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3" d="100"/>
          <a:sy n="143" d="100"/>
        </p:scale>
        <p:origin x="-104" y="-23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61044050475654"/>
          <c:y val="0.0981083493675507"/>
          <c:w val="0.917820837109849"/>
          <c:h val="0.53723061569774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19C0B4">
                  <a:alpha val="2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9C0B4"/>
              </a:solidFill>
              <a:ln w="9525">
                <a:solidFill>
                  <a:srgbClr val="19C0B4">
                    <a:alpha val="20000"/>
                  </a:srgbClr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Product 1</c:v>
                </c:pt>
                <c:pt idx="1">
                  <c:v>Product 2</c:v>
                </c:pt>
                <c:pt idx="2">
                  <c:v>Product 3</c:v>
                </c:pt>
                <c:pt idx="3">
                  <c:v>Product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2.2</c:v>
                </c:pt>
                <c:pt idx="1">
                  <c:v>4.3</c:v>
                </c:pt>
                <c:pt idx="2">
                  <c:v>2.8</c:v>
                </c:pt>
                <c:pt idx="3">
                  <c:v>1.9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19C0B4">
                  <a:alpha val="5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9C0B4"/>
              </a:solidFill>
              <a:ln w="9525">
                <a:solidFill>
                  <a:srgbClr val="19C0B4">
                    <a:alpha val="50000"/>
                  </a:srgbClr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Product 1</c:v>
                </c:pt>
                <c:pt idx="1">
                  <c:v>Product 2</c:v>
                </c:pt>
                <c:pt idx="2">
                  <c:v>Product 3</c:v>
                </c:pt>
                <c:pt idx="3">
                  <c:v>Product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4.0</c:v>
                </c:pt>
                <c:pt idx="1">
                  <c:v>2.5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rgbClr val="19C0B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9C0B4"/>
              </a:solidFill>
              <a:ln w="9525">
                <a:solidFill>
                  <a:srgbClr val="19C0B4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Product 1</c:v>
                </c:pt>
                <c:pt idx="1">
                  <c:v>Product 2</c:v>
                </c:pt>
                <c:pt idx="2">
                  <c:v>Product 3</c:v>
                </c:pt>
                <c:pt idx="3">
                  <c:v>Product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3.3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9211448"/>
        <c:axId val="2139205976"/>
      </c:lineChart>
      <c:catAx>
        <c:axId val="2139211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2139205976"/>
        <c:crosses val="autoZero"/>
        <c:auto val="1"/>
        <c:lblAlgn val="ctr"/>
        <c:lblOffset val="100"/>
        <c:noMultiLvlLbl val="0"/>
      </c:catAx>
      <c:valAx>
        <c:axId val="2139205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2139211448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9C0B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9C0B4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  <c:spPr>
              <a:solidFill>
                <a:srgbClr val="19C0B4">
                  <a:alpha val="80000"/>
                </a:srgbClr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19C0B4">
                  <a:alpha val="80000"/>
                </a:srgbClr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19C0B4">
                  <a:alpha val="80000"/>
                </a:srgbClr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19C0B4">
                  <a:alpha val="80000"/>
                </a:srgbClr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19C0B4">
                  <a:alpha val="80000"/>
                </a:srgbClr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19C0B4">
                  <a:alpha val="60000"/>
                </a:srgbClr>
              </a:solidFill>
              <a:ln>
                <a:noFill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19C0B4">
                  <a:alpha val="60000"/>
                </a:srgbClr>
              </a:solidFill>
              <a:ln>
                <a:noFill/>
              </a:ln>
              <a:effectLst/>
            </c:spPr>
          </c:dPt>
          <c:dPt>
            <c:idx val="11"/>
            <c:invertIfNegative val="0"/>
            <c:bubble3D val="0"/>
            <c:spPr>
              <a:solidFill>
                <a:srgbClr val="19C0B4">
                  <a:alpha val="60000"/>
                </a:srgbClr>
              </a:solidFill>
              <a:ln>
                <a:noFill/>
              </a:ln>
              <a:effectLst/>
            </c:spPr>
          </c:dPt>
          <c:dPt>
            <c:idx val="12"/>
            <c:invertIfNegative val="0"/>
            <c:bubble3D val="0"/>
            <c:spPr>
              <a:solidFill>
                <a:srgbClr val="19C0B4">
                  <a:alpha val="60000"/>
                </a:srgbClr>
              </a:solidFill>
              <a:ln>
                <a:noFill/>
              </a:ln>
              <a:effectLst/>
            </c:spPr>
          </c:dPt>
          <c:dPt>
            <c:idx val="13"/>
            <c:invertIfNegative val="0"/>
            <c:bubble3D val="0"/>
            <c:spPr>
              <a:solidFill>
                <a:srgbClr val="19C0B4">
                  <a:alpha val="40000"/>
                </a:srgbClr>
              </a:solidFill>
              <a:ln>
                <a:noFill/>
              </a:ln>
              <a:effectLst/>
            </c:spPr>
          </c:dPt>
          <c:dPt>
            <c:idx val="14"/>
            <c:invertIfNegative val="0"/>
            <c:bubble3D val="0"/>
            <c:spPr>
              <a:solidFill>
                <a:srgbClr val="19C0B4">
                  <a:alpha val="40000"/>
                </a:srgbClr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rgbClr val="19C0B4">
                  <a:alpha val="40000"/>
                </a:srgbClr>
              </a:solidFill>
              <a:ln>
                <a:noFill/>
              </a:ln>
              <a:effectLst/>
            </c:spPr>
          </c:dPt>
          <c:dPt>
            <c:idx val="16"/>
            <c:invertIfNegative val="0"/>
            <c:bubble3D val="0"/>
            <c:spPr>
              <a:solidFill>
                <a:srgbClr val="19C0B4">
                  <a:alpha val="40000"/>
                </a:srgbClr>
              </a:solidFill>
              <a:ln>
                <a:noFill/>
              </a:ln>
              <a:effectLst/>
            </c:spPr>
          </c:dPt>
          <c:dPt>
            <c:idx val="17"/>
            <c:invertIfNegative val="0"/>
            <c:bubble3D val="0"/>
            <c:spPr>
              <a:solidFill>
                <a:srgbClr val="19C0B4">
                  <a:alpha val="40000"/>
                </a:srgbClr>
              </a:solidFill>
              <a:ln>
                <a:noFill/>
              </a:ln>
              <a:effectLst/>
            </c:spPr>
          </c:dPt>
          <c:dPt>
            <c:idx val="18"/>
            <c:invertIfNegative val="0"/>
            <c:bubble3D val="0"/>
            <c:spPr>
              <a:solidFill>
                <a:srgbClr val="19C0B4">
                  <a:alpha val="40000"/>
                </a:srgbClr>
              </a:solidFill>
              <a:ln>
                <a:noFill/>
              </a:ln>
              <a:effectLst/>
            </c:spPr>
          </c:dPt>
          <c:dPt>
            <c:idx val="19"/>
            <c:invertIfNegative val="0"/>
            <c:bubble3D val="0"/>
            <c:spPr>
              <a:solidFill>
                <a:srgbClr val="19C0B4">
                  <a:alpha val="40000"/>
                </a:srgbClr>
              </a:solidFill>
              <a:ln>
                <a:noFill/>
              </a:ln>
              <a:effectLst/>
            </c:spPr>
          </c:dPt>
          <c:cat>
            <c:numRef>
              <c:f>Sheet1!$A$2:$A$21</c:f>
              <c:numCache>
                <c:formatCode>General</c:formatCode>
                <c:ptCount val="2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  <c:pt idx="10">
                  <c:v>11.0</c:v>
                </c:pt>
                <c:pt idx="11">
                  <c:v>12.0</c:v>
                </c:pt>
                <c:pt idx="12">
                  <c:v>13.0</c:v>
                </c:pt>
                <c:pt idx="13">
                  <c:v>14.0</c:v>
                </c:pt>
                <c:pt idx="14">
                  <c:v>15.0</c:v>
                </c:pt>
                <c:pt idx="15">
                  <c:v>16.0</c:v>
                </c:pt>
                <c:pt idx="16">
                  <c:v>17.0</c:v>
                </c:pt>
                <c:pt idx="17">
                  <c:v>18.0</c:v>
                </c:pt>
                <c:pt idx="18">
                  <c:v>19.0</c:v>
                </c:pt>
                <c:pt idx="19">
                  <c:v>20.0</c:v>
                </c:pt>
              </c:numCache>
            </c:num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7.0</c:v>
                </c:pt>
                <c:pt idx="1">
                  <c:v>5.0</c:v>
                </c:pt>
                <c:pt idx="2">
                  <c:v>2.0</c:v>
                </c:pt>
                <c:pt idx="3">
                  <c:v>3.5</c:v>
                </c:pt>
                <c:pt idx="4">
                  <c:v>1.0</c:v>
                </c:pt>
                <c:pt idx="5">
                  <c:v>4.5</c:v>
                </c:pt>
                <c:pt idx="6">
                  <c:v>2.0</c:v>
                </c:pt>
                <c:pt idx="7">
                  <c:v>1.0</c:v>
                </c:pt>
                <c:pt idx="8">
                  <c:v>3.0</c:v>
                </c:pt>
                <c:pt idx="9">
                  <c:v>1.5</c:v>
                </c:pt>
                <c:pt idx="10">
                  <c:v>4.0</c:v>
                </c:pt>
                <c:pt idx="11">
                  <c:v>3.0</c:v>
                </c:pt>
                <c:pt idx="12">
                  <c:v>1.0</c:v>
                </c:pt>
                <c:pt idx="13">
                  <c:v>4.5</c:v>
                </c:pt>
                <c:pt idx="14">
                  <c:v>5.0</c:v>
                </c:pt>
                <c:pt idx="15">
                  <c:v>3.5</c:v>
                </c:pt>
                <c:pt idx="16">
                  <c:v>2.5</c:v>
                </c:pt>
                <c:pt idx="17">
                  <c:v>1.5</c:v>
                </c:pt>
                <c:pt idx="18">
                  <c:v>0.5</c:v>
                </c:pt>
                <c:pt idx="19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-2036669464"/>
        <c:axId val="-2036665832"/>
      </c:barChart>
      <c:catAx>
        <c:axId val="-2036669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-2036665832"/>
        <c:crosses val="autoZero"/>
        <c:auto val="1"/>
        <c:lblAlgn val="ctr"/>
        <c:lblOffset val="100"/>
        <c:noMultiLvlLbl val="0"/>
      </c:catAx>
      <c:valAx>
        <c:axId val="-203666583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-2036669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98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2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50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t>4/27/15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3875" y="4767263"/>
            <a:ext cx="371475" cy="273844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32278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3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747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4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6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17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287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569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51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D1F6D-A503-B446-A9B4-741AC76E0C76}" type="datetimeFigureOut">
              <a:rPr lang="en-US" smtClean="0"/>
              <a:t>4/27/15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292D3-988F-104A-95D1-16B1A8EC4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50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1363476" y="1174716"/>
            <a:ext cx="6408425" cy="3852052"/>
            <a:chOff x="2770505" y="1585744"/>
            <a:chExt cx="6718865" cy="4585136"/>
          </a:xfrm>
        </p:grpSpPr>
        <p:sp>
          <p:nvSpPr>
            <p:cNvPr id="26" name="Hexagon 25"/>
            <p:cNvSpPr/>
            <p:nvPr/>
          </p:nvSpPr>
          <p:spPr>
            <a:xfrm rot="5400000">
              <a:off x="4894096" y="3814116"/>
              <a:ext cx="2483236" cy="214072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2770505" y="3687644"/>
              <a:ext cx="2140720" cy="2483236"/>
              <a:chOff x="2770505" y="3687644"/>
              <a:chExt cx="2140720" cy="2483236"/>
            </a:xfrm>
          </p:grpSpPr>
          <p:sp>
            <p:nvSpPr>
              <p:cNvPr id="32" name="Hexagon 31"/>
              <p:cNvSpPr/>
              <p:nvPr/>
            </p:nvSpPr>
            <p:spPr>
              <a:xfrm rot="5400000">
                <a:off x="2599247" y="3858902"/>
                <a:ext cx="2483236" cy="2140720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  <a:ln w="190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Trapezoid 32"/>
              <p:cNvSpPr/>
              <p:nvPr/>
            </p:nvSpPr>
            <p:spPr>
              <a:xfrm rot="5400000">
                <a:off x="3816248" y="4733828"/>
                <a:ext cx="1799084" cy="390869"/>
              </a:xfrm>
              <a:prstGeom prst="trapezoid">
                <a:avLst>
                  <a:gd name="adj" fmla="val 50241"/>
                </a:avLst>
              </a:prstGeom>
              <a:solidFill>
                <a:srgbClr val="19C0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4224007" y="4660914"/>
                <a:ext cx="594892" cy="594892"/>
              </a:xfrm>
              <a:prstGeom prst="ellipse">
                <a:avLst/>
              </a:prstGeom>
              <a:solidFill>
                <a:srgbClr val="19C0B4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prstClr val="white"/>
                    </a:solidFill>
                    <a:latin typeface="Lato" panose="020F0502020204030203" pitchFamily="34" charset="0"/>
                  </a:rPr>
                  <a:t>01</a:t>
                </a:r>
                <a:endParaRPr lang="en-US" sz="1200" dirty="0">
                  <a:solidFill>
                    <a:prstClr val="white"/>
                  </a:solidFill>
                  <a:latin typeface="Lato" panose="020F0502020204030203" pitchFamily="34" charset="0"/>
                </a:endParaRPr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7348650" y="3687644"/>
              <a:ext cx="2140720" cy="2483236"/>
              <a:chOff x="7348650" y="3687644"/>
              <a:chExt cx="2140720" cy="2483236"/>
            </a:xfrm>
          </p:grpSpPr>
          <p:sp>
            <p:nvSpPr>
              <p:cNvPr id="37" name="Hexagon 36"/>
              <p:cNvSpPr/>
              <p:nvPr/>
            </p:nvSpPr>
            <p:spPr>
              <a:xfrm rot="5400000">
                <a:off x="7177392" y="3858902"/>
                <a:ext cx="2483236" cy="2140720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  <a:ln w="190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Trapezoid 37"/>
              <p:cNvSpPr/>
              <p:nvPr/>
            </p:nvSpPr>
            <p:spPr>
              <a:xfrm rot="16200000" flipH="1">
                <a:off x="6649982" y="4735097"/>
                <a:ext cx="1799093" cy="390871"/>
              </a:xfrm>
              <a:prstGeom prst="trapezoid">
                <a:avLst>
                  <a:gd name="adj" fmla="val 50241"/>
                </a:avLst>
              </a:prstGeom>
              <a:solidFill>
                <a:srgbClr val="FC39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7508085" y="4660914"/>
                <a:ext cx="594892" cy="594892"/>
              </a:xfrm>
              <a:prstGeom prst="ellipse">
                <a:avLst/>
              </a:prstGeom>
              <a:solidFill>
                <a:srgbClr val="FC395B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prstClr val="white"/>
                    </a:solidFill>
                    <a:latin typeface="Lato" panose="020F0502020204030203" pitchFamily="34" charset="0"/>
                  </a:rPr>
                  <a:t>04</a:t>
                </a:r>
                <a:endParaRPr lang="en-US" sz="1200" dirty="0">
                  <a:solidFill>
                    <a:prstClr val="white"/>
                  </a:solidFill>
                  <a:latin typeface="Lato" panose="020F0502020204030203" pitchFamily="34" charset="0"/>
                </a:endParaRPr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6047461" y="1585744"/>
              <a:ext cx="2312766" cy="2483236"/>
              <a:chOff x="6047461" y="1585744"/>
              <a:chExt cx="2312766" cy="2483236"/>
            </a:xfrm>
          </p:grpSpPr>
          <p:sp>
            <p:nvSpPr>
              <p:cNvPr id="42" name="Hexagon 41"/>
              <p:cNvSpPr/>
              <p:nvPr/>
            </p:nvSpPr>
            <p:spPr>
              <a:xfrm rot="5400000">
                <a:off x="6048249" y="1757002"/>
                <a:ext cx="2483236" cy="2140720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  <a:ln w="190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Trapezoid 2571"/>
              <p:cNvSpPr/>
              <p:nvPr/>
            </p:nvSpPr>
            <p:spPr>
              <a:xfrm rot="12392928" flipH="1">
                <a:off x="6047461" y="3451013"/>
                <a:ext cx="1683476" cy="390871"/>
              </a:xfrm>
              <a:custGeom>
                <a:avLst/>
                <a:gdLst>
                  <a:gd name="connsiteX0" fmla="*/ 0 w 1588698"/>
                  <a:gd name="connsiteY0" fmla="*/ 390871 h 390871"/>
                  <a:gd name="connsiteX1" fmla="*/ 194247 w 1588698"/>
                  <a:gd name="connsiteY1" fmla="*/ 0 h 390871"/>
                  <a:gd name="connsiteX2" fmla="*/ 1394451 w 1588698"/>
                  <a:gd name="connsiteY2" fmla="*/ 0 h 390871"/>
                  <a:gd name="connsiteX3" fmla="*/ 1588698 w 1588698"/>
                  <a:gd name="connsiteY3" fmla="*/ 390871 h 390871"/>
                  <a:gd name="connsiteX4" fmla="*/ 0 w 1588698"/>
                  <a:gd name="connsiteY4" fmla="*/ 390871 h 390871"/>
                  <a:gd name="connsiteX0" fmla="*/ 0 w 1683476"/>
                  <a:gd name="connsiteY0" fmla="*/ 390871 h 390871"/>
                  <a:gd name="connsiteX1" fmla="*/ 194247 w 1683476"/>
                  <a:gd name="connsiteY1" fmla="*/ 0 h 390871"/>
                  <a:gd name="connsiteX2" fmla="*/ 1394451 w 1683476"/>
                  <a:gd name="connsiteY2" fmla="*/ 0 h 390871"/>
                  <a:gd name="connsiteX3" fmla="*/ 1683476 w 1683476"/>
                  <a:gd name="connsiteY3" fmla="*/ 387649 h 390871"/>
                  <a:gd name="connsiteX4" fmla="*/ 0 w 1683476"/>
                  <a:gd name="connsiteY4" fmla="*/ 390871 h 39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476" h="390871">
                    <a:moveTo>
                      <a:pt x="0" y="390871"/>
                    </a:moveTo>
                    <a:lnTo>
                      <a:pt x="194247" y="0"/>
                    </a:lnTo>
                    <a:lnTo>
                      <a:pt x="1394451" y="0"/>
                    </a:lnTo>
                    <a:lnTo>
                      <a:pt x="1683476" y="387649"/>
                    </a:lnTo>
                    <a:lnTo>
                      <a:pt x="0" y="390871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6666911" y="3101252"/>
                <a:ext cx="594892" cy="594892"/>
              </a:xfrm>
              <a:prstGeom prst="ellipse">
                <a:avLst/>
              </a:prstGeom>
              <a:solidFill>
                <a:srgbClr val="92D05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prstClr val="white"/>
                    </a:solidFill>
                    <a:latin typeface="Lato" panose="020F0502020204030203" pitchFamily="34" charset="0"/>
                  </a:rPr>
                  <a:t>03</a:t>
                </a:r>
                <a:endParaRPr lang="en-US" sz="1200" dirty="0">
                  <a:solidFill>
                    <a:prstClr val="white"/>
                  </a:solidFill>
                  <a:latin typeface="Lato" panose="020F0502020204030203" pitchFamily="34" charset="0"/>
                </a:endParaRPr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3908147" y="1585744"/>
              <a:ext cx="2315284" cy="2483236"/>
              <a:chOff x="3908147" y="1585744"/>
              <a:chExt cx="2315284" cy="2483236"/>
            </a:xfrm>
          </p:grpSpPr>
          <p:sp>
            <p:nvSpPr>
              <p:cNvPr id="47" name="Hexagon 46"/>
              <p:cNvSpPr/>
              <p:nvPr/>
            </p:nvSpPr>
            <p:spPr>
              <a:xfrm rot="5400000">
                <a:off x="3736889" y="1757002"/>
                <a:ext cx="2483236" cy="2140720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  <a:ln w="190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8" name="Trapezoid 2571"/>
              <p:cNvSpPr/>
              <p:nvPr/>
            </p:nvSpPr>
            <p:spPr>
              <a:xfrm rot="9207072">
                <a:off x="4539955" y="3451326"/>
                <a:ext cx="1683476" cy="390871"/>
              </a:xfrm>
              <a:custGeom>
                <a:avLst/>
                <a:gdLst>
                  <a:gd name="connsiteX0" fmla="*/ 0 w 1588698"/>
                  <a:gd name="connsiteY0" fmla="*/ 390871 h 390871"/>
                  <a:gd name="connsiteX1" fmla="*/ 194247 w 1588698"/>
                  <a:gd name="connsiteY1" fmla="*/ 0 h 390871"/>
                  <a:gd name="connsiteX2" fmla="*/ 1394451 w 1588698"/>
                  <a:gd name="connsiteY2" fmla="*/ 0 h 390871"/>
                  <a:gd name="connsiteX3" fmla="*/ 1588698 w 1588698"/>
                  <a:gd name="connsiteY3" fmla="*/ 390871 h 390871"/>
                  <a:gd name="connsiteX4" fmla="*/ 0 w 1588698"/>
                  <a:gd name="connsiteY4" fmla="*/ 390871 h 390871"/>
                  <a:gd name="connsiteX0" fmla="*/ 0 w 1683476"/>
                  <a:gd name="connsiteY0" fmla="*/ 390871 h 390871"/>
                  <a:gd name="connsiteX1" fmla="*/ 194247 w 1683476"/>
                  <a:gd name="connsiteY1" fmla="*/ 0 h 390871"/>
                  <a:gd name="connsiteX2" fmla="*/ 1394451 w 1683476"/>
                  <a:gd name="connsiteY2" fmla="*/ 0 h 390871"/>
                  <a:gd name="connsiteX3" fmla="*/ 1683476 w 1683476"/>
                  <a:gd name="connsiteY3" fmla="*/ 387649 h 390871"/>
                  <a:gd name="connsiteX4" fmla="*/ 0 w 1683476"/>
                  <a:gd name="connsiteY4" fmla="*/ 390871 h 39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3476" h="390871">
                    <a:moveTo>
                      <a:pt x="0" y="390871"/>
                    </a:moveTo>
                    <a:lnTo>
                      <a:pt x="194247" y="0"/>
                    </a:lnTo>
                    <a:lnTo>
                      <a:pt x="1394451" y="0"/>
                    </a:lnTo>
                    <a:lnTo>
                      <a:pt x="1683476" y="387649"/>
                    </a:lnTo>
                    <a:lnTo>
                      <a:pt x="0" y="390871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4986247" y="3101252"/>
                <a:ext cx="594892" cy="594892"/>
              </a:xfrm>
              <a:prstGeom prst="ellipse">
                <a:avLst/>
              </a:prstGeom>
              <a:solidFill>
                <a:srgbClr val="00B05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prstClr val="white"/>
                    </a:solidFill>
                    <a:latin typeface="Lato" panose="020F0502020204030203" pitchFamily="34" charset="0"/>
                  </a:rPr>
                  <a:t>02</a:t>
                </a:r>
                <a:endParaRPr lang="en-US" sz="1200" dirty="0">
                  <a:solidFill>
                    <a:prstClr val="white"/>
                  </a:solidFill>
                  <a:latin typeface="Lato" panose="020F0502020204030203" pitchFamily="34" charset="0"/>
                </a:endParaRPr>
              </a:p>
            </p:txBody>
          </p:sp>
        </p:grpSp>
      </p:grpSp>
      <p:sp>
        <p:nvSpPr>
          <p:cNvPr id="58" name="Rectangle 57"/>
          <p:cNvSpPr/>
          <p:nvPr/>
        </p:nvSpPr>
        <p:spPr>
          <a:xfrm>
            <a:off x="1471680" y="3488735"/>
            <a:ext cx="1542429" cy="100796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numCol="1" spcCol="267462">
            <a:spAutoFit/>
          </a:bodyPr>
          <a:lstStyle/>
          <a:p>
            <a:pPr indent="-457189" algn="ctr"/>
            <a:r>
              <a:rPr lang="ms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 Strategy 01</a:t>
            </a:r>
          </a:p>
          <a:p>
            <a:pPr indent="-457189"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</a:t>
            </a:r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 dolor sit amet, onsectetur adipiscing elit. Praesent sodales odio sit amet odio tristique </a:t>
            </a:r>
            <a:r>
              <a:rPr lang="ms-MY" sz="9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7" name="Title 13"/>
          <p:cNvSpPr txBox="1">
            <a:spLocks/>
          </p:cNvSpPr>
          <p:nvPr/>
        </p:nvSpPr>
        <p:spPr>
          <a:xfrm>
            <a:off x="611560" y="278622"/>
            <a:ext cx="7992888" cy="49472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Marketing Strategy</a:t>
            </a:r>
          </a:p>
        </p:txBody>
      </p:sp>
      <p:sp>
        <p:nvSpPr>
          <p:cNvPr id="28" name="Title 13"/>
          <p:cNvSpPr txBox="1">
            <a:spLocks/>
          </p:cNvSpPr>
          <p:nvPr/>
        </p:nvSpPr>
        <p:spPr>
          <a:xfrm>
            <a:off x="611560" y="773349"/>
            <a:ext cx="7992888" cy="28713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Insert your subtitle here. This space is good for short subtitle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440871" y="4706749"/>
            <a:ext cx="2383792" cy="276999"/>
            <a:chOff x="587827" y="6275661"/>
            <a:chExt cx="3178390" cy="369331"/>
          </a:xfrm>
        </p:grpSpPr>
        <p:sp>
          <p:nvSpPr>
            <p:cNvPr id="30" name="TextBox 29"/>
            <p:cNvSpPr txBox="1"/>
            <p:nvPr/>
          </p:nvSpPr>
          <p:spPr>
            <a:xfrm>
              <a:off x="1177474" y="6275661"/>
              <a:ext cx="2588743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Y" sz="1200" dirty="0">
                  <a:solidFill>
                    <a:schemeClr val="bg2">
                      <a:lumMod val="9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Company logo and Name</a:t>
              </a:r>
              <a:endParaRPr lang="en-MY" sz="1200" dirty="0">
                <a:solidFill>
                  <a:schemeClr val="bg2">
                    <a:lumMod val="9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587827" y="6291253"/>
              <a:ext cx="622305" cy="294605"/>
            </a:xfrm>
            <a:custGeom>
              <a:avLst/>
              <a:gdLst>
                <a:gd name="T0" fmla="*/ 470 w 614"/>
                <a:gd name="T1" fmla="*/ 0 h 289"/>
                <a:gd name="T2" fmla="*/ 307 w 614"/>
                <a:gd name="T3" fmla="*/ 129 h 289"/>
                <a:gd name="T4" fmla="*/ 144 w 614"/>
                <a:gd name="T5" fmla="*/ 0 h 289"/>
                <a:gd name="T6" fmla="*/ 0 w 614"/>
                <a:gd name="T7" fmla="*/ 145 h 289"/>
                <a:gd name="T8" fmla="*/ 144 w 614"/>
                <a:gd name="T9" fmla="*/ 289 h 289"/>
                <a:gd name="T10" fmla="*/ 307 w 614"/>
                <a:gd name="T11" fmla="*/ 161 h 289"/>
                <a:gd name="T12" fmla="*/ 470 w 614"/>
                <a:gd name="T13" fmla="*/ 289 h 289"/>
                <a:gd name="T14" fmla="*/ 614 w 614"/>
                <a:gd name="T15" fmla="*/ 145 h 289"/>
                <a:gd name="T16" fmla="*/ 470 w 614"/>
                <a:gd name="T17" fmla="*/ 0 h 289"/>
                <a:gd name="T18" fmla="*/ 144 w 614"/>
                <a:gd name="T19" fmla="*/ 271 h 289"/>
                <a:gd name="T20" fmla="*/ 18 w 614"/>
                <a:gd name="T21" fmla="*/ 145 h 289"/>
                <a:gd name="T22" fmla="*/ 144 w 614"/>
                <a:gd name="T23" fmla="*/ 18 h 289"/>
                <a:gd name="T24" fmla="*/ 296 w 614"/>
                <a:gd name="T25" fmla="*/ 145 h 289"/>
                <a:gd name="T26" fmla="*/ 144 w 614"/>
                <a:gd name="T27" fmla="*/ 271 h 289"/>
                <a:gd name="T28" fmla="*/ 470 w 614"/>
                <a:gd name="T29" fmla="*/ 271 h 289"/>
                <a:gd name="T30" fmla="*/ 318 w 614"/>
                <a:gd name="T31" fmla="*/ 145 h 289"/>
                <a:gd name="T32" fmla="*/ 470 w 614"/>
                <a:gd name="T33" fmla="*/ 18 h 289"/>
                <a:gd name="T34" fmla="*/ 596 w 614"/>
                <a:gd name="T35" fmla="*/ 145 h 289"/>
                <a:gd name="T36" fmla="*/ 470 w 614"/>
                <a:gd name="T37" fmla="*/ 271 h 289"/>
                <a:gd name="T38" fmla="*/ 470 w 614"/>
                <a:gd name="T39" fmla="*/ 271 h 289"/>
                <a:gd name="T40" fmla="*/ 470 w 614"/>
                <a:gd name="T41" fmla="*/ 27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4" h="289">
                  <a:moveTo>
                    <a:pt x="470" y="0"/>
                  </a:moveTo>
                  <a:cubicBezTo>
                    <a:pt x="403" y="0"/>
                    <a:pt x="330" y="96"/>
                    <a:pt x="307" y="129"/>
                  </a:cubicBezTo>
                  <a:cubicBezTo>
                    <a:pt x="283" y="95"/>
                    <a:pt x="211" y="0"/>
                    <a:pt x="144" y="0"/>
                  </a:cubicBezTo>
                  <a:cubicBezTo>
                    <a:pt x="65" y="0"/>
                    <a:pt x="0" y="65"/>
                    <a:pt x="0" y="145"/>
                  </a:cubicBezTo>
                  <a:cubicBezTo>
                    <a:pt x="0" y="225"/>
                    <a:pt x="65" y="289"/>
                    <a:pt x="144" y="289"/>
                  </a:cubicBezTo>
                  <a:cubicBezTo>
                    <a:pt x="211" y="289"/>
                    <a:pt x="284" y="194"/>
                    <a:pt x="307" y="161"/>
                  </a:cubicBezTo>
                  <a:cubicBezTo>
                    <a:pt x="331" y="194"/>
                    <a:pt x="403" y="289"/>
                    <a:pt x="470" y="289"/>
                  </a:cubicBezTo>
                  <a:cubicBezTo>
                    <a:pt x="549" y="289"/>
                    <a:pt x="614" y="224"/>
                    <a:pt x="614" y="145"/>
                  </a:cubicBezTo>
                  <a:cubicBezTo>
                    <a:pt x="614" y="65"/>
                    <a:pt x="549" y="0"/>
                    <a:pt x="470" y="0"/>
                  </a:cubicBezTo>
                  <a:close/>
                  <a:moveTo>
                    <a:pt x="144" y="271"/>
                  </a:moveTo>
                  <a:cubicBezTo>
                    <a:pt x="75" y="271"/>
                    <a:pt x="18" y="215"/>
                    <a:pt x="18" y="145"/>
                  </a:cubicBezTo>
                  <a:cubicBezTo>
                    <a:pt x="18" y="75"/>
                    <a:pt x="75" y="18"/>
                    <a:pt x="144" y="18"/>
                  </a:cubicBezTo>
                  <a:cubicBezTo>
                    <a:pt x="206" y="18"/>
                    <a:pt x="280" y="121"/>
                    <a:pt x="296" y="145"/>
                  </a:cubicBezTo>
                  <a:cubicBezTo>
                    <a:pt x="280" y="169"/>
                    <a:pt x="206" y="271"/>
                    <a:pt x="144" y="271"/>
                  </a:cubicBezTo>
                  <a:close/>
                  <a:moveTo>
                    <a:pt x="470" y="271"/>
                  </a:moveTo>
                  <a:cubicBezTo>
                    <a:pt x="408" y="271"/>
                    <a:pt x="334" y="168"/>
                    <a:pt x="318" y="145"/>
                  </a:cubicBezTo>
                  <a:cubicBezTo>
                    <a:pt x="334" y="121"/>
                    <a:pt x="408" y="18"/>
                    <a:pt x="470" y="18"/>
                  </a:cubicBezTo>
                  <a:cubicBezTo>
                    <a:pt x="539" y="18"/>
                    <a:pt x="596" y="75"/>
                    <a:pt x="596" y="145"/>
                  </a:cubicBezTo>
                  <a:cubicBezTo>
                    <a:pt x="596" y="214"/>
                    <a:pt x="539" y="271"/>
                    <a:pt x="470" y="271"/>
                  </a:cubicBezTo>
                  <a:close/>
                  <a:moveTo>
                    <a:pt x="470" y="271"/>
                  </a:moveTo>
                  <a:cubicBezTo>
                    <a:pt x="470" y="271"/>
                    <a:pt x="470" y="271"/>
                    <a:pt x="470" y="271"/>
                  </a:cubicBezTo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sp>
        <p:nvSpPr>
          <p:cNvPr id="40" name="Rectangle 39"/>
          <p:cNvSpPr/>
          <p:nvPr/>
        </p:nvSpPr>
        <p:spPr>
          <a:xfrm>
            <a:off x="2617544" y="1466883"/>
            <a:ext cx="1542429" cy="100796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numCol="1" spcCol="267462">
            <a:spAutoFit/>
          </a:bodyPr>
          <a:lstStyle/>
          <a:p>
            <a:pPr indent="-457189" algn="ctr"/>
            <a:r>
              <a:rPr lang="ms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 Strategy 02</a:t>
            </a:r>
          </a:p>
          <a:p>
            <a:pPr indent="-457189"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</a:t>
            </a:r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 dolor sit amet, onsectetur adipiscing elit. Praesent sodales odio sit amet odio tristique </a:t>
            </a:r>
            <a:r>
              <a:rPr lang="ms-MY" sz="9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986239" y="1460108"/>
            <a:ext cx="1542429" cy="100796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numCol="1" spcCol="267462">
            <a:spAutoFit/>
          </a:bodyPr>
          <a:lstStyle/>
          <a:p>
            <a:pPr indent="-457189" algn="ctr"/>
            <a:r>
              <a:rPr lang="ms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 Strategy 03</a:t>
            </a:r>
          </a:p>
          <a:p>
            <a:pPr indent="-457189"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</a:t>
            </a:r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 dolor sit amet, onsectetur adipiscing elit. Praesent sodales odio sit amet odio tristique </a:t>
            </a:r>
            <a:r>
              <a:rPr lang="ms-MY" sz="9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229472" y="3494212"/>
            <a:ext cx="1542429" cy="100796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numCol="1" spcCol="267462">
            <a:spAutoFit/>
          </a:bodyPr>
          <a:lstStyle/>
          <a:p>
            <a:pPr indent="-457189" algn="ctr"/>
            <a:r>
              <a:rPr lang="ms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 Strategy 04</a:t>
            </a:r>
          </a:p>
          <a:p>
            <a:pPr indent="-457189"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</a:t>
            </a:r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ipsum dolor sit amet, onsectetur adipiscing elit. Praesent sodales odio sit amet odio tristique </a:t>
            </a:r>
            <a:r>
              <a:rPr lang="ms-MY" sz="9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48892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27" grpId="0"/>
      <p:bldP spid="28" grpId="0"/>
      <p:bldP spid="40" grpId="0"/>
      <p:bldP spid="45" grpId="0"/>
      <p:bldP spid="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62646" y="1057883"/>
            <a:ext cx="3599684" cy="3888632"/>
            <a:chOff x="350194" y="1410511"/>
            <a:chExt cx="4799579" cy="5184842"/>
          </a:xfrm>
        </p:grpSpPr>
        <p:sp>
          <p:nvSpPr>
            <p:cNvPr id="58" name="Rectangle 57"/>
            <p:cNvSpPr/>
            <p:nvPr/>
          </p:nvSpPr>
          <p:spPr>
            <a:xfrm>
              <a:off x="350194" y="1410511"/>
              <a:ext cx="4799579" cy="51848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350194" y="1410511"/>
              <a:ext cx="23998" cy="5184842"/>
            </a:xfrm>
            <a:prstGeom prst="rect">
              <a:avLst/>
            </a:prstGeom>
            <a:solidFill>
              <a:srgbClr val="19C0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7" name="Rectangle 116"/>
          <p:cNvSpPr/>
          <p:nvPr/>
        </p:nvSpPr>
        <p:spPr>
          <a:xfrm>
            <a:off x="4346516" y="3619585"/>
            <a:ext cx="4222633" cy="13030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>
            <a:spLocks noChangeArrowheads="1"/>
          </p:cNvSpPr>
          <p:nvPr/>
        </p:nvSpPr>
        <p:spPr bwMode="auto">
          <a:xfrm>
            <a:off x="4715889" y="3760655"/>
            <a:ext cx="180885" cy="426737"/>
          </a:xfrm>
          <a:custGeom>
            <a:avLst/>
            <a:gdLst>
              <a:gd name="connsiteX0" fmla="*/ 370873 w 1290638"/>
              <a:gd name="connsiteY0" fmla="*/ 598487 h 3044825"/>
              <a:gd name="connsiteX1" fmla="*/ 519222 w 1290638"/>
              <a:gd name="connsiteY1" fmla="*/ 598487 h 3044825"/>
              <a:gd name="connsiteX2" fmla="*/ 548892 w 1290638"/>
              <a:gd name="connsiteY2" fmla="*/ 598487 h 3044825"/>
              <a:gd name="connsiteX3" fmla="*/ 919765 w 1290638"/>
              <a:gd name="connsiteY3" fmla="*/ 598487 h 3044825"/>
              <a:gd name="connsiteX4" fmla="*/ 1290638 w 1290638"/>
              <a:gd name="connsiteY4" fmla="*/ 962526 h 3044825"/>
              <a:gd name="connsiteX5" fmla="*/ 1290638 w 1290638"/>
              <a:gd name="connsiteY5" fmla="*/ 1661479 h 3044825"/>
              <a:gd name="connsiteX6" fmla="*/ 1171959 w 1290638"/>
              <a:gd name="connsiteY6" fmla="*/ 1777972 h 3044825"/>
              <a:gd name="connsiteX7" fmla="*/ 1053279 w 1290638"/>
              <a:gd name="connsiteY7" fmla="*/ 1661479 h 3044825"/>
              <a:gd name="connsiteX8" fmla="*/ 1053279 w 1290638"/>
              <a:gd name="connsiteY8" fmla="*/ 1253756 h 3044825"/>
              <a:gd name="connsiteX9" fmla="*/ 1053279 w 1290638"/>
              <a:gd name="connsiteY9" fmla="*/ 1006210 h 3044825"/>
              <a:gd name="connsiteX10" fmla="*/ 993940 w 1290638"/>
              <a:gd name="connsiteY10" fmla="*/ 1006210 h 3044825"/>
              <a:gd name="connsiteX11" fmla="*/ 993940 w 1290638"/>
              <a:gd name="connsiteY11" fmla="*/ 1268318 h 3044825"/>
              <a:gd name="connsiteX12" fmla="*/ 993940 w 1290638"/>
              <a:gd name="connsiteY12" fmla="*/ 1719725 h 3044825"/>
              <a:gd name="connsiteX13" fmla="*/ 993940 w 1290638"/>
              <a:gd name="connsiteY13" fmla="*/ 1777972 h 3044825"/>
              <a:gd name="connsiteX14" fmla="*/ 993940 w 1290638"/>
              <a:gd name="connsiteY14" fmla="*/ 2884648 h 3044825"/>
              <a:gd name="connsiteX15" fmla="*/ 830756 w 1290638"/>
              <a:gd name="connsiteY15" fmla="*/ 3044825 h 3044825"/>
              <a:gd name="connsiteX16" fmla="*/ 667572 w 1290638"/>
              <a:gd name="connsiteY16" fmla="*/ 2884648 h 3044825"/>
              <a:gd name="connsiteX17" fmla="*/ 667572 w 1290638"/>
              <a:gd name="connsiteY17" fmla="*/ 1777972 h 3044825"/>
              <a:gd name="connsiteX18" fmla="*/ 608232 w 1290638"/>
              <a:gd name="connsiteY18" fmla="*/ 1777972 h 3044825"/>
              <a:gd name="connsiteX19" fmla="*/ 608232 w 1290638"/>
              <a:gd name="connsiteY19" fmla="*/ 2884648 h 3044825"/>
              <a:gd name="connsiteX20" fmla="*/ 459883 w 1290638"/>
              <a:gd name="connsiteY20" fmla="*/ 3044825 h 3044825"/>
              <a:gd name="connsiteX21" fmla="*/ 296698 w 1290638"/>
              <a:gd name="connsiteY21" fmla="*/ 2884648 h 3044825"/>
              <a:gd name="connsiteX22" fmla="*/ 296698 w 1290638"/>
              <a:gd name="connsiteY22" fmla="*/ 1777972 h 3044825"/>
              <a:gd name="connsiteX23" fmla="*/ 296698 w 1290638"/>
              <a:gd name="connsiteY23" fmla="*/ 1719725 h 3044825"/>
              <a:gd name="connsiteX24" fmla="*/ 296698 w 1290638"/>
              <a:gd name="connsiteY24" fmla="*/ 1268318 h 3044825"/>
              <a:gd name="connsiteX25" fmla="*/ 296698 w 1290638"/>
              <a:gd name="connsiteY25" fmla="*/ 1006210 h 3044825"/>
              <a:gd name="connsiteX26" fmla="*/ 237358 w 1290638"/>
              <a:gd name="connsiteY26" fmla="*/ 1006210 h 3044825"/>
              <a:gd name="connsiteX27" fmla="*/ 237358 w 1290638"/>
              <a:gd name="connsiteY27" fmla="*/ 1253756 h 3044825"/>
              <a:gd name="connsiteX28" fmla="*/ 237358 w 1290638"/>
              <a:gd name="connsiteY28" fmla="*/ 1661479 h 3044825"/>
              <a:gd name="connsiteX29" fmla="*/ 118679 w 1290638"/>
              <a:gd name="connsiteY29" fmla="*/ 1777972 h 3044825"/>
              <a:gd name="connsiteX30" fmla="*/ 0 w 1290638"/>
              <a:gd name="connsiteY30" fmla="*/ 1661479 h 3044825"/>
              <a:gd name="connsiteX31" fmla="*/ 0 w 1290638"/>
              <a:gd name="connsiteY31" fmla="*/ 962526 h 3044825"/>
              <a:gd name="connsiteX32" fmla="*/ 370873 w 1290638"/>
              <a:gd name="connsiteY32" fmla="*/ 598487 h 3044825"/>
              <a:gd name="connsiteX33" fmla="*/ 646113 w 1290638"/>
              <a:gd name="connsiteY33" fmla="*/ 0 h 3044825"/>
              <a:gd name="connsiteX34" fmla="*/ 920751 w 1290638"/>
              <a:gd name="connsiteY34" fmla="*/ 269875 h 3044825"/>
              <a:gd name="connsiteX35" fmla="*/ 646113 w 1290638"/>
              <a:gd name="connsiteY35" fmla="*/ 539750 h 3044825"/>
              <a:gd name="connsiteX36" fmla="*/ 371475 w 1290638"/>
              <a:gd name="connsiteY36" fmla="*/ 269875 h 3044825"/>
              <a:gd name="connsiteX37" fmla="*/ 646113 w 1290638"/>
              <a:gd name="connsiteY37" fmla="*/ 0 h 304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0638" h="3044825">
                <a:moveTo>
                  <a:pt x="370873" y="598487"/>
                </a:moveTo>
                <a:cubicBezTo>
                  <a:pt x="370873" y="598487"/>
                  <a:pt x="370873" y="598487"/>
                  <a:pt x="519222" y="598487"/>
                </a:cubicBezTo>
                <a:cubicBezTo>
                  <a:pt x="519222" y="598487"/>
                  <a:pt x="519222" y="598487"/>
                  <a:pt x="548892" y="598487"/>
                </a:cubicBezTo>
                <a:cubicBezTo>
                  <a:pt x="548892" y="598487"/>
                  <a:pt x="548892" y="598487"/>
                  <a:pt x="919765" y="598487"/>
                </a:cubicBezTo>
                <a:cubicBezTo>
                  <a:pt x="1112619" y="598487"/>
                  <a:pt x="1275803" y="758664"/>
                  <a:pt x="1290638" y="962526"/>
                </a:cubicBezTo>
                <a:cubicBezTo>
                  <a:pt x="1290638" y="962526"/>
                  <a:pt x="1290638" y="962526"/>
                  <a:pt x="1290638" y="1661479"/>
                </a:cubicBezTo>
                <a:cubicBezTo>
                  <a:pt x="1290638" y="1734287"/>
                  <a:pt x="1231299" y="1777972"/>
                  <a:pt x="1171959" y="1777972"/>
                </a:cubicBezTo>
                <a:cubicBezTo>
                  <a:pt x="1097784" y="1777972"/>
                  <a:pt x="1053279" y="1734287"/>
                  <a:pt x="1053279" y="1661479"/>
                </a:cubicBezTo>
                <a:cubicBezTo>
                  <a:pt x="1053279" y="1661479"/>
                  <a:pt x="1053279" y="1661479"/>
                  <a:pt x="1053279" y="1253756"/>
                </a:cubicBezTo>
                <a:cubicBezTo>
                  <a:pt x="1053279" y="1253756"/>
                  <a:pt x="1053279" y="1253756"/>
                  <a:pt x="1053279" y="1006210"/>
                </a:cubicBezTo>
                <a:cubicBezTo>
                  <a:pt x="1053279" y="1006210"/>
                  <a:pt x="1053279" y="1006210"/>
                  <a:pt x="993940" y="1006210"/>
                </a:cubicBezTo>
                <a:cubicBezTo>
                  <a:pt x="993940" y="1006210"/>
                  <a:pt x="993940" y="1006210"/>
                  <a:pt x="993940" y="1268318"/>
                </a:cubicBezTo>
                <a:cubicBezTo>
                  <a:pt x="993940" y="1268318"/>
                  <a:pt x="993940" y="1268318"/>
                  <a:pt x="993940" y="1719725"/>
                </a:cubicBezTo>
                <a:cubicBezTo>
                  <a:pt x="993940" y="1719725"/>
                  <a:pt x="993940" y="1719725"/>
                  <a:pt x="993940" y="1777972"/>
                </a:cubicBezTo>
                <a:cubicBezTo>
                  <a:pt x="993940" y="1777972"/>
                  <a:pt x="993940" y="1777972"/>
                  <a:pt x="993940" y="2884648"/>
                </a:cubicBezTo>
                <a:cubicBezTo>
                  <a:pt x="993940" y="2972017"/>
                  <a:pt x="919765" y="3044825"/>
                  <a:pt x="830756" y="3044825"/>
                </a:cubicBezTo>
                <a:cubicBezTo>
                  <a:pt x="741746" y="3044825"/>
                  <a:pt x="667572" y="2972017"/>
                  <a:pt x="667572" y="2884648"/>
                </a:cubicBezTo>
                <a:cubicBezTo>
                  <a:pt x="667572" y="2884648"/>
                  <a:pt x="667572" y="2884648"/>
                  <a:pt x="667572" y="1777972"/>
                </a:cubicBezTo>
                <a:cubicBezTo>
                  <a:pt x="667572" y="1777972"/>
                  <a:pt x="667572" y="1777972"/>
                  <a:pt x="608232" y="1777972"/>
                </a:cubicBezTo>
                <a:cubicBezTo>
                  <a:pt x="608232" y="1777972"/>
                  <a:pt x="608232" y="1777972"/>
                  <a:pt x="608232" y="2884648"/>
                </a:cubicBezTo>
                <a:cubicBezTo>
                  <a:pt x="608232" y="2972017"/>
                  <a:pt x="548892" y="3044825"/>
                  <a:pt x="459883" y="3044825"/>
                </a:cubicBezTo>
                <a:cubicBezTo>
                  <a:pt x="370873" y="3044825"/>
                  <a:pt x="296698" y="2972017"/>
                  <a:pt x="296698" y="2884648"/>
                </a:cubicBezTo>
                <a:cubicBezTo>
                  <a:pt x="296698" y="2884648"/>
                  <a:pt x="296698" y="2884648"/>
                  <a:pt x="296698" y="1777972"/>
                </a:cubicBezTo>
                <a:cubicBezTo>
                  <a:pt x="296698" y="1777972"/>
                  <a:pt x="296698" y="1777972"/>
                  <a:pt x="296698" y="1719725"/>
                </a:cubicBezTo>
                <a:cubicBezTo>
                  <a:pt x="296698" y="1719725"/>
                  <a:pt x="296698" y="1719725"/>
                  <a:pt x="296698" y="1268318"/>
                </a:cubicBezTo>
                <a:cubicBezTo>
                  <a:pt x="296698" y="1268318"/>
                  <a:pt x="296698" y="1268318"/>
                  <a:pt x="296698" y="1006210"/>
                </a:cubicBezTo>
                <a:cubicBezTo>
                  <a:pt x="296698" y="1006210"/>
                  <a:pt x="296698" y="1006210"/>
                  <a:pt x="237358" y="1006210"/>
                </a:cubicBezTo>
                <a:cubicBezTo>
                  <a:pt x="237358" y="1006210"/>
                  <a:pt x="237358" y="1006210"/>
                  <a:pt x="237358" y="1253756"/>
                </a:cubicBezTo>
                <a:cubicBezTo>
                  <a:pt x="237358" y="1253756"/>
                  <a:pt x="237358" y="1253756"/>
                  <a:pt x="237358" y="1661479"/>
                </a:cubicBezTo>
                <a:cubicBezTo>
                  <a:pt x="237358" y="1734287"/>
                  <a:pt x="192854" y="1777972"/>
                  <a:pt x="118679" y="1777972"/>
                </a:cubicBezTo>
                <a:cubicBezTo>
                  <a:pt x="59340" y="1777972"/>
                  <a:pt x="0" y="1734287"/>
                  <a:pt x="0" y="1661479"/>
                </a:cubicBezTo>
                <a:cubicBezTo>
                  <a:pt x="0" y="1661479"/>
                  <a:pt x="0" y="1661479"/>
                  <a:pt x="0" y="962526"/>
                </a:cubicBezTo>
                <a:cubicBezTo>
                  <a:pt x="0" y="758664"/>
                  <a:pt x="178019" y="598487"/>
                  <a:pt x="370873" y="598487"/>
                </a:cubicBezTo>
                <a:close/>
                <a:moveTo>
                  <a:pt x="646113" y="0"/>
                </a:moveTo>
                <a:cubicBezTo>
                  <a:pt x="797791" y="0"/>
                  <a:pt x="920751" y="120827"/>
                  <a:pt x="920751" y="269875"/>
                </a:cubicBezTo>
                <a:cubicBezTo>
                  <a:pt x="920751" y="418923"/>
                  <a:pt x="797791" y="539750"/>
                  <a:pt x="646113" y="539750"/>
                </a:cubicBezTo>
                <a:cubicBezTo>
                  <a:pt x="494435" y="539750"/>
                  <a:pt x="371475" y="418923"/>
                  <a:pt x="371475" y="269875"/>
                </a:cubicBezTo>
                <a:cubicBezTo>
                  <a:pt x="371475" y="120827"/>
                  <a:pt x="494435" y="0"/>
                  <a:pt x="646113" y="0"/>
                </a:cubicBezTo>
                <a:close/>
              </a:path>
            </a:pathLst>
          </a:custGeom>
          <a:solidFill>
            <a:srgbClr val="19C0B4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1" name="Freeform 120"/>
          <p:cNvSpPr>
            <a:spLocks/>
          </p:cNvSpPr>
          <p:nvPr/>
        </p:nvSpPr>
        <p:spPr bwMode="auto">
          <a:xfrm>
            <a:off x="4719777" y="4362991"/>
            <a:ext cx="176997" cy="424793"/>
          </a:xfrm>
          <a:custGeom>
            <a:avLst/>
            <a:gdLst>
              <a:gd name="connsiteX0" fmla="*/ 585642 w 1431418"/>
              <a:gd name="connsiteY0" fmla="*/ 601663 h 3098801"/>
              <a:gd name="connsiteX1" fmla="*/ 692790 w 1431418"/>
              <a:gd name="connsiteY1" fmla="*/ 601663 h 3098801"/>
              <a:gd name="connsiteX2" fmla="*/ 738710 w 1431418"/>
              <a:gd name="connsiteY2" fmla="*/ 601663 h 3098801"/>
              <a:gd name="connsiteX3" fmla="*/ 845858 w 1431418"/>
              <a:gd name="connsiteY3" fmla="*/ 601663 h 3098801"/>
              <a:gd name="connsiteX4" fmla="*/ 1197916 w 1431418"/>
              <a:gd name="connsiteY4" fmla="*/ 872437 h 3098801"/>
              <a:gd name="connsiteX5" fmla="*/ 1213223 w 1431418"/>
              <a:gd name="connsiteY5" fmla="*/ 872437 h 3098801"/>
              <a:gd name="connsiteX6" fmla="*/ 1427518 w 1431418"/>
              <a:gd name="connsiteY6" fmla="*/ 1549372 h 3098801"/>
              <a:gd name="connsiteX7" fmla="*/ 1350984 w 1431418"/>
              <a:gd name="connsiteY7" fmla="*/ 1699802 h 3098801"/>
              <a:gd name="connsiteX8" fmla="*/ 1213223 w 1431418"/>
              <a:gd name="connsiteY8" fmla="*/ 1624587 h 3098801"/>
              <a:gd name="connsiteX9" fmla="*/ 998927 w 1431418"/>
              <a:gd name="connsiteY9" fmla="*/ 977738 h 3098801"/>
              <a:gd name="connsiteX10" fmla="*/ 953006 w 1431418"/>
              <a:gd name="connsiteY10" fmla="*/ 977738 h 3098801"/>
              <a:gd name="connsiteX11" fmla="*/ 1320370 w 1431418"/>
              <a:gd name="connsiteY11" fmla="*/ 2090920 h 3098801"/>
              <a:gd name="connsiteX12" fmla="*/ 1029540 w 1431418"/>
              <a:gd name="connsiteY12" fmla="*/ 2090920 h 3098801"/>
              <a:gd name="connsiteX13" fmla="*/ 1029540 w 1431418"/>
              <a:gd name="connsiteY13" fmla="*/ 2978457 h 3098801"/>
              <a:gd name="connsiteX14" fmla="*/ 891779 w 1431418"/>
              <a:gd name="connsiteY14" fmla="*/ 3098801 h 3098801"/>
              <a:gd name="connsiteX15" fmla="*/ 769324 w 1431418"/>
              <a:gd name="connsiteY15" fmla="*/ 2978457 h 3098801"/>
              <a:gd name="connsiteX16" fmla="*/ 769324 w 1431418"/>
              <a:gd name="connsiteY16" fmla="*/ 2090920 h 3098801"/>
              <a:gd name="connsiteX17" fmla="*/ 662176 w 1431418"/>
              <a:gd name="connsiteY17" fmla="*/ 2090920 h 3098801"/>
              <a:gd name="connsiteX18" fmla="*/ 662176 w 1431418"/>
              <a:gd name="connsiteY18" fmla="*/ 2978457 h 3098801"/>
              <a:gd name="connsiteX19" fmla="*/ 539722 w 1431418"/>
              <a:gd name="connsiteY19" fmla="*/ 3098801 h 3098801"/>
              <a:gd name="connsiteX20" fmla="*/ 401960 w 1431418"/>
              <a:gd name="connsiteY20" fmla="*/ 2978457 h 3098801"/>
              <a:gd name="connsiteX21" fmla="*/ 401960 w 1431418"/>
              <a:gd name="connsiteY21" fmla="*/ 2090920 h 3098801"/>
              <a:gd name="connsiteX22" fmla="*/ 111130 w 1431418"/>
              <a:gd name="connsiteY22" fmla="*/ 2090920 h 3098801"/>
              <a:gd name="connsiteX23" fmla="*/ 478494 w 1431418"/>
              <a:gd name="connsiteY23" fmla="*/ 977738 h 3098801"/>
              <a:gd name="connsiteX24" fmla="*/ 417267 w 1431418"/>
              <a:gd name="connsiteY24" fmla="*/ 977738 h 3098801"/>
              <a:gd name="connsiteX25" fmla="*/ 202971 w 1431418"/>
              <a:gd name="connsiteY25" fmla="*/ 1624587 h 3098801"/>
              <a:gd name="connsiteX26" fmla="*/ 65209 w 1431418"/>
              <a:gd name="connsiteY26" fmla="*/ 1699802 h 3098801"/>
              <a:gd name="connsiteX27" fmla="*/ 3982 w 1431418"/>
              <a:gd name="connsiteY27" fmla="*/ 1549372 h 3098801"/>
              <a:gd name="connsiteX28" fmla="*/ 218278 w 1431418"/>
              <a:gd name="connsiteY28" fmla="*/ 872437 h 3098801"/>
              <a:gd name="connsiteX29" fmla="*/ 233585 w 1431418"/>
              <a:gd name="connsiteY29" fmla="*/ 872437 h 3098801"/>
              <a:gd name="connsiteX30" fmla="*/ 585642 w 1431418"/>
              <a:gd name="connsiteY30" fmla="*/ 601663 h 3098801"/>
              <a:gd name="connsiteX31" fmla="*/ 715750 w 1431418"/>
              <a:gd name="connsiteY31" fmla="*/ 0 h 3098801"/>
              <a:gd name="connsiteX32" fmla="*/ 998325 w 1431418"/>
              <a:gd name="connsiteY32" fmla="*/ 270669 h 3098801"/>
              <a:gd name="connsiteX33" fmla="*/ 715750 w 1431418"/>
              <a:gd name="connsiteY33" fmla="*/ 541338 h 3098801"/>
              <a:gd name="connsiteX34" fmla="*/ 433175 w 1431418"/>
              <a:gd name="connsiteY34" fmla="*/ 270669 h 3098801"/>
              <a:gd name="connsiteX35" fmla="*/ 715750 w 1431418"/>
              <a:gd name="connsiteY35" fmla="*/ 0 h 309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431418" h="3098801">
                <a:moveTo>
                  <a:pt x="585642" y="601663"/>
                </a:moveTo>
                <a:cubicBezTo>
                  <a:pt x="646869" y="601663"/>
                  <a:pt x="631563" y="601663"/>
                  <a:pt x="692790" y="601663"/>
                </a:cubicBezTo>
                <a:cubicBezTo>
                  <a:pt x="708097" y="601663"/>
                  <a:pt x="723404" y="601663"/>
                  <a:pt x="738710" y="601663"/>
                </a:cubicBezTo>
                <a:cubicBezTo>
                  <a:pt x="799938" y="601663"/>
                  <a:pt x="784631" y="601663"/>
                  <a:pt x="845858" y="601663"/>
                </a:cubicBezTo>
                <a:cubicBezTo>
                  <a:pt x="922393" y="601663"/>
                  <a:pt x="1106075" y="646792"/>
                  <a:pt x="1197916" y="872437"/>
                </a:cubicBezTo>
                <a:cubicBezTo>
                  <a:pt x="1197916" y="872437"/>
                  <a:pt x="1197916" y="872437"/>
                  <a:pt x="1213223" y="872437"/>
                </a:cubicBezTo>
                <a:cubicBezTo>
                  <a:pt x="1213223" y="872437"/>
                  <a:pt x="1213223" y="872437"/>
                  <a:pt x="1427518" y="1549372"/>
                </a:cubicBezTo>
                <a:cubicBezTo>
                  <a:pt x="1442825" y="1609544"/>
                  <a:pt x="1412212" y="1669716"/>
                  <a:pt x="1350984" y="1699802"/>
                </a:cubicBezTo>
                <a:cubicBezTo>
                  <a:pt x="1305064" y="1714845"/>
                  <a:pt x="1243836" y="1684759"/>
                  <a:pt x="1213223" y="1624587"/>
                </a:cubicBezTo>
                <a:cubicBezTo>
                  <a:pt x="1213223" y="1624587"/>
                  <a:pt x="1213223" y="1624587"/>
                  <a:pt x="998927" y="977738"/>
                </a:cubicBezTo>
                <a:cubicBezTo>
                  <a:pt x="998927" y="977738"/>
                  <a:pt x="998927" y="977738"/>
                  <a:pt x="953006" y="977738"/>
                </a:cubicBezTo>
                <a:cubicBezTo>
                  <a:pt x="953006" y="977738"/>
                  <a:pt x="953006" y="977738"/>
                  <a:pt x="1320370" y="2090920"/>
                </a:cubicBezTo>
                <a:cubicBezTo>
                  <a:pt x="1320370" y="2090920"/>
                  <a:pt x="1320370" y="2090920"/>
                  <a:pt x="1029540" y="2090920"/>
                </a:cubicBezTo>
                <a:cubicBezTo>
                  <a:pt x="1029540" y="2090920"/>
                  <a:pt x="1029540" y="2090920"/>
                  <a:pt x="1029540" y="2978457"/>
                </a:cubicBezTo>
                <a:cubicBezTo>
                  <a:pt x="1029540" y="3053672"/>
                  <a:pt x="968313" y="3098801"/>
                  <a:pt x="891779" y="3098801"/>
                </a:cubicBezTo>
                <a:cubicBezTo>
                  <a:pt x="815245" y="3098801"/>
                  <a:pt x="769324" y="3053672"/>
                  <a:pt x="769324" y="2978457"/>
                </a:cubicBezTo>
                <a:cubicBezTo>
                  <a:pt x="769324" y="2978457"/>
                  <a:pt x="769324" y="2978457"/>
                  <a:pt x="769324" y="2090920"/>
                </a:cubicBezTo>
                <a:cubicBezTo>
                  <a:pt x="769324" y="2090920"/>
                  <a:pt x="769324" y="2090920"/>
                  <a:pt x="662176" y="2090920"/>
                </a:cubicBezTo>
                <a:cubicBezTo>
                  <a:pt x="662176" y="2090920"/>
                  <a:pt x="662176" y="2090920"/>
                  <a:pt x="662176" y="2978457"/>
                </a:cubicBezTo>
                <a:cubicBezTo>
                  <a:pt x="662176" y="3053672"/>
                  <a:pt x="600949" y="3098801"/>
                  <a:pt x="539722" y="3098801"/>
                </a:cubicBezTo>
                <a:cubicBezTo>
                  <a:pt x="463187" y="3098801"/>
                  <a:pt x="401960" y="3053672"/>
                  <a:pt x="401960" y="2978457"/>
                </a:cubicBezTo>
                <a:cubicBezTo>
                  <a:pt x="401960" y="2978457"/>
                  <a:pt x="401960" y="2978457"/>
                  <a:pt x="401960" y="2090920"/>
                </a:cubicBezTo>
                <a:cubicBezTo>
                  <a:pt x="401960" y="2090920"/>
                  <a:pt x="401960" y="2090920"/>
                  <a:pt x="111130" y="2090920"/>
                </a:cubicBezTo>
                <a:cubicBezTo>
                  <a:pt x="111130" y="2090920"/>
                  <a:pt x="111130" y="2090920"/>
                  <a:pt x="478494" y="977738"/>
                </a:cubicBezTo>
                <a:cubicBezTo>
                  <a:pt x="478494" y="977738"/>
                  <a:pt x="478494" y="977738"/>
                  <a:pt x="417267" y="977738"/>
                </a:cubicBezTo>
                <a:cubicBezTo>
                  <a:pt x="417267" y="977738"/>
                  <a:pt x="417267" y="977738"/>
                  <a:pt x="202971" y="1624587"/>
                </a:cubicBezTo>
                <a:cubicBezTo>
                  <a:pt x="187664" y="1684759"/>
                  <a:pt x="126437" y="1714845"/>
                  <a:pt x="65209" y="1699802"/>
                </a:cubicBezTo>
                <a:cubicBezTo>
                  <a:pt x="19289" y="1669716"/>
                  <a:pt x="-11325" y="1609544"/>
                  <a:pt x="3982" y="1549372"/>
                </a:cubicBezTo>
                <a:cubicBezTo>
                  <a:pt x="3982" y="1549372"/>
                  <a:pt x="3982" y="1549372"/>
                  <a:pt x="218278" y="872437"/>
                </a:cubicBezTo>
                <a:cubicBezTo>
                  <a:pt x="218278" y="872437"/>
                  <a:pt x="218278" y="872437"/>
                  <a:pt x="233585" y="872437"/>
                </a:cubicBezTo>
                <a:cubicBezTo>
                  <a:pt x="310119" y="646792"/>
                  <a:pt x="509108" y="601663"/>
                  <a:pt x="585642" y="601663"/>
                </a:cubicBezTo>
                <a:close/>
                <a:moveTo>
                  <a:pt x="715750" y="0"/>
                </a:moveTo>
                <a:cubicBezTo>
                  <a:pt x="871812" y="0"/>
                  <a:pt x="998325" y="121183"/>
                  <a:pt x="998325" y="270669"/>
                </a:cubicBezTo>
                <a:cubicBezTo>
                  <a:pt x="998325" y="420155"/>
                  <a:pt x="871812" y="541338"/>
                  <a:pt x="715750" y="541338"/>
                </a:cubicBezTo>
                <a:cubicBezTo>
                  <a:pt x="559688" y="541338"/>
                  <a:pt x="433175" y="420155"/>
                  <a:pt x="433175" y="270669"/>
                </a:cubicBezTo>
                <a:cubicBezTo>
                  <a:pt x="433175" y="121183"/>
                  <a:pt x="559688" y="0"/>
                  <a:pt x="715750" y="0"/>
                </a:cubicBezTo>
                <a:close/>
              </a:path>
            </a:pathLst>
          </a:custGeom>
          <a:solidFill>
            <a:srgbClr val="19C0B4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5048425" y="3944455"/>
            <a:ext cx="2677769" cy="442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5048425" y="3944455"/>
            <a:ext cx="1858469" cy="44249"/>
          </a:xfrm>
          <a:prstGeom prst="rect">
            <a:avLst/>
          </a:prstGeom>
          <a:solidFill>
            <a:srgbClr val="19C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>
            <a:off x="5048425" y="4585799"/>
            <a:ext cx="2677769" cy="4424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27" name="Rectangle 126"/>
          <p:cNvSpPr/>
          <p:nvPr/>
        </p:nvSpPr>
        <p:spPr>
          <a:xfrm>
            <a:off x="5048425" y="4585799"/>
            <a:ext cx="2212463" cy="44249"/>
          </a:xfrm>
          <a:prstGeom prst="rect">
            <a:avLst/>
          </a:prstGeom>
          <a:solidFill>
            <a:srgbClr val="19C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/>
        </p:nvSpPr>
        <p:spPr>
          <a:xfrm>
            <a:off x="6892301" y="3911998"/>
            <a:ext cx="109010" cy="109010"/>
          </a:xfrm>
          <a:prstGeom prst="ellipse">
            <a:avLst/>
          </a:prstGeom>
          <a:solidFill>
            <a:schemeClr val="bg1"/>
          </a:solidFill>
          <a:ln w="28575">
            <a:solidFill>
              <a:srgbClr val="19C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7206382" y="4549319"/>
            <a:ext cx="109010" cy="109010"/>
          </a:xfrm>
          <a:prstGeom prst="ellipse">
            <a:avLst/>
          </a:prstGeom>
          <a:solidFill>
            <a:schemeClr val="bg1"/>
          </a:solidFill>
          <a:ln w="28575">
            <a:solidFill>
              <a:srgbClr val="19C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33" name="TextBox 132"/>
          <p:cNvSpPr txBox="1"/>
          <p:nvPr/>
        </p:nvSpPr>
        <p:spPr>
          <a:xfrm>
            <a:off x="4327099" y="2477067"/>
            <a:ext cx="4294352" cy="100796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1100" b="1" dirty="0">
                <a:solidFill>
                  <a:srgbClr val="19C0B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INFORMATION</a:t>
            </a:r>
          </a:p>
          <a:p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dolor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sit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Duis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sodales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viverra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mi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mollis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Maecenas libero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imperdiet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nulla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pellentesque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feugiat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Nunc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pulvinar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erat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cursus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rhoncus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aliquam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tellus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gravida.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Fusce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gravida quam,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efficitur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arcu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Integer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lacinia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augue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aliquet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MY" sz="1000" dirty="0" err="1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faucibus</a:t>
            </a:r>
            <a:endParaRPr lang="en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5001853" y="3726785"/>
            <a:ext cx="892685" cy="2231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MY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 Users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5015179" y="4354967"/>
            <a:ext cx="1005110" cy="2231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MY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Women Users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4362958" y="1057883"/>
            <a:ext cx="4222633" cy="13030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graphicFrame>
        <p:nvGraphicFramePr>
          <p:cNvPr id="168" name="Chart 167"/>
          <p:cNvGraphicFramePr/>
          <p:nvPr>
            <p:extLst>
              <p:ext uri="{D42A27DB-BD31-4B8C-83A1-F6EECF244321}">
                <p14:modId xmlns:p14="http://schemas.microsoft.com/office/powerpoint/2010/main" val="1614385765"/>
              </p:ext>
            </p:extLst>
          </p:nvPr>
        </p:nvGraphicFramePr>
        <p:xfrm>
          <a:off x="4437514" y="1054768"/>
          <a:ext cx="4018254" cy="1388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0" name="Group 89"/>
          <p:cNvGrpSpPr/>
          <p:nvPr/>
        </p:nvGrpSpPr>
        <p:grpSpPr>
          <a:xfrm>
            <a:off x="401745" y="1304437"/>
            <a:ext cx="3163711" cy="3281363"/>
            <a:chOff x="3073400" y="196850"/>
            <a:chExt cx="6232525" cy="6464301"/>
          </a:xfrm>
        </p:grpSpPr>
        <p:sp>
          <p:nvSpPr>
            <p:cNvPr id="91" name="Freeform 76"/>
            <p:cNvSpPr>
              <a:spLocks noEditPoints="1"/>
            </p:cNvSpPr>
            <p:nvPr/>
          </p:nvSpPr>
          <p:spPr bwMode="auto">
            <a:xfrm>
              <a:off x="5676900" y="5272088"/>
              <a:ext cx="2097088" cy="1389063"/>
            </a:xfrm>
            <a:custGeom>
              <a:avLst/>
              <a:gdLst>
                <a:gd name="T0" fmla="*/ 1297 w 1321"/>
                <a:gd name="T1" fmla="*/ 525 h 875"/>
                <a:gd name="T2" fmla="*/ 1172 w 1321"/>
                <a:gd name="T3" fmla="*/ 556 h 875"/>
                <a:gd name="T4" fmla="*/ 1127 w 1321"/>
                <a:gd name="T5" fmla="*/ 681 h 875"/>
                <a:gd name="T6" fmla="*/ 1101 w 1321"/>
                <a:gd name="T7" fmla="*/ 681 h 875"/>
                <a:gd name="T8" fmla="*/ 1013 w 1321"/>
                <a:gd name="T9" fmla="*/ 703 h 875"/>
                <a:gd name="T10" fmla="*/ 902 w 1321"/>
                <a:gd name="T11" fmla="*/ 651 h 875"/>
                <a:gd name="T12" fmla="*/ 831 w 1321"/>
                <a:gd name="T13" fmla="*/ 511 h 875"/>
                <a:gd name="T14" fmla="*/ 817 w 1321"/>
                <a:gd name="T15" fmla="*/ 348 h 875"/>
                <a:gd name="T16" fmla="*/ 760 w 1321"/>
                <a:gd name="T17" fmla="*/ 289 h 875"/>
                <a:gd name="T18" fmla="*/ 717 w 1321"/>
                <a:gd name="T19" fmla="*/ 222 h 875"/>
                <a:gd name="T20" fmla="*/ 658 w 1321"/>
                <a:gd name="T21" fmla="*/ 175 h 875"/>
                <a:gd name="T22" fmla="*/ 594 w 1321"/>
                <a:gd name="T23" fmla="*/ 203 h 875"/>
                <a:gd name="T24" fmla="*/ 533 w 1321"/>
                <a:gd name="T25" fmla="*/ 128 h 875"/>
                <a:gd name="T26" fmla="*/ 438 w 1321"/>
                <a:gd name="T27" fmla="*/ 76 h 875"/>
                <a:gd name="T28" fmla="*/ 365 w 1321"/>
                <a:gd name="T29" fmla="*/ 90 h 875"/>
                <a:gd name="T30" fmla="*/ 78 w 1321"/>
                <a:gd name="T31" fmla="*/ 21 h 875"/>
                <a:gd name="T32" fmla="*/ 109 w 1321"/>
                <a:gd name="T33" fmla="*/ 118 h 875"/>
                <a:gd name="T34" fmla="*/ 166 w 1321"/>
                <a:gd name="T35" fmla="*/ 210 h 875"/>
                <a:gd name="T36" fmla="*/ 163 w 1321"/>
                <a:gd name="T37" fmla="*/ 232 h 875"/>
                <a:gd name="T38" fmla="*/ 123 w 1321"/>
                <a:gd name="T39" fmla="*/ 225 h 875"/>
                <a:gd name="T40" fmla="*/ 194 w 1321"/>
                <a:gd name="T41" fmla="*/ 277 h 875"/>
                <a:gd name="T42" fmla="*/ 234 w 1321"/>
                <a:gd name="T43" fmla="*/ 341 h 875"/>
                <a:gd name="T44" fmla="*/ 234 w 1321"/>
                <a:gd name="T45" fmla="*/ 378 h 875"/>
                <a:gd name="T46" fmla="*/ 317 w 1321"/>
                <a:gd name="T47" fmla="*/ 475 h 875"/>
                <a:gd name="T48" fmla="*/ 310 w 1321"/>
                <a:gd name="T49" fmla="*/ 414 h 875"/>
                <a:gd name="T50" fmla="*/ 284 w 1321"/>
                <a:gd name="T51" fmla="*/ 393 h 875"/>
                <a:gd name="T52" fmla="*/ 277 w 1321"/>
                <a:gd name="T53" fmla="*/ 350 h 875"/>
                <a:gd name="T54" fmla="*/ 263 w 1321"/>
                <a:gd name="T55" fmla="*/ 303 h 875"/>
                <a:gd name="T56" fmla="*/ 237 w 1321"/>
                <a:gd name="T57" fmla="*/ 270 h 875"/>
                <a:gd name="T58" fmla="*/ 215 w 1321"/>
                <a:gd name="T59" fmla="*/ 208 h 875"/>
                <a:gd name="T60" fmla="*/ 187 w 1321"/>
                <a:gd name="T61" fmla="*/ 170 h 875"/>
                <a:gd name="T62" fmla="*/ 161 w 1321"/>
                <a:gd name="T63" fmla="*/ 132 h 875"/>
                <a:gd name="T64" fmla="*/ 159 w 1321"/>
                <a:gd name="T65" fmla="*/ 45 h 875"/>
                <a:gd name="T66" fmla="*/ 218 w 1321"/>
                <a:gd name="T67" fmla="*/ 99 h 875"/>
                <a:gd name="T68" fmla="*/ 258 w 1321"/>
                <a:gd name="T69" fmla="*/ 199 h 875"/>
                <a:gd name="T70" fmla="*/ 305 w 1321"/>
                <a:gd name="T71" fmla="*/ 246 h 875"/>
                <a:gd name="T72" fmla="*/ 346 w 1321"/>
                <a:gd name="T73" fmla="*/ 300 h 875"/>
                <a:gd name="T74" fmla="*/ 350 w 1321"/>
                <a:gd name="T75" fmla="*/ 348 h 875"/>
                <a:gd name="T76" fmla="*/ 372 w 1321"/>
                <a:gd name="T77" fmla="*/ 357 h 875"/>
                <a:gd name="T78" fmla="*/ 398 w 1321"/>
                <a:gd name="T79" fmla="*/ 393 h 875"/>
                <a:gd name="T80" fmla="*/ 410 w 1321"/>
                <a:gd name="T81" fmla="*/ 409 h 875"/>
                <a:gd name="T82" fmla="*/ 509 w 1321"/>
                <a:gd name="T83" fmla="*/ 565 h 875"/>
                <a:gd name="T84" fmla="*/ 523 w 1321"/>
                <a:gd name="T85" fmla="*/ 660 h 875"/>
                <a:gd name="T86" fmla="*/ 672 w 1321"/>
                <a:gd name="T87" fmla="*/ 743 h 875"/>
                <a:gd name="T88" fmla="*/ 821 w 1321"/>
                <a:gd name="T89" fmla="*/ 807 h 875"/>
                <a:gd name="T90" fmla="*/ 959 w 1321"/>
                <a:gd name="T91" fmla="*/ 804 h 875"/>
                <a:gd name="T92" fmla="*/ 999 w 1321"/>
                <a:gd name="T93" fmla="*/ 802 h 875"/>
                <a:gd name="T94" fmla="*/ 1098 w 1321"/>
                <a:gd name="T95" fmla="*/ 840 h 875"/>
                <a:gd name="T96" fmla="*/ 1165 w 1321"/>
                <a:gd name="T97" fmla="*/ 774 h 875"/>
                <a:gd name="T98" fmla="*/ 1250 w 1321"/>
                <a:gd name="T99" fmla="*/ 686 h 875"/>
                <a:gd name="T100" fmla="*/ 1281 w 1321"/>
                <a:gd name="T101" fmla="*/ 677 h 875"/>
                <a:gd name="T102" fmla="*/ 1295 w 1321"/>
                <a:gd name="T103" fmla="*/ 620 h 875"/>
                <a:gd name="T104" fmla="*/ 1307 w 1321"/>
                <a:gd name="T105" fmla="*/ 568 h 875"/>
                <a:gd name="T106" fmla="*/ 225 w 1321"/>
                <a:gd name="T107" fmla="*/ 376 h 875"/>
                <a:gd name="T108" fmla="*/ 450 w 1321"/>
                <a:gd name="T109" fmla="*/ 539 h 875"/>
                <a:gd name="T110" fmla="*/ 1112 w 1321"/>
                <a:gd name="T111" fmla="*/ 674 h 875"/>
                <a:gd name="T112" fmla="*/ 76 w 1321"/>
                <a:gd name="T113" fmla="*/ 352 h 875"/>
                <a:gd name="T114" fmla="*/ 208 w 1321"/>
                <a:gd name="T115" fmla="*/ 177 h 875"/>
                <a:gd name="T116" fmla="*/ 220 w 1321"/>
                <a:gd name="T117" fmla="*/ 201 h 875"/>
                <a:gd name="T118" fmla="*/ 234 w 1321"/>
                <a:gd name="T119" fmla="*/ 184 h 875"/>
                <a:gd name="T120" fmla="*/ 840 w 1321"/>
                <a:gd name="T121" fmla="*/ 546 h 875"/>
                <a:gd name="T122" fmla="*/ 301 w 1321"/>
                <a:gd name="T123" fmla="*/ 397 h 875"/>
                <a:gd name="T124" fmla="*/ 268 w 1321"/>
                <a:gd name="T125" fmla="*/ 336 h 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21" h="875">
                  <a:moveTo>
                    <a:pt x="258" y="636"/>
                  </a:moveTo>
                  <a:lnTo>
                    <a:pt x="258" y="636"/>
                  </a:lnTo>
                  <a:lnTo>
                    <a:pt x="258" y="636"/>
                  </a:lnTo>
                  <a:lnTo>
                    <a:pt x="258" y="639"/>
                  </a:lnTo>
                  <a:lnTo>
                    <a:pt x="256" y="639"/>
                  </a:lnTo>
                  <a:lnTo>
                    <a:pt x="256" y="639"/>
                  </a:lnTo>
                  <a:lnTo>
                    <a:pt x="256" y="639"/>
                  </a:lnTo>
                  <a:lnTo>
                    <a:pt x="256" y="639"/>
                  </a:lnTo>
                  <a:lnTo>
                    <a:pt x="256" y="641"/>
                  </a:lnTo>
                  <a:lnTo>
                    <a:pt x="256" y="639"/>
                  </a:lnTo>
                  <a:lnTo>
                    <a:pt x="256" y="639"/>
                  </a:lnTo>
                  <a:lnTo>
                    <a:pt x="258" y="639"/>
                  </a:lnTo>
                  <a:lnTo>
                    <a:pt x="258" y="639"/>
                  </a:lnTo>
                  <a:lnTo>
                    <a:pt x="258" y="636"/>
                  </a:lnTo>
                  <a:lnTo>
                    <a:pt x="258" y="636"/>
                  </a:lnTo>
                  <a:close/>
                  <a:moveTo>
                    <a:pt x="251" y="402"/>
                  </a:moveTo>
                  <a:lnTo>
                    <a:pt x="249" y="400"/>
                  </a:lnTo>
                  <a:lnTo>
                    <a:pt x="249" y="400"/>
                  </a:lnTo>
                  <a:lnTo>
                    <a:pt x="249" y="400"/>
                  </a:lnTo>
                  <a:lnTo>
                    <a:pt x="246" y="400"/>
                  </a:lnTo>
                  <a:lnTo>
                    <a:pt x="246" y="400"/>
                  </a:lnTo>
                  <a:lnTo>
                    <a:pt x="246" y="400"/>
                  </a:lnTo>
                  <a:lnTo>
                    <a:pt x="244" y="400"/>
                  </a:lnTo>
                  <a:lnTo>
                    <a:pt x="244" y="400"/>
                  </a:lnTo>
                  <a:lnTo>
                    <a:pt x="244" y="400"/>
                  </a:lnTo>
                  <a:lnTo>
                    <a:pt x="244" y="402"/>
                  </a:lnTo>
                  <a:lnTo>
                    <a:pt x="246" y="402"/>
                  </a:lnTo>
                  <a:lnTo>
                    <a:pt x="246" y="400"/>
                  </a:lnTo>
                  <a:lnTo>
                    <a:pt x="249" y="402"/>
                  </a:lnTo>
                  <a:lnTo>
                    <a:pt x="251" y="402"/>
                  </a:lnTo>
                  <a:lnTo>
                    <a:pt x="253" y="402"/>
                  </a:lnTo>
                  <a:lnTo>
                    <a:pt x="253" y="402"/>
                  </a:lnTo>
                  <a:lnTo>
                    <a:pt x="251" y="402"/>
                  </a:lnTo>
                  <a:close/>
                  <a:moveTo>
                    <a:pt x="1311" y="556"/>
                  </a:moveTo>
                  <a:lnTo>
                    <a:pt x="1311" y="556"/>
                  </a:lnTo>
                  <a:lnTo>
                    <a:pt x="1314" y="554"/>
                  </a:lnTo>
                  <a:lnTo>
                    <a:pt x="1314" y="549"/>
                  </a:lnTo>
                  <a:lnTo>
                    <a:pt x="1314" y="549"/>
                  </a:lnTo>
                  <a:lnTo>
                    <a:pt x="1314" y="549"/>
                  </a:lnTo>
                  <a:lnTo>
                    <a:pt x="1314" y="549"/>
                  </a:lnTo>
                  <a:lnTo>
                    <a:pt x="1314" y="546"/>
                  </a:lnTo>
                  <a:lnTo>
                    <a:pt x="1314" y="546"/>
                  </a:lnTo>
                  <a:lnTo>
                    <a:pt x="1314" y="546"/>
                  </a:lnTo>
                  <a:lnTo>
                    <a:pt x="1316" y="546"/>
                  </a:lnTo>
                  <a:lnTo>
                    <a:pt x="1316" y="546"/>
                  </a:lnTo>
                  <a:lnTo>
                    <a:pt x="1316" y="546"/>
                  </a:lnTo>
                  <a:lnTo>
                    <a:pt x="1316" y="546"/>
                  </a:lnTo>
                  <a:lnTo>
                    <a:pt x="1316" y="546"/>
                  </a:lnTo>
                  <a:lnTo>
                    <a:pt x="1316" y="546"/>
                  </a:lnTo>
                  <a:lnTo>
                    <a:pt x="1316" y="546"/>
                  </a:lnTo>
                  <a:lnTo>
                    <a:pt x="1316" y="546"/>
                  </a:lnTo>
                  <a:lnTo>
                    <a:pt x="1316" y="544"/>
                  </a:lnTo>
                  <a:lnTo>
                    <a:pt x="1316" y="544"/>
                  </a:lnTo>
                  <a:lnTo>
                    <a:pt x="1316" y="542"/>
                  </a:lnTo>
                  <a:lnTo>
                    <a:pt x="1316" y="542"/>
                  </a:lnTo>
                  <a:lnTo>
                    <a:pt x="1316" y="542"/>
                  </a:lnTo>
                  <a:lnTo>
                    <a:pt x="1316" y="539"/>
                  </a:lnTo>
                  <a:lnTo>
                    <a:pt x="1314" y="542"/>
                  </a:lnTo>
                  <a:lnTo>
                    <a:pt x="1314" y="539"/>
                  </a:lnTo>
                  <a:lnTo>
                    <a:pt x="1311" y="537"/>
                  </a:lnTo>
                  <a:lnTo>
                    <a:pt x="1311" y="535"/>
                  </a:lnTo>
                  <a:lnTo>
                    <a:pt x="1311" y="532"/>
                  </a:lnTo>
                  <a:lnTo>
                    <a:pt x="1311" y="532"/>
                  </a:lnTo>
                  <a:lnTo>
                    <a:pt x="1311" y="532"/>
                  </a:lnTo>
                  <a:lnTo>
                    <a:pt x="1311" y="530"/>
                  </a:lnTo>
                  <a:lnTo>
                    <a:pt x="1311" y="528"/>
                  </a:lnTo>
                  <a:lnTo>
                    <a:pt x="1311" y="528"/>
                  </a:lnTo>
                  <a:lnTo>
                    <a:pt x="1309" y="528"/>
                  </a:lnTo>
                  <a:lnTo>
                    <a:pt x="1309" y="528"/>
                  </a:lnTo>
                  <a:lnTo>
                    <a:pt x="1309" y="528"/>
                  </a:lnTo>
                  <a:lnTo>
                    <a:pt x="1309" y="530"/>
                  </a:lnTo>
                  <a:lnTo>
                    <a:pt x="1309" y="530"/>
                  </a:lnTo>
                  <a:lnTo>
                    <a:pt x="1307" y="528"/>
                  </a:lnTo>
                  <a:lnTo>
                    <a:pt x="1307" y="528"/>
                  </a:lnTo>
                  <a:lnTo>
                    <a:pt x="1307" y="528"/>
                  </a:lnTo>
                  <a:lnTo>
                    <a:pt x="1307" y="528"/>
                  </a:lnTo>
                  <a:lnTo>
                    <a:pt x="1307" y="528"/>
                  </a:lnTo>
                  <a:lnTo>
                    <a:pt x="1307" y="525"/>
                  </a:lnTo>
                  <a:lnTo>
                    <a:pt x="1304" y="523"/>
                  </a:lnTo>
                  <a:lnTo>
                    <a:pt x="1302" y="523"/>
                  </a:lnTo>
                  <a:lnTo>
                    <a:pt x="1302" y="523"/>
                  </a:lnTo>
                  <a:lnTo>
                    <a:pt x="1297" y="520"/>
                  </a:lnTo>
                  <a:lnTo>
                    <a:pt x="1297" y="520"/>
                  </a:lnTo>
                  <a:lnTo>
                    <a:pt x="1292" y="525"/>
                  </a:lnTo>
                  <a:lnTo>
                    <a:pt x="1292" y="525"/>
                  </a:lnTo>
                  <a:lnTo>
                    <a:pt x="1290" y="525"/>
                  </a:lnTo>
                  <a:lnTo>
                    <a:pt x="1290" y="525"/>
                  </a:lnTo>
                  <a:lnTo>
                    <a:pt x="1288" y="525"/>
                  </a:lnTo>
                  <a:lnTo>
                    <a:pt x="1288" y="525"/>
                  </a:lnTo>
                  <a:lnTo>
                    <a:pt x="1288" y="525"/>
                  </a:lnTo>
                  <a:lnTo>
                    <a:pt x="1288" y="525"/>
                  </a:lnTo>
                  <a:lnTo>
                    <a:pt x="1288" y="525"/>
                  </a:lnTo>
                  <a:lnTo>
                    <a:pt x="1285" y="528"/>
                  </a:lnTo>
                  <a:lnTo>
                    <a:pt x="1285" y="528"/>
                  </a:lnTo>
                  <a:lnTo>
                    <a:pt x="1285" y="528"/>
                  </a:lnTo>
                  <a:lnTo>
                    <a:pt x="1285" y="528"/>
                  </a:lnTo>
                  <a:lnTo>
                    <a:pt x="1285" y="528"/>
                  </a:lnTo>
                  <a:lnTo>
                    <a:pt x="1285" y="528"/>
                  </a:lnTo>
                  <a:lnTo>
                    <a:pt x="1285" y="528"/>
                  </a:lnTo>
                  <a:lnTo>
                    <a:pt x="1285" y="528"/>
                  </a:lnTo>
                  <a:lnTo>
                    <a:pt x="1285" y="528"/>
                  </a:lnTo>
                  <a:lnTo>
                    <a:pt x="1288" y="528"/>
                  </a:lnTo>
                  <a:lnTo>
                    <a:pt x="1288" y="525"/>
                  </a:lnTo>
                  <a:lnTo>
                    <a:pt x="1288" y="525"/>
                  </a:lnTo>
                  <a:lnTo>
                    <a:pt x="1288" y="525"/>
                  </a:lnTo>
                  <a:lnTo>
                    <a:pt x="1290" y="528"/>
                  </a:lnTo>
                  <a:lnTo>
                    <a:pt x="1290" y="525"/>
                  </a:lnTo>
                  <a:lnTo>
                    <a:pt x="1290" y="525"/>
                  </a:lnTo>
                  <a:lnTo>
                    <a:pt x="1290" y="528"/>
                  </a:lnTo>
                  <a:lnTo>
                    <a:pt x="1292" y="525"/>
                  </a:lnTo>
                  <a:lnTo>
                    <a:pt x="1292" y="525"/>
                  </a:lnTo>
                  <a:lnTo>
                    <a:pt x="1295" y="525"/>
                  </a:lnTo>
                  <a:lnTo>
                    <a:pt x="1295" y="525"/>
                  </a:lnTo>
                  <a:lnTo>
                    <a:pt x="1295" y="523"/>
                  </a:lnTo>
                  <a:lnTo>
                    <a:pt x="1297" y="523"/>
                  </a:lnTo>
                  <a:lnTo>
                    <a:pt x="1297" y="525"/>
                  </a:lnTo>
                  <a:lnTo>
                    <a:pt x="1297" y="525"/>
                  </a:lnTo>
                  <a:lnTo>
                    <a:pt x="1297" y="525"/>
                  </a:lnTo>
                  <a:lnTo>
                    <a:pt x="1297" y="525"/>
                  </a:lnTo>
                  <a:lnTo>
                    <a:pt x="1297" y="525"/>
                  </a:lnTo>
                  <a:lnTo>
                    <a:pt x="1297" y="525"/>
                  </a:lnTo>
                  <a:lnTo>
                    <a:pt x="1297" y="525"/>
                  </a:lnTo>
                  <a:lnTo>
                    <a:pt x="1297" y="528"/>
                  </a:lnTo>
                  <a:lnTo>
                    <a:pt x="1297" y="528"/>
                  </a:lnTo>
                  <a:lnTo>
                    <a:pt x="1297" y="528"/>
                  </a:lnTo>
                  <a:lnTo>
                    <a:pt x="1297" y="528"/>
                  </a:lnTo>
                  <a:lnTo>
                    <a:pt x="1292" y="530"/>
                  </a:lnTo>
                  <a:lnTo>
                    <a:pt x="1292" y="530"/>
                  </a:lnTo>
                  <a:lnTo>
                    <a:pt x="1292" y="530"/>
                  </a:lnTo>
                  <a:lnTo>
                    <a:pt x="1292" y="530"/>
                  </a:lnTo>
                  <a:lnTo>
                    <a:pt x="1288" y="530"/>
                  </a:lnTo>
                  <a:lnTo>
                    <a:pt x="1285" y="530"/>
                  </a:lnTo>
                  <a:lnTo>
                    <a:pt x="1285" y="530"/>
                  </a:lnTo>
                  <a:lnTo>
                    <a:pt x="1283" y="530"/>
                  </a:lnTo>
                  <a:lnTo>
                    <a:pt x="1283" y="530"/>
                  </a:lnTo>
                  <a:lnTo>
                    <a:pt x="1283" y="530"/>
                  </a:lnTo>
                  <a:lnTo>
                    <a:pt x="1283" y="530"/>
                  </a:lnTo>
                  <a:lnTo>
                    <a:pt x="1283" y="530"/>
                  </a:lnTo>
                  <a:lnTo>
                    <a:pt x="1283" y="530"/>
                  </a:lnTo>
                  <a:lnTo>
                    <a:pt x="1283" y="530"/>
                  </a:lnTo>
                  <a:lnTo>
                    <a:pt x="1283" y="530"/>
                  </a:lnTo>
                  <a:lnTo>
                    <a:pt x="1283" y="530"/>
                  </a:lnTo>
                  <a:lnTo>
                    <a:pt x="1283" y="530"/>
                  </a:lnTo>
                  <a:lnTo>
                    <a:pt x="1283" y="530"/>
                  </a:lnTo>
                  <a:lnTo>
                    <a:pt x="1283" y="530"/>
                  </a:lnTo>
                  <a:lnTo>
                    <a:pt x="1281" y="530"/>
                  </a:lnTo>
                  <a:lnTo>
                    <a:pt x="1281" y="530"/>
                  </a:lnTo>
                  <a:lnTo>
                    <a:pt x="1278" y="530"/>
                  </a:lnTo>
                  <a:lnTo>
                    <a:pt x="1276" y="528"/>
                  </a:lnTo>
                  <a:lnTo>
                    <a:pt x="1273" y="528"/>
                  </a:lnTo>
                  <a:lnTo>
                    <a:pt x="1273" y="528"/>
                  </a:lnTo>
                  <a:lnTo>
                    <a:pt x="1273" y="530"/>
                  </a:lnTo>
                  <a:lnTo>
                    <a:pt x="1276" y="530"/>
                  </a:lnTo>
                  <a:lnTo>
                    <a:pt x="1276" y="530"/>
                  </a:lnTo>
                  <a:lnTo>
                    <a:pt x="1276" y="530"/>
                  </a:lnTo>
                  <a:lnTo>
                    <a:pt x="1276" y="530"/>
                  </a:lnTo>
                  <a:lnTo>
                    <a:pt x="1273" y="530"/>
                  </a:lnTo>
                  <a:lnTo>
                    <a:pt x="1271" y="530"/>
                  </a:lnTo>
                  <a:lnTo>
                    <a:pt x="1269" y="530"/>
                  </a:lnTo>
                  <a:lnTo>
                    <a:pt x="1269" y="530"/>
                  </a:lnTo>
                  <a:lnTo>
                    <a:pt x="1266" y="530"/>
                  </a:lnTo>
                  <a:lnTo>
                    <a:pt x="1266" y="528"/>
                  </a:lnTo>
                  <a:lnTo>
                    <a:pt x="1266" y="528"/>
                  </a:lnTo>
                  <a:lnTo>
                    <a:pt x="1269" y="528"/>
                  </a:lnTo>
                  <a:lnTo>
                    <a:pt x="1271" y="528"/>
                  </a:lnTo>
                  <a:lnTo>
                    <a:pt x="1271" y="530"/>
                  </a:lnTo>
                  <a:lnTo>
                    <a:pt x="1271" y="530"/>
                  </a:lnTo>
                  <a:lnTo>
                    <a:pt x="1271" y="530"/>
                  </a:lnTo>
                  <a:lnTo>
                    <a:pt x="1273" y="528"/>
                  </a:lnTo>
                  <a:lnTo>
                    <a:pt x="1273" y="528"/>
                  </a:lnTo>
                  <a:lnTo>
                    <a:pt x="1273" y="528"/>
                  </a:lnTo>
                  <a:lnTo>
                    <a:pt x="1269" y="528"/>
                  </a:lnTo>
                  <a:lnTo>
                    <a:pt x="1266" y="528"/>
                  </a:lnTo>
                  <a:lnTo>
                    <a:pt x="1264" y="528"/>
                  </a:lnTo>
                  <a:lnTo>
                    <a:pt x="1262" y="528"/>
                  </a:lnTo>
                  <a:lnTo>
                    <a:pt x="1259" y="528"/>
                  </a:lnTo>
                  <a:lnTo>
                    <a:pt x="1257" y="528"/>
                  </a:lnTo>
                  <a:lnTo>
                    <a:pt x="1254" y="528"/>
                  </a:lnTo>
                  <a:lnTo>
                    <a:pt x="1254" y="528"/>
                  </a:lnTo>
                  <a:lnTo>
                    <a:pt x="1254" y="528"/>
                  </a:lnTo>
                  <a:lnTo>
                    <a:pt x="1252" y="528"/>
                  </a:lnTo>
                  <a:lnTo>
                    <a:pt x="1252" y="528"/>
                  </a:lnTo>
                  <a:lnTo>
                    <a:pt x="1250" y="528"/>
                  </a:lnTo>
                  <a:lnTo>
                    <a:pt x="1250" y="528"/>
                  </a:lnTo>
                  <a:lnTo>
                    <a:pt x="1250" y="530"/>
                  </a:lnTo>
                  <a:lnTo>
                    <a:pt x="1250" y="530"/>
                  </a:lnTo>
                  <a:lnTo>
                    <a:pt x="1252" y="528"/>
                  </a:lnTo>
                  <a:lnTo>
                    <a:pt x="1252" y="528"/>
                  </a:lnTo>
                  <a:lnTo>
                    <a:pt x="1254" y="528"/>
                  </a:lnTo>
                  <a:lnTo>
                    <a:pt x="1254" y="528"/>
                  </a:lnTo>
                  <a:lnTo>
                    <a:pt x="1257" y="528"/>
                  </a:lnTo>
                  <a:lnTo>
                    <a:pt x="1252" y="528"/>
                  </a:lnTo>
                  <a:lnTo>
                    <a:pt x="1252" y="528"/>
                  </a:lnTo>
                  <a:lnTo>
                    <a:pt x="1252" y="528"/>
                  </a:lnTo>
                  <a:lnTo>
                    <a:pt x="1252" y="530"/>
                  </a:lnTo>
                  <a:lnTo>
                    <a:pt x="1250" y="530"/>
                  </a:lnTo>
                  <a:lnTo>
                    <a:pt x="1247" y="530"/>
                  </a:lnTo>
                  <a:lnTo>
                    <a:pt x="1247" y="530"/>
                  </a:lnTo>
                  <a:lnTo>
                    <a:pt x="1245" y="530"/>
                  </a:lnTo>
                  <a:lnTo>
                    <a:pt x="1245" y="530"/>
                  </a:lnTo>
                  <a:lnTo>
                    <a:pt x="1243" y="530"/>
                  </a:lnTo>
                  <a:lnTo>
                    <a:pt x="1240" y="530"/>
                  </a:lnTo>
                  <a:lnTo>
                    <a:pt x="1240" y="530"/>
                  </a:lnTo>
                  <a:lnTo>
                    <a:pt x="1238" y="530"/>
                  </a:lnTo>
                  <a:lnTo>
                    <a:pt x="1238" y="532"/>
                  </a:lnTo>
                  <a:lnTo>
                    <a:pt x="1236" y="532"/>
                  </a:lnTo>
                  <a:lnTo>
                    <a:pt x="1233" y="532"/>
                  </a:lnTo>
                  <a:lnTo>
                    <a:pt x="1231" y="535"/>
                  </a:lnTo>
                  <a:lnTo>
                    <a:pt x="1231" y="537"/>
                  </a:lnTo>
                  <a:lnTo>
                    <a:pt x="1224" y="537"/>
                  </a:lnTo>
                  <a:lnTo>
                    <a:pt x="1224" y="539"/>
                  </a:lnTo>
                  <a:lnTo>
                    <a:pt x="1221" y="539"/>
                  </a:lnTo>
                  <a:lnTo>
                    <a:pt x="1221" y="539"/>
                  </a:lnTo>
                  <a:lnTo>
                    <a:pt x="1217" y="542"/>
                  </a:lnTo>
                  <a:lnTo>
                    <a:pt x="1214" y="542"/>
                  </a:lnTo>
                  <a:lnTo>
                    <a:pt x="1214" y="542"/>
                  </a:lnTo>
                  <a:lnTo>
                    <a:pt x="1212" y="542"/>
                  </a:lnTo>
                  <a:lnTo>
                    <a:pt x="1212" y="542"/>
                  </a:lnTo>
                  <a:lnTo>
                    <a:pt x="1212" y="542"/>
                  </a:lnTo>
                  <a:lnTo>
                    <a:pt x="1212" y="542"/>
                  </a:lnTo>
                  <a:lnTo>
                    <a:pt x="1210" y="542"/>
                  </a:lnTo>
                  <a:lnTo>
                    <a:pt x="1205" y="544"/>
                  </a:lnTo>
                  <a:lnTo>
                    <a:pt x="1198" y="546"/>
                  </a:lnTo>
                  <a:lnTo>
                    <a:pt x="1191" y="546"/>
                  </a:lnTo>
                  <a:lnTo>
                    <a:pt x="1188" y="549"/>
                  </a:lnTo>
                  <a:lnTo>
                    <a:pt x="1183" y="549"/>
                  </a:lnTo>
                  <a:lnTo>
                    <a:pt x="1179" y="551"/>
                  </a:lnTo>
                  <a:lnTo>
                    <a:pt x="1179" y="551"/>
                  </a:lnTo>
                  <a:lnTo>
                    <a:pt x="1179" y="551"/>
                  </a:lnTo>
                  <a:lnTo>
                    <a:pt x="1176" y="554"/>
                  </a:lnTo>
                  <a:lnTo>
                    <a:pt x="1174" y="556"/>
                  </a:lnTo>
                  <a:lnTo>
                    <a:pt x="1172" y="556"/>
                  </a:lnTo>
                  <a:lnTo>
                    <a:pt x="1172" y="556"/>
                  </a:lnTo>
                  <a:lnTo>
                    <a:pt x="1169" y="556"/>
                  </a:lnTo>
                  <a:lnTo>
                    <a:pt x="1169" y="558"/>
                  </a:lnTo>
                  <a:lnTo>
                    <a:pt x="1167" y="558"/>
                  </a:lnTo>
                  <a:lnTo>
                    <a:pt x="1165" y="558"/>
                  </a:lnTo>
                  <a:lnTo>
                    <a:pt x="1160" y="563"/>
                  </a:lnTo>
                  <a:lnTo>
                    <a:pt x="1160" y="563"/>
                  </a:lnTo>
                  <a:lnTo>
                    <a:pt x="1160" y="565"/>
                  </a:lnTo>
                  <a:lnTo>
                    <a:pt x="1157" y="573"/>
                  </a:lnTo>
                  <a:lnTo>
                    <a:pt x="1157" y="575"/>
                  </a:lnTo>
                  <a:lnTo>
                    <a:pt x="1157" y="575"/>
                  </a:lnTo>
                  <a:lnTo>
                    <a:pt x="1157" y="575"/>
                  </a:lnTo>
                  <a:lnTo>
                    <a:pt x="1160" y="573"/>
                  </a:lnTo>
                  <a:lnTo>
                    <a:pt x="1160" y="573"/>
                  </a:lnTo>
                  <a:lnTo>
                    <a:pt x="1160" y="570"/>
                  </a:lnTo>
                  <a:lnTo>
                    <a:pt x="1160" y="570"/>
                  </a:lnTo>
                  <a:lnTo>
                    <a:pt x="1160" y="568"/>
                  </a:lnTo>
                  <a:lnTo>
                    <a:pt x="1160" y="565"/>
                  </a:lnTo>
                  <a:lnTo>
                    <a:pt x="1160" y="565"/>
                  </a:lnTo>
                  <a:lnTo>
                    <a:pt x="1160" y="568"/>
                  </a:lnTo>
                  <a:lnTo>
                    <a:pt x="1160" y="570"/>
                  </a:lnTo>
                  <a:lnTo>
                    <a:pt x="1160" y="573"/>
                  </a:lnTo>
                  <a:lnTo>
                    <a:pt x="1160" y="575"/>
                  </a:lnTo>
                  <a:lnTo>
                    <a:pt x="1157" y="577"/>
                  </a:lnTo>
                  <a:lnTo>
                    <a:pt x="1157" y="577"/>
                  </a:lnTo>
                  <a:lnTo>
                    <a:pt x="1157" y="582"/>
                  </a:lnTo>
                  <a:lnTo>
                    <a:pt x="1155" y="587"/>
                  </a:lnTo>
                  <a:lnTo>
                    <a:pt x="1155" y="589"/>
                  </a:lnTo>
                  <a:lnTo>
                    <a:pt x="1157" y="591"/>
                  </a:lnTo>
                  <a:lnTo>
                    <a:pt x="1157" y="594"/>
                  </a:lnTo>
                  <a:lnTo>
                    <a:pt x="1157" y="596"/>
                  </a:lnTo>
                  <a:lnTo>
                    <a:pt x="1157" y="599"/>
                  </a:lnTo>
                  <a:lnTo>
                    <a:pt x="1157" y="601"/>
                  </a:lnTo>
                  <a:lnTo>
                    <a:pt x="1157" y="603"/>
                  </a:lnTo>
                  <a:lnTo>
                    <a:pt x="1157" y="606"/>
                  </a:lnTo>
                  <a:lnTo>
                    <a:pt x="1157" y="608"/>
                  </a:lnTo>
                  <a:lnTo>
                    <a:pt x="1157" y="608"/>
                  </a:lnTo>
                  <a:lnTo>
                    <a:pt x="1157" y="608"/>
                  </a:lnTo>
                  <a:lnTo>
                    <a:pt x="1160" y="610"/>
                  </a:lnTo>
                  <a:lnTo>
                    <a:pt x="1160" y="613"/>
                  </a:lnTo>
                  <a:lnTo>
                    <a:pt x="1160" y="613"/>
                  </a:lnTo>
                  <a:lnTo>
                    <a:pt x="1160" y="613"/>
                  </a:lnTo>
                  <a:lnTo>
                    <a:pt x="1160" y="615"/>
                  </a:lnTo>
                  <a:lnTo>
                    <a:pt x="1157" y="617"/>
                  </a:lnTo>
                  <a:lnTo>
                    <a:pt x="1153" y="620"/>
                  </a:lnTo>
                  <a:lnTo>
                    <a:pt x="1150" y="622"/>
                  </a:lnTo>
                  <a:lnTo>
                    <a:pt x="1150" y="625"/>
                  </a:lnTo>
                  <a:lnTo>
                    <a:pt x="1150" y="627"/>
                  </a:lnTo>
                  <a:lnTo>
                    <a:pt x="1150" y="627"/>
                  </a:lnTo>
                  <a:lnTo>
                    <a:pt x="1150" y="627"/>
                  </a:lnTo>
                  <a:lnTo>
                    <a:pt x="1150" y="629"/>
                  </a:lnTo>
                  <a:lnTo>
                    <a:pt x="1150" y="629"/>
                  </a:lnTo>
                  <a:lnTo>
                    <a:pt x="1150" y="629"/>
                  </a:lnTo>
                  <a:lnTo>
                    <a:pt x="1150" y="632"/>
                  </a:lnTo>
                  <a:lnTo>
                    <a:pt x="1150" y="641"/>
                  </a:lnTo>
                  <a:lnTo>
                    <a:pt x="1150" y="644"/>
                  </a:lnTo>
                  <a:lnTo>
                    <a:pt x="1148" y="646"/>
                  </a:lnTo>
                  <a:lnTo>
                    <a:pt x="1148" y="646"/>
                  </a:lnTo>
                  <a:lnTo>
                    <a:pt x="1146" y="646"/>
                  </a:lnTo>
                  <a:lnTo>
                    <a:pt x="1146" y="648"/>
                  </a:lnTo>
                  <a:lnTo>
                    <a:pt x="1141" y="653"/>
                  </a:lnTo>
                  <a:lnTo>
                    <a:pt x="1139" y="655"/>
                  </a:lnTo>
                  <a:lnTo>
                    <a:pt x="1136" y="655"/>
                  </a:lnTo>
                  <a:lnTo>
                    <a:pt x="1136" y="655"/>
                  </a:lnTo>
                  <a:lnTo>
                    <a:pt x="1131" y="660"/>
                  </a:lnTo>
                  <a:lnTo>
                    <a:pt x="1127" y="662"/>
                  </a:lnTo>
                  <a:lnTo>
                    <a:pt x="1124" y="665"/>
                  </a:lnTo>
                  <a:lnTo>
                    <a:pt x="1120" y="667"/>
                  </a:lnTo>
                  <a:lnTo>
                    <a:pt x="1120" y="670"/>
                  </a:lnTo>
                  <a:lnTo>
                    <a:pt x="1117" y="670"/>
                  </a:lnTo>
                  <a:lnTo>
                    <a:pt x="1117" y="672"/>
                  </a:lnTo>
                  <a:lnTo>
                    <a:pt x="1120" y="672"/>
                  </a:lnTo>
                  <a:lnTo>
                    <a:pt x="1120" y="672"/>
                  </a:lnTo>
                  <a:lnTo>
                    <a:pt x="1120" y="670"/>
                  </a:lnTo>
                  <a:lnTo>
                    <a:pt x="1122" y="670"/>
                  </a:lnTo>
                  <a:lnTo>
                    <a:pt x="1122" y="670"/>
                  </a:lnTo>
                  <a:lnTo>
                    <a:pt x="1122" y="670"/>
                  </a:lnTo>
                  <a:lnTo>
                    <a:pt x="1122" y="670"/>
                  </a:lnTo>
                  <a:lnTo>
                    <a:pt x="1122" y="667"/>
                  </a:lnTo>
                  <a:lnTo>
                    <a:pt x="1124" y="665"/>
                  </a:lnTo>
                  <a:lnTo>
                    <a:pt x="1129" y="662"/>
                  </a:lnTo>
                  <a:lnTo>
                    <a:pt x="1129" y="662"/>
                  </a:lnTo>
                  <a:lnTo>
                    <a:pt x="1129" y="665"/>
                  </a:lnTo>
                  <a:lnTo>
                    <a:pt x="1127" y="665"/>
                  </a:lnTo>
                  <a:lnTo>
                    <a:pt x="1127" y="667"/>
                  </a:lnTo>
                  <a:lnTo>
                    <a:pt x="1124" y="667"/>
                  </a:lnTo>
                  <a:lnTo>
                    <a:pt x="1122" y="667"/>
                  </a:lnTo>
                  <a:lnTo>
                    <a:pt x="1122" y="670"/>
                  </a:lnTo>
                  <a:lnTo>
                    <a:pt x="1122" y="670"/>
                  </a:lnTo>
                  <a:lnTo>
                    <a:pt x="1122" y="670"/>
                  </a:lnTo>
                  <a:lnTo>
                    <a:pt x="1124" y="672"/>
                  </a:lnTo>
                  <a:lnTo>
                    <a:pt x="1124" y="672"/>
                  </a:lnTo>
                  <a:lnTo>
                    <a:pt x="1124" y="672"/>
                  </a:lnTo>
                  <a:lnTo>
                    <a:pt x="1124" y="672"/>
                  </a:lnTo>
                  <a:lnTo>
                    <a:pt x="1124" y="672"/>
                  </a:lnTo>
                  <a:lnTo>
                    <a:pt x="1127" y="672"/>
                  </a:lnTo>
                  <a:lnTo>
                    <a:pt x="1127" y="672"/>
                  </a:lnTo>
                  <a:lnTo>
                    <a:pt x="1127" y="672"/>
                  </a:lnTo>
                  <a:lnTo>
                    <a:pt x="1127" y="672"/>
                  </a:lnTo>
                  <a:lnTo>
                    <a:pt x="1129" y="674"/>
                  </a:lnTo>
                  <a:lnTo>
                    <a:pt x="1129" y="674"/>
                  </a:lnTo>
                  <a:lnTo>
                    <a:pt x="1127" y="679"/>
                  </a:lnTo>
                  <a:lnTo>
                    <a:pt x="1129" y="679"/>
                  </a:lnTo>
                  <a:lnTo>
                    <a:pt x="1129" y="677"/>
                  </a:lnTo>
                  <a:lnTo>
                    <a:pt x="1131" y="677"/>
                  </a:lnTo>
                  <a:lnTo>
                    <a:pt x="1131" y="677"/>
                  </a:lnTo>
                  <a:lnTo>
                    <a:pt x="1134" y="677"/>
                  </a:lnTo>
                  <a:lnTo>
                    <a:pt x="1131" y="677"/>
                  </a:lnTo>
                  <a:lnTo>
                    <a:pt x="1131" y="679"/>
                  </a:lnTo>
                  <a:lnTo>
                    <a:pt x="1129" y="679"/>
                  </a:lnTo>
                  <a:lnTo>
                    <a:pt x="1129" y="679"/>
                  </a:lnTo>
                  <a:lnTo>
                    <a:pt x="1129" y="679"/>
                  </a:lnTo>
                  <a:lnTo>
                    <a:pt x="1127" y="679"/>
                  </a:lnTo>
                  <a:lnTo>
                    <a:pt x="1127" y="679"/>
                  </a:lnTo>
                  <a:lnTo>
                    <a:pt x="1127" y="681"/>
                  </a:lnTo>
                  <a:lnTo>
                    <a:pt x="1127" y="681"/>
                  </a:lnTo>
                  <a:lnTo>
                    <a:pt x="1127" y="681"/>
                  </a:lnTo>
                  <a:lnTo>
                    <a:pt x="1124" y="681"/>
                  </a:lnTo>
                  <a:lnTo>
                    <a:pt x="1124" y="681"/>
                  </a:lnTo>
                  <a:lnTo>
                    <a:pt x="1124" y="681"/>
                  </a:lnTo>
                  <a:lnTo>
                    <a:pt x="1122" y="684"/>
                  </a:lnTo>
                  <a:lnTo>
                    <a:pt x="1120" y="684"/>
                  </a:lnTo>
                  <a:lnTo>
                    <a:pt x="1120" y="684"/>
                  </a:lnTo>
                  <a:lnTo>
                    <a:pt x="1120" y="686"/>
                  </a:lnTo>
                  <a:lnTo>
                    <a:pt x="1117" y="686"/>
                  </a:lnTo>
                  <a:lnTo>
                    <a:pt x="1117" y="686"/>
                  </a:lnTo>
                  <a:lnTo>
                    <a:pt x="1117" y="686"/>
                  </a:lnTo>
                  <a:lnTo>
                    <a:pt x="1120" y="686"/>
                  </a:lnTo>
                  <a:lnTo>
                    <a:pt x="1120" y="686"/>
                  </a:lnTo>
                  <a:lnTo>
                    <a:pt x="1120" y="686"/>
                  </a:lnTo>
                  <a:lnTo>
                    <a:pt x="1120" y="686"/>
                  </a:lnTo>
                  <a:lnTo>
                    <a:pt x="1120" y="686"/>
                  </a:lnTo>
                  <a:lnTo>
                    <a:pt x="1120" y="686"/>
                  </a:lnTo>
                  <a:lnTo>
                    <a:pt x="1120" y="686"/>
                  </a:lnTo>
                  <a:lnTo>
                    <a:pt x="1120" y="688"/>
                  </a:lnTo>
                  <a:lnTo>
                    <a:pt x="1120" y="688"/>
                  </a:lnTo>
                  <a:lnTo>
                    <a:pt x="1120" y="688"/>
                  </a:lnTo>
                  <a:lnTo>
                    <a:pt x="1120" y="688"/>
                  </a:lnTo>
                  <a:lnTo>
                    <a:pt x="1120" y="688"/>
                  </a:lnTo>
                  <a:lnTo>
                    <a:pt x="1120" y="686"/>
                  </a:lnTo>
                  <a:lnTo>
                    <a:pt x="1117" y="688"/>
                  </a:lnTo>
                  <a:lnTo>
                    <a:pt x="1117" y="688"/>
                  </a:lnTo>
                  <a:lnTo>
                    <a:pt x="1115" y="688"/>
                  </a:lnTo>
                  <a:lnTo>
                    <a:pt x="1115" y="688"/>
                  </a:lnTo>
                  <a:lnTo>
                    <a:pt x="1112" y="688"/>
                  </a:lnTo>
                  <a:lnTo>
                    <a:pt x="1110" y="688"/>
                  </a:lnTo>
                  <a:lnTo>
                    <a:pt x="1110" y="688"/>
                  </a:lnTo>
                  <a:lnTo>
                    <a:pt x="1108" y="686"/>
                  </a:lnTo>
                  <a:lnTo>
                    <a:pt x="1105" y="686"/>
                  </a:lnTo>
                  <a:lnTo>
                    <a:pt x="1105" y="688"/>
                  </a:lnTo>
                  <a:lnTo>
                    <a:pt x="1105" y="688"/>
                  </a:lnTo>
                  <a:lnTo>
                    <a:pt x="1105" y="688"/>
                  </a:lnTo>
                  <a:lnTo>
                    <a:pt x="1108" y="688"/>
                  </a:lnTo>
                  <a:lnTo>
                    <a:pt x="1105" y="688"/>
                  </a:lnTo>
                  <a:lnTo>
                    <a:pt x="1105" y="688"/>
                  </a:lnTo>
                  <a:lnTo>
                    <a:pt x="1105" y="688"/>
                  </a:lnTo>
                  <a:lnTo>
                    <a:pt x="1105" y="688"/>
                  </a:lnTo>
                  <a:lnTo>
                    <a:pt x="1105" y="688"/>
                  </a:lnTo>
                  <a:lnTo>
                    <a:pt x="1105" y="691"/>
                  </a:lnTo>
                  <a:lnTo>
                    <a:pt x="1105" y="691"/>
                  </a:lnTo>
                  <a:lnTo>
                    <a:pt x="1105" y="691"/>
                  </a:lnTo>
                  <a:lnTo>
                    <a:pt x="1105" y="691"/>
                  </a:lnTo>
                  <a:lnTo>
                    <a:pt x="1105" y="691"/>
                  </a:lnTo>
                  <a:lnTo>
                    <a:pt x="1103" y="691"/>
                  </a:lnTo>
                  <a:lnTo>
                    <a:pt x="1103" y="691"/>
                  </a:lnTo>
                  <a:lnTo>
                    <a:pt x="1103" y="688"/>
                  </a:lnTo>
                  <a:lnTo>
                    <a:pt x="1105" y="688"/>
                  </a:lnTo>
                  <a:lnTo>
                    <a:pt x="1105" y="686"/>
                  </a:lnTo>
                  <a:lnTo>
                    <a:pt x="1103" y="686"/>
                  </a:lnTo>
                  <a:lnTo>
                    <a:pt x="1103" y="686"/>
                  </a:lnTo>
                  <a:lnTo>
                    <a:pt x="1101" y="686"/>
                  </a:lnTo>
                  <a:lnTo>
                    <a:pt x="1101" y="686"/>
                  </a:lnTo>
                  <a:lnTo>
                    <a:pt x="1101" y="686"/>
                  </a:lnTo>
                  <a:lnTo>
                    <a:pt x="1101" y="686"/>
                  </a:lnTo>
                  <a:lnTo>
                    <a:pt x="1101" y="686"/>
                  </a:lnTo>
                  <a:lnTo>
                    <a:pt x="1103" y="686"/>
                  </a:lnTo>
                  <a:lnTo>
                    <a:pt x="1103" y="684"/>
                  </a:lnTo>
                  <a:lnTo>
                    <a:pt x="1101" y="684"/>
                  </a:lnTo>
                  <a:lnTo>
                    <a:pt x="1101" y="684"/>
                  </a:lnTo>
                  <a:lnTo>
                    <a:pt x="1101" y="684"/>
                  </a:lnTo>
                  <a:lnTo>
                    <a:pt x="1101" y="684"/>
                  </a:lnTo>
                  <a:lnTo>
                    <a:pt x="1101" y="684"/>
                  </a:lnTo>
                  <a:lnTo>
                    <a:pt x="1098" y="684"/>
                  </a:lnTo>
                  <a:lnTo>
                    <a:pt x="1098" y="684"/>
                  </a:lnTo>
                  <a:lnTo>
                    <a:pt x="1098" y="681"/>
                  </a:lnTo>
                  <a:lnTo>
                    <a:pt x="1098" y="684"/>
                  </a:lnTo>
                  <a:lnTo>
                    <a:pt x="1098" y="684"/>
                  </a:lnTo>
                  <a:lnTo>
                    <a:pt x="1101" y="686"/>
                  </a:lnTo>
                  <a:lnTo>
                    <a:pt x="1101" y="686"/>
                  </a:lnTo>
                  <a:lnTo>
                    <a:pt x="1101" y="686"/>
                  </a:lnTo>
                  <a:lnTo>
                    <a:pt x="1101" y="686"/>
                  </a:lnTo>
                  <a:lnTo>
                    <a:pt x="1098" y="686"/>
                  </a:lnTo>
                  <a:lnTo>
                    <a:pt x="1098" y="684"/>
                  </a:lnTo>
                  <a:lnTo>
                    <a:pt x="1098" y="684"/>
                  </a:lnTo>
                  <a:lnTo>
                    <a:pt x="1098" y="684"/>
                  </a:lnTo>
                  <a:lnTo>
                    <a:pt x="1096" y="686"/>
                  </a:lnTo>
                  <a:lnTo>
                    <a:pt x="1096" y="686"/>
                  </a:lnTo>
                  <a:lnTo>
                    <a:pt x="1096" y="684"/>
                  </a:lnTo>
                  <a:lnTo>
                    <a:pt x="1096" y="684"/>
                  </a:lnTo>
                  <a:lnTo>
                    <a:pt x="1094" y="684"/>
                  </a:lnTo>
                  <a:lnTo>
                    <a:pt x="1094" y="686"/>
                  </a:lnTo>
                  <a:lnTo>
                    <a:pt x="1094" y="684"/>
                  </a:lnTo>
                  <a:lnTo>
                    <a:pt x="1094" y="684"/>
                  </a:lnTo>
                  <a:lnTo>
                    <a:pt x="1094" y="684"/>
                  </a:lnTo>
                  <a:lnTo>
                    <a:pt x="1096" y="684"/>
                  </a:lnTo>
                  <a:lnTo>
                    <a:pt x="1096" y="684"/>
                  </a:lnTo>
                  <a:lnTo>
                    <a:pt x="1094" y="684"/>
                  </a:lnTo>
                  <a:lnTo>
                    <a:pt x="1094" y="684"/>
                  </a:lnTo>
                  <a:lnTo>
                    <a:pt x="1094" y="681"/>
                  </a:lnTo>
                  <a:lnTo>
                    <a:pt x="1096" y="684"/>
                  </a:lnTo>
                  <a:lnTo>
                    <a:pt x="1096" y="684"/>
                  </a:lnTo>
                  <a:lnTo>
                    <a:pt x="1096" y="684"/>
                  </a:lnTo>
                  <a:lnTo>
                    <a:pt x="1096" y="684"/>
                  </a:lnTo>
                  <a:lnTo>
                    <a:pt x="1096" y="681"/>
                  </a:lnTo>
                  <a:lnTo>
                    <a:pt x="1096" y="681"/>
                  </a:lnTo>
                  <a:lnTo>
                    <a:pt x="1096" y="681"/>
                  </a:lnTo>
                  <a:lnTo>
                    <a:pt x="1096" y="681"/>
                  </a:lnTo>
                  <a:lnTo>
                    <a:pt x="1096" y="681"/>
                  </a:lnTo>
                  <a:lnTo>
                    <a:pt x="1096" y="681"/>
                  </a:lnTo>
                  <a:lnTo>
                    <a:pt x="1098" y="681"/>
                  </a:lnTo>
                  <a:lnTo>
                    <a:pt x="1098" y="681"/>
                  </a:lnTo>
                  <a:lnTo>
                    <a:pt x="1098" y="681"/>
                  </a:lnTo>
                  <a:lnTo>
                    <a:pt x="1098" y="681"/>
                  </a:lnTo>
                  <a:lnTo>
                    <a:pt x="1098" y="681"/>
                  </a:lnTo>
                  <a:lnTo>
                    <a:pt x="1098" y="681"/>
                  </a:lnTo>
                  <a:lnTo>
                    <a:pt x="1098" y="681"/>
                  </a:lnTo>
                  <a:lnTo>
                    <a:pt x="1098" y="681"/>
                  </a:lnTo>
                  <a:lnTo>
                    <a:pt x="1098" y="681"/>
                  </a:lnTo>
                  <a:lnTo>
                    <a:pt x="1101" y="681"/>
                  </a:lnTo>
                  <a:lnTo>
                    <a:pt x="1101" y="681"/>
                  </a:lnTo>
                  <a:lnTo>
                    <a:pt x="1101" y="681"/>
                  </a:lnTo>
                  <a:lnTo>
                    <a:pt x="1101" y="681"/>
                  </a:lnTo>
                  <a:lnTo>
                    <a:pt x="1101" y="681"/>
                  </a:lnTo>
                  <a:lnTo>
                    <a:pt x="1103" y="681"/>
                  </a:lnTo>
                  <a:lnTo>
                    <a:pt x="1103" y="681"/>
                  </a:lnTo>
                  <a:lnTo>
                    <a:pt x="1103" y="681"/>
                  </a:lnTo>
                  <a:lnTo>
                    <a:pt x="1103" y="681"/>
                  </a:lnTo>
                  <a:lnTo>
                    <a:pt x="1103" y="681"/>
                  </a:lnTo>
                  <a:lnTo>
                    <a:pt x="1101" y="679"/>
                  </a:lnTo>
                  <a:lnTo>
                    <a:pt x="1098" y="679"/>
                  </a:lnTo>
                  <a:lnTo>
                    <a:pt x="1096" y="677"/>
                  </a:lnTo>
                  <a:lnTo>
                    <a:pt x="1094" y="677"/>
                  </a:lnTo>
                  <a:lnTo>
                    <a:pt x="1089" y="679"/>
                  </a:lnTo>
                  <a:lnTo>
                    <a:pt x="1084" y="679"/>
                  </a:lnTo>
                  <a:lnTo>
                    <a:pt x="1077" y="681"/>
                  </a:lnTo>
                  <a:lnTo>
                    <a:pt x="1075" y="681"/>
                  </a:lnTo>
                  <a:lnTo>
                    <a:pt x="1070" y="684"/>
                  </a:lnTo>
                  <a:lnTo>
                    <a:pt x="1070" y="684"/>
                  </a:lnTo>
                  <a:lnTo>
                    <a:pt x="1067" y="684"/>
                  </a:lnTo>
                  <a:lnTo>
                    <a:pt x="1065" y="684"/>
                  </a:lnTo>
                  <a:lnTo>
                    <a:pt x="1065" y="684"/>
                  </a:lnTo>
                  <a:lnTo>
                    <a:pt x="1065" y="684"/>
                  </a:lnTo>
                  <a:lnTo>
                    <a:pt x="1067" y="686"/>
                  </a:lnTo>
                  <a:lnTo>
                    <a:pt x="1067" y="688"/>
                  </a:lnTo>
                  <a:lnTo>
                    <a:pt x="1067" y="688"/>
                  </a:lnTo>
                  <a:lnTo>
                    <a:pt x="1067" y="691"/>
                  </a:lnTo>
                  <a:lnTo>
                    <a:pt x="1067" y="691"/>
                  </a:lnTo>
                  <a:lnTo>
                    <a:pt x="1067" y="693"/>
                  </a:lnTo>
                  <a:lnTo>
                    <a:pt x="1065" y="691"/>
                  </a:lnTo>
                  <a:lnTo>
                    <a:pt x="1065" y="686"/>
                  </a:lnTo>
                  <a:lnTo>
                    <a:pt x="1065" y="686"/>
                  </a:lnTo>
                  <a:lnTo>
                    <a:pt x="1065" y="686"/>
                  </a:lnTo>
                  <a:lnTo>
                    <a:pt x="1065" y="684"/>
                  </a:lnTo>
                  <a:lnTo>
                    <a:pt x="1063" y="686"/>
                  </a:lnTo>
                  <a:lnTo>
                    <a:pt x="1063" y="686"/>
                  </a:lnTo>
                  <a:lnTo>
                    <a:pt x="1063" y="686"/>
                  </a:lnTo>
                  <a:lnTo>
                    <a:pt x="1063" y="688"/>
                  </a:lnTo>
                  <a:lnTo>
                    <a:pt x="1060" y="691"/>
                  </a:lnTo>
                  <a:lnTo>
                    <a:pt x="1058" y="691"/>
                  </a:lnTo>
                  <a:lnTo>
                    <a:pt x="1056" y="693"/>
                  </a:lnTo>
                  <a:lnTo>
                    <a:pt x="1049" y="693"/>
                  </a:lnTo>
                  <a:lnTo>
                    <a:pt x="1046" y="693"/>
                  </a:lnTo>
                  <a:lnTo>
                    <a:pt x="1046" y="693"/>
                  </a:lnTo>
                  <a:lnTo>
                    <a:pt x="1046" y="693"/>
                  </a:lnTo>
                  <a:lnTo>
                    <a:pt x="1046" y="693"/>
                  </a:lnTo>
                  <a:lnTo>
                    <a:pt x="1049" y="696"/>
                  </a:lnTo>
                  <a:lnTo>
                    <a:pt x="1049" y="696"/>
                  </a:lnTo>
                  <a:lnTo>
                    <a:pt x="1049" y="696"/>
                  </a:lnTo>
                  <a:lnTo>
                    <a:pt x="1046" y="696"/>
                  </a:lnTo>
                  <a:lnTo>
                    <a:pt x="1049" y="696"/>
                  </a:lnTo>
                  <a:lnTo>
                    <a:pt x="1046" y="698"/>
                  </a:lnTo>
                  <a:lnTo>
                    <a:pt x="1046" y="698"/>
                  </a:lnTo>
                  <a:lnTo>
                    <a:pt x="1046" y="698"/>
                  </a:lnTo>
                  <a:lnTo>
                    <a:pt x="1046" y="698"/>
                  </a:lnTo>
                  <a:lnTo>
                    <a:pt x="1046" y="696"/>
                  </a:lnTo>
                  <a:lnTo>
                    <a:pt x="1046" y="696"/>
                  </a:lnTo>
                  <a:lnTo>
                    <a:pt x="1046" y="696"/>
                  </a:lnTo>
                  <a:lnTo>
                    <a:pt x="1046" y="696"/>
                  </a:lnTo>
                  <a:lnTo>
                    <a:pt x="1046" y="696"/>
                  </a:lnTo>
                  <a:lnTo>
                    <a:pt x="1044" y="696"/>
                  </a:lnTo>
                  <a:lnTo>
                    <a:pt x="1044" y="696"/>
                  </a:lnTo>
                  <a:lnTo>
                    <a:pt x="1044" y="696"/>
                  </a:lnTo>
                  <a:lnTo>
                    <a:pt x="1044" y="696"/>
                  </a:lnTo>
                  <a:lnTo>
                    <a:pt x="1044" y="696"/>
                  </a:lnTo>
                  <a:lnTo>
                    <a:pt x="1044" y="693"/>
                  </a:lnTo>
                  <a:lnTo>
                    <a:pt x="1046" y="693"/>
                  </a:lnTo>
                  <a:lnTo>
                    <a:pt x="1046" y="693"/>
                  </a:lnTo>
                  <a:lnTo>
                    <a:pt x="1039" y="693"/>
                  </a:lnTo>
                  <a:lnTo>
                    <a:pt x="1032" y="693"/>
                  </a:lnTo>
                  <a:lnTo>
                    <a:pt x="1027" y="696"/>
                  </a:lnTo>
                  <a:lnTo>
                    <a:pt x="1025" y="696"/>
                  </a:lnTo>
                  <a:lnTo>
                    <a:pt x="1018" y="698"/>
                  </a:lnTo>
                  <a:lnTo>
                    <a:pt x="1018" y="700"/>
                  </a:lnTo>
                  <a:lnTo>
                    <a:pt x="1015" y="700"/>
                  </a:lnTo>
                  <a:lnTo>
                    <a:pt x="1015" y="700"/>
                  </a:lnTo>
                  <a:lnTo>
                    <a:pt x="1015" y="700"/>
                  </a:lnTo>
                  <a:lnTo>
                    <a:pt x="1015" y="703"/>
                  </a:lnTo>
                  <a:lnTo>
                    <a:pt x="1015" y="700"/>
                  </a:lnTo>
                  <a:lnTo>
                    <a:pt x="1015" y="700"/>
                  </a:lnTo>
                  <a:lnTo>
                    <a:pt x="1015" y="700"/>
                  </a:lnTo>
                  <a:lnTo>
                    <a:pt x="1015" y="700"/>
                  </a:lnTo>
                  <a:lnTo>
                    <a:pt x="1018" y="700"/>
                  </a:lnTo>
                  <a:lnTo>
                    <a:pt x="1020" y="700"/>
                  </a:lnTo>
                  <a:lnTo>
                    <a:pt x="1020" y="698"/>
                  </a:lnTo>
                  <a:lnTo>
                    <a:pt x="1020" y="698"/>
                  </a:lnTo>
                  <a:lnTo>
                    <a:pt x="1020" y="698"/>
                  </a:lnTo>
                  <a:lnTo>
                    <a:pt x="1025" y="698"/>
                  </a:lnTo>
                  <a:lnTo>
                    <a:pt x="1025" y="696"/>
                  </a:lnTo>
                  <a:lnTo>
                    <a:pt x="1025" y="696"/>
                  </a:lnTo>
                  <a:lnTo>
                    <a:pt x="1025" y="696"/>
                  </a:lnTo>
                  <a:lnTo>
                    <a:pt x="1025" y="696"/>
                  </a:lnTo>
                  <a:lnTo>
                    <a:pt x="1027" y="696"/>
                  </a:lnTo>
                  <a:lnTo>
                    <a:pt x="1027" y="696"/>
                  </a:lnTo>
                  <a:lnTo>
                    <a:pt x="1027" y="698"/>
                  </a:lnTo>
                  <a:lnTo>
                    <a:pt x="1027" y="698"/>
                  </a:lnTo>
                  <a:lnTo>
                    <a:pt x="1025" y="698"/>
                  </a:lnTo>
                  <a:lnTo>
                    <a:pt x="1023" y="700"/>
                  </a:lnTo>
                  <a:lnTo>
                    <a:pt x="1023" y="700"/>
                  </a:lnTo>
                  <a:lnTo>
                    <a:pt x="1023" y="698"/>
                  </a:lnTo>
                  <a:lnTo>
                    <a:pt x="1020" y="700"/>
                  </a:lnTo>
                  <a:lnTo>
                    <a:pt x="1020" y="700"/>
                  </a:lnTo>
                  <a:lnTo>
                    <a:pt x="1020" y="700"/>
                  </a:lnTo>
                  <a:lnTo>
                    <a:pt x="1020" y="700"/>
                  </a:lnTo>
                  <a:lnTo>
                    <a:pt x="1018" y="700"/>
                  </a:lnTo>
                  <a:lnTo>
                    <a:pt x="1018" y="700"/>
                  </a:lnTo>
                  <a:lnTo>
                    <a:pt x="1018" y="700"/>
                  </a:lnTo>
                  <a:lnTo>
                    <a:pt x="1018" y="700"/>
                  </a:lnTo>
                  <a:lnTo>
                    <a:pt x="1018" y="700"/>
                  </a:lnTo>
                  <a:lnTo>
                    <a:pt x="1018" y="700"/>
                  </a:lnTo>
                  <a:lnTo>
                    <a:pt x="1018" y="703"/>
                  </a:lnTo>
                  <a:lnTo>
                    <a:pt x="1018" y="703"/>
                  </a:lnTo>
                  <a:lnTo>
                    <a:pt x="1018" y="703"/>
                  </a:lnTo>
                  <a:lnTo>
                    <a:pt x="1018" y="703"/>
                  </a:lnTo>
                  <a:lnTo>
                    <a:pt x="1013" y="703"/>
                  </a:lnTo>
                  <a:lnTo>
                    <a:pt x="1013" y="703"/>
                  </a:lnTo>
                  <a:lnTo>
                    <a:pt x="1013" y="703"/>
                  </a:lnTo>
                  <a:lnTo>
                    <a:pt x="1013" y="703"/>
                  </a:lnTo>
                  <a:lnTo>
                    <a:pt x="1013" y="703"/>
                  </a:lnTo>
                  <a:lnTo>
                    <a:pt x="1013" y="700"/>
                  </a:lnTo>
                  <a:lnTo>
                    <a:pt x="1008" y="703"/>
                  </a:lnTo>
                  <a:lnTo>
                    <a:pt x="1008" y="703"/>
                  </a:lnTo>
                  <a:lnTo>
                    <a:pt x="1008" y="705"/>
                  </a:lnTo>
                  <a:lnTo>
                    <a:pt x="1004" y="705"/>
                  </a:lnTo>
                  <a:lnTo>
                    <a:pt x="1004" y="705"/>
                  </a:lnTo>
                  <a:lnTo>
                    <a:pt x="1001" y="707"/>
                  </a:lnTo>
                  <a:lnTo>
                    <a:pt x="999" y="707"/>
                  </a:lnTo>
                  <a:lnTo>
                    <a:pt x="992" y="710"/>
                  </a:lnTo>
                  <a:lnTo>
                    <a:pt x="989" y="710"/>
                  </a:lnTo>
                  <a:lnTo>
                    <a:pt x="989" y="710"/>
                  </a:lnTo>
                  <a:lnTo>
                    <a:pt x="989" y="710"/>
                  </a:lnTo>
                  <a:lnTo>
                    <a:pt x="987" y="710"/>
                  </a:lnTo>
                  <a:lnTo>
                    <a:pt x="985" y="710"/>
                  </a:lnTo>
                  <a:lnTo>
                    <a:pt x="985" y="710"/>
                  </a:lnTo>
                  <a:lnTo>
                    <a:pt x="985" y="710"/>
                  </a:lnTo>
                  <a:lnTo>
                    <a:pt x="982" y="710"/>
                  </a:lnTo>
                  <a:lnTo>
                    <a:pt x="982" y="710"/>
                  </a:lnTo>
                  <a:lnTo>
                    <a:pt x="980" y="705"/>
                  </a:lnTo>
                  <a:lnTo>
                    <a:pt x="978" y="703"/>
                  </a:lnTo>
                  <a:lnTo>
                    <a:pt x="975" y="700"/>
                  </a:lnTo>
                  <a:lnTo>
                    <a:pt x="975" y="698"/>
                  </a:lnTo>
                  <a:lnTo>
                    <a:pt x="973" y="696"/>
                  </a:lnTo>
                  <a:lnTo>
                    <a:pt x="973" y="693"/>
                  </a:lnTo>
                  <a:lnTo>
                    <a:pt x="970" y="693"/>
                  </a:lnTo>
                  <a:lnTo>
                    <a:pt x="968" y="693"/>
                  </a:lnTo>
                  <a:lnTo>
                    <a:pt x="968" y="693"/>
                  </a:lnTo>
                  <a:lnTo>
                    <a:pt x="961" y="693"/>
                  </a:lnTo>
                  <a:lnTo>
                    <a:pt x="961" y="691"/>
                  </a:lnTo>
                  <a:lnTo>
                    <a:pt x="961" y="691"/>
                  </a:lnTo>
                  <a:lnTo>
                    <a:pt x="961" y="691"/>
                  </a:lnTo>
                  <a:lnTo>
                    <a:pt x="959" y="691"/>
                  </a:lnTo>
                  <a:lnTo>
                    <a:pt x="956" y="688"/>
                  </a:lnTo>
                  <a:lnTo>
                    <a:pt x="954" y="686"/>
                  </a:lnTo>
                  <a:lnTo>
                    <a:pt x="954" y="686"/>
                  </a:lnTo>
                  <a:lnTo>
                    <a:pt x="952" y="686"/>
                  </a:lnTo>
                  <a:lnTo>
                    <a:pt x="949" y="686"/>
                  </a:lnTo>
                  <a:lnTo>
                    <a:pt x="944" y="686"/>
                  </a:lnTo>
                  <a:lnTo>
                    <a:pt x="940" y="686"/>
                  </a:lnTo>
                  <a:lnTo>
                    <a:pt x="935" y="686"/>
                  </a:lnTo>
                  <a:lnTo>
                    <a:pt x="933" y="684"/>
                  </a:lnTo>
                  <a:lnTo>
                    <a:pt x="928" y="681"/>
                  </a:lnTo>
                  <a:lnTo>
                    <a:pt x="930" y="684"/>
                  </a:lnTo>
                  <a:lnTo>
                    <a:pt x="933" y="686"/>
                  </a:lnTo>
                  <a:lnTo>
                    <a:pt x="935" y="686"/>
                  </a:lnTo>
                  <a:lnTo>
                    <a:pt x="937" y="688"/>
                  </a:lnTo>
                  <a:lnTo>
                    <a:pt x="935" y="688"/>
                  </a:lnTo>
                  <a:lnTo>
                    <a:pt x="935" y="688"/>
                  </a:lnTo>
                  <a:lnTo>
                    <a:pt x="933" y="686"/>
                  </a:lnTo>
                  <a:lnTo>
                    <a:pt x="933" y="686"/>
                  </a:lnTo>
                  <a:lnTo>
                    <a:pt x="933" y="686"/>
                  </a:lnTo>
                  <a:lnTo>
                    <a:pt x="928" y="684"/>
                  </a:lnTo>
                  <a:lnTo>
                    <a:pt x="925" y="684"/>
                  </a:lnTo>
                  <a:lnTo>
                    <a:pt x="925" y="686"/>
                  </a:lnTo>
                  <a:lnTo>
                    <a:pt x="925" y="686"/>
                  </a:lnTo>
                  <a:lnTo>
                    <a:pt x="925" y="686"/>
                  </a:lnTo>
                  <a:lnTo>
                    <a:pt x="925" y="686"/>
                  </a:lnTo>
                  <a:lnTo>
                    <a:pt x="925" y="686"/>
                  </a:lnTo>
                  <a:lnTo>
                    <a:pt x="925" y="686"/>
                  </a:lnTo>
                  <a:lnTo>
                    <a:pt x="923" y="686"/>
                  </a:lnTo>
                  <a:lnTo>
                    <a:pt x="923" y="686"/>
                  </a:lnTo>
                  <a:lnTo>
                    <a:pt x="923" y="686"/>
                  </a:lnTo>
                  <a:lnTo>
                    <a:pt x="923" y="684"/>
                  </a:lnTo>
                  <a:lnTo>
                    <a:pt x="923" y="684"/>
                  </a:lnTo>
                  <a:lnTo>
                    <a:pt x="923" y="684"/>
                  </a:lnTo>
                  <a:lnTo>
                    <a:pt x="925" y="686"/>
                  </a:lnTo>
                  <a:lnTo>
                    <a:pt x="925" y="686"/>
                  </a:lnTo>
                  <a:lnTo>
                    <a:pt x="925" y="684"/>
                  </a:lnTo>
                  <a:lnTo>
                    <a:pt x="923" y="684"/>
                  </a:lnTo>
                  <a:lnTo>
                    <a:pt x="923" y="681"/>
                  </a:lnTo>
                  <a:lnTo>
                    <a:pt x="923" y="681"/>
                  </a:lnTo>
                  <a:lnTo>
                    <a:pt x="921" y="681"/>
                  </a:lnTo>
                  <a:lnTo>
                    <a:pt x="921" y="681"/>
                  </a:lnTo>
                  <a:lnTo>
                    <a:pt x="918" y="679"/>
                  </a:lnTo>
                  <a:lnTo>
                    <a:pt x="918" y="679"/>
                  </a:lnTo>
                  <a:lnTo>
                    <a:pt x="921" y="679"/>
                  </a:lnTo>
                  <a:lnTo>
                    <a:pt x="923" y="681"/>
                  </a:lnTo>
                  <a:lnTo>
                    <a:pt x="925" y="681"/>
                  </a:lnTo>
                  <a:lnTo>
                    <a:pt x="928" y="684"/>
                  </a:lnTo>
                  <a:lnTo>
                    <a:pt x="928" y="684"/>
                  </a:lnTo>
                  <a:lnTo>
                    <a:pt x="928" y="684"/>
                  </a:lnTo>
                  <a:lnTo>
                    <a:pt x="928" y="681"/>
                  </a:lnTo>
                  <a:lnTo>
                    <a:pt x="928" y="681"/>
                  </a:lnTo>
                  <a:lnTo>
                    <a:pt x="925" y="681"/>
                  </a:lnTo>
                  <a:lnTo>
                    <a:pt x="925" y="681"/>
                  </a:lnTo>
                  <a:lnTo>
                    <a:pt x="925" y="681"/>
                  </a:lnTo>
                  <a:lnTo>
                    <a:pt x="923" y="681"/>
                  </a:lnTo>
                  <a:lnTo>
                    <a:pt x="923" y="679"/>
                  </a:lnTo>
                  <a:lnTo>
                    <a:pt x="921" y="679"/>
                  </a:lnTo>
                  <a:lnTo>
                    <a:pt x="921" y="677"/>
                  </a:lnTo>
                  <a:lnTo>
                    <a:pt x="918" y="677"/>
                  </a:lnTo>
                  <a:lnTo>
                    <a:pt x="918" y="674"/>
                  </a:lnTo>
                  <a:lnTo>
                    <a:pt x="918" y="672"/>
                  </a:lnTo>
                  <a:lnTo>
                    <a:pt x="918" y="670"/>
                  </a:lnTo>
                  <a:lnTo>
                    <a:pt x="916" y="670"/>
                  </a:lnTo>
                  <a:lnTo>
                    <a:pt x="916" y="670"/>
                  </a:lnTo>
                  <a:lnTo>
                    <a:pt x="914" y="670"/>
                  </a:lnTo>
                  <a:lnTo>
                    <a:pt x="914" y="670"/>
                  </a:lnTo>
                  <a:lnTo>
                    <a:pt x="914" y="670"/>
                  </a:lnTo>
                  <a:lnTo>
                    <a:pt x="911" y="667"/>
                  </a:lnTo>
                  <a:lnTo>
                    <a:pt x="911" y="665"/>
                  </a:lnTo>
                  <a:lnTo>
                    <a:pt x="911" y="665"/>
                  </a:lnTo>
                  <a:lnTo>
                    <a:pt x="911" y="665"/>
                  </a:lnTo>
                  <a:lnTo>
                    <a:pt x="911" y="662"/>
                  </a:lnTo>
                  <a:lnTo>
                    <a:pt x="911" y="662"/>
                  </a:lnTo>
                  <a:lnTo>
                    <a:pt x="909" y="662"/>
                  </a:lnTo>
                  <a:lnTo>
                    <a:pt x="909" y="662"/>
                  </a:lnTo>
                  <a:lnTo>
                    <a:pt x="904" y="660"/>
                  </a:lnTo>
                  <a:lnTo>
                    <a:pt x="904" y="660"/>
                  </a:lnTo>
                  <a:lnTo>
                    <a:pt x="904" y="658"/>
                  </a:lnTo>
                  <a:lnTo>
                    <a:pt x="902" y="658"/>
                  </a:lnTo>
                  <a:lnTo>
                    <a:pt x="902" y="655"/>
                  </a:lnTo>
                  <a:lnTo>
                    <a:pt x="902" y="653"/>
                  </a:lnTo>
                  <a:lnTo>
                    <a:pt x="902" y="653"/>
                  </a:lnTo>
                  <a:lnTo>
                    <a:pt x="902" y="653"/>
                  </a:lnTo>
                  <a:lnTo>
                    <a:pt x="902" y="651"/>
                  </a:lnTo>
                  <a:lnTo>
                    <a:pt x="899" y="651"/>
                  </a:lnTo>
                  <a:lnTo>
                    <a:pt x="899" y="648"/>
                  </a:lnTo>
                  <a:lnTo>
                    <a:pt x="897" y="644"/>
                  </a:lnTo>
                  <a:lnTo>
                    <a:pt x="897" y="639"/>
                  </a:lnTo>
                  <a:lnTo>
                    <a:pt x="895" y="634"/>
                  </a:lnTo>
                  <a:lnTo>
                    <a:pt x="895" y="634"/>
                  </a:lnTo>
                  <a:lnTo>
                    <a:pt x="892" y="632"/>
                  </a:lnTo>
                  <a:lnTo>
                    <a:pt x="890" y="627"/>
                  </a:lnTo>
                  <a:lnTo>
                    <a:pt x="885" y="622"/>
                  </a:lnTo>
                  <a:lnTo>
                    <a:pt x="885" y="620"/>
                  </a:lnTo>
                  <a:lnTo>
                    <a:pt x="885" y="620"/>
                  </a:lnTo>
                  <a:lnTo>
                    <a:pt x="883" y="620"/>
                  </a:lnTo>
                  <a:lnTo>
                    <a:pt x="883" y="620"/>
                  </a:lnTo>
                  <a:lnTo>
                    <a:pt x="883" y="620"/>
                  </a:lnTo>
                  <a:lnTo>
                    <a:pt x="883" y="617"/>
                  </a:lnTo>
                  <a:lnTo>
                    <a:pt x="883" y="617"/>
                  </a:lnTo>
                  <a:lnTo>
                    <a:pt x="881" y="615"/>
                  </a:lnTo>
                  <a:lnTo>
                    <a:pt x="878" y="615"/>
                  </a:lnTo>
                  <a:lnTo>
                    <a:pt x="876" y="610"/>
                  </a:lnTo>
                  <a:lnTo>
                    <a:pt x="873" y="610"/>
                  </a:lnTo>
                  <a:lnTo>
                    <a:pt x="873" y="608"/>
                  </a:lnTo>
                  <a:lnTo>
                    <a:pt x="873" y="606"/>
                  </a:lnTo>
                  <a:lnTo>
                    <a:pt x="871" y="606"/>
                  </a:lnTo>
                  <a:lnTo>
                    <a:pt x="871" y="606"/>
                  </a:lnTo>
                  <a:lnTo>
                    <a:pt x="869" y="603"/>
                  </a:lnTo>
                  <a:lnTo>
                    <a:pt x="864" y="599"/>
                  </a:lnTo>
                  <a:lnTo>
                    <a:pt x="862" y="594"/>
                  </a:lnTo>
                  <a:lnTo>
                    <a:pt x="862" y="594"/>
                  </a:lnTo>
                  <a:lnTo>
                    <a:pt x="862" y="594"/>
                  </a:lnTo>
                  <a:lnTo>
                    <a:pt x="862" y="591"/>
                  </a:lnTo>
                  <a:lnTo>
                    <a:pt x="862" y="591"/>
                  </a:lnTo>
                  <a:lnTo>
                    <a:pt x="862" y="589"/>
                  </a:lnTo>
                  <a:lnTo>
                    <a:pt x="857" y="584"/>
                  </a:lnTo>
                  <a:lnTo>
                    <a:pt x="854" y="580"/>
                  </a:lnTo>
                  <a:lnTo>
                    <a:pt x="852" y="573"/>
                  </a:lnTo>
                  <a:lnTo>
                    <a:pt x="852" y="570"/>
                  </a:lnTo>
                  <a:lnTo>
                    <a:pt x="852" y="570"/>
                  </a:lnTo>
                  <a:lnTo>
                    <a:pt x="850" y="570"/>
                  </a:lnTo>
                  <a:lnTo>
                    <a:pt x="850" y="568"/>
                  </a:lnTo>
                  <a:lnTo>
                    <a:pt x="847" y="563"/>
                  </a:lnTo>
                  <a:lnTo>
                    <a:pt x="847" y="563"/>
                  </a:lnTo>
                  <a:lnTo>
                    <a:pt x="847" y="561"/>
                  </a:lnTo>
                  <a:lnTo>
                    <a:pt x="847" y="558"/>
                  </a:lnTo>
                  <a:lnTo>
                    <a:pt x="847" y="558"/>
                  </a:lnTo>
                  <a:lnTo>
                    <a:pt x="847" y="558"/>
                  </a:lnTo>
                  <a:lnTo>
                    <a:pt x="845" y="561"/>
                  </a:lnTo>
                  <a:lnTo>
                    <a:pt x="845" y="558"/>
                  </a:lnTo>
                  <a:lnTo>
                    <a:pt x="845" y="558"/>
                  </a:lnTo>
                  <a:lnTo>
                    <a:pt x="843" y="558"/>
                  </a:lnTo>
                  <a:lnTo>
                    <a:pt x="840" y="551"/>
                  </a:lnTo>
                  <a:lnTo>
                    <a:pt x="840" y="551"/>
                  </a:lnTo>
                  <a:lnTo>
                    <a:pt x="838" y="546"/>
                  </a:lnTo>
                  <a:lnTo>
                    <a:pt x="838" y="544"/>
                  </a:lnTo>
                  <a:lnTo>
                    <a:pt x="838" y="539"/>
                  </a:lnTo>
                  <a:lnTo>
                    <a:pt x="838" y="537"/>
                  </a:lnTo>
                  <a:lnTo>
                    <a:pt x="836" y="535"/>
                  </a:lnTo>
                  <a:lnTo>
                    <a:pt x="836" y="535"/>
                  </a:lnTo>
                  <a:lnTo>
                    <a:pt x="836" y="535"/>
                  </a:lnTo>
                  <a:lnTo>
                    <a:pt x="833" y="532"/>
                  </a:lnTo>
                  <a:lnTo>
                    <a:pt x="833" y="530"/>
                  </a:lnTo>
                  <a:lnTo>
                    <a:pt x="836" y="532"/>
                  </a:lnTo>
                  <a:lnTo>
                    <a:pt x="838" y="539"/>
                  </a:lnTo>
                  <a:lnTo>
                    <a:pt x="840" y="539"/>
                  </a:lnTo>
                  <a:lnTo>
                    <a:pt x="840" y="542"/>
                  </a:lnTo>
                  <a:lnTo>
                    <a:pt x="840" y="544"/>
                  </a:lnTo>
                  <a:lnTo>
                    <a:pt x="840" y="544"/>
                  </a:lnTo>
                  <a:lnTo>
                    <a:pt x="840" y="544"/>
                  </a:lnTo>
                  <a:lnTo>
                    <a:pt x="843" y="546"/>
                  </a:lnTo>
                  <a:lnTo>
                    <a:pt x="845" y="549"/>
                  </a:lnTo>
                  <a:lnTo>
                    <a:pt x="847" y="551"/>
                  </a:lnTo>
                  <a:lnTo>
                    <a:pt x="847" y="551"/>
                  </a:lnTo>
                  <a:lnTo>
                    <a:pt x="850" y="554"/>
                  </a:lnTo>
                  <a:lnTo>
                    <a:pt x="852" y="556"/>
                  </a:lnTo>
                  <a:lnTo>
                    <a:pt x="852" y="556"/>
                  </a:lnTo>
                  <a:lnTo>
                    <a:pt x="852" y="556"/>
                  </a:lnTo>
                  <a:lnTo>
                    <a:pt x="852" y="558"/>
                  </a:lnTo>
                  <a:lnTo>
                    <a:pt x="852" y="558"/>
                  </a:lnTo>
                  <a:lnTo>
                    <a:pt x="852" y="558"/>
                  </a:lnTo>
                  <a:lnTo>
                    <a:pt x="852" y="561"/>
                  </a:lnTo>
                  <a:lnTo>
                    <a:pt x="852" y="558"/>
                  </a:lnTo>
                  <a:lnTo>
                    <a:pt x="850" y="558"/>
                  </a:lnTo>
                  <a:lnTo>
                    <a:pt x="850" y="561"/>
                  </a:lnTo>
                  <a:lnTo>
                    <a:pt x="850" y="561"/>
                  </a:lnTo>
                  <a:lnTo>
                    <a:pt x="847" y="561"/>
                  </a:lnTo>
                  <a:lnTo>
                    <a:pt x="847" y="561"/>
                  </a:lnTo>
                  <a:lnTo>
                    <a:pt x="850" y="563"/>
                  </a:lnTo>
                  <a:lnTo>
                    <a:pt x="850" y="563"/>
                  </a:lnTo>
                  <a:lnTo>
                    <a:pt x="850" y="565"/>
                  </a:lnTo>
                  <a:lnTo>
                    <a:pt x="850" y="568"/>
                  </a:lnTo>
                  <a:lnTo>
                    <a:pt x="852" y="568"/>
                  </a:lnTo>
                  <a:lnTo>
                    <a:pt x="852" y="568"/>
                  </a:lnTo>
                  <a:lnTo>
                    <a:pt x="852" y="565"/>
                  </a:lnTo>
                  <a:lnTo>
                    <a:pt x="852" y="565"/>
                  </a:lnTo>
                  <a:lnTo>
                    <a:pt x="852" y="563"/>
                  </a:lnTo>
                  <a:lnTo>
                    <a:pt x="854" y="563"/>
                  </a:lnTo>
                  <a:lnTo>
                    <a:pt x="854" y="561"/>
                  </a:lnTo>
                  <a:lnTo>
                    <a:pt x="854" y="558"/>
                  </a:lnTo>
                  <a:lnTo>
                    <a:pt x="854" y="558"/>
                  </a:lnTo>
                  <a:lnTo>
                    <a:pt x="854" y="556"/>
                  </a:lnTo>
                  <a:lnTo>
                    <a:pt x="854" y="554"/>
                  </a:lnTo>
                  <a:lnTo>
                    <a:pt x="850" y="551"/>
                  </a:lnTo>
                  <a:lnTo>
                    <a:pt x="850" y="551"/>
                  </a:lnTo>
                  <a:lnTo>
                    <a:pt x="850" y="551"/>
                  </a:lnTo>
                  <a:lnTo>
                    <a:pt x="847" y="549"/>
                  </a:lnTo>
                  <a:lnTo>
                    <a:pt x="847" y="549"/>
                  </a:lnTo>
                  <a:lnTo>
                    <a:pt x="843" y="542"/>
                  </a:lnTo>
                  <a:lnTo>
                    <a:pt x="836" y="530"/>
                  </a:lnTo>
                  <a:lnTo>
                    <a:pt x="836" y="530"/>
                  </a:lnTo>
                  <a:lnTo>
                    <a:pt x="833" y="523"/>
                  </a:lnTo>
                  <a:lnTo>
                    <a:pt x="833" y="520"/>
                  </a:lnTo>
                  <a:lnTo>
                    <a:pt x="833" y="520"/>
                  </a:lnTo>
                  <a:lnTo>
                    <a:pt x="833" y="520"/>
                  </a:lnTo>
                  <a:lnTo>
                    <a:pt x="833" y="518"/>
                  </a:lnTo>
                  <a:lnTo>
                    <a:pt x="833" y="516"/>
                  </a:lnTo>
                  <a:lnTo>
                    <a:pt x="833" y="516"/>
                  </a:lnTo>
                  <a:lnTo>
                    <a:pt x="831" y="511"/>
                  </a:lnTo>
                  <a:lnTo>
                    <a:pt x="831" y="506"/>
                  </a:lnTo>
                  <a:lnTo>
                    <a:pt x="831" y="506"/>
                  </a:lnTo>
                  <a:lnTo>
                    <a:pt x="831" y="504"/>
                  </a:lnTo>
                  <a:lnTo>
                    <a:pt x="831" y="504"/>
                  </a:lnTo>
                  <a:lnTo>
                    <a:pt x="831" y="504"/>
                  </a:lnTo>
                  <a:lnTo>
                    <a:pt x="831" y="504"/>
                  </a:lnTo>
                  <a:lnTo>
                    <a:pt x="831" y="506"/>
                  </a:lnTo>
                  <a:lnTo>
                    <a:pt x="831" y="506"/>
                  </a:lnTo>
                  <a:lnTo>
                    <a:pt x="831" y="506"/>
                  </a:lnTo>
                  <a:lnTo>
                    <a:pt x="831" y="509"/>
                  </a:lnTo>
                  <a:lnTo>
                    <a:pt x="831" y="509"/>
                  </a:lnTo>
                  <a:lnTo>
                    <a:pt x="828" y="509"/>
                  </a:lnTo>
                  <a:lnTo>
                    <a:pt x="828" y="509"/>
                  </a:lnTo>
                  <a:lnTo>
                    <a:pt x="828" y="506"/>
                  </a:lnTo>
                  <a:lnTo>
                    <a:pt x="828" y="506"/>
                  </a:lnTo>
                  <a:lnTo>
                    <a:pt x="831" y="504"/>
                  </a:lnTo>
                  <a:lnTo>
                    <a:pt x="831" y="502"/>
                  </a:lnTo>
                  <a:lnTo>
                    <a:pt x="828" y="502"/>
                  </a:lnTo>
                  <a:lnTo>
                    <a:pt x="831" y="502"/>
                  </a:lnTo>
                  <a:lnTo>
                    <a:pt x="831" y="502"/>
                  </a:lnTo>
                  <a:lnTo>
                    <a:pt x="831" y="502"/>
                  </a:lnTo>
                  <a:lnTo>
                    <a:pt x="831" y="502"/>
                  </a:lnTo>
                  <a:lnTo>
                    <a:pt x="831" y="499"/>
                  </a:lnTo>
                  <a:lnTo>
                    <a:pt x="833" y="499"/>
                  </a:lnTo>
                  <a:lnTo>
                    <a:pt x="833" y="497"/>
                  </a:lnTo>
                  <a:lnTo>
                    <a:pt x="833" y="492"/>
                  </a:lnTo>
                  <a:lnTo>
                    <a:pt x="836" y="492"/>
                  </a:lnTo>
                  <a:lnTo>
                    <a:pt x="836" y="492"/>
                  </a:lnTo>
                  <a:lnTo>
                    <a:pt x="836" y="497"/>
                  </a:lnTo>
                  <a:lnTo>
                    <a:pt x="836" y="490"/>
                  </a:lnTo>
                  <a:lnTo>
                    <a:pt x="833" y="478"/>
                  </a:lnTo>
                  <a:lnTo>
                    <a:pt x="833" y="468"/>
                  </a:lnTo>
                  <a:lnTo>
                    <a:pt x="836" y="464"/>
                  </a:lnTo>
                  <a:lnTo>
                    <a:pt x="836" y="454"/>
                  </a:lnTo>
                  <a:lnTo>
                    <a:pt x="836" y="452"/>
                  </a:lnTo>
                  <a:lnTo>
                    <a:pt x="833" y="454"/>
                  </a:lnTo>
                  <a:lnTo>
                    <a:pt x="833" y="457"/>
                  </a:lnTo>
                  <a:lnTo>
                    <a:pt x="833" y="459"/>
                  </a:lnTo>
                  <a:lnTo>
                    <a:pt x="833" y="459"/>
                  </a:lnTo>
                  <a:lnTo>
                    <a:pt x="833" y="454"/>
                  </a:lnTo>
                  <a:lnTo>
                    <a:pt x="833" y="454"/>
                  </a:lnTo>
                  <a:lnTo>
                    <a:pt x="833" y="452"/>
                  </a:lnTo>
                  <a:lnTo>
                    <a:pt x="831" y="452"/>
                  </a:lnTo>
                  <a:lnTo>
                    <a:pt x="831" y="452"/>
                  </a:lnTo>
                  <a:lnTo>
                    <a:pt x="831" y="452"/>
                  </a:lnTo>
                  <a:lnTo>
                    <a:pt x="833" y="452"/>
                  </a:lnTo>
                  <a:lnTo>
                    <a:pt x="836" y="452"/>
                  </a:lnTo>
                  <a:lnTo>
                    <a:pt x="836" y="452"/>
                  </a:lnTo>
                  <a:lnTo>
                    <a:pt x="836" y="442"/>
                  </a:lnTo>
                  <a:lnTo>
                    <a:pt x="836" y="440"/>
                  </a:lnTo>
                  <a:lnTo>
                    <a:pt x="836" y="438"/>
                  </a:lnTo>
                  <a:lnTo>
                    <a:pt x="838" y="419"/>
                  </a:lnTo>
                  <a:lnTo>
                    <a:pt x="840" y="402"/>
                  </a:lnTo>
                  <a:lnTo>
                    <a:pt x="845" y="388"/>
                  </a:lnTo>
                  <a:lnTo>
                    <a:pt x="850" y="378"/>
                  </a:lnTo>
                  <a:lnTo>
                    <a:pt x="852" y="374"/>
                  </a:lnTo>
                  <a:lnTo>
                    <a:pt x="854" y="369"/>
                  </a:lnTo>
                  <a:lnTo>
                    <a:pt x="854" y="367"/>
                  </a:lnTo>
                  <a:lnTo>
                    <a:pt x="854" y="364"/>
                  </a:lnTo>
                  <a:lnTo>
                    <a:pt x="857" y="364"/>
                  </a:lnTo>
                  <a:lnTo>
                    <a:pt x="857" y="362"/>
                  </a:lnTo>
                  <a:lnTo>
                    <a:pt x="857" y="360"/>
                  </a:lnTo>
                  <a:lnTo>
                    <a:pt x="857" y="360"/>
                  </a:lnTo>
                  <a:lnTo>
                    <a:pt x="857" y="357"/>
                  </a:lnTo>
                  <a:lnTo>
                    <a:pt x="857" y="350"/>
                  </a:lnTo>
                  <a:lnTo>
                    <a:pt x="857" y="350"/>
                  </a:lnTo>
                  <a:lnTo>
                    <a:pt x="854" y="352"/>
                  </a:lnTo>
                  <a:lnTo>
                    <a:pt x="852" y="352"/>
                  </a:lnTo>
                  <a:lnTo>
                    <a:pt x="852" y="352"/>
                  </a:lnTo>
                  <a:lnTo>
                    <a:pt x="852" y="352"/>
                  </a:lnTo>
                  <a:lnTo>
                    <a:pt x="852" y="352"/>
                  </a:lnTo>
                  <a:lnTo>
                    <a:pt x="850" y="352"/>
                  </a:lnTo>
                  <a:lnTo>
                    <a:pt x="850" y="352"/>
                  </a:lnTo>
                  <a:lnTo>
                    <a:pt x="847" y="352"/>
                  </a:lnTo>
                  <a:lnTo>
                    <a:pt x="847" y="355"/>
                  </a:lnTo>
                  <a:lnTo>
                    <a:pt x="847" y="355"/>
                  </a:lnTo>
                  <a:lnTo>
                    <a:pt x="850" y="355"/>
                  </a:lnTo>
                  <a:lnTo>
                    <a:pt x="850" y="357"/>
                  </a:lnTo>
                  <a:lnTo>
                    <a:pt x="847" y="357"/>
                  </a:lnTo>
                  <a:lnTo>
                    <a:pt x="847" y="357"/>
                  </a:lnTo>
                  <a:lnTo>
                    <a:pt x="847" y="357"/>
                  </a:lnTo>
                  <a:lnTo>
                    <a:pt x="847" y="357"/>
                  </a:lnTo>
                  <a:lnTo>
                    <a:pt x="847" y="357"/>
                  </a:lnTo>
                  <a:lnTo>
                    <a:pt x="847" y="357"/>
                  </a:lnTo>
                  <a:lnTo>
                    <a:pt x="847" y="357"/>
                  </a:lnTo>
                  <a:lnTo>
                    <a:pt x="847" y="357"/>
                  </a:lnTo>
                  <a:lnTo>
                    <a:pt x="847" y="357"/>
                  </a:lnTo>
                  <a:lnTo>
                    <a:pt x="845" y="357"/>
                  </a:lnTo>
                  <a:lnTo>
                    <a:pt x="845" y="355"/>
                  </a:lnTo>
                  <a:lnTo>
                    <a:pt x="845" y="355"/>
                  </a:lnTo>
                  <a:lnTo>
                    <a:pt x="845" y="355"/>
                  </a:lnTo>
                  <a:lnTo>
                    <a:pt x="843" y="355"/>
                  </a:lnTo>
                  <a:lnTo>
                    <a:pt x="843" y="355"/>
                  </a:lnTo>
                  <a:lnTo>
                    <a:pt x="843" y="355"/>
                  </a:lnTo>
                  <a:lnTo>
                    <a:pt x="840" y="355"/>
                  </a:lnTo>
                  <a:lnTo>
                    <a:pt x="840" y="352"/>
                  </a:lnTo>
                  <a:lnTo>
                    <a:pt x="838" y="352"/>
                  </a:lnTo>
                  <a:lnTo>
                    <a:pt x="838" y="350"/>
                  </a:lnTo>
                  <a:lnTo>
                    <a:pt x="838" y="350"/>
                  </a:lnTo>
                  <a:lnTo>
                    <a:pt x="838" y="350"/>
                  </a:lnTo>
                  <a:lnTo>
                    <a:pt x="836" y="350"/>
                  </a:lnTo>
                  <a:lnTo>
                    <a:pt x="836" y="348"/>
                  </a:lnTo>
                  <a:lnTo>
                    <a:pt x="836" y="348"/>
                  </a:lnTo>
                  <a:lnTo>
                    <a:pt x="831" y="348"/>
                  </a:lnTo>
                  <a:lnTo>
                    <a:pt x="831" y="348"/>
                  </a:lnTo>
                  <a:lnTo>
                    <a:pt x="831" y="348"/>
                  </a:lnTo>
                  <a:lnTo>
                    <a:pt x="828" y="348"/>
                  </a:lnTo>
                  <a:lnTo>
                    <a:pt x="826" y="348"/>
                  </a:lnTo>
                  <a:lnTo>
                    <a:pt x="824" y="348"/>
                  </a:lnTo>
                  <a:lnTo>
                    <a:pt x="821" y="348"/>
                  </a:lnTo>
                  <a:lnTo>
                    <a:pt x="821" y="348"/>
                  </a:lnTo>
                  <a:lnTo>
                    <a:pt x="819" y="348"/>
                  </a:lnTo>
                  <a:lnTo>
                    <a:pt x="819" y="348"/>
                  </a:lnTo>
                  <a:lnTo>
                    <a:pt x="819" y="348"/>
                  </a:lnTo>
                  <a:lnTo>
                    <a:pt x="819" y="348"/>
                  </a:lnTo>
                  <a:lnTo>
                    <a:pt x="817" y="348"/>
                  </a:lnTo>
                  <a:lnTo>
                    <a:pt x="814" y="348"/>
                  </a:lnTo>
                  <a:lnTo>
                    <a:pt x="814" y="348"/>
                  </a:lnTo>
                  <a:lnTo>
                    <a:pt x="812" y="348"/>
                  </a:lnTo>
                  <a:lnTo>
                    <a:pt x="810" y="345"/>
                  </a:lnTo>
                  <a:lnTo>
                    <a:pt x="810" y="345"/>
                  </a:lnTo>
                  <a:lnTo>
                    <a:pt x="807" y="343"/>
                  </a:lnTo>
                  <a:lnTo>
                    <a:pt x="807" y="343"/>
                  </a:lnTo>
                  <a:lnTo>
                    <a:pt x="807" y="343"/>
                  </a:lnTo>
                  <a:lnTo>
                    <a:pt x="805" y="343"/>
                  </a:lnTo>
                  <a:lnTo>
                    <a:pt x="805" y="343"/>
                  </a:lnTo>
                  <a:lnTo>
                    <a:pt x="805" y="341"/>
                  </a:lnTo>
                  <a:lnTo>
                    <a:pt x="805" y="341"/>
                  </a:lnTo>
                  <a:lnTo>
                    <a:pt x="802" y="341"/>
                  </a:lnTo>
                  <a:lnTo>
                    <a:pt x="802" y="341"/>
                  </a:lnTo>
                  <a:lnTo>
                    <a:pt x="802" y="341"/>
                  </a:lnTo>
                  <a:lnTo>
                    <a:pt x="800" y="341"/>
                  </a:lnTo>
                  <a:lnTo>
                    <a:pt x="800" y="341"/>
                  </a:lnTo>
                  <a:lnTo>
                    <a:pt x="798" y="338"/>
                  </a:lnTo>
                  <a:lnTo>
                    <a:pt x="798" y="338"/>
                  </a:lnTo>
                  <a:lnTo>
                    <a:pt x="795" y="341"/>
                  </a:lnTo>
                  <a:lnTo>
                    <a:pt x="793" y="341"/>
                  </a:lnTo>
                  <a:lnTo>
                    <a:pt x="793" y="338"/>
                  </a:lnTo>
                  <a:lnTo>
                    <a:pt x="793" y="338"/>
                  </a:lnTo>
                  <a:lnTo>
                    <a:pt x="793" y="338"/>
                  </a:lnTo>
                  <a:lnTo>
                    <a:pt x="793" y="338"/>
                  </a:lnTo>
                  <a:lnTo>
                    <a:pt x="793" y="338"/>
                  </a:lnTo>
                  <a:lnTo>
                    <a:pt x="793" y="338"/>
                  </a:lnTo>
                  <a:lnTo>
                    <a:pt x="793" y="336"/>
                  </a:lnTo>
                  <a:lnTo>
                    <a:pt x="791" y="336"/>
                  </a:lnTo>
                  <a:lnTo>
                    <a:pt x="791" y="336"/>
                  </a:lnTo>
                  <a:lnTo>
                    <a:pt x="791" y="336"/>
                  </a:lnTo>
                  <a:lnTo>
                    <a:pt x="791" y="336"/>
                  </a:lnTo>
                  <a:lnTo>
                    <a:pt x="791" y="336"/>
                  </a:lnTo>
                  <a:lnTo>
                    <a:pt x="788" y="334"/>
                  </a:lnTo>
                  <a:lnTo>
                    <a:pt x="788" y="334"/>
                  </a:lnTo>
                  <a:lnTo>
                    <a:pt x="788" y="334"/>
                  </a:lnTo>
                  <a:lnTo>
                    <a:pt x="788" y="334"/>
                  </a:lnTo>
                  <a:lnTo>
                    <a:pt x="788" y="334"/>
                  </a:lnTo>
                  <a:lnTo>
                    <a:pt x="786" y="334"/>
                  </a:lnTo>
                  <a:lnTo>
                    <a:pt x="786" y="334"/>
                  </a:lnTo>
                  <a:lnTo>
                    <a:pt x="786" y="334"/>
                  </a:lnTo>
                  <a:lnTo>
                    <a:pt x="786" y="334"/>
                  </a:lnTo>
                  <a:lnTo>
                    <a:pt x="786" y="334"/>
                  </a:lnTo>
                  <a:lnTo>
                    <a:pt x="786" y="334"/>
                  </a:lnTo>
                  <a:lnTo>
                    <a:pt x="783" y="334"/>
                  </a:lnTo>
                  <a:lnTo>
                    <a:pt x="783" y="334"/>
                  </a:lnTo>
                  <a:lnTo>
                    <a:pt x="781" y="334"/>
                  </a:lnTo>
                  <a:lnTo>
                    <a:pt x="781" y="334"/>
                  </a:lnTo>
                  <a:lnTo>
                    <a:pt x="781" y="334"/>
                  </a:lnTo>
                  <a:lnTo>
                    <a:pt x="781" y="334"/>
                  </a:lnTo>
                  <a:lnTo>
                    <a:pt x="779" y="334"/>
                  </a:lnTo>
                  <a:lnTo>
                    <a:pt x="779" y="334"/>
                  </a:lnTo>
                  <a:lnTo>
                    <a:pt x="779" y="334"/>
                  </a:lnTo>
                  <a:lnTo>
                    <a:pt x="779" y="331"/>
                  </a:lnTo>
                  <a:lnTo>
                    <a:pt x="779" y="331"/>
                  </a:lnTo>
                  <a:lnTo>
                    <a:pt x="776" y="331"/>
                  </a:lnTo>
                  <a:lnTo>
                    <a:pt x="776" y="331"/>
                  </a:lnTo>
                  <a:lnTo>
                    <a:pt x="776" y="331"/>
                  </a:lnTo>
                  <a:lnTo>
                    <a:pt x="774" y="331"/>
                  </a:lnTo>
                  <a:lnTo>
                    <a:pt x="774" y="331"/>
                  </a:lnTo>
                  <a:lnTo>
                    <a:pt x="776" y="331"/>
                  </a:lnTo>
                  <a:lnTo>
                    <a:pt x="776" y="329"/>
                  </a:lnTo>
                  <a:lnTo>
                    <a:pt x="776" y="329"/>
                  </a:lnTo>
                  <a:lnTo>
                    <a:pt x="776" y="329"/>
                  </a:lnTo>
                  <a:lnTo>
                    <a:pt x="774" y="326"/>
                  </a:lnTo>
                  <a:lnTo>
                    <a:pt x="774" y="326"/>
                  </a:lnTo>
                  <a:lnTo>
                    <a:pt x="774" y="326"/>
                  </a:lnTo>
                  <a:lnTo>
                    <a:pt x="772" y="326"/>
                  </a:lnTo>
                  <a:lnTo>
                    <a:pt x="772" y="324"/>
                  </a:lnTo>
                  <a:lnTo>
                    <a:pt x="772" y="322"/>
                  </a:lnTo>
                  <a:lnTo>
                    <a:pt x="772" y="322"/>
                  </a:lnTo>
                  <a:lnTo>
                    <a:pt x="769" y="317"/>
                  </a:lnTo>
                  <a:lnTo>
                    <a:pt x="769" y="315"/>
                  </a:lnTo>
                  <a:lnTo>
                    <a:pt x="769" y="312"/>
                  </a:lnTo>
                  <a:lnTo>
                    <a:pt x="769" y="312"/>
                  </a:lnTo>
                  <a:lnTo>
                    <a:pt x="767" y="312"/>
                  </a:lnTo>
                  <a:lnTo>
                    <a:pt x="767" y="310"/>
                  </a:lnTo>
                  <a:lnTo>
                    <a:pt x="767" y="310"/>
                  </a:lnTo>
                  <a:lnTo>
                    <a:pt x="765" y="307"/>
                  </a:lnTo>
                  <a:lnTo>
                    <a:pt x="765" y="307"/>
                  </a:lnTo>
                  <a:lnTo>
                    <a:pt x="762" y="307"/>
                  </a:lnTo>
                  <a:lnTo>
                    <a:pt x="762" y="305"/>
                  </a:lnTo>
                  <a:lnTo>
                    <a:pt x="762" y="305"/>
                  </a:lnTo>
                  <a:lnTo>
                    <a:pt x="762" y="305"/>
                  </a:lnTo>
                  <a:lnTo>
                    <a:pt x="762" y="305"/>
                  </a:lnTo>
                  <a:lnTo>
                    <a:pt x="762" y="305"/>
                  </a:lnTo>
                  <a:lnTo>
                    <a:pt x="762" y="305"/>
                  </a:lnTo>
                  <a:lnTo>
                    <a:pt x="762" y="305"/>
                  </a:lnTo>
                  <a:lnTo>
                    <a:pt x="762" y="303"/>
                  </a:lnTo>
                  <a:lnTo>
                    <a:pt x="760" y="303"/>
                  </a:lnTo>
                  <a:lnTo>
                    <a:pt x="760" y="303"/>
                  </a:lnTo>
                  <a:lnTo>
                    <a:pt x="760" y="300"/>
                  </a:lnTo>
                  <a:lnTo>
                    <a:pt x="762" y="300"/>
                  </a:lnTo>
                  <a:lnTo>
                    <a:pt x="760" y="300"/>
                  </a:lnTo>
                  <a:lnTo>
                    <a:pt x="760" y="300"/>
                  </a:lnTo>
                  <a:lnTo>
                    <a:pt x="760" y="300"/>
                  </a:lnTo>
                  <a:lnTo>
                    <a:pt x="760" y="298"/>
                  </a:lnTo>
                  <a:lnTo>
                    <a:pt x="760" y="298"/>
                  </a:lnTo>
                  <a:lnTo>
                    <a:pt x="762" y="296"/>
                  </a:lnTo>
                  <a:lnTo>
                    <a:pt x="762" y="296"/>
                  </a:lnTo>
                  <a:lnTo>
                    <a:pt x="762" y="293"/>
                  </a:lnTo>
                  <a:lnTo>
                    <a:pt x="760" y="293"/>
                  </a:lnTo>
                  <a:lnTo>
                    <a:pt x="760" y="293"/>
                  </a:lnTo>
                  <a:lnTo>
                    <a:pt x="760" y="293"/>
                  </a:lnTo>
                  <a:lnTo>
                    <a:pt x="760" y="291"/>
                  </a:lnTo>
                  <a:lnTo>
                    <a:pt x="760" y="291"/>
                  </a:lnTo>
                  <a:lnTo>
                    <a:pt x="760" y="291"/>
                  </a:lnTo>
                  <a:lnTo>
                    <a:pt x="760" y="291"/>
                  </a:lnTo>
                  <a:lnTo>
                    <a:pt x="760" y="291"/>
                  </a:lnTo>
                  <a:lnTo>
                    <a:pt x="760" y="291"/>
                  </a:lnTo>
                  <a:lnTo>
                    <a:pt x="757" y="291"/>
                  </a:lnTo>
                  <a:lnTo>
                    <a:pt x="757" y="291"/>
                  </a:lnTo>
                  <a:lnTo>
                    <a:pt x="757" y="289"/>
                  </a:lnTo>
                  <a:lnTo>
                    <a:pt x="760" y="289"/>
                  </a:lnTo>
                  <a:lnTo>
                    <a:pt x="760" y="289"/>
                  </a:lnTo>
                  <a:lnTo>
                    <a:pt x="760" y="289"/>
                  </a:lnTo>
                  <a:lnTo>
                    <a:pt x="760" y="286"/>
                  </a:lnTo>
                  <a:lnTo>
                    <a:pt x="760" y="286"/>
                  </a:lnTo>
                  <a:lnTo>
                    <a:pt x="760" y="286"/>
                  </a:lnTo>
                  <a:lnTo>
                    <a:pt x="760" y="284"/>
                  </a:lnTo>
                  <a:lnTo>
                    <a:pt x="760" y="284"/>
                  </a:lnTo>
                  <a:lnTo>
                    <a:pt x="760" y="284"/>
                  </a:lnTo>
                  <a:lnTo>
                    <a:pt x="760" y="281"/>
                  </a:lnTo>
                  <a:lnTo>
                    <a:pt x="760" y="281"/>
                  </a:lnTo>
                  <a:lnTo>
                    <a:pt x="757" y="281"/>
                  </a:lnTo>
                  <a:lnTo>
                    <a:pt x="757" y="281"/>
                  </a:lnTo>
                  <a:lnTo>
                    <a:pt x="757" y="281"/>
                  </a:lnTo>
                  <a:lnTo>
                    <a:pt x="757" y="281"/>
                  </a:lnTo>
                  <a:lnTo>
                    <a:pt x="757" y="279"/>
                  </a:lnTo>
                  <a:lnTo>
                    <a:pt x="757" y="277"/>
                  </a:lnTo>
                  <a:lnTo>
                    <a:pt x="757" y="277"/>
                  </a:lnTo>
                  <a:lnTo>
                    <a:pt x="755" y="277"/>
                  </a:lnTo>
                  <a:lnTo>
                    <a:pt x="755" y="277"/>
                  </a:lnTo>
                  <a:lnTo>
                    <a:pt x="755" y="277"/>
                  </a:lnTo>
                  <a:lnTo>
                    <a:pt x="755" y="274"/>
                  </a:lnTo>
                  <a:lnTo>
                    <a:pt x="755" y="274"/>
                  </a:lnTo>
                  <a:lnTo>
                    <a:pt x="753" y="274"/>
                  </a:lnTo>
                  <a:lnTo>
                    <a:pt x="753" y="277"/>
                  </a:lnTo>
                  <a:lnTo>
                    <a:pt x="753" y="277"/>
                  </a:lnTo>
                  <a:lnTo>
                    <a:pt x="753" y="277"/>
                  </a:lnTo>
                  <a:lnTo>
                    <a:pt x="753" y="274"/>
                  </a:lnTo>
                  <a:lnTo>
                    <a:pt x="753" y="274"/>
                  </a:lnTo>
                  <a:lnTo>
                    <a:pt x="750" y="274"/>
                  </a:lnTo>
                  <a:lnTo>
                    <a:pt x="750" y="274"/>
                  </a:lnTo>
                  <a:lnTo>
                    <a:pt x="750" y="274"/>
                  </a:lnTo>
                  <a:lnTo>
                    <a:pt x="750" y="274"/>
                  </a:lnTo>
                  <a:lnTo>
                    <a:pt x="748" y="272"/>
                  </a:lnTo>
                  <a:lnTo>
                    <a:pt x="748" y="272"/>
                  </a:lnTo>
                  <a:lnTo>
                    <a:pt x="748" y="272"/>
                  </a:lnTo>
                  <a:lnTo>
                    <a:pt x="748" y="272"/>
                  </a:lnTo>
                  <a:lnTo>
                    <a:pt x="748" y="272"/>
                  </a:lnTo>
                  <a:lnTo>
                    <a:pt x="748" y="272"/>
                  </a:lnTo>
                  <a:lnTo>
                    <a:pt x="748" y="272"/>
                  </a:lnTo>
                  <a:lnTo>
                    <a:pt x="746" y="270"/>
                  </a:lnTo>
                  <a:lnTo>
                    <a:pt x="746" y="270"/>
                  </a:lnTo>
                  <a:lnTo>
                    <a:pt x="746" y="270"/>
                  </a:lnTo>
                  <a:lnTo>
                    <a:pt x="746" y="270"/>
                  </a:lnTo>
                  <a:lnTo>
                    <a:pt x="746" y="270"/>
                  </a:lnTo>
                  <a:lnTo>
                    <a:pt x="746" y="270"/>
                  </a:lnTo>
                  <a:lnTo>
                    <a:pt x="743" y="267"/>
                  </a:lnTo>
                  <a:lnTo>
                    <a:pt x="743" y="267"/>
                  </a:lnTo>
                  <a:lnTo>
                    <a:pt x="743" y="267"/>
                  </a:lnTo>
                  <a:lnTo>
                    <a:pt x="743" y="267"/>
                  </a:lnTo>
                  <a:lnTo>
                    <a:pt x="743" y="267"/>
                  </a:lnTo>
                  <a:lnTo>
                    <a:pt x="743" y="265"/>
                  </a:lnTo>
                  <a:lnTo>
                    <a:pt x="743" y="265"/>
                  </a:lnTo>
                  <a:lnTo>
                    <a:pt x="743" y="265"/>
                  </a:lnTo>
                  <a:lnTo>
                    <a:pt x="743" y="265"/>
                  </a:lnTo>
                  <a:lnTo>
                    <a:pt x="743" y="265"/>
                  </a:lnTo>
                  <a:lnTo>
                    <a:pt x="743" y="265"/>
                  </a:lnTo>
                  <a:lnTo>
                    <a:pt x="743" y="263"/>
                  </a:lnTo>
                  <a:lnTo>
                    <a:pt x="743" y="263"/>
                  </a:lnTo>
                  <a:lnTo>
                    <a:pt x="743" y="263"/>
                  </a:lnTo>
                  <a:lnTo>
                    <a:pt x="741" y="263"/>
                  </a:lnTo>
                  <a:lnTo>
                    <a:pt x="741" y="263"/>
                  </a:lnTo>
                  <a:lnTo>
                    <a:pt x="741" y="260"/>
                  </a:lnTo>
                  <a:lnTo>
                    <a:pt x="741" y="260"/>
                  </a:lnTo>
                  <a:lnTo>
                    <a:pt x="741" y="260"/>
                  </a:lnTo>
                  <a:lnTo>
                    <a:pt x="739" y="260"/>
                  </a:lnTo>
                  <a:lnTo>
                    <a:pt x="739" y="260"/>
                  </a:lnTo>
                  <a:lnTo>
                    <a:pt x="739" y="258"/>
                  </a:lnTo>
                  <a:lnTo>
                    <a:pt x="739" y="258"/>
                  </a:lnTo>
                  <a:lnTo>
                    <a:pt x="739" y="258"/>
                  </a:lnTo>
                  <a:lnTo>
                    <a:pt x="739" y="255"/>
                  </a:lnTo>
                  <a:lnTo>
                    <a:pt x="739" y="255"/>
                  </a:lnTo>
                  <a:lnTo>
                    <a:pt x="739" y="255"/>
                  </a:lnTo>
                  <a:lnTo>
                    <a:pt x="739" y="255"/>
                  </a:lnTo>
                  <a:lnTo>
                    <a:pt x="736" y="255"/>
                  </a:lnTo>
                  <a:lnTo>
                    <a:pt x="736" y="255"/>
                  </a:lnTo>
                  <a:lnTo>
                    <a:pt x="736" y="255"/>
                  </a:lnTo>
                  <a:lnTo>
                    <a:pt x="736" y="253"/>
                  </a:lnTo>
                  <a:lnTo>
                    <a:pt x="736" y="253"/>
                  </a:lnTo>
                  <a:lnTo>
                    <a:pt x="736" y="253"/>
                  </a:lnTo>
                  <a:lnTo>
                    <a:pt x="734" y="251"/>
                  </a:lnTo>
                  <a:lnTo>
                    <a:pt x="731" y="251"/>
                  </a:lnTo>
                  <a:lnTo>
                    <a:pt x="731" y="251"/>
                  </a:lnTo>
                  <a:lnTo>
                    <a:pt x="729" y="248"/>
                  </a:lnTo>
                  <a:lnTo>
                    <a:pt x="729" y="248"/>
                  </a:lnTo>
                  <a:lnTo>
                    <a:pt x="729" y="248"/>
                  </a:lnTo>
                  <a:lnTo>
                    <a:pt x="729" y="248"/>
                  </a:lnTo>
                  <a:lnTo>
                    <a:pt x="729" y="248"/>
                  </a:lnTo>
                  <a:lnTo>
                    <a:pt x="729" y="248"/>
                  </a:lnTo>
                  <a:lnTo>
                    <a:pt x="727" y="246"/>
                  </a:lnTo>
                  <a:lnTo>
                    <a:pt x="727" y="246"/>
                  </a:lnTo>
                  <a:lnTo>
                    <a:pt x="727" y="246"/>
                  </a:lnTo>
                  <a:lnTo>
                    <a:pt x="727" y="244"/>
                  </a:lnTo>
                  <a:lnTo>
                    <a:pt x="727" y="244"/>
                  </a:lnTo>
                  <a:lnTo>
                    <a:pt x="727" y="244"/>
                  </a:lnTo>
                  <a:lnTo>
                    <a:pt x="724" y="241"/>
                  </a:lnTo>
                  <a:lnTo>
                    <a:pt x="724" y="239"/>
                  </a:lnTo>
                  <a:lnTo>
                    <a:pt x="724" y="239"/>
                  </a:lnTo>
                  <a:lnTo>
                    <a:pt x="724" y="236"/>
                  </a:lnTo>
                  <a:lnTo>
                    <a:pt x="724" y="236"/>
                  </a:lnTo>
                  <a:lnTo>
                    <a:pt x="724" y="236"/>
                  </a:lnTo>
                  <a:lnTo>
                    <a:pt x="724" y="236"/>
                  </a:lnTo>
                  <a:lnTo>
                    <a:pt x="724" y="236"/>
                  </a:lnTo>
                  <a:lnTo>
                    <a:pt x="724" y="236"/>
                  </a:lnTo>
                  <a:lnTo>
                    <a:pt x="724" y="234"/>
                  </a:lnTo>
                  <a:lnTo>
                    <a:pt x="722" y="234"/>
                  </a:lnTo>
                  <a:lnTo>
                    <a:pt x="722" y="234"/>
                  </a:lnTo>
                  <a:lnTo>
                    <a:pt x="722" y="232"/>
                  </a:lnTo>
                  <a:lnTo>
                    <a:pt x="722" y="232"/>
                  </a:lnTo>
                  <a:lnTo>
                    <a:pt x="722" y="232"/>
                  </a:lnTo>
                  <a:lnTo>
                    <a:pt x="722" y="232"/>
                  </a:lnTo>
                  <a:lnTo>
                    <a:pt x="720" y="229"/>
                  </a:lnTo>
                  <a:lnTo>
                    <a:pt x="720" y="229"/>
                  </a:lnTo>
                  <a:lnTo>
                    <a:pt x="720" y="229"/>
                  </a:lnTo>
                  <a:lnTo>
                    <a:pt x="720" y="227"/>
                  </a:lnTo>
                  <a:lnTo>
                    <a:pt x="717" y="227"/>
                  </a:lnTo>
                  <a:lnTo>
                    <a:pt x="717" y="222"/>
                  </a:lnTo>
                  <a:lnTo>
                    <a:pt x="717" y="222"/>
                  </a:lnTo>
                  <a:lnTo>
                    <a:pt x="717" y="222"/>
                  </a:lnTo>
                  <a:lnTo>
                    <a:pt x="717" y="220"/>
                  </a:lnTo>
                  <a:lnTo>
                    <a:pt x="717" y="220"/>
                  </a:lnTo>
                  <a:lnTo>
                    <a:pt x="715" y="220"/>
                  </a:lnTo>
                  <a:lnTo>
                    <a:pt x="715" y="220"/>
                  </a:lnTo>
                  <a:lnTo>
                    <a:pt x="715" y="220"/>
                  </a:lnTo>
                  <a:lnTo>
                    <a:pt x="715" y="220"/>
                  </a:lnTo>
                  <a:lnTo>
                    <a:pt x="715" y="220"/>
                  </a:lnTo>
                  <a:lnTo>
                    <a:pt x="715" y="220"/>
                  </a:lnTo>
                  <a:lnTo>
                    <a:pt x="715" y="218"/>
                  </a:lnTo>
                  <a:lnTo>
                    <a:pt x="715" y="218"/>
                  </a:lnTo>
                  <a:lnTo>
                    <a:pt x="715" y="218"/>
                  </a:lnTo>
                  <a:lnTo>
                    <a:pt x="715" y="218"/>
                  </a:lnTo>
                  <a:lnTo>
                    <a:pt x="712" y="218"/>
                  </a:lnTo>
                  <a:lnTo>
                    <a:pt x="712" y="218"/>
                  </a:lnTo>
                  <a:lnTo>
                    <a:pt x="712" y="215"/>
                  </a:lnTo>
                  <a:lnTo>
                    <a:pt x="712" y="215"/>
                  </a:lnTo>
                  <a:lnTo>
                    <a:pt x="712" y="215"/>
                  </a:lnTo>
                  <a:lnTo>
                    <a:pt x="712" y="215"/>
                  </a:lnTo>
                  <a:lnTo>
                    <a:pt x="712" y="215"/>
                  </a:lnTo>
                  <a:lnTo>
                    <a:pt x="712" y="213"/>
                  </a:lnTo>
                  <a:lnTo>
                    <a:pt x="712" y="213"/>
                  </a:lnTo>
                  <a:lnTo>
                    <a:pt x="712" y="210"/>
                  </a:lnTo>
                  <a:lnTo>
                    <a:pt x="710" y="208"/>
                  </a:lnTo>
                  <a:lnTo>
                    <a:pt x="710" y="208"/>
                  </a:lnTo>
                  <a:lnTo>
                    <a:pt x="710" y="208"/>
                  </a:lnTo>
                  <a:lnTo>
                    <a:pt x="710" y="208"/>
                  </a:lnTo>
                  <a:lnTo>
                    <a:pt x="710" y="208"/>
                  </a:lnTo>
                  <a:lnTo>
                    <a:pt x="710" y="206"/>
                  </a:lnTo>
                  <a:lnTo>
                    <a:pt x="710" y="206"/>
                  </a:lnTo>
                  <a:lnTo>
                    <a:pt x="708" y="206"/>
                  </a:lnTo>
                  <a:lnTo>
                    <a:pt x="708" y="203"/>
                  </a:lnTo>
                  <a:lnTo>
                    <a:pt x="708" y="203"/>
                  </a:lnTo>
                  <a:lnTo>
                    <a:pt x="705" y="201"/>
                  </a:lnTo>
                  <a:lnTo>
                    <a:pt x="705" y="201"/>
                  </a:lnTo>
                  <a:lnTo>
                    <a:pt x="705" y="201"/>
                  </a:lnTo>
                  <a:lnTo>
                    <a:pt x="703" y="199"/>
                  </a:lnTo>
                  <a:lnTo>
                    <a:pt x="703" y="199"/>
                  </a:lnTo>
                  <a:lnTo>
                    <a:pt x="703" y="199"/>
                  </a:lnTo>
                  <a:lnTo>
                    <a:pt x="701" y="196"/>
                  </a:lnTo>
                  <a:lnTo>
                    <a:pt x="698" y="196"/>
                  </a:lnTo>
                  <a:lnTo>
                    <a:pt x="698" y="196"/>
                  </a:lnTo>
                  <a:lnTo>
                    <a:pt x="698" y="196"/>
                  </a:lnTo>
                  <a:lnTo>
                    <a:pt x="696" y="194"/>
                  </a:lnTo>
                  <a:lnTo>
                    <a:pt x="696" y="194"/>
                  </a:lnTo>
                  <a:lnTo>
                    <a:pt x="696" y="194"/>
                  </a:lnTo>
                  <a:lnTo>
                    <a:pt x="696" y="192"/>
                  </a:lnTo>
                  <a:lnTo>
                    <a:pt x="696" y="192"/>
                  </a:lnTo>
                  <a:lnTo>
                    <a:pt x="696" y="192"/>
                  </a:lnTo>
                  <a:lnTo>
                    <a:pt x="691" y="189"/>
                  </a:lnTo>
                  <a:lnTo>
                    <a:pt x="691" y="189"/>
                  </a:lnTo>
                  <a:lnTo>
                    <a:pt x="691" y="189"/>
                  </a:lnTo>
                  <a:lnTo>
                    <a:pt x="691" y="189"/>
                  </a:lnTo>
                  <a:lnTo>
                    <a:pt x="689" y="189"/>
                  </a:lnTo>
                  <a:lnTo>
                    <a:pt x="689" y="189"/>
                  </a:lnTo>
                  <a:lnTo>
                    <a:pt x="689" y="187"/>
                  </a:lnTo>
                  <a:lnTo>
                    <a:pt x="689" y="187"/>
                  </a:lnTo>
                  <a:lnTo>
                    <a:pt x="689" y="187"/>
                  </a:lnTo>
                  <a:lnTo>
                    <a:pt x="689" y="184"/>
                  </a:lnTo>
                  <a:lnTo>
                    <a:pt x="689" y="184"/>
                  </a:lnTo>
                  <a:lnTo>
                    <a:pt x="686" y="184"/>
                  </a:lnTo>
                  <a:lnTo>
                    <a:pt x="686" y="184"/>
                  </a:lnTo>
                  <a:lnTo>
                    <a:pt x="686" y="184"/>
                  </a:lnTo>
                  <a:lnTo>
                    <a:pt x="684" y="184"/>
                  </a:lnTo>
                  <a:lnTo>
                    <a:pt x="684" y="184"/>
                  </a:lnTo>
                  <a:lnTo>
                    <a:pt x="686" y="184"/>
                  </a:lnTo>
                  <a:lnTo>
                    <a:pt x="686" y="182"/>
                  </a:lnTo>
                  <a:lnTo>
                    <a:pt x="686" y="182"/>
                  </a:lnTo>
                  <a:lnTo>
                    <a:pt x="684" y="182"/>
                  </a:lnTo>
                  <a:lnTo>
                    <a:pt x="684" y="182"/>
                  </a:lnTo>
                  <a:lnTo>
                    <a:pt x="684" y="182"/>
                  </a:lnTo>
                  <a:lnTo>
                    <a:pt x="684" y="182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2" y="177"/>
                  </a:lnTo>
                  <a:lnTo>
                    <a:pt x="682" y="177"/>
                  </a:lnTo>
                  <a:lnTo>
                    <a:pt x="682" y="177"/>
                  </a:lnTo>
                  <a:lnTo>
                    <a:pt x="682" y="177"/>
                  </a:lnTo>
                  <a:lnTo>
                    <a:pt x="682" y="177"/>
                  </a:lnTo>
                  <a:lnTo>
                    <a:pt x="682" y="177"/>
                  </a:lnTo>
                  <a:lnTo>
                    <a:pt x="679" y="177"/>
                  </a:lnTo>
                  <a:lnTo>
                    <a:pt x="679" y="177"/>
                  </a:lnTo>
                  <a:lnTo>
                    <a:pt x="679" y="177"/>
                  </a:lnTo>
                  <a:lnTo>
                    <a:pt x="679" y="177"/>
                  </a:lnTo>
                  <a:lnTo>
                    <a:pt x="679" y="175"/>
                  </a:lnTo>
                  <a:lnTo>
                    <a:pt x="677" y="177"/>
                  </a:lnTo>
                  <a:lnTo>
                    <a:pt x="677" y="177"/>
                  </a:lnTo>
                  <a:lnTo>
                    <a:pt x="677" y="177"/>
                  </a:lnTo>
                  <a:lnTo>
                    <a:pt x="677" y="177"/>
                  </a:lnTo>
                  <a:lnTo>
                    <a:pt x="677" y="177"/>
                  </a:lnTo>
                  <a:lnTo>
                    <a:pt x="677" y="175"/>
                  </a:lnTo>
                  <a:lnTo>
                    <a:pt x="677" y="175"/>
                  </a:lnTo>
                  <a:lnTo>
                    <a:pt x="677" y="175"/>
                  </a:lnTo>
                  <a:lnTo>
                    <a:pt x="677" y="175"/>
                  </a:lnTo>
                  <a:lnTo>
                    <a:pt x="677" y="175"/>
                  </a:lnTo>
                  <a:lnTo>
                    <a:pt x="675" y="175"/>
                  </a:lnTo>
                  <a:lnTo>
                    <a:pt x="675" y="175"/>
                  </a:lnTo>
                  <a:lnTo>
                    <a:pt x="675" y="177"/>
                  </a:lnTo>
                  <a:lnTo>
                    <a:pt x="675" y="177"/>
                  </a:lnTo>
                  <a:lnTo>
                    <a:pt x="672" y="177"/>
                  </a:lnTo>
                  <a:lnTo>
                    <a:pt x="665" y="175"/>
                  </a:lnTo>
                  <a:lnTo>
                    <a:pt x="665" y="175"/>
                  </a:lnTo>
                  <a:lnTo>
                    <a:pt x="665" y="175"/>
                  </a:lnTo>
                  <a:lnTo>
                    <a:pt x="665" y="175"/>
                  </a:lnTo>
                  <a:lnTo>
                    <a:pt x="665" y="175"/>
                  </a:lnTo>
                  <a:lnTo>
                    <a:pt x="663" y="175"/>
                  </a:lnTo>
                  <a:lnTo>
                    <a:pt x="663" y="175"/>
                  </a:lnTo>
                  <a:lnTo>
                    <a:pt x="663" y="175"/>
                  </a:lnTo>
                  <a:lnTo>
                    <a:pt x="663" y="175"/>
                  </a:lnTo>
                  <a:lnTo>
                    <a:pt x="663" y="175"/>
                  </a:lnTo>
                  <a:lnTo>
                    <a:pt x="660" y="175"/>
                  </a:lnTo>
                  <a:lnTo>
                    <a:pt x="660" y="175"/>
                  </a:lnTo>
                  <a:lnTo>
                    <a:pt x="660" y="175"/>
                  </a:lnTo>
                  <a:lnTo>
                    <a:pt x="660" y="175"/>
                  </a:lnTo>
                  <a:lnTo>
                    <a:pt x="660" y="175"/>
                  </a:lnTo>
                  <a:lnTo>
                    <a:pt x="658" y="175"/>
                  </a:lnTo>
                  <a:lnTo>
                    <a:pt x="658" y="175"/>
                  </a:lnTo>
                  <a:lnTo>
                    <a:pt x="658" y="175"/>
                  </a:lnTo>
                  <a:lnTo>
                    <a:pt x="653" y="175"/>
                  </a:lnTo>
                  <a:lnTo>
                    <a:pt x="651" y="175"/>
                  </a:lnTo>
                  <a:lnTo>
                    <a:pt x="651" y="175"/>
                  </a:lnTo>
                  <a:lnTo>
                    <a:pt x="649" y="173"/>
                  </a:lnTo>
                  <a:lnTo>
                    <a:pt x="649" y="173"/>
                  </a:lnTo>
                  <a:lnTo>
                    <a:pt x="649" y="173"/>
                  </a:lnTo>
                  <a:lnTo>
                    <a:pt x="649" y="173"/>
                  </a:lnTo>
                  <a:lnTo>
                    <a:pt x="646" y="173"/>
                  </a:lnTo>
                  <a:lnTo>
                    <a:pt x="646" y="173"/>
                  </a:lnTo>
                  <a:lnTo>
                    <a:pt x="646" y="170"/>
                  </a:lnTo>
                  <a:lnTo>
                    <a:pt x="644" y="170"/>
                  </a:lnTo>
                  <a:lnTo>
                    <a:pt x="644" y="170"/>
                  </a:lnTo>
                  <a:lnTo>
                    <a:pt x="644" y="173"/>
                  </a:lnTo>
                  <a:lnTo>
                    <a:pt x="644" y="173"/>
                  </a:lnTo>
                  <a:lnTo>
                    <a:pt x="644" y="173"/>
                  </a:lnTo>
                  <a:lnTo>
                    <a:pt x="644" y="173"/>
                  </a:lnTo>
                  <a:lnTo>
                    <a:pt x="644" y="173"/>
                  </a:lnTo>
                  <a:lnTo>
                    <a:pt x="641" y="175"/>
                  </a:lnTo>
                  <a:lnTo>
                    <a:pt x="641" y="175"/>
                  </a:lnTo>
                  <a:lnTo>
                    <a:pt x="641" y="175"/>
                  </a:lnTo>
                  <a:lnTo>
                    <a:pt x="641" y="175"/>
                  </a:lnTo>
                  <a:lnTo>
                    <a:pt x="637" y="175"/>
                  </a:lnTo>
                  <a:lnTo>
                    <a:pt x="637" y="175"/>
                  </a:lnTo>
                  <a:lnTo>
                    <a:pt x="637" y="177"/>
                  </a:lnTo>
                  <a:lnTo>
                    <a:pt x="637" y="177"/>
                  </a:lnTo>
                  <a:lnTo>
                    <a:pt x="637" y="177"/>
                  </a:lnTo>
                  <a:lnTo>
                    <a:pt x="637" y="177"/>
                  </a:lnTo>
                  <a:lnTo>
                    <a:pt x="634" y="177"/>
                  </a:lnTo>
                  <a:lnTo>
                    <a:pt x="634" y="177"/>
                  </a:lnTo>
                  <a:lnTo>
                    <a:pt x="634" y="177"/>
                  </a:lnTo>
                  <a:lnTo>
                    <a:pt x="634" y="177"/>
                  </a:lnTo>
                  <a:lnTo>
                    <a:pt x="634" y="177"/>
                  </a:lnTo>
                  <a:lnTo>
                    <a:pt x="632" y="177"/>
                  </a:lnTo>
                  <a:lnTo>
                    <a:pt x="632" y="177"/>
                  </a:lnTo>
                  <a:lnTo>
                    <a:pt x="630" y="177"/>
                  </a:lnTo>
                  <a:lnTo>
                    <a:pt x="630" y="177"/>
                  </a:lnTo>
                  <a:lnTo>
                    <a:pt x="630" y="177"/>
                  </a:lnTo>
                  <a:lnTo>
                    <a:pt x="630" y="177"/>
                  </a:lnTo>
                  <a:lnTo>
                    <a:pt x="630" y="177"/>
                  </a:lnTo>
                  <a:lnTo>
                    <a:pt x="630" y="180"/>
                  </a:lnTo>
                  <a:lnTo>
                    <a:pt x="627" y="182"/>
                  </a:lnTo>
                  <a:lnTo>
                    <a:pt x="627" y="182"/>
                  </a:lnTo>
                  <a:lnTo>
                    <a:pt x="627" y="182"/>
                  </a:lnTo>
                  <a:lnTo>
                    <a:pt x="627" y="182"/>
                  </a:lnTo>
                  <a:lnTo>
                    <a:pt x="627" y="182"/>
                  </a:lnTo>
                  <a:lnTo>
                    <a:pt x="627" y="184"/>
                  </a:lnTo>
                  <a:lnTo>
                    <a:pt x="627" y="184"/>
                  </a:lnTo>
                  <a:lnTo>
                    <a:pt x="627" y="184"/>
                  </a:lnTo>
                  <a:lnTo>
                    <a:pt x="627" y="184"/>
                  </a:lnTo>
                  <a:lnTo>
                    <a:pt x="627" y="184"/>
                  </a:lnTo>
                  <a:lnTo>
                    <a:pt x="625" y="184"/>
                  </a:lnTo>
                  <a:lnTo>
                    <a:pt x="627" y="187"/>
                  </a:lnTo>
                  <a:lnTo>
                    <a:pt x="625" y="187"/>
                  </a:lnTo>
                  <a:lnTo>
                    <a:pt x="625" y="187"/>
                  </a:lnTo>
                  <a:lnTo>
                    <a:pt x="625" y="189"/>
                  </a:lnTo>
                  <a:lnTo>
                    <a:pt x="625" y="189"/>
                  </a:lnTo>
                  <a:lnTo>
                    <a:pt x="623" y="192"/>
                  </a:lnTo>
                  <a:lnTo>
                    <a:pt x="623" y="192"/>
                  </a:lnTo>
                  <a:lnTo>
                    <a:pt x="623" y="192"/>
                  </a:lnTo>
                  <a:lnTo>
                    <a:pt x="625" y="192"/>
                  </a:lnTo>
                  <a:lnTo>
                    <a:pt x="625" y="194"/>
                  </a:lnTo>
                  <a:lnTo>
                    <a:pt x="623" y="194"/>
                  </a:lnTo>
                  <a:lnTo>
                    <a:pt x="623" y="194"/>
                  </a:lnTo>
                  <a:lnTo>
                    <a:pt x="623" y="194"/>
                  </a:lnTo>
                  <a:lnTo>
                    <a:pt x="623" y="194"/>
                  </a:lnTo>
                  <a:lnTo>
                    <a:pt x="623" y="194"/>
                  </a:lnTo>
                  <a:lnTo>
                    <a:pt x="623" y="194"/>
                  </a:lnTo>
                  <a:lnTo>
                    <a:pt x="623" y="194"/>
                  </a:lnTo>
                  <a:lnTo>
                    <a:pt x="623" y="194"/>
                  </a:lnTo>
                  <a:lnTo>
                    <a:pt x="623" y="196"/>
                  </a:lnTo>
                  <a:lnTo>
                    <a:pt x="623" y="196"/>
                  </a:lnTo>
                  <a:lnTo>
                    <a:pt x="623" y="196"/>
                  </a:lnTo>
                  <a:lnTo>
                    <a:pt x="623" y="196"/>
                  </a:lnTo>
                  <a:lnTo>
                    <a:pt x="620" y="199"/>
                  </a:lnTo>
                  <a:lnTo>
                    <a:pt x="620" y="199"/>
                  </a:lnTo>
                  <a:lnTo>
                    <a:pt x="620" y="199"/>
                  </a:lnTo>
                  <a:lnTo>
                    <a:pt x="623" y="201"/>
                  </a:lnTo>
                  <a:lnTo>
                    <a:pt x="623" y="201"/>
                  </a:lnTo>
                  <a:lnTo>
                    <a:pt x="623" y="201"/>
                  </a:lnTo>
                  <a:lnTo>
                    <a:pt x="620" y="201"/>
                  </a:lnTo>
                  <a:lnTo>
                    <a:pt x="620" y="203"/>
                  </a:lnTo>
                  <a:lnTo>
                    <a:pt x="618" y="203"/>
                  </a:lnTo>
                  <a:lnTo>
                    <a:pt x="618" y="203"/>
                  </a:lnTo>
                  <a:lnTo>
                    <a:pt x="618" y="203"/>
                  </a:lnTo>
                  <a:lnTo>
                    <a:pt x="615" y="206"/>
                  </a:lnTo>
                  <a:lnTo>
                    <a:pt x="615" y="206"/>
                  </a:lnTo>
                  <a:lnTo>
                    <a:pt x="615" y="206"/>
                  </a:lnTo>
                  <a:lnTo>
                    <a:pt x="613" y="208"/>
                  </a:lnTo>
                  <a:lnTo>
                    <a:pt x="613" y="208"/>
                  </a:lnTo>
                  <a:lnTo>
                    <a:pt x="613" y="208"/>
                  </a:lnTo>
                  <a:lnTo>
                    <a:pt x="613" y="208"/>
                  </a:lnTo>
                  <a:lnTo>
                    <a:pt x="613" y="208"/>
                  </a:lnTo>
                  <a:lnTo>
                    <a:pt x="613" y="208"/>
                  </a:lnTo>
                  <a:lnTo>
                    <a:pt x="613" y="210"/>
                  </a:lnTo>
                  <a:lnTo>
                    <a:pt x="611" y="210"/>
                  </a:lnTo>
                  <a:lnTo>
                    <a:pt x="611" y="213"/>
                  </a:lnTo>
                  <a:lnTo>
                    <a:pt x="608" y="210"/>
                  </a:lnTo>
                  <a:lnTo>
                    <a:pt x="606" y="210"/>
                  </a:lnTo>
                  <a:lnTo>
                    <a:pt x="604" y="210"/>
                  </a:lnTo>
                  <a:lnTo>
                    <a:pt x="604" y="210"/>
                  </a:lnTo>
                  <a:lnTo>
                    <a:pt x="604" y="210"/>
                  </a:lnTo>
                  <a:lnTo>
                    <a:pt x="604" y="210"/>
                  </a:lnTo>
                  <a:lnTo>
                    <a:pt x="604" y="210"/>
                  </a:lnTo>
                  <a:lnTo>
                    <a:pt x="604" y="210"/>
                  </a:lnTo>
                  <a:lnTo>
                    <a:pt x="604" y="208"/>
                  </a:lnTo>
                  <a:lnTo>
                    <a:pt x="601" y="208"/>
                  </a:lnTo>
                  <a:lnTo>
                    <a:pt x="601" y="210"/>
                  </a:lnTo>
                  <a:lnTo>
                    <a:pt x="601" y="210"/>
                  </a:lnTo>
                  <a:lnTo>
                    <a:pt x="601" y="210"/>
                  </a:lnTo>
                  <a:lnTo>
                    <a:pt x="599" y="208"/>
                  </a:lnTo>
                  <a:lnTo>
                    <a:pt x="599" y="208"/>
                  </a:lnTo>
                  <a:lnTo>
                    <a:pt x="599" y="208"/>
                  </a:lnTo>
                  <a:lnTo>
                    <a:pt x="597" y="206"/>
                  </a:lnTo>
                  <a:lnTo>
                    <a:pt x="597" y="206"/>
                  </a:lnTo>
                  <a:lnTo>
                    <a:pt x="594" y="203"/>
                  </a:lnTo>
                  <a:lnTo>
                    <a:pt x="594" y="203"/>
                  </a:lnTo>
                  <a:lnTo>
                    <a:pt x="594" y="203"/>
                  </a:lnTo>
                  <a:lnTo>
                    <a:pt x="594" y="203"/>
                  </a:lnTo>
                  <a:lnTo>
                    <a:pt x="594" y="203"/>
                  </a:lnTo>
                  <a:lnTo>
                    <a:pt x="594" y="203"/>
                  </a:lnTo>
                  <a:lnTo>
                    <a:pt x="589" y="203"/>
                  </a:lnTo>
                  <a:lnTo>
                    <a:pt x="589" y="201"/>
                  </a:lnTo>
                  <a:lnTo>
                    <a:pt x="587" y="201"/>
                  </a:lnTo>
                  <a:lnTo>
                    <a:pt x="587" y="201"/>
                  </a:lnTo>
                  <a:lnTo>
                    <a:pt x="585" y="199"/>
                  </a:lnTo>
                  <a:lnTo>
                    <a:pt x="585" y="199"/>
                  </a:lnTo>
                  <a:lnTo>
                    <a:pt x="587" y="199"/>
                  </a:lnTo>
                  <a:lnTo>
                    <a:pt x="585" y="199"/>
                  </a:lnTo>
                  <a:lnTo>
                    <a:pt x="585" y="199"/>
                  </a:lnTo>
                  <a:lnTo>
                    <a:pt x="585" y="199"/>
                  </a:lnTo>
                  <a:lnTo>
                    <a:pt x="582" y="196"/>
                  </a:lnTo>
                  <a:lnTo>
                    <a:pt x="580" y="196"/>
                  </a:lnTo>
                  <a:lnTo>
                    <a:pt x="575" y="196"/>
                  </a:lnTo>
                  <a:lnTo>
                    <a:pt x="575" y="194"/>
                  </a:lnTo>
                  <a:lnTo>
                    <a:pt x="573" y="192"/>
                  </a:lnTo>
                  <a:lnTo>
                    <a:pt x="570" y="192"/>
                  </a:lnTo>
                  <a:lnTo>
                    <a:pt x="570" y="192"/>
                  </a:lnTo>
                  <a:lnTo>
                    <a:pt x="568" y="189"/>
                  </a:lnTo>
                  <a:lnTo>
                    <a:pt x="568" y="187"/>
                  </a:lnTo>
                  <a:lnTo>
                    <a:pt x="568" y="187"/>
                  </a:lnTo>
                  <a:lnTo>
                    <a:pt x="568" y="187"/>
                  </a:lnTo>
                  <a:lnTo>
                    <a:pt x="566" y="187"/>
                  </a:lnTo>
                  <a:lnTo>
                    <a:pt x="566" y="184"/>
                  </a:lnTo>
                  <a:lnTo>
                    <a:pt x="566" y="184"/>
                  </a:lnTo>
                  <a:lnTo>
                    <a:pt x="563" y="184"/>
                  </a:lnTo>
                  <a:lnTo>
                    <a:pt x="563" y="184"/>
                  </a:lnTo>
                  <a:lnTo>
                    <a:pt x="563" y="184"/>
                  </a:lnTo>
                  <a:lnTo>
                    <a:pt x="561" y="182"/>
                  </a:lnTo>
                  <a:lnTo>
                    <a:pt x="559" y="182"/>
                  </a:lnTo>
                  <a:lnTo>
                    <a:pt x="559" y="182"/>
                  </a:lnTo>
                  <a:lnTo>
                    <a:pt x="559" y="182"/>
                  </a:lnTo>
                  <a:lnTo>
                    <a:pt x="559" y="182"/>
                  </a:lnTo>
                  <a:lnTo>
                    <a:pt x="559" y="182"/>
                  </a:lnTo>
                  <a:lnTo>
                    <a:pt x="559" y="180"/>
                  </a:lnTo>
                  <a:lnTo>
                    <a:pt x="556" y="180"/>
                  </a:lnTo>
                  <a:lnTo>
                    <a:pt x="556" y="177"/>
                  </a:lnTo>
                  <a:lnTo>
                    <a:pt x="556" y="177"/>
                  </a:lnTo>
                  <a:lnTo>
                    <a:pt x="556" y="177"/>
                  </a:lnTo>
                  <a:lnTo>
                    <a:pt x="556" y="177"/>
                  </a:lnTo>
                  <a:lnTo>
                    <a:pt x="556" y="177"/>
                  </a:lnTo>
                  <a:lnTo>
                    <a:pt x="554" y="175"/>
                  </a:lnTo>
                  <a:lnTo>
                    <a:pt x="554" y="173"/>
                  </a:lnTo>
                  <a:lnTo>
                    <a:pt x="554" y="173"/>
                  </a:lnTo>
                  <a:lnTo>
                    <a:pt x="554" y="173"/>
                  </a:lnTo>
                  <a:lnTo>
                    <a:pt x="552" y="170"/>
                  </a:lnTo>
                  <a:lnTo>
                    <a:pt x="552" y="170"/>
                  </a:lnTo>
                  <a:lnTo>
                    <a:pt x="552" y="168"/>
                  </a:lnTo>
                  <a:lnTo>
                    <a:pt x="552" y="168"/>
                  </a:lnTo>
                  <a:lnTo>
                    <a:pt x="552" y="168"/>
                  </a:lnTo>
                  <a:lnTo>
                    <a:pt x="552" y="165"/>
                  </a:lnTo>
                  <a:lnTo>
                    <a:pt x="552" y="165"/>
                  </a:lnTo>
                  <a:lnTo>
                    <a:pt x="552" y="165"/>
                  </a:lnTo>
                  <a:lnTo>
                    <a:pt x="552" y="165"/>
                  </a:lnTo>
                  <a:lnTo>
                    <a:pt x="552" y="165"/>
                  </a:lnTo>
                  <a:lnTo>
                    <a:pt x="552" y="163"/>
                  </a:lnTo>
                  <a:lnTo>
                    <a:pt x="549" y="161"/>
                  </a:lnTo>
                  <a:lnTo>
                    <a:pt x="549" y="161"/>
                  </a:lnTo>
                  <a:lnTo>
                    <a:pt x="549" y="158"/>
                  </a:lnTo>
                  <a:lnTo>
                    <a:pt x="552" y="158"/>
                  </a:lnTo>
                  <a:lnTo>
                    <a:pt x="552" y="156"/>
                  </a:lnTo>
                  <a:lnTo>
                    <a:pt x="552" y="156"/>
                  </a:lnTo>
                  <a:lnTo>
                    <a:pt x="552" y="154"/>
                  </a:lnTo>
                  <a:lnTo>
                    <a:pt x="552" y="154"/>
                  </a:lnTo>
                  <a:lnTo>
                    <a:pt x="549" y="151"/>
                  </a:lnTo>
                  <a:lnTo>
                    <a:pt x="549" y="151"/>
                  </a:lnTo>
                  <a:lnTo>
                    <a:pt x="549" y="151"/>
                  </a:lnTo>
                  <a:lnTo>
                    <a:pt x="549" y="151"/>
                  </a:lnTo>
                  <a:lnTo>
                    <a:pt x="547" y="149"/>
                  </a:lnTo>
                  <a:lnTo>
                    <a:pt x="547" y="149"/>
                  </a:lnTo>
                  <a:lnTo>
                    <a:pt x="547" y="147"/>
                  </a:lnTo>
                  <a:lnTo>
                    <a:pt x="547" y="147"/>
                  </a:lnTo>
                  <a:lnTo>
                    <a:pt x="547" y="147"/>
                  </a:lnTo>
                  <a:lnTo>
                    <a:pt x="547" y="147"/>
                  </a:lnTo>
                  <a:lnTo>
                    <a:pt x="547" y="147"/>
                  </a:lnTo>
                  <a:lnTo>
                    <a:pt x="547" y="144"/>
                  </a:lnTo>
                  <a:lnTo>
                    <a:pt x="544" y="144"/>
                  </a:lnTo>
                  <a:lnTo>
                    <a:pt x="544" y="144"/>
                  </a:lnTo>
                  <a:lnTo>
                    <a:pt x="544" y="144"/>
                  </a:lnTo>
                  <a:lnTo>
                    <a:pt x="544" y="144"/>
                  </a:lnTo>
                  <a:lnTo>
                    <a:pt x="544" y="144"/>
                  </a:lnTo>
                  <a:lnTo>
                    <a:pt x="544" y="144"/>
                  </a:lnTo>
                  <a:lnTo>
                    <a:pt x="544" y="142"/>
                  </a:lnTo>
                  <a:lnTo>
                    <a:pt x="544" y="142"/>
                  </a:lnTo>
                  <a:lnTo>
                    <a:pt x="544" y="142"/>
                  </a:lnTo>
                  <a:lnTo>
                    <a:pt x="544" y="142"/>
                  </a:lnTo>
                  <a:lnTo>
                    <a:pt x="544" y="139"/>
                  </a:lnTo>
                  <a:lnTo>
                    <a:pt x="544" y="139"/>
                  </a:lnTo>
                  <a:lnTo>
                    <a:pt x="544" y="139"/>
                  </a:lnTo>
                  <a:lnTo>
                    <a:pt x="544" y="139"/>
                  </a:lnTo>
                  <a:lnTo>
                    <a:pt x="544" y="139"/>
                  </a:lnTo>
                  <a:lnTo>
                    <a:pt x="544" y="139"/>
                  </a:lnTo>
                  <a:lnTo>
                    <a:pt x="544" y="137"/>
                  </a:lnTo>
                  <a:lnTo>
                    <a:pt x="544" y="137"/>
                  </a:lnTo>
                  <a:lnTo>
                    <a:pt x="542" y="137"/>
                  </a:lnTo>
                  <a:lnTo>
                    <a:pt x="542" y="135"/>
                  </a:lnTo>
                  <a:lnTo>
                    <a:pt x="542" y="135"/>
                  </a:lnTo>
                  <a:lnTo>
                    <a:pt x="542" y="135"/>
                  </a:lnTo>
                  <a:lnTo>
                    <a:pt x="540" y="135"/>
                  </a:lnTo>
                  <a:lnTo>
                    <a:pt x="540" y="135"/>
                  </a:lnTo>
                  <a:lnTo>
                    <a:pt x="540" y="132"/>
                  </a:lnTo>
                  <a:lnTo>
                    <a:pt x="540" y="132"/>
                  </a:lnTo>
                  <a:lnTo>
                    <a:pt x="540" y="132"/>
                  </a:lnTo>
                  <a:lnTo>
                    <a:pt x="540" y="132"/>
                  </a:lnTo>
                  <a:lnTo>
                    <a:pt x="540" y="132"/>
                  </a:lnTo>
                  <a:lnTo>
                    <a:pt x="537" y="130"/>
                  </a:lnTo>
                  <a:lnTo>
                    <a:pt x="537" y="130"/>
                  </a:lnTo>
                  <a:lnTo>
                    <a:pt x="537" y="130"/>
                  </a:lnTo>
                  <a:lnTo>
                    <a:pt x="535" y="130"/>
                  </a:lnTo>
                  <a:lnTo>
                    <a:pt x="535" y="128"/>
                  </a:lnTo>
                  <a:lnTo>
                    <a:pt x="535" y="128"/>
                  </a:lnTo>
                  <a:lnTo>
                    <a:pt x="533" y="128"/>
                  </a:lnTo>
                  <a:lnTo>
                    <a:pt x="533" y="128"/>
                  </a:lnTo>
                  <a:lnTo>
                    <a:pt x="533" y="128"/>
                  </a:lnTo>
                  <a:lnTo>
                    <a:pt x="533" y="125"/>
                  </a:lnTo>
                  <a:lnTo>
                    <a:pt x="533" y="125"/>
                  </a:lnTo>
                  <a:lnTo>
                    <a:pt x="533" y="125"/>
                  </a:lnTo>
                  <a:lnTo>
                    <a:pt x="533" y="125"/>
                  </a:lnTo>
                  <a:lnTo>
                    <a:pt x="533" y="125"/>
                  </a:lnTo>
                  <a:lnTo>
                    <a:pt x="530" y="125"/>
                  </a:lnTo>
                  <a:lnTo>
                    <a:pt x="530" y="125"/>
                  </a:lnTo>
                  <a:lnTo>
                    <a:pt x="530" y="125"/>
                  </a:lnTo>
                  <a:lnTo>
                    <a:pt x="530" y="125"/>
                  </a:lnTo>
                  <a:lnTo>
                    <a:pt x="530" y="125"/>
                  </a:lnTo>
                  <a:lnTo>
                    <a:pt x="530" y="125"/>
                  </a:lnTo>
                  <a:lnTo>
                    <a:pt x="530" y="125"/>
                  </a:lnTo>
                  <a:lnTo>
                    <a:pt x="530" y="125"/>
                  </a:lnTo>
                  <a:lnTo>
                    <a:pt x="530" y="125"/>
                  </a:lnTo>
                  <a:lnTo>
                    <a:pt x="528" y="125"/>
                  </a:lnTo>
                  <a:lnTo>
                    <a:pt x="528" y="125"/>
                  </a:lnTo>
                  <a:lnTo>
                    <a:pt x="528" y="125"/>
                  </a:lnTo>
                  <a:lnTo>
                    <a:pt x="526" y="123"/>
                  </a:lnTo>
                  <a:lnTo>
                    <a:pt x="526" y="123"/>
                  </a:lnTo>
                  <a:lnTo>
                    <a:pt x="526" y="123"/>
                  </a:lnTo>
                  <a:lnTo>
                    <a:pt x="523" y="121"/>
                  </a:lnTo>
                  <a:lnTo>
                    <a:pt x="521" y="118"/>
                  </a:lnTo>
                  <a:lnTo>
                    <a:pt x="518" y="116"/>
                  </a:lnTo>
                  <a:lnTo>
                    <a:pt x="518" y="116"/>
                  </a:lnTo>
                  <a:lnTo>
                    <a:pt x="518" y="113"/>
                  </a:lnTo>
                  <a:lnTo>
                    <a:pt x="516" y="113"/>
                  </a:lnTo>
                  <a:lnTo>
                    <a:pt x="516" y="111"/>
                  </a:lnTo>
                  <a:lnTo>
                    <a:pt x="516" y="111"/>
                  </a:lnTo>
                  <a:lnTo>
                    <a:pt x="516" y="111"/>
                  </a:lnTo>
                  <a:lnTo>
                    <a:pt x="514" y="111"/>
                  </a:lnTo>
                  <a:lnTo>
                    <a:pt x="514" y="109"/>
                  </a:lnTo>
                  <a:lnTo>
                    <a:pt x="514" y="109"/>
                  </a:lnTo>
                  <a:lnTo>
                    <a:pt x="514" y="109"/>
                  </a:lnTo>
                  <a:lnTo>
                    <a:pt x="509" y="106"/>
                  </a:lnTo>
                  <a:lnTo>
                    <a:pt x="509" y="106"/>
                  </a:lnTo>
                  <a:lnTo>
                    <a:pt x="509" y="106"/>
                  </a:lnTo>
                  <a:lnTo>
                    <a:pt x="507" y="102"/>
                  </a:lnTo>
                  <a:lnTo>
                    <a:pt x="507" y="102"/>
                  </a:lnTo>
                  <a:lnTo>
                    <a:pt x="504" y="102"/>
                  </a:lnTo>
                  <a:lnTo>
                    <a:pt x="504" y="102"/>
                  </a:lnTo>
                  <a:lnTo>
                    <a:pt x="504" y="99"/>
                  </a:lnTo>
                  <a:lnTo>
                    <a:pt x="504" y="99"/>
                  </a:lnTo>
                  <a:lnTo>
                    <a:pt x="504" y="99"/>
                  </a:lnTo>
                  <a:lnTo>
                    <a:pt x="504" y="99"/>
                  </a:lnTo>
                  <a:lnTo>
                    <a:pt x="504" y="97"/>
                  </a:lnTo>
                  <a:lnTo>
                    <a:pt x="502" y="97"/>
                  </a:lnTo>
                  <a:lnTo>
                    <a:pt x="502" y="97"/>
                  </a:lnTo>
                  <a:lnTo>
                    <a:pt x="499" y="97"/>
                  </a:lnTo>
                  <a:lnTo>
                    <a:pt x="499" y="97"/>
                  </a:lnTo>
                  <a:lnTo>
                    <a:pt x="499" y="94"/>
                  </a:lnTo>
                  <a:lnTo>
                    <a:pt x="497" y="94"/>
                  </a:lnTo>
                  <a:lnTo>
                    <a:pt x="495" y="94"/>
                  </a:lnTo>
                  <a:lnTo>
                    <a:pt x="495" y="94"/>
                  </a:lnTo>
                  <a:lnTo>
                    <a:pt x="495" y="92"/>
                  </a:lnTo>
                  <a:lnTo>
                    <a:pt x="492" y="92"/>
                  </a:lnTo>
                  <a:lnTo>
                    <a:pt x="492" y="92"/>
                  </a:lnTo>
                  <a:lnTo>
                    <a:pt x="492" y="92"/>
                  </a:lnTo>
                  <a:lnTo>
                    <a:pt x="492" y="92"/>
                  </a:lnTo>
                  <a:lnTo>
                    <a:pt x="492" y="90"/>
                  </a:lnTo>
                  <a:lnTo>
                    <a:pt x="492" y="90"/>
                  </a:lnTo>
                  <a:lnTo>
                    <a:pt x="490" y="87"/>
                  </a:lnTo>
                  <a:lnTo>
                    <a:pt x="490" y="87"/>
                  </a:lnTo>
                  <a:lnTo>
                    <a:pt x="490" y="85"/>
                  </a:lnTo>
                  <a:lnTo>
                    <a:pt x="490" y="83"/>
                  </a:lnTo>
                  <a:lnTo>
                    <a:pt x="488" y="80"/>
                  </a:lnTo>
                  <a:lnTo>
                    <a:pt x="488" y="80"/>
                  </a:lnTo>
                  <a:lnTo>
                    <a:pt x="485" y="78"/>
                  </a:lnTo>
                  <a:lnTo>
                    <a:pt x="483" y="78"/>
                  </a:lnTo>
                  <a:lnTo>
                    <a:pt x="483" y="78"/>
                  </a:lnTo>
                  <a:lnTo>
                    <a:pt x="483" y="78"/>
                  </a:lnTo>
                  <a:lnTo>
                    <a:pt x="483" y="78"/>
                  </a:lnTo>
                  <a:lnTo>
                    <a:pt x="483" y="78"/>
                  </a:lnTo>
                  <a:lnTo>
                    <a:pt x="481" y="78"/>
                  </a:lnTo>
                  <a:lnTo>
                    <a:pt x="478" y="78"/>
                  </a:lnTo>
                  <a:lnTo>
                    <a:pt x="478" y="78"/>
                  </a:lnTo>
                  <a:lnTo>
                    <a:pt x="478" y="78"/>
                  </a:lnTo>
                  <a:lnTo>
                    <a:pt x="476" y="78"/>
                  </a:lnTo>
                  <a:lnTo>
                    <a:pt x="476" y="78"/>
                  </a:lnTo>
                  <a:lnTo>
                    <a:pt x="473" y="78"/>
                  </a:lnTo>
                  <a:lnTo>
                    <a:pt x="473" y="78"/>
                  </a:lnTo>
                  <a:lnTo>
                    <a:pt x="471" y="78"/>
                  </a:lnTo>
                  <a:lnTo>
                    <a:pt x="471" y="78"/>
                  </a:lnTo>
                  <a:lnTo>
                    <a:pt x="471" y="78"/>
                  </a:lnTo>
                  <a:lnTo>
                    <a:pt x="469" y="78"/>
                  </a:lnTo>
                  <a:lnTo>
                    <a:pt x="469" y="78"/>
                  </a:lnTo>
                  <a:lnTo>
                    <a:pt x="466" y="78"/>
                  </a:lnTo>
                  <a:lnTo>
                    <a:pt x="466" y="76"/>
                  </a:lnTo>
                  <a:lnTo>
                    <a:pt x="464" y="76"/>
                  </a:lnTo>
                  <a:lnTo>
                    <a:pt x="464" y="76"/>
                  </a:lnTo>
                  <a:lnTo>
                    <a:pt x="464" y="76"/>
                  </a:lnTo>
                  <a:lnTo>
                    <a:pt x="462" y="76"/>
                  </a:lnTo>
                  <a:lnTo>
                    <a:pt x="462" y="76"/>
                  </a:lnTo>
                  <a:lnTo>
                    <a:pt x="459" y="76"/>
                  </a:lnTo>
                  <a:lnTo>
                    <a:pt x="459" y="76"/>
                  </a:lnTo>
                  <a:lnTo>
                    <a:pt x="457" y="76"/>
                  </a:lnTo>
                  <a:lnTo>
                    <a:pt x="457" y="76"/>
                  </a:lnTo>
                  <a:lnTo>
                    <a:pt x="457" y="76"/>
                  </a:lnTo>
                  <a:lnTo>
                    <a:pt x="455" y="76"/>
                  </a:lnTo>
                  <a:lnTo>
                    <a:pt x="455" y="76"/>
                  </a:lnTo>
                  <a:lnTo>
                    <a:pt x="452" y="76"/>
                  </a:lnTo>
                  <a:lnTo>
                    <a:pt x="452" y="76"/>
                  </a:lnTo>
                  <a:lnTo>
                    <a:pt x="450" y="76"/>
                  </a:lnTo>
                  <a:lnTo>
                    <a:pt x="450" y="76"/>
                  </a:lnTo>
                  <a:lnTo>
                    <a:pt x="450" y="76"/>
                  </a:lnTo>
                  <a:lnTo>
                    <a:pt x="447" y="76"/>
                  </a:lnTo>
                  <a:lnTo>
                    <a:pt x="447" y="76"/>
                  </a:lnTo>
                  <a:lnTo>
                    <a:pt x="445" y="76"/>
                  </a:lnTo>
                  <a:lnTo>
                    <a:pt x="445" y="76"/>
                  </a:lnTo>
                  <a:lnTo>
                    <a:pt x="443" y="76"/>
                  </a:lnTo>
                  <a:lnTo>
                    <a:pt x="443" y="76"/>
                  </a:lnTo>
                  <a:lnTo>
                    <a:pt x="443" y="76"/>
                  </a:lnTo>
                  <a:lnTo>
                    <a:pt x="440" y="76"/>
                  </a:lnTo>
                  <a:lnTo>
                    <a:pt x="440" y="76"/>
                  </a:lnTo>
                  <a:lnTo>
                    <a:pt x="438" y="76"/>
                  </a:lnTo>
                  <a:lnTo>
                    <a:pt x="438" y="76"/>
                  </a:lnTo>
                  <a:lnTo>
                    <a:pt x="436" y="76"/>
                  </a:lnTo>
                  <a:lnTo>
                    <a:pt x="436" y="76"/>
                  </a:lnTo>
                  <a:lnTo>
                    <a:pt x="436" y="76"/>
                  </a:lnTo>
                  <a:lnTo>
                    <a:pt x="433" y="76"/>
                  </a:lnTo>
                  <a:lnTo>
                    <a:pt x="433" y="76"/>
                  </a:lnTo>
                  <a:lnTo>
                    <a:pt x="431" y="73"/>
                  </a:lnTo>
                  <a:lnTo>
                    <a:pt x="431" y="73"/>
                  </a:lnTo>
                  <a:lnTo>
                    <a:pt x="428" y="73"/>
                  </a:lnTo>
                  <a:lnTo>
                    <a:pt x="428" y="73"/>
                  </a:lnTo>
                  <a:lnTo>
                    <a:pt x="428" y="73"/>
                  </a:lnTo>
                  <a:lnTo>
                    <a:pt x="426" y="73"/>
                  </a:lnTo>
                  <a:lnTo>
                    <a:pt x="426" y="73"/>
                  </a:lnTo>
                  <a:lnTo>
                    <a:pt x="424" y="73"/>
                  </a:lnTo>
                  <a:lnTo>
                    <a:pt x="424" y="73"/>
                  </a:lnTo>
                  <a:lnTo>
                    <a:pt x="421" y="73"/>
                  </a:lnTo>
                  <a:lnTo>
                    <a:pt x="421" y="73"/>
                  </a:lnTo>
                  <a:lnTo>
                    <a:pt x="421" y="73"/>
                  </a:lnTo>
                  <a:lnTo>
                    <a:pt x="419" y="73"/>
                  </a:lnTo>
                  <a:lnTo>
                    <a:pt x="419" y="73"/>
                  </a:lnTo>
                  <a:lnTo>
                    <a:pt x="417" y="73"/>
                  </a:lnTo>
                  <a:lnTo>
                    <a:pt x="417" y="73"/>
                  </a:lnTo>
                  <a:lnTo>
                    <a:pt x="414" y="73"/>
                  </a:lnTo>
                  <a:lnTo>
                    <a:pt x="414" y="73"/>
                  </a:lnTo>
                  <a:lnTo>
                    <a:pt x="414" y="73"/>
                  </a:lnTo>
                  <a:lnTo>
                    <a:pt x="414" y="73"/>
                  </a:lnTo>
                  <a:lnTo>
                    <a:pt x="414" y="76"/>
                  </a:lnTo>
                  <a:lnTo>
                    <a:pt x="414" y="76"/>
                  </a:lnTo>
                  <a:lnTo>
                    <a:pt x="414" y="76"/>
                  </a:lnTo>
                  <a:lnTo>
                    <a:pt x="414" y="76"/>
                  </a:lnTo>
                  <a:lnTo>
                    <a:pt x="414" y="76"/>
                  </a:lnTo>
                  <a:lnTo>
                    <a:pt x="414" y="76"/>
                  </a:lnTo>
                  <a:lnTo>
                    <a:pt x="414" y="76"/>
                  </a:lnTo>
                  <a:lnTo>
                    <a:pt x="414" y="76"/>
                  </a:lnTo>
                  <a:lnTo>
                    <a:pt x="414" y="78"/>
                  </a:lnTo>
                  <a:lnTo>
                    <a:pt x="414" y="78"/>
                  </a:lnTo>
                  <a:lnTo>
                    <a:pt x="414" y="78"/>
                  </a:lnTo>
                  <a:lnTo>
                    <a:pt x="414" y="78"/>
                  </a:lnTo>
                  <a:lnTo>
                    <a:pt x="414" y="78"/>
                  </a:lnTo>
                  <a:lnTo>
                    <a:pt x="414" y="78"/>
                  </a:lnTo>
                  <a:lnTo>
                    <a:pt x="414" y="78"/>
                  </a:lnTo>
                  <a:lnTo>
                    <a:pt x="414" y="80"/>
                  </a:lnTo>
                  <a:lnTo>
                    <a:pt x="414" y="80"/>
                  </a:lnTo>
                  <a:lnTo>
                    <a:pt x="414" y="80"/>
                  </a:lnTo>
                  <a:lnTo>
                    <a:pt x="414" y="80"/>
                  </a:lnTo>
                  <a:lnTo>
                    <a:pt x="414" y="80"/>
                  </a:lnTo>
                  <a:lnTo>
                    <a:pt x="414" y="80"/>
                  </a:lnTo>
                  <a:lnTo>
                    <a:pt x="414" y="80"/>
                  </a:lnTo>
                  <a:lnTo>
                    <a:pt x="414" y="83"/>
                  </a:lnTo>
                  <a:lnTo>
                    <a:pt x="414" y="83"/>
                  </a:lnTo>
                  <a:lnTo>
                    <a:pt x="414" y="83"/>
                  </a:lnTo>
                  <a:lnTo>
                    <a:pt x="414" y="83"/>
                  </a:lnTo>
                  <a:lnTo>
                    <a:pt x="414" y="83"/>
                  </a:lnTo>
                  <a:lnTo>
                    <a:pt x="414" y="83"/>
                  </a:lnTo>
                  <a:lnTo>
                    <a:pt x="414" y="85"/>
                  </a:lnTo>
                  <a:lnTo>
                    <a:pt x="414" y="85"/>
                  </a:lnTo>
                  <a:lnTo>
                    <a:pt x="414" y="85"/>
                  </a:lnTo>
                  <a:lnTo>
                    <a:pt x="414" y="85"/>
                  </a:lnTo>
                  <a:lnTo>
                    <a:pt x="414" y="85"/>
                  </a:lnTo>
                  <a:lnTo>
                    <a:pt x="414" y="85"/>
                  </a:lnTo>
                  <a:lnTo>
                    <a:pt x="414" y="85"/>
                  </a:lnTo>
                  <a:lnTo>
                    <a:pt x="414" y="87"/>
                  </a:lnTo>
                  <a:lnTo>
                    <a:pt x="414" y="87"/>
                  </a:lnTo>
                  <a:lnTo>
                    <a:pt x="414" y="87"/>
                  </a:lnTo>
                  <a:lnTo>
                    <a:pt x="414" y="87"/>
                  </a:lnTo>
                  <a:lnTo>
                    <a:pt x="414" y="87"/>
                  </a:lnTo>
                  <a:lnTo>
                    <a:pt x="414" y="87"/>
                  </a:lnTo>
                  <a:lnTo>
                    <a:pt x="414" y="90"/>
                  </a:lnTo>
                  <a:lnTo>
                    <a:pt x="414" y="90"/>
                  </a:lnTo>
                  <a:lnTo>
                    <a:pt x="414" y="90"/>
                  </a:lnTo>
                  <a:lnTo>
                    <a:pt x="414" y="90"/>
                  </a:lnTo>
                  <a:lnTo>
                    <a:pt x="414" y="90"/>
                  </a:lnTo>
                  <a:lnTo>
                    <a:pt x="414" y="90"/>
                  </a:lnTo>
                  <a:lnTo>
                    <a:pt x="414" y="90"/>
                  </a:lnTo>
                  <a:lnTo>
                    <a:pt x="414" y="90"/>
                  </a:lnTo>
                  <a:lnTo>
                    <a:pt x="414" y="92"/>
                  </a:lnTo>
                  <a:lnTo>
                    <a:pt x="414" y="92"/>
                  </a:lnTo>
                  <a:lnTo>
                    <a:pt x="414" y="92"/>
                  </a:lnTo>
                  <a:lnTo>
                    <a:pt x="414" y="92"/>
                  </a:lnTo>
                  <a:lnTo>
                    <a:pt x="414" y="92"/>
                  </a:lnTo>
                  <a:lnTo>
                    <a:pt x="414" y="92"/>
                  </a:lnTo>
                  <a:lnTo>
                    <a:pt x="414" y="92"/>
                  </a:lnTo>
                  <a:lnTo>
                    <a:pt x="414" y="94"/>
                  </a:lnTo>
                  <a:lnTo>
                    <a:pt x="414" y="94"/>
                  </a:lnTo>
                  <a:lnTo>
                    <a:pt x="412" y="94"/>
                  </a:lnTo>
                  <a:lnTo>
                    <a:pt x="410" y="94"/>
                  </a:lnTo>
                  <a:lnTo>
                    <a:pt x="410" y="94"/>
                  </a:lnTo>
                  <a:lnTo>
                    <a:pt x="407" y="92"/>
                  </a:lnTo>
                  <a:lnTo>
                    <a:pt x="405" y="92"/>
                  </a:lnTo>
                  <a:lnTo>
                    <a:pt x="405" y="92"/>
                  </a:lnTo>
                  <a:lnTo>
                    <a:pt x="402" y="92"/>
                  </a:lnTo>
                  <a:lnTo>
                    <a:pt x="400" y="92"/>
                  </a:lnTo>
                  <a:lnTo>
                    <a:pt x="398" y="92"/>
                  </a:lnTo>
                  <a:lnTo>
                    <a:pt x="398" y="92"/>
                  </a:lnTo>
                  <a:lnTo>
                    <a:pt x="395" y="92"/>
                  </a:lnTo>
                  <a:lnTo>
                    <a:pt x="393" y="92"/>
                  </a:lnTo>
                  <a:lnTo>
                    <a:pt x="393" y="92"/>
                  </a:lnTo>
                  <a:lnTo>
                    <a:pt x="391" y="92"/>
                  </a:lnTo>
                  <a:lnTo>
                    <a:pt x="388" y="92"/>
                  </a:lnTo>
                  <a:lnTo>
                    <a:pt x="386" y="92"/>
                  </a:lnTo>
                  <a:lnTo>
                    <a:pt x="386" y="92"/>
                  </a:lnTo>
                  <a:lnTo>
                    <a:pt x="384" y="92"/>
                  </a:lnTo>
                  <a:lnTo>
                    <a:pt x="384" y="92"/>
                  </a:lnTo>
                  <a:lnTo>
                    <a:pt x="381" y="92"/>
                  </a:lnTo>
                  <a:lnTo>
                    <a:pt x="381" y="92"/>
                  </a:lnTo>
                  <a:lnTo>
                    <a:pt x="381" y="92"/>
                  </a:lnTo>
                  <a:lnTo>
                    <a:pt x="379" y="92"/>
                  </a:lnTo>
                  <a:lnTo>
                    <a:pt x="376" y="90"/>
                  </a:lnTo>
                  <a:lnTo>
                    <a:pt x="374" y="90"/>
                  </a:lnTo>
                  <a:lnTo>
                    <a:pt x="374" y="90"/>
                  </a:lnTo>
                  <a:lnTo>
                    <a:pt x="372" y="90"/>
                  </a:lnTo>
                  <a:lnTo>
                    <a:pt x="369" y="90"/>
                  </a:lnTo>
                  <a:lnTo>
                    <a:pt x="369" y="90"/>
                  </a:lnTo>
                  <a:lnTo>
                    <a:pt x="367" y="90"/>
                  </a:lnTo>
                  <a:lnTo>
                    <a:pt x="365" y="90"/>
                  </a:lnTo>
                  <a:lnTo>
                    <a:pt x="365" y="90"/>
                  </a:lnTo>
                  <a:lnTo>
                    <a:pt x="362" y="90"/>
                  </a:lnTo>
                  <a:lnTo>
                    <a:pt x="360" y="90"/>
                  </a:lnTo>
                  <a:lnTo>
                    <a:pt x="357" y="90"/>
                  </a:lnTo>
                  <a:lnTo>
                    <a:pt x="357" y="90"/>
                  </a:lnTo>
                  <a:lnTo>
                    <a:pt x="355" y="90"/>
                  </a:lnTo>
                  <a:lnTo>
                    <a:pt x="353" y="90"/>
                  </a:lnTo>
                  <a:lnTo>
                    <a:pt x="353" y="90"/>
                  </a:lnTo>
                  <a:lnTo>
                    <a:pt x="350" y="87"/>
                  </a:lnTo>
                  <a:lnTo>
                    <a:pt x="348" y="87"/>
                  </a:lnTo>
                  <a:lnTo>
                    <a:pt x="346" y="87"/>
                  </a:lnTo>
                  <a:lnTo>
                    <a:pt x="346" y="87"/>
                  </a:lnTo>
                  <a:lnTo>
                    <a:pt x="343" y="87"/>
                  </a:lnTo>
                  <a:lnTo>
                    <a:pt x="341" y="87"/>
                  </a:lnTo>
                  <a:lnTo>
                    <a:pt x="341" y="87"/>
                  </a:lnTo>
                  <a:lnTo>
                    <a:pt x="339" y="87"/>
                  </a:lnTo>
                  <a:lnTo>
                    <a:pt x="334" y="87"/>
                  </a:lnTo>
                  <a:lnTo>
                    <a:pt x="334" y="87"/>
                  </a:lnTo>
                  <a:lnTo>
                    <a:pt x="331" y="87"/>
                  </a:lnTo>
                  <a:lnTo>
                    <a:pt x="329" y="87"/>
                  </a:lnTo>
                  <a:lnTo>
                    <a:pt x="329" y="87"/>
                  </a:lnTo>
                  <a:lnTo>
                    <a:pt x="327" y="87"/>
                  </a:lnTo>
                  <a:lnTo>
                    <a:pt x="324" y="85"/>
                  </a:lnTo>
                  <a:lnTo>
                    <a:pt x="322" y="85"/>
                  </a:lnTo>
                  <a:lnTo>
                    <a:pt x="322" y="85"/>
                  </a:lnTo>
                  <a:lnTo>
                    <a:pt x="320" y="85"/>
                  </a:lnTo>
                  <a:lnTo>
                    <a:pt x="317" y="85"/>
                  </a:lnTo>
                  <a:lnTo>
                    <a:pt x="317" y="85"/>
                  </a:lnTo>
                  <a:lnTo>
                    <a:pt x="315" y="85"/>
                  </a:lnTo>
                  <a:lnTo>
                    <a:pt x="313" y="85"/>
                  </a:lnTo>
                  <a:lnTo>
                    <a:pt x="313" y="85"/>
                  </a:lnTo>
                  <a:lnTo>
                    <a:pt x="310" y="85"/>
                  </a:lnTo>
                  <a:lnTo>
                    <a:pt x="308" y="85"/>
                  </a:lnTo>
                  <a:lnTo>
                    <a:pt x="305" y="85"/>
                  </a:lnTo>
                  <a:lnTo>
                    <a:pt x="303" y="85"/>
                  </a:lnTo>
                  <a:lnTo>
                    <a:pt x="301" y="83"/>
                  </a:lnTo>
                  <a:lnTo>
                    <a:pt x="301" y="83"/>
                  </a:lnTo>
                  <a:lnTo>
                    <a:pt x="298" y="83"/>
                  </a:lnTo>
                  <a:lnTo>
                    <a:pt x="296" y="80"/>
                  </a:lnTo>
                  <a:lnTo>
                    <a:pt x="296" y="80"/>
                  </a:lnTo>
                  <a:lnTo>
                    <a:pt x="294" y="80"/>
                  </a:lnTo>
                  <a:lnTo>
                    <a:pt x="291" y="78"/>
                  </a:lnTo>
                  <a:lnTo>
                    <a:pt x="289" y="78"/>
                  </a:lnTo>
                  <a:lnTo>
                    <a:pt x="286" y="76"/>
                  </a:lnTo>
                  <a:lnTo>
                    <a:pt x="284" y="76"/>
                  </a:lnTo>
                  <a:lnTo>
                    <a:pt x="270" y="68"/>
                  </a:lnTo>
                  <a:lnTo>
                    <a:pt x="253" y="61"/>
                  </a:lnTo>
                  <a:lnTo>
                    <a:pt x="239" y="52"/>
                  </a:lnTo>
                  <a:lnTo>
                    <a:pt x="225" y="45"/>
                  </a:lnTo>
                  <a:lnTo>
                    <a:pt x="208" y="38"/>
                  </a:lnTo>
                  <a:lnTo>
                    <a:pt x="194" y="31"/>
                  </a:lnTo>
                  <a:lnTo>
                    <a:pt x="178" y="21"/>
                  </a:lnTo>
                  <a:lnTo>
                    <a:pt x="163" y="14"/>
                  </a:lnTo>
                  <a:lnTo>
                    <a:pt x="161" y="14"/>
                  </a:lnTo>
                  <a:lnTo>
                    <a:pt x="161" y="14"/>
                  </a:lnTo>
                  <a:lnTo>
                    <a:pt x="161" y="14"/>
                  </a:lnTo>
                  <a:lnTo>
                    <a:pt x="161" y="12"/>
                  </a:lnTo>
                  <a:lnTo>
                    <a:pt x="163" y="12"/>
                  </a:lnTo>
                  <a:lnTo>
                    <a:pt x="163" y="9"/>
                  </a:lnTo>
                  <a:lnTo>
                    <a:pt x="163" y="9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6" y="5"/>
                  </a:lnTo>
                  <a:lnTo>
                    <a:pt x="166" y="5"/>
                  </a:lnTo>
                  <a:lnTo>
                    <a:pt x="166" y="5"/>
                  </a:lnTo>
                  <a:lnTo>
                    <a:pt x="166" y="5"/>
                  </a:lnTo>
                  <a:lnTo>
                    <a:pt x="163" y="5"/>
                  </a:lnTo>
                  <a:lnTo>
                    <a:pt x="159" y="5"/>
                  </a:lnTo>
                  <a:lnTo>
                    <a:pt x="156" y="5"/>
                  </a:lnTo>
                  <a:lnTo>
                    <a:pt x="154" y="2"/>
                  </a:lnTo>
                  <a:lnTo>
                    <a:pt x="152" y="2"/>
                  </a:lnTo>
                  <a:lnTo>
                    <a:pt x="147" y="2"/>
                  </a:lnTo>
                  <a:lnTo>
                    <a:pt x="144" y="2"/>
                  </a:lnTo>
                  <a:lnTo>
                    <a:pt x="142" y="2"/>
                  </a:lnTo>
                  <a:lnTo>
                    <a:pt x="140" y="2"/>
                  </a:lnTo>
                  <a:lnTo>
                    <a:pt x="137" y="2"/>
                  </a:lnTo>
                  <a:lnTo>
                    <a:pt x="133" y="2"/>
                  </a:lnTo>
                  <a:lnTo>
                    <a:pt x="130" y="2"/>
                  </a:lnTo>
                  <a:lnTo>
                    <a:pt x="128" y="2"/>
                  </a:lnTo>
                  <a:lnTo>
                    <a:pt x="126" y="2"/>
                  </a:lnTo>
                  <a:lnTo>
                    <a:pt x="123" y="2"/>
                  </a:lnTo>
                  <a:lnTo>
                    <a:pt x="118" y="2"/>
                  </a:lnTo>
                  <a:lnTo>
                    <a:pt x="116" y="2"/>
                  </a:lnTo>
                  <a:lnTo>
                    <a:pt x="114" y="2"/>
                  </a:lnTo>
                  <a:lnTo>
                    <a:pt x="111" y="2"/>
                  </a:lnTo>
                  <a:lnTo>
                    <a:pt x="107" y="0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99" y="0"/>
                  </a:lnTo>
                  <a:lnTo>
                    <a:pt x="97" y="0"/>
                  </a:lnTo>
                  <a:lnTo>
                    <a:pt x="92" y="0"/>
                  </a:lnTo>
                  <a:lnTo>
                    <a:pt x="90" y="0"/>
                  </a:lnTo>
                  <a:lnTo>
                    <a:pt x="85" y="0"/>
                  </a:lnTo>
                  <a:lnTo>
                    <a:pt x="83" y="0"/>
                  </a:lnTo>
                  <a:lnTo>
                    <a:pt x="78" y="0"/>
                  </a:lnTo>
                  <a:lnTo>
                    <a:pt x="76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5"/>
                  </a:lnTo>
                  <a:lnTo>
                    <a:pt x="73" y="7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4"/>
                  </a:lnTo>
                  <a:lnTo>
                    <a:pt x="78" y="14"/>
                  </a:lnTo>
                  <a:lnTo>
                    <a:pt x="78" y="16"/>
                  </a:lnTo>
                  <a:lnTo>
                    <a:pt x="78" y="19"/>
                  </a:lnTo>
                  <a:lnTo>
                    <a:pt x="78" y="21"/>
                  </a:lnTo>
                  <a:lnTo>
                    <a:pt x="78" y="23"/>
                  </a:lnTo>
                  <a:lnTo>
                    <a:pt x="78" y="23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3" y="26"/>
                  </a:lnTo>
                  <a:lnTo>
                    <a:pt x="83" y="26"/>
                  </a:lnTo>
                  <a:lnTo>
                    <a:pt x="83" y="28"/>
                  </a:lnTo>
                  <a:lnTo>
                    <a:pt x="83" y="28"/>
                  </a:lnTo>
                  <a:lnTo>
                    <a:pt x="83" y="31"/>
                  </a:lnTo>
                  <a:lnTo>
                    <a:pt x="85" y="31"/>
                  </a:lnTo>
                  <a:lnTo>
                    <a:pt x="85" y="31"/>
                  </a:lnTo>
                  <a:lnTo>
                    <a:pt x="85" y="31"/>
                  </a:lnTo>
                  <a:lnTo>
                    <a:pt x="85" y="33"/>
                  </a:lnTo>
                  <a:lnTo>
                    <a:pt x="88" y="33"/>
                  </a:lnTo>
                  <a:lnTo>
                    <a:pt x="88" y="33"/>
                  </a:lnTo>
                  <a:lnTo>
                    <a:pt x="88" y="33"/>
                  </a:lnTo>
                  <a:lnTo>
                    <a:pt x="88" y="35"/>
                  </a:lnTo>
                  <a:lnTo>
                    <a:pt x="88" y="35"/>
                  </a:lnTo>
                  <a:lnTo>
                    <a:pt x="88" y="38"/>
                  </a:lnTo>
                  <a:lnTo>
                    <a:pt x="85" y="38"/>
                  </a:lnTo>
                  <a:lnTo>
                    <a:pt x="85" y="38"/>
                  </a:lnTo>
                  <a:lnTo>
                    <a:pt x="85" y="38"/>
                  </a:lnTo>
                  <a:lnTo>
                    <a:pt x="83" y="38"/>
                  </a:lnTo>
                  <a:lnTo>
                    <a:pt x="83" y="35"/>
                  </a:lnTo>
                  <a:lnTo>
                    <a:pt x="83" y="38"/>
                  </a:lnTo>
                  <a:lnTo>
                    <a:pt x="83" y="38"/>
                  </a:lnTo>
                  <a:lnTo>
                    <a:pt x="83" y="38"/>
                  </a:lnTo>
                  <a:lnTo>
                    <a:pt x="85" y="40"/>
                  </a:lnTo>
                  <a:lnTo>
                    <a:pt x="85" y="40"/>
                  </a:lnTo>
                  <a:lnTo>
                    <a:pt x="85" y="40"/>
                  </a:lnTo>
                  <a:lnTo>
                    <a:pt x="85" y="40"/>
                  </a:lnTo>
                  <a:lnTo>
                    <a:pt x="85" y="42"/>
                  </a:lnTo>
                  <a:lnTo>
                    <a:pt x="85" y="42"/>
                  </a:lnTo>
                  <a:lnTo>
                    <a:pt x="85" y="45"/>
                  </a:lnTo>
                  <a:lnTo>
                    <a:pt x="85" y="45"/>
                  </a:lnTo>
                  <a:lnTo>
                    <a:pt x="83" y="45"/>
                  </a:lnTo>
                  <a:lnTo>
                    <a:pt x="83" y="45"/>
                  </a:lnTo>
                  <a:lnTo>
                    <a:pt x="83" y="45"/>
                  </a:lnTo>
                  <a:lnTo>
                    <a:pt x="83" y="45"/>
                  </a:lnTo>
                  <a:lnTo>
                    <a:pt x="83" y="45"/>
                  </a:lnTo>
                  <a:lnTo>
                    <a:pt x="85" y="47"/>
                  </a:lnTo>
                  <a:lnTo>
                    <a:pt x="85" y="47"/>
                  </a:lnTo>
                  <a:lnTo>
                    <a:pt x="85" y="50"/>
                  </a:lnTo>
                  <a:lnTo>
                    <a:pt x="85" y="50"/>
                  </a:lnTo>
                  <a:lnTo>
                    <a:pt x="85" y="50"/>
                  </a:lnTo>
                  <a:lnTo>
                    <a:pt x="85" y="50"/>
                  </a:lnTo>
                  <a:lnTo>
                    <a:pt x="88" y="50"/>
                  </a:lnTo>
                  <a:lnTo>
                    <a:pt x="88" y="50"/>
                  </a:lnTo>
                  <a:lnTo>
                    <a:pt x="88" y="52"/>
                  </a:lnTo>
                  <a:lnTo>
                    <a:pt x="88" y="52"/>
                  </a:lnTo>
                  <a:lnTo>
                    <a:pt x="88" y="52"/>
                  </a:lnTo>
                  <a:lnTo>
                    <a:pt x="90" y="52"/>
                  </a:lnTo>
                  <a:lnTo>
                    <a:pt x="90" y="52"/>
                  </a:lnTo>
                  <a:lnTo>
                    <a:pt x="90" y="54"/>
                  </a:lnTo>
                  <a:lnTo>
                    <a:pt x="90" y="57"/>
                  </a:lnTo>
                  <a:lnTo>
                    <a:pt x="95" y="64"/>
                  </a:lnTo>
                  <a:lnTo>
                    <a:pt x="95" y="66"/>
                  </a:lnTo>
                  <a:lnTo>
                    <a:pt x="95" y="68"/>
                  </a:lnTo>
                  <a:lnTo>
                    <a:pt x="95" y="71"/>
                  </a:lnTo>
                  <a:lnTo>
                    <a:pt x="92" y="73"/>
                  </a:lnTo>
                  <a:lnTo>
                    <a:pt x="92" y="76"/>
                  </a:lnTo>
                  <a:lnTo>
                    <a:pt x="95" y="76"/>
                  </a:lnTo>
                  <a:lnTo>
                    <a:pt x="95" y="76"/>
                  </a:lnTo>
                  <a:lnTo>
                    <a:pt x="97" y="76"/>
                  </a:lnTo>
                  <a:lnTo>
                    <a:pt x="97" y="78"/>
                  </a:lnTo>
                  <a:lnTo>
                    <a:pt x="97" y="78"/>
                  </a:lnTo>
                  <a:lnTo>
                    <a:pt x="97" y="78"/>
                  </a:lnTo>
                  <a:lnTo>
                    <a:pt x="99" y="80"/>
                  </a:lnTo>
                  <a:lnTo>
                    <a:pt x="99" y="80"/>
                  </a:lnTo>
                  <a:lnTo>
                    <a:pt x="102" y="83"/>
                  </a:lnTo>
                  <a:lnTo>
                    <a:pt x="102" y="83"/>
                  </a:lnTo>
                  <a:lnTo>
                    <a:pt x="102" y="83"/>
                  </a:lnTo>
                  <a:lnTo>
                    <a:pt x="102" y="85"/>
                  </a:lnTo>
                  <a:lnTo>
                    <a:pt x="102" y="87"/>
                  </a:lnTo>
                  <a:lnTo>
                    <a:pt x="102" y="92"/>
                  </a:lnTo>
                  <a:lnTo>
                    <a:pt x="102" y="99"/>
                  </a:lnTo>
                  <a:lnTo>
                    <a:pt x="102" y="99"/>
                  </a:lnTo>
                  <a:lnTo>
                    <a:pt x="102" y="102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102" y="104"/>
                  </a:lnTo>
                  <a:lnTo>
                    <a:pt x="102" y="102"/>
                  </a:lnTo>
                  <a:lnTo>
                    <a:pt x="102" y="102"/>
                  </a:lnTo>
                  <a:lnTo>
                    <a:pt x="102" y="102"/>
                  </a:lnTo>
                  <a:lnTo>
                    <a:pt x="102" y="102"/>
                  </a:lnTo>
                  <a:lnTo>
                    <a:pt x="102" y="99"/>
                  </a:lnTo>
                  <a:lnTo>
                    <a:pt x="102" y="99"/>
                  </a:lnTo>
                  <a:lnTo>
                    <a:pt x="102" y="102"/>
                  </a:lnTo>
                  <a:lnTo>
                    <a:pt x="104" y="102"/>
                  </a:lnTo>
                  <a:lnTo>
                    <a:pt x="104" y="102"/>
                  </a:lnTo>
                  <a:lnTo>
                    <a:pt x="104" y="102"/>
                  </a:lnTo>
                  <a:lnTo>
                    <a:pt x="104" y="99"/>
                  </a:lnTo>
                  <a:lnTo>
                    <a:pt x="104" y="99"/>
                  </a:lnTo>
                  <a:lnTo>
                    <a:pt x="104" y="99"/>
                  </a:lnTo>
                  <a:lnTo>
                    <a:pt x="104" y="97"/>
                  </a:lnTo>
                  <a:lnTo>
                    <a:pt x="104" y="99"/>
                  </a:lnTo>
                  <a:lnTo>
                    <a:pt x="104" y="99"/>
                  </a:lnTo>
                  <a:lnTo>
                    <a:pt x="104" y="99"/>
                  </a:lnTo>
                  <a:lnTo>
                    <a:pt x="104" y="102"/>
                  </a:lnTo>
                  <a:lnTo>
                    <a:pt x="104" y="102"/>
                  </a:lnTo>
                  <a:lnTo>
                    <a:pt x="104" y="102"/>
                  </a:lnTo>
                  <a:lnTo>
                    <a:pt x="104" y="102"/>
                  </a:lnTo>
                  <a:lnTo>
                    <a:pt x="104" y="102"/>
                  </a:lnTo>
                  <a:lnTo>
                    <a:pt x="107" y="104"/>
                  </a:lnTo>
                  <a:lnTo>
                    <a:pt x="107" y="104"/>
                  </a:lnTo>
                  <a:lnTo>
                    <a:pt x="109" y="106"/>
                  </a:lnTo>
                  <a:lnTo>
                    <a:pt x="109" y="106"/>
                  </a:lnTo>
                  <a:lnTo>
                    <a:pt x="109" y="109"/>
                  </a:lnTo>
                  <a:lnTo>
                    <a:pt x="109" y="111"/>
                  </a:lnTo>
                  <a:lnTo>
                    <a:pt x="109" y="113"/>
                  </a:lnTo>
                  <a:lnTo>
                    <a:pt x="109" y="113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6"/>
                  </a:lnTo>
                  <a:lnTo>
                    <a:pt x="109" y="118"/>
                  </a:lnTo>
                  <a:lnTo>
                    <a:pt x="109" y="121"/>
                  </a:lnTo>
                  <a:lnTo>
                    <a:pt x="107" y="123"/>
                  </a:lnTo>
                  <a:lnTo>
                    <a:pt x="107" y="123"/>
                  </a:lnTo>
                  <a:lnTo>
                    <a:pt x="109" y="123"/>
                  </a:lnTo>
                  <a:lnTo>
                    <a:pt x="109" y="125"/>
                  </a:lnTo>
                  <a:lnTo>
                    <a:pt x="109" y="125"/>
                  </a:lnTo>
                  <a:lnTo>
                    <a:pt x="109" y="125"/>
                  </a:lnTo>
                  <a:lnTo>
                    <a:pt x="111" y="128"/>
                  </a:lnTo>
                  <a:lnTo>
                    <a:pt x="111" y="128"/>
                  </a:lnTo>
                  <a:lnTo>
                    <a:pt x="111" y="130"/>
                  </a:lnTo>
                  <a:lnTo>
                    <a:pt x="111" y="130"/>
                  </a:lnTo>
                  <a:lnTo>
                    <a:pt x="111" y="132"/>
                  </a:lnTo>
                  <a:lnTo>
                    <a:pt x="111" y="132"/>
                  </a:lnTo>
                  <a:lnTo>
                    <a:pt x="109" y="132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6" y="139"/>
                  </a:lnTo>
                  <a:lnTo>
                    <a:pt x="116" y="139"/>
                  </a:lnTo>
                  <a:lnTo>
                    <a:pt x="116" y="139"/>
                  </a:lnTo>
                  <a:lnTo>
                    <a:pt x="116" y="142"/>
                  </a:lnTo>
                  <a:lnTo>
                    <a:pt x="118" y="139"/>
                  </a:lnTo>
                  <a:lnTo>
                    <a:pt x="118" y="142"/>
                  </a:lnTo>
                  <a:lnTo>
                    <a:pt x="121" y="142"/>
                  </a:lnTo>
                  <a:lnTo>
                    <a:pt x="121" y="144"/>
                  </a:lnTo>
                  <a:lnTo>
                    <a:pt x="126" y="147"/>
                  </a:lnTo>
                  <a:lnTo>
                    <a:pt x="128" y="149"/>
                  </a:lnTo>
                  <a:lnTo>
                    <a:pt x="128" y="151"/>
                  </a:lnTo>
                  <a:lnTo>
                    <a:pt x="130" y="151"/>
                  </a:lnTo>
                  <a:lnTo>
                    <a:pt x="137" y="154"/>
                  </a:lnTo>
                  <a:lnTo>
                    <a:pt x="137" y="156"/>
                  </a:lnTo>
                  <a:lnTo>
                    <a:pt x="140" y="158"/>
                  </a:lnTo>
                  <a:lnTo>
                    <a:pt x="140" y="161"/>
                  </a:lnTo>
                  <a:lnTo>
                    <a:pt x="142" y="163"/>
                  </a:lnTo>
                  <a:lnTo>
                    <a:pt x="142" y="163"/>
                  </a:lnTo>
                  <a:lnTo>
                    <a:pt x="144" y="163"/>
                  </a:lnTo>
                  <a:lnTo>
                    <a:pt x="144" y="165"/>
                  </a:lnTo>
                  <a:lnTo>
                    <a:pt x="144" y="165"/>
                  </a:lnTo>
                  <a:lnTo>
                    <a:pt x="144" y="165"/>
                  </a:lnTo>
                  <a:lnTo>
                    <a:pt x="144" y="168"/>
                  </a:lnTo>
                  <a:lnTo>
                    <a:pt x="144" y="168"/>
                  </a:lnTo>
                  <a:lnTo>
                    <a:pt x="144" y="168"/>
                  </a:lnTo>
                  <a:lnTo>
                    <a:pt x="147" y="168"/>
                  </a:lnTo>
                  <a:lnTo>
                    <a:pt x="147" y="168"/>
                  </a:lnTo>
                  <a:lnTo>
                    <a:pt x="149" y="170"/>
                  </a:lnTo>
                  <a:lnTo>
                    <a:pt x="149" y="170"/>
                  </a:lnTo>
                  <a:lnTo>
                    <a:pt x="149" y="170"/>
                  </a:lnTo>
                  <a:lnTo>
                    <a:pt x="149" y="173"/>
                  </a:lnTo>
                  <a:lnTo>
                    <a:pt x="149" y="173"/>
                  </a:lnTo>
                  <a:lnTo>
                    <a:pt x="149" y="175"/>
                  </a:lnTo>
                  <a:lnTo>
                    <a:pt x="149" y="175"/>
                  </a:lnTo>
                  <a:lnTo>
                    <a:pt x="149" y="175"/>
                  </a:lnTo>
                  <a:lnTo>
                    <a:pt x="152" y="175"/>
                  </a:lnTo>
                  <a:lnTo>
                    <a:pt x="152" y="175"/>
                  </a:lnTo>
                  <a:lnTo>
                    <a:pt x="152" y="177"/>
                  </a:lnTo>
                  <a:lnTo>
                    <a:pt x="152" y="177"/>
                  </a:lnTo>
                  <a:lnTo>
                    <a:pt x="152" y="177"/>
                  </a:lnTo>
                  <a:lnTo>
                    <a:pt x="152" y="177"/>
                  </a:lnTo>
                  <a:lnTo>
                    <a:pt x="152" y="177"/>
                  </a:lnTo>
                  <a:lnTo>
                    <a:pt x="152" y="177"/>
                  </a:lnTo>
                  <a:lnTo>
                    <a:pt x="154" y="177"/>
                  </a:lnTo>
                  <a:lnTo>
                    <a:pt x="154" y="180"/>
                  </a:lnTo>
                  <a:lnTo>
                    <a:pt x="154" y="180"/>
                  </a:lnTo>
                  <a:lnTo>
                    <a:pt x="154" y="180"/>
                  </a:lnTo>
                  <a:lnTo>
                    <a:pt x="156" y="180"/>
                  </a:lnTo>
                  <a:lnTo>
                    <a:pt x="156" y="182"/>
                  </a:lnTo>
                  <a:lnTo>
                    <a:pt x="156" y="182"/>
                  </a:lnTo>
                  <a:lnTo>
                    <a:pt x="156" y="184"/>
                  </a:lnTo>
                  <a:lnTo>
                    <a:pt x="156" y="184"/>
                  </a:lnTo>
                  <a:lnTo>
                    <a:pt x="156" y="184"/>
                  </a:lnTo>
                  <a:lnTo>
                    <a:pt x="156" y="184"/>
                  </a:lnTo>
                  <a:lnTo>
                    <a:pt x="159" y="187"/>
                  </a:lnTo>
                  <a:lnTo>
                    <a:pt x="159" y="187"/>
                  </a:lnTo>
                  <a:lnTo>
                    <a:pt x="159" y="187"/>
                  </a:lnTo>
                  <a:lnTo>
                    <a:pt x="159" y="187"/>
                  </a:lnTo>
                  <a:lnTo>
                    <a:pt x="159" y="189"/>
                  </a:lnTo>
                  <a:lnTo>
                    <a:pt x="161" y="189"/>
                  </a:lnTo>
                  <a:lnTo>
                    <a:pt x="161" y="189"/>
                  </a:lnTo>
                  <a:lnTo>
                    <a:pt x="161" y="192"/>
                  </a:lnTo>
                  <a:lnTo>
                    <a:pt x="161" y="192"/>
                  </a:lnTo>
                  <a:lnTo>
                    <a:pt x="161" y="192"/>
                  </a:lnTo>
                  <a:lnTo>
                    <a:pt x="161" y="192"/>
                  </a:lnTo>
                  <a:lnTo>
                    <a:pt x="161" y="192"/>
                  </a:lnTo>
                  <a:lnTo>
                    <a:pt x="163" y="192"/>
                  </a:lnTo>
                  <a:lnTo>
                    <a:pt x="163" y="192"/>
                  </a:lnTo>
                  <a:lnTo>
                    <a:pt x="163" y="192"/>
                  </a:lnTo>
                  <a:lnTo>
                    <a:pt x="163" y="192"/>
                  </a:lnTo>
                  <a:lnTo>
                    <a:pt x="163" y="194"/>
                  </a:lnTo>
                  <a:lnTo>
                    <a:pt x="163" y="194"/>
                  </a:lnTo>
                  <a:lnTo>
                    <a:pt x="163" y="196"/>
                  </a:lnTo>
                  <a:lnTo>
                    <a:pt x="163" y="196"/>
                  </a:lnTo>
                  <a:lnTo>
                    <a:pt x="163" y="196"/>
                  </a:lnTo>
                  <a:lnTo>
                    <a:pt x="166" y="196"/>
                  </a:lnTo>
                  <a:lnTo>
                    <a:pt x="166" y="196"/>
                  </a:lnTo>
                  <a:lnTo>
                    <a:pt x="166" y="196"/>
                  </a:lnTo>
                  <a:lnTo>
                    <a:pt x="166" y="199"/>
                  </a:lnTo>
                  <a:lnTo>
                    <a:pt x="168" y="199"/>
                  </a:lnTo>
                  <a:lnTo>
                    <a:pt x="168" y="199"/>
                  </a:lnTo>
                  <a:lnTo>
                    <a:pt x="168" y="199"/>
                  </a:lnTo>
                  <a:lnTo>
                    <a:pt x="168" y="199"/>
                  </a:lnTo>
                  <a:lnTo>
                    <a:pt x="168" y="201"/>
                  </a:lnTo>
                  <a:lnTo>
                    <a:pt x="168" y="201"/>
                  </a:lnTo>
                  <a:lnTo>
                    <a:pt x="168" y="201"/>
                  </a:lnTo>
                  <a:lnTo>
                    <a:pt x="168" y="201"/>
                  </a:lnTo>
                  <a:lnTo>
                    <a:pt x="168" y="203"/>
                  </a:lnTo>
                  <a:lnTo>
                    <a:pt x="168" y="203"/>
                  </a:lnTo>
                  <a:lnTo>
                    <a:pt x="166" y="206"/>
                  </a:lnTo>
                  <a:lnTo>
                    <a:pt x="166" y="208"/>
                  </a:lnTo>
                  <a:lnTo>
                    <a:pt x="163" y="208"/>
                  </a:lnTo>
                  <a:lnTo>
                    <a:pt x="163" y="210"/>
                  </a:lnTo>
                  <a:lnTo>
                    <a:pt x="163" y="210"/>
                  </a:lnTo>
                  <a:lnTo>
                    <a:pt x="163" y="210"/>
                  </a:lnTo>
                  <a:lnTo>
                    <a:pt x="163" y="210"/>
                  </a:lnTo>
                  <a:lnTo>
                    <a:pt x="166" y="210"/>
                  </a:lnTo>
                  <a:lnTo>
                    <a:pt x="166" y="210"/>
                  </a:lnTo>
                  <a:lnTo>
                    <a:pt x="166" y="210"/>
                  </a:lnTo>
                  <a:lnTo>
                    <a:pt x="166" y="210"/>
                  </a:lnTo>
                  <a:lnTo>
                    <a:pt x="166" y="213"/>
                  </a:lnTo>
                  <a:lnTo>
                    <a:pt x="166" y="213"/>
                  </a:lnTo>
                  <a:lnTo>
                    <a:pt x="166" y="213"/>
                  </a:lnTo>
                  <a:lnTo>
                    <a:pt x="166" y="213"/>
                  </a:lnTo>
                  <a:lnTo>
                    <a:pt x="166" y="215"/>
                  </a:lnTo>
                  <a:lnTo>
                    <a:pt x="163" y="215"/>
                  </a:lnTo>
                  <a:lnTo>
                    <a:pt x="163" y="215"/>
                  </a:lnTo>
                  <a:lnTo>
                    <a:pt x="163" y="215"/>
                  </a:lnTo>
                  <a:lnTo>
                    <a:pt x="163" y="218"/>
                  </a:lnTo>
                  <a:lnTo>
                    <a:pt x="163" y="218"/>
                  </a:lnTo>
                  <a:lnTo>
                    <a:pt x="163" y="218"/>
                  </a:lnTo>
                  <a:lnTo>
                    <a:pt x="163" y="220"/>
                  </a:lnTo>
                  <a:lnTo>
                    <a:pt x="163" y="220"/>
                  </a:lnTo>
                  <a:lnTo>
                    <a:pt x="163" y="220"/>
                  </a:lnTo>
                  <a:lnTo>
                    <a:pt x="166" y="220"/>
                  </a:lnTo>
                  <a:lnTo>
                    <a:pt x="166" y="220"/>
                  </a:lnTo>
                  <a:lnTo>
                    <a:pt x="166" y="220"/>
                  </a:lnTo>
                  <a:lnTo>
                    <a:pt x="166" y="220"/>
                  </a:lnTo>
                  <a:lnTo>
                    <a:pt x="166" y="222"/>
                  </a:lnTo>
                  <a:lnTo>
                    <a:pt x="166" y="222"/>
                  </a:lnTo>
                  <a:lnTo>
                    <a:pt x="163" y="222"/>
                  </a:lnTo>
                  <a:lnTo>
                    <a:pt x="163" y="222"/>
                  </a:lnTo>
                  <a:lnTo>
                    <a:pt x="163" y="220"/>
                  </a:lnTo>
                  <a:lnTo>
                    <a:pt x="163" y="220"/>
                  </a:lnTo>
                  <a:lnTo>
                    <a:pt x="163" y="220"/>
                  </a:lnTo>
                  <a:lnTo>
                    <a:pt x="163" y="222"/>
                  </a:lnTo>
                  <a:lnTo>
                    <a:pt x="163" y="222"/>
                  </a:lnTo>
                  <a:lnTo>
                    <a:pt x="163" y="222"/>
                  </a:lnTo>
                  <a:lnTo>
                    <a:pt x="163" y="222"/>
                  </a:lnTo>
                  <a:lnTo>
                    <a:pt x="163" y="222"/>
                  </a:lnTo>
                  <a:lnTo>
                    <a:pt x="163" y="225"/>
                  </a:lnTo>
                  <a:lnTo>
                    <a:pt x="163" y="225"/>
                  </a:lnTo>
                  <a:lnTo>
                    <a:pt x="161" y="225"/>
                  </a:lnTo>
                  <a:lnTo>
                    <a:pt x="161" y="222"/>
                  </a:lnTo>
                  <a:lnTo>
                    <a:pt x="161" y="222"/>
                  </a:lnTo>
                  <a:lnTo>
                    <a:pt x="161" y="222"/>
                  </a:lnTo>
                  <a:lnTo>
                    <a:pt x="161" y="222"/>
                  </a:lnTo>
                  <a:lnTo>
                    <a:pt x="161" y="220"/>
                  </a:lnTo>
                  <a:lnTo>
                    <a:pt x="161" y="220"/>
                  </a:lnTo>
                  <a:lnTo>
                    <a:pt x="163" y="220"/>
                  </a:lnTo>
                  <a:lnTo>
                    <a:pt x="163" y="220"/>
                  </a:lnTo>
                  <a:lnTo>
                    <a:pt x="163" y="218"/>
                  </a:lnTo>
                  <a:lnTo>
                    <a:pt x="163" y="218"/>
                  </a:lnTo>
                  <a:lnTo>
                    <a:pt x="161" y="220"/>
                  </a:lnTo>
                  <a:lnTo>
                    <a:pt x="161" y="220"/>
                  </a:lnTo>
                  <a:lnTo>
                    <a:pt x="159" y="222"/>
                  </a:lnTo>
                  <a:lnTo>
                    <a:pt x="159" y="222"/>
                  </a:lnTo>
                  <a:lnTo>
                    <a:pt x="159" y="222"/>
                  </a:lnTo>
                  <a:lnTo>
                    <a:pt x="159" y="222"/>
                  </a:lnTo>
                  <a:lnTo>
                    <a:pt x="156" y="225"/>
                  </a:lnTo>
                  <a:lnTo>
                    <a:pt x="156" y="225"/>
                  </a:lnTo>
                  <a:lnTo>
                    <a:pt x="156" y="225"/>
                  </a:lnTo>
                  <a:lnTo>
                    <a:pt x="156" y="225"/>
                  </a:lnTo>
                  <a:lnTo>
                    <a:pt x="156" y="225"/>
                  </a:lnTo>
                  <a:lnTo>
                    <a:pt x="156" y="227"/>
                  </a:lnTo>
                  <a:lnTo>
                    <a:pt x="156" y="227"/>
                  </a:lnTo>
                  <a:lnTo>
                    <a:pt x="156" y="227"/>
                  </a:lnTo>
                  <a:lnTo>
                    <a:pt x="156" y="225"/>
                  </a:lnTo>
                  <a:lnTo>
                    <a:pt x="159" y="225"/>
                  </a:lnTo>
                  <a:lnTo>
                    <a:pt x="159" y="225"/>
                  </a:lnTo>
                  <a:lnTo>
                    <a:pt x="159" y="225"/>
                  </a:lnTo>
                  <a:lnTo>
                    <a:pt x="159" y="225"/>
                  </a:lnTo>
                  <a:lnTo>
                    <a:pt x="159" y="225"/>
                  </a:lnTo>
                  <a:lnTo>
                    <a:pt x="159" y="225"/>
                  </a:lnTo>
                  <a:lnTo>
                    <a:pt x="159" y="225"/>
                  </a:lnTo>
                  <a:lnTo>
                    <a:pt x="161" y="225"/>
                  </a:lnTo>
                  <a:lnTo>
                    <a:pt x="161" y="225"/>
                  </a:lnTo>
                  <a:lnTo>
                    <a:pt x="161" y="225"/>
                  </a:lnTo>
                  <a:lnTo>
                    <a:pt x="161" y="225"/>
                  </a:lnTo>
                  <a:lnTo>
                    <a:pt x="161" y="225"/>
                  </a:lnTo>
                  <a:lnTo>
                    <a:pt x="161" y="225"/>
                  </a:lnTo>
                  <a:lnTo>
                    <a:pt x="161" y="225"/>
                  </a:lnTo>
                  <a:lnTo>
                    <a:pt x="161" y="225"/>
                  </a:lnTo>
                  <a:lnTo>
                    <a:pt x="161" y="227"/>
                  </a:lnTo>
                  <a:lnTo>
                    <a:pt x="161" y="227"/>
                  </a:lnTo>
                  <a:lnTo>
                    <a:pt x="161" y="227"/>
                  </a:lnTo>
                  <a:lnTo>
                    <a:pt x="161" y="227"/>
                  </a:lnTo>
                  <a:lnTo>
                    <a:pt x="161" y="227"/>
                  </a:lnTo>
                  <a:lnTo>
                    <a:pt x="161" y="227"/>
                  </a:lnTo>
                  <a:lnTo>
                    <a:pt x="161" y="227"/>
                  </a:lnTo>
                  <a:lnTo>
                    <a:pt x="161" y="227"/>
                  </a:lnTo>
                  <a:lnTo>
                    <a:pt x="161" y="227"/>
                  </a:lnTo>
                  <a:lnTo>
                    <a:pt x="161" y="227"/>
                  </a:lnTo>
                  <a:lnTo>
                    <a:pt x="159" y="229"/>
                  </a:lnTo>
                  <a:lnTo>
                    <a:pt x="159" y="229"/>
                  </a:lnTo>
                  <a:lnTo>
                    <a:pt x="159" y="229"/>
                  </a:lnTo>
                  <a:lnTo>
                    <a:pt x="159" y="229"/>
                  </a:lnTo>
                  <a:lnTo>
                    <a:pt x="159" y="232"/>
                  </a:lnTo>
                  <a:lnTo>
                    <a:pt x="159" y="232"/>
                  </a:lnTo>
                  <a:lnTo>
                    <a:pt x="159" y="232"/>
                  </a:lnTo>
                  <a:lnTo>
                    <a:pt x="159" y="232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1" y="236"/>
                  </a:lnTo>
                  <a:lnTo>
                    <a:pt x="161" y="236"/>
                  </a:lnTo>
                  <a:lnTo>
                    <a:pt x="161" y="236"/>
                  </a:lnTo>
                  <a:lnTo>
                    <a:pt x="163" y="234"/>
                  </a:lnTo>
                  <a:lnTo>
                    <a:pt x="163" y="234"/>
                  </a:lnTo>
                  <a:lnTo>
                    <a:pt x="163" y="234"/>
                  </a:lnTo>
                  <a:lnTo>
                    <a:pt x="163" y="234"/>
                  </a:lnTo>
                  <a:lnTo>
                    <a:pt x="163" y="234"/>
                  </a:lnTo>
                  <a:lnTo>
                    <a:pt x="163" y="234"/>
                  </a:lnTo>
                  <a:lnTo>
                    <a:pt x="163" y="234"/>
                  </a:lnTo>
                  <a:lnTo>
                    <a:pt x="163" y="234"/>
                  </a:lnTo>
                  <a:lnTo>
                    <a:pt x="163" y="234"/>
                  </a:lnTo>
                  <a:lnTo>
                    <a:pt x="163" y="234"/>
                  </a:lnTo>
                  <a:lnTo>
                    <a:pt x="163" y="234"/>
                  </a:lnTo>
                  <a:lnTo>
                    <a:pt x="163" y="234"/>
                  </a:lnTo>
                  <a:lnTo>
                    <a:pt x="163" y="232"/>
                  </a:lnTo>
                  <a:lnTo>
                    <a:pt x="163" y="232"/>
                  </a:lnTo>
                  <a:lnTo>
                    <a:pt x="163" y="232"/>
                  </a:lnTo>
                  <a:lnTo>
                    <a:pt x="163" y="232"/>
                  </a:lnTo>
                  <a:lnTo>
                    <a:pt x="163" y="232"/>
                  </a:lnTo>
                  <a:lnTo>
                    <a:pt x="163" y="232"/>
                  </a:lnTo>
                  <a:lnTo>
                    <a:pt x="163" y="232"/>
                  </a:lnTo>
                  <a:lnTo>
                    <a:pt x="163" y="234"/>
                  </a:lnTo>
                  <a:lnTo>
                    <a:pt x="166" y="234"/>
                  </a:lnTo>
                  <a:lnTo>
                    <a:pt x="166" y="234"/>
                  </a:lnTo>
                  <a:lnTo>
                    <a:pt x="166" y="234"/>
                  </a:lnTo>
                  <a:lnTo>
                    <a:pt x="166" y="234"/>
                  </a:lnTo>
                  <a:lnTo>
                    <a:pt x="166" y="234"/>
                  </a:lnTo>
                  <a:lnTo>
                    <a:pt x="166" y="234"/>
                  </a:lnTo>
                  <a:lnTo>
                    <a:pt x="166" y="234"/>
                  </a:lnTo>
                  <a:lnTo>
                    <a:pt x="166" y="234"/>
                  </a:lnTo>
                  <a:lnTo>
                    <a:pt x="166" y="234"/>
                  </a:lnTo>
                  <a:lnTo>
                    <a:pt x="168" y="234"/>
                  </a:lnTo>
                  <a:lnTo>
                    <a:pt x="168" y="234"/>
                  </a:lnTo>
                  <a:lnTo>
                    <a:pt x="168" y="234"/>
                  </a:lnTo>
                  <a:lnTo>
                    <a:pt x="168" y="236"/>
                  </a:lnTo>
                  <a:lnTo>
                    <a:pt x="168" y="236"/>
                  </a:lnTo>
                  <a:lnTo>
                    <a:pt x="168" y="236"/>
                  </a:lnTo>
                  <a:lnTo>
                    <a:pt x="168" y="236"/>
                  </a:lnTo>
                  <a:lnTo>
                    <a:pt x="168" y="236"/>
                  </a:lnTo>
                  <a:lnTo>
                    <a:pt x="168" y="236"/>
                  </a:lnTo>
                  <a:lnTo>
                    <a:pt x="168" y="236"/>
                  </a:lnTo>
                  <a:lnTo>
                    <a:pt x="168" y="239"/>
                  </a:lnTo>
                  <a:lnTo>
                    <a:pt x="168" y="239"/>
                  </a:lnTo>
                  <a:lnTo>
                    <a:pt x="168" y="239"/>
                  </a:lnTo>
                  <a:lnTo>
                    <a:pt x="166" y="239"/>
                  </a:lnTo>
                  <a:lnTo>
                    <a:pt x="166" y="239"/>
                  </a:lnTo>
                  <a:lnTo>
                    <a:pt x="166" y="239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1" y="236"/>
                  </a:lnTo>
                  <a:lnTo>
                    <a:pt x="161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3" y="239"/>
                  </a:lnTo>
                  <a:lnTo>
                    <a:pt x="163" y="239"/>
                  </a:lnTo>
                  <a:lnTo>
                    <a:pt x="161" y="239"/>
                  </a:lnTo>
                  <a:lnTo>
                    <a:pt x="161" y="239"/>
                  </a:lnTo>
                  <a:lnTo>
                    <a:pt x="161" y="239"/>
                  </a:lnTo>
                  <a:lnTo>
                    <a:pt x="161" y="241"/>
                  </a:lnTo>
                  <a:lnTo>
                    <a:pt x="161" y="241"/>
                  </a:lnTo>
                  <a:lnTo>
                    <a:pt x="161" y="239"/>
                  </a:lnTo>
                  <a:lnTo>
                    <a:pt x="161" y="239"/>
                  </a:lnTo>
                  <a:lnTo>
                    <a:pt x="161" y="239"/>
                  </a:lnTo>
                  <a:lnTo>
                    <a:pt x="161" y="239"/>
                  </a:lnTo>
                  <a:lnTo>
                    <a:pt x="161" y="239"/>
                  </a:lnTo>
                  <a:lnTo>
                    <a:pt x="161" y="239"/>
                  </a:lnTo>
                  <a:lnTo>
                    <a:pt x="159" y="236"/>
                  </a:lnTo>
                  <a:lnTo>
                    <a:pt x="159" y="236"/>
                  </a:lnTo>
                  <a:lnTo>
                    <a:pt x="159" y="236"/>
                  </a:lnTo>
                  <a:lnTo>
                    <a:pt x="159" y="236"/>
                  </a:lnTo>
                  <a:lnTo>
                    <a:pt x="156" y="236"/>
                  </a:lnTo>
                  <a:lnTo>
                    <a:pt x="156" y="234"/>
                  </a:lnTo>
                  <a:lnTo>
                    <a:pt x="154" y="234"/>
                  </a:lnTo>
                  <a:lnTo>
                    <a:pt x="154" y="234"/>
                  </a:lnTo>
                  <a:lnTo>
                    <a:pt x="154" y="232"/>
                  </a:lnTo>
                  <a:lnTo>
                    <a:pt x="154" y="232"/>
                  </a:lnTo>
                  <a:lnTo>
                    <a:pt x="154" y="232"/>
                  </a:lnTo>
                  <a:lnTo>
                    <a:pt x="154" y="229"/>
                  </a:lnTo>
                  <a:lnTo>
                    <a:pt x="154" y="229"/>
                  </a:lnTo>
                  <a:lnTo>
                    <a:pt x="154" y="229"/>
                  </a:lnTo>
                  <a:lnTo>
                    <a:pt x="154" y="227"/>
                  </a:lnTo>
                  <a:lnTo>
                    <a:pt x="154" y="227"/>
                  </a:lnTo>
                  <a:lnTo>
                    <a:pt x="154" y="227"/>
                  </a:lnTo>
                  <a:lnTo>
                    <a:pt x="154" y="227"/>
                  </a:lnTo>
                  <a:lnTo>
                    <a:pt x="154" y="227"/>
                  </a:lnTo>
                  <a:lnTo>
                    <a:pt x="154" y="227"/>
                  </a:lnTo>
                  <a:lnTo>
                    <a:pt x="154" y="227"/>
                  </a:lnTo>
                  <a:lnTo>
                    <a:pt x="152" y="227"/>
                  </a:lnTo>
                  <a:lnTo>
                    <a:pt x="152" y="227"/>
                  </a:lnTo>
                  <a:lnTo>
                    <a:pt x="152" y="227"/>
                  </a:lnTo>
                  <a:lnTo>
                    <a:pt x="149" y="229"/>
                  </a:lnTo>
                  <a:lnTo>
                    <a:pt x="149" y="229"/>
                  </a:lnTo>
                  <a:lnTo>
                    <a:pt x="149" y="229"/>
                  </a:lnTo>
                  <a:lnTo>
                    <a:pt x="147" y="229"/>
                  </a:lnTo>
                  <a:lnTo>
                    <a:pt x="147" y="229"/>
                  </a:lnTo>
                  <a:lnTo>
                    <a:pt x="144" y="229"/>
                  </a:lnTo>
                  <a:lnTo>
                    <a:pt x="142" y="229"/>
                  </a:lnTo>
                  <a:lnTo>
                    <a:pt x="142" y="229"/>
                  </a:lnTo>
                  <a:lnTo>
                    <a:pt x="140" y="229"/>
                  </a:lnTo>
                  <a:lnTo>
                    <a:pt x="140" y="229"/>
                  </a:lnTo>
                  <a:lnTo>
                    <a:pt x="137" y="229"/>
                  </a:lnTo>
                  <a:lnTo>
                    <a:pt x="137" y="229"/>
                  </a:lnTo>
                  <a:lnTo>
                    <a:pt x="137" y="227"/>
                  </a:lnTo>
                  <a:lnTo>
                    <a:pt x="137" y="227"/>
                  </a:lnTo>
                  <a:lnTo>
                    <a:pt x="135" y="227"/>
                  </a:lnTo>
                  <a:lnTo>
                    <a:pt x="135" y="227"/>
                  </a:lnTo>
                  <a:lnTo>
                    <a:pt x="135" y="227"/>
                  </a:lnTo>
                  <a:lnTo>
                    <a:pt x="133" y="227"/>
                  </a:lnTo>
                  <a:lnTo>
                    <a:pt x="133" y="227"/>
                  </a:lnTo>
                  <a:lnTo>
                    <a:pt x="133" y="227"/>
                  </a:lnTo>
                  <a:lnTo>
                    <a:pt x="130" y="225"/>
                  </a:lnTo>
                  <a:lnTo>
                    <a:pt x="130" y="225"/>
                  </a:lnTo>
                  <a:lnTo>
                    <a:pt x="128" y="225"/>
                  </a:lnTo>
                  <a:lnTo>
                    <a:pt x="128" y="225"/>
                  </a:lnTo>
                  <a:lnTo>
                    <a:pt x="126" y="225"/>
                  </a:lnTo>
                  <a:lnTo>
                    <a:pt x="126" y="225"/>
                  </a:lnTo>
                  <a:lnTo>
                    <a:pt x="123" y="225"/>
                  </a:lnTo>
                  <a:lnTo>
                    <a:pt x="123" y="222"/>
                  </a:lnTo>
                  <a:lnTo>
                    <a:pt x="123" y="225"/>
                  </a:lnTo>
                  <a:lnTo>
                    <a:pt x="123" y="225"/>
                  </a:lnTo>
                  <a:lnTo>
                    <a:pt x="123" y="225"/>
                  </a:lnTo>
                  <a:lnTo>
                    <a:pt x="123" y="225"/>
                  </a:lnTo>
                  <a:lnTo>
                    <a:pt x="123" y="227"/>
                  </a:lnTo>
                  <a:lnTo>
                    <a:pt x="123" y="227"/>
                  </a:lnTo>
                  <a:lnTo>
                    <a:pt x="123" y="227"/>
                  </a:lnTo>
                  <a:lnTo>
                    <a:pt x="123" y="229"/>
                  </a:lnTo>
                  <a:lnTo>
                    <a:pt x="126" y="229"/>
                  </a:lnTo>
                  <a:lnTo>
                    <a:pt x="126" y="229"/>
                  </a:lnTo>
                  <a:lnTo>
                    <a:pt x="126" y="229"/>
                  </a:lnTo>
                  <a:lnTo>
                    <a:pt x="126" y="229"/>
                  </a:lnTo>
                  <a:lnTo>
                    <a:pt x="128" y="229"/>
                  </a:lnTo>
                  <a:lnTo>
                    <a:pt x="128" y="232"/>
                  </a:lnTo>
                  <a:lnTo>
                    <a:pt x="128" y="232"/>
                  </a:lnTo>
                  <a:lnTo>
                    <a:pt x="128" y="232"/>
                  </a:lnTo>
                  <a:lnTo>
                    <a:pt x="128" y="234"/>
                  </a:lnTo>
                  <a:lnTo>
                    <a:pt x="128" y="232"/>
                  </a:lnTo>
                  <a:lnTo>
                    <a:pt x="130" y="232"/>
                  </a:lnTo>
                  <a:lnTo>
                    <a:pt x="130" y="232"/>
                  </a:lnTo>
                  <a:lnTo>
                    <a:pt x="130" y="232"/>
                  </a:lnTo>
                  <a:lnTo>
                    <a:pt x="130" y="232"/>
                  </a:lnTo>
                  <a:lnTo>
                    <a:pt x="130" y="232"/>
                  </a:lnTo>
                  <a:lnTo>
                    <a:pt x="130" y="234"/>
                  </a:lnTo>
                  <a:lnTo>
                    <a:pt x="130" y="234"/>
                  </a:lnTo>
                  <a:lnTo>
                    <a:pt x="130" y="234"/>
                  </a:lnTo>
                  <a:lnTo>
                    <a:pt x="130" y="234"/>
                  </a:lnTo>
                  <a:lnTo>
                    <a:pt x="130" y="234"/>
                  </a:lnTo>
                  <a:lnTo>
                    <a:pt x="130" y="234"/>
                  </a:lnTo>
                  <a:lnTo>
                    <a:pt x="130" y="234"/>
                  </a:lnTo>
                  <a:lnTo>
                    <a:pt x="130" y="236"/>
                  </a:lnTo>
                  <a:lnTo>
                    <a:pt x="130" y="236"/>
                  </a:lnTo>
                  <a:lnTo>
                    <a:pt x="130" y="234"/>
                  </a:lnTo>
                  <a:lnTo>
                    <a:pt x="130" y="234"/>
                  </a:lnTo>
                  <a:lnTo>
                    <a:pt x="133" y="236"/>
                  </a:lnTo>
                  <a:lnTo>
                    <a:pt x="133" y="236"/>
                  </a:lnTo>
                  <a:lnTo>
                    <a:pt x="133" y="239"/>
                  </a:lnTo>
                  <a:lnTo>
                    <a:pt x="133" y="239"/>
                  </a:lnTo>
                  <a:lnTo>
                    <a:pt x="135" y="239"/>
                  </a:lnTo>
                  <a:lnTo>
                    <a:pt x="135" y="239"/>
                  </a:lnTo>
                  <a:lnTo>
                    <a:pt x="135" y="241"/>
                  </a:lnTo>
                  <a:lnTo>
                    <a:pt x="135" y="241"/>
                  </a:lnTo>
                  <a:lnTo>
                    <a:pt x="137" y="241"/>
                  </a:lnTo>
                  <a:lnTo>
                    <a:pt x="137" y="244"/>
                  </a:lnTo>
                  <a:lnTo>
                    <a:pt x="140" y="244"/>
                  </a:lnTo>
                  <a:lnTo>
                    <a:pt x="140" y="244"/>
                  </a:lnTo>
                  <a:lnTo>
                    <a:pt x="142" y="246"/>
                  </a:lnTo>
                  <a:lnTo>
                    <a:pt x="142" y="246"/>
                  </a:lnTo>
                  <a:lnTo>
                    <a:pt x="142" y="246"/>
                  </a:lnTo>
                  <a:lnTo>
                    <a:pt x="142" y="246"/>
                  </a:lnTo>
                  <a:lnTo>
                    <a:pt x="144" y="248"/>
                  </a:lnTo>
                  <a:lnTo>
                    <a:pt x="144" y="251"/>
                  </a:lnTo>
                  <a:lnTo>
                    <a:pt x="142" y="253"/>
                  </a:lnTo>
                  <a:lnTo>
                    <a:pt x="142" y="255"/>
                  </a:lnTo>
                  <a:lnTo>
                    <a:pt x="142" y="255"/>
                  </a:lnTo>
                  <a:lnTo>
                    <a:pt x="144" y="255"/>
                  </a:lnTo>
                  <a:lnTo>
                    <a:pt x="144" y="255"/>
                  </a:lnTo>
                  <a:lnTo>
                    <a:pt x="144" y="255"/>
                  </a:lnTo>
                  <a:lnTo>
                    <a:pt x="144" y="258"/>
                  </a:lnTo>
                  <a:lnTo>
                    <a:pt x="144" y="258"/>
                  </a:lnTo>
                  <a:lnTo>
                    <a:pt x="144" y="258"/>
                  </a:lnTo>
                  <a:lnTo>
                    <a:pt x="144" y="258"/>
                  </a:lnTo>
                  <a:lnTo>
                    <a:pt x="147" y="258"/>
                  </a:lnTo>
                  <a:lnTo>
                    <a:pt x="149" y="258"/>
                  </a:lnTo>
                  <a:lnTo>
                    <a:pt x="149" y="260"/>
                  </a:lnTo>
                  <a:lnTo>
                    <a:pt x="149" y="260"/>
                  </a:lnTo>
                  <a:lnTo>
                    <a:pt x="152" y="260"/>
                  </a:lnTo>
                  <a:lnTo>
                    <a:pt x="152" y="260"/>
                  </a:lnTo>
                  <a:lnTo>
                    <a:pt x="152" y="260"/>
                  </a:lnTo>
                  <a:lnTo>
                    <a:pt x="154" y="260"/>
                  </a:lnTo>
                  <a:lnTo>
                    <a:pt x="154" y="260"/>
                  </a:lnTo>
                  <a:lnTo>
                    <a:pt x="156" y="263"/>
                  </a:lnTo>
                  <a:lnTo>
                    <a:pt x="156" y="263"/>
                  </a:lnTo>
                  <a:lnTo>
                    <a:pt x="159" y="265"/>
                  </a:lnTo>
                  <a:lnTo>
                    <a:pt x="159" y="265"/>
                  </a:lnTo>
                  <a:lnTo>
                    <a:pt x="159" y="267"/>
                  </a:lnTo>
                  <a:lnTo>
                    <a:pt x="161" y="270"/>
                  </a:lnTo>
                  <a:lnTo>
                    <a:pt x="161" y="270"/>
                  </a:lnTo>
                  <a:lnTo>
                    <a:pt x="161" y="270"/>
                  </a:lnTo>
                  <a:lnTo>
                    <a:pt x="163" y="270"/>
                  </a:lnTo>
                  <a:lnTo>
                    <a:pt x="163" y="270"/>
                  </a:lnTo>
                  <a:lnTo>
                    <a:pt x="163" y="270"/>
                  </a:lnTo>
                  <a:lnTo>
                    <a:pt x="166" y="270"/>
                  </a:lnTo>
                  <a:lnTo>
                    <a:pt x="166" y="270"/>
                  </a:lnTo>
                  <a:lnTo>
                    <a:pt x="168" y="270"/>
                  </a:lnTo>
                  <a:lnTo>
                    <a:pt x="168" y="272"/>
                  </a:lnTo>
                  <a:lnTo>
                    <a:pt x="170" y="272"/>
                  </a:lnTo>
                  <a:lnTo>
                    <a:pt x="170" y="277"/>
                  </a:lnTo>
                  <a:lnTo>
                    <a:pt x="170" y="277"/>
                  </a:lnTo>
                  <a:lnTo>
                    <a:pt x="170" y="279"/>
                  </a:lnTo>
                  <a:lnTo>
                    <a:pt x="170" y="279"/>
                  </a:lnTo>
                  <a:lnTo>
                    <a:pt x="173" y="281"/>
                  </a:lnTo>
                  <a:lnTo>
                    <a:pt x="175" y="284"/>
                  </a:lnTo>
                  <a:lnTo>
                    <a:pt x="175" y="284"/>
                  </a:lnTo>
                  <a:lnTo>
                    <a:pt x="178" y="284"/>
                  </a:lnTo>
                  <a:lnTo>
                    <a:pt x="178" y="284"/>
                  </a:lnTo>
                  <a:lnTo>
                    <a:pt x="178" y="284"/>
                  </a:lnTo>
                  <a:lnTo>
                    <a:pt x="178" y="281"/>
                  </a:lnTo>
                  <a:lnTo>
                    <a:pt x="180" y="281"/>
                  </a:lnTo>
                  <a:lnTo>
                    <a:pt x="180" y="281"/>
                  </a:lnTo>
                  <a:lnTo>
                    <a:pt x="180" y="281"/>
                  </a:lnTo>
                  <a:lnTo>
                    <a:pt x="182" y="279"/>
                  </a:lnTo>
                  <a:lnTo>
                    <a:pt x="182" y="279"/>
                  </a:lnTo>
                  <a:lnTo>
                    <a:pt x="185" y="279"/>
                  </a:lnTo>
                  <a:lnTo>
                    <a:pt x="185" y="281"/>
                  </a:lnTo>
                  <a:lnTo>
                    <a:pt x="187" y="281"/>
                  </a:lnTo>
                  <a:lnTo>
                    <a:pt x="187" y="281"/>
                  </a:lnTo>
                  <a:lnTo>
                    <a:pt x="189" y="284"/>
                  </a:lnTo>
                  <a:lnTo>
                    <a:pt x="189" y="284"/>
                  </a:lnTo>
                  <a:lnTo>
                    <a:pt x="189" y="284"/>
                  </a:lnTo>
                  <a:lnTo>
                    <a:pt x="189" y="281"/>
                  </a:lnTo>
                  <a:lnTo>
                    <a:pt x="189" y="281"/>
                  </a:lnTo>
                  <a:lnTo>
                    <a:pt x="189" y="281"/>
                  </a:lnTo>
                  <a:lnTo>
                    <a:pt x="189" y="281"/>
                  </a:lnTo>
                  <a:lnTo>
                    <a:pt x="189" y="281"/>
                  </a:lnTo>
                  <a:lnTo>
                    <a:pt x="192" y="279"/>
                  </a:lnTo>
                  <a:lnTo>
                    <a:pt x="192" y="279"/>
                  </a:lnTo>
                  <a:lnTo>
                    <a:pt x="192" y="279"/>
                  </a:lnTo>
                  <a:lnTo>
                    <a:pt x="194" y="279"/>
                  </a:lnTo>
                  <a:lnTo>
                    <a:pt x="194" y="277"/>
                  </a:lnTo>
                  <a:lnTo>
                    <a:pt x="194" y="274"/>
                  </a:lnTo>
                  <a:lnTo>
                    <a:pt x="194" y="274"/>
                  </a:lnTo>
                  <a:lnTo>
                    <a:pt x="197" y="274"/>
                  </a:lnTo>
                  <a:lnTo>
                    <a:pt x="197" y="274"/>
                  </a:lnTo>
                  <a:lnTo>
                    <a:pt x="197" y="274"/>
                  </a:lnTo>
                  <a:lnTo>
                    <a:pt x="197" y="277"/>
                  </a:lnTo>
                  <a:lnTo>
                    <a:pt x="197" y="279"/>
                  </a:lnTo>
                  <a:lnTo>
                    <a:pt x="197" y="279"/>
                  </a:lnTo>
                  <a:lnTo>
                    <a:pt x="197" y="279"/>
                  </a:lnTo>
                  <a:lnTo>
                    <a:pt x="197" y="279"/>
                  </a:lnTo>
                  <a:lnTo>
                    <a:pt x="194" y="279"/>
                  </a:lnTo>
                  <a:lnTo>
                    <a:pt x="194" y="281"/>
                  </a:lnTo>
                  <a:lnTo>
                    <a:pt x="194" y="281"/>
                  </a:lnTo>
                  <a:lnTo>
                    <a:pt x="194" y="281"/>
                  </a:lnTo>
                  <a:lnTo>
                    <a:pt x="192" y="281"/>
                  </a:lnTo>
                  <a:lnTo>
                    <a:pt x="192" y="281"/>
                  </a:lnTo>
                  <a:lnTo>
                    <a:pt x="192" y="281"/>
                  </a:lnTo>
                  <a:lnTo>
                    <a:pt x="192" y="281"/>
                  </a:lnTo>
                  <a:lnTo>
                    <a:pt x="192" y="281"/>
                  </a:lnTo>
                  <a:lnTo>
                    <a:pt x="192" y="284"/>
                  </a:lnTo>
                  <a:lnTo>
                    <a:pt x="192" y="284"/>
                  </a:lnTo>
                  <a:lnTo>
                    <a:pt x="192" y="284"/>
                  </a:lnTo>
                  <a:lnTo>
                    <a:pt x="192" y="284"/>
                  </a:lnTo>
                  <a:lnTo>
                    <a:pt x="194" y="284"/>
                  </a:lnTo>
                  <a:lnTo>
                    <a:pt x="194" y="284"/>
                  </a:lnTo>
                  <a:lnTo>
                    <a:pt x="194" y="284"/>
                  </a:lnTo>
                  <a:lnTo>
                    <a:pt x="194" y="284"/>
                  </a:lnTo>
                  <a:lnTo>
                    <a:pt x="194" y="284"/>
                  </a:lnTo>
                  <a:lnTo>
                    <a:pt x="194" y="284"/>
                  </a:lnTo>
                  <a:lnTo>
                    <a:pt x="194" y="281"/>
                  </a:lnTo>
                  <a:lnTo>
                    <a:pt x="194" y="281"/>
                  </a:lnTo>
                  <a:lnTo>
                    <a:pt x="197" y="281"/>
                  </a:lnTo>
                  <a:lnTo>
                    <a:pt x="197" y="281"/>
                  </a:lnTo>
                  <a:lnTo>
                    <a:pt x="197" y="281"/>
                  </a:lnTo>
                  <a:lnTo>
                    <a:pt x="197" y="281"/>
                  </a:lnTo>
                  <a:lnTo>
                    <a:pt x="197" y="284"/>
                  </a:lnTo>
                  <a:lnTo>
                    <a:pt x="194" y="284"/>
                  </a:lnTo>
                  <a:lnTo>
                    <a:pt x="194" y="284"/>
                  </a:lnTo>
                  <a:lnTo>
                    <a:pt x="197" y="284"/>
                  </a:lnTo>
                  <a:lnTo>
                    <a:pt x="197" y="286"/>
                  </a:lnTo>
                  <a:lnTo>
                    <a:pt x="197" y="286"/>
                  </a:lnTo>
                  <a:lnTo>
                    <a:pt x="197" y="286"/>
                  </a:lnTo>
                  <a:lnTo>
                    <a:pt x="197" y="286"/>
                  </a:lnTo>
                  <a:lnTo>
                    <a:pt x="197" y="289"/>
                  </a:lnTo>
                  <a:lnTo>
                    <a:pt x="199" y="289"/>
                  </a:lnTo>
                  <a:lnTo>
                    <a:pt x="199" y="289"/>
                  </a:lnTo>
                  <a:lnTo>
                    <a:pt x="199" y="289"/>
                  </a:lnTo>
                  <a:lnTo>
                    <a:pt x="199" y="291"/>
                  </a:lnTo>
                  <a:lnTo>
                    <a:pt x="199" y="291"/>
                  </a:lnTo>
                  <a:lnTo>
                    <a:pt x="199" y="291"/>
                  </a:lnTo>
                  <a:lnTo>
                    <a:pt x="199" y="293"/>
                  </a:lnTo>
                  <a:lnTo>
                    <a:pt x="199" y="293"/>
                  </a:lnTo>
                  <a:lnTo>
                    <a:pt x="199" y="293"/>
                  </a:lnTo>
                  <a:lnTo>
                    <a:pt x="201" y="293"/>
                  </a:lnTo>
                  <a:lnTo>
                    <a:pt x="201" y="293"/>
                  </a:lnTo>
                  <a:lnTo>
                    <a:pt x="201" y="296"/>
                  </a:lnTo>
                  <a:lnTo>
                    <a:pt x="201" y="296"/>
                  </a:lnTo>
                  <a:lnTo>
                    <a:pt x="201" y="296"/>
                  </a:lnTo>
                  <a:lnTo>
                    <a:pt x="201" y="296"/>
                  </a:lnTo>
                  <a:lnTo>
                    <a:pt x="201" y="296"/>
                  </a:lnTo>
                  <a:lnTo>
                    <a:pt x="201" y="296"/>
                  </a:lnTo>
                  <a:lnTo>
                    <a:pt x="204" y="298"/>
                  </a:lnTo>
                  <a:lnTo>
                    <a:pt x="206" y="298"/>
                  </a:lnTo>
                  <a:lnTo>
                    <a:pt x="206" y="300"/>
                  </a:lnTo>
                  <a:lnTo>
                    <a:pt x="208" y="300"/>
                  </a:lnTo>
                  <a:lnTo>
                    <a:pt x="208" y="303"/>
                  </a:lnTo>
                  <a:lnTo>
                    <a:pt x="208" y="303"/>
                  </a:lnTo>
                  <a:lnTo>
                    <a:pt x="211" y="303"/>
                  </a:lnTo>
                  <a:lnTo>
                    <a:pt x="211" y="305"/>
                  </a:lnTo>
                  <a:lnTo>
                    <a:pt x="213" y="305"/>
                  </a:lnTo>
                  <a:lnTo>
                    <a:pt x="213" y="305"/>
                  </a:lnTo>
                  <a:lnTo>
                    <a:pt x="215" y="307"/>
                  </a:lnTo>
                  <a:lnTo>
                    <a:pt x="215" y="307"/>
                  </a:lnTo>
                  <a:lnTo>
                    <a:pt x="215" y="307"/>
                  </a:lnTo>
                  <a:lnTo>
                    <a:pt x="215" y="307"/>
                  </a:lnTo>
                  <a:lnTo>
                    <a:pt x="215" y="307"/>
                  </a:lnTo>
                  <a:lnTo>
                    <a:pt x="218" y="307"/>
                  </a:lnTo>
                  <a:lnTo>
                    <a:pt x="218" y="307"/>
                  </a:lnTo>
                  <a:lnTo>
                    <a:pt x="218" y="310"/>
                  </a:lnTo>
                  <a:lnTo>
                    <a:pt x="218" y="310"/>
                  </a:lnTo>
                  <a:lnTo>
                    <a:pt x="218" y="310"/>
                  </a:lnTo>
                  <a:lnTo>
                    <a:pt x="220" y="310"/>
                  </a:lnTo>
                  <a:lnTo>
                    <a:pt x="220" y="310"/>
                  </a:lnTo>
                  <a:lnTo>
                    <a:pt x="220" y="310"/>
                  </a:lnTo>
                  <a:lnTo>
                    <a:pt x="220" y="310"/>
                  </a:lnTo>
                  <a:lnTo>
                    <a:pt x="223" y="310"/>
                  </a:lnTo>
                  <a:lnTo>
                    <a:pt x="223" y="312"/>
                  </a:lnTo>
                  <a:lnTo>
                    <a:pt x="225" y="312"/>
                  </a:lnTo>
                  <a:lnTo>
                    <a:pt x="225" y="315"/>
                  </a:lnTo>
                  <a:lnTo>
                    <a:pt x="225" y="317"/>
                  </a:lnTo>
                  <a:lnTo>
                    <a:pt x="225" y="317"/>
                  </a:lnTo>
                  <a:lnTo>
                    <a:pt x="225" y="319"/>
                  </a:lnTo>
                  <a:lnTo>
                    <a:pt x="227" y="319"/>
                  </a:lnTo>
                  <a:lnTo>
                    <a:pt x="227" y="319"/>
                  </a:lnTo>
                  <a:lnTo>
                    <a:pt x="230" y="322"/>
                  </a:lnTo>
                  <a:lnTo>
                    <a:pt x="230" y="322"/>
                  </a:lnTo>
                  <a:lnTo>
                    <a:pt x="230" y="324"/>
                  </a:lnTo>
                  <a:lnTo>
                    <a:pt x="230" y="324"/>
                  </a:lnTo>
                  <a:lnTo>
                    <a:pt x="232" y="329"/>
                  </a:lnTo>
                  <a:lnTo>
                    <a:pt x="232" y="329"/>
                  </a:lnTo>
                  <a:lnTo>
                    <a:pt x="232" y="331"/>
                  </a:lnTo>
                  <a:lnTo>
                    <a:pt x="232" y="334"/>
                  </a:lnTo>
                  <a:lnTo>
                    <a:pt x="232" y="336"/>
                  </a:lnTo>
                  <a:lnTo>
                    <a:pt x="232" y="343"/>
                  </a:lnTo>
                  <a:lnTo>
                    <a:pt x="232" y="345"/>
                  </a:lnTo>
                  <a:lnTo>
                    <a:pt x="232" y="345"/>
                  </a:lnTo>
                  <a:lnTo>
                    <a:pt x="232" y="345"/>
                  </a:lnTo>
                  <a:lnTo>
                    <a:pt x="232" y="345"/>
                  </a:lnTo>
                  <a:lnTo>
                    <a:pt x="232" y="345"/>
                  </a:lnTo>
                  <a:lnTo>
                    <a:pt x="232" y="343"/>
                  </a:lnTo>
                  <a:lnTo>
                    <a:pt x="234" y="338"/>
                  </a:lnTo>
                  <a:lnTo>
                    <a:pt x="234" y="336"/>
                  </a:lnTo>
                  <a:lnTo>
                    <a:pt x="234" y="336"/>
                  </a:lnTo>
                  <a:lnTo>
                    <a:pt x="234" y="336"/>
                  </a:lnTo>
                  <a:lnTo>
                    <a:pt x="234" y="338"/>
                  </a:lnTo>
                  <a:lnTo>
                    <a:pt x="234" y="341"/>
                  </a:lnTo>
                  <a:lnTo>
                    <a:pt x="234" y="343"/>
                  </a:lnTo>
                  <a:lnTo>
                    <a:pt x="234" y="343"/>
                  </a:lnTo>
                  <a:lnTo>
                    <a:pt x="234" y="345"/>
                  </a:lnTo>
                  <a:lnTo>
                    <a:pt x="234" y="345"/>
                  </a:lnTo>
                  <a:lnTo>
                    <a:pt x="234" y="348"/>
                  </a:lnTo>
                  <a:lnTo>
                    <a:pt x="232" y="348"/>
                  </a:lnTo>
                  <a:lnTo>
                    <a:pt x="232" y="348"/>
                  </a:lnTo>
                  <a:lnTo>
                    <a:pt x="232" y="348"/>
                  </a:lnTo>
                  <a:lnTo>
                    <a:pt x="232" y="348"/>
                  </a:lnTo>
                  <a:lnTo>
                    <a:pt x="234" y="348"/>
                  </a:lnTo>
                  <a:lnTo>
                    <a:pt x="234" y="348"/>
                  </a:lnTo>
                  <a:lnTo>
                    <a:pt x="234" y="348"/>
                  </a:lnTo>
                  <a:lnTo>
                    <a:pt x="232" y="348"/>
                  </a:lnTo>
                  <a:lnTo>
                    <a:pt x="232" y="350"/>
                  </a:lnTo>
                  <a:lnTo>
                    <a:pt x="232" y="350"/>
                  </a:lnTo>
                  <a:lnTo>
                    <a:pt x="232" y="350"/>
                  </a:lnTo>
                  <a:lnTo>
                    <a:pt x="232" y="350"/>
                  </a:lnTo>
                  <a:lnTo>
                    <a:pt x="232" y="350"/>
                  </a:lnTo>
                  <a:lnTo>
                    <a:pt x="232" y="352"/>
                  </a:lnTo>
                  <a:lnTo>
                    <a:pt x="232" y="352"/>
                  </a:lnTo>
                  <a:lnTo>
                    <a:pt x="232" y="352"/>
                  </a:lnTo>
                  <a:lnTo>
                    <a:pt x="232" y="355"/>
                  </a:lnTo>
                  <a:lnTo>
                    <a:pt x="232" y="357"/>
                  </a:lnTo>
                  <a:lnTo>
                    <a:pt x="232" y="357"/>
                  </a:lnTo>
                  <a:lnTo>
                    <a:pt x="232" y="357"/>
                  </a:lnTo>
                  <a:lnTo>
                    <a:pt x="230" y="360"/>
                  </a:lnTo>
                  <a:lnTo>
                    <a:pt x="230" y="360"/>
                  </a:lnTo>
                  <a:lnTo>
                    <a:pt x="230" y="362"/>
                  </a:lnTo>
                  <a:lnTo>
                    <a:pt x="227" y="362"/>
                  </a:lnTo>
                  <a:lnTo>
                    <a:pt x="227" y="364"/>
                  </a:lnTo>
                  <a:lnTo>
                    <a:pt x="227" y="364"/>
                  </a:lnTo>
                  <a:lnTo>
                    <a:pt x="227" y="364"/>
                  </a:lnTo>
                  <a:lnTo>
                    <a:pt x="227" y="364"/>
                  </a:lnTo>
                  <a:lnTo>
                    <a:pt x="227" y="367"/>
                  </a:lnTo>
                  <a:lnTo>
                    <a:pt x="227" y="367"/>
                  </a:lnTo>
                  <a:lnTo>
                    <a:pt x="230" y="367"/>
                  </a:lnTo>
                  <a:lnTo>
                    <a:pt x="230" y="367"/>
                  </a:lnTo>
                  <a:lnTo>
                    <a:pt x="227" y="367"/>
                  </a:lnTo>
                  <a:lnTo>
                    <a:pt x="227" y="367"/>
                  </a:lnTo>
                  <a:lnTo>
                    <a:pt x="227" y="369"/>
                  </a:lnTo>
                  <a:lnTo>
                    <a:pt x="227" y="369"/>
                  </a:lnTo>
                  <a:lnTo>
                    <a:pt x="227" y="369"/>
                  </a:lnTo>
                  <a:lnTo>
                    <a:pt x="227" y="371"/>
                  </a:lnTo>
                  <a:lnTo>
                    <a:pt x="227" y="371"/>
                  </a:lnTo>
                  <a:lnTo>
                    <a:pt x="227" y="371"/>
                  </a:lnTo>
                  <a:lnTo>
                    <a:pt x="227" y="371"/>
                  </a:lnTo>
                  <a:lnTo>
                    <a:pt x="227" y="371"/>
                  </a:lnTo>
                  <a:lnTo>
                    <a:pt x="227" y="371"/>
                  </a:lnTo>
                  <a:lnTo>
                    <a:pt x="227" y="371"/>
                  </a:lnTo>
                  <a:lnTo>
                    <a:pt x="227" y="374"/>
                  </a:lnTo>
                  <a:lnTo>
                    <a:pt x="227" y="374"/>
                  </a:lnTo>
                  <a:lnTo>
                    <a:pt x="227" y="374"/>
                  </a:lnTo>
                  <a:lnTo>
                    <a:pt x="227" y="376"/>
                  </a:lnTo>
                  <a:lnTo>
                    <a:pt x="227" y="374"/>
                  </a:lnTo>
                  <a:lnTo>
                    <a:pt x="227" y="374"/>
                  </a:lnTo>
                  <a:lnTo>
                    <a:pt x="227" y="374"/>
                  </a:lnTo>
                  <a:lnTo>
                    <a:pt x="227" y="371"/>
                  </a:lnTo>
                  <a:lnTo>
                    <a:pt x="227" y="371"/>
                  </a:lnTo>
                  <a:lnTo>
                    <a:pt x="227" y="371"/>
                  </a:lnTo>
                  <a:lnTo>
                    <a:pt x="227" y="369"/>
                  </a:lnTo>
                  <a:lnTo>
                    <a:pt x="230" y="369"/>
                  </a:lnTo>
                  <a:lnTo>
                    <a:pt x="230" y="369"/>
                  </a:lnTo>
                  <a:lnTo>
                    <a:pt x="230" y="369"/>
                  </a:lnTo>
                  <a:lnTo>
                    <a:pt x="230" y="369"/>
                  </a:lnTo>
                  <a:lnTo>
                    <a:pt x="230" y="371"/>
                  </a:lnTo>
                  <a:lnTo>
                    <a:pt x="230" y="371"/>
                  </a:lnTo>
                  <a:lnTo>
                    <a:pt x="230" y="371"/>
                  </a:lnTo>
                  <a:lnTo>
                    <a:pt x="230" y="371"/>
                  </a:lnTo>
                  <a:lnTo>
                    <a:pt x="230" y="371"/>
                  </a:lnTo>
                  <a:lnTo>
                    <a:pt x="230" y="371"/>
                  </a:lnTo>
                  <a:lnTo>
                    <a:pt x="230" y="371"/>
                  </a:lnTo>
                  <a:lnTo>
                    <a:pt x="230" y="374"/>
                  </a:lnTo>
                  <a:lnTo>
                    <a:pt x="230" y="374"/>
                  </a:lnTo>
                  <a:lnTo>
                    <a:pt x="230" y="374"/>
                  </a:lnTo>
                  <a:lnTo>
                    <a:pt x="230" y="374"/>
                  </a:lnTo>
                  <a:lnTo>
                    <a:pt x="227" y="374"/>
                  </a:lnTo>
                  <a:lnTo>
                    <a:pt x="227" y="376"/>
                  </a:lnTo>
                  <a:lnTo>
                    <a:pt x="227" y="376"/>
                  </a:lnTo>
                  <a:lnTo>
                    <a:pt x="227" y="376"/>
                  </a:lnTo>
                  <a:lnTo>
                    <a:pt x="227" y="376"/>
                  </a:lnTo>
                  <a:lnTo>
                    <a:pt x="230" y="376"/>
                  </a:lnTo>
                  <a:lnTo>
                    <a:pt x="230" y="376"/>
                  </a:lnTo>
                  <a:lnTo>
                    <a:pt x="227" y="378"/>
                  </a:lnTo>
                  <a:lnTo>
                    <a:pt x="227" y="378"/>
                  </a:lnTo>
                  <a:lnTo>
                    <a:pt x="230" y="381"/>
                  </a:lnTo>
                  <a:lnTo>
                    <a:pt x="230" y="381"/>
                  </a:lnTo>
                  <a:lnTo>
                    <a:pt x="230" y="381"/>
                  </a:lnTo>
                  <a:lnTo>
                    <a:pt x="230" y="381"/>
                  </a:lnTo>
                  <a:lnTo>
                    <a:pt x="230" y="381"/>
                  </a:lnTo>
                  <a:lnTo>
                    <a:pt x="230" y="378"/>
                  </a:lnTo>
                  <a:lnTo>
                    <a:pt x="230" y="378"/>
                  </a:lnTo>
                  <a:lnTo>
                    <a:pt x="230" y="378"/>
                  </a:lnTo>
                  <a:lnTo>
                    <a:pt x="232" y="376"/>
                  </a:lnTo>
                  <a:lnTo>
                    <a:pt x="232" y="378"/>
                  </a:lnTo>
                  <a:lnTo>
                    <a:pt x="232" y="378"/>
                  </a:lnTo>
                  <a:lnTo>
                    <a:pt x="232" y="378"/>
                  </a:lnTo>
                  <a:lnTo>
                    <a:pt x="230" y="378"/>
                  </a:lnTo>
                  <a:lnTo>
                    <a:pt x="232" y="381"/>
                  </a:lnTo>
                  <a:lnTo>
                    <a:pt x="232" y="381"/>
                  </a:lnTo>
                  <a:lnTo>
                    <a:pt x="232" y="381"/>
                  </a:lnTo>
                  <a:lnTo>
                    <a:pt x="232" y="381"/>
                  </a:lnTo>
                  <a:lnTo>
                    <a:pt x="232" y="381"/>
                  </a:lnTo>
                  <a:lnTo>
                    <a:pt x="232" y="381"/>
                  </a:lnTo>
                  <a:lnTo>
                    <a:pt x="234" y="381"/>
                  </a:lnTo>
                  <a:lnTo>
                    <a:pt x="234" y="381"/>
                  </a:lnTo>
                  <a:lnTo>
                    <a:pt x="232" y="381"/>
                  </a:lnTo>
                  <a:lnTo>
                    <a:pt x="232" y="381"/>
                  </a:lnTo>
                  <a:lnTo>
                    <a:pt x="234" y="381"/>
                  </a:lnTo>
                  <a:lnTo>
                    <a:pt x="234" y="381"/>
                  </a:lnTo>
                  <a:lnTo>
                    <a:pt x="232" y="378"/>
                  </a:lnTo>
                  <a:lnTo>
                    <a:pt x="232" y="378"/>
                  </a:lnTo>
                  <a:lnTo>
                    <a:pt x="232" y="376"/>
                  </a:lnTo>
                  <a:lnTo>
                    <a:pt x="232" y="376"/>
                  </a:lnTo>
                  <a:lnTo>
                    <a:pt x="232" y="376"/>
                  </a:lnTo>
                  <a:lnTo>
                    <a:pt x="234" y="376"/>
                  </a:lnTo>
                  <a:lnTo>
                    <a:pt x="234" y="378"/>
                  </a:lnTo>
                  <a:lnTo>
                    <a:pt x="234" y="378"/>
                  </a:lnTo>
                  <a:lnTo>
                    <a:pt x="234" y="378"/>
                  </a:lnTo>
                  <a:lnTo>
                    <a:pt x="234" y="381"/>
                  </a:lnTo>
                  <a:lnTo>
                    <a:pt x="234" y="381"/>
                  </a:lnTo>
                  <a:lnTo>
                    <a:pt x="237" y="381"/>
                  </a:lnTo>
                  <a:lnTo>
                    <a:pt x="237" y="383"/>
                  </a:lnTo>
                  <a:lnTo>
                    <a:pt x="237" y="383"/>
                  </a:lnTo>
                  <a:lnTo>
                    <a:pt x="234" y="381"/>
                  </a:lnTo>
                  <a:lnTo>
                    <a:pt x="234" y="381"/>
                  </a:lnTo>
                  <a:lnTo>
                    <a:pt x="234" y="383"/>
                  </a:lnTo>
                  <a:lnTo>
                    <a:pt x="237" y="383"/>
                  </a:lnTo>
                  <a:lnTo>
                    <a:pt x="237" y="386"/>
                  </a:lnTo>
                  <a:lnTo>
                    <a:pt x="237" y="386"/>
                  </a:lnTo>
                  <a:lnTo>
                    <a:pt x="239" y="386"/>
                  </a:lnTo>
                  <a:lnTo>
                    <a:pt x="239" y="388"/>
                  </a:lnTo>
                  <a:lnTo>
                    <a:pt x="239" y="390"/>
                  </a:lnTo>
                  <a:lnTo>
                    <a:pt x="239" y="393"/>
                  </a:lnTo>
                  <a:lnTo>
                    <a:pt x="239" y="393"/>
                  </a:lnTo>
                  <a:lnTo>
                    <a:pt x="239" y="393"/>
                  </a:lnTo>
                  <a:lnTo>
                    <a:pt x="239" y="393"/>
                  </a:lnTo>
                  <a:lnTo>
                    <a:pt x="239" y="393"/>
                  </a:lnTo>
                  <a:lnTo>
                    <a:pt x="239" y="393"/>
                  </a:lnTo>
                  <a:lnTo>
                    <a:pt x="239" y="393"/>
                  </a:lnTo>
                  <a:lnTo>
                    <a:pt x="241" y="393"/>
                  </a:lnTo>
                  <a:lnTo>
                    <a:pt x="239" y="393"/>
                  </a:lnTo>
                  <a:lnTo>
                    <a:pt x="239" y="393"/>
                  </a:lnTo>
                  <a:lnTo>
                    <a:pt x="239" y="393"/>
                  </a:lnTo>
                  <a:lnTo>
                    <a:pt x="241" y="393"/>
                  </a:lnTo>
                  <a:lnTo>
                    <a:pt x="241" y="393"/>
                  </a:lnTo>
                  <a:lnTo>
                    <a:pt x="241" y="393"/>
                  </a:lnTo>
                  <a:lnTo>
                    <a:pt x="241" y="393"/>
                  </a:lnTo>
                  <a:lnTo>
                    <a:pt x="244" y="393"/>
                  </a:lnTo>
                  <a:lnTo>
                    <a:pt x="244" y="393"/>
                  </a:lnTo>
                  <a:lnTo>
                    <a:pt x="244" y="390"/>
                  </a:lnTo>
                  <a:lnTo>
                    <a:pt x="244" y="390"/>
                  </a:lnTo>
                  <a:lnTo>
                    <a:pt x="244" y="390"/>
                  </a:lnTo>
                  <a:lnTo>
                    <a:pt x="246" y="390"/>
                  </a:lnTo>
                  <a:lnTo>
                    <a:pt x="246" y="393"/>
                  </a:lnTo>
                  <a:lnTo>
                    <a:pt x="246" y="393"/>
                  </a:lnTo>
                  <a:lnTo>
                    <a:pt x="246" y="393"/>
                  </a:lnTo>
                  <a:lnTo>
                    <a:pt x="246" y="393"/>
                  </a:lnTo>
                  <a:lnTo>
                    <a:pt x="246" y="393"/>
                  </a:lnTo>
                  <a:lnTo>
                    <a:pt x="246" y="395"/>
                  </a:lnTo>
                  <a:lnTo>
                    <a:pt x="246" y="395"/>
                  </a:lnTo>
                  <a:lnTo>
                    <a:pt x="249" y="397"/>
                  </a:lnTo>
                  <a:lnTo>
                    <a:pt x="249" y="397"/>
                  </a:lnTo>
                  <a:lnTo>
                    <a:pt x="249" y="400"/>
                  </a:lnTo>
                  <a:lnTo>
                    <a:pt x="251" y="400"/>
                  </a:lnTo>
                  <a:lnTo>
                    <a:pt x="251" y="400"/>
                  </a:lnTo>
                  <a:lnTo>
                    <a:pt x="253" y="402"/>
                  </a:lnTo>
                  <a:lnTo>
                    <a:pt x="253" y="402"/>
                  </a:lnTo>
                  <a:lnTo>
                    <a:pt x="253" y="402"/>
                  </a:lnTo>
                  <a:lnTo>
                    <a:pt x="256" y="405"/>
                  </a:lnTo>
                  <a:lnTo>
                    <a:pt x="256" y="405"/>
                  </a:lnTo>
                  <a:lnTo>
                    <a:pt x="256" y="405"/>
                  </a:lnTo>
                  <a:lnTo>
                    <a:pt x="253" y="402"/>
                  </a:lnTo>
                  <a:lnTo>
                    <a:pt x="253" y="402"/>
                  </a:lnTo>
                  <a:lnTo>
                    <a:pt x="253" y="405"/>
                  </a:lnTo>
                  <a:lnTo>
                    <a:pt x="260" y="407"/>
                  </a:lnTo>
                  <a:lnTo>
                    <a:pt x="263" y="409"/>
                  </a:lnTo>
                  <a:lnTo>
                    <a:pt x="265" y="412"/>
                  </a:lnTo>
                  <a:lnTo>
                    <a:pt x="265" y="412"/>
                  </a:lnTo>
                  <a:lnTo>
                    <a:pt x="268" y="414"/>
                  </a:lnTo>
                  <a:lnTo>
                    <a:pt x="268" y="414"/>
                  </a:lnTo>
                  <a:lnTo>
                    <a:pt x="270" y="416"/>
                  </a:lnTo>
                  <a:lnTo>
                    <a:pt x="270" y="416"/>
                  </a:lnTo>
                  <a:lnTo>
                    <a:pt x="270" y="416"/>
                  </a:lnTo>
                  <a:lnTo>
                    <a:pt x="272" y="419"/>
                  </a:lnTo>
                  <a:lnTo>
                    <a:pt x="272" y="419"/>
                  </a:lnTo>
                  <a:lnTo>
                    <a:pt x="275" y="419"/>
                  </a:lnTo>
                  <a:lnTo>
                    <a:pt x="275" y="421"/>
                  </a:lnTo>
                  <a:lnTo>
                    <a:pt x="275" y="423"/>
                  </a:lnTo>
                  <a:lnTo>
                    <a:pt x="275" y="423"/>
                  </a:lnTo>
                  <a:lnTo>
                    <a:pt x="277" y="423"/>
                  </a:lnTo>
                  <a:lnTo>
                    <a:pt x="277" y="423"/>
                  </a:lnTo>
                  <a:lnTo>
                    <a:pt x="277" y="426"/>
                  </a:lnTo>
                  <a:lnTo>
                    <a:pt x="279" y="428"/>
                  </a:lnTo>
                  <a:lnTo>
                    <a:pt x="284" y="433"/>
                  </a:lnTo>
                  <a:lnTo>
                    <a:pt x="286" y="438"/>
                  </a:lnTo>
                  <a:lnTo>
                    <a:pt x="289" y="438"/>
                  </a:lnTo>
                  <a:lnTo>
                    <a:pt x="294" y="440"/>
                  </a:lnTo>
                  <a:lnTo>
                    <a:pt x="296" y="442"/>
                  </a:lnTo>
                  <a:lnTo>
                    <a:pt x="298" y="445"/>
                  </a:lnTo>
                  <a:lnTo>
                    <a:pt x="298" y="447"/>
                  </a:lnTo>
                  <a:lnTo>
                    <a:pt x="301" y="447"/>
                  </a:lnTo>
                  <a:lnTo>
                    <a:pt x="301" y="449"/>
                  </a:lnTo>
                  <a:lnTo>
                    <a:pt x="301" y="452"/>
                  </a:lnTo>
                  <a:lnTo>
                    <a:pt x="301" y="452"/>
                  </a:lnTo>
                  <a:lnTo>
                    <a:pt x="301" y="452"/>
                  </a:lnTo>
                  <a:lnTo>
                    <a:pt x="303" y="454"/>
                  </a:lnTo>
                  <a:lnTo>
                    <a:pt x="303" y="454"/>
                  </a:lnTo>
                  <a:lnTo>
                    <a:pt x="303" y="454"/>
                  </a:lnTo>
                  <a:lnTo>
                    <a:pt x="303" y="457"/>
                  </a:lnTo>
                  <a:lnTo>
                    <a:pt x="303" y="459"/>
                  </a:lnTo>
                  <a:lnTo>
                    <a:pt x="305" y="466"/>
                  </a:lnTo>
                  <a:lnTo>
                    <a:pt x="305" y="468"/>
                  </a:lnTo>
                  <a:lnTo>
                    <a:pt x="305" y="468"/>
                  </a:lnTo>
                  <a:lnTo>
                    <a:pt x="305" y="471"/>
                  </a:lnTo>
                  <a:lnTo>
                    <a:pt x="305" y="471"/>
                  </a:lnTo>
                  <a:lnTo>
                    <a:pt x="305" y="471"/>
                  </a:lnTo>
                  <a:lnTo>
                    <a:pt x="305" y="473"/>
                  </a:lnTo>
                  <a:lnTo>
                    <a:pt x="308" y="473"/>
                  </a:lnTo>
                  <a:lnTo>
                    <a:pt x="308" y="473"/>
                  </a:lnTo>
                  <a:lnTo>
                    <a:pt x="308" y="475"/>
                  </a:lnTo>
                  <a:lnTo>
                    <a:pt x="310" y="475"/>
                  </a:lnTo>
                  <a:lnTo>
                    <a:pt x="310" y="475"/>
                  </a:lnTo>
                  <a:lnTo>
                    <a:pt x="310" y="475"/>
                  </a:lnTo>
                  <a:lnTo>
                    <a:pt x="310" y="475"/>
                  </a:lnTo>
                  <a:lnTo>
                    <a:pt x="313" y="475"/>
                  </a:lnTo>
                  <a:lnTo>
                    <a:pt x="313" y="475"/>
                  </a:lnTo>
                  <a:lnTo>
                    <a:pt x="313" y="475"/>
                  </a:lnTo>
                  <a:lnTo>
                    <a:pt x="313" y="475"/>
                  </a:lnTo>
                  <a:lnTo>
                    <a:pt x="315" y="475"/>
                  </a:lnTo>
                  <a:lnTo>
                    <a:pt x="315" y="475"/>
                  </a:lnTo>
                  <a:lnTo>
                    <a:pt x="315" y="475"/>
                  </a:lnTo>
                  <a:lnTo>
                    <a:pt x="317" y="475"/>
                  </a:lnTo>
                  <a:lnTo>
                    <a:pt x="317" y="473"/>
                  </a:lnTo>
                  <a:lnTo>
                    <a:pt x="317" y="473"/>
                  </a:lnTo>
                  <a:lnTo>
                    <a:pt x="320" y="473"/>
                  </a:lnTo>
                  <a:lnTo>
                    <a:pt x="320" y="473"/>
                  </a:lnTo>
                  <a:lnTo>
                    <a:pt x="322" y="471"/>
                  </a:lnTo>
                  <a:lnTo>
                    <a:pt x="322" y="471"/>
                  </a:lnTo>
                  <a:lnTo>
                    <a:pt x="322" y="471"/>
                  </a:lnTo>
                  <a:lnTo>
                    <a:pt x="322" y="471"/>
                  </a:lnTo>
                  <a:lnTo>
                    <a:pt x="322" y="468"/>
                  </a:lnTo>
                  <a:lnTo>
                    <a:pt x="324" y="468"/>
                  </a:lnTo>
                  <a:lnTo>
                    <a:pt x="327" y="468"/>
                  </a:lnTo>
                  <a:lnTo>
                    <a:pt x="327" y="468"/>
                  </a:lnTo>
                  <a:lnTo>
                    <a:pt x="327" y="468"/>
                  </a:lnTo>
                  <a:lnTo>
                    <a:pt x="329" y="468"/>
                  </a:lnTo>
                  <a:lnTo>
                    <a:pt x="329" y="466"/>
                  </a:lnTo>
                  <a:lnTo>
                    <a:pt x="329" y="466"/>
                  </a:lnTo>
                  <a:lnTo>
                    <a:pt x="331" y="466"/>
                  </a:lnTo>
                  <a:lnTo>
                    <a:pt x="331" y="466"/>
                  </a:lnTo>
                  <a:lnTo>
                    <a:pt x="331" y="464"/>
                  </a:lnTo>
                  <a:lnTo>
                    <a:pt x="334" y="464"/>
                  </a:lnTo>
                  <a:lnTo>
                    <a:pt x="334" y="464"/>
                  </a:lnTo>
                  <a:lnTo>
                    <a:pt x="334" y="464"/>
                  </a:lnTo>
                  <a:lnTo>
                    <a:pt x="334" y="461"/>
                  </a:lnTo>
                  <a:lnTo>
                    <a:pt x="334" y="461"/>
                  </a:lnTo>
                  <a:lnTo>
                    <a:pt x="334" y="461"/>
                  </a:lnTo>
                  <a:lnTo>
                    <a:pt x="334" y="459"/>
                  </a:lnTo>
                  <a:lnTo>
                    <a:pt x="334" y="459"/>
                  </a:lnTo>
                  <a:lnTo>
                    <a:pt x="334" y="459"/>
                  </a:lnTo>
                  <a:lnTo>
                    <a:pt x="334" y="459"/>
                  </a:lnTo>
                  <a:lnTo>
                    <a:pt x="334" y="459"/>
                  </a:lnTo>
                  <a:lnTo>
                    <a:pt x="334" y="457"/>
                  </a:lnTo>
                  <a:lnTo>
                    <a:pt x="334" y="457"/>
                  </a:lnTo>
                  <a:lnTo>
                    <a:pt x="334" y="457"/>
                  </a:lnTo>
                  <a:lnTo>
                    <a:pt x="334" y="454"/>
                  </a:lnTo>
                  <a:lnTo>
                    <a:pt x="336" y="454"/>
                  </a:lnTo>
                  <a:lnTo>
                    <a:pt x="336" y="454"/>
                  </a:lnTo>
                  <a:lnTo>
                    <a:pt x="336" y="454"/>
                  </a:lnTo>
                  <a:lnTo>
                    <a:pt x="336" y="454"/>
                  </a:lnTo>
                  <a:lnTo>
                    <a:pt x="336" y="454"/>
                  </a:lnTo>
                  <a:lnTo>
                    <a:pt x="336" y="452"/>
                  </a:lnTo>
                  <a:lnTo>
                    <a:pt x="336" y="452"/>
                  </a:lnTo>
                  <a:lnTo>
                    <a:pt x="334" y="449"/>
                  </a:lnTo>
                  <a:lnTo>
                    <a:pt x="334" y="449"/>
                  </a:lnTo>
                  <a:lnTo>
                    <a:pt x="334" y="447"/>
                  </a:lnTo>
                  <a:lnTo>
                    <a:pt x="334" y="447"/>
                  </a:lnTo>
                  <a:lnTo>
                    <a:pt x="334" y="447"/>
                  </a:lnTo>
                  <a:lnTo>
                    <a:pt x="334" y="447"/>
                  </a:lnTo>
                  <a:lnTo>
                    <a:pt x="334" y="447"/>
                  </a:lnTo>
                  <a:lnTo>
                    <a:pt x="331" y="447"/>
                  </a:lnTo>
                  <a:lnTo>
                    <a:pt x="331" y="447"/>
                  </a:lnTo>
                  <a:lnTo>
                    <a:pt x="331" y="445"/>
                  </a:lnTo>
                  <a:lnTo>
                    <a:pt x="331" y="445"/>
                  </a:lnTo>
                  <a:lnTo>
                    <a:pt x="331" y="445"/>
                  </a:lnTo>
                  <a:lnTo>
                    <a:pt x="329" y="445"/>
                  </a:lnTo>
                  <a:lnTo>
                    <a:pt x="329" y="445"/>
                  </a:lnTo>
                  <a:lnTo>
                    <a:pt x="329" y="445"/>
                  </a:lnTo>
                  <a:lnTo>
                    <a:pt x="329" y="442"/>
                  </a:lnTo>
                  <a:lnTo>
                    <a:pt x="327" y="442"/>
                  </a:lnTo>
                  <a:lnTo>
                    <a:pt x="327" y="442"/>
                  </a:lnTo>
                  <a:lnTo>
                    <a:pt x="327" y="442"/>
                  </a:lnTo>
                  <a:lnTo>
                    <a:pt x="327" y="442"/>
                  </a:lnTo>
                  <a:lnTo>
                    <a:pt x="324" y="442"/>
                  </a:lnTo>
                  <a:lnTo>
                    <a:pt x="324" y="440"/>
                  </a:lnTo>
                  <a:lnTo>
                    <a:pt x="324" y="440"/>
                  </a:lnTo>
                  <a:lnTo>
                    <a:pt x="324" y="438"/>
                  </a:lnTo>
                  <a:lnTo>
                    <a:pt x="324" y="438"/>
                  </a:lnTo>
                  <a:lnTo>
                    <a:pt x="324" y="435"/>
                  </a:lnTo>
                  <a:lnTo>
                    <a:pt x="324" y="435"/>
                  </a:lnTo>
                  <a:lnTo>
                    <a:pt x="324" y="435"/>
                  </a:lnTo>
                  <a:lnTo>
                    <a:pt x="324" y="433"/>
                  </a:lnTo>
                  <a:lnTo>
                    <a:pt x="324" y="433"/>
                  </a:lnTo>
                  <a:lnTo>
                    <a:pt x="322" y="431"/>
                  </a:lnTo>
                  <a:lnTo>
                    <a:pt x="322" y="431"/>
                  </a:lnTo>
                  <a:lnTo>
                    <a:pt x="322" y="431"/>
                  </a:lnTo>
                  <a:lnTo>
                    <a:pt x="322" y="431"/>
                  </a:lnTo>
                  <a:lnTo>
                    <a:pt x="322" y="431"/>
                  </a:lnTo>
                  <a:lnTo>
                    <a:pt x="320" y="431"/>
                  </a:lnTo>
                  <a:lnTo>
                    <a:pt x="320" y="428"/>
                  </a:lnTo>
                  <a:lnTo>
                    <a:pt x="320" y="428"/>
                  </a:lnTo>
                  <a:lnTo>
                    <a:pt x="320" y="428"/>
                  </a:lnTo>
                  <a:lnTo>
                    <a:pt x="320" y="428"/>
                  </a:lnTo>
                  <a:lnTo>
                    <a:pt x="320" y="428"/>
                  </a:lnTo>
                  <a:lnTo>
                    <a:pt x="320" y="426"/>
                  </a:lnTo>
                  <a:lnTo>
                    <a:pt x="320" y="426"/>
                  </a:lnTo>
                  <a:lnTo>
                    <a:pt x="320" y="426"/>
                  </a:lnTo>
                  <a:lnTo>
                    <a:pt x="320" y="426"/>
                  </a:lnTo>
                  <a:lnTo>
                    <a:pt x="320" y="426"/>
                  </a:lnTo>
                  <a:lnTo>
                    <a:pt x="322" y="426"/>
                  </a:lnTo>
                  <a:lnTo>
                    <a:pt x="322" y="423"/>
                  </a:lnTo>
                  <a:lnTo>
                    <a:pt x="322" y="423"/>
                  </a:lnTo>
                  <a:lnTo>
                    <a:pt x="322" y="423"/>
                  </a:lnTo>
                  <a:lnTo>
                    <a:pt x="322" y="423"/>
                  </a:lnTo>
                  <a:lnTo>
                    <a:pt x="320" y="423"/>
                  </a:lnTo>
                  <a:lnTo>
                    <a:pt x="320" y="423"/>
                  </a:lnTo>
                  <a:lnTo>
                    <a:pt x="320" y="423"/>
                  </a:lnTo>
                  <a:lnTo>
                    <a:pt x="320" y="421"/>
                  </a:lnTo>
                  <a:lnTo>
                    <a:pt x="320" y="421"/>
                  </a:lnTo>
                  <a:lnTo>
                    <a:pt x="320" y="423"/>
                  </a:lnTo>
                  <a:lnTo>
                    <a:pt x="317" y="423"/>
                  </a:lnTo>
                  <a:lnTo>
                    <a:pt x="317" y="423"/>
                  </a:lnTo>
                  <a:lnTo>
                    <a:pt x="315" y="423"/>
                  </a:lnTo>
                  <a:lnTo>
                    <a:pt x="315" y="423"/>
                  </a:lnTo>
                  <a:lnTo>
                    <a:pt x="315" y="421"/>
                  </a:lnTo>
                  <a:lnTo>
                    <a:pt x="315" y="421"/>
                  </a:lnTo>
                  <a:lnTo>
                    <a:pt x="315" y="419"/>
                  </a:lnTo>
                  <a:lnTo>
                    <a:pt x="313" y="419"/>
                  </a:lnTo>
                  <a:lnTo>
                    <a:pt x="315" y="419"/>
                  </a:lnTo>
                  <a:lnTo>
                    <a:pt x="313" y="419"/>
                  </a:lnTo>
                  <a:lnTo>
                    <a:pt x="313" y="416"/>
                  </a:lnTo>
                  <a:lnTo>
                    <a:pt x="313" y="416"/>
                  </a:lnTo>
                  <a:lnTo>
                    <a:pt x="313" y="416"/>
                  </a:lnTo>
                  <a:lnTo>
                    <a:pt x="313" y="416"/>
                  </a:lnTo>
                  <a:lnTo>
                    <a:pt x="313" y="416"/>
                  </a:lnTo>
                  <a:lnTo>
                    <a:pt x="310" y="414"/>
                  </a:lnTo>
                  <a:lnTo>
                    <a:pt x="310" y="414"/>
                  </a:lnTo>
                  <a:lnTo>
                    <a:pt x="310" y="414"/>
                  </a:lnTo>
                  <a:lnTo>
                    <a:pt x="310" y="414"/>
                  </a:lnTo>
                  <a:lnTo>
                    <a:pt x="310" y="414"/>
                  </a:lnTo>
                  <a:lnTo>
                    <a:pt x="310" y="414"/>
                  </a:lnTo>
                  <a:lnTo>
                    <a:pt x="310" y="414"/>
                  </a:lnTo>
                  <a:lnTo>
                    <a:pt x="308" y="414"/>
                  </a:lnTo>
                  <a:lnTo>
                    <a:pt x="308" y="414"/>
                  </a:lnTo>
                  <a:lnTo>
                    <a:pt x="308" y="412"/>
                  </a:lnTo>
                  <a:lnTo>
                    <a:pt x="308" y="412"/>
                  </a:lnTo>
                  <a:lnTo>
                    <a:pt x="308" y="412"/>
                  </a:lnTo>
                  <a:lnTo>
                    <a:pt x="305" y="412"/>
                  </a:lnTo>
                  <a:lnTo>
                    <a:pt x="305" y="412"/>
                  </a:lnTo>
                  <a:lnTo>
                    <a:pt x="305" y="409"/>
                  </a:lnTo>
                  <a:lnTo>
                    <a:pt x="305" y="409"/>
                  </a:lnTo>
                  <a:lnTo>
                    <a:pt x="305" y="409"/>
                  </a:lnTo>
                  <a:lnTo>
                    <a:pt x="305" y="409"/>
                  </a:lnTo>
                  <a:lnTo>
                    <a:pt x="305" y="409"/>
                  </a:lnTo>
                  <a:lnTo>
                    <a:pt x="305" y="409"/>
                  </a:lnTo>
                  <a:lnTo>
                    <a:pt x="305" y="407"/>
                  </a:lnTo>
                  <a:lnTo>
                    <a:pt x="305" y="407"/>
                  </a:lnTo>
                  <a:lnTo>
                    <a:pt x="305" y="407"/>
                  </a:lnTo>
                  <a:lnTo>
                    <a:pt x="303" y="407"/>
                  </a:lnTo>
                  <a:lnTo>
                    <a:pt x="303" y="407"/>
                  </a:lnTo>
                  <a:lnTo>
                    <a:pt x="303" y="407"/>
                  </a:lnTo>
                  <a:lnTo>
                    <a:pt x="303" y="407"/>
                  </a:lnTo>
                  <a:lnTo>
                    <a:pt x="301" y="407"/>
                  </a:lnTo>
                  <a:lnTo>
                    <a:pt x="301" y="407"/>
                  </a:lnTo>
                  <a:lnTo>
                    <a:pt x="301" y="407"/>
                  </a:lnTo>
                  <a:lnTo>
                    <a:pt x="301" y="407"/>
                  </a:lnTo>
                  <a:lnTo>
                    <a:pt x="301" y="409"/>
                  </a:lnTo>
                  <a:lnTo>
                    <a:pt x="301" y="409"/>
                  </a:lnTo>
                  <a:lnTo>
                    <a:pt x="301" y="409"/>
                  </a:lnTo>
                  <a:lnTo>
                    <a:pt x="301" y="409"/>
                  </a:lnTo>
                  <a:lnTo>
                    <a:pt x="301" y="409"/>
                  </a:lnTo>
                  <a:lnTo>
                    <a:pt x="301" y="409"/>
                  </a:lnTo>
                  <a:lnTo>
                    <a:pt x="301" y="409"/>
                  </a:lnTo>
                  <a:lnTo>
                    <a:pt x="301" y="409"/>
                  </a:lnTo>
                  <a:lnTo>
                    <a:pt x="301" y="409"/>
                  </a:lnTo>
                  <a:lnTo>
                    <a:pt x="301" y="409"/>
                  </a:lnTo>
                  <a:lnTo>
                    <a:pt x="301" y="412"/>
                  </a:lnTo>
                  <a:lnTo>
                    <a:pt x="301" y="412"/>
                  </a:lnTo>
                  <a:lnTo>
                    <a:pt x="301" y="412"/>
                  </a:lnTo>
                  <a:lnTo>
                    <a:pt x="301" y="412"/>
                  </a:lnTo>
                  <a:lnTo>
                    <a:pt x="301" y="412"/>
                  </a:lnTo>
                  <a:lnTo>
                    <a:pt x="301" y="412"/>
                  </a:lnTo>
                  <a:lnTo>
                    <a:pt x="301" y="412"/>
                  </a:lnTo>
                  <a:lnTo>
                    <a:pt x="301" y="412"/>
                  </a:lnTo>
                  <a:lnTo>
                    <a:pt x="301" y="412"/>
                  </a:lnTo>
                  <a:lnTo>
                    <a:pt x="301" y="412"/>
                  </a:lnTo>
                  <a:lnTo>
                    <a:pt x="301" y="414"/>
                  </a:lnTo>
                  <a:lnTo>
                    <a:pt x="301" y="414"/>
                  </a:lnTo>
                  <a:lnTo>
                    <a:pt x="301" y="414"/>
                  </a:lnTo>
                  <a:lnTo>
                    <a:pt x="301" y="416"/>
                  </a:lnTo>
                  <a:lnTo>
                    <a:pt x="298" y="416"/>
                  </a:lnTo>
                  <a:lnTo>
                    <a:pt x="298" y="416"/>
                  </a:lnTo>
                  <a:lnTo>
                    <a:pt x="298" y="416"/>
                  </a:lnTo>
                  <a:lnTo>
                    <a:pt x="298" y="416"/>
                  </a:lnTo>
                  <a:lnTo>
                    <a:pt x="298" y="419"/>
                  </a:lnTo>
                  <a:lnTo>
                    <a:pt x="298" y="419"/>
                  </a:lnTo>
                  <a:lnTo>
                    <a:pt x="298" y="419"/>
                  </a:lnTo>
                  <a:lnTo>
                    <a:pt x="296" y="419"/>
                  </a:lnTo>
                  <a:lnTo>
                    <a:pt x="296" y="419"/>
                  </a:lnTo>
                  <a:lnTo>
                    <a:pt x="296" y="416"/>
                  </a:lnTo>
                  <a:lnTo>
                    <a:pt x="296" y="416"/>
                  </a:lnTo>
                  <a:lnTo>
                    <a:pt x="296" y="416"/>
                  </a:lnTo>
                  <a:lnTo>
                    <a:pt x="296" y="416"/>
                  </a:lnTo>
                  <a:lnTo>
                    <a:pt x="296" y="416"/>
                  </a:lnTo>
                  <a:lnTo>
                    <a:pt x="296" y="414"/>
                  </a:lnTo>
                  <a:lnTo>
                    <a:pt x="296" y="414"/>
                  </a:lnTo>
                  <a:lnTo>
                    <a:pt x="296" y="414"/>
                  </a:lnTo>
                  <a:lnTo>
                    <a:pt x="298" y="416"/>
                  </a:lnTo>
                  <a:lnTo>
                    <a:pt x="298" y="416"/>
                  </a:lnTo>
                  <a:lnTo>
                    <a:pt x="298" y="416"/>
                  </a:lnTo>
                  <a:lnTo>
                    <a:pt x="298" y="416"/>
                  </a:lnTo>
                  <a:lnTo>
                    <a:pt x="301" y="416"/>
                  </a:lnTo>
                  <a:lnTo>
                    <a:pt x="301" y="414"/>
                  </a:lnTo>
                  <a:lnTo>
                    <a:pt x="301" y="414"/>
                  </a:lnTo>
                  <a:lnTo>
                    <a:pt x="298" y="414"/>
                  </a:lnTo>
                  <a:lnTo>
                    <a:pt x="296" y="414"/>
                  </a:lnTo>
                  <a:lnTo>
                    <a:pt x="294" y="414"/>
                  </a:lnTo>
                  <a:lnTo>
                    <a:pt x="294" y="414"/>
                  </a:lnTo>
                  <a:lnTo>
                    <a:pt x="291" y="414"/>
                  </a:lnTo>
                  <a:lnTo>
                    <a:pt x="291" y="412"/>
                  </a:lnTo>
                  <a:lnTo>
                    <a:pt x="291" y="412"/>
                  </a:lnTo>
                  <a:lnTo>
                    <a:pt x="291" y="412"/>
                  </a:lnTo>
                  <a:lnTo>
                    <a:pt x="289" y="412"/>
                  </a:lnTo>
                  <a:lnTo>
                    <a:pt x="289" y="412"/>
                  </a:lnTo>
                  <a:lnTo>
                    <a:pt x="289" y="412"/>
                  </a:lnTo>
                  <a:lnTo>
                    <a:pt x="289" y="409"/>
                  </a:lnTo>
                  <a:lnTo>
                    <a:pt x="289" y="409"/>
                  </a:lnTo>
                  <a:lnTo>
                    <a:pt x="289" y="409"/>
                  </a:lnTo>
                  <a:lnTo>
                    <a:pt x="286" y="407"/>
                  </a:lnTo>
                  <a:lnTo>
                    <a:pt x="286" y="407"/>
                  </a:lnTo>
                  <a:lnTo>
                    <a:pt x="286" y="407"/>
                  </a:lnTo>
                  <a:lnTo>
                    <a:pt x="286" y="407"/>
                  </a:lnTo>
                  <a:lnTo>
                    <a:pt x="286" y="405"/>
                  </a:lnTo>
                  <a:lnTo>
                    <a:pt x="286" y="405"/>
                  </a:lnTo>
                  <a:lnTo>
                    <a:pt x="286" y="405"/>
                  </a:lnTo>
                  <a:lnTo>
                    <a:pt x="286" y="405"/>
                  </a:lnTo>
                  <a:lnTo>
                    <a:pt x="286" y="402"/>
                  </a:lnTo>
                  <a:lnTo>
                    <a:pt x="286" y="402"/>
                  </a:lnTo>
                  <a:lnTo>
                    <a:pt x="286" y="402"/>
                  </a:lnTo>
                  <a:lnTo>
                    <a:pt x="286" y="402"/>
                  </a:lnTo>
                  <a:lnTo>
                    <a:pt x="286" y="402"/>
                  </a:lnTo>
                  <a:lnTo>
                    <a:pt x="286" y="402"/>
                  </a:lnTo>
                  <a:lnTo>
                    <a:pt x="286" y="400"/>
                  </a:lnTo>
                  <a:lnTo>
                    <a:pt x="286" y="400"/>
                  </a:lnTo>
                  <a:lnTo>
                    <a:pt x="284" y="397"/>
                  </a:lnTo>
                  <a:lnTo>
                    <a:pt x="284" y="397"/>
                  </a:lnTo>
                  <a:lnTo>
                    <a:pt x="284" y="397"/>
                  </a:lnTo>
                  <a:lnTo>
                    <a:pt x="284" y="397"/>
                  </a:lnTo>
                  <a:lnTo>
                    <a:pt x="284" y="395"/>
                  </a:lnTo>
                  <a:lnTo>
                    <a:pt x="284" y="395"/>
                  </a:lnTo>
                  <a:lnTo>
                    <a:pt x="284" y="395"/>
                  </a:lnTo>
                  <a:lnTo>
                    <a:pt x="284" y="395"/>
                  </a:lnTo>
                  <a:lnTo>
                    <a:pt x="284" y="393"/>
                  </a:lnTo>
                  <a:lnTo>
                    <a:pt x="284" y="393"/>
                  </a:lnTo>
                  <a:lnTo>
                    <a:pt x="284" y="393"/>
                  </a:lnTo>
                  <a:lnTo>
                    <a:pt x="284" y="390"/>
                  </a:lnTo>
                  <a:lnTo>
                    <a:pt x="286" y="390"/>
                  </a:lnTo>
                  <a:lnTo>
                    <a:pt x="286" y="390"/>
                  </a:lnTo>
                  <a:lnTo>
                    <a:pt x="286" y="390"/>
                  </a:lnTo>
                  <a:lnTo>
                    <a:pt x="286" y="388"/>
                  </a:lnTo>
                  <a:lnTo>
                    <a:pt x="286" y="388"/>
                  </a:lnTo>
                  <a:lnTo>
                    <a:pt x="286" y="388"/>
                  </a:lnTo>
                  <a:lnTo>
                    <a:pt x="286" y="388"/>
                  </a:lnTo>
                  <a:lnTo>
                    <a:pt x="289" y="386"/>
                  </a:lnTo>
                  <a:lnTo>
                    <a:pt x="289" y="386"/>
                  </a:lnTo>
                  <a:lnTo>
                    <a:pt x="289" y="386"/>
                  </a:lnTo>
                  <a:lnTo>
                    <a:pt x="289" y="386"/>
                  </a:lnTo>
                  <a:lnTo>
                    <a:pt x="289" y="386"/>
                  </a:lnTo>
                  <a:lnTo>
                    <a:pt x="289" y="386"/>
                  </a:lnTo>
                  <a:lnTo>
                    <a:pt x="289" y="386"/>
                  </a:lnTo>
                  <a:lnTo>
                    <a:pt x="289" y="386"/>
                  </a:lnTo>
                  <a:lnTo>
                    <a:pt x="289" y="383"/>
                  </a:lnTo>
                  <a:lnTo>
                    <a:pt x="289" y="383"/>
                  </a:lnTo>
                  <a:lnTo>
                    <a:pt x="289" y="383"/>
                  </a:lnTo>
                  <a:lnTo>
                    <a:pt x="289" y="383"/>
                  </a:lnTo>
                  <a:lnTo>
                    <a:pt x="289" y="383"/>
                  </a:lnTo>
                  <a:lnTo>
                    <a:pt x="289" y="383"/>
                  </a:lnTo>
                  <a:lnTo>
                    <a:pt x="289" y="383"/>
                  </a:lnTo>
                  <a:lnTo>
                    <a:pt x="289" y="383"/>
                  </a:lnTo>
                  <a:lnTo>
                    <a:pt x="289" y="381"/>
                  </a:lnTo>
                  <a:lnTo>
                    <a:pt x="289" y="381"/>
                  </a:lnTo>
                  <a:lnTo>
                    <a:pt x="289" y="381"/>
                  </a:lnTo>
                  <a:lnTo>
                    <a:pt x="289" y="381"/>
                  </a:lnTo>
                  <a:lnTo>
                    <a:pt x="289" y="381"/>
                  </a:lnTo>
                  <a:lnTo>
                    <a:pt x="289" y="381"/>
                  </a:lnTo>
                  <a:lnTo>
                    <a:pt x="289" y="381"/>
                  </a:lnTo>
                  <a:lnTo>
                    <a:pt x="286" y="381"/>
                  </a:lnTo>
                  <a:lnTo>
                    <a:pt x="286" y="381"/>
                  </a:lnTo>
                  <a:lnTo>
                    <a:pt x="286" y="378"/>
                  </a:lnTo>
                  <a:lnTo>
                    <a:pt x="286" y="378"/>
                  </a:lnTo>
                  <a:lnTo>
                    <a:pt x="286" y="378"/>
                  </a:lnTo>
                  <a:lnTo>
                    <a:pt x="286" y="378"/>
                  </a:lnTo>
                  <a:lnTo>
                    <a:pt x="286" y="378"/>
                  </a:lnTo>
                  <a:lnTo>
                    <a:pt x="286" y="378"/>
                  </a:lnTo>
                  <a:lnTo>
                    <a:pt x="286" y="378"/>
                  </a:lnTo>
                  <a:lnTo>
                    <a:pt x="286" y="378"/>
                  </a:lnTo>
                  <a:lnTo>
                    <a:pt x="286" y="378"/>
                  </a:lnTo>
                  <a:lnTo>
                    <a:pt x="286" y="378"/>
                  </a:lnTo>
                  <a:lnTo>
                    <a:pt x="286" y="378"/>
                  </a:lnTo>
                  <a:lnTo>
                    <a:pt x="286" y="376"/>
                  </a:lnTo>
                  <a:lnTo>
                    <a:pt x="286" y="376"/>
                  </a:lnTo>
                  <a:lnTo>
                    <a:pt x="286" y="376"/>
                  </a:lnTo>
                  <a:lnTo>
                    <a:pt x="286" y="376"/>
                  </a:lnTo>
                  <a:lnTo>
                    <a:pt x="286" y="376"/>
                  </a:lnTo>
                  <a:lnTo>
                    <a:pt x="286" y="376"/>
                  </a:lnTo>
                  <a:lnTo>
                    <a:pt x="286" y="374"/>
                  </a:lnTo>
                  <a:lnTo>
                    <a:pt x="286" y="374"/>
                  </a:lnTo>
                  <a:lnTo>
                    <a:pt x="284" y="374"/>
                  </a:lnTo>
                  <a:lnTo>
                    <a:pt x="284" y="374"/>
                  </a:lnTo>
                  <a:lnTo>
                    <a:pt x="284" y="374"/>
                  </a:lnTo>
                  <a:lnTo>
                    <a:pt x="284" y="374"/>
                  </a:lnTo>
                  <a:lnTo>
                    <a:pt x="284" y="374"/>
                  </a:lnTo>
                  <a:lnTo>
                    <a:pt x="284" y="374"/>
                  </a:lnTo>
                  <a:lnTo>
                    <a:pt x="284" y="374"/>
                  </a:lnTo>
                  <a:lnTo>
                    <a:pt x="284" y="374"/>
                  </a:lnTo>
                  <a:lnTo>
                    <a:pt x="282" y="374"/>
                  </a:lnTo>
                  <a:lnTo>
                    <a:pt x="284" y="371"/>
                  </a:lnTo>
                  <a:lnTo>
                    <a:pt x="282" y="371"/>
                  </a:lnTo>
                  <a:lnTo>
                    <a:pt x="282" y="371"/>
                  </a:lnTo>
                  <a:lnTo>
                    <a:pt x="282" y="371"/>
                  </a:lnTo>
                  <a:lnTo>
                    <a:pt x="282" y="371"/>
                  </a:lnTo>
                  <a:lnTo>
                    <a:pt x="282" y="371"/>
                  </a:lnTo>
                  <a:lnTo>
                    <a:pt x="282" y="371"/>
                  </a:lnTo>
                  <a:lnTo>
                    <a:pt x="282" y="369"/>
                  </a:lnTo>
                  <a:lnTo>
                    <a:pt x="282" y="369"/>
                  </a:lnTo>
                  <a:lnTo>
                    <a:pt x="282" y="369"/>
                  </a:lnTo>
                  <a:lnTo>
                    <a:pt x="282" y="369"/>
                  </a:lnTo>
                  <a:lnTo>
                    <a:pt x="282" y="369"/>
                  </a:lnTo>
                  <a:lnTo>
                    <a:pt x="282" y="369"/>
                  </a:lnTo>
                  <a:lnTo>
                    <a:pt x="279" y="369"/>
                  </a:lnTo>
                  <a:lnTo>
                    <a:pt x="279" y="369"/>
                  </a:lnTo>
                  <a:lnTo>
                    <a:pt x="279" y="367"/>
                  </a:lnTo>
                  <a:lnTo>
                    <a:pt x="279" y="367"/>
                  </a:lnTo>
                  <a:lnTo>
                    <a:pt x="279" y="367"/>
                  </a:lnTo>
                  <a:lnTo>
                    <a:pt x="279" y="367"/>
                  </a:lnTo>
                  <a:lnTo>
                    <a:pt x="279" y="367"/>
                  </a:lnTo>
                  <a:lnTo>
                    <a:pt x="279" y="364"/>
                  </a:lnTo>
                  <a:lnTo>
                    <a:pt x="279" y="364"/>
                  </a:lnTo>
                  <a:lnTo>
                    <a:pt x="279" y="364"/>
                  </a:lnTo>
                  <a:lnTo>
                    <a:pt x="279" y="364"/>
                  </a:lnTo>
                  <a:lnTo>
                    <a:pt x="279" y="362"/>
                  </a:lnTo>
                  <a:lnTo>
                    <a:pt x="279" y="362"/>
                  </a:lnTo>
                  <a:lnTo>
                    <a:pt x="279" y="362"/>
                  </a:lnTo>
                  <a:lnTo>
                    <a:pt x="279" y="362"/>
                  </a:lnTo>
                  <a:lnTo>
                    <a:pt x="279" y="362"/>
                  </a:lnTo>
                  <a:lnTo>
                    <a:pt x="279" y="362"/>
                  </a:lnTo>
                  <a:lnTo>
                    <a:pt x="279" y="362"/>
                  </a:lnTo>
                  <a:lnTo>
                    <a:pt x="279" y="362"/>
                  </a:lnTo>
                  <a:lnTo>
                    <a:pt x="279" y="362"/>
                  </a:lnTo>
                  <a:lnTo>
                    <a:pt x="279" y="360"/>
                  </a:lnTo>
                  <a:lnTo>
                    <a:pt x="279" y="360"/>
                  </a:lnTo>
                  <a:lnTo>
                    <a:pt x="279" y="360"/>
                  </a:lnTo>
                  <a:lnTo>
                    <a:pt x="279" y="360"/>
                  </a:lnTo>
                  <a:lnTo>
                    <a:pt x="279" y="360"/>
                  </a:lnTo>
                  <a:lnTo>
                    <a:pt x="279" y="360"/>
                  </a:lnTo>
                  <a:lnTo>
                    <a:pt x="277" y="360"/>
                  </a:lnTo>
                  <a:lnTo>
                    <a:pt x="277" y="360"/>
                  </a:lnTo>
                  <a:lnTo>
                    <a:pt x="277" y="357"/>
                  </a:lnTo>
                  <a:lnTo>
                    <a:pt x="277" y="357"/>
                  </a:lnTo>
                  <a:lnTo>
                    <a:pt x="277" y="357"/>
                  </a:lnTo>
                  <a:lnTo>
                    <a:pt x="277" y="355"/>
                  </a:lnTo>
                  <a:lnTo>
                    <a:pt x="277" y="355"/>
                  </a:lnTo>
                  <a:lnTo>
                    <a:pt x="277" y="355"/>
                  </a:lnTo>
                  <a:lnTo>
                    <a:pt x="277" y="352"/>
                  </a:lnTo>
                  <a:lnTo>
                    <a:pt x="277" y="352"/>
                  </a:lnTo>
                  <a:lnTo>
                    <a:pt x="277" y="352"/>
                  </a:lnTo>
                  <a:lnTo>
                    <a:pt x="277" y="352"/>
                  </a:lnTo>
                  <a:lnTo>
                    <a:pt x="277" y="352"/>
                  </a:lnTo>
                  <a:lnTo>
                    <a:pt x="277" y="352"/>
                  </a:lnTo>
                  <a:lnTo>
                    <a:pt x="277" y="350"/>
                  </a:lnTo>
                  <a:lnTo>
                    <a:pt x="277" y="350"/>
                  </a:lnTo>
                  <a:lnTo>
                    <a:pt x="277" y="350"/>
                  </a:lnTo>
                  <a:lnTo>
                    <a:pt x="277" y="350"/>
                  </a:lnTo>
                  <a:lnTo>
                    <a:pt x="277" y="350"/>
                  </a:lnTo>
                  <a:lnTo>
                    <a:pt x="277" y="350"/>
                  </a:lnTo>
                  <a:lnTo>
                    <a:pt x="277" y="350"/>
                  </a:lnTo>
                  <a:lnTo>
                    <a:pt x="275" y="350"/>
                  </a:lnTo>
                  <a:lnTo>
                    <a:pt x="275" y="350"/>
                  </a:lnTo>
                  <a:lnTo>
                    <a:pt x="275" y="350"/>
                  </a:lnTo>
                  <a:lnTo>
                    <a:pt x="275" y="350"/>
                  </a:lnTo>
                  <a:lnTo>
                    <a:pt x="275" y="350"/>
                  </a:lnTo>
                  <a:lnTo>
                    <a:pt x="275" y="350"/>
                  </a:lnTo>
                  <a:lnTo>
                    <a:pt x="275" y="350"/>
                  </a:lnTo>
                  <a:lnTo>
                    <a:pt x="275" y="350"/>
                  </a:lnTo>
                  <a:lnTo>
                    <a:pt x="275" y="350"/>
                  </a:lnTo>
                  <a:lnTo>
                    <a:pt x="275" y="350"/>
                  </a:lnTo>
                  <a:lnTo>
                    <a:pt x="275" y="350"/>
                  </a:lnTo>
                  <a:lnTo>
                    <a:pt x="272" y="350"/>
                  </a:lnTo>
                  <a:lnTo>
                    <a:pt x="272" y="350"/>
                  </a:lnTo>
                  <a:lnTo>
                    <a:pt x="272" y="350"/>
                  </a:lnTo>
                  <a:lnTo>
                    <a:pt x="272" y="348"/>
                  </a:lnTo>
                  <a:lnTo>
                    <a:pt x="272" y="348"/>
                  </a:lnTo>
                  <a:lnTo>
                    <a:pt x="272" y="348"/>
                  </a:lnTo>
                  <a:lnTo>
                    <a:pt x="272" y="348"/>
                  </a:lnTo>
                  <a:lnTo>
                    <a:pt x="272" y="348"/>
                  </a:lnTo>
                  <a:lnTo>
                    <a:pt x="272" y="348"/>
                  </a:lnTo>
                  <a:lnTo>
                    <a:pt x="270" y="345"/>
                  </a:lnTo>
                  <a:lnTo>
                    <a:pt x="270" y="345"/>
                  </a:lnTo>
                  <a:lnTo>
                    <a:pt x="270" y="345"/>
                  </a:lnTo>
                  <a:lnTo>
                    <a:pt x="270" y="345"/>
                  </a:lnTo>
                  <a:lnTo>
                    <a:pt x="270" y="343"/>
                  </a:lnTo>
                  <a:lnTo>
                    <a:pt x="270" y="343"/>
                  </a:lnTo>
                  <a:lnTo>
                    <a:pt x="270" y="343"/>
                  </a:lnTo>
                  <a:lnTo>
                    <a:pt x="270" y="343"/>
                  </a:lnTo>
                  <a:lnTo>
                    <a:pt x="270" y="341"/>
                  </a:lnTo>
                  <a:lnTo>
                    <a:pt x="270" y="341"/>
                  </a:lnTo>
                  <a:lnTo>
                    <a:pt x="270" y="341"/>
                  </a:lnTo>
                  <a:lnTo>
                    <a:pt x="270" y="341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38"/>
                  </a:lnTo>
                  <a:lnTo>
                    <a:pt x="268" y="338"/>
                  </a:lnTo>
                  <a:lnTo>
                    <a:pt x="268" y="338"/>
                  </a:lnTo>
                  <a:lnTo>
                    <a:pt x="268" y="338"/>
                  </a:lnTo>
                  <a:lnTo>
                    <a:pt x="265" y="338"/>
                  </a:lnTo>
                  <a:lnTo>
                    <a:pt x="265" y="338"/>
                  </a:lnTo>
                  <a:lnTo>
                    <a:pt x="265" y="336"/>
                  </a:lnTo>
                  <a:lnTo>
                    <a:pt x="265" y="336"/>
                  </a:lnTo>
                  <a:lnTo>
                    <a:pt x="265" y="336"/>
                  </a:lnTo>
                  <a:lnTo>
                    <a:pt x="265" y="336"/>
                  </a:lnTo>
                  <a:lnTo>
                    <a:pt x="265" y="336"/>
                  </a:lnTo>
                  <a:lnTo>
                    <a:pt x="265" y="336"/>
                  </a:lnTo>
                  <a:lnTo>
                    <a:pt x="268" y="336"/>
                  </a:lnTo>
                  <a:lnTo>
                    <a:pt x="268" y="336"/>
                  </a:lnTo>
                  <a:lnTo>
                    <a:pt x="268" y="336"/>
                  </a:lnTo>
                  <a:lnTo>
                    <a:pt x="268" y="336"/>
                  </a:lnTo>
                  <a:lnTo>
                    <a:pt x="268" y="336"/>
                  </a:lnTo>
                  <a:lnTo>
                    <a:pt x="265" y="334"/>
                  </a:lnTo>
                  <a:lnTo>
                    <a:pt x="265" y="334"/>
                  </a:lnTo>
                  <a:lnTo>
                    <a:pt x="265" y="334"/>
                  </a:lnTo>
                  <a:lnTo>
                    <a:pt x="265" y="334"/>
                  </a:lnTo>
                  <a:lnTo>
                    <a:pt x="265" y="334"/>
                  </a:lnTo>
                  <a:lnTo>
                    <a:pt x="265" y="334"/>
                  </a:lnTo>
                  <a:lnTo>
                    <a:pt x="265" y="334"/>
                  </a:lnTo>
                  <a:lnTo>
                    <a:pt x="265" y="331"/>
                  </a:lnTo>
                  <a:lnTo>
                    <a:pt x="265" y="331"/>
                  </a:lnTo>
                  <a:lnTo>
                    <a:pt x="265" y="331"/>
                  </a:lnTo>
                  <a:lnTo>
                    <a:pt x="265" y="331"/>
                  </a:lnTo>
                  <a:lnTo>
                    <a:pt x="265" y="329"/>
                  </a:lnTo>
                  <a:lnTo>
                    <a:pt x="265" y="329"/>
                  </a:lnTo>
                  <a:lnTo>
                    <a:pt x="265" y="329"/>
                  </a:lnTo>
                  <a:lnTo>
                    <a:pt x="265" y="326"/>
                  </a:lnTo>
                  <a:lnTo>
                    <a:pt x="265" y="326"/>
                  </a:lnTo>
                  <a:lnTo>
                    <a:pt x="265" y="326"/>
                  </a:lnTo>
                  <a:lnTo>
                    <a:pt x="265" y="324"/>
                  </a:lnTo>
                  <a:lnTo>
                    <a:pt x="268" y="324"/>
                  </a:lnTo>
                  <a:lnTo>
                    <a:pt x="268" y="324"/>
                  </a:lnTo>
                  <a:lnTo>
                    <a:pt x="268" y="324"/>
                  </a:lnTo>
                  <a:lnTo>
                    <a:pt x="268" y="324"/>
                  </a:lnTo>
                  <a:lnTo>
                    <a:pt x="268" y="324"/>
                  </a:lnTo>
                  <a:lnTo>
                    <a:pt x="268" y="322"/>
                  </a:lnTo>
                  <a:lnTo>
                    <a:pt x="265" y="322"/>
                  </a:lnTo>
                  <a:lnTo>
                    <a:pt x="265" y="322"/>
                  </a:lnTo>
                  <a:lnTo>
                    <a:pt x="265" y="319"/>
                  </a:lnTo>
                  <a:lnTo>
                    <a:pt x="265" y="319"/>
                  </a:lnTo>
                  <a:lnTo>
                    <a:pt x="265" y="319"/>
                  </a:lnTo>
                  <a:lnTo>
                    <a:pt x="265" y="319"/>
                  </a:lnTo>
                  <a:lnTo>
                    <a:pt x="265" y="317"/>
                  </a:lnTo>
                  <a:lnTo>
                    <a:pt x="265" y="317"/>
                  </a:lnTo>
                  <a:lnTo>
                    <a:pt x="265" y="317"/>
                  </a:lnTo>
                  <a:lnTo>
                    <a:pt x="265" y="315"/>
                  </a:lnTo>
                  <a:lnTo>
                    <a:pt x="265" y="315"/>
                  </a:lnTo>
                  <a:lnTo>
                    <a:pt x="265" y="315"/>
                  </a:lnTo>
                  <a:lnTo>
                    <a:pt x="265" y="315"/>
                  </a:lnTo>
                  <a:lnTo>
                    <a:pt x="265" y="312"/>
                  </a:lnTo>
                  <a:lnTo>
                    <a:pt x="265" y="312"/>
                  </a:lnTo>
                  <a:lnTo>
                    <a:pt x="265" y="312"/>
                  </a:lnTo>
                  <a:lnTo>
                    <a:pt x="265" y="310"/>
                  </a:lnTo>
                  <a:lnTo>
                    <a:pt x="265" y="310"/>
                  </a:lnTo>
                  <a:lnTo>
                    <a:pt x="263" y="310"/>
                  </a:lnTo>
                  <a:lnTo>
                    <a:pt x="263" y="310"/>
                  </a:lnTo>
                  <a:lnTo>
                    <a:pt x="265" y="310"/>
                  </a:lnTo>
                  <a:lnTo>
                    <a:pt x="265" y="310"/>
                  </a:lnTo>
                  <a:lnTo>
                    <a:pt x="263" y="310"/>
                  </a:lnTo>
                  <a:lnTo>
                    <a:pt x="263" y="310"/>
                  </a:lnTo>
                  <a:lnTo>
                    <a:pt x="263" y="307"/>
                  </a:lnTo>
                  <a:lnTo>
                    <a:pt x="263" y="307"/>
                  </a:lnTo>
                  <a:lnTo>
                    <a:pt x="263" y="305"/>
                  </a:lnTo>
                  <a:lnTo>
                    <a:pt x="263" y="305"/>
                  </a:lnTo>
                  <a:lnTo>
                    <a:pt x="263" y="305"/>
                  </a:lnTo>
                  <a:lnTo>
                    <a:pt x="263" y="303"/>
                  </a:lnTo>
                  <a:lnTo>
                    <a:pt x="263" y="303"/>
                  </a:lnTo>
                  <a:lnTo>
                    <a:pt x="265" y="303"/>
                  </a:lnTo>
                  <a:lnTo>
                    <a:pt x="263" y="303"/>
                  </a:lnTo>
                  <a:lnTo>
                    <a:pt x="263" y="303"/>
                  </a:lnTo>
                  <a:lnTo>
                    <a:pt x="263" y="303"/>
                  </a:lnTo>
                  <a:lnTo>
                    <a:pt x="263" y="303"/>
                  </a:lnTo>
                  <a:lnTo>
                    <a:pt x="263" y="303"/>
                  </a:lnTo>
                  <a:lnTo>
                    <a:pt x="263" y="303"/>
                  </a:lnTo>
                  <a:lnTo>
                    <a:pt x="260" y="303"/>
                  </a:lnTo>
                  <a:lnTo>
                    <a:pt x="260" y="300"/>
                  </a:lnTo>
                  <a:lnTo>
                    <a:pt x="260" y="300"/>
                  </a:lnTo>
                  <a:lnTo>
                    <a:pt x="258" y="300"/>
                  </a:lnTo>
                  <a:lnTo>
                    <a:pt x="258" y="300"/>
                  </a:lnTo>
                  <a:lnTo>
                    <a:pt x="260" y="298"/>
                  </a:lnTo>
                  <a:lnTo>
                    <a:pt x="260" y="296"/>
                  </a:lnTo>
                  <a:lnTo>
                    <a:pt x="260" y="296"/>
                  </a:lnTo>
                  <a:lnTo>
                    <a:pt x="260" y="293"/>
                  </a:lnTo>
                  <a:lnTo>
                    <a:pt x="260" y="293"/>
                  </a:lnTo>
                  <a:lnTo>
                    <a:pt x="260" y="293"/>
                  </a:lnTo>
                  <a:lnTo>
                    <a:pt x="258" y="293"/>
                  </a:lnTo>
                  <a:lnTo>
                    <a:pt x="258" y="293"/>
                  </a:lnTo>
                  <a:lnTo>
                    <a:pt x="258" y="293"/>
                  </a:lnTo>
                  <a:lnTo>
                    <a:pt x="258" y="291"/>
                  </a:lnTo>
                  <a:lnTo>
                    <a:pt x="258" y="291"/>
                  </a:lnTo>
                  <a:lnTo>
                    <a:pt x="256" y="291"/>
                  </a:lnTo>
                  <a:lnTo>
                    <a:pt x="256" y="291"/>
                  </a:lnTo>
                  <a:lnTo>
                    <a:pt x="256" y="291"/>
                  </a:lnTo>
                  <a:lnTo>
                    <a:pt x="256" y="291"/>
                  </a:lnTo>
                  <a:lnTo>
                    <a:pt x="256" y="289"/>
                  </a:lnTo>
                  <a:lnTo>
                    <a:pt x="256" y="289"/>
                  </a:lnTo>
                  <a:lnTo>
                    <a:pt x="253" y="289"/>
                  </a:lnTo>
                  <a:lnTo>
                    <a:pt x="253" y="289"/>
                  </a:lnTo>
                  <a:lnTo>
                    <a:pt x="253" y="286"/>
                  </a:lnTo>
                  <a:lnTo>
                    <a:pt x="253" y="286"/>
                  </a:lnTo>
                  <a:lnTo>
                    <a:pt x="251" y="284"/>
                  </a:lnTo>
                  <a:lnTo>
                    <a:pt x="251" y="284"/>
                  </a:lnTo>
                  <a:lnTo>
                    <a:pt x="251" y="284"/>
                  </a:lnTo>
                  <a:lnTo>
                    <a:pt x="251" y="284"/>
                  </a:lnTo>
                  <a:lnTo>
                    <a:pt x="249" y="284"/>
                  </a:lnTo>
                  <a:lnTo>
                    <a:pt x="249" y="284"/>
                  </a:lnTo>
                  <a:lnTo>
                    <a:pt x="249" y="284"/>
                  </a:lnTo>
                  <a:lnTo>
                    <a:pt x="249" y="284"/>
                  </a:lnTo>
                  <a:lnTo>
                    <a:pt x="249" y="286"/>
                  </a:lnTo>
                  <a:lnTo>
                    <a:pt x="249" y="286"/>
                  </a:lnTo>
                  <a:lnTo>
                    <a:pt x="249" y="286"/>
                  </a:lnTo>
                  <a:lnTo>
                    <a:pt x="249" y="286"/>
                  </a:lnTo>
                  <a:lnTo>
                    <a:pt x="249" y="286"/>
                  </a:lnTo>
                  <a:lnTo>
                    <a:pt x="249" y="286"/>
                  </a:lnTo>
                  <a:lnTo>
                    <a:pt x="249" y="289"/>
                  </a:lnTo>
                  <a:lnTo>
                    <a:pt x="249" y="289"/>
                  </a:lnTo>
                  <a:lnTo>
                    <a:pt x="249" y="289"/>
                  </a:lnTo>
                  <a:lnTo>
                    <a:pt x="251" y="289"/>
                  </a:lnTo>
                  <a:lnTo>
                    <a:pt x="249" y="291"/>
                  </a:lnTo>
                  <a:lnTo>
                    <a:pt x="249" y="291"/>
                  </a:lnTo>
                  <a:lnTo>
                    <a:pt x="249" y="291"/>
                  </a:lnTo>
                  <a:lnTo>
                    <a:pt x="249" y="291"/>
                  </a:lnTo>
                  <a:lnTo>
                    <a:pt x="251" y="291"/>
                  </a:lnTo>
                  <a:lnTo>
                    <a:pt x="251" y="293"/>
                  </a:lnTo>
                  <a:lnTo>
                    <a:pt x="251" y="293"/>
                  </a:lnTo>
                  <a:lnTo>
                    <a:pt x="251" y="296"/>
                  </a:lnTo>
                  <a:lnTo>
                    <a:pt x="253" y="296"/>
                  </a:lnTo>
                  <a:lnTo>
                    <a:pt x="253" y="296"/>
                  </a:lnTo>
                  <a:lnTo>
                    <a:pt x="253" y="298"/>
                  </a:lnTo>
                  <a:lnTo>
                    <a:pt x="256" y="298"/>
                  </a:lnTo>
                  <a:lnTo>
                    <a:pt x="256" y="298"/>
                  </a:lnTo>
                  <a:lnTo>
                    <a:pt x="253" y="300"/>
                  </a:lnTo>
                  <a:lnTo>
                    <a:pt x="251" y="300"/>
                  </a:lnTo>
                  <a:lnTo>
                    <a:pt x="251" y="300"/>
                  </a:lnTo>
                  <a:lnTo>
                    <a:pt x="251" y="298"/>
                  </a:lnTo>
                  <a:lnTo>
                    <a:pt x="251" y="296"/>
                  </a:lnTo>
                  <a:lnTo>
                    <a:pt x="249" y="296"/>
                  </a:lnTo>
                  <a:lnTo>
                    <a:pt x="249" y="296"/>
                  </a:lnTo>
                  <a:lnTo>
                    <a:pt x="249" y="296"/>
                  </a:lnTo>
                  <a:lnTo>
                    <a:pt x="249" y="296"/>
                  </a:lnTo>
                  <a:lnTo>
                    <a:pt x="249" y="293"/>
                  </a:lnTo>
                  <a:lnTo>
                    <a:pt x="249" y="293"/>
                  </a:lnTo>
                  <a:lnTo>
                    <a:pt x="249" y="293"/>
                  </a:lnTo>
                  <a:lnTo>
                    <a:pt x="246" y="291"/>
                  </a:lnTo>
                  <a:lnTo>
                    <a:pt x="246" y="291"/>
                  </a:lnTo>
                  <a:lnTo>
                    <a:pt x="246" y="291"/>
                  </a:lnTo>
                  <a:lnTo>
                    <a:pt x="246" y="289"/>
                  </a:lnTo>
                  <a:lnTo>
                    <a:pt x="246" y="291"/>
                  </a:lnTo>
                  <a:lnTo>
                    <a:pt x="246" y="289"/>
                  </a:lnTo>
                  <a:lnTo>
                    <a:pt x="249" y="289"/>
                  </a:lnTo>
                  <a:lnTo>
                    <a:pt x="249" y="289"/>
                  </a:lnTo>
                  <a:lnTo>
                    <a:pt x="249" y="289"/>
                  </a:lnTo>
                  <a:lnTo>
                    <a:pt x="249" y="289"/>
                  </a:lnTo>
                  <a:lnTo>
                    <a:pt x="249" y="286"/>
                  </a:lnTo>
                  <a:lnTo>
                    <a:pt x="246" y="284"/>
                  </a:lnTo>
                  <a:lnTo>
                    <a:pt x="246" y="284"/>
                  </a:lnTo>
                  <a:lnTo>
                    <a:pt x="246" y="284"/>
                  </a:lnTo>
                  <a:lnTo>
                    <a:pt x="244" y="284"/>
                  </a:lnTo>
                  <a:lnTo>
                    <a:pt x="244" y="281"/>
                  </a:lnTo>
                  <a:lnTo>
                    <a:pt x="244" y="281"/>
                  </a:lnTo>
                  <a:lnTo>
                    <a:pt x="244" y="281"/>
                  </a:lnTo>
                  <a:lnTo>
                    <a:pt x="244" y="281"/>
                  </a:lnTo>
                  <a:lnTo>
                    <a:pt x="244" y="279"/>
                  </a:lnTo>
                  <a:lnTo>
                    <a:pt x="241" y="279"/>
                  </a:lnTo>
                  <a:lnTo>
                    <a:pt x="244" y="279"/>
                  </a:lnTo>
                  <a:lnTo>
                    <a:pt x="244" y="277"/>
                  </a:lnTo>
                  <a:lnTo>
                    <a:pt x="244" y="277"/>
                  </a:lnTo>
                  <a:lnTo>
                    <a:pt x="244" y="277"/>
                  </a:lnTo>
                  <a:lnTo>
                    <a:pt x="244" y="274"/>
                  </a:lnTo>
                  <a:lnTo>
                    <a:pt x="246" y="274"/>
                  </a:lnTo>
                  <a:lnTo>
                    <a:pt x="246" y="274"/>
                  </a:lnTo>
                  <a:lnTo>
                    <a:pt x="246" y="274"/>
                  </a:lnTo>
                  <a:lnTo>
                    <a:pt x="246" y="274"/>
                  </a:lnTo>
                  <a:lnTo>
                    <a:pt x="246" y="274"/>
                  </a:lnTo>
                  <a:lnTo>
                    <a:pt x="246" y="274"/>
                  </a:lnTo>
                  <a:lnTo>
                    <a:pt x="244" y="274"/>
                  </a:lnTo>
                  <a:lnTo>
                    <a:pt x="244" y="272"/>
                  </a:lnTo>
                  <a:lnTo>
                    <a:pt x="241" y="272"/>
                  </a:lnTo>
                  <a:lnTo>
                    <a:pt x="241" y="272"/>
                  </a:lnTo>
                  <a:lnTo>
                    <a:pt x="241" y="272"/>
                  </a:lnTo>
                  <a:lnTo>
                    <a:pt x="241" y="272"/>
                  </a:lnTo>
                  <a:lnTo>
                    <a:pt x="239" y="272"/>
                  </a:lnTo>
                  <a:lnTo>
                    <a:pt x="239" y="270"/>
                  </a:lnTo>
                  <a:lnTo>
                    <a:pt x="237" y="270"/>
                  </a:lnTo>
                  <a:lnTo>
                    <a:pt x="237" y="270"/>
                  </a:lnTo>
                  <a:lnTo>
                    <a:pt x="237" y="270"/>
                  </a:lnTo>
                  <a:lnTo>
                    <a:pt x="237" y="270"/>
                  </a:lnTo>
                  <a:lnTo>
                    <a:pt x="237" y="267"/>
                  </a:lnTo>
                  <a:lnTo>
                    <a:pt x="237" y="267"/>
                  </a:lnTo>
                  <a:lnTo>
                    <a:pt x="237" y="267"/>
                  </a:lnTo>
                  <a:lnTo>
                    <a:pt x="237" y="267"/>
                  </a:lnTo>
                  <a:lnTo>
                    <a:pt x="237" y="267"/>
                  </a:lnTo>
                  <a:lnTo>
                    <a:pt x="237" y="265"/>
                  </a:lnTo>
                  <a:lnTo>
                    <a:pt x="237" y="265"/>
                  </a:lnTo>
                  <a:lnTo>
                    <a:pt x="237" y="265"/>
                  </a:lnTo>
                  <a:lnTo>
                    <a:pt x="234" y="263"/>
                  </a:lnTo>
                  <a:lnTo>
                    <a:pt x="234" y="263"/>
                  </a:lnTo>
                  <a:lnTo>
                    <a:pt x="234" y="263"/>
                  </a:lnTo>
                  <a:lnTo>
                    <a:pt x="234" y="263"/>
                  </a:lnTo>
                  <a:lnTo>
                    <a:pt x="234" y="260"/>
                  </a:lnTo>
                  <a:lnTo>
                    <a:pt x="234" y="260"/>
                  </a:lnTo>
                  <a:lnTo>
                    <a:pt x="234" y="260"/>
                  </a:lnTo>
                  <a:lnTo>
                    <a:pt x="232" y="260"/>
                  </a:lnTo>
                  <a:lnTo>
                    <a:pt x="232" y="258"/>
                  </a:lnTo>
                  <a:lnTo>
                    <a:pt x="234" y="258"/>
                  </a:lnTo>
                  <a:lnTo>
                    <a:pt x="232" y="258"/>
                  </a:lnTo>
                  <a:lnTo>
                    <a:pt x="232" y="255"/>
                  </a:lnTo>
                  <a:lnTo>
                    <a:pt x="232" y="255"/>
                  </a:lnTo>
                  <a:lnTo>
                    <a:pt x="232" y="253"/>
                  </a:lnTo>
                  <a:lnTo>
                    <a:pt x="232" y="253"/>
                  </a:lnTo>
                  <a:lnTo>
                    <a:pt x="232" y="253"/>
                  </a:lnTo>
                  <a:lnTo>
                    <a:pt x="232" y="251"/>
                  </a:lnTo>
                  <a:lnTo>
                    <a:pt x="232" y="251"/>
                  </a:lnTo>
                  <a:lnTo>
                    <a:pt x="230" y="251"/>
                  </a:lnTo>
                  <a:lnTo>
                    <a:pt x="230" y="248"/>
                  </a:lnTo>
                  <a:lnTo>
                    <a:pt x="227" y="248"/>
                  </a:lnTo>
                  <a:lnTo>
                    <a:pt x="227" y="248"/>
                  </a:lnTo>
                  <a:lnTo>
                    <a:pt x="227" y="248"/>
                  </a:lnTo>
                  <a:lnTo>
                    <a:pt x="227" y="248"/>
                  </a:lnTo>
                  <a:lnTo>
                    <a:pt x="227" y="248"/>
                  </a:lnTo>
                  <a:lnTo>
                    <a:pt x="225" y="246"/>
                  </a:lnTo>
                  <a:lnTo>
                    <a:pt x="225" y="246"/>
                  </a:lnTo>
                  <a:lnTo>
                    <a:pt x="225" y="246"/>
                  </a:lnTo>
                  <a:lnTo>
                    <a:pt x="223" y="246"/>
                  </a:lnTo>
                  <a:lnTo>
                    <a:pt x="223" y="246"/>
                  </a:lnTo>
                  <a:lnTo>
                    <a:pt x="223" y="246"/>
                  </a:lnTo>
                  <a:lnTo>
                    <a:pt x="223" y="244"/>
                  </a:lnTo>
                  <a:lnTo>
                    <a:pt x="223" y="244"/>
                  </a:lnTo>
                  <a:lnTo>
                    <a:pt x="220" y="244"/>
                  </a:lnTo>
                  <a:lnTo>
                    <a:pt x="220" y="244"/>
                  </a:lnTo>
                  <a:lnTo>
                    <a:pt x="220" y="244"/>
                  </a:lnTo>
                  <a:lnTo>
                    <a:pt x="220" y="244"/>
                  </a:lnTo>
                  <a:lnTo>
                    <a:pt x="220" y="244"/>
                  </a:lnTo>
                  <a:lnTo>
                    <a:pt x="220" y="241"/>
                  </a:lnTo>
                  <a:lnTo>
                    <a:pt x="220" y="241"/>
                  </a:lnTo>
                  <a:lnTo>
                    <a:pt x="220" y="241"/>
                  </a:lnTo>
                  <a:lnTo>
                    <a:pt x="218" y="241"/>
                  </a:lnTo>
                  <a:lnTo>
                    <a:pt x="218" y="241"/>
                  </a:lnTo>
                  <a:lnTo>
                    <a:pt x="218" y="239"/>
                  </a:lnTo>
                  <a:lnTo>
                    <a:pt x="218" y="239"/>
                  </a:lnTo>
                  <a:lnTo>
                    <a:pt x="218" y="239"/>
                  </a:lnTo>
                  <a:lnTo>
                    <a:pt x="218" y="239"/>
                  </a:lnTo>
                  <a:lnTo>
                    <a:pt x="218" y="239"/>
                  </a:lnTo>
                  <a:lnTo>
                    <a:pt x="218" y="236"/>
                  </a:lnTo>
                  <a:lnTo>
                    <a:pt x="218" y="236"/>
                  </a:lnTo>
                  <a:lnTo>
                    <a:pt x="218" y="236"/>
                  </a:lnTo>
                  <a:lnTo>
                    <a:pt x="218" y="236"/>
                  </a:lnTo>
                  <a:lnTo>
                    <a:pt x="218" y="236"/>
                  </a:lnTo>
                  <a:lnTo>
                    <a:pt x="218" y="236"/>
                  </a:lnTo>
                  <a:lnTo>
                    <a:pt x="218" y="236"/>
                  </a:lnTo>
                  <a:lnTo>
                    <a:pt x="215" y="234"/>
                  </a:lnTo>
                  <a:lnTo>
                    <a:pt x="215" y="234"/>
                  </a:lnTo>
                  <a:lnTo>
                    <a:pt x="218" y="234"/>
                  </a:lnTo>
                  <a:lnTo>
                    <a:pt x="218" y="234"/>
                  </a:lnTo>
                  <a:lnTo>
                    <a:pt x="218" y="234"/>
                  </a:lnTo>
                  <a:lnTo>
                    <a:pt x="218" y="234"/>
                  </a:lnTo>
                  <a:lnTo>
                    <a:pt x="218" y="232"/>
                  </a:lnTo>
                  <a:lnTo>
                    <a:pt x="218" y="232"/>
                  </a:lnTo>
                  <a:lnTo>
                    <a:pt x="218" y="229"/>
                  </a:lnTo>
                  <a:lnTo>
                    <a:pt x="218" y="229"/>
                  </a:lnTo>
                  <a:lnTo>
                    <a:pt x="218" y="229"/>
                  </a:lnTo>
                  <a:lnTo>
                    <a:pt x="218" y="229"/>
                  </a:lnTo>
                  <a:lnTo>
                    <a:pt x="218" y="229"/>
                  </a:lnTo>
                  <a:lnTo>
                    <a:pt x="215" y="229"/>
                  </a:lnTo>
                  <a:lnTo>
                    <a:pt x="215" y="227"/>
                  </a:lnTo>
                  <a:lnTo>
                    <a:pt x="215" y="227"/>
                  </a:lnTo>
                  <a:lnTo>
                    <a:pt x="215" y="227"/>
                  </a:lnTo>
                  <a:lnTo>
                    <a:pt x="215" y="227"/>
                  </a:lnTo>
                  <a:lnTo>
                    <a:pt x="218" y="225"/>
                  </a:lnTo>
                  <a:lnTo>
                    <a:pt x="218" y="225"/>
                  </a:lnTo>
                  <a:lnTo>
                    <a:pt x="215" y="225"/>
                  </a:lnTo>
                  <a:lnTo>
                    <a:pt x="215" y="225"/>
                  </a:lnTo>
                  <a:lnTo>
                    <a:pt x="215" y="222"/>
                  </a:lnTo>
                  <a:lnTo>
                    <a:pt x="215" y="222"/>
                  </a:lnTo>
                  <a:lnTo>
                    <a:pt x="215" y="222"/>
                  </a:lnTo>
                  <a:lnTo>
                    <a:pt x="218" y="220"/>
                  </a:lnTo>
                  <a:lnTo>
                    <a:pt x="218" y="220"/>
                  </a:lnTo>
                  <a:lnTo>
                    <a:pt x="218" y="220"/>
                  </a:lnTo>
                  <a:lnTo>
                    <a:pt x="218" y="220"/>
                  </a:lnTo>
                  <a:lnTo>
                    <a:pt x="218" y="220"/>
                  </a:lnTo>
                  <a:lnTo>
                    <a:pt x="218" y="220"/>
                  </a:lnTo>
                  <a:lnTo>
                    <a:pt x="218" y="220"/>
                  </a:lnTo>
                  <a:lnTo>
                    <a:pt x="215" y="218"/>
                  </a:lnTo>
                  <a:lnTo>
                    <a:pt x="215" y="218"/>
                  </a:lnTo>
                  <a:lnTo>
                    <a:pt x="215" y="218"/>
                  </a:lnTo>
                  <a:lnTo>
                    <a:pt x="215" y="215"/>
                  </a:lnTo>
                  <a:lnTo>
                    <a:pt x="215" y="215"/>
                  </a:lnTo>
                  <a:lnTo>
                    <a:pt x="215" y="215"/>
                  </a:lnTo>
                  <a:lnTo>
                    <a:pt x="215" y="215"/>
                  </a:lnTo>
                  <a:lnTo>
                    <a:pt x="215" y="213"/>
                  </a:lnTo>
                  <a:lnTo>
                    <a:pt x="215" y="210"/>
                  </a:lnTo>
                  <a:lnTo>
                    <a:pt x="215" y="210"/>
                  </a:lnTo>
                  <a:lnTo>
                    <a:pt x="215" y="210"/>
                  </a:lnTo>
                  <a:lnTo>
                    <a:pt x="215" y="210"/>
                  </a:lnTo>
                  <a:lnTo>
                    <a:pt x="215" y="210"/>
                  </a:lnTo>
                  <a:lnTo>
                    <a:pt x="215" y="208"/>
                  </a:lnTo>
                  <a:lnTo>
                    <a:pt x="215" y="208"/>
                  </a:lnTo>
                  <a:lnTo>
                    <a:pt x="215" y="208"/>
                  </a:lnTo>
                  <a:lnTo>
                    <a:pt x="215" y="208"/>
                  </a:lnTo>
                  <a:lnTo>
                    <a:pt x="215" y="208"/>
                  </a:lnTo>
                  <a:lnTo>
                    <a:pt x="215" y="208"/>
                  </a:lnTo>
                  <a:lnTo>
                    <a:pt x="215" y="208"/>
                  </a:lnTo>
                  <a:lnTo>
                    <a:pt x="215" y="208"/>
                  </a:lnTo>
                  <a:lnTo>
                    <a:pt x="215" y="208"/>
                  </a:lnTo>
                  <a:lnTo>
                    <a:pt x="215" y="208"/>
                  </a:lnTo>
                  <a:lnTo>
                    <a:pt x="215" y="208"/>
                  </a:lnTo>
                  <a:lnTo>
                    <a:pt x="215" y="208"/>
                  </a:lnTo>
                  <a:lnTo>
                    <a:pt x="215" y="206"/>
                  </a:lnTo>
                  <a:lnTo>
                    <a:pt x="213" y="206"/>
                  </a:lnTo>
                  <a:lnTo>
                    <a:pt x="211" y="208"/>
                  </a:lnTo>
                  <a:lnTo>
                    <a:pt x="211" y="206"/>
                  </a:lnTo>
                  <a:lnTo>
                    <a:pt x="208" y="206"/>
                  </a:lnTo>
                  <a:lnTo>
                    <a:pt x="208" y="206"/>
                  </a:lnTo>
                  <a:lnTo>
                    <a:pt x="208" y="206"/>
                  </a:lnTo>
                  <a:lnTo>
                    <a:pt x="208" y="206"/>
                  </a:lnTo>
                  <a:lnTo>
                    <a:pt x="206" y="206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1"/>
                  </a:lnTo>
                  <a:lnTo>
                    <a:pt x="206" y="201"/>
                  </a:lnTo>
                  <a:lnTo>
                    <a:pt x="206" y="201"/>
                  </a:lnTo>
                  <a:lnTo>
                    <a:pt x="206" y="199"/>
                  </a:lnTo>
                  <a:lnTo>
                    <a:pt x="206" y="199"/>
                  </a:lnTo>
                  <a:lnTo>
                    <a:pt x="206" y="199"/>
                  </a:lnTo>
                  <a:lnTo>
                    <a:pt x="206" y="196"/>
                  </a:lnTo>
                  <a:lnTo>
                    <a:pt x="204" y="196"/>
                  </a:lnTo>
                  <a:lnTo>
                    <a:pt x="204" y="194"/>
                  </a:lnTo>
                  <a:lnTo>
                    <a:pt x="204" y="194"/>
                  </a:lnTo>
                  <a:lnTo>
                    <a:pt x="204" y="192"/>
                  </a:lnTo>
                  <a:lnTo>
                    <a:pt x="204" y="192"/>
                  </a:lnTo>
                  <a:lnTo>
                    <a:pt x="204" y="192"/>
                  </a:lnTo>
                  <a:lnTo>
                    <a:pt x="204" y="192"/>
                  </a:lnTo>
                  <a:lnTo>
                    <a:pt x="204" y="192"/>
                  </a:lnTo>
                  <a:lnTo>
                    <a:pt x="204" y="189"/>
                  </a:lnTo>
                  <a:lnTo>
                    <a:pt x="204" y="189"/>
                  </a:lnTo>
                  <a:lnTo>
                    <a:pt x="204" y="189"/>
                  </a:lnTo>
                  <a:lnTo>
                    <a:pt x="204" y="189"/>
                  </a:lnTo>
                  <a:lnTo>
                    <a:pt x="204" y="189"/>
                  </a:lnTo>
                  <a:lnTo>
                    <a:pt x="201" y="189"/>
                  </a:lnTo>
                  <a:lnTo>
                    <a:pt x="201" y="189"/>
                  </a:lnTo>
                  <a:lnTo>
                    <a:pt x="201" y="189"/>
                  </a:lnTo>
                  <a:lnTo>
                    <a:pt x="201" y="189"/>
                  </a:lnTo>
                  <a:lnTo>
                    <a:pt x="199" y="189"/>
                  </a:lnTo>
                  <a:lnTo>
                    <a:pt x="199" y="189"/>
                  </a:lnTo>
                  <a:lnTo>
                    <a:pt x="199" y="189"/>
                  </a:lnTo>
                  <a:lnTo>
                    <a:pt x="199" y="189"/>
                  </a:lnTo>
                  <a:lnTo>
                    <a:pt x="199" y="189"/>
                  </a:lnTo>
                  <a:lnTo>
                    <a:pt x="197" y="189"/>
                  </a:lnTo>
                  <a:lnTo>
                    <a:pt x="197" y="187"/>
                  </a:lnTo>
                  <a:lnTo>
                    <a:pt x="197" y="187"/>
                  </a:lnTo>
                  <a:lnTo>
                    <a:pt x="197" y="187"/>
                  </a:lnTo>
                  <a:lnTo>
                    <a:pt x="199" y="187"/>
                  </a:lnTo>
                  <a:lnTo>
                    <a:pt x="199" y="187"/>
                  </a:lnTo>
                  <a:lnTo>
                    <a:pt x="199" y="187"/>
                  </a:lnTo>
                  <a:lnTo>
                    <a:pt x="197" y="184"/>
                  </a:lnTo>
                  <a:lnTo>
                    <a:pt x="197" y="184"/>
                  </a:lnTo>
                  <a:lnTo>
                    <a:pt x="197" y="184"/>
                  </a:lnTo>
                  <a:lnTo>
                    <a:pt x="199" y="184"/>
                  </a:lnTo>
                  <a:lnTo>
                    <a:pt x="199" y="184"/>
                  </a:lnTo>
                  <a:lnTo>
                    <a:pt x="197" y="184"/>
                  </a:lnTo>
                  <a:lnTo>
                    <a:pt x="197" y="184"/>
                  </a:lnTo>
                  <a:lnTo>
                    <a:pt x="197" y="182"/>
                  </a:lnTo>
                  <a:lnTo>
                    <a:pt x="197" y="182"/>
                  </a:lnTo>
                  <a:lnTo>
                    <a:pt x="197" y="182"/>
                  </a:lnTo>
                  <a:lnTo>
                    <a:pt x="197" y="182"/>
                  </a:lnTo>
                  <a:lnTo>
                    <a:pt x="197" y="184"/>
                  </a:lnTo>
                  <a:lnTo>
                    <a:pt x="197" y="184"/>
                  </a:lnTo>
                  <a:lnTo>
                    <a:pt x="197" y="182"/>
                  </a:lnTo>
                  <a:lnTo>
                    <a:pt x="197" y="182"/>
                  </a:lnTo>
                  <a:lnTo>
                    <a:pt x="197" y="182"/>
                  </a:lnTo>
                  <a:lnTo>
                    <a:pt x="194" y="182"/>
                  </a:lnTo>
                  <a:lnTo>
                    <a:pt x="194" y="182"/>
                  </a:lnTo>
                  <a:lnTo>
                    <a:pt x="194" y="182"/>
                  </a:lnTo>
                  <a:lnTo>
                    <a:pt x="194" y="182"/>
                  </a:lnTo>
                  <a:lnTo>
                    <a:pt x="194" y="182"/>
                  </a:lnTo>
                  <a:lnTo>
                    <a:pt x="194" y="182"/>
                  </a:lnTo>
                  <a:lnTo>
                    <a:pt x="194" y="182"/>
                  </a:lnTo>
                  <a:lnTo>
                    <a:pt x="194" y="182"/>
                  </a:lnTo>
                  <a:lnTo>
                    <a:pt x="194" y="182"/>
                  </a:lnTo>
                  <a:lnTo>
                    <a:pt x="194" y="184"/>
                  </a:lnTo>
                  <a:lnTo>
                    <a:pt x="194" y="184"/>
                  </a:lnTo>
                  <a:lnTo>
                    <a:pt x="194" y="184"/>
                  </a:lnTo>
                  <a:lnTo>
                    <a:pt x="194" y="184"/>
                  </a:lnTo>
                  <a:lnTo>
                    <a:pt x="192" y="184"/>
                  </a:lnTo>
                  <a:lnTo>
                    <a:pt x="192" y="184"/>
                  </a:lnTo>
                  <a:lnTo>
                    <a:pt x="192" y="184"/>
                  </a:lnTo>
                  <a:lnTo>
                    <a:pt x="192" y="184"/>
                  </a:lnTo>
                  <a:lnTo>
                    <a:pt x="192" y="182"/>
                  </a:lnTo>
                  <a:lnTo>
                    <a:pt x="192" y="182"/>
                  </a:lnTo>
                  <a:lnTo>
                    <a:pt x="189" y="182"/>
                  </a:lnTo>
                  <a:lnTo>
                    <a:pt x="192" y="182"/>
                  </a:lnTo>
                  <a:lnTo>
                    <a:pt x="192" y="182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2" y="177"/>
                  </a:lnTo>
                  <a:lnTo>
                    <a:pt x="192" y="177"/>
                  </a:lnTo>
                  <a:lnTo>
                    <a:pt x="192" y="177"/>
                  </a:lnTo>
                  <a:lnTo>
                    <a:pt x="192" y="177"/>
                  </a:lnTo>
                  <a:lnTo>
                    <a:pt x="192" y="177"/>
                  </a:lnTo>
                  <a:lnTo>
                    <a:pt x="192" y="177"/>
                  </a:lnTo>
                  <a:lnTo>
                    <a:pt x="192" y="175"/>
                  </a:lnTo>
                  <a:lnTo>
                    <a:pt x="192" y="175"/>
                  </a:lnTo>
                  <a:lnTo>
                    <a:pt x="192" y="173"/>
                  </a:lnTo>
                  <a:lnTo>
                    <a:pt x="189" y="173"/>
                  </a:lnTo>
                  <a:lnTo>
                    <a:pt x="189" y="173"/>
                  </a:lnTo>
                  <a:lnTo>
                    <a:pt x="189" y="173"/>
                  </a:lnTo>
                  <a:lnTo>
                    <a:pt x="189" y="173"/>
                  </a:lnTo>
                  <a:lnTo>
                    <a:pt x="189" y="173"/>
                  </a:lnTo>
                  <a:lnTo>
                    <a:pt x="189" y="173"/>
                  </a:lnTo>
                  <a:lnTo>
                    <a:pt x="189" y="170"/>
                  </a:lnTo>
                  <a:lnTo>
                    <a:pt x="189" y="170"/>
                  </a:lnTo>
                  <a:lnTo>
                    <a:pt x="189" y="170"/>
                  </a:lnTo>
                  <a:lnTo>
                    <a:pt x="189" y="170"/>
                  </a:lnTo>
                  <a:lnTo>
                    <a:pt x="189" y="170"/>
                  </a:lnTo>
                  <a:lnTo>
                    <a:pt x="189" y="170"/>
                  </a:lnTo>
                  <a:lnTo>
                    <a:pt x="187" y="170"/>
                  </a:lnTo>
                  <a:lnTo>
                    <a:pt x="187" y="168"/>
                  </a:lnTo>
                  <a:lnTo>
                    <a:pt x="189" y="168"/>
                  </a:lnTo>
                  <a:lnTo>
                    <a:pt x="189" y="168"/>
                  </a:lnTo>
                  <a:lnTo>
                    <a:pt x="189" y="168"/>
                  </a:lnTo>
                  <a:lnTo>
                    <a:pt x="189" y="168"/>
                  </a:lnTo>
                  <a:lnTo>
                    <a:pt x="189" y="168"/>
                  </a:lnTo>
                  <a:lnTo>
                    <a:pt x="189" y="165"/>
                  </a:lnTo>
                  <a:lnTo>
                    <a:pt x="189" y="165"/>
                  </a:lnTo>
                  <a:lnTo>
                    <a:pt x="187" y="163"/>
                  </a:lnTo>
                  <a:lnTo>
                    <a:pt x="185" y="158"/>
                  </a:lnTo>
                  <a:lnTo>
                    <a:pt x="185" y="158"/>
                  </a:lnTo>
                  <a:lnTo>
                    <a:pt x="185" y="158"/>
                  </a:lnTo>
                  <a:lnTo>
                    <a:pt x="182" y="158"/>
                  </a:lnTo>
                  <a:lnTo>
                    <a:pt x="182" y="158"/>
                  </a:lnTo>
                  <a:lnTo>
                    <a:pt x="182" y="158"/>
                  </a:lnTo>
                  <a:lnTo>
                    <a:pt x="182" y="158"/>
                  </a:lnTo>
                  <a:lnTo>
                    <a:pt x="182" y="158"/>
                  </a:lnTo>
                  <a:lnTo>
                    <a:pt x="182" y="156"/>
                  </a:lnTo>
                  <a:lnTo>
                    <a:pt x="182" y="156"/>
                  </a:lnTo>
                  <a:lnTo>
                    <a:pt x="182" y="156"/>
                  </a:lnTo>
                  <a:lnTo>
                    <a:pt x="180" y="156"/>
                  </a:lnTo>
                  <a:lnTo>
                    <a:pt x="180" y="156"/>
                  </a:lnTo>
                  <a:lnTo>
                    <a:pt x="180" y="154"/>
                  </a:lnTo>
                  <a:lnTo>
                    <a:pt x="180" y="154"/>
                  </a:lnTo>
                  <a:lnTo>
                    <a:pt x="180" y="154"/>
                  </a:lnTo>
                  <a:lnTo>
                    <a:pt x="178" y="154"/>
                  </a:lnTo>
                  <a:lnTo>
                    <a:pt x="178" y="154"/>
                  </a:lnTo>
                  <a:lnTo>
                    <a:pt x="178" y="154"/>
                  </a:lnTo>
                  <a:lnTo>
                    <a:pt x="178" y="151"/>
                  </a:lnTo>
                  <a:lnTo>
                    <a:pt x="178" y="151"/>
                  </a:lnTo>
                  <a:lnTo>
                    <a:pt x="178" y="151"/>
                  </a:lnTo>
                  <a:lnTo>
                    <a:pt x="178" y="151"/>
                  </a:lnTo>
                  <a:lnTo>
                    <a:pt x="175" y="151"/>
                  </a:lnTo>
                  <a:lnTo>
                    <a:pt x="175" y="151"/>
                  </a:lnTo>
                  <a:lnTo>
                    <a:pt x="175" y="151"/>
                  </a:lnTo>
                  <a:lnTo>
                    <a:pt x="175" y="151"/>
                  </a:lnTo>
                  <a:lnTo>
                    <a:pt x="175" y="149"/>
                  </a:lnTo>
                  <a:lnTo>
                    <a:pt x="175" y="149"/>
                  </a:lnTo>
                  <a:lnTo>
                    <a:pt x="175" y="149"/>
                  </a:lnTo>
                  <a:lnTo>
                    <a:pt x="175" y="149"/>
                  </a:lnTo>
                  <a:lnTo>
                    <a:pt x="175" y="149"/>
                  </a:lnTo>
                  <a:lnTo>
                    <a:pt x="175" y="149"/>
                  </a:lnTo>
                  <a:lnTo>
                    <a:pt x="175" y="149"/>
                  </a:lnTo>
                  <a:lnTo>
                    <a:pt x="175" y="149"/>
                  </a:lnTo>
                  <a:lnTo>
                    <a:pt x="173" y="147"/>
                  </a:lnTo>
                  <a:lnTo>
                    <a:pt x="173" y="147"/>
                  </a:lnTo>
                  <a:lnTo>
                    <a:pt x="173" y="147"/>
                  </a:lnTo>
                  <a:lnTo>
                    <a:pt x="173" y="147"/>
                  </a:lnTo>
                  <a:lnTo>
                    <a:pt x="173" y="147"/>
                  </a:lnTo>
                  <a:lnTo>
                    <a:pt x="173" y="147"/>
                  </a:lnTo>
                  <a:lnTo>
                    <a:pt x="173" y="147"/>
                  </a:lnTo>
                  <a:lnTo>
                    <a:pt x="173" y="147"/>
                  </a:lnTo>
                  <a:lnTo>
                    <a:pt x="173" y="147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4"/>
                  </a:lnTo>
                  <a:lnTo>
                    <a:pt x="170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8" y="142"/>
                  </a:lnTo>
                  <a:lnTo>
                    <a:pt x="168" y="139"/>
                  </a:lnTo>
                  <a:lnTo>
                    <a:pt x="166" y="139"/>
                  </a:lnTo>
                  <a:lnTo>
                    <a:pt x="166" y="139"/>
                  </a:lnTo>
                  <a:lnTo>
                    <a:pt x="166" y="139"/>
                  </a:lnTo>
                  <a:lnTo>
                    <a:pt x="166" y="139"/>
                  </a:lnTo>
                  <a:lnTo>
                    <a:pt x="166" y="139"/>
                  </a:lnTo>
                  <a:lnTo>
                    <a:pt x="166" y="139"/>
                  </a:lnTo>
                  <a:lnTo>
                    <a:pt x="166" y="139"/>
                  </a:lnTo>
                  <a:lnTo>
                    <a:pt x="166" y="142"/>
                  </a:lnTo>
                  <a:lnTo>
                    <a:pt x="166" y="142"/>
                  </a:lnTo>
                  <a:lnTo>
                    <a:pt x="166" y="142"/>
                  </a:lnTo>
                  <a:lnTo>
                    <a:pt x="166" y="142"/>
                  </a:lnTo>
                  <a:lnTo>
                    <a:pt x="166" y="142"/>
                  </a:lnTo>
                  <a:lnTo>
                    <a:pt x="166" y="142"/>
                  </a:lnTo>
                  <a:lnTo>
                    <a:pt x="166" y="142"/>
                  </a:lnTo>
                  <a:lnTo>
                    <a:pt x="163" y="142"/>
                  </a:lnTo>
                  <a:lnTo>
                    <a:pt x="163" y="142"/>
                  </a:lnTo>
                  <a:lnTo>
                    <a:pt x="163" y="142"/>
                  </a:lnTo>
                  <a:lnTo>
                    <a:pt x="163" y="139"/>
                  </a:lnTo>
                  <a:lnTo>
                    <a:pt x="163" y="139"/>
                  </a:lnTo>
                  <a:lnTo>
                    <a:pt x="163" y="139"/>
                  </a:lnTo>
                  <a:lnTo>
                    <a:pt x="163" y="139"/>
                  </a:lnTo>
                  <a:lnTo>
                    <a:pt x="163" y="139"/>
                  </a:lnTo>
                  <a:lnTo>
                    <a:pt x="161" y="139"/>
                  </a:lnTo>
                  <a:lnTo>
                    <a:pt x="161" y="139"/>
                  </a:lnTo>
                  <a:lnTo>
                    <a:pt x="161" y="137"/>
                  </a:lnTo>
                  <a:lnTo>
                    <a:pt x="161" y="137"/>
                  </a:lnTo>
                  <a:lnTo>
                    <a:pt x="161" y="137"/>
                  </a:lnTo>
                  <a:lnTo>
                    <a:pt x="161" y="137"/>
                  </a:lnTo>
                  <a:lnTo>
                    <a:pt x="161" y="137"/>
                  </a:lnTo>
                  <a:lnTo>
                    <a:pt x="161" y="137"/>
                  </a:lnTo>
                  <a:lnTo>
                    <a:pt x="161" y="137"/>
                  </a:lnTo>
                  <a:lnTo>
                    <a:pt x="161" y="135"/>
                  </a:lnTo>
                  <a:lnTo>
                    <a:pt x="161" y="135"/>
                  </a:lnTo>
                  <a:lnTo>
                    <a:pt x="161" y="135"/>
                  </a:lnTo>
                  <a:lnTo>
                    <a:pt x="161" y="132"/>
                  </a:lnTo>
                  <a:lnTo>
                    <a:pt x="161" y="132"/>
                  </a:lnTo>
                  <a:lnTo>
                    <a:pt x="159" y="132"/>
                  </a:lnTo>
                  <a:lnTo>
                    <a:pt x="159" y="132"/>
                  </a:lnTo>
                  <a:lnTo>
                    <a:pt x="159" y="130"/>
                  </a:lnTo>
                  <a:lnTo>
                    <a:pt x="156" y="130"/>
                  </a:lnTo>
                  <a:lnTo>
                    <a:pt x="156" y="128"/>
                  </a:lnTo>
                  <a:lnTo>
                    <a:pt x="156" y="125"/>
                  </a:lnTo>
                  <a:lnTo>
                    <a:pt x="156" y="125"/>
                  </a:lnTo>
                  <a:lnTo>
                    <a:pt x="156" y="125"/>
                  </a:lnTo>
                  <a:lnTo>
                    <a:pt x="156" y="123"/>
                  </a:lnTo>
                  <a:lnTo>
                    <a:pt x="154" y="123"/>
                  </a:lnTo>
                  <a:lnTo>
                    <a:pt x="154" y="123"/>
                  </a:lnTo>
                  <a:lnTo>
                    <a:pt x="154" y="121"/>
                  </a:lnTo>
                  <a:lnTo>
                    <a:pt x="154" y="121"/>
                  </a:lnTo>
                  <a:lnTo>
                    <a:pt x="154" y="121"/>
                  </a:lnTo>
                  <a:lnTo>
                    <a:pt x="154" y="121"/>
                  </a:lnTo>
                  <a:lnTo>
                    <a:pt x="154" y="118"/>
                  </a:lnTo>
                  <a:lnTo>
                    <a:pt x="154" y="118"/>
                  </a:lnTo>
                  <a:lnTo>
                    <a:pt x="154" y="118"/>
                  </a:lnTo>
                  <a:lnTo>
                    <a:pt x="154" y="116"/>
                  </a:lnTo>
                  <a:lnTo>
                    <a:pt x="154" y="116"/>
                  </a:lnTo>
                  <a:lnTo>
                    <a:pt x="154" y="116"/>
                  </a:lnTo>
                  <a:lnTo>
                    <a:pt x="154" y="116"/>
                  </a:lnTo>
                  <a:lnTo>
                    <a:pt x="154" y="113"/>
                  </a:lnTo>
                  <a:lnTo>
                    <a:pt x="156" y="113"/>
                  </a:lnTo>
                  <a:lnTo>
                    <a:pt x="156" y="111"/>
                  </a:lnTo>
                  <a:lnTo>
                    <a:pt x="156" y="111"/>
                  </a:lnTo>
                  <a:lnTo>
                    <a:pt x="156" y="111"/>
                  </a:lnTo>
                  <a:lnTo>
                    <a:pt x="156" y="109"/>
                  </a:lnTo>
                  <a:lnTo>
                    <a:pt x="156" y="109"/>
                  </a:lnTo>
                  <a:lnTo>
                    <a:pt x="156" y="106"/>
                  </a:lnTo>
                  <a:lnTo>
                    <a:pt x="156" y="106"/>
                  </a:lnTo>
                  <a:lnTo>
                    <a:pt x="156" y="106"/>
                  </a:lnTo>
                  <a:lnTo>
                    <a:pt x="156" y="104"/>
                  </a:lnTo>
                  <a:lnTo>
                    <a:pt x="156" y="104"/>
                  </a:lnTo>
                  <a:lnTo>
                    <a:pt x="156" y="104"/>
                  </a:lnTo>
                  <a:lnTo>
                    <a:pt x="156" y="104"/>
                  </a:lnTo>
                  <a:lnTo>
                    <a:pt x="156" y="102"/>
                  </a:lnTo>
                  <a:lnTo>
                    <a:pt x="156" y="102"/>
                  </a:lnTo>
                  <a:lnTo>
                    <a:pt x="156" y="99"/>
                  </a:lnTo>
                  <a:lnTo>
                    <a:pt x="154" y="99"/>
                  </a:lnTo>
                  <a:lnTo>
                    <a:pt x="156" y="97"/>
                  </a:lnTo>
                  <a:lnTo>
                    <a:pt x="156" y="97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6" y="92"/>
                  </a:lnTo>
                  <a:lnTo>
                    <a:pt x="156" y="92"/>
                  </a:lnTo>
                  <a:lnTo>
                    <a:pt x="156" y="90"/>
                  </a:lnTo>
                  <a:lnTo>
                    <a:pt x="156" y="90"/>
                  </a:lnTo>
                  <a:lnTo>
                    <a:pt x="156" y="90"/>
                  </a:lnTo>
                  <a:lnTo>
                    <a:pt x="156" y="87"/>
                  </a:lnTo>
                  <a:lnTo>
                    <a:pt x="156" y="87"/>
                  </a:lnTo>
                  <a:lnTo>
                    <a:pt x="156" y="87"/>
                  </a:lnTo>
                  <a:lnTo>
                    <a:pt x="156" y="85"/>
                  </a:lnTo>
                  <a:lnTo>
                    <a:pt x="156" y="85"/>
                  </a:lnTo>
                  <a:lnTo>
                    <a:pt x="156" y="85"/>
                  </a:lnTo>
                  <a:lnTo>
                    <a:pt x="156" y="85"/>
                  </a:lnTo>
                  <a:lnTo>
                    <a:pt x="156" y="85"/>
                  </a:lnTo>
                  <a:lnTo>
                    <a:pt x="154" y="83"/>
                  </a:lnTo>
                  <a:lnTo>
                    <a:pt x="152" y="83"/>
                  </a:lnTo>
                  <a:lnTo>
                    <a:pt x="152" y="80"/>
                  </a:lnTo>
                  <a:lnTo>
                    <a:pt x="152" y="80"/>
                  </a:lnTo>
                  <a:lnTo>
                    <a:pt x="154" y="80"/>
                  </a:lnTo>
                  <a:lnTo>
                    <a:pt x="154" y="80"/>
                  </a:lnTo>
                  <a:lnTo>
                    <a:pt x="152" y="78"/>
                  </a:lnTo>
                  <a:lnTo>
                    <a:pt x="152" y="78"/>
                  </a:lnTo>
                  <a:lnTo>
                    <a:pt x="152" y="76"/>
                  </a:lnTo>
                  <a:lnTo>
                    <a:pt x="152" y="73"/>
                  </a:lnTo>
                  <a:lnTo>
                    <a:pt x="152" y="73"/>
                  </a:lnTo>
                  <a:lnTo>
                    <a:pt x="152" y="68"/>
                  </a:lnTo>
                  <a:lnTo>
                    <a:pt x="152" y="66"/>
                  </a:lnTo>
                  <a:lnTo>
                    <a:pt x="154" y="64"/>
                  </a:lnTo>
                  <a:lnTo>
                    <a:pt x="154" y="57"/>
                  </a:lnTo>
                  <a:lnTo>
                    <a:pt x="156" y="57"/>
                  </a:lnTo>
                  <a:lnTo>
                    <a:pt x="156" y="54"/>
                  </a:lnTo>
                  <a:lnTo>
                    <a:pt x="159" y="52"/>
                  </a:lnTo>
                  <a:lnTo>
                    <a:pt x="159" y="52"/>
                  </a:lnTo>
                  <a:lnTo>
                    <a:pt x="159" y="50"/>
                  </a:lnTo>
                  <a:lnTo>
                    <a:pt x="156" y="50"/>
                  </a:lnTo>
                  <a:lnTo>
                    <a:pt x="156" y="50"/>
                  </a:lnTo>
                  <a:lnTo>
                    <a:pt x="156" y="45"/>
                  </a:lnTo>
                  <a:lnTo>
                    <a:pt x="156" y="45"/>
                  </a:lnTo>
                  <a:lnTo>
                    <a:pt x="156" y="45"/>
                  </a:lnTo>
                  <a:lnTo>
                    <a:pt x="156" y="45"/>
                  </a:lnTo>
                  <a:lnTo>
                    <a:pt x="156" y="42"/>
                  </a:lnTo>
                  <a:lnTo>
                    <a:pt x="154" y="42"/>
                  </a:lnTo>
                  <a:lnTo>
                    <a:pt x="154" y="42"/>
                  </a:lnTo>
                  <a:lnTo>
                    <a:pt x="154" y="40"/>
                  </a:lnTo>
                  <a:lnTo>
                    <a:pt x="154" y="40"/>
                  </a:lnTo>
                  <a:lnTo>
                    <a:pt x="154" y="40"/>
                  </a:lnTo>
                  <a:lnTo>
                    <a:pt x="152" y="40"/>
                  </a:lnTo>
                  <a:lnTo>
                    <a:pt x="152" y="40"/>
                  </a:lnTo>
                  <a:lnTo>
                    <a:pt x="152" y="40"/>
                  </a:lnTo>
                  <a:lnTo>
                    <a:pt x="152" y="38"/>
                  </a:lnTo>
                  <a:lnTo>
                    <a:pt x="152" y="38"/>
                  </a:lnTo>
                  <a:lnTo>
                    <a:pt x="149" y="38"/>
                  </a:lnTo>
                  <a:lnTo>
                    <a:pt x="149" y="38"/>
                  </a:lnTo>
                  <a:lnTo>
                    <a:pt x="149" y="35"/>
                  </a:lnTo>
                  <a:lnTo>
                    <a:pt x="149" y="35"/>
                  </a:lnTo>
                  <a:lnTo>
                    <a:pt x="152" y="35"/>
                  </a:lnTo>
                  <a:lnTo>
                    <a:pt x="152" y="38"/>
                  </a:lnTo>
                  <a:lnTo>
                    <a:pt x="152" y="38"/>
                  </a:lnTo>
                  <a:lnTo>
                    <a:pt x="152" y="38"/>
                  </a:lnTo>
                  <a:lnTo>
                    <a:pt x="152" y="38"/>
                  </a:lnTo>
                  <a:lnTo>
                    <a:pt x="152" y="38"/>
                  </a:lnTo>
                  <a:lnTo>
                    <a:pt x="152" y="38"/>
                  </a:lnTo>
                  <a:lnTo>
                    <a:pt x="152" y="38"/>
                  </a:lnTo>
                  <a:lnTo>
                    <a:pt x="154" y="40"/>
                  </a:lnTo>
                  <a:lnTo>
                    <a:pt x="154" y="40"/>
                  </a:lnTo>
                  <a:lnTo>
                    <a:pt x="154" y="40"/>
                  </a:lnTo>
                  <a:lnTo>
                    <a:pt x="156" y="42"/>
                  </a:lnTo>
                  <a:lnTo>
                    <a:pt x="156" y="42"/>
                  </a:lnTo>
                  <a:lnTo>
                    <a:pt x="156" y="42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59" y="45"/>
                  </a:lnTo>
                  <a:lnTo>
                    <a:pt x="161" y="45"/>
                  </a:lnTo>
                  <a:lnTo>
                    <a:pt x="161" y="45"/>
                  </a:lnTo>
                  <a:lnTo>
                    <a:pt x="161" y="45"/>
                  </a:lnTo>
                  <a:lnTo>
                    <a:pt x="161" y="45"/>
                  </a:lnTo>
                  <a:lnTo>
                    <a:pt x="161" y="47"/>
                  </a:lnTo>
                  <a:lnTo>
                    <a:pt x="161" y="47"/>
                  </a:lnTo>
                  <a:lnTo>
                    <a:pt x="163" y="47"/>
                  </a:lnTo>
                  <a:lnTo>
                    <a:pt x="163" y="47"/>
                  </a:lnTo>
                  <a:lnTo>
                    <a:pt x="166" y="47"/>
                  </a:lnTo>
                  <a:lnTo>
                    <a:pt x="166" y="47"/>
                  </a:lnTo>
                  <a:lnTo>
                    <a:pt x="168" y="50"/>
                  </a:lnTo>
                  <a:lnTo>
                    <a:pt x="170" y="52"/>
                  </a:lnTo>
                  <a:lnTo>
                    <a:pt x="170" y="52"/>
                  </a:lnTo>
                  <a:lnTo>
                    <a:pt x="170" y="54"/>
                  </a:lnTo>
                  <a:lnTo>
                    <a:pt x="170" y="54"/>
                  </a:lnTo>
                  <a:lnTo>
                    <a:pt x="173" y="54"/>
                  </a:lnTo>
                  <a:lnTo>
                    <a:pt x="175" y="57"/>
                  </a:lnTo>
                  <a:lnTo>
                    <a:pt x="175" y="57"/>
                  </a:lnTo>
                  <a:lnTo>
                    <a:pt x="175" y="57"/>
                  </a:lnTo>
                  <a:lnTo>
                    <a:pt x="175" y="59"/>
                  </a:lnTo>
                  <a:lnTo>
                    <a:pt x="175" y="59"/>
                  </a:lnTo>
                  <a:lnTo>
                    <a:pt x="178" y="59"/>
                  </a:lnTo>
                  <a:lnTo>
                    <a:pt x="178" y="59"/>
                  </a:lnTo>
                  <a:lnTo>
                    <a:pt x="178" y="61"/>
                  </a:lnTo>
                  <a:lnTo>
                    <a:pt x="180" y="61"/>
                  </a:lnTo>
                  <a:lnTo>
                    <a:pt x="182" y="61"/>
                  </a:lnTo>
                  <a:lnTo>
                    <a:pt x="182" y="64"/>
                  </a:lnTo>
                  <a:lnTo>
                    <a:pt x="185" y="64"/>
                  </a:lnTo>
                  <a:lnTo>
                    <a:pt x="187" y="64"/>
                  </a:lnTo>
                  <a:lnTo>
                    <a:pt x="187" y="64"/>
                  </a:lnTo>
                  <a:lnTo>
                    <a:pt x="187" y="61"/>
                  </a:lnTo>
                  <a:lnTo>
                    <a:pt x="187" y="61"/>
                  </a:lnTo>
                  <a:lnTo>
                    <a:pt x="187" y="61"/>
                  </a:lnTo>
                  <a:lnTo>
                    <a:pt x="187" y="61"/>
                  </a:lnTo>
                  <a:lnTo>
                    <a:pt x="189" y="61"/>
                  </a:lnTo>
                  <a:lnTo>
                    <a:pt x="189" y="61"/>
                  </a:lnTo>
                  <a:lnTo>
                    <a:pt x="189" y="61"/>
                  </a:lnTo>
                  <a:lnTo>
                    <a:pt x="189" y="59"/>
                  </a:lnTo>
                  <a:lnTo>
                    <a:pt x="189" y="59"/>
                  </a:lnTo>
                  <a:lnTo>
                    <a:pt x="189" y="59"/>
                  </a:lnTo>
                  <a:lnTo>
                    <a:pt x="189" y="59"/>
                  </a:lnTo>
                  <a:lnTo>
                    <a:pt x="189" y="59"/>
                  </a:lnTo>
                  <a:lnTo>
                    <a:pt x="189" y="59"/>
                  </a:lnTo>
                  <a:lnTo>
                    <a:pt x="189" y="59"/>
                  </a:lnTo>
                  <a:lnTo>
                    <a:pt x="189" y="59"/>
                  </a:lnTo>
                  <a:lnTo>
                    <a:pt x="189" y="57"/>
                  </a:lnTo>
                  <a:lnTo>
                    <a:pt x="189" y="57"/>
                  </a:lnTo>
                  <a:lnTo>
                    <a:pt x="189" y="57"/>
                  </a:lnTo>
                  <a:lnTo>
                    <a:pt x="189" y="59"/>
                  </a:lnTo>
                  <a:lnTo>
                    <a:pt x="189" y="59"/>
                  </a:lnTo>
                  <a:lnTo>
                    <a:pt x="192" y="59"/>
                  </a:lnTo>
                  <a:lnTo>
                    <a:pt x="192" y="59"/>
                  </a:lnTo>
                  <a:lnTo>
                    <a:pt x="192" y="59"/>
                  </a:lnTo>
                  <a:lnTo>
                    <a:pt x="194" y="59"/>
                  </a:lnTo>
                  <a:lnTo>
                    <a:pt x="194" y="59"/>
                  </a:lnTo>
                  <a:lnTo>
                    <a:pt x="197" y="61"/>
                  </a:lnTo>
                  <a:lnTo>
                    <a:pt x="197" y="61"/>
                  </a:lnTo>
                  <a:lnTo>
                    <a:pt x="197" y="61"/>
                  </a:lnTo>
                  <a:lnTo>
                    <a:pt x="199" y="64"/>
                  </a:lnTo>
                  <a:lnTo>
                    <a:pt x="201" y="64"/>
                  </a:lnTo>
                  <a:lnTo>
                    <a:pt x="201" y="66"/>
                  </a:lnTo>
                  <a:lnTo>
                    <a:pt x="201" y="68"/>
                  </a:lnTo>
                  <a:lnTo>
                    <a:pt x="201" y="71"/>
                  </a:lnTo>
                  <a:lnTo>
                    <a:pt x="201" y="71"/>
                  </a:lnTo>
                  <a:lnTo>
                    <a:pt x="201" y="71"/>
                  </a:lnTo>
                  <a:lnTo>
                    <a:pt x="201" y="71"/>
                  </a:lnTo>
                  <a:lnTo>
                    <a:pt x="201" y="71"/>
                  </a:lnTo>
                  <a:lnTo>
                    <a:pt x="201" y="73"/>
                  </a:lnTo>
                  <a:lnTo>
                    <a:pt x="204" y="73"/>
                  </a:lnTo>
                  <a:lnTo>
                    <a:pt x="204" y="73"/>
                  </a:lnTo>
                  <a:lnTo>
                    <a:pt x="204" y="76"/>
                  </a:lnTo>
                  <a:lnTo>
                    <a:pt x="206" y="76"/>
                  </a:lnTo>
                  <a:lnTo>
                    <a:pt x="208" y="76"/>
                  </a:lnTo>
                  <a:lnTo>
                    <a:pt x="215" y="78"/>
                  </a:lnTo>
                  <a:lnTo>
                    <a:pt x="215" y="78"/>
                  </a:lnTo>
                  <a:lnTo>
                    <a:pt x="215" y="78"/>
                  </a:lnTo>
                  <a:lnTo>
                    <a:pt x="215" y="78"/>
                  </a:lnTo>
                  <a:lnTo>
                    <a:pt x="215" y="78"/>
                  </a:lnTo>
                  <a:lnTo>
                    <a:pt x="215" y="78"/>
                  </a:lnTo>
                  <a:lnTo>
                    <a:pt x="215" y="76"/>
                  </a:lnTo>
                  <a:lnTo>
                    <a:pt x="215" y="76"/>
                  </a:lnTo>
                  <a:lnTo>
                    <a:pt x="215" y="76"/>
                  </a:lnTo>
                  <a:lnTo>
                    <a:pt x="215" y="76"/>
                  </a:lnTo>
                  <a:lnTo>
                    <a:pt x="218" y="78"/>
                  </a:lnTo>
                  <a:lnTo>
                    <a:pt x="218" y="78"/>
                  </a:lnTo>
                  <a:lnTo>
                    <a:pt x="218" y="80"/>
                  </a:lnTo>
                  <a:lnTo>
                    <a:pt x="220" y="80"/>
                  </a:lnTo>
                  <a:lnTo>
                    <a:pt x="220" y="80"/>
                  </a:lnTo>
                  <a:lnTo>
                    <a:pt x="220" y="80"/>
                  </a:lnTo>
                  <a:lnTo>
                    <a:pt x="220" y="80"/>
                  </a:lnTo>
                  <a:lnTo>
                    <a:pt x="220" y="80"/>
                  </a:lnTo>
                  <a:lnTo>
                    <a:pt x="220" y="80"/>
                  </a:lnTo>
                  <a:lnTo>
                    <a:pt x="220" y="80"/>
                  </a:lnTo>
                  <a:lnTo>
                    <a:pt x="220" y="80"/>
                  </a:lnTo>
                  <a:lnTo>
                    <a:pt x="223" y="80"/>
                  </a:lnTo>
                  <a:lnTo>
                    <a:pt x="223" y="83"/>
                  </a:lnTo>
                  <a:lnTo>
                    <a:pt x="223" y="83"/>
                  </a:lnTo>
                  <a:lnTo>
                    <a:pt x="223" y="85"/>
                  </a:lnTo>
                  <a:lnTo>
                    <a:pt x="223" y="87"/>
                  </a:lnTo>
                  <a:lnTo>
                    <a:pt x="223" y="90"/>
                  </a:lnTo>
                  <a:lnTo>
                    <a:pt x="220" y="90"/>
                  </a:lnTo>
                  <a:lnTo>
                    <a:pt x="220" y="90"/>
                  </a:lnTo>
                  <a:lnTo>
                    <a:pt x="220" y="90"/>
                  </a:lnTo>
                  <a:lnTo>
                    <a:pt x="220" y="90"/>
                  </a:lnTo>
                  <a:lnTo>
                    <a:pt x="220" y="87"/>
                  </a:lnTo>
                  <a:lnTo>
                    <a:pt x="220" y="87"/>
                  </a:lnTo>
                  <a:lnTo>
                    <a:pt x="220" y="87"/>
                  </a:lnTo>
                  <a:lnTo>
                    <a:pt x="220" y="87"/>
                  </a:lnTo>
                  <a:lnTo>
                    <a:pt x="220" y="87"/>
                  </a:lnTo>
                  <a:lnTo>
                    <a:pt x="220" y="92"/>
                  </a:lnTo>
                  <a:lnTo>
                    <a:pt x="220" y="92"/>
                  </a:lnTo>
                  <a:lnTo>
                    <a:pt x="220" y="94"/>
                  </a:lnTo>
                  <a:lnTo>
                    <a:pt x="218" y="97"/>
                  </a:lnTo>
                  <a:lnTo>
                    <a:pt x="218" y="99"/>
                  </a:lnTo>
                  <a:lnTo>
                    <a:pt x="218" y="99"/>
                  </a:lnTo>
                  <a:lnTo>
                    <a:pt x="220" y="106"/>
                  </a:lnTo>
                  <a:lnTo>
                    <a:pt x="220" y="109"/>
                  </a:lnTo>
                  <a:lnTo>
                    <a:pt x="223" y="111"/>
                  </a:lnTo>
                  <a:lnTo>
                    <a:pt x="225" y="116"/>
                  </a:lnTo>
                  <a:lnTo>
                    <a:pt x="225" y="118"/>
                  </a:lnTo>
                  <a:lnTo>
                    <a:pt x="227" y="118"/>
                  </a:lnTo>
                  <a:lnTo>
                    <a:pt x="227" y="121"/>
                  </a:lnTo>
                  <a:lnTo>
                    <a:pt x="227" y="123"/>
                  </a:lnTo>
                  <a:lnTo>
                    <a:pt x="227" y="123"/>
                  </a:lnTo>
                  <a:lnTo>
                    <a:pt x="225" y="125"/>
                  </a:lnTo>
                  <a:lnTo>
                    <a:pt x="225" y="125"/>
                  </a:lnTo>
                  <a:lnTo>
                    <a:pt x="227" y="125"/>
                  </a:lnTo>
                  <a:lnTo>
                    <a:pt x="227" y="125"/>
                  </a:lnTo>
                  <a:lnTo>
                    <a:pt x="227" y="125"/>
                  </a:lnTo>
                  <a:lnTo>
                    <a:pt x="227" y="125"/>
                  </a:lnTo>
                  <a:lnTo>
                    <a:pt x="227" y="125"/>
                  </a:lnTo>
                  <a:lnTo>
                    <a:pt x="230" y="128"/>
                  </a:lnTo>
                  <a:lnTo>
                    <a:pt x="230" y="128"/>
                  </a:lnTo>
                  <a:lnTo>
                    <a:pt x="230" y="130"/>
                  </a:lnTo>
                  <a:lnTo>
                    <a:pt x="230" y="132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30" y="135"/>
                  </a:lnTo>
                  <a:lnTo>
                    <a:pt x="230" y="137"/>
                  </a:lnTo>
                  <a:lnTo>
                    <a:pt x="230" y="137"/>
                  </a:lnTo>
                  <a:lnTo>
                    <a:pt x="230" y="137"/>
                  </a:lnTo>
                  <a:lnTo>
                    <a:pt x="230" y="139"/>
                  </a:lnTo>
                  <a:lnTo>
                    <a:pt x="230" y="139"/>
                  </a:lnTo>
                  <a:lnTo>
                    <a:pt x="227" y="142"/>
                  </a:lnTo>
                  <a:lnTo>
                    <a:pt x="227" y="142"/>
                  </a:lnTo>
                  <a:lnTo>
                    <a:pt x="230" y="142"/>
                  </a:lnTo>
                  <a:lnTo>
                    <a:pt x="230" y="142"/>
                  </a:lnTo>
                  <a:lnTo>
                    <a:pt x="230" y="142"/>
                  </a:lnTo>
                  <a:lnTo>
                    <a:pt x="230" y="142"/>
                  </a:lnTo>
                  <a:lnTo>
                    <a:pt x="232" y="142"/>
                  </a:lnTo>
                  <a:lnTo>
                    <a:pt x="232" y="144"/>
                  </a:lnTo>
                  <a:lnTo>
                    <a:pt x="232" y="147"/>
                  </a:lnTo>
                  <a:lnTo>
                    <a:pt x="232" y="147"/>
                  </a:lnTo>
                  <a:lnTo>
                    <a:pt x="232" y="147"/>
                  </a:lnTo>
                  <a:lnTo>
                    <a:pt x="234" y="149"/>
                  </a:lnTo>
                  <a:lnTo>
                    <a:pt x="234" y="151"/>
                  </a:lnTo>
                  <a:lnTo>
                    <a:pt x="234" y="151"/>
                  </a:lnTo>
                  <a:lnTo>
                    <a:pt x="234" y="151"/>
                  </a:lnTo>
                  <a:lnTo>
                    <a:pt x="234" y="151"/>
                  </a:lnTo>
                  <a:lnTo>
                    <a:pt x="234" y="154"/>
                  </a:lnTo>
                  <a:lnTo>
                    <a:pt x="237" y="154"/>
                  </a:lnTo>
                  <a:lnTo>
                    <a:pt x="237" y="156"/>
                  </a:lnTo>
                  <a:lnTo>
                    <a:pt x="237" y="158"/>
                  </a:lnTo>
                  <a:lnTo>
                    <a:pt x="239" y="158"/>
                  </a:lnTo>
                  <a:lnTo>
                    <a:pt x="239" y="161"/>
                  </a:lnTo>
                  <a:lnTo>
                    <a:pt x="239" y="161"/>
                  </a:lnTo>
                  <a:lnTo>
                    <a:pt x="239" y="161"/>
                  </a:lnTo>
                  <a:lnTo>
                    <a:pt x="239" y="161"/>
                  </a:lnTo>
                  <a:lnTo>
                    <a:pt x="241" y="163"/>
                  </a:lnTo>
                  <a:lnTo>
                    <a:pt x="241" y="163"/>
                  </a:lnTo>
                  <a:lnTo>
                    <a:pt x="241" y="163"/>
                  </a:lnTo>
                  <a:lnTo>
                    <a:pt x="239" y="165"/>
                  </a:lnTo>
                  <a:lnTo>
                    <a:pt x="239" y="165"/>
                  </a:lnTo>
                  <a:lnTo>
                    <a:pt x="239" y="168"/>
                  </a:lnTo>
                  <a:lnTo>
                    <a:pt x="239" y="168"/>
                  </a:lnTo>
                  <a:lnTo>
                    <a:pt x="239" y="170"/>
                  </a:lnTo>
                  <a:lnTo>
                    <a:pt x="241" y="170"/>
                  </a:lnTo>
                  <a:lnTo>
                    <a:pt x="241" y="170"/>
                  </a:lnTo>
                  <a:lnTo>
                    <a:pt x="241" y="173"/>
                  </a:lnTo>
                  <a:lnTo>
                    <a:pt x="241" y="170"/>
                  </a:lnTo>
                  <a:lnTo>
                    <a:pt x="241" y="170"/>
                  </a:lnTo>
                  <a:lnTo>
                    <a:pt x="241" y="170"/>
                  </a:lnTo>
                  <a:lnTo>
                    <a:pt x="241" y="170"/>
                  </a:lnTo>
                  <a:lnTo>
                    <a:pt x="241" y="170"/>
                  </a:lnTo>
                  <a:lnTo>
                    <a:pt x="244" y="170"/>
                  </a:lnTo>
                  <a:lnTo>
                    <a:pt x="246" y="170"/>
                  </a:lnTo>
                  <a:lnTo>
                    <a:pt x="246" y="173"/>
                  </a:lnTo>
                  <a:lnTo>
                    <a:pt x="246" y="175"/>
                  </a:lnTo>
                  <a:lnTo>
                    <a:pt x="246" y="175"/>
                  </a:lnTo>
                  <a:lnTo>
                    <a:pt x="246" y="177"/>
                  </a:lnTo>
                  <a:lnTo>
                    <a:pt x="246" y="177"/>
                  </a:lnTo>
                  <a:lnTo>
                    <a:pt x="246" y="177"/>
                  </a:lnTo>
                  <a:lnTo>
                    <a:pt x="246" y="177"/>
                  </a:lnTo>
                  <a:lnTo>
                    <a:pt x="246" y="180"/>
                  </a:lnTo>
                  <a:lnTo>
                    <a:pt x="246" y="180"/>
                  </a:lnTo>
                  <a:lnTo>
                    <a:pt x="246" y="180"/>
                  </a:lnTo>
                  <a:lnTo>
                    <a:pt x="246" y="182"/>
                  </a:lnTo>
                  <a:lnTo>
                    <a:pt x="246" y="182"/>
                  </a:lnTo>
                  <a:lnTo>
                    <a:pt x="246" y="182"/>
                  </a:lnTo>
                  <a:lnTo>
                    <a:pt x="246" y="182"/>
                  </a:lnTo>
                  <a:lnTo>
                    <a:pt x="246" y="184"/>
                  </a:lnTo>
                  <a:lnTo>
                    <a:pt x="246" y="184"/>
                  </a:lnTo>
                  <a:lnTo>
                    <a:pt x="246" y="187"/>
                  </a:lnTo>
                  <a:lnTo>
                    <a:pt x="246" y="187"/>
                  </a:lnTo>
                  <a:lnTo>
                    <a:pt x="246" y="187"/>
                  </a:lnTo>
                  <a:lnTo>
                    <a:pt x="246" y="187"/>
                  </a:lnTo>
                  <a:lnTo>
                    <a:pt x="246" y="187"/>
                  </a:lnTo>
                  <a:lnTo>
                    <a:pt x="246" y="187"/>
                  </a:lnTo>
                  <a:lnTo>
                    <a:pt x="249" y="187"/>
                  </a:lnTo>
                  <a:lnTo>
                    <a:pt x="249" y="187"/>
                  </a:lnTo>
                  <a:lnTo>
                    <a:pt x="249" y="189"/>
                  </a:lnTo>
                  <a:lnTo>
                    <a:pt x="249" y="189"/>
                  </a:lnTo>
                  <a:lnTo>
                    <a:pt x="249" y="189"/>
                  </a:lnTo>
                  <a:lnTo>
                    <a:pt x="249" y="189"/>
                  </a:lnTo>
                  <a:lnTo>
                    <a:pt x="251" y="192"/>
                  </a:lnTo>
                  <a:lnTo>
                    <a:pt x="251" y="192"/>
                  </a:lnTo>
                  <a:lnTo>
                    <a:pt x="251" y="192"/>
                  </a:lnTo>
                  <a:lnTo>
                    <a:pt x="251" y="192"/>
                  </a:lnTo>
                  <a:lnTo>
                    <a:pt x="251" y="194"/>
                  </a:lnTo>
                  <a:lnTo>
                    <a:pt x="253" y="194"/>
                  </a:lnTo>
                  <a:lnTo>
                    <a:pt x="253" y="194"/>
                  </a:lnTo>
                  <a:lnTo>
                    <a:pt x="253" y="194"/>
                  </a:lnTo>
                  <a:lnTo>
                    <a:pt x="256" y="196"/>
                  </a:lnTo>
                  <a:lnTo>
                    <a:pt x="256" y="196"/>
                  </a:lnTo>
                  <a:lnTo>
                    <a:pt x="258" y="196"/>
                  </a:lnTo>
                  <a:lnTo>
                    <a:pt x="258" y="196"/>
                  </a:lnTo>
                  <a:lnTo>
                    <a:pt x="258" y="196"/>
                  </a:lnTo>
                  <a:lnTo>
                    <a:pt x="258" y="199"/>
                  </a:lnTo>
                  <a:lnTo>
                    <a:pt x="258" y="199"/>
                  </a:lnTo>
                  <a:lnTo>
                    <a:pt x="258" y="199"/>
                  </a:lnTo>
                  <a:lnTo>
                    <a:pt x="258" y="199"/>
                  </a:lnTo>
                  <a:lnTo>
                    <a:pt x="258" y="199"/>
                  </a:lnTo>
                  <a:lnTo>
                    <a:pt x="258" y="199"/>
                  </a:lnTo>
                  <a:lnTo>
                    <a:pt x="256" y="199"/>
                  </a:lnTo>
                  <a:lnTo>
                    <a:pt x="256" y="196"/>
                  </a:lnTo>
                  <a:lnTo>
                    <a:pt x="256" y="196"/>
                  </a:lnTo>
                  <a:lnTo>
                    <a:pt x="256" y="199"/>
                  </a:lnTo>
                  <a:lnTo>
                    <a:pt x="256" y="199"/>
                  </a:lnTo>
                  <a:lnTo>
                    <a:pt x="253" y="199"/>
                  </a:lnTo>
                  <a:lnTo>
                    <a:pt x="253" y="199"/>
                  </a:lnTo>
                  <a:lnTo>
                    <a:pt x="256" y="199"/>
                  </a:lnTo>
                  <a:lnTo>
                    <a:pt x="256" y="199"/>
                  </a:lnTo>
                  <a:lnTo>
                    <a:pt x="260" y="206"/>
                  </a:lnTo>
                  <a:lnTo>
                    <a:pt x="260" y="208"/>
                  </a:lnTo>
                  <a:lnTo>
                    <a:pt x="263" y="210"/>
                  </a:lnTo>
                  <a:lnTo>
                    <a:pt x="263" y="213"/>
                  </a:lnTo>
                  <a:lnTo>
                    <a:pt x="263" y="213"/>
                  </a:lnTo>
                  <a:lnTo>
                    <a:pt x="263" y="213"/>
                  </a:lnTo>
                  <a:lnTo>
                    <a:pt x="265" y="213"/>
                  </a:lnTo>
                  <a:lnTo>
                    <a:pt x="268" y="215"/>
                  </a:lnTo>
                  <a:lnTo>
                    <a:pt x="270" y="215"/>
                  </a:lnTo>
                  <a:lnTo>
                    <a:pt x="272" y="218"/>
                  </a:lnTo>
                  <a:lnTo>
                    <a:pt x="272" y="218"/>
                  </a:lnTo>
                  <a:lnTo>
                    <a:pt x="272" y="218"/>
                  </a:lnTo>
                  <a:lnTo>
                    <a:pt x="272" y="218"/>
                  </a:lnTo>
                  <a:lnTo>
                    <a:pt x="272" y="218"/>
                  </a:lnTo>
                  <a:lnTo>
                    <a:pt x="272" y="220"/>
                  </a:lnTo>
                  <a:lnTo>
                    <a:pt x="272" y="220"/>
                  </a:lnTo>
                  <a:lnTo>
                    <a:pt x="275" y="222"/>
                  </a:lnTo>
                  <a:lnTo>
                    <a:pt x="275" y="222"/>
                  </a:lnTo>
                  <a:lnTo>
                    <a:pt x="275" y="225"/>
                  </a:lnTo>
                  <a:lnTo>
                    <a:pt x="275" y="225"/>
                  </a:lnTo>
                  <a:lnTo>
                    <a:pt x="275" y="225"/>
                  </a:lnTo>
                  <a:lnTo>
                    <a:pt x="275" y="225"/>
                  </a:lnTo>
                  <a:lnTo>
                    <a:pt x="275" y="225"/>
                  </a:lnTo>
                  <a:lnTo>
                    <a:pt x="275" y="225"/>
                  </a:lnTo>
                  <a:lnTo>
                    <a:pt x="277" y="225"/>
                  </a:lnTo>
                  <a:lnTo>
                    <a:pt x="277" y="225"/>
                  </a:lnTo>
                  <a:lnTo>
                    <a:pt x="277" y="227"/>
                  </a:lnTo>
                  <a:lnTo>
                    <a:pt x="277" y="229"/>
                  </a:lnTo>
                  <a:lnTo>
                    <a:pt x="277" y="232"/>
                  </a:lnTo>
                  <a:lnTo>
                    <a:pt x="279" y="232"/>
                  </a:lnTo>
                  <a:lnTo>
                    <a:pt x="279" y="234"/>
                  </a:lnTo>
                  <a:lnTo>
                    <a:pt x="279" y="234"/>
                  </a:lnTo>
                  <a:lnTo>
                    <a:pt x="282" y="234"/>
                  </a:lnTo>
                  <a:lnTo>
                    <a:pt x="282" y="236"/>
                  </a:lnTo>
                  <a:lnTo>
                    <a:pt x="282" y="236"/>
                  </a:lnTo>
                  <a:lnTo>
                    <a:pt x="284" y="236"/>
                  </a:lnTo>
                  <a:lnTo>
                    <a:pt x="284" y="236"/>
                  </a:lnTo>
                  <a:lnTo>
                    <a:pt x="284" y="236"/>
                  </a:lnTo>
                  <a:lnTo>
                    <a:pt x="284" y="239"/>
                  </a:lnTo>
                  <a:lnTo>
                    <a:pt x="284" y="239"/>
                  </a:lnTo>
                  <a:lnTo>
                    <a:pt x="284" y="239"/>
                  </a:lnTo>
                  <a:lnTo>
                    <a:pt x="284" y="239"/>
                  </a:lnTo>
                  <a:lnTo>
                    <a:pt x="284" y="239"/>
                  </a:lnTo>
                  <a:lnTo>
                    <a:pt x="286" y="239"/>
                  </a:lnTo>
                  <a:lnTo>
                    <a:pt x="286" y="239"/>
                  </a:lnTo>
                  <a:lnTo>
                    <a:pt x="289" y="239"/>
                  </a:lnTo>
                  <a:lnTo>
                    <a:pt x="289" y="239"/>
                  </a:lnTo>
                  <a:lnTo>
                    <a:pt x="289" y="239"/>
                  </a:lnTo>
                  <a:lnTo>
                    <a:pt x="291" y="239"/>
                  </a:lnTo>
                  <a:lnTo>
                    <a:pt x="291" y="241"/>
                  </a:lnTo>
                  <a:lnTo>
                    <a:pt x="291" y="241"/>
                  </a:lnTo>
                  <a:lnTo>
                    <a:pt x="291" y="241"/>
                  </a:lnTo>
                  <a:lnTo>
                    <a:pt x="291" y="241"/>
                  </a:lnTo>
                  <a:lnTo>
                    <a:pt x="291" y="241"/>
                  </a:lnTo>
                  <a:lnTo>
                    <a:pt x="291" y="241"/>
                  </a:lnTo>
                  <a:lnTo>
                    <a:pt x="291" y="241"/>
                  </a:lnTo>
                  <a:lnTo>
                    <a:pt x="291" y="241"/>
                  </a:lnTo>
                  <a:lnTo>
                    <a:pt x="291" y="241"/>
                  </a:lnTo>
                  <a:lnTo>
                    <a:pt x="291" y="241"/>
                  </a:lnTo>
                  <a:lnTo>
                    <a:pt x="291" y="241"/>
                  </a:lnTo>
                  <a:lnTo>
                    <a:pt x="294" y="244"/>
                  </a:lnTo>
                  <a:lnTo>
                    <a:pt x="294" y="244"/>
                  </a:lnTo>
                  <a:lnTo>
                    <a:pt x="294" y="244"/>
                  </a:lnTo>
                  <a:lnTo>
                    <a:pt x="294" y="244"/>
                  </a:lnTo>
                  <a:lnTo>
                    <a:pt x="294" y="244"/>
                  </a:lnTo>
                  <a:lnTo>
                    <a:pt x="294" y="244"/>
                  </a:lnTo>
                  <a:lnTo>
                    <a:pt x="294" y="241"/>
                  </a:lnTo>
                  <a:lnTo>
                    <a:pt x="294" y="241"/>
                  </a:lnTo>
                  <a:lnTo>
                    <a:pt x="294" y="241"/>
                  </a:lnTo>
                  <a:lnTo>
                    <a:pt x="294" y="241"/>
                  </a:lnTo>
                  <a:lnTo>
                    <a:pt x="294" y="241"/>
                  </a:lnTo>
                  <a:lnTo>
                    <a:pt x="294" y="241"/>
                  </a:lnTo>
                  <a:lnTo>
                    <a:pt x="294" y="239"/>
                  </a:lnTo>
                  <a:lnTo>
                    <a:pt x="296" y="239"/>
                  </a:lnTo>
                  <a:lnTo>
                    <a:pt x="296" y="236"/>
                  </a:lnTo>
                  <a:lnTo>
                    <a:pt x="296" y="236"/>
                  </a:lnTo>
                  <a:lnTo>
                    <a:pt x="296" y="239"/>
                  </a:lnTo>
                  <a:lnTo>
                    <a:pt x="296" y="239"/>
                  </a:lnTo>
                  <a:lnTo>
                    <a:pt x="296" y="239"/>
                  </a:lnTo>
                  <a:lnTo>
                    <a:pt x="296" y="239"/>
                  </a:lnTo>
                  <a:lnTo>
                    <a:pt x="296" y="239"/>
                  </a:lnTo>
                  <a:lnTo>
                    <a:pt x="296" y="241"/>
                  </a:lnTo>
                  <a:lnTo>
                    <a:pt x="296" y="241"/>
                  </a:lnTo>
                  <a:lnTo>
                    <a:pt x="296" y="241"/>
                  </a:lnTo>
                  <a:lnTo>
                    <a:pt x="296" y="241"/>
                  </a:lnTo>
                  <a:lnTo>
                    <a:pt x="296" y="241"/>
                  </a:lnTo>
                  <a:lnTo>
                    <a:pt x="298" y="241"/>
                  </a:lnTo>
                  <a:lnTo>
                    <a:pt x="298" y="241"/>
                  </a:lnTo>
                  <a:lnTo>
                    <a:pt x="303" y="244"/>
                  </a:lnTo>
                  <a:lnTo>
                    <a:pt x="303" y="244"/>
                  </a:lnTo>
                  <a:lnTo>
                    <a:pt x="303" y="244"/>
                  </a:lnTo>
                  <a:lnTo>
                    <a:pt x="305" y="244"/>
                  </a:lnTo>
                  <a:lnTo>
                    <a:pt x="305" y="244"/>
                  </a:lnTo>
                  <a:lnTo>
                    <a:pt x="303" y="244"/>
                  </a:lnTo>
                  <a:lnTo>
                    <a:pt x="305" y="244"/>
                  </a:lnTo>
                  <a:lnTo>
                    <a:pt x="308" y="244"/>
                  </a:lnTo>
                  <a:lnTo>
                    <a:pt x="308" y="244"/>
                  </a:lnTo>
                  <a:lnTo>
                    <a:pt x="308" y="246"/>
                  </a:lnTo>
                  <a:lnTo>
                    <a:pt x="308" y="246"/>
                  </a:lnTo>
                  <a:lnTo>
                    <a:pt x="305" y="246"/>
                  </a:lnTo>
                  <a:lnTo>
                    <a:pt x="305" y="246"/>
                  </a:lnTo>
                  <a:lnTo>
                    <a:pt x="305" y="246"/>
                  </a:lnTo>
                  <a:lnTo>
                    <a:pt x="305" y="246"/>
                  </a:lnTo>
                  <a:lnTo>
                    <a:pt x="305" y="246"/>
                  </a:lnTo>
                  <a:lnTo>
                    <a:pt x="305" y="246"/>
                  </a:lnTo>
                  <a:lnTo>
                    <a:pt x="303" y="246"/>
                  </a:lnTo>
                  <a:lnTo>
                    <a:pt x="303" y="246"/>
                  </a:lnTo>
                  <a:lnTo>
                    <a:pt x="303" y="248"/>
                  </a:lnTo>
                  <a:lnTo>
                    <a:pt x="305" y="248"/>
                  </a:lnTo>
                  <a:lnTo>
                    <a:pt x="305" y="248"/>
                  </a:lnTo>
                  <a:lnTo>
                    <a:pt x="305" y="248"/>
                  </a:lnTo>
                  <a:lnTo>
                    <a:pt x="305" y="248"/>
                  </a:lnTo>
                  <a:lnTo>
                    <a:pt x="305" y="251"/>
                  </a:lnTo>
                  <a:lnTo>
                    <a:pt x="305" y="251"/>
                  </a:lnTo>
                  <a:lnTo>
                    <a:pt x="305" y="251"/>
                  </a:lnTo>
                  <a:lnTo>
                    <a:pt x="305" y="251"/>
                  </a:lnTo>
                  <a:lnTo>
                    <a:pt x="305" y="251"/>
                  </a:lnTo>
                  <a:lnTo>
                    <a:pt x="305" y="251"/>
                  </a:lnTo>
                  <a:lnTo>
                    <a:pt x="305" y="251"/>
                  </a:lnTo>
                  <a:lnTo>
                    <a:pt x="303" y="253"/>
                  </a:lnTo>
                  <a:lnTo>
                    <a:pt x="303" y="253"/>
                  </a:lnTo>
                  <a:lnTo>
                    <a:pt x="305" y="253"/>
                  </a:lnTo>
                  <a:lnTo>
                    <a:pt x="305" y="253"/>
                  </a:lnTo>
                  <a:lnTo>
                    <a:pt x="305" y="253"/>
                  </a:lnTo>
                  <a:lnTo>
                    <a:pt x="305" y="253"/>
                  </a:lnTo>
                  <a:lnTo>
                    <a:pt x="303" y="253"/>
                  </a:lnTo>
                  <a:lnTo>
                    <a:pt x="303" y="253"/>
                  </a:lnTo>
                  <a:lnTo>
                    <a:pt x="303" y="255"/>
                  </a:lnTo>
                  <a:lnTo>
                    <a:pt x="303" y="255"/>
                  </a:lnTo>
                  <a:lnTo>
                    <a:pt x="303" y="260"/>
                  </a:lnTo>
                  <a:lnTo>
                    <a:pt x="303" y="260"/>
                  </a:lnTo>
                  <a:lnTo>
                    <a:pt x="303" y="263"/>
                  </a:lnTo>
                  <a:lnTo>
                    <a:pt x="305" y="265"/>
                  </a:lnTo>
                  <a:lnTo>
                    <a:pt x="305" y="265"/>
                  </a:lnTo>
                  <a:lnTo>
                    <a:pt x="305" y="267"/>
                  </a:lnTo>
                  <a:lnTo>
                    <a:pt x="305" y="267"/>
                  </a:lnTo>
                  <a:lnTo>
                    <a:pt x="305" y="267"/>
                  </a:lnTo>
                  <a:lnTo>
                    <a:pt x="305" y="267"/>
                  </a:lnTo>
                  <a:lnTo>
                    <a:pt x="305" y="267"/>
                  </a:lnTo>
                  <a:lnTo>
                    <a:pt x="308" y="267"/>
                  </a:lnTo>
                  <a:lnTo>
                    <a:pt x="308" y="267"/>
                  </a:lnTo>
                  <a:lnTo>
                    <a:pt x="308" y="267"/>
                  </a:lnTo>
                  <a:lnTo>
                    <a:pt x="308" y="267"/>
                  </a:lnTo>
                  <a:lnTo>
                    <a:pt x="308" y="267"/>
                  </a:lnTo>
                  <a:lnTo>
                    <a:pt x="308" y="267"/>
                  </a:lnTo>
                  <a:lnTo>
                    <a:pt x="308" y="267"/>
                  </a:lnTo>
                  <a:lnTo>
                    <a:pt x="308" y="270"/>
                  </a:lnTo>
                  <a:lnTo>
                    <a:pt x="308" y="270"/>
                  </a:lnTo>
                  <a:lnTo>
                    <a:pt x="310" y="272"/>
                  </a:lnTo>
                  <a:lnTo>
                    <a:pt x="308" y="272"/>
                  </a:lnTo>
                  <a:lnTo>
                    <a:pt x="308" y="272"/>
                  </a:lnTo>
                  <a:lnTo>
                    <a:pt x="308" y="270"/>
                  </a:lnTo>
                  <a:lnTo>
                    <a:pt x="305" y="270"/>
                  </a:lnTo>
                  <a:lnTo>
                    <a:pt x="305" y="272"/>
                  </a:lnTo>
                  <a:lnTo>
                    <a:pt x="305" y="272"/>
                  </a:lnTo>
                  <a:lnTo>
                    <a:pt x="308" y="272"/>
                  </a:lnTo>
                  <a:lnTo>
                    <a:pt x="308" y="272"/>
                  </a:lnTo>
                  <a:lnTo>
                    <a:pt x="310" y="274"/>
                  </a:lnTo>
                  <a:lnTo>
                    <a:pt x="310" y="274"/>
                  </a:lnTo>
                  <a:lnTo>
                    <a:pt x="313" y="277"/>
                  </a:lnTo>
                  <a:lnTo>
                    <a:pt x="313" y="277"/>
                  </a:lnTo>
                  <a:lnTo>
                    <a:pt x="315" y="279"/>
                  </a:lnTo>
                  <a:lnTo>
                    <a:pt x="315" y="279"/>
                  </a:lnTo>
                  <a:lnTo>
                    <a:pt x="317" y="279"/>
                  </a:lnTo>
                  <a:lnTo>
                    <a:pt x="317" y="279"/>
                  </a:lnTo>
                  <a:lnTo>
                    <a:pt x="317" y="279"/>
                  </a:lnTo>
                  <a:lnTo>
                    <a:pt x="320" y="281"/>
                  </a:lnTo>
                  <a:lnTo>
                    <a:pt x="322" y="281"/>
                  </a:lnTo>
                  <a:lnTo>
                    <a:pt x="324" y="281"/>
                  </a:lnTo>
                  <a:lnTo>
                    <a:pt x="324" y="281"/>
                  </a:lnTo>
                  <a:lnTo>
                    <a:pt x="324" y="281"/>
                  </a:lnTo>
                  <a:lnTo>
                    <a:pt x="324" y="281"/>
                  </a:lnTo>
                  <a:lnTo>
                    <a:pt x="324" y="281"/>
                  </a:lnTo>
                  <a:lnTo>
                    <a:pt x="324" y="281"/>
                  </a:lnTo>
                  <a:lnTo>
                    <a:pt x="324" y="281"/>
                  </a:lnTo>
                  <a:lnTo>
                    <a:pt x="327" y="281"/>
                  </a:lnTo>
                  <a:lnTo>
                    <a:pt x="327" y="281"/>
                  </a:lnTo>
                  <a:lnTo>
                    <a:pt x="327" y="281"/>
                  </a:lnTo>
                  <a:lnTo>
                    <a:pt x="329" y="281"/>
                  </a:lnTo>
                  <a:lnTo>
                    <a:pt x="329" y="284"/>
                  </a:lnTo>
                  <a:lnTo>
                    <a:pt x="329" y="286"/>
                  </a:lnTo>
                  <a:lnTo>
                    <a:pt x="329" y="286"/>
                  </a:lnTo>
                  <a:lnTo>
                    <a:pt x="329" y="289"/>
                  </a:lnTo>
                  <a:lnTo>
                    <a:pt x="329" y="289"/>
                  </a:lnTo>
                  <a:lnTo>
                    <a:pt x="329" y="286"/>
                  </a:lnTo>
                  <a:lnTo>
                    <a:pt x="329" y="286"/>
                  </a:lnTo>
                  <a:lnTo>
                    <a:pt x="327" y="286"/>
                  </a:lnTo>
                  <a:lnTo>
                    <a:pt x="329" y="289"/>
                  </a:lnTo>
                  <a:lnTo>
                    <a:pt x="329" y="289"/>
                  </a:lnTo>
                  <a:lnTo>
                    <a:pt x="329" y="291"/>
                  </a:lnTo>
                  <a:lnTo>
                    <a:pt x="329" y="291"/>
                  </a:lnTo>
                  <a:lnTo>
                    <a:pt x="331" y="293"/>
                  </a:lnTo>
                  <a:lnTo>
                    <a:pt x="331" y="293"/>
                  </a:lnTo>
                  <a:lnTo>
                    <a:pt x="331" y="296"/>
                  </a:lnTo>
                  <a:lnTo>
                    <a:pt x="331" y="298"/>
                  </a:lnTo>
                  <a:lnTo>
                    <a:pt x="334" y="300"/>
                  </a:lnTo>
                  <a:lnTo>
                    <a:pt x="334" y="300"/>
                  </a:lnTo>
                  <a:lnTo>
                    <a:pt x="336" y="300"/>
                  </a:lnTo>
                  <a:lnTo>
                    <a:pt x="336" y="303"/>
                  </a:lnTo>
                  <a:lnTo>
                    <a:pt x="339" y="303"/>
                  </a:lnTo>
                  <a:lnTo>
                    <a:pt x="339" y="303"/>
                  </a:lnTo>
                  <a:lnTo>
                    <a:pt x="339" y="303"/>
                  </a:lnTo>
                  <a:lnTo>
                    <a:pt x="341" y="303"/>
                  </a:lnTo>
                  <a:lnTo>
                    <a:pt x="343" y="303"/>
                  </a:lnTo>
                  <a:lnTo>
                    <a:pt x="346" y="303"/>
                  </a:lnTo>
                  <a:lnTo>
                    <a:pt x="346" y="303"/>
                  </a:lnTo>
                  <a:lnTo>
                    <a:pt x="346" y="303"/>
                  </a:lnTo>
                  <a:lnTo>
                    <a:pt x="343" y="303"/>
                  </a:lnTo>
                  <a:lnTo>
                    <a:pt x="343" y="303"/>
                  </a:lnTo>
                  <a:lnTo>
                    <a:pt x="343" y="303"/>
                  </a:lnTo>
                  <a:lnTo>
                    <a:pt x="343" y="300"/>
                  </a:lnTo>
                  <a:lnTo>
                    <a:pt x="343" y="300"/>
                  </a:lnTo>
                  <a:lnTo>
                    <a:pt x="343" y="300"/>
                  </a:lnTo>
                  <a:lnTo>
                    <a:pt x="343" y="300"/>
                  </a:lnTo>
                  <a:lnTo>
                    <a:pt x="343" y="300"/>
                  </a:lnTo>
                  <a:lnTo>
                    <a:pt x="343" y="300"/>
                  </a:lnTo>
                  <a:lnTo>
                    <a:pt x="343" y="300"/>
                  </a:lnTo>
                  <a:lnTo>
                    <a:pt x="346" y="300"/>
                  </a:lnTo>
                  <a:lnTo>
                    <a:pt x="346" y="300"/>
                  </a:lnTo>
                  <a:lnTo>
                    <a:pt x="346" y="300"/>
                  </a:lnTo>
                  <a:lnTo>
                    <a:pt x="346" y="300"/>
                  </a:lnTo>
                  <a:lnTo>
                    <a:pt x="346" y="300"/>
                  </a:lnTo>
                  <a:lnTo>
                    <a:pt x="346" y="300"/>
                  </a:lnTo>
                  <a:lnTo>
                    <a:pt x="346" y="300"/>
                  </a:lnTo>
                  <a:lnTo>
                    <a:pt x="348" y="300"/>
                  </a:lnTo>
                  <a:lnTo>
                    <a:pt x="348" y="303"/>
                  </a:lnTo>
                  <a:lnTo>
                    <a:pt x="348" y="303"/>
                  </a:lnTo>
                  <a:lnTo>
                    <a:pt x="348" y="303"/>
                  </a:lnTo>
                  <a:lnTo>
                    <a:pt x="348" y="303"/>
                  </a:lnTo>
                  <a:lnTo>
                    <a:pt x="348" y="303"/>
                  </a:lnTo>
                  <a:lnTo>
                    <a:pt x="346" y="303"/>
                  </a:lnTo>
                  <a:lnTo>
                    <a:pt x="346" y="303"/>
                  </a:lnTo>
                  <a:lnTo>
                    <a:pt x="346" y="303"/>
                  </a:lnTo>
                  <a:lnTo>
                    <a:pt x="348" y="303"/>
                  </a:lnTo>
                  <a:lnTo>
                    <a:pt x="348" y="303"/>
                  </a:lnTo>
                  <a:lnTo>
                    <a:pt x="350" y="305"/>
                  </a:lnTo>
                  <a:lnTo>
                    <a:pt x="350" y="307"/>
                  </a:lnTo>
                  <a:lnTo>
                    <a:pt x="353" y="307"/>
                  </a:lnTo>
                  <a:lnTo>
                    <a:pt x="353" y="310"/>
                  </a:lnTo>
                  <a:lnTo>
                    <a:pt x="355" y="312"/>
                  </a:lnTo>
                  <a:lnTo>
                    <a:pt x="355" y="315"/>
                  </a:lnTo>
                  <a:lnTo>
                    <a:pt x="355" y="315"/>
                  </a:lnTo>
                  <a:lnTo>
                    <a:pt x="353" y="319"/>
                  </a:lnTo>
                  <a:lnTo>
                    <a:pt x="353" y="319"/>
                  </a:lnTo>
                  <a:lnTo>
                    <a:pt x="355" y="319"/>
                  </a:lnTo>
                  <a:lnTo>
                    <a:pt x="355" y="319"/>
                  </a:lnTo>
                  <a:lnTo>
                    <a:pt x="355" y="319"/>
                  </a:lnTo>
                  <a:lnTo>
                    <a:pt x="357" y="319"/>
                  </a:lnTo>
                  <a:lnTo>
                    <a:pt x="357" y="319"/>
                  </a:lnTo>
                  <a:lnTo>
                    <a:pt x="357" y="319"/>
                  </a:lnTo>
                  <a:lnTo>
                    <a:pt x="357" y="319"/>
                  </a:lnTo>
                  <a:lnTo>
                    <a:pt x="357" y="317"/>
                  </a:lnTo>
                  <a:lnTo>
                    <a:pt x="357" y="317"/>
                  </a:lnTo>
                  <a:lnTo>
                    <a:pt x="357" y="319"/>
                  </a:lnTo>
                  <a:lnTo>
                    <a:pt x="357" y="319"/>
                  </a:lnTo>
                  <a:lnTo>
                    <a:pt x="360" y="322"/>
                  </a:lnTo>
                  <a:lnTo>
                    <a:pt x="360" y="322"/>
                  </a:lnTo>
                  <a:lnTo>
                    <a:pt x="360" y="322"/>
                  </a:lnTo>
                  <a:lnTo>
                    <a:pt x="360" y="324"/>
                  </a:lnTo>
                  <a:lnTo>
                    <a:pt x="360" y="324"/>
                  </a:lnTo>
                  <a:lnTo>
                    <a:pt x="360" y="324"/>
                  </a:lnTo>
                  <a:lnTo>
                    <a:pt x="360" y="324"/>
                  </a:lnTo>
                  <a:lnTo>
                    <a:pt x="360" y="324"/>
                  </a:lnTo>
                  <a:lnTo>
                    <a:pt x="360" y="326"/>
                  </a:lnTo>
                  <a:lnTo>
                    <a:pt x="360" y="326"/>
                  </a:lnTo>
                  <a:lnTo>
                    <a:pt x="357" y="324"/>
                  </a:lnTo>
                  <a:lnTo>
                    <a:pt x="357" y="324"/>
                  </a:lnTo>
                  <a:lnTo>
                    <a:pt x="357" y="322"/>
                  </a:lnTo>
                  <a:lnTo>
                    <a:pt x="357" y="322"/>
                  </a:lnTo>
                  <a:lnTo>
                    <a:pt x="357" y="322"/>
                  </a:lnTo>
                  <a:lnTo>
                    <a:pt x="357" y="322"/>
                  </a:lnTo>
                  <a:lnTo>
                    <a:pt x="357" y="319"/>
                  </a:lnTo>
                  <a:lnTo>
                    <a:pt x="357" y="319"/>
                  </a:lnTo>
                  <a:lnTo>
                    <a:pt x="355" y="319"/>
                  </a:lnTo>
                  <a:lnTo>
                    <a:pt x="355" y="319"/>
                  </a:lnTo>
                  <a:lnTo>
                    <a:pt x="355" y="319"/>
                  </a:lnTo>
                  <a:lnTo>
                    <a:pt x="355" y="322"/>
                  </a:lnTo>
                  <a:lnTo>
                    <a:pt x="355" y="324"/>
                  </a:lnTo>
                  <a:lnTo>
                    <a:pt x="353" y="324"/>
                  </a:lnTo>
                  <a:lnTo>
                    <a:pt x="353" y="326"/>
                  </a:lnTo>
                  <a:lnTo>
                    <a:pt x="353" y="326"/>
                  </a:lnTo>
                  <a:lnTo>
                    <a:pt x="353" y="326"/>
                  </a:lnTo>
                  <a:lnTo>
                    <a:pt x="350" y="326"/>
                  </a:lnTo>
                  <a:lnTo>
                    <a:pt x="350" y="326"/>
                  </a:lnTo>
                  <a:lnTo>
                    <a:pt x="350" y="326"/>
                  </a:lnTo>
                  <a:lnTo>
                    <a:pt x="353" y="326"/>
                  </a:lnTo>
                  <a:lnTo>
                    <a:pt x="353" y="326"/>
                  </a:lnTo>
                  <a:lnTo>
                    <a:pt x="353" y="324"/>
                  </a:lnTo>
                  <a:lnTo>
                    <a:pt x="353" y="324"/>
                  </a:lnTo>
                  <a:lnTo>
                    <a:pt x="353" y="324"/>
                  </a:lnTo>
                  <a:lnTo>
                    <a:pt x="353" y="324"/>
                  </a:lnTo>
                  <a:lnTo>
                    <a:pt x="353" y="324"/>
                  </a:lnTo>
                  <a:lnTo>
                    <a:pt x="353" y="322"/>
                  </a:lnTo>
                  <a:lnTo>
                    <a:pt x="353" y="322"/>
                  </a:lnTo>
                  <a:lnTo>
                    <a:pt x="353" y="322"/>
                  </a:lnTo>
                  <a:lnTo>
                    <a:pt x="353" y="322"/>
                  </a:lnTo>
                  <a:lnTo>
                    <a:pt x="353" y="322"/>
                  </a:lnTo>
                  <a:lnTo>
                    <a:pt x="353" y="322"/>
                  </a:lnTo>
                  <a:lnTo>
                    <a:pt x="353" y="322"/>
                  </a:lnTo>
                  <a:lnTo>
                    <a:pt x="353" y="324"/>
                  </a:lnTo>
                  <a:lnTo>
                    <a:pt x="350" y="326"/>
                  </a:lnTo>
                  <a:lnTo>
                    <a:pt x="350" y="329"/>
                  </a:lnTo>
                  <a:lnTo>
                    <a:pt x="348" y="329"/>
                  </a:lnTo>
                  <a:lnTo>
                    <a:pt x="346" y="331"/>
                  </a:lnTo>
                  <a:lnTo>
                    <a:pt x="346" y="334"/>
                  </a:lnTo>
                  <a:lnTo>
                    <a:pt x="346" y="334"/>
                  </a:lnTo>
                  <a:lnTo>
                    <a:pt x="346" y="336"/>
                  </a:lnTo>
                  <a:lnTo>
                    <a:pt x="346" y="336"/>
                  </a:lnTo>
                  <a:lnTo>
                    <a:pt x="346" y="338"/>
                  </a:lnTo>
                  <a:lnTo>
                    <a:pt x="346" y="338"/>
                  </a:lnTo>
                  <a:lnTo>
                    <a:pt x="346" y="338"/>
                  </a:lnTo>
                  <a:lnTo>
                    <a:pt x="346" y="341"/>
                  </a:lnTo>
                  <a:lnTo>
                    <a:pt x="346" y="341"/>
                  </a:lnTo>
                  <a:lnTo>
                    <a:pt x="346" y="341"/>
                  </a:lnTo>
                  <a:lnTo>
                    <a:pt x="346" y="341"/>
                  </a:lnTo>
                  <a:lnTo>
                    <a:pt x="343" y="343"/>
                  </a:lnTo>
                  <a:lnTo>
                    <a:pt x="343" y="343"/>
                  </a:lnTo>
                  <a:lnTo>
                    <a:pt x="343" y="345"/>
                  </a:lnTo>
                  <a:lnTo>
                    <a:pt x="346" y="345"/>
                  </a:lnTo>
                  <a:lnTo>
                    <a:pt x="346" y="345"/>
                  </a:lnTo>
                  <a:lnTo>
                    <a:pt x="346" y="345"/>
                  </a:lnTo>
                  <a:lnTo>
                    <a:pt x="346" y="348"/>
                  </a:lnTo>
                  <a:lnTo>
                    <a:pt x="346" y="348"/>
                  </a:lnTo>
                  <a:lnTo>
                    <a:pt x="346" y="350"/>
                  </a:lnTo>
                  <a:lnTo>
                    <a:pt x="346" y="348"/>
                  </a:lnTo>
                  <a:lnTo>
                    <a:pt x="346" y="345"/>
                  </a:lnTo>
                  <a:lnTo>
                    <a:pt x="346" y="345"/>
                  </a:lnTo>
                  <a:lnTo>
                    <a:pt x="346" y="345"/>
                  </a:lnTo>
                  <a:lnTo>
                    <a:pt x="348" y="345"/>
                  </a:lnTo>
                  <a:lnTo>
                    <a:pt x="348" y="345"/>
                  </a:lnTo>
                  <a:lnTo>
                    <a:pt x="348" y="345"/>
                  </a:lnTo>
                  <a:lnTo>
                    <a:pt x="350" y="348"/>
                  </a:lnTo>
                  <a:lnTo>
                    <a:pt x="350" y="348"/>
                  </a:lnTo>
                  <a:lnTo>
                    <a:pt x="350" y="348"/>
                  </a:lnTo>
                  <a:lnTo>
                    <a:pt x="350" y="348"/>
                  </a:lnTo>
                  <a:lnTo>
                    <a:pt x="350" y="348"/>
                  </a:lnTo>
                  <a:lnTo>
                    <a:pt x="350" y="348"/>
                  </a:lnTo>
                  <a:lnTo>
                    <a:pt x="350" y="348"/>
                  </a:lnTo>
                  <a:lnTo>
                    <a:pt x="350" y="348"/>
                  </a:lnTo>
                  <a:lnTo>
                    <a:pt x="350" y="348"/>
                  </a:lnTo>
                  <a:lnTo>
                    <a:pt x="348" y="350"/>
                  </a:lnTo>
                  <a:lnTo>
                    <a:pt x="348" y="350"/>
                  </a:lnTo>
                  <a:lnTo>
                    <a:pt x="348" y="350"/>
                  </a:lnTo>
                  <a:lnTo>
                    <a:pt x="346" y="350"/>
                  </a:lnTo>
                  <a:lnTo>
                    <a:pt x="346" y="350"/>
                  </a:lnTo>
                  <a:lnTo>
                    <a:pt x="346" y="350"/>
                  </a:lnTo>
                  <a:lnTo>
                    <a:pt x="346" y="350"/>
                  </a:lnTo>
                  <a:lnTo>
                    <a:pt x="350" y="352"/>
                  </a:lnTo>
                  <a:lnTo>
                    <a:pt x="353" y="352"/>
                  </a:lnTo>
                  <a:lnTo>
                    <a:pt x="353" y="352"/>
                  </a:lnTo>
                  <a:lnTo>
                    <a:pt x="353" y="355"/>
                  </a:lnTo>
                  <a:lnTo>
                    <a:pt x="355" y="355"/>
                  </a:lnTo>
                  <a:lnTo>
                    <a:pt x="355" y="355"/>
                  </a:lnTo>
                  <a:lnTo>
                    <a:pt x="355" y="355"/>
                  </a:lnTo>
                  <a:lnTo>
                    <a:pt x="353" y="350"/>
                  </a:lnTo>
                  <a:lnTo>
                    <a:pt x="350" y="350"/>
                  </a:lnTo>
                  <a:lnTo>
                    <a:pt x="350" y="350"/>
                  </a:lnTo>
                  <a:lnTo>
                    <a:pt x="350" y="350"/>
                  </a:lnTo>
                  <a:lnTo>
                    <a:pt x="350" y="350"/>
                  </a:lnTo>
                  <a:lnTo>
                    <a:pt x="353" y="350"/>
                  </a:lnTo>
                  <a:lnTo>
                    <a:pt x="353" y="350"/>
                  </a:lnTo>
                  <a:lnTo>
                    <a:pt x="355" y="350"/>
                  </a:lnTo>
                  <a:lnTo>
                    <a:pt x="355" y="352"/>
                  </a:lnTo>
                  <a:lnTo>
                    <a:pt x="355" y="352"/>
                  </a:lnTo>
                  <a:lnTo>
                    <a:pt x="355" y="352"/>
                  </a:lnTo>
                  <a:lnTo>
                    <a:pt x="355" y="355"/>
                  </a:lnTo>
                  <a:lnTo>
                    <a:pt x="355" y="355"/>
                  </a:lnTo>
                  <a:lnTo>
                    <a:pt x="357" y="355"/>
                  </a:lnTo>
                  <a:lnTo>
                    <a:pt x="357" y="355"/>
                  </a:lnTo>
                  <a:lnTo>
                    <a:pt x="360" y="355"/>
                  </a:lnTo>
                  <a:lnTo>
                    <a:pt x="360" y="355"/>
                  </a:lnTo>
                  <a:lnTo>
                    <a:pt x="362" y="352"/>
                  </a:lnTo>
                  <a:lnTo>
                    <a:pt x="362" y="352"/>
                  </a:lnTo>
                  <a:lnTo>
                    <a:pt x="365" y="350"/>
                  </a:lnTo>
                  <a:lnTo>
                    <a:pt x="365" y="350"/>
                  </a:lnTo>
                  <a:lnTo>
                    <a:pt x="367" y="350"/>
                  </a:lnTo>
                  <a:lnTo>
                    <a:pt x="367" y="348"/>
                  </a:lnTo>
                  <a:lnTo>
                    <a:pt x="367" y="348"/>
                  </a:lnTo>
                  <a:lnTo>
                    <a:pt x="369" y="345"/>
                  </a:lnTo>
                  <a:lnTo>
                    <a:pt x="369" y="345"/>
                  </a:lnTo>
                  <a:lnTo>
                    <a:pt x="369" y="345"/>
                  </a:lnTo>
                  <a:lnTo>
                    <a:pt x="369" y="348"/>
                  </a:lnTo>
                  <a:lnTo>
                    <a:pt x="367" y="348"/>
                  </a:lnTo>
                  <a:lnTo>
                    <a:pt x="367" y="350"/>
                  </a:lnTo>
                  <a:lnTo>
                    <a:pt x="367" y="350"/>
                  </a:lnTo>
                  <a:lnTo>
                    <a:pt x="367" y="350"/>
                  </a:lnTo>
                  <a:lnTo>
                    <a:pt x="367" y="350"/>
                  </a:lnTo>
                  <a:lnTo>
                    <a:pt x="367" y="350"/>
                  </a:lnTo>
                  <a:lnTo>
                    <a:pt x="367" y="350"/>
                  </a:lnTo>
                  <a:lnTo>
                    <a:pt x="367" y="352"/>
                  </a:lnTo>
                  <a:lnTo>
                    <a:pt x="367" y="352"/>
                  </a:lnTo>
                  <a:lnTo>
                    <a:pt x="367" y="352"/>
                  </a:lnTo>
                  <a:lnTo>
                    <a:pt x="367" y="352"/>
                  </a:lnTo>
                  <a:lnTo>
                    <a:pt x="365" y="352"/>
                  </a:lnTo>
                  <a:lnTo>
                    <a:pt x="362" y="355"/>
                  </a:lnTo>
                  <a:lnTo>
                    <a:pt x="362" y="355"/>
                  </a:lnTo>
                  <a:lnTo>
                    <a:pt x="362" y="355"/>
                  </a:lnTo>
                  <a:lnTo>
                    <a:pt x="362" y="355"/>
                  </a:lnTo>
                  <a:lnTo>
                    <a:pt x="362" y="355"/>
                  </a:lnTo>
                  <a:lnTo>
                    <a:pt x="362" y="355"/>
                  </a:lnTo>
                  <a:lnTo>
                    <a:pt x="362" y="357"/>
                  </a:lnTo>
                  <a:lnTo>
                    <a:pt x="362" y="357"/>
                  </a:lnTo>
                  <a:lnTo>
                    <a:pt x="362" y="357"/>
                  </a:lnTo>
                  <a:lnTo>
                    <a:pt x="362" y="357"/>
                  </a:lnTo>
                  <a:lnTo>
                    <a:pt x="362" y="355"/>
                  </a:lnTo>
                  <a:lnTo>
                    <a:pt x="362" y="355"/>
                  </a:lnTo>
                  <a:lnTo>
                    <a:pt x="360" y="355"/>
                  </a:lnTo>
                  <a:lnTo>
                    <a:pt x="360" y="355"/>
                  </a:lnTo>
                  <a:lnTo>
                    <a:pt x="360" y="355"/>
                  </a:lnTo>
                  <a:lnTo>
                    <a:pt x="357" y="355"/>
                  </a:lnTo>
                  <a:lnTo>
                    <a:pt x="357" y="355"/>
                  </a:lnTo>
                  <a:lnTo>
                    <a:pt x="357" y="355"/>
                  </a:lnTo>
                  <a:lnTo>
                    <a:pt x="357" y="357"/>
                  </a:lnTo>
                  <a:lnTo>
                    <a:pt x="357" y="357"/>
                  </a:lnTo>
                  <a:lnTo>
                    <a:pt x="357" y="357"/>
                  </a:lnTo>
                  <a:lnTo>
                    <a:pt x="357" y="360"/>
                  </a:lnTo>
                  <a:lnTo>
                    <a:pt x="360" y="360"/>
                  </a:lnTo>
                  <a:lnTo>
                    <a:pt x="360" y="360"/>
                  </a:lnTo>
                  <a:lnTo>
                    <a:pt x="360" y="360"/>
                  </a:lnTo>
                  <a:lnTo>
                    <a:pt x="360" y="360"/>
                  </a:lnTo>
                  <a:lnTo>
                    <a:pt x="360" y="360"/>
                  </a:lnTo>
                  <a:lnTo>
                    <a:pt x="362" y="360"/>
                  </a:lnTo>
                  <a:lnTo>
                    <a:pt x="365" y="360"/>
                  </a:lnTo>
                  <a:lnTo>
                    <a:pt x="365" y="360"/>
                  </a:lnTo>
                  <a:lnTo>
                    <a:pt x="365" y="360"/>
                  </a:lnTo>
                  <a:lnTo>
                    <a:pt x="362" y="360"/>
                  </a:lnTo>
                  <a:lnTo>
                    <a:pt x="362" y="360"/>
                  </a:lnTo>
                  <a:lnTo>
                    <a:pt x="365" y="360"/>
                  </a:lnTo>
                  <a:lnTo>
                    <a:pt x="365" y="360"/>
                  </a:lnTo>
                  <a:lnTo>
                    <a:pt x="365" y="360"/>
                  </a:lnTo>
                  <a:lnTo>
                    <a:pt x="365" y="360"/>
                  </a:lnTo>
                  <a:lnTo>
                    <a:pt x="365" y="360"/>
                  </a:lnTo>
                  <a:lnTo>
                    <a:pt x="365" y="360"/>
                  </a:lnTo>
                  <a:lnTo>
                    <a:pt x="367" y="360"/>
                  </a:lnTo>
                  <a:lnTo>
                    <a:pt x="367" y="360"/>
                  </a:lnTo>
                  <a:lnTo>
                    <a:pt x="367" y="357"/>
                  </a:lnTo>
                  <a:lnTo>
                    <a:pt x="367" y="357"/>
                  </a:lnTo>
                  <a:lnTo>
                    <a:pt x="365" y="357"/>
                  </a:lnTo>
                  <a:lnTo>
                    <a:pt x="365" y="357"/>
                  </a:lnTo>
                  <a:lnTo>
                    <a:pt x="365" y="357"/>
                  </a:lnTo>
                  <a:lnTo>
                    <a:pt x="367" y="357"/>
                  </a:lnTo>
                  <a:lnTo>
                    <a:pt x="367" y="357"/>
                  </a:lnTo>
                  <a:lnTo>
                    <a:pt x="367" y="357"/>
                  </a:lnTo>
                  <a:lnTo>
                    <a:pt x="367" y="357"/>
                  </a:lnTo>
                  <a:lnTo>
                    <a:pt x="367" y="357"/>
                  </a:lnTo>
                  <a:lnTo>
                    <a:pt x="367" y="357"/>
                  </a:lnTo>
                  <a:lnTo>
                    <a:pt x="369" y="357"/>
                  </a:lnTo>
                  <a:lnTo>
                    <a:pt x="369" y="357"/>
                  </a:lnTo>
                  <a:lnTo>
                    <a:pt x="369" y="357"/>
                  </a:lnTo>
                  <a:lnTo>
                    <a:pt x="369" y="357"/>
                  </a:lnTo>
                  <a:lnTo>
                    <a:pt x="369" y="357"/>
                  </a:lnTo>
                  <a:lnTo>
                    <a:pt x="369" y="357"/>
                  </a:lnTo>
                  <a:lnTo>
                    <a:pt x="372" y="357"/>
                  </a:lnTo>
                  <a:lnTo>
                    <a:pt x="372" y="357"/>
                  </a:lnTo>
                  <a:lnTo>
                    <a:pt x="372" y="360"/>
                  </a:lnTo>
                  <a:lnTo>
                    <a:pt x="372" y="360"/>
                  </a:lnTo>
                  <a:lnTo>
                    <a:pt x="372" y="362"/>
                  </a:lnTo>
                  <a:lnTo>
                    <a:pt x="369" y="362"/>
                  </a:lnTo>
                  <a:lnTo>
                    <a:pt x="369" y="362"/>
                  </a:lnTo>
                  <a:lnTo>
                    <a:pt x="372" y="362"/>
                  </a:lnTo>
                  <a:lnTo>
                    <a:pt x="372" y="362"/>
                  </a:lnTo>
                  <a:lnTo>
                    <a:pt x="372" y="362"/>
                  </a:lnTo>
                  <a:lnTo>
                    <a:pt x="372" y="362"/>
                  </a:lnTo>
                  <a:lnTo>
                    <a:pt x="372" y="362"/>
                  </a:lnTo>
                  <a:lnTo>
                    <a:pt x="372" y="364"/>
                  </a:lnTo>
                  <a:lnTo>
                    <a:pt x="372" y="364"/>
                  </a:lnTo>
                  <a:lnTo>
                    <a:pt x="372" y="364"/>
                  </a:lnTo>
                  <a:lnTo>
                    <a:pt x="369" y="364"/>
                  </a:lnTo>
                  <a:lnTo>
                    <a:pt x="369" y="364"/>
                  </a:lnTo>
                  <a:lnTo>
                    <a:pt x="372" y="364"/>
                  </a:lnTo>
                  <a:lnTo>
                    <a:pt x="374" y="364"/>
                  </a:lnTo>
                  <a:lnTo>
                    <a:pt x="374" y="364"/>
                  </a:lnTo>
                  <a:lnTo>
                    <a:pt x="376" y="367"/>
                  </a:lnTo>
                  <a:lnTo>
                    <a:pt x="376" y="367"/>
                  </a:lnTo>
                  <a:lnTo>
                    <a:pt x="374" y="367"/>
                  </a:lnTo>
                  <a:lnTo>
                    <a:pt x="372" y="367"/>
                  </a:lnTo>
                  <a:lnTo>
                    <a:pt x="372" y="367"/>
                  </a:lnTo>
                  <a:lnTo>
                    <a:pt x="374" y="367"/>
                  </a:lnTo>
                  <a:lnTo>
                    <a:pt x="374" y="367"/>
                  </a:lnTo>
                  <a:lnTo>
                    <a:pt x="376" y="367"/>
                  </a:lnTo>
                  <a:lnTo>
                    <a:pt x="379" y="369"/>
                  </a:lnTo>
                  <a:lnTo>
                    <a:pt x="384" y="371"/>
                  </a:lnTo>
                  <a:lnTo>
                    <a:pt x="384" y="371"/>
                  </a:lnTo>
                  <a:lnTo>
                    <a:pt x="384" y="371"/>
                  </a:lnTo>
                  <a:lnTo>
                    <a:pt x="386" y="374"/>
                  </a:lnTo>
                  <a:lnTo>
                    <a:pt x="386" y="374"/>
                  </a:lnTo>
                  <a:lnTo>
                    <a:pt x="386" y="374"/>
                  </a:lnTo>
                  <a:lnTo>
                    <a:pt x="386" y="376"/>
                  </a:lnTo>
                  <a:lnTo>
                    <a:pt x="386" y="376"/>
                  </a:lnTo>
                  <a:lnTo>
                    <a:pt x="386" y="376"/>
                  </a:lnTo>
                  <a:lnTo>
                    <a:pt x="386" y="371"/>
                  </a:lnTo>
                  <a:lnTo>
                    <a:pt x="388" y="371"/>
                  </a:lnTo>
                  <a:lnTo>
                    <a:pt x="388" y="371"/>
                  </a:lnTo>
                  <a:lnTo>
                    <a:pt x="388" y="374"/>
                  </a:lnTo>
                  <a:lnTo>
                    <a:pt x="388" y="374"/>
                  </a:lnTo>
                  <a:lnTo>
                    <a:pt x="388" y="374"/>
                  </a:lnTo>
                  <a:lnTo>
                    <a:pt x="388" y="376"/>
                  </a:lnTo>
                  <a:lnTo>
                    <a:pt x="388" y="376"/>
                  </a:lnTo>
                  <a:lnTo>
                    <a:pt x="388" y="374"/>
                  </a:lnTo>
                  <a:lnTo>
                    <a:pt x="386" y="374"/>
                  </a:lnTo>
                  <a:lnTo>
                    <a:pt x="386" y="374"/>
                  </a:lnTo>
                  <a:lnTo>
                    <a:pt x="386" y="376"/>
                  </a:lnTo>
                  <a:lnTo>
                    <a:pt x="388" y="376"/>
                  </a:lnTo>
                  <a:lnTo>
                    <a:pt x="388" y="376"/>
                  </a:lnTo>
                  <a:lnTo>
                    <a:pt x="391" y="376"/>
                  </a:lnTo>
                  <a:lnTo>
                    <a:pt x="391" y="376"/>
                  </a:lnTo>
                  <a:lnTo>
                    <a:pt x="391" y="376"/>
                  </a:lnTo>
                  <a:lnTo>
                    <a:pt x="391" y="376"/>
                  </a:lnTo>
                  <a:lnTo>
                    <a:pt x="393" y="376"/>
                  </a:lnTo>
                  <a:lnTo>
                    <a:pt x="393" y="376"/>
                  </a:lnTo>
                  <a:lnTo>
                    <a:pt x="393" y="376"/>
                  </a:lnTo>
                  <a:lnTo>
                    <a:pt x="393" y="378"/>
                  </a:lnTo>
                  <a:lnTo>
                    <a:pt x="395" y="378"/>
                  </a:lnTo>
                  <a:lnTo>
                    <a:pt x="395" y="381"/>
                  </a:lnTo>
                  <a:lnTo>
                    <a:pt x="395" y="381"/>
                  </a:lnTo>
                  <a:lnTo>
                    <a:pt x="395" y="381"/>
                  </a:lnTo>
                  <a:lnTo>
                    <a:pt x="395" y="378"/>
                  </a:lnTo>
                  <a:lnTo>
                    <a:pt x="395" y="378"/>
                  </a:lnTo>
                  <a:lnTo>
                    <a:pt x="395" y="378"/>
                  </a:lnTo>
                  <a:lnTo>
                    <a:pt x="398" y="378"/>
                  </a:lnTo>
                  <a:lnTo>
                    <a:pt x="398" y="378"/>
                  </a:lnTo>
                  <a:lnTo>
                    <a:pt x="400" y="383"/>
                  </a:lnTo>
                  <a:lnTo>
                    <a:pt x="400" y="383"/>
                  </a:lnTo>
                  <a:lnTo>
                    <a:pt x="400" y="386"/>
                  </a:lnTo>
                  <a:lnTo>
                    <a:pt x="400" y="386"/>
                  </a:lnTo>
                  <a:lnTo>
                    <a:pt x="400" y="383"/>
                  </a:lnTo>
                  <a:lnTo>
                    <a:pt x="398" y="383"/>
                  </a:lnTo>
                  <a:lnTo>
                    <a:pt x="398" y="383"/>
                  </a:lnTo>
                  <a:lnTo>
                    <a:pt x="395" y="383"/>
                  </a:lnTo>
                  <a:lnTo>
                    <a:pt x="395" y="383"/>
                  </a:lnTo>
                  <a:lnTo>
                    <a:pt x="395" y="381"/>
                  </a:lnTo>
                  <a:lnTo>
                    <a:pt x="395" y="381"/>
                  </a:lnTo>
                  <a:lnTo>
                    <a:pt x="395" y="383"/>
                  </a:lnTo>
                  <a:lnTo>
                    <a:pt x="395" y="383"/>
                  </a:lnTo>
                  <a:lnTo>
                    <a:pt x="395" y="383"/>
                  </a:lnTo>
                  <a:lnTo>
                    <a:pt x="395" y="383"/>
                  </a:lnTo>
                  <a:lnTo>
                    <a:pt x="395" y="383"/>
                  </a:lnTo>
                  <a:lnTo>
                    <a:pt x="395" y="383"/>
                  </a:lnTo>
                  <a:lnTo>
                    <a:pt x="395" y="383"/>
                  </a:lnTo>
                  <a:lnTo>
                    <a:pt x="395" y="386"/>
                  </a:lnTo>
                  <a:lnTo>
                    <a:pt x="395" y="386"/>
                  </a:lnTo>
                  <a:lnTo>
                    <a:pt x="395" y="386"/>
                  </a:lnTo>
                  <a:lnTo>
                    <a:pt x="395" y="386"/>
                  </a:lnTo>
                  <a:lnTo>
                    <a:pt x="395" y="386"/>
                  </a:lnTo>
                  <a:lnTo>
                    <a:pt x="395" y="386"/>
                  </a:lnTo>
                  <a:lnTo>
                    <a:pt x="395" y="386"/>
                  </a:lnTo>
                  <a:lnTo>
                    <a:pt x="393" y="386"/>
                  </a:lnTo>
                  <a:lnTo>
                    <a:pt x="393" y="386"/>
                  </a:lnTo>
                  <a:lnTo>
                    <a:pt x="393" y="386"/>
                  </a:lnTo>
                  <a:lnTo>
                    <a:pt x="393" y="386"/>
                  </a:lnTo>
                  <a:lnTo>
                    <a:pt x="393" y="383"/>
                  </a:lnTo>
                  <a:lnTo>
                    <a:pt x="391" y="381"/>
                  </a:lnTo>
                  <a:lnTo>
                    <a:pt x="391" y="381"/>
                  </a:lnTo>
                  <a:lnTo>
                    <a:pt x="391" y="378"/>
                  </a:lnTo>
                  <a:lnTo>
                    <a:pt x="388" y="378"/>
                  </a:lnTo>
                  <a:lnTo>
                    <a:pt x="388" y="378"/>
                  </a:lnTo>
                  <a:lnTo>
                    <a:pt x="388" y="378"/>
                  </a:lnTo>
                  <a:lnTo>
                    <a:pt x="388" y="381"/>
                  </a:lnTo>
                  <a:lnTo>
                    <a:pt x="388" y="381"/>
                  </a:lnTo>
                  <a:lnTo>
                    <a:pt x="391" y="381"/>
                  </a:lnTo>
                  <a:lnTo>
                    <a:pt x="391" y="383"/>
                  </a:lnTo>
                  <a:lnTo>
                    <a:pt x="395" y="390"/>
                  </a:lnTo>
                  <a:lnTo>
                    <a:pt x="395" y="393"/>
                  </a:lnTo>
                  <a:lnTo>
                    <a:pt x="398" y="393"/>
                  </a:lnTo>
                  <a:lnTo>
                    <a:pt x="398" y="393"/>
                  </a:lnTo>
                  <a:lnTo>
                    <a:pt x="398" y="393"/>
                  </a:lnTo>
                  <a:lnTo>
                    <a:pt x="398" y="393"/>
                  </a:lnTo>
                  <a:lnTo>
                    <a:pt x="398" y="393"/>
                  </a:lnTo>
                  <a:lnTo>
                    <a:pt x="398" y="393"/>
                  </a:lnTo>
                  <a:lnTo>
                    <a:pt x="398" y="393"/>
                  </a:lnTo>
                  <a:lnTo>
                    <a:pt x="398" y="393"/>
                  </a:lnTo>
                  <a:lnTo>
                    <a:pt x="398" y="393"/>
                  </a:lnTo>
                  <a:lnTo>
                    <a:pt x="398" y="393"/>
                  </a:lnTo>
                  <a:lnTo>
                    <a:pt x="400" y="393"/>
                  </a:lnTo>
                  <a:lnTo>
                    <a:pt x="400" y="390"/>
                  </a:lnTo>
                  <a:lnTo>
                    <a:pt x="400" y="390"/>
                  </a:lnTo>
                  <a:lnTo>
                    <a:pt x="400" y="388"/>
                  </a:lnTo>
                  <a:lnTo>
                    <a:pt x="400" y="388"/>
                  </a:lnTo>
                  <a:lnTo>
                    <a:pt x="400" y="388"/>
                  </a:lnTo>
                  <a:lnTo>
                    <a:pt x="400" y="386"/>
                  </a:lnTo>
                  <a:lnTo>
                    <a:pt x="400" y="386"/>
                  </a:lnTo>
                  <a:lnTo>
                    <a:pt x="400" y="386"/>
                  </a:lnTo>
                  <a:lnTo>
                    <a:pt x="402" y="386"/>
                  </a:lnTo>
                  <a:lnTo>
                    <a:pt x="402" y="388"/>
                  </a:lnTo>
                  <a:lnTo>
                    <a:pt x="400" y="388"/>
                  </a:lnTo>
                  <a:lnTo>
                    <a:pt x="400" y="388"/>
                  </a:lnTo>
                  <a:lnTo>
                    <a:pt x="400" y="390"/>
                  </a:lnTo>
                  <a:lnTo>
                    <a:pt x="400" y="390"/>
                  </a:lnTo>
                  <a:lnTo>
                    <a:pt x="400" y="393"/>
                  </a:lnTo>
                  <a:lnTo>
                    <a:pt x="400" y="393"/>
                  </a:lnTo>
                  <a:lnTo>
                    <a:pt x="400" y="393"/>
                  </a:lnTo>
                  <a:lnTo>
                    <a:pt x="400" y="393"/>
                  </a:lnTo>
                  <a:lnTo>
                    <a:pt x="402" y="395"/>
                  </a:lnTo>
                  <a:lnTo>
                    <a:pt x="402" y="395"/>
                  </a:lnTo>
                  <a:lnTo>
                    <a:pt x="402" y="397"/>
                  </a:lnTo>
                  <a:lnTo>
                    <a:pt x="400" y="397"/>
                  </a:lnTo>
                  <a:lnTo>
                    <a:pt x="400" y="395"/>
                  </a:lnTo>
                  <a:lnTo>
                    <a:pt x="400" y="395"/>
                  </a:lnTo>
                  <a:lnTo>
                    <a:pt x="400" y="395"/>
                  </a:lnTo>
                  <a:lnTo>
                    <a:pt x="398" y="395"/>
                  </a:lnTo>
                  <a:lnTo>
                    <a:pt x="398" y="395"/>
                  </a:lnTo>
                  <a:lnTo>
                    <a:pt x="398" y="395"/>
                  </a:lnTo>
                  <a:lnTo>
                    <a:pt x="398" y="395"/>
                  </a:lnTo>
                  <a:lnTo>
                    <a:pt x="398" y="395"/>
                  </a:lnTo>
                  <a:lnTo>
                    <a:pt x="398" y="395"/>
                  </a:lnTo>
                  <a:lnTo>
                    <a:pt x="398" y="395"/>
                  </a:lnTo>
                  <a:lnTo>
                    <a:pt x="400" y="397"/>
                  </a:lnTo>
                  <a:lnTo>
                    <a:pt x="400" y="397"/>
                  </a:lnTo>
                  <a:lnTo>
                    <a:pt x="400" y="397"/>
                  </a:lnTo>
                  <a:lnTo>
                    <a:pt x="400" y="400"/>
                  </a:lnTo>
                  <a:lnTo>
                    <a:pt x="400" y="400"/>
                  </a:lnTo>
                  <a:lnTo>
                    <a:pt x="400" y="402"/>
                  </a:lnTo>
                  <a:lnTo>
                    <a:pt x="405" y="405"/>
                  </a:lnTo>
                  <a:lnTo>
                    <a:pt x="407" y="407"/>
                  </a:lnTo>
                  <a:lnTo>
                    <a:pt x="407" y="407"/>
                  </a:lnTo>
                  <a:lnTo>
                    <a:pt x="407" y="407"/>
                  </a:lnTo>
                  <a:lnTo>
                    <a:pt x="405" y="405"/>
                  </a:lnTo>
                  <a:lnTo>
                    <a:pt x="405" y="405"/>
                  </a:lnTo>
                  <a:lnTo>
                    <a:pt x="405" y="402"/>
                  </a:lnTo>
                  <a:lnTo>
                    <a:pt x="402" y="402"/>
                  </a:lnTo>
                  <a:lnTo>
                    <a:pt x="402" y="402"/>
                  </a:lnTo>
                  <a:lnTo>
                    <a:pt x="402" y="402"/>
                  </a:lnTo>
                  <a:lnTo>
                    <a:pt x="405" y="402"/>
                  </a:lnTo>
                  <a:lnTo>
                    <a:pt x="405" y="402"/>
                  </a:lnTo>
                  <a:lnTo>
                    <a:pt x="405" y="405"/>
                  </a:lnTo>
                  <a:lnTo>
                    <a:pt x="407" y="405"/>
                  </a:lnTo>
                  <a:lnTo>
                    <a:pt x="407" y="405"/>
                  </a:lnTo>
                  <a:lnTo>
                    <a:pt x="407" y="405"/>
                  </a:lnTo>
                  <a:lnTo>
                    <a:pt x="410" y="407"/>
                  </a:lnTo>
                  <a:lnTo>
                    <a:pt x="410" y="407"/>
                  </a:lnTo>
                  <a:lnTo>
                    <a:pt x="410" y="407"/>
                  </a:lnTo>
                  <a:lnTo>
                    <a:pt x="410" y="407"/>
                  </a:lnTo>
                  <a:lnTo>
                    <a:pt x="410" y="407"/>
                  </a:lnTo>
                  <a:lnTo>
                    <a:pt x="410" y="407"/>
                  </a:lnTo>
                  <a:lnTo>
                    <a:pt x="410" y="409"/>
                  </a:lnTo>
                  <a:lnTo>
                    <a:pt x="410" y="409"/>
                  </a:lnTo>
                  <a:lnTo>
                    <a:pt x="412" y="409"/>
                  </a:lnTo>
                  <a:lnTo>
                    <a:pt x="412" y="409"/>
                  </a:lnTo>
                  <a:lnTo>
                    <a:pt x="412" y="409"/>
                  </a:lnTo>
                  <a:lnTo>
                    <a:pt x="412" y="409"/>
                  </a:lnTo>
                  <a:lnTo>
                    <a:pt x="414" y="409"/>
                  </a:lnTo>
                  <a:lnTo>
                    <a:pt x="414" y="409"/>
                  </a:lnTo>
                  <a:lnTo>
                    <a:pt x="414" y="412"/>
                  </a:lnTo>
                  <a:lnTo>
                    <a:pt x="414" y="412"/>
                  </a:lnTo>
                  <a:lnTo>
                    <a:pt x="417" y="412"/>
                  </a:lnTo>
                  <a:lnTo>
                    <a:pt x="417" y="412"/>
                  </a:lnTo>
                  <a:lnTo>
                    <a:pt x="419" y="409"/>
                  </a:lnTo>
                  <a:lnTo>
                    <a:pt x="419" y="409"/>
                  </a:lnTo>
                  <a:lnTo>
                    <a:pt x="419" y="409"/>
                  </a:lnTo>
                  <a:lnTo>
                    <a:pt x="417" y="409"/>
                  </a:lnTo>
                  <a:lnTo>
                    <a:pt x="417" y="409"/>
                  </a:lnTo>
                  <a:lnTo>
                    <a:pt x="417" y="409"/>
                  </a:lnTo>
                  <a:lnTo>
                    <a:pt x="417" y="409"/>
                  </a:lnTo>
                  <a:lnTo>
                    <a:pt x="419" y="407"/>
                  </a:lnTo>
                  <a:lnTo>
                    <a:pt x="419" y="409"/>
                  </a:lnTo>
                  <a:lnTo>
                    <a:pt x="419" y="409"/>
                  </a:lnTo>
                  <a:lnTo>
                    <a:pt x="419" y="409"/>
                  </a:lnTo>
                  <a:lnTo>
                    <a:pt x="421" y="412"/>
                  </a:lnTo>
                  <a:lnTo>
                    <a:pt x="421" y="414"/>
                  </a:lnTo>
                  <a:lnTo>
                    <a:pt x="421" y="414"/>
                  </a:lnTo>
                  <a:lnTo>
                    <a:pt x="421" y="414"/>
                  </a:lnTo>
                  <a:lnTo>
                    <a:pt x="421" y="414"/>
                  </a:lnTo>
                  <a:lnTo>
                    <a:pt x="419" y="416"/>
                  </a:lnTo>
                  <a:lnTo>
                    <a:pt x="419" y="416"/>
                  </a:lnTo>
                  <a:lnTo>
                    <a:pt x="421" y="416"/>
                  </a:lnTo>
                  <a:lnTo>
                    <a:pt x="421" y="416"/>
                  </a:lnTo>
                  <a:lnTo>
                    <a:pt x="421" y="416"/>
                  </a:lnTo>
                  <a:lnTo>
                    <a:pt x="421" y="416"/>
                  </a:lnTo>
                  <a:lnTo>
                    <a:pt x="421" y="416"/>
                  </a:lnTo>
                  <a:lnTo>
                    <a:pt x="419" y="414"/>
                  </a:lnTo>
                  <a:lnTo>
                    <a:pt x="419" y="414"/>
                  </a:lnTo>
                  <a:lnTo>
                    <a:pt x="419" y="414"/>
                  </a:lnTo>
                  <a:lnTo>
                    <a:pt x="419" y="416"/>
                  </a:lnTo>
                  <a:lnTo>
                    <a:pt x="419" y="416"/>
                  </a:lnTo>
                  <a:lnTo>
                    <a:pt x="421" y="416"/>
                  </a:lnTo>
                  <a:lnTo>
                    <a:pt x="419" y="416"/>
                  </a:lnTo>
                  <a:lnTo>
                    <a:pt x="419" y="416"/>
                  </a:lnTo>
                  <a:lnTo>
                    <a:pt x="419" y="416"/>
                  </a:lnTo>
                  <a:lnTo>
                    <a:pt x="412" y="412"/>
                  </a:lnTo>
                  <a:lnTo>
                    <a:pt x="412" y="412"/>
                  </a:lnTo>
                  <a:lnTo>
                    <a:pt x="410" y="409"/>
                  </a:lnTo>
                  <a:lnTo>
                    <a:pt x="410" y="409"/>
                  </a:lnTo>
                  <a:lnTo>
                    <a:pt x="410" y="409"/>
                  </a:lnTo>
                  <a:lnTo>
                    <a:pt x="410" y="409"/>
                  </a:lnTo>
                  <a:lnTo>
                    <a:pt x="410" y="409"/>
                  </a:lnTo>
                  <a:lnTo>
                    <a:pt x="410" y="407"/>
                  </a:lnTo>
                  <a:lnTo>
                    <a:pt x="410" y="407"/>
                  </a:lnTo>
                  <a:lnTo>
                    <a:pt x="407" y="407"/>
                  </a:lnTo>
                  <a:lnTo>
                    <a:pt x="407" y="409"/>
                  </a:lnTo>
                  <a:lnTo>
                    <a:pt x="407" y="409"/>
                  </a:lnTo>
                  <a:lnTo>
                    <a:pt x="410" y="409"/>
                  </a:lnTo>
                  <a:lnTo>
                    <a:pt x="419" y="416"/>
                  </a:lnTo>
                  <a:lnTo>
                    <a:pt x="421" y="419"/>
                  </a:lnTo>
                  <a:lnTo>
                    <a:pt x="421" y="421"/>
                  </a:lnTo>
                  <a:lnTo>
                    <a:pt x="424" y="421"/>
                  </a:lnTo>
                  <a:lnTo>
                    <a:pt x="424" y="421"/>
                  </a:lnTo>
                  <a:lnTo>
                    <a:pt x="424" y="423"/>
                  </a:lnTo>
                  <a:lnTo>
                    <a:pt x="424" y="423"/>
                  </a:lnTo>
                  <a:lnTo>
                    <a:pt x="428" y="426"/>
                  </a:lnTo>
                  <a:lnTo>
                    <a:pt x="433" y="431"/>
                  </a:lnTo>
                  <a:lnTo>
                    <a:pt x="436" y="433"/>
                  </a:lnTo>
                  <a:lnTo>
                    <a:pt x="436" y="433"/>
                  </a:lnTo>
                  <a:lnTo>
                    <a:pt x="438" y="433"/>
                  </a:lnTo>
                  <a:lnTo>
                    <a:pt x="438" y="435"/>
                  </a:lnTo>
                  <a:lnTo>
                    <a:pt x="445" y="442"/>
                  </a:lnTo>
                  <a:lnTo>
                    <a:pt x="445" y="445"/>
                  </a:lnTo>
                  <a:lnTo>
                    <a:pt x="445" y="445"/>
                  </a:lnTo>
                  <a:lnTo>
                    <a:pt x="445" y="447"/>
                  </a:lnTo>
                  <a:lnTo>
                    <a:pt x="447" y="447"/>
                  </a:lnTo>
                  <a:lnTo>
                    <a:pt x="447" y="449"/>
                  </a:lnTo>
                  <a:lnTo>
                    <a:pt x="447" y="452"/>
                  </a:lnTo>
                  <a:lnTo>
                    <a:pt x="447" y="452"/>
                  </a:lnTo>
                  <a:lnTo>
                    <a:pt x="450" y="452"/>
                  </a:lnTo>
                  <a:lnTo>
                    <a:pt x="450" y="452"/>
                  </a:lnTo>
                  <a:lnTo>
                    <a:pt x="452" y="454"/>
                  </a:lnTo>
                  <a:lnTo>
                    <a:pt x="452" y="457"/>
                  </a:lnTo>
                  <a:lnTo>
                    <a:pt x="452" y="457"/>
                  </a:lnTo>
                  <a:lnTo>
                    <a:pt x="455" y="457"/>
                  </a:lnTo>
                  <a:lnTo>
                    <a:pt x="455" y="459"/>
                  </a:lnTo>
                  <a:lnTo>
                    <a:pt x="455" y="459"/>
                  </a:lnTo>
                  <a:lnTo>
                    <a:pt x="455" y="459"/>
                  </a:lnTo>
                  <a:lnTo>
                    <a:pt x="455" y="459"/>
                  </a:lnTo>
                  <a:lnTo>
                    <a:pt x="457" y="461"/>
                  </a:lnTo>
                  <a:lnTo>
                    <a:pt x="457" y="461"/>
                  </a:lnTo>
                  <a:lnTo>
                    <a:pt x="459" y="461"/>
                  </a:lnTo>
                  <a:lnTo>
                    <a:pt x="459" y="464"/>
                  </a:lnTo>
                  <a:lnTo>
                    <a:pt x="459" y="466"/>
                  </a:lnTo>
                  <a:lnTo>
                    <a:pt x="459" y="466"/>
                  </a:lnTo>
                  <a:lnTo>
                    <a:pt x="462" y="466"/>
                  </a:lnTo>
                  <a:lnTo>
                    <a:pt x="462" y="466"/>
                  </a:lnTo>
                  <a:lnTo>
                    <a:pt x="462" y="466"/>
                  </a:lnTo>
                  <a:lnTo>
                    <a:pt x="459" y="466"/>
                  </a:lnTo>
                  <a:lnTo>
                    <a:pt x="459" y="468"/>
                  </a:lnTo>
                  <a:lnTo>
                    <a:pt x="462" y="468"/>
                  </a:lnTo>
                  <a:lnTo>
                    <a:pt x="462" y="471"/>
                  </a:lnTo>
                  <a:lnTo>
                    <a:pt x="462" y="471"/>
                  </a:lnTo>
                  <a:lnTo>
                    <a:pt x="462" y="473"/>
                  </a:lnTo>
                  <a:lnTo>
                    <a:pt x="462" y="473"/>
                  </a:lnTo>
                  <a:lnTo>
                    <a:pt x="462" y="473"/>
                  </a:lnTo>
                  <a:lnTo>
                    <a:pt x="464" y="473"/>
                  </a:lnTo>
                  <a:lnTo>
                    <a:pt x="464" y="473"/>
                  </a:lnTo>
                  <a:lnTo>
                    <a:pt x="464" y="473"/>
                  </a:lnTo>
                  <a:lnTo>
                    <a:pt x="464" y="473"/>
                  </a:lnTo>
                  <a:lnTo>
                    <a:pt x="469" y="478"/>
                  </a:lnTo>
                  <a:lnTo>
                    <a:pt x="469" y="480"/>
                  </a:lnTo>
                  <a:lnTo>
                    <a:pt x="469" y="480"/>
                  </a:lnTo>
                  <a:lnTo>
                    <a:pt x="471" y="480"/>
                  </a:lnTo>
                  <a:lnTo>
                    <a:pt x="471" y="480"/>
                  </a:lnTo>
                  <a:lnTo>
                    <a:pt x="478" y="490"/>
                  </a:lnTo>
                  <a:lnTo>
                    <a:pt x="478" y="490"/>
                  </a:lnTo>
                  <a:lnTo>
                    <a:pt x="481" y="490"/>
                  </a:lnTo>
                  <a:lnTo>
                    <a:pt x="481" y="490"/>
                  </a:lnTo>
                  <a:lnTo>
                    <a:pt x="481" y="490"/>
                  </a:lnTo>
                  <a:lnTo>
                    <a:pt x="481" y="490"/>
                  </a:lnTo>
                  <a:lnTo>
                    <a:pt x="481" y="492"/>
                  </a:lnTo>
                  <a:lnTo>
                    <a:pt x="481" y="492"/>
                  </a:lnTo>
                  <a:lnTo>
                    <a:pt x="481" y="492"/>
                  </a:lnTo>
                  <a:lnTo>
                    <a:pt x="481" y="492"/>
                  </a:lnTo>
                  <a:lnTo>
                    <a:pt x="481" y="492"/>
                  </a:lnTo>
                  <a:lnTo>
                    <a:pt x="483" y="492"/>
                  </a:lnTo>
                  <a:lnTo>
                    <a:pt x="483" y="494"/>
                  </a:lnTo>
                  <a:lnTo>
                    <a:pt x="485" y="497"/>
                  </a:lnTo>
                  <a:lnTo>
                    <a:pt x="488" y="499"/>
                  </a:lnTo>
                  <a:lnTo>
                    <a:pt x="490" y="502"/>
                  </a:lnTo>
                  <a:lnTo>
                    <a:pt x="490" y="504"/>
                  </a:lnTo>
                  <a:lnTo>
                    <a:pt x="490" y="504"/>
                  </a:lnTo>
                  <a:lnTo>
                    <a:pt x="490" y="504"/>
                  </a:lnTo>
                  <a:lnTo>
                    <a:pt x="490" y="504"/>
                  </a:lnTo>
                  <a:lnTo>
                    <a:pt x="490" y="506"/>
                  </a:lnTo>
                  <a:lnTo>
                    <a:pt x="492" y="506"/>
                  </a:lnTo>
                  <a:lnTo>
                    <a:pt x="490" y="506"/>
                  </a:lnTo>
                  <a:lnTo>
                    <a:pt x="490" y="509"/>
                  </a:lnTo>
                  <a:lnTo>
                    <a:pt x="492" y="511"/>
                  </a:lnTo>
                  <a:lnTo>
                    <a:pt x="492" y="513"/>
                  </a:lnTo>
                  <a:lnTo>
                    <a:pt x="492" y="518"/>
                  </a:lnTo>
                  <a:lnTo>
                    <a:pt x="492" y="520"/>
                  </a:lnTo>
                  <a:lnTo>
                    <a:pt x="492" y="528"/>
                  </a:lnTo>
                  <a:lnTo>
                    <a:pt x="492" y="530"/>
                  </a:lnTo>
                  <a:lnTo>
                    <a:pt x="495" y="532"/>
                  </a:lnTo>
                  <a:lnTo>
                    <a:pt x="497" y="537"/>
                  </a:lnTo>
                  <a:lnTo>
                    <a:pt x="499" y="546"/>
                  </a:lnTo>
                  <a:lnTo>
                    <a:pt x="502" y="549"/>
                  </a:lnTo>
                  <a:lnTo>
                    <a:pt x="502" y="549"/>
                  </a:lnTo>
                  <a:lnTo>
                    <a:pt x="504" y="549"/>
                  </a:lnTo>
                  <a:lnTo>
                    <a:pt x="507" y="551"/>
                  </a:lnTo>
                  <a:lnTo>
                    <a:pt x="509" y="554"/>
                  </a:lnTo>
                  <a:lnTo>
                    <a:pt x="509" y="554"/>
                  </a:lnTo>
                  <a:lnTo>
                    <a:pt x="509" y="554"/>
                  </a:lnTo>
                  <a:lnTo>
                    <a:pt x="509" y="554"/>
                  </a:lnTo>
                  <a:lnTo>
                    <a:pt x="509" y="554"/>
                  </a:lnTo>
                  <a:lnTo>
                    <a:pt x="511" y="554"/>
                  </a:lnTo>
                  <a:lnTo>
                    <a:pt x="511" y="554"/>
                  </a:lnTo>
                  <a:lnTo>
                    <a:pt x="511" y="554"/>
                  </a:lnTo>
                  <a:lnTo>
                    <a:pt x="511" y="556"/>
                  </a:lnTo>
                  <a:lnTo>
                    <a:pt x="511" y="556"/>
                  </a:lnTo>
                  <a:lnTo>
                    <a:pt x="511" y="556"/>
                  </a:lnTo>
                  <a:lnTo>
                    <a:pt x="511" y="558"/>
                  </a:lnTo>
                  <a:lnTo>
                    <a:pt x="511" y="558"/>
                  </a:lnTo>
                  <a:lnTo>
                    <a:pt x="509" y="558"/>
                  </a:lnTo>
                  <a:lnTo>
                    <a:pt x="509" y="561"/>
                  </a:lnTo>
                  <a:lnTo>
                    <a:pt x="509" y="565"/>
                  </a:lnTo>
                  <a:lnTo>
                    <a:pt x="509" y="568"/>
                  </a:lnTo>
                  <a:lnTo>
                    <a:pt x="509" y="570"/>
                  </a:lnTo>
                  <a:lnTo>
                    <a:pt x="509" y="570"/>
                  </a:lnTo>
                  <a:lnTo>
                    <a:pt x="509" y="573"/>
                  </a:lnTo>
                  <a:lnTo>
                    <a:pt x="509" y="573"/>
                  </a:lnTo>
                  <a:lnTo>
                    <a:pt x="509" y="573"/>
                  </a:lnTo>
                  <a:lnTo>
                    <a:pt x="509" y="575"/>
                  </a:lnTo>
                  <a:lnTo>
                    <a:pt x="509" y="575"/>
                  </a:lnTo>
                  <a:lnTo>
                    <a:pt x="507" y="577"/>
                  </a:lnTo>
                  <a:lnTo>
                    <a:pt x="507" y="577"/>
                  </a:lnTo>
                  <a:lnTo>
                    <a:pt x="507" y="577"/>
                  </a:lnTo>
                  <a:lnTo>
                    <a:pt x="507" y="575"/>
                  </a:lnTo>
                  <a:lnTo>
                    <a:pt x="507" y="575"/>
                  </a:lnTo>
                  <a:lnTo>
                    <a:pt x="504" y="577"/>
                  </a:lnTo>
                  <a:lnTo>
                    <a:pt x="504" y="577"/>
                  </a:lnTo>
                  <a:lnTo>
                    <a:pt x="504" y="577"/>
                  </a:lnTo>
                  <a:lnTo>
                    <a:pt x="504" y="580"/>
                  </a:lnTo>
                  <a:lnTo>
                    <a:pt x="504" y="580"/>
                  </a:lnTo>
                  <a:lnTo>
                    <a:pt x="502" y="580"/>
                  </a:lnTo>
                  <a:lnTo>
                    <a:pt x="502" y="580"/>
                  </a:lnTo>
                  <a:lnTo>
                    <a:pt x="499" y="582"/>
                  </a:lnTo>
                  <a:lnTo>
                    <a:pt x="499" y="582"/>
                  </a:lnTo>
                  <a:lnTo>
                    <a:pt x="499" y="582"/>
                  </a:lnTo>
                  <a:lnTo>
                    <a:pt x="499" y="584"/>
                  </a:lnTo>
                  <a:lnTo>
                    <a:pt x="499" y="584"/>
                  </a:lnTo>
                  <a:lnTo>
                    <a:pt x="497" y="584"/>
                  </a:lnTo>
                  <a:lnTo>
                    <a:pt x="497" y="584"/>
                  </a:lnTo>
                  <a:lnTo>
                    <a:pt x="497" y="587"/>
                  </a:lnTo>
                  <a:lnTo>
                    <a:pt x="497" y="587"/>
                  </a:lnTo>
                  <a:lnTo>
                    <a:pt x="497" y="587"/>
                  </a:lnTo>
                  <a:lnTo>
                    <a:pt x="495" y="587"/>
                  </a:lnTo>
                  <a:lnTo>
                    <a:pt x="495" y="587"/>
                  </a:lnTo>
                  <a:lnTo>
                    <a:pt x="495" y="587"/>
                  </a:lnTo>
                  <a:lnTo>
                    <a:pt x="495" y="589"/>
                  </a:lnTo>
                  <a:lnTo>
                    <a:pt x="497" y="587"/>
                  </a:lnTo>
                  <a:lnTo>
                    <a:pt x="497" y="589"/>
                  </a:lnTo>
                  <a:lnTo>
                    <a:pt x="499" y="589"/>
                  </a:lnTo>
                  <a:lnTo>
                    <a:pt x="499" y="589"/>
                  </a:lnTo>
                  <a:lnTo>
                    <a:pt x="502" y="589"/>
                  </a:lnTo>
                  <a:lnTo>
                    <a:pt x="502" y="589"/>
                  </a:lnTo>
                  <a:lnTo>
                    <a:pt x="502" y="589"/>
                  </a:lnTo>
                  <a:lnTo>
                    <a:pt x="504" y="589"/>
                  </a:lnTo>
                  <a:lnTo>
                    <a:pt x="504" y="589"/>
                  </a:lnTo>
                  <a:lnTo>
                    <a:pt x="507" y="594"/>
                  </a:lnTo>
                  <a:lnTo>
                    <a:pt x="507" y="594"/>
                  </a:lnTo>
                  <a:lnTo>
                    <a:pt x="509" y="594"/>
                  </a:lnTo>
                  <a:lnTo>
                    <a:pt x="507" y="596"/>
                  </a:lnTo>
                  <a:lnTo>
                    <a:pt x="507" y="596"/>
                  </a:lnTo>
                  <a:lnTo>
                    <a:pt x="507" y="599"/>
                  </a:lnTo>
                  <a:lnTo>
                    <a:pt x="507" y="599"/>
                  </a:lnTo>
                  <a:lnTo>
                    <a:pt x="507" y="599"/>
                  </a:lnTo>
                  <a:lnTo>
                    <a:pt x="504" y="599"/>
                  </a:lnTo>
                  <a:lnTo>
                    <a:pt x="504" y="601"/>
                  </a:lnTo>
                  <a:lnTo>
                    <a:pt x="502" y="601"/>
                  </a:lnTo>
                  <a:lnTo>
                    <a:pt x="499" y="601"/>
                  </a:lnTo>
                  <a:lnTo>
                    <a:pt x="499" y="601"/>
                  </a:lnTo>
                  <a:lnTo>
                    <a:pt x="497" y="601"/>
                  </a:lnTo>
                  <a:lnTo>
                    <a:pt x="495" y="601"/>
                  </a:lnTo>
                  <a:lnTo>
                    <a:pt x="492" y="601"/>
                  </a:lnTo>
                  <a:lnTo>
                    <a:pt x="488" y="603"/>
                  </a:lnTo>
                  <a:lnTo>
                    <a:pt x="488" y="603"/>
                  </a:lnTo>
                  <a:lnTo>
                    <a:pt x="488" y="606"/>
                  </a:lnTo>
                  <a:lnTo>
                    <a:pt x="488" y="606"/>
                  </a:lnTo>
                  <a:lnTo>
                    <a:pt x="488" y="608"/>
                  </a:lnTo>
                  <a:lnTo>
                    <a:pt x="490" y="610"/>
                  </a:lnTo>
                  <a:lnTo>
                    <a:pt x="490" y="610"/>
                  </a:lnTo>
                  <a:lnTo>
                    <a:pt x="492" y="613"/>
                  </a:lnTo>
                  <a:lnTo>
                    <a:pt x="492" y="613"/>
                  </a:lnTo>
                  <a:lnTo>
                    <a:pt x="492" y="613"/>
                  </a:lnTo>
                  <a:lnTo>
                    <a:pt x="492" y="613"/>
                  </a:lnTo>
                  <a:lnTo>
                    <a:pt x="492" y="615"/>
                  </a:lnTo>
                  <a:lnTo>
                    <a:pt x="492" y="617"/>
                  </a:lnTo>
                  <a:lnTo>
                    <a:pt x="492" y="620"/>
                  </a:lnTo>
                  <a:lnTo>
                    <a:pt x="492" y="620"/>
                  </a:lnTo>
                  <a:lnTo>
                    <a:pt x="492" y="620"/>
                  </a:lnTo>
                  <a:lnTo>
                    <a:pt x="492" y="622"/>
                  </a:lnTo>
                  <a:lnTo>
                    <a:pt x="495" y="622"/>
                  </a:lnTo>
                  <a:lnTo>
                    <a:pt x="497" y="627"/>
                  </a:lnTo>
                  <a:lnTo>
                    <a:pt x="497" y="627"/>
                  </a:lnTo>
                  <a:lnTo>
                    <a:pt x="497" y="629"/>
                  </a:lnTo>
                  <a:lnTo>
                    <a:pt x="499" y="629"/>
                  </a:lnTo>
                  <a:lnTo>
                    <a:pt x="499" y="632"/>
                  </a:lnTo>
                  <a:lnTo>
                    <a:pt x="499" y="632"/>
                  </a:lnTo>
                  <a:lnTo>
                    <a:pt x="502" y="634"/>
                  </a:lnTo>
                  <a:lnTo>
                    <a:pt x="504" y="636"/>
                  </a:lnTo>
                  <a:lnTo>
                    <a:pt x="504" y="639"/>
                  </a:lnTo>
                  <a:lnTo>
                    <a:pt x="507" y="641"/>
                  </a:lnTo>
                  <a:lnTo>
                    <a:pt x="509" y="644"/>
                  </a:lnTo>
                  <a:lnTo>
                    <a:pt x="509" y="644"/>
                  </a:lnTo>
                  <a:lnTo>
                    <a:pt x="509" y="644"/>
                  </a:lnTo>
                  <a:lnTo>
                    <a:pt x="511" y="644"/>
                  </a:lnTo>
                  <a:lnTo>
                    <a:pt x="511" y="644"/>
                  </a:lnTo>
                  <a:lnTo>
                    <a:pt x="511" y="646"/>
                  </a:lnTo>
                  <a:lnTo>
                    <a:pt x="511" y="648"/>
                  </a:lnTo>
                  <a:lnTo>
                    <a:pt x="511" y="648"/>
                  </a:lnTo>
                  <a:lnTo>
                    <a:pt x="511" y="648"/>
                  </a:lnTo>
                  <a:lnTo>
                    <a:pt x="514" y="648"/>
                  </a:lnTo>
                  <a:lnTo>
                    <a:pt x="514" y="648"/>
                  </a:lnTo>
                  <a:lnTo>
                    <a:pt x="514" y="651"/>
                  </a:lnTo>
                  <a:lnTo>
                    <a:pt x="514" y="651"/>
                  </a:lnTo>
                  <a:lnTo>
                    <a:pt x="514" y="651"/>
                  </a:lnTo>
                  <a:lnTo>
                    <a:pt x="514" y="653"/>
                  </a:lnTo>
                  <a:lnTo>
                    <a:pt x="514" y="653"/>
                  </a:lnTo>
                  <a:lnTo>
                    <a:pt x="516" y="655"/>
                  </a:lnTo>
                  <a:lnTo>
                    <a:pt x="518" y="658"/>
                  </a:lnTo>
                  <a:lnTo>
                    <a:pt x="521" y="658"/>
                  </a:lnTo>
                  <a:lnTo>
                    <a:pt x="521" y="658"/>
                  </a:lnTo>
                  <a:lnTo>
                    <a:pt x="521" y="658"/>
                  </a:lnTo>
                  <a:lnTo>
                    <a:pt x="521" y="658"/>
                  </a:lnTo>
                  <a:lnTo>
                    <a:pt x="523" y="658"/>
                  </a:lnTo>
                  <a:lnTo>
                    <a:pt x="523" y="658"/>
                  </a:lnTo>
                  <a:lnTo>
                    <a:pt x="523" y="658"/>
                  </a:lnTo>
                  <a:lnTo>
                    <a:pt x="523" y="658"/>
                  </a:lnTo>
                  <a:lnTo>
                    <a:pt x="523" y="658"/>
                  </a:lnTo>
                  <a:lnTo>
                    <a:pt x="523" y="658"/>
                  </a:lnTo>
                  <a:lnTo>
                    <a:pt x="523" y="660"/>
                  </a:lnTo>
                  <a:lnTo>
                    <a:pt x="523" y="660"/>
                  </a:lnTo>
                  <a:lnTo>
                    <a:pt x="523" y="662"/>
                  </a:lnTo>
                  <a:lnTo>
                    <a:pt x="526" y="662"/>
                  </a:lnTo>
                  <a:lnTo>
                    <a:pt x="526" y="660"/>
                  </a:lnTo>
                  <a:lnTo>
                    <a:pt x="526" y="660"/>
                  </a:lnTo>
                  <a:lnTo>
                    <a:pt x="528" y="662"/>
                  </a:lnTo>
                  <a:lnTo>
                    <a:pt x="528" y="662"/>
                  </a:lnTo>
                  <a:lnTo>
                    <a:pt x="528" y="662"/>
                  </a:lnTo>
                  <a:lnTo>
                    <a:pt x="528" y="662"/>
                  </a:lnTo>
                  <a:lnTo>
                    <a:pt x="528" y="662"/>
                  </a:lnTo>
                  <a:lnTo>
                    <a:pt x="528" y="662"/>
                  </a:lnTo>
                  <a:lnTo>
                    <a:pt x="528" y="662"/>
                  </a:lnTo>
                  <a:lnTo>
                    <a:pt x="528" y="662"/>
                  </a:lnTo>
                  <a:lnTo>
                    <a:pt x="530" y="662"/>
                  </a:lnTo>
                  <a:lnTo>
                    <a:pt x="530" y="665"/>
                  </a:lnTo>
                  <a:lnTo>
                    <a:pt x="530" y="665"/>
                  </a:lnTo>
                  <a:lnTo>
                    <a:pt x="533" y="665"/>
                  </a:lnTo>
                  <a:lnTo>
                    <a:pt x="537" y="667"/>
                  </a:lnTo>
                  <a:lnTo>
                    <a:pt x="537" y="667"/>
                  </a:lnTo>
                  <a:lnTo>
                    <a:pt x="540" y="667"/>
                  </a:lnTo>
                  <a:lnTo>
                    <a:pt x="540" y="670"/>
                  </a:lnTo>
                  <a:lnTo>
                    <a:pt x="540" y="667"/>
                  </a:lnTo>
                  <a:lnTo>
                    <a:pt x="542" y="667"/>
                  </a:lnTo>
                  <a:lnTo>
                    <a:pt x="542" y="667"/>
                  </a:lnTo>
                  <a:lnTo>
                    <a:pt x="542" y="667"/>
                  </a:lnTo>
                  <a:lnTo>
                    <a:pt x="542" y="667"/>
                  </a:lnTo>
                  <a:lnTo>
                    <a:pt x="542" y="667"/>
                  </a:lnTo>
                  <a:lnTo>
                    <a:pt x="542" y="667"/>
                  </a:lnTo>
                  <a:lnTo>
                    <a:pt x="542" y="667"/>
                  </a:lnTo>
                  <a:lnTo>
                    <a:pt x="544" y="667"/>
                  </a:lnTo>
                  <a:lnTo>
                    <a:pt x="544" y="667"/>
                  </a:lnTo>
                  <a:lnTo>
                    <a:pt x="544" y="670"/>
                  </a:lnTo>
                  <a:lnTo>
                    <a:pt x="544" y="667"/>
                  </a:lnTo>
                  <a:lnTo>
                    <a:pt x="544" y="667"/>
                  </a:lnTo>
                  <a:lnTo>
                    <a:pt x="547" y="670"/>
                  </a:lnTo>
                  <a:lnTo>
                    <a:pt x="547" y="670"/>
                  </a:lnTo>
                  <a:lnTo>
                    <a:pt x="547" y="670"/>
                  </a:lnTo>
                  <a:lnTo>
                    <a:pt x="544" y="670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7" y="672"/>
                  </a:lnTo>
                  <a:lnTo>
                    <a:pt x="547" y="672"/>
                  </a:lnTo>
                  <a:lnTo>
                    <a:pt x="549" y="674"/>
                  </a:lnTo>
                  <a:lnTo>
                    <a:pt x="552" y="674"/>
                  </a:lnTo>
                  <a:lnTo>
                    <a:pt x="556" y="677"/>
                  </a:lnTo>
                  <a:lnTo>
                    <a:pt x="561" y="679"/>
                  </a:lnTo>
                  <a:lnTo>
                    <a:pt x="561" y="681"/>
                  </a:lnTo>
                  <a:lnTo>
                    <a:pt x="568" y="686"/>
                  </a:lnTo>
                  <a:lnTo>
                    <a:pt x="570" y="688"/>
                  </a:lnTo>
                  <a:lnTo>
                    <a:pt x="573" y="691"/>
                  </a:lnTo>
                  <a:lnTo>
                    <a:pt x="573" y="691"/>
                  </a:lnTo>
                  <a:lnTo>
                    <a:pt x="573" y="693"/>
                  </a:lnTo>
                  <a:lnTo>
                    <a:pt x="573" y="693"/>
                  </a:lnTo>
                  <a:lnTo>
                    <a:pt x="573" y="693"/>
                  </a:lnTo>
                  <a:lnTo>
                    <a:pt x="573" y="693"/>
                  </a:lnTo>
                  <a:lnTo>
                    <a:pt x="575" y="696"/>
                  </a:lnTo>
                  <a:lnTo>
                    <a:pt x="575" y="696"/>
                  </a:lnTo>
                  <a:lnTo>
                    <a:pt x="575" y="696"/>
                  </a:lnTo>
                  <a:lnTo>
                    <a:pt x="575" y="696"/>
                  </a:lnTo>
                  <a:lnTo>
                    <a:pt x="578" y="698"/>
                  </a:lnTo>
                  <a:lnTo>
                    <a:pt x="580" y="703"/>
                  </a:lnTo>
                  <a:lnTo>
                    <a:pt x="580" y="705"/>
                  </a:lnTo>
                  <a:lnTo>
                    <a:pt x="585" y="707"/>
                  </a:lnTo>
                  <a:lnTo>
                    <a:pt x="587" y="707"/>
                  </a:lnTo>
                  <a:lnTo>
                    <a:pt x="587" y="710"/>
                  </a:lnTo>
                  <a:lnTo>
                    <a:pt x="587" y="707"/>
                  </a:lnTo>
                  <a:lnTo>
                    <a:pt x="589" y="710"/>
                  </a:lnTo>
                  <a:lnTo>
                    <a:pt x="589" y="710"/>
                  </a:lnTo>
                  <a:lnTo>
                    <a:pt x="592" y="710"/>
                  </a:lnTo>
                  <a:lnTo>
                    <a:pt x="594" y="710"/>
                  </a:lnTo>
                  <a:lnTo>
                    <a:pt x="597" y="712"/>
                  </a:lnTo>
                  <a:lnTo>
                    <a:pt x="597" y="712"/>
                  </a:lnTo>
                  <a:lnTo>
                    <a:pt x="599" y="712"/>
                  </a:lnTo>
                  <a:lnTo>
                    <a:pt x="601" y="712"/>
                  </a:lnTo>
                  <a:lnTo>
                    <a:pt x="601" y="712"/>
                  </a:lnTo>
                  <a:lnTo>
                    <a:pt x="604" y="715"/>
                  </a:lnTo>
                  <a:lnTo>
                    <a:pt x="608" y="717"/>
                  </a:lnTo>
                  <a:lnTo>
                    <a:pt x="615" y="719"/>
                  </a:lnTo>
                  <a:lnTo>
                    <a:pt x="618" y="719"/>
                  </a:lnTo>
                  <a:lnTo>
                    <a:pt x="620" y="719"/>
                  </a:lnTo>
                  <a:lnTo>
                    <a:pt x="625" y="722"/>
                  </a:lnTo>
                  <a:lnTo>
                    <a:pt x="627" y="722"/>
                  </a:lnTo>
                  <a:lnTo>
                    <a:pt x="630" y="722"/>
                  </a:lnTo>
                  <a:lnTo>
                    <a:pt x="634" y="724"/>
                  </a:lnTo>
                  <a:lnTo>
                    <a:pt x="637" y="726"/>
                  </a:lnTo>
                  <a:lnTo>
                    <a:pt x="639" y="726"/>
                  </a:lnTo>
                  <a:lnTo>
                    <a:pt x="639" y="726"/>
                  </a:lnTo>
                  <a:lnTo>
                    <a:pt x="641" y="726"/>
                  </a:lnTo>
                  <a:lnTo>
                    <a:pt x="641" y="726"/>
                  </a:lnTo>
                  <a:lnTo>
                    <a:pt x="641" y="724"/>
                  </a:lnTo>
                  <a:lnTo>
                    <a:pt x="644" y="724"/>
                  </a:lnTo>
                  <a:lnTo>
                    <a:pt x="644" y="724"/>
                  </a:lnTo>
                  <a:lnTo>
                    <a:pt x="646" y="724"/>
                  </a:lnTo>
                  <a:lnTo>
                    <a:pt x="649" y="724"/>
                  </a:lnTo>
                  <a:lnTo>
                    <a:pt x="651" y="724"/>
                  </a:lnTo>
                  <a:lnTo>
                    <a:pt x="653" y="726"/>
                  </a:lnTo>
                  <a:lnTo>
                    <a:pt x="653" y="726"/>
                  </a:lnTo>
                  <a:lnTo>
                    <a:pt x="656" y="729"/>
                  </a:lnTo>
                  <a:lnTo>
                    <a:pt x="658" y="731"/>
                  </a:lnTo>
                  <a:lnTo>
                    <a:pt x="658" y="731"/>
                  </a:lnTo>
                  <a:lnTo>
                    <a:pt x="658" y="731"/>
                  </a:lnTo>
                  <a:lnTo>
                    <a:pt x="658" y="733"/>
                  </a:lnTo>
                  <a:lnTo>
                    <a:pt x="660" y="733"/>
                  </a:lnTo>
                  <a:lnTo>
                    <a:pt x="663" y="736"/>
                  </a:lnTo>
                  <a:lnTo>
                    <a:pt x="663" y="736"/>
                  </a:lnTo>
                  <a:lnTo>
                    <a:pt x="663" y="738"/>
                  </a:lnTo>
                  <a:lnTo>
                    <a:pt x="665" y="738"/>
                  </a:lnTo>
                  <a:lnTo>
                    <a:pt x="665" y="741"/>
                  </a:lnTo>
                  <a:lnTo>
                    <a:pt x="665" y="741"/>
                  </a:lnTo>
                  <a:lnTo>
                    <a:pt x="668" y="741"/>
                  </a:lnTo>
                  <a:lnTo>
                    <a:pt x="668" y="741"/>
                  </a:lnTo>
                  <a:lnTo>
                    <a:pt x="668" y="741"/>
                  </a:lnTo>
                  <a:lnTo>
                    <a:pt x="668" y="741"/>
                  </a:lnTo>
                  <a:lnTo>
                    <a:pt x="670" y="741"/>
                  </a:lnTo>
                  <a:lnTo>
                    <a:pt x="670" y="741"/>
                  </a:lnTo>
                  <a:lnTo>
                    <a:pt x="672" y="743"/>
                  </a:lnTo>
                  <a:lnTo>
                    <a:pt x="672" y="743"/>
                  </a:lnTo>
                  <a:lnTo>
                    <a:pt x="672" y="743"/>
                  </a:lnTo>
                  <a:lnTo>
                    <a:pt x="672" y="745"/>
                  </a:lnTo>
                  <a:lnTo>
                    <a:pt x="672" y="745"/>
                  </a:lnTo>
                  <a:lnTo>
                    <a:pt x="672" y="745"/>
                  </a:lnTo>
                  <a:lnTo>
                    <a:pt x="675" y="745"/>
                  </a:lnTo>
                  <a:lnTo>
                    <a:pt x="677" y="748"/>
                  </a:lnTo>
                  <a:lnTo>
                    <a:pt x="682" y="750"/>
                  </a:lnTo>
                  <a:lnTo>
                    <a:pt x="684" y="750"/>
                  </a:lnTo>
                  <a:lnTo>
                    <a:pt x="684" y="752"/>
                  </a:lnTo>
                  <a:lnTo>
                    <a:pt x="689" y="755"/>
                  </a:lnTo>
                  <a:lnTo>
                    <a:pt x="689" y="755"/>
                  </a:lnTo>
                  <a:lnTo>
                    <a:pt x="691" y="757"/>
                  </a:lnTo>
                  <a:lnTo>
                    <a:pt x="691" y="757"/>
                  </a:lnTo>
                  <a:lnTo>
                    <a:pt x="689" y="757"/>
                  </a:lnTo>
                  <a:lnTo>
                    <a:pt x="689" y="757"/>
                  </a:lnTo>
                  <a:lnTo>
                    <a:pt x="691" y="757"/>
                  </a:lnTo>
                  <a:lnTo>
                    <a:pt x="691" y="759"/>
                  </a:lnTo>
                  <a:lnTo>
                    <a:pt x="694" y="759"/>
                  </a:lnTo>
                  <a:lnTo>
                    <a:pt x="696" y="759"/>
                  </a:lnTo>
                  <a:lnTo>
                    <a:pt x="701" y="762"/>
                  </a:lnTo>
                  <a:lnTo>
                    <a:pt x="703" y="762"/>
                  </a:lnTo>
                  <a:lnTo>
                    <a:pt x="705" y="764"/>
                  </a:lnTo>
                  <a:lnTo>
                    <a:pt x="708" y="764"/>
                  </a:lnTo>
                  <a:lnTo>
                    <a:pt x="712" y="767"/>
                  </a:lnTo>
                  <a:lnTo>
                    <a:pt x="724" y="769"/>
                  </a:lnTo>
                  <a:lnTo>
                    <a:pt x="727" y="771"/>
                  </a:lnTo>
                  <a:lnTo>
                    <a:pt x="731" y="771"/>
                  </a:lnTo>
                  <a:lnTo>
                    <a:pt x="734" y="774"/>
                  </a:lnTo>
                  <a:lnTo>
                    <a:pt x="736" y="774"/>
                  </a:lnTo>
                  <a:lnTo>
                    <a:pt x="739" y="776"/>
                  </a:lnTo>
                  <a:lnTo>
                    <a:pt x="741" y="776"/>
                  </a:lnTo>
                  <a:lnTo>
                    <a:pt x="741" y="776"/>
                  </a:lnTo>
                  <a:lnTo>
                    <a:pt x="741" y="778"/>
                  </a:lnTo>
                  <a:lnTo>
                    <a:pt x="741" y="778"/>
                  </a:lnTo>
                  <a:lnTo>
                    <a:pt x="741" y="778"/>
                  </a:lnTo>
                  <a:lnTo>
                    <a:pt x="741" y="778"/>
                  </a:lnTo>
                  <a:lnTo>
                    <a:pt x="743" y="778"/>
                  </a:lnTo>
                  <a:lnTo>
                    <a:pt x="743" y="778"/>
                  </a:lnTo>
                  <a:lnTo>
                    <a:pt x="743" y="778"/>
                  </a:lnTo>
                  <a:lnTo>
                    <a:pt x="743" y="778"/>
                  </a:lnTo>
                  <a:lnTo>
                    <a:pt x="743" y="778"/>
                  </a:lnTo>
                  <a:lnTo>
                    <a:pt x="743" y="778"/>
                  </a:lnTo>
                  <a:lnTo>
                    <a:pt x="743" y="778"/>
                  </a:lnTo>
                  <a:lnTo>
                    <a:pt x="743" y="778"/>
                  </a:lnTo>
                  <a:lnTo>
                    <a:pt x="743" y="778"/>
                  </a:lnTo>
                  <a:lnTo>
                    <a:pt x="746" y="778"/>
                  </a:lnTo>
                  <a:lnTo>
                    <a:pt x="746" y="778"/>
                  </a:lnTo>
                  <a:lnTo>
                    <a:pt x="746" y="778"/>
                  </a:lnTo>
                  <a:lnTo>
                    <a:pt x="743" y="778"/>
                  </a:lnTo>
                  <a:lnTo>
                    <a:pt x="743" y="778"/>
                  </a:lnTo>
                  <a:lnTo>
                    <a:pt x="743" y="778"/>
                  </a:lnTo>
                  <a:lnTo>
                    <a:pt x="743" y="778"/>
                  </a:lnTo>
                  <a:lnTo>
                    <a:pt x="743" y="781"/>
                  </a:lnTo>
                  <a:lnTo>
                    <a:pt x="743" y="781"/>
                  </a:lnTo>
                  <a:lnTo>
                    <a:pt x="746" y="781"/>
                  </a:lnTo>
                  <a:lnTo>
                    <a:pt x="746" y="781"/>
                  </a:lnTo>
                  <a:lnTo>
                    <a:pt x="746" y="781"/>
                  </a:lnTo>
                  <a:lnTo>
                    <a:pt x="746" y="781"/>
                  </a:lnTo>
                  <a:lnTo>
                    <a:pt x="746" y="781"/>
                  </a:lnTo>
                  <a:lnTo>
                    <a:pt x="746" y="781"/>
                  </a:lnTo>
                  <a:lnTo>
                    <a:pt x="743" y="781"/>
                  </a:lnTo>
                  <a:lnTo>
                    <a:pt x="746" y="781"/>
                  </a:lnTo>
                  <a:lnTo>
                    <a:pt x="746" y="781"/>
                  </a:lnTo>
                  <a:lnTo>
                    <a:pt x="746" y="781"/>
                  </a:lnTo>
                  <a:lnTo>
                    <a:pt x="746" y="781"/>
                  </a:lnTo>
                  <a:lnTo>
                    <a:pt x="746" y="781"/>
                  </a:lnTo>
                  <a:lnTo>
                    <a:pt x="748" y="781"/>
                  </a:lnTo>
                  <a:lnTo>
                    <a:pt x="750" y="783"/>
                  </a:lnTo>
                  <a:lnTo>
                    <a:pt x="750" y="783"/>
                  </a:lnTo>
                  <a:lnTo>
                    <a:pt x="753" y="786"/>
                  </a:lnTo>
                  <a:lnTo>
                    <a:pt x="753" y="786"/>
                  </a:lnTo>
                  <a:lnTo>
                    <a:pt x="755" y="786"/>
                  </a:lnTo>
                  <a:lnTo>
                    <a:pt x="755" y="786"/>
                  </a:lnTo>
                  <a:lnTo>
                    <a:pt x="757" y="786"/>
                  </a:lnTo>
                  <a:lnTo>
                    <a:pt x="762" y="786"/>
                  </a:lnTo>
                  <a:lnTo>
                    <a:pt x="767" y="786"/>
                  </a:lnTo>
                  <a:lnTo>
                    <a:pt x="769" y="788"/>
                  </a:lnTo>
                  <a:lnTo>
                    <a:pt x="776" y="788"/>
                  </a:lnTo>
                  <a:lnTo>
                    <a:pt x="786" y="793"/>
                  </a:lnTo>
                  <a:lnTo>
                    <a:pt x="788" y="793"/>
                  </a:lnTo>
                  <a:lnTo>
                    <a:pt x="788" y="793"/>
                  </a:lnTo>
                  <a:lnTo>
                    <a:pt x="791" y="793"/>
                  </a:lnTo>
                  <a:lnTo>
                    <a:pt x="791" y="793"/>
                  </a:lnTo>
                  <a:lnTo>
                    <a:pt x="791" y="793"/>
                  </a:lnTo>
                  <a:lnTo>
                    <a:pt x="791" y="793"/>
                  </a:lnTo>
                  <a:lnTo>
                    <a:pt x="791" y="793"/>
                  </a:lnTo>
                  <a:lnTo>
                    <a:pt x="793" y="793"/>
                  </a:lnTo>
                  <a:lnTo>
                    <a:pt x="793" y="793"/>
                  </a:lnTo>
                  <a:lnTo>
                    <a:pt x="793" y="790"/>
                  </a:lnTo>
                  <a:lnTo>
                    <a:pt x="793" y="793"/>
                  </a:lnTo>
                  <a:lnTo>
                    <a:pt x="793" y="793"/>
                  </a:lnTo>
                  <a:lnTo>
                    <a:pt x="795" y="793"/>
                  </a:lnTo>
                  <a:lnTo>
                    <a:pt x="795" y="793"/>
                  </a:lnTo>
                  <a:lnTo>
                    <a:pt x="795" y="793"/>
                  </a:lnTo>
                  <a:lnTo>
                    <a:pt x="798" y="795"/>
                  </a:lnTo>
                  <a:lnTo>
                    <a:pt x="800" y="800"/>
                  </a:lnTo>
                  <a:lnTo>
                    <a:pt x="802" y="800"/>
                  </a:lnTo>
                  <a:lnTo>
                    <a:pt x="805" y="802"/>
                  </a:lnTo>
                  <a:lnTo>
                    <a:pt x="805" y="802"/>
                  </a:lnTo>
                  <a:lnTo>
                    <a:pt x="802" y="802"/>
                  </a:lnTo>
                  <a:lnTo>
                    <a:pt x="802" y="802"/>
                  </a:lnTo>
                  <a:lnTo>
                    <a:pt x="802" y="802"/>
                  </a:lnTo>
                  <a:lnTo>
                    <a:pt x="805" y="802"/>
                  </a:lnTo>
                  <a:lnTo>
                    <a:pt x="805" y="802"/>
                  </a:lnTo>
                  <a:lnTo>
                    <a:pt x="805" y="802"/>
                  </a:lnTo>
                  <a:lnTo>
                    <a:pt x="805" y="802"/>
                  </a:lnTo>
                  <a:lnTo>
                    <a:pt x="807" y="804"/>
                  </a:lnTo>
                  <a:lnTo>
                    <a:pt x="810" y="804"/>
                  </a:lnTo>
                  <a:lnTo>
                    <a:pt x="814" y="804"/>
                  </a:lnTo>
                  <a:lnTo>
                    <a:pt x="819" y="807"/>
                  </a:lnTo>
                  <a:lnTo>
                    <a:pt x="821" y="807"/>
                  </a:lnTo>
                  <a:lnTo>
                    <a:pt x="821" y="807"/>
                  </a:lnTo>
                  <a:lnTo>
                    <a:pt x="821" y="807"/>
                  </a:lnTo>
                  <a:lnTo>
                    <a:pt x="821" y="807"/>
                  </a:lnTo>
                  <a:lnTo>
                    <a:pt x="821" y="807"/>
                  </a:lnTo>
                  <a:lnTo>
                    <a:pt x="821" y="807"/>
                  </a:lnTo>
                  <a:lnTo>
                    <a:pt x="821" y="807"/>
                  </a:lnTo>
                  <a:lnTo>
                    <a:pt x="821" y="807"/>
                  </a:lnTo>
                  <a:lnTo>
                    <a:pt x="821" y="807"/>
                  </a:lnTo>
                  <a:lnTo>
                    <a:pt x="824" y="807"/>
                  </a:lnTo>
                  <a:lnTo>
                    <a:pt x="824" y="807"/>
                  </a:lnTo>
                  <a:lnTo>
                    <a:pt x="824" y="807"/>
                  </a:lnTo>
                  <a:lnTo>
                    <a:pt x="826" y="807"/>
                  </a:lnTo>
                  <a:lnTo>
                    <a:pt x="826" y="807"/>
                  </a:lnTo>
                  <a:lnTo>
                    <a:pt x="826" y="807"/>
                  </a:lnTo>
                  <a:lnTo>
                    <a:pt x="826" y="809"/>
                  </a:lnTo>
                  <a:lnTo>
                    <a:pt x="824" y="809"/>
                  </a:lnTo>
                  <a:lnTo>
                    <a:pt x="821" y="807"/>
                  </a:lnTo>
                  <a:lnTo>
                    <a:pt x="824" y="809"/>
                  </a:lnTo>
                  <a:lnTo>
                    <a:pt x="824" y="809"/>
                  </a:lnTo>
                  <a:lnTo>
                    <a:pt x="826" y="809"/>
                  </a:lnTo>
                  <a:lnTo>
                    <a:pt x="831" y="812"/>
                  </a:lnTo>
                  <a:lnTo>
                    <a:pt x="833" y="814"/>
                  </a:lnTo>
                  <a:lnTo>
                    <a:pt x="836" y="816"/>
                  </a:lnTo>
                  <a:lnTo>
                    <a:pt x="836" y="816"/>
                  </a:lnTo>
                  <a:lnTo>
                    <a:pt x="836" y="816"/>
                  </a:lnTo>
                  <a:lnTo>
                    <a:pt x="838" y="816"/>
                  </a:lnTo>
                  <a:lnTo>
                    <a:pt x="838" y="816"/>
                  </a:lnTo>
                  <a:lnTo>
                    <a:pt x="838" y="816"/>
                  </a:lnTo>
                  <a:lnTo>
                    <a:pt x="840" y="819"/>
                  </a:lnTo>
                  <a:lnTo>
                    <a:pt x="840" y="819"/>
                  </a:lnTo>
                  <a:lnTo>
                    <a:pt x="843" y="819"/>
                  </a:lnTo>
                  <a:lnTo>
                    <a:pt x="845" y="819"/>
                  </a:lnTo>
                  <a:lnTo>
                    <a:pt x="845" y="819"/>
                  </a:lnTo>
                  <a:lnTo>
                    <a:pt x="845" y="819"/>
                  </a:lnTo>
                  <a:lnTo>
                    <a:pt x="847" y="819"/>
                  </a:lnTo>
                  <a:lnTo>
                    <a:pt x="850" y="819"/>
                  </a:lnTo>
                  <a:lnTo>
                    <a:pt x="852" y="819"/>
                  </a:lnTo>
                  <a:lnTo>
                    <a:pt x="854" y="819"/>
                  </a:lnTo>
                  <a:lnTo>
                    <a:pt x="859" y="819"/>
                  </a:lnTo>
                  <a:lnTo>
                    <a:pt x="859" y="819"/>
                  </a:lnTo>
                  <a:lnTo>
                    <a:pt x="862" y="819"/>
                  </a:lnTo>
                  <a:lnTo>
                    <a:pt x="864" y="819"/>
                  </a:lnTo>
                  <a:lnTo>
                    <a:pt x="866" y="821"/>
                  </a:lnTo>
                  <a:lnTo>
                    <a:pt x="869" y="821"/>
                  </a:lnTo>
                  <a:lnTo>
                    <a:pt x="871" y="823"/>
                  </a:lnTo>
                  <a:lnTo>
                    <a:pt x="873" y="823"/>
                  </a:lnTo>
                  <a:lnTo>
                    <a:pt x="873" y="823"/>
                  </a:lnTo>
                  <a:lnTo>
                    <a:pt x="873" y="823"/>
                  </a:lnTo>
                  <a:lnTo>
                    <a:pt x="873" y="823"/>
                  </a:lnTo>
                  <a:lnTo>
                    <a:pt x="876" y="826"/>
                  </a:lnTo>
                  <a:lnTo>
                    <a:pt x="876" y="826"/>
                  </a:lnTo>
                  <a:lnTo>
                    <a:pt x="878" y="826"/>
                  </a:lnTo>
                  <a:lnTo>
                    <a:pt x="883" y="828"/>
                  </a:lnTo>
                  <a:lnTo>
                    <a:pt x="885" y="828"/>
                  </a:lnTo>
                  <a:lnTo>
                    <a:pt x="890" y="830"/>
                  </a:lnTo>
                  <a:lnTo>
                    <a:pt x="895" y="830"/>
                  </a:lnTo>
                  <a:lnTo>
                    <a:pt x="897" y="833"/>
                  </a:lnTo>
                  <a:lnTo>
                    <a:pt x="897" y="830"/>
                  </a:lnTo>
                  <a:lnTo>
                    <a:pt x="897" y="833"/>
                  </a:lnTo>
                  <a:lnTo>
                    <a:pt x="899" y="833"/>
                  </a:lnTo>
                  <a:lnTo>
                    <a:pt x="899" y="833"/>
                  </a:lnTo>
                  <a:lnTo>
                    <a:pt x="899" y="830"/>
                  </a:lnTo>
                  <a:lnTo>
                    <a:pt x="902" y="830"/>
                  </a:lnTo>
                  <a:lnTo>
                    <a:pt x="902" y="830"/>
                  </a:lnTo>
                  <a:lnTo>
                    <a:pt x="904" y="830"/>
                  </a:lnTo>
                  <a:lnTo>
                    <a:pt x="907" y="830"/>
                  </a:lnTo>
                  <a:lnTo>
                    <a:pt x="909" y="830"/>
                  </a:lnTo>
                  <a:lnTo>
                    <a:pt x="911" y="830"/>
                  </a:lnTo>
                  <a:lnTo>
                    <a:pt x="914" y="828"/>
                  </a:lnTo>
                  <a:lnTo>
                    <a:pt x="916" y="828"/>
                  </a:lnTo>
                  <a:lnTo>
                    <a:pt x="916" y="826"/>
                  </a:lnTo>
                  <a:lnTo>
                    <a:pt x="916" y="826"/>
                  </a:lnTo>
                  <a:lnTo>
                    <a:pt x="918" y="826"/>
                  </a:lnTo>
                  <a:lnTo>
                    <a:pt x="918" y="826"/>
                  </a:lnTo>
                  <a:lnTo>
                    <a:pt x="918" y="826"/>
                  </a:lnTo>
                  <a:lnTo>
                    <a:pt x="918" y="826"/>
                  </a:lnTo>
                  <a:lnTo>
                    <a:pt x="921" y="826"/>
                  </a:lnTo>
                  <a:lnTo>
                    <a:pt x="921" y="826"/>
                  </a:lnTo>
                  <a:lnTo>
                    <a:pt x="921" y="823"/>
                  </a:lnTo>
                  <a:lnTo>
                    <a:pt x="923" y="823"/>
                  </a:lnTo>
                  <a:lnTo>
                    <a:pt x="923" y="823"/>
                  </a:lnTo>
                  <a:lnTo>
                    <a:pt x="928" y="821"/>
                  </a:lnTo>
                  <a:lnTo>
                    <a:pt x="928" y="821"/>
                  </a:lnTo>
                  <a:lnTo>
                    <a:pt x="928" y="821"/>
                  </a:lnTo>
                  <a:lnTo>
                    <a:pt x="930" y="821"/>
                  </a:lnTo>
                  <a:lnTo>
                    <a:pt x="930" y="821"/>
                  </a:lnTo>
                  <a:lnTo>
                    <a:pt x="933" y="821"/>
                  </a:lnTo>
                  <a:lnTo>
                    <a:pt x="933" y="821"/>
                  </a:lnTo>
                  <a:lnTo>
                    <a:pt x="933" y="819"/>
                  </a:lnTo>
                  <a:lnTo>
                    <a:pt x="933" y="819"/>
                  </a:lnTo>
                  <a:lnTo>
                    <a:pt x="935" y="819"/>
                  </a:lnTo>
                  <a:lnTo>
                    <a:pt x="935" y="819"/>
                  </a:lnTo>
                  <a:lnTo>
                    <a:pt x="937" y="819"/>
                  </a:lnTo>
                  <a:lnTo>
                    <a:pt x="940" y="819"/>
                  </a:lnTo>
                  <a:lnTo>
                    <a:pt x="940" y="816"/>
                  </a:lnTo>
                  <a:lnTo>
                    <a:pt x="942" y="816"/>
                  </a:lnTo>
                  <a:lnTo>
                    <a:pt x="942" y="816"/>
                  </a:lnTo>
                  <a:lnTo>
                    <a:pt x="944" y="816"/>
                  </a:lnTo>
                  <a:lnTo>
                    <a:pt x="944" y="816"/>
                  </a:lnTo>
                  <a:lnTo>
                    <a:pt x="947" y="814"/>
                  </a:lnTo>
                  <a:lnTo>
                    <a:pt x="947" y="814"/>
                  </a:lnTo>
                  <a:lnTo>
                    <a:pt x="949" y="814"/>
                  </a:lnTo>
                  <a:lnTo>
                    <a:pt x="949" y="814"/>
                  </a:lnTo>
                  <a:lnTo>
                    <a:pt x="949" y="812"/>
                  </a:lnTo>
                  <a:lnTo>
                    <a:pt x="952" y="812"/>
                  </a:lnTo>
                  <a:lnTo>
                    <a:pt x="949" y="812"/>
                  </a:lnTo>
                  <a:lnTo>
                    <a:pt x="952" y="809"/>
                  </a:lnTo>
                  <a:lnTo>
                    <a:pt x="952" y="809"/>
                  </a:lnTo>
                  <a:lnTo>
                    <a:pt x="954" y="809"/>
                  </a:lnTo>
                  <a:lnTo>
                    <a:pt x="954" y="809"/>
                  </a:lnTo>
                  <a:lnTo>
                    <a:pt x="954" y="809"/>
                  </a:lnTo>
                  <a:lnTo>
                    <a:pt x="954" y="809"/>
                  </a:lnTo>
                  <a:lnTo>
                    <a:pt x="954" y="807"/>
                  </a:lnTo>
                  <a:lnTo>
                    <a:pt x="954" y="807"/>
                  </a:lnTo>
                  <a:lnTo>
                    <a:pt x="956" y="807"/>
                  </a:lnTo>
                  <a:lnTo>
                    <a:pt x="956" y="807"/>
                  </a:lnTo>
                  <a:lnTo>
                    <a:pt x="956" y="807"/>
                  </a:lnTo>
                  <a:lnTo>
                    <a:pt x="956" y="807"/>
                  </a:lnTo>
                  <a:lnTo>
                    <a:pt x="959" y="807"/>
                  </a:lnTo>
                  <a:lnTo>
                    <a:pt x="959" y="804"/>
                  </a:lnTo>
                  <a:lnTo>
                    <a:pt x="961" y="804"/>
                  </a:lnTo>
                  <a:lnTo>
                    <a:pt x="961" y="804"/>
                  </a:lnTo>
                  <a:lnTo>
                    <a:pt x="961" y="804"/>
                  </a:lnTo>
                  <a:lnTo>
                    <a:pt x="961" y="804"/>
                  </a:lnTo>
                  <a:lnTo>
                    <a:pt x="961" y="804"/>
                  </a:lnTo>
                  <a:lnTo>
                    <a:pt x="961" y="804"/>
                  </a:lnTo>
                  <a:lnTo>
                    <a:pt x="961" y="804"/>
                  </a:lnTo>
                  <a:lnTo>
                    <a:pt x="963" y="804"/>
                  </a:lnTo>
                  <a:lnTo>
                    <a:pt x="963" y="804"/>
                  </a:lnTo>
                  <a:lnTo>
                    <a:pt x="966" y="804"/>
                  </a:lnTo>
                  <a:lnTo>
                    <a:pt x="968" y="804"/>
                  </a:lnTo>
                  <a:lnTo>
                    <a:pt x="970" y="804"/>
                  </a:lnTo>
                  <a:lnTo>
                    <a:pt x="973" y="802"/>
                  </a:lnTo>
                  <a:lnTo>
                    <a:pt x="975" y="802"/>
                  </a:lnTo>
                  <a:lnTo>
                    <a:pt x="978" y="802"/>
                  </a:lnTo>
                  <a:lnTo>
                    <a:pt x="978" y="802"/>
                  </a:lnTo>
                  <a:lnTo>
                    <a:pt x="978" y="802"/>
                  </a:lnTo>
                  <a:lnTo>
                    <a:pt x="975" y="802"/>
                  </a:lnTo>
                  <a:lnTo>
                    <a:pt x="973" y="802"/>
                  </a:lnTo>
                  <a:lnTo>
                    <a:pt x="970" y="802"/>
                  </a:lnTo>
                  <a:lnTo>
                    <a:pt x="970" y="802"/>
                  </a:lnTo>
                  <a:lnTo>
                    <a:pt x="973" y="800"/>
                  </a:lnTo>
                  <a:lnTo>
                    <a:pt x="975" y="800"/>
                  </a:lnTo>
                  <a:lnTo>
                    <a:pt x="975" y="800"/>
                  </a:lnTo>
                  <a:lnTo>
                    <a:pt x="975" y="800"/>
                  </a:lnTo>
                  <a:lnTo>
                    <a:pt x="973" y="800"/>
                  </a:lnTo>
                  <a:lnTo>
                    <a:pt x="973" y="800"/>
                  </a:lnTo>
                  <a:lnTo>
                    <a:pt x="973" y="800"/>
                  </a:lnTo>
                  <a:lnTo>
                    <a:pt x="970" y="800"/>
                  </a:lnTo>
                  <a:lnTo>
                    <a:pt x="970" y="802"/>
                  </a:lnTo>
                  <a:lnTo>
                    <a:pt x="968" y="802"/>
                  </a:lnTo>
                  <a:lnTo>
                    <a:pt x="968" y="802"/>
                  </a:lnTo>
                  <a:lnTo>
                    <a:pt x="966" y="800"/>
                  </a:lnTo>
                  <a:lnTo>
                    <a:pt x="963" y="800"/>
                  </a:lnTo>
                  <a:lnTo>
                    <a:pt x="963" y="800"/>
                  </a:lnTo>
                  <a:lnTo>
                    <a:pt x="963" y="800"/>
                  </a:lnTo>
                  <a:lnTo>
                    <a:pt x="966" y="800"/>
                  </a:lnTo>
                  <a:lnTo>
                    <a:pt x="966" y="800"/>
                  </a:lnTo>
                  <a:lnTo>
                    <a:pt x="966" y="797"/>
                  </a:lnTo>
                  <a:lnTo>
                    <a:pt x="966" y="797"/>
                  </a:lnTo>
                  <a:lnTo>
                    <a:pt x="968" y="797"/>
                  </a:lnTo>
                  <a:lnTo>
                    <a:pt x="968" y="797"/>
                  </a:lnTo>
                  <a:lnTo>
                    <a:pt x="970" y="795"/>
                  </a:lnTo>
                  <a:lnTo>
                    <a:pt x="970" y="793"/>
                  </a:lnTo>
                  <a:lnTo>
                    <a:pt x="973" y="793"/>
                  </a:lnTo>
                  <a:lnTo>
                    <a:pt x="973" y="793"/>
                  </a:lnTo>
                  <a:lnTo>
                    <a:pt x="973" y="793"/>
                  </a:lnTo>
                  <a:lnTo>
                    <a:pt x="975" y="793"/>
                  </a:lnTo>
                  <a:lnTo>
                    <a:pt x="975" y="793"/>
                  </a:lnTo>
                  <a:lnTo>
                    <a:pt x="975" y="795"/>
                  </a:lnTo>
                  <a:lnTo>
                    <a:pt x="975" y="795"/>
                  </a:lnTo>
                  <a:lnTo>
                    <a:pt x="975" y="795"/>
                  </a:lnTo>
                  <a:lnTo>
                    <a:pt x="975" y="795"/>
                  </a:lnTo>
                  <a:lnTo>
                    <a:pt x="978" y="797"/>
                  </a:lnTo>
                  <a:lnTo>
                    <a:pt x="978" y="797"/>
                  </a:lnTo>
                  <a:lnTo>
                    <a:pt x="978" y="797"/>
                  </a:lnTo>
                  <a:lnTo>
                    <a:pt x="975" y="797"/>
                  </a:lnTo>
                  <a:lnTo>
                    <a:pt x="975" y="797"/>
                  </a:lnTo>
                  <a:lnTo>
                    <a:pt x="975" y="800"/>
                  </a:lnTo>
                  <a:lnTo>
                    <a:pt x="975" y="800"/>
                  </a:lnTo>
                  <a:lnTo>
                    <a:pt x="978" y="800"/>
                  </a:lnTo>
                  <a:lnTo>
                    <a:pt x="978" y="800"/>
                  </a:lnTo>
                  <a:lnTo>
                    <a:pt x="978" y="800"/>
                  </a:lnTo>
                  <a:lnTo>
                    <a:pt x="978" y="797"/>
                  </a:lnTo>
                  <a:lnTo>
                    <a:pt x="980" y="797"/>
                  </a:lnTo>
                  <a:lnTo>
                    <a:pt x="980" y="797"/>
                  </a:lnTo>
                  <a:lnTo>
                    <a:pt x="980" y="797"/>
                  </a:lnTo>
                  <a:lnTo>
                    <a:pt x="980" y="797"/>
                  </a:lnTo>
                  <a:lnTo>
                    <a:pt x="980" y="797"/>
                  </a:lnTo>
                  <a:lnTo>
                    <a:pt x="980" y="797"/>
                  </a:lnTo>
                  <a:lnTo>
                    <a:pt x="982" y="795"/>
                  </a:lnTo>
                  <a:lnTo>
                    <a:pt x="982" y="795"/>
                  </a:lnTo>
                  <a:lnTo>
                    <a:pt x="982" y="795"/>
                  </a:lnTo>
                  <a:lnTo>
                    <a:pt x="982" y="795"/>
                  </a:lnTo>
                  <a:lnTo>
                    <a:pt x="982" y="795"/>
                  </a:lnTo>
                  <a:lnTo>
                    <a:pt x="982" y="795"/>
                  </a:lnTo>
                  <a:lnTo>
                    <a:pt x="982" y="795"/>
                  </a:lnTo>
                  <a:lnTo>
                    <a:pt x="985" y="795"/>
                  </a:lnTo>
                  <a:lnTo>
                    <a:pt x="985" y="795"/>
                  </a:lnTo>
                  <a:lnTo>
                    <a:pt x="987" y="797"/>
                  </a:lnTo>
                  <a:lnTo>
                    <a:pt x="987" y="800"/>
                  </a:lnTo>
                  <a:lnTo>
                    <a:pt x="985" y="800"/>
                  </a:lnTo>
                  <a:lnTo>
                    <a:pt x="980" y="802"/>
                  </a:lnTo>
                  <a:lnTo>
                    <a:pt x="980" y="802"/>
                  </a:lnTo>
                  <a:lnTo>
                    <a:pt x="980" y="802"/>
                  </a:lnTo>
                  <a:lnTo>
                    <a:pt x="980" y="802"/>
                  </a:lnTo>
                  <a:lnTo>
                    <a:pt x="980" y="802"/>
                  </a:lnTo>
                  <a:lnTo>
                    <a:pt x="982" y="802"/>
                  </a:lnTo>
                  <a:lnTo>
                    <a:pt x="985" y="802"/>
                  </a:lnTo>
                  <a:lnTo>
                    <a:pt x="985" y="802"/>
                  </a:lnTo>
                  <a:lnTo>
                    <a:pt x="985" y="802"/>
                  </a:lnTo>
                  <a:lnTo>
                    <a:pt x="987" y="802"/>
                  </a:lnTo>
                  <a:lnTo>
                    <a:pt x="989" y="802"/>
                  </a:lnTo>
                  <a:lnTo>
                    <a:pt x="989" y="802"/>
                  </a:lnTo>
                  <a:lnTo>
                    <a:pt x="992" y="802"/>
                  </a:lnTo>
                  <a:lnTo>
                    <a:pt x="994" y="802"/>
                  </a:lnTo>
                  <a:lnTo>
                    <a:pt x="996" y="804"/>
                  </a:lnTo>
                  <a:lnTo>
                    <a:pt x="996" y="804"/>
                  </a:lnTo>
                  <a:lnTo>
                    <a:pt x="1015" y="812"/>
                  </a:lnTo>
                  <a:lnTo>
                    <a:pt x="1015" y="809"/>
                  </a:lnTo>
                  <a:lnTo>
                    <a:pt x="1013" y="809"/>
                  </a:lnTo>
                  <a:lnTo>
                    <a:pt x="1013" y="809"/>
                  </a:lnTo>
                  <a:lnTo>
                    <a:pt x="1013" y="809"/>
                  </a:lnTo>
                  <a:lnTo>
                    <a:pt x="1011" y="807"/>
                  </a:lnTo>
                  <a:lnTo>
                    <a:pt x="1008" y="807"/>
                  </a:lnTo>
                  <a:lnTo>
                    <a:pt x="1008" y="807"/>
                  </a:lnTo>
                  <a:lnTo>
                    <a:pt x="1004" y="804"/>
                  </a:lnTo>
                  <a:lnTo>
                    <a:pt x="1004" y="804"/>
                  </a:lnTo>
                  <a:lnTo>
                    <a:pt x="1006" y="804"/>
                  </a:lnTo>
                  <a:lnTo>
                    <a:pt x="1006" y="804"/>
                  </a:lnTo>
                  <a:lnTo>
                    <a:pt x="1004" y="804"/>
                  </a:lnTo>
                  <a:lnTo>
                    <a:pt x="1004" y="804"/>
                  </a:lnTo>
                  <a:lnTo>
                    <a:pt x="1004" y="804"/>
                  </a:lnTo>
                  <a:lnTo>
                    <a:pt x="1001" y="804"/>
                  </a:lnTo>
                  <a:lnTo>
                    <a:pt x="1001" y="804"/>
                  </a:lnTo>
                  <a:lnTo>
                    <a:pt x="999" y="802"/>
                  </a:lnTo>
                  <a:lnTo>
                    <a:pt x="996" y="802"/>
                  </a:lnTo>
                  <a:lnTo>
                    <a:pt x="996" y="802"/>
                  </a:lnTo>
                  <a:lnTo>
                    <a:pt x="1001" y="804"/>
                  </a:lnTo>
                  <a:lnTo>
                    <a:pt x="999" y="804"/>
                  </a:lnTo>
                  <a:lnTo>
                    <a:pt x="996" y="804"/>
                  </a:lnTo>
                  <a:lnTo>
                    <a:pt x="992" y="802"/>
                  </a:lnTo>
                  <a:lnTo>
                    <a:pt x="994" y="802"/>
                  </a:lnTo>
                  <a:lnTo>
                    <a:pt x="994" y="800"/>
                  </a:lnTo>
                  <a:lnTo>
                    <a:pt x="994" y="800"/>
                  </a:lnTo>
                  <a:lnTo>
                    <a:pt x="994" y="800"/>
                  </a:lnTo>
                  <a:lnTo>
                    <a:pt x="994" y="800"/>
                  </a:lnTo>
                  <a:lnTo>
                    <a:pt x="992" y="800"/>
                  </a:lnTo>
                  <a:lnTo>
                    <a:pt x="994" y="800"/>
                  </a:lnTo>
                  <a:lnTo>
                    <a:pt x="994" y="800"/>
                  </a:lnTo>
                  <a:lnTo>
                    <a:pt x="994" y="800"/>
                  </a:lnTo>
                  <a:lnTo>
                    <a:pt x="994" y="800"/>
                  </a:lnTo>
                  <a:lnTo>
                    <a:pt x="994" y="797"/>
                  </a:lnTo>
                  <a:lnTo>
                    <a:pt x="994" y="797"/>
                  </a:lnTo>
                  <a:lnTo>
                    <a:pt x="994" y="797"/>
                  </a:lnTo>
                  <a:lnTo>
                    <a:pt x="996" y="797"/>
                  </a:lnTo>
                  <a:lnTo>
                    <a:pt x="996" y="797"/>
                  </a:lnTo>
                  <a:lnTo>
                    <a:pt x="996" y="800"/>
                  </a:lnTo>
                  <a:lnTo>
                    <a:pt x="999" y="800"/>
                  </a:lnTo>
                  <a:lnTo>
                    <a:pt x="1001" y="802"/>
                  </a:lnTo>
                  <a:lnTo>
                    <a:pt x="1004" y="802"/>
                  </a:lnTo>
                  <a:lnTo>
                    <a:pt x="1004" y="802"/>
                  </a:lnTo>
                  <a:lnTo>
                    <a:pt x="1006" y="800"/>
                  </a:lnTo>
                  <a:lnTo>
                    <a:pt x="1006" y="800"/>
                  </a:lnTo>
                  <a:lnTo>
                    <a:pt x="1006" y="800"/>
                  </a:lnTo>
                  <a:lnTo>
                    <a:pt x="1008" y="802"/>
                  </a:lnTo>
                  <a:lnTo>
                    <a:pt x="1008" y="802"/>
                  </a:lnTo>
                  <a:lnTo>
                    <a:pt x="1008" y="802"/>
                  </a:lnTo>
                  <a:lnTo>
                    <a:pt x="1008" y="804"/>
                  </a:lnTo>
                  <a:lnTo>
                    <a:pt x="1011" y="804"/>
                  </a:lnTo>
                  <a:lnTo>
                    <a:pt x="1011" y="804"/>
                  </a:lnTo>
                  <a:lnTo>
                    <a:pt x="1018" y="807"/>
                  </a:lnTo>
                  <a:lnTo>
                    <a:pt x="1018" y="807"/>
                  </a:lnTo>
                  <a:lnTo>
                    <a:pt x="1018" y="807"/>
                  </a:lnTo>
                  <a:lnTo>
                    <a:pt x="1020" y="809"/>
                  </a:lnTo>
                  <a:lnTo>
                    <a:pt x="1020" y="809"/>
                  </a:lnTo>
                  <a:lnTo>
                    <a:pt x="1020" y="809"/>
                  </a:lnTo>
                  <a:lnTo>
                    <a:pt x="1020" y="809"/>
                  </a:lnTo>
                  <a:lnTo>
                    <a:pt x="1018" y="809"/>
                  </a:lnTo>
                  <a:lnTo>
                    <a:pt x="1018" y="809"/>
                  </a:lnTo>
                  <a:lnTo>
                    <a:pt x="1018" y="809"/>
                  </a:lnTo>
                  <a:lnTo>
                    <a:pt x="1015" y="809"/>
                  </a:lnTo>
                  <a:lnTo>
                    <a:pt x="1015" y="809"/>
                  </a:lnTo>
                  <a:lnTo>
                    <a:pt x="1025" y="814"/>
                  </a:lnTo>
                  <a:lnTo>
                    <a:pt x="1030" y="816"/>
                  </a:lnTo>
                  <a:lnTo>
                    <a:pt x="1037" y="823"/>
                  </a:lnTo>
                  <a:lnTo>
                    <a:pt x="1039" y="823"/>
                  </a:lnTo>
                  <a:lnTo>
                    <a:pt x="1051" y="833"/>
                  </a:lnTo>
                  <a:lnTo>
                    <a:pt x="1051" y="833"/>
                  </a:lnTo>
                  <a:lnTo>
                    <a:pt x="1053" y="833"/>
                  </a:lnTo>
                  <a:lnTo>
                    <a:pt x="1053" y="835"/>
                  </a:lnTo>
                  <a:lnTo>
                    <a:pt x="1058" y="840"/>
                  </a:lnTo>
                  <a:lnTo>
                    <a:pt x="1060" y="842"/>
                  </a:lnTo>
                  <a:lnTo>
                    <a:pt x="1063" y="842"/>
                  </a:lnTo>
                  <a:lnTo>
                    <a:pt x="1063" y="842"/>
                  </a:lnTo>
                  <a:lnTo>
                    <a:pt x="1065" y="845"/>
                  </a:lnTo>
                  <a:lnTo>
                    <a:pt x="1067" y="847"/>
                  </a:lnTo>
                  <a:lnTo>
                    <a:pt x="1070" y="847"/>
                  </a:lnTo>
                  <a:lnTo>
                    <a:pt x="1067" y="845"/>
                  </a:lnTo>
                  <a:lnTo>
                    <a:pt x="1067" y="845"/>
                  </a:lnTo>
                  <a:lnTo>
                    <a:pt x="1070" y="845"/>
                  </a:lnTo>
                  <a:lnTo>
                    <a:pt x="1070" y="847"/>
                  </a:lnTo>
                  <a:lnTo>
                    <a:pt x="1070" y="845"/>
                  </a:lnTo>
                  <a:lnTo>
                    <a:pt x="1070" y="847"/>
                  </a:lnTo>
                  <a:lnTo>
                    <a:pt x="1072" y="847"/>
                  </a:lnTo>
                  <a:lnTo>
                    <a:pt x="1072" y="847"/>
                  </a:lnTo>
                  <a:lnTo>
                    <a:pt x="1072" y="847"/>
                  </a:lnTo>
                  <a:lnTo>
                    <a:pt x="1075" y="849"/>
                  </a:lnTo>
                  <a:lnTo>
                    <a:pt x="1075" y="849"/>
                  </a:lnTo>
                  <a:lnTo>
                    <a:pt x="1075" y="849"/>
                  </a:lnTo>
                  <a:lnTo>
                    <a:pt x="1072" y="849"/>
                  </a:lnTo>
                  <a:lnTo>
                    <a:pt x="1072" y="849"/>
                  </a:lnTo>
                  <a:lnTo>
                    <a:pt x="1072" y="847"/>
                  </a:lnTo>
                  <a:lnTo>
                    <a:pt x="1072" y="847"/>
                  </a:lnTo>
                  <a:lnTo>
                    <a:pt x="1070" y="847"/>
                  </a:lnTo>
                  <a:lnTo>
                    <a:pt x="1070" y="847"/>
                  </a:lnTo>
                  <a:lnTo>
                    <a:pt x="1070" y="847"/>
                  </a:lnTo>
                  <a:lnTo>
                    <a:pt x="1070" y="849"/>
                  </a:lnTo>
                  <a:lnTo>
                    <a:pt x="1077" y="854"/>
                  </a:lnTo>
                  <a:lnTo>
                    <a:pt x="1086" y="864"/>
                  </a:lnTo>
                  <a:lnTo>
                    <a:pt x="1091" y="868"/>
                  </a:lnTo>
                  <a:lnTo>
                    <a:pt x="1096" y="871"/>
                  </a:lnTo>
                  <a:lnTo>
                    <a:pt x="1098" y="875"/>
                  </a:lnTo>
                  <a:lnTo>
                    <a:pt x="1098" y="875"/>
                  </a:lnTo>
                  <a:lnTo>
                    <a:pt x="1098" y="875"/>
                  </a:lnTo>
                  <a:lnTo>
                    <a:pt x="1101" y="875"/>
                  </a:lnTo>
                  <a:lnTo>
                    <a:pt x="1101" y="873"/>
                  </a:lnTo>
                  <a:lnTo>
                    <a:pt x="1101" y="871"/>
                  </a:lnTo>
                  <a:lnTo>
                    <a:pt x="1103" y="868"/>
                  </a:lnTo>
                  <a:lnTo>
                    <a:pt x="1103" y="868"/>
                  </a:lnTo>
                  <a:lnTo>
                    <a:pt x="1103" y="866"/>
                  </a:lnTo>
                  <a:lnTo>
                    <a:pt x="1101" y="864"/>
                  </a:lnTo>
                  <a:lnTo>
                    <a:pt x="1101" y="864"/>
                  </a:lnTo>
                  <a:lnTo>
                    <a:pt x="1101" y="864"/>
                  </a:lnTo>
                  <a:lnTo>
                    <a:pt x="1101" y="864"/>
                  </a:lnTo>
                  <a:lnTo>
                    <a:pt x="1101" y="861"/>
                  </a:lnTo>
                  <a:lnTo>
                    <a:pt x="1101" y="861"/>
                  </a:lnTo>
                  <a:lnTo>
                    <a:pt x="1101" y="861"/>
                  </a:lnTo>
                  <a:lnTo>
                    <a:pt x="1101" y="861"/>
                  </a:lnTo>
                  <a:lnTo>
                    <a:pt x="1101" y="859"/>
                  </a:lnTo>
                  <a:lnTo>
                    <a:pt x="1101" y="857"/>
                  </a:lnTo>
                  <a:lnTo>
                    <a:pt x="1101" y="854"/>
                  </a:lnTo>
                  <a:lnTo>
                    <a:pt x="1101" y="854"/>
                  </a:lnTo>
                  <a:lnTo>
                    <a:pt x="1103" y="852"/>
                  </a:lnTo>
                  <a:lnTo>
                    <a:pt x="1103" y="852"/>
                  </a:lnTo>
                  <a:lnTo>
                    <a:pt x="1103" y="852"/>
                  </a:lnTo>
                  <a:lnTo>
                    <a:pt x="1103" y="852"/>
                  </a:lnTo>
                  <a:lnTo>
                    <a:pt x="1105" y="852"/>
                  </a:lnTo>
                  <a:lnTo>
                    <a:pt x="1105" y="849"/>
                  </a:lnTo>
                  <a:lnTo>
                    <a:pt x="1098" y="842"/>
                  </a:lnTo>
                  <a:lnTo>
                    <a:pt x="1098" y="840"/>
                  </a:lnTo>
                  <a:lnTo>
                    <a:pt x="1098" y="840"/>
                  </a:lnTo>
                  <a:lnTo>
                    <a:pt x="1098" y="840"/>
                  </a:lnTo>
                  <a:lnTo>
                    <a:pt x="1098" y="838"/>
                  </a:lnTo>
                  <a:lnTo>
                    <a:pt x="1101" y="833"/>
                  </a:lnTo>
                  <a:lnTo>
                    <a:pt x="1103" y="830"/>
                  </a:lnTo>
                  <a:lnTo>
                    <a:pt x="1103" y="828"/>
                  </a:lnTo>
                  <a:lnTo>
                    <a:pt x="1108" y="821"/>
                  </a:lnTo>
                  <a:lnTo>
                    <a:pt x="1110" y="814"/>
                  </a:lnTo>
                  <a:lnTo>
                    <a:pt x="1112" y="809"/>
                  </a:lnTo>
                  <a:lnTo>
                    <a:pt x="1115" y="804"/>
                  </a:lnTo>
                  <a:lnTo>
                    <a:pt x="1115" y="804"/>
                  </a:lnTo>
                  <a:lnTo>
                    <a:pt x="1117" y="802"/>
                  </a:lnTo>
                  <a:lnTo>
                    <a:pt x="1117" y="802"/>
                  </a:lnTo>
                  <a:lnTo>
                    <a:pt x="1117" y="800"/>
                  </a:lnTo>
                  <a:lnTo>
                    <a:pt x="1120" y="800"/>
                  </a:lnTo>
                  <a:lnTo>
                    <a:pt x="1127" y="800"/>
                  </a:lnTo>
                  <a:lnTo>
                    <a:pt x="1131" y="800"/>
                  </a:lnTo>
                  <a:lnTo>
                    <a:pt x="1139" y="800"/>
                  </a:lnTo>
                  <a:lnTo>
                    <a:pt x="1146" y="797"/>
                  </a:lnTo>
                  <a:lnTo>
                    <a:pt x="1150" y="797"/>
                  </a:lnTo>
                  <a:lnTo>
                    <a:pt x="1150" y="797"/>
                  </a:lnTo>
                  <a:lnTo>
                    <a:pt x="1157" y="797"/>
                  </a:lnTo>
                  <a:lnTo>
                    <a:pt x="1165" y="797"/>
                  </a:lnTo>
                  <a:lnTo>
                    <a:pt x="1169" y="797"/>
                  </a:lnTo>
                  <a:lnTo>
                    <a:pt x="1174" y="795"/>
                  </a:lnTo>
                  <a:lnTo>
                    <a:pt x="1174" y="795"/>
                  </a:lnTo>
                  <a:lnTo>
                    <a:pt x="1176" y="795"/>
                  </a:lnTo>
                  <a:lnTo>
                    <a:pt x="1176" y="795"/>
                  </a:lnTo>
                  <a:lnTo>
                    <a:pt x="1176" y="795"/>
                  </a:lnTo>
                  <a:lnTo>
                    <a:pt x="1176" y="795"/>
                  </a:lnTo>
                  <a:lnTo>
                    <a:pt x="1176" y="795"/>
                  </a:lnTo>
                  <a:lnTo>
                    <a:pt x="1176" y="795"/>
                  </a:lnTo>
                  <a:lnTo>
                    <a:pt x="1176" y="795"/>
                  </a:lnTo>
                  <a:lnTo>
                    <a:pt x="1176" y="795"/>
                  </a:lnTo>
                  <a:lnTo>
                    <a:pt x="1176" y="795"/>
                  </a:lnTo>
                  <a:lnTo>
                    <a:pt x="1176" y="795"/>
                  </a:lnTo>
                  <a:lnTo>
                    <a:pt x="1176" y="795"/>
                  </a:lnTo>
                  <a:lnTo>
                    <a:pt x="1176" y="793"/>
                  </a:lnTo>
                  <a:lnTo>
                    <a:pt x="1176" y="793"/>
                  </a:lnTo>
                  <a:lnTo>
                    <a:pt x="1176" y="793"/>
                  </a:lnTo>
                  <a:lnTo>
                    <a:pt x="1176" y="793"/>
                  </a:lnTo>
                  <a:lnTo>
                    <a:pt x="1176" y="790"/>
                  </a:lnTo>
                  <a:lnTo>
                    <a:pt x="1176" y="790"/>
                  </a:lnTo>
                  <a:lnTo>
                    <a:pt x="1174" y="790"/>
                  </a:lnTo>
                  <a:lnTo>
                    <a:pt x="1174" y="790"/>
                  </a:lnTo>
                  <a:lnTo>
                    <a:pt x="1174" y="788"/>
                  </a:lnTo>
                  <a:lnTo>
                    <a:pt x="1176" y="788"/>
                  </a:lnTo>
                  <a:lnTo>
                    <a:pt x="1176" y="788"/>
                  </a:lnTo>
                  <a:lnTo>
                    <a:pt x="1176" y="788"/>
                  </a:lnTo>
                  <a:lnTo>
                    <a:pt x="1174" y="788"/>
                  </a:lnTo>
                  <a:lnTo>
                    <a:pt x="1174" y="788"/>
                  </a:lnTo>
                  <a:lnTo>
                    <a:pt x="1174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6" y="786"/>
                  </a:lnTo>
                  <a:lnTo>
                    <a:pt x="1174" y="786"/>
                  </a:lnTo>
                  <a:lnTo>
                    <a:pt x="1176" y="786"/>
                  </a:lnTo>
                  <a:lnTo>
                    <a:pt x="1176" y="783"/>
                  </a:lnTo>
                  <a:lnTo>
                    <a:pt x="1176" y="783"/>
                  </a:lnTo>
                  <a:lnTo>
                    <a:pt x="1176" y="783"/>
                  </a:lnTo>
                  <a:lnTo>
                    <a:pt x="1176" y="783"/>
                  </a:lnTo>
                  <a:lnTo>
                    <a:pt x="1176" y="783"/>
                  </a:lnTo>
                  <a:lnTo>
                    <a:pt x="1176" y="783"/>
                  </a:lnTo>
                  <a:lnTo>
                    <a:pt x="1176" y="783"/>
                  </a:lnTo>
                  <a:lnTo>
                    <a:pt x="1176" y="781"/>
                  </a:lnTo>
                  <a:lnTo>
                    <a:pt x="1176" y="781"/>
                  </a:lnTo>
                  <a:lnTo>
                    <a:pt x="1176" y="781"/>
                  </a:lnTo>
                  <a:lnTo>
                    <a:pt x="1179" y="781"/>
                  </a:lnTo>
                  <a:lnTo>
                    <a:pt x="1176" y="781"/>
                  </a:lnTo>
                  <a:lnTo>
                    <a:pt x="1176" y="781"/>
                  </a:lnTo>
                  <a:lnTo>
                    <a:pt x="1176" y="781"/>
                  </a:lnTo>
                  <a:lnTo>
                    <a:pt x="1176" y="778"/>
                  </a:lnTo>
                  <a:lnTo>
                    <a:pt x="1176" y="778"/>
                  </a:lnTo>
                  <a:lnTo>
                    <a:pt x="1176" y="778"/>
                  </a:lnTo>
                  <a:lnTo>
                    <a:pt x="1176" y="778"/>
                  </a:lnTo>
                  <a:lnTo>
                    <a:pt x="1176" y="778"/>
                  </a:lnTo>
                  <a:lnTo>
                    <a:pt x="1174" y="778"/>
                  </a:lnTo>
                  <a:lnTo>
                    <a:pt x="1174" y="778"/>
                  </a:lnTo>
                  <a:lnTo>
                    <a:pt x="1174" y="778"/>
                  </a:lnTo>
                  <a:lnTo>
                    <a:pt x="1174" y="778"/>
                  </a:lnTo>
                  <a:lnTo>
                    <a:pt x="1174" y="778"/>
                  </a:lnTo>
                  <a:lnTo>
                    <a:pt x="1172" y="778"/>
                  </a:lnTo>
                  <a:lnTo>
                    <a:pt x="1172" y="778"/>
                  </a:lnTo>
                  <a:lnTo>
                    <a:pt x="1172" y="778"/>
                  </a:lnTo>
                  <a:lnTo>
                    <a:pt x="1172" y="776"/>
                  </a:lnTo>
                  <a:lnTo>
                    <a:pt x="1172" y="778"/>
                  </a:lnTo>
                  <a:lnTo>
                    <a:pt x="1169" y="778"/>
                  </a:lnTo>
                  <a:lnTo>
                    <a:pt x="1169" y="776"/>
                  </a:lnTo>
                  <a:lnTo>
                    <a:pt x="1169" y="776"/>
                  </a:lnTo>
                  <a:lnTo>
                    <a:pt x="1169" y="776"/>
                  </a:lnTo>
                  <a:lnTo>
                    <a:pt x="1167" y="776"/>
                  </a:lnTo>
                  <a:lnTo>
                    <a:pt x="1167" y="776"/>
                  </a:lnTo>
                  <a:lnTo>
                    <a:pt x="1167" y="776"/>
                  </a:lnTo>
                  <a:lnTo>
                    <a:pt x="1167" y="776"/>
                  </a:lnTo>
                  <a:lnTo>
                    <a:pt x="1167" y="776"/>
                  </a:lnTo>
                  <a:lnTo>
                    <a:pt x="1167" y="776"/>
                  </a:lnTo>
                  <a:lnTo>
                    <a:pt x="1167" y="776"/>
                  </a:lnTo>
                  <a:lnTo>
                    <a:pt x="1167" y="776"/>
                  </a:lnTo>
                  <a:lnTo>
                    <a:pt x="1167" y="776"/>
                  </a:lnTo>
                  <a:lnTo>
                    <a:pt x="1167" y="776"/>
                  </a:lnTo>
                  <a:lnTo>
                    <a:pt x="1165" y="776"/>
                  </a:lnTo>
                  <a:lnTo>
                    <a:pt x="1165" y="776"/>
                  </a:lnTo>
                  <a:lnTo>
                    <a:pt x="1165" y="774"/>
                  </a:lnTo>
                  <a:lnTo>
                    <a:pt x="1165" y="774"/>
                  </a:lnTo>
                  <a:lnTo>
                    <a:pt x="1165" y="774"/>
                  </a:lnTo>
                  <a:lnTo>
                    <a:pt x="1165" y="771"/>
                  </a:lnTo>
                  <a:lnTo>
                    <a:pt x="1165" y="771"/>
                  </a:lnTo>
                  <a:lnTo>
                    <a:pt x="1165" y="771"/>
                  </a:lnTo>
                  <a:lnTo>
                    <a:pt x="1165" y="771"/>
                  </a:lnTo>
                  <a:lnTo>
                    <a:pt x="1165" y="771"/>
                  </a:lnTo>
                  <a:lnTo>
                    <a:pt x="1165" y="771"/>
                  </a:lnTo>
                  <a:lnTo>
                    <a:pt x="1165" y="771"/>
                  </a:lnTo>
                  <a:lnTo>
                    <a:pt x="1165" y="771"/>
                  </a:lnTo>
                  <a:lnTo>
                    <a:pt x="1165" y="769"/>
                  </a:lnTo>
                  <a:lnTo>
                    <a:pt x="1160" y="764"/>
                  </a:lnTo>
                  <a:lnTo>
                    <a:pt x="1160" y="764"/>
                  </a:lnTo>
                  <a:lnTo>
                    <a:pt x="1157" y="764"/>
                  </a:lnTo>
                  <a:lnTo>
                    <a:pt x="1157" y="764"/>
                  </a:lnTo>
                  <a:lnTo>
                    <a:pt x="1157" y="762"/>
                  </a:lnTo>
                  <a:lnTo>
                    <a:pt x="1157" y="762"/>
                  </a:lnTo>
                  <a:lnTo>
                    <a:pt x="1157" y="762"/>
                  </a:lnTo>
                  <a:lnTo>
                    <a:pt x="1155" y="762"/>
                  </a:lnTo>
                  <a:lnTo>
                    <a:pt x="1155" y="762"/>
                  </a:lnTo>
                  <a:lnTo>
                    <a:pt x="1153" y="762"/>
                  </a:lnTo>
                  <a:lnTo>
                    <a:pt x="1150" y="762"/>
                  </a:lnTo>
                  <a:lnTo>
                    <a:pt x="1150" y="759"/>
                  </a:lnTo>
                  <a:lnTo>
                    <a:pt x="1148" y="759"/>
                  </a:lnTo>
                  <a:lnTo>
                    <a:pt x="1150" y="759"/>
                  </a:lnTo>
                  <a:lnTo>
                    <a:pt x="1150" y="759"/>
                  </a:lnTo>
                  <a:lnTo>
                    <a:pt x="1148" y="759"/>
                  </a:lnTo>
                  <a:lnTo>
                    <a:pt x="1148" y="759"/>
                  </a:lnTo>
                  <a:lnTo>
                    <a:pt x="1148" y="759"/>
                  </a:lnTo>
                  <a:lnTo>
                    <a:pt x="1148" y="759"/>
                  </a:lnTo>
                  <a:lnTo>
                    <a:pt x="1148" y="759"/>
                  </a:lnTo>
                  <a:lnTo>
                    <a:pt x="1148" y="759"/>
                  </a:lnTo>
                  <a:lnTo>
                    <a:pt x="1148" y="759"/>
                  </a:lnTo>
                  <a:lnTo>
                    <a:pt x="1148" y="759"/>
                  </a:lnTo>
                  <a:lnTo>
                    <a:pt x="1146" y="759"/>
                  </a:lnTo>
                  <a:lnTo>
                    <a:pt x="1146" y="759"/>
                  </a:lnTo>
                  <a:lnTo>
                    <a:pt x="1143" y="757"/>
                  </a:lnTo>
                  <a:lnTo>
                    <a:pt x="1143" y="757"/>
                  </a:lnTo>
                  <a:lnTo>
                    <a:pt x="1143" y="757"/>
                  </a:lnTo>
                  <a:lnTo>
                    <a:pt x="1143" y="755"/>
                  </a:lnTo>
                  <a:lnTo>
                    <a:pt x="1141" y="755"/>
                  </a:lnTo>
                  <a:lnTo>
                    <a:pt x="1141" y="755"/>
                  </a:lnTo>
                  <a:lnTo>
                    <a:pt x="1141" y="752"/>
                  </a:lnTo>
                  <a:lnTo>
                    <a:pt x="1141" y="752"/>
                  </a:lnTo>
                  <a:lnTo>
                    <a:pt x="1141" y="752"/>
                  </a:lnTo>
                  <a:lnTo>
                    <a:pt x="1139" y="752"/>
                  </a:lnTo>
                  <a:lnTo>
                    <a:pt x="1139" y="752"/>
                  </a:lnTo>
                  <a:lnTo>
                    <a:pt x="1136" y="750"/>
                  </a:lnTo>
                  <a:lnTo>
                    <a:pt x="1136" y="750"/>
                  </a:lnTo>
                  <a:lnTo>
                    <a:pt x="1136" y="750"/>
                  </a:lnTo>
                  <a:lnTo>
                    <a:pt x="1136" y="750"/>
                  </a:lnTo>
                  <a:lnTo>
                    <a:pt x="1136" y="750"/>
                  </a:lnTo>
                  <a:lnTo>
                    <a:pt x="1134" y="750"/>
                  </a:lnTo>
                  <a:lnTo>
                    <a:pt x="1134" y="750"/>
                  </a:lnTo>
                  <a:lnTo>
                    <a:pt x="1134" y="748"/>
                  </a:lnTo>
                  <a:lnTo>
                    <a:pt x="1134" y="748"/>
                  </a:lnTo>
                  <a:lnTo>
                    <a:pt x="1134" y="748"/>
                  </a:lnTo>
                  <a:lnTo>
                    <a:pt x="1134" y="745"/>
                  </a:lnTo>
                  <a:lnTo>
                    <a:pt x="1131" y="745"/>
                  </a:lnTo>
                  <a:lnTo>
                    <a:pt x="1131" y="748"/>
                  </a:lnTo>
                  <a:lnTo>
                    <a:pt x="1129" y="745"/>
                  </a:lnTo>
                  <a:lnTo>
                    <a:pt x="1129" y="745"/>
                  </a:lnTo>
                  <a:lnTo>
                    <a:pt x="1129" y="745"/>
                  </a:lnTo>
                  <a:lnTo>
                    <a:pt x="1127" y="745"/>
                  </a:lnTo>
                  <a:lnTo>
                    <a:pt x="1127" y="745"/>
                  </a:lnTo>
                  <a:lnTo>
                    <a:pt x="1127" y="743"/>
                  </a:lnTo>
                  <a:lnTo>
                    <a:pt x="1127" y="743"/>
                  </a:lnTo>
                  <a:lnTo>
                    <a:pt x="1146" y="743"/>
                  </a:lnTo>
                  <a:lnTo>
                    <a:pt x="1146" y="729"/>
                  </a:lnTo>
                  <a:lnTo>
                    <a:pt x="1146" y="717"/>
                  </a:lnTo>
                  <a:lnTo>
                    <a:pt x="1146" y="717"/>
                  </a:lnTo>
                  <a:lnTo>
                    <a:pt x="1146" y="715"/>
                  </a:lnTo>
                  <a:lnTo>
                    <a:pt x="1148" y="715"/>
                  </a:lnTo>
                  <a:lnTo>
                    <a:pt x="1157" y="715"/>
                  </a:lnTo>
                  <a:lnTo>
                    <a:pt x="1167" y="715"/>
                  </a:lnTo>
                  <a:lnTo>
                    <a:pt x="1176" y="712"/>
                  </a:lnTo>
                  <a:lnTo>
                    <a:pt x="1188" y="712"/>
                  </a:lnTo>
                  <a:lnTo>
                    <a:pt x="1198" y="712"/>
                  </a:lnTo>
                  <a:lnTo>
                    <a:pt x="1207" y="710"/>
                  </a:lnTo>
                  <a:lnTo>
                    <a:pt x="1217" y="710"/>
                  </a:lnTo>
                  <a:lnTo>
                    <a:pt x="1226" y="707"/>
                  </a:lnTo>
                  <a:lnTo>
                    <a:pt x="1226" y="705"/>
                  </a:lnTo>
                  <a:lnTo>
                    <a:pt x="1226" y="703"/>
                  </a:lnTo>
                  <a:lnTo>
                    <a:pt x="1228" y="700"/>
                  </a:lnTo>
                  <a:lnTo>
                    <a:pt x="1231" y="698"/>
                  </a:lnTo>
                  <a:lnTo>
                    <a:pt x="1231" y="700"/>
                  </a:lnTo>
                  <a:lnTo>
                    <a:pt x="1233" y="700"/>
                  </a:lnTo>
                  <a:lnTo>
                    <a:pt x="1233" y="700"/>
                  </a:lnTo>
                  <a:lnTo>
                    <a:pt x="1233" y="700"/>
                  </a:lnTo>
                  <a:lnTo>
                    <a:pt x="1236" y="700"/>
                  </a:lnTo>
                  <a:lnTo>
                    <a:pt x="1236" y="700"/>
                  </a:lnTo>
                  <a:lnTo>
                    <a:pt x="1236" y="700"/>
                  </a:lnTo>
                  <a:lnTo>
                    <a:pt x="1236" y="703"/>
                  </a:lnTo>
                  <a:lnTo>
                    <a:pt x="1238" y="703"/>
                  </a:lnTo>
                  <a:lnTo>
                    <a:pt x="1238" y="703"/>
                  </a:lnTo>
                  <a:lnTo>
                    <a:pt x="1240" y="703"/>
                  </a:lnTo>
                  <a:lnTo>
                    <a:pt x="1240" y="703"/>
                  </a:lnTo>
                  <a:lnTo>
                    <a:pt x="1240" y="703"/>
                  </a:lnTo>
                  <a:lnTo>
                    <a:pt x="1240" y="703"/>
                  </a:lnTo>
                  <a:lnTo>
                    <a:pt x="1243" y="700"/>
                  </a:lnTo>
                  <a:lnTo>
                    <a:pt x="1243" y="698"/>
                  </a:lnTo>
                  <a:lnTo>
                    <a:pt x="1243" y="698"/>
                  </a:lnTo>
                  <a:lnTo>
                    <a:pt x="1243" y="696"/>
                  </a:lnTo>
                  <a:lnTo>
                    <a:pt x="1243" y="696"/>
                  </a:lnTo>
                  <a:lnTo>
                    <a:pt x="1245" y="696"/>
                  </a:lnTo>
                  <a:lnTo>
                    <a:pt x="1245" y="696"/>
                  </a:lnTo>
                  <a:lnTo>
                    <a:pt x="1245" y="696"/>
                  </a:lnTo>
                  <a:lnTo>
                    <a:pt x="1245" y="693"/>
                  </a:lnTo>
                  <a:lnTo>
                    <a:pt x="1245" y="693"/>
                  </a:lnTo>
                  <a:lnTo>
                    <a:pt x="1245" y="693"/>
                  </a:lnTo>
                  <a:lnTo>
                    <a:pt x="1245" y="691"/>
                  </a:lnTo>
                  <a:lnTo>
                    <a:pt x="1247" y="691"/>
                  </a:lnTo>
                  <a:lnTo>
                    <a:pt x="1245" y="688"/>
                  </a:lnTo>
                  <a:lnTo>
                    <a:pt x="1245" y="688"/>
                  </a:lnTo>
                  <a:lnTo>
                    <a:pt x="1247" y="688"/>
                  </a:lnTo>
                  <a:lnTo>
                    <a:pt x="1247" y="688"/>
                  </a:lnTo>
                  <a:lnTo>
                    <a:pt x="1250" y="686"/>
                  </a:lnTo>
                  <a:lnTo>
                    <a:pt x="1250" y="686"/>
                  </a:lnTo>
                  <a:lnTo>
                    <a:pt x="1250" y="686"/>
                  </a:lnTo>
                  <a:lnTo>
                    <a:pt x="1250" y="686"/>
                  </a:lnTo>
                  <a:lnTo>
                    <a:pt x="1250" y="684"/>
                  </a:lnTo>
                  <a:lnTo>
                    <a:pt x="1250" y="684"/>
                  </a:lnTo>
                  <a:lnTo>
                    <a:pt x="1250" y="684"/>
                  </a:lnTo>
                  <a:lnTo>
                    <a:pt x="1250" y="681"/>
                  </a:lnTo>
                  <a:lnTo>
                    <a:pt x="1252" y="681"/>
                  </a:lnTo>
                  <a:lnTo>
                    <a:pt x="1252" y="679"/>
                  </a:lnTo>
                  <a:lnTo>
                    <a:pt x="1252" y="679"/>
                  </a:lnTo>
                  <a:lnTo>
                    <a:pt x="1252" y="677"/>
                  </a:lnTo>
                  <a:lnTo>
                    <a:pt x="1252" y="677"/>
                  </a:lnTo>
                  <a:lnTo>
                    <a:pt x="1252" y="674"/>
                  </a:lnTo>
                  <a:lnTo>
                    <a:pt x="1252" y="674"/>
                  </a:lnTo>
                  <a:lnTo>
                    <a:pt x="1254" y="674"/>
                  </a:lnTo>
                  <a:lnTo>
                    <a:pt x="1254" y="674"/>
                  </a:lnTo>
                  <a:lnTo>
                    <a:pt x="1254" y="674"/>
                  </a:lnTo>
                  <a:lnTo>
                    <a:pt x="1254" y="674"/>
                  </a:lnTo>
                  <a:lnTo>
                    <a:pt x="1254" y="674"/>
                  </a:lnTo>
                  <a:lnTo>
                    <a:pt x="1257" y="674"/>
                  </a:lnTo>
                  <a:lnTo>
                    <a:pt x="1257" y="674"/>
                  </a:lnTo>
                  <a:lnTo>
                    <a:pt x="1257" y="674"/>
                  </a:lnTo>
                  <a:lnTo>
                    <a:pt x="1257" y="674"/>
                  </a:lnTo>
                  <a:lnTo>
                    <a:pt x="1257" y="674"/>
                  </a:lnTo>
                  <a:lnTo>
                    <a:pt x="1259" y="674"/>
                  </a:lnTo>
                  <a:lnTo>
                    <a:pt x="1259" y="674"/>
                  </a:lnTo>
                  <a:lnTo>
                    <a:pt x="1259" y="674"/>
                  </a:lnTo>
                  <a:lnTo>
                    <a:pt x="1259" y="674"/>
                  </a:lnTo>
                  <a:lnTo>
                    <a:pt x="1262" y="672"/>
                  </a:lnTo>
                  <a:lnTo>
                    <a:pt x="1262" y="674"/>
                  </a:lnTo>
                  <a:lnTo>
                    <a:pt x="1262" y="672"/>
                  </a:lnTo>
                  <a:lnTo>
                    <a:pt x="1262" y="672"/>
                  </a:lnTo>
                  <a:lnTo>
                    <a:pt x="1262" y="672"/>
                  </a:lnTo>
                  <a:lnTo>
                    <a:pt x="1264" y="672"/>
                  </a:lnTo>
                  <a:lnTo>
                    <a:pt x="1264" y="672"/>
                  </a:lnTo>
                  <a:lnTo>
                    <a:pt x="1264" y="670"/>
                  </a:lnTo>
                  <a:lnTo>
                    <a:pt x="1264" y="670"/>
                  </a:lnTo>
                  <a:lnTo>
                    <a:pt x="1264" y="667"/>
                  </a:lnTo>
                  <a:lnTo>
                    <a:pt x="1266" y="665"/>
                  </a:lnTo>
                  <a:lnTo>
                    <a:pt x="1266" y="662"/>
                  </a:lnTo>
                  <a:lnTo>
                    <a:pt x="1266" y="662"/>
                  </a:lnTo>
                  <a:lnTo>
                    <a:pt x="1266" y="662"/>
                  </a:lnTo>
                  <a:lnTo>
                    <a:pt x="1269" y="662"/>
                  </a:lnTo>
                  <a:lnTo>
                    <a:pt x="1266" y="662"/>
                  </a:lnTo>
                  <a:lnTo>
                    <a:pt x="1266" y="662"/>
                  </a:lnTo>
                  <a:lnTo>
                    <a:pt x="1266" y="662"/>
                  </a:lnTo>
                  <a:lnTo>
                    <a:pt x="1266" y="662"/>
                  </a:lnTo>
                  <a:lnTo>
                    <a:pt x="1266" y="662"/>
                  </a:lnTo>
                  <a:lnTo>
                    <a:pt x="1266" y="662"/>
                  </a:lnTo>
                  <a:lnTo>
                    <a:pt x="1266" y="662"/>
                  </a:lnTo>
                  <a:lnTo>
                    <a:pt x="1266" y="662"/>
                  </a:lnTo>
                  <a:lnTo>
                    <a:pt x="1266" y="660"/>
                  </a:lnTo>
                  <a:lnTo>
                    <a:pt x="1266" y="662"/>
                  </a:lnTo>
                  <a:lnTo>
                    <a:pt x="1264" y="662"/>
                  </a:lnTo>
                  <a:lnTo>
                    <a:pt x="1264" y="662"/>
                  </a:lnTo>
                  <a:lnTo>
                    <a:pt x="1264" y="665"/>
                  </a:lnTo>
                  <a:lnTo>
                    <a:pt x="1264" y="662"/>
                  </a:lnTo>
                  <a:lnTo>
                    <a:pt x="1264" y="662"/>
                  </a:lnTo>
                  <a:lnTo>
                    <a:pt x="1264" y="662"/>
                  </a:lnTo>
                  <a:lnTo>
                    <a:pt x="1266" y="660"/>
                  </a:lnTo>
                  <a:lnTo>
                    <a:pt x="1266" y="660"/>
                  </a:lnTo>
                  <a:lnTo>
                    <a:pt x="1266" y="660"/>
                  </a:lnTo>
                  <a:lnTo>
                    <a:pt x="1266" y="660"/>
                  </a:lnTo>
                  <a:lnTo>
                    <a:pt x="1269" y="660"/>
                  </a:lnTo>
                  <a:lnTo>
                    <a:pt x="1269" y="658"/>
                  </a:lnTo>
                  <a:lnTo>
                    <a:pt x="1269" y="660"/>
                  </a:lnTo>
                  <a:lnTo>
                    <a:pt x="1269" y="660"/>
                  </a:lnTo>
                  <a:lnTo>
                    <a:pt x="1269" y="660"/>
                  </a:lnTo>
                  <a:lnTo>
                    <a:pt x="1269" y="660"/>
                  </a:lnTo>
                  <a:lnTo>
                    <a:pt x="1269" y="660"/>
                  </a:lnTo>
                  <a:lnTo>
                    <a:pt x="1269" y="660"/>
                  </a:lnTo>
                  <a:lnTo>
                    <a:pt x="1269" y="658"/>
                  </a:lnTo>
                  <a:lnTo>
                    <a:pt x="1269" y="658"/>
                  </a:lnTo>
                  <a:lnTo>
                    <a:pt x="1271" y="655"/>
                  </a:lnTo>
                  <a:lnTo>
                    <a:pt x="1271" y="655"/>
                  </a:lnTo>
                  <a:lnTo>
                    <a:pt x="1271" y="653"/>
                  </a:lnTo>
                  <a:lnTo>
                    <a:pt x="1273" y="655"/>
                  </a:lnTo>
                  <a:lnTo>
                    <a:pt x="1273" y="655"/>
                  </a:lnTo>
                  <a:lnTo>
                    <a:pt x="1273" y="658"/>
                  </a:lnTo>
                  <a:lnTo>
                    <a:pt x="1273" y="658"/>
                  </a:lnTo>
                  <a:lnTo>
                    <a:pt x="1273" y="658"/>
                  </a:lnTo>
                  <a:lnTo>
                    <a:pt x="1273" y="660"/>
                  </a:lnTo>
                  <a:lnTo>
                    <a:pt x="1273" y="660"/>
                  </a:lnTo>
                  <a:lnTo>
                    <a:pt x="1273" y="660"/>
                  </a:lnTo>
                  <a:lnTo>
                    <a:pt x="1273" y="660"/>
                  </a:lnTo>
                  <a:lnTo>
                    <a:pt x="1273" y="660"/>
                  </a:lnTo>
                  <a:lnTo>
                    <a:pt x="1273" y="662"/>
                  </a:lnTo>
                  <a:lnTo>
                    <a:pt x="1273" y="662"/>
                  </a:lnTo>
                  <a:lnTo>
                    <a:pt x="1273" y="662"/>
                  </a:lnTo>
                  <a:lnTo>
                    <a:pt x="1273" y="662"/>
                  </a:lnTo>
                  <a:lnTo>
                    <a:pt x="1273" y="662"/>
                  </a:lnTo>
                  <a:lnTo>
                    <a:pt x="1273" y="662"/>
                  </a:lnTo>
                  <a:lnTo>
                    <a:pt x="1273" y="665"/>
                  </a:lnTo>
                  <a:lnTo>
                    <a:pt x="1273" y="665"/>
                  </a:lnTo>
                  <a:lnTo>
                    <a:pt x="1273" y="665"/>
                  </a:lnTo>
                  <a:lnTo>
                    <a:pt x="1273" y="667"/>
                  </a:lnTo>
                  <a:lnTo>
                    <a:pt x="1273" y="667"/>
                  </a:lnTo>
                  <a:lnTo>
                    <a:pt x="1271" y="670"/>
                  </a:lnTo>
                  <a:lnTo>
                    <a:pt x="1271" y="670"/>
                  </a:lnTo>
                  <a:lnTo>
                    <a:pt x="1271" y="670"/>
                  </a:lnTo>
                  <a:lnTo>
                    <a:pt x="1271" y="672"/>
                  </a:lnTo>
                  <a:lnTo>
                    <a:pt x="1273" y="672"/>
                  </a:lnTo>
                  <a:lnTo>
                    <a:pt x="1273" y="672"/>
                  </a:lnTo>
                  <a:lnTo>
                    <a:pt x="1276" y="672"/>
                  </a:lnTo>
                  <a:lnTo>
                    <a:pt x="1278" y="672"/>
                  </a:lnTo>
                  <a:lnTo>
                    <a:pt x="1278" y="672"/>
                  </a:lnTo>
                  <a:lnTo>
                    <a:pt x="1278" y="674"/>
                  </a:lnTo>
                  <a:lnTo>
                    <a:pt x="1278" y="674"/>
                  </a:lnTo>
                  <a:lnTo>
                    <a:pt x="1278" y="674"/>
                  </a:lnTo>
                  <a:lnTo>
                    <a:pt x="1278" y="674"/>
                  </a:lnTo>
                  <a:lnTo>
                    <a:pt x="1278" y="674"/>
                  </a:lnTo>
                  <a:lnTo>
                    <a:pt x="1278" y="674"/>
                  </a:lnTo>
                  <a:lnTo>
                    <a:pt x="1278" y="674"/>
                  </a:lnTo>
                  <a:lnTo>
                    <a:pt x="1278" y="674"/>
                  </a:lnTo>
                  <a:lnTo>
                    <a:pt x="1281" y="677"/>
                  </a:lnTo>
                  <a:lnTo>
                    <a:pt x="1281" y="677"/>
                  </a:lnTo>
                  <a:lnTo>
                    <a:pt x="1281" y="677"/>
                  </a:lnTo>
                  <a:lnTo>
                    <a:pt x="1281" y="677"/>
                  </a:lnTo>
                  <a:lnTo>
                    <a:pt x="1281" y="677"/>
                  </a:lnTo>
                  <a:lnTo>
                    <a:pt x="1281" y="677"/>
                  </a:lnTo>
                  <a:lnTo>
                    <a:pt x="1281" y="677"/>
                  </a:lnTo>
                  <a:lnTo>
                    <a:pt x="1281" y="679"/>
                  </a:lnTo>
                  <a:lnTo>
                    <a:pt x="1281" y="679"/>
                  </a:lnTo>
                  <a:lnTo>
                    <a:pt x="1281" y="679"/>
                  </a:lnTo>
                  <a:lnTo>
                    <a:pt x="1281" y="679"/>
                  </a:lnTo>
                  <a:lnTo>
                    <a:pt x="1283" y="679"/>
                  </a:lnTo>
                  <a:lnTo>
                    <a:pt x="1283" y="679"/>
                  </a:lnTo>
                  <a:lnTo>
                    <a:pt x="1283" y="679"/>
                  </a:lnTo>
                  <a:lnTo>
                    <a:pt x="1283" y="679"/>
                  </a:lnTo>
                  <a:lnTo>
                    <a:pt x="1283" y="679"/>
                  </a:lnTo>
                  <a:lnTo>
                    <a:pt x="1283" y="679"/>
                  </a:lnTo>
                  <a:lnTo>
                    <a:pt x="1283" y="681"/>
                  </a:lnTo>
                  <a:lnTo>
                    <a:pt x="1283" y="681"/>
                  </a:lnTo>
                  <a:lnTo>
                    <a:pt x="1281" y="681"/>
                  </a:lnTo>
                  <a:lnTo>
                    <a:pt x="1283" y="684"/>
                  </a:lnTo>
                  <a:lnTo>
                    <a:pt x="1283" y="684"/>
                  </a:lnTo>
                  <a:lnTo>
                    <a:pt x="1283" y="681"/>
                  </a:lnTo>
                  <a:lnTo>
                    <a:pt x="1283" y="684"/>
                  </a:lnTo>
                  <a:lnTo>
                    <a:pt x="1283" y="684"/>
                  </a:lnTo>
                  <a:lnTo>
                    <a:pt x="1283" y="684"/>
                  </a:lnTo>
                  <a:lnTo>
                    <a:pt x="1283" y="681"/>
                  </a:lnTo>
                  <a:lnTo>
                    <a:pt x="1283" y="681"/>
                  </a:lnTo>
                  <a:lnTo>
                    <a:pt x="1283" y="679"/>
                  </a:lnTo>
                  <a:lnTo>
                    <a:pt x="1285" y="679"/>
                  </a:lnTo>
                  <a:lnTo>
                    <a:pt x="1285" y="677"/>
                  </a:lnTo>
                  <a:lnTo>
                    <a:pt x="1285" y="674"/>
                  </a:lnTo>
                  <a:lnTo>
                    <a:pt x="1285" y="672"/>
                  </a:lnTo>
                  <a:lnTo>
                    <a:pt x="1285" y="670"/>
                  </a:lnTo>
                  <a:lnTo>
                    <a:pt x="1285" y="670"/>
                  </a:lnTo>
                  <a:lnTo>
                    <a:pt x="1288" y="667"/>
                  </a:lnTo>
                  <a:lnTo>
                    <a:pt x="1288" y="667"/>
                  </a:lnTo>
                  <a:lnTo>
                    <a:pt x="1285" y="665"/>
                  </a:lnTo>
                  <a:lnTo>
                    <a:pt x="1285" y="662"/>
                  </a:lnTo>
                  <a:lnTo>
                    <a:pt x="1288" y="660"/>
                  </a:lnTo>
                  <a:lnTo>
                    <a:pt x="1288" y="660"/>
                  </a:lnTo>
                  <a:lnTo>
                    <a:pt x="1288" y="658"/>
                  </a:lnTo>
                  <a:lnTo>
                    <a:pt x="1290" y="658"/>
                  </a:lnTo>
                  <a:lnTo>
                    <a:pt x="1290" y="651"/>
                  </a:lnTo>
                  <a:lnTo>
                    <a:pt x="1290" y="644"/>
                  </a:lnTo>
                  <a:lnTo>
                    <a:pt x="1290" y="644"/>
                  </a:lnTo>
                  <a:lnTo>
                    <a:pt x="1292" y="641"/>
                  </a:lnTo>
                  <a:lnTo>
                    <a:pt x="1292" y="639"/>
                  </a:lnTo>
                  <a:lnTo>
                    <a:pt x="1292" y="639"/>
                  </a:lnTo>
                  <a:lnTo>
                    <a:pt x="1292" y="636"/>
                  </a:lnTo>
                  <a:lnTo>
                    <a:pt x="1292" y="634"/>
                  </a:lnTo>
                  <a:lnTo>
                    <a:pt x="1292" y="634"/>
                  </a:lnTo>
                  <a:lnTo>
                    <a:pt x="1295" y="632"/>
                  </a:lnTo>
                  <a:lnTo>
                    <a:pt x="1295" y="632"/>
                  </a:lnTo>
                  <a:lnTo>
                    <a:pt x="1295" y="629"/>
                  </a:lnTo>
                  <a:lnTo>
                    <a:pt x="1295" y="629"/>
                  </a:lnTo>
                  <a:lnTo>
                    <a:pt x="1295" y="629"/>
                  </a:lnTo>
                  <a:lnTo>
                    <a:pt x="1295" y="629"/>
                  </a:lnTo>
                  <a:lnTo>
                    <a:pt x="1292" y="632"/>
                  </a:lnTo>
                  <a:lnTo>
                    <a:pt x="1292" y="632"/>
                  </a:lnTo>
                  <a:lnTo>
                    <a:pt x="1292" y="629"/>
                  </a:lnTo>
                  <a:lnTo>
                    <a:pt x="1292" y="629"/>
                  </a:lnTo>
                  <a:lnTo>
                    <a:pt x="1290" y="629"/>
                  </a:lnTo>
                  <a:lnTo>
                    <a:pt x="1290" y="632"/>
                  </a:lnTo>
                  <a:lnTo>
                    <a:pt x="1290" y="632"/>
                  </a:lnTo>
                  <a:lnTo>
                    <a:pt x="1290" y="634"/>
                  </a:lnTo>
                  <a:lnTo>
                    <a:pt x="1288" y="634"/>
                  </a:lnTo>
                  <a:lnTo>
                    <a:pt x="1288" y="636"/>
                  </a:lnTo>
                  <a:lnTo>
                    <a:pt x="1288" y="636"/>
                  </a:lnTo>
                  <a:lnTo>
                    <a:pt x="1288" y="634"/>
                  </a:lnTo>
                  <a:lnTo>
                    <a:pt x="1285" y="634"/>
                  </a:lnTo>
                  <a:lnTo>
                    <a:pt x="1285" y="634"/>
                  </a:lnTo>
                  <a:lnTo>
                    <a:pt x="1285" y="634"/>
                  </a:lnTo>
                  <a:lnTo>
                    <a:pt x="1285" y="632"/>
                  </a:lnTo>
                  <a:lnTo>
                    <a:pt x="1285" y="632"/>
                  </a:lnTo>
                  <a:lnTo>
                    <a:pt x="1285" y="632"/>
                  </a:lnTo>
                  <a:lnTo>
                    <a:pt x="1285" y="629"/>
                  </a:lnTo>
                  <a:lnTo>
                    <a:pt x="1288" y="629"/>
                  </a:lnTo>
                  <a:lnTo>
                    <a:pt x="1285" y="629"/>
                  </a:lnTo>
                  <a:lnTo>
                    <a:pt x="1285" y="629"/>
                  </a:lnTo>
                  <a:lnTo>
                    <a:pt x="1285" y="629"/>
                  </a:lnTo>
                  <a:lnTo>
                    <a:pt x="1285" y="629"/>
                  </a:lnTo>
                  <a:lnTo>
                    <a:pt x="1288" y="627"/>
                  </a:lnTo>
                  <a:lnTo>
                    <a:pt x="1290" y="625"/>
                  </a:lnTo>
                  <a:lnTo>
                    <a:pt x="1290" y="625"/>
                  </a:lnTo>
                  <a:lnTo>
                    <a:pt x="1290" y="625"/>
                  </a:lnTo>
                  <a:lnTo>
                    <a:pt x="1290" y="627"/>
                  </a:lnTo>
                  <a:lnTo>
                    <a:pt x="1290" y="627"/>
                  </a:lnTo>
                  <a:lnTo>
                    <a:pt x="1290" y="627"/>
                  </a:lnTo>
                  <a:lnTo>
                    <a:pt x="1292" y="627"/>
                  </a:lnTo>
                  <a:lnTo>
                    <a:pt x="1292" y="627"/>
                  </a:lnTo>
                  <a:lnTo>
                    <a:pt x="1292" y="625"/>
                  </a:lnTo>
                  <a:lnTo>
                    <a:pt x="1292" y="625"/>
                  </a:lnTo>
                  <a:lnTo>
                    <a:pt x="1295" y="625"/>
                  </a:lnTo>
                  <a:lnTo>
                    <a:pt x="1295" y="625"/>
                  </a:lnTo>
                  <a:lnTo>
                    <a:pt x="1295" y="622"/>
                  </a:lnTo>
                  <a:lnTo>
                    <a:pt x="1295" y="622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5" y="615"/>
                  </a:lnTo>
                  <a:lnTo>
                    <a:pt x="1295" y="615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2" y="617"/>
                  </a:lnTo>
                  <a:lnTo>
                    <a:pt x="1290" y="617"/>
                  </a:lnTo>
                  <a:lnTo>
                    <a:pt x="1292" y="617"/>
                  </a:lnTo>
                  <a:lnTo>
                    <a:pt x="1292" y="617"/>
                  </a:lnTo>
                  <a:lnTo>
                    <a:pt x="1292" y="617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5" y="620"/>
                  </a:lnTo>
                  <a:lnTo>
                    <a:pt x="1295" y="620"/>
                  </a:lnTo>
                  <a:lnTo>
                    <a:pt x="1292" y="620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5" y="617"/>
                  </a:lnTo>
                  <a:lnTo>
                    <a:pt x="1292" y="617"/>
                  </a:lnTo>
                  <a:lnTo>
                    <a:pt x="1292" y="620"/>
                  </a:lnTo>
                  <a:lnTo>
                    <a:pt x="1292" y="617"/>
                  </a:lnTo>
                  <a:lnTo>
                    <a:pt x="1292" y="617"/>
                  </a:lnTo>
                  <a:lnTo>
                    <a:pt x="1292" y="617"/>
                  </a:lnTo>
                  <a:lnTo>
                    <a:pt x="1292" y="620"/>
                  </a:lnTo>
                  <a:lnTo>
                    <a:pt x="1292" y="620"/>
                  </a:lnTo>
                  <a:lnTo>
                    <a:pt x="1292" y="620"/>
                  </a:lnTo>
                  <a:lnTo>
                    <a:pt x="1292" y="620"/>
                  </a:lnTo>
                  <a:lnTo>
                    <a:pt x="1292" y="620"/>
                  </a:lnTo>
                  <a:lnTo>
                    <a:pt x="1290" y="620"/>
                  </a:lnTo>
                  <a:lnTo>
                    <a:pt x="1290" y="620"/>
                  </a:lnTo>
                  <a:lnTo>
                    <a:pt x="1288" y="620"/>
                  </a:lnTo>
                  <a:lnTo>
                    <a:pt x="1288" y="620"/>
                  </a:lnTo>
                  <a:lnTo>
                    <a:pt x="1288" y="620"/>
                  </a:lnTo>
                  <a:lnTo>
                    <a:pt x="1285" y="620"/>
                  </a:lnTo>
                  <a:lnTo>
                    <a:pt x="1285" y="622"/>
                  </a:lnTo>
                  <a:lnTo>
                    <a:pt x="1285" y="622"/>
                  </a:lnTo>
                  <a:lnTo>
                    <a:pt x="1285" y="622"/>
                  </a:lnTo>
                  <a:lnTo>
                    <a:pt x="1285" y="622"/>
                  </a:lnTo>
                  <a:lnTo>
                    <a:pt x="1285" y="620"/>
                  </a:lnTo>
                  <a:lnTo>
                    <a:pt x="1285" y="620"/>
                  </a:lnTo>
                  <a:lnTo>
                    <a:pt x="1285" y="620"/>
                  </a:lnTo>
                  <a:lnTo>
                    <a:pt x="1283" y="620"/>
                  </a:lnTo>
                  <a:lnTo>
                    <a:pt x="1283" y="620"/>
                  </a:lnTo>
                  <a:lnTo>
                    <a:pt x="1283" y="620"/>
                  </a:lnTo>
                  <a:lnTo>
                    <a:pt x="1283" y="620"/>
                  </a:lnTo>
                  <a:lnTo>
                    <a:pt x="1281" y="617"/>
                  </a:lnTo>
                  <a:lnTo>
                    <a:pt x="1281" y="617"/>
                  </a:lnTo>
                  <a:lnTo>
                    <a:pt x="1281" y="617"/>
                  </a:lnTo>
                  <a:lnTo>
                    <a:pt x="1281" y="615"/>
                  </a:lnTo>
                  <a:lnTo>
                    <a:pt x="1281" y="615"/>
                  </a:lnTo>
                  <a:lnTo>
                    <a:pt x="1281" y="615"/>
                  </a:lnTo>
                  <a:lnTo>
                    <a:pt x="1281" y="615"/>
                  </a:lnTo>
                  <a:lnTo>
                    <a:pt x="1283" y="615"/>
                  </a:lnTo>
                  <a:lnTo>
                    <a:pt x="1285" y="613"/>
                  </a:lnTo>
                  <a:lnTo>
                    <a:pt x="1285" y="615"/>
                  </a:lnTo>
                  <a:lnTo>
                    <a:pt x="1285" y="615"/>
                  </a:lnTo>
                  <a:lnTo>
                    <a:pt x="1285" y="615"/>
                  </a:lnTo>
                  <a:lnTo>
                    <a:pt x="1283" y="615"/>
                  </a:lnTo>
                  <a:lnTo>
                    <a:pt x="1285" y="615"/>
                  </a:lnTo>
                  <a:lnTo>
                    <a:pt x="1285" y="615"/>
                  </a:lnTo>
                  <a:lnTo>
                    <a:pt x="1285" y="615"/>
                  </a:lnTo>
                  <a:lnTo>
                    <a:pt x="1285" y="613"/>
                  </a:lnTo>
                  <a:lnTo>
                    <a:pt x="1285" y="610"/>
                  </a:lnTo>
                  <a:lnTo>
                    <a:pt x="1288" y="610"/>
                  </a:lnTo>
                  <a:lnTo>
                    <a:pt x="1288" y="608"/>
                  </a:lnTo>
                  <a:lnTo>
                    <a:pt x="1288" y="608"/>
                  </a:lnTo>
                  <a:lnTo>
                    <a:pt x="1288" y="608"/>
                  </a:lnTo>
                  <a:lnTo>
                    <a:pt x="1288" y="608"/>
                  </a:lnTo>
                  <a:lnTo>
                    <a:pt x="1290" y="608"/>
                  </a:lnTo>
                  <a:lnTo>
                    <a:pt x="1290" y="608"/>
                  </a:lnTo>
                  <a:lnTo>
                    <a:pt x="1290" y="608"/>
                  </a:lnTo>
                  <a:lnTo>
                    <a:pt x="1290" y="608"/>
                  </a:lnTo>
                  <a:lnTo>
                    <a:pt x="1290" y="608"/>
                  </a:lnTo>
                  <a:lnTo>
                    <a:pt x="1290" y="606"/>
                  </a:lnTo>
                  <a:lnTo>
                    <a:pt x="1290" y="606"/>
                  </a:lnTo>
                  <a:lnTo>
                    <a:pt x="1292" y="603"/>
                  </a:lnTo>
                  <a:lnTo>
                    <a:pt x="1292" y="603"/>
                  </a:lnTo>
                  <a:lnTo>
                    <a:pt x="1292" y="603"/>
                  </a:lnTo>
                  <a:lnTo>
                    <a:pt x="1292" y="603"/>
                  </a:lnTo>
                  <a:lnTo>
                    <a:pt x="1292" y="603"/>
                  </a:lnTo>
                  <a:lnTo>
                    <a:pt x="1292" y="603"/>
                  </a:lnTo>
                  <a:lnTo>
                    <a:pt x="1292" y="601"/>
                  </a:lnTo>
                  <a:lnTo>
                    <a:pt x="1290" y="601"/>
                  </a:lnTo>
                  <a:lnTo>
                    <a:pt x="1290" y="601"/>
                  </a:lnTo>
                  <a:lnTo>
                    <a:pt x="1290" y="601"/>
                  </a:lnTo>
                  <a:lnTo>
                    <a:pt x="1290" y="601"/>
                  </a:lnTo>
                  <a:lnTo>
                    <a:pt x="1290" y="601"/>
                  </a:lnTo>
                  <a:lnTo>
                    <a:pt x="1292" y="601"/>
                  </a:lnTo>
                  <a:lnTo>
                    <a:pt x="1292" y="601"/>
                  </a:lnTo>
                  <a:lnTo>
                    <a:pt x="1292" y="601"/>
                  </a:lnTo>
                  <a:lnTo>
                    <a:pt x="1292" y="601"/>
                  </a:lnTo>
                  <a:lnTo>
                    <a:pt x="1292" y="603"/>
                  </a:lnTo>
                  <a:lnTo>
                    <a:pt x="1292" y="603"/>
                  </a:lnTo>
                  <a:lnTo>
                    <a:pt x="1292" y="606"/>
                  </a:lnTo>
                  <a:lnTo>
                    <a:pt x="1292" y="606"/>
                  </a:lnTo>
                  <a:lnTo>
                    <a:pt x="1292" y="606"/>
                  </a:lnTo>
                  <a:lnTo>
                    <a:pt x="1292" y="606"/>
                  </a:lnTo>
                  <a:lnTo>
                    <a:pt x="1292" y="606"/>
                  </a:lnTo>
                  <a:lnTo>
                    <a:pt x="1292" y="606"/>
                  </a:lnTo>
                  <a:lnTo>
                    <a:pt x="1292" y="606"/>
                  </a:lnTo>
                  <a:lnTo>
                    <a:pt x="1292" y="608"/>
                  </a:lnTo>
                  <a:lnTo>
                    <a:pt x="1292" y="608"/>
                  </a:lnTo>
                  <a:lnTo>
                    <a:pt x="1292" y="606"/>
                  </a:lnTo>
                  <a:lnTo>
                    <a:pt x="1292" y="606"/>
                  </a:lnTo>
                  <a:lnTo>
                    <a:pt x="1292" y="606"/>
                  </a:lnTo>
                  <a:lnTo>
                    <a:pt x="1292" y="606"/>
                  </a:lnTo>
                  <a:lnTo>
                    <a:pt x="1292" y="603"/>
                  </a:lnTo>
                  <a:lnTo>
                    <a:pt x="1292" y="603"/>
                  </a:lnTo>
                  <a:lnTo>
                    <a:pt x="1292" y="601"/>
                  </a:lnTo>
                  <a:lnTo>
                    <a:pt x="1292" y="601"/>
                  </a:lnTo>
                  <a:lnTo>
                    <a:pt x="1292" y="599"/>
                  </a:lnTo>
                  <a:lnTo>
                    <a:pt x="1290" y="596"/>
                  </a:lnTo>
                  <a:lnTo>
                    <a:pt x="1290" y="594"/>
                  </a:lnTo>
                  <a:lnTo>
                    <a:pt x="1290" y="589"/>
                  </a:lnTo>
                  <a:lnTo>
                    <a:pt x="1292" y="587"/>
                  </a:lnTo>
                  <a:lnTo>
                    <a:pt x="1292" y="587"/>
                  </a:lnTo>
                  <a:lnTo>
                    <a:pt x="1295" y="584"/>
                  </a:lnTo>
                  <a:lnTo>
                    <a:pt x="1292" y="584"/>
                  </a:lnTo>
                  <a:lnTo>
                    <a:pt x="1292" y="584"/>
                  </a:lnTo>
                  <a:lnTo>
                    <a:pt x="1292" y="584"/>
                  </a:lnTo>
                  <a:lnTo>
                    <a:pt x="1295" y="584"/>
                  </a:lnTo>
                  <a:lnTo>
                    <a:pt x="1295" y="582"/>
                  </a:lnTo>
                  <a:lnTo>
                    <a:pt x="1299" y="575"/>
                  </a:lnTo>
                  <a:lnTo>
                    <a:pt x="1302" y="573"/>
                  </a:lnTo>
                  <a:lnTo>
                    <a:pt x="1302" y="570"/>
                  </a:lnTo>
                  <a:lnTo>
                    <a:pt x="1304" y="570"/>
                  </a:lnTo>
                  <a:lnTo>
                    <a:pt x="1304" y="568"/>
                  </a:lnTo>
                  <a:lnTo>
                    <a:pt x="1307" y="568"/>
                  </a:lnTo>
                  <a:lnTo>
                    <a:pt x="1307" y="565"/>
                  </a:lnTo>
                  <a:lnTo>
                    <a:pt x="1309" y="561"/>
                  </a:lnTo>
                  <a:lnTo>
                    <a:pt x="1311" y="556"/>
                  </a:lnTo>
                  <a:close/>
                  <a:moveTo>
                    <a:pt x="230" y="350"/>
                  </a:moveTo>
                  <a:lnTo>
                    <a:pt x="230" y="352"/>
                  </a:lnTo>
                  <a:lnTo>
                    <a:pt x="230" y="355"/>
                  </a:lnTo>
                  <a:lnTo>
                    <a:pt x="230" y="355"/>
                  </a:lnTo>
                  <a:lnTo>
                    <a:pt x="230" y="355"/>
                  </a:lnTo>
                  <a:lnTo>
                    <a:pt x="230" y="355"/>
                  </a:lnTo>
                  <a:lnTo>
                    <a:pt x="230" y="357"/>
                  </a:lnTo>
                  <a:lnTo>
                    <a:pt x="230" y="357"/>
                  </a:lnTo>
                  <a:lnTo>
                    <a:pt x="230" y="355"/>
                  </a:lnTo>
                  <a:lnTo>
                    <a:pt x="230" y="355"/>
                  </a:lnTo>
                  <a:lnTo>
                    <a:pt x="230" y="355"/>
                  </a:lnTo>
                  <a:lnTo>
                    <a:pt x="230" y="352"/>
                  </a:lnTo>
                  <a:lnTo>
                    <a:pt x="230" y="352"/>
                  </a:lnTo>
                  <a:lnTo>
                    <a:pt x="232" y="352"/>
                  </a:lnTo>
                  <a:lnTo>
                    <a:pt x="232" y="350"/>
                  </a:lnTo>
                  <a:lnTo>
                    <a:pt x="232" y="350"/>
                  </a:lnTo>
                  <a:lnTo>
                    <a:pt x="232" y="348"/>
                  </a:lnTo>
                  <a:lnTo>
                    <a:pt x="232" y="348"/>
                  </a:lnTo>
                  <a:lnTo>
                    <a:pt x="232" y="348"/>
                  </a:lnTo>
                  <a:lnTo>
                    <a:pt x="232" y="348"/>
                  </a:lnTo>
                  <a:lnTo>
                    <a:pt x="232" y="348"/>
                  </a:lnTo>
                  <a:lnTo>
                    <a:pt x="232" y="348"/>
                  </a:lnTo>
                  <a:lnTo>
                    <a:pt x="232" y="350"/>
                  </a:lnTo>
                  <a:lnTo>
                    <a:pt x="230" y="350"/>
                  </a:lnTo>
                  <a:close/>
                  <a:moveTo>
                    <a:pt x="249" y="662"/>
                  </a:moveTo>
                  <a:lnTo>
                    <a:pt x="249" y="662"/>
                  </a:lnTo>
                  <a:lnTo>
                    <a:pt x="249" y="660"/>
                  </a:lnTo>
                  <a:lnTo>
                    <a:pt x="249" y="660"/>
                  </a:lnTo>
                  <a:lnTo>
                    <a:pt x="249" y="658"/>
                  </a:lnTo>
                  <a:lnTo>
                    <a:pt x="246" y="658"/>
                  </a:lnTo>
                  <a:lnTo>
                    <a:pt x="244" y="660"/>
                  </a:lnTo>
                  <a:lnTo>
                    <a:pt x="244" y="660"/>
                  </a:lnTo>
                  <a:lnTo>
                    <a:pt x="244" y="662"/>
                  </a:lnTo>
                  <a:lnTo>
                    <a:pt x="244" y="662"/>
                  </a:lnTo>
                  <a:lnTo>
                    <a:pt x="244" y="662"/>
                  </a:lnTo>
                  <a:lnTo>
                    <a:pt x="246" y="662"/>
                  </a:lnTo>
                  <a:lnTo>
                    <a:pt x="246" y="665"/>
                  </a:lnTo>
                  <a:lnTo>
                    <a:pt x="246" y="665"/>
                  </a:lnTo>
                  <a:lnTo>
                    <a:pt x="246" y="665"/>
                  </a:lnTo>
                  <a:lnTo>
                    <a:pt x="249" y="665"/>
                  </a:lnTo>
                  <a:lnTo>
                    <a:pt x="249" y="665"/>
                  </a:lnTo>
                  <a:lnTo>
                    <a:pt x="249" y="665"/>
                  </a:lnTo>
                  <a:lnTo>
                    <a:pt x="251" y="665"/>
                  </a:lnTo>
                  <a:lnTo>
                    <a:pt x="251" y="662"/>
                  </a:lnTo>
                  <a:lnTo>
                    <a:pt x="251" y="662"/>
                  </a:lnTo>
                  <a:lnTo>
                    <a:pt x="249" y="662"/>
                  </a:lnTo>
                  <a:close/>
                  <a:moveTo>
                    <a:pt x="459" y="554"/>
                  </a:moveTo>
                  <a:lnTo>
                    <a:pt x="459" y="551"/>
                  </a:lnTo>
                  <a:lnTo>
                    <a:pt x="459" y="551"/>
                  </a:lnTo>
                  <a:lnTo>
                    <a:pt x="457" y="551"/>
                  </a:lnTo>
                  <a:lnTo>
                    <a:pt x="457" y="551"/>
                  </a:lnTo>
                  <a:lnTo>
                    <a:pt x="457" y="551"/>
                  </a:lnTo>
                  <a:lnTo>
                    <a:pt x="457" y="551"/>
                  </a:lnTo>
                  <a:lnTo>
                    <a:pt x="457" y="551"/>
                  </a:lnTo>
                  <a:lnTo>
                    <a:pt x="455" y="554"/>
                  </a:lnTo>
                  <a:lnTo>
                    <a:pt x="455" y="554"/>
                  </a:lnTo>
                  <a:lnTo>
                    <a:pt x="457" y="554"/>
                  </a:lnTo>
                  <a:lnTo>
                    <a:pt x="457" y="554"/>
                  </a:lnTo>
                  <a:lnTo>
                    <a:pt x="457" y="554"/>
                  </a:lnTo>
                  <a:lnTo>
                    <a:pt x="459" y="556"/>
                  </a:lnTo>
                  <a:lnTo>
                    <a:pt x="459" y="556"/>
                  </a:lnTo>
                  <a:lnTo>
                    <a:pt x="459" y="554"/>
                  </a:lnTo>
                  <a:lnTo>
                    <a:pt x="459" y="554"/>
                  </a:lnTo>
                  <a:lnTo>
                    <a:pt x="462" y="554"/>
                  </a:lnTo>
                  <a:lnTo>
                    <a:pt x="462" y="554"/>
                  </a:lnTo>
                  <a:lnTo>
                    <a:pt x="459" y="554"/>
                  </a:lnTo>
                  <a:lnTo>
                    <a:pt x="459" y="554"/>
                  </a:lnTo>
                  <a:close/>
                  <a:moveTo>
                    <a:pt x="466" y="561"/>
                  </a:moveTo>
                  <a:lnTo>
                    <a:pt x="466" y="561"/>
                  </a:lnTo>
                  <a:lnTo>
                    <a:pt x="464" y="561"/>
                  </a:lnTo>
                  <a:lnTo>
                    <a:pt x="464" y="561"/>
                  </a:lnTo>
                  <a:lnTo>
                    <a:pt x="464" y="561"/>
                  </a:lnTo>
                  <a:lnTo>
                    <a:pt x="466" y="561"/>
                  </a:lnTo>
                  <a:lnTo>
                    <a:pt x="466" y="561"/>
                  </a:lnTo>
                  <a:lnTo>
                    <a:pt x="466" y="561"/>
                  </a:lnTo>
                  <a:lnTo>
                    <a:pt x="466" y="561"/>
                  </a:lnTo>
                  <a:lnTo>
                    <a:pt x="466" y="561"/>
                  </a:lnTo>
                  <a:lnTo>
                    <a:pt x="466" y="561"/>
                  </a:lnTo>
                  <a:lnTo>
                    <a:pt x="466" y="561"/>
                  </a:lnTo>
                  <a:close/>
                  <a:moveTo>
                    <a:pt x="227" y="388"/>
                  </a:moveTo>
                  <a:lnTo>
                    <a:pt x="227" y="388"/>
                  </a:lnTo>
                  <a:lnTo>
                    <a:pt x="227" y="388"/>
                  </a:lnTo>
                  <a:lnTo>
                    <a:pt x="227" y="388"/>
                  </a:lnTo>
                  <a:lnTo>
                    <a:pt x="227" y="388"/>
                  </a:lnTo>
                  <a:lnTo>
                    <a:pt x="225" y="386"/>
                  </a:lnTo>
                  <a:lnTo>
                    <a:pt x="225" y="386"/>
                  </a:lnTo>
                  <a:lnTo>
                    <a:pt x="225" y="386"/>
                  </a:lnTo>
                  <a:lnTo>
                    <a:pt x="225" y="386"/>
                  </a:lnTo>
                  <a:lnTo>
                    <a:pt x="227" y="386"/>
                  </a:lnTo>
                  <a:lnTo>
                    <a:pt x="227" y="383"/>
                  </a:lnTo>
                  <a:lnTo>
                    <a:pt x="227" y="383"/>
                  </a:lnTo>
                  <a:lnTo>
                    <a:pt x="227" y="383"/>
                  </a:lnTo>
                  <a:lnTo>
                    <a:pt x="227" y="383"/>
                  </a:lnTo>
                  <a:lnTo>
                    <a:pt x="227" y="383"/>
                  </a:lnTo>
                  <a:lnTo>
                    <a:pt x="227" y="383"/>
                  </a:lnTo>
                  <a:lnTo>
                    <a:pt x="227" y="381"/>
                  </a:lnTo>
                  <a:lnTo>
                    <a:pt x="227" y="381"/>
                  </a:lnTo>
                  <a:lnTo>
                    <a:pt x="225" y="381"/>
                  </a:lnTo>
                  <a:lnTo>
                    <a:pt x="225" y="378"/>
                  </a:lnTo>
                  <a:lnTo>
                    <a:pt x="225" y="378"/>
                  </a:lnTo>
                  <a:lnTo>
                    <a:pt x="225" y="378"/>
                  </a:lnTo>
                  <a:lnTo>
                    <a:pt x="225" y="378"/>
                  </a:lnTo>
                  <a:lnTo>
                    <a:pt x="225" y="378"/>
                  </a:lnTo>
                  <a:lnTo>
                    <a:pt x="225" y="378"/>
                  </a:lnTo>
                  <a:lnTo>
                    <a:pt x="225" y="378"/>
                  </a:lnTo>
                  <a:lnTo>
                    <a:pt x="225" y="378"/>
                  </a:lnTo>
                  <a:lnTo>
                    <a:pt x="225" y="378"/>
                  </a:lnTo>
                  <a:lnTo>
                    <a:pt x="225" y="376"/>
                  </a:lnTo>
                  <a:lnTo>
                    <a:pt x="225" y="376"/>
                  </a:lnTo>
                  <a:lnTo>
                    <a:pt x="225" y="376"/>
                  </a:lnTo>
                  <a:lnTo>
                    <a:pt x="223" y="376"/>
                  </a:lnTo>
                  <a:lnTo>
                    <a:pt x="225" y="376"/>
                  </a:lnTo>
                  <a:lnTo>
                    <a:pt x="225" y="376"/>
                  </a:lnTo>
                  <a:lnTo>
                    <a:pt x="225" y="376"/>
                  </a:lnTo>
                  <a:lnTo>
                    <a:pt x="225" y="376"/>
                  </a:lnTo>
                  <a:lnTo>
                    <a:pt x="225" y="376"/>
                  </a:lnTo>
                  <a:lnTo>
                    <a:pt x="225" y="374"/>
                  </a:lnTo>
                  <a:lnTo>
                    <a:pt x="225" y="374"/>
                  </a:lnTo>
                  <a:lnTo>
                    <a:pt x="225" y="374"/>
                  </a:lnTo>
                  <a:lnTo>
                    <a:pt x="225" y="374"/>
                  </a:lnTo>
                  <a:lnTo>
                    <a:pt x="225" y="371"/>
                  </a:lnTo>
                  <a:lnTo>
                    <a:pt x="225" y="371"/>
                  </a:lnTo>
                  <a:lnTo>
                    <a:pt x="225" y="371"/>
                  </a:lnTo>
                  <a:lnTo>
                    <a:pt x="225" y="369"/>
                  </a:lnTo>
                  <a:lnTo>
                    <a:pt x="227" y="371"/>
                  </a:lnTo>
                  <a:lnTo>
                    <a:pt x="227" y="371"/>
                  </a:lnTo>
                  <a:lnTo>
                    <a:pt x="227" y="369"/>
                  </a:lnTo>
                  <a:lnTo>
                    <a:pt x="227" y="369"/>
                  </a:lnTo>
                  <a:lnTo>
                    <a:pt x="227" y="369"/>
                  </a:lnTo>
                  <a:lnTo>
                    <a:pt x="227" y="369"/>
                  </a:lnTo>
                  <a:lnTo>
                    <a:pt x="227" y="367"/>
                  </a:lnTo>
                  <a:lnTo>
                    <a:pt x="227" y="367"/>
                  </a:lnTo>
                  <a:lnTo>
                    <a:pt x="227" y="367"/>
                  </a:lnTo>
                  <a:lnTo>
                    <a:pt x="227" y="362"/>
                  </a:lnTo>
                  <a:lnTo>
                    <a:pt x="227" y="362"/>
                  </a:lnTo>
                  <a:lnTo>
                    <a:pt x="230" y="360"/>
                  </a:lnTo>
                  <a:lnTo>
                    <a:pt x="230" y="360"/>
                  </a:lnTo>
                  <a:lnTo>
                    <a:pt x="230" y="357"/>
                  </a:lnTo>
                  <a:lnTo>
                    <a:pt x="230" y="357"/>
                  </a:lnTo>
                  <a:lnTo>
                    <a:pt x="230" y="357"/>
                  </a:lnTo>
                  <a:lnTo>
                    <a:pt x="230" y="360"/>
                  </a:lnTo>
                  <a:lnTo>
                    <a:pt x="227" y="362"/>
                  </a:lnTo>
                  <a:lnTo>
                    <a:pt x="225" y="367"/>
                  </a:lnTo>
                  <a:lnTo>
                    <a:pt x="225" y="369"/>
                  </a:lnTo>
                  <a:lnTo>
                    <a:pt x="223" y="374"/>
                  </a:lnTo>
                  <a:lnTo>
                    <a:pt x="220" y="376"/>
                  </a:lnTo>
                  <a:lnTo>
                    <a:pt x="220" y="376"/>
                  </a:lnTo>
                  <a:lnTo>
                    <a:pt x="220" y="376"/>
                  </a:lnTo>
                  <a:lnTo>
                    <a:pt x="220" y="376"/>
                  </a:lnTo>
                  <a:lnTo>
                    <a:pt x="220" y="378"/>
                  </a:lnTo>
                  <a:lnTo>
                    <a:pt x="220" y="378"/>
                  </a:lnTo>
                  <a:lnTo>
                    <a:pt x="220" y="378"/>
                  </a:lnTo>
                  <a:lnTo>
                    <a:pt x="220" y="381"/>
                  </a:lnTo>
                  <a:lnTo>
                    <a:pt x="220" y="381"/>
                  </a:lnTo>
                  <a:lnTo>
                    <a:pt x="220" y="381"/>
                  </a:lnTo>
                  <a:lnTo>
                    <a:pt x="220" y="378"/>
                  </a:lnTo>
                  <a:lnTo>
                    <a:pt x="220" y="378"/>
                  </a:lnTo>
                  <a:lnTo>
                    <a:pt x="223" y="378"/>
                  </a:lnTo>
                  <a:lnTo>
                    <a:pt x="223" y="378"/>
                  </a:lnTo>
                  <a:lnTo>
                    <a:pt x="223" y="378"/>
                  </a:lnTo>
                  <a:lnTo>
                    <a:pt x="223" y="378"/>
                  </a:lnTo>
                  <a:lnTo>
                    <a:pt x="223" y="378"/>
                  </a:lnTo>
                  <a:lnTo>
                    <a:pt x="223" y="378"/>
                  </a:lnTo>
                  <a:lnTo>
                    <a:pt x="223" y="378"/>
                  </a:lnTo>
                  <a:lnTo>
                    <a:pt x="225" y="378"/>
                  </a:lnTo>
                  <a:lnTo>
                    <a:pt x="225" y="381"/>
                  </a:lnTo>
                  <a:lnTo>
                    <a:pt x="225" y="381"/>
                  </a:lnTo>
                  <a:lnTo>
                    <a:pt x="225" y="381"/>
                  </a:lnTo>
                  <a:lnTo>
                    <a:pt x="225" y="381"/>
                  </a:lnTo>
                  <a:lnTo>
                    <a:pt x="227" y="383"/>
                  </a:lnTo>
                  <a:lnTo>
                    <a:pt x="227" y="383"/>
                  </a:lnTo>
                  <a:lnTo>
                    <a:pt x="225" y="383"/>
                  </a:lnTo>
                  <a:lnTo>
                    <a:pt x="225" y="383"/>
                  </a:lnTo>
                  <a:lnTo>
                    <a:pt x="225" y="383"/>
                  </a:lnTo>
                  <a:lnTo>
                    <a:pt x="225" y="383"/>
                  </a:lnTo>
                  <a:lnTo>
                    <a:pt x="225" y="383"/>
                  </a:lnTo>
                  <a:lnTo>
                    <a:pt x="225" y="386"/>
                  </a:lnTo>
                  <a:lnTo>
                    <a:pt x="225" y="386"/>
                  </a:lnTo>
                  <a:lnTo>
                    <a:pt x="225" y="386"/>
                  </a:lnTo>
                  <a:lnTo>
                    <a:pt x="225" y="386"/>
                  </a:lnTo>
                  <a:lnTo>
                    <a:pt x="225" y="386"/>
                  </a:lnTo>
                  <a:lnTo>
                    <a:pt x="225" y="386"/>
                  </a:lnTo>
                  <a:lnTo>
                    <a:pt x="227" y="388"/>
                  </a:lnTo>
                  <a:lnTo>
                    <a:pt x="227" y="388"/>
                  </a:lnTo>
                  <a:lnTo>
                    <a:pt x="227" y="388"/>
                  </a:lnTo>
                  <a:lnTo>
                    <a:pt x="227" y="390"/>
                  </a:lnTo>
                  <a:lnTo>
                    <a:pt x="227" y="390"/>
                  </a:lnTo>
                  <a:lnTo>
                    <a:pt x="227" y="390"/>
                  </a:lnTo>
                  <a:lnTo>
                    <a:pt x="227" y="390"/>
                  </a:lnTo>
                  <a:lnTo>
                    <a:pt x="230" y="390"/>
                  </a:lnTo>
                  <a:lnTo>
                    <a:pt x="230" y="390"/>
                  </a:lnTo>
                  <a:lnTo>
                    <a:pt x="230" y="390"/>
                  </a:lnTo>
                  <a:lnTo>
                    <a:pt x="227" y="388"/>
                  </a:lnTo>
                  <a:close/>
                  <a:moveTo>
                    <a:pt x="1307" y="665"/>
                  </a:moveTo>
                  <a:lnTo>
                    <a:pt x="1304" y="665"/>
                  </a:lnTo>
                  <a:lnTo>
                    <a:pt x="1304" y="665"/>
                  </a:lnTo>
                  <a:lnTo>
                    <a:pt x="1304" y="665"/>
                  </a:lnTo>
                  <a:lnTo>
                    <a:pt x="1304" y="670"/>
                  </a:lnTo>
                  <a:lnTo>
                    <a:pt x="1304" y="670"/>
                  </a:lnTo>
                  <a:lnTo>
                    <a:pt x="1304" y="670"/>
                  </a:lnTo>
                  <a:lnTo>
                    <a:pt x="1304" y="672"/>
                  </a:lnTo>
                  <a:lnTo>
                    <a:pt x="1304" y="672"/>
                  </a:lnTo>
                  <a:lnTo>
                    <a:pt x="1304" y="672"/>
                  </a:lnTo>
                  <a:lnTo>
                    <a:pt x="1304" y="672"/>
                  </a:lnTo>
                  <a:lnTo>
                    <a:pt x="1304" y="670"/>
                  </a:lnTo>
                  <a:lnTo>
                    <a:pt x="1307" y="667"/>
                  </a:lnTo>
                  <a:lnTo>
                    <a:pt x="1304" y="665"/>
                  </a:lnTo>
                  <a:lnTo>
                    <a:pt x="1307" y="665"/>
                  </a:lnTo>
                  <a:lnTo>
                    <a:pt x="1307" y="665"/>
                  </a:lnTo>
                  <a:close/>
                  <a:moveTo>
                    <a:pt x="369" y="362"/>
                  </a:moveTo>
                  <a:lnTo>
                    <a:pt x="367" y="362"/>
                  </a:lnTo>
                  <a:lnTo>
                    <a:pt x="367" y="362"/>
                  </a:lnTo>
                  <a:lnTo>
                    <a:pt x="365" y="362"/>
                  </a:lnTo>
                  <a:lnTo>
                    <a:pt x="360" y="362"/>
                  </a:lnTo>
                  <a:lnTo>
                    <a:pt x="360" y="362"/>
                  </a:lnTo>
                  <a:lnTo>
                    <a:pt x="362" y="362"/>
                  </a:lnTo>
                  <a:lnTo>
                    <a:pt x="365" y="362"/>
                  </a:lnTo>
                  <a:lnTo>
                    <a:pt x="365" y="362"/>
                  </a:lnTo>
                  <a:lnTo>
                    <a:pt x="365" y="362"/>
                  </a:lnTo>
                  <a:lnTo>
                    <a:pt x="365" y="362"/>
                  </a:lnTo>
                  <a:lnTo>
                    <a:pt x="365" y="362"/>
                  </a:lnTo>
                  <a:lnTo>
                    <a:pt x="367" y="364"/>
                  </a:lnTo>
                  <a:lnTo>
                    <a:pt x="367" y="364"/>
                  </a:lnTo>
                  <a:lnTo>
                    <a:pt x="369" y="364"/>
                  </a:lnTo>
                  <a:lnTo>
                    <a:pt x="369" y="364"/>
                  </a:lnTo>
                  <a:lnTo>
                    <a:pt x="369" y="364"/>
                  </a:lnTo>
                  <a:lnTo>
                    <a:pt x="369" y="362"/>
                  </a:lnTo>
                  <a:close/>
                  <a:moveTo>
                    <a:pt x="447" y="539"/>
                  </a:moveTo>
                  <a:lnTo>
                    <a:pt x="450" y="539"/>
                  </a:lnTo>
                  <a:lnTo>
                    <a:pt x="450" y="539"/>
                  </a:lnTo>
                  <a:lnTo>
                    <a:pt x="447" y="539"/>
                  </a:lnTo>
                  <a:lnTo>
                    <a:pt x="447" y="537"/>
                  </a:lnTo>
                  <a:lnTo>
                    <a:pt x="447" y="537"/>
                  </a:lnTo>
                  <a:lnTo>
                    <a:pt x="447" y="537"/>
                  </a:lnTo>
                  <a:lnTo>
                    <a:pt x="447" y="539"/>
                  </a:lnTo>
                  <a:lnTo>
                    <a:pt x="447" y="539"/>
                  </a:lnTo>
                  <a:lnTo>
                    <a:pt x="447" y="539"/>
                  </a:lnTo>
                  <a:lnTo>
                    <a:pt x="447" y="539"/>
                  </a:lnTo>
                  <a:lnTo>
                    <a:pt x="447" y="539"/>
                  </a:lnTo>
                  <a:close/>
                  <a:moveTo>
                    <a:pt x="455" y="546"/>
                  </a:moveTo>
                  <a:lnTo>
                    <a:pt x="455" y="546"/>
                  </a:lnTo>
                  <a:lnTo>
                    <a:pt x="455" y="546"/>
                  </a:lnTo>
                  <a:lnTo>
                    <a:pt x="455" y="544"/>
                  </a:lnTo>
                  <a:lnTo>
                    <a:pt x="455" y="544"/>
                  </a:lnTo>
                  <a:lnTo>
                    <a:pt x="455" y="544"/>
                  </a:lnTo>
                  <a:lnTo>
                    <a:pt x="452" y="544"/>
                  </a:lnTo>
                  <a:lnTo>
                    <a:pt x="452" y="542"/>
                  </a:lnTo>
                  <a:lnTo>
                    <a:pt x="450" y="542"/>
                  </a:lnTo>
                  <a:lnTo>
                    <a:pt x="450" y="542"/>
                  </a:lnTo>
                  <a:lnTo>
                    <a:pt x="450" y="542"/>
                  </a:lnTo>
                  <a:lnTo>
                    <a:pt x="447" y="542"/>
                  </a:lnTo>
                  <a:lnTo>
                    <a:pt x="450" y="542"/>
                  </a:lnTo>
                  <a:lnTo>
                    <a:pt x="450" y="542"/>
                  </a:lnTo>
                  <a:lnTo>
                    <a:pt x="450" y="544"/>
                  </a:lnTo>
                  <a:lnTo>
                    <a:pt x="447" y="544"/>
                  </a:lnTo>
                  <a:lnTo>
                    <a:pt x="447" y="544"/>
                  </a:lnTo>
                  <a:lnTo>
                    <a:pt x="450" y="544"/>
                  </a:lnTo>
                  <a:lnTo>
                    <a:pt x="450" y="544"/>
                  </a:lnTo>
                  <a:lnTo>
                    <a:pt x="450" y="546"/>
                  </a:lnTo>
                  <a:lnTo>
                    <a:pt x="450" y="546"/>
                  </a:lnTo>
                  <a:lnTo>
                    <a:pt x="450" y="546"/>
                  </a:lnTo>
                  <a:lnTo>
                    <a:pt x="450" y="546"/>
                  </a:lnTo>
                  <a:lnTo>
                    <a:pt x="452" y="546"/>
                  </a:lnTo>
                  <a:lnTo>
                    <a:pt x="452" y="549"/>
                  </a:lnTo>
                  <a:lnTo>
                    <a:pt x="452" y="549"/>
                  </a:lnTo>
                  <a:lnTo>
                    <a:pt x="452" y="549"/>
                  </a:lnTo>
                  <a:lnTo>
                    <a:pt x="452" y="549"/>
                  </a:lnTo>
                  <a:lnTo>
                    <a:pt x="452" y="549"/>
                  </a:lnTo>
                  <a:lnTo>
                    <a:pt x="452" y="549"/>
                  </a:lnTo>
                  <a:lnTo>
                    <a:pt x="455" y="549"/>
                  </a:lnTo>
                  <a:lnTo>
                    <a:pt x="455" y="549"/>
                  </a:lnTo>
                  <a:lnTo>
                    <a:pt x="455" y="549"/>
                  </a:lnTo>
                  <a:lnTo>
                    <a:pt x="455" y="549"/>
                  </a:lnTo>
                  <a:lnTo>
                    <a:pt x="455" y="549"/>
                  </a:lnTo>
                  <a:lnTo>
                    <a:pt x="455" y="549"/>
                  </a:lnTo>
                  <a:lnTo>
                    <a:pt x="455" y="546"/>
                  </a:lnTo>
                  <a:lnTo>
                    <a:pt x="455" y="546"/>
                  </a:lnTo>
                  <a:lnTo>
                    <a:pt x="455" y="546"/>
                  </a:lnTo>
                  <a:lnTo>
                    <a:pt x="455" y="546"/>
                  </a:lnTo>
                  <a:lnTo>
                    <a:pt x="455" y="546"/>
                  </a:lnTo>
                  <a:lnTo>
                    <a:pt x="455" y="546"/>
                  </a:lnTo>
                  <a:close/>
                  <a:moveTo>
                    <a:pt x="244" y="400"/>
                  </a:moveTo>
                  <a:lnTo>
                    <a:pt x="241" y="400"/>
                  </a:lnTo>
                  <a:lnTo>
                    <a:pt x="241" y="400"/>
                  </a:lnTo>
                  <a:lnTo>
                    <a:pt x="241" y="397"/>
                  </a:lnTo>
                  <a:lnTo>
                    <a:pt x="239" y="395"/>
                  </a:lnTo>
                  <a:lnTo>
                    <a:pt x="239" y="395"/>
                  </a:lnTo>
                  <a:lnTo>
                    <a:pt x="239" y="395"/>
                  </a:lnTo>
                  <a:lnTo>
                    <a:pt x="239" y="395"/>
                  </a:lnTo>
                  <a:lnTo>
                    <a:pt x="237" y="395"/>
                  </a:lnTo>
                  <a:lnTo>
                    <a:pt x="237" y="393"/>
                  </a:lnTo>
                  <a:lnTo>
                    <a:pt x="237" y="393"/>
                  </a:lnTo>
                  <a:lnTo>
                    <a:pt x="237" y="393"/>
                  </a:lnTo>
                  <a:lnTo>
                    <a:pt x="237" y="393"/>
                  </a:lnTo>
                  <a:lnTo>
                    <a:pt x="237" y="393"/>
                  </a:lnTo>
                  <a:lnTo>
                    <a:pt x="234" y="393"/>
                  </a:lnTo>
                  <a:lnTo>
                    <a:pt x="232" y="393"/>
                  </a:lnTo>
                  <a:lnTo>
                    <a:pt x="232" y="393"/>
                  </a:lnTo>
                  <a:lnTo>
                    <a:pt x="232" y="393"/>
                  </a:lnTo>
                  <a:lnTo>
                    <a:pt x="230" y="393"/>
                  </a:lnTo>
                  <a:lnTo>
                    <a:pt x="232" y="393"/>
                  </a:lnTo>
                  <a:lnTo>
                    <a:pt x="232" y="393"/>
                  </a:lnTo>
                  <a:lnTo>
                    <a:pt x="234" y="393"/>
                  </a:lnTo>
                  <a:lnTo>
                    <a:pt x="234" y="395"/>
                  </a:lnTo>
                  <a:lnTo>
                    <a:pt x="234" y="395"/>
                  </a:lnTo>
                  <a:lnTo>
                    <a:pt x="234" y="395"/>
                  </a:lnTo>
                  <a:lnTo>
                    <a:pt x="237" y="395"/>
                  </a:lnTo>
                  <a:lnTo>
                    <a:pt x="237" y="397"/>
                  </a:lnTo>
                  <a:lnTo>
                    <a:pt x="239" y="400"/>
                  </a:lnTo>
                  <a:lnTo>
                    <a:pt x="241" y="400"/>
                  </a:lnTo>
                  <a:lnTo>
                    <a:pt x="241" y="402"/>
                  </a:lnTo>
                  <a:lnTo>
                    <a:pt x="241" y="405"/>
                  </a:lnTo>
                  <a:lnTo>
                    <a:pt x="241" y="402"/>
                  </a:lnTo>
                  <a:lnTo>
                    <a:pt x="241" y="402"/>
                  </a:lnTo>
                  <a:lnTo>
                    <a:pt x="244" y="402"/>
                  </a:lnTo>
                  <a:lnTo>
                    <a:pt x="244" y="400"/>
                  </a:lnTo>
                  <a:lnTo>
                    <a:pt x="244" y="400"/>
                  </a:lnTo>
                  <a:lnTo>
                    <a:pt x="244" y="400"/>
                  </a:lnTo>
                  <a:close/>
                  <a:moveTo>
                    <a:pt x="1105" y="679"/>
                  </a:moveTo>
                  <a:lnTo>
                    <a:pt x="1105" y="679"/>
                  </a:lnTo>
                  <a:lnTo>
                    <a:pt x="1108" y="679"/>
                  </a:lnTo>
                  <a:lnTo>
                    <a:pt x="1110" y="677"/>
                  </a:lnTo>
                  <a:lnTo>
                    <a:pt x="1108" y="679"/>
                  </a:lnTo>
                  <a:lnTo>
                    <a:pt x="1110" y="679"/>
                  </a:lnTo>
                  <a:lnTo>
                    <a:pt x="1110" y="677"/>
                  </a:lnTo>
                  <a:lnTo>
                    <a:pt x="1112" y="674"/>
                  </a:lnTo>
                  <a:lnTo>
                    <a:pt x="1112" y="674"/>
                  </a:lnTo>
                  <a:lnTo>
                    <a:pt x="1115" y="674"/>
                  </a:lnTo>
                  <a:lnTo>
                    <a:pt x="1115" y="674"/>
                  </a:lnTo>
                  <a:lnTo>
                    <a:pt x="1115" y="674"/>
                  </a:lnTo>
                  <a:lnTo>
                    <a:pt x="1115" y="674"/>
                  </a:lnTo>
                  <a:lnTo>
                    <a:pt x="1115" y="674"/>
                  </a:lnTo>
                  <a:lnTo>
                    <a:pt x="1115" y="674"/>
                  </a:lnTo>
                  <a:lnTo>
                    <a:pt x="1115" y="674"/>
                  </a:lnTo>
                  <a:lnTo>
                    <a:pt x="1115" y="674"/>
                  </a:lnTo>
                  <a:lnTo>
                    <a:pt x="1117" y="674"/>
                  </a:lnTo>
                  <a:lnTo>
                    <a:pt x="1117" y="674"/>
                  </a:lnTo>
                  <a:lnTo>
                    <a:pt x="1117" y="674"/>
                  </a:lnTo>
                  <a:lnTo>
                    <a:pt x="1117" y="672"/>
                  </a:lnTo>
                  <a:lnTo>
                    <a:pt x="1117" y="672"/>
                  </a:lnTo>
                  <a:lnTo>
                    <a:pt x="1117" y="672"/>
                  </a:lnTo>
                  <a:lnTo>
                    <a:pt x="1117" y="672"/>
                  </a:lnTo>
                  <a:lnTo>
                    <a:pt x="1115" y="672"/>
                  </a:lnTo>
                  <a:lnTo>
                    <a:pt x="1112" y="672"/>
                  </a:lnTo>
                  <a:lnTo>
                    <a:pt x="1112" y="674"/>
                  </a:lnTo>
                  <a:lnTo>
                    <a:pt x="1110" y="674"/>
                  </a:lnTo>
                  <a:lnTo>
                    <a:pt x="1108" y="677"/>
                  </a:lnTo>
                  <a:lnTo>
                    <a:pt x="1105" y="677"/>
                  </a:lnTo>
                  <a:lnTo>
                    <a:pt x="1105" y="679"/>
                  </a:lnTo>
                  <a:lnTo>
                    <a:pt x="1103" y="679"/>
                  </a:lnTo>
                  <a:lnTo>
                    <a:pt x="1103" y="679"/>
                  </a:lnTo>
                  <a:lnTo>
                    <a:pt x="1103" y="679"/>
                  </a:lnTo>
                  <a:lnTo>
                    <a:pt x="1103" y="679"/>
                  </a:lnTo>
                  <a:lnTo>
                    <a:pt x="1105" y="679"/>
                  </a:lnTo>
                  <a:close/>
                  <a:moveTo>
                    <a:pt x="76" y="662"/>
                  </a:moveTo>
                  <a:lnTo>
                    <a:pt x="76" y="662"/>
                  </a:lnTo>
                  <a:lnTo>
                    <a:pt x="76" y="662"/>
                  </a:lnTo>
                  <a:lnTo>
                    <a:pt x="76" y="665"/>
                  </a:lnTo>
                  <a:lnTo>
                    <a:pt x="78" y="665"/>
                  </a:lnTo>
                  <a:lnTo>
                    <a:pt x="78" y="665"/>
                  </a:lnTo>
                  <a:lnTo>
                    <a:pt x="78" y="665"/>
                  </a:lnTo>
                  <a:lnTo>
                    <a:pt x="78" y="665"/>
                  </a:lnTo>
                  <a:lnTo>
                    <a:pt x="78" y="662"/>
                  </a:lnTo>
                  <a:lnTo>
                    <a:pt x="78" y="662"/>
                  </a:lnTo>
                  <a:lnTo>
                    <a:pt x="78" y="662"/>
                  </a:lnTo>
                  <a:lnTo>
                    <a:pt x="78" y="662"/>
                  </a:lnTo>
                  <a:lnTo>
                    <a:pt x="76" y="662"/>
                  </a:lnTo>
                  <a:close/>
                  <a:moveTo>
                    <a:pt x="69" y="2"/>
                  </a:moveTo>
                  <a:lnTo>
                    <a:pt x="66" y="2"/>
                  </a:lnTo>
                  <a:lnTo>
                    <a:pt x="66" y="2"/>
                  </a:lnTo>
                  <a:lnTo>
                    <a:pt x="66" y="5"/>
                  </a:lnTo>
                  <a:lnTo>
                    <a:pt x="66" y="5"/>
                  </a:lnTo>
                  <a:lnTo>
                    <a:pt x="66" y="5"/>
                  </a:lnTo>
                  <a:lnTo>
                    <a:pt x="66" y="5"/>
                  </a:lnTo>
                  <a:lnTo>
                    <a:pt x="69" y="5"/>
                  </a:lnTo>
                  <a:lnTo>
                    <a:pt x="69" y="5"/>
                  </a:lnTo>
                  <a:lnTo>
                    <a:pt x="69" y="5"/>
                  </a:lnTo>
                  <a:lnTo>
                    <a:pt x="69" y="2"/>
                  </a:lnTo>
                  <a:close/>
                  <a:moveTo>
                    <a:pt x="5" y="149"/>
                  </a:moveTo>
                  <a:lnTo>
                    <a:pt x="2" y="149"/>
                  </a:lnTo>
                  <a:lnTo>
                    <a:pt x="2" y="147"/>
                  </a:lnTo>
                  <a:lnTo>
                    <a:pt x="2" y="147"/>
                  </a:lnTo>
                  <a:lnTo>
                    <a:pt x="2" y="147"/>
                  </a:lnTo>
                  <a:lnTo>
                    <a:pt x="2" y="144"/>
                  </a:lnTo>
                  <a:lnTo>
                    <a:pt x="2" y="144"/>
                  </a:lnTo>
                  <a:lnTo>
                    <a:pt x="5" y="144"/>
                  </a:lnTo>
                  <a:lnTo>
                    <a:pt x="2" y="144"/>
                  </a:lnTo>
                  <a:lnTo>
                    <a:pt x="2" y="144"/>
                  </a:lnTo>
                  <a:lnTo>
                    <a:pt x="2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0" y="149"/>
                  </a:lnTo>
                  <a:lnTo>
                    <a:pt x="0" y="149"/>
                  </a:lnTo>
                  <a:lnTo>
                    <a:pt x="0" y="149"/>
                  </a:lnTo>
                  <a:lnTo>
                    <a:pt x="0" y="151"/>
                  </a:lnTo>
                  <a:lnTo>
                    <a:pt x="0" y="151"/>
                  </a:lnTo>
                  <a:lnTo>
                    <a:pt x="0" y="151"/>
                  </a:lnTo>
                  <a:lnTo>
                    <a:pt x="0" y="154"/>
                  </a:lnTo>
                  <a:lnTo>
                    <a:pt x="0" y="154"/>
                  </a:lnTo>
                  <a:lnTo>
                    <a:pt x="0" y="154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58"/>
                  </a:lnTo>
                  <a:lnTo>
                    <a:pt x="0" y="158"/>
                  </a:lnTo>
                  <a:lnTo>
                    <a:pt x="0" y="156"/>
                  </a:lnTo>
                  <a:lnTo>
                    <a:pt x="0" y="158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5" y="154"/>
                  </a:lnTo>
                  <a:lnTo>
                    <a:pt x="5" y="151"/>
                  </a:lnTo>
                  <a:lnTo>
                    <a:pt x="5" y="151"/>
                  </a:lnTo>
                  <a:lnTo>
                    <a:pt x="5" y="149"/>
                  </a:lnTo>
                  <a:close/>
                  <a:moveTo>
                    <a:pt x="1316" y="537"/>
                  </a:moveTo>
                  <a:lnTo>
                    <a:pt x="1318" y="539"/>
                  </a:lnTo>
                  <a:lnTo>
                    <a:pt x="1316" y="537"/>
                  </a:lnTo>
                  <a:lnTo>
                    <a:pt x="1316" y="535"/>
                  </a:lnTo>
                  <a:lnTo>
                    <a:pt x="1316" y="535"/>
                  </a:lnTo>
                  <a:lnTo>
                    <a:pt x="1316" y="535"/>
                  </a:lnTo>
                  <a:lnTo>
                    <a:pt x="1316" y="537"/>
                  </a:lnTo>
                  <a:lnTo>
                    <a:pt x="1316" y="537"/>
                  </a:lnTo>
                  <a:close/>
                  <a:moveTo>
                    <a:pt x="1179" y="490"/>
                  </a:moveTo>
                  <a:lnTo>
                    <a:pt x="1181" y="490"/>
                  </a:lnTo>
                  <a:lnTo>
                    <a:pt x="1181" y="490"/>
                  </a:lnTo>
                  <a:lnTo>
                    <a:pt x="1183" y="492"/>
                  </a:lnTo>
                  <a:lnTo>
                    <a:pt x="1183" y="492"/>
                  </a:lnTo>
                  <a:lnTo>
                    <a:pt x="1183" y="492"/>
                  </a:lnTo>
                  <a:lnTo>
                    <a:pt x="1183" y="494"/>
                  </a:lnTo>
                  <a:lnTo>
                    <a:pt x="1183" y="494"/>
                  </a:lnTo>
                  <a:lnTo>
                    <a:pt x="1183" y="494"/>
                  </a:lnTo>
                  <a:lnTo>
                    <a:pt x="1183" y="497"/>
                  </a:lnTo>
                  <a:lnTo>
                    <a:pt x="1183" y="497"/>
                  </a:lnTo>
                  <a:lnTo>
                    <a:pt x="1183" y="497"/>
                  </a:lnTo>
                  <a:lnTo>
                    <a:pt x="1183" y="497"/>
                  </a:lnTo>
                  <a:lnTo>
                    <a:pt x="1183" y="497"/>
                  </a:lnTo>
                  <a:lnTo>
                    <a:pt x="1183" y="499"/>
                  </a:lnTo>
                  <a:lnTo>
                    <a:pt x="1186" y="499"/>
                  </a:lnTo>
                  <a:lnTo>
                    <a:pt x="1186" y="497"/>
                  </a:lnTo>
                  <a:lnTo>
                    <a:pt x="1186" y="497"/>
                  </a:lnTo>
                  <a:lnTo>
                    <a:pt x="1186" y="494"/>
                  </a:lnTo>
                  <a:lnTo>
                    <a:pt x="1186" y="492"/>
                  </a:lnTo>
                  <a:lnTo>
                    <a:pt x="1183" y="490"/>
                  </a:lnTo>
                  <a:lnTo>
                    <a:pt x="1181" y="490"/>
                  </a:lnTo>
                  <a:lnTo>
                    <a:pt x="1181" y="490"/>
                  </a:lnTo>
                  <a:lnTo>
                    <a:pt x="1179" y="490"/>
                  </a:lnTo>
                  <a:lnTo>
                    <a:pt x="1179" y="490"/>
                  </a:lnTo>
                  <a:lnTo>
                    <a:pt x="1179" y="490"/>
                  </a:lnTo>
                  <a:lnTo>
                    <a:pt x="1179" y="492"/>
                  </a:lnTo>
                  <a:lnTo>
                    <a:pt x="1179" y="492"/>
                  </a:lnTo>
                  <a:lnTo>
                    <a:pt x="1179" y="490"/>
                  </a:lnTo>
                  <a:close/>
                  <a:moveTo>
                    <a:pt x="76" y="352"/>
                  </a:moveTo>
                  <a:lnTo>
                    <a:pt x="76" y="352"/>
                  </a:lnTo>
                  <a:lnTo>
                    <a:pt x="76" y="352"/>
                  </a:lnTo>
                  <a:lnTo>
                    <a:pt x="76" y="352"/>
                  </a:lnTo>
                  <a:lnTo>
                    <a:pt x="76" y="352"/>
                  </a:lnTo>
                  <a:lnTo>
                    <a:pt x="76" y="352"/>
                  </a:lnTo>
                  <a:lnTo>
                    <a:pt x="76" y="352"/>
                  </a:lnTo>
                  <a:close/>
                  <a:moveTo>
                    <a:pt x="118" y="222"/>
                  </a:moveTo>
                  <a:lnTo>
                    <a:pt x="118" y="222"/>
                  </a:lnTo>
                  <a:lnTo>
                    <a:pt x="118" y="222"/>
                  </a:lnTo>
                  <a:lnTo>
                    <a:pt x="118" y="220"/>
                  </a:lnTo>
                  <a:lnTo>
                    <a:pt x="116" y="220"/>
                  </a:lnTo>
                  <a:lnTo>
                    <a:pt x="116" y="222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18" y="222"/>
                  </a:lnTo>
                  <a:lnTo>
                    <a:pt x="118" y="222"/>
                  </a:lnTo>
                  <a:close/>
                  <a:moveTo>
                    <a:pt x="194" y="286"/>
                  </a:moveTo>
                  <a:lnTo>
                    <a:pt x="194" y="286"/>
                  </a:lnTo>
                  <a:lnTo>
                    <a:pt x="194" y="286"/>
                  </a:lnTo>
                  <a:lnTo>
                    <a:pt x="194" y="286"/>
                  </a:lnTo>
                  <a:lnTo>
                    <a:pt x="192" y="286"/>
                  </a:lnTo>
                  <a:lnTo>
                    <a:pt x="192" y="286"/>
                  </a:lnTo>
                  <a:lnTo>
                    <a:pt x="192" y="286"/>
                  </a:lnTo>
                  <a:lnTo>
                    <a:pt x="192" y="286"/>
                  </a:lnTo>
                  <a:lnTo>
                    <a:pt x="192" y="284"/>
                  </a:lnTo>
                  <a:lnTo>
                    <a:pt x="192" y="284"/>
                  </a:lnTo>
                  <a:lnTo>
                    <a:pt x="192" y="284"/>
                  </a:lnTo>
                  <a:lnTo>
                    <a:pt x="192" y="284"/>
                  </a:lnTo>
                  <a:lnTo>
                    <a:pt x="189" y="286"/>
                  </a:lnTo>
                  <a:lnTo>
                    <a:pt x="189" y="286"/>
                  </a:lnTo>
                  <a:lnTo>
                    <a:pt x="189" y="286"/>
                  </a:lnTo>
                  <a:lnTo>
                    <a:pt x="192" y="286"/>
                  </a:lnTo>
                  <a:lnTo>
                    <a:pt x="192" y="286"/>
                  </a:lnTo>
                  <a:lnTo>
                    <a:pt x="192" y="286"/>
                  </a:lnTo>
                  <a:lnTo>
                    <a:pt x="194" y="286"/>
                  </a:lnTo>
                  <a:lnTo>
                    <a:pt x="194" y="289"/>
                  </a:lnTo>
                  <a:lnTo>
                    <a:pt x="194" y="289"/>
                  </a:lnTo>
                  <a:lnTo>
                    <a:pt x="194" y="289"/>
                  </a:lnTo>
                  <a:lnTo>
                    <a:pt x="194" y="289"/>
                  </a:lnTo>
                  <a:lnTo>
                    <a:pt x="194" y="286"/>
                  </a:lnTo>
                  <a:lnTo>
                    <a:pt x="194" y="286"/>
                  </a:lnTo>
                  <a:close/>
                  <a:moveTo>
                    <a:pt x="121" y="203"/>
                  </a:moveTo>
                  <a:lnTo>
                    <a:pt x="121" y="203"/>
                  </a:lnTo>
                  <a:lnTo>
                    <a:pt x="121" y="203"/>
                  </a:lnTo>
                  <a:lnTo>
                    <a:pt x="121" y="203"/>
                  </a:lnTo>
                  <a:lnTo>
                    <a:pt x="121" y="201"/>
                  </a:lnTo>
                  <a:lnTo>
                    <a:pt x="121" y="201"/>
                  </a:lnTo>
                  <a:lnTo>
                    <a:pt x="121" y="199"/>
                  </a:lnTo>
                  <a:lnTo>
                    <a:pt x="121" y="199"/>
                  </a:lnTo>
                  <a:lnTo>
                    <a:pt x="118" y="199"/>
                  </a:lnTo>
                  <a:lnTo>
                    <a:pt x="118" y="199"/>
                  </a:lnTo>
                  <a:lnTo>
                    <a:pt x="118" y="201"/>
                  </a:lnTo>
                  <a:lnTo>
                    <a:pt x="118" y="203"/>
                  </a:lnTo>
                  <a:lnTo>
                    <a:pt x="118" y="203"/>
                  </a:lnTo>
                  <a:lnTo>
                    <a:pt x="118" y="206"/>
                  </a:lnTo>
                  <a:lnTo>
                    <a:pt x="116" y="208"/>
                  </a:lnTo>
                  <a:lnTo>
                    <a:pt x="114" y="210"/>
                  </a:lnTo>
                  <a:lnTo>
                    <a:pt x="114" y="210"/>
                  </a:lnTo>
                  <a:lnTo>
                    <a:pt x="114" y="210"/>
                  </a:lnTo>
                  <a:lnTo>
                    <a:pt x="114" y="213"/>
                  </a:lnTo>
                  <a:lnTo>
                    <a:pt x="114" y="210"/>
                  </a:lnTo>
                  <a:lnTo>
                    <a:pt x="114" y="210"/>
                  </a:lnTo>
                  <a:lnTo>
                    <a:pt x="116" y="210"/>
                  </a:lnTo>
                  <a:lnTo>
                    <a:pt x="116" y="213"/>
                  </a:lnTo>
                  <a:lnTo>
                    <a:pt x="116" y="213"/>
                  </a:lnTo>
                  <a:lnTo>
                    <a:pt x="116" y="215"/>
                  </a:lnTo>
                  <a:lnTo>
                    <a:pt x="116" y="215"/>
                  </a:lnTo>
                  <a:lnTo>
                    <a:pt x="118" y="215"/>
                  </a:lnTo>
                  <a:lnTo>
                    <a:pt x="118" y="215"/>
                  </a:lnTo>
                  <a:lnTo>
                    <a:pt x="118" y="215"/>
                  </a:lnTo>
                  <a:lnTo>
                    <a:pt x="118" y="215"/>
                  </a:lnTo>
                  <a:lnTo>
                    <a:pt x="118" y="215"/>
                  </a:lnTo>
                  <a:lnTo>
                    <a:pt x="118" y="215"/>
                  </a:lnTo>
                  <a:lnTo>
                    <a:pt x="118" y="215"/>
                  </a:lnTo>
                  <a:lnTo>
                    <a:pt x="118" y="215"/>
                  </a:lnTo>
                  <a:lnTo>
                    <a:pt x="121" y="215"/>
                  </a:lnTo>
                  <a:lnTo>
                    <a:pt x="118" y="213"/>
                  </a:lnTo>
                  <a:lnTo>
                    <a:pt x="121" y="213"/>
                  </a:lnTo>
                  <a:lnTo>
                    <a:pt x="121" y="213"/>
                  </a:lnTo>
                  <a:lnTo>
                    <a:pt x="121" y="213"/>
                  </a:lnTo>
                  <a:lnTo>
                    <a:pt x="121" y="210"/>
                  </a:lnTo>
                  <a:lnTo>
                    <a:pt x="121" y="210"/>
                  </a:lnTo>
                  <a:lnTo>
                    <a:pt x="121" y="210"/>
                  </a:lnTo>
                  <a:lnTo>
                    <a:pt x="121" y="210"/>
                  </a:lnTo>
                  <a:lnTo>
                    <a:pt x="121" y="210"/>
                  </a:lnTo>
                  <a:lnTo>
                    <a:pt x="121" y="210"/>
                  </a:lnTo>
                  <a:lnTo>
                    <a:pt x="121" y="208"/>
                  </a:lnTo>
                  <a:lnTo>
                    <a:pt x="121" y="208"/>
                  </a:lnTo>
                  <a:lnTo>
                    <a:pt x="121" y="206"/>
                  </a:lnTo>
                  <a:lnTo>
                    <a:pt x="121" y="206"/>
                  </a:lnTo>
                  <a:lnTo>
                    <a:pt x="121" y="203"/>
                  </a:lnTo>
                  <a:close/>
                  <a:moveTo>
                    <a:pt x="104" y="199"/>
                  </a:moveTo>
                  <a:lnTo>
                    <a:pt x="104" y="201"/>
                  </a:lnTo>
                  <a:lnTo>
                    <a:pt x="104" y="199"/>
                  </a:lnTo>
                  <a:lnTo>
                    <a:pt x="104" y="199"/>
                  </a:lnTo>
                  <a:lnTo>
                    <a:pt x="104" y="199"/>
                  </a:lnTo>
                  <a:lnTo>
                    <a:pt x="104" y="201"/>
                  </a:lnTo>
                  <a:lnTo>
                    <a:pt x="104" y="201"/>
                  </a:lnTo>
                  <a:lnTo>
                    <a:pt x="104" y="201"/>
                  </a:lnTo>
                  <a:lnTo>
                    <a:pt x="104" y="201"/>
                  </a:lnTo>
                  <a:lnTo>
                    <a:pt x="107" y="201"/>
                  </a:lnTo>
                  <a:lnTo>
                    <a:pt x="107" y="199"/>
                  </a:lnTo>
                  <a:lnTo>
                    <a:pt x="104" y="199"/>
                  </a:lnTo>
                  <a:close/>
                  <a:moveTo>
                    <a:pt x="99" y="97"/>
                  </a:moveTo>
                  <a:lnTo>
                    <a:pt x="97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9" y="97"/>
                  </a:lnTo>
                  <a:lnTo>
                    <a:pt x="99" y="97"/>
                  </a:lnTo>
                  <a:lnTo>
                    <a:pt x="99" y="97"/>
                  </a:lnTo>
                  <a:lnTo>
                    <a:pt x="99" y="97"/>
                  </a:lnTo>
                  <a:close/>
                  <a:moveTo>
                    <a:pt x="208" y="180"/>
                  </a:moveTo>
                  <a:lnTo>
                    <a:pt x="208" y="180"/>
                  </a:lnTo>
                  <a:lnTo>
                    <a:pt x="208" y="177"/>
                  </a:lnTo>
                  <a:lnTo>
                    <a:pt x="208" y="177"/>
                  </a:lnTo>
                  <a:lnTo>
                    <a:pt x="208" y="177"/>
                  </a:lnTo>
                  <a:lnTo>
                    <a:pt x="208" y="177"/>
                  </a:lnTo>
                  <a:lnTo>
                    <a:pt x="208" y="177"/>
                  </a:lnTo>
                  <a:lnTo>
                    <a:pt x="206" y="175"/>
                  </a:lnTo>
                  <a:lnTo>
                    <a:pt x="206" y="175"/>
                  </a:lnTo>
                  <a:lnTo>
                    <a:pt x="206" y="175"/>
                  </a:lnTo>
                  <a:lnTo>
                    <a:pt x="208" y="173"/>
                  </a:lnTo>
                  <a:lnTo>
                    <a:pt x="208" y="173"/>
                  </a:lnTo>
                  <a:lnTo>
                    <a:pt x="208" y="173"/>
                  </a:lnTo>
                  <a:lnTo>
                    <a:pt x="208" y="173"/>
                  </a:lnTo>
                  <a:lnTo>
                    <a:pt x="208" y="170"/>
                  </a:lnTo>
                  <a:lnTo>
                    <a:pt x="208" y="170"/>
                  </a:lnTo>
                  <a:lnTo>
                    <a:pt x="208" y="170"/>
                  </a:lnTo>
                  <a:lnTo>
                    <a:pt x="208" y="168"/>
                  </a:lnTo>
                  <a:lnTo>
                    <a:pt x="208" y="168"/>
                  </a:lnTo>
                  <a:lnTo>
                    <a:pt x="206" y="168"/>
                  </a:lnTo>
                  <a:lnTo>
                    <a:pt x="206" y="168"/>
                  </a:lnTo>
                  <a:lnTo>
                    <a:pt x="206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4" y="168"/>
                  </a:lnTo>
                  <a:lnTo>
                    <a:pt x="201" y="168"/>
                  </a:lnTo>
                  <a:lnTo>
                    <a:pt x="199" y="165"/>
                  </a:lnTo>
                  <a:lnTo>
                    <a:pt x="201" y="165"/>
                  </a:lnTo>
                  <a:lnTo>
                    <a:pt x="199" y="165"/>
                  </a:lnTo>
                  <a:lnTo>
                    <a:pt x="201" y="163"/>
                  </a:lnTo>
                  <a:lnTo>
                    <a:pt x="201" y="163"/>
                  </a:lnTo>
                  <a:lnTo>
                    <a:pt x="201" y="163"/>
                  </a:lnTo>
                  <a:lnTo>
                    <a:pt x="201" y="163"/>
                  </a:lnTo>
                  <a:lnTo>
                    <a:pt x="201" y="161"/>
                  </a:lnTo>
                  <a:lnTo>
                    <a:pt x="201" y="161"/>
                  </a:lnTo>
                  <a:lnTo>
                    <a:pt x="201" y="161"/>
                  </a:lnTo>
                  <a:lnTo>
                    <a:pt x="201" y="161"/>
                  </a:lnTo>
                  <a:lnTo>
                    <a:pt x="199" y="158"/>
                  </a:lnTo>
                  <a:lnTo>
                    <a:pt x="199" y="158"/>
                  </a:lnTo>
                  <a:lnTo>
                    <a:pt x="199" y="158"/>
                  </a:lnTo>
                  <a:lnTo>
                    <a:pt x="199" y="158"/>
                  </a:lnTo>
                  <a:lnTo>
                    <a:pt x="197" y="156"/>
                  </a:lnTo>
                  <a:lnTo>
                    <a:pt x="197" y="156"/>
                  </a:lnTo>
                  <a:lnTo>
                    <a:pt x="197" y="156"/>
                  </a:lnTo>
                  <a:lnTo>
                    <a:pt x="197" y="156"/>
                  </a:lnTo>
                  <a:lnTo>
                    <a:pt x="197" y="154"/>
                  </a:lnTo>
                  <a:lnTo>
                    <a:pt x="194" y="154"/>
                  </a:lnTo>
                  <a:lnTo>
                    <a:pt x="194" y="154"/>
                  </a:lnTo>
                  <a:lnTo>
                    <a:pt x="194" y="154"/>
                  </a:lnTo>
                  <a:lnTo>
                    <a:pt x="194" y="156"/>
                  </a:lnTo>
                  <a:lnTo>
                    <a:pt x="194" y="154"/>
                  </a:lnTo>
                  <a:lnTo>
                    <a:pt x="194" y="154"/>
                  </a:lnTo>
                  <a:lnTo>
                    <a:pt x="194" y="154"/>
                  </a:lnTo>
                  <a:lnTo>
                    <a:pt x="194" y="156"/>
                  </a:lnTo>
                  <a:lnTo>
                    <a:pt x="194" y="156"/>
                  </a:lnTo>
                  <a:lnTo>
                    <a:pt x="192" y="158"/>
                  </a:lnTo>
                  <a:lnTo>
                    <a:pt x="192" y="158"/>
                  </a:lnTo>
                  <a:lnTo>
                    <a:pt x="192" y="158"/>
                  </a:lnTo>
                  <a:lnTo>
                    <a:pt x="192" y="161"/>
                  </a:lnTo>
                  <a:lnTo>
                    <a:pt x="192" y="161"/>
                  </a:lnTo>
                  <a:lnTo>
                    <a:pt x="192" y="161"/>
                  </a:lnTo>
                  <a:lnTo>
                    <a:pt x="192" y="163"/>
                  </a:lnTo>
                  <a:lnTo>
                    <a:pt x="194" y="163"/>
                  </a:lnTo>
                  <a:lnTo>
                    <a:pt x="194" y="163"/>
                  </a:lnTo>
                  <a:lnTo>
                    <a:pt x="194" y="163"/>
                  </a:lnTo>
                  <a:lnTo>
                    <a:pt x="194" y="163"/>
                  </a:lnTo>
                  <a:lnTo>
                    <a:pt x="194" y="165"/>
                  </a:lnTo>
                  <a:lnTo>
                    <a:pt x="194" y="165"/>
                  </a:lnTo>
                  <a:lnTo>
                    <a:pt x="194" y="165"/>
                  </a:lnTo>
                  <a:lnTo>
                    <a:pt x="194" y="165"/>
                  </a:lnTo>
                  <a:lnTo>
                    <a:pt x="197" y="168"/>
                  </a:lnTo>
                  <a:lnTo>
                    <a:pt x="197" y="168"/>
                  </a:lnTo>
                  <a:lnTo>
                    <a:pt x="197" y="168"/>
                  </a:lnTo>
                  <a:lnTo>
                    <a:pt x="197" y="168"/>
                  </a:lnTo>
                  <a:lnTo>
                    <a:pt x="197" y="168"/>
                  </a:lnTo>
                  <a:lnTo>
                    <a:pt x="197" y="168"/>
                  </a:lnTo>
                  <a:lnTo>
                    <a:pt x="199" y="170"/>
                  </a:lnTo>
                  <a:lnTo>
                    <a:pt x="199" y="170"/>
                  </a:lnTo>
                  <a:lnTo>
                    <a:pt x="199" y="173"/>
                  </a:lnTo>
                  <a:lnTo>
                    <a:pt x="199" y="173"/>
                  </a:lnTo>
                  <a:lnTo>
                    <a:pt x="201" y="173"/>
                  </a:lnTo>
                  <a:lnTo>
                    <a:pt x="201" y="173"/>
                  </a:lnTo>
                  <a:lnTo>
                    <a:pt x="201" y="173"/>
                  </a:lnTo>
                  <a:lnTo>
                    <a:pt x="201" y="175"/>
                  </a:lnTo>
                  <a:lnTo>
                    <a:pt x="201" y="175"/>
                  </a:lnTo>
                  <a:lnTo>
                    <a:pt x="204" y="175"/>
                  </a:lnTo>
                  <a:lnTo>
                    <a:pt x="204" y="175"/>
                  </a:lnTo>
                  <a:lnTo>
                    <a:pt x="204" y="177"/>
                  </a:lnTo>
                  <a:lnTo>
                    <a:pt x="204" y="177"/>
                  </a:lnTo>
                  <a:lnTo>
                    <a:pt x="204" y="177"/>
                  </a:lnTo>
                  <a:lnTo>
                    <a:pt x="204" y="177"/>
                  </a:lnTo>
                  <a:lnTo>
                    <a:pt x="206" y="177"/>
                  </a:lnTo>
                  <a:lnTo>
                    <a:pt x="206" y="180"/>
                  </a:lnTo>
                  <a:lnTo>
                    <a:pt x="206" y="180"/>
                  </a:lnTo>
                  <a:lnTo>
                    <a:pt x="206" y="180"/>
                  </a:lnTo>
                  <a:lnTo>
                    <a:pt x="208" y="182"/>
                  </a:lnTo>
                  <a:lnTo>
                    <a:pt x="208" y="182"/>
                  </a:lnTo>
                  <a:lnTo>
                    <a:pt x="208" y="182"/>
                  </a:lnTo>
                  <a:lnTo>
                    <a:pt x="208" y="182"/>
                  </a:lnTo>
                  <a:lnTo>
                    <a:pt x="208" y="180"/>
                  </a:lnTo>
                  <a:lnTo>
                    <a:pt x="208" y="180"/>
                  </a:lnTo>
                  <a:lnTo>
                    <a:pt x="208" y="180"/>
                  </a:lnTo>
                  <a:lnTo>
                    <a:pt x="208" y="180"/>
                  </a:lnTo>
                  <a:close/>
                  <a:moveTo>
                    <a:pt x="163" y="130"/>
                  </a:moveTo>
                  <a:lnTo>
                    <a:pt x="163" y="130"/>
                  </a:lnTo>
                  <a:lnTo>
                    <a:pt x="163" y="130"/>
                  </a:lnTo>
                  <a:lnTo>
                    <a:pt x="163" y="130"/>
                  </a:lnTo>
                  <a:lnTo>
                    <a:pt x="161" y="130"/>
                  </a:lnTo>
                  <a:lnTo>
                    <a:pt x="163" y="130"/>
                  </a:lnTo>
                  <a:lnTo>
                    <a:pt x="161" y="130"/>
                  </a:lnTo>
                  <a:lnTo>
                    <a:pt x="163" y="130"/>
                  </a:lnTo>
                  <a:close/>
                  <a:moveTo>
                    <a:pt x="218" y="199"/>
                  </a:moveTo>
                  <a:lnTo>
                    <a:pt x="218" y="201"/>
                  </a:lnTo>
                  <a:lnTo>
                    <a:pt x="218" y="20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20" y="203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20" y="201"/>
                  </a:lnTo>
                  <a:lnTo>
                    <a:pt x="220" y="199"/>
                  </a:lnTo>
                  <a:lnTo>
                    <a:pt x="218" y="199"/>
                  </a:lnTo>
                  <a:lnTo>
                    <a:pt x="215" y="196"/>
                  </a:lnTo>
                  <a:lnTo>
                    <a:pt x="215" y="199"/>
                  </a:lnTo>
                  <a:lnTo>
                    <a:pt x="215" y="199"/>
                  </a:lnTo>
                  <a:lnTo>
                    <a:pt x="215" y="199"/>
                  </a:lnTo>
                  <a:lnTo>
                    <a:pt x="218" y="199"/>
                  </a:lnTo>
                  <a:lnTo>
                    <a:pt x="215" y="199"/>
                  </a:lnTo>
                  <a:lnTo>
                    <a:pt x="218" y="199"/>
                  </a:lnTo>
                  <a:close/>
                  <a:moveTo>
                    <a:pt x="194" y="177"/>
                  </a:moveTo>
                  <a:lnTo>
                    <a:pt x="194" y="177"/>
                  </a:lnTo>
                  <a:lnTo>
                    <a:pt x="194" y="177"/>
                  </a:lnTo>
                  <a:lnTo>
                    <a:pt x="194" y="177"/>
                  </a:lnTo>
                  <a:lnTo>
                    <a:pt x="194" y="177"/>
                  </a:lnTo>
                  <a:lnTo>
                    <a:pt x="194" y="177"/>
                  </a:lnTo>
                  <a:lnTo>
                    <a:pt x="194" y="177"/>
                  </a:lnTo>
                  <a:lnTo>
                    <a:pt x="194" y="177"/>
                  </a:lnTo>
                  <a:lnTo>
                    <a:pt x="194" y="177"/>
                  </a:lnTo>
                  <a:lnTo>
                    <a:pt x="194" y="175"/>
                  </a:lnTo>
                  <a:lnTo>
                    <a:pt x="194" y="175"/>
                  </a:lnTo>
                  <a:lnTo>
                    <a:pt x="194" y="175"/>
                  </a:lnTo>
                  <a:lnTo>
                    <a:pt x="194" y="175"/>
                  </a:lnTo>
                  <a:lnTo>
                    <a:pt x="194" y="175"/>
                  </a:lnTo>
                  <a:lnTo>
                    <a:pt x="194" y="175"/>
                  </a:lnTo>
                  <a:lnTo>
                    <a:pt x="192" y="175"/>
                  </a:lnTo>
                  <a:lnTo>
                    <a:pt x="192" y="175"/>
                  </a:lnTo>
                  <a:lnTo>
                    <a:pt x="192" y="175"/>
                  </a:lnTo>
                  <a:lnTo>
                    <a:pt x="192" y="175"/>
                  </a:lnTo>
                  <a:lnTo>
                    <a:pt x="192" y="175"/>
                  </a:lnTo>
                  <a:lnTo>
                    <a:pt x="192" y="177"/>
                  </a:lnTo>
                  <a:lnTo>
                    <a:pt x="192" y="177"/>
                  </a:lnTo>
                  <a:lnTo>
                    <a:pt x="194" y="177"/>
                  </a:lnTo>
                  <a:lnTo>
                    <a:pt x="192" y="177"/>
                  </a:lnTo>
                  <a:lnTo>
                    <a:pt x="192" y="177"/>
                  </a:lnTo>
                  <a:lnTo>
                    <a:pt x="194" y="177"/>
                  </a:lnTo>
                  <a:lnTo>
                    <a:pt x="194" y="177"/>
                  </a:lnTo>
                  <a:lnTo>
                    <a:pt x="194" y="177"/>
                  </a:lnTo>
                  <a:lnTo>
                    <a:pt x="194" y="177"/>
                  </a:lnTo>
                  <a:close/>
                  <a:moveTo>
                    <a:pt x="227" y="199"/>
                  </a:moveTo>
                  <a:lnTo>
                    <a:pt x="230" y="199"/>
                  </a:lnTo>
                  <a:lnTo>
                    <a:pt x="230" y="199"/>
                  </a:lnTo>
                  <a:lnTo>
                    <a:pt x="230" y="199"/>
                  </a:lnTo>
                  <a:lnTo>
                    <a:pt x="230" y="199"/>
                  </a:lnTo>
                  <a:lnTo>
                    <a:pt x="230" y="196"/>
                  </a:lnTo>
                  <a:lnTo>
                    <a:pt x="230" y="196"/>
                  </a:lnTo>
                  <a:lnTo>
                    <a:pt x="230" y="196"/>
                  </a:lnTo>
                  <a:lnTo>
                    <a:pt x="230" y="196"/>
                  </a:lnTo>
                  <a:lnTo>
                    <a:pt x="230" y="196"/>
                  </a:lnTo>
                  <a:lnTo>
                    <a:pt x="227" y="196"/>
                  </a:lnTo>
                  <a:lnTo>
                    <a:pt x="227" y="196"/>
                  </a:lnTo>
                  <a:lnTo>
                    <a:pt x="227" y="196"/>
                  </a:lnTo>
                  <a:lnTo>
                    <a:pt x="227" y="196"/>
                  </a:lnTo>
                  <a:lnTo>
                    <a:pt x="227" y="199"/>
                  </a:lnTo>
                  <a:lnTo>
                    <a:pt x="227" y="199"/>
                  </a:lnTo>
                  <a:lnTo>
                    <a:pt x="227" y="199"/>
                  </a:lnTo>
                  <a:close/>
                  <a:moveTo>
                    <a:pt x="241" y="265"/>
                  </a:moveTo>
                  <a:lnTo>
                    <a:pt x="239" y="267"/>
                  </a:lnTo>
                  <a:lnTo>
                    <a:pt x="241" y="267"/>
                  </a:lnTo>
                  <a:lnTo>
                    <a:pt x="241" y="267"/>
                  </a:lnTo>
                  <a:lnTo>
                    <a:pt x="241" y="270"/>
                  </a:lnTo>
                  <a:lnTo>
                    <a:pt x="241" y="270"/>
                  </a:lnTo>
                  <a:lnTo>
                    <a:pt x="241" y="270"/>
                  </a:lnTo>
                  <a:lnTo>
                    <a:pt x="241" y="267"/>
                  </a:lnTo>
                  <a:lnTo>
                    <a:pt x="241" y="267"/>
                  </a:lnTo>
                  <a:lnTo>
                    <a:pt x="241" y="265"/>
                  </a:lnTo>
                  <a:close/>
                  <a:moveTo>
                    <a:pt x="251" y="258"/>
                  </a:moveTo>
                  <a:lnTo>
                    <a:pt x="249" y="258"/>
                  </a:lnTo>
                  <a:lnTo>
                    <a:pt x="249" y="258"/>
                  </a:lnTo>
                  <a:lnTo>
                    <a:pt x="251" y="258"/>
                  </a:lnTo>
                  <a:lnTo>
                    <a:pt x="251" y="260"/>
                  </a:lnTo>
                  <a:lnTo>
                    <a:pt x="251" y="260"/>
                  </a:lnTo>
                  <a:lnTo>
                    <a:pt x="251" y="258"/>
                  </a:lnTo>
                  <a:lnTo>
                    <a:pt x="251" y="258"/>
                  </a:lnTo>
                  <a:lnTo>
                    <a:pt x="251" y="258"/>
                  </a:lnTo>
                  <a:close/>
                  <a:moveTo>
                    <a:pt x="244" y="187"/>
                  </a:moveTo>
                  <a:lnTo>
                    <a:pt x="244" y="187"/>
                  </a:lnTo>
                  <a:lnTo>
                    <a:pt x="246" y="184"/>
                  </a:lnTo>
                  <a:lnTo>
                    <a:pt x="244" y="182"/>
                  </a:lnTo>
                  <a:lnTo>
                    <a:pt x="244" y="180"/>
                  </a:lnTo>
                  <a:lnTo>
                    <a:pt x="244" y="177"/>
                  </a:lnTo>
                  <a:lnTo>
                    <a:pt x="244" y="177"/>
                  </a:lnTo>
                  <a:lnTo>
                    <a:pt x="244" y="177"/>
                  </a:lnTo>
                  <a:lnTo>
                    <a:pt x="244" y="177"/>
                  </a:lnTo>
                  <a:lnTo>
                    <a:pt x="244" y="177"/>
                  </a:lnTo>
                  <a:lnTo>
                    <a:pt x="244" y="177"/>
                  </a:lnTo>
                  <a:lnTo>
                    <a:pt x="244" y="175"/>
                  </a:lnTo>
                  <a:lnTo>
                    <a:pt x="244" y="175"/>
                  </a:lnTo>
                  <a:lnTo>
                    <a:pt x="244" y="175"/>
                  </a:lnTo>
                  <a:lnTo>
                    <a:pt x="244" y="175"/>
                  </a:lnTo>
                  <a:lnTo>
                    <a:pt x="244" y="175"/>
                  </a:lnTo>
                  <a:lnTo>
                    <a:pt x="244" y="175"/>
                  </a:lnTo>
                  <a:lnTo>
                    <a:pt x="241" y="175"/>
                  </a:lnTo>
                  <a:lnTo>
                    <a:pt x="241" y="175"/>
                  </a:lnTo>
                  <a:lnTo>
                    <a:pt x="241" y="175"/>
                  </a:lnTo>
                  <a:lnTo>
                    <a:pt x="239" y="175"/>
                  </a:lnTo>
                  <a:lnTo>
                    <a:pt x="239" y="175"/>
                  </a:lnTo>
                  <a:lnTo>
                    <a:pt x="239" y="175"/>
                  </a:lnTo>
                  <a:lnTo>
                    <a:pt x="237" y="175"/>
                  </a:lnTo>
                  <a:lnTo>
                    <a:pt x="237" y="175"/>
                  </a:lnTo>
                  <a:lnTo>
                    <a:pt x="237" y="175"/>
                  </a:lnTo>
                  <a:lnTo>
                    <a:pt x="237" y="175"/>
                  </a:lnTo>
                  <a:lnTo>
                    <a:pt x="234" y="177"/>
                  </a:lnTo>
                  <a:lnTo>
                    <a:pt x="234" y="177"/>
                  </a:lnTo>
                  <a:lnTo>
                    <a:pt x="234" y="180"/>
                  </a:lnTo>
                  <a:lnTo>
                    <a:pt x="234" y="180"/>
                  </a:lnTo>
                  <a:lnTo>
                    <a:pt x="234" y="182"/>
                  </a:lnTo>
                  <a:lnTo>
                    <a:pt x="234" y="184"/>
                  </a:lnTo>
                  <a:lnTo>
                    <a:pt x="234" y="184"/>
                  </a:lnTo>
                  <a:lnTo>
                    <a:pt x="234" y="187"/>
                  </a:lnTo>
                  <a:lnTo>
                    <a:pt x="234" y="187"/>
                  </a:lnTo>
                  <a:lnTo>
                    <a:pt x="234" y="187"/>
                  </a:lnTo>
                  <a:lnTo>
                    <a:pt x="232" y="187"/>
                  </a:lnTo>
                  <a:lnTo>
                    <a:pt x="232" y="187"/>
                  </a:lnTo>
                  <a:lnTo>
                    <a:pt x="232" y="187"/>
                  </a:lnTo>
                  <a:lnTo>
                    <a:pt x="232" y="189"/>
                  </a:lnTo>
                  <a:lnTo>
                    <a:pt x="230" y="189"/>
                  </a:lnTo>
                  <a:lnTo>
                    <a:pt x="230" y="189"/>
                  </a:lnTo>
                  <a:lnTo>
                    <a:pt x="230" y="189"/>
                  </a:lnTo>
                  <a:lnTo>
                    <a:pt x="230" y="189"/>
                  </a:lnTo>
                  <a:lnTo>
                    <a:pt x="230" y="192"/>
                  </a:lnTo>
                  <a:lnTo>
                    <a:pt x="232" y="192"/>
                  </a:lnTo>
                  <a:lnTo>
                    <a:pt x="232" y="192"/>
                  </a:lnTo>
                  <a:lnTo>
                    <a:pt x="232" y="192"/>
                  </a:lnTo>
                  <a:lnTo>
                    <a:pt x="234" y="192"/>
                  </a:lnTo>
                  <a:lnTo>
                    <a:pt x="234" y="194"/>
                  </a:lnTo>
                  <a:lnTo>
                    <a:pt x="234" y="194"/>
                  </a:lnTo>
                  <a:lnTo>
                    <a:pt x="234" y="194"/>
                  </a:lnTo>
                  <a:lnTo>
                    <a:pt x="234" y="194"/>
                  </a:lnTo>
                  <a:lnTo>
                    <a:pt x="237" y="194"/>
                  </a:lnTo>
                  <a:lnTo>
                    <a:pt x="237" y="194"/>
                  </a:lnTo>
                  <a:lnTo>
                    <a:pt x="237" y="196"/>
                  </a:lnTo>
                  <a:lnTo>
                    <a:pt x="237" y="196"/>
                  </a:lnTo>
                  <a:lnTo>
                    <a:pt x="237" y="196"/>
                  </a:lnTo>
                  <a:lnTo>
                    <a:pt x="239" y="196"/>
                  </a:lnTo>
                  <a:lnTo>
                    <a:pt x="239" y="196"/>
                  </a:lnTo>
                  <a:lnTo>
                    <a:pt x="239" y="196"/>
                  </a:lnTo>
                  <a:lnTo>
                    <a:pt x="241" y="196"/>
                  </a:lnTo>
                  <a:lnTo>
                    <a:pt x="241" y="196"/>
                  </a:lnTo>
                  <a:lnTo>
                    <a:pt x="241" y="196"/>
                  </a:lnTo>
                  <a:lnTo>
                    <a:pt x="241" y="196"/>
                  </a:lnTo>
                  <a:lnTo>
                    <a:pt x="241" y="196"/>
                  </a:lnTo>
                  <a:lnTo>
                    <a:pt x="241" y="196"/>
                  </a:lnTo>
                  <a:lnTo>
                    <a:pt x="241" y="194"/>
                  </a:lnTo>
                  <a:lnTo>
                    <a:pt x="241" y="194"/>
                  </a:lnTo>
                  <a:lnTo>
                    <a:pt x="241" y="194"/>
                  </a:lnTo>
                  <a:lnTo>
                    <a:pt x="241" y="192"/>
                  </a:lnTo>
                  <a:lnTo>
                    <a:pt x="244" y="192"/>
                  </a:lnTo>
                  <a:lnTo>
                    <a:pt x="244" y="192"/>
                  </a:lnTo>
                  <a:lnTo>
                    <a:pt x="244" y="189"/>
                  </a:lnTo>
                  <a:lnTo>
                    <a:pt x="244" y="187"/>
                  </a:lnTo>
                  <a:close/>
                  <a:moveTo>
                    <a:pt x="163" y="50"/>
                  </a:moveTo>
                  <a:lnTo>
                    <a:pt x="161" y="47"/>
                  </a:lnTo>
                  <a:lnTo>
                    <a:pt x="161" y="45"/>
                  </a:lnTo>
                  <a:lnTo>
                    <a:pt x="159" y="45"/>
                  </a:lnTo>
                  <a:lnTo>
                    <a:pt x="159" y="47"/>
                  </a:lnTo>
                  <a:lnTo>
                    <a:pt x="159" y="50"/>
                  </a:lnTo>
                  <a:lnTo>
                    <a:pt x="161" y="50"/>
                  </a:lnTo>
                  <a:lnTo>
                    <a:pt x="161" y="50"/>
                  </a:lnTo>
                  <a:lnTo>
                    <a:pt x="161" y="50"/>
                  </a:lnTo>
                  <a:lnTo>
                    <a:pt x="163" y="50"/>
                  </a:lnTo>
                  <a:lnTo>
                    <a:pt x="163" y="52"/>
                  </a:lnTo>
                  <a:lnTo>
                    <a:pt x="163" y="52"/>
                  </a:lnTo>
                  <a:lnTo>
                    <a:pt x="163" y="50"/>
                  </a:lnTo>
                  <a:close/>
                  <a:moveTo>
                    <a:pt x="1307" y="658"/>
                  </a:moveTo>
                  <a:lnTo>
                    <a:pt x="1307" y="655"/>
                  </a:lnTo>
                  <a:lnTo>
                    <a:pt x="1307" y="660"/>
                  </a:lnTo>
                  <a:lnTo>
                    <a:pt x="1307" y="660"/>
                  </a:lnTo>
                  <a:lnTo>
                    <a:pt x="1309" y="660"/>
                  </a:lnTo>
                  <a:lnTo>
                    <a:pt x="1309" y="658"/>
                  </a:lnTo>
                  <a:lnTo>
                    <a:pt x="1307" y="658"/>
                  </a:lnTo>
                  <a:close/>
                  <a:moveTo>
                    <a:pt x="1321" y="568"/>
                  </a:moveTo>
                  <a:lnTo>
                    <a:pt x="1321" y="568"/>
                  </a:lnTo>
                  <a:lnTo>
                    <a:pt x="1318" y="568"/>
                  </a:lnTo>
                  <a:lnTo>
                    <a:pt x="1318" y="568"/>
                  </a:lnTo>
                  <a:lnTo>
                    <a:pt x="1318" y="568"/>
                  </a:lnTo>
                  <a:lnTo>
                    <a:pt x="1318" y="568"/>
                  </a:lnTo>
                  <a:lnTo>
                    <a:pt x="1318" y="568"/>
                  </a:lnTo>
                  <a:lnTo>
                    <a:pt x="1318" y="568"/>
                  </a:lnTo>
                  <a:lnTo>
                    <a:pt x="1316" y="570"/>
                  </a:lnTo>
                  <a:lnTo>
                    <a:pt x="1316" y="570"/>
                  </a:lnTo>
                  <a:lnTo>
                    <a:pt x="1316" y="570"/>
                  </a:lnTo>
                  <a:lnTo>
                    <a:pt x="1314" y="570"/>
                  </a:lnTo>
                  <a:lnTo>
                    <a:pt x="1314" y="570"/>
                  </a:lnTo>
                  <a:lnTo>
                    <a:pt x="1314" y="570"/>
                  </a:lnTo>
                  <a:lnTo>
                    <a:pt x="1314" y="570"/>
                  </a:lnTo>
                  <a:lnTo>
                    <a:pt x="1314" y="568"/>
                  </a:lnTo>
                  <a:lnTo>
                    <a:pt x="1314" y="570"/>
                  </a:lnTo>
                  <a:lnTo>
                    <a:pt x="1311" y="570"/>
                  </a:lnTo>
                  <a:lnTo>
                    <a:pt x="1311" y="570"/>
                  </a:lnTo>
                  <a:lnTo>
                    <a:pt x="1311" y="570"/>
                  </a:lnTo>
                  <a:lnTo>
                    <a:pt x="1311" y="573"/>
                  </a:lnTo>
                  <a:lnTo>
                    <a:pt x="1309" y="575"/>
                  </a:lnTo>
                  <a:lnTo>
                    <a:pt x="1309" y="577"/>
                  </a:lnTo>
                  <a:lnTo>
                    <a:pt x="1309" y="580"/>
                  </a:lnTo>
                  <a:lnTo>
                    <a:pt x="1309" y="580"/>
                  </a:lnTo>
                  <a:lnTo>
                    <a:pt x="1309" y="582"/>
                  </a:lnTo>
                  <a:lnTo>
                    <a:pt x="1309" y="584"/>
                  </a:lnTo>
                  <a:lnTo>
                    <a:pt x="1311" y="584"/>
                  </a:lnTo>
                  <a:lnTo>
                    <a:pt x="1311" y="584"/>
                  </a:lnTo>
                  <a:lnTo>
                    <a:pt x="1314" y="582"/>
                  </a:lnTo>
                  <a:lnTo>
                    <a:pt x="1314" y="580"/>
                  </a:lnTo>
                  <a:lnTo>
                    <a:pt x="1314" y="580"/>
                  </a:lnTo>
                  <a:lnTo>
                    <a:pt x="1314" y="580"/>
                  </a:lnTo>
                  <a:lnTo>
                    <a:pt x="1314" y="580"/>
                  </a:lnTo>
                  <a:lnTo>
                    <a:pt x="1314" y="580"/>
                  </a:lnTo>
                  <a:lnTo>
                    <a:pt x="1314" y="580"/>
                  </a:lnTo>
                  <a:lnTo>
                    <a:pt x="1316" y="577"/>
                  </a:lnTo>
                  <a:lnTo>
                    <a:pt x="1316" y="575"/>
                  </a:lnTo>
                  <a:lnTo>
                    <a:pt x="1316" y="575"/>
                  </a:lnTo>
                  <a:lnTo>
                    <a:pt x="1318" y="573"/>
                  </a:lnTo>
                  <a:lnTo>
                    <a:pt x="1318" y="573"/>
                  </a:lnTo>
                  <a:lnTo>
                    <a:pt x="1318" y="570"/>
                  </a:lnTo>
                  <a:lnTo>
                    <a:pt x="1318" y="568"/>
                  </a:lnTo>
                  <a:lnTo>
                    <a:pt x="1321" y="568"/>
                  </a:lnTo>
                  <a:lnTo>
                    <a:pt x="1321" y="568"/>
                  </a:lnTo>
                  <a:lnTo>
                    <a:pt x="1321" y="568"/>
                  </a:lnTo>
                  <a:close/>
                  <a:moveTo>
                    <a:pt x="840" y="544"/>
                  </a:moveTo>
                  <a:lnTo>
                    <a:pt x="840" y="544"/>
                  </a:lnTo>
                  <a:lnTo>
                    <a:pt x="840" y="544"/>
                  </a:lnTo>
                  <a:lnTo>
                    <a:pt x="840" y="542"/>
                  </a:lnTo>
                  <a:lnTo>
                    <a:pt x="838" y="542"/>
                  </a:lnTo>
                  <a:lnTo>
                    <a:pt x="838" y="544"/>
                  </a:lnTo>
                  <a:lnTo>
                    <a:pt x="840" y="546"/>
                  </a:lnTo>
                  <a:lnTo>
                    <a:pt x="840" y="546"/>
                  </a:lnTo>
                  <a:lnTo>
                    <a:pt x="843" y="546"/>
                  </a:lnTo>
                  <a:lnTo>
                    <a:pt x="843" y="546"/>
                  </a:lnTo>
                  <a:lnTo>
                    <a:pt x="843" y="546"/>
                  </a:lnTo>
                  <a:lnTo>
                    <a:pt x="840" y="544"/>
                  </a:lnTo>
                  <a:close/>
                  <a:moveTo>
                    <a:pt x="833" y="502"/>
                  </a:moveTo>
                  <a:lnTo>
                    <a:pt x="831" y="502"/>
                  </a:lnTo>
                  <a:lnTo>
                    <a:pt x="831" y="504"/>
                  </a:lnTo>
                  <a:lnTo>
                    <a:pt x="831" y="504"/>
                  </a:lnTo>
                  <a:lnTo>
                    <a:pt x="831" y="504"/>
                  </a:lnTo>
                  <a:lnTo>
                    <a:pt x="833" y="502"/>
                  </a:lnTo>
                  <a:lnTo>
                    <a:pt x="833" y="499"/>
                  </a:lnTo>
                  <a:lnTo>
                    <a:pt x="833" y="499"/>
                  </a:lnTo>
                  <a:lnTo>
                    <a:pt x="833" y="499"/>
                  </a:lnTo>
                  <a:lnTo>
                    <a:pt x="833" y="502"/>
                  </a:lnTo>
                  <a:close/>
                  <a:moveTo>
                    <a:pt x="294" y="386"/>
                  </a:moveTo>
                  <a:lnTo>
                    <a:pt x="294" y="383"/>
                  </a:lnTo>
                  <a:lnTo>
                    <a:pt x="294" y="383"/>
                  </a:lnTo>
                  <a:lnTo>
                    <a:pt x="294" y="383"/>
                  </a:lnTo>
                  <a:lnTo>
                    <a:pt x="294" y="383"/>
                  </a:lnTo>
                  <a:lnTo>
                    <a:pt x="294" y="383"/>
                  </a:lnTo>
                  <a:lnTo>
                    <a:pt x="294" y="383"/>
                  </a:lnTo>
                  <a:lnTo>
                    <a:pt x="291" y="383"/>
                  </a:lnTo>
                  <a:lnTo>
                    <a:pt x="291" y="383"/>
                  </a:lnTo>
                  <a:lnTo>
                    <a:pt x="291" y="383"/>
                  </a:lnTo>
                  <a:lnTo>
                    <a:pt x="291" y="383"/>
                  </a:lnTo>
                  <a:lnTo>
                    <a:pt x="294" y="383"/>
                  </a:lnTo>
                  <a:lnTo>
                    <a:pt x="294" y="386"/>
                  </a:lnTo>
                  <a:lnTo>
                    <a:pt x="294" y="386"/>
                  </a:lnTo>
                  <a:close/>
                  <a:moveTo>
                    <a:pt x="275" y="236"/>
                  </a:moveTo>
                  <a:lnTo>
                    <a:pt x="275" y="236"/>
                  </a:lnTo>
                  <a:lnTo>
                    <a:pt x="272" y="236"/>
                  </a:lnTo>
                  <a:lnTo>
                    <a:pt x="272" y="236"/>
                  </a:lnTo>
                  <a:lnTo>
                    <a:pt x="272" y="236"/>
                  </a:lnTo>
                  <a:lnTo>
                    <a:pt x="272" y="236"/>
                  </a:lnTo>
                  <a:lnTo>
                    <a:pt x="275" y="236"/>
                  </a:lnTo>
                  <a:close/>
                  <a:moveTo>
                    <a:pt x="294" y="381"/>
                  </a:moveTo>
                  <a:lnTo>
                    <a:pt x="294" y="381"/>
                  </a:lnTo>
                  <a:lnTo>
                    <a:pt x="294" y="381"/>
                  </a:lnTo>
                  <a:lnTo>
                    <a:pt x="294" y="381"/>
                  </a:lnTo>
                  <a:lnTo>
                    <a:pt x="294" y="381"/>
                  </a:lnTo>
                  <a:lnTo>
                    <a:pt x="294" y="378"/>
                  </a:lnTo>
                  <a:lnTo>
                    <a:pt x="294" y="378"/>
                  </a:lnTo>
                  <a:lnTo>
                    <a:pt x="294" y="378"/>
                  </a:lnTo>
                  <a:lnTo>
                    <a:pt x="294" y="376"/>
                  </a:lnTo>
                  <a:lnTo>
                    <a:pt x="294" y="376"/>
                  </a:lnTo>
                  <a:lnTo>
                    <a:pt x="294" y="376"/>
                  </a:lnTo>
                  <a:lnTo>
                    <a:pt x="294" y="376"/>
                  </a:lnTo>
                  <a:lnTo>
                    <a:pt x="294" y="374"/>
                  </a:lnTo>
                  <a:lnTo>
                    <a:pt x="294" y="374"/>
                  </a:lnTo>
                  <a:lnTo>
                    <a:pt x="294" y="374"/>
                  </a:lnTo>
                  <a:lnTo>
                    <a:pt x="291" y="374"/>
                  </a:lnTo>
                  <a:lnTo>
                    <a:pt x="291" y="374"/>
                  </a:lnTo>
                  <a:lnTo>
                    <a:pt x="289" y="374"/>
                  </a:lnTo>
                  <a:lnTo>
                    <a:pt x="289" y="371"/>
                  </a:lnTo>
                  <a:lnTo>
                    <a:pt x="289" y="371"/>
                  </a:lnTo>
                  <a:lnTo>
                    <a:pt x="289" y="371"/>
                  </a:lnTo>
                  <a:lnTo>
                    <a:pt x="289" y="371"/>
                  </a:lnTo>
                  <a:lnTo>
                    <a:pt x="289" y="371"/>
                  </a:lnTo>
                  <a:lnTo>
                    <a:pt x="289" y="371"/>
                  </a:lnTo>
                  <a:lnTo>
                    <a:pt x="289" y="371"/>
                  </a:lnTo>
                  <a:lnTo>
                    <a:pt x="286" y="371"/>
                  </a:lnTo>
                  <a:lnTo>
                    <a:pt x="286" y="374"/>
                  </a:lnTo>
                  <a:lnTo>
                    <a:pt x="286" y="374"/>
                  </a:lnTo>
                  <a:lnTo>
                    <a:pt x="286" y="374"/>
                  </a:lnTo>
                  <a:lnTo>
                    <a:pt x="289" y="374"/>
                  </a:lnTo>
                  <a:lnTo>
                    <a:pt x="289" y="374"/>
                  </a:lnTo>
                  <a:lnTo>
                    <a:pt x="289" y="374"/>
                  </a:lnTo>
                  <a:lnTo>
                    <a:pt x="289" y="376"/>
                  </a:lnTo>
                  <a:lnTo>
                    <a:pt x="289" y="376"/>
                  </a:lnTo>
                  <a:lnTo>
                    <a:pt x="289" y="376"/>
                  </a:lnTo>
                  <a:lnTo>
                    <a:pt x="289" y="376"/>
                  </a:lnTo>
                  <a:lnTo>
                    <a:pt x="289" y="376"/>
                  </a:lnTo>
                  <a:lnTo>
                    <a:pt x="289" y="378"/>
                  </a:lnTo>
                  <a:lnTo>
                    <a:pt x="289" y="378"/>
                  </a:lnTo>
                  <a:lnTo>
                    <a:pt x="289" y="378"/>
                  </a:lnTo>
                  <a:lnTo>
                    <a:pt x="291" y="378"/>
                  </a:lnTo>
                  <a:lnTo>
                    <a:pt x="289" y="378"/>
                  </a:lnTo>
                  <a:lnTo>
                    <a:pt x="289" y="378"/>
                  </a:lnTo>
                  <a:lnTo>
                    <a:pt x="291" y="378"/>
                  </a:lnTo>
                  <a:lnTo>
                    <a:pt x="291" y="378"/>
                  </a:lnTo>
                  <a:lnTo>
                    <a:pt x="291" y="381"/>
                  </a:lnTo>
                  <a:lnTo>
                    <a:pt x="291" y="381"/>
                  </a:lnTo>
                  <a:lnTo>
                    <a:pt x="291" y="381"/>
                  </a:lnTo>
                  <a:lnTo>
                    <a:pt x="291" y="381"/>
                  </a:lnTo>
                  <a:lnTo>
                    <a:pt x="294" y="381"/>
                  </a:lnTo>
                  <a:lnTo>
                    <a:pt x="294" y="381"/>
                  </a:lnTo>
                  <a:lnTo>
                    <a:pt x="291" y="381"/>
                  </a:lnTo>
                  <a:lnTo>
                    <a:pt x="291" y="383"/>
                  </a:lnTo>
                  <a:lnTo>
                    <a:pt x="291" y="383"/>
                  </a:lnTo>
                  <a:lnTo>
                    <a:pt x="294" y="381"/>
                  </a:lnTo>
                  <a:lnTo>
                    <a:pt x="294" y="381"/>
                  </a:lnTo>
                  <a:lnTo>
                    <a:pt x="294" y="381"/>
                  </a:lnTo>
                  <a:close/>
                  <a:moveTo>
                    <a:pt x="305" y="270"/>
                  </a:moveTo>
                  <a:lnTo>
                    <a:pt x="303" y="270"/>
                  </a:lnTo>
                  <a:lnTo>
                    <a:pt x="303" y="270"/>
                  </a:lnTo>
                  <a:lnTo>
                    <a:pt x="303" y="267"/>
                  </a:lnTo>
                  <a:lnTo>
                    <a:pt x="303" y="265"/>
                  </a:lnTo>
                  <a:lnTo>
                    <a:pt x="303" y="265"/>
                  </a:lnTo>
                  <a:lnTo>
                    <a:pt x="303" y="267"/>
                  </a:lnTo>
                  <a:lnTo>
                    <a:pt x="303" y="267"/>
                  </a:lnTo>
                  <a:lnTo>
                    <a:pt x="303" y="270"/>
                  </a:lnTo>
                  <a:lnTo>
                    <a:pt x="303" y="270"/>
                  </a:lnTo>
                  <a:lnTo>
                    <a:pt x="305" y="272"/>
                  </a:lnTo>
                  <a:lnTo>
                    <a:pt x="305" y="270"/>
                  </a:lnTo>
                  <a:close/>
                  <a:moveTo>
                    <a:pt x="303" y="402"/>
                  </a:moveTo>
                  <a:lnTo>
                    <a:pt x="303" y="402"/>
                  </a:lnTo>
                  <a:lnTo>
                    <a:pt x="303" y="402"/>
                  </a:lnTo>
                  <a:lnTo>
                    <a:pt x="303" y="400"/>
                  </a:lnTo>
                  <a:lnTo>
                    <a:pt x="303" y="400"/>
                  </a:lnTo>
                  <a:lnTo>
                    <a:pt x="303" y="400"/>
                  </a:lnTo>
                  <a:lnTo>
                    <a:pt x="301" y="400"/>
                  </a:lnTo>
                  <a:lnTo>
                    <a:pt x="301" y="397"/>
                  </a:lnTo>
                  <a:lnTo>
                    <a:pt x="301" y="397"/>
                  </a:lnTo>
                  <a:lnTo>
                    <a:pt x="301" y="397"/>
                  </a:lnTo>
                  <a:lnTo>
                    <a:pt x="301" y="397"/>
                  </a:lnTo>
                  <a:lnTo>
                    <a:pt x="301" y="397"/>
                  </a:lnTo>
                  <a:lnTo>
                    <a:pt x="298" y="397"/>
                  </a:lnTo>
                  <a:lnTo>
                    <a:pt x="298" y="395"/>
                  </a:lnTo>
                  <a:lnTo>
                    <a:pt x="298" y="395"/>
                  </a:lnTo>
                  <a:lnTo>
                    <a:pt x="298" y="395"/>
                  </a:lnTo>
                  <a:lnTo>
                    <a:pt x="298" y="397"/>
                  </a:lnTo>
                  <a:lnTo>
                    <a:pt x="298" y="397"/>
                  </a:lnTo>
                  <a:lnTo>
                    <a:pt x="298" y="397"/>
                  </a:lnTo>
                  <a:lnTo>
                    <a:pt x="298" y="397"/>
                  </a:lnTo>
                  <a:lnTo>
                    <a:pt x="298" y="397"/>
                  </a:lnTo>
                  <a:lnTo>
                    <a:pt x="298" y="397"/>
                  </a:lnTo>
                  <a:lnTo>
                    <a:pt x="298" y="397"/>
                  </a:lnTo>
                  <a:lnTo>
                    <a:pt x="298" y="397"/>
                  </a:lnTo>
                  <a:lnTo>
                    <a:pt x="298" y="397"/>
                  </a:lnTo>
                  <a:lnTo>
                    <a:pt x="298" y="400"/>
                  </a:lnTo>
                  <a:lnTo>
                    <a:pt x="298" y="400"/>
                  </a:lnTo>
                  <a:lnTo>
                    <a:pt x="298" y="400"/>
                  </a:lnTo>
                  <a:lnTo>
                    <a:pt x="298" y="400"/>
                  </a:lnTo>
                  <a:lnTo>
                    <a:pt x="298" y="400"/>
                  </a:lnTo>
                  <a:lnTo>
                    <a:pt x="298" y="400"/>
                  </a:lnTo>
                  <a:lnTo>
                    <a:pt x="298" y="400"/>
                  </a:lnTo>
                  <a:lnTo>
                    <a:pt x="298" y="402"/>
                  </a:lnTo>
                  <a:lnTo>
                    <a:pt x="298" y="402"/>
                  </a:lnTo>
                  <a:lnTo>
                    <a:pt x="301" y="402"/>
                  </a:lnTo>
                  <a:lnTo>
                    <a:pt x="301" y="402"/>
                  </a:lnTo>
                  <a:lnTo>
                    <a:pt x="301" y="402"/>
                  </a:lnTo>
                  <a:lnTo>
                    <a:pt x="298" y="402"/>
                  </a:lnTo>
                  <a:lnTo>
                    <a:pt x="298" y="402"/>
                  </a:lnTo>
                  <a:lnTo>
                    <a:pt x="298" y="402"/>
                  </a:lnTo>
                  <a:lnTo>
                    <a:pt x="301" y="402"/>
                  </a:lnTo>
                  <a:lnTo>
                    <a:pt x="301" y="402"/>
                  </a:lnTo>
                  <a:lnTo>
                    <a:pt x="301" y="402"/>
                  </a:lnTo>
                  <a:lnTo>
                    <a:pt x="301" y="405"/>
                  </a:lnTo>
                  <a:lnTo>
                    <a:pt x="301" y="405"/>
                  </a:lnTo>
                  <a:lnTo>
                    <a:pt x="301" y="405"/>
                  </a:lnTo>
                  <a:lnTo>
                    <a:pt x="301" y="405"/>
                  </a:lnTo>
                  <a:lnTo>
                    <a:pt x="301" y="405"/>
                  </a:lnTo>
                  <a:lnTo>
                    <a:pt x="301" y="405"/>
                  </a:lnTo>
                  <a:lnTo>
                    <a:pt x="303" y="402"/>
                  </a:lnTo>
                  <a:lnTo>
                    <a:pt x="301" y="402"/>
                  </a:lnTo>
                  <a:lnTo>
                    <a:pt x="303" y="402"/>
                  </a:lnTo>
                  <a:lnTo>
                    <a:pt x="303" y="402"/>
                  </a:lnTo>
                  <a:close/>
                  <a:moveTo>
                    <a:pt x="289" y="343"/>
                  </a:moveTo>
                  <a:lnTo>
                    <a:pt x="289" y="343"/>
                  </a:lnTo>
                  <a:lnTo>
                    <a:pt x="286" y="343"/>
                  </a:lnTo>
                  <a:lnTo>
                    <a:pt x="286" y="343"/>
                  </a:lnTo>
                  <a:lnTo>
                    <a:pt x="286" y="343"/>
                  </a:lnTo>
                  <a:lnTo>
                    <a:pt x="286" y="345"/>
                  </a:lnTo>
                  <a:lnTo>
                    <a:pt x="286" y="348"/>
                  </a:lnTo>
                  <a:lnTo>
                    <a:pt x="289" y="348"/>
                  </a:lnTo>
                  <a:lnTo>
                    <a:pt x="289" y="348"/>
                  </a:lnTo>
                  <a:lnTo>
                    <a:pt x="289" y="345"/>
                  </a:lnTo>
                  <a:lnTo>
                    <a:pt x="289" y="343"/>
                  </a:lnTo>
                  <a:lnTo>
                    <a:pt x="289" y="343"/>
                  </a:lnTo>
                  <a:lnTo>
                    <a:pt x="289" y="343"/>
                  </a:lnTo>
                  <a:close/>
                  <a:moveTo>
                    <a:pt x="320" y="419"/>
                  </a:moveTo>
                  <a:lnTo>
                    <a:pt x="322" y="419"/>
                  </a:lnTo>
                  <a:lnTo>
                    <a:pt x="322" y="419"/>
                  </a:lnTo>
                  <a:lnTo>
                    <a:pt x="322" y="419"/>
                  </a:lnTo>
                  <a:lnTo>
                    <a:pt x="322" y="419"/>
                  </a:lnTo>
                  <a:lnTo>
                    <a:pt x="322" y="416"/>
                  </a:lnTo>
                  <a:lnTo>
                    <a:pt x="322" y="416"/>
                  </a:lnTo>
                  <a:lnTo>
                    <a:pt x="322" y="416"/>
                  </a:lnTo>
                  <a:lnTo>
                    <a:pt x="322" y="414"/>
                  </a:lnTo>
                  <a:lnTo>
                    <a:pt x="320" y="414"/>
                  </a:lnTo>
                  <a:lnTo>
                    <a:pt x="320" y="414"/>
                  </a:lnTo>
                  <a:lnTo>
                    <a:pt x="320" y="412"/>
                  </a:lnTo>
                  <a:lnTo>
                    <a:pt x="320" y="412"/>
                  </a:lnTo>
                  <a:lnTo>
                    <a:pt x="320" y="409"/>
                  </a:lnTo>
                  <a:lnTo>
                    <a:pt x="320" y="409"/>
                  </a:lnTo>
                  <a:lnTo>
                    <a:pt x="320" y="409"/>
                  </a:lnTo>
                  <a:lnTo>
                    <a:pt x="317" y="409"/>
                  </a:lnTo>
                  <a:lnTo>
                    <a:pt x="317" y="407"/>
                  </a:lnTo>
                  <a:lnTo>
                    <a:pt x="317" y="407"/>
                  </a:lnTo>
                  <a:lnTo>
                    <a:pt x="317" y="407"/>
                  </a:lnTo>
                  <a:lnTo>
                    <a:pt x="317" y="407"/>
                  </a:lnTo>
                  <a:lnTo>
                    <a:pt x="317" y="409"/>
                  </a:lnTo>
                  <a:lnTo>
                    <a:pt x="317" y="412"/>
                  </a:lnTo>
                  <a:lnTo>
                    <a:pt x="317" y="412"/>
                  </a:lnTo>
                  <a:lnTo>
                    <a:pt x="317" y="412"/>
                  </a:lnTo>
                  <a:lnTo>
                    <a:pt x="317" y="414"/>
                  </a:lnTo>
                  <a:lnTo>
                    <a:pt x="317" y="416"/>
                  </a:lnTo>
                  <a:lnTo>
                    <a:pt x="320" y="416"/>
                  </a:lnTo>
                  <a:lnTo>
                    <a:pt x="320" y="416"/>
                  </a:lnTo>
                  <a:lnTo>
                    <a:pt x="320" y="419"/>
                  </a:lnTo>
                  <a:lnTo>
                    <a:pt x="320" y="419"/>
                  </a:lnTo>
                  <a:close/>
                  <a:moveTo>
                    <a:pt x="327" y="284"/>
                  </a:moveTo>
                  <a:lnTo>
                    <a:pt x="327" y="284"/>
                  </a:lnTo>
                  <a:lnTo>
                    <a:pt x="324" y="281"/>
                  </a:lnTo>
                  <a:lnTo>
                    <a:pt x="324" y="281"/>
                  </a:lnTo>
                  <a:lnTo>
                    <a:pt x="324" y="281"/>
                  </a:lnTo>
                  <a:lnTo>
                    <a:pt x="324" y="281"/>
                  </a:lnTo>
                  <a:lnTo>
                    <a:pt x="324" y="284"/>
                  </a:lnTo>
                  <a:lnTo>
                    <a:pt x="327" y="284"/>
                  </a:lnTo>
                  <a:lnTo>
                    <a:pt x="327" y="284"/>
                  </a:lnTo>
                  <a:lnTo>
                    <a:pt x="329" y="286"/>
                  </a:lnTo>
                  <a:lnTo>
                    <a:pt x="329" y="286"/>
                  </a:lnTo>
                  <a:lnTo>
                    <a:pt x="327" y="284"/>
                  </a:lnTo>
                  <a:close/>
                  <a:moveTo>
                    <a:pt x="270" y="322"/>
                  </a:moveTo>
                  <a:lnTo>
                    <a:pt x="270" y="322"/>
                  </a:lnTo>
                  <a:lnTo>
                    <a:pt x="270" y="322"/>
                  </a:lnTo>
                  <a:lnTo>
                    <a:pt x="270" y="322"/>
                  </a:lnTo>
                  <a:lnTo>
                    <a:pt x="270" y="322"/>
                  </a:lnTo>
                  <a:lnTo>
                    <a:pt x="270" y="322"/>
                  </a:lnTo>
                  <a:lnTo>
                    <a:pt x="270" y="322"/>
                  </a:lnTo>
                  <a:lnTo>
                    <a:pt x="270" y="322"/>
                  </a:lnTo>
                  <a:lnTo>
                    <a:pt x="268" y="322"/>
                  </a:lnTo>
                  <a:lnTo>
                    <a:pt x="268" y="322"/>
                  </a:lnTo>
                  <a:lnTo>
                    <a:pt x="270" y="322"/>
                  </a:lnTo>
                  <a:lnTo>
                    <a:pt x="270" y="322"/>
                  </a:lnTo>
                  <a:lnTo>
                    <a:pt x="268" y="322"/>
                  </a:lnTo>
                  <a:lnTo>
                    <a:pt x="268" y="322"/>
                  </a:lnTo>
                  <a:lnTo>
                    <a:pt x="270" y="322"/>
                  </a:lnTo>
                  <a:lnTo>
                    <a:pt x="270" y="322"/>
                  </a:lnTo>
                  <a:lnTo>
                    <a:pt x="270" y="322"/>
                  </a:lnTo>
                  <a:close/>
                  <a:moveTo>
                    <a:pt x="268" y="336"/>
                  </a:moveTo>
                  <a:lnTo>
                    <a:pt x="268" y="336"/>
                  </a:lnTo>
                  <a:lnTo>
                    <a:pt x="268" y="336"/>
                  </a:lnTo>
                  <a:lnTo>
                    <a:pt x="268" y="336"/>
                  </a:lnTo>
                  <a:lnTo>
                    <a:pt x="268" y="336"/>
                  </a:lnTo>
                  <a:lnTo>
                    <a:pt x="268" y="336"/>
                  </a:lnTo>
                  <a:lnTo>
                    <a:pt x="268" y="336"/>
                  </a:lnTo>
                  <a:lnTo>
                    <a:pt x="268" y="336"/>
                  </a:lnTo>
                  <a:lnTo>
                    <a:pt x="268" y="336"/>
                  </a:lnTo>
                  <a:lnTo>
                    <a:pt x="268" y="338"/>
                  </a:lnTo>
                  <a:lnTo>
                    <a:pt x="268" y="338"/>
                  </a:lnTo>
                  <a:lnTo>
                    <a:pt x="268" y="338"/>
                  </a:lnTo>
                  <a:lnTo>
                    <a:pt x="270" y="338"/>
                  </a:lnTo>
                  <a:lnTo>
                    <a:pt x="270" y="338"/>
                  </a:lnTo>
                  <a:lnTo>
                    <a:pt x="268" y="338"/>
                  </a:lnTo>
                  <a:lnTo>
                    <a:pt x="268" y="338"/>
                  </a:lnTo>
                  <a:lnTo>
                    <a:pt x="270" y="336"/>
                  </a:lnTo>
                  <a:lnTo>
                    <a:pt x="268" y="336"/>
                  </a:lnTo>
                  <a:close/>
                  <a:moveTo>
                    <a:pt x="277" y="324"/>
                  </a:moveTo>
                  <a:lnTo>
                    <a:pt x="277" y="324"/>
                  </a:lnTo>
                  <a:lnTo>
                    <a:pt x="277" y="326"/>
                  </a:lnTo>
                  <a:lnTo>
                    <a:pt x="275" y="324"/>
                  </a:lnTo>
                  <a:lnTo>
                    <a:pt x="275" y="324"/>
                  </a:lnTo>
                  <a:lnTo>
                    <a:pt x="275" y="324"/>
                  </a:lnTo>
                  <a:lnTo>
                    <a:pt x="275" y="326"/>
                  </a:lnTo>
                  <a:lnTo>
                    <a:pt x="272" y="326"/>
                  </a:lnTo>
                  <a:lnTo>
                    <a:pt x="272" y="326"/>
                  </a:lnTo>
                  <a:lnTo>
                    <a:pt x="272" y="326"/>
                  </a:lnTo>
                  <a:lnTo>
                    <a:pt x="272" y="326"/>
                  </a:lnTo>
                  <a:lnTo>
                    <a:pt x="272" y="326"/>
                  </a:lnTo>
                  <a:lnTo>
                    <a:pt x="272" y="329"/>
                  </a:lnTo>
                  <a:lnTo>
                    <a:pt x="272" y="329"/>
                  </a:lnTo>
                  <a:lnTo>
                    <a:pt x="272" y="329"/>
                  </a:lnTo>
                  <a:lnTo>
                    <a:pt x="272" y="329"/>
                  </a:lnTo>
                  <a:lnTo>
                    <a:pt x="272" y="331"/>
                  </a:lnTo>
                  <a:lnTo>
                    <a:pt x="270" y="331"/>
                  </a:lnTo>
                  <a:lnTo>
                    <a:pt x="270" y="331"/>
                  </a:lnTo>
                  <a:lnTo>
                    <a:pt x="270" y="334"/>
                  </a:lnTo>
                  <a:lnTo>
                    <a:pt x="270" y="334"/>
                  </a:lnTo>
                  <a:lnTo>
                    <a:pt x="270" y="334"/>
                  </a:lnTo>
                  <a:lnTo>
                    <a:pt x="270" y="334"/>
                  </a:lnTo>
                  <a:lnTo>
                    <a:pt x="270" y="336"/>
                  </a:lnTo>
                  <a:lnTo>
                    <a:pt x="270" y="336"/>
                  </a:lnTo>
                  <a:lnTo>
                    <a:pt x="270" y="336"/>
                  </a:lnTo>
                  <a:lnTo>
                    <a:pt x="270" y="336"/>
                  </a:lnTo>
                  <a:lnTo>
                    <a:pt x="270" y="336"/>
                  </a:lnTo>
                  <a:lnTo>
                    <a:pt x="270" y="336"/>
                  </a:lnTo>
                  <a:lnTo>
                    <a:pt x="270" y="336"/>
                  </a:lnTo>
                  <a:lnTo>
                    <a:pt x="270" y="334"/>
                  </a:lnTo>
                  <a:lnTo>
                    <a:pt x="270" y="334"/>
                  </a:lnTo>
                  <a:lnTo>
                    <a:pt x="272" y="334"/>
                  </a:lnTo>
                  <a:lnTo>
                    <a:pt x="272" y="334"/>
                  </a:lnTo>
                  <a:lnTo>
                    <a:pt x="272" y="334"/>
                  </a:lnTo>
                  <a:lnTo>
                    <a:pt x="272" y="331"/>
                  </a:lnTo>
                  <a:lnTo>
                    <a:pt x="272" y="331"/>
                  </a:lnTo>
                  <a:lnTo>
                    <a:pt x="272" y="331"/>
                  </a:lnTo>
                  <a:lnTo>
                    <a:pt x="272" y="331"/>
                  </a:lnTo>
                  <a:lnTo>
                    <a:pt x="275" y="329"/>
                  </a:lnTo>
                  <a:lnTo>
                    <a:pt x="275" y="329"/>
                  </a:lnTo>
                  <a:lnTo>
                    <a:pt x="275" y="329"/>
                  </a:lnTo>
                  <a:lnTo>
                    <a:pt x="275" y="329"/>
                  </a:lnTo>
                  <a:lnTo>
                    <a:pt x="275" y="329"/>
                  </a:lnTo>
                  <a:lnTo>
                    <a:pt x="275" y="329"/>
                  </a:lnTo>
                  <a:lnTo>
                    <a:pt x="275" y="329"/>
                  </a:lnTo>
                  <a:lnTo>
                    <a:pt x="277" y="329"/>
                  </a:lnTo>
                  <a:lnTo>
                    <a:pt x="277" y="329"/>
                  </a:lnTo>
                  <a:lnTo>
                    <a:pt x="277" y="329"/>
                  </a:lnTo>
                  <a:lnTo>
                    <a:pt x="277" y="329"/>
                  </a:lnTo>
                  <a:lnTo>
                    <a:pt x="277" y="329"/>
                  </a:lnTo>
                  <a:lnTo>
                    <a:pt x="277" y="329"/>
                  </a:lnTo>
                  <a:lnTo>
                    <a:pt x="277" y="329"/>
                  </a:lnTo>
                  <a:lnTo>
                    <a:pt x="277" y="329"/>
                  </a:lnTo>
                  <a:lnTo>
                    <a:pt x="277" y="329"/>
                  </a:lnTo>
                  <a:lnTo>
                    <a:pt x="277" y="329"/>
                  </a:lnTo>
                  <a:lnTo>
                    <a:pt x="277" y="326"/>
                  </a:lnTo>
                  <a:lnTo>
                    <a:pt x="277" y="326"/>
                  </a:lnTo>
                  <a:lnTo>
                    <a:pt x="277" y="324"/>
                  </a:lnTo>
                  <a:lnTo>
                    <a:pt x="277" y="324"/>
                  </a:lnTo>
                  <a:close/>
                  <a:moveTo>
                    <a:pt x="289" y="362"/>
                  </a:moveTo>
                  <a:lnTo>
                    <a:pt x="289" y="362"/>
                  </a:lnTo>
                  <a:lnTo>
                    <a:pt x="289" y="364"/>
                  </a:lnTo>
                  <a:lnTo>
                    <a:pt x="289" y="364"/>
                  </a:lnTo>
                  <a:lnTo>
                    <a:pt x="289" y="364"/>
                  </a:lnTo>
                  <a:lnTo>
                    <a:pt x="289" y="362"/>
                  </a:lnTo>
                  <a:lnTo>
                    <a:pt x="289" y="362"/>
                  </a:lnTo>
                  <a:lnTo>
                    <a:pt x="289" y="362"/>
                  </a:lnTo>
                  <a:lnTo>
                    <a:pt x="289" y="362"/>
                  </a:lnTo>
                  <a:lnTo>
                    <a:pt x="289" y="362"/>
                  </a:lnTo>
                  <a:lnTo>
                    <a:pt x="289" y="362"/>
                  </a:lnTo>
                  <a:lnTo>
                    <a:pt x="289" y="362"/>
                  </a:lnTo>
                  <a:lnTo>
                    <a:pt x="289" y="362"/>
                  </a:lnTo>
                  <a:lnTo>
                    <a:pt x="289" y="362"/>
                  </a:lnTo>
                  <a:lnTo>
                    <a:pt x="289" y="362"/>
                  </a:lnTo>
                  <a:close/>
                  <a:moveTo>
                    <a:pt x="277" y="343"/>
                  </a:moveTo>
                  <a:lnTo>
                    <a:pt x="277" y="343"/>
                  </a:lnTo>
                  <a:lnTo>
                    <a:pt x="277" y="343"/>
                  </a:lnTo>
                  <a:lnTo>
                    <a:pt x="277" y="343"/>
                  </a:lnTo>
                  <a:lnTo>
                    <a:pt x="277" y="343"/>
                  </a:lnTo>
                  <a:lnTo>
                    <a:pt x="277" y="343"/>
                  </a:lnTo>
                  <a:lnTo>
                    <a:pt x="277" y="343"/>
                  </a:lnTo>
                  <a:lnTo>
                    <a:pt x="277" y="343"/>
                  </a:lnTo>
                  <a:lnTo>
                    <a:pt x="277" y="341"/>
                  </a:lnTo>
                  <a:lnTo>
                    <a:pt x="277" y="341"/>
                  </a:lnTo>
                  <a:lnTo>
                    <a:pt x="277" y="341"/>
                  </a:lnTo>
                  <a:lnTo>
                    <a:pt x="277" y="341"/>
                  </a:lnTo>
                  <a:lnTo>
                    <a:pt x="277" y="341"/>
                  </a:lnTo>
                  <a:lnTo>
                    <a:pt x="277" y="341"/>
                  </a:lnTo>
                  <a:lnTo>
                    <a:pt x="277" y="343"/>
                  </a:lnTo>
                  <a:lnTo>
                    <a:pt x="277" y="343"/>
                  </a:lnTo>
                  <a:lnTo>
                    <a:pt x="277" y="343"/>
                  </a:lnTo>
                  <a:lnTo>
                    <a:pt x="277" y="34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92" name="Freeform 77"/>
            <p:cNvSpPr>
              <a:spLocks noEditPoints="1"/>
            </p:cNvSpPr>
            <p:nvPr/>
          </p:nvSpPr>
          <p:spPr bwMode="auto">
            <a:xfrm>
              <a:off x="7543800" y="196850"/>
              <a:ext cx="1762125" cy="2474913"/>
            </a:xfrm>
            <a:custGeom>
              <a:avLst/>
              <a:gdLst>
                <a:gd name="T0" fmla="*/ 557 w 1110"/>
                <a:gd name="T1" fmla="*/ 1171 h 1559"/>
                <a:gd name="T2" fmla="*/ 403 w 1110"/>
                <a:gd name="T3" fmla="*/ 934 h 1559"/>
                <a:gd name="T4" fmla="*/ 592 w 1110"/>
                <a:gd name="T5" fmla="*/ 1126 h 1559"/>
                <a:gd name="T6" fmla="*/ 862 w 1110"/>
                <a:gd name="T7" fmla="*/ 381 h 1559"/>
                <a:gd name="T8" fmla="*/ 765 w 1110"/>
                <a:gd name="T9" fmla="*/ 293 h 1559"/>
                <a:gd name="T10" fmla="*/ 1016 w 1110"/>
                <a:gd name="T11" fmla="*/ 653 h 1559"/>
                <a:gd name="T12" fmla="*/ 275 w 1110"/>
                <a:gd name="T13" fmla="*/ 125 h 1559"/>
                <a:gd name="T14" fmla="*/ 744 w 1110"/>
                <a:gd name="T15" fmla="*/ 255 h 1559"/>
                <a:gd name="T16" fmla="*/ 985 w 1110"/>
                <a:gd name="T17" fmla="*/ 1188 h 1559"/>
                <a:gd name="T18" fmla="*/ 994 w 1110"/>
                <a:gd name="T19" fmla="*/ 1171 h 1559"/>
                <a:gd name="T20" fmla="*/ 985 w 1110"/>
                <a:gd name="T21" fmla="*/ 800 h 1559"/>
                <a:gd name="T22" fmla="*/ 732 w 1110"/>
                <a:gd name="T23" fmla="*/ 1410 h 1559"/>
                <a:gd name="T24" fmla="*/ 968 w 1110"/>
                <a:gd name="T25" fmla="*/ 1533 h 1559"/>
                <a:gd name="T26" fmla="*/ 1028 w 1110"/>
                <a:gd name="T27" fmla="*/ 804 h 1559"/>
                <a:gd name="T28" fmla="*/ 975 w 1110"/>
                <a:gd name="T29" fmla="*/ 740 h 1559"/>
                <a:gd name="T30" fmla="*/ 1068 w 1110"/>
                <a:gd name="T31" fmla="*/ 700 h 1559"/>
                <a:gd name="T32" fmla="*/ 966 w 1110"/>
                <a:gd name="T33" fmla="*/ 695 h 1559"/>
                <a:gd name="T34" fmla="*/ 947 w 1110"/>
                <a:gd name="T35" fmla="*/ 594 h 1559"/>
                <a:gd name="T36" fmla="*/ 961 w 1110"/>
                <a:gd name="T37" fmla="*/ 497 h 1559"/>
                <a:gd name="T38" fmla="*/ 848 w 1110"/>
                <a:gd name="T39" fmla="*/ 426 h 1559"/>
                <a:gd name="T40" fmla="*/ 784 w 1110"/>
                <a:gd name="T41" fmla="*/ 345 h 1559"/>
                <a:gd name="T42" fmla="*/ 689 w 1110"/>
                <a:gd name="T43" fmla="*/ 137 h 1559"/>
                <a:gd name="T44" fmla="*/ 583 w 1110"/>
                <a:gd name="T45" fmla="*/ 175 h 1559"/>
                <a:gd name="T46" fmla="*/ 457 w 1110"/>
                <a:gd name="T47" fmla="*/ 19 h 1559"/>
                <a:gd name="T48" fmla="*/ 270 w 1110"/>
                <a:gd name="T49" fmla="*/ 71 h 1559"/>
                <a:gd name="T50" fmla="*/ 303 w 1110"/>
                <a:gd name="T51" fmla="*/ 172 h 1559"/>
                <a:gd name="T52" fmla="*/ 178 w 1110"/>
                <a:gd name="T53" fmla="*/ 329 h 1559"/>
                <a:gd name="T54" fmla="*/ 50 w 1110"/>
                <a:gd name="T55" fmla="*/ 468 h 1559"/>
                <a:gd name="T56" fmla="*/ 31 w 1110"/>
                <a:gd name="T57" fmla="*/ 650 h 1559"/>
                <a:gd name="T58" fmla="*/ 69 w 1110"/>
                <a:gd name="T59" fmla="*/ 800 h 1559"/>
                <a:gd name="T60" fmla="*/ 202 w 1110"/>
                <a:gd name="T61" fmla="*/ 792 h 1559"/>
                <a:gd name="T62" fmla="*/ 370 w 1110"/>
                <a:gd name="T63" fmla="*/ 871 h 1559"/>
                <a:gd name="T64" fmla="*/ 448 w 1110"/>
                <a:gd name="T65" fmla="*/ 975 h 1559"/>
                <a:gd name="T66" fmla="*/ 476 w 1110"/>
                <a:gd name="T67" fmla="*/ 998 h 1559"/>
                <a:gd name="T68" fmla="*/ 578 w 1110"/>
                <a:gd name="T69" fmla="*/ 1065 h 1559"/>
                <a:gd name="T70" fmla="*/ 613 w 1110"/>
                <a:gd name="T71" fmla="*/ 1126 h 1559"/>
                <a:gd name="T72" fmla="*/ 625 w 1110"/>
                <a:gd name="T73" fmla="*/ 1185 h 1559"/>
                <a:gd name="T74" fmla="*/ 654 w 1110"/>
                <a:gd name="T75" fmla="*/ 1214 h 1559"/>
                <a:gd name="T76" fmla="*/ 628 w 1110"/>
                <a:gd name="T77" fmla="*/ 1228 h 1559"/>
                <a:gd name="T78" fmla="*/ 618 w 1110"/>
                <a:gd name="T79" fmla="*/ 1244 h 1559"/>
                <a:gd name="T80" fmla="*/ 637 w 1110"/>
                <a:gd name="T81" fmla="*/ 1299 h 1559"/>
                <a:gd name="T82" fmla="*/ 651 w 1110"/>
                <a:gd name="T83" fmla="*/ 1341 h 1559"/>
                <a:gd name="T84" fmla="*/ 677 w 1110"/>
                <a:gd name="T85" fmla="*/ 1375 h 1559"/>
                <a:gd name="T86" fmla="*/ 710 w 1110"/>
                <a:gd name="T87" fmla="*/ 1427 h 1559"/>
                <a:gd name="T88" fmla="*/ 736 w 1110"/>
                <a:gd name="T89" fmla="*/ 1394 h 1559"/>
                <a:gd name="T90" fmla="*/ 748 w 1110"/>
                <a:gd name="T91" fmla="*/ 1448 h 1559"/>
                <a:gd name="T92" fmla="*/ 796 w 1110"/>
                <a:gd name="T93" fmla="*/ 1474 h 1559"/>
                <a:gd name="T94" fmla="*/ 841 w 1110"/>
                <a:gd name="T95" fmla="*/ 1512 h 1559"/>
                <a:gd name="T96" fmla="*/ 881 w 1110"/>
                <a:gd name="T97" fmla="*/ 1545 h 1559"/>
                <a:gd name="T98" fmla="*/ 928 w 1110"/>
                <a:gd name="T99" fmla="*/ 1500 h 1559"/>
                <a:gd name="T100" fmla="*/ 952 w 1110"/>
                <a:gd name="T101" fmla="*/ 1533 h 1559"/>
                <a:gd name="T102" fmla="*/ 994 w 1110"/>
                <a:gd name="T103" fmla="*/ 1538 h 1559"/>
                <a:gd name="T104" fmla="*/ 994 w 1110"/>
                <a:gd name="T105" fmla="*/ 1495 h 1559"/>
                <a:gd name="T106" fmla="*/ 985 w 1110"/>
                <a:gd name="T107" fmla="*/ 1417 h 1559"/>
                <a:gd name="T108" fmla="*/ 973 w 1110"/>
                <a:gd name="T109" fmla="*/ 1368 h 1559"/>
                <a:gd name="T110" fmla="*/ 968 w 1110"/>
                <a:gd name="T111" fmla="*/ 1299 h 1559"/>
                <a:gd name="T112" fmla="*/ 942 w 1110"/>
                <a:gd name="T113" fmla="*/ 1218 h 1559"/>
                <a:gd name="T114" fmla="*/ 961 w 1110"/>
                <a:gd name="T115" fmla="*/ 1166 h 1559"/>
                <a:gd name="T116" fmla="*/ 1006 w 1110"/>
                <a:gd name="T117" fmla="*/ 1136 h 1559"/>
                <a:gd name="T118" fmla="*/ 1011 w 1110"/>
                <a:gd name="T119" fmla="*/ 1057 h 1559"/>
                <a:gd name="T120" fmla="*/ 1035 w 1110"/>
                <a:gd name="T121" fmla="*/ 977 h 1559"/>
                <a:gd name="T122" fmla="*/ 1091 w 1110"/>
                <a:gd name="T123" fmla="*/ 861 h 1559"/>
                <a:gd name="T124" fmla="*/ 1013 w 1110"/>
                <a:gd name="T125" fmla="*/ 1550 h 1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10" h="1559">
                  <a:moveTo>
                    <a:pt x="509" y="1055"/>
                  </a:moveTo>
                  <a:lnTo>
                    <a:pt x="504" y="1053"/>
                  </a:lnTo>
                  <a:lnTo>
                    <a:pt x="502" y="1050"/>
                  </a:lnTo>
                  <a:lnTo>
                    <a:pt x="502" y="1050"/>
                  </a:lnTo>
                  <a:lnTo>
                    <a:pt x="502" y="1055"/>
                  </a:lnTo>
                  <a:lnTo>
                    <a:pt x="502" y="1055"/>
                  </a:lnTo>
                  <a:lnTo>
                    <a:pt x="502" y="1057"/>
                  </a:lnTo>
                  <a:lnTo>
                    <a:pt x="502" y="1060"/>
                  </a:lnTo>
                  <a:lnTo>
                    <a:pt x="500" y="1060"/>
                  </a:lnTo>
                  <a:lnTo>
                    <a:pt x="500" y="1062"/>
                  </a:lnTo>
                  <a:lnTo>
                    <a:pt x="500" y="1065"/>
                  </a:lnTo>
                  <a:lnTo>
                    <a:pt x="502" y="1065"/>
                  </a:lnTo>
                  <a:lnTo>
                    <a:pt x="502" y="1067"/>
                  </a:lnTo>
                  <a:lnTo>
                    <a:pt x="504" y="1067"/>
                  </a:lnTo>
                  <a:lnTo>
                    <a:pt x="504" y="1067"/>
                  </a:lnTo>
                  <a:lnTo>
                    <a:pt x="509" y="1067"/>
                  </a:lnTo>
                  <a:lnTo>
                    <a:pt x="512" y="1067"/>
                  </a:lnTo>
                  <a:lnTo>
                    <a:pt x="514" y="1065"/>
                  </a:lnTo>
                  <a:lnTo>
                    <a:pt x="514" y="1065"/>
                  </a:lnTo>
                  <a:lnTo>
                    <a:pt x="514" y="1062"/>
                  </a:lnTo>
                  <a:lnTo>
                    <a:pt x="514" y="1062"/>
                  </a:lnTo>
                  <a:lnTo>
                    <a:pt x="512" y="1060"/>
                  </a:lnTo>
                  <a:lnTo>
                    <a:pt x="512" y="1060"/>
                  </a:lnTo>
                  <a:lnTo>
                    <a:pt x="512" y="1057"/>
                  </a:lnTo>
                  <a:lnTo>
                    <a:pt x="512" y="1057"/>
                  </a:lnTo>
                  <a:lnTo>
                    <a:pt x="509" y="1057"/>
                  </a:lnTo>
                  <a:lnTo>
                    <a:pt x="509" y="1055"/>
                  </a:lnTo>
                  <a:close/>
                  <a:moveTo>
                    <a:pt x="587" y="1202"/>
                  </a:moveTo>
                  <a:lnTo>
                    <a:pt x="590" y="1197"/>
                  </a:lnTo>
                  <a:lnTo>
                    <a:pt x="592" y="1197"/>
                  </a:lnTo>
                  <a:lnTo>
                    <a:pt x="592" y="1197"/>
                  </a:lnTo>
                  <a:lnTo>
                    <a:pt x="592" y="1197"/>
                  </a:lnTo>
                  <a:lnTo>
                    <a:pt x="594" y="1195"/>
                  </a:lnTo>
                  <a:lnTo>
                    <a:pt x="597" y="1192"/>
                  </a:lnTo>
                  <a:lnTo>
                    <a:pt x="597" y="1192"/>
                  </a:lnTo>
                  <a:lnTo>
                    <a:pt x="597" y="1192"/>
                  </a:lnTo>
                  <a:lnTo>
                    <a:pt x="597" y="1192"/>
                  </a:lnTo>
                  <a:lnTo>
                    <a:pt x="599" y="1195"/>
                  </a:lnTo>
                  <a:lnTo>
                    <a:pt x="599" y="1192"/>
                  </a:lnTo>
                  <a:lnTo>
                    <a:pt x="599" y="1192"/>
                  </a:lnTo>
                  <a:lnTo>
                    <a:pt x="599" y="1190"/>
                  </a:lnTo>
                  <a:lnTo>
                    <a:pt x="599" y="1190"/>
                  </a:lnTo>
                  <a:lnTo>
                    <a:pt x="599" y="1190"/>
                  </a:lnTo>
                  <a:lnTo>
                    <a:pt x="599" y="1188"/>
                  </a:lnTo>
                  <a:lnTo>
                    <a:pt x="599" y="1188"/>
                  </a:lnTo>
                  <a:lnTo>
                    <a:pt x="602" y="1188"/>
                  </a:lnTo>
                  <a:lnTo>
                    <a:pt x="602" y="1188"/>
                  </a:lnTo>
                  <a:lnTo>
                    <a:pt x="602" y="1188"/>
                  </a:lnTo>
                  <a:lnTo>
                    <a:pt x="599" y="1188"/>
                  </a:lnTo>
                  <a:lnTo>
                    <a:pt x="599" y="1188"/>
                  </a:lnTo>
                  <a:lnTo>
                    <a:pt x="599" y="1188"/>
                  </a:lnTo>
                  <a:lnTo>
                    <a:pt x="599" y="1188"/>
                  </a:lnTo>
                  <a:lnTo>
                    <a:pt x="599" y="1188"/>
                  </a:lnTo>
                  <a:lnTo>
                    <a:pt x="599" y="1190"/>
                  </a:lnTo>
                  <a:lnTo>
                    <a:pt x="592" y="1192"/>
                  </a:lnTo>
                  <a:lnTo>
                    <a:pt x="592" y="1192"/>
                  </a:lnTo>
                  <a:lnTo>
                    <a:pt x="592" y="1192"/>
                  </a:lnTo>
                  <a:lnTo>
                    <a:pt x="592" y="1192"/>
                  </a:lnTo>
                  <a:lnTo>
                    <a:pt x="592" y="1190"/>
                  </a:lnTo>
                  <a:lnTo>
                    <a:pt x="590" y="1192"/>
                  </a:lnTo>
                  <a:lnTo>
                    <a:pt x="590" y="1192"/>
                  </a:lnTo>
                  <a:lnTo>
                    <a:pt x="590" y="1192"/>
                  </a:lnTo>
                  <a:lnTo>
                    <a:pt x="590" y="1192"/>
                  </a:lnTo>
                  <a:lnTo>
                    <a:pt x="590" y="1192"/>
                  </a:lnTo>
                  <a:lnTo>
                    <a:pt x="587" y="1197"/>
                  </a:lnTo>
                  <a:lnTo>
                    <a:pt x="587" y="1197"/>
                  </a:lnTo>
                  <a:lnTo>
                    <a:pt x="587" y="1195"/>
                  </a:lnTo>
                  <a:lnTo>
                    <a:pt x="590" y="1197"/>
                  </a:lnTo>
                  <a:lnTo>
                    <a:pt x="587" y="1197"/>
                  </a:lnTo>
                  <a:lnTo>
                    <a:pt x="585" y="1199"/>
                  </a:lnTo>
                  <a:lnTo>
                    <a:pt x="583" y="1202"/>
                  </a:lnTo>
                  <a:lnTo>
                    <a:pt x="583" y="1202"/>
                  </a:lnTo>
                  <a:lnTo>
                    <a:pt x="585" y="1204"/>
                  </a:lnTo>
                  <a:lnTo>
                    <a:pt x="585" y="1204"/>
                  </a:lnTo>
                  <a:lnTo>
                    <a:pt x="587" y="1202"/>
                  </a:lnTo>
                  <a:close/>
                  <a:moveTo>
                    <a:pt x="526" y="1046"/>
                  </a:moveTo>
                  <a:lnTo>
                    <a:pt x="526" y="1046"/>
                  </a:lnTo>
                  <a:lnTo>
                    <a:pt x="526" y="1043"/>
                  </a:lnTo>
                  <a:lnTo>
                    <a:pt x="528" y="1043"/>
                  </a:lnTo>
                  <a:lnTo>
                    <a:pt x="528" y="1043"/>
                  </a:lnTo>
                  <a:lnTo>
                    <a:pt x="528" y="1041"/>
                  </a:lnTo>
                  <a:lnTo>
                    <a:pt x="528" y="1041"/>
                  </a:lnTo>
                  <a:lnTo>
                    <a:pt x="526" y="1039"/>
                  </a:lnTo>
                  <a:lnTo>
                    <a:pt x="526" y="1039"/>
                  </a:lnTo>
                  <a:lnTo>
                    <a:pt x="519" y="1039"/>
                  </a:lnTo>
                  <a:lnTo>
                    <a:pt x="514" y="1041"/>
                  </a:lnTo>
                  <a:lnTo>
                    <a:pt x="512" y="1043"/>
                  </a:lnTo>
                  <a:lnTo>
                    <a:pt x="512" y="1043"/>
                  </a:lnTo>
                  <a:lnTo>
                    <a:pt x="512" y="1046"/>
                  </a:lnTo>
                  <a:lnTo>
                    <a:pt x="512" y="1046"/>
                  </a:lnTo>
                  <a:lnTo>
                    <a:pt x="512" y="1048"/>
                  </a:lnTo>
                  <a:lnTo>
                    <a:pt x="514" y="1050"/>
                  </a:lnTo>
                  <a:lnTo>
                    <a:pt x="516" y="1053"/>
                  </a:lnTo>
                  <a:lnTo>
                    <a:pt x="516" y="1053"/>
                  </a:lnTo>
                  <a:lnTo>
                    <a:pt x="516" y="1053"/>
                  </a:lnTo>
                  <a:lnTo>
                    <a:pt x="519" y="1055"/>
                  </a:lnTo>
                  <a:lnTo>
                    <a:pt x="521" y="1055"/>
                  </a:lnTo>
                  <a:lnTo>
                    <a:pt x="526" y="1050"/>
                  </a:lnTo>
                  <a:lnTo>
                    <a:pt x="526" y="1050"/>
                  </a:lnTo>
                  <a:lnTo>
                    <a:pt x="526" y="1050"/>
                  </a:lnTo>
                  <a:lnTo>
                    <a:pt x="526" y="1050"/>
                  </a:lnTo>
                  <a:lnTo>
                    <a:pt x="523" y="1048"/>
                  </a:lnTo>
                  <a:lnTo>
                    <a:pt x="523" y="1048"/>
                  </a:lnTo>
                  <a:lnTo>
                    <a:pt x="523" y="1046"/>
                  </a:lnTo>
                  <a:lnTo>
                    <a:pt x="526" y="1046"/>
                  </a:lnTo>
                  <a:close/>
                  <a:moveTo>
                    <a:pt x="504" y="1024"/>
                  </a:moveTo>
                  <a:lnTo>
                    <a:pt x="504" y="1024"/>
                  </a:lnTo>
                  <a:lnTo>
                    <a:pt x="504" y="1027"/>
                  </a:lnTo>
                  <a:lnTo>
                    <a:pt x="502" y="1024"/>
                  </a:lnTo>
                  <a:lnTo>
                    <a:pt x="497" y="1027"/>
                  </a:lnTo>
                  <a:lnTo>
                    <a:pt x="497" y="1029"/>
                  </a:lnTo>
                  <a:lnTo>
                    <a:pt x="497" y="1029"/>
                  </a:lnTo>
                  <a:lnTo>
                    <a:pt x="497" y="1031"/>
                  </a:lnTo>
                  <a:lnTo>
                    <a:pt x="500" y="1034"/>
                  </a:lnTo>
                  <a:lnTo>
                    <a:pt x="500" y="1034"/>
                  </a:lnTo>
                  <a:lnTo>
                    <a:pt x="500" y="1036"/>
                  </a:lnTo>
                  <a:lnTo>
                    <a:pt x="502" y="1034"/>
                  </a:lnTo>
                  <a:lnTo>
                    <a:pt x="504" y="1034"/>
                  </a:lnTo>
                  <a:lnTo>
                    <a:pt x="507" y="1034"/>
                  </a:lnTo>
                  <a:lnTo>
                    <a:pt x="507" y="1034"/>
                  </a:lnTo>
                  <a:lnTo>
                    <a:pt x="507" y="1034"/>
                  </a:lnTo>
                  <a:lnTo>
                    <a:pt x="507" y="1031"/>
                  </a:lnTo>
                  <a:lnTo>
                    <a:pt x="507" y="1031"/>
                  </a:lnTo>
                  <a:lnTo>
                    <a:pt x="507" y="1031"/>
                  </a:lnTo>
                  <a:lnTo>
                    <a:pt x="507" y="1031"/>
                  </a:lnTo>
                  <a:lnTo>
                    <a:pt x="507" y="1029"/>
                  </a:lnTo>
                  <a:lnTo>
                    <a:pt x="509" y="1027"/>
                  </a:lnTo>
                  <a:lnTo>
                    <a:pt x="509" y="1024"/>
                  </a:lnTo>
                  <a:lnTo>
                    <a:pt x="509" y="1022"/>
                  </a:lnTo>
                  <a:lnTo>
                    <a:pt x="509" y="1022"/>
                  </a:lnTo>
                  <a:lnTo>
                    <a:pt x="504" y="1024"/>
                  </a:lnTo>
                  <a:close/>
                  <a:moveTo>
                    <a:pt x="583" y="1131"/>
                  </a:moveTo>
                  <a:lnTo>
                    <a:pt x="583" y="1133"/>
                  </a:lnTo>
                  <a:lnTo>
                    <a:pt x="580" y="1133"/>
                  </a:lnTo>
                  <a:lnTo>
                    <a:pt x="578" y="1133"/>
                  </a:lnTo>
                  <a:lnTo>
                    <a:pt x="578" y="1131"/>
                  </a:lnTo>
                  <a:lnTo>
                    <a:pt x="578" y="1131"/>
                  </a:lnTo>
                  <a:lnTo>
                    <a:pt x="578" y="1131"/>
                  </a:lnTo>
                  <a:lnTo>
                    <a:pt x="578" y="1131"/>
                  </a:lnTo>
                  <a:lnTo>
                    <a:pt x="578" y="1128"/>
                  </a:lnTo>
                  <a:lnTo>
                    <a:pt x="578" y="1126"/>
                  </a:lnTo>
                  <a:lnTo>
                    <a:pt x="578" y="1126"/>
                  </a:lnTo>
                  <a:lnTo>
                    <a:pt x="575" y="1126"/>
                  </a:lnTo>
                  <a:lnTo>
                    <a:pt x="575" y="1124"/>
                  </a:lnTo>
                  <a:lnTo>
                    <a:pt x="568" y="1124"/>
                  </a:lnTo>
                  <a:lnTo>
                    <a:pt x="568" y="1124"/>
                  </a:lnTo>
                  <a:lnTo>
                    <a:pt x="568" y="1126"/>
                  </a:lnTo>
                  <a:lnTo>
                    <a:pt x="564" y="1124"/>
                  </a:lnTo>
                  <a:lnTo>
                    <a:pt x="561" y="1126"/>
                  </a:lnTo>
                  <a:lnTo>
                    <a:pt x="559" y="1124"/>
                  </a:lnTo>
                  <a:lnTo>
                    <a:pt x="557" y="1124"/>
                  </a:lnTo>
                  <a:lnTo>
                    <a:pt x="557" y="1124"/>
                  </a:lnTo>
                  <a:lnTo>
                    <a:pt x="554" y="1121"/>
                  </a:lnTo>
                  <a:lnTo>
                    <a:pt x="549" y="1119"/>
                  </a:lnTo>
                  <a:lnTo>
                    <a:pt x="549" y="1119"/>
                  </a:lnTo>
                  <a:lnTo>
                    <a:pt x="547" y="1117"/>
                  </a:lnTo>
                  <a:lnTo>
                    <a:pt x="547" y="1117"/>
                  </a:lnTo>
                  <a:lnTo>
                    <a:pt x="545" y="1117"/>
                  </a:lnTo>
                  <a:lnTo>
                    <a:pt x="542" y="1114"/>
                  </a:lnTo>
                  <a:lnTo>
                    <a:pt x="542" y="1114"/>
                  </a:lnTo>
                  <a:lnTo>
                    <a:pt x="540" y="1112"/>
                  </a:lnTo>
                  <a:lnTo>
                    <a:pt x="538" y="1114"/>
                  </a:lnTo>
                  <a:lnTo>
                    <a:pt x="538" y="1112"/>
                  </a:lnTo>
                  <a:lnTo>
                    <a:pt x="533" y="1112"/>
                  </a:lnTo>
                  <a:lnTo>
                    <a:pt x="528" y="1114"/>
                  </a:lnTo>
                  <a:lnTo>
                    <a:pt x="523" y="1114"/>
                  </a:lnTo>
                  <a:lnTo>
                    <a:pt x="516" y="1114"/>
                  </a:lnTo>
                  <a:lnTo>
                    <a:pt x="514" y="1114"/>
                  </a:lnTo>
                  <a:lnTo>
                    <a:pt x="514" y="1117"/>
                  </a:lnTo>
                  <a:lnTo>
                    <a:pt x="509" y="1121"/>
                  </a:lnTo>
                  <a:lnTo>
                    <a:pt x="509" y="1124"/>
                  </a:lnTo>
                  <a:lnTo>
                    <a:pt x="509" y="1124"/>
                  </a:lnTo>
                  <a:lnTo>
                    <a:pt x="509" y="1124"/>
                  </a:lnTo>
                  <a:lnTo>
                    <a:pt x="509" y="1126"/>
                  </a:lnTo>
                  <a:lnTo>
                    <a:pt x="509" y="1126"/>
                  </a:lnTo>
                  <a:lnTo>
                    <a:pt x="509" y="1128"/>
                  </a:lnTo>
                  <a:lnTo>
                    <a:pt x="512" y="1133"/>
                  </a:lnTo>
                  <a:lnTo>
                    <a:pt x="512" y="1133"/>
                  </a:lnTo>
                  <a:lnTo>
                    <a:pt x="514" y="1136"/>
                  </a:lnTo>
                  <a:lnTo>
                    <a:pt x="514" y="1136"/>
                  </a:lnTo>
                  <a:lnTo>
                    <a:pt x="521" y="1138"/>
                  </a:lnTo>
                  <a:lnTo>
                    <a:pt x="526" y="1138"/>
                  </a:lnTo>
                  <a:lnTo>
                    <a:pt x="526" y="1138"/>
                  </a:lnTo>
                  <a:lnTo>
                    <a:pt x="528" y="1138"/>
                  </a:lnTo>
                  <a:lnTo>
                    <a:pt x="528" y="1138"/>
                  </a:lnTo>
                  <a:lnTo>
                    <a:pt x="519" y="1138"/>
                  </a:lnTo>
                  <a:lnTo>
                    <a:pt x="516" y="1138"/>
                  </a:lnTo>
                  <a:lnTo>
                    <a:pt x="516" y="1140"/>
                  </a:lnTo>
                  <a:lnTo>
                    <a:pt x="516" y="1140"/>
                  </a:lnTo>
                  <a:lnTo>
                    <a:pt x="514" y="1140"/>
                  </a:lnTo>
                  <a:lnTo>
                    <a:pt x="514" y="1143"/>
                  </a:lnTo>
                  <a:lnTo>
                    <a:pt x="514" y="1143"/>
                  </a:lnTo>
                  <a:lnTo>
                    <a:pt x="514" y="1143"/>
                  </a:lnTo>
                  <a:lnTo>
                    <a:pt x="516" y="1145"/>
                  </a:lnTo>
                  <a:lnTo>
                    <a:pt x="516" y="1145"/>
                  </a:lnTo>
                  <a:lnTo>
                    <a:pt x="516" y="1145"/>
                  </a:lnTo>
                  <a:lnTo>
                    <a:pt x="516" y="1145"/>
                  </a:lnTo>
                  <a:lnTo>
                    <a:pt x="516" y="1145"/>
                  </a:lnTo>
                  <a:lnTo>
                    <a:pt x="514" y="1147"/>
                  </a:lnTo>
                  <a:lnTo>
                    <a:pt x="516" y="1150"/>
                  </a:lnTo>
                  <a:lnTo>
                    <a:pt x="519" y="1150"/>
                  </a:lnTo>
                  <a:lnTo>
                    <a:pt x="523" y="1150"/>
                  </a:lnTo>
                  <a:lnTo>
                    <a:pt x="523" y="1150"/>
                  </a:lnTo>
                  <a:lnTo>
                    <a:pt x="523" y="1150"/>
                  </a:lnTo>
                  <a:lnTo>
                    <a:pt x="526" y="1150"/>
                  </a:lnTo>
                  <a:lnTo>
                    <a:pt x="526" y="1152"/>
                  </a:lnTo>
                  <a:lnTo>
                    <a:pt x="526" y="1152"/>
                  </a:lnTo>
                  <a:lnTo>
                    <a:pt x="531" y="1152"/>
                  </a:lnTo>
                  <a:lnTo>
                    <a:pt x="531" y="1155"/>
                  </a:lnTo>
                  <a:lnTo>
                    <a:pt x="528" y="1155"/>
                  </a:lnTo>
                  <a:lnTo>
                    <a:pt x="528" y="1152"/>
                  </a:lnTo>
                  <a:lnTo>
                    <a:pt x="526" y="1152"/>
                  </a:lnTo>
                  <a:lnTo>
                    <a:pt x="526" y="1152"/>
                  </a:lnTo>
                  <a:lnTo>
                    <a:pt x="523" y="1152"/>
                  </a:lnTo>
                  <a:lnTo>
                    <a:pt x="523" y="1152"/>
                  </a:lnTo>
                  <a:lnTo>
                    <a:pt x="523" y="1152"/>
                  </a:lnTo>
                  <a:lnTo>
                    <a:pt x="521" y="1152"/>
                  </a:lnTo>
                  <a:lnTo>
                    <a:pt x="521" y="1152"/>
                  </a:lnTo>
                  <a:lnTo>
                    <a:pt x="519" y="1152"/>
                  </a:lnTo>
                  <a:lnTo>
                    <a:pt x="519" y="1152"/>
                  </a:lnTo>
                  <a:lnTo>
                    <a:pt x="519" y="1155"/>
                  </a:lnTo>
                  <a:lnTo>
                    <a:pt x="516" y="1155"/>
                  </a:lnTo>
                  <a:lnTo>
                    <a:pt x="516" y="1157"/>
                  </a:lnTo>
                  <a:lnTo>
                    <a:pt x="519" y="1157"/>
                  </a:lnTo>
                  <a:lnTo>
                    <a:pt x="519" y="1157"/>
                  </a:lnTo>
                  <a:lnTo>
                    <a:pt x="519" y="1157"/>
                  </a:lnTo>
                  <a:lnTo>
                    <a:pt x="519" y="1157"/>
                  </a:lnTo>
                  <a:lnTo>
                    <a:pt x="519" y="1157"/>
                  </a:lnTo>
                  <a:lnTo>
                    <a:pt x="519" y="1159"/>
                  </a:lnTo>
                  <a:lnTo>
                    <a:pt x="521" y="1159"/>
                  </a:lnTo>
                  <a:lnTo>
                    <a:pt x="521" y="1159"/>
                  </a:lnTo>
                  <a:lnTo>
                    <a:pt x="523" y="1159"/>
                  </a:lnTo>
                  <a:lnTo>
                    <a:pt x="523" y="1159"/>
                  </a:lnTo>
                  <a:lnTo>
                    <a:pt x="523" y="1162"/>
                  </a:lnTo>
                  <a:lnTo>
                    <a:pt x="526" y="1162"/>
                  </a:lnTo>
                  <a:lnTo>
                    <a:pt x="526" y="1162"/>
                  </a:lnTo>
                  <a:lnTo>
                    <a:pt x="535" y="1159"/>
                  </a:lnTo>
                  <a:lnTo>
                    <a:pt x="535" y="1159"/>
                  </a:lnTo>
                  <a:lnTo>
                    <a:pt x="535" y="1159"/>
                  </a:lnTo>
                  <a:lnTo>
                    <a:pt x="538" y="1159"/>
                  </a:lnTo>
                  <a:lnTo>
                    <a:pt x="542" y="1157"/>
                  </a:lnTo>
                  <a:lnTo>
                    <a:pt x="542" y="1157"/>
                  </a:lnTo>
                  <a:lnTo>
                    <a:pt x="542" y="1157"/>
                  </a:lnTo>
                  <a:lnTo>
                    <a:pt x="540" y="1155"/>
                  </a:lnTo>
                  <a:lnTo>
                    <a:pt x="540" y="1155"/>
                  </a:lnTo>
                  <a:lnTo>
                    <a:pt x="540" y="1155"/>
                  </a:lnTo>
                  <a:lnTo>
                    <a:pt x="540" y="1155"/>
                  </a:lnTo>
                  <a:lnTo>
                    <a:pt x="540" y="1155"/>
                  </a:lnTo>
                  <a:lnTo>
                    <a:pt x="540" y="1155"/>
                  </a:lnTo>
                  <a:lnTo>
                    <a:pt x="540" y="1155"/>
                  </a:lnTo>
                  <a:lnTo>
                    <a:pt x="542" y="1155"/>
                  </a:lnTo>
                  <a:lnTo>
                    <a:pt x="542" y="1155"/>
                  </a:lnTo>
                  <a:lnTo>
                    <a:pt x="542" y="1155"/>
                  </a:lnTo>
                  <a:lnTo>
                    <a:pt x="542" y="1155"/>
                  </a:lnTo>
                  <a:lnTo>
                    <a:pt x="542" y="1157"/>
                  </a:lnTo>
                  <a:lnTo>
                    <a:pt x="542" y="1159"/>
                  </a:lnTo>
                  <a:lnTo>
                    <a:pt x="542" y="1159"/>
                  </a:lnTo>
                  <a:lnTo>
                    <a:pt x="542" y="1162"/>
                  </a:lnTo>
                  <a:lnTo>
                    <a:pt x="545" y="1159"/>
                  </a:lnTo>
                  <a:lnTo>
                    <a:pt x="547" y="1157"/>
                  </a:lnTo>
                  <a:lnTo>
                    <a:pt x="547" y="1157"/>
                  </a:lnTo>
                  <a:lnTo>
                    <a:pt x="547" y="1157"/>
                  </a:lnTo>
                  <a:lnTo>
                    <a:pt x="547" y="1162"/>
                  </a:lnTo>
                  <a:lnTo>
                    <a:pt x="547" y="1162"/>
                  </a:lnTo>
                  <a:lnTo>
                    <a:pt x="547" y="1159"/>
                  </a:lnTo>
                  <a:lnTo>
                    <a:pt x="549" y="1159"/>
                  </a:lnTo>
                  <a:lnTo>
                    <a:pt x="549" y="1157"/>
                  </a:lnTo>
                  <a:lnTo>
                    <a:pt x="549" y="1157"/>
                  </a:lnTo>
                  <a:lnTo>
                    <a:pt x="549" y="1155"/>
                  </a:lnTo>
                  <a:lnTo>
                    <a:pt x="549" y="1155"/>
                  </a:lnTo>
                  <a:lnTo>
                    <a:pt x="549" y="1152"/>
                  </a:lnTo>
                  <a:lnTo>
                    <a:pt x="549" y="1152"/>
                  </a:lnTo>
                  <a:lnTo>
                    <a:pt x="552" y="1150"/>
                  </a:lnTo>
                  <a:lnTo>
                    <a:pt x="554" y="1150"/>
                  </a:lnTo>
                  <a:lnTo>
                    <a:pt x="554" y="1150"/>
                  </a:lnTo>
                  <a:lnTo>
                    <a:pt x="554" y="1150"/>
                  </a:lnTo>
                  <a:lnTo>
                    <a:pt x="552" y="1152"/>
                  </a:lnTo>
                  <a:lnTo>
                    <a:pt x="552" y="1152"/>
                  </a:lnTo>
                  <a:lnTo>
                    <a:pt x="552" y="1155"/>
                  </a:lnTo>
                  <a:lnTo>
                    <a:pt x="552" y="1155"/>
                  </a:lnTo>
                  <a:lnTo>
                    <a:pt x="552" y="1157"/>
                  </a:lnTo>
                  <a:lnTo>
                    <a:pt x="552" y="1157"/>
                  </a:lnTo>
                  <a:lnTo>
                    <a:pt x="552" y="1159"/>
                  </a:lnTo>
                  <a:lnTo>
                    <a:pt x="554" y="1159"/>
                  </a:lnTo>
                  <a:lnTo>
                    <a:pt x="557" y="1157"/>
                  </a:lnTo>
                  <a:lnTo>
                    <a:pt x="557" y="1159"/>
                  </a:lnTo>
                  <a:lnTo>
                    <a:pt x="552" y="1159"/>
                  </a:lnTo>
                  <a:lnTo>
                    <a:pt x="552" y="1159"/>
                  </a:lnTo>
                  <a:lnTo>
                    <a:pt x="552" y="1159"/>
                  </a:lnTo>
                  <a:lnTo>
                    <a:pt x="552" y="1159"/>
                  </a:lnTo>
                  <a:lnTo>
                    <a:pt x="549" y="1162"/>
                  </a:lnTo>
                  <a:lnTo>
                    <a:pt x="549" y="1162"/>
                  </a:lnTo>
                  <a:lnTo>
                    <a:pt x="545" y="1164"/>
                  </a:lnTo>
                  <a:lnTo>
                    <a:pt x="542" y="1164"/>
                  </a:lnTo>
                  <a:lnTo>
                    <a:pt x="540" y="1164"/>
                  </a:lnTo>
                  <a:lnTo>
                    <a:pt x="540" y="1164"/>
                  </a:lnTo>
                  <a:lnTo>
                    <a:pt x="540" y="1164"/>
                  </a:lnTo>
                  <a:lnTo>
                    <a:pt x="540" y="1166"/>
                  </a:lnTo>
                  <a:lnTo>
                    <a:pt x="540" y="1166"/>
                  </a:lnTo>
                  <a:lnTo>
                    <a:pt x="540" y="1166"/>
                  </a:lnTo>
                  <a:lnTo>
                    <a:pt x="540" y="1166"/>
                  </a:lnTo>
                  <a:lnTo>
                    <a:pt x="540" y="1166"/>
                  </a:lnTo>
                  <a:lnTo>
                    <a:pt x="540" y="1169"/>
                  </a:lnTo>
                  <a:lnTo>
                    <a:pt x="540" y="1169"/>
                  </a:lnTo>
                  <a:lnTo>
                    <a:pt x="540" y="1169"/>
                  </a:lnTo>
                  <a:lnTo>
                    <a:pt x="540" y="1169"/>
                  </a:lnTo>
                  <a:lnTo>
                    <a:pt x="542" y="1169"/>
                  </a:lnTo>
                  <a:lnTo>
                    <a:pt x="542" y="1169"/>
                  </a:lnTo>
                  <a:lnTo>
                    <a:pt x="545" y="1171"/>
                  </a:lnTo>
                  <a:lnTo>
                    <a:pt x="549" y="1169"/>
                  </a:lnTo>
                  <a:lnTo>
                    <a:pt x="549" y="1171"/>
                  </a:lnTo>
                  <a:lnTo>
                    <a:pt x="552" y="1171"/>
                  </a:lnTo>
                  <a:lnTo>
                    <a:pt x="552" y="1171"/>
                  </a:lnTo>
                  <a:lnTo>
                    <a:pt x="554" y="1171"/>
                  </a:lnTo>
                  <a:lnTo>
                    <a:pt x="557" y="1171"/>
                  </a:lnTo>
                  <a:lnTo>
                    <a:pt x="557" y="1171"/>
                  </a:lnTo>
                  <a:lnTo>
                    <a:pt x="557" y="1171"/>
                  </a:lnTo>
                  <a:lnTo>
                    <a:pt x="559" y="1171"/>
                  </a:lnTo>
                  <a:lnTo>
                    <a:pt x="559" y="1171"/>
                  </a:lnTo>
                  <a:lnTo>
                    <a:pt x="559" y="1169"/>
                  </a:lnTo>
                  <a:lnTo>
                    <a:pt x="561" y="1166"/>
                  </a:lnTo>
                  <a:lnTo>
                    <a:pt x="564" y="1164"/>
                  </a:lnTo>
                  <a:lnTo>
                    <a:pt x="568" y="1159"/>
                  </a:lnTo>
                  <a:lnTo>
                    <a:pt x="568" y="1159"/>
                  </a:lnTo>
                  <a:lnTo>
                    <a:pt x="568" y="1159"/>
                  </a:lnTo>
                  <a:lnTo>
                    <a:pt x="571" y="1157"/>
                  </a:lnTo>
                  <a:lnTo>
                    <a:pt x="578" y="1147"/>
                  </a:lnTo>
                  <a:lnTo>
                    <a:pt x="578" y="1147"/>
                  </a:lnTo>
                  <a:lnTo>
                    <a:pt x="580" y="1145"/>
                  </a:lnTo>
                  <a:lnTo>
                    <a:pt x="580" y="1143"/>
                  </a:lnTo>
                  <a:lnTo>
                    <a:pt x="580" y="1143"/>
                  </a:lnTo>
                  <a:lnTo>
                    <a:pt x="583" y="1140"/>
                  </a:lnTo>
                  <a:lnTo>
                    <a:pt x="583" y="1136"/>
                  </a:lnTo>
                  <a:lnTo>
                    <a:pt x="583" y="1136"/>
                  </a:lnTo>
                  <a:lnTo>
                    <a:pt x="583" y="1133"/>
                  </a:lnTo>
                  <a:lnTo>
                    <a:pt x="583" y="1133"/>
                  </a:lnTo>
                  <a:lnTo>
                    <a:pt x="583" y="1133"/>
                  </a:lnTo>
                  <a:lnTo>
                    <a:pt x="583" y="1131"/>
                  </a:lnTo>
                  <a:close/>
                  <a:moveTo>
                    <a:pt x="507" y="1112"/>
                  </a:moveTo>
                  <a:lnTo>
                    <a:pt x="502" y="1112"/>
                  </a:lnTo>
                  <a:lnTo>
                    <a:pt x="497" y="1112"/>
                  </a:lnTo>
                  <a:lnTo>
                    <a:pt x="497" y="1112"/>
                  </a:lnTo>
                  <a:lnTo>
                    <a:pt x="497" y="1112"/>
                  </a:lnTo>
                  <a:lnTo>
                    <a:pt x="500" y="1114"/>
                  </a:lnTo>
                  <a:lnTo>
                    <a:pt x="500" y="1114"/>
                  </a:lnTo>
                  <a:lnTo>
                    <a:pt x="500" y="1117"/>
                  </a:lnTo>
                  <a:lnTo>
                    <a:pt x="500" y="1117"/>
                  </a:lnTo>
                  <a:lnTo>
                    <a:pt x="502" y="1117"/>
                  </a:lnTo>
                  <a:lnTo>
                    <a:pt x="504" y="1117"/>
                  </a:lnTo>
                  <a:lnTo>
                    <a:pt x="507" y="1114"/>
                  </a:lnTo>
                  <a:lnTo>
                    <a:pt x="507" y="1114"/>
                  </a:lnTo>
                  <a:lnTo>
                    <a:pt x="507" y="1114"/>
                  </a:lnTo>
                  <a:lnTo>
                    <a:pt x="507" y="1114"/>
                  </a:lnTo>
                  <a:lnTo>
                    <a:pt x="507" y="1112"/>
                  </a:lnTo>
                  <a:close/>
                  <a:moveTo>
                    <a:pt x="448" y="1013"/>
                  </a:moveTo>
                  <a:lnTo>
                    <a:pt x="448" y="1010"/>
                  </a:lnTo>
                  <a:lnTo>
                    <a:pt x="448" y="1010"/>
                  </a:lnTo>
                  <a:lnTo>
                    <a:pt x="448" y="1008"/>
                  </a:lnTo>
                  <a:lnTo>
                    <a:pt x="448" y="1008"/>
                  </a:lnTo>
                  <a:lnTo>
                    <a:pt x="448" y="1008"/>
                  </a:lnTo>
                  <a:lnTo>
                    <a:pt x="450" y="1005"/>
                  </a:lnTo>
                  <a:lnTo>
                    <a:pt x="450" y="1005"/>
                  </a:lnTo>
                  <a:lnTo>
                    <a:pt x="450" y="1005"/>
                  </a:lnTo>
                  <a:lnTo>
                    <a:pt x="448" y="1003"/>
                  </a:lnTo>
                  <a:lnTo>
                    <a:pt x="448" y="1003"/>
                  </a:lnTo>
                  <a:lnTo>
                    <a:pt x="448" y="1003"/>
                  </a:lnTo>
                  <a:lnTo>
                    <a:pt x="450" y="1003"/>
                  </a:lnTo>
                  <a:lnTo>
                    <a:pt x="450" y="1003"/>
                  </a:lnTo>
                  <a:lnTo>
                    <a:pt x="450" y="1003"/>
                  </a:lnTo>
                  <a:lnTo>
                    <a:pt x="450" y="1003"/>
                  </a:lnTo>
                  <a:lnTo>
                    <a:pt x="450" y="1003"/>
                  </a:lnTo>
                  <a:lnTo>
                    <a:pt x="450" y="1003"/>
                  </a:lnTo>
                  <a:lnTo>
                    <a:pt x="450" y="1001"/>
                  </a:lnTo>
                  <a:lnTo>
                    <a:pt x="450" y="1001"/>
                  </a:lnTo>
                  <a:lnTo>
                    <a:pt x="448" y="998"/>
                  </a:lnTo>
                  <a:lnTo>
                    <a:pt x="448" y="998"/>
                  </a:lnTo>
                  <a:lnTo>
                    <a:pt x="448" y="998"/>
                  </a:lnTo>
                  <a:lnTo>
                    <a:pt x="445" y="998"/>
                  </a:lnTo>
                  <a:lnTo>
                    <a:pt x="445" y="1001"/>
                  </a:lnTo>
                  <a:lnTo>
                    <a:pt x="445" y="1003"/>
                  </a:lnTo>
                  <a:lnTo>
                    <a:pt x="445" y="1003"/>
                  </a:lnTo>
                  <a:lnTo>
                    <a:pt x="445" y="1003"/>
                  </a:lnTo>
                  <a:lnTo>
                    <a:pt x="445" y="1003"/>
                  </a:lnTo>
                  <a:lnTo>
                    <a:pt x="443" y="1005"/>
                  </a:lnTo>
                  <a:lnTo>
                    <a:pt x="443" y="1008"/>
                  </a:lnTo>
                  <a:lnTo>
                    <a:pt x="441" y="1008"/>
                  </a:lnTo>
                  <a:lnTo>
                    <a:pt x="438" y="1008"/>
                  </a:lnTo>
                  <a:lnTo>
                    <a:pt x="438" y="1008"/>
                  </a:lnTo>
                  <a:lnTo>
                    <a:pt x="438" y="1008"/>
                  </a:lnTo>
                  <a:lnTo>
                    <a:pt x="441" y="1008"/>
                  </a:lnTo>
                  <a:lnTo>
                    <a:pt x="441" y="1010"/>
                  </a:lnTo>
                  <a:lnTo>
                    <a:pt x="441" y="1008"/>
                  </a:lnTo>
                  <a:lnTo>
                    <a:pt x="443" y="1008"/>
                  </a:lnTo>
                  <a:lnTo>
                    <a:pt x="443" y="1008"/>
                  </a:lnTo>
                  <a:lnTo>
                    <a:pt x="443" y="1008"/>
                  </a:lnTo>
                  <a:lnTo>
                    <a:pt x="443" y="1008"/>
                  </a:lnTo>
                  <a:lnTo>
                    <a:pt x="441" y="1013"/>
                  </a:lnTo>
                  <a:lnTo>
                    <a:pt x="441" y="1013"/>
                  </a:lnTo>
                  <a:lnTo>
                    <a:pt x="441" y="1015"/>
                  </a:lnTo>
                  <a:lnTo>
                    <a:pt x="443" y="1015"/>
                  </a:lnTo>
                  <a:lnTo>
                    <a:pt x="443" y="1015"/>
                  </a:lnTo>
                  <a:lnTo>
                    <a:pt x="445" y="1015"/>
                  </a:lnTo>
                  <a:lnTo>
                    <a:pt x="445" y="1015"/>
                  </a:lnTo>
                  <a:lnTo>
                    <a:pt x="445" y="1015"/>
                  </a:lnTo>
                  <a:lnTo>
                    <a:pt x="445" y="1015"/>
                  </a:lnTo>
                  <a:lnTo>
                    <a:pt x="445" y="1015"/>
                  </a:lnTo>
                  <a:lnTo>
                    <a:pt x="448" y="1015"/>
                  </a:lnTo>
                  <a:lnTo>
                    <a:pt x="448" y="1013"/>
                  </a:lnTo>
                  <a:close/>
                  <a:moveTo>
                    <a:pt x="452" y="1036"/>
                  </a:moveTo>
                  <a:lnTo>
                    <a:pt x="452" y="1036"/>
                  </a:lnTo>
                  <a:lnTo>
                    <a:pt x="452" y="1036"/>
                  </a:lnTo>
                  <a:lnTo>
                    <a:pt x="455" y="1034"/>
                  </a:lnTo>
                  <a:lnTo>
                    <a:pt x="455" y="1031"/>
                  </a:lnTo>
                  <a:lnTo>
                    <a:pt x="452" y="1029"/>
                  </a:lnTo>
                  <a:lnTo>
                    <a:pt x="452" y="1029"/>
                  </a:lnTo>
                  <a:lnTo>
                    <a:pt x="450" y="1029"/>
                  </a:lnTo>
                  <a:lnTo>
                    <a:pt x="450" y="1029"/>
                  </a:lnTo>
                  <a:lnTo>
                    <a:pt x="448" y="1031"/>
                  </a:lnTo>
                  <a:lnTo>
                    <a:pt x="448" y="1031"/>
                  </a:lnTo>
                  <a:lnTo>
                    <a:pt x="445" y="1034"/>
                  </a:lnTo>
                  <a:lnTo>
                    <a:pt x="448" y="1034"/>
                  </a:lnTo>
                  <a:lnTo>
                    <a:pt x="448" y="1034"/>
                  </a:lnTo>
                  <a:lnTo>
                    <a:pt x="448" y="1036"/>
                  </a:lnTo>
                  <a:lnTo>
                    <a:pt x="450" y="1036"/>
                  </a:lnTo>
                  <a:lnTo>
                    <a:pt x="450" y="1036"/>
                  </a:lnTo>
                  <a:lnTo>
                    <a:pt x="452" y="1036"/>
                  </a:lnTo>
                  <a:close/>
                  <a:moveTo>
                    <a:pt x="433" y="986"/>
                  </a:moveTo>
                  <a:lnTo>
                    <a:pt x="436" y="986"/>
                  </a:lnTo>
                  <a:lnTo>
                    <a:pt x="436" y="989"/>
                  </a:lnTo>
                  <a:lnTo>
                    <a:pt x="436" y="989"/>
                  </a:lnTo>
                  <a:lnTo>
                    <a:pt x="436" y="989"/>
                  </a:lnTo>
                  <a:lnTo>
                    <a:pt x="436" y="989"/>
                  </a:lnTo>
                  <a:lnTo>
                    <a:pt x="436" y="989"/>
                  </a:lnTo>
                  <a:lnTo>
                    <a:pt x="436" y="986"/>
                  </a:lnTo>
                  <a:lnTo>
                    <a:pt x="436" y="986"/>
                  </a:lnTo>
                  <a:lnTo>
                    <a:pt x="436" y="986"/>
                  </a:lnTo>
                  <a:lnTo>
                    <a:pt x="436" y="984"/>
                  </a:lnTo>
                  <a:lnTo>
                    <a:pt x="436" y="984"/>
                  </a:lnTo>
                  <a:lnTo>
                    <a:pt x="436" y="984"/>
                  </a:lnTo>
                  <a:lnTo>
                    <a:pt x="436" y="984"/>
                  </a:lnTo>
                  <a:lnTo>
                    <a:pt x="436" y="982"/>
                  </a:lnTo>
                  <a:lnTo>
                    <a:pt x="436" y="982"/>
                  </a:lnTo>
                  <a:lnTo>
                    <a:pt x="436" y="982"/>
                  </a:lnTo>
                  <a:lnTo>
                    <a:pt x="436" y="982"/>
                  </a:lnTo>
                  <a:lnTo>
                    <a:pt x="436" y="979"/>
                  </a:lnTo>
                  <a:lnTo>
                    <a:pt x="436" y="979"/>
                  </a:lnTo>
                  <a:lnTo>
                    <a:pt x="436" y="979"/>
                  </a:lnTo>
                  <a:lnTo>
                    <a:pt x="438" y="977"/>
                  </a:lnTo>
                  <a:lnTo>
                    <a:pt x="438" y="977"/>
                  </a:lnTo>
                  <a:lnTo>
                    <a:pt x="438" y="977"/>
                  </a:lnTo>
                  <a:lnTo>
                    <a:pt x="438" y="975"/>
                  </a:lnTo>
                  <a:lnTo>
                    <a:pt x="436" y="975"/>
                  </a:lnTo>
                  <a:lnTo>
                    <a:pt x="436" y="975"/>
                  </a:lnTo>
                  <a:lnTo>
                    <a:pt x="436" y="972"/>
                  </a:lnTo>
                  <a:lnTo>
                    <a:pt x="438" y="972"/>
                  </a:lnTo>
                  <a:lnTo>
                    <a:pt x="438" y="970"/>
                  </a:lnTo>
                  <a:lnTo>
                    <a:pt x="438" y="970"/>
                  </a:lnTo>
                  <a:lnTo>
                    <a:pt x="433" y="970"/>
                  </a:lnTo>
                  <a:lnTo>
                    <a:pt x="433" y="970"/>
                  </a:lnTo>
                  <a:lnTo>
                    <a:pt x="431" y="972"/>
                  </a:lnTo>
                  <a:lnTo>
                    <a:pt x="433" y="972"/>
                  </a:lnTo>
                  <a:lnTo>
                    <a:pt x="433" y="972"/>
                  </a:lnTo>
                  <a:lnTo>
                    <a:pt x="436" y="972"/>
                  </a:lnTo>
                  <a:lnTo>
                    <a:pt x="436" y="972"/>
                  </a:lnTo>
                  <a:lnTo>
                    <a:pt x="436" y="972"/>
                  </a:lnTo>
                  <a:lnTo>
                    <a:pt x="433" y="972"/>
                  </a:lnTo>
                  <a:lnTo>
                    <a:pt x="431" y="975"/>
                  </a:lnTo>
                  <a:lnTo>
                    <a:pt x="431" y="977"/>
                  </a:lnTo>
                  <a:lnTo>
                    <a:pt x="429" y="977"/>
                  </a:lnTo>
                  <a:lnTo>
                    <a:pt x="429" y="977"/>
                  </a:lnTo>
                  <a:lnTo>
                    <a:pt x="429" y="979"/>
                  </a:lnTo>
                  <a:lnTo>
                    <a:pt x="426" y="979"/>
                  </a:lnTo>
                  <a:lnTo>
                    <a:pt x="429" y="979"/>
                  </a:lnTo>
                  <a:lnTo>
                    <a:pt x="429" y="982"/>
                  </a:lnTo>
                  <a:lnTo>
                    <a:pt x="429" y="982"/>
                  </a:lnTo>
                  <a:lnTo>
                    <a:pt x="429" y="984"/>
                  </a:lnTo>
                  <a:lnTo>
                    <a:pt x="429" y="984"/>
                  </a:lnTo>
                  <a:lnTo>
                    <a:pt x="426" y="986"/>
                  </a:lnTo>
                  <a:lnTo>
                    <a:pt x="426" y="986"/>
                  </a:lnTo>
                  <a:lnTo>
                    <a:pt x="426" y="989"/>
                  </a:lnTo>
                  <a:lnTo>
                    <a:pt x="426" y="991"/>
                  </a:lnTo>
                  <a:lnTo>
                    <a:pt x="426" y="989"/>
                  </a:lnTo>
                  <a:lnTo>
                    <a:pt x="429" y="989"/>
                  </a:lnTo>
                  <a:lnTo>
                    <a:pt x="429" y="989"/>
                  </a:lnTo>
                  <a:lnTo>
                    <a:pt x="429" y="989"/>
                  </a:lnTo>
                  <a:lnTo>
                    <a:pt x="429" y="989"/>
                  </a:lnTo>
                  <a:lnTo>
                    <a:pt x="429" y="989"/>
                  </a:lnTo>
                  <a:lnTo>
                    <a:pt x="429" y="989"/>
                  </a:lnTo>
                  <a:lnTo>
                    <a:pt x="429" y="986"/>
                  </a:lnTo>
                  <a:lnTo>
                    <a:pt x="429" y="986"/>
                  </a:lnTo>
                  <a:lnTo>
                    <a:pt x="429" y="986"/>
                  </a:lnTo>
                  <a:lnTo>
                    <a:pt x="429" y="986"/>
                  </a:lnTo>
                  <a:lnTo>
                    <a:pt x="431" y="986"/>
                  </a:lnTo>
                  <a:lnTo>
                    <a:pt x="431" y="986"/>
                  </a:lnTo>
                  <a:lnTo>
                    <a:pt x="431" y="989"/>
                  </a:lnTo>
                  <a:lnTo>
                    <a:pt x="433" y="986"/>
                  </a:lnTo>
                  <a:lnTo>
                    <a:pt x="433" y="986"/>
                  </a:lnTo>
                  <a:lnTo>
                    <a:pt x="433" y="989"/>
                  </a:lnTo>
                  <a:lnTo>
                    <a:pt x="431" y="989"/>
                  </a:lnTo>
                  <a:lnTo>
                    <a:pt x="433" y="991"/>
                  </a:lnTo>
                  <a:lnTo>
                    <a:pt x="433" y="991"/>
                  </a:lnTo>
                  <a:lnTo>
                    <a:pt x="433" y="991"/>
                  </a:lnTo>
                  <a:lnTo>
                    <a:pt x="433" y="991"/>
                  </a:lnTo>
                  <a:lnTo>
                    <a:pt x="433" y="991"/>
                  </a:lnTo>
                  <a:lnTo>
                    <a:pt x="433" y="989"/>
                  </a:lnTo>
                  <a:lnTo>
                    <a:pt x="433" y="989"/>
                  </a:lnTo>
                  <a:lnTo>
                    <a:pt x="433" y="989"/>
                  </a:lnTo>
                  <a:lnTo>
                    <a:pt x="433" y="986"/>
                  </a:lnTo>
                  <a:close/>
                  <a:moveTo>
                    <a:pt x="360" y="878"/>
                  </a:moveTo>
                  <a:lnTo>
                    <a:pt x="365" y="875"/>
                  </a:lnTo>
                  <a:lnTo>
                    <a:pt x="365" y="875"/>
                  </a:lnTo>
                  <a:lnTo>
                    <a:pt x="365" y="873"/>
                  </a:lnTo>
                  <a:lnTo>
                    <a:pt x="362" y="875"/>
                  </a:lnTo>
                  <a:lnTo>
                    <a:pt x="362" y="873"/>
                  </a:lnTo>
                  <a:lnTo>
                    <a:pt x="362" y="873"/>
                  </a:lnTo>
                  <a:lnTo>
                    <a:pt x="362" y="873"/>
                  </a:lnTo>
                  <a:lnTo>
                    <a:pt x="360" y="873"/>
                  </a:lnTo>
                  <a:lnTo>
                    <a:pt x="360" y="873"/>
                  </a:lnTo>
                  <a:lnTo>
                    <a:pt x="358" y="873"/>
                  </a:lnTo>
                  <a:lnTo>
                    <a:pt x="358" y="875"/>
                  </a:lnTo>
                  <a:lnTo>
                    <a:pt x="353" y="880"/>
                  </a:lnTo>
                  <a:lnTo>
                    <a:pt x="346" y="882"/>
                  </a:lnTo>
                  <a:lnTo>
                    <a:pt x="346" y="882"/>
                  </a:lnTo>
                  <a:lnTo>
                    <a:pt x="348" y="885"/>
                  </a:lnTo>
                  <a:lnTo>
                    <a:pt x="353" y="882"/>
                  </a:lnTo>
                  <a:lnTo>
                    <a:pt x="355" y="880"/>
                  </a:lnTo>
                  <a:lnTo>
                    <a:pt x="360" y="878"/>
                  </a:lnTo>
                  <a:lnTo>
                    <a:pt x="360" y="878"/>
                  </a:lnTo>
                  <a:close/>
                  <a:moveTo>
                    <a:pt x="62" y="755"/>
                  </a:moveTo>
                  <a:lnTo>
                    <a:pt x="62" y="752"/>
                  </a:lnTo>
                  <a:lnTo>
                    <a:pt x="64" y="752"/>
                  </a:lnTo>
                  <a:lnTo>
                    <a:pt x="64" y="752"/>
                  </a:lnTo>
                  <a:lnTo>
                    <a:pt x="62" y="750"/>
                  </a:lnTo>
                  <a:lnTo>
                    <a:pt x="60" y="752"/>
                  </a:lnTo>
                  <a:lnTo>
                    <a:pt x="55" y="750"/>
                  </a:lnTo>
                  <a:lnTo>
                    <a:pt x="50" y="750"/>
                  </a:lnTo>
                  <a:lnTo>
                    <a:pt x="48" y="752"/>
                  </a:lnTo>
                  <a:lnTo>
                    <a:pt x="45" y="752"/>
                  </a:lnTo>
                  <a:lnTo>
                    <a:pt x="45" y="752"/>
                  </a:lnTo>
                  <a:lnTo>
                    <a:pt x="43" y="752"/>
                  </a:lnTo>
                  <a:lnTo>
                    <a:pt x="43" y="752"/>
                  </a:lnTo>
                  <a:lnTo>
                    <a:pt x="43" y="752"/>
                  </a:lnTo>
                  <a:lnTo>
                    <a:pt x="45" y="755"/>
                  </a:lnTo>
                  <a:lnTo>
                    <a:pt x="45" y="755"/>
                  </a:lnTo>
                  <a:lnTo>
                    <a:pt x="48" y="757"/>
                  </a:lnTo>
                  <a:lnTo>
                    <a:pt x="48" y="757"/>
                  </a:lnTo>
                  <a:lnTo>
                    <a:pt x="48" y="757"/>
                  </a:lnTo>
                  <a:lnTo>
                    <a:pt x="55" y="757"/>
                  </a:lnTo>
                  <a:lnTo>
                    <a:pt x="62" y="755"/>
                  </a:lnTo>
                  <a:close/>
                  <a:moveTo>
                    <a:pt x="90" y="809"/>
                  </a:moveTo>
                  <a:lnTo>
                    <a:pt x="90" y="809"/>
                  </a:lnTo>
                  <a:lnTo>
                    <a:pt x="90" y="809"/>
                  </a:lnTo>
                  <a:lnTo>
                    <a:pt x="90" y="807"/>
                  </a:lnTo>
                  <a:lnTo>
                    <a:pt x="90" y="807"/>
                  </a:lnTo>
                  <a:lnTo>
                    <a:pt x="83" y="811"/>
                  </a:lnTo>
                  <a:lnTo>
                    <a:pt x="81" y="811"/>
                  </a:lnTo>
                  <a:lnTo>
                    <a:pt x="81" y="814"/>
                  </a:lnTo>
                  <a:lnTo>
                    <a:pt x="83" y="814"/>
                  </a:lnTo>
                  <a:lnTo>
                    <a:pt x="88" y="814"/>
                  </a:lnTo>
                  <a:lnTo>
                    <a:pt x="90" y="814"/>
                  </a:lnTo>
                  <a:lnTo>
                    <a:pt x="90" y="811"/>
                  </a:lnTo>
                  <a:lnTo>
                    <a:pt x="90" y="811"/>
                  </a:lnTo>
                  <a:lnTo>
                    <a:pt x="90" y="811"/>
                  </a:lnTo>
                  <a:lnTo>
                    <a:pt x="90" y="809"/>
                  </a:lnTo>
                  <a:lnTo>
                    <a:pt x="90" y="809"/>
                  </a:lnTo>
                  <a:close/>
                  <a:moveTo>
                    <a:pt x="431" y="963"/>
                  </a:moveTo>
                  <a:lnTo>
                    <a:pt x="431" y="963"/>
                  </a:lnTo>
                  <a:lnTo>
                    <a:pt x="431" y="960"/>
                  </a:lnTo>
                  <a:lnTo>
                    <a:pt x="429" y="960"/>
                  </a:lnTo>
                  <a:lnTo>
                    <a:pt x="422" y="960"/>
                  </a:lnTo>
                  <a:lnTo>
                    <a:pt x="422" y="960"/>
                  </a:lnTo>
                  <a:lnTo>
                    <a:pt x="419" y="960"/>
                  </a:lnTo>
                  <a:lnTo>
                    <a:pt x="419" y="963"/>
                  </a:lnTo>
                  <a:lnTo>
                    <a:pt x="419" y="965"/>
                  </a:lnTo>
                  <a:lnTo>
                    <a:pt x="419" y="965"/>
                  </a:lnTo>
                  <a:lnTo>
                    <a:pt x="422" y="965"/>
                  </a:lnTo>
                  <a:lnTo>
                    <a:pt x="424" y="968"/>
                  </a:lnTo>
                  <a:lnTo>
                    <a:pt x="424" y="968"/>
                  </a:lnTo>
                  <a:lnTo>
                    <a:pt x="426" y="965"/>
                  </a:lnTo>
                  <a:lnTo>
                    <a:pt x="426" y="965"/>
                  </a:lnTo>
                  <a:lnTo>
                    <a:pt x="426" y="963"/>
                  </a:lnTo>
                  <a:lnTo>
                    <a:pt x="426" y="963"/>
                  </a:lnTo>
                  <a:lnTo>
                    <a:pt x="426" y="963"/>
                  </a:lnTo>
                  <a:lnTo>
                    <a:pt x="426" y="963"/>
                  </a:lnTo>
                  <a:lnTo>
                    <a:pt x="426" y="963"/>
                  </a:lnTo>
                  <a:lnTo>
                    <a:pt x="426" y="963"/>
                  </a:lnTo>
                  <a:lnTo>
                    <a:pt x="426" y="963"/>
                  </a:lnTo>
                  <a:lnTo>
                    <a:pt x="426" y="963"/>
                  </a:lnTo>
                  <a:lnTo>
                    <a:pt x="426" y="965"/>
                  </a:lnTo>
                  <a:lnTo>
                    <a:pt x="426" y="965"/>
                  </a:lnTo>
                  <a:lnTo>
                    <a:pt x="429" y="965"/>
                  </a:lnTo>
                  <a:lnTo>
                    <a:pt x="429" y="968"/>
                  </a:lnTo>
                  <a:lnTo>
                    <a:pt x="429" y="968"/>
                  </a:lnTo>
                  <a:lnTo>
                    <a:pt x="431" y="965"/>
                  </a:lnTo>
                  <a:lnTo>
                    <a:pt x="431" y="965"/>
                  </a:lnTo>
                  <a:lnTo>
                    <a:pt x="431" y="963"/>
                  </a:lnTo>
                  <a:lnTo>
                    <a:pt x="431" y="963"/>
                  </a:lnTo>
                  <a:lnTo>
                    <a:pt x="431" y="963"/>
                  </a:lnTo>
                  <a:close/>
                  <a:moveTo>
                    <a:pt x="412" y="937"/>
                  </a:moveTo>
                  <a:lnTo>
                    <a:pt x="410" y="934"/>
                  </a:lnTo>
                  <a:lnTo>
                    <a:pt x="410" y="934"/>
                  </a:lnTo>
                  <a:lnTo>
                    <a:pt x="410" y="934"/>
                  </a:lnTo>
                  <a:lnTo>
                    <a:pt x="410" y="934"/>
                  </a:lnTo>
                  <a:lnTo>
                    <a:pt x="410" y="934"/>
                  </a:lnTo>
                  <a:lnTo>
                    <a:pt x="407" y="934"/>
                  </a:lnTo>
                  <a:lnTo>
                    <a:pt x="407" y="934"/>
                  </a:lnTo>
                  <a:lnTo>
                    <a:pt x="407" y="934"/>
                  </a:lnTo>
                  <a:lnTo>
                    <a:pt x="405" y="932"/>
                  </a:lnTo>
                  <a:lnTo>
                    <a:pt x="403" y="932"/>
                  </a:lnTo>
                  <a:lnTo>
                    <a:pt x="400" y="932"/>
                  </a:lnTo>
                  <a:lnTo>
                    <a:pt x="400" y="932"/>
                  </a:lnTo>
                  <a:lnTo>
                    <a:pt x="400" y="932"/>
                  </a:lnTo>
                  <a:lnTo>
                    <a:pt x="400" y="932"/>
                  </a:lnTo>
                  <a:lnTo>
                    <a:pt x="400" y="930"/>
                  </a:lnTo>
                  <a:lnTo>
                    <a:pt x="400" y="930"/>
                  </a:lnTo>
                  <a:lnTo>
                    <a:pt x="398" y="930"/>
                  </a:lnTo>
                  <a:lnTo>
                    <a:pt x="398" y="932"/>
                  </a:lnTo>
                  <a:lnTo>
                    <a:pt x="398" y="932"/>
                  </a:lnTo>
                  <a:lnTo>
                    <a:pt x="398" y="932"/>
                  </a:lnTo>
                  <a:lnTo>
                    <a:pt x="398" y="932"/>
                  </a:lnTo>
                  <a:lnTo>
                    <a:pt x="398" y="932"/>
                  </a:lnTo>
                  <a:lnTo>
                    <a:pt x="398" y="932"/>
                  </a:lnTo>
                  <a:lnTo>
                    <a:pt x="398" y="932"/>
                  </a:lnTo>
                  <a:lnTo>
                    <a:pt x="400" y="934"/>
                  </a:lnTo>
                  <a:lnTo>
                    <a:pt x="400" y="934"/>
                  </a:lnTo>
                  <a:lnTo>
                    <a:pt x="403" y="932"/>
                  </a:lnTo>
                  <a:lnTo>
                    <a:pt x="403" y="934"/>
                  </a:lnTo>
                  <a:lnTo>
                    <a:pt x="403" y="934"/>
                  </a:lnTo>
                  <a:lnTo>
                    <a:pt x="403" y="934"/>
                  </a:lnTo>
                  <a:lnTo>
                    <a:pt x="403" y="934"/>
                  </a:lnTo>
                  <a:lnTo>
                    <a:pt x="403" y="934"/>
                  </a:lnTo>
                  <a:lnTo>
                    <a:pt x="405" y="934"/>
                  </a:lnTo>
                  <a:lnTo>
                    <a:pt x="405" y="934"/>
                  </a:lnTo>
                  <a:lnTo>
                    <a:pt x="405" y="934"/>
                  </a:lnTo>
                  <a:lnTo>
                    <a:pt x="405" y="934"/>
                  </a:lnTo>
                  <a:lnTo>
                    <a:pt x="405" y="934"/>
                  </a:lnTo>
                  <a:lnTo>
                    <a:pt x="405" y="937"/>
                  </a:lnTo>
                  <a:lnTo>
                    <a:pt x="405" y="937"/>
                  </a:lnTo>
                  <a:lnTo>
                    <a:pt x="405" y="937"/>
                  </a:lnTo>
                  <a:lnTo>
                    <a:pt x="407" y="937"/>
                  </a:lnTo>
                  <a:lnTo>
                    <a:pt x="407" y="934"/>
                  </a:lnTo>
                  <a:lnTo>
                    <a:pt x="407" y="934"/>
                  </a:lnTo>
                  <a:lnTo>
                    <a:pt x="407" y="937"/>
                  </a:lnTo>
                  <a:lnTo>
                    <a:pt x="407" y="937"/>
                  </a:lnTo>
                  <a:lnTo>
                    <a:pt x="407" y="937"/>
                  </a:lnTo>
                  <a:lnTo>
                    <a:pt x="407" y="937"/>
                  </a:lnTo>
                  <a:lnTo>
                    <a:pt x="407" y="937"/>
                  </a:lnTo>
                  <a:lnTo>
                    <a:pt x="410" y="937"/>
                  </a:lnTo>
                  <a:lnTo>
                    <a:pt x="410" y="939"/>
                  </a:lnTo>
                  <a:lnTo>
                    <a:pt x="410" y="939"/>
                  </a:lnTo>
                  <a:lnTo>
                    <a:pt x="407" y="939"/>
                  </a:lnTo>
                  <a:lnTo>
                    <a:pt x="407" y="939"/>
                  </a:lnTo>
                  <a:lnTo>
                    <a:pt x="407" y="942"/>
                  </a:lnTo>
                  <a:lnTo>
                    <a:pt x="407" y="942"/>
                  </a:lnTo>
                  <a:lnTo>
                    <a:pt x="407" y="939"/>
                  </a:lnTo>
                  <a:lnTo>
                    <a:pt x="410" y="939"/>
                  </a:lnTo>
                  <a:lnTo>
                    <a:pt x="410" y="939"/>
                  </a:lnTo>
                  <a:lnTo>
                    <a:pt x="410" y="939"/>
                  </a:lnTo>
                  <a:lnTo>
                    <a:pt x="410" y="939"/>
                  </a:lnTo>
                  <a:lnTo>
                    <a:pt x="410" y="939"/>
                  </a:lnTo>
                  <a:lnTo>
                    <a:pt x="410" y="942"/>
                  </a:lnTo>
                  <a:lnTo>
                    <a:pt x="410" y="942"/>
                  </a:lnTo>
                  <a:lnTo>
                    <a:pt x="412" y="939"/>
                  </a:lnTo>
                  <a:lnTo>
                    <a:pt x="410" y="939"/>
                  </a:lnTo>
                  <a:lnTo>
                    <a:pt x="410" y="939"/>
                  </a:lnTo>
                  <a:lnTo>
                    <a:pt x="410" y="939"/>
                  </a:lnTo>
                  <a:lnTo>
                    <a:pt x="410" y="939"/>
                  </a:lnTo>
                  <a:lnTo>
                    <a:pt x="410" y="939"/>
                  </a:lnTo>
                  <a:lnTo>
                    <a:pt x="410" y="937"/>
                  </a:lnTo>
                  <a:lnTo>
                    <a:pt x="412" y="937"/>
                  </a:lnTo>
                  <a:close/>
                  <a:moveTo>
                    <a:pt x="426" y="984"/>
                  </a:moveTo>
                  <a:lnTo>
                    <a:pt x="426" y="982"/>
                  </a:lnTo>
                  <a:lnTo>
                    <a:pt x="426" y="982"/>
                  </a:lnTo>
                  <a:lnTo>
                    <a:pt x="426" y="982"/>
                  </a:lnTo>
                  <a:lnTo>
                    <a:pt x="426" y="979"/>
                  </a:lnTo>
                  <a:lnTo>
                    <a:pt x="426" y="979"/>
                  </a:lnTo>
                  <a:lnTo>
                    <a:pt x="426" y="979"/>
                  </a:lnTo>
                  <a:lnTo>
                    <a:pt x="426" y="979"/>
                  </a:lnTo>
                  <a:lnTo>
                    <a:pt x="426" y="979"/>
                  </a:lnTo>
                  <a:lnTo>
                    <a:pt x="426" y="979"/>
                  </a:lnTo>
                  <a:lnTo>
                    <a:pt x="426" y="977"/>
                  </a:lnTo>
                  <a:lnTo>
                    <a:pt x="426" y="979"/>
                  </a:lnTo>
                  <a:lnTo>
                    <a:pt x="424" y="979"/>
                  </a:lnTo>
                  <a:lnTo>
                    <a:pt x="424" y="979"/>
                  </a:lnTo>
                  <a:lnTo>
                    <a:pt x="424" y="979"/>
                  </a:lnTo>
                  <a:lnTo>
                    <a:pt x="424" y="979"/>
                  </a:lnTo>
                  <a:lnTo>
                    <a:pt x="424" y="979"/>
                  </a:lnTo>
                  <a:lnTo>
                    <a:pt x="422" y="979"/>
                  </a:lnTo>
                  <a:lnTo>
                    <a:pt x="419" y="982"/>
                  </a:lnTo>
                  <a:lnTo>
                    <a:pt x="419" y="982"/>
                  </a:lnTo>
                  <a:lnTo>
                    <a:pt x="419" y="982"/>
                  </a:lnTo>
                  <a:lnTo>
                    <a:pt x="422" y="982"/>
                  </a:lnTo>
                  <a:lnTo>
                    <a:pt x="422" y="984"/>
                  </a:lnTo>
                  <a:lnTo>
                    <a:pt x="422" y="984"/>
                  </a:lnTo>
                  <a:lnTo>
                    <a:pt x="419" y="984"/>
                  </a:lnTo>
                  <a:lnTo>
                    <a:pt x="419" y="986"/>
                  </a:lnTo>
                  <a:lnTo>
                    <a:pt x="419" y="986"/>
                  </a:lnTo>
                  <a:lnTo>
                    <a:pt x="417" y="986"/>
                  </a:lnTo>
                  <a:lnTo>
                    <a:pt x="417" y="986"/>
                  </a:lnTo>
                  <a:lnTo>
                    <a:pt x="417" y="986"/>
                  </a:lnTo>
                  <a:lnTo>
                    <a:pt x="417" y="989"/>
                  </a:lnTo>
                  <a:lnTo>
                    <a:pt x="419" y="989"/>
                  </a:lnTo>
                  <a:lnTo>
                    <a:pt x="419" y="989"/>
                  </a:lnTo>
                  <a:lnTo>
                    <a:pt x="419" y="989"/>
                  </a:lnTo>
                  <a:lnTo>
                    <a:pt x="419" y="989"/>
                  </a:lnTo>
                  <a:lnTo>
                    <a:pt x="422" y="989"/>
                  </a:lnTo>
                  <a:lnTo>
                    <a:pt x="422" y="989"/>
                  </a:lnTo>
                  <a:lnTo>
                    <a:pt x="422" y="989"/>
                  </a:lnTo>
                  <a:lnTo>
                    <a:pt x="424" y="986"/>
                  </a:lnTo>
                  <a:lnTo>
                    <a:pt x="424" y="986"/>
                  </a:lnTo>
                  <a:lnTo>
                    <a:pt x="424" y="989"/>
                  </a:lnTo>
                  <a:lnTo>
                    <a:pt x="424" y="986"/>
                  </a:lnTo>
                  <a:lnTo>
                    <a:pt x="424" y="986"/>
                  </a:lnTo>
                  <a:lnTo>
                    <a:pt x="424" y="986"/>
                  </a:lnTo>
                  <a:lnTo>
                    <a:pt x="422" y="986"/>
                  </a:lnTo>
                  <a:lnTo>
                    <a:pt x="422" y="984"/>
                  </a:lnTo>
                  <a:lnTo>
                    <a:pt x="424" y="984"/>
                  </a:lnTo>
                  <a:lnTo>
                    <a:pt x="424" y="984"/>
                  </a:lnTo>
                  <a:lnTo>
                    <a:pt x="424" y="984"/>
                  </a:lnTo>
                  <a:lnTo>
                    <a:pt x="424" y="984"/>
                  </a:lnTo>
                  <a:lnTo>
                    <a:pt x="424" y="984"/>
                  </a:lnTo>
                  <a:lnTo>
                    <a:pt x="426" y="984"/>
                  </a:lnTo>
                  <a:lnTo>
                    <a:pt x="426" y="984"/>
                  </a:lnTo>
                  <a:lnTo>
                    <a:pt x="426" y="984"/>
                  </a:lnTo>
                  <a:lnTo>
                    <a:pt x="426" y="984"/>
                  </a:lnTo>
                  <a:lnTo>
                    <a:pt x="426" y="984"/>
                  </a:lnTo>
                  <a:close/>
                  <a:moveTo>
                    <a:pt x="897" y="1552"/>
                  </a:moveTo>
                  <a:lnTo>
                    <a:pt x="897" y="1552"/>
                  </a:lnTo>
                  <a:lnTo>
                    <a:pt x="897" y="1552"/>
                  </a:lnTo>
                  <a:lnTo>
                    <a:pt x="897" y="1554"/>
                  </a:lnTo>
                  <a:lnTo>
                    <a:pt x="897" y="1552"/>
                  </a:lnTo>
                  <a:lnTo>
                    <a:pt x="897" y="1554"/>
                  </a:lnTo>
                  <a:lnTo>
                    <a:pt x="895" y="1554"/>
                  </a:lnTo>
                  <a:lnTo>
                    <a:pt x="895" y="1552"/>
                  </a:lnTo>
                  <a:lnTo>
                    <a:pt x="895" y="1552"/>
                  </a:lnTo>
                  <a:lnTo>
                    <a:pt x="895" y="1552"/>
                  </a:lnTo>
                  <a:lnTo>
                    <a:pt x="897" y="1552"/>
                  </a:lnTo>
                  <a:lnTo>
                    <a:pt x="897" y="1552"/>
                  </a:lnTo>
                  <a:lnTo>
                    <a:pt x="897" y="1552"/>
                  </a:lnTo>
                  <a:lnTo>
                    <a:pt x="897" y="1552"/>
                  </a:lnTo>
                  <a:lnTo>
                    <a:pt x="895" y="1552"/>
                  </a:lnTo>
                  <a:lnTo>
                    <a:pt x="897" y="1552"/>
                  </a:lnTo>
                  <a:lnTo>
                    <a:pt x="897" y="1550"/>
                  </a:lnTo>
                  <a:lnTo>
                    <a:pt x="897" y="1550"/>
                  </a:lnTo>
                  <a:lnTo>
                    <a:pt x="895" y="1550"/>
                  </a:lnTo>
                  <a:lnTo>
                    <a:pt x="893" y="1550"/>
                  </a:lnTo>
                  <a:lnTo>
                    <a:pt x="893" y="1550"/>
                  </a:lnTo>
                  <a:lnTo>
                    <a:pt x="893" y="1552"/>
                  </a:lnTo>
                  <a:lnTo>
                    <a:pt x="893" y="1552"/>
                  </a:lnTo>
                  <a:lnTo>
                    <a:pt x="893" y="1552"/>
                  </a:lnTo>
                  <a:lnTo>
                    <a:pt x="893" y="1550"/>
                  </a:lnTo>
                  <a:lnTo>
                    <a:pt x="890" y="1550"/>
                  </a:lnTo>
                  <a:lnTo>
                    <a:pt x="890" y="1550"/>
                  </a:lnTo>
                  <a:lnTo>
                    <a:pt x="890" y="1552"/>
                  </a:lnTo>
                  <a:lnTo>
                    <a:pt x="890" y="1552"/>
                  </a:lnTo>
                  <a:lnTo>
                    <a:pt x="886" y="1554"/>
                  </a:lnTo>
                  <a:lnTo>
                    <a:pt x="886" y="1554"/>
                  </a:lnTo>
                  <a:lnTo>
                    <a:pt x="886" y="1554"/>
                  </a:lnTo>
                  <a:lnTo>
                    <a:pt x="886" y="1557"/>
                  </a:lnTo>
                  <a:lnTo>
                    <a:pt x="886" y="1557"/>
                  </a:lnTo>
                  <a:lnTo>
                    <a:pt x="888" y="1557"/>
                  </a:lnTo>
                  <a:lnTo>
                    <a:pt x="888" y="1557"/>
                  </a:lnTo>
                  <a:lnTo>
                    <a:pt x="888" y="1557"/>
                  </a:lnTo>
                  <a:lnTo>
                    <a:pt x="888" y="1557"/>
                  </a:lnTo>
                  <a:lnTo>
                    <a:pt x="888" y="1557"/>
                  </a:lnTo>
                  <a:lnTo>
                    <a:pt x="888" y="1557"/>
                  </a:lnTo>
                  <a:lnTo>
                    <a:pt x="888" y="1557"/>
                  </a:lnTo>
                  <a:lnTo>
                    <a:pt x="888" y="1557"/>
                  </a:lnTo>
                  <a:lnTo>
                    <a:pt x="888" y="1557"/>
                  </a:lnTo>
                  <a:lnTo>
                    <a:pt x="890" y="1557"/>
                  </a:lnTo>
                  <a:lnTo>
                    <a:pt x="890" y="1557"/>
                  </a:lnTo>
                  <a:lnTo>
                    <a:pt x="890" y="1557"/>
                  </a:lnTo>
                  <a:lnTo>
                    <a:pt x="890" y="1557"/>
                  </a:lnTo>
                  <a:lnTo>
                    <a:pt x="890" y="1557"/>
                  </a:lnTo>
                  <a:lnTo>
                    <a:pt x="890" y="1557"/>
                  </a:lnTo>
                  <a:lnTo>
                    <a:pt x="890" y="1557"/>
                  </a:lnTo>
                  <a:lnTo>
                    <a:pt x="890" y="1559"/>
                  </a:lnTo>
                  <a:lnTo>
                    <a:pt x="890" y="1559"/>
                  </a:lnTo>
                  <a:lnTo>
                    <a:pt x="890" y="1559"/>
                  </a:lnTo>
                  <a:lnTo>
                    <a:pt x="890" y="1559"/>
                  </a:lnTo>
                  <a:lnTo>
                    <a:pt x="890" y="1557"/>
                  </a:lnTo>
                  <a:lnTo>
                    <a:pt x="890" y="1559"/>
                  </a:lnTo>
                  <a:lnTo>
                    <a:pt x="893" y="1559"/>
                  </a:lnTo>
                  <a:lnTo>
                    <a:pt x="895" y="1557"/>
                  </a:lnTo>
                  <a:lnTo>
                    <a:pt x="895" y="1557"/>
                  </a:lnTo>
                  <a:lnTo>
                    <a:pt x="895" y="1557"/>
                  </a:lnTo>
                  <a:lnTo>
                    <a:pt x="895" y="1554"/>
                  </a:lnTo>
                  <a:lnTo>
                    <a:pt x="895" y="1557"/>
                  </a:lnTo>
                  <a:lnTo>
                    <a:pt x="895" y="1557"/>
                  </a:lnTo>
                  <a:lnTo>
                    <a:pt x="895" y="1557"/>
                  </a:lnTo>
                  <a:lnTo>
                    <a:pt x="895" y="1557"/>
                  </a:lnTo>
                  <a:lnTo>
                    <a:pt x="895" y="1557"/>
                  </a:lnTo>
                  <a:lnTo>
                    <a:pt x="895" y="1557"/>
                  </a:lnTo>
                  <a:lnTo>
                    <a:pt x="897" y="1557"/>
                  </a:lnTo>
                  <a:lnTo>
                    <a:pt x="897" y="1557"/>
                  </a:lnTo>
                  <a:lnTo>
                    <a:pt x="897" y="1557"/>
                  </a:lnTo>
                  <a:lnTo>
                    <a:pt x="897" y="1554"/>
                  </a:lnTo>
                  <a:lnTo>
                    <a:pt x="897" y="1554"/>
                  </a:lnTo>
                  <a:lnTo>
                    <a:pt x="897" y="1554"/>
                  </a:lnTo>
                  <a:lnTo>
                    <a:pt x="900" y="1552"/>
                  </a:lnTo>
                  <a:lnTo>
                    <a:pt x="900" y="1552"/>
                  </a:lnTo>
                  <a:lnTo>
                    <a:pt x="900" y="1552"/>
                  </a:lnTo>
                  <a:lnTo>
                    <a:pt x="897" y="1552"/>
                  </a:lnTo>
                  <a:lnTo>
                    <a:pt x="897" y="1552"/>
                  </a:lnTo>
                  <a:close/>
                  <a:moveTo>
                    <a:pt x="841" y="1526"/>
                  </a:moveTo>
                  <a:lnTo>
                    <a:pt x="843" y="1526"/>
                  </a:lnTo>
                  <a:lnTo>
                    <a:pt x="843" y="1526"/>
                  </a:lnTo>
                  <a:lnTo>
                    <a:pt x="845" y="1526"/>
                  </a:lnTo>
                  <a:lnTo>
                    <a:pt x="845" y="1526"/>
                  </a:lnTo>
                  <a:lnTo>
                    <a:pt x="845" y="1524"/>
                  </a:lnTo>
                  <a:lnTo>
                    <a:pt x="843" y="1524"/>
                  </a:lnTo>
                  <a:lnTo>
                    <a:pt x="843" y="1524"/>
                  </a:lnTo>
                  <a:lnTo>
                    <a:pt x="843" y="1524"/>
                  </a:lnTo>
                  <a:lnTo>
                    <a:pt x="841" y="1524"/>
                  </a:lnTo>
                  <a:lnTo>
                    <a:pt x="841" y="1524"/>
                  </a:lnTo>
                  <a:lnTo>
                    <a:pt x="841" y="1524"/>
                  </a:lnTo>
                  <a:lnTo>
                    <a:pt x="841" y="1526"/>
                  </a:lnTo>
                  <a:lnTo>
                    <a:pt x="841" y="1526"/>
                  </a:lnTo>
                  <a:close/>
                  <a:moveTo>
                    <a:pt x="774" y="1472"/>
                  </a:moveTo>
                  <a:lnTo>
                    <a:pt x="774" y="1472"/>
                  </a:lnTo>
                  <a:lnTo>
                    <a:pt x="774" y="1469"/>
                  </a:lnTo>
                  <a:lnTo>
                    <a:pt x="772" y="1469"/>
                  </a:lnTo>
                  <a:lnTo>
                    <a:pt x="772" y="1469"/>
                  </a:lnTo>
                  <a:lnTo>
                    <a:pt x="772" y="1472"/>
                  </a:lnTo>
                  <a:lnTo>
                    <a:pt x="772" y="1472"/>
                  </a:lnTo>
                  <a:lnTo>
                    <a:pt x="772" y="1472"/>
                  </a:lnTo>
                  <a:lnTo>
                    <a:pt x="772" y="1474"/>
                  </a:lnTo>
                  <a:lnTo>
                    <a:pt x="774" y="1474"/>
                  </a:lnTo>
                  <a:lnTo>
                    <a:pt x="774" y="1474"/>
                  </a:lnTo>
                  <a:lnTo>
                    <a:pt x="774" y="1472"/>
                  </a:lnTo>
                  <a:lnTo>
                    <a:pt x="774" y="1472"/>
                  </a:lnTo>
                  <a:close/>
                  <a:moveTo>
                    <a:pt x="772" y="1469"/>
                  </a:moveTo>
                  <a:lnTo>
                    <a:pt x="772" y="1469"/>
                  </a:lnTo>
                  <a:lnTo>
                    <a:pt x="772" y="1469"/>
                  </a:lnTo>
                  <a:lnTo>
                    <a:pt x="772" y="1469"/>
                  </a:lnTo>
                  <a:lnTo>
                    <a:pt x="774" y="1469"/>
                  </a:lnTo>
                  <a:lnTo>
                    <a:pt x="774" y="1467"/>
                  </a:lnTo>
                  <a:lnTo>
                    <a:pt x="777" y="1467"/>
                  </a:lnTo>
                  <a:lnTo>
                    <a:pt x="777" y="1465"/>
                  </a:lnTo>
                  <a:lnTo>
                    <a:pt x="777" y="1465"/>
                  </a:lnTo>
                  <a:lnTo>
                    <a:pt x="774" y="1465"/>
                  </a:lnTo>
                  <a:lnTo>
                    <a:pt x="774" y="1465"/>
                  </a:lnTo>
                  <a:lnTo>
                    <a:pt x="774" y="1465"/>
                  </a:lnTo>
                  <a:lnTo>
                    <a:pt x="774" y="1465"/>
                  </a:lnTo>
                  <a:lnTo>
                    <a:pt x="774" y="1465"/>
                  </a:lnTo>
                  <a:lnTo>
                    <a:pt x="772" y="1465"/>
                  </a:lnTo>
                  <a:lnTo>
                    <a:pt x="772" y="1465"/>
                  </a:lnTo>
                  <a:lnTo>
                    <a:pt x="772" y="1465"/>
                  </a:lnTo>
                  <a:lnTo>
                    <a:pt x="772" y="1467"/>
                  </a:lnTo>
                  <a:lnTo>
                    <a:pt x="772" y="1467"/>
                  </a:lnTo>
                  <a:lnTo>
                    <a:pt x="772" y="1467"/>
                  </a:lnTo>
                  <a:lnTo>
                    <a:pt x="772" y="1469"/>
                  </a:lnTo>
                  <a:lnTo>
                    <a:pt x="772" y="1469"/>
                  </a:lnTo>
                  <a:close/>
                  <a:moveTo>
                    <a:pt x="857" y="1538"/>
                  </a:moveTo>
                  <a:lnTo>
                    <a:pt x="857" y="1540"/>
                  </a:lnTo>
                  <a:lnTo>
                    <a:pt x="857" y="1543"/>
                  </a:lnTo>
                  <a:lnTo>
                    <a:pt x="857" y="1543"/>
                  </a:lnTo>
                  <a:lnTo>
                    <a:pt x="857" y="1543"/>
                  </a:lnTo>
                  <a:lnTo>
                    <a:pt x="857" y="1543"/>
                  </a:lnTo>
                  <a:lnTo>
                    <a:pt x="857" y="1543"/>
                  </a:lnTo>
                  <a:lnTo>
                    <a:pt x="857" y="1543"/>
                  </a:lnTo>
                  <a:lnTo>
                    <a:pt x="860" y="1540"/>
                  </a:lnTo>
                  <a:lnTo>
                    <a:pt x="860" y="1540"/>
                  </a:lnTo>
                  <a:lnTo>
                    <a:pt x="860" y="1540"/>
                  </a:lnTo>
                  <a:lnTo>
                    <a:pt x="862" y="1538"/>
                  </a:lnTo>
                  <a:lnTo>
                    <a:pt x="862" y="1538"/>
                  </a:lnTo>
                  <a:lnTo>
                    <a:pt x="860" y="1538"/>
                  </a:lnTo>
                  <a:lnTo>
                    <a:pt x="857" y="1538"/>
                  </a:lnTo>
                  <a:close/>
                  <a:moveTo>
                    <a:pt x="864" y="1533"/>
                  </a:moveTo>
                  <a:lnTo>
                    <a:pt x="864" y="1533"/>
                  </a:lnTo>
                  <a:lnTo>
                    <a:pt x="864" y="1533"/>
                  </a:lnTo>
                  <a:lnTo>
                    <a:pt x="860" y="1533"/>
                  </a:lnTo>
                  <a:lnTo>
                    <a:pt x="860" y="1533"/>
                  </a:lnTo>
                  <a:lnTo>
                    <a:pt x="857" y="1538"/>
                  </a:lnTo>
                  <a:lnTo>
                    <a:pt x="860" y="1538"/>
                  </a:lnTo>
                  <a:lnTo>
                    <a:pt x="860" y="1538"/>
                  </a:lnTo>
                  <a:lnTo>
                    <a:pt x="860" y="1536"/>
                  </a:lnTo>
                  <a:lnTo>
                    <a:pt x="862" y="1536"/>
                  </a:lnTo>
                  <a:lnTo>
                    <a:pt x="862" y="1536"/>
                  </a:lnTo>
                  <a:lnTo>
                    <a:pt x="864" y="1536"/>
                  </a:lnTo>
                  <a:lnTo>
                    <a:pt x="864" y="1533"/>
                  </a:lnTo>
                  <a:lnTo>
                    <a:pt x="864" y="1536"/>
                  </a:lnTo>
                  <a:lnTo>
                    <a:pt x="864" y="1536"/>
                  </a:lnTo>
                  <a:lnTo>
                    <a:pt x="864" y="1536"/>
                  </a:lnTo>
                  <a:lnTo>
                    <a:pt x="864" y="1533"/>
                  </a:lnTo>
                  <a:lnTo>
                    <a:pt x="864" y="1533"/>
                  </a:lnTo>
                  <a:close/>
                  <a:moveTo>
                    <a:pt x="41" y="757"/>
                  </a:moveTo>
                  <a:lnTo>
                    <a:pt x="41" y="759"/>
                  </a:lnTo>
                  <a:lnTo>
                    <a:pt x="41" y="759"/>
                  </a:lnTo>
                  <a:lnTo>
                    <a:pt x="38" y="757"/>
                  </a:lnTo>
                  <a:lnTo>
                    <a:pt x="38" y="757"/>
                  </a:lnTo>
                  <a:lnTo>
                    <a:pt x="36" y="757"/>
                  </a:lnTo>
                  <a:lnTo>
                    <a:pt x="29" y="757"/>
                  </a:lnTo>
                  <a:lnTo>
                    <a:pt x="29" y="757"/>
                  </a:lnTo>
                  <a:lnTo>
                    <a:pt x="29" y="757"/>
                  </a:lnTo>
                  <a:lnTo>
                    <a:pt x="29" y="757"/>
                  </a:lnTo>
                  <a:lnTo>
                    <a:pt x="29" y="757"/>
                  </a:lnTo>
                  <a:lnTo>
                    <a:pt x="26" y="757"/>
                  </a:lnTo>
                  <a:lnTo>
                    <a:pt x="26" y="757"/>
                  </a:lnTo>
                  <a:lnTo>
                    <a:pt x="26" y="757"/>
                  </a:lnTo>
                  <a:lnTo>
                    <a:pt x="26" y="759"/>
                  </a:lnTo>
                  <a:lnTo>
                    <a:pt x="26" y="759"/>
                  </a:lnTo>
                  <a:lnTo>
                    <a:pt x="24" y="759"/>
                  </a:lnTo>
                  <a:lnTo>
                    <a:pt x="24" y="762"/>
                  </a:lnTo>
                  <a:lnTo>
                    <a:pt x="24" y="762"/>
                  </a:lnTo>
                  <a:lnTo>
                    <a:pt x="24" y="764"/>
                  </a:lnTo>
                  <a:lnTo>
                    <a:pt x="29" y="764"/>
                  </a:lnTo>
                  <a:lnTo>
                    <a:pt x="31" y="764"/>
                  </a:lnTo>
                  <a:lnTo>
                    <a:pt x="31" y="764"/>
                  </a:lnTo>
                  <a:lnTo>
                    <a:pt x="31" y="766"/>
                  </a:lnTo>
                  <a:lnTo>
                    <a:pt x="31" y="766"/>
                  </a:lnTo>
                  <a:lnTo>
                    <a:pt x="31" y="766"/>
                  </a:lnTo>
                  <a:lnTo>
                    <a:pt x="31" y="766"/>
                  </a:lnTo>
                  <a:lnTo>
                    <a:pt x="31" y="766"/>
                  </a:lnTo>
                  <a:lnTo>
                    <a:pt x="38" y="766"/>
                  </a:lnTo>
                  <a:lnTo>
                    <a:pt x="38" y="764"/>
                  </a:lnTo>
                  <a:lnTo>
                    <a:pt x="41" y="764"/>
                  </a:lnTo>
                  <a:lnTo>
                    <a:pt x="41" y="764"/>
                  </a:lnTo>
                  <a:lnTo>
                    <a:pt x="41" y="762"/>
                  </a:lnTo>
                  <a:lnTo>
                    <a:pt x="43" y="762"/>
                  </a:lnTo>
                  <a:lnTo>
                    <a:pt x="43" y="759"/>
                  </a:lnTo>
                  <a:lnTo>
                    <a:pt x="43" y="757"/>
                  </a:lnTo>
                  <a:lnTo>
                    <a:pt x="41" y="757"/>
                  </a:lnTo>
                  <a:close/>
                  <a:moveTo>
                    <a:pt x="587" y="1114"/>
                  </a:moveTo>
                  <a:lnTo>
                    <a:pt x="585" y="1117"/>
                  </a:lnTo>
                  <a:lnTo>
                    <a:pt x="590" y="1114"/>
                  </a:lnTo>
                  <a:lnTo>
                    <a:pt x="590" y="1114"/>
                  </a:lnTo>
                  <a:lnTo>
                    <a:pt x="590" y="1112"/>
                  </a:lnTo>
                  <a:lnTo>
                    <a:pt x="592" y="1112"/>
                  </a:lnTo>
                  <a:lnTo>
                    <a:pt x="592" y="1110"/>
                  </a:lnTo>
                  <a:lnTo>
                    <a:pt x="592" y="1112"/>
                  </a:lnTo>
                  <a:lnTo>
                    <a:pt x="592" y="1114"/>
                  </a:lnTo>
                  <a:lnTo>
                    <a:pt x="590" y="1117"/>
                  </a:lnTo>
                  <a:lnTo>
                    <a:pt x="590" y="1117"/>
                  </a:lnTo>
                  <a:lnTo>
                    <a:pt x="590" y="1119"/>
                  </a:lnTo>
                  <a:lnTo>
                    <a:pt x="590" y="1121"/>
                  </a:lnTo>
                  <a:lnTo>
                    <a:pt x="590" y="1121"/>
                  </a:lnTo>
                  <a:lnTo>
                    <a:pt x="590" y="1121"/>
                  </a:lnTo>
                  <a:lnTo>
                    <a:pt x="590" y="1121"/>
                  </a:lnTo>
                  <a:lnTo>
                    <a:pt x="590" y="1124"/>
                  </a:lnTo>
                  <a:lnTo>
                    <a:pt x="590" y="1124"/>
                  </a:lnTo>
                  <a:lnTo>
                    <a:pt x="590" y="1124"/>
                  </a:lnTo>
                  <a:lnTo>
                    <a:pt x="590" y="1126"/>
                  </a:lnTo>
                  <a:lnTo>
                    <a:pt x="590" y="1126"/>
                  </a:lnTo>
                  <a:lnTo>
                    <a:pt x="592" y="1126"/>
                  </a:lnTo>
                  <a:lnTo>
                    <a:pt x="592" y="1128"/>
                  </a:lnTo>
                  <a:lnTo>
                    <a:pt x="594" y="1128"/>
                  </a:lnTo>
                  <a:lnTo>
                    <a:pt x="597" y="1131"/>
                  </a:lnTo>
                  <a:lnTo>
                    <a:pt x="597" y="1131"/>
                  </a:lnTo>
                  <a:lnTo>
                    <a:pt x="597" y="1133"/>
                  </a:lnTo>
                  <a:lnTo>
                    <a:pt x="597" y="1133"/>
                  </a:lnTo>
                  <a:lnTo>
                    <a:pt x="599" y="1133"/>
                  </a:lnTo>
                  <a:lnTo>
                    <a:pt x="599" y="1133"/>
                  </a:lnTo>
                  <a:lnTo>
                    <a:pt x="599" y="1133"/>
                  </a:lnTo>
                  <a:lnTo>
                    <a:pt x="602" y="1131"/>
                  </a:lnTo>
                  <a:lnTo>
                    <a:pt x="602" y="1131"/>
                  </a:lnTo>
                  <a:lnTo>
                    <a:pt x="602" y="1128"/>
                  </a:lnTo>
                  <a:lnTo>
                    <a:pt x="602" y="1128"/>
                  </a:lnTo>
                  <a:lnTo>
                    <a:pt x="602" y="1128"/>
                  </a:lnTo>
                  <a:lnTo>
                    <a:pt x="599" y="1126"/>
                  </a:lnTo>
                  <a:lnTo>
                    <a:pt x="599" y="1124"/>
                  </a:lnTo>
                  <a:lnTo>
                    <a:pt x="599" y="1124"/>
                  </a:lnTo>
                  <a:lnTo>
                    <a:pt x="599" y="1124"/>
                  </a:lnTo>
                  <a:lnTo>
                    <a:pt x="599" y="1121"/>
                  </a:lnTo>
                  <a:lnTo>
                    <a:pt x="599" y="1121"/>
                  </a:lnTo>
                  <a:lnTo>
                    <a:pt x="597" y="1121"/>
                  </a:lnTo>
                  <a:lnTo>
                    <a:pt x="597" y="1119"/>
                  </a:lnTo>
                  <a:lnTo>
                    <a:pt x="597" y="1119"/>
                  </a:lnTo>
                  <a:lnTo>
                    <a:pt x="597" y="1119"/>
                  </a:lnTo>
                  <a:lnTo>
                    <a:pt x="597" y="1117"/>
                  </a:lnTo>
                  <a:lnTo>
                    <a:pt x="597" y="1117"/>
                  </a:lnTo>
                  <a:lnTo>
                    <a:pt x="597" y="1117"/>
                  </a:lnTo>
                  <a:lnTo>
                    <a:pt x="599" y="1117"/>
                  </a:lnTo>
                  <a:lnTo>
                    <a:pt x="599" y="1117"/>
                  </a:lnTo>
                  <a:lnTo>
                    <a:pt x="599" y="1114"/>
                  </a:lnTo>
                  <a:lnTo>
                    <a:pt x="599" y="1114"/>
                  </a:lnTo>
                  <a:lnTo>
                    <a:pt x="599" y="1112"/>
                  </a:lnTo>
                  <a:lnTo>
                    <a:pt x="599" y="1110"/>
                  </a:lnTo>
                  <a:lnTo>
                    <a:pt x="599" y="1110"/>
                  </a:lnTo>
                  <a:lnTo>
                    <a:pt x="599" y="1110"/>
                  </a:lnTo>
                  <a:lnTo>
                    <a:pt x="599" y="1110"/>
                  </a:lnTo>
                  <a:lnTo>
                    <a:pt x="597" y="1110"/>
                  </a:lnTo>
                  <a:lnTo>
                    <a:pt x="597" y="1110"/>
                  </a:lnTo>
                  <a:lnTo>
                    <a:pt x="597" y="1110"/>
                  </a:lnTo>
                  <a:lnTo>
                    <a:pt x="594" y="1107"/>
                  </a:lnTo>
                  <a:lnTo>
                    <a:pt x="594" y="1107"/>
                  </a:lnTo>
                  <a:lnTo>
                    <a:pt x="594" y="1110"/>
                  </a:lnTo>
                  <a:lnTo>
                    <a:pt x="592" y="1110"/>
                  </a:lnTo>
                  <a:lnTo>
                    <a:pt x="592" y="1110"/>
                  </a:lnTo>
                  <a:lnTo>
                    <a:pt x="590" y="1110"/>
                  </a:lnTo>
                  <a:lnTo>
                    <a:pt x="590" y="1110"/>
                  </a:lnTo>
                  <a:lnTo>
                    <a:pt x="587" y="1110"/>
                  </a:lnTo>
                  <a:lnTo>
                    <a:pt x="587" y="1110"/>
                  </a:lnTo>
                  <a:lnTo>
                    <a:pt x="587" y="1112"/>
                  </a:lnTo>
                  <a:lnTo>
                    <a:pt x="587" y="1112"/>
                  </a:lnTo>
                  <a:lnTo>
                    <a:pt x="587" y="1112"/>
                  </a:lnTo>
                  <a:lnTo>
                    <a:pt x="587" y="1112"/>
                  </a:lnTo>
                  <a:lnTo>
                    <a:pt x="587" y="1112"/>
                  </a:lnTo>
                  <a:lnTo>
                    <a:pt x="587" y="1112"/>
                  </a:lnTo>
                  <a:lnTo>
                    <a:pt x="587" y="1114"/>
                  </a:lnTo>
                  <a:close/>
                  <a:moveTo>
                    <a:pt x="878" y="1545"/>
                  </a:moveTo>
                  <a:lnTo>
                    <a:pt x="878" y="1543"/>
                  </a:lnTo>
                  <a:lnTo>
                    <a:pt x="878" y="1543"/>
                  </a:lnTo>
                  <a:lnTo>
                    <a:pt x="881" y="1543"/>
                  </a:lnTo>
                  <a:lnTo>
                    <a:pt x="881" y="1543"/>
                  </a:lnTo>
                  <a:lnTo>
                    <a:pt x="881" y="1543"/>
                  </a:lnTo>
                  <a:lnTo>
                    <a:pt x="881" y="1543"/>
                  </a:lnTo>
                  <a:lnTo>
                    <a:pt x="883" y="1543"/>
                  </a:lnTo>
                  <a:lnTo>
                    <a:pt x="883" y="1540"/>
                  </a:lnTo>
                  <a:lnTo>
                    <a:pt x="883" y="1540"/>
                  </a:lnTo>
                  <a:lnTo>
                    <a:pt x="881" y="1540"/>
                  </a:lnTo>
                  <a:lnTo>
                    <a:pt x="881" y="1540"/>
                  </a:lnTo>
                  <a:lnTo>
                    <a:pt x="881" y="1540"/>
                  </a:lnTo>
                  <a:lnTo>
                    <a:pt x="878" y="1543"/>
                  </a:lnTo>
                  <a:lnTo>
                    <a:pt x="876" y="1543"/>
                  </a:lnTo>
                  <a:lnTo>
                    <a:pt x="876" y="1543"/>
                  </a:lnTo>
                  <a:lnTo>
                    <a:pt x="876" y="1545"/>
                  </a:lnTo>
                  <a:lnTo>
                    <a:pt x="876" y="1545"/>
                  </a:lnTo>
                  <a:lnTo>
                    <a:pt x="876" y="1545"/>
                  </a:lnTo>
                  <a:lnTo>
                    <a:pt x="876" y="1545"/>
                  </a:lnTo>
                  <a:lnTo>
                    <a:pt x="876" y="1545"/>
                  </a:lnTo>
                  <a:lnTo>
                    <a:pt x="876" y="1545"/>
                  </a:lnTo>
                  <a:lnTo>
                    <a:pt x="878" y="1545"/>
                  </a:lnTo>
                  <a:close/>
                  <a:moveTo>
                    <a:pt x="609" y="1192"/>
                  </a:moveTo>
                  <a:lnTo>
                    <a:pt x="609" y="1190"/>
                  </a:lnTo>
                  <a:lnTo>
                    <a:pt x="609" y="1190"/>
                  </a:lnTo>
                  <a:lnTo>
                    <a:pt x="609" y="1190"/>
                  </a:lnTo>
                  <a:lnTo>
                    <a:pt x="609" y="1190"/>
                  </a:lnTo>
                  <a:lnTo>
                    <a:pt x="609" y="1192"/>
                  </a:lnTo>
                  <a:close/>
                  <a:moveTo>
                    <a:pt x="590" y="1211"/>
                  </a:moveTo>
                  <a:lnTo>
                    <a:pt x="587" y="1211"/>
                  </a:lnTo>
                  <a:lnTo>
                    <a:pt x="587" y="1211"/>
                  </a:lnTo>
                  <a:lnTo>
                    <a:pt x="587" y="1211"/>
                  </a:lnTo>
                  <a:lnTo>
                    <a:pt x="585" y="1214"/>
                  </a:lnTo>
                  <a:lnTo>
                    <a:pt x="585" y="1214"/>
                  </a:lnTo>
                  <a:lnTo>
                    <a:pt x="585" y="1214"/>
                  </a:lnTo>
                  <a:lnTo>
                    <a:pt x="587" y="1214"/>
                  </a:lnTo>
                  <a:lnTo>
                    <a:pt x="587" y="1216"/>
                  </a:lnTo>
                  <a:lnTo>
                    <a:pt x="587" y="1216"/>
                  </a:lnTo>
                  <a:lnTo>
                    <a:pt x="587" y="1216"/>
                  </a:lnTo>
                  <a:lnTo>
                    <a:pt x="590" y="1216"/>
                  </a:lnTo>
                  <a:lnTo>
                    <a:pt x="590" y="1216"/>
                  </a:lnTo>
                  <a:lnTo>
                    <a:pt x="590" y="1216"/>
                  </a:lnTo>
                  <a:lnTo>
                    <a:pt x="590" y="1216"/>
                  </a:lnTo>
                  <a:lnTo>
                    <a:pt x="592" y="1216"/>
                  </a:lnTo>
                  <a:lnTo>
                    <a:pt x="592" y="1214"/>
                  </a:lnTo>
                  <a:lnTo>
                    <a:pt x="592" y="1214"/>
                  </a:lnTo>
                  <a:lnTo>
                    <a:pt x="592" y="1211"/>
                  </a:lnTo>
                  <a:lnTo>
                    <a:pt x="594" y="1211"/>
                  </a:lnTo>
                  <a:lnTo>
                    <a:pt x="592" y="1211"/>
                  </a:lnTo>
                  <a:lnTo>
                    <a:pt x="592" y="1209"/>
                  </a:lnTo>
                  <a:lnTo>
                    <a:pt x="592" y="1209"/>
                  </a:lnTo>
                  <a:lnTo>
                    <a:pt x="592" y="1209"/>
                  </a:lnTo>
                  <a:lnTo>
                    <a:pt x="592" y="1209"/>
                  </a:lnTo>
                  <a:lnTo>
                    <a:pt x="592" y="1209"/>
                  </a:lnTo>
                  <a:lnTo>
                    <a:pt x="592" y="1209"/>
                  </a:lnTo>
                  <a:lnTo>
                    <a:pt x="590" y="1209"/>
                  </a:lnTo>
                  <a:lnTo>
                    <a:pt x="590" y="1209"/>
                  </a:lnTo>
                  <a:lnTo>
                    <a:pt x="590" y="1207"/>
                  </a:lnTo>
                  <a:lnTo>
                    <a:pt x="587" y="1209"/>
                  </a:lnTo>
                  <a:lnTo>
                    <a:pt x="587" y="1209"/>
                  </a:lnTo>
                  <a:lnTo>
                    <a:pt x="587" y="1209"/>
                  </a:lnTo>
                  <a:lnTo>
                    <a:pt x="587" y="1209"/>
                  </a:lnTo>
                  <a:lnTo>
                    <a:pt x="590" y="1211"/>
                  </a:lnTo>
                  <a:lnTo>
                    <a:pt x="590" y="1211"/>
                  </a:lnTo>
                  <a:lnTo>
                    <a:pt x="590" y="1211"/>
                  </a:lnTo>
                  <a:lnTo>
                    <a:pt x="590" y="1211"/>
                  </a:lnTo>
                  <a:close/>
                  <a:moveTo>
                    <a:pt x="604" y="1192"/>
                  </a:moveTo>
                  <a:lnTo>
                    <a:pt x="604" y="1190"/>
                  </a:lnTo>
                  <a:lnTo>
                    <a:pt x="602" y="1192"/>
                  </a:lnTo>
                  <a:lnTo>
                    <a:pt x="602" y="1192"/>
                  </a:lnTo>
                  <a:lnTo>
                    <a:pt x="599" y="1195"/>
                  </a:lnTo>
                  <a:lnTo>
                    <a:pt x="599" y="1195"/>
                  </a:lnTo>
                  <a:lnTo>
                    <a:pt x="599" y="1195"/>
                  </a:lnTo>
                  <a:lnTo>
                    <a:pt x="597" y="1195"/>
                  </a:lnTo>
                  <a:lnTo>
                    <a:pt x="597" y="1197"/>
                  </a:lnTo>
                  <a:lnTo>
                    <a:pt x="597" y="1197"/>
                  </a:lnTo>
                  <a:lnTo>
                    <a:pt x="599" y="1197"/>
                  </a:lnTo>
                  <a:lnTo>
                    <a:pt x="599" y="1197"/>
                  </a:lnTo>
                  <a:lnTo>
                    <a:pt x="599" y="1199"/>
                  </a:lnTo>
                  <a:lnTo>
                    <a:pt x="599" y="1197"/>
                  </a:lnTo>
                  <a:lnTo>
                    <a:pt x="599" y="1197"/>
                  </a:lnTo>
                  <a:lnTo>
                    <a:pt x="599" y="1197"/>
                  </a:lnTo>
                  <a:lnTo>
                    <a:pt x="599" y="1197"/>
                  </a:lnTo>
                  <a:lnTo>
                    <a:pt x="602" y="1195"/>
                  </a:lnTo>
                  <a:lnTo>
                    <a:pt x="604" y="1195"/>
                  </a:lnTo>
                  <a:lnTo>
                    <a:pt x="604" y="1195"/>
                  </a:lnTo>
                  <a:lnTo>
                    <a:pt x="604" y="1195"/>
                  </a:lnTo>
                  <a:lnTo>
                    <a:pt x="604" y="1195"/>
                  </a:lnTo>
                  <a:lnTo>
                    <a:pt x="604" y="1195"/>
                  </a:lnTo>
                  <a:lnTo>
                    <a:pt x="606" y="1195"/>
                  </a:lnTo>
                  <a:lnTo>
                    <a:pt x="609" y="1192"/>
                  </a:lnTo>
                  <a:lnTo>
                    <a:pt x="609" y="1192"/>
                  </a:lnTo>
                  <a:lnTo>
                    <a:pt x="609" y="1190"/>
                  </a:lnTo>
                  <a:lnTo>
                    <a:pt x="606" y="1190"/>
                  </a:lnTo>
                  <a:lnTo>
                    <a:pt x="609" y="1190"/>
                  </a:lnTo>
                  <a:lnTo>
                    <a:pt x="609" y="1190"/>
                  </a:lnTo>
                  <a:lnTo>
                    <a:pt x="609" y="1190"/>
                  </a:lnTo>
                  <a:lnTo>
                    <a:pt x="609" y="1188"/>
                  </a:lnTo>
                  <a:lnTo>
                    <a:pt x="606" y="1190"/>
                  </a:lnTo>
                  <a:lnTo>
                    <a:pt x="606" y="1190"/>
                  </a:lnTo>
                  <a:lnTo>
                    <a:pt x="606" y="1190"/>
                  </a:lnTo>
                  <a:lnTo>
                    <a:pt x="606" y="1192"/>
                  </a:lnTo>
                  <a:lnTo>
                    <a:pt x="604" y="1192"/>
                  </a:lnTo>
                  <a:lnTo>
                    <a:pt x="604" y="1195"/>
                  </a:lnTo>
                  <a:lnTo>
                    <a:pt x="604" y="1195"/>
                  </a:lnTo>
                  <a:lnTo>
                    <a:pt x="604" y="1195"/>
                  </a:lnTo>
                  <a:lnTo>
                    <a:pt x="604" y="1195"/>
                  </a:lnTo>
                  <a:lnTo>
                    <a:pt x="604" y="1195"/>
                  </a:lnTo>
                  <a:lnTo>
                    <a:pt x="604" y="1195"/>
                  </a:lnTo>
                  <a:lnTo>
                    <a:pt x="604" y="1192"/>
                  </a:lnTo>
                  <a:lnTo>
                    <a:pt x="604" y="1192"/>
                  </a:lnTo>
                  <a:lnTo>
                    <a:pt x="604" y="1192"/>
                  </a:lnTo>
                  <a:close/>
                  <a:moveTo>
                    <a:pt x="663" y="1360"/>
                  </a:moveTo>
                  <a:lnTo>
                    <a:pt x="661" y="1360"/>
                  </a:lnTo>
                  <a:lnTo>
                    <a:pt x="661" y="1360"/>
                  </a:lnTo>
                  <a:lnTo>
                    <a:pt x="661" y="1360"/>
                  </a:lnTo>
                  <a:lnTo>
                    <a:pt x="656" y="1365"/>
                  </a:lnTo>
                  <a:lnTo>
                    <a:pt x="656" y="1365"/>
                  </a:lnTo>
                  <a:lnTo>
                    <a:pt x="654" y="1368"/>
                  </a:lnTo>
                  <a:lnTo>
                    <a:pt x="654" y="1368"/>
                  </a:lnTo>
                  <a:lnTo>
                    <a:pt x="656" y="1368"/>
                  </a:lnTo>
                  <a:lnTo>
                    <a:pt x="656" y="1368"/>
                  </a:lnTo>
                  <a:lnTo>
                    <a:pt x="658" y="1370"/>
                  </a:lnTo>
                  <a:lnTo>
                    <a:pt x="658" y="1370"/>
                  </a:lnTo>
                  <a:lnTo>
                    <a:pt x="661" y="1370"/>
                  </a:lnTo>
                  <a:lnTo>
                    <a:pt x="661" y="1368"/>
                  </a:lnTo>
                  <a:lnTo>
                    <a:pt x="661" y="1368"/>
                  </a:lnTo>
                  <a:lnTo>
                    <a:pt x="661" y="1368"/>
                  </a:lnTo>
                  <a:lnTo>
                    <a:pt x="663" y="1365"/>
                  </a:lnTo>
                  <a:lnTo>
                    <a:pt x="663" y="1363"/>
                  </a:lnTo>
                  <a:lnTo>
                    <a:pt x="663" y="1363"/>
                  </a:lnTo>
                  <a:lnTo>
                    <a:pt x="663" y="1360"/>
                  </a:lnTo>
                  <a:close/>
                  <a:moveTo>
                    <a:pt x="772" y="1469"/>
                  </a:moveTo>
                  <a:lnTo>
                    <a:pt x="772" y="1469"/>
                  </a:lnTo>
                  <a:lnTo>
                    <a:pt x="772" y="1469"/>
                  </a:lnTo>
                  <a:lnTo>
                    <a:pt x="770" y="1469"/>
                  </a:lnTo>
                  <a:lnTo>
                    <a:pt x="770" y="1467"/>
                  </a:lnTo>
                  <a:lnTo>
                    <a:pt x="767" y="1467"/>
                  </a:lnTo>
                  <a:lnTo>
                    <a:pt x="767" y="1467"/>
                  </a:lnTo>
                  <a:lnTo>
                    <a:pt x="767" y="1467"/>
                  </a:lnTo>
                  <a:lnTo>
                    <a:pt x="767" y="1469"/>
                  </a:lnTo>
                  <a:lnTo>
                    <a:pt x="767" y="1469"/>
                  </a:lnTo>
                  <a:lnTo>
                    <a:pt x="767" y="1469"/>
                  </a:lnTo>
                  <a:lnTo>
                    <a:pt x="767" y="1472"/>
                  </a:lnTo>
                  <a:lnTo>
                    <a:pt x="767" y="1472"/>
                  </a:lnTo>
                  <a:lnTo>
                    <a:pt x="767" y="1472"/>
                  </a:lnTo>
                  <a:lnTo>
                    <a:pt x="770" y="1472"/>
                  </a:lnTo>
                  <a:lnTo>
                    <a:pt x="770" y="1472"/>
                  </a:lnTo>
                  <a:lnTo>
                    <a:pt x="770" y="1472"/>
                  </a:lnTo>
                  <a:lnTo>
                    <a:pt x="770" y="1472"/>
                  </a:lnTo>
                  <a:lnTo>
                    <a:pt x="770" y="1472"/>
                  </a:lnTo>
                  <a:lnTo>
                    <a:pt x="772" y="1469"/>
                  </a:lnTo>
                  <a:lnTo>
                    <a:pt x="772" y="1469"/>
                  </a:lnTo>
                  <a:lnTo>
                    <a:pt x="772" y="1469"/>
                  </a:lnTo>
                  <a:close/>
                  <a:moveTo>
                    <a:pt x="751" y="1455"/>
                  </a:moveTo>
                  <a:lnTo>
                    <a:pt x="751" y="1455"/>
                  </a:lnTo>
                  <a:lnTo>
                    <a:pt x="751" y="1455"/>
                  </a:lnTo>
                  <a:lnTo>
                    <a:pt x="748" y="1455"/>
                  </a:lnTo>
                  <a:lnTo>
                    <a:pt x="748" y="1455"/>
                  </a:lnTo>
                  <a:lnTo>
                    <a:pt x="748" y="1455"/>
                  </a:lnTo>
                  <a:lnTo>
                    <a:pt x="746" y="1455"/>
                  </a:lnTo>
                  <a:lnTo>
                    <a:pt x="746" y="1457"/>
                  </a:lnTo>
                  <a:lnTo>
                    <a:pt x="748" y="1457"/>
                  </a:lnTo>
                  <a:lnTo>
                    <a:pt x="748" y="1457"/>
                  </a:lnTo>
                  <a:lnTo>
                    <a:pt x="748" y="1457"/>
                  </a:lnTo>
                  <a:lnTo>
                    <a:pt x="746" y="1460"/>
                  </a:lnTo>
                  <a:lnTo>
                    <a:pt x="746" y="1460"/>
                  </a:lnTo>
                  <a:lnTo>
                    <a:pt x="751" y="1457"/>
                  </a:lnTo>
                  <a:lnTo>
                    <a:pt x="751" y="1455"/>
                  </a:lnTo>
                  <a:lnTo>
                    <a:pt x="751" y="1455"/>
                  </a:lnTo>
                  <a:lnTo>
                    <a:pt x="751" y="1455"/>
                  </a:lnTo>
                  <a:close/>
                  <a:moveTo>
                    <a:pt x="717" y="1429"/>
                  </a:moveTo>
                  <a:lnTo>
                    <a:pt x="715" y="1429"/>
                  </a:lnTo>
                  <a:lnTo>
                    <a:pt x="715" y="1431"/>
                  </a:lnTo>
                  <a:lnTo>
                    <a:pt x="715" y="1434"/>
                  </a:lnTo>
                  <a:lnTo>
                    <a:pt x="717" y="1434"/>
                  </a:lnTo>
                  <a:lnTo>
                    <a:pt x="717" y="1431"/>
                  </a:lnTo>
                  <a:lnTo>
                    <a:pt x="717" y="1431"/>
                  </a:lnTo>
                  <a:lnTo>
                    <a:pt x="720" y="1431"/>
                  </a:lnTo>
                  <a:lnTo>
                    <a:pt x="720" y="1429"/>
                  </a:lnTo>
                  <a:lnTo>
                    <a:pt x="717" y="1427"/>
                  </a:lnTo>
                  <a:lnTo>
                    <a:pt x="717" y="1429"/>
                  </a:lnTo>
                  <a:close/>
                  <a:moveTo>
                    <a:pt x="774" y="298"/>
                  </a:moveTo>
                  <a:lnTo>
                    <a:pt x="777" y="300"/>
                  </a:lnTo>
                  <a:lnTo>
                    <a:pt x="779" y="300"/>
                  </a:lnTo>
                  <a:lnTo>
                    <a:pt x="781" y="300"/>
                  </a:lnTo>
                  <a:lnTo>
                    <a:pt x="781" y="300"/>
                  </a:lnTo>
                  <a:lnTo>
                    <a:pt x="784" y="300"/>
                  </a:lnTo>
                  <a:lnTo>
                    <a:pt x="784" y="303"/>
                  </a:lnTo>
                  <a:lnTo>
                    <a:pt x="784" y="305"/>
                  </a:lnTo>
                  <a:lnTo>
                    <a:pt x="784" y="305"/>
                  </a:lnTo>
                  <a:lnTo>
                    <a:pt x="786" y="307"/>
                  </a:lnTo>
                  <a:lnTo>
                    <a:pt x="786" y="307"/>
                  </a:lnTo>
                  <a:lnTo>
                    <a:pt x="786" y="307"/>
                  </a:lnTo>
                  <a:lnTo>
                    <a:pt x="788" y="310"/>
                  </a:lnTo>
                  <a:lnTo>
                    <a:pt x="788" y="310"/>
                  </a:lnTo>
                  <a:lnTo>
                    <a:pt x="788" y="310"/>
                  </a:lnTo>
                  <a:lnTo>
                    <a:pt x="788" y="310"/>
                  </a:lnTo>
                  <a:lnTo>
                    <a:pt x="788" y="307"/>
                  </a:lnTo>
                  <a:lnTo>
                    <a:pt x="786" y="298"/>
                  </a:lnTo>
                  <a:lnTo>
                    <a:pt x="786" y="298"/>
                  </a:lnTo>
                  <a:lnTo>
                    <a:pt x="784" y="298"/>
                  </a:lnTo>
                  <a:lnTo>
                    <a:pt x="784" y="298"/>
                  </a:lnTo>
                  <a:lnTo>
                    <a:pt x="781" y="295"/>
                  </a:lnTo>
                  <a:lnTo>
                    <a:pt x="781" y="295"/>
                  </a:lnTo>
                  <a:lnTo>
                    <a:pt x="781" y="295"/>
                  </a:lnTo>
                  <a:lnTo>
                    <a:pt x="781" y="293"/>
                  </a:lnTo>
                  <a:lnTo>
                    <a:pt x="781" y="293"/>
                  </a:lnTo>
                  <a:lnTo>
                    <a:pt x="779" y="293"/>
                  </a:lnTo>
                  <a:lnTo>
                    <a:pt x="779" y="295"/>
                  </a:lnTo>
                  <a:lnTo>
                    <a:pt x="779" y="298"/>
                  </a:lnTo>
                  <a:lnTo>
                    <a:pt x="779" y="298"/>
                  </a:lnTo>
                  <a:lnTo>
                    <a:pt x="777" y="298"/>
                  </a:lnTo>
                  <a:lnTo>
                    <a:pt x="774" y="298"/>
                  </a:lnTo>
                  <a:lnTo>
                    <a:pt x="774" y="298"/>
                  </a:lnTo>
                  <a:close/>
                  <a:moveTo>
                    <a:pt x="807" y="300"/>
                  </a:moveTo>
                  <a:lnTo>
                    <a:pt x="807" y="300"/>
                  </a:lnTo>
                  <a:lnTo>
                    <a:pt x="810" y="303"/>
                  </a:lnTo>
                  <a:lnTo>
                    <a:pt x="810" y="305"/>
                  </a:lnTo>
                  <a:lnTo>
                    <a:pt x="812" y="310"/>
                  </a:lnTo>
                  <a:lnTo>
                    <a:pt x="815" y="314"/>
                  </a:lnTo>
                  <a:lnTo>
                    <a:pt x="815" y="314"/>
                  </a:lnTo>
                  <a:lnTo>
                    <a:pt x="815" y="314"/>
                  </a:lnTo>
                  <a:lnTo>
                    <a:pt x="817" y="312"/>
                  </a:lnTo>
                  <a:lnTo>
                    <a:pt x="819" y="310"/>
                  </a:lnTo>
                  <a:lnTo>
                    <a:pt x="819" y="310"/>
                  </a:lnTo>
                  <a:lnTo>
                    <a:pt x="819" y="307"/>
                  </a:lnTo>
                  <a:lnTo>
                    <a:pt x="819" y="307"/>
                  </a:lnTo>
                  <a:lnTo>
                    <a:pt x="817" y="303"/>
                  </a:lnTo>
                  <a:lnTo>
                    <a:pt x="817" y="303"/>
                  </a:lnTo>
                  <a:lnTo>
                    <a:pt x="815" y="300"/>
                  </a:lnTo>
                  <a:lnTo>
                    <a:pt x="815" y="298"/>
                  </a:lnTo>
                  <a:lnTo>
                    <a:pt x="812" y="298"/>
                  </a:lnTo>
                  <a:lnTo>
                    <a:pt x="810" y="295"/>
                  </a:lnTo>
                  <a:lnTo>
                    <a:pt x="810" y="295"/>
                  </a:lnTo>
                  <a:lnTo>
                    <a:pt x="807" y="295"/>
                  </a:lnTo>
                  <a:lnTo>
                    <a:pt x="807" y="298"/>
                  </a:lnTo>
                  <a:lnTo>
                    <a:pt x="807" y="298"/>
                  </a:lnTo>
                  <a:lnTo>
                    <a:pt x="807" y="298"/>
                  </a:lnTo>
                  <a:lnTo>
                    <a:pt x="807" y="300"/>
                  </a:lnTo>
                  <a:close/>
                  <a:moveTo>
                    <a:pt x="852" y="374"/>
                  </a:moveTo>
                  <a:lnTo>
                    <a:pt x="852" y="374"/>
                  </a:lnTo>
                  <a:lnTo>
                    <a:pt x="852" y="374"/>
                  </a:lnTo>
                  <a:lnTo>
                    <a:pt x="850" y="374"/>
                  </a:lnTo>
                  <a:lnTo>
                    <a:pt x="850" y="374"/>
                  </a:lnTo>
                  <a:lnTo>
                    <a:pt x="850" y="374"/>
                  </a:lnTo>
                  <a:lnTo>
                    <a:pt x="850" y="376"/>
                  </a:lnTo>
                  <a:lnTo>
                    <a:pt x="852" y="376"/>
                  </a:lnTo>
                  <a:lnTo>
                    <a:pt x="852" y="378"/>
                  </a:lnTo>
                  <a:lnTo>
                    <a:pt x="852" y="378"/>
                  </a:lnTo>
                  <a:lnTo>
                    <a:pt x="855" y="378"/>
                  </a:lnTo>
                  <a:lnTo>
                    <a:pt x="855" y="381"/>
                  </a:lnTo>
                  <a:lnTo>
                    <a:pt x="855" y="381"/>
                  </a:lnTo>
                  <a:lnTo>
                    <a:pt x="857" y="381"/>
                  </a:lnTo>
                  <a:lnTo>
                    <a:pt x="857" y="381"/>
                  </a:lnTo>
                  <a:lnTo>
                    <a:pt x="857" y="381"/>
                  </a:lnTo>
                  <a:lnTo>
                    <a:pt x="860" y="383"/>
                  </a:lnTo>
                  <a:lnTo>
                    <a:pt x="860" y="381"/>
                  </a:lnTo>
                  <a:lnTo>
                    <a:pt x="862" y="381"/>
                  </a:lnTo>
                  <a:lnTo>
                    <a:pt x="862" y="381"/>
                  </a:lnTo>
                  <a:lnTo>
                    <a:pt x="862" y="381"/>
                  </a:lnTo>
                  <a:lnTo>
                    <a:pt x="862" y="381"/>
                  </a:lnTo>
                  <a:lnTo>
                    <a:pt x="862" y="381"/>
                  </a:lnTo>
                  <a:lnTo>
                    <a:pt x="862" y="381"/>
                  </a:lnTo>
                  <a:lnTo>
                    <a:pt x="862" y="381"/>
                  </a:lnTo>
                  <a:lnTo>
                    <a:pt x="862" y="381"/>
                  </a:lnTo>
                  <a:lnTo>
                    <a:pt x="862" y="383"/>
                  </a:lnTo>
                  <a:lnTo>
                    <a:pt x="860" y="383"/>
                  </a:lnTo>
                  <a:lnTo>
                    <a:pt x="860" y="383"/>
                  </a:lnTo>
                  <a:lnTo>
                    <a:pt x="860" y="385"/>
                  </a:lnTo>
                  <a:lnTo>
                    <a:pt x="860" y="388"/>
                  </a:lnTo>
                  <a:lnTo>
                    <a:pt x="862" y="390"/>
                  </a:lnTo>
                  <a:lnTo>
                    <a:pt x="864" y="392"/>
                  </a:lnTo>
                  <a:lnTo>
                    <a:pt x="874" y="397"/>
                  </a:lnTo>
                  <a:lnTo>
                    <a:pt x="876" y="397"/>
                  </a:lnTo>
                  <a:lnTo>
                    <a:pt x="876" y="400"/>
                  </a:lnTo>
                  <a:lnTo>
                    <a:pt x="876" y="400"/>
                  </a:lnTo>
                  <a:lnTo>
                    <a:pt x="878" y="402"/>
                  </a:lnTo>
                  <a:lnTo>
                    <a:pt x="881" y="404"/>
                  </a:lnTo>
                  <a:lnTo>
                    <a:pt x="895" y="414"/>
                  </a:lnTo>
                  <a:lnTo>
                    <a:pt x="895" y="414"/>
                  </a:lnTo>
                  <a:lnTo>
                    <a:pt x="897" y="416"/>
                  </a:lnTo>
                  <a:lnTo>
                    <a:pt x="897" y="416"/>
                  </a:lnTo>
                  <a:lnTo>
                    <a:pt x="900" y="419"/>
                  </a:lnTo>
                  <a:lnTo>
                    <a:pt x="900" y="419"/>
                  </a:lnTo>
                  <a:lnTo>
                    <a:pt x="900" y="416"/>
                  </a:lnTo>
                  <a:lnTo>
                    <a:pt x="900" y="416"/>
                  </a:lnTo>
                  <a:lnTo>
                    <a:pt x="897" y="414"/>
                  </a:lnTo>
                  <a:lnTo>
                    <a:pt x="897" y="414"/>
                  </a:lnTo>
                  <a:lnTo>
                    <a:pt x="897" y="414"/>
                  </a:lnTo>
                  <a:lnTo>
                    <a:pt x="895" y="411"/>
                  </a:lnTo>
                  <a:lnTo>
                    <a:pt x="895" y="411"/>
                  </a:lnTo>
                  <a:lnTo>
                    <a:pt x="893" y="409"/>
                  </a:lnTo>
                  <a:lnTo>
                    <a:pt x="893" y="409"/>
                  </a:lnTo>
                  <a:lnTo>
                    <a:pt x="893" y="407"/>
                  </a:lnTo>
                  <a:lnTo>
                    <a:pt x="890" y="407"/>
                  </a:lnTo>
                  <a:lnTo>
                    <a:pt x="890" y="407"/>
                  </a:lnTo>
                  <a:lnTo>
                    <a:pt x="888" y="407"/>
                  </a:lnTo>
                  <a:lnTo>
                    <a:pt x="888" y="404"/>
                  </a:lnTo>
                  <a:lnTo>
                    <a:pt x="886" y="404"/>
                  </a:lnTo>
                  <a:lnTo>
                    <a:pt x="886" y="402"/>
                  </a:lnTo>
                  <a:lnTo>
                    <a:pt x="886" y="402"/>
                  </a:lnTo>
                  <a:lnTo>
                    <a:pt x="883" y="400"/>
                  </a:lnTo>
                  <a:lnTo>
                    <a:pt x="883" y="400"/>
                  </a:lnTo>
                  <a:lnTo>
                    <a:pt x="883" y="400"/>
                  </a:lnTo>
                  <a:lnTo>
                    <a:pt x="881" y="397"/>
                  </a:lnTo>
                  <a:lnTo>
                    <a:pt x="878" y="397"/>
                  </a:lnTo>
                  <a:lnTo>
                    <a:pt x="878" y="395"/>
                  </a:lnTo>
                  <a:lnTo>
                    <a:pt x="876" y="395"/>
                  </a:lnTo>
                  <a:lnTo>
                    <a:pt x="876" y="395"/>
                  </a:lnTo>
                  <a:lnTo>
                    <a:pt x="874" y="392"/>
                  </a:lnTo>
                  <a:lnTo>
                    <a:pt x="874" y="392"/>
                  </a:lnTo>
                  <a:lnTo>
                    <a:pt x="874" y="390"/>
                  </a:lnTo>
                  <a:lnTo>
                    <a:pt x="871" y="390"/>
                  </a:lnTo>
                  <a:lnTo>
                    <a:pt x="871" y="388"/>
                  </a:lnTo>
                  <a:lnTo>
                    <a:pt x="869" y="385"/>
                  </a:lnTo>
                  <a:lnTo>
                    <a:pt x="869" y="385"/>
                  </a:lnTo>
                  <a:lnTo>
                    <a:pt x="869" y="385"/>
                  </a:lnTo>
                  <a:lnTo>
                    <a:pt x="867" y="385"/>
                  </a:lnTo>
                  <a:lnTo>
                    <a:pt x="867" y="383"/>
                  </a:lnTo>
                  <a:lnTo>
                    <a:pt x="867" y="383"/>
                  </a:lnTo>
                  <a:lnTo>
                    <a:pt x="864" y="381"/>
                  </a:lnTo>
                  <a:lnTo>
                    <a:pt x="864" y="378"/>
                  </a:lnTo>
                  <a:lnTo>
                    <a:pt x="862" y="378"/>
                  </a:lnTo>
                  <a:lnTo>
                    <a:pt x="860" y="376"/>
                  </a:lnTo>
                  <a:lnTo>
                    <a:pt x="860" y="376"/>
                  </a:lnTo>
                  <a:lnTo>
                    <a:pt x="857" y="376"/>
                  </a:lnTo>
                  <a:lnTo>
                    <a:pt x="852" y="374"/>
                  </a:lnTo>
                  <a:close/>
                  <a:moveTo>
                    <a:pt x="916" y="492"/>
                  </a:moveTo>
                  <a:lnTo>
                    <a:pt x="919" y="492"/>
                  </a:lnTo>
                  <a:lnTo>
                    <a:pt x="919" y="492"/>
                  </a:lnTo>
                  <a:lnTo>
                    <a:pt x="921" y="494"/>
                  </a:lnTo>
                  <a:lnTo>
                    <a:pt x="921" y="494"/>
                  </a:lnTo>
                  <a:lnTo>
                    <a:pt x="921" y="497"/>
                  </a:lnTo>
                  <a:lnTo>
                    <a:pt x="921" y="497"/>
                  </a:lnTo>
                  <a:lnTo>
                    <a:pt x="923" y="499"/>
                  </a:lnTo>
                  <a:lnTo>
                    <a:pt x="923" y="499"/>
                  </a:lnTo>
                  <a:lnTo>
                    <a:pt x="923" y="501"/>
                  </a:lnTo>
                  <a:lnTo>
                    <a:pt x="923" y="501"/>
                  </a:lnTo>
                  <a:lnTo>
                    <a:pt x="931" y="504"/>
                  </a:lnTo>
                  <a:lnTo>
                    <a:pt x="933" y="501"/>
                  </a:lnTo>
                  <a:lnTo>
                    <a:pt x="935" y="501"/>
                  </a:lnTo>
                  <a:lnTo>
                    <a:pt x="938" y="501"/>
                  </a:lnTo>
                  <a:lnTo>
                    <a:pt x="938" y="499"/>
                  </a:lnTo>
                  <a:lnTo>
                    <a:pt x="938" y="499"/>
                  </a:lnTo>
                  <a:lnTo>
                    <a:pt x="935" y="497"/>
                  </a:lnTo>
                  <a:lnTo>
                    <a:pt x="938" y="494"/>
                  </a:lnTo>
                  <a:lnTo>
                    <a:pt x="935" y="490"/>
                  </a:lnTo>
                  <a:lnTo>
                    <a:pt x="935" y="490"/>
                  </a:lnTo>
                  <a:lnTo>
                    <a:pt x="935" y="487"/>
                  </a:lnTo>
                  <a:lnTo>
                    <a:pt x="935" y="487"/>
                  </a:lnTo>
                  <a:lnTo>
                    <a:pt x="933" y="487"/>
                  </a:lnTo>
                  <a:lnTo>
                    <a:pt x="933" y="487"/>
                  </a:lnTo>
                  <a:lnTo>
                    <a:pt x="933" y="487"/>
                  </a:lnTo>
                  <a:lnTo>
                    <a:pt x="928" y="487"/>
                  </a:lnTo>
                  <a:lnTo>
                    <a:pt x="928" y="487"/>
                  </a:lnTo>
                  <a:lnTo>
                    <a:pt x="928" y="487"/>
                  </a:lnTo>
                  <a:lnTo>
                    <a:pt x="928" y="487"/>
                  </a:lnTo>
                  <a:lnTo>
                    <a:pt x="926" y="487"/>
                  </a:lnTo>
                  <a:lnTo>
                    <a:pt x="926" y="487"/>
                  </a:lnTo>
                  <a:lnTo>
                    <a:pt x="926" y="490"/>
                  </a:lnTo>
                  <a:lnTo>
                    <a:pt x="926" y="487"/>
                  </a:lnTo>
                  <a:lnTo>
                    <a:pt x="926" y="490"/>
                  </a:lnTo>
                  <a:lnTo>
                    <a:pt x="926" y="490"/>
                  </a:lnTo>
                  <a:lnTo>
                    <a:pt x="926" y="490"/>
                  </a:lnTo>
                  <a:lnTo>
                    <a:pt x="928" y="490"/>
                  </a:lnTo>
                  <a:lnTo>
                    <a:pt x="926" y="490"/>
                  </a:lnTo>
                  <a:lnTo>
                    <a:pt x="926" y="490"/>
                  </a:lnTo>
                  <a:lnTo>
                    <a:pt x="926" y="490"/>
                  </a:lnTo>
                  <a:lnTo>
                    <a:pt x="926" y="490"/>
                  </a:lnTo>
                  <a:lnTo>
                    <a:pt x="926" y="490"/>
                  </a:lnTo>
                  <a:lnTo>
                    <a:pt x="926" y="485"/>
                  </a:lnTo>
                  <a:lnTo>
                    <a:pt x="926" y="482"/>
                  </a:lnTo>
                  <a:lnTo>
                    <a:pt x="926" y="482"/>
                  </a:lnTo>
                  <a:lnTo>
                    <a:pt x="923" y="482"/>
                  </a:lnTo>
                  <a:lnTo>
                    <a:pt x="923" y="482"/>
                  </a:lnTo>
                  <a:lnTo>
                    <a:pt x="921" y="482"/>
                  </a:lnTo>
                  <a:lnTo>
                    <a:pt x="919" y="482"/>
                  </a:lnTo>
                  <a:lnTo>
                    <a:pt x="916" y="485"/>
                  </a:lnTo>
                  <a:lnTo>
                    <a:pt x="916" y="487"/>
                  </a:lnTo>
                  <a:lnTo>
                    <a:pt x="916" y="490"/>
                  </a:lnTo>
                  <a:lnTo>
                    <a:pt x="916" y="490"/>
                  </a:lnTo>
                  <a:lnTo>
                    <a:pt x="916" y="492"/>
                  </a:lnTo>
                  <a:close/>
                  <a:moveTo>
                    <a:pt x="923" y="452"/>
                  </a:moveTo>
                  <a:lnTo>
                    <a:pt x="923" y="454"/>
                  </a:lnTo>
                  <a:lnTo>
                    <a:pt x="926" y="454"/>
                  </a:lnTo>
                  <a:lnTo>
                    <a:pt x="926" y="454"/>
                  </a:lnTo>
                  <a:lnTo>
                    <a:pt x="928" y="454"/>
                  </a:lnTo>
                  <a:lnTo>
                    <a:pt x="931" y="459"/>
                  </a:lnTo>
                  <a:lnTo>
                    <a:pt x="931" y="459"/>
                  </a:lnTo>
                  <a:lnTo>
                    <a:pt x="931" y="459"/>
                  </a:lnTo>
                  <a:lnTo>
                    <a:pt x="933" y="459"/>
                  </a:lnTo>
                  <a:lnTo>
                    <a:pt x="933" y="461"/>
                  </a:lnTo>
                  <a:lnTo>
                    <a:pt x="933" y="461"/>
                  </a:lnTo>
                  <a:lnTo>
                    <a:pt x="935" y="463"/>
                  </a:lnTo>
                  <a:lnTo>
                    <a:pt x="935" y="466"/>
                  </a:lnTo>
                  <a:lnTo>
                    <a:pt x="935" y="466"/>
                  </a:lnTo>
                  <a:lnTo>
                    <a:pt x="935" y="466"/>
                  </a:lnTo>
                  <a:lnTo>
                    <a:pt x="935" y="466"/>
                  </a:lnTo>
                  <a:lnTo>
                    <a:pt x="938" y="466"/>
                  </a:lnTo>
                  <a:lnTo>
                    <a:pt x="938" y="468"/>
                  </a:lnTo>
                  <a:lnTo>
                    <a:pt x="938" y="468"/>
                  </a:lnTo>
                  <a:lnTo>
                    <a:pt x="940" y="468"/>
                  </a:lnTo>
                  <a:lnTo>
                    <a:pt x="940" y="471"/>
                  </a:lnTo>
                  <a:lnTo>
                    <a:pt x="940" y="468"/>
                  </a:lnTo>
                  <a:lnTo>
                    <a:pt x="947" y="463"/>
                  </a:lnTo>
                  <a:lnTo>
                    <a:pt x="949" y="459"/>
                  </a:lnTo>
                  <a:lnTo>
                    <a:pt x="949" y="456"/>
                  </a:lnTo>
                  <a:lnTo>
                    <a:pt x="952" y="454"/>
                  </a:lnTo>
                  <a:lnTo>
                    <a:pt x="952" y="454"/>
                  </a:lnTo>
                  <a:lnTo>
                    <a:pt x="954" y="454"/>
                  </a:lnTo>
                  <a:lnTo>
                    <a:pt x="954" y="456"/>
                  </a:lnTo>
                  <a:lnTo>
                    <a:pt x="954" y="456"/>
                  </a:lnTo>
                  <a:lnTo>
                    <a:pt x="954" y="454"/>
                  </a:lnTo>
                  <a:lnTo>
                    <a:pt x="957" y="454"/>
                  </a:lnTo>
                  <a:lnTo>
                    <a:pt x="957" y="454"/>
                  </a:lnTo>
                  <a:lnTo>
                    <a:pt x="957" y="454"/>
                  </a:lnTo>
                  <a:lnTo>
                    <a:pt x="959" y="454"/>
                  </a:lnTo>
                  <a:lnTo>
                    <a:pt x="959" y="454"/>
                  </a:lnTo>
                  <a:lnTo>
                    <a:pt x="959" y="456"/>
                  </a:lnTo>
                  <a:lnTo>
                    <a:pt x="959" y="456"/>
                  </a:lnTo>
                  <a:lnTo>
                    <a:pt x="959" y="456"/>
                  </a:lnTo>
                  <a:lnTo>
                    <a:pt x="961" y="456"/>
                  </a:lnTo>
                  <a:lnTo>
                    <a:pt x="961" y="456"/>
                  </a:lnTo>
                  <a:lnTo>
                    <a:pt x="961" y="454"/>
                  </a:lnTo>
                  <a:lnTo>
                    <a:pt x="961" y="454"/>
                  </a:lnTo>
                  <a:lnTo>
                    <a:pt x="959" y="454"/>
                  </a:lnTo>
                  <a:lnTo>
                    <a:pt x="959" y="452"/>
                  </a:lnTo>
                  <a:lnTo>
                    <a:pt x="959" y="452"/>
                  </a:lnTo>
                  <a:lnTo>
                    <a:pt x="959" y="452"/>
                  </a:lnTo>
                  <a:lnTo>
                    <a:pt x="959" y="452"/>
                  </a:lnTo>
                  <a:lnTo>
                    <a:pt x="959" y="449"/>
                  </a:lnTo>
                  <a:lnTo>
                    <a:pt x="959" y="449"/>
                  </a:lnTo>
                  <a:lnTo>
                    <a:pt x="959" y="449"/>
                  </a:lnTo>
                  <a:lnTo>
                    <a:pt x="959" y="447"/>
                  </a:lnTo>
                  <a:lnTo>
                    <a:pt x="959" y="447"/>
                  </a:lnTo>
                  <a:lnTo>
                    <a:pt x="959" y="449"/>
                  </a:lnTo>
                  <a:lnTo>
                    <a:pt x="959" y="447"/>
                  </a:lnTo>
                  <a:lnTo>
                    <a:pt x="957" y="447"/>
                  </a:lnTo>
                  <a:lnTo>
                    <a:pt x="957" y="445"/>
                  </a:lnTo>
                  <a:lnTo>
                    <a:pt x="954" y="442"/>
                  </a:lnTo>
                  <a:lnTo>
                    <a:pt x="954" y="442"/>
                  </a:lnTo>
                  <a:lnTo>
                    <a:pt x="952" y="442"/>
                  </a:lnTo>
                  <a:lnTo>
                    <a:pt x="952" y="442"/>
                  </a:lnTo>
                  <a:lnTo>
                    <a:pt x="952" y="445"/>
                  </a:lnTo>
                  <a:lnTo>
                    <a:pt x="952" y="445"/>
                  </a:lnTo>
                  <a:lnTo>
                    <a:pt x="949" y="445"/>
                  </a:lnTo>
                  <a:lnTo>
                    <a:pt x="949" y="445"/>
                  </a:lnTo>
                  <a:lnTo>
                    <a:pt x="952" y="447"/>
                  </a:lnTo>
                  <a:lnTo>
                    <a:pt x="952" y="447"/>
                  </a:lnTo>
                  <a:lnTo>
                    <a:pt x="952" y="447"/>
                  </a:lnTo>
                  <a:lnTo>
                    <a:pt x="952" y="447"/>
                  </a:lnTo>
                  <a:lnTo>
                    <a:pt x="952" y="447"/>
                  </a:lnTo>
                  <a:lnTo>
                    <a:pt x="952" y="447"/>
                  </a:lnTo>
                  <a:lnTo>
                    <a:pt x="952" y="447"/>
                  </a:lnTo>
                  <a:lnTo>
                    <a:pt x="952" y="449"/>
                  </a:lnTo>
                  <a:lnTo>
                    <a:pt x="949" y="452"/>
                  </a:lnTo>
                  <a:lnTo>
                    <a:pt x="949" y="452"/>
                  </a:lnTo>
                  <a:lnTo>
                    <a:pt x="947" y="452"/>
                  </a:lnTo>
                  <a:lnTo>
                    <a:pt x="947" y="452"/>
                  </a:lnTo>
                  <a:lnTo>
                    <a:pt x="947" y="449"/>
                  </a:lnTo>
                  <a:lnTo>
                    <a:pt x="947" y="449"/>
                  </a:lnTo>
                  <a:lnTo>
                    <a:pt x="947" y="449"/>
                  </a:lnTo>
                  <a:lnTo>
                    <a:pt x="947" y="449"/>
                  </a:lnTo>
                  <a:lnTo>
                    <a:pt x="945" y="452"/>
                  </a:lnTo>
                  <a:lnTo>
                    <a:pt x="945" y="452"/>
                  </a:lnTo>
                  <a:lnTo>
                    <a:pt x="945" y="449"/>
                  </a:lnTo>
                  <a:lnTo>
                    <a:pt x="945" y="449"/>
                  </a:lnTo>
                  <a:lnTo>
                    <a:pt x="942" y="449"/>
                  </a:lnTo>
                  <a:lnTo>
                    <a:pt x="942" y="449"/>
                  </a:lnTo>
                  <a:lnTo>
                    <a:pt x="942" y="447"/>
                  </a:lnTo>
                  <a:lnTo>
                    <a:pt x="942" y="447"/>
                  </a:lnTo>
                  <a:lnTo>
                    <a:pt x="940" y="447"/>
                  </a:lnTo>
                  <a:lnTo>
                    <a:pt x="940" y="447"/>
                  </a:lnTo>
                  <a:lnTo>
                    <a:pt x="940" y="447"/>
                  </a:lnTo>
                  <a:lnTo>
                    <a:pt x="940" y="449"/>
                  </a:lnTo>
                  <a:lnTo>
                    <a:pt x="938" y="449"/>
                  </a:lnTo>
                  <a:lnTo>
                    <a:pt x="938" y="449"/>
                  </a:lnTo>
                  <a:lnTo>
                    <a:pt x="938" y="447"/>
                  </a:lnTo>
                  <a:lnTo>
                    <a:pt x="938" y="447"/>
                  </a:lnTo>
                  <a:lnTo>
                    <a:pt x="938" y="447"/>
                  </a:lnTo>
                  <a:lnTo>
                    <a:pt x="938" y="447"/>
                  </a:lnTo>
                  <a:lnTo>
                    <a:pt x="938" y="447"/>
                  </a:lnTo>
                  <a:lnTo>
                    <a:pt x="938" y="447"/>
                  </a:lnTo>
                  <a:lnTo>
                    <a:pt x="938" y="445"/>
                  </a:lnTo>
                  <a:lnTo>
                    <a:pt x="940" y="445"/>
                  </a:lnTo>
                  <a:lnTo>
                    <a:pt x="940" y="440"/>
                  </a:lnTo>
                  <a:lnTo>
                    <a:pt x="940" y="440"/>
                  </a:lnTo>
                  <a:lnTo>
                    <a:pt x="938" y="440"/>
                  </a:lnTo>
                  <a:lnTo>
                    <a:pt x="938" y="437"/>
                  </a:lnTo>
                  <a:lnTo>
                    <a:pt x="938" y="437"/>
                  </a:lnTo>
                  <a:lnTo>
                    <a:pt x="935" y="437"/>
                  </a:lnTo>
                  <a:lnTo>
                    <a:pt x="935" y="437"/>
                  </a:lnTo>
                  <a:lnTo>
                    <a:pt x="935" y="437"/>
                  </a:lnTo>
                  <a:lnTo>
                    <a:pt x="933" y="437"/>
                  </a:lnTo>
                  <a:lnTo>
                    <a:pt x="933" y="437"/>
                  </a:lnTo>
                  <a:lnTo>
                    <a:pt x="933" y="435"/>
                  </a:lnTo>
                  <a:lnTo>
                    <a:pt x="931" y="437"/>
                  </a:lnTo>
                  <a:lnTo>
                    <a:pt x="931" y="437"/>
                  </a:lnTo>
                  <a:lnTo>
                    <a:pt x="931" y="437"/>
                  </a:lnTo>
                  <a:lnTo>
                    <a:pt x="931" y="437"/>
                  </a:lnTo>
                  <a:lnTo>
                    <a:pt x="931" y="440"/>
                  </a:lnTo>
                  <a:lnTo>
                    <a:pt x="931" y="440"/>
                  </a:lnTo>
                  <a:lnTo>
                    <a:pt x="933" y="440"/>
                  </a:lnTo>
                  <a:lnTo>
                    <a:pt x="933" y="440"/>
                  </a:lnTo>
                  <a:lnTo>
                    <a:pt x="933" y="440"/>
                  </a:lnTo>
                  <a:lnTo>
                    <a:pt x="933" y="442"/>
                  </a:lnTo>
                  <a:lnTo>
                    <a:pt x="933" y="442"/>
                  </a:lnTo>
                  <a:lnTo>
                    <a:pt x="933" y="442"/>
                  </a:lnTo>
                  <a:lnTo>
                    <a:pt x="933" y="445"/>
                  </a:lnTo>
                  <a:lnTo>
                    <a:pt x="933" y="447"/>
                  </a:lnTo>
                  <a:lnTo>
                    <a:pt x="933" y="447"/>
                  </a:lnTo>
                  <a:lnTo>
                    <a:pt x="931" y="447"/>
                  </a:lnTo>
                  <a:lnTo>
                    <a:pt x="931" y="447"/>
                  </a:lnTo>
                  <a:lnTo>
                    <a:pt x="931" y="445"/>
                  </a:lnTo>
                  <a:lnTo>
                    <a:pt x="931" y="445"/>
                  </a:lnTo>
                  <a:lnTo>
                    <a:pt x="926" y="445"/>
                  </a:lnTo>
                  <a:lnTo>
                    <a:pt x="926" y="445"/>
                  </a:lnTo>
                  <a:lnTo>
                    <a:pt x="926" y="447"/>
                  </a:lnTo>
                  <a:lnTo>
                    <a:pt x="926" y="447"/>
                  </a:lnTo>
                  <a:lnTo>
                    <a:pt x="926" y="447"/>
                  </a:lnTo>
                  <a:lnTo>
                    <a:pt x="926" y="447"/>
                  </a:lnTo>
                  <a:lnTo>
                    <a:pt x="926" y="449"/>
                  </a:lnTo>
                  <a:lnTo>
                    <a:pt x="926" y="449"/>
                  </a:lnTo>
                  <a:lnTo>
                    <a:pt x="923" y="452"/>
                  </a:lnTo>
                  <a:close/>
                  <a:moveTo>
                    <a:pt x="788" y="312"/>
                  </a:moveTo>
                  <a:lnTo>
                    <a:pt x="784" y="317"/>
                  </a:lnTo>
                  <a:lnTo>
                    <a:pt x="779" y="317"/>
                  </a:lnTo>
                  <a:lnTo>
                    <a:pt x="779" y="317"/>
                  </a:lnTo>
                  <a:lnTo>
                    <a:pt x="777" y="317"/>
                  </a:lnTo>
                  <a:lnTo>
                    <a:pt x="774" y="314"/>
                  </a:lnTo>
                  <a:lnTo>
                    <a:pt x="774" y="314"/>
                  </a:lnTo>
                  <a:lnTo>
                    <a:pt x="774" y="314"/>
                  </a:lnTo>
                  <a:lnTo>
                    <a:pt x="774" y="314"/>
                  </a:lnTo>
                  <a:lnTo>
                    <a:pt x="774" y="314"/>
                  </a:lnTo>
                  <a:lnTo>
                    <a:pt x="774" y="314"/>
                  </a:lnTo>
                  <a:lnTo>
                    <a:pt x="774" y="317"/>
                  </a:lnTo>
                  <a:lnTo>
                    <a:pt x="772" y="317"/>
                  </a:lnTo>
                  <a:lnTo>
                    <a:pt x="770" y="319"/>
                  </a:lnTo>
                  <a:lnTo>
                    <a:pt x="770" y="321"/>
                  </a:lnTo>
                  <a:lnTo>
                    <a:pt x="770" y="321"/>
                  </a:lnTo>
                  <a:lnTo>
                    <a:pt x="772" y="321"/>
                  </a:lnTo>
                  <a:lnTo>
                    <a:pt x="779" y="321"/>
                  </a:lnTo>
                  <a:lnTo>
                    <a:pt x="786" y="319"/>
                  </a:lnTo>
                  <a:lnTo>
                    <a:pt x="793" y="317"/>
                  </a:lnTo>
                  <a:lnTo>
                    <a:pt x="793" y="317"/>
                  </a:lnTo>
                  <a:lnTo>
                    <a:pt x="793" y="314"/>
                  </a:lnTo>
                  <a:lnTo>
                    <a:pt x="791" y="314"/>
                  </a:lnTo>
                  <a:lnTo>
                    <a:pt x="791" y="314"/>
                  </a:lnTo>
                  <a:lnTo>
                    <a:pt x="788" y="312"/>
                  </a:lnTo>
                  <a:lnTo>
                    <a:pt x="788" y="312"/>
                  </a:lnTo>
                  <a:lnTo>
                    <a:pt x="788" y="312"/>
                  </a:lnTo>
                  <a:close/>
                  <a:moveTo>
                    <a:pt x="765" y="293"/>
                  </a:moveTo>
                  <a:lnTo>
                    <a:pt x="767" y="293"/>
                  </a:lnTo>
                  <a:lnTo>
                    <a:pt x="767" y="295"/>
                  </a:lnTo>
                  <a:lnTo>
                    <a:pt x="770" y="295"/>
                  </a:lnTo>
                  <a:lnTo>
                    <a:pt x="770" y="295"/>
                  </a:lnTo>
                  <a:lnTo>
                    <a:pt x="770" y="295"/>
                  </a:lnTo>
                  <a:lnTo>
                    <a:pt x="770" y="293"/>
                  </a:lnTo>
                  <a:lnTo>
                    <a:pt x="770" y="293"/>
                  </a:lnTo>
                  <a:lnTo>
                    <a:pt x="770" y="293"/>
                  </a:lnTo>
                  <a:lnTo>
                    <a:pt x="770" y="293"/>
                  </a:lnTo>
                  <a:lnTo>
                    <a:pt x="770" y="293"/>
                  </a:lnTo>
                  <a:lnTo>
                    <a:pt x="767" y="291"/>
                  </a:lnTo>
                  <a:lnTo>
                    <a:pt x="765" y="291"/>
                  </a:lnTo>
                  <a:lnTo>
                    <a:pt x="765" y="288"/>
                  </a:lnTo>
                  <a:lnTo>
                    <a:pt x="762" y="288"/>
                  </a:lnTo>
                  <a:lnTo>
                    <a:pt x="760" y="288"/>
                  </a:lnTo>
                  <a:lnTo>
                    <a:pt x="760" y="288"/>
                  </a:lnTo>
                  <a:lnTo>
                    <a:pt x="760" y="288"/>
                  </a:lnTo>
                  <a:lnTo>
                    <a:pt x="760" y="291"/>
                  </a:lnTo>
                  <a:lnTo>
                    <a:pt x="762" y="291"/>
                  </a:lnTo>
                  <a:lnTo>
                    <a:pt x="762" y="293"/>
                  </a:lnTo>
                  <a:lnTo>
                    <a:pt x="765" y="293"/>
                  </a:lnTo>
                  <a:lnTo>
                    <a:pt x="765" y="293"/>
                  </a:lnTo>
                  <a:close/>
                  <a:moveTo>
                    <a:pt x="760" y="331"/>
                  </a:moveTo>
                  <a:lnTo>
                    <a:pt x="760" y="333"/>
                  </a:lnTo>
                  <a:lnTo>
                    <a:pt x="762" y="333"/>
                  </a:lnTo>
                  <a:lnTo>
                    <a:pt x="762" y="336"/>
                  </a:lnTo>
                  <a:lnTo>
                    <a:pt x="762" y="336"/>
                  </a:lnTo>
                  <a:lnTo>
                    <a:pt x="762" y="336"/>
                  </a:lnTo>
                  <a:lnTo>
                    <a:pt x="765" y="336"/>
                  </a:lnTo>
                  <a:lnTo>
                    <a:pt x="765" y="338"/>
                  </a:lnTo>
                  <a:lnTo>
                    <a:pt x="765" y="336"/>
                  </a:lnTo>
                  <a:lnTo>
                    <a:pt x="765" y="336"/>
                  </a:lnTo>
                  <a:lnTo>
                    <a:pt x="765" y="333"/>
                  </a:lnTo>
                  <a:lnTo>
                    <a:pt x="765" y="333"/>
                  </a:lnTo>
                  <a:lnTo>
                    <a:pt x="765" y="333"/>
                  </a:lnTo>
                  <a:lnTo>
                    <a:pt x="765" y="333"/>
                  </a:lnTo>
                  <a:lnTo>
                    <a:pt x="762" y="333"/>
                  </a:lnTo>
                  <a:lnTo>
                    <a:pt x="762" y="331"/>
                  </a:lnTo>
                  <a:lnTo>
                    <a:pt x="762" y="331"/>
                  </a:lnTo>
                  <a:lnTo>
                    <a:pt x="762" y="329"/>
                  </a:lnTo>
                  <a:lnTo>
                    <a:pt x="762" y="329"/>
                  </a:lnTo>
                  <a:lnTo>
                    <a:pt x="762" y="329"/>
                  </a:lnTo>
                  <a:lnTo>
                    <a:pt x="762" y="326"/>
                  </a:lnTo>
                  <a:lnTo>
                    <a:pt x="762" y="326"/>
                  </a:lnTo>
                  <a:lnTo>
                    <a:pt x="762" y="326"/>
                  </a:lnTo>
                  <a:lnTo>
                    <a:pt x="762" y="326"/>
                  </a:lnTo>
                  <a:lnTo>
                    <a:pt x="760" y="326"/>
                  </a:lnTo>
                  <a:lnTo>
                    <a:pt x="760" y="326"/>
                  </a:lnTo>
                  <a:lnTo>
                    <a:pt x="760" y="326"/>
                  </a:lnTo>
                  <a:lnTo>
                    <a:pt x="760" y="329"/>
                  </a:lnTo>
                  <a:lnTo>
                    <a:pt x="760" y="329"/>
                  </a:lnTo>
                  <a:lnTo>
                    <a:pt x="760" y="331"/>
                  </a:lnTo>
                  <a:lnTo>
                    <a:pt x="760" y="331"/>
                  </a:lnTo>
                  <a:close/>
                  <a:moveTo>
                    <a:pt x="954" y="497"/>
                  </a:moveTo>
                  <a:lnTo>
                    <a:pt x="957" y="497"/>
                  </a:lnTo>
                  <a:lnTo>
                    <a:pt x="957" y="497"/>
                  </a:lnTo>
                  <a:lnTo>
                    <a:pt x="957" y="497"/>
                  </a:lnTo>
                  <a:lnTo>
                    <a:pt x="957" y="497"/>
                  </a:lnTo>
                  <a:lnTo>
                    <a:pt x="957" y="497"/>
                  </a:lnTo>
                  <a:lnTo>
                    <a:pt x="957" y="497"/>
                  </a:lnTo>
                  <a:lnTo>
                    <a:pt x="957" y="497"/>
                  </a:lnTo>
                  <a:lnTo>
                    <a:pt x="961" y="492"/>
                  </a:lnTo>
                  <a:lnTo>
                    <a:pt x="964" y="492"/>
                  </a:lnTo>
                  <a:lnTo>
                    <a:pt x="961" y="490"/>
                  </a:lnTo>
                  <a:lnTo>
                    <a:pt x="961" y="490"/>
                  </a:lnTo>
                  <a:lnTo>
                    <a:pt x="961" y="490"/>
                  </a:lnTo>
                  <a:lnTo>
                    <a:pt x="961" y="490"/>
                  </a:lnTo>
                  <a:lnTo>
                    <a:pt x="961" y="487"/>
                  </a:lnTo>
                  <a:lnTo>
                    <a:pt x="961" y="487"/>
                  </a:lnTo>
                  <a:lnTo>
                    <a:pt x="961" y="487"/>
                  </a:lnTo>
                  <a:lnTo>
                    <a:pt x="961" y="487"/>
                  </a:lnTo>
                  <a:lnTo>
                    <a:pt x="959" y="487"/>
                  </a:lnTo>
                  <a:lnTo>
                    <a:pt x="959" y="487"/>
                  </a:lnTo>
                  <a:lnTo>
                    <a:pt x="959" y="487"/>
                  </a:lnTo>
                  <a:lnTo>
                    <a:pt x="959" y="487"/>
                  </a:lnTo>
                  <a:lnTo>
                    <a:pt x="959" y="487"/>
                  </a:lnTo>
                  <a:lnTo>
                    <a:pt x="959" y="490"/>
                  </a:lnTo>
                  <a:lnTo>
                    <a:pt x="959" y="487"/>
                  </a:lnTo>
                  <a:lnTo>
                    <a:pt x="959" y="487"/>
                  </a:lnTo>
                  <a:lnTo>
                    <a:pt x="959" y="487"/>
                  </a:lnTo>
                  <a:lnTo>
                    <a:pt x="957" y="485"/>
                  </a:lnTo>
                  <a:lnTo>
                    <a:pt x="957" y="485"/>
                  </a:lnTo>
                  <a:lnTo>
                    <a:pt x="957" y="487"/>
                  </a:lnTo>
                  <a:lnTo>
                    <a:pt x="954" y="487"/>
                  </a:lnTo>
                  <a:lnTo>
                    <a:pt x="954" y="492"/>
                  </a:lnTo>
                  <a:lnTo>
                    <a:pt x="954" y="494"/>
                  </a:lnTo>
                  <a:lnTo>
                    <a:pt x="954" y="494"/>
                  </a:lnTo>
                  <a:lnTo>
                    <a:pt x="954" y="497"/>
                  </a:lnTo>
                  <a:close/>
                  <a:moveTo>
                    <a:pt x="992" y="601"/>
                  </a:moveTo>
                  <a:lnTo>
                    <a:pt x="994" y="596"/>
                  </a:lnTo>
                  <a:lnTo>
                    <a:pt x="994" y="596"/>
                  </a:lnTo>
                  <a:lnTo>
                    <a:pt x="994" y="596"/>
                  </a:lnTo>
                  <a:lnTo>
                    <a:pt x="994" y="596"/>
                  </a:lnTo>
                  <a:lnTo>
                    <a:pt x="994" y="596"/>
                  </a:lnTo>
                  <a:lnTo>
                    <a:pt x="992" y="596"/>
                  </a:lnTo>
                  <a:lnTo>
                    <a:pt x="990" y="598"/>
                  </a:lnTo>
                  <a:lnTo>
                    <a:pt x="990" y="598"/>
                  </a:lnTo>
                  <a:lnTo>
                    <a:pt x="990" y="601"/>
                  </a:lnTo>
                  <a:lnTo>
                    <a:pt x="992" y="601"/>
                  </a:lnTo>
                  <a:lnTo>
                    <a:pt x="992" y="601"/>
                  </a:lnTo>
                  <a:close/>
                  <a:moveTo>
                    <a:pt x="987" y="617"/>
                  </a:moveTo>
                  <a:lnTo>
                    <a:pt x="987" y="617"/>
                  </a:lnTo>
                  <a:lnTo>
                    <a:pt x="987" y="617"/>
                  </a:lnTo>
                  <a:lnTo>
                    <a:pt x="990" y="617"/>
                  </a:lnTo>
                  <a:lnTo>
                    <a:pt x="990" y="620"/>
                  </a:lnTo>
                  <a:lnTo>
                    <a:pt x="990" y="620"/>
                  </a:lnTo>
                  <a:lnTo>
                    <a:pt x="985" y="617"/>
                  </a:lnTo>
                  <a:lnTo>
                    <a:pt x="975" y="622"/>
                  </a:lnTo>
                  <a:lnTo>
                    <a:pt x="973" y="622"/>
                  </a:lnTo>
                  <a:lnTo>
                    <a:pt x="973" y="622"/>
                  </a:lnTo>
                  <a:lnTo>
                    <a:pt x="971" y="624"/>
                  </a:lnTo>
                  <a:lnTo>
                    <a:pt x="964" y="627"/>
                  </a:lnTo>
                  <a:lnTo>
                    <a:pt x="961" y="632"/>
                  </a:lnTo>
                  <a:lnTo>
                    <a:pt x="959" y="634"/>
                  </a:lnTo>
                  <a:lnTo>
                    <a:pt x="959" y="636"/>
                  </a:lnTo>
                  <a:lnTo>
                    <a:pt x="954" y="641"/>
                  </a:lnTo>
                  <a:lnTo>
                    <a:pt x="949" y="646"/>
                  </a:lnTo>
                  <a:lnTo>
                    <a:pt x="949" y="648"/>
                  </a:lnTo>
                  <a:lnTo>
                    <a:pt x="949" y="650"/>
                  </a:lnTo>
                  <a:lnTo>
                    <a:pt x="952" y="650"/>
                  </a:lnTo>
                  <a:lnTo>
                    <a:pt x="952" y="650"/>
                  </a:lnTo>
                  <a:lnTo>
                    <a:pt x="952" y="650"/>
                  </a:lnTo>
                  <a:lnTo>
                    <a:pt x="959" y="646"/>
                  </a:lnTo>
                  <a:lnTo>
                    <a:pt x="964" y="641"/>
                  </a:lnTo>
                  <a:lnTo>
                    <a:pt x="966" y="641"/>
                  </a:lnTo>
                  <a:lnTo>
                    <a:pt x="968" y="641"/>
                  </a:lnTo>
                  <a:lnTo>
                    <a:pt x="971" y="639"/>
                  </a:lnTo>
                  <a:lnTo>
                    <a:pt x="971" y="639"/>
                  </a:lnTo>
                  <a:lnTo>
                    <a:pt x="971" y="639"/>
                  </a:lnTo>
                  <a:lnTo>
                    <a:pt x="973" y="636"/>
                  </a:lnTo>
                  <a:lnTo>
                    <a:pt x="975" y="636"/>
                  </a:lnTo>
                  <a:lnTo>
                    <a:pt x="983" y="634"/>
                  </a:lnTo>
                  <a:lnTo>
                    <a:pt x="983" y="634"/>
                  </a:lnTo>
                  <a:lnTo>
                    <a:pt x="983" y="634"/>
                  </a:lnTo>
                  <a:lnTo>
                    <a:pt x="985" y="634"/>
                  </a:lnTo>
                  <a:lnTo>
                    <a:pt x="985" y="634"/>
                  </a:lnTo>
                  <a:lnTo>
                    <a:pt x="985" y="636"/>
                  </a:lnTo>
                  <a:lnTo>
                    <a:pt x="985" y="636"/>
                  </a:lnTo>
                  <a:lnTo>
                    <a:pt x="987" y="636"/>
                  </a:lnTo>
                  <a:lnTo>
                    <a:pt x="987" y="636"/>
                  </a:lnTo>
                  <a:lnTo>
                    <a:pt x="990" y="636"/>
                  </a:lnTo>
                  <a:lnTo>
                    <a:pt x="990" y="636"/>
                  </a:lnTo>
                  <a:lnTo>
                    <a:pt x="990" y="636"/>
                  </a:lnTo>
                  <a:lnTo>
                    <a:pt x="987" y="639"/>
                  </a:lnTo>
                  <a:lnTo>
                    <a:pt x="990" y="639"/>
                  </a:lnTo>
                  <a:lnTo>
                    <a:pt x="990" y="639"/>
                  </a:lnTo>
                  <a:lnTo>
                    <a:pt x="997" y="632"/>
                  </a:lnTo>
                  <a:lnTo>
                    <a:pt x="997" y="632"/>
                  </a:lnTo>
                  <a:lnTo>
                    <a:pt x="997" y="632"/>
                  </a:lnTo>
                  <a:lnTo>
                    <a:pt x="997" y="632"/>
                  </a:lnTo>
                  <a:lnTo>
                    <a:pt x="997" y="629"/>
                  </a:lnTo>
                  <a:lnTo>
                    <a:pt x="999" y="629"/>
                  </a:lnTo>
                  <a:lnTo>
                    <a:pt x="999" y="629"/>
                  </a:lnTo>
                  <a:lnTo>
                    <a:pt x="999" y="632"/>
                  </a:lnTo>
                  <a:lnTo>
                    <a:pt x="999" y="629"/>
                  </a:lnTo>
                  <a:lnTo>
                    <a:pt x="999" y="629"/>
                  </a:lnTo>
                  <a:lnTo>
                    <a:pt x="1002" y="629"/>
                  </a:lnTo>
                  <a:lnTo>
                    <a:pt x="1002" y="629"/>
                  </a:lnTo>
                  <a:lnTo>
                    <a:pt x="1002" y="629"/>
                  </a:lnTo>
                  <a:lnTo>
                    <a:pt x="1002" y="629"/>
                  </a:lnTo>
                  <a:lnTo>
                    <a:pt x="1002" y="629"/>
                  </a:lnTo>
                  <a:lnTo>
                    <a:pt x="1002" y="629"/>
                  </a:lnTo>
                  <a:lnTo>
                    <a:pt x="1002" y="629"/>
                  </a:lnTo>
                  <a:lnTo>
                    <a:pt x="1002" y="629"/>
                  </a:lnTo>
                  <a:lnTo>
                    <a:pt x="1002" y="627"/>
                  </a:lnTo>
                  <a:lnTo>
                    <a:pt x="1002" y="627"/>
                  </a:lnTo>
                  <a:lnTo>
                    <a:pt x="999" y="627"/>
                  </a:lnTo>
                  <a:lnTo>
                    <a:pt x="999" y="627"/>
                  </a:lnTo>
                  <a:lnTo>
                    <a:pt x="999" y="627"/>
                  </a:lnTo>
                  <a:lnTo>
                    <a:pt x="999" y="627"/>
                  </a:lnTo>
                  <a:lnTo>
                    <a:pt x="999" y="627"/>
                  </a:lnTo>
                  <a:lnTo>
                    <a:pt x="999" y="627"/>
                  </a:lnTo>
                  <a:lnTo>
                    <a:pt x="999" y="627"/>
                  </a:lnTo>
                  <a:lnTo>
                    <a:pt x="999" y="627"/>
                  </a:lnTo>
                  <a:lnTo>
                    <a:pt x="999" y="627"/>
                  </a:lnTo>
                  <a:lnTo>
                    <a:pt x="997" y="627"/>
                  </a:lnTo>
                  <a:lnTo>
                    <a:pt x="997" y="627"/>
                  </a:lnTo>
                  <a:lnTo>
                    <a:pt x="997" y="627"/>
                  </a:lnTo>
                  <a:lnTo>
                    <a:pt x="997" y="624"/>
                  </a:lnTo>
                  <a:lnTo>
                    <a:pt x="997" y="624"/>
                  </a:lnTo>
                  <a:lnTo>
                    <a:pt x="997" y="624"/>
                  </a:lnTo>
                  <a:lnTo>
                    <a:pt x="994" y="624"/>
                  </a:lnTo>
                  <a:lnTo>
                    <a:pt x="994" y="624"/>
                  </a:lnTo>
                  <a:lnTo>
                    <a:pt x="994" y="624"/>
                  </a:lnTo>
                  <a:lnTo>
                    <a:pt x="994" y="624"/>
                  </a:lnTo>
                  <a:lnTo>
                    <a:pt x="994" y="624"/>
                  </a:lnTo>
                  <a:lnTo>
                    <a:pt x="994" y="624"/>
                  </a:lnTo>
                  <a:lnTo>
                    <a:pt x="994" y="627"/>
                  </a:lnTo>
                  <a:lnTo>
                    <a:pt x="992" y="627"/>
                  </a:lnTo>
                  <a:lnTo>
                    <a:pt x="992" y="627"/>
                  </a:lnTo>
                  <a:lnTo>
                    <a:pt x="992" y="624"/>
                  </a:lnTo>
                  <a:lnTo>
                    <a:pt x="992" y="624"/>
                  </a:lnTo>
                  <a:lnTo>
                    <a:pt x="992" y="622"/>
                  </a:lnTo>
                  <a:lnTo>
                    <a:pt x="994" y="622"/>
                  </a:lnTo>
                  <a:lnTo>
                    <a:pt x="994" y="622"/>
                  </a:lnTo>
                  <a:lnTo>
                    <a:pt x="994" y="622"/>
                  </a:lnTo>
                  <a:lnTo>
                    <a:pt x="992" y="622"/>
                  </a:lnTo>
                  <a:lnTo>
                    <a:pt x="992" y="622"/>
                  </a:lnTo>
                  <a:lnTo>
                    <a:pt x="992" y="620"/>
                  </a:lnTo>
                  <a:lnTo>
                    <a:pt x="992" y="620"/>
                  </a:lnTo>
                  <a:lnTo>
                    <a:pt x="992" y="617"/>
                  </a:lnTo>
                  <a:lnTo>
                    <a:pt x="992" y="617"/>
                  </a:lnTo>
                  <a:lnTo>
                    <a:pt x="992" y="617"/>
                  </a:lnTo>
                  <a:lnTo>
                    <a:pt x="992" y="617"/>
                  </a:lnTo>
                  <a:lnTo>
                    <a:pt x="992" y="617"/>
                  </a:lnTo>
                  <a:lnTo>
                    <a:pt x="992" y="617"/>
                  </a:lnTo>
                  <a:lnTo>
                    <a:pt x="992" y="617"/>
                  </a:lnTo>
                  <a:lnTo>
                    <a:pt x="990" y="617"/>
                  </a:lnTo>
                  <a:lnTo>
                    <a:pt x="990" y="617"/>
                  </a:lnTo>
                  <a:lnTo>
                    <a:pt x="990" y="617"/>
                  </a:lnTo>
                  <a:lnTo>
                    <a:pt x="990" y="617"/>
                  </a:lnTo>
                  <a:lnTo>
                    <a:pt x="990" y="617"/>
                  </a:lnTo>
                  <a:lnTo>
                    <a:pt x="987" y="617"/>
                  </a:lnTo>
                  <a:close/>
                  <a:moveTo>
                    <a:pt x="907" y="1545"/>
                  </a:moveTo>
                  <a:lnTo>
                    <a:pt x="907" y="1545"/>
                  </a:lnTo>
                  <a:lnTo>
                    <a:pt x="907" y="1545"/>
                  </a:lnTo>
                  <a:lnTo>
                    <a:pt x="907" y="1545"/>
                  </a:lnTo>
                  <a:lnTo>
                    <a:pt x="907" y="1545"/>
                  </a:lnTo>
                  <a:lnTo>
                    <a:pt x="907" y="1545"/>
                  </a:lnTo>
                  <a:lnTo>
                    <a:pt x="907" y="1545"/>
                  </a:lnTo>
                  <a:lnTo>
                    <a:pt x="909" y="1545"/>
                  </a:lnTo>
                  <a:lnTo>
                    <a:pt x="909" y="1545"/>
                  </a:lnTo>
                  <a:lnTo>
                    <a:pt x="909" y="1545"/>
                  </a:lnTo>
                  <a:lnTo>
                    <a:pt x="907" y="1545"/>
                  </a:lnTo>
                  <a:lnTo>
                    <a:pt x="907" y="1545"/>
                  </a:lnTo>
                  <a:close/>
                  <a:moveTo>
                    <a:pt x="999" y="641"/>
                  </a:moveTo>
                  <a:lnTo>
                    <a:pt x="999" y="641"/>
                  </a:lnTo>
                  <a:lnTo>
                    <a:pt x="997" y="641"/>
                  </a:lnTo>
                  <a:lnTo>
                    <a:pt x="997" y="641"/>
                  </a:lnTo>
                  <a:lnTo>
                    <a:pt x="997" y="641"/>
                  </a:lnTo>
                  <a:lnTo>
                    <a:pt x="997" y="639"/>
                  </a:lnTo>
                  <a:lnTo>
                    <a:pt x="997" y="639"/>
                  </a:lnTo>
                  <a:lnTo>
                    <a:pt x="997" y="641"/>
                  </a:lnTo>
                  <a:lnTo>
                    <a:pt x="997" y="641"/>
                  </a:lnTo>
                  <a:lnTo>
                    <a:pt x="994" y="641"/>
                  </a:lnTo>
                  <a:lnTo>
                    <a:pt x="992" y="641"/>
                  </a:lnTo>
                  <a:lnTo>
                    <a:pt x="992" y="641"/>
                  </a:lnTo>
                  <a:lnTo>
                    <a:pt x="992" y="641"/>
                  </a:lnTo>
                  <a:lnTo>
                    <a:pt x="992" y="641"/>
                  </a:lnTo>
                  <a:lnTo>
                    <a:pt x="992" y="641"/>
                  </a:lnTo>
                  <a:lnTo>
                    <a:pt x="990" y="641"/>
                  </a:lnTo>
                  <a:lnTo>
                    <a:pt x="987" y="641"/>
                  </a:lnTo>
                  <a:lnTo>
                    <a:pt x="987" y="641"/>
                  </a:lnTo>
                  <a:lnTo>
                    <a:pt x="985" y="641"/>
                  </a:lnTo>
                  <a:lnTo>
                    <a:pt x="985" y="641"/>
                  </a:lnTo>
                  <a:lnTo>
                    <a:pt x="983" y="641"/>
                  </a:lnTo>
                  <a:lnTo>
                    <a:pt x="983" y="641"/>
                  </a:lnTo>
                  <a:lnTo>
                    <a:pt x="983" y="639"/>
                  </a:lnTo>
                  <a:lnTo>
                    <a:pt x="980" y="639"/>
                  </a:lnTo>
                  <a:lnTo>
                    <a:pt x="978" y="639"/>
                  </a:lnTo>
                  <a:lnTo>
                    <a:pt x="978" y="639"/>
                  </a:lnTo>
                  <a:lnTo>
                    <a:pt x="978" y="636"/>
                  </a:lnTo>
                  <a:lnTo>
                    <a:pt x="978" y="636"/>
                  </a:lnTo>
                  <a:lnTo>
                    <a:pt x="975" y="636"/>
                  </a:lnTo>
                  <a:lnTo>
                    <a:pt x="975" y="636"/>
                  </a:lnTo>
                  <a:lnTo>
                    <a:pt x="968" y="643"/>
                  </a:lnTo>
                  <a:lnTo>
                    <a:pt x="966" y="643"/>
                  </a:lnTo>
                  <a:lnTo>
                    <a:pt x="966" y="643"/>
                  </a:lnTo>
                  <a:lnTo>
                    <a:pt x="964" y="646"/>
                  </a:lnTo>
                  <a:lnTo>
                    <a:pt x="957" y="653"/>
                  </a:lnTo>
                  <a:lnTo>
                    <a:pt x="957" y="653"/>
                  </a:lnTo>
                  <a:lnTo>
                    <a:pt x="957" y="653"/>
                  </a:lnTo>
                  <a:lnTo>
                    <a:pt x="957" y="655"/>
                  </a:lnTo>
                  <a:lnTo>
                    <a:pt x="959" y="655"/>
                  </a:lnTo>
                  <a:lnTo>
                    <a:pt x="959" y="658"/>
                  </a:lnTo>
                  <a:lnTo>
                    <a:pt x="961" y="658"/>
                  </a:lnTo>
                  <a:lnTo>
                    <a:pt x="961" y="660"/>
                  </a:lnTo>
                  <a:lnTo>
                    <a:pt x="964" y="660"/>
                  </a:lnTo>
                  <a:lnTo>
                    <a:pt x="964" y="660"/>
                  </a:lnTo>
                  <a:lnTo>
                    <a:pt x="964" y="660"/>
                  </a:lnTo>
                  <a:lnTo>
                    <a:pt x="964" y="662"/>
                  </a:lnTo>
                  <a:lnTo>
                    <a:pt x="966" y="662"/>
                  </a:lnTo>
                  <a:lnTo>
                    <a:pt x="966" y="662"/>
                  </a:lnTo>
                  <a:lnTo>
                    <a:pt x="966" y="665"/>
                  </a:lnTo>
                  <a:lnTo>
                    <a:pt x="968" y="665"/>
                  </a:lnTo>
                  <a:lnTo>
                    <a:pt x="968" y="665"/>
                  </a:lnTo>
                  <a:lnTo>
                    <a:pt x="968" y="665"/>
                  </a:lnTo>
                  <a:lnTo>
                    <a:pt x="971" y="665"/>
                  </a:lnTo>
                  <a:lnTo>
                    <a:pt x="973" y="667"/>
                  </a:lnTo>
                  <a:lnTo>
                    <a:pt x="973" y="667"/>
                  </a:lnTo>
                  <a:lnTo>
                    <a:pt x="973" y="665"/>
                  </a:lnTo>
                  <a:lnTo>
                    <a:pt x="973" y="665"/>
                  </a:lnTo>
                  <a:lnTo>
                    <a:pt x="975" y="665"/>
                  </a:lnTo>
                  <a:lnTo>
                    <a:pt x="975" y="665"/>
                  </a:lnTo>
                  <a:lnTo>
                    <a:pt x="975" y="665"/>
                  </a:lnTo>
                  <a:lnTo>
                    <a:pt x="978" y="665"/>
                  </a:lnTo>
                  <a:lnTo>
                    <a:pt x="978" y="667"/>
                  </a:lnTo>
                  <a:lnTo>
                    <a:pt x="978" y="667"/>
                  </a:lnTo>
                  <a:lnTo>
                    <a:pt x="978" y="667"/>
                  </a:lnTo>
                  <a:lnTo>
                    <a:pt x="978" y="669"/>
                  </a:lnTo>
                  <a:lnTo>
                    <a:pt x="978" y="669"/>
                  </a:lnTo>
                  <a:lnTo>
                    <a:pt x="980" y="669"/>
                  </a:lnTo>
                  <a:lnTo>
                    <a:pt x="980" y="669"/>
                  </a:lnTo>
                  <a:lnTo>
                    <a:pt x="980" y="669"/>
                  </a:lnTo>
                  <a:lnTo>
                    <a:pt x="980" y="667"/>
                  </a:lnTo>
                  <a:lnTo>
                    <a:pt x="980" y="667"/>
                  </a:lnTo>
                  <a:lnTo>
                    <a:pt x="980" y="667"/>
                  </a:lnTo>
                  <a:lnTo>
                    <a:pt x="980" y="667"/>
                  </a:lnTo>
                  <a:lnTo>
                    <a:pt x="985" y="667"/>
                  </a:lnTo>
                  <a:lnTo>
                    <a:pt x="987" y="665"/>
                  </a:lnTo>
                  <a:lnTo>
                    <a:pt x="994" y="665"/>
                  </a:lnTo>
                  <a:lnTo>
                    <a:pt x="1002" y="662"/>
                  </a:lnTo>
                  <a:lnTo>
                    <a:pt x="1002" y="665"/>
                  </a:lnTo>
                  <a:lnTo>
                    <a:pt x="1004" y="665"/>
                  </a:lnTo>
                  <a:lnTo>
                    <a:pt x="1004" y="665"/>
                  </a:lnTo>
                  <a:lnTo>
                    <a:pt x="1006" y="665"/>
                  </a:lnTo>
                  <a:lnTo>
                    <a:pt x="1009" y="665"/>
                  </a:lnTo>
                  <a:lnTo>
                    <a:pt x="1011" y="665"/>
                  </a:lnTo>
                  <a:lnTo>
                    <a:pt x="1013" y="665"/>
                  </a:lnTo>
                  <a:lnTo>
                    <a:pt x="1013" y="665"/>
                  </a:lnTo>
                  <a:lnTo>
                    <a:pt x="1013" y="665"/>
                  </a:lnTo>
                  <a:lnTo>
                    <a:pt x="1013" y="662"/>
                  </a:lnTo>
                  <a:lnTo>
                    <a:pt x="1013" y="662"/>
                  </a:lnTo>
                  <a:lnTo>
                    <a:pt x="1013" y="660"/>
                  </a:lnTo>
                  <a:lnTo>
                    <a:pt x="1013" y="660"/>
                  </a:lnTo>
                  <a:lnTo>
                    <a:pt x="1013" y="662"/>
                  </a:lnTo>
                  <a:lnTo>
                    <a:pt x="1013" y="662"/>
                  </a:lnTo>
                  <a:lnTo>
                    <a:pt x="1013" y="665"/>
                  </a:lnTo>
                  <a:lnTo>
                    <a:pt x="1013" y="665"/>
                  </a:lnTo>
                  <a:lnTo>
                    <a:pt x="1016" y="665"/>
                  </a:lnTo>
                  <a:lnTo>
                    <a:pt x="1020" y="662"/>
                  </a:lnTo>
                  <a:lnTo>
                    <a:pt x="1023" y="662"/>
                  </a:lnTo>
                  <a:lnTo>
                    <a:pt x="1023" y="660"/>
                  </a:lnTo>
                  <a:lnTo>
                    <a:pt x="1023" y="660"/>
                  </a:lnTo>
                  <a:lnTo>
                    <a:pt x="1023" y="658"/>
                  </a:lnTo>
                  <a:lnTo>
                    <a:pt x="1020" y="658"/>
                  </a:lnTo>
                  <a:lnTo>
                    <a:pt x="1020" y="658"/>
                  </a:lnTo>
                  <a:lnTo>
                    <a:pt x="1020" y="658"/>
                  </a:lnTo>
                  <a:lnTo>
                    <a:pt x="1018" y="658"/>
                  </a:lnTo>
                  <a:lnTo>
                    <a:pt x="1018" y="658"/>
                  </a:lnTo>
                  <a:lnTo>
                    <a:pt x="1018" y="658"/>
                  </a:lnTo>
                  <a:lnTo>
                    <a:pt x="1018" y="655"/>
                  </a:lnTo>
                  <a:lnTo>
                    <a:pt x="1018" y="653"/>
                  </a:lnTo>
                  <a:lnTo>
                    <a:pt x="1018" y="653"/>
                  </a:lnTo>
                  <a:lnTo>
                    <a:pt x="1018" y="653"/>
                  </a:lnTo>
                  <a:lnTo>
                    <a:pt x="1016" y="653"/>
                  </a:lnTo>
                  <a:lnTo>
                    <a:pt x="1016" y="653"/>
                  </a:lnTo>
                  <a:lnTo>
                    <a:pt x="1013" y="653"/>
                  </a:lnTo>
                  <a:lnTo>
                    <a:pt x="1016" y="655"/>
                  </a:lnTo>
                  <a:lnTo>
                    <a:pt x="1016" y="655"/>
                  </a:lnTo>
                  <a:lnTo>
                    <a:pt x="1016" y="655"/>
                  </a:lnTo>
                  <a:lnTo>
                    <a:pt x="1016" y="655"/>
                  </a:lnTo>
                  <a:lnTo>
                    <a:pt x="1013" y="655"/>
                  </a:lnTo>
                  <a:lnTo>
                    <a:pt x="1013" y="655"/>
                  </a:lnTo>
                  <a:lnTo>
                    <a:pt x="1011" y="653"/>
                  </a:lnTo>
                  <a:lnTo>
                    <a:pt x="1004" y="655"/>
                  </a:lnTo>
                  <a:lnTo>
                    <a:pt x="1002" y="655"/>
                  </a:lnTo>
                  <a:lnTo>
                    <a:pt x="1002" y="655"/>
                  </a:lnTo>
                  <a:lnTo>
                    <a:pt x="1002" y="655"/>
                  </a:lnTo>
                  <a:lnTo>
                    <a:pt x="1002" y="653"/>
                  </a:lnTo>
                  <a:lnTo>
                    <a:pt x="1002" y="653"/>
                  </a:lnTo>
                  <a:lnTo>
                    <a:pt x="1002" y="653"/>
                  </a:lnTo>
                  <a:lnTo>
                    <a:pt x="1002" y="653"/>
                  </a:lnTo>
                  <a:lnTo>
                    <a:pt x="1002" y="653"/>
                  </a:lnTo>
                  <a:lnTo>
                    <a:pt x="1002" y="653"/>
                  </a:lnTo>
                  <a:lnTo>
                    <a:pt x="999" y="653"/>
                  </a:lnTo>
                  <a:lnTo>
                    <a:pt x="999" y="653"/>
                  </a:lnTo>
                  <a:lnTo>
                    <a:pt x="999" y="653"/>
                  </a:lnTo>
                  <a:lnTo>
                    <a:pt x="999" y="650"/>
                  </a:lnTo>
                  <a:lnTo>
                    <a:pt x="999" y="650"/>
                  </a:lnTo>
                  <a:lnTo>
                    <a:pt x="1002" y="650"/>
                  </a:lnTo>
                  <a:lnTo>
                    <a:pt x="1006" y="648"/>
                  </a:lnTo>
                  <a:lnTo>
                    <a:pt x="1006" y="648"/>
                  </a:lnTo>
                  <a:lnTo>
                    <a:pt x="1006" y="646"/>
                  </a:lnTo>
                  <a:lnTo>
                    <a:pt x="1006" y="646"/>
                  </a:lnTo>
                  <a:lnTo>
                    <a:pt x="1006" y="646"/>
                  </a:lnTo>
                  <a:lnTo>
                    <a:pt x="1006" y="646"/>
                  </a:lnTo>
                  <a:lnTo>
                    <a:pt x="1006" y="646"/>
                  </a:lnTo>
                  <a:lnTo>
                    <a:pt x="1009" y="646"/>
                  </a:lnTo>
                  <a:lnTo>
                    <a:pt x="1009" y="646"/>
                  </a:lnTo>
                  <a:lnTo>
                    <a:pt x="1011" y="646"/>
                  </a:lnTo>
                  <a:lnTo>
                    <a:pt x="1013" y="646"/>
                  </a:lnTo>
                  <a:lnTo>
                    <a:pt x="1013" y="646"/>
                  </a:lnTo>
                  <a:lnTo>
                    <a:pt x="1013" y="646"/>
                  </a:lnTo>
                  <a:lnTo>
                    <a:pt x="1013" y="643"/>
                  </a:lnTo>
                  <a:lnTo>
                    <a:pt x="1013" y="643"/>
                  </a:lnTo>
                  <a:lnTo>
                    <a:pt x="1013" y="643"/>
                  </a:lnTo>
                  <a:lnTo>
                    <a:pt x="1013" y="641"/>
                  </a:lnTo>
                  <a:lnTo>
                    <a:pt x="1011" y="641"/>
                  </a:lnTo>
                  <a:lnTo>
                    <a:pt x="1011" y="639"/>
                  </a:lnTo>
                  <a:lnTo>
                    <a:pt x="1009" y="639"/>
                  </a:lnTo>
                  <a:lnTo>
                    <a:pt x="1009" y="639"/>
                  </a:lnTo>
                  <a:lnTo>
                    <a:pt x="1006" y="643"/>
                  </a:lnTo>
                  <a:lnTo>
                    <a:pt x="1006" y="643"/>
                  </a:lnTo>
                  <a:lnTo>
                    <a:pt x="1006" y="641"/>
                  </a:lnTo>
                  <a:lnTo>
                    <a:pt x="1006" y="641"/>
                  </a:lnTo>
                  <a:lnTo>
                    <a:pt x="1006" y="641"/>
                  </a:lnTo>
                  <a:lnTo>
                    <a:pt x="1006" y="641"/>
                  </a:lnTo>
                  <a:lnTo>
                    <a:pt x="1006" y="641"/>
                  </a:lnTo>
                  <a:lnTo>
                    <a:pt x="1004" y="639"/>
                  </a:lnTo>
                  <a:lnTo>
                    <a:pt x="1004" y="639"/>
                  </a:lnTo>
                  <a:lnTo>
                    <a:pt x="1002" y="641"/>
                  </a:lnTo>
                  <a:lnTo>
                    <a:pt x="999" y="641"/>
                  </a:lnTo>
                  <a:close/>
                  <a:moveTo>
                    <a:pt x="921" y="648"/>
                  </a:moveTo>
                  <a:lnTo>
                    <a:pt x="921" y="648"/>
                  </a:lnTo>
                  <a:lnTo>
                    <a:pt x="921" y="650"/>
                  </a:lnTo>
                  <a:lnTo>
                    <a:pt x="921" y="650"/>
                  </a:lnTo>
                  <a:lnTo>
                    <a:pt x="921" y="650"/>
                  </a:lnTo>
                  <a:lnTo>
                    <a:pt x="921" y="650"/>
                  </a:lnTo>
                  <a:lnTo>
                    <a:pt x="921" y="650"/>
                  </a:lnTo>
                  <a:lnTo>
                    <a:pt x="921" y="650"/>
                  </a:lnTo>
                  <a:lnTo>
                    <a:pt x="923" y="650"/>
                  </a:lnTo>
                  <a:lnTo>
                    <a:pt x="923" y="650"/>
                  </a:lnTo>
                  <a:lnTo>
                    <a:pt x="926" y="650"/>
                  </a:lnTo>
                  <a:lnTo>
                    <a:pt x="928" y="650"/>
                  </a:lnTo>
                  <a:lnTo>
                    <a:pt x="935" y="646"/>
                  </a:lnTo>
                  <a:lnTo>
                    <a:pt x="940" y="646"/>
                  </a:lnTo>
                  <a:lnTo>
                    <a:pt x="942" y="646"/>
                  </a:lnTo>
                  <a:lnTo>
                    <a:pt x="945" y="646"/>
                  </a:lnTo>
                  <a:lnTo>
                    <a:pt x="945" y="646"/>
                  </a:lnTo>
                  <a:lnTo>
                    <a:pt x="945" y="643"/>
                  </a:lnTo>
                  <a:lnTo>
                    <a:pt x="947" y="643"/>
                  </a:lnTo>
                  <a:lnTo>
                    <a:pt x="947" y="643"/>
                  </a:lnTo>
                  <a:lnTo>
                    <a:pt x="954" y="636"/>
                  </a:lnTo>
                  <a:lnTo>
                    <a:pt x="961" y="629"/>
                  </a:lnTo>
                  <a:lnTo>
                    <a:pt x="968" y="620"/>
                  </a:lnTo>
                  <a:lnTo>
                    <a:pt x="968" y="620"/>
                  </a:lnTo>
                  <a:lnTo>
                    <a:pt x="966" y="617"/>
                  </a:lnTo>
                  <a:lnTo>
                    <a:pt x="966" y="617"/>
                  </a:lnTo>
                  <a:lnTo>
                    <a:pt x="966" y="620"/>
                  </a:lnTo>
                  <a:lnTo>
                    <a:pt x="966" y="620"/>
                  </a:lnTo>
                  <a:lnTo>
                    <a:pt x="964" y="620"/>
                  </a:lnTo>
                  <a:lnTo>
                    <a:pt x="957" y="622"/>
                  </a:lnTo>
                  <a:lnTo>
                    <a:pt x="952" y="627"/>
                  </a:lnTo>
                  <a:lnTo>
                    <a:pt x="952" y="627"/>
                  </a:lnTo>
                  <a:lnTo>
                    <a:pt x="952" y="627"/>
                  </a:lnTo>
                  <a:lnTo>
                    <a:pt x="945" y="627"/>
                  </a:lnTo>
                  <a:lnTo>
                    <a:pt x="940" y="629"/>
                  </a:lnTo>
                  <a:lnTo>
                    <a:pt x="940" y="632"/>
                  </a:lnTo>
                  <a:lnTo>
                    <a:pt x="938" y="632"/>
                  </a:lnTo>
                  <a:lnTo>
                    <a:pt x="931" y="634"/>
                  </a:lnTo>
                  <a:lnTo>
                    <a:pt x="931" y="634"/>
                  </a:lnTo>
                  <a:lnTo>
                    <a:pt x="928" y="634"/>
                  </a:lnTo>
                  <a:lnTo>
                    <a:pt x="928" y="634"/>
                  </a:lnTo>
                  <a:lnTo>
                    <a:pt x="928" y="634"/>
                  </a:lnTo>
                  <a:lnTo>
                    <a:pt x="928" y="636"/>
                  </a:lnTo>
                  <a:lnTo>
                    <a:pt x="928" y="636"/>
                  </a:lnTo>
                  <a:lnTo>
                    <a:pt x="928" y="634"/>
                  </a:lnTo>
                  <a:lnTo>
                    <a:pt x="928" y="634"/>
                  </a:lnTo>
                  <a:lnTo>
                    <a:pt x="935" y="632"/>
                  </a:lnTo>
                  <a:lnTo>
                    <a:pt x="942" y="627"/>
                  </a:lnTo>
                  <a:lnTo>
                    <a:pt x="949" y="622"/>
                  </a:lnTo>
                  <a:lnTo>
                    <a:pt x="959" y="617"/>
                  </a:lnTo>
                  <a:lnTo>
                    <a:pt x="959" y="617"/>
                  </a:lnTo>
                  <a:lnTo>
                    <a:pt x="957" y="617"/>
                  </a:lnTo>
                  <a:lnTo>
                    <a:pt x="949" y="617"/>
                  </a:lnTo>
                  <a:lnTo>
                    <a:pt x="940" y="620"/>
                  </a:lnTo>
                  <a:lnTo>
                    <a:pt x="933" y="622"/>
                  </a:lnTo>
                  <a:lnTo>
                    <a:pt x="931" y="622"/>
                  </a:lnTo>
                  <a:lnTo>
                    <a:pt x="926" y="627"/>
                  </a:lnTo>
                  <a:lnTo>
                    <a:pt x="919" y="634"/>
                  </a:lnTo>
                  <a:lnTo>
                    <a:pt x="919" y="634"/>
                  </a:lnTo>
                  <a:lnTo>
                    <a:pt x="921" y="636"/>
                  </a:lnTo>
                  <a:lnTo>
                    <a:pt x="921" y="636"/>
                  </a:lnTo>
                  <a:lnTo>
                    <a:pt x="921" y="636"/>
                  </a:lnTo>
                  <a:lnTo>
                    <a:pt x="921" y="636"/>
                  </a:lnTo>
                  <a:lnTo>
                    <a:pt x="923" y="639"/>
                  </a:lnTo>
                  <a:lnTo>
                    <a:pt x="923" y="639"/>
                  </a:lnTo>
                  <a:lnTo>
                    <a:pt x="921" y="641"/>
                  </a:lnTo>
                  <a:lnTo>
                    <a:pt x="921" y="646"/>
                  </a:lnTo>
                  <a:lnTo>
                    <a:pt x="923" y="646"/>
                  </a:lnTo>
                  <a:lnTo>
                    <a:pt x="923" y="646"/>
                  </a:lnTo>
                  <a:lnTo>
                    <a:pt x="921" y="648"/>
                  </a:lnTo>
                  <a:close/>
                  <a:moveTo>
                    <a:pt x="957" y="480"/>
                  </a:moveTo>
                  <a:lnTo>
                    <a:pt x="957" y="480"/>
                  </a:lnTo>
                  <a:lnTo>
                    <a:pt x="959" y="480"/>
                  </a:lnTo>
                  <a:lnTo>
                    <a:pt x="959" y="482"/>
                  </a:lnTo>
                  <a:lnTo>
                    <a:pt x="959" y="482"/>
                  </a:lnTo>
                  <a:lnTo>
                    <a:pt x="961" y="482"/>
                  </a:lnTo>
                  <a:lnTo>
                    <a:pt x="961" y="482"/>
                  </a:lnTo>
                  <a:lnTo>
                    <a:pt x="961" y="482"/>
                  </a:lnTo>
                  <a:lnTo>
                    <a:pt x="964" y="485"/>
                  </a:lnTo>
                  <a:lnTo>
                    <a:pt x="964" y="485"/>
                  </a:lnTo>
                  <a:lnTo>
                    <a:pt x="966" y="482"/>
                  </a:lnTo>
                  <a:lnTo>
                    <a:pt x="966" y="482"/>
                  </a:lnTo>
                  <a:lnTo>
                    <a:pt x="964" y="480"/>
                  </a:lnTo>
                  <a:lnTo>
                    <a:pt x="964" y="480"/>
                  </a:lnTo>
                  <a:lnTo>
                    <a:pt x="961" y="480"/>
                  </a:lnTo>
                  <a:lnTo>
                    <a:pt x="961" y="480"/>
                  </a:lnTo>
                  <a:lnTo>
                    <a:pt x="961" y="478"/>
                  </a:lnTo>
                  <a:lnTo>
                    <a:pt x="961" y="478"/>
                  </a:lnTo>
                  <a:lnTo>
                    <a:pt x="961" y="478"/>
                  </a:lnTo>
                  <a:lnTo>
                    <a:pt x="961" y="478"/>
                  </a:lnTo>
                  <a:lnTo>
                    <a:pt x="961" y="478"/>
                  </a:lnTo>
                  <a:lnTo>
                    <a:pt x="961" y="478"/>
                  </a:lnTo>
                  <a:lnTo>
                    <a:pt x="961" y="478"/>
                  </a:lnTo>
                  <a:lnTo>
                    <a:pt x="961" y="478"/>
                  </a:lnTo>
                  <a:lnTo>
                    <a:pt x="961" y="478"/>
                  </a:lnTo>
                  <a:lnTo>
                    <a:pt x="959" y="480"/>
                  </a:lnTo>
                  <a:lnTo>
                    <a:pt x="957" y="480"/>
                  </a:lnTo>
                  <a:close/>
                  <a:moveTo>
                    <a:pt x="947" y="662"/>
                  </a:moveTo>
                  <a:lnTo>
                    <a:pt x="949" y="665"/>
                  </a:lnTo>
                  <a:lnTo>
                    <a:pt x="952" y="662"/>
                  </a:lnTo>
                  <a:lnTo>
                    <a:pt x="952" y="662"/>
                  </a:lnTo>
                  <a:lnTo>
                    <a:pt x="952" y="660"/>
                  </a:lnTo>
                  <a:lnTo>
                    <a:pt x="952" y="660"/>
                  </a:lnTo>
                  <a:lnTo>
                    <a:pt x="949" y="660"/>
                  </a:lnTo>
                  <a:lnTo>
                    <a:pt x="949" y="658"/>
                  </a:lnTo>
                  <a:lnTo>
                    <a:pt x="949" y="658"/>
                  </a:lnTo>
                  <a:lnTo>
                    <a:pt x="949" y="655"/>
                  </a:lnTo>
                  <a:lnTo>
                    <a:pt x="949" y="655"/>
                  </a:lnTo>
                  <a:lnTo>
                    <a:pt x="949" y="653"/>
                  </a:lnTo>
                  <a:lnTo>
                    <a:pt x="947" y="653"/>
                  </a:lnTo>
                  <a:lnTo>
                    <a:pt x="947" y="653"/>
                  </a:lnTo>
                  <a:lnTo>
                    <a:pt x="947" y="653"/>
                  </a:lnTo>
                  <a:lnTo>
                    <a:pt x="945" y="658"/>
                  </a:lnTo>
                  <a:lnTo>
                    <a:pt x="945" y="658"/>
                  </a:lnTo>
                  <a:lnTo>
                    <a:pt x="945" y="658"/>
                  </a:lnTo>
                  <a:lnTo>
                    <a:pt x="945" y="658"/>
                  </a:lnTo>
                  <a:lnTo>
                    <a:pt x="945" y="660"/>
                  </a:lnTo>
                  <a:lnTo>
                    <a:pt x="942" y="660"/>
                  </a:lnTo>
                  <a:lnTo>
                    <a:pt x="945" y="660"/>
                  </a:lnTo>
                  <a:lnTo>
                    <a:pt x="945" y="662"/>
                  </a:lnTo>
                  <a:lnTo>
                    <a:pt x="945" y="662"/>
                  </a:lnTo>
                  <a:lnTo>
                    <a:pt x="945" y="662"/>
                  </a:lnTo>
                  <a:lnTo>
                    <a:pt x="942" y="665"/>
                  </a:lnTo>
                  <a:lnTo>
                    <a:pt x="942" y="665"/>
                  </a:lnTo>
                  <a:lnTo>
                    <a:pt x="945" y="665"/>
                  </a:lnTo>
                  <a:lnTo>
                    <a:pt x="947" y="662"/>
                  </a:lnTo>
                  <a:close/>
                  <a:moveTo>
                    <a:pt x="760" y="262"/>
                  </a:moveTo>
                  <a:lnTo>
                    <a:pt x="760" y="265"/>
                  </a:lnTo>
                  <a:lnTo>
                    <a:pt x="760" y="265"/>
                  </a:lnTo>
                  <a:lnTo>
                    <a:pt x="762" y="267"/>
                  </a:lnTo>
                  <a:lnTo>
                    <a:pt x="762" y="267"/>
                  </a:lnTo>
                  <a:lnTo>
                    <a:pt x="765" y="265"/>
                  </a:lnTo>
                  <a:lnTo>
                    <a:pt x="765" y="265"/>
                  </a:lnTo>
                  <a:lnTo>
                    <a:pt x="762" y="265"/>
                  </a:lnTo>
                  <a:lnTo>
                    <a:pt x="762" y="265"/>
                  </a:lnTo>
                  <a:lnTo>
                    <a:pt x="762" y="265"/>
                  </a:lnTo>
                  <a:lnTo>
                    <a:pt x="762" y="260"/>
                  </a:lnTo>
                  <a:lnTo>
                    <a:pt x="762" y="258"/>
                  </a:lnTo>
                  <a:lnTo>
                    <a:pt x="762" y="258"/>
                  </a:lnTo>
                  <a:lnTo>
                    <a:pt x="762" y="258"/>
                  </a:lnTo>
                  <a:lnTo>
                    <a:pt x="760" y="258"/>
                  </a:lnTo>
                  <a:lnTo>
                    <a:pt x="760" y="258"/>
                  </a:lnTo>
                  <a:lnTo>
                    <a:pt x="760" y="260"/>
                  </a:lnTo>
                  <a:lnTo>
                    <a:pt x="760" y="260"/>
                  </a:lnTo>
                  <a:lnTo>
                    <a:pt x="760" y="262"/>
                  </a:lnTo>
                  <a:close/>
                  <a:moveTo>
                    <a:pt x="280" y="125"/>
                  </a:moveTo>
                  <a:lnTo>
                    <a:pt x="280" y="123"/>
                  </a:lnTo>
                  <a:lnTo>
                    <a:pt x="280" y="118"/>
                  </a:lnTo>
                  <a:lnTo>
                    <a:pt x="280" y="116"/>
                  </a:lnTo>
                  <a:lnTo>
                    <a:pt x="280" y="113"/>
                  </a:lnTo>
                  <a:lnTo>
                    <a:pt x="280" y="113"/>
                  </a:lnTo>
                  <a:lnTo>
                    <a:pt x="277" y="113"/>
                  </a:lnTo>
                  <a:lnTo>
                    <a:pt x="277" y="113"/>
                  </a:lnTo>
                  <a:lnTo>
                    <a:pt x="270" y="113"/>
                  </a:lnTo>
                  <a:lnTo>
                    <a:pt x="268" y="111"/>
                  </a:lnTo>
                  <a:lnTo>
                    <a:pt x="265" y="113"/>
                  </a:lnTo>
                  <a:lnTo>
                    <a:pt x="261" y="116"/>
                  </a:lnTo>
                  <a:lnTo>
                    <a:pt x="261" y="116"/>
                  </a:lnTo>
                  <a:lnTo>
                    <a:pt x="263" y="116"/>
                  </a:lnTo>
                  <a:lnTo>
                    <a:pt x="263" y="118"/>
                  </a:lnTo>
                  <a:lnTo>
                    <a:pt x="263" y="118"/>
                  </a:lnTo>
                  <a:lnTo>
                    <a:pt x="263" y="118"/>
                  </a:lnTo>
                  <a:lnTo>
                    <a:pt x="265" y="118"/>
                  </a:lnTo>
                  <a:lnTo>
                    <a:pt x="265" y="118"/>
                  </a:lnTo>
                  <a:lnTo>
                    <a:pt x="265" y="120"/>
                  </a:lnTo>
                  <a:lnTo>
                    <a:pt x="265" y="120"/>
                  </a:lnTo>
                  <a:lnTo>
                    <a:pt x="268" y="120"/>
                  </a:lnTo>
                  <a:lnTo>
                    <a:pt x="268" y="120"/>
                  </a:lnTo>
                  <a:lnTo>
                    <a:pt x="273" y="120"/>
                  </a:lnTo>
                  <a:lnTo>
                    <a:pt x="273" y="120"/>
                  </a:lnTo>
                  <a:lnTo>
                    <a:pt x="277" y="123"/>
                  </a:lnTo>
                  <a:lnTo>
                    <a:pt x="277" y="125"/>
                  </a:lnTo>
                  <a:lnTo>
                    <a:pt x="280" y="125"/>
                  </a:lnTo>
                  <a:lnTo>
                    <a:pt x="280" y="125"/>
                  </a:lnTo>
                  <a:close/>
                  <a:moveTo>
                    <a:pt x="542" y="45"/>
                  </a:moveTo>
                  <a:lnTo>
                    <a:pt x="542" y="47"/>
                  </a:lnTo>
                  <a:lnTo>
                    <a:pt x="545" y="47"/>
                  </a:lnTo>
                  <a:lnTo>
                    <a:pt x="545" y="49"/>
                  </a:lnTo>
                  <a:lnTo>
                    <a:pt x="547" y="49"/>
                  </a:lnTo>
                  <a:lnTo>
                    <a:pt x="552" y="52"/>
                  </a:lnTo>
                  <a:lnTo>
                    <a:pt x="564" y="56"/>
                  </a:lnTo>
                  <a:lnTo>
                    <a:pt x="568" y="54"/>
                  </a:lnTo>
                  <a:lnTo>
                    <a:pt x="568" y="54"/>
                  </a:lnTo>
                  <a:lnTo>
                    <a:pt x="566" y="52"/>
                  </a:lnTo>
                  <a:lnTo>
                    <a:pt x="564" y="49"/>
                  </a:lnTo>
                  <a:lnTo>
                    <a:pt x="557" y="45"/>
                  </a:lnTo>
                  <a:lnTo>
                    <a:pt x="554" y="45"/>
                  </a:lnTo>
                  <a:lnTo>
                    <a:pt x="552" y="45"/>
                  </a:lnTo>
                  <a:lnTo>
                    <a:pt x="552" y="42"/>
                  </a:lnTo>
                  <a:lnTo>
                    <a:pt x="549" y="42"/>
                  </a:lnTo>
                  <a:lnTo>
                    <a:pt x="545" y="40"/>
                  </a:lnTo>
                  <a:lnTo>
                    <a:pt x="542" y="40"/>
                  </a:lnTo>
                  <a:lnTo>
                    <a:pt x="542" y="40"/>
                  </a:lnTo>
                  <a:lnTo>
                    <a:pt x="540" y="40"/>
                  </a:lnTo>
                  <a:lnTo>
                    <a:pt x="540" y="40"/>
                  </a:lnTo>
                  <a:lnTo>
                    <a:pt x="540" y="42"/>
                  </a:lnTo>
                  <a:lnTo>
                    <a:pt x="540" y="42"/>
                  </a:lnTo>
                  <a:lnTo>
                    <a:pt x="542" y="45"/>
                  </a:lnTo>
                  <a:close/>
                  <a:moveTo>
                    <a:pt x="254" y="99"/>
                  </a:moveTo>
                  <a:lnTo>
                    <a:pt x="254" y="99"/>
                  </a:lnTo>
                  <a:lnTo>
                    <a:pt x="251" y="99"/>
                  </a:lnTo>
                  <a:lnTo>
                    <a:pt x="251" y="99"/>
                  </a:lnTo>
                  <a:lnTo>
                    <a:pt x="251" y="101"/>
                  </a:lnTo>
                  <a:lnTo>
                    <a:pt x="254" y="104"/>
                  </a:lnTo>
                  <a:lnTo>
                    <a:pt x="254" y="106"/>
                  </a:lnTo>
                  <a:lnTo>
                    <a:pt x="254" y="106"/>
                  </a:lnTo>
                  <a:lnTo>
                    <a:pt x="258" y="104"/>
                  </a:lnTo>
                  <a:lnTo>
                    <a:pt x="261" y="104"/>
                  </a:lnTo>
                  <a:lnTo>
                    <a:pt x="265" y="106"/>
                  </a:lnTo>
                  <a:lnTo>
                    <a:pt x="265" y="106"/>
                  </a:lnTo>
                  <a:lnTo>
                    <a:pt x="268" y="109"/>
                  </a:lnTo>
                  <a:lnTo>
                    <a:pt x="275" y="109"/>
                  </a:lnTo>
                  <a:lnTo>
                    <a:pt x="280" y="109"/>
                  </a:lnTo>
                  <a:lnTo>
                    <a:pt x="280" y="109"/>
                  </a:lnTo>
                  <a:lnTo>
                    <a:pt x="282" y="109"/>
                  </a:lnTo>
                  <a:lnTo>
                    <a:pt x="284" y="106"/>
                  </a:lnTo>
                  <a:lnTo>
                    <a:pt x="282" y="106"/>
                  </a:lnTo>
                  <a:lnTo>
                    <a:pt x="280" y="104"/>
                  </a:lnTo>
                  <a:lnTo>
                    <a:pt x="280" y="104"/>
                  </a:lnTo>
                  <a:lnTo>
                    <a:pt x="275" y="104"/>
                  </a:lnTo>
                  <a:lnTo>
                    <a:pt x="270" y="104"/>
                  </a:lnTo>
                  <a:lnTo>
                    <a:pt x="268" y="101"/>
                  </a:lnTo>
                  <a:lnTo>
                    <a:pt x="265" y="99"/>
                  </a:lnTo>
                  <a:lnTo>
                    <a:pt x="263" y="99"/>
                  </a:lnTo>
                  <a:lnTo>
                    <a:pt x="261" y="99"/>
                  </a:lnTo>
                  <a:lnTo>
                    <a:pt x="256" y="99"/>
                  </a:lnTo>
                  <a:lnTo>
                    <a:pt x="254" y="97"/>
                  </a:lnTo>
                  <a:lnTo>
                    <a:pt x="251" y="97"/>
                  </a:lnTo>
                  <a:lnTo>
                    <a:pt x="251" y="97"/>
                  </a:lnTo>
                  <a:lnTo>
                    <a:pt x="251" y="99"/>
                  </a:lnTo>
                  <a:lnTo>
                    <a:pt x="254" y="99"/>
                  </a:lnTo>
                  <a:close/>
                  <a:moveTo>
                    <a:pt x="275" y="125"/>
                  </a:moveTo>
                  <a:lnTo>
                    <a:pt x="275" y="125"/>
                  </a:lnTo>
                  <a:lnTo>
                    <a:pt x="275" y="125"/>
                  </a:lnTo>
                  <a:lnTo>
                    <a:pt x="273" y="123"/>
                  </a:lnTo>
                  <a:lnTo>
                    <a:pt x="270" y="123"/>
                  </a:lnTo>
                  <a:lnTo>
                    <a:pt x="270" y="123"/>
                  </a:lnTo>
                  <a:lnTo>
                    <a:pt x="270" y="123"/>
                  </a:lnTo>
                  <a:lnTo>
                    <a:pt x="265" y="123"/>
                  </a:lnTo>
                  <a:lnTo>
                    <a:pt x="263" y="120"/>
                  </a:lnTo>
                  <a:lnTo>
                    <a:pt x="261" y="120"/>
                  </a:lnTo>
                  <a:lnTo>
                    <a:pt x="261" y="120"/>
                  </a:lnTo>
                  <a:lnTo>
                    <a:pt x="258" y="118"/>
                  </a:lnTo>
                  <a:lnTo>
                    <a:pt x="258" y="116"/>
                  </a:lnTo>
                  <a:lnTo>
                    <a:pt x="254" y="118"/>
                  </a:lnTo>
                  <a:lnTo>
                    <a:pt x="251" y="120"/>
                  </a:lnTo>
                  <a:lnTo>
                    <a:pt x="251" y="120"/>
                  </a:lnTo>
                  <a:lnTo>
                    <a:pt x="251" y="120"/>
                  </a:lnTo>
                  <a:lnTo>
                    <a:pt x="251" y="123"/>
                  </a:lnTo>
                  <a:lnTo>
                    <a:pt x="251" y="120"/>
                  </a:lnTo>
                  <a:lnTo>
                    <a:pt x="258" y="123"/>
                  </a:lnTo>
                  <a:lnTo>
                    <a:pt x="261" y="125"/>
                  </a:lnTo>
                  <a:lnTo>
                    <a:pt x="261" y="125"/>
                  </a:lnTo>
                  <a:lnTo>
                    <a:pt x="263" y="125"/>
                  </a:lnTo>
                  <a:lnTo>
                    <a:pt x="268" y="127"/>
                  </a:lnTo>
                  <a:lnTo>
                    <a:pt x="273" y="127"/>
                  </a:lnTo>
                  <a:lnTo>
                    <a:pt x="277" y="127"/>
                  </a:lnTo>
                  <a:lnTo>
                    <a:pt x="275" y="125"/>
                  </a:lnTo>
                  <a:lnTo>
                    <a:pt x="275" y="125"/>
                  </a:lnTo>
                  <a:close/>
                  <a:moveTo>
                    <a:pt x="190" y="189"/>
                  </a:moveTo>
                  <a:lnTo>
                    <a:pt x="190" y="191"/>
                  </a:lnTo>
                  <a:lnTo>
                    <a:pt x="192" y="194"/>
                  </a:lnTo>
                  <a:lnTo>
                    <a:pt x="192" y="194"/>
                  </a:lnTo>
                  <a:lnTo>
                    <a:pt x="194" y="196"/>
                  </a:lnTo>
                  <a:lnTo>
                    <a:pt x="194" y="196"/>
                  </a:lnTo>
                  <a:lnTo>
                    <a:pt x="199" y="194"/>
                  </a:lnTo>
                  <a:lnTo>
                    <a:pt x="204" y="191"/>
                  </a:lnTo>
                  <a:lnTo>
                    <a:pt x="204" y="191"/>
                  </a:lnTo>
                  <a:lnTo>
                    <a:pt x="204" y="189"/>
                  </a:lnTo>
                  <a:lnTo>
                    <a:pt x="202" y="187"/>
                  </a:lnTo>
                  <a:lnTo>
                    <a:pt x="197" y="187"/>
                  </a:lnTo>
                  <a:lnTo>
                    <a:pt x="190" y="187"/>
                  </a:lnTo>
                  <a:lnTo>
                    <a:pt x="190" y="187"/>
                  </a:lnTo>
                  <a:lnTo>
                    <a:pt x="190" y="189"/>
                  </a:lnTo>
                  <a:lnTo>
                    <a:pt x="190" y="189"/>
                  </a:lnTo>
                  <a:close/>
                  <a:moveTo>
                    <a:pt x="38" y="461"/>
                  </a:moveTo>
                  <a:lnTo>
                    <a:pt x="38" y="461"/>
                  </a:lnTo>
                  <a:lnTo>
                    <a:pt x="38" y="461"/>
                  </a:lnTo>
                  <a:lnTo>
                    <a:pt x="38" y="461"/>
                  </a:lnTo>
                  <a:lnTo>
                    <a:pt x="41" y="461"/>
                  </a:lnTo>
                  <a:lnTo>
                    <a:pt x="41" y="461"/>
                  </a:lnTo>
                  <a:lnTo>
                    <a:pt x="41" y="461"/>
                  </a:lnTo>
                  <a:lnTo>
                    <a:pt x="41" y="461"/>
                  </a:lnTo>
                  <a:lnTo>
                    <a:pt x="38" y="461"/>
                  </a:lnTo>
                  <a:lnTo>
                    <a:pt x="38" y="461"/>
                  </a:lnTo>
                  <a:lnTo>
                    <a:pt x="38" y="461"/>
                  </a:lnTo>
                  <a:lnTo>
                    <a:pt x="38" y="461"/>
                  </a:lnTo>
                  <a:lnTo>
                    <a:pt x="38" y="461"/>
                  </a:lnTo>
                  <a:lnTo>
                    <a:pt x="38" y="461"/>
                  </a:lnTo>
                  <a:lnTo>
                    <a:pt x="38" y="461"/>
                  </a:lnTo>
                  <a:lnTo>
                    <a:pt x="38" y="461"/>
                  </a:lnTo>
                  <a:lnTo>
                    <a:pt x="38" y="461"/>
                  </a:lnTo>
                  <a:close/>
                  <a:moveTo>
                    <a:pt x="161" y="277"/>
                  </a:moveTo>
                  <a:lnTo>
                    <a:pt x="161" y="277"/>
                  </a:lnTo>
                  <a:lnTo>
                    <a:pt x="164" y="279"/>
                  </a:lnTo>
                  <a:lnTo>
                    <a:pt x="164" y="279"/>
                  </a:lnTo>
                  <a:lnTo>
                    <a:pt x="164" y="279"/>
                  </a:lnTo>
                  <a:lnTo>
                    <a:pt x="164" y="281"/>
                  </a:lnTo>
                  <a:lnTo>
                    <a:pt x="164" y="281"/>
                  </a:lnTo>
                  <a:lnTo>
                    <a:pt x="166" y="281"/>
                  </a:lnTo>
                  <a:lnTo>
                    <a:pt x="166" y="281"/>
                  </a:lnTo>
                  <a:lnTo>
                    <a:pt x="166" y="284"/>
                  </a:lnTo>
                  <a:lnTo>
                    <a:pt x="168" y="284"/>
                  </a:lnTo>
                  <a:lnTo>
                    <a:pt x="168" y="284"/>
                  </a:lnTo>
                  <a:lnTo>
                    <a:pt x="176" y="284"/>
                  </a:lnTo>
                  <a:lnTo>
                    <a:pt x="178" y="286"/>
                  </a:lnTo>
                  <a:lnTo>
                    <a:pt x="183" y="286"/>
                  </a:lnTo>
                  <a:lnTo>
                    <a:pt x="185" y="288"/>
                  </a:lnTo>
                  <a:lnTo>
                    <a:pt x="190" y="286"/>
                  </a:lnTo>
                  <a:lnTo>
                    <a:pt x="194" y="284"/>
                  </a:lnTo>
                  <a:lnTo>
                    <a:pt x="194" y="284"/>
                  </a:lnTo>
                  <a:lnTo>
                    <a:pt x="194" y="284"/>
                  </a:lnTo>
                  <a:lnTo>
                    <a:pt x="194" y="284"/>
                  </a:lnTo>
                  <a:lnTo>
                    <a:pt x="194" y="281"/>
                  </a:lnTo>
                  <a:lnTo>
                    <a:pt x="187" y="279"/>
                  </a:lnTo>
                  <a:lnTo>
                    <a:pt x="180" y="274"/>
                  </a:lnTo>
                  <a:lnTo>
                    <a:pt x="171" y="272"/>
                  </a:lnTo>
                  <a:lnTo>
                    <a:pt x="171" y="272"/>
                  </a:lnTo>
                  <a:lnTo>
                    <a:pt x="171" y="269"/>
                  </a:lnTo>
                  <a:lnTo>
                    <a:pt x="168" y="267"/>
                  </a:lnTo>
                  <a:lnTo>
                    <a:pt x="168" y="267"/>
                  </a:lnTo>
                  <a:lnTo>
                    <a:pt x="166" y="267"/>
                  </a:lnTo>
                  <a:lnTo>
                    <a:pt x="168" y="265"/>
                  </a:lnTo>
                  <a:lnTo>
                    <a:pt x="164" y="262"/>
                  </a:lnTo>
                  <a:lnTo>
                    <a:pt x="159" y="262"/>
                  </a:lnTo>
                  <a:lnTo>
                    <a:pt x="159" y="267"/>
                  </a:lnTo>
                  <a:lnTo>
                    <a:pt x="159" y="272"/>
                  </a:lnTo>
                  <a:lnTo>
                    <a:pt x="161" y="277"/>
                  </a:lnTo>
                  <a:close/>
                  <a:moveTo>
                    <a:pt x="578" y="56"/>
                  </a:moveTo>
                  <a:lnTo>
                    <a:pt x="580" y="59"/>
                  </a:lnTo>
                  <a:lnTo>
                    <a:pt x="590" y="59"/>
                  </a:lnTo>
                  <a:lnTo>
                    <a:pt x="592" y="61"/>
                  </a:lnTo>
                  <a:lnTo>
                    <a:pt x="594" y="56"/>
                  </a:lnTo>
                  <a:lnTo>
                    <a:pt x="594" y="56"/>
                  </a:lnTo>
                  <a:lnTo>
                    <a:pt x="594" y="56"/>
                  </a:lnTo>
                  <a:lnTo>
                    <a:pt x="594" y="56"/>
                  </a:lnTo>
                  <a:lnTo>
                    <a:pt x="592" y="54"/>
                  </a:lnTo>
                  <a:lnTo>
                    <a:pt x="592" y="54"/>
                  </a:lnTo>
                  <a:lnTo>
                    <a:pt x="590" y="54"/>
                  </a:lnTo>
                  <a:lnTo>
                    <a:pt x="587" y="54"/>
                  </a:lnTo>
                  <a:lnTo>
                    <a:pt x="585" y="52"/>
                  </a:lnTo>
                  <a:lnTo>
                    <a:pt x="585" y="52"/>
                  </a:lnTo>
                  <a:lnTo>
                    <a:pt x="583" y="52"/>
                  </a:lnTo>
                  <a:lnTo>
                    <a:pt x="583" y="52"/>
                  </a:lnTo>
                  <a:lnTo>
                    <a:pt x="580" y="52"/>
                  </a:lnTo>
                  <a:lnTo>
                    <a:pt x="578" y="56"/>
                  </a:lnTo>
                  <a:lnTo>
                    <a:pt x="578" y="56"/>
                  </a:lnTo>
                  <a:lnTo>
                    <a:pt x="578" y="56"/>
                  </a:lnTo>
                  <a:close/>
                  <a:moveTo>
                    <a:pt x="755" y="305"/>
                  </a:moveTo>
                  <a:lnTo>
                    <a:pt x="755" y="303"/>
                  </a:lnTo>
                  <a:lnTo>
                    <a:pt x="755" y="305"/>
                  </a:lnTo>
                  <a:lnTo>
                    <a:pt x="755" y="305"/>
                  </a:lnTo>
                  <a:lnTo>
                    <a:pt x="755" y="310"/>
                  </a:lnTo>
                  <a:lnTo>
                    <a:pt x="755" y="310"/>
                  </a:lnTo>
                  <a:lnTo>
                    <a:pt x="755" y="312"/>
                  </a:lnTo>
                  <a:lnTo>
                    <a:pt x="755" y="312"/>
                  </a:lnTo>
                  <a:lnTo>
                    <a:pt x="760" y="312"/>
                  </a:lnTo>
                  <a:lnTo>
                    <a:pt x="762" y="310"/>
                  </a:lnTo>
                  <a:lnTo>
                    <a:pt x="762" y="310"/>
                  </a:lnTo>
                  <a:lnTo>
                    <a:pt x="762" y="310"/>
                  </a:lnTo>
                  <a:lnTo>
                    <a:pt x="760" y="307"/>
                  </a:lnTo>
                  <a:lnTo>
                    <a:pt x="760" y="307"/>
                  </a:lnTo>
                  <a:lnTo>
                    <a:pt x="758" y="305"/>
                  </a:lnTo>
                  <a:lnTo>
                    <a:pt x="758" y="305"/>
                  </a:lnTo>
                  <a:lnTo>
                    <a:pt x="755" y="305"/>
                  </a:lnTo>
                  <a:close/>
                  <a:moveTo>
                    <a:pt x="34" y="478"/>
                  </a:moveTo>
                  <a:lnTo>
                    <a:pt x="34" y="478"/>
                  </a:lnTo>
                  <a:lnTo>
                    <a:pt x="34" y="478"/>
                  </a:lnTo>
                  <a:lnTo>
                    <a:pt x="36" y="478"/>
                  </a:lnTo>
                  <a:lnTo>
                    <a:pt x="36" y="478"/>
                  </a:lnTo>
                  <a:lnTo>
                    <a:pt x="36" y="478"/>
                  </a:lnTo>
                  <a:lnTo>
                    <a:pt x="36" y="478"/>
                  </a:lnTo>
                  <a:lnTo>
                    <a:pt x="36" y="478"/>
                  </a:lnTo>
                  <a:lnTo>
                    <a:pt x="36" y="478"/>
                  </a:lnTo>
                  <a:lnTo>
                    <a:pt x="36" y="480"/>
                  </a:lnTo>
                  <a:lnTo>
                    <a:pt x="36" y="480"/>
                  </a:lnTo>
                  <a:lnTo>
                    <a:pt x="36" y="480"/>
                  </a:lnTo>
                  <a:lnTo>
                    <a:pt x="36" y="480"/>
                  </a:lnTo>
                  <a:lnTo>
                    <a:pt x="36" y="480"/>
                  </a:lnTo>
                  <a:lnTo>
                    <a:pt x="36" y="480"/>
                  </a:lnTo>
                  <a:lnTo>
                    <a:pt x="36" y="480"/>
                  </a:lnTo>
                  <a:lnTo>
                    <a:pt x="36" y="480"/>
                  </a:lnTo>
                  <a:lnTo>
                    <a:pt x="36" y="480"/>
                  </a:lnTo>
                  <a:lnTo>
                    <a:pt x="36" y="480"/>
                  </a:lnTo>
                  <a:lnTo>
                    <a:pt x="36" y="480"/>
                  </a:lnTo>
                  <a:lnTo>
                    <a:pt x="36" y="480"/>
                  </a:lnTo>
                  <a:lnTo>
                    <a:pt x="38" y="480"/>
                  </a:lnTo>
                  <a:lnTo>
                    <a:pt x="38" y="480"/>
                  </a:lnTo>
                  <a:lnTo>
                    <a:pt x="38" y="480"/>
                  </a:lnTo>
                  <a:lnTo>
                    <a:pt x="38" y="480"/>
                  </a:lnTo>
                  <a:lnTo>
                    <a:pt x="38" y="482"/>
                  </a:lnTo>
                  <a:lnTo>
                    <a:pt x="38" y="482"/>
                  </a:lnTo>
                  <a:lnTo>
                    <a:pt x="38" y="482"/>
                  </a:lnTo>
                  <a:lnTo>
                    <a:pt x="38" y="482"/>
                  </a:lnTo>
                  <a:lnTo>
                    <a:pt x="38" y="482"/>
                  </a:lnTo>
                  <a:lnTo>
                    <a:pt x="38" y="482"/>
                  </a:lnTo>
                  <a:lnTo>
                    <a:pt x="38" y="482"/>
                  </a:lnTo>
                  <a:lnTo>
                    <a:pt x="38" y="482"/>
                  </a:lnTo>
                  <a:lnTo>
                    <a:pt x="41" y="482"/>
                  </a:lnTo>
                  <a:lnTo>
                    <a:pt x="41" y="482"/>
                  </a:lnTo>
                  <a:lnTo>
                    <a:pt x="41" y="482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80"/>
                  </a:lnTo>
                  <a:lnTo>
                    <a:pt x="41" y="478"/>
                  </a:lnTo>
                  <a:lnTo>
                    <a:pt x="41" y="478"/>
                  </a:lnTo>
                  <a:lnTo>
                    <a:pt x="41" y="478"/>
                  </a:lnTo>
                  <a:lnTo>
                    <a:pt x="41" y="478"/>
                  </a:lnTo>
                  <a:lnTo>
                    <a:pt x="38" y="478"/>
                  </a:lnTo>
                  <a:lnTo>
                    <a:pt x="38" y="478"/>
                  </a:lnTo>
                  <a:lnTo>
                    <a:pt x="38" y="478"/>
                  </a:lnTo>
                  <a:lnTo>
                    <a:pt x="38" y="478"/>
                  </a:lnTo>
                  <a:lnTo>
                    <a:pt x="38" y="478"/>
                  </a:lnTo>
                  <a:lnTo>
                    <a:pt x="38" y="478"/>
                  </a:lnTo>
                  <a:lnTo>
                    <a:pt x="38" y="478"/>
                  </a:lnTo>
                  <a:lnTo>
                    <a:pt x="38" y="478"/>
                  </a:lnTo>
                  <a:lnTo>
                    <a:pt x="38" y="478"/>
                  </a:lnTo>
                  <a:lnTo>
                    <a:pt x="38" y="478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6" y="475"/>
                  </a:lnTo>
                  <a:lnTo>
                    <a:pt x="34" y="475"/>
                  </a:lnTo>
                  <a:lnTo>
                    <a:pt x="34" y="475"/>
                  </a:lnTo>
                  <a:lnTo>
                    <a:pt x="34" y="475"/>
                  </a:lnTo>
                  <a:lnTo>
                    <a:pt x="34" y="475"/>
                  </a:lnTo>
                  <a:lnTo>
                    <a:pt x="34" y="475"/>
                  </a:lnTo>
                  <a:lnTo>
                    <a:pt x="34" y="478"/>
                  </a:lnTo>
                  <a:lnTo>
                    <a:pt x="34" y="478"/>
                  </a:lnTo>
                  <a:lnTo>
                    <a:pt x="34" y="478"/>
                  </a:lnTo>
                  <a:close/>
                  <a:moveTo>
                    <a:pt x="753" y="248"/>
                  </a:moveTo>
                  <a:lnTo>
                    <a:pt x="753" y="248"/>
                  </a:lnTo>
                  <a:lnTo>
                    <a:pt x="753" y="248"/>
                  </a:lnTo>
                  <a:lnTo>
                    <a:pt x="755" y="248"/>
                  </a:lnTo>
                  <a:lnTo>
                    <a:pt x="755" y="251"/>
                  </a:lnTo>
                  <a:lnTo>
                    <a:pt x="758" y="251"/>
                  </a:lnTo>
                  <a:lnTo>
                    <a:pt x="758" y="251"/>
                  </a:lnTo>
                  <a:lnTo>
                    <a:pt x="758" y="251"/>
                  </a:lnTo>
                  <a:lnTo>
                    <a:pt x="758" y="253"/>
                  </a:lnTo>
                  <a:lnTo>
                    <a:pt x="758" y="251"/>
                  </a:lnTo>
                  <a:lnTo>
                    <a:pt x="758" y="248"/>
                  </a:lnTo>
                  <a:lnTo>
                    <a:pt x="758" y="246"/>
                  </a:lnTo>
                  <a:lnTo>
                    <a:pt x="755" y="246"/>
                  </a:lnTo>
                  <a:lnTo>
                    <a:pt x="755" y="243"/>
                  </a:lnTo>
                  <a:lnTo>
                    <a:pt x="753" y="243"/>
                  </a:lnTo>
                  <a:lnTo>
                    <a:pt x="751" y="243"/>
                  </a:lnTo>
                  <a:lnTo>
                    <a:pt x="751" y="243"/>
                  </a:lnTo>
                  <a:lnTo>
                    <a:pt x="751" y="246"/>
                  </a:lnTo>
                  <a:lnTo>
                    <a:pt x="753" y="248"/>
                  </a:lnTo>
                  <a:close/>
                  <a:moveTo>
                    <a:pt x="762" y="274"/>
                  </a:moveTo>
                  <a:lnTo>
                    <a:pt x="762" y="274"/>
                  </a:lnTo>
                  <a:lnTo>
                    <a:pt x="762" y="274"/>
                  </a:lnTo>
                  <a:lnTo>
                    <a:pt x="762" y="274"/>
                  </a:lnTo>
                  <a:lnTo>
                    <a:pt x="762" y="281"/>
                  </a:lnTo>
                  <a:lnTo>
                    <a:pt x="762" y="284"/>
                  </a:lnTo>
                  <a:lnTo>
                    <a:pt x="765" y="286"/>
                  </a:lnTo>
                  <a:lnTo>
                    <a:pt x="765" y="286"/>
                  </a:lnTo>
                  <a:lnTo>
                    <a:pt x="767" y="288"/>
                  </a:lnTo>
                  <a:lnTo>
                    <a:pt x="767" y="288"/>
                  </a:lnTo>
                  <a:lnTo>
                    <a:pt x="770" y="288"/>
                  </a:lnTo>
                  <a:lnTo>
                    <a:pt x="770" y="291"/>
                  </a:lnTo>
                  <a:lnTo>
                    <a:pt x="770" y="291"/>
                  </a:lnTo>
                  <a:lnTo>
                    <a:pt x="770" y="291"/>
                  </a:lnTo>
                  <a:lnTo>
                    <a:pt x="774" y="291"/>
                  </a:lnTo>
                  <a:lnTo>
                    <a:pt x="777" y="293"/>
                  </a:lnTo>
                  <a:lnTo>
                    <a:pt x="777" y="293"/>
                  </a:lnTo>
                  <a:lnTo>
                    <a:pt x="777" y="291"/>
                  </a:lnTo>
                  <a:lnTo>
                    <a:pt x="777" y="288"/>
                  </a:lnTo>
                  <a:lnTo>
                    <a:pt x="777" y="288"/>
                  </a:lnTo>
                  <a:lnTo>
                    <a:pt x="777" y="288"/>
                  </a:lnTo>
                  <a:lnTo>
                    <a:pt x="774" y="288"/>
                  </a:lnTo>
                  <a:lnTo>
                    <a:pt x="774" y="286"/>
                  </a:lnTo>
                  <a:lnTo>
                    <a:pt x="772" y="286"/>
                  </a:lnTo>
                  <a:lnTo>
                    <a:pt x="770" y="286"/>
                  </a:lnTo>
                  <a:lnTo>
                    <a:pt x="770" y="284"/>
                  </a:lnTo>
                  <a:lnTo>
                    <a:pt x="767" y="284"/>
                  </a:lnTo>
                  <a:lnTo>
                    <a:pt x="767" y="284"/>
                  </a:lnTo>
                  <a:lnTo>
                    <a:pt x="767" y="284"/>
                  </a:lnTo>
                  <a:lnTo>
                    <a:pt x="770" y="281"/>
                  </a:lnTo>
                  <a:lnTo>
                    <a:pt x="770" y="281"/>
                  </a:lnTo>
                  <a:lnTo>
                    <a:pt x="770" y="281"/>
                  </a:lnTo>
                  <a:lnTo>
                    <a:pt x="770" y="281"/>
                  </a:lnTo>
                  <a:lnTo>
                    <a:pt x="767" y="279"/>
                  </a:lnTo>
                  <a:lnTo>
                    <a:pt x="767" y="279"/>
                  </a:lnTo>
                  <a:lnTo>
                    <a:pt x="767" y="279"/>
                  </a:lnTo>
                  <a:lnTo>
                    <a:pt x="767" y="279"/>
                  </a:lnTo>
                  <a:lnTo>
                    <a:pt x="767" y="279"/>
                  </a:lnTo>
                  <a:lnTo>
                    <a:pt x="765" y="277"/>
                  </a:lnTo>
                  <a:lnTo>
                    <a:pt x="762" y="274"/>
                  </a:lnTo>
                  <a:lnTo>
                    <a:pt x="762" y="274"/>
                  </a:lnTo>
                  <a:close/>
                  <a:moveTo>
                    <a:pt x="684" y="161"/>
                  </a:moveTo>
                  <a:lnTo>
                    <a:pt x="682" y="168"/>
                  </a:lnTo>
                  <a:lnTo>
                    <a:pt x="680" y="175"/>
                  </a:lnTo>
                  <a:lnTo>
                    <a:pt x="680" y="175"/>
                  </a:lnTo>
                  <a:lnTo>
                    <a:pt x="680" y="177"/>
                  </a:lnTo>
                  <a:lnTo>
                    <a:pt x="680" y="177"/>
                  </a:lnTo>
                  <a:lnTo>
                    <a:pt x="680" y="180"/>
                  </a:lnTo>
                  <a:lnTo>
                    <a:pt x="677" y="177"/>
                  </a:lnTo>
                  <a:lnTo>
                    <a:pt x="677" y="177"/>
                  </a:lnTo>
                  <a:lnTo>
                    <a:pt x="677" y="177"/>
                  </a:lnTo>
                  <a:lnTo>
                    <a:pt x="675" y="175"/>
                  </a:lnTo>
                  <a:lnTo>
                    <a:pt x="675" y="175"/>
                  </a:lnTo>
                  <a:lnTo>
                    <a:pt x="675" y="177"/>
                  </a:lnTo>
                  <a:lnTo>
                    <a:pt x="675" y="177"/>
                  </a:lnTo>
                  <a:lnTo>
                    <a:pt x="675" y="180"/>
                  </a:lnTo>
                  <a:lnTo>
                    <a:pt x="677" y="180"/>
                  </a:lnTo>
                  <a:lnTo>
                    <a:pt x="677" y="182"/>
                  </a:lnTo>
                  <a:lnTo>
                    <a:pt x="680" y="182"/>
                  </a:lnTo>
                  <a:lnTo>
                    <a:pt x="680" y="182"/>
                  </a:lnTo>
                  <a:lnTo>
                    <a:pt x="680" y="184"/>
                  </a:lnTo>
                  <a:lnTo>
                    <a:pt x="680" y="184"/>
                  </a:lnTo>
                  <a:lnTo>
                    <a:pt x="680" y="184"/>
                  </a:lnTo>
                  <a:lnTo>
                    <a:pt x="680" y="187"/>
                  </a:lnTo>
                  <a:lnTo>
                    <a:pt x="680" y="191"/>
                  </a:lnTo>
                  <a:lnTo>
                    <a:pt x="680" y="194"/>
                  </a:lnTo>
                  <a:lnTo>
                    <a:pt x="680" y="194"/>
                  </a:lnTo>
                  <a:lnTo>
                    <a:pt x="682" y="194"/>
                  </a:lnTo>
                  <a:lnTo>
                    <a:pt x="684" y="194"/>
                  </a:lnTo>
                  <a:lnTo>
                    <a:pt x="687" y="194"/>
                  </a:lnTo>
                  <a:lnTo>
                    <a:pt x="691" y="194"/>
                  </a:lnTo>
                  <a:lnTo>
                    <a:pt x="696" y="194"/>
                  </a:lnTo>
                  <a:lnTo>
                    <a:pt x="699" y="194"/>
                  </a:lnTo>
                  <a:lnTo>
                    <a:pt x="703" y="191"/>
                  </a:lnTo>
                  <a:lnTo>
                    <a:pt x="703" y="184"/>
                  </a:lnTo>
                  <a:lnTo>
                    <a:pt x="701" y="175"/>
                  </a:lnTo>
                  <a:lnTo>
                    <a:pt x="696" y="165"/>
                  </a:lnTo>
                  <a:lnTo>
                    <a:pt x="696" y="165"/>
                  </a:lnTo>
                  <a:lnTo>
                    <a:pt x="696" y="163"/>
                  </a:lnTo>
                  <a:lnTo>
                    <a:pt x="694" y="161"/>
                  </a:lnTo>
                  <a:lnTo>
                    <a:pt x="694" y="161"/>
                  </a:lnTo>
                  <a:lnTo>
                    <a:pt x="694" y="161"/>
                  </a:lnTo>
                  <a:lnTo>
                    <a:pt x="684" y="161"/>
                  </a:lnTo>
                  <a:lnTo>
                    <a:pt x="684" y="161"/>
                  </a:lnTo>
                  <a:close/>
                  <a:moveTo>
                    <a:pt x="736" y="262"/>
                  </a:moveTo>
                  <a:lnTo>
                    <a:pt x="739" y="265"/>
                  </a:lnTo>
                  <a:lnTo>
                    <a:pt x="739" y="265"/>
                  </a:lnTo>
                  <a:lnTo>
                    <a:pt x="741" y="262"/>
                  </a:lnTo>
                  <a:lnTo>
                    <a:pt x="744" y="265"/>
                  </a:lnTo>
                  <a:lnTo>
                    <a:pt x="746" y="265"/>
                  </a:lnTo>
                  <a:lnTo>
                    <a:pt x="746" y="262"/>
                  </a:lnTo>
                  <a:lnTo>
                    <a:pt x="746" y="262"/>
                  </a:lnTo>
                  <a:lnTo>
                    <a:pt x="746" y="260"/>
                  </a:lnTo>
                  <a:lnTo>
                    <a:pt x="746" y="260"/>
                  </a:lnTo>
                  <a:lnTo>
                    <a:pt x="746" y="258"/>
                  </a:lnTo>
                  <a:lnTo>
                    <a:pt x="746" y="258"/>
                  </a:lnTo>
                  <a:lnTo>
                    <a:pt x="744" y="258"/>
                  </a:lnTo>
                  <a:lnTo>
                    <a:pt x="744" y="260"/>
                  </a:lnTo>
                  <a:lnTo>
                    <a:pt x="744" y="260"/>
                  </a:lnTo>
                  <a:lnTo>
                    <a:pt x="744" y="260"/>
                  </a:lnTo>
                  <a:lnTo>
                    <a:pt x="741" y="260"/>
                  </a:lnTo>
                  <a:lnTo>
                    <a:pt x="744" y="258"/>
                  </a:lnTo>
                  <a:lnTo>
                    <a:pt x="744" y="255"/>
                  </a:lnTo>
                  <a:lnTo>
                    <a:pt x="744" y="255"/>
                  </a:lnTo>
                  <a:lnTo>
                    <a:pt x="744" y="255"/>
                  </a:lnTo>
                  <a:lnTo>
                    <a:pt x="741" y="258"/>
                  </a:lnTo>
                  <a:lnTo>
                    <a:pt x="741" y="258"/>
                  </a:lnTo>
                  <a:lnTo>
                    <a:pt x="741" y="258"/>
                  </a:lnTo>
                  <a:lnTo>
                    <a:pt x="741" y="258"/>
                  </a:lnTo>
                  <a:lnTo>
                    <a:pt x="741" y="255"/>
                  </a:lnTo>
                  <a:lnTo>
                    <a:pt x="741" y="255"/>
                  </a:lnTo>
                  <a:lnTo>
                    <a:pt x="741" y="255"/>
                  </a:lnTo>
                  <a:lnTo>
                    <a:pt x="739" y="255"/>
                  </a:lnTo>
                  <a:lnTo>
                    <a:pt x="739" y="255"/>
                  </a:lnTo>
                  <a:lnTo>
                    <a:pt x="739" y="255"/>
                  </a:lnTo>
                  <a:lnTo>
                    <a:pt x="739" y="253"/>
                  </a:lnTo>
                  <a:lnTo>
                    <a:pt x="739" y="253"/>
                  </a:lnTo>
                  <a:lnTo>
                    <a:pt x="739" y="251"/>
                  </a:lnTo>
                  <a:lnTo>
                    <a:pt x="739" y="251"/>
                  </a:lnTo>
                  <a:lnTo>
                    <a:pt x="739" y="253"/>
                  </a:lnTo>
                  <a:lnTo>
                    <a:pt x="736" y="253"/>
                  </a:lnTo>
                  <a:lnTo>
                    <a:pt x="736" y="251"/>
                  </a:lnTo>
                  <a:lnTo>
                    <a:pt x="736" y="251"/>
                  </a:lnTo>
                  <a:lnTo>
                    <a:pt x="736" y="251"/>
                  </a:lnTo>
                  <a:lnTo>
                    <a:pt x="736" y="251"/>
                  </a:lnTo>
                  <a:lnTo>
                    <a:pt x="736" y="248"/>
                  </a:lnTo>
                  <a:lnTo>
                    <a:pt x="736" y="248"/>
                  </a:lnTo>
                  <a:lnTo>
                    <a:pt x="736" y="248"/>
                  </a:lnTo>
                  <a:lnTo>
                    <a:pt x="736" y="248"/>
                  </a:lnTo>
                  <a:lnTo>
                    <a:pt x="736" y="248"/>
                  </a:lnTo>
                  <a:lnTo>
                    <a:pt x="734" y="248"/>
                  </a:lnTo>
                  <a:lnTo>
                    <a:pt x="734" y="248"/>
                  </a:lnTo>
                  <a:lnTo>
                    <a:pt x="734" y="248"/>
                  </a:lnTo>
                  <a:lnTo>
                    <a:pt x="736" y="262"/>
                  </a:lnTo>
                  <a:lnTo>
                    <a:pt x="736" y="262"/>
                  </a:lnTo>
                  <a:close/>
                  <a:moveTo>
                    <a:pt x="739" y="220"/>
                  </a:moveTo>
                  <a:lnTo>
                    <a:pt x="739" y="220"/>
                  </a:lnTo>
                  <a:lnTo>
                    <a:pt x="741" y="222"/>
                  </a:lnTo>
                  <a:lnTo>
                    <a:pt x="741" y="227"/>
                  </a:lnTo>
                  <a:lnTo>
                    <a:pt x="741" y="229"/>
                  </a:lnTo>
                  <a:lnTo>
                    <a:pt x="744" y="232"/>
                  </a:lnTo>
                  <a:lnTo>
                    <a:pt x="744" y="232"/>
                  </a:lnTo>
                  <a:lnTo>
                    <a:pt x="746" y="232"/>
                  </a:lnTo>
                  <a:lnTo>
                    <a:pt x="746" y="232"/>
                  </a:lnTo>
                  <a:lnTo>
                    <a:pt x="746" y="234"/>
                  </a:lnTo>
                  <a:lnTo>
                    <a:pt x="746" y="234"/>
                  </a:lnTo>
                  <a:lnTo>
                    <a:pt x="746" y="234"/>
                  </a:lnTo>
                  <a:lnTo>
                    <a:pt x="746" y="234"/>
                  </a:lnTo>
                  <a:lnTo>
                    <a:pt x="748" y="234"/>
                  </a:lnTo>
                  <a:lnTo>
                    <a:pt x="748" y="234"/>
                  </a:lnTo>
                  <a:lnTo>
                    <a:pt x="748" y="232"/>
                  </a:lnTo>
                  <a:lnTo>
                    <a:pt x="748" y="232"/>
                  </a:lnTo>
                  <a:lnTo>
                    <a:pt x="746" y="232"/>
                  </a:lnTo>
                  <a:lnTo>
                    <a:pt x="748" y="232"/>
                  </a:lnTo>
                  <a:lnTo>
                    <a:pt x="748" y="229"/>
                  </a:lnTo>
                  <a:lnTo>
                    <a:pt x="748" y="229"/>
                  </a:lnTo>
                  <a:lnTo>
                    <a:pt x="746" y="229"/>
                  </a:lnTo>
                  <a:lnTo>
                    <a:pt x="746" y="229"/>
                  </a:lnTo>
                  <a:lnTo>
                    <a:pt x="746" y="229"/>
                  </a:lnTo>
                  <a:lnTo>
                    <a:pt x="746" y="227"/>
                  </a:lnTo>
                  <a:lnTo>
                    <a:pt x="746" y="227"/>
                  </a:lnTo>
                  <a:lnTo>
                    <a:pt x="746" y="227"/>
                  </a:lnTo>
                  <a:lnTo>
                    <a:pt x="746" y="227"/>
                  </a:lnTo>
                  <a:lnTo>
                    <a:pt x="746" y="227"/>
                  </a:lnTo>
                  <a:lnTo>
                    <a:pt x="748" y="224"/>
                  </a:lnTo>
                  <a:lnTo>
                    <a:pt x="748" y="224"/>
                  </a:lnTo>
                  <a:lnTo>
                    <a:pt x="746" y="224"/>
                  </a:lnTo>
                  <a:lnTo>
                    <a:pt x="746" y="224"/>
                  </a:lnTo>
                  <a:lnTo>
                    <a:pt x="748" y="222"/>
                  </a:lnTo>
                  <a:lnTo>
                    <a:pt x="748" y="222"/>
                  </a:lnTo>
                  <a:lnTo>
                    <a:pt x="746" y="220"/>
                  </a:lnTo>
                  <a:lnTo>
                    <a:pt x="744" y="220"/>
                  </a:lnTo>
                  <a:lnTo>
                    <a:pt x="744" y="217"/>
                  </a:lnTo>
                  <a:lnTo>
                    <a:pt x="744" y="217"/>
                  </a:lnTo>
                  <a:lnTo>
                    <a:pt x="739" y="215"/>
                  </a:lnTo>
                  <a:lnTo>
                    <a:pt x="739" y="215"/>
                  </a:lnTo>
                  <a:lnTo>
                    <a:pt x="736" y="215"/>
                  </a:lnTo>
                  <a:lnTo>
                    <a:pt x="736" y="217"/>
                  </a:lnTo>
                  <a:lnTo>
                    <a:pt x="739" y="217"/>
                  </a:lnTo>
                  <a:lnTo>
                    <a:pt x="739" y="220"/>
                  </a:lnTo>
                  <a:close/>
                  <a:moveTo>
                    <a:pt x="391" y="913"/>
                  </a:moveTo>
                  <a:lnTo>
                    <a:pt x="391" y="913"/>
                  </a:lnTo>
                  <a:lnTo>
                    <a:pt x="386" y="913"/>
                  </a:lnTo>
                  <a:lnTo>
                    <a:pt x="379" y="913"/>
                  </a:lnTo>
                  <a:lnTo>
                    <a:pt x="379" y="913"/>
                  </a:lnTo>
                  <a:lnTo>
                    <a:pt x="377" y="918"/>
                  </a:lnTo>
                  <a:lnTo>
                    <a:pt x="377" y="918"/>
                  </a:lnTo>
                  <a:lnTo>
                    <a:pt x="379" y="915"/>
                  </a:lnTo>
                  <a:lnTo>
                    <a:pt x="379" y="918"/>
                  </a:lnTo>
                  <a:lnTo>
                    <a:pt x="379" y="920"/>
                  </a:lnTo>
                  <a:lnTo>
                    <a:pt x="379" y="920"/>
                  </a:lnTo>
                  <a:lnTo>
                    <a:pt x="381" y="920"/>
                  </a:lnTo>
                  <a:lnTo>
                    <a:pt x="386" y="915"/>
                  </a:lnTo>
                  <a:lnTo>
                    <a:pt x="386" y="918"/>
                  </a:lnTo>
                  <a:lnTo>
                    <a:pt x="386" y="918"/>
                  </a:lnTo>
                  <a:lnTo>
                    <a:pt x="386" y="918"/>
                  </a:lnTo>
                  <a:lnTo>
                    <a:pt x="386" y="918"/>
                  </a:lnTo>
                  <a:lnTo>
                    <a:pt x="386" y="918"/>
                  </a:lnTo>
                  <a:lnTo>
                    <a:pt x="386" y="920"/>
                  </a:lnTo>
                  <a:lnTo>
                    <a:pt x="386" y="920"/>
                  </a:lnTo>
                  <a:lnTo>
                    <a:pt x="389" y="918"/>
                  </a:lnTo>
                  <a:lnTo>
                    <a:pt x="389" y="918"/>
                  </a:lnTo>
                  <a:lnTo>
                    <a:pt x="389" y="918"/>
                  </a:lnTo>
                  <a:lnTo>
                    <a:pt x="389" y="915"/>
                  </a:lnTo>
                  <a:lnTo>
                    <a:pt x="389" y="915"/>
                  </a:lnTo>
                  <a:lnTo>
                    <a:pt x="393" y="915"/>
                  </a:lnTo>
                  <a:lnTo>
                    <a:pt x="393" y="915"/>
                  </a:lnTo>
                  <a:lnTo>
                    <a:pt x="393" y="913"/>
                  </a:lnTo>
                  <a:lnTo>
                    <a:pt x="391" y="913"/>
                  </a:lnTo>
                  <a:close/>
                  <a:moveTo>
                    <a:pt x="973" y="1389"/>
                  </a:moveTo>
                  <a:lnTo>
                    <a:pt x="973" y="1389"/>
                  </a:lnTo>
                  <a:lnTo>
                    <a:pt x="973" y="1389"/>
                  </a:lnTo>
                  <a:lnTo>
                    <a:pt x="973" y="1389"/>
                  </a:lnTo>
                  <a:lnTo>
                    <a:pt x="975" y="1389"/>
                  </a:lnTo>
                  <a:lnTo>
                    <a:pt x="975" y="1389"/>
                  </a:lnTo>
                  <a:lnTo>
                    <a:pt x="978" y="1389"/>
                  </a:lnTo>
                  <a:lnTo>
                    <a:pt x="978" y="1389"/>
                  </a:lnTo>
                  <a:lnTo>
                    <a:pt x="978" y="1386"/>
                  </a:lnTo>
                  <a:lnTo>
                    <a:pt x="978" y="1386"/>
                  </a:lnTo>
                  <a:lnTo>
                    <a:pt x="978" y="1386"/>
                  </a:lnTo>
                  <a:lnTo>
                    <a:pt x="978" y="1386"/>
                  </a:lnTo>
                  <a:lnTo>
                    <a:pt x="978" y="1386"/>
                  </a:lnTo>
                  <a:lnTo>
                    <a:pt x="975" y="1386"/>
                  </a:lnTo>
                  <a:lnTo>
                    <a:pt x="975" y="1386"/>
                  </a:lnTo>
                  <a:lnTo>
                    <a:pt x="975" y="1386"/>
                  </a:lnTo>
                  <a:lnTo>
                    <a:pt x="973" y="1386"/>
                  </a:lnTo>
                  <a:lnTo>
                    <a:pt x="973" y="1389"/>
                  </a:lnTo>
                  <a:lnTo>
                    <a:pt x="973" y="1389"/>
                  </a:lnTo>
                  <a:lnTo>
                    <a:pt x="973" y="1386"/>
                  </a:lnTo>
                  <a:lnTo>
                    <a:pt x="975" y="1384"/>
                  </a:lnTo>
                  <a:lnTo>
                    <a:pt x="975" y="1384"/>
                  </a:lnTo>
                  <a:lnTo>
                    <a:pt x="978" y="1384"/>
                  </a:lnTo>
                  <a:lnTo>
                    <a:pt x="978" y="1384"/>
                  </a:lnTo>
                  <a:lnTo>
                    <a:pt x="978" y="1384"/>
                  </a:lnTo>
                  <a:lnTo>
                    <a:pt x="980" y="1384"/>
                  </a:lnTo>
                  <a:lnTo>
                    <a:pt x="980" y="1384"/>
                  </a:lnTo>
                  <a:lnTo>
                    <a:pt x="980" y="1382"/>
                  </a:lnTo>
                  <a:lnTo>
                    <a:pt x="978" y="1384"/>
                  </a:lnTo>
                  <a:lnTo>
                    <a:pt x="975" y="1384"/>
                  </a:lnTo>
                  <a:lnTo>
                    <a:pt x="975" y="1384"/>
                  </a:lnTo>
                  <a:lnTo>
                    <a:pt x="975" y="1384"/>
                  </a:lnTo>
                  <a:lnTo>
                    <a:pt x="971" y="1384"/>
                  </a:lnTo>
                  <a:lnTo>
                    <a:pt x="968" y="1386"/>
                  </a:lnTo>
                  <a:lnTo>
                    <a:pt x="966" y="1386"/>
                  </a:lnTo>
                  <a:lnTo>
                    <a:pt x="966" y="1386"/>
                  </a:lnTo>
                  <a:lnTo>
                    <a:pt x="966" y="1389"/>
                  </a:lnTo>
                  <a:lnTo>
                    <a:pt x="966" y="1389"/>
                  </a:lnTo>
                  <a:lnTo>
                    <a:pt x="968" y="1389"/>
                  </a:lnTo>
                  <a:lnTo>
                    <a:pt x="968" y="1389"/>
                  </a:lnTo>
                  <a:lnTo>
                    <a:pt x="968" y="1391"/>
                  </a:lnTo>
                  <a:lnTo>
                    <a:pt x="968" y="1391"/>
                  </a:lnTo>
                  <a:lnTo>
                    <a:pt x="968" y="1391"/>
                  </a:lnTo>
                  <a:lnTo>
                    <a:pt x="968" y="1391"/>
                  </a:lnTo>
                  <a:lnTo>
                    <a:pt x="968" y="1391"/>
                  </a:lnTo>
                  <a:lnTo>
                    <a:pt x="971" y="1394"/>
                  </a:lnTo>
                  <a:lnTo>
                    <a:pt x="971" y="1391"/>
                  </a:lnTo>
                  <a:lnTo>
                    <a:pt x="971" y="1391"/>
                  </a:lnTo>
                  <a:lnTo>
                    <a:pt x="971" y="1391"/>
                  </a:lnTo>
                  <a:lnTo>
                    <a:pt x="971" y="1391"/>
                  </a:lnTo>
                  <a:lnTo>
                    <a:pt x="971" y="1391"/>
                  </a:lnTo>
                  <a:lnTo>
                    <a:pt x="971" y="1391"/>
                  </a:lnTo>
                  <a:lnTo>
                    <a:pt x="971" y="1391"/>
                  </a:lnTo>
                  <a:lnTo>
                    <a:pt x="971" y="1391"/>
                  </a:lnTo>
                  <a:lnTo>
                    <a:pt x="971" y="1391"/>
                  </a:lnTo>
                  <a:lnTo>
                    <a:pt x="971" y="1391"/>
                  </a:lnTo>
                  <a:lnTo>
                    <a:pt x="971" y="1391"/>
                  </a:lnTo>
                  <a:lnTo>
                    <a:pt x="971" y="1389"/>
                  </a:lnTo>
                  <a:lnTo>
                    <a:pt x="971" y="1389"/>
                  </a:lnTo>
                  <a:lnTo>
                    <a:pt x="973" y="1391"/>
                  </a:lnTo>
                  <a:lnTo>
                    <a:pt x="973" y="1391"/>
                  </a:lnTo>
                  <a:lnTo>
                    <a:pt x="973" y="1389"/>
                  </a:lnTo>
                  <a:lnTo>
                    <a:pt x="973" y="1389"/>
                  </a:lnTo>
                  <a:lnTo>
                    <a:pt x="973" y="1389"/>
                  </a:lnTo>
                  <a:lnTo>
                    <a:pt x="973" y="1389"/>
                  </a:lnTo>
                  <a:lnTo>
                    <a:pt x="973" y="1389"/>
                  </a:lnTo>
                  <a:close/>
                  <a:moveTo>
                    <a:pt x="983" y="1372"/>
                  </a:moveTo>
                  <a:lnTo>
                    <a:pt x="983" y="1372"/>
                  </a:lnTo>
                  <a:lnTo>
                    <a:pt x="983" y="1372"/>
                  </a:lnTo>
                  <a:lnTo>
                    <a:pt x="983" y="1372"/>
                  </a:lnTo>
                  <a:lnTo>
                    <a:pt x="983" y="1372"/>
                  </a:lnTo>
                  <a:lnTo>
                    <a:pt x="983" y="1370"/>
                  </a:lnTo>
                  <a:lnTo>
                    <a:pt x="983" y="1370"/>
                  </a:lnTo>
                  <a:lnTo>
                    <a:pt x="983" y="1368"/>
                  </a:lnTo>
                  <a:lnTo>
                    <a:pt x="983" y="1368"/>
                  </a:lnTo>
                  <a:lnTo>
                    <a:pt x="983" y="1365"/>
                  </a:lnTo>
                  <a:lnTo>
                    <a:pt x="980" y="1365"/>
                  </a:lnTo>
                  <a:lnTo>
                    <a:pt x="980" y="1365"/>
                  </a:lnTo>
                  <a:lnTo>
                    <a:pt x="980" y="1365"/>
                  </a:lnTo>
                  <a:lnTo>
                    <a:pt x="978" y="1365"/>
                  </a:lnTo>
                  <a:lnTo>
                    <a:pt x="978" y="1368"/>
                  </a:lnTo>
                  <a:lnTo>
                    <a:pt x="978" y="1368"/>
                  </a:lnTo>
                  <a:lnTo>
                    <a:pt x="978" y="1368"/>
                  </a:lnTo>
                  <a:lnTo>
                    <a:pt x="980" y="1368"/>
                  </a:lnTo>
                  <a:lnTo>
                    <a:pt x="980" y="1368"/>
                  </a:lnTo>
                  <a:lnTo>
                    <a:pt x="980" y="1370"/>
                  </a:lnTo>
                  <a:lnTo>
                    <a:pt x="980" y="1370"/>
                  </a:lnTo>
                  <a:lnTo>
                    <a:pt x="980" y="1372"/>
                  </a:lnTo>
                  <a:lnTo>
                    <a:pt x="980" y="1372"/>
                  </a:lnTo>
                  <a:lnTo>
                    <a:pt x="980" y="1372"/>
                  </a:lnTo>
                  <a:lnTo>
                    <a:pt x="980" y="1372"/>
                  </a:lnTo>
                  <a:lnTo>
                    <a:pt x="980" y="1370"/>
                  </a:lnTo>
                  <a:lnTo>
                    <a:pt x="983" y="1370"/>
                  </a:lnTo>
                  <a:lnTo>
                    <a:pt x="983" y="1370"/>
                  </a:lnTo>
                  <a:lnTo>
                    <a:pt x="983" y="1372"/>
                  </a:lnTo>
                  <a:lnTo>
                    <a:pt x="983" y="1372"/>
                  </a:lnTo>
                  <a:close/>
                  <a:moveTo>
                    <a:pt x="978" y="1379"/>
                  </a:moveTo>
                  <a:lnTo>
                    <a:pt x="978" y="1379"/>
                  </a:lnTo>
                  <a:lnTo>
                    <a:pt x="978" y="1379"/>
                  </a:lnTo>
                  <a:lnTo>
                    <a:pt x="975" y="1379"/>
                  </a:lnTo>
                  <a:lnTo>
                    <a:pt x="975" y="1379"/>
                  </a:lnTo>
                  <a:lnTo>
                    <a:pt x="975" y="1379"/>
                  </a:lnTo>
                  <a:lnTo>
                    <a:pt x="975" y="1379"/>
                  </a:lnTo>
                  <a:lnTo>
                    <a:pt x="975" y="1382"/>
                  </a:lnTo>
                  <a:lnTo>
                    <a:pt x="978" y="1382"/>
                  </a:lnTo>
                  <a:lnTo>
                    <a:pt x="978" y="1382"/>
                  </a:lnTo>
                  <a:lnTo>
                    <a:pt x="978" y="1382"/>
                  </a:lnTo>
                  <a:lnTo>
                    <a:pt x="980" y="1379"/>
                  </a:lnTo>
                  <a:lnTo>
                    <a:pt x="980" y="1379"/>
                  </a:lnTo>
                  <a:lnTo>
                    <a:pt x="978" y="1379"/>
                  </a:lnTo>
                  <a:lnTo>
                    <a:pt x="978" y="1379"/>
                  </a:lnTo>
                  <a:lnTo>
                    <a:pt x="975" y="1379"/>
                  </a:lnTo>
                  <a:lnTo>
                    <a:pt x="978" y="1379"/>
                  </a:lnTo>
                  <a:lnTo>
                    <a:pt x="978" y="1379"/>
                  </a:lnTo>
                  <a:close/>
                  <a:moveTo>
                    <a:pt x="990" y="1181"/>
                  </a:moveTo>
                  <a:lnTo>
                    <a:pt x="990" y="1181"/>
                  </a:lnTo>
                  <a:lnTo>
                    <a:pt x="987" y="1181"/>
                  </a:lnTo>
                  <a:lnTo>
                    <a:pt x="987" y="1181"/>
                  </a:lnTo>
                  <a:lnTo>
                    <a:pt x="987" y="1181"/>
                  </a:lnTo>
                  <a:lnTo>
                    <a:pt x="987" y="1181"/>
                  </a:lnTo>
                  <a:lnTo>
                    <a:pt x="985" y="1183"/>
                  </a:lnTo>
                  <a:lnTo>
                    <a:pt x="985" y="1183"/>
                  </a:lnTo>
                  <a:lnTo>
                    <a:pt x="985" y="1181"/>
                  </a:lnTo>
                  <a:lnTo>
                    <a:pt x="985" y="1181"/>
                  </a:lnTo>
                  <a:lnTo>
                    <a:pt x="985" y="1181"/>
                  </a:lnTo>
                  <a:lnTo>
                    <a:pt x="985" y="1181"/>
                  </a:lnTo>
                  <a:lnTo>
                    <a:pt x="983" y="1181"/>
                  </a:lnTo>
                  <a:lnTo>
                    <a:pt x="983" y="1178"/>
                  </a:lnTo>
                  <a:lnTo>
                    <a:pt x="983" y="1178"/>
                  </a:lnTo>
                  <a:lnTo>
                    <a:pt x="983" y="1178"/>
                  </a:lnTo>
                  <a:lnTo>
                    <a:pt x="983" y="1178"/>
                  </a:lnTo>
                  <a:lnTo>
                    <a:pt x="983" y="1178"/>
                  </a:lnTo>
                  <a:lnTo>
                    <a:pt x="983" y="1178"/>
                  </a:lnTo>
                  <a:lnTo>
                    <a:pt x="980" y="1178"/>
                  </a:lnTo>
                  <a:lnTo>
                    <a:pt x="983" y="1178"/>
                  </a:lnTo>
                  <a:lnTo>
                    <a:pt x="983" y="1178"/>
                  </a:lnTo>
                  <a:lnTo>
                    <a:pt x="983" y="1178"/>
                  </a:lnTo>
                  <a:lnTo>
                    <a:pt x="983" y="1178"/>
                  </a:lnTo>
                  <a:lnTo>
                    <a:pt x="983" y="1178"/>
                  </a:lnTo>
                  <a:lnTo>
                    <a:pt x="985" y="1178"/>
                  </a:lnTo>
                  <a:lnTo>
                    <a:pt x="985" y="1178"/>
                  </a:lnTo>
                  <a:lnTo>
                    <a:pt x="987" y="1178"/>
                  </a:lnTo>
                  <a:lnTo>
                    <a:pt x="987" y="1176"/>
                  </a:lnTo>
                  <a:lnTo>
                    <a:pt x="985" y="1176"/>
                  </a:lnTo>
                  <a:lnTo>
                    <a:pt x="983" y="1176"/>
                  </a:lnTo>
                  <a:lnTo>
                    <a:pt x="983" y="1176"/>
                  </a:lnTo>
                  <a:lnTo>
                    <a:pt x="980" y="1176"/>
                  </a:lnTo>
                  <a:lnTo>
                    <a:pt x="980" y="1176"/>
                  </a:lnTo>
                  <a:lnTo>
                    <a:pt x="978" y="1173"/>
                  </a:lnTo>
                  <a:lnTo>
                    <a:pt x="975" y="1173"/>
                  </a:lnTo>
                  <a:lnTo>
                    <a:pt x="975" y="1173"/>
                  </a:lnTo>
                  <a:lnTo>
                    <a:pt x="975" y="1176"/>
                  </a:lnTo>
                  <a:lnTo>
                    <a:pt x="975" y="1176"/>
                  </a:lnTo>
                  <a:lnTo>
                    <a:pt x="975" y="1176"/>
                  </a:lnTo>
                  <a:lnTo>
                    <a:pt x="975" y="1176"/>
                  </a:lnTo>
                  <a:lnTo>
                    <a:pt x="975" y="1176"/>
                  </a:lnTo>
                  <a:lnTo>
                    <a:pt x="973" y="1178"/>
                  </a:lnTo>
                  <a:lnTo>
                    <a:pt x="973" y="1178"/>
                  </a:lnTo>
                  <a:lnTo>
                    <a:pt x="973" y="1178"/>
                  </a:lnTo>
                  <a:lnTo>
                    <a:pt x="973" y="1178"/>
                  </a:lnTo>
                  <a:lnTo>
                    <a:pt x="973" y="1183"/>
                  </a:lnTo>
                  <a:lnTo>
                    <a:pt x="973" y="1183"/>
                  </a:lnTo>
                  <a:lnTo>
                    <a:pt x="973" y="1183"/>
                  </a:lnTo>
                  <a:lnTo>
                    <a:pt x="973" y="1183"/>
                  </a:lnTo>
                  <a:lnTo>
                    <a:pt x="973" y="1183"/>
                  </a:lnTo>
                  <a:lnTo>
                    <a:pt x="973" y="1185"/>
                  </a:lnTo>
                  <a:lnTo>
                    <a:pt x="973" y="1185"/>
                  </a:lnTo>
                  <a:lnTo>
                    <a:pt x="973" y="1188"/>
                  </a:lnTo>
                  <a:lnTo>
                    <a:pt x="975" y="1190"/>
                  </a:lnTo>
                  <a:lnTo>
                    <a:pt x="975" y="1190"/>
                  </a:lnTo>
                  <a:lnTo>
                    <a:pt x="975" y="1190"/>
                  </a:lnTo>
                  <a:lnTo>
                    <a:pt x="975" y="1190"/>
                  </a:lnTo>
                  <a:lnTo>
                    <a:pt x="975" y="1190"/>
                  </a:lnTo>
                  <a:lnTo>
                    <a:pt x="975" y="1190"/>
                  </a:lnTo>
                  <a:lnTo>
                    <a:pt x="975" y="1190"/>
                  </a:lnTo>
                  <a:lnTo>
                    <a:pt x="978" y="1190"/>
                  </a:lnTo>
                  <a:lnTo>
                    <a:pt x="978" y="1190"/>
                  </a:lnTo>
                  <a:lnTo>
                    <a:pt x="978" y="1192"/>
                  </a:lnTo>
                  <a:lnTo>
                    <a:pt x="978" y="1192"/>
                  </a:lnTo>
                  <a:lnTo>
                    <a:pt x="978" y="1192"/>
                  </a:lnTo>
                  <a:lnTo>
                    <a:pt x="980" y="1195"/>
                  </a:lnTo>
                  <a:lnTo>
                    <a:pt x="980" y="1195"/>
                  </a:lnTo>
                  <a:lnTo>
                    <a:pt x="980" y="1192"/>
                  </a:lnTo>
                  <a:lnTo>
                    <a:pt x="980" y="1192"/>
                  </a:lnTo>
                  <a:lnTo>
                    <a:pt x="980" y="1192"/>
                  </a:lnTo>
                  <a:lnTo>
                    <a:pt x="983" y="1192"/>
                  </a:lnTo>
                  <a:lnTo>
                    <a:pt x="983" y="1192"/>
                  </a:lnTo>
                  <a:lnTo>
                    <a:pt x="985" y="1192"/>
                  </a:lnTo>
                  <a:lnTo>
                    <a:pt x="985" y="1192"/>
                  </a:lnTo>
                  <a:lnTo>
                    <a:pt x="985" y="1190"/>
                  </a:lnTo>
                  <a:lnTo>
                    <a:pt x="985" y="1190"/>
                  </a:lnTo>
                  <a:lnTo>
                    <a:pt x="985" y="1188"/>
                  </a:lnTo>
                  <a:lnTo>
                    <a:pt x="983" y="1188"/>
                  </a:lnTo>
                  <a:lnTo>
                    <a:pt x="983" y="1190"/>
                  </a:lnTo>
                  <a:lnTo>
                    <a:pt x="983" y="1190"/>
                  </a:lnTo>
                  <a:lnTo>
                    <a:pt x="983" y="1188"/>
                  </a:lnTo>
                  <a:lnTo>
                    <a:pt x="983" y="1188"/>
                  </a:lnTo>
                  <a:lnTo>
                    <a:pt x="983" y="1188"/>
                  </a:lnTo>
                  <a:lnTo>
                    <a:pt x="983" y="1188"/>
                  </a:lnTo>
                  <a:lnTo>
                    <a:pt x="985" y="1188"/>
                  </a:lnTo>
                  <a:lnTo>
                    <a:pt x="985" y="1188"/>
                  </a:lnTo>
                  <a:lnTo>
                    <a:pt x="985" y="1188"/>
                  </a:lnTo>
                  <a:lnTo>
                    <a:pt x="985" y="1188"/>
                  </a:lnTo>
                  <a:lnTo>
                    <a:pt x="985" y="1188"/>
                  </a:lnTo>
                  <a:lnTo>
                    <a:pt x="985" y="1188"/>
                  </a:lnTo>
                  <a:lnTo>
                    <a:pt x="985" y="1188"/>
                  </a:lnTo>
                  <a:lnTo>
                    <a:pt x="985" y="1190"/>
                  </a:lnTo>
                  <a:lnTo>
                    <a:pt x="987" y="1188"/>
                  </a:lnTo>
                  <a:lnTo>
                    <a:pt x="985" y="1188"/>
                  </a:lnTo>
                  <a:lnTo>
                    <a:pt x="985" y="1188"/>
                  </a:lnTo>
                  <a:lnTo>
                    <a:pt x="985" y="1185"/>
                  </a:lnTo>
                  <a:lnTo>
                    <a:pt x="987" y="1188"/>
                  </a:lnTo>
                  <a:lnTo>
                    <a:pt x="987" y="1188"/>
                  </a:lnTo>
                  <a:lnTo>
                    <a:pt x="987" y="1188"/>
                  </a:lnTo>
                  <a:lnTo>
                    <a:pt x="987" y="1188"/>
                  </a:lnTo>
                  <a:lnTo>
                    <a:pt x="987" y="1188"/>
                  </a:lnTo>
                  <a:lnTo>
                    <a:pt x="987" y="1188"/>
                  </a:lnTo>
                  <a:lnTo>
                    <a:pt x="987" y="1185"/>
                  </a:lnTo>
                  <a:lnTo>
                    <a:pt x="987" y="1185"/>
                  </a:lnTo>
                  <a:lnTo>
                    <a:pt x="987" y="1185"/>
                  </a:lnTo>
                  <a:lnTo>
                    <a:pt x="987" y="1185"/>
                  </a:lnTo>
                  <a:lnTo>
                    <a:pt x="987" y="1185"/>
                  </a:lnTo>
                  <a:lnTo>
                    <a:pt x="987" y="1185"/>
                  </a:lnTo>
                  <a:lnTo>
                    <a:pt x="987" y="1185"/>
                  </a:lnTo>
                  <a:lnTo>
                    <a:pt x="987" y="1185"/>
                  </a:lnTo>
                  <a:lnTo>
                    <a:pt x="987" y="1185"/>
                  </a:lnTo>
                  <a:lnTo>
                    <a:pt x="987" y="1185"/>
                  </a:lnTo>
                  <a:lnTo>
                    <a:pt x="987" y="1185"/>
                  </a:lnTo>
                  <a:lnTo>
                    <a:pt x="990" y="1185"/>
                  </a:lnTo>
                  <a:lnTo>
                    <a:pt x="990" y="1185"/>
                  </a:lnTo>
                  <a:lnTo>
                    <a:pt x="990" y="1183"/>
                  </a:lnTo>
                  <a:lnTo>
                    <a:pt x="990" y="1183"/>
                  </a:lnTo>
                  <a:lnTo>
                    <a:pt x="990" y="1183"/>
                  </a:lnTo>
                  <a:lnTo>
                    <a:pt x="990" y="1181"/>
                  </a:lnTo>
                  <a:close/>
                  <a:moveTo>
                    <a:pt x="983" y="1356"/>
                  </a:moveTo>
                  <a:lnTo>
                    <a:pt x="980" y="1356"/>
                  </a:lnTo>
                  <a:lnTo>
                    <a:pt x="980" y="1356"/>
                  </a:lnTo>
                  <a:lnTo>
                    <a:pt x="983" y="1356"/>
                  </a:lnTo>
                  <a:lnTo>
                    <a:pt x="983" y="1353"/>
                  </a:lnTo>
                  <a:lnTo>
                    <a:pt x="980" y="1353"/>
                  </a:lnTo>
                  <a:lnTo>
                    <a:pt x="978" y="1353"/>
                  </a:lnTo>
                  <a:lnTo>
                    <a:pt x="975" y="1356"/>
                  </a:lnTo>
                  <a:lnTo>
                    <a:pt x="975" y="1356"/>
                  </a:lnTo>
                  <a:lnTo>
                    <a:pt x="975" y="1358"/>
                  </a:lnTo>
                  <a:lnTo>
                    <a:pt x="978" y="1358"/>
                  </a:lnTo>
                  <a:lnTo>
                    <a:pt x="980" y="1358"/>
                  </a:lnTo>
                  <a:lnTo>
                    <a:pt x="980" y="1358"/>
                  </a:lnTo>
                  <a:lnTo>
                    <a:pt x="983" y="1358"/>
                  </a:lnTo>
                  <a:lnTo>
                    <a:pt x="983" y="1356"/>
                  </a:lnTo>
                  <a:lnTo>
                    <a:pt x="985" y="1356"/>
                  </a:lnTo>
                  <a:lnTo>
                    <a:pt x="983" y="1356"/>
                  </a:lnTo>
                  <a:close/>
                  <a:moveTo>
                    <a:pt x="997" y="1436"/>
                  </a:moveTo>
                  <a:lnTo>
                    <a:pt x="997" y="1436"/>
                  </a:lnTo>
                  <a:lnTo>
                    <a:pt x="999" y="1436"/>
                  </a:lnTo>
                  <a:lnTo>
                    <a:pt x="999" y="1434"/>
                  </a:lnTo>
                  <a:lnTo>
                    <a:pt x="1002" y="1434"/>
                  </a:lnTo>
                  <a:lnTo>
                    <a:pt x="1002" y="1431"/>
                  </a:lnTo>
                  <a:lnTo>
                    <a:pt x="1002" y="1431"/>
                  </a:lnTo>
                  <a:lnTo>
                    <a:pt x="999" y="1431"/>
                  </a:lnTo>
                  <a:lnTo>
                    <a:pt x="999" y="1431"/>
                  </a:lnTo>
                  <a:lnTo>
                    <a:pt x="999" y="1431"/>
                  </a:lnTo>
                  <a:lnTo>
                    <a:pt x="999" y="1431"/>
                  </a:lnTo>
                  <a:lnTo>
                    <a:pt x="999" y="1431"/>
                  </a:lnTo>
                  <a:lnTo>
                    <a:pt x="999" y="1429"/>
                  </a:lnTo>
                  <a:lnTo>
                    <a:pt x="999" y="1429"/>
                  </a:lnTo>
                  <a:lnTo>
                    <a:pt x="999" y="1429"/>
                  </a:lnTo>
                  <a:lnTo>
                    <a:pt x="999" y="1429"/>
                  </a:lnTo>
                  <a:lnTo>
                    <a:pt x="999" y="1427"/>
                  </a:lnTo>
                  <a:lnTo>
                    <a:pt x="999" y="1427"/>
                  </a:lnTo>
                  <a:lnTo>
                    <a:pt x="997" y="1429"/>
                  </a:lnTo>
                  <a:lnTo>
                    <a:pt x="997" y="1429"/>
                  </a:lnTo>
                  <a:lnTo>
                    <a:pt x="999" y="1429"/>
                  </a:lnTo>
                  <a:lnTo>
                    <a:pt x="999" y="1431"/>
                  </a:lnTo>
                  <a:lnTo>
                    <a:pt x="999" y="1431"/>
                  </a:lnTo>
                  <a:lnTo>
                    <a:pt x="999" y="1431"/>
                  </a:lnTo>
                  <a:lnTo>
                    <a:pt x="999" y="1434"/>
                  </a:lnTo>
                  <a:lnTo>
                    <a:pt x="997" y="1436"/>
                  </a:lnTo>
                  <a:close/>
                  <a:moveTo>
                    <a:pt x="983" y="1360"/>
                  </a:moveTo>
                  <a:lnTo>
                    <a:pt x="983" y="1360"/>
                  </a:lnTo>
                  <a:lnTo>
                    <a:pt x="980" y="1358"/>
                  </a:lnTo>
                  <a:lnTo>
                    <a:pt x="980" y="1358"/>
                  </a:lnTo>
                  <a:lnTo>
                    <a:pt x="978" y="1360"/>
                  </a:lnTo>
                  <a:lnTo>
                    <a:pt x="978" y="1360"/>
                  </a:lnTo>
                  <a:lnTo>
                    <a:pt x="978" y="1363"/>
                  </a:lnTo>
                  <a:lnTo>
                    <a:pt x="978" y="1363"/>
                  </a:lnTo>
                  <a:lnTo>
                    <a:pt x="978" y="1363"/>
                  </a:lnTo>
                  <a:lnTo>
                    <a:pt x="980" y="1363"/>
                  </a:lnTo>
                  <a:lnTo>
                    <a:pt x="983" y="1363"/>
                  </a:lnTo>
                  <a:lnTo>
                    <a:pt x="983" y="1360"/>
                  </a:lnTo>
                  <a:lnTo>
                    <a:pt x="983" y="1360"/>
                  </a:lnTo>
                  <a:close/>
                  <a:moveTo>
                    <a:pt x="975" y="1398"/>
                  </a:moveTo>
                  <a:lnTo>
                    <a:pt x="978" y="1398"/>
                  </a:lnTo>
                  <a:lnTo>
                    <a:pt x="978" y="1398"/>
                  </a:lnTo>
                  <a:lnTo>
                    <a:pt x="978" y="1398"/>
                  </a:lnTo>
                  <a:lnTo>
                    <a:pt x="978" y="1398"/>
                  </a:lnTo>
                  <a:lnTo>
                    <a:pt x="978" y="1401"/>
                  </a:lnTo>
                  <a:lnTo>
                    <a:pt x="980" y="1401"/>
                  </a:lnTo>
                  <a:lnTo>
                    <a:pt x="980" y="1398"/>
                  </a:lnTo>
                  <a:lnTo>
                    <a:pt x="980" y="1398"/>
                  </a:lnTo>
                  <a:lnTo>
                    <a:pt x="980" y="1398"/>
                  </a:lnTo>
                  <a:lnTo>
                    <a:pt x="980" y="1398"/>
                  </a:lnTo>
                  <a:lnTo>
                    <a:pt x="980" y="1396"/>
                  </a:lnTo>
                  <a:lnTo>
                    <a:pt x="980" y="1396"/>
                  </a:lnTo>
                  <a:lnTo>
                    <a:pt x="980" y="1396"/>
                  </a:lnTo>
                  <a:lnTo>
                    <a:pt x="978" y="1394"/>
                  </a:lnTo>
                  <a:lnTo>
                    <a:pt x="978" y="1396"/>
                  </a:lnTo>
                  <a:lnTo>
                    <a:pt x="975" y="1396"/>
                  </a:lnTo>
                  <a:lnTo>
                    <a:pt x="975" y="1396"/>
                  </a:lnTo>
                  <a:lnTo>
                    <a:pt x="975" y="1396"/>
                  </a:lnTo>
                  <a:lnTo>
                    <a:pt x="975" y="1396"/>
                  </a:lnTo>
                  <a:lnTo>
                    <a:pt x="975" y="1396"/>
                  </a:lnTo>
                  <a:lnTo>
                    <a:pt x="975" y="1396"/>
                  </a:lnTo>
                  <a:lnTo>
                    <a:pt x="975" y="1398"/>
                  </a:lnTo>
                  <a:lnTo>
                    <a:pt x="975" y="1398"/>
                  </a:lnTo>
                  <a:close/>
                  <a:moveTo>
                    <a:pt x="997" y="1162"/>
                  </a:moveTo>
                  <a:lnTo>
                    <a:pt x="997" y="1162"/>
                  </a:lnTo>
                  <a:lnTo>
                    <a:pt x="997" y="1159"/>
                  </a:lnTo>
                  <a:lnTo>
                    <a:pt x="997" y="1159"/>
                  </a:lnTo>
                  <a:lnTo>
                    <a:pt x="997" y="1157"/>
                  </a:lnTo>
                  <a:lnTo>
                    <a:pt x="997" y="1157"/>
                  </a:lnTo>
                  <a:lnTo>
                    <a:pt x="994" y="1159"/>
                  </a:lnTo>
                  <a:lnTo>
                    <a:pt x="994" y="1162"/>
                  </a:lnTo>
                  <a:lnTo>
                    <a:pt x="994" y="1164"/>
                  </a:lnTo>
                  <a:lnTo>
                    <a:pt x="994" y="1164"/>
                  </a:lnTo>
                  <a:lnTo>
                    <a:pt x="994" y="1164"/>
                  </a:lnTo>
                  <a:lnTo>
                    <a:pt x="997" y="1164"/>
                  </a:lnTo>
                  <a:lnTo>
                    <a:pt x="997" y="1164"/>
                  </a:lnTo>
                  <a:lnTo>
                    <a:pt x="997" y="1166"/>
                  </a:lnTo>
                  <a:lnTo>
                    <a:pt x="997" y="1166"/>
                  </a:lnTo>
                  <a:lnTo>
                    <a:pt x="997" y="1169"/>
                  </a:lnTo>
                  <a:lnTo>
                    <a:pt x="999" y="1166"/>
                  </a:lnTo>
                  <a:lnTo>
                    <a:pt x="999" y="1166"/>
                  </a:lnTo>
                  <a:lnTo>
                    <a:pt x="999" y="1166"/>
                  </a:lnTo>
                  <a:lnTo>
                    <a:pt x="999" y="1166"/>
                  </a:lnTo>
                  <a:lnTo>
                    <a:pt x="999" y="1164"/>
                  </a:lnTo>
                  <a:lnTo>
                    <a:pt x="999" y="1164"/>
                  </a:lnTo>
                  <a:lnTo>
                    <a:pt x="999" y="1164"/>
                  </a:lnTo>
                  <a:lnTo>
                    <a:pt x="999" y="1164"/>
                  </a:lnTo>
                  <a:lnTo>
                    <a:pt x="997" y="1164"/>
                  </a:lnTo>
                  <a:lnTo>
                    <a:pt x="997" y="1164"/>
                  </a:lnTo>
                  <a:lnTo>
                    <a:pt x="997" y="1162"/>
                  </a:lnTo>
                  <a:lnTo>
                    <a:pt x="997" y="1162"/>
                  </a:lnTo>
                  <a:lnTo>
                    <a:pt x="997" y="1162"/>
                  </a:lnTo>
                  <a:lnTo>
                    <a:pt x="997" y="1162"/>
                  </a:lnTo>
                  <a:close/>
                  <a:moveTo>
                    <a:pt x="992" y="1181"/>
                  </a:moveTo>
                  <a:lnTo>
                    <a:pt x="992" y="1181"/>
                  </a:lnTo>
                  <a:lnTo>
                    <a:pt x="992" y="1181"/>
                  </a:lnTo>
                  <a:lnTo>
                    <a:pt x="992" y="1181"/>
                  </a:lnTo>
                  <a:lnTo>
                    <a:pt x="992" y="1181"/>
                  </a:lnTo>
                  <a:lnTo>
                    <a:pt x="994" y="1181"/>
                  </a:lnTo>
                  <a:lnTo>
                    <a:pt x="994" y="1181"/>
                  </a:lnTo>
                  <a:lnTo>
                    <a:pt x="994" y="1181"/>
                  </a:lnTo>
                  <a:lnTo>
                    <a:pt x="994" y="1181"/>
                  </a:lnTo>
                  <a:lnTo>
                    <a:pt x="994" y="1181"/>
                  </a:lnTo>
                  <a:lnTo>
                    <a:pt x="994" y="1183"/>
                  </a:lnTo>
                  <a:lnTo>
                    <a:pt x="997" y="1183"/>
                  </a:lnTo>
                  <a:lnTo>
                    <a:pt x="997" y="1183"/>
                  </a:lnTo>
                  <a:lnTo>
                    <a:pt x="997" y="1183"/>
                  </a:lnTo>
                  <a:lnTo>
                    <a:pt x="999" y="1183"/>
                  </a:lnTo>
                  <a:lnTo>
                    <a:pt x="999" y="1181"/>
                  </a:lnTo>
                  <a:lnTo>
                    <a:pt x="997" y="1181"/>
                  </a:lnTo>
                  <a:lnTo>
                    <a:pt x="997" y="1181"/>
                  </a:lnTo>
                  <a:lnTo>
                    <a:pt x="999" y="1178"/>
                  </a:lnTo>
                  <a:lnTo>
                    <a:pt x="999" y="1178"/>
                  </a:lnTo>
                  <a:lnTo>
                    <a:pt x="999" y="1178"/>
                  </a:lnTo>
                  <a:lnTo>
                    <a:pt x="997" y="1178"/>
                  </a:lnTo>
                  <a:lnTo>
                    <a:pt x="997" y="1178"/>
                  </a:lnTo>
                  <a:lnTo>
                    <a:pt x="997" y="1176"/>
                  </a:lnTo>
                  <a:lnTo>
                    <a:pt x="994" y="1176"/>
                  </a:lnTo>
                  <a:lnTo>
                    <a:pt x="994" y="1176"/>
                  </a:lnTo>
                  <a:lnTo>
                    <a:pt x="994" y="1176"/>
                  </a:lnTo>
                  <a:lnTo>
                    <a:pt x="994" y="1176"/>
                  </a:lnTo>
                  <a:lnTo>
                    <a:pt x="992" y="1176"/>
                  </a:lnTo>
                  <a:lnTo>
                    <a:pt x="992" y="1176"/>
                  </a:lnTo>
                  <a:lnTo>
                    <a:pt x="992" y="1176"/>
                  </a:lnTo>
                  <a:lnTo>
                    <a:pt x="992" y="1176"/>
                  </a:lnTo>
                  <a:lnTo>
                    <a:pt x="992" y="1181"/>
                  </a:lnTo>
                  <a:lnTo>
                    <a:pt x="992" y="1181"/>
                  </a:lnTo>
                  <a:close/>
                  <a:moveTo>
                    <a:pt x="1002" y="1450"/>
                  </a:moveTo>
                  <a:lnTo>
                    <a:pt x="1002" y="1450"/>
                  </a:lnTo>
                  <a:lnTo>
                    <a:pt x="1002" y="1453"/>
                  </a:lnTo>
                  <a:lnTo>
                    <a:pt x="1002" y="1453"/>
                  </a:lnTo>
                  <a:lnTo>
                    <a:pt x="1002" y="1453"/>
                  </a:lnTo>
                  <a:lnTo>
                    <a:pt x="1002" y="1453"/>
                  </a:lnTo>
                  <a:lnTo>
                    <a:pt x="1002" y="1450"/>
                  </a:lnTo>
                  <a:lnTo>
                    <a:pt x="1004" y="1450"/>
                  </a:lnTo>
                  <a:lnTo>
                    <a:pt x="1002" y="1450"/>
                  </a:lnTo>
                  <a:close/>
                  <a:moveTo>
                    <a:pt x="1009" y="1128"/>
                  </a:moveTo>
                  <a:lnTo>
                    <a:pt x="1009" y="1131"/>
                  </a:lnTo>
                  <a:lnTo>
                    <a:pt x="1006" y="1131"/>
                  </a:lnTo>
                  <a:lnTo>
                    <a:pt x="1009" y="1133"/>
                  </a:lnTo>
                  <a:lnTo>
                    <a:pt x="1009" y="1133"/>
                  </a:lnTo>
                  <a:lnTo>
                    <a:pt x="1009" y="1133"/>
                  </a:lnTo>
                  <a:lnTo>
                    <a:pt x="1009" y="1133"/>
                  </a:lnTo>
                  <a:lnTo>
                    <a:pt x="1009" y="1133"/>
                  </a:lnTo>
                  <a:lnTo>
                    <a:pt x="1009" y="1133"/>
                  </a:lnTo>
                  <a:lnTo>
                    <a:pt x="1009" y="1133"/>
                  </a:lnTo>
                  <a:lnTo>
                    <a:pt x="1011" y="1131"/>
                  </a:lnTo>
                  <a:lnTo>
                    <a:pt x="1011" y="1131"/>
                  </a:lnTo>
                  <a:lnTo>
                    <a:pt x="1009" y="1131"/>
                  </a:lnTo>
                  <a:lnTo>
                    <a:pt x="1009" y="1128"/>
                  </a:lnTo>
                  <a:lnTo>
                    <a:pt x="1009" y="1128"/>
                  </a:lnTo>
                  <a:close/>
                  <a:moveTo>
                    <a:pt x="1004" y="1159"/>
                  </a:moveTo>
                  <a:lnTo>
                    <a:pt x="1004" y="1159"/>
                  </a:lnTo>
                  <a:lnTo>
                    <a:pt x="1004" y="1159"/>
                  </a:lnTo>
                  <a:lnTo>
                    <a:pt x="1006" y="1159"/>
                  </a:lnTo>
                  <a:lnTo>
                    <a:pt x="1006" y="1159"/>
                  </a:lnTo>
                  <a:lnTo>
                    <a:pt x="1006" y="1157"/>
                  </a:lnTo>
                  <a:lnTo>
                    <a:pt x="1006" y="1157"/>
                  </a:lnTo>
                  <a:lnTo>
                    <a:pt x="1004" y="1157"/>
                  </a:lnTo>
                  <a:lnTo>
                    <a:pt x="1004" y="1157"/>
                  </a:lnTo>
                  <a:lnTo>
                    <a:pt x="1004" y="1155"/>
                  </a:lnTo>
                  <a:lnTo>
                    <a:pt x="1002" y="1157"/>
                  </a:lnTo>
                  <a:lnTo>
                    <a:pt x="1002" y="1157"/>
                  </a:lnTo>
                  <a:lnTo>
                    <a:pt x="1002" y="1157"/>
                  </a:lnTo>
                  <a:lnTo>
                    <a:pt x="1002" y="1157"/>
                  </a:lnTo>
                  <a:lnTo>
                    <a:pt x="1002" y="1159"/>
                  </a:lnTo>
                  <a:lnTo>
                    <a:pt x="1002" y="1159"/>
                  </a:lnTo>
                  <a:lnTo>
                    <a:pt x="1002" y="1159"/>
                  </a:lnTo>
                  <a:lnTo>
                    <a:pt x="1002" y="1159"/>
                  </a:lnTo>
                  <a:lnTo>
                    <a:pt x="1004" y="1162"/>
                  </a:lnTo>
                  <a:lnTo>
                    <a:pt x="1004" y="1162"/>
                  </a:lnTo>
                  <a:lnTo>
                    <a:pt x="1004" y="1162"/>
                  </a:lnTo>
                  <a:lnTo>
                    <a:pt x="1004" y="1159"/>
                  </a:lnTo>
                  <a:lnTo>
                    <a:pt x="1004" y="1159"/>
                  </a:lnTo>
                  <a:lnTo>
                    <a:pt x="1004" y="1159"/>
                  </a:lnTo>
                  <a:lnTo>
                    <a:pt x="1004" y="1159"/>
                  </a:lnTo>
                  <a:lnTo>
                    <a:pt x="1004" y="1159"/>
                  </a:lnTo>
                  <a:close/>
                  <a:moveTo>
                    <a:pt x="997" y="1188"/>
                  </a:moveTo>
                  <a:lnTo>
                    <a:pt x="997" y="1185"/>
                  </a:lnTo>
                  <a:lnTo>
                    <a:pt x="997" y="1185"/>
                  </a:lnTo>
                  <a:lnTo>
                    <a:pt x="999" y="1185"/>
                  </a:lnTo>
                  <a:lnTo>
                    <a:pt x="999" y="1185"/>
                  </a:lnTo>
                  <a:lnTo>
                    <a:pt x="999" y="1185"/>
                  </a:lnTo>
                  <a:lnTo>
                    <a:pt x="999" y="1183"/>
                  </a:lnTo>
                  <a:lnTo>
                    <a:pt x="997" y="1183"/>
                  </a:lnTo>
                  <a:lnTo>
                    <a:pt x="997" y="1183"/>
                  </a:lnTo>
                  <a:lnTo>
                    <a:pt x="994" y="1183"/>
                  </a:lnTo>
                  <a:lnTo>
                    <a:pt x="994" y="1185"/>
                  </a:lnTo>
                  <a:lnTo>
                    <a:pt x="994" y="1185"/>
                  </a:lnTo>
                  <a:lnTo>
                    <a:pt x="994" y="1185"/>
                  </a:lnTo>
                  <a:lnTo>
                    <a:pt x="994" y="1185"/>
                  </a:lnTo>
                  <a:lnTo>
                    <a:pt x="994" y="1185"/>
                  </a:lnTo>
                  <a:lnTo>
                    <a:pt x="994" y="1188"/>
                  </a:lnTo>
                  <a:lnTo>
                    <a:pt x="997" y="1188"/>
                  </a:lnTo>
                  <a:lnTo>
                    <a:pt x="997" y="1188"/>
                  </a:lnTo>
                  <a:lnTo>
                    <a:pt x="997" y="1188"/>
                  </a:lnTo>
                  <a:lnTo>
                    <a:pt x="997" y="1188"/>
                  </a:lnTo>
                  <a:close/>
                  <a:moveTo>
                    <a:pt x="1009" y="1483"/>
                  </a:moveTo>
                  <a:lnTo>
                    <a:pt x="1006" y="1486"/>
                  </a:lnTo>
                  <a:lnTo>
                    <a:pt x="1006" y="1486"/>
                  </a:lnTo>
                  <a:lnTo>
                    <a:pt x="1006" y="1486"/>
                  </a:lnTo>
                  <a:lnTo>
                    <a:pt x="1006" y="1486"/>
                  </a:lnTo>
                  <a:lnTo>
                    <a:pt x="1009" y="1486"/>
                  </a:lnTo>
                  <a:lnTo>
                    <a:pt x="1011" y="1483"/>
                  </a:lnTo>
                  <a:lnTo>
                    <a:pt x="1013" y="1483"/>
                  </a:lnTo>
                  <a:lnTo>
                    <a:pt x="1013" y="1481"/>
                  </a:lnTo>
                  <a:lnTo>
                    <a:pt x="1013" y="1481"/>
                  </a:lnTo>
                  <a:lnTo>
                    <a:pt x="1011" y="1483"/>
                  </a:lnTo>
                  <a:lnTo>
                    <a:pt x="1009" y="1483"/>
                  </a:lnTo>
                  <a:close/>
                  <a:moveTo>
                    <a:pt x="971" y="1346"/>
                  </a:moveTo>
                  <a:lnTo>
                    <a:pt x="971" y="1346"/>
                  </a:lnTo>
                  <a:lnTo>
                    <a:pt x="971" y="1346"/>
                  </a:lnTo>
                  <a:lnTo>
                    <a:pt x="971" y="1346"/>
                  </a:lnTo>
                  <a:lnTo>
                    <a:pt x="968" y="1346"/>
                  </a:lnTo>
                  <a:lnTo>
                    <a:pt x="968" y="1346"/>
                  </a:lnTo>
                  <a:lnTo>
                    <a:pt x="968" y="1346"/>
                  </a:lnTo>
                  <a:lnTo>
                    <a:pt x="966" y="1346"/>
                  </a:lnTo>
                  <a:lnTo>
                    <a:pt x="966" y="1346"/>
                  </a:lnTo>
                  <a:lnTo>
                    <a:pt x="966" y="1346"/>
                  </a:lnTo>
                  <a:lnTo>
                    <a:pt x="966" y="1344"/>
                  </a:lnTo>
                  <a:lnTo>
                    <a:pt x="966" y="1344"/>
                  </a:lnTo>
                  <a:lnTo>
                    <a:pt x="964" y="1344"/>
                  </a:lnTo>
                  <a:lnTo>
                    <a:pt x="964" y="1344"/>
                  </a:lnTo>
                  <a:lnTo>
                    <a:pt x="964" y="1344"/>
                  </a:lnTo>
                  <a:lnTo>
                    <a:pt x="961" y="1344"/>
                  </a:lnTo>
                  <a:lnTo>
                    <a:pt x="959" y="1346"/>
                  </a:lnTo>
                  <a:lnTo>
                    <a:pt x="959" y="1346"/>
                  </a:lnTo>
                  <a:lnTo>
                    <a:pt x="959" y="1349"/>
                  </a:lnTo>
                  <a:lnTo>
                    <a:pt x="959" y="1349"/>
                  </a:lnTo>
                  <a:lnTo>
                    <a:pt x="961" y="1349"/>
                  </a:lnTo>
                  <a:lnTo>
                    <a:pt x="964" y="1351"/>
                  </a:lnTo>
                  <a:lnTo>
                    <a:pt x="964" y="1351"/>
                  </a:lnTo>
                  <a:lnTo>
                    <a:pt x="964" y="1351"/>
                  </a:lnTo>
                  <a:lnTo>
                    <a:pt x="966" y="1351"/>
                  </a:lnTo>
                  <a:lnTo>
                    <a:pt x="971" y="1351"/>
                  </a:lnTo>
                  <a:lnTo>
                    <a:pt x="973" y="1353"/>
                  </a:lnTo>
                  <a:lnTo>
                    <a:pt x="975" y="1353"/>
                  </a:lnTo>
                  <a:lnTo>
                    <a:pt x="975" y="1353"/>
                  </a:lnTo>
                  <a:lnTo>
                    <a:pt x="975" y="1353"/>
                  </a:lnTo>
                  <a:lnTo>
                    <a:pt x="975" y="1353"/>
                  </a:lnTo>
                  <a:lnTo>
                    <a:pt x="978" y="1353"/>
                  </a:lnTo>
                  <a:lnTo>
                    <a:pt x="978" y="1353"/>
                  </a:lnTo>
                  <a:lnTo>
                    <a:pt x="978" y="1351"/>
                  </a:lnTo>
                  <a:lnTo>
                    <a:pt x="975" y="1351"/>
                  </a:lnTo>
                  <a:lnTo>
                    <a:pt x="975" y="1351"/>
                  </a:lnTo>
                  <a:lnTo>
                    <a:pt x="975" y="1351"/>
                  </a:lnTo>
                  <a:lnTo>
                    <a:pt x="978" y="1351"/>
                  </a:lnTo>
                  <a:lnTo>
                    <a:pt x="980" y="1353"/>
                  </a:lnTo>
                  <a:lnTo>
                    <a:pt x="980" y="1351"/>
                  </a:lnTo>
                  <a:lnTo>
                    <a:pt x="980" y="1351"/>
                  </a:lnTo>
                  <a:lnTo>
                    <a:pt x="980" y="1351"/>
                  </a:lnTo>
                  <a:lnTo>
                    <a:pt x="978" y="1349"/>
                  </a:lnTo>
                  <a:lnTo>
                    <a:pt x="980" y="1351"/>
                  </a:lnTo>
                  <a:lnTo>
                    <a:pt x="983" y="1351"/>
                  </a:lnTo>
                  <a:lnTo>
                    <a:pt x="983" y="1351"/>
                  </a:lnTo>
                  <a:lnTo>
                    <a:pt x="983" y="1351"/>
                  </a:lnTo>
                  <a:lnTo>
                    <a:pt x="983" y="1349"/>
                  </a:lnTo>
                  <a:lnTo>
                    <a:pt x="980" y="1349"/>
                  </a:lnTo>
                  <a:lnTo>
                    <a:pt x="978" y="1346"/>
                  </a:lnTo>
                  <a:lnTo>
                    <a:pt x="978" y="1346"/>
                  </a:lnTo>
                  <a:lnTo>
                    <a:pt x="978" y="1346"/>
                  </a:lnTo>
                  <a:lnTo>
                    <a:pt x="975" y="1346"/>
                  </a:lnTo>
                  <a:lnTo>
                    <a:pt x="975" y="1346"/>
                  </a:lnTo>
                  <a:lnTo>
                    <a:pt x="971" y="1349"/>
                  </a:lnTo>
                  <a:lnTo>
                    <a:pt x="973" y="1346"/>
                  </a:lnTo>
                  <a:lnTo>
                    <a:pt x="971" y="1346"/>
                  </a:lnTo>
                  <a:close/>
                  <a:moveTo>
                    <a:pt x="992" y="1166"/>
                  </a:moveTo>
                  <a:lnTo>
                    <a:pt x="992" y="1169"/>
                  </a:lnTo>
                  <a:lnTo>
                    <a:pt x="992" y="1169"/>
                  </a:lnTo>
                  <a:lnTo>
                    <a:pt x="992" y="1171"/>
                  </a:lnTo>
                  <a:lnTo>
                    <a:pt x="992" y="1171"/>
                  </a:lnTo>
                  <a:lnTo>
                    <a:pt x="992" y="1171"/>
                  </a:lnTo>
                  <a:lnTo>
                    <a:pt x="992" y="1171"/>
                  </a:lnTo>
                  <a:lnTo>
                    <a:pt x="994" y="1171"/>
                  </a:lnTo>
                  <a:lnTo>
                    <a:pt x="994" y="1171"/>
                  </a:lnTo>
                  <a:lnTo>
                    <a:pt x="994" y="1171"/>
                  </a:lnTo>
                  <a:lnTo>
                    <a:pt x="994" y="1171"/>
                  </a:lnTo>
                  <a:lnTo>
                    <a:pt x="994" y="1171"/>
                  </a:lnTo>
                  <a:lnTo>
                    <a:pt x="994" y="1171"/>
                  </a:lnTo>
                  <a:lnTo>
                    <a:pt x="994" y="1171"/>
                  </a:lnTo>
                  <a:lnTo>
                    <a:pt x="994" y="1171"/>
                  </a:lnTo>
                  <a:lnTo>
                    <a:pt x="997" y="1173"/>
                  </a:lnTo>
                  <a:lnTo>
                    <a:pt x="997" y="1173"/>
                  </a:lnTo>
                  <a:lnTo>
                    <a:pt x="997" y="1171"/>
                  </a:lnTo>
                  <a:lnTo>
                    <a:pt x="997" y="1171"/>
                  </a:lnTo>
                  <a:lnTo>
                    <a:pt x="994" y="1169"/>
                  </a:lnTo>
                  <a:lnTo>
                    <a:pt x="994" y="1169"/>
                  </a:lnTo>
                  <a:lnTo>
                    <a:pt x="994" y="1166"/>
                  </a:lnTo>
                  <a:lnTo>
                    <a:pt x="994" y="1166"/>
                  </a:lnTo>
                  <a:lnTo>
                    <a:pt x="994" y="1166"/>
                  </a:lnTo>
                  <a:lnTo>
                    <a:pt x="994" y="1166"/>
                  </a:lnTo>
                  <a:lnTo>
                    <a:pt x="992" y="1166"/>
                  </a:lnTo>
                  <a:lnTo>
                    <a:pt x="992" y="1166"/>
                  </a:lnTo>
                  <a:close/>
                  <a:moveTo>
                    <a:pt x="931" y="544"/>
                  </a:moveTo>
                  <a:lnTo>
                    <a:pt x="928" y="544"/>
                  </a:lnTo>
                  <a:lnTo>
                    <a:pt x="931" y="544"/>
                  </a:lnTo>
                  <a:lnTo>
                    <a:pt x="931" y="546"/>
                  </a:lnTo>
                  <a:lnTo>
                    <a:pt x="931" y="546"/>
                  </a:lnTo>
                  <a:lnTo>
                    <a:pt x="931" y="546"/>
                  </a:lnTo>
                  <a:lnTo>
                    <a:pt x="931" y="549"/>
                  </a:lnTo>
                  <a:lnTo>
                    <a:pt x="933" y="549"/>
                  </a:lnTo>
                  <a:lnTo>
                    <a:pt x="933" y="549"/>
                  </a:lnTo>
                  <a:lnTo>
                    <a:pt x="940" y="549"/>
                  </a:lnTo>
                  <a:lnTo>
                    <a:pt x="945" y="546"/>
                  </a:lnTo>
                  <a:lnTo>
                    <a:pt x="949" y="549"/>
                  </a:lnTo>
                  <a:lnTo>
                    <a:pt x="949" y="549"/>
                  </a:lnTo>
                  <a:lnTo>
                    <a:pt x="952" y="544"/>
                  </a:lnTo>
                  <a:lnTo>
                    <a:pt x="952" y="542"/>
                  </a:lnTo>
                  <a:lnTo>
                    <a:pt x="954" y="539"/>
                  </a:lnTo>
                  <a:lnTo>
                    <a:pt x="959" y="534"/>
                  </a:lnTo>
                  <a:lnTo>
                    <a:pt x="961" y="530"/>
                  </a:lnTo>
                  <a:lnTo>
                    <a:pt x="961" y="527"/>
                  </a:lnTo>
                  <a:lnTo>
                    <a:pt x="959" y="527"/>
                  </a:lnTo>
                  <a:lnTo>
                    <a:pt x="959" y="527"/>
                  </a:lnTo>
                  <a:lnTo>
                    <a:pt x="959" y="527"/>
                  </a:lnTo>
                  <a:lnTo>
                    <a:pt x="957" y="527"/>
                  </a:lnTo>
                  <a:lnTo>
                    <a:pt x="957" y="527"/>
                  </a:lnTo>
                  <a:lnTo>
                    <a:pt x="957" y="527"/>
                  </a:lnTo>
                  <a:lnTo>
                    <a:pt x="954" y="527"/>
                  </a:lnTo>
                  <a:lnTo>
                    <a:pt x="952" y="527"/>
                  </a:lnTo>
                  <a:lnTo>
                    <a:pt x="952" y="527"/>
                  </a:lnTo>
                  <a:lnTo>
                    <a:pt x="952" y="527"/>
                  </a:lnTo>
                  <a:lnTo>
                    <a:pt x="952" y="527"/>
                  </a:lnTo>
                  <a:lnTo>
                    <a:pt x="952" y="525"/>
                  </a:lnTo>
                  <a:lnTo>
                    <a:pt x="952" y="525"/>
                  </a:lnTo>
                  <a:lnTo>
                    <a:pt x="949" y="525"/>
                  </a:lnTo>
                  <a:lnTo>
                    <a:pt x="949" y="525"/>
                  </a:lnTo>
                  <a:lnTo>
                    <a:pt x="949" y="525"/>
                  </a:lnTo>
                  <a:lnTo>
                    <a:pt x="949" y="525"/>
                  </a:lnTo>
                  <a:lnTo>
                    <a:pt x="949" y="525"/>
                  </a:lnTo>
                  <a:lnTo>
                    <a:pt x="949" y="523"/>
                  </a:lnTo>
                  <a:lnTo>
                    <a:pt x="949" y="523"/>
                  </a:lnTo>
                  <a:lnTo>
                    <a:pt x="947" y="523"/>
                  </a:lnTo>
                  <a:lnTo>
                    <a:pt x="947" y="523"/>
                  </a:lnTo>
                  <a:lnTo>
                    <a:pt x="945" y="523"/>
                  </a:lnTo>
                  <a:lnTo>
                    <a:pt x="945" y="523"/>
                  </a:lnTo>
                  <a:lnTo>
                    <a:pt x="945" y="523"/>
                  </a:lnTo>
                  <a:lnTo>
                    <a:pt x="940" y="525"/>
                  </a:lnTo>
                  <a:lnTo>
                    <a:pt x="938" y="525"/>
                  </a:lnTo>
                  <a:lnTo>
                    <a:pt x="938" y="525"/>
                  </a:lnTo>
                  <a:lnTo>
                    <a:pt x="938" y="525"/>
                  </a:lnTo>
                  <a:lnTo>
                    <a:pt x="938" y="525"/>
                  </a:lnTo>
                  <a:lnTo>
                    <a:pt x="938" y="525"/>
                  </a:lnTo>
                  <a:lnTo>
                    <a:pt x="935" y="525"/>
                  </a:lnTo>
                  <a:lnTo>
                    <a:pt x="933" y="527"/>
                  </a:lnTo>
                  <a:lnTo>
                    <a:pt x="931" y="534"/>
                  </a:lnTo>
                  <a:lnTo>
                    <a:pt x="928" y="542"/>
                  </a:lnTo>
                  <a:lnTo>
                    <a:pt x="928" y="542"/>
                  </a:lnTo>
                  <a:lnTo>
                    <a:pt x="928" y="542"/>
                  </a:lnTo>
                  <a:lnTo>
                    <a:pt x="928" y="542"/>
                  </a:lnTo>
                  <a:lnTo>
                    <a:pt x="928" y="542"/>
                  </a:lnTo>
                  <a:lnTo>
                    <a:pt x="931" y="544"/>
                  </a:lnTo>
                  <a:lnTo>
                    <a:pt x="931" y="544"/>
                  </a:lnTo>
                  <a:lnTo>
                    <a:pt x="931" y="544"/>
                  </a:lnTo>
                  <a:lnTo>
                    <a:pt x="931" y="544"/>
                  </a:lnTo>
                  <a:close/>
                  <a:moveTo>
                    <a:pt x="1030" y="785"/>
                  </a:moveTo>
                  <a:lnTo>
                    <a:pt x="1030" y="783"/>
                  </a:lnTo>
                  <a:lnTo>
                    <a:pt x="1030" y="781"/>
                  </a:lnTo>
                  <a:lnTo>
                    <a:pt x="1032" y="778"/>
                  </a:lnTo>
                  <a:lnTo>
                    <a:pt x="1032" y="778"/>
                  </a:lnTo>
                  <a:lnTo>
                    <a:pt x="1032" y="776"/>
                  </a:lnTo>
                  <a:lnTo>
                    <a:pt x="1032" y="776"/>
                  </a:lnTo>
                  <a:lnTo>
                    <a:pt x="1032" y="776"/>
                  </a:lnTo>
                  <a:lnTo>
                    <a:pt x="1032" y="774"/>
                  </a:lnTo>
                  <a:lnTo>
                    <a:pt x="1030" y="774"/>
                  </a:lnTo>
                  <a:lnTo>
                    <a:pt x="1030" y="774"/>
                  </a:lnTo>
                  <a:lnTo>
                    <a:pt x="1030" y="771"/>
                  </a:lnTo>
                  <a:lnTo>
                    <a:pt x="1028" y="771"/>
                  </a:lnTo>
                  <a:lnTo>
                    <a:pt x="1028" y="771"/>
                  </a:lnTo>
                  <a:lnTo>
                    <a:pt x="1025" y="774"/>
                  </a:lnTo>
                  <a:lnTo>
                    <a:pt x="1025" y="774"/>
                  </a:lnTo>
                  <a:lnTo>
                    <a:pt x="1025" y="774"/>
                  </a:lnTo>
                  <a:lnTo>
                    <a:pt x="1025" y="771"/>
                  </a:lnTo>
                  <a:lnTo>
                    <a:pt x="1025" y="771"/>
                  </a:lnTo>
                  <a:lnTo>
                    <a:pt x="1028" y="769"/>
                  </a:lnTo>
                  <a:lnTo>
                    <a:pt x="1028" y="769"/>
                  </a:lnTo>
                  <a:lnTo>
                    <a:pt x="1025" y="769"/>
                  </a:lnTo>
                  <a:lnTo>
                    <a:pt x="1025" y="769"/>
                  </a:lnTo>
                  <a:lnTo>
                    <a:pt x="1025" y="769"/>
                  </a:lnTo>
                  <a:lnTo>
                    <a:pt x="1023" y="769"/>
                  </a:lnTo>
                  <a:lnTo>
                    <a:pt x="1023" y="769"/>
                  </a:lnTo>
                  <a:lnTo>
                    <a:pt x="1023" y="766"/>
                  </a:lnTo>
                  <a:lnTo>
                    <a:pt x="1023" y="766"/>
                  </a:lnTo>
                  <a:lnTo>
                    <a:pt x="1023" y="766"/>
                  </a:lnTo>
                  <a:lnTo>
                    <a:pt x="1020" y="764"/>
                  </a:lnTo>
                  <a:lnTo>
                    <a:pt x="1020" y="764"/>
                  </a:lnTo>
                  <a:lnTo>
                    <a:pt x="1018" y="764"/>
                  </a:lnTo>
                  <a:lnTo>
                    <a:pt x="1018" y="764"/>
                  </a:lnTo>
                  <a:lnTo>
                    <a:pt x="1013" y="764"/>
                  </a:lnTo>
                  <a:lnTo>
                    <a:pt x="1013" y="764"/>
                  </a:lnTo>
                  <a:lnTo>
                    <a:pt x="1013" y="764"/>
                  </a:lnTo>
                  <a:lnTo>
                    <a:pt x="1013" y="764"/>
                  </a:lnTo>
                  <a:lnTo>
                    <a:pt x="1013" y="764"/>
                  </a:lnTo>
                  <a:lnTo>
                    <a:pt x="1013" y="762"/>
                  </a:lnTo>
                  <a:lnTo>
                    <a:pt x="1011" y="762"/>
                  </a:lnTo>
                  <a:lnTo>
                    <a:pt x="1011" y="762"/>
                  </a:lnTo>
                  <a:lnTo>
                    <a:pt x="1011" y="762"/>
                  </a:lnTo>
                  <a:lnTo>
                    <a:pt x="1011" y="762"/>
                  </a:lnTo>
                  <a:lnTo>
                    <a:pt x="1011" y="759"/>
                  </a:lnTo>
                  <a:lnTo>
                    <a:pt x="1011" y="759"/>
                  </a:lnTo>
                  <a:lnTo>
                    <a:pt x="1011" y="759"/>
                  </a:lnTo>
                  <a:lnTo>
                    <a:pt x="1009" y="759"/>
                  </a:lnTo>
                  <a:lnTo>
                    <a:pt x="1009" y="759"/>
                  </a:lnTo>
                  <a:lnTo>
                    <a:pt x="1006" y="769"/>
                  </a:lnTo>
                  <a:lnTo>
                    <a:pt x="1006" y="769"/>
                  </a:lnTo>
                  <a:lnTo>
                    <a:pt x="1006" y="774"/>
                  </a:lnTo>
                  <a:lnTo>
                    <a:pt x="1006" y="774"/>
                  </a:lnTo>
                  <a:lnTo>
                    <a:pt x="1006" y="776"/>
                  </a:lnTo>
                  <a:lnTo>
                    <a:pt x="1006" y="776"/>
                  </a:lnTo>
                  <a:lnTo>
                    <a:pt x="1002" y="783"/>
                  </a:lnTo>
                  <a:lnTo>
                    <a:pt x="994" y="788"/>
                  </a:lnTo>
                  <a:lnTo>
                    <a:pt x="994" y="790"/>
                  </a:lnTo>
                  <a:lnTo>
                    <a:pt x="994" y="792"/>
                  </a:lnTo>
                  <a:lnTo>
                    <a:pt x="994" y="795"/>
                  </a:lnTo>
                  <a:lnTo>
                    <a:pt x="994" y="795"/>
                  </a:lnTo>
                  <a:lnTo>
                    <a:pt x="994" y="797"/>
                  </a:lnTo>
                  <a:lnTo>
                    <a:pt x="994" y="797"/>
                  </a:lnTo>
                  <a:lnTo>
                    <a:pt x="994" y="800"/>
                  </a:lnTo>
                  <a:lnTo>
                    <a:pt x="994" y="800"/>
                  </a:lnTo>
                  <a:lnTo>
                    <a:pt x="992" y="800"/>
                  </a:lnTo>
                  <a:lnTo>
                    <a:pt x="992" y="802"/>
                  </a:lnTo>
                  <a:lnTo>
                    <a:pt x="992" y="804"/>
                  </a:lnTo>
                  <a:lnTo>
                    <a:pt x="994" y="807"/>
                  </a:lnTo>
                  <a:lnTo>
                    <a:pt x="994" y="807"/>
                  </a:lnTo>
                  <a:lnTo>
                    <a:pt x="990" y="811"/>
                  </a:lnTo>
                  <a:lnTo>
                    <a:pt x="990" y="814"/>
                  </a:lnTo>
                  <a:lnTo>
                    <a:pt x="990" y="814"/>
                  </a:lnTo>
                  <a:lnTo>
                    <a:pt x="990" y="816"/>
                  </a:lnTo>
                  <a:lnTo>
                    <a:pt x="990" y="816"/>
                  </a:lnTo>
                  <a:lnTo>
                    <a:pt x="992" y="818"/>
                  </a:lnTo>
                  <a:lnTo>
                    <a:pt x="992" y="818"/>
                  </a:lnTo>
                  <a:lnTo>
                    <a:pt x="992" y="818"/>
                  </a:lnTo>
                  <a:lnTo>
                    <a:pt x="994" y="818"/>
                  </a:lnTo>
                  <a:lnTo>
                    <a:pt x="994" y="818"/>
                  </a:lnTo>
                  <a:lnTo>
                    <a:pt x="992" y="821"/>
                  </a:lnTo>
                  <a:lnTo>
                    <a:pt x="992" y="823"/>
                  </a:lnTo>
                  <a:lnTo>
                    <a:pt x="994" y="823"/>
                  </a:lnTo>
                  <a:lnTo>
                    <a:pt x="994" y="826"/>
                  </a:lnTo>
                  <a:lnTo>
                    <a:pt x="997" y="823"/>
                  </a:lnTo>
                  <a:lnTo>
                    <a:pt x="1002" y="818"/>
                  </a:lnTo>
                  <a:lnTo>
                    <a:pt x="1006" y="811"/>
                  </a:lnTo>
                  <a:lnTo>
                    <a:pt x="1011" y="807"/>
                  </a:lnTo>
                  <a:lnTo>
                    <a:pt x="1011" y="807"/>
                  </a:lnTo>
                  <a:lnTo>
                    <a:pt x="1011" y="807"/>
                  </a:lnTo>
                  <a:lnTo>
                    <a:pt x="1011" y="807"/>
                  </a:lnTo>
                  <a:lnTo>
                    <a:pt x="1011" y="804"/>
                  </a:lnTo>
                  <a:lnTo>
                    <a:pt x="1011" y="804"/>
                  </a:lnTo>
                  <a:lnTo>
                    <a:pt x="1011" y="804"/>
                  </a:lnTo>
                  <a:lnTo>
                    <a:pt x="1011" y="804"/>
                  </a:lnTo>
                  <a:lnTo>
                    <a:pt x="1011" y="804"/>
                  </a:lnTo>
                  <a:lnTo>
                    <a:pt x="1018" y="800"/>
                  </a:lnTo>
                  <a:lnTo>
                    <a:pt x="1018" y="800"/>
                  </a:lnTo>
                  <a:lnTo>
                    <a:pt x="1018" y="797"/>
                  </a:lnTo>
                  <a:lnTo>
                    <a:pt x="1020" y="795"/>
                  </a:lnTo>
                  <a:lnTo>
                    <a:pt x="1020" y="792"/>
                  </a:lnTo>
                  <a:lnTo>
                    <a:pt x="1020" y="792"/>
                  </a:lnTo>
                  <a:lnTo>
                    <a:pt x="1020" y="792"/>
                  </a:lnTo>
                  <a:lnTo>
                    <a:pt x="1023" y="792"/>
                  </a:lnTo>
                  <a:lnTo>
                    <a:pt x="1023" y="792"/>
                  </a:lnTo>
                  <a:lnTo>
                    <a:pt x="1023" y="792"/>
                  </a:lnTo>
                  <a:lnTo>
                    <a:pt x="1025" y="792"/>
                  </a:lnTo>
                  <a:lnTo>
                    <a:pt x="1025" y="792"/>
                  </a:lnTo>
                  <a:lnTo>
                    <a:pt x="1025" y="792"/>
                  </a:lnTo>
                  <a:lnTo>
                    <a:pt x="1025" y="792"/>
                  </a:lnTo>
                  <a:lnTo>
                    <a:pt x="1025" y="792"/>
                  </a:lnTo>
                  <a:lnTo>
                    <a:pt x="1028" y="792"/>
                  </a:lnTo>
                  <a:lnTo>
                    <a:pt x="1028" y="790"/>
                  </a:lnTo>
                  <a:lnTo>
                    <a:pt x="1028" y="785"/>
                  </a:lnTo>
                  <a:lnTo>
                    <a:pt x="1028" y="785"/>
                  </a:lnTo>
                  <a:lnTo>
                    <a:pt x="1030" y="785"/>
                  </a:lnTo>
                  <a:close/>
                  <a:moveTo>
                    <a:pt x="670" y="168"/>
                  </a:moveTo>
                  <a:lnTo>
                    <a:pt x="670" y="168"/>
                  </a:lnTo>
                  <a:lnTo>
                    <a:pt x="661" y="168"/>
                  </a:lnTo>
                  <a:lnTo>
                    <a:pt x="658" y="170"/>
                  </a:lnTo>
                  <a:lnTo>
                    <a:pt x="658" y="172"/>
                  </a:lnTo>
                  <a:lnTo>
                    <a:pt x="658" y="175"/>
                  </a:lnTo>
                  <a:lnTo>
                    <a:pt x="658" y="175"/>
                  </a:lnTo>
                  <a:lnTo>
                    <a:pt x="661" y="175"/>
                  </a:lnTo>
                  <a:lnTo>
                    <a:pt x="661" y="175"/>
                  </a:lnTo>
                  <a:lnTo>
                    <a:pt x="661" y="177"/>
                  </a:lnTo>
                  <a:lnTo>
                    <a:pt x="661" y="177"/>
                  </a:lnTo>
                  <a:lnTo>
                    <a:pt x="661" y="177"/>
                  </a:lnTo>
                  <a:lnTo>
                    <a:pt x="661" y="177"/>
                  </a:lnTo>
                  <a:lnTo>
                    <a:pt x="661" y="177"/>
                  </a:lnTo>
                  <a:lnTo>
                    <a:pt x="661" y="177"/>
                  </a:lnTo>
                  <a:lnTo>
                    <a:pt x="661" y="177"/>
                  </a:lnTo>
                  <a:lnTo>
                    <a:pt x="661" y="180"/>
                  </a:lnTo>
                  <a:lnTo>
                    <a:pt x="663" y="180"/>
                  </a:lnTo>
                  <a:lnTo>
                    <a:pt x="663" y="180"/>
                  </a:lnTo>
                  <a:lnTo>
                    <a:pt x="663" y="180"/>
                  </a:lnTo>
                  <a:lnTo>
                    <a:pt x="663" y="180"/>
                  </a:lnTo>
                  <a:lnTo>
                    <a:pt x="663" y="182"/>
                  </a:lnTo>
                  <a:lnTo>
                    <a:pt x="663" y="182"/>
                  </a:lnTo>
                  <a:lnTo>
                    <a:pt x="665" y="184"/>
                  </a:lnTo>
                  <a:lnTo>
                    <a:pt x="665" y="184"/>
                  </a:lnTo>
                  <a:lnTo>
                    <a:pt x="668" y="182"/>
                  </a:lnTo>
                  <a:lnTo>
                    <a:pt x="670" y="177"/>
                  </a:lnTo>
                  <a:lnTo>
                    <a:pt x="670" y="170"/>
                  </a:lnTo>
                  <a:lnTo>
                    <a:pt x="670" y="170"/>
                  </a:lnTo>
                  <a:lnTo>
                    <a:pt x="670" y="168"/>
                  </a:lnTo>
                  <a:lnTo>
                    <a:pt x="670" y="168"/>
                  </a:lnTo>
                  <a:close/>
                  <a:moveTo>
                    <a:pt x="1020" y="797"/>
                  </a:moveTo>
                  <a:lnTo>
                    <a:pt x="1023" y="797"/>
                  </a:lnTo>
                  <a:lnTo>
                    <a:pt x="1023" y="797"/>
                  </a:lnTo>
                  <a:lnTo>
                    <a:pt x="1023" y="800"/>
                  </a:lnTo>
                  <a:lnTo>
                    <a:pt x="1023" y="800"/>
                  </a:lnTo>
                  <a:lnTo>
                    <a:pt x="1023" y="800"/>
                  </a:lnTo>
                  <a:lnTo>
                    <a:pt x="1023" y="800"/>
                  </a:lnTo>
                  <a:lnTo>
                    <a:pt x="1025" y="800"/>
                  </a:lnTo>
                  <a:lnTo>
                    <a:pt x="1025" y="800"/>
                  </a:lnTo>
                  <a:lnTo>
                    <a:pt x="1025" y="800"/>
                  </a:lnTo>
                  <a:lnTo>
                    <a:pt x="1025" y="797"/>
                  </a:lnTo>
                  <a:lnTo>
                    <a:pt x="1028" y="797"/>
                  </a:lnTo>
                  <a:lnTo>
                    <a:pt x="1028" y="795"/>
                  </a:lnTo>
                  <a:lnTo>
                    <a:pt x="1025" y="795"/>
                  </a:lnTo>
                  <a:lnTo>
                    <a:pt x="1025" y="795"/>
                  </a:lnTo>
                  <a:lnTo>
                    <a:pt x="1025" y="795"/>
                  </a:lnTo>
                  <a:lnTo>
                    <a:pt x="1025" y="792"/>
                  </a:lnTo>
                  <a:lnTo>
                    <a:pt x="1025" y="792"/>
                  </a:lnTo>
                  <a:lnTo>
                    <a:pt x="1025" y="795"/>
                  </a:lnTo>
                  <a:lnTo>
                    <a:pt x="1023" y="792"/>
                  </a:lnTo>
                  <a:lnTo>
                    <a:pt x="1023" y="792"/>
                  </a:lnTo>
                  <a:lnTo>
                    <a:pt x="1023" y="792"/>
                  </a:lnTo>
                  <a:lnTo>
                    <a:pt x="1023" y="792"/>
                  </a:lnTo>
                  <a:lnTo>
                    <a:pt x="1020" y="792"/>
                  </a:lnTo>
                  <a:lnTo>
                    <a:pt x="1020" y="792"/>
                  </a:lnTo>
                  <a:lnTo>
                    <a:pt x="1020" y="795"/>
                  </a:lnTo>
                  <a:lnTo>
                    <a:pt x="1020" y="795"/>
                  </a:lnTo>
                  <a:lnTo>
                    <a:pt x="1023" y="795"/>
                  </a:lnTo>
                  <a:lnTo>
                    <a:pt x="1023" y="795"/>
                  </a:lnTo>
                  <a:lnTo>
                    <a:pt x="1023" y="795"/>
                  </a:lnTo>
                  <a:lnTo>
                    <a:pt x="1023" y="795"/>
                  </a:lnTo>
                  <a:lnTo>
                    <a:pt x="1020" y="795"/>
                  </a:lnTo>
                  <a:lnTo>
                    <a:pt x="1020" y="795"/>
                  </a:lnTo>
                  <a:lnTo>
                    <a:pt x="1020" y="795"/>
                  </a:lnTo>
                  <a:lnTo>
                    <a:pt x="1020" y="797"/>
                  </a:lnTo>
                  <a:lnTo>
                    <a:pt x="1020" y="797"/>
                  </a:lnTo>
                  <a:lnTo>
                    <a:pt x="1020" y="797"/>
                  </a:lnTo>
                  <a:close/>
                  <a:moveTo>
                    <a:pt x="1016" y="755"/>
                  </a:moveTo>
                  <a:lnTo>
                    <a:pt x="1016" y="757"/>
                  </a:lnTo>
                  <a:lnTo>
                    <a:pt x="1016" y="757"/>
                  </a:lnTo>
                  <a:lnTo>
                    <a:pt x="1013" y="757"/>
                  </a:lnTo>
                  <a:lnTo>
                    <a:pt x="1013" y="757"/>
                  </a:lnTo>
                  <a:lnTo>
                    <a:pt x="1013" y="757"/>
                  </a:lnTo>
                  <a:lnTo>
                    <a:pt x="1013" y="757"/>
                  </a:lnTo>
                  <a:lnTo>
                    <a:pt x="1011" y="757"/>
                  </a:lnTo>
                  <a:lnTo>
                    <a:pt x="1011" y="757"/>
                  </a:lnTo>
                  <a:lnTo>
                    <a:pt x="1011" y="757"/>
                  </a:lnTo>
                  <a:lnTo>
                    <a:pt x="1011" y="757"/>
                  </a:lnTo>
                  <a:lnTo>
                    <a:pt x="1011" y="757"/>
                  </a:lnTo>
                  <a:lnTo>
                    <a:pt x="1011" y="757"/>
                  </a:lnTo>
                  <a:lnTo>
                    <a:pt x="1011" y="757"/>
                  </a:lnTo>
                  <a:lnTo>
                    <a:pt x="1011" y="757"/>
                  </a:lnTo>
                  <a:lnTo>
                    <a:pt x="1011" y="757"/>
                  </a:lnTo>
                  <a:lnTo>
                    <a:pt x="1011" y="757"/>
                  </a:lnTo>
                  <a:lnTo>
                    <a:pt x="1013" y="757"/>
                  </a:lnTo>
                  <a:lnTo>
                    <a:pt x="1013" y="757"/>
                  </a:lnTo>
                  <a:lnTo>
                    <a:pt x="1013" y="757"/>
                  </a:lnTo>
                  <a:lnTo>
                    <a:pt x="1016" y="757"/>
                  </a:lnTo>
                  <a:lnTo>
                    <a:pt x="1016" y="759"/>
                  </a:lnTo>
                  <a:lnTo>
                    <a:pt x="1016" y="759"/>
                  </a:lnTo>
                  <a:lnTo>
                    <a:pt x="1016" y="759"/>
                  </a:lnTo>
                  <a:lnTo>
                    <a:pt x="1016" y="759"/>
                  </a:lnTo>
                  <a:lnTo>
                    <a:pt x="1016" y="757"/>
                  </a:lnTo>
                  <a:lnTo>
                    <a:pt x="1018" y="759"/>
                  </a:lnTo>
                  <a:lnTo>
                    <a:pt x="1018" y="759"/>
                  </a:lnTo>
                  <a:lnTo>
                    <a:pt x="1018" y="759"/>
                  </a:lnTo>
                  <a:lnTo>
                    <a:pt x="1018" y="757"/>
                  </a:lnTo>
                  <a:lnTo>
                    <a:pt x="1018" y="757"/>
                  </a:lnTo>
                  <a:lnTo>
                    <a:pt x="1016" y="757"/>
                  </a:lnTo>
                  <a:lnTo>
                    <a:pt x="1016" y="757"/>
                  </a:lnTo>
                  <a:lnTo>
                    <a:pt x="1016" y="757"/>
                  </a:lnTo>
                  <a:lnTo>
                    <a:pt x="1016" y="757"/>
                  </a:lnTo>
                  <a:lnTo>
                    <a:pt x="1016" y="757"/>
                  </a:lnTo>
                  <a:lnTo>
                    <a:pt x="1016" y="755"/>
                  </a:lnTo>
                  <a:lnTo>
                    <a:pt x="1016" y="755"/>
                  </a:lnTo>
                  <a:close/>
                  <a:moveTo>
                    <a:pt x="992" y="790"/>
                  </a:moveTo>
                  <a:lnTo>
                    <a:pt x="992" y="790"/>
                  </a:lnTo>
                  <a:lnTo>
                    <a:pt x="992" y="790"/>
                  </a:lnTo>
                  <a:lnTo>
                    <a:pt x="987" y="792"/>
                  </a:lnTo>
                  <a:lnTo>
                    <a:pt x="987" y="795"/>
                  </a:lnTo>
                  <a:lnTo>
                    <a:pt x="985" y="795"/>
                  </a:lnTo>
                  <a:lnTo>
                    <a:pt x="985" y="795"/>
                  </a:lnTo>
                  <a:lnTo>
                    <a:pt x="985" y="795"/>
                  </a:lnTo>
                  <a:lnTo>
                    <a:pt x="983" y="797"/>
                  </a:lnTo>
                  <a:lnTo>
                    <a:pt x="983" y="797"/>
                  </a:lnTo>
                  <a:lnTo>
                    <a:pt x="985" y="797"/>
                  </a:lnTo>
                  <a:lnTo>
                    <a:pt x="985" y="800"/>
                  </a:lnTo>
                  <a:lnTo>
                    <a:pt x="985" y="800"/>
                  </a:lnTo>
                  <a:lnTo>
                    <a:pt x="987" y="800"/>
                  </a:lnTo>
                  <a:lnTo>
                    <a:pt x="987" y="802"/>
                  </a:lnTo>
                  <a:lnTo>
                    <a:pt x="987" y="802"/>
                  </a:lnTo>
                  <a:lnTo>
                    <a:pt x="990" y="804"/>
                  </a:lnTo>
                  <a:lnTo>
                    <a:pt x="990" y="804"/>
                  </a:lnTo>
                  <a:lnTo>
                    <a:pt x="990" y="804"/>
                  </a:lnTo>
                  <a:lnTo>
                    <a:pt x="990" y="804"/>
                  </a:lnTo>
                  <a:lnTo>
                    <a:pt x="992" y="802"/>
                  </a:lnTo>
                  <a:lnTo>
                    <a:pt x="992" y="800"/>
                  </a:lnTo>
                  <a:lnTo>
                    <a:pt x="992" y="797"/>
                  </a:lnTo>
                  <a:lnTo>
                    <a:pt x="992" y="795"/>
                  </a:lnTo>
                  <a:lnTo>
                    <a:pt x="992" y="795"/>
                  </a:lnTo>
                  <a:lnTo>
                    <a:pt x="992" y="792"/>
                  </a:lnTo>
                  <a:lnTo>
                    <a:pt x="992" y="792"/>
                  </a:lnTo>
                  <a:lnTo>
                    <a:pt x="992" y="790"/>
                  </a:lnTo>
                  <a:lnTo>
                    <a:pt x="992" y="790"/>
                  </a:lnTo>
                  <a:lnTo>
                    <a:pt x="992" y="790"/>
                  </a:lnTo>
                  <a:close/>
                  <a:moveTo>
                    <a:pt x="957" y="1278"/>
                  </a:moveTo>
                  <a:lnTo>
                    <a:pt x="957" y="1278"/>
                  </a:lnTo>
                  <a:lnTo>
                    <a:pt x="957" y="1278"/>
                  </a:lnTo>
                  <a:lnTo>
                    <a:pt x="957" y="1278"/>
                  </a:lnTo>
                  <a:lnTo>
                    <a:pt x="957" y="1278"/>
                  </a:lnTo>
                  <a:lnTo>
                    <a:pt x="957" y="1278"/>
                  </a:lnTo>
                  <a:lnTo>
                    <a:pt x="959" y="1278"/>
                  </a:lnTo>
                  <a:lnTo>
                    <a:pt x="959" y="1278"/>
                  </a:lnTo>
                  <a:lnTo>
                    <a:pt x="959" y="1278"/>
                  </a:lnTo>
                  <a:lnTo>
                    <a:pt x="959" y="1280"/>
                  </a:lnTo>
                  <a:lnTo>
                    <a:pt x="959" y="1280"/>
                  </a:lnTo>
                  <a:lnTo>
                    <a:pt x="959" y="1280"/>
                  </a:lnTo>
                  <a:lnTo>
                    <a:pt x="959" y="1280"/>
                  </a:lnTo>
                  <a:lnTo>
                    <a:pt x="961" y="1280"/>
                  </a:lnTo>
                  <a:lnTo>
                    <a:pt x="961" y="1280"/>
                  </a:lnTo>
                  <a:lnTo>
                    <a:pt x="961" y="1280"/>
                  </a:lnTo>
                  <a:lnTo>
                    <a:pt x="964" y="1280"/>
                  </a:lnTo>
                  <a:lnTo>
                    <a:pt x="966" y="1280"/>
                  </a:lnTo>
                  <a:lnTo>
                    <a:pt x="966" y="1280"/>
                  </a:lnTo>
                  <a:lnTo>
                    <a:pt x="968" y="1280"/>
                  </a:lnTo>
                  <a:lnTo>
                    <a:pt x="968" y="1280"/>
                  </a:lnTo>
                  <a:lnTo>
                    <a:pt x="968" y="1280"/>
                  </a:lnTo>
                  <a:lnTo>
                    <a:pt x="966" y="1278"/>
                  </a:lnTo>
                  <a:lnTo>
                    <a:pt x="966" y="1278"/>
                  </a:lnTo>
                  <a:lnTo>
                    <a:pt x="966" y="1278"/>
                  </a:lnTo>
                  <a:lnTo>
                    <a:pt x="966" y="1275"/>
                  </a:lnTo>
                  <a:lnTo>
                    <a:pt x="966" y="1275"/>
                  </a:lnTo>
                  <a:lnTo>
                    <a:pt x="964" y="1275"/>
                  </a:lnTo>
                  <a:lnTo>
                    <a:pt x="964" y="1275"/>
                  </a:lnTo>
                  <a:lnTo>
                    <a:pt x="959" y="1275"/>
                  </a:lnTo>
                  <a:lnTo>
                    <a:pt x="959" y="1275"/>
                  </a:lnTo>
                  <a:lnTo>
                    <a:pt x="957" y="1275"/>
                  </a:lnTo>
                  <a:lnTo>
                    <a:pt x="957" y="1275"/>
                  </a:lnTo>
                  <a:lnTo>
                    <a:pt x="957" y="1275"/>
                  </a:lnTo>
                  <a:lnTo>
                    <a:pt x="957" y="1275"/>
                  </a:lnTo>
                  <a:lnTo>
                    <a:pt x="957" y="1273"/>
                  </a:lnTo>
                  <a:lnTo>
                    <a:pt x="957" y="1273"/>
                  </a:lnTo>
                  <a:lnTo>
                    <a:pt x="957" y="1273"/>
                  </a:lnTo>
                  <a:lnTo>
                    <a:pt x="957" y="1273"/>
                  </a:lnTo>
                  <a:lnTo>
                    <a:pt x="957" y="1273"/>
                  </a:lnTo>
                  <a:lnTo>
                    <a:pt x="957" y="1273"/>
                  </a:lnTo>
                  <a:lnTo>
                    <a:pt x="959" y="1273"/>
                  </a:lnTo>
                  <a:lnTo>
                    <a:pt x="959" y="1273"/>
                  </a:lnTo>
                  <a:lnTo>
                    <a:pt x="957" y="1273"/>
                  </a:lnTo>
                  <a:lnTo>
                    <a:pt x="957" y="1270"/>
                  </a:lnTo>
                  <a:lnTo>
                    <a:pt x="957" y="1270"/>
                  </a:lnTo>
                  <a:lnTo>
                    <a:pt x="954" y="1270"/>
                  </a:lnTo>
                  <a:lnTo>
                    <a:pt x="952" y="1270"/>
                  </a:lnTo>
                  <a:lnTo>
                    <a:pt x="952" y="1270"/>
                  </a:lnTo>
                  <a:lnTo>
                    <a:pt x="952" y="1270"/>
                  </a:lnTo>
                  <a:lnTo>
                    <a:pt x="952" y="1270"/>
                  </a:lnTo>
                  <a:lnTo>
                    <a:pt x="952" y="1268"/>
                  </a:lnTo>
                  <a:lnTo>
                    <a:pt x="952" y="1268"/>
                  </a:lnTo>
                  <a:lnTo>
                    <a:pt x="952" y="1268"/>
                  </a:lnTo>
                  <a:lnTo>
                    <a:pt x="952" y="1268"/>
                  </a:lnTo>
                  <a:lnTo>
                    <a:pt x="954" y="1268"/>
                  </a:lnTo>
                  <a:lnTo>
                    <a:pt x="954" y="1268"/>
                  </a:lnTo>
                  <a:lnTo>
                    <a:pt x="952" y="1268"/>
                  </a:lnTo>
                  <a:lnTo>
                    <a:pt x="952" y="1266"/>
                  </a:lnTo>
                  <a:lnTo>
                    <a:pt x="952" y="1266"/>
                  </a:lnTo>
                  <a:lnTo>
                    <a:pt x="949" y="1266"/>
                  </a:lnTo>
                  <a:lnTo>
                    <a:pt x="949" y="1266"/>
                  </a:lnTo>
                  <a:lnTo>
                    <a:pt x="949" y="1266"/>
                  </a:lnTo>
                  <a:lnTo>
                    <a:pt x="949" y="1266"/>
                  </a:lnTo>
                  <a:lnTo>
                    <a:pt x="949" y="1263"/>
                  </a:lnTo>
                  <a:lnTo>
                    <a:pt x="949" y="1263"/>
                  </a:lnTo>
                  <a:lnTo>
                    <a:pt x="949" y="1263"/>
                  </a:lnTo>
                  <a:lnTo>
                    <a:pt x="947" y="1263"/>
                  </a:lnTo>
                  <a:lnTo>
                    <a:pt x="945" y="1263"/>
                  </a:lnTo>
                  <a:lnTo>
                    <a:pt x="945" y="1263"/>
                  </a:lnTo>
                  <a:lnTo>
                    <a:pt x="942" y="1261"/>
                  </a:lnTo>
                  <a:lnTo>
                    <a:pt x="940" y="1261"/>
                  </a:lnTo>
                  <a:lnTo>
                    <a:pt x="940" y="1263"/>
                  </a:lnTo>
                  <a:lnTo>
                    <a:pt x="940" y="1266"/>
                  </a:lnTo>
                  <a:lnTo>
                    <a:pt x="940" y="1266"/>
                  </a:lnTo>
                  <a:lnTo>
                    <a:pt x="940" y="1266"/>
                  </a:lnTo>
                  <a:lnTo>
                    <a:pt x="942" y="1266"/>
                  </a:lnTo>
                  <a:lnTo>
                    <a:pt x="942" y="1268"/>
                  </a:lnTo>
                  <a:lnTo>
                    <a:pt x="942" y="1268"/>
                  </a:lnTo>
                  <a:lnTo>
                    <a:pt x="945" y="1268"/>
                  </a:lnTo>
                  <a:lnTo>
                    <a:pt x="947" y="1270"/>
                  </a:lnTo>
                  <a:lnTo>
                    <a:pt x="947" y="1270"/>
                  </a:lnTo>
                  <a:lnTo>
                    <a:pt x="949" y="1270"/>
                  </a:lnTo>
                  <a:lnTo>
                    <a:pt x="949" y="1270"/>
                  </a:lnTo>
                  <a:lnTo>
                    <a:pt x="949" y="1270"/>
                  </a:lnTo>
                  <a:lnTo>
                    <a:pt x="949" y="1270"/>
                  </a:lnTo>
                  <a:lnTo>
                    <a:pt x="952" y="1270"/>
                  </a:lnTo>
                  <a:lnTo>
                    <a:pt x="952" y="1273"/>
                  </a:lnTo>
                  <a:lnTo>
                    <a:pt x="952" y="1273"/>
                  </a:lnTo>
                  <a:lnTo>
                    <a:pt x="952" y="1273"/>
                  </a:lnTo>
                  <a:lnTo>
                    <a:pt x="952" y="1273"/>
                  </a:lnTo>
                  <a:lnTo>
                    <a:pt x="954" y="1273"/>
                  </a:lnTo>
                  <a:lnTo>
                    <a:pt x="954" y="1275"/>
                  </a:lnTo>
                  <a:lnTo>
                    <a:pt x="954" y="1275"/>
                  </a:lnTo>
                  <a:lnTo>
                    <a:pt x="957" y="1275"/>
                  </a:lnTo>
                  <a:lnTo>
                    <a:pt x="957" y="1275"/>
                  </a:lnTo>
                  <a:lnTo>
                    <a:pt x="954" y="1275"/>
                  </a:lnTo>
                  <a:lnTo>
                    <a:pt x="957" y="1278"/>
                  </a:lnTo>
                  <a:close/>
                  <a:moveTo>
                    <a:pt x="218" y="201"/>
                  </a:moveTo>
                  <a:lnTo>
                    <a:pt x="213" y="203"/>
                  </a:lnTo>
                  <a:lnTo>
                    <a:pt x="209" y="206"/>
                  </a:lnTo>
                  <a:lnTo>
                    <a:pt x="209" y="206"/>
                  </a:lnTo>
                  <a:lnTo>
                    <a:pt x="209" y="208"/>
                  </a:lnTo>
                  <a:lnTo>
                    <a:pt x="211" y="208"/>
                  </a:lnTo>
                  <a:lnTo>
                    <a:pt x="218" y="213"/>
                  </a:lnTo>
                  <a:lnTo>
                    <a:pt x="218" y="213"/>
                  </a:lnTo>
                  <a:lnTo>
                    <a:pt x="220" y="215"/>
                  </a:lnTo>
                  <a:lnTo>
                    <a:pt x="220" y="215"/>
                  </a:lnTo>
                  <a:lnTo>
                    <a:pt x="223" y="215"/>
                  </a:lnTo>
                  <a:lnTo>
                    <a:pt x="225" y="220"/>
                  </a:lnTo>
                  <a:lnTo>
                    <a:pt x="228" y="222"/>
                  </a:lnTo>
                  <a:lnTo>
                    <a:pt x="228" y="222"/>
                  </a:lnTo>
                  <a:lnTo>
                    <a:pt x="228" y="222"/>
                  </a:lnTo>
                  <a:lnTo>
                    <a:pt x="228" y="224"/>
                  </a:lnTo>
                  <a:lnTo>
                    <a:pt x="230" y="224"/>
                  </a:lnTo>
                  <a:lnTo>
                    <a:pt x="239" y="227"/>
                  </a:lnTo>
                  <a:lnTo>
                    <a:pt x="247" y="229"/>
                  </a:lnTo>
                  <a:lnTo>
                    <a:pt x="256" y="232"/>
                  </a:lnTo>
                  <a:lnTo>
                    <a:pt x="258" y="234"/>
                  </a:lnTo>
                  <a:lnTo>
                    <a:pt x="261" y="236"/>
                  </a:lnTo>
                  <a:lnTo>
                    <a:pt x="265" y="239"/>
                  </a:lnTo>
                  <a:lnTo>
                    <a:pt x="265" y="241"/>
                  </a:lnTo>
                  <a:lnTo>
                    <a:pt x="268" y="239"/>
                  </a:lnTo>
                  <a:lnTo>
                    <a:pt x="268" y="236"/>
                  </a:lnTo>
                  <a:lnTo>
                    <a:pt x="268" y="234"/>
                  </a:lnTo>
                  <a:lnTo>
                    <a:pt x="263" y="229"/>
                  </a:lnTo>
                  <a:lnTo>
                    <a:pt x="261" y="229"/>
                  </a:lnTo>
                  <a:lnTo>
                    <a:pt x="258" y="227"/>
                  </a:lnTo>
                  <a:lnTo>
                    <a:pt x="258" y="215"/>
                  </a:lnTo>
                  <a:lnTo>
                    <a:pt x="258" y="213"/>
                  </a:lnTo>
                  <a:lnTo>
                    <a:pt x="258" y="210"/>
                  </a:lnTo>
                  <a:lnTo>
                    <a:pt x="258" y="210"/>
                  </a:lnTo>
                  <a:lnTo>
                    <a:pt x="258" y="208"/>
                  </a:lnTo>
                  <a:lnTo>
                    <a:pt x="256" y="208"/>
                  </a:lnTo>
                  <a:lnTo>
                    <a:pt x="256" y="206"/>
                  </a:lnTo>
                  <a:lnTo>
                    <a:pt x="249" y="203"/>
                  </a:lnTo>
                  <a:lnTo>
                    <a:pt x="247" y="201"/>
                  </a:lnTo>
                  <a:lnTo>
                    <a:pt x="242" y="198"/>
                  </a:lnTo>
                  <a:lnTo>
                    <a:pt x="239" y="198"/>
                  </a:lnTo>
                  <a:lnTo>
                    <a:pt x="239" y="198"/>
                  </a:lnTo>
                  <a:lnTo>
                    <a:pt x="239" y="198"/>
                  </a:lnTo>
                  <a:lnTo>
                    <a:pt x="239" y="198"/>
                  </a:lnTo>
                  <a:lnTo>
                    <a:pt x="232" y="196"/>
                  </a:lnTo>
                  <a:lnTo>
                    <a:pt x="228" y="196"/>
                  </a:lnTo>
                  <a:lnTo>
                    <a:pt x="223" y="194"/>
                  </a:lnTo>
                  <a:lnTo>
                    <a:pt x="220" y="196"/>
                  </a:lnTo>
                  <a:lnTo>
                    <a:pt x="216" y="198"/>
                  </a:lnTo>
                  <a:lnTo>
                    <a:pt x="218" y="198"/>
                  </a:lnTo>
                  <a:lnTo>
                    <a:pt x="218" y="198"/>
                  </a:lnTo>
                  <a:lnTo>
                    <a:pt x="218" y="201"/>
                  </a:lnTo>
                  <a:lnTo>
                    <a:pt x="218" y="201"/>
                  </a:lnTo>
                  <a:lnTo>
                    <a:pt x="218" y="201"/>
                  </a:lnTo>
                  <a:close/>
                  <a:moveTo>
                    <a:pt x="954" y="1301"/>
                  </a:moveTo>
                  <a:lnTo>
                    <a:pt x="954" y="1301"/>
                  </a:lnTo>
                  <a:lnTo>
                    <a:pt x="954" y="1301"/>
                  </a:lnTo>
                  <a:lnTo>
                    <a:pt x="957" y="1301"/>
                  </a:lnTo>
                  <a:lnTo>
                    <a:pt x="957" y="1301"/>
                  </a:lnTo>
                  <a:lnTo>
                    <a:pt x="957" y="1301"/>
                  </a:lnTo>
                  <a:lnTo>
                    <a:pt x="959" y="1299"/>
                  </a:lnTo>
                  <a:lnTo>
                    <a:pt x="964" y="1297"/>
                  </a:lnTo>
                  <a:lnTo>
                    <a:pt x="964" y="1297"/>
                  </a:lnTo>
                  <a:lnTo>
                    <a:pt x="964" y="1297"/>
                  </a:lnTo>
                  <a:lnTo>
                    <a:pt x="964" y="1294"/>
                  </a:lnTo>
                  <a:lnTo>
                    <a:pt x="964" y="1297"/>
                  </a:lnTo>
                  <a:lnTo>
                    <a:pt x="964" y="1297"/>
                  </a:lnTo>
                  <a:lnTo>
                    <a:pt x="964" y="1297"/>
                  </a:lnTo>
                  <a:lnTo>
                    <a:pt x="964" y="1297"/>
                  </a:lnTo>
                  <a:lnTo>
                    <a:pt x="964" y="1297"/>
                  </a:lnTo>
                  <a:lnTo>
                    <a:pt x="964" y="1297"/>
                  </a:lnTo>
                  <a:lnTo>
                    <a:pt x="964" y="1297"/>
                  </a:lnTo>
                  <a:lnTo>
                    <a:pt x="961" y="1297"/>
                  </a:lnTo>
                  <a:lnTo>
                    <a:pt x="961" y="1297"/>
                  </a:lnTo>
                  <a:lnTo>
                    <a:pt x="961" y="1297"/>
                  </a:lnTo>
                  <a:lnTo>
                    <a:pt x="961" y="1294"/>
                  </a:lnTo>
                  <a:lnTo>
                    <a:pt x="961" y="1294"/>
                  </a:lnTo>
                  <a:lnTo>
                    <a:pt x="961" y="1294"/>
                  </a:lnTo>
                  <a:lnTo>
                    <a:pt x="961" y="1294"/>
                  </a:lnTo>
                  <a:lnTo>
                    <a:pt x="961" y="1294"/>
                  </a:lnTo>
                  <a:lnTo>
                    <a:pt x="961" y="1292"/>
                  </a:lnTo>
                  <a:lnTo>
                    <a:pt x="961" y="1292"/>
                  </a:lnTo>
                  <a:lnTo>
                    <a:pt x="959" y="1292"/>
                  </a:lnTo>
                  <a:lnTo>
                    <a:pt x="957" y="1294"/>
                  </a:lnTo>
                  <a:lnTo>
                    <a:pt x="954" y="1297"/>
                  </a:lnTo>
                  <a:lnTo>
                    <a:pt x="954" y="1297"/>
                  </a:lnTo>
                  <a:lnTo>
                    <a:pt x="954" y="1297"/>
                  </a:lnTo>
                  <a:lnTo>
                    <a:pt x="954" y="1297"/>
                  </a:lnTo>
                  <a:lnTo>
                    <a:pt x="954" y="1299"/>
                  </a:lnTo>
                  <a:lnTo>
                    <a:pt x="954" y="1299"/>
                  </a:lnTo>
                  <a:lnTo>
                    <a:pt x="954" y="1299"/>
                  </a:lnTo>
                  <a:lnTo>
                    <a:pt x="954" y="1299"/>
                  </a:lnTo>
                  <a:lnTo>
                    <a:pt x="954" y="1299"/>
                  </a:lnTo>
                  <a:lnTo>
                    <a:pt x="954" y="1299"/>
                  </a:lnTo>
                  <a:lnTo>
                    <a:pt x="954" y="1301"/>
                  </a:lnTo>
                  <a:lnTo>
                    <a:pt x="954" y="1301"/>
                  </a:lnTo>
                  <a:close/>
                  <a:moveTo>
                    <a:pt x="978" y="1325"/>
                  </a:moveTo>
                  <a:lnTo>
                    <a:pt x="978" y="1325"/>
                  </a:lnTo>
                  <a:lnTo>
                    <a:pt x="978" y="1327"/>
                  </a:lnTo>
                  <a:lnTo>
                    <a:pt x="978" y="1327"/>
                  </a:lnTo>
                  <a:lnTo>
                    <a:pt x="978" y="1327"/>
                  </a:lnTo>
                  <a:lnTo>
                    <a:pt x="978" y="1327"/>
                  </a:lnTo>
                  <a:lnTo>
                    <a:pt x="980" y="1327"/>
                  </a:lnTo>
                  <a:lnTo>
                    <a:pt x="980" y="1325"/>
                  </a:lnTo>
                  <a:lnTo>
                    <a:pt x="980" y="1325"/>
                  </a:lnTo>
                  <a:lnTo>
                    <a:pt x="980" y="1325"/>
                  </a:lnTo>
                  <a:lnTo>
                    <a:pt x="980" y="1325"/>
                  </a:lnTo>
                  <a:lnTo>
                    <a:pt x="978" y="1325"/>
                  </a:lnTo>
                  <a:close/>
                  <a:moveTo>
                    <a:pt x="949" y="1230"/>
                  </a:moveTo>
                  <a:lnTo>
                    <a:pt x="949" y="1230"/>
                  </a:lnTo>
                  <a:lnTo>
                    <a:pt x="949" y="1230"/>
                  </a:lnTo>
                  <a:lnTo>
                    <a:pt x="952" y="1230"/>
                  </a:lnTo>
                  <a:lnTo>
                    <a:pt x="954" y="1230"/>
                  </a:lnTo>
                  <a:lnTo>
                    <a:pt x="957" y="1230"/>
                  </a:lnTo>
                  <a:lnTo>
                    <a:pt x="957" y="1230"/>
                  </a:lnTo>
                  <a:lnTo>
                    <a:pt x="957" y="1228"/>
                  </a:lnTo>
                  <a:lnTo>
                    <a:pt x="957" y="1228"/>
                  </a:lnTo>
                  <a:lnTo>
                    <a:pt x="957" y="1228"/>
                  </a:lnTo>
                  <a:lnTo>
                    <a:pt x="957" y="1230"/>
                  </a:lnTo>
                  <a:lnTo>
                    <a:pt x="954" y="1230"/>
                  </a:lnTo>
                  <a:lnTo>
                    <a:pt x="954" y="1230"/>
                  </a:lnTo>
                  <a:lnTo>
                    <a:pt x="954" y="1230"/>
                  </a:lnTo>
                  <a:lnTo>
                    <a:pt x="954" y="1228"/>
                  </a:lnTo>
                  <a:lnTo>
                    <a:pt x="954" y="1228"/>
                  </a:lnTo>
                  <a:lnTo>
                    <a:pt x="954" y="1228"/>
                  </a:lnTo>
                  <a:lnTo>
                    <a:pt x="954" y="1228"/>
                  </a:lnTo>
                  <a:lnTo>
                    <a:pt x="954" y="1228"/>
                  </a:lnTo>
                  <a:lnTo>
                    <a:pt x="954" y="1228"/>
                  </a:lnTo>
                  <a:lnTo>
                    <a:pt x="957" y="1228"/>
                  </a:lnTo>
                  <a:lnTo>
                    <a:pt x="954" y="1226"/>
                  </a:lnTo>
                  <a:lnTo>
                    <a:pt x="954" y="1226"/>
                  </a:lnTo>
                  <a:lnTo>
                    <a:pt x="954" y="1228"/>
                  </a:lnTo>
                  <a:lnTo>
                    <a:pt x="954" y="1228"/>
                  </a:lnTo>
                  <a:lnTo>
                    <a:pt x="952" y="1228"/>
                  </a:lnTo>
                  <a:lnTo>
                    <a:pt x="952" y="1228"/>
                  </a:lnTo>
                  <a:lnTo>
                    <a:pt x="949" y="1228"/>
                  </a:lnTo>
                  <a:lnTo>
                    <a:pt x="949" y="1228"/>
                  </a:lnTo>
                  <a:lnTo>
                    <a:pt x="949" y="1228"/>
                  </a:lnTo>
                  <a:lnTo>
                    <a:pt x="949" y="1228"/>
                  </a:lnTo>
                  <a:lnTo>
                    <a:pt x="947" y="1228"/>
                  </a:lnTo>
                  <a:lnTo>
                    <a:pt x="949" y="1230"/>
                  </a:lnTo>
                  <a:lnTo>
                    <a:pt x="949" y="1230"/>
                  </a:lnTo>
                  <a:lnTo>
                    <a:pt x="949" y="1230"/>
                  </a:lnTo>
                  <a:close/>
                  <a:moveTo>
                    <a:pt x="554" y="1057"/>
                  </a:moveTo>
                  <a:lnTo>
                    <a:pt x="552" y="1057"/>
                  </a:lnTo>
                  <a:lnTo>
                    <a:pt x="549" y="1057"/>
                  </a:lnTo>
                  <a:lnTo>
                    <a:pt x="547" y="1057"/>
                  </a:lnTo>
                  <a:lnTo>
                    <a:pt x="547" y="1057"/>
                  </a:lnTo>
                  <a:lnTo>
                    <a:pt x="545" y="1057"/>
                  </a:lnTo>
                  <a:lnTo>
                    <a:pt x="542" y="1057"/>
                  </a:lnTo>
                  <a:lnTo>
                    <a:pt x="542" y="1057"/>
                  </a:lnTo>
                  <a:lnTo>
                    <a:pt x="540" y="1057"/>
                  </a:lnTo>
                  <a:lnTo>
                    <a:pt x="540" y="1060"/>
                  </a:lnTo>
                  <a:lnTo>
                    <a:pt x="542" y="1060"/>
                  </a:lnTo>
                  <a:lnTo>
                    <a:pt x="542" y="1062"/>
                  </a:lnTo>
                  <a:lnTo>
                    <a:pt x="542" y="1062"/>
                  </a:lnTo>
                  <a:lnTo>
                    <a:pt x="542" y="1065"/>
                  </a:lnTo>
                  <a:lnTo>
                    <a:pt x="545" y="1065"/>
                  </a:lnTo>
                  <a:lnTo>
                    <a:pt x="547" y="1062"/>
                  </a:lnTo>
                  <a:lnTo>
                    <a:pt x="549" y="1062"/>
                  </a:lnTo>
                  <a:lnTo>
                    <a:pt x="554" y="1062"/>
                  </a:lnTo>
                  <a:lnTo>
                    <a:pt x="554" y="1060"/>
                  </a:lnTo>
                  <a:lnTo>
                    <a:pt x="554" y="1060"/>
                  </a:lnTo>
                  <a:lnTo>
                    <a:pt x="554" y="1057"/>
                  </a:lnTo>
                  <a:lnTo>
                    <a:pt x="554" y="1057"/>
                  </a:lnTo>
                  <a:close/>
                  <a:moveTo>
                    <a:pt x="552" y="1069"/>
                  </a:moveTo>
                  <a:lnTo>
                    <a:pt x="552" y="1069"/>
                  </a:lnTo>
                  <a:lnTo>
                    <a:pt x="552" y="1069"/>
                  </a:lnTo>
                  <a:lnTo>
                    <a:pt x="552" y="1069"/>
                  </a:lnTo>
                  <a:lnTo>
                    <a:pt x="559" y="1072"/>
                  </a:lnTo>
                  <a:lnTo>
                    <a:pt x="561" y="1072"/>
                  </a:lnTo>
                  <a:lnTo>
                    <a:pt x="561" y="1069"/>
                  </a:lnTo>
                  <a:lnTo>
                    <a:pt x="557" y="1069"/>
                  </a:lnTo>
                  <a:lnTo>
                    <a:pt x="557" y="1069"/>
                  </a:lnTo>
                  <a:lnTo>
                    <a:pt x="557" y="1069"/>
                  </a:lnTo>
                  <a:lnTo>
                    <a:pt x="554" y="1069"/>
                  </a:lnTo>
                  <a:lnTo>
                    <a:pt x="554" y="1069"/>
                  </a:lnTo>
                  <a:lnTo>
                    <a:pt x="552" y="1069"/>
                  </a:lnTo>
                  <a:close/>
                  <a:moveTo>
                    <a:pt x="734" y="1405"/>
                  </a:moveTo>
                  <a:lnTo>
                    <a:pt x="734" y="1403"/>
                  </a:lnTo>
                  <a:lnTo>
                    <a:pt x="734" y="1401"/>
                  </a:lnTo>
                  <a:lnTo>
                    <a:pt x="734" y="1398"/>
                  </a:lnTo>
                  <a:lnTo>
                    <a:pt x="734" y="1398"/>
                  </a:lnTo>
                  <a:lnTo>
                    <a:pt x="732" y="1398"/>
                  </a:lnTo>
                  <a:lnTo>
                    <a:pt x="729" y="1401"/>
                  </a:lnTo>
                  <a:lnTo>
                    <a:pt x="729" y="1401"/>
                  </a:lnTo>
                  <a:lnTo>
                    <a:pt x="729" y="1401"/>
                  </a:lnTo>
                  <a:lnTo>
                    <a:pt x="729" y="1401"/>
                  </a:lnTo>
                  <a:lnTo>
                    <a:pt x="729" y="1401"/>
                  </a:lnTo>
                  <a:lnTo>
                    <a:pt x="729" y="1403"/>
                  </a:lnTo>
                  <a:lnTo>
                    <a:pt x="729" y="1403"/>
                  </a:lnTo>
                  <a:lnTo>
                    <a:pt x="729" y="1405"/>
                  </a:lnTo>
                  <a:lnTo>
                    <a:pt x="729" y="1405"/>
                  </a:lnTo>
                  <a:lnTo>
                    <a:pt x="729" y="1408"/>
                  </a:lnTo>
                  <a:lnTo>
                    <a:pt x="729" y="1408"/>
                  </a:lnTo>
                  <a:lnTo>
                    <a:pt x="729" y="1410"/>
                  </a:lnTo>
                  <a:lnTo>
                    <a:pt x="729" y="1410"/>
                  </a:lnTo>
                  <a:lnTo>
                    <a:pt x="729" y="1410"/>
                  </a:lnTo>
                  <a:lnTo>
                    <a:pt x="729" y="1410"/>
                  </a:lnTo>
                  <a:lnTo>
                    <a:pt x="732" y="1410"/>
                  </a:lnTo>
                  <a:lnTo>
                    <a:pt x="732" y="1410"/>
                  </a:lnTo>
                  <a:lnTo>
                    <a:pt x="732" y="1410"/>
                  </a:lnTo>
                  <a:lnTo>
                    <a:pt x="729" y="1410"/>
                  </a:lnTo>
                  <a:lnTo>
                    <a:pt x="729" y="1410"/>
                  </a:lnTo>
                  <a:lnTo>
                    <a:pt x="729" y="1412"/>
                  </a:lnTo>
                  <a:lnTo>
                    <a:pt x="729" y="1412"/>
                  </a:lnTo>
                  <a:lnTo>
                    <a:pt x="729" y="1412"/>
                  </a:lnTo>
                  <a:lnTo>
                    <a:pt x="729" y="1412"/>
                  </a:lnTo>
                  <a:lnTo>
                    <a:pt x="732" y="1412"/>
                  </a:lnTo>
                  <a:lnTo>
                    <a:pt x="732" y="1415"/>
                  </a:lnTo>
                  <a:lnTo>
                    <a:pt x="732" y="1415"/>
                  </a:lnTo>
                  <a:lnTo>
                    <a:pt x="732" y="1415"/>
                  </a:lnTo>
                  <a:lnTo>
                    <a:pt x="729" y="1415"/>
                  </a:lnTo>
                  <a:lnTo>
                    <a:pt x="729" y="1417"/>
                  </a:lnTo>
                  <a:lnTo>
                    <a:pt x="732" y="1417"/>
                  </a:lnTo>
                  <a:lnTo>
                    <a:pt x="732" y="1417"/>
                  </a:lnTo>
                  <a:lnTo>
                    <a:pt x="732" y="1417"/>
                  </a:lnTo>
                  <a:lnTo>
                    <a:pt x="732" y="1417"/>
                  </a:lnTo>
                  <a:lnTo>
                    <a:pt x="729" y="1417"/>
                  </a:lnTo>
                  <a:lnTo>
                    <a:pt x="729" y="1417"/>
                  </a:lnTo>
                  <a:lnTo>
                    <a:pt x="729" y="1420"/>
                  </a:lnTo>
                  <a:lnTo>
                    <a:pt x="729" y="1420"/>
                  </a:lnTo>
                  <a:lnTo>
                    <a:pt x="732" y="1420"/>
                  </a:lnTo>
                  <a:lnTo>
                    <a:pt x="732" y="1420"/>
                  </a:lnTo>
                  <a:lnTo>
                    <a:pt x="732" y="1420"/>
                  </a:lnTo>
                  <a:lnTo>
                    <a:pt x="734" y="1417"/>
                  </a:lnTo>
                  <a:lnTo>
                    <a:pt x="734" y="1417"/>
                  </a:lnTo>
                  <a:lnTo>
                    <a:pt x="734" y="1415"/>
                  </a:lnTo>
                  <a:lnTo>
                    <a:pt x="732" y="1415"/>
                  </a:lnTo>
                  <a:lnTo>
                    <a:pt x="734" y="1412"/>
                  </a:lnTo>
                  <a:lnTo>
                    <a:pt x="734" y="1412"/>
                  </a:lnTo>
                  <a:lnTo>
                    <a:pt x="734" y="1412"/>
                  </a:lnTo>
                  <a:lnTo>
                    <a:pt x="734" y="1410"/>
                  </a:lnTo>
                  <a:lnTo>
                    <a:pt x="734" y="1408"/>
                  </a:lnTo>
                  <a:lnTo>
                    <a:pt x="734" y="1405"/>
                  </a:lnTo>
                  <a:close/>
                  <a:moveTo>
                    <a:pt x="722" y="1412"/>
                  </a:moveTo>
                  <a:lnTo>
                    <a:pt x="722" y="1412"/>
                  </a:lnTo>
                  <a:lnTo>
                    <a:pt x="722" y="1412"/>
                  </a:lnTo>
                  <a:lnTo>
                    <a:pt x="722" y="1412"/>
                  </a:lnTo>
                  <a:lnTo>
                    <a:pt x="722" y="1412"/>
                  </a:lnTo>
                  <a:lnTo>
                    <a:pt x="722" y="1412"/>
                  </a:lnTo>
                  <a:lnTo>
                    <a:pt x="725" y="1412"/>
                  </a:lnTo>
                  <a:lnTo>
                    <a:pt x="725" y="1412"/>
                  </a:lnTo>
                  <a:lnTo>
                    <a:pt x="725" y="1412"/>
                  </a:lnTo>
                  <a:lnTo>
                    <a:pt x="727" y="1412"/>
                  </a:lnTo>
                  <a:lnTo>
                    <a:pt x="727" y="1412"/>
                  </a:lnTo>
                  <a:lnTo>
                    <a:pt x="727" y="1412"/>
                  </a:lnTo>
                  <a:lnTo>
                    <a:pt x="727" y="1410"/>
                  </a:lnTo>
                  <a:lnTo>
                    <a:pt x="727" y="1410"/>
                  </a:lnTo>
                  <a:lnTo>
                    <a:pt x="727" y="1408"/>
                  </a:lnTo>
                  <a:lnTo>
                    <a:pt x="727" y="1405"/>
                  </a:lnTo>
                  <a:lnTo>
                    <a:pt x="727" y="1405"/>
                  </a:lnTo>
                  <a:lnTo>
                    <a:pt x="727" y="1405"/>
                  </a:lnTo>
                  <a:lnTo>
                    <a:pt x="727" y="1403"/>
                  </a:lnTo>
                  <a:lnTo>
                    <a:pt x="727" y="1403"/>
                  </a:lnTo>
                  <a:lnTo>
                    <a:pt x="727" y="1403"/>
                  </a:lnTo>
                  <a:lnTo>
                    <a:pt x="727" y="1401"/>
                  </a:lnTo>
                  <a:lnTo>
                    <a:pt x="727" y="1401"/>
                  </a:lnTo>
                  <a:lnTo>
                    <a:pt x="727" y="1401"/>
                  </a:lnTo>
                  <a:lnTo>
                    <a:pt x="727" y="1401"/>
                  </a:lnTo>
                  <a:lnTo>
                    <a:pt x="727" y="1401"/>
                  </a:lnTo>
                  <a:lnTo>
                    <a:pt x="722" y="1403"/>
                  </a:lnTo>
                  <a:lnTo>
                    <a:pt x="725" y="1403"/>
                  </a:lnTo>
                  <a:lnTo>
                    <a:pt x="725" y="1408"/>
                  </a:lnTo>
                  <a:lnTo>
                    <a:pt x="725" y="1408"/>
                  </a:lnTo>
                  <a:lnTo>
                    <a:pt x="725" y="1410"/>
                  </a:lnTo>
                  <a:lnTo>
                    <a:pt x="722" y="1410"/>
                  </a:lnTo>
                  <a:lnTo>
                    <a:pt x="722" y="1410"/>
                  </a:lnTo>
                  <a:lnTo>
                    <a:pt x="722" y="1410"/>
                  </a:lnTo>
                  <a:lnTo>
                    <a:pt x="722" y="1410"/>
                  </a:lnTo>
                  <a:lnTo>
                    <a:pt x="722" y="1410"/>
                  </a:lnTo>
                  <a:lnTo>
                    <a:pt x="722" y="1412"/>
                  </a:lnTo>
                  <a:lnTo>
                    <a:pt x="722" y="1412"/>
                  </a:lnTo>
                  <a:close/>
                  <a:moveTo>
                    <a:pt x="961" y="1538"/>
                  </a:moveTo>
                  <a:lnTo>
                    <a:pt x="961" y="1538"/>
                  </a:lnTo>
                  <a:lnTo>
                    <a:pt x="961" y="1536"/>
                  </a:lnTo>
                  <a:lnTo>
                    <a:pt x="961" y="1536"/>
                  </a:lnTo>
                  <a:lnTo>
                    <a:pt x="961" y="1536"/>
                  </a:lnTo>
                  <a:lnTo>
                    <a:pt x="961" y="1538"/>
                  </a:lnTo>
                  <a:lnTo>
                    <a:pt x="961" y="1538"/>
                  </a:lnTo>
                  <a:lnTo>
                    <a:pt x="961" y="1538"/>
                  </a:lnTo>
                  <a:lnTo>
                    <a:pt x="961" y="1538"/>
                  </a:lnTo>
                  <a:lnTo>
                    <a:pt x="961" y="1540"/>
                  </a:lnTo>
                  <a:lnTo>
                    <a:pt x="961" y="1540"/>
                  </a:lnTo>
                  <a:lnTo>
                    <a:pt x="961" y="1540"/>
                  </a:lnTo>
                  <a:lnTo>
                    <a:pt x="961" y="1538"/>
                  </a:lnTo>
                  <a:lnTo>
                    <a:pt x="961" y="1538"/>
                  </a:lnTo>
                  <a:lnTo>
                    <a:pt x="961" y="1538"/>
                  </a:lnTo>
                  <a:lnTo>
                    <a:pt x="961" y="1538"/>
                  </a:lnTo>
                  <a:close/>
                  <a:moveTo>
                    <a:pt x="931" y="1538"/>
                  </a:moveTo>
                  <a:lnTo>
                    <a:pt x="933" y="1536"/>
                  </a:lnTo>
                  <a:lnTo>
                    <a:pt x="933" y="1533"/>
                  </a:lnTo>
                  <a:lnTo>
                    <a:pt x="933" y="1533"/>
                  </a:lnTo>
                  <a:lnTo>
                    <a:pt x="933" y="1533"/>
                  </a:lnTo>
                  <a:lnTo>
                    <a:pt x="933" y="1533"/>
                  </a:lnTo>
                  <a:lnTo>
                    <a:pt x="933" y="1533"/>
                  </a:lnTo>
                  <a:lnTo>
                    <a:pt x="931" y="1533"/>
                  </a:lnTo>
                  <a:lnTo>
                    <a:pt x="931" y="1536"/>
                  </a:lnTo>
                  <a:lnTo>
                    <a:pt x="928" y="1538"/>
                  </a:lnTo>
                  <a:lnTo>
                    <a:pt x="928" y="1540"/>
                  </a:lnTo>
                  <a:lnTo>
                    <a:pt x="928" y="1540"/>
                  </a:lnTo>
                  <a:lnTo>
                    <a:pt x="931" y="1540"/>
                  </a:lnTo>
                  <a:lnTo>
                    <a:pt x="931" y="1540"/>
                  </a:lnTo>
                  <a:lnTo>
                    <a:pt x="931" y="1540"/>
                  </a:lnTo>
                  <a:lnTo>
                    <a:pt x="931" y="1540"/>
                  </a:lnTo>
                  <a:lnTo>
                    <a:pt x="931" y="1540"/>
                  </a:lnTo>
                  <a:lnTo>
                    <a:pt x="933" y="1540"/>
                  </a:lnTo>
                  <a:lnTo>
                    <a:pt x="933" y="1538"/>
                  </a:lnTo>
                  <a:lnTo>
                    <a:pt x="931" y="1538"/>
                  </a:lnTo>
                  <a:lnTo>
                    <a:pt x="931" y="1538"/>
                  </a:lnTo>
                  <a:lnTo>
                    <a:pt x="931" y="1538"/>
                  </a:lnTo>
                  <a:lnTo>
                    <a:pt x="931" y="1538"/>
                  </a:lnTo>
                  <a:close/>
                  <a:moveTo>
                    <a:pt x="931" y="1533"/>
                  </a:moveTo>
                  <a:lnTo>
                    <a:pt x="931" y="1533"/>
                  </a:lnTo>
                  <a:lnTo>
                    <a:pt x="931" y="1531"/>
                  </a:lnTo>
                  <a:lnTo>
                    <a:pt x="931" y="1531"/>
                  </a:lnTo>
                  <a:lnTo>
                    <a:pt x="931" y="1531"/>
                  </a:lnTo>
                  <a:lnTo>
                    <a:pt x="928" y="1531"/>
                  </a:lnTo>
                  <a:lnTo>
                    <a:pt x="928" y="1531"/>
                  </a:lnTo>
                  <a:lnTo>
                    <a:pt x="928" y="1533"/>
                  </a:lnTo>
                  <a:lnTo>
                    <a:pt x="928" y="1536"/>
                  </a:lnTo>
                  <a:lnTo>
                    <a:pt x="931" y="1533"/>
                  </a:lnTo>
                  <a:close/>
                  <a:moveTo>
                    <a:pt x="942" y="1533"/>
                  </a:moveTo>
                  <a:lnTo>
                    <a:pt x="942" y="1533"/>
                  </a:lnTo>
                  <a:lnTo>
                    <a:pt x="935" y="1536"/>
                  </a:lnTo>
                  <a:lnTo>
                    <a:pt x="935" y="1538"/>
                  </a:lnTo>
                  <a:lnTo>
                    <a:pt x="935" y="1538"/>
                  </a:lnTo>
                  <a:lnTo>
                    <a:pt x="938" y="1538"/>
                  </a:lnTo>
                  <a:lnTo>
                    <a:pt x="938" y="1538"/>
                  </a:lnTo>
                  <a:lnTo>
                    <a:pt x="938" y="1538"/>
                  </a:lnTo>
                  <a:lnTo>
                    <a:pt x="938" y="1538"/>
                  </a:lnTo>
                  <a:lnTo>
                    <a:pt x="938" y="1538"/>
                  </a:lnTo>
                  <a:lnTo>
                    <a:pt x="938" y="1538"/>
                  </a:lnTo>
                  <a:lnTo>
                    <a:pt x="940" y="1538"/>
                  </a:lnTo>
                  <a:lnTo>
                    <a:pt x="940" y="1538"/>
                  </a:lnTo>
                  <a:lnTo>
                    <a:pt x="940" y="1538"/>
                  </a:lnTo>
                  <a:lnTo>
                    <a:pt x="940" y="1536"/>
                  </a:lnTo>
                  <a:lnTo>
                    <a:pt x="940" y="1536"/>
                  </a:lnTo>
                  <a:lnTo>
                    <a:pt x="940" y="1533"/>
                  </a:lnTo>
                  <a:lnTo>
                    <a:pt x="940" y="1533"/>
                  </a:lnTo>
                  <a:lnTo>
                    <a:pt x="940" y="1533"/>
                  </a:lnTo>
                  <a:lnTo>
                    <a:pt x="942" y="1533"/>
                  </a:lnTo>
                  <a:lnTo>
                    <a:pt x="942" y="1533"/>
                  </a:lnTo>
                  <a:close/>
                  <a:moveTo>
                    <a:pt x="971" y="1540"/>
                  </a:moveTo>
                  <a:lnTo>
                    <a:pt x="968" y="1540"/>
                  </a:lnTo>
                  <a:lnTo>
                    <a:pt x="968" y="1538"/>
                  </a:lnTo>
                  <a:lnTo>
                    <a:pt x="968" y="1538"/>
                  </a:lnTo>
                  <a:lnTo>
                    <a:pt x="968" y="1538"/>
                  </a:lnTo>
                  <a:lnTo>
                    <a:pt x="966" y="1538"/>
                  </a:lnTo>
                  <a:lnTo>
                    <a:pt x="966" y="1538"/>
                  </a:lnTo>
                  <a:lnTo>
                    <a:pt x="966" y="1540"/>
                  </a:lnTo>
                  <a:lnTo>
                    <a:pt x="966" y="1540"/>
                  </a:lnTo>
                  <a:lnTo>
                    <a:pt x="964" y="1540"/>
                  </a:lnTo>
                  <a:lnTo>
                    <a:pt x="964" y="1540"/>
                  </a:lnTo>
                  <a:lnTo>
                    <a:pt x="964" y="1540"/>
                  </a:lnTo>
                  <a:lnTo>
                    <a:pt x="964" y="1540"/>
                  </a:lnTo>
                  <a:lnTo>
                    <a:pt x="966" y="1545"/>
                  </a:lnTo>
                  <a:lnTo>
                    <a:pt x="966" y="1545"/>
                  </a:lnTo>
                  <a:lnTo>
                    <a:pt x="966" y="1545"/>
                  </a:lnTo>
                  <a:lnTo>
                    <a:pt x="966" y="1547"/>
                  </a:lnTo>
                  <a:lnTo>
                    <a:pt x="966" y="1547"/>
                  </a:lnTo>
                  <a:lnTo>
                    <a:pt x="966" y="1550"/>
                  </a:lnTo>
                  <a:lnTo>
                    <a:pt x="966" y="1550"/>
                  </a:lnTo>
                  <a:lnTo>
                    <a:pt x="968" y="1550"/>
                  </a:lnTo>
                  <a:lnTo>
                    <a:pt x="968" y="1550"/>
                  </a:lnTo>
                  <a:lnTo>
                    <a:pt x="968" y="1547"/>
                  </a:lnTo>
                  <a:lnTo>
                    <a:pt x="968" y="1545"/>
                  </a:lnTo>
                  <a:lnTo>
                    <a:pt x="971" y="1545"/>
                  </a:lnTo>
                  <a:lnTo>
                    <a:pt x="971" y="1545"/>
                  </a:lnTo>
                  <a:lnTo>
                    <a:pt x="971" y="1543"/>
                  </a:lnTo>
                  <a:lnTo>
                    <a:pt x="971" y="1543"/>
                  </a:lnTo>
                  <a:lnTo>
                    <a:pt x="971" y="1540"/>
                  </a:lnTo>
                  <a:close/>
                  <a:moveTo>
                    <a:pt x="923" y="1526"/>
                  </a:moveTo>
                  <a:lnTo>
                    <a:pt x="923" y="1526"/>
                  </a:lnTo>
                  <a:lnTo>
                    <a:pt x="921" y="1526"/>
                  </a:lnTo>
                  <a:lnTo>
                    <a:pt x="921" y="1526"/>
                  </a:lnTo>
                  <a:lnTo>
                    <a:pt x="921" y="1526"/>
                  </a:lnTo>
                  <a:lnTo>
                    <a:pt x="921" y="1526"/>
                  </a:lnTo>
                  <a:lnTo>
                    <a:pt x="921" y="1528"/>
                  </a:lnTo>
                  <a:lnTo>
                    <a:pt x="921" y="1528"/>
                  </a:lnTo>
                  <a:lnTo>
                    <a:pt x="923" y="1528"/>
                  </a:lnTo>
                  <a:lnTo>
                    <a:pt x="923" y="1528"/>
                  </a:lnTo>
                  <a:lnTo>
                    <a:pt x="923" y="1528"/>
                  </a:lnTo>
                  <a:lnTo>
                    <a:pt x="923" y="1526"/>
                  </a:lnTo>
                  <a:lnTo>
                    <a:pt x="923" y="1526"/>
                  </a:lnTo>
                  <a:lnTo>
                    <a:pt x="923" y="1526"/>
                  </a:lnTo>
                  <a:close/>
                  <a:moveTo>
                    <a:pt x="945" y="1533"/>
                  </a:moveTo>
                  <a:lnTo>
                    <a:pt x="945" y="1533"/>
                  </a:lnTo>
                  <a:lnTo>
                    <a:pt x="945" y="1533"/>
                  </a:lnTo>
                  <a:lnTo>
                    <a:pt x="947" y="1533"/>
                  </a:lnTo>
                  <a:lnTo>
                    <a:pt x="947" y="1533"/>
                  </a:lnTo>
                  <a:lnTo>
                    <a:pt x="947" y="1533"/>
                  </a:lnTo>
                  <a:lnTo>
                    <a:pt x="945" y="1533"/>
                  </a:lnTo>
                  <a:lnTo>
                    <a:pt x="942" y="1533"/>
                  </a:lnTo>
                  <a:lnTo>
                    <a:pt x="942" y="1533"/>
                  </a:lnTo>
                  <a:lnTo>
                    <a:pt x="942" y="1536"/>
                  </a:lnTo>
                  <a:lnTo>
                    <a:pt x="942" y="1536"/>
                  </a:lnTo>
                  <a:lnTo>
                    <a:pt x="942" y="1538"/>
                  </a:lnTo>
                  <a:lnTo>
                    <a:pt x="942" y="1536"/>
                  </a:lnTo>
                  <a:lnTo>
                    <a:pt x="945" y="1536"/>
                  </a:lnTo>
                  <a:lnTo>
                    <a:pt x="945" y="1533"/>
                  </a:lnTo>
                  <a:close/>
                  <a:moveTo>
                    <a:pt x="907" y="1543"/>
                  </a:moveTo>
                  <a:lnTo>
                    <a:pt x="907" y="1540"/>
                  </a:lnTo>
                  <a:lnTo>
                    <a:pt x="909" y="1540"/>
                  </a:lnTo>
                  <a:lnTo>
                    <a:pt x="909" y="1540"/>
                  </a:lnTo>
                  <a:lnTo>
                    <a:pt x="907" y="1540"/>
                  </a:lnTo>
                  <a:lnTo>
                    <a:pt x="907" y="1540"/>
                  </a:lnTo>
                  <a:lnTo>
                    <a:pt x="907" y="1540"/>
                  </a:lnTo>
                  <a:lnTo>
                    <a:pt x="907" y="1543"/>
                  </a:lnTo>
                  <a:lnTo>
                    <a:pt x="907" y="1543"/>
                  </a:lnTo>
                  <a:close/>
                  <a:moveTo>
                    <a:pt x="928" y="1531"/>
                  </a:moveTo>
                  <a:lnTo>
                    <a:pt x="928" y="1531"/>
                  </a:lnTo>
                  <a:lnTo>
                    <a:pt x="928" y="1531"/>
                  </a:lnTo>
                  <a:lnTo>
                    <a:pt x="931" y="1526"/>
                  </a:lnTo>
                  <a:lnTo>
                    <a:pt x="931" y="1526"/>
                  </a:lnTo>
                  <a:lnTo>
                    <a:pt x="931" y="1524"/>
                  </a:lnTo>
                  <a:lnTo>
                    <a:pt x="931" y="1524"/>
                  </a:lnTo>
                  <a:lnTo>
                    <a:pt x="931" y="1524"/>
                  </a:lnTo>
                  <a:lnTo>
                    <a:pt x="928" y="1524"/>
                  </a:lnTo>
                  <a:lnTo>
                    <a:pt x="928" y="1524"/>
                  </a:lnTo>
                  <a:lnTo>
                    <a:pt x="923" y="1531"/>
                  </a:lnTo>
                  <a:lnTo>
                    <a:pt x="923" y="1533"/>
                  </a:lnTo>
                  <a:lnTo>
                    <a:pt x="921" y="1536"/>
                  </a:lnTo>
                  <a:lnTo>
                    <a:pt x="919" y="1540"/>
                  </a:lnTo>
                  <a:lnTo>
                    <a:pt x="919" y="1540"/>
                  </a:lnTo>
                  <a:lnTo>
                    <a:pt x="921" y="1540"/>
                  </a:lnTo>
                  <a:lnTo>
                    <a:pt x="921" y="1538"/>
                  </a:lnTo>
                  <a:lnTo>
                    <a:pt x="923" y="1538"/>
                  </a:lnTo>
                  <a:lnTo>
                    <a:pt x="923" y="1538"/>
                  </a:lnTo>
                  <a:lnTo>
                    <a:pt x="923" y="1538"/>
                  </a:lnTo>
                  <a:lnTo>
                    <a:pt x="923" y="1538"/>
                  </a:lnTo>
                  <a:lnTo>
                    <a:pt x="923" y="1538"/>
                  </a:lnTo>
                  <a:lnTo>
                    <a:pt x="923" y="1538"/>
                  </a:lnTo>
                  <a:lnTo>
                    <a:pt x="923" y="1538"/>
                  </a:lnTo>
                  <a:lnTo>
                    <a:pt x="923" y="1538"/>
                  </a:lnTo>
                  <a:lnTo>
                    <a:pt x="923" y="1538"/>
                  </a:lnTo>
                  <a:lnTo>
                    <a:pt x="923" y="1536"/>
                  </a:lnTo>
                  <a:lnTo>
                    <a:pt x="926" y="1536"/>
                  </a:lnTo>
                  <a:lnTo>
                    <a:pt x="926" y="1536"/>
                  </a:lnTo>
                  <a:lnTo>
                    <a:pt x="926" y="1536"/>
                  </a:lnTo>
                  <a:lnTo>
                    <a:pt x="926" y="1536"/>
                  </a:lnTo>
                  <a:lnTo>
                    <a:pt x="926" y="1533"/>
                  </a:lnTo>
                  <a:lnTo>
                    <a:pt x="926" y="1533"/>
                  </a:lnTo>
                  <a:lnTo>
                    <a:pt x="926" y="1533"/>
                  </a:lnTo>
                  <a:lnTo>
                    <a:pt x="926" y="1533"/>
                  </a:lnTo>
                  <a:lnTo>
                    <a:pt x="926" y="1533"/>
                  </a:lnTo>
                  <a:lnTo>
                    <a:pt x="926" y="1531"/>
                  </a:lnTo>
                  <a:lnTo>
                    <a:pt x="926" y="1531"/>
                  </a:lnTo>
                  <a:lnTo>
                    <a:pt x="928" y="1531"/>
                  </a:lnTo>
                  <a:lnTo>
                    <a:pt x="926" y="1531"/>
                  </a:lnTo>
                  <a:lnTo>
                    <a:pt x="928" y="1531"/>
                  </a:lnTo>
                  <a:close/>
                  <a:moveTo>
                    <a:pt x="909" y="1538"/>
                  </a:moveTo>
                  <a:lnTo>
                    <a:pt x="909" y="1540"/>
                  </a:lnTo>
                  <a:lnTo>
                    <a:pt x="909" y="1540"/>
                  </a:lnTo>
                  <a:lnTo>
                    <a:pt x="909" y="1543"/>
                  </a:lnTo>
                  <a:lnTo>
                    <a:pt x="912" y="1540"/>
                  </a:lnTo>
                  <a:lnTo>
                    <a:pt x="912" y="1540"/>
                  </a:lnTo>
                  <a:lnTo>
                    <a:pt x="912" y="1538"/>
                  </a:lnTo>
                  <a:lnTo>
                    <a:pt x="909" y="1538"/>
                  </a:lnTo>
                  <a:close/>
                  <a:moveTo>
                    <a:pt x="909" y="1543"/>
                  </a:moveTo>
                  <a:lnTo>
                    <a:pt x="909" y="1543"/>
                  </a:lnTo>
                  <a:lnTo>
                    <a:pt x="909" y="1543"/>
                  </a:lnTo>
                  <a:lnTo>
                    <a:pt x="909" y="1543"/>
                  </a:lnTo>
                  <a:lnTo>
                    <a:pt x="909" y="1543"/>
                  </a:lnTo>
                  <a:lnTo>
                    <a:pt x="909" y="1543"/>
                  </a:lnTo>
                  <a:lnTo>
                    <a:pt x="912" y="1543"/>
                  </a:lnTo>
                  <a:lnTo>
                    <a:pt x="909" y="1543"/>
                  </a:lnTo>
                  <a:lnTo>
                    <a:pt x="909" y="1543"/>
                  </a:lnTo>
                  <a:close/>
                  <a:moveTo>
                    <a:pt x="909" y="1538"/>
                  </a:moveTo>
                  <a:lnTo>
                    <a:pt x="909" y="1540"/>
                  </a:lnTo>
                  <a:lnTo>
                    <a:pt x="909" y="1538"/>
                  </a:lnTo>
                  <a:lnTo>
                    <a:pt x="909" y="1538"/>
                  </a:lnTo>
                  <a:lnTo>
                    <a:pt x="909" y="1538"/>
                  </a:lnTo>
                  <a:lnTo>
                    <a:pt x="909" y="1536"/>
                  </a:lnTo>
                  <a:lnTo>
                    <a:pt x="909" y="1536"/>
                  </a:lnTo>
                  <a:lnTo>
                    <a:pt x="909" y="1536"/>
                  </a:lnTo>
                  <a:lnTo>
                    <a:pt x="909" y="1538"/>
                  </a:lnTo>
                  <a:lnTo>
                    <a:pt x="909" y="1538"/>
                  </a:lnTo>
                  <a:lnTo>
                    <a:pt x="909" y="1538"/>
                  </a:lnTo>
                  <a:close/>
                  <a:moveTo>
                    <a:pt x="1013" y="1046"/>
                  </a:moveTo>
                  <a:lnTo>
                    <a:pt x="1013" y="1046"/>
                  </a:lnTo>
                  <a:lnTo>
                    <a:pt x="1013" y="1046"/>
                  </a:lnTo>
                  <a:lnTo>
                    <a:pt x="1013" y="1046"/>
                  </a:lnTo>
                  <a:lnTo>
                    <a:pt x="1013" y="1046"/>
                  </a:lnTo>
                  <a:lnTo>
                    <a:pt x="1013" y="1046"/>
                  </a:lnTo>
                  <a:lnTo>
                    <a:pt x="1013" y="1046"/>
                  </a:lnTo>
                  <a:lnTo>
                    <a:pt x="1013" y="1046"/>
                  </a:lnTo>
                  <a:lnTo>
                    <a:pt x="1013" y="1046"/>
                  </a:lnTo>
                  <a:lnTo>
                    <a:pt x="1013" y="1046"/>
                  </a:lnTo>
                  <a:lnTo>
                    <a:pt x="1013" y="1048"/>
                  </a:lnTo>
                  <a:lnTo>
                    <a:pt x="1013" y="1048"/>
                  </a:lnTo>
                  <a:lnTo>
                    <a:pt x="1016" y="1048"/>
                  </a:lnTo>
                  <a:lnTo>
                    <a:pt x="1016" y="1048"/>
                  </a:lnTo>
                  <a:lnTo>
                    <a:pt x="1016" y="1048"/>
                  </a:lnTo>
                  <a:lnTo>
                    <a:pt x="1016" y="1048"/>
                  </a:lnTo>
                  <a:lnTo>
                    <a:pt x="1013" y="1048"/>
                  </a:lnTo>
                  <a:lnTo>
                    <a:pt x="1016" y="1046"/>
                  </a:lnTo>
                  <a:lnTo>
                    <a:pt x="1013" y="1046"/>
                  </a:lnTo>
                  <a:close/>
                  <a:moveTo>
                    <a:pt x="926" y="1538"/>
                  </a:moveTo>
                  <a:lnTo>
                    <a:pt x="923" y="1538"/>
                  </a:lnTo>
                  <a:lnTo>
                    <a:pt x="923" y="1538"/>
                  </a:lnTo>
                  <a:lnTo>
                    <a:pt x="923" y="1540"/>
                  </a:lnTo>
                  <a:lnTo>
                    <a:pt x="923" y="1540"/>
                  </a:lnTo>
                  <a:lnTo>
                    <a:pt x="926" y="1538"/>
                  </a:lnTo>
                  <a:lnTo>
                    <a:pt x="926" y="1538"/>
                  </a:lnTo>
                  <a:lnTo>
                    <a:pt x="926" y="1538"/>
                  </a:lnTo>
                  <a:lnTo>
                    <a:pt x="928" y="1538"/>
                  </a:lnTo>
                  <a:lnTo>
                    <a:pt x="926" y="1538"/>
                  </a:lnTo>
                  <a:lnTo>
                    <a:pt x="926" y="1538"/>
                  </a:lnTo>
                  <a:close/>
                  <a:moveTo>
                    <a:pt x="971" y="1536"/>
                  </a:moveTo>
                  <a:lnTo>
                    <a:pt x="971" y="1533"/>
                  </a:lnTo>
                  <a:lnTo>
                    <a:pt x="971" y="1533"/>
                  </a:lnTo>
                  <a:lnTo>
                    <a:pt x="971" y="1533"/>
                  </a:lnTo>
                  <a:lnTo>
                    <a:pt x="971" y="1533"/>
                  </a:lnTo>
                  <a:lnTo>
                    <a:pt x="968" y="1533"/>
                  </a:lnTo>
                  <a:lnTo>
                    <a:pt x="968" y="1536"/>
                  </a:lnTo>
                  <a:lnTo>
                    <a:pt x="968" y="1536"/>
                  </a:lnTo>
                  <a:lnTo>
                    <a:pt x="968" y="1538"/>
                  </a:lnTo>
                  <a:lnTo>
                    <a:pt x="971" y="1538"/>
                  </a:lnTo>
                  <a:lnTo>
                    <a:pt x="971" y="1536"/>
                  </a:lnTo>
                  <a:lnTo>
                    <a:pt x="971" y="1536"/>
                  </a:lnTo>
                  <a:lnTo>
                    <a:pt x="971" y="1536"/>
                  </a:lnTo>
                  <a:close/>
                  <a:moveTo>
                    <a:pt x="914" y="1540"/>
                  </a:moveTo>
                  <a:lnTo>
                    <a:pt x="914" y="1540"/>
                  </a:lnTo>
                  <a:lnTo>
                    <a:pt x="914" y="1540"/>
                  </a:lnTo>
                  <a:lnTo>
                    <a:pt x="914" y="1540"/>
                  </a:lnTo>
                  <a:lnTo>
                    <a:pt x="914" y="1540"/>
                  </a:lnTo>
                  <a:lnTo>
                    <a:pt x="914" y="1543"/>
                  </a:lnTo>
                  <a:lnTo>
                    <a:pt x="914" y="1543"/>
                  </a:lnTo>
                  <a:lnTo>
                    <a:pt x="914" y="1543"/>
                  </a:lnTo>
                  <a:lnTo>
                    <a:pt x="914" y="1543"/>
                  </a:lnTo>
                  <a:lnTo>
                    <a:pt x="916" y="1543"/>
                  </a:lnTo>
                  <a:lnTo>
                    <a:pt x="914" y="1543"/>
                  </a:lnTo>
                  <a:lnTo>
                    <a:pt x="914" y="1540"/>
                  </a:lnTo>
                  <a:close/>
                  <a:moveTo>
                    <a:pt x="912" y="1536"/>
                  </a:moveTo>
                  <a:lnTo>
                    <a:pt x="912" y="1536"/>
                  </a:lnTo>
                  <a:lnTo>
                    <a:pt x="912" y="1536"/>
                  </a:lnTo>
                  <a:lnTo>
                    <a:pt x="912" y="1536"/>
                  </a:lnTo>
                  <a:lnTo>
                    <a:pt x="912" y="1536"/>
                  </a:lnTo>
                  <a:lnTo>
                    <a:pt x="912" y="1533"/>
                  </a:lnTo>
                  <a:lnTo>
                    <a:pt x="912" y="1536"/>
                  </a:lnTo>
                  <a:lnTo>
                    <a:pt x="912" y="1536"/>
                  </a:lnTo>
                  <a:lnTo>
                    <a:pt x="912" y="1536"/>
                  </a:lnTo>
                  <a:lnTo>
                    <a:pt x="912" y="1538"/>
                  </a:lnTo>
                  <a:lnTo>
                    <a:pt x="912" y="1536"/>
                  </a:lnTo>
                  <a:lnTo>
                    <a:pt x="912" y="1536"/>
                  </a:lnTo>
                  <a:close/>
                  <a:moveTo>
                    <a:pt x="1051" y="958"/>
                  </a:moveTo>
                  <a:lnTo>
                    <a:pt x="1051" y="956"/>
                  </a:lnTo>
                  <a:lnTo>
                    <a:pt x="1051" y="956"/>
                  </a:lnTo>
                  <a:lnTo>
                    <a:pt x="1049" y="956"/>
                  </a:lnTo>
                  <a:lnTo>
                    <a:pt x="1049" y="956"/>
                  </a:lnTo>
                  <a:lnTo>
                    <a:pt x="1049" y="956"/>
                  </a:lnTo>
                  <a:lnTo>
                    <a:pt x="1046" y="958"/>
                  </a:lnTo>
                  <a:lnTo>
                    <a:pt x="1046" y="958"/>
                  </a:lnTo>
                  <a:lnTo>
                    <a:pt x="1044" y="958"/>
                  </a:lnTo>
                  <a:lnTo>
                    <a:pt x="1044" y="960"/>
                  </a:lnTo>
                  <a:lnTo>
                    <a:pt x="1044" y="960"/>
                  </a:lnTo>
                  <a:lnTo>
                    <a:pt x="1044" y="960"/>
                  </a:lnTo>
                  <a:lnTo>
                    <a:pt x="1046" y="963"/>
                  </a:lnTo>
                  <a:lnTo>
                    <a:pt x="1046" y="963"/>
                  </a:lnTo>
                  <a:lnTo>
                    <a:pt x="1049" y="963"/>
                  </a:lnTo>
                  <a:lnTo>
                    <a:pt x="1049" y="963"/>
                  </a:lnTo>
                  <a:lnTo>
                    <a:pt x="1049" y="963"/>
                  </a:lnTo>
                  <a:lnTo>
                    <a:pt x="1049" y="960"/>
                  </a:lnTo>
                  <a:lnTo>
                    <a:pt x="1051" y="960"/>
                  </a:lnTo>
                  <a:lnTo>
                    <a:pt x="1051" y="958"/>
                  </a:lnTo>
                  <a:lnTo>
                    <a:pt x="1051" y="958"/>
                  </a:lnTo>
                  <a:lnTo>
                    <a:pt x="1051" y="958"/>
                  </a:lnTo>
                  <a:lnTo>
                    <a:pt x="1051" y="958"/>
                  </a:lnTo>
                  <a:close/>
                  <a:moveTo>
                    <a:pt x="1108" y="795"/>
                  </a:moveTo>
                  <a:lnTo>
                    <a:pt x="1106" y="795"/>
                  </a:lnTo>
                  <a:lnTo>
                    <a:pt x="1103" y="795"/>
                  </a:lnTo>
                  <a:lnTo>
                    <a:pt x="1103" y="795"/>
                  </a:lnTo>
                  <a:lnTo>
                    <a:pt x="1101" y="795"/>
                  </a:lnTo>
                  <a:lnTo>
                    <a:pt x="1101" y="797"/>
                  </a:lnTo>
                  <a:lnTo>
                    <a:pt x="1099" y="797"/>
                  </a:lnTo>
                  <a:lnTo>
                    <a:pt x="1099" y="800"/>
                  </a:lnTo>
                  <a:lnTo>
                    <a:pt x="1101" y="800"/>
                  </a:lnTo>
                  <a:lnTo>
                    <a:pt x="1103" y="800"/>
                  </a:lnTo>
                  <a:lnTo>
                    <a:pt x="1108" y="797"/>
                  </a:lnTo>
                  <a:lnTo>
                    <a:pt x="1108" y="797"/>
                  </a:lnTo>
                  <a:lnTo>
                    <a:pt x="1108" y="797"/>
                  </a:lnTo>
                  <a:lnTo>
                    <a:pt x="1108" y="795"/>
                  </a:lnTo>
                  <a:close/>
                  <a:moveTo>
                    <a:pt x="1023" y="1533"/>
                  </a:moveTo>
                  <a:lnTo>
                    <a:pt x="1025" y="1533"/>
                  </a:lnTo>
                  <a:lnTo>
                    <a:pt x="1025" y="1533"/>
                  </a:lnTo>
                  <a:lnTo>
                    <a:pt x="1025" y="1533"/>
                  </a:lnTo>
                  <a:lnTo>
                    <a:pt x="1023" y="1531"/>
                  </a:lnTo>
                  <a:lnTo>
                    <a:pt x="1023" y="1531"/>
                  </a:lnTo>
                  <a:lnTo>
                    <a:pt x="1023" y="1531"/>
                  </a:lnTo>
                  <a:lnTo>
                    <a:pt x="1020" y="1531"/>
                  </a:lnTo>
                  <a:lnTo>
                    <a:pt x="1020" y="1533"/>
                  </a:lnTo>
                  <a:lnTo>
                    <a:pt x="1023" y="1536"/>
                  </a:lnTo>
                  <a:lnTo>
                    <a:pt x="1023" y="1536"/>
                  </a:lnTo>
                  <a:lnTo>
                    <a:pt x="1023" y="1536"/>
                  </a:lnTo>
                  <a:lnTo>
                    <a:pt x="1023" y="1538"/>
                  </a:lnTo>
                  <a:lnTo>
                    <a:pt x="1023" y="1536"/>
                  </a:lnTo>
                  <a:lnTo>
                    <a:pt x="1023" y="1536"/>
                  </a:lnTo>
                  <a:lnTo>
                    <a:pt x="1023" y="1536"/>
                  </a:lnTo>
                  <a:lnTo>
                    <a:pt x="1023" y="1536"/>
                  </a:lnTo>
                  <a:lnTo>
                    <a:pt x="1023" y="1536"/>
                  </a:lnTo>
                  <a:lnTo>
                    <a:pt x="1023" y="1533"/>
                  </a:lnTo>
                  <a:lnTo>
                    <a:pt x="1023" y="1533"/>
                  </a:lnTo>
                  <a:lnTo>
                    <a:pt x="1023" y="1533"/>
                  </a:lnTo>
                  <a:lnTo>
                    <a:pt x="1023" y="1533"/>
                  </a:lnTo>
                  <a:lnTo>
                    <a:pt x="1023" y="1533"/>
                  </a:lnTo>
                  <a:lnTo>
                    <a:pt x="1023" y="1536"/>
                  </a:lnTo>
                  <a:lnTo>
                    <a:pt x="1023" y="1536"/>
                  </a:lnTo>
                  <a:lnTo>
                    <a:pt x="1023" y="1536"/>
                  </a:lnTo>
                  <a:lnTo>
                    <a:pt x="1023" y="1536"/>
                  </a:lnTo>
                  <a:lnTo>
                    <a:pt x="1023" y="1533"/>
                  </a:lnTo>
                  <a:lnTo>
                    <a:pt x="1025" y="1533"/>
                  </a:lnTo>
                  <a:lnTo>
                    <a:pt x="1025" y="1533"/>
                  </a:lnTo>
                  <a:lnTo>
                    <a:pt x="1023" y="1533"/>
                  </a:lnTo>
                  <a:lnTo>
                    <a:pt x="1023" y="1533"/>
                  </a:lnTo>
                  <a:close/>
                  <a:moveTo>
                    <a:pt x="1018" y="1079"/>
                  </a:moveTo>
                  <a:lnTo>
                    <a:pt x="1018" y="1081"/>
                  </a:lnTo>
                  <a:lnTo>
                    <a:pt x="1018" y="1081"/>
                  </a:lnTo>
                  <a:lnTo>
                    <a:pt x="1018" y="1084"/>
                  </a:lnTo>
                  <a:lnTo>
                    <a:pt x="1020" y="1084"/>
                  </a:lnTo>
                  <a:lnTo>
                    <a:pt x="1020" y="1081"/>
                  </a:lnTo>
                  <a:lnTo>
                    <a:pt x="1020" y="1081"/>
                  </a:lnTo>
                  <a:lnTo>
                    <a:pt x="1020" y="1081"/>
                  </a:lnTo>
                  <a:lnTo>
                    <a:pt x="1020" y="1079"/>
                  </a:lnTo>
                  <a:lnTo>
                    <a:pt x="1020" y="1079"/>
                  </a:lnTo>
                  <a:lnTo>
                    <a:pt x="1020" y="1079"/>
                  </a:lnTo>
                  <a:lnTo>
                    <a:pt x="1020" y="1081"/>
                  </a:lnTo>
                  <a:lnTo>
                    <a:pt x="1020" y="1081"/>
                  </a:lnTo>
                  <a:lnTo>
                    <a:pt x="1020" y="1081"/>
                  </a:lnTo>
                  <a:lnTo>
                    <a:pt x="1020" y="1081"/>
                  </a:lnTo>
                  <a:lnTo>
                    <a:pt x="1018" y="1081"/>
                  </a:lnTo>
                  <a:lnTo>
                    <a:pt x="1020" y="1079"/>
                  </a:lnTo>
                  <a:lnTo>
                    <a:pt x="1020" y="1079"/>
                  </a:lnTo>
                  <a:lnTo>
                    <a:pt x="1018" y="1079"/>
                  </a:lnTo>
                  <a:lnTo>
                    <a:pt x="1018" y="1079"/>
                  </a:lnTo>
                  <a:lnTo>
                    <a:pt x="1018" y="1079"/>
                  </a:lnTo>
                  <a:lnTo>
                    <a:pt x="1018" y="1079"/>
                  </a:lnTo>
                  <a:lnTo>
                    <a:pt x="1018" y="1079"/>
                  </a:lnTo>
                  <a:lnTo>
                    <a:pt x="1018" y="1081"/>
                  </a:lnTo>
                  <a:lnTo>
                    <a:pt x="1018" y="1081"/>
                  </a:lnTo>
                  <a:lnTo>
                    <a:pt x="1018" y="1079"/>
                  </a:lnTo>
                  <a:close/>
                  <a:moveTo>
                    <a:pt x="1016" y="1057"/>
                  </a:moveTo>
                  <a:lnTo>
                    <a:pt x="1016" y="1060"/>
                  </a:lnTo>
                  <a:lnTo>
                    <a:pt x="1018" y="1060"/>
                  </a:lnTo>
                  <a:lnTo>
                    <a:pt x="1018" y="1057"/>
                  </a:lnTo>
                  <a:lnTo>
                    <a:pt x="1018" y="1057"/>
                  </a:lnTo>
                  <a:lnTo>
                    <a:pt x="1018" y="1055"/>
                  </a:lnTo>
                  <a:lnTo>
                    <a:pt x="1016" y="1055"/>
                  </a:lnTo>
                  <a:lnTo>
                    <a:pt x="1016" y="1055"/>
                  </a:lnTo>
                  <a:lnTo>
                    <a:pt x="1016" y="1057"/>
                  </a:lnTo>
                  <a:lnTo>
                    <a:pt x="1016" y="1057"/>
                  </a:lnTo>
                  <a:lnTo>
                    <a:pt x="1016" y="1057"/>
                  </a:lnTo>
                  <a:lnTo>
                    <a:pt x="1016" y="1057"/>
                  </a:lnTo>
                  <a:close/>
                  <a:moveTo>
                    <a:pt x="1110" y="766"/>
                  </a:moveTo>
                  <a:lnTo>
                    <a:pt x="1108" y="764"/>
                  </a:lnTo>
                  <a:lnTo>
                    <a:pt x="1108" y="762"/>
                  </a:lnTo>
                  <a:lnTo>
                    <a:pt x="1108" y="762"/>
                  </a:lnTo>
                  <a:lnTo>
                    <a:pt x="1108" y="759"/>
                  </a:lnTo>
                  <a:lnTo>
                    <a:pt x="1108" y="759"/>
                  </a:lnTo>
                  <a:lnTo>
                    <a:pt x="1108" y="757"/>
                  </a:lnTo>
                  <a:lnTo>
                    <a:pt x="1108" y="757"/>
                  </a:lnTo>
                  <a:lnTo>
                    <a:pt x="1106" y="757"/>
                  </a:lnTo>
                  <a:lnTo>
                    <a:pt x="1106" y="757"/>
                  </a:lnTo>
                  <a:lnTo>
                    <a:pt x="1106" y="759"/>
                  </a:lnTo>
                  <a:lnTo>
                    <a:pt x="1103" y="762"/>
                  </a:lnTo>
                  <a:lnTo>
                    <a:pt x="1103" y="762"/>
                  </a:lnTo>
                  <a:lnTo>
                    <a:pt x="1103" y="764"/>
                  </a:lnTo>
                  <a:lnTo>
                    <a:pt x="1096" y="769"/>
                  </a:lnTo>
                  <a:lnTo>
                    <a:pt x="1091" y="774"/>
                  </a:lnTo>
                  <a:lnTo>
                    <a:pt x="1084" y="781"/>
                  </a:lnTo>
                  <a:lnTo>
                    <a:pt x="1084" y="781"/>
                  </a:lnTo>
                  <a:lnTo>
                    <a:pt x="1082" y="781"/>
                  </a:lnTo>
                  <a:lnTo>
                    <a:pt x="1082" y="781"/>
                  </a:lnTo>
                  <a:lnTo>
                    <a:pt x="1080" y="781"/>
                  </a:lnTo>
                  <a:lnTo>
                    <a:pt x="1080" y="781"/>
                  </a:lnTo>
                  <a:lnTo>
                    <a:pt x="1080" y="781"/>
                  </a:lnTo>
                  <a:lnTo>
                    <a:pt x="1077" y="783"/>
                  </a:lnTo>
                  <a:lnTo>
                    <a:pt x="1077" y="783"/>
                  </a:lnTo>
                  <a:lnTo>
                    <a:pt x="1077" y="783"/>
                  </a:lnTo>
                  <a:lnTo>
                    <a:pt x="1077" y="783"/>
                  </a:lnTo>
                  <a:lnTo>
                    <a:pt x="1075" y="783"/>
                  </a:lnTo>
                  <a:lnTo>
                    <a:pt x="1075" y="783"/>
                  </a:lnTo>
                  <a:lnTo>
                    <a:pt x="1075" y="783"/>
                  </a:lnTo>
                  <a:lnTo>
                    <a:pt x="1075" y="783"/>
                  </a:lnTo>
                  <a:lnTo>
                    <a:pt x="1073" y="783"/>
                  </a:lnTo>
                  <a:lnTo>
                    <a:pt x="1070" y="783"/>
                  </a:lnTo>
                  <a:lnTo>
                    <a:pt x="1070" y="783"/>
                  </a:lnTo>
                  <a:lnTo>
                    <a:pt x="1065" y="785"/>
                  </a:lnTo>
                  <a:lnTo>
                    <a:pt x="1065" y="788"/>
                  </a:lnTo>
                  <a:lnTo>
                    <a:pt x="1065" y="788"/>
                  </a:lnTo>
                  <a:lnTo>
                    <a:pt x="1065" y="788"/>
                  </a:lnTo>
                  <a:lnTo>
                    <a:pt x="1063" y="785"/>
                  </a:lnTo>
                  <a:lnTo>
                    <a:pt x="1063" y="785"/>
                  </a:lnTo>
                  <a:lnTo>
                    <a:pt x="1063" y="785"/>
                  </a:lnTo>
                  <a:lnTo>
                    <a:pt x="1061" y="785"/>
                  </a:lnTo>
                  <a:lnTo>
                    <a:pt x="1061" y="785"/>
                  </a:lnTo>
                  <a:lnTo>
                    <a:pt x="1061" y="785"/>
                  </a:lnTo>
                  <a:lnTo>
                    <a:pt x="1058" y="785"/>
                  </a:lnTo>
                  <a:lnTo>
                    <a:pt x="1056" y="785"/>
                  </a:lnTo>
                  <a:lnTo>
                    <a:pt x="1056" y="785"/>
                  </a:lnTo>
                  <a:lnTo>
                    <a:pt x="1054" y="785"/>
                  </a:lnTo>
                  <a:lnTo>
                    <a:pt x="1054" y="788"/>
                  </a:lnTo>
                  <a:lnTo>
                    <a:pt x="1054" y="788"/>
                  </a:lnTo>
                  <a:lnTo>
                    <a:pt x="1054" y="788"/>
                  </a:lnTo>
                  <a:lnTo>
                    <a:pt x="1056" y="788"/>
                  </a:lnTo>
                  <a:lnTo>
                    <a:pt x="1056" y="788"/>
                  </a:lnTo>
                  <a:lnTo>
                    <a:pt x="1054" y="788"/>
                  </a:lnTo>
                  <a:lnTo>
                    <a:pt x="1054" y="788"/>
                  </a:lnTo>
                  <a:lnTo>
                    <a:pt x="1054" y="788"/>
                  </a:lnTo>
                  <a:lnTo>
                    <a:pt x="1054" y="788"/>
                  </a:lnTo>
                  <a:lnTo>
                    <a:pt x="1051" y="788"/>
                  </a:lnTo>
                  <a:lnTo>
                    <a:pt x="1051" y="788"/>
                  </a:lnTo>
                  <a:lnTo>
                    <a:pt x="1049" y="788"/>
                  </a:lnTo>
                  <a:lnTo>
                    <a:pt x="1049" y="788"/>
                  </a:lnTo>
                  <a:lnTo>
                    <a:pt x="1049" y="788"/>
                  </a:lnTo>
                  <a:lnTo>
                    <a:pt x="1049" y="792"/>
                  </a:lnTo>
                  <a:lnTo>
                    <a:pt x="1049" y="792"/>
                  </a:lnTo>
                  <a:lnTo>
                    <a:pt x="1049" y="792"/>
                  </a:lnTo>
                  <a:lnTo>
                    <a:pt x="1049" y="792"/>
                  </a:lnTo>
                  <a:lnTo>
                    <a:pt x="1049" y="795"/>
                  </a:lnTo>
                  <a:lnTo>
                    <a:pt x="1049" y="795"/>
                  </a:lnTo>
                  <a:lnTo>
                    <a:pt x="1049" y="795"/>
                  </a:lnTo>
                  <a:lnTo>
                    <a:pt x="1049" y="795"/>
                  </a:lnTo>
                  <a:lnTo>
                    <a:pt x="1046" y="795"/>
                  </a:lnTo>
                  <a:lnTo>
                    <a:pt x="1046" y="795"/>
                  </a:lnTo>
                  <a:lnTo>
                    <a:pt x="1046" y="795"/>
                  </a:lnTo>
                  <a:lnTo>
                    <a:pt x="1046" y="795"/>
                  </a:lnTo>
                  <a:lnTo>
                    <a:pt x="1046" y="792"/>
                  </a:lnTo>
                  <a:lnTo>
                    <a:pt x="1046" y="792"/>
                  </a:lnTo>
                  <a:lnTo>
                    <a:pt x="1046" y="792"/>
                  </a:lnTo>
                  <a:lnTo>
                    <a:pt x="1046" y="792"/>
                  </a:lnTo>
                  <a:lnTo>
                    <a:pt x="1046" y="790"/>
                  </a:lnTo>
                  <a:lnTo>
                    <a:pt x="1044" y="792"/>
                  </a:lnTo>
                  <a:lnTo>
                    <a:pt x="1044" y="792"/>
                  </a:lnTo>
                  <a:lnTo>
                    <a:pt x="1044" y="790"/>
                  </a:lnTo>
                  <a:lnTo>
                    <a:pt x="1046" y="790"/>
                  </a:lnTo>
                  <a:lnTo>
                    <a:pt x="1044" y="788"/>
                  </a:lnTo>
                  <a:lnTo>
                    <a:pt x="1044" y="788"/>
                  </a:lnTo>
                  <a:lnTo>
                    <a:pt x="1044" y="788"/>
                  </a:lnTo>
                  <a:lnTo>
                    <a:pt x="1044" y="788"/>
                  </a:lnTo>
                  <a:lnTo>
                    <a:pt x="1042" y="790"/>
                  </a:lnTo>
                  <a:lnTo>
                    <a:pt x="1042" y="792"/>
                  </a:lnTo>
                  <a:lnTo>
                    <a:pt x="1042" y="792"/>
                  </a:lnTo>
                  <a:lnTo>
                    <a:pt x="1037" y="802"/>
                  </a:lnTo>
                  <a:lnTo>
                    <a:pt x="1037" y="804"/>
                  </a:lnTo>
                  <a:lnTo>
                    <a:pt x="1035" y="811"/>
                  </a:lnTo>
                  <a:lnTo>
                    <a:pt x="1035" y="811"/>
                  </a:lnTo>
                  <a:lnTo>
                    <a:pt x="1035" y="814"/>
                  </a:lnTo>
                  <a:lnTo>
                    <a:pt x="1030" y="816"/>
                  </a:lnTo>
                  <a:lnTo>
                    <a:pt x="1028" y="814"/>
                  </a:lnTo>
                  <a:lnTo>
                    <a:pt x="1028" y="814"/>
                  </a:lnTo>
                  <a:lnTo>
                    <a:pt x="1023" y="816"/>
                  </a:lnTo>
                  <a:lnTo>
                    <a:pt x="1023" y="818"/>
                  </a:lnTo>
                  <a:lnTo>
                    <a:pt x="1023" y="818"/>
                  </a:lnTo>
                  <a:lnTo>
                    <a:pt x="1023" y="821"/>
                  </a:lnTo>
                  <a:lnTo>
                    <a:pt x="1023" y="821"/>
                  </a:lnTo>
                  <a:lnTo>
                    <a:pt x="1023" y="823"/>
                  </a:lnTo>
                  <a:lnTo>
                    <a:pt x="1020" y="823"/>
                  </a:lnTo>
                  <a:lnTo>
                    <a:pt x="1020" y="823"/>
                  </a:lnTo>
                  <a:lnTo>
                    <a:pt x="1020" y="826"/>
                  </a:lnTo>
                  <a:lnTo>
                    <a:pt x="1020" y="826"/>
                  </a:lnTo>
                  <a:lnTo>
                    <a:pt x="1023" y="828"/>
                  </a:lnTo>
                  <a:lnTo>
                    <a:pt x="1023" y="828"/>
                  </a:lnTo>
                  <a:lnTo>
                    <a:pt x="1023" y="828"/>
                  </a:lnTo>
                  <a:lnTo>
                    <a:pt x="1023" y="828"/>
                  </a:lnTo>
                  <a:lnTo>
                    <a:pt x="1023" y="828"/>
                  </a:lnTo>
                  <a:lnTo>
                    <a:pt x="1023" y="828"/>
                  </a:lnTo>
                  <a:lnTo>
                    <a:pt x="1023" y="830"/>
                  </a:lnTo>
                  <a:lnTo>
                    <a:pt x="1025" y="835"/>
                  </a:lnTo>
                  <a:lnTo>
                    <a:pt x="1025" y="837"/>
                  </a:lnTo>
                  <a:lnTo>
                    <a:pt x="1025" y="837"/>
                  </a:lnTo>
                  <a:lnTo>
                    <a:pt x="1025" y="840"/>
                  </a:lnTo>
                  <a:lnTo>
                    <a:pt x="1023" y="840"/>
                  </a:lnTo>
                  <a:lnTo>
                    <a:pt x="1023" y="840"/>
                  </a:lnTo>
                  <a:lnTo>
                    <a:pt x="1023" y="840"/>
                  </a:lnTo>
                  <a:lnTo>
                    <a:pt x="1023" y="840"/>
                  </a:lnTo>
                  <a:lnTo>
                    <a:pt x="1020" y="840"/>
                  </a:lnTo>
                  <a:lnTo>
                    <a:pt x="1020" y="837"/>
                  </a:lnTo>
                  <a:lnTo>
                    <a:pt x="1020" y="837"/>
                  </a:lnTo>
                  <a:lnTo>
                    <a:pt x="1020" y="837"/>
                  </a:lnTo>
                  <a:lnTo>
                    <a:pt x="1018" y="835"/>
                  </a:lnTo>
                  <a:lnTo>
                    <a:pt x="1018" y="837"/>
                  </a:lnTo>
                  <a:lnTo>
                    <a:pt x="1016" y="840"/>
                  </a:lnTo>
                  <a:lnTo>
                    <a:pt x="1016" y="842"/>
                  </a:lnTo>
                  <a:lnTo>
                    <a:pt x="1013" y="842"/>
                  </a:lnTo>
                  <a:lnTo>
                    <a:pt x="1013" y="844"/>
                  </a:lnTo>
                  <a:lnTo>
                    <a:pt x="1013" y="844"/>
                  </a:lnTo>
                  <a:lnTo>
                    <a:pt x="1013" y="844"/>
                  </a:lnTo>
                  <a:lnTo>
                    <a:pt x="1013" y="844"/>
                  </a:lnTo>
                  <a:lnTo>
                    <a:pt x="1011" y="844"/>
                  </a:lnTo>
                  <a:lnTo>
                    <a:pt x="1009" y="842"/>
                  </a:lnTo>
                  <a:lnTo>
                    <a:pt x="1009" y="842"/>
                  </a:lnTo>
                  <a:lnTo>
                    <a:pt x="1006" y="844"/>
                  </a:lnTo>
                  <a:lnTo>
                    <a:pt x="1006" y="847"/>
                  </a:lnTo>
                  <a:lnTo>
                    <a:pt x="1004" y="849"/>
                  </a:lnTo>
                  <a:lnTo>
                    <a:pt x="1004" y="849"/>
                  </a:lnTo>
                  <a:lnTo>
                    <a:pt x="1002" y="849"/>
                  </a:lnTo>
                  <a:lnTo>
                    <a:pt x="1002" y="849"/>
                  </a:lnTo>
                  <a:lnTo>
                    <a:pt x="1002" y="849"/>
                  </a:lnTo>
                  <a:lnTo>
                    <a:pt x="999" y="849"/>
                  </a:lnTo>
                  <a:lnTo>
                    <a:pt x="999" y="847"/>
                  </a:lnTo>
                  <a:lnTo>
                    <a:pt x="1002" y="847"/>
                  </a:lnTo>
                  <a:lnTo>
                    <a:pt x="1002" y="847"/>
                  </a:lnTo>
                  <a:lnTo>
                    <a:pt x="1004" y="842"/>
                  </a:lnTo>
                  <a:lnTo>
                    <a:pt x="1004" y="842"/>
                  </a:lnTo>
                  <a:lnTo>
                    <a:pt x="1004" y="842"/>
                  </a:lnTo>
                  <a:lnTo>
                    <a:pt x="1006" y="840"/>
                  </a:lnTo>
                  <a:lnTo>
                    <a:pt x="1011" y="840"/>
                  </a:lnTo>
                  <a:lnTo>
                    <a:pt x="1013" y="837"/>
                  </a:lnTo>
                  <a:lnTo>
                    <a:pt x="1013" y="837"/>
                  </a:lnTo>
                  <a:lnTo>
                    <a:pt x="1013" y="835"/>
                  </a:lnTo>
                  <a:lnTo>
                    <a:pt x="1016" y="828"/>
                  </a:lnTo>
                  <a:lnTo>
                    <a:pt x="1016" y="828"/>
                  </a:lnTo>
                  <a:lnTo>
                    <a:pt x="1016" y="828"/>
                  </a:lnTo>
                  <a:lnTo>
                    <a:pt x="1016" y="823"/>
                  </a:lnTo>
                  <a:lnTo>
                    <a:pt x="1016" y="823"/>
                  </a:lnTo>
                  <a:lnTo>
                    <a:pt x="1018" y="821"/>
                  </a:lnTo>
                  <a:lnTo>
                    <a:pt x="1018" y="821"/>
                  </a:lnTo>
                  <a:lnTo>
                    <a:pt x="1018" y="818"/>
                  </a:lnTo>
                  <a:lnTo>
                    <a:pt x="1018" y="816"/>
                  </a:lnTo>
                  <a:lnTo>
                    <a:pt x="1018" y="816"/>
                  </a:lnTo>
                  <a:lnTo>
                    <a:pt x="1018" y="814"/>
                  </a:lnTo>
                  <a:lnTo>
                    <a:pt x="1020" y="814"/>
                  </a:lnTo>
                  <a:lnTo>
                    <a:pt x="1025" y="814"/>
                  </a:lnTo>
                  <a:lnTo>
                    <a:pt x="1025" y="814"/>
                  </a:lnTo>
                  <a:lnTo>
                    <a:pt x="1028" y="809"/>
                  </a:lnTo>
                  <a:lnTo>
                    <a:pt x="1025" y="807"/>
                  </a:lnTo>
                  <a:lnTo>
                    <a:pt x="1025" y="807"/>
                  </a:lnTo>
                  <a:lnTo>
                    <a:pt x="1028" y="807"/>
                  </a:lnTo>
                  <a:lnTo>
                    <a:pt x="1028" y="804"/>
                  </a:lnTo>
                  <a:lnTo>
                    <a:pt x="1028" y="804"/>
                  </a:lnTo>
                  <a:lnTo>
                    <a:pt x="1028" y="804"/>
                  </a:lnTo>
                  <a:lnTo>
                    <a:pt x="1020" y="802"/>
                  </a:lnTo>
                  <a:lnTo>
                    <a:pt x="1020" y="802"/>
                  </a:lnTo>
                  <a:lnTo>
                    <a:pt x="1016" y="804"/>
                  </a:lnTo>
                  <a:lnTo>
                    <a:pt x="1016" y="804"/>
                  </a:lnTo>
                  <a:lnTo>
                    <a:pt x="1013" y="807"/>
                  </a:lnTo>
                  <a:lnTo>
                    <a:pt x="1013" y="811"/>
                  </a:lnTo>
                  <a:lnTo>
                    <a:pt x="1009" y="811"/>
                  </a:lnTo>
                  <a:lnTo>
                    <a:pt x="1004" y="818"/>
                  </a:lnTo>
                  <a:lnTo>
                    <a:pt x="997" y="826"/>
                  </a:lnTo>
                  <a:lnTo>
                    <a:pt x="997" y="828"/>
                  </a:lnTo>
                  <a:lnTo>
                    <a:pt x="994" y="830"/>
                  </a:lnTo>
                  <a:lnTo>
                    <a:pt x="994" y="830"/>
                  </a:lnTo>
                  <a:lnTo>
                    <a:pt x="992" y="828"/>
                  </a:lnTo>
                  <a:lnTo>
                    <a:pt x="992" y="828"/>
                  </a:lnTo>
                  <a:lnTo>
                    <a:pt x="990" y="828"/>
                  </a:lnTo>
                  <a:lnTo>
                    <a:pt x="990" y="828"/>
                  </a:lnTo>
                  <a:lnTo>
                    <a:pt x="990" y="826"/>
                  </a:lnTo>
                  <a:lnTo>
                    <a:pt x="990" y="826"/>
                  </a:lnTo>
                  <a:lnTo>
                    <a:pt x="990" y="826"/>
                  </a:lnTo>
                  <a:lnTo>
                    <a:pt x="990" y="826"/>
                  </a:lnTo>
                  <a:lnTo>
                    <a:pt x="990" y="826"/>
                  </a:lnTo>
                  <a:lnTo>
                    <a:pt x="990" y="823"/>
                  </a:lnTo>
                  <a:lnTo>
                    <a:pt x="990" y="823"/>
                  </a:lnTo>
                  <a:lnTo>
                    <a:pt x="990" y="823"/>
                  </a:lnTo>
                  <a:lnTo>
                    <a:pt x="990" y="823"/>
                  </a:lnTo>
                  <a:lnTo>
                    <a:pt x="990" y="823"/>
                  </a:lnTo>
                  <a:lnTo>
                    <a:pt x="987" y="826"/>
                  </a:lnTo>
                  <a:lnTo>
                    <a:pt x="985" y="826"/>
                  </a:lnTo>
                  <a:lnTo>
                    <a:pt x="985" y="826"/>
                  </a:lnTo>
                  <a:lnTo>
                    <a:pt x="985" y="828"/>
                  </a:lnTo>
                  <a:lnTo>
                    <a:pt x="985" y="828"/>
                  </a:lnTo>
                  <a:lnTo>
                    <a:pt x="983" y="830"/>
                  </a:lnTo>
                  <a:lnTo>
                    <a:pt x="980" y="833"/>
                  </a:lnTo>
                  <a:lnTo>
                    <a:pt x="980" y="835"/>
                  </a:lnTo>
                  <a:lnTo>
                    <a:pt x="980" y="835"/>
                  </a:lnTo>
                  <a:lnTo>
                    <a:pt x="980" y="837"/>
                  </a:lnTo>
                  <a:lnTo>
                    <a:pt x="980" y="837"/>
                  </a:lnTo>
                  <a:lnTo>
                    <a:pt x="980" y="837"/>
                  </a:lnTo>
                  <a:lnTo>
                    <a:pt x="980" y="840"/>
                  </a:lnTo>
                  <a:lnTo>
                    <a:pt x="978" y="840"/>
                  </a:lnTo>
                  <a:lnTo>
                    <a:pt x="978" y="840"/>
                  </a:lnTo>
                  <a:lnTo>
                    <a:pt x="978" y="840"/>
                  </a:lnTo>
                  <a:lnTo>
                    <a:pt x="978" y="840"/>
                  </a:lnTo>
                  <a:lnTo>
                    <a:pt x="978" y="840"/>
                  </a:lnTo>
                  <a:lnTo>
                    <a:pt x="978" y="840"/>
                  </a:lnTo>
                  <a:lnTo>
                    <a:pt x="975" y="837"/>
                  </a:lnTo>
                  <a:lnTo>
                    <a:pt x="975" y="837"/>
                  </a:lnTo>
                  <a:lnTo>
                    <a:pt x="975" y="837"/>
                  </a:lnTo>
                  <a:lnTo>
                    <a:pt x="975" y="837"/>
                  </a:lnTo>
                  <a:lnTo>
                    <a:pt x="975" y="837"/>
                  </a:lnTo>
                  <a:lnTo>
                    <a:pt x="975" y="837"/>
                  </a:lnTo>
                  <a:lnTo>
                    <a:pt x="978" y="835"/>
                  </a:lnTo>
                  <a:lnTo>
                    <a:pt x="978" y="835"/>
                  </a:lnTo>
                  <a:lnTo>
                    <a:pt x="978" y="835"/>
                  </a:lnTo>
                  <a:lnTo>
                    <a:pt x="980" y="828"/>
                  </a:lnTo>
                  <a:lnTo>
                    <a:pt x="983" y="826"/>
                  </a:lnTo>
                  <a:lnTo>
                    <a:pt x="983" y="826"/>
                  </a:lnTo>
                  <a:lnTo>
                    <a:pt x="983" y="826"/>
                  </a:lnTo>
                  <a:lnTo>
                    <a:pt x="983" y="826"/>
                  </a:lnTo>
                  <a:lnTo>
                    <a:pt x="985" y="823"/>
                  </a:lnTo>
                  <a:lnTo>
                    <a:pt x="985" y="823"/>
                  </a:lnTo>
                  <a:lnTo>
                    <a:pt x="985" y="823"/>
                  </a:lnTo>
                  <a:lnTo>
                    <a:pt x="985" y="821"/>
                  </a:lnTo>
                  <a:lnTo>
                    <a:pt x="987" y="821"/>
                  </a:lnTo>
                  <a:lnTo>
                    <a:pt x="987" y="818"/>
                  </a:lnTo>
                  <a:lnTo>
                    <a:pt x="987" y="818"/>
                  </a:lnTo>
                  <a:lnTo>
                    <a:pt x="987" y="818"/>
                  </a:lnTo>
                  <a:lnTo>
                    <a:pt x="985" y="818"/>
                  </a:lnTo>
                  <a:lnTo>
                    <a:pt x="985" y="818"/>
                  </a:lnTo>
                  <a:lnTo>
                    <a:pt x="985" y="818"/>
                  </a:lnTo>
                  <a:lnTo>
                    <a:pt x="983" y="818"/>
                  </a:lnTo>
                  <a:lnTo>
                    <a:pt x="985" y="816"/>
                  </a:lnTo>
                  <a:lnTo>
                    <a:pt x="985" y="816"/>
                  </a:lnTo>
                  <a:lnTo>
                    <a:pt x="985" y="814"/>
                  </a:lnTo>
                  <a:lnTo>
                    <a:pt x="985" y="809"/>
                  </a:lnTo>
                  <a:lnTo>
                    <a:pt x="985" y="807"/>
                  </a:lnTo>
                  <a:lnTo>
                    <a:pt x="985" y="807"/>
                  </a:lnTo>
                  <a:lnTo>
                    <a:pt x="983" y="804"/>
                  </a:lnTo>
                  <a:lnTo>
                    <a:pt x="983" y="802"/>
                  </a:lnTo>
                  <a:lnTo>
                    <a:pt x="983" y="802"/>
                  </a:lnTo>
                  <a:lnTo>
                    <a:pt x="980" y="800"/>
                  </a:lnTo>
                  <a:lnTo>
                    <a:pt x="980" y="800"/>
                  </a:lnTo>
                  <a:lnTo>
                    <a:pt x="978" y="800"/>
                  </a:lnTo>
                  <a:lnTo>
                    <a:pt x="978" y="800"/>
                  </a:lnTo>
                  <a:lnTo>
                    <a:pt x="978" y="800"/>
                  </a:lnTo>
                  <a:lnTo>
                    <a:pt x="978" y="800"/>
                  </a:lnTo>
                  <a:lnTo>
                    <a:pt x="975" y="800"/>
                  </a:lnTo>
                  <a:lnTo>
                    <a:pt x="975" y="800"/>
                  </a:lnTo>
                  <a:lnTo>
                    <a:pt x="968" y="802"/>
                  </a:lnTo>
                  <a:lnTo>
                    <a:pt x="968" y="800"/>
                  </a:lnTo>
                  <a:lnTo>
                    <a:pt x="968" y="800"/>
                  </a:lnTo>
                  <a:lnTo>
                    <a:pt x="971" y="797"/>
                  </a:lnTo>
                  <a:lnTo>
                    <a:pt x="971" y="797"/>
                  </a:lnTo>
                  <a:lnTo>
                    <a:pt x="971" y="800"/>
                  </a:lnTo>
                  <a:lnTo>
                    <a:pt x="971" y="797"/>
                  </a:lnTo>
                  <a:lnTo>
                    <a:pt x="973" y="797"/>
                  </a:lnTo>
                  <a:lnTo>
                    <a:pt x="973" y="795"/>
                  </a:lnTo>
                  <a:lnTo>
                    <a:pt x="975" y="795"/>
                  </a:lnTo>
                  <a:lnTo>
                    <a:pt x="975" y="795"/>
                  </a:lnTo>
                  <a:lnTo>
                    <a:pt x="975" y="795"/>
                  </a:lnTo>
                  <a:lnTo>
                    <a:pt x="975" y="795"/>
                  </a:lnTo>
                  <a:lnTo>
                    <a:pt x="978" y="792"/>
                  </a:lnTo>
                  <a:lnTo>
                    <a:pt x="980" y="792"/>
                  </a:lnTo>
                  <a:lnTo>
                    <a:pt x="983" y="792"/>
                  </a:lnTo>
                  <a:lnTo>
                    <a:pt x="983" y="792"/>
                  </a:lnTo>
                  <a:lnTo>
                    <a:pt x="983" y="792"/>
                  </a:lnTo>
                  <a:lnTo>
                    <a:pt x="983" y="790"/>
                  </a:lnTo>
                  <a:lnTo>
                    <a:pt x="980" y="790"/>
                  </a:lnTo>
                  <a:lnTo>
                    <a:pt x="980" y="790"/>
                  </a:lnTo>
                  <a:lnTo>
                    <a:pt x="978" y="790"/>
                  </a:lnTo>
                  <a:lnTo>
                    <a:pt x="978" y="790"/>
                  </a:lnTo>
                  <a:lnTo>
                    <a:pt x="975" y="790"/>
                  </a:lnTo>
                  <a:lnTo>
                    <a:pt x="973" y="788"/>
                  </a:lnTo>
                  <a:lnTo>
                    <a:pt x="973" y="788"/>
                  </a:lnTo>
                  <a:lnTo>
                    <a:pt x="971" y="788"/>
                  </a:lnTo>
                  <a:lnTo>
                    <a:pt x="971" y="785"/>
                  </a:lnTo>
                  <a:lnTo>
                    <a:pt x="971" y="785"/>
                  </a:lnTo>
                  <a:lnTo>
                    <a:pt x="971" y="785"/>
                  </a:lnTo>
                  <a:lnTo>
                    <a:pt x="971" y="785"/>
                  </a:lnTo>
                  <a:lnTo>
                    <a:pt x="971" y="783"/>
                  </a:lnTo>
                  <a:lnTo>
                    <a:pt x="971" y="783"/>
                  </a:lnTo>
                  <a:lnTo>
                    <a:pt x="973" y="783"/>
                  </a:lnTo>
                  <a:lnTo>
                    <a:pt x="973" y="783"/>
                  </a:lnTo>
                  <a:lnTo>
                    <a:pt x="973" y="783"/>
                  </a:lnTo>
                  <a:lnTo>
                    <a:pt x="973" y="783"/>
                  </a:lnTo>
                  <a:lnTo>
                    <a:pt x="973" y="785"/>
                  </a:lnTo>
                  <a:lnTo>
                    <a:pt x="973" y="785"/>
                  </a:lnTo>
                  <a:lnTo>
                    <a:pt x="975" y="785"/>
                  </a:lnTo>
                  <a:lnTo>
                    <a:pt x="980" y="788"/>
                  </a:lnTo>
                  <a:lnTo>
                    <a:pt x="983" y="788"/>
                  </a:lnTo>
                  <a:lnTo>
                    <a:pt x="985" y="790"/>
                  </a:lnTo>
                  <a:lnTo>
                    <a:pt x="985" y="790"/>
                  </a:lnTo>
                  <a:lnTo>
                    <a:pt x="990" y="788"/>
                  </a:lnTo>
                  <a:lnTo>
                    <a:pt x="990" y="785"/>
                  </a:lnTo>
                  <a:lnTo>
                    <a:pt x="997" y="783"/>
                  </a:lnTo>
                  <a:lnTo>
                    <a:pt x="1002" y="776"/>
                  </a:lnTo>
                  <a:lnTo>
                    <a:pt x="1002" y="774"/>
                  </a:lnTo>
                  <a:lnTo>
                    <a:pt x="1002" y="774"/>
                  </a:lnTo>
                  <a:lnTo>
                    <a:pt x="1002" y="774"/>
                  </a:lnTo>
                  <a:lnTo>
                    <a:pt x="1002" y="771"/>
                  </a:lnTo>
                  <a:lnTo>
                    <a:pt x="1002" y="771"/>
                  </a:lnTo>
                  <a:lnTo>
                    <a:pt x="1002" y="769"/>
                  </a:lnTo>
                  <a:lnTo>
                    <a:pt x="1002" y="769"/>
                  </a:lnTo>
                  <a:lnTo>
                    <a:pt x="1002" y="769"/>
                  </a:lnTo>
                  <a:lnTo>
                    <a:pt x="1004" y="769"/>
                  </a:lnTo>
                  <a:lnTo>
                    <a:pt x="1004" y="766"/>
                  </a:lnTo>
                  <a:lnTo>
                    <a:pt x="1006" y="766"/>
                  </a:lnTo>
                  <a:lnTo>
                    <a:pt x="1006" y="764"/>
                  </a:lnTo>
                  <a:lnTo>
                    <a:pt x="1006" y="764"/>
                  </a:lnTo>
                  <a:lnTo>
                    <a:pt x="1006" y="764"/>
                  </a:lnTo>
                  <a:lnTo>
                    <a:pt x="1006" y="762"/>
                  </a:lnTo>
                  <a:lnTo>
                    <a:pt x="1006" y="762"/>
                  </a:lnTo>
                  <a:lnTo>
                    <a:pt x="1006" y="762"/>
                  </a:lnTo>
                  <a:lnTo>
                    <a:pt x="1006" y="759"/>
                  </a:lnTo>
                  <a:lnTo>
                    <a:pt x="1006" y="757"/>
                  </a:lnTo>
                  <a:lnTo>
                    <a:pt x="1006" y="757"/>
                  </a:lnTo>
                  <a:lnTo>
                    <a:pt x="1006" y="757"/>
                  </a:lnTo>
                  <a:lnTo>
                    <a:pt x="1009" y="755"/>
                  </a:lnTo>
                  <a:lnTo>
                    <a:pt x="1006" y="752"/>
                  </a:lnTo>
                  <a:lnTo>
                    <a:pt x="1006" y="752"/>
                  </a:lnTo>
                  <a:lnTo>
                    <a:pt x="1002" y="752"/>
                  </a:lnTo>
                  <a:lnTo>
                    <a:pt x="1002" y="752"/>
                  </a:lnTo>
                  <a:lnTo>
                    <a:pt x="1002" y="752"/>
                  </a:lnTo>
                  <a:lnTo>
                    <a:pt x="1002" y="752"/>
                  </a:lnTo>
                  <a:lnTo>
                    <a:pt x="1006" y="752"/>
                  </a:lnTo>
                  <a:lnTo>
                    <a:pt x="1006" y="750"/>
                  </a:lnTo>
                  <a:lnTo>
                    <a:pt x="1006" y="750"/>
                  </a:lnTo>
                  <a:lnTo>
                    <a:pt x="1006" y="747"/>
                  </a:lnTo>
                  <a:lnTo>
                    <a:pt x="1006" y="745"/>
                  </a:lnTo>
                  <a:lnTo>
                    <a:pt x="1004" y="743"/>
                  </a:lnTo>
                  <a:lnTo>
                    <a:pt x="1004" y="743"/>
                  </a:lnTo>
                  <a:lnTo>
                    <a:pt x="1004" y="743"/>
                  </a:lnTo>
                  <a:lnTo>
                    <a:pt x="1002" y="743"/>
                  </a:lnTo>
                  <a:lnTo>
                    <a:pt x="1002" y="743"/>
                  </a:lnTo>
                  <a:lnTo>
                    <a:pt x="1002" y="743"/>
                  </a:lnTo>
                  <a:lnTo>
                    <a:pt x="1002" y="743"/>
                  </a:lnTo>
                  <a:lnTo>
                    <a:pt x="999" y="743"/>
                  </a:lnTo>
                  <a:lnTo>
                    <a:pt x="999" y="743"/>
                  </a:lnTo>
                  <a:lnTo>
                    <a:pt x="999" y="743"/>
                  </a:lnTo>
                  <a:lnTo>
                    <a:pt x="997" y="740"/>
                  </a:lnTo>
                  <a:lnTo>
                    <a:pt x="992" y="740"/>
                  </a:lnTo>
                  <a:lnTo>
                    <a:pt x="992" y="740"/>
                  </a:lnTo>
                  <a:lnTo>
                    <a:pt x="987" y="743"/>
                  </a:lnTo>
                  <a:lnTo>
                    <a:pt x="987" y="745"/>
                  </a:lnTo>
                  <a:lnTo>
                    <a:pt x="985" y="745"/>
                  </a:lnTo>
                  <a:lnTo>
                    <a:pt x="983" y="745"/>
                  </a:lnTo>
                  <a:lnTo>
                    <a:pt x="983" y="747"/>
                  </a:lnTo>
                  <a:lnTo>
                    <a:pt x="980" y="747"/>
                  </a:lnTo>
                  <a:lnTo>
                    <a:pt x="980" y="750"/>
                  </a:lnTo>
                  <a:lnTo>
                    <a:pt x="978" y="752"/>
                  </a:lnTo>
                  <a:lnTo>
                    <a:pt x="978" y="752"/>
                  </a:lnTo>
                  <a:lnTo>
                    <a:pt x="975" y="752"/>
                  </a:lnTo>
                  <a:lnTo>
                    <a:pt x="975" y="752"/>
                  </a:lnTo>
                  <a:lnTo>
                    <a:pt x="973" y="752"/>
                  </a:lnTo>
                  <a:lnTo>
                    <a:pt x="971" y="755"/>
                  </a:lnTo>
                  <a:lnTo>
                    <a:pt x="968" y="755"/>
                  </a:lnTo>
                  <a:lnTo>
                    <a:pt x="968" y="757"/>
                  </a:lnTo>
                  <a:lnTo>
                    <a:pt x="968" y="757"/>
                  </a:lnTo>
                  <a:lnTo>
                    <a:pt x="968" y="759"/>
                  </a:lnTo>
                  <a:lnTo>
                    <a:pt x="968" y="759"/>
                  </a:lnTo>
                  <a:lnTo>
                    <a:pt x="968" y="759"/>
                  </a:lnTo>
                  <a:lnTo>
                    <a:pt x="966" y="759"/>
                  </a:lnTo>
                  <a:lnTo>
                    <a:pt x="966" y="759"/>
                  </a:lnTo>
                  <a:lnTo>
                    <a:pt x="966" y="757"/>
                  </a:lnTo>
                  <a:lnTo>
                    <a:pt x="966" y="755"/>
                  </a:lnTo>
                  <a:lnTo>
                    <a:pt x="966" y="755"/>
                  </a:lnTo>
                  <a:lnTo>
                    <a:pt x="966" y="755"/>
                  </a:lnTo>
                  <a:lnTo>
                    <a:pt x="961" y="755"/>
                  </a:lnTo>
                  <a:lnTo>
                    <a:pt x="957" y="757"/>
                  </a:lnTo>
                  <a:lnTo>
                    <a:pt x="957" y="759"/>
                  </a:lnTo>
                  <a:lnTo>
                    <a:pt x="954" y="762"/>
                  </a:lnTo>
                  <a:lnTo>
                    <a:pt x="954" y="764"/>
                  </a:lnTo>
                  <a:lnTo>
                    <a:pt x="949" y="766"/>
                  </a:lnTo>
                  <a:lnTo>
                    <a:pt x="947" y="771"/>
                  </a:lnTo>
                  <a:lnTo>
                    <a:pt x="945" y="771"/>
                  </a:lnTo>
                  <a:lnTo>
                    <a:pt x="945" y="771"/>
                  </a:lnTo>
                  <a:lnTo>
                    <a:pt x="945" y="771"/>
                  </a:lnTo>
                  <a:lnTo>
                    <a:pt x="945" y="771"/>
                  </a:lnTo>
                  <a:lnTo>
                    <a:pt x="945" y="771"/>
                  </a:lnTo>
                  <a:lnTo>
                    <a:pt x="945" y="769"/>
                  </a:lnTo>
                  <a:lnTo>
                    <a:pt x="945" y="769"/>
                  </a:lnTo>
                  <a:lnTo>
                    <a:pt x="952" y="764"/>
                  </a:lnTo>
                  <a:lnTo>
                    <a:pt x="952" y="762"/>
                  </a:lnTo>
                  <a:lnTo>
                    <a:pt x="952" y="762"/>
                  </a:lnTo>
                  <a:lnTo>
                    <a:pt x="949" y="762"/>
                  </a:lnTo>
                  <a:lnTo>
                    <a:pt x="949" y="762"/>
                  </a:lnTo>
                  <a:lnTo>
                    <a:pt x="952" y="762"/>
                  </a:lnTo>
                  <a:lnTo>
                    <a:pt x="954" y="762"/>
                  </a:lnTo>
                  <a:lnTo>
                    <a:pt x="954" y="759"/>
                  </a:lnTo>
                  <a:lnTo>
                    <a:pt x="954" y="757"/>
                  </a:lnTo>
                  <a:lnTo>
                    <a:pt x="954" y="755"/>
                  </a:lnTo>
                  <a:lnTo>
                    <a:pt x="959" y="755"/>
                  </a:lnTo>
                  <a:lnTo>
                    <a:pt x="959" y="755"/>
                  </a:lnTo>
                  <a:lnTo>
                    <a:pt x="959" y="752"/>
                  </a:lnTo>
                  <a:lnTo>
                    <a:pt x="959" y="752"/>
                  </a:lnTo>
                  <a:lnTo>
                    <a:pt x="959" y="752"/>
                  </a:lnTo>
                  <a:lnTo>
                    <a:pt x="959" y="752"/>
                  </a:lnTo>
                  <a:lnTo>
                    <a:pt x="959" y="750"/>
                  </a:lnTo>
                  <a:lnTo>
                    <a:pt x="957" y="750"/>
                  </a:lnTo>
                  <a:lnTo>
                    <a:pt x="957" y="747"/>
                  </a:lnTo>
                  <a:lnTo>
                    <a:pt x="949" y="747"/>
                  </a:lnTo>
                  <a:lnTo>
                    <a:pt x="940" y="747"/>
                  </a:lnTo>
                  <a:lnTo>
                    <a:pt x="940" y="750"/>
                  </a:lnTo>
                  <a:lnTo>
                    <a:pt x="940" y="750"/>
                  </a:lnTo>
                  <a:lnTo>
                    <a:pt x="940" y="747"/>
                  </a:lnTo>
                  <a:lnTo>
                    <a:pt x="940" y="747"/>
                  </a:lnTo>
                  <a:lnTo>
                    <a:pt x="940" y="747"/>
                  </a:lnTo>
                  <a:lnTo>
                    <a:pt x="940" y="747"/>
                  </a:lnTo>
                  <a:lnTo>
                    <a:pt x="942" y="747"/>
                  </a:lnTo>
                  <a:lnTo>
                    <a:pt x="942" y="745"/>
                  </a:lnTo>
                  <a:lnTo>
                    <a:pt x="942" y="745"/>
                  </a:lnTo>
                  <a:lnTo>
                    <a:pt x="940" y="745"/>
                  </a:lnTo>
                  <a:lnTo>
                    <a:pt x="935" y="747"/>
                  </a:lnTo>
                  <a:lnTo>
                    <a:pt x="931" y="750"/>
                  </a:lnTo>
                  <a:lnTo>
                    <a:pt x="928" y="750"/>
                  </a:lnTo>
                  <a:lnTo>
                    <a:pt x="928" y="750"/>
                  </a:lnTo>
                  <a:lnTo>
                    <a:pt x="928" y="747"/>
                  </a:lnTo>
                  <a:lnTo>
                    <a:pt x="928" y="745"/>
                  </a:lnTo>
                  <a:lnTo>
                    <a:pt x="926" y="745"/>
                  </a:lnTo>
                  <a:lnTo>
                    <a:pt x="923" y="745"/>
                  </a:lnTo>
                  <a:lnTo>
                    <a:pt x="921" y="745"/>
                  </a:lnTo>
                  <a:lnTo>
                    <a:pt x="921" y="745"/>
                  </a:lnTo>
                  <a:lnTo>
                    <a:pt x="921" y="745"/>
                  </a:lnTo>
                  <a:lnTo>
                    <a:pt x="921" y="747"/>
                  </a:lnTo>
                  <a:lnTo>
                    <a:pt x="919" y="745"/>
                  </a:lnTo>
                  <a:lnTo>
                    <a:pt x="919" y="745"/>
                  </a:lnTo>
                  <a:lnTo>
                    <a:pt x="921" y="745"/>
                  </a:lnTo>
                  <a:lnTo>
                    <a:pt x="921" y="745"/>
                  </a:lnTo>
                  <a:lnTo>
                    <a:pt x="919" y="745"/>
                  </a:lnTo>
                  <a:lnTo>
                    <a:pt x="919" y="743"/>
                  </a:lnTo>
                  <a:lnTo>
                    <a:pt x="919" y="743"/>
                  </a:lnTo>
                  <a:lnTo>
                    <a:pt x="919" y="743"/>
                  </a:lnTo>
                  <a:lnTo>
                    <a:pt x="921" y="743"/>
                  </a:lnTo>
                  <a:lnTo>
                    <a:pt x="921" y="743"/>
                  </a:lnTo>
                  <a:lnTo>
                    <a:pt x="923" y="743"/>
                  </a:lnTo>
                  <a:lnTo>
                    <a:pt x="928" y="743"/>
                  </a:lnTo>
                  <a:lnTo>
                    <a:pt x="931" y="745"/>
                  </a:lnTo>
                  <a:lnTo>
                    <a:pt x="933" y="745"/>
                  </a:lnTo>
                  <a:lnTo>
                    <a:pt x="933" y="745"/>
                  </a:lnTo>
                  <a:lnTo>
                    <a:pt x="935" y="745"/>
                  </a:lnTo>
                  <a:lnTo>
                    <a:pt x="935" y="743"/>
                  </a:lnTo>
                  <a:lnTo>
                    <a:pt x="935" y="743"/>
                  </a:lnTo>
                  <a:lnTo>
                    <a:pt x="935" y="743"/>
                  </a:lnTo>
                  <a:lnTo>
                    <a:pt x="935" y="740"/>
                  </a:lnTo>
                  <a:lnTo>
                    <a:pt x="935" y="740"/>
                  </a:lnTo>
                  <a:lnTo>
                    <a:pt x="938" y="743"/>
                  </a:lnTo>
                  <a:lnTo>
                    <a:pt x="945" y="743"/>
                  </a:lnTo>
                  <a:lnTo>
                    <a:pt x="945" y="743"/>
                  </a:lnTo>
                  <a:lnTo>
                    <a:pt x="947" y="745"/>
                  </a:lnTo>
                  <a:lnTo>
                    <a:pt x="952" y="745"/>
                  </a:lnTo>
                  <a:lnTo>
                    <a:pt x="952" y="745"/>
                  </a:lnTo>
                  <a:lnTo>
                    <a:pt x="954" y="745"/>
                  </a:lnTo>
                  <a:lnTo>
                    <a:pt x="954" y="745"/>
                  </a:lnTo>
                  <a:lnTo>
                    <a:pt x="954" y="745"/>
                  </a:lnTo>
                  <a:lnTo>
                    <a:pt x="959" y="745"/>
                  </a:lnTo>
                  <a:lnTo>
                    <a:pt x="959" y="745"/>
                  </a:lnTo>
                  <a:lnTo>
                    <a:pt x="959" y="747"/>
                  </a:lnTo>
                  <a:lnTo>
                    <a:pt x="959" y="747"/>
                  </a:lnTo>
                  <a:lnTo>
                    <a:pt x="959" y="747"/>
                  </a:lnTo>
                  <a:lnTo>
                    <a:pt x="961" y="747"/>
                  </a:lnTo>
                  <a:lnTo>
                    <a:pt x="961" y="750"/>
                  </a:lnTo>
                  <a:lnTo>
                    <a:pt x="968" y="750"/>
                  </a:lnTo>
                  <a:lnTo>
                    <a:pt x="971" y="750"/>
                  </a:lnTo>
                  <a:lnTo>
                    <a:pt x="973" y="750"/>
                  </a:lnTo>
                  <a:lnTo>
                    <a:pt x="973" y="750"/>
                  </a:lnTo>
                  <a:lnTo>
                    <a:pt x="975" y="747"/>
                  </a:lnTo>
                  <a:lnTo>
                    <a:pt x="978" y="745"/>
                  </a:lnTo>
                  <a:lnTo>
                    <a:pt x="978" y="745"/>
                  </a:lnTo>
                  <a:lnTo>
                    <a:pt x="975" y="743"/>
                  </a:lnTo>
                  <a:lnTo>
                    <a:pt x="975" y="743"/>
                  </a:lnTo>
                  <a:lnTo>
                    <a:pt x="975" y="743"/>
                  </a:lnTo>
                  <a:lnTo>
                    <a:pt x="975" y="740"/>
                  </a:lnTo>
                  <a:lnTo>
                    <a:pt x="975" y="740"/>
                  </a:lnTo>
                  <a:lnTo>
                    <a:pt x="975" y="740"/>
                  </a:lnTo>
                  <a:lnTo>
                    <a:pt x="975" y="740"/>
                  </a:lnTo>
                  <a:lnTo>
                    <a:pt x="978" y="743"/>
                  </a:lnTo>
                  <a:lnTo>
                    <a:pt x="980" y="743"/>
                  </a:lnTo>
                  <a:lnTo>
                    <a:pt x="980" y="743"/>
                  </a:lnTo>
                  <a:lnTo>
                    <a:pt x="983" y="740"/>
                  </a:lnTo>
                  <a:lnTo>
                    <a:pt x="983" y="740"/>
                  </a:lnTo>
                  <a:lnTo>
                    <a:pt x="983" y="740"/>
                  </a:lnTo>
                  <a:lnTo>
                    <a:pt x="985" y="740"/>
                  </a:lnTo>
                  <a:lnTo>
                    <a:pt x="985" y="738"/>
                  </a:lnTo>
                  <a:lnTo>
                    <a:pt x="987" y="738"/>
                  </a:lnTo>
                  <a:lnTo>
                    <a:pt x="987" y="738"/>
                  </a:lnTo>
                  <a:lnTo>
                    <a:pt x="987" y="738"/>
                  </a:lnTo>
                  <a:lnTo>
                    <a:pt x="987" y="738"/>
                  </a:lnTo>
                  <a:lnTo>
                    <a:pt x="987" y="738"/>
                  </a:lnTo>
                  <a:lnTo>
                    <a:pt x="990" y="738"/>
                  </a:lnTo>
                  <a:lnTo>
                    <a:pt x="990" y="738"/>
                  </a:lnTo>
                  <a:lnTo>
                    <a:pt x="990" y="738"/>
                  </a:lnTo>
                  <a:lnTo>
                    <a:pt x="992" y="738"/>
                  </a:lnTo>
                  <a:lnTo>
                    <a:pt x="992" y="736"/>
                  </a:lnTo>
                  <a:lnTo>
                    <a:pt x="992" y="736"/>
                  </a:lnTo>
                  <a:lnTo>
                    <a:pt x="992" y="736"/>
                  </a:lnTo>
                  <a:lnTo>
                    <a:pt x="994" y="736"/>
                  </a:lnTo>
                  <a:lnTo>
                    <a:pt x="994" y="736"/>
                  </a:lnTo>
                  <a:lnTo>
                    <a:pt x="994" y="738"/>
                  </a:lnTo>
                  <a:lnTo>
                    <a:pt x="997" y="738"/>
                  </a:lnTo>
                  <a:lnTo>
                    <a:pt x="997" y="738"/>
                  </a:lnTo>
                  <a:lnTo>
                    <a:pt x="999" y="738"/>
                  </a:lnTo>
                  <a:lnTo>
                    <a:pt x="999" y="738"/>
                  </a:lnTo>
                  <a:lnTo>
                    <a:pt x="999" y="738"/>
                  </a:lnTo>
                  <a:lnTo>
                    <a:pt x="1002" y="738"/>
                  </a:lnTo>
                  <a:lnTo>
                    <a:pt x="1002" y="738"/>
                  </a:lnTo>
                  <a:lnTo>
                    <a:pt x="1004" y="738"/>
                  </a:lnTo>
                  <a:lnTo>
                    <a:pt x="1004" y="738"/>
                  </a:lnTo>
                  <a:lnTo>
                    <a:pt x="1004" y="740"/>
                  </a:lnTo>
                  <a:lnTo>
                    <a:pt x="1006" y="740"/>
                  </a:lnTo>
                  <a:lnTo>
                    <a:pt x="1006" y="740"/>
                  </a:lnTo>
                  <a:lnTo>
                    <a:pt x="1009" y="740"/>
                  </a:lnTo>
                  <a:lnTo>
                    <a:pt x="1011" y="740"/>
                  </a:lnTo>
                  <a:lnTo>
                    <a:pt x="1011" y="740"/>
                  </a:lnTo>
                  <a:lnTo>
                    <a:pt x="1011" y="740"/>
                  </a:lnTo>
                  <a:lnTo>
                    <a:pt x="1011" y="738"/>
                  </a:lnTo>
                  <a:lnTo>
                    <a:pt x="1011" y="738"/>
                  </a:lnTo>
                  <a:lnTo>
                    <a:pt x="1013" y="738"/>
                  </a:lnTo>
                  <a:lnTo>
                    <a:pt x="1013" y="738"/>
                  </a:lnTo>
                  <a:lnTo>
                    <a:pt x="1013" y="738"/>
                  </a:lnTo>
                  <a:lnTo>
                    <a:pt x="1013" y="738"/>
                  </a:lnTo>
                  <a:lnTo>
                    <a:pt x="1013" y="738"/>
                  </a:lnTo>
                  <a:lnTo>
                    <a:pt x="1013" y="738"/>
                  </a:lnTo>
                  <a:lnTo>
                    <a:pt x="1013" y="738"/>
                  </a:lnTo>
                  <a:lnTo>
                    <a:pt x="1013" y="736"/>
                  </a:lnTo>
                  <a:lnTo>
                    <a:pt x="1013" y="736"/>
                  </a:lnTo>
                  <a:lnTo>
                    <a:pt x="1013" y="736"/>
                  </a:lnTo>
                  <a:lnTo>
                    <a:pt x="1016" y="736"/>
                  </a:lnTo>
                  <a:lnTo>
                    <a:pt x="1016" y="733"/>
                  </a:lnTo>
                  <a:lnTo>
                    <a:pt x="1016" y="733"/>
                  </a:lnTo>
                  <a:lnTo>
                    <a:pt x="1016" y="731"/>
                  </a:lnTo>
                  <a:lnTo>
                    <a:pt x="1016" y="733"/>
                  </a:lnTo>
                  <a:lnTo>
                    <a:pt x="1018" y="736"/>
                  </a:lnTo>
                  <a:lnTo>
                    <a:pt x="1018" y="736"/>
                  </a:lnTo>
                  <a:lnTo>
                    <a:pt x="1018" y="738"/>
                  </a:lnTo>
                  <a:lnTo>
                    <a:pt x="1020" y="736"/>
                  </a:lnTo>
                  <a:lnTo>
                    <a:pt x="1020" y="736"/>
                  </a:lnTo>
                  <a:lnTo>
                    <a:pt x="1020" y="736"/>
                  </a:lnTo>
                  <a:lnTo>
                    <a:pt x="1020" y="738"/>
                  </a:lnTo>
                  <a:lnTo>
                    <a:pt x="1023" y="738"/>
                  </a:lnTo>
                  <a:lnTo>
                    <a:pt x="1023" y="738"/>
                  </a:lnTo>
                  <a:lnTo>
                    <a:pt x="1025" y="738"/>
                  </a:lnTo>
                  <a:lnTo>
                    <a:pt x="1028" y="740"/>
                  </a:lnTo>
                  <a:lnTo>
                    <a:pt x="1032" y="740"/>
                  </a:lnTo>
                  <a:lnTo>
                    <a:pt x="1035" y="743"/>
                  </a:lnTo>
                  <a:lnTo>
                    <a:pt x="1035" y="743"/>
                  </a:lnTo>
                  <a:lnTo>
                    <a:pt x="1035" y="743"/>
                  </a:lnTo>
                  <a:lnTo>
                    <a:pt x="1035" y="743"/>
                  </a:lnTo>
                  <a:lnTo>
                    <a:pt x="1037" y="743"/>
                  </a:lnTo>
                  <a:lnTo>
                    <a:pt x="1037" y="743"/>
                  </a:lnTo>
                  <a:lnTo>
                    <a:pt x="1037" y="745"/>
                  </a:lnTo>
                  <a:lnTo>
                    <a:pt x="1039" y="747"/>
                  </a:lnTo>
                  <a:lnTo>
                    <a:pt x="1039" y="747"/>
                  </a:lnTo>
                  <a:lnTo>
                    <a:pt x="1042" y="750"/>
                  </a:lnTo>
                  <a:lnTo>
                    <a:pt x="1042" y="750"/>
                  </a:lnTo>
                  <a:lnTo>
                    <a:pt x="1044" y="752"/>
                  </a:lnTo>
                  <a:lnTo>
                    <a:pt x="1046" y="755"/>
                  </a:lnTo>
                  <a:lnTo>
                    <a:pt x="1046" y="755"/>
                  </a:lnTo>
                  <a:lnTo>
                    <a:pt x="1049" y="755"/>
                  </a:lnTo>
                  <a:lnTo>
                    <a:pt x="1049" y="757"/>
                  </a:lnTo>
                  <a:lnTo>
                    <a:pt x="1051" y="757"/>
                  </a:lnTo>
                  <a:lnTo>
                    <a:pt x="1051" y="757"/>
                  </a:lnTo>
                  <a:lnTo>
                    <a:pt x="1051" y="757"/>
                  </a:lnTo>
                  <a:lnTo>
                    <a:pt x="1051" y="757"/>
                  </a:lnTo>
                  <a:lnTo>
                    <a:pt x="1051" y="757"/>
                  </a:lnTo>
                  <a:lnTo>
                    <a:pt x="1054" y="759"/>
                  </a:lnTo>
                  <a:lnTo>
                    <a:pt x="1058" y="759"/>
                  </a:lnTo>
                  <a:lnTo>
                    <a:pt x="1061" y="762"/>
                  </a:lnTo>
                  <a:lnTo>
                    <a:pt x="1063" y="762"/>
                  </a:lnTo>
                  <a:lnTo>
                    <a:pt x="1065" y="759"/>
                  </a:lnTo>
                  <a:lnTo>
                    <a:pt x="1075" y="762"/>
                  </a:lnTo>
                  <a:lnTo>
                    <a:pt x="1080" y="757"/>
                  </a:lnTo>
                  <a:lnTo>
                    <a:pt x="1080" y="757"/>
                  </a:lnTo>
                  <a:lnTo>
                    <a:pt x="1087" y="752"/>
                  </a:lnTo>
                  <a:lnTo>
                    <a:pt x="1087" y="750"/>
                  </a:lnTo>
                  <a:lnTo>
                    <a:pt x="1087" y="750"/>
                  </a:lnTo>
                  <a:lnTo>
                    <a:pt x="1084" y="747"/>
                  </a:lnTo>
                  <a:lnTo>
                    <a:pt x="1084" y="747"/>
                  </a:lnTo>
                  <a:lnTo>
                    <a:pt x="1084" y="745"/>
                  </a:lnTo>
                  <a:lnTo>
                    <a:pt x="1082" y="745"/>
                  </a:lnTo>
                  <a:lnTo>
                    <a:pt x="1082" y="745"/>
                  </a:lnTo>
                  <a:lnTo>
                    <a:pt x="1082" y="745"/>
                  </a:lnTo>
                  <a:lnTo>
                    <a:pt x="1082" y="743"/>
                  </a:lnTo>
                  <a:lnTo>
                    <a:pt x="1082" y="743"/>
                  </a:lnTo>
                  <a:lnTo>
                    <a:pt x="1080" y="743"/>
                  </a:lnTo>
                  <a:lnTo>
                    <a:pt x="1080" y="743"/>
                  </a:lnTo>
                  <a:lnTo>
                    <a:pt x="1080" y="740"/>
                  </a:lnTo>
                  <a:lnTo>
                    <a:pt x="1077" y="740"/>
                  </a:lnTo>
                  <a:lnTo>
                    <a:pt x="1077" y="740"/>
                  </a:lnTo>
                  <a:lnTo>
                    <a:pt x="1077" y="740"/>
                  </a:lnTo>
                  <a:lnTo>
                    <a:pt x="1077" y="740"/>
                  </a:lnTo>
                  <a:lnTo>
                    <a:pt x="1077" y="740"/>
                  </a:lnTo>
                  <a:lnTo>
                    <a:pt x="1075" y="738"/>
                  </a:lnTo>
                  <a:lnTo>
                    <a:pt x="1075" y="738"/>
                  </a:lnTo>
                  <a:lnTo>
                    <a:pt x="1075" y="738"/>
                  </a:lnTo>
                  <a:lnTo>
                    <a:pt x="1075" y="738"/>
                  </a:lnTo>
                  <a:lnTo>
                    <a:pt x="1075" y="738"/>
                  </a:lnTo>
                  <a:lnTo>
                    <a:pt x="1075" y="738"/>
                  </a:lnTo>
                  <a:lnTo>
                    <a:pt x="1075" y="738"/>
                  </a:lnTo>
                  <a:lnTo>
                    <a:pt x="1075" y="736"/>
                  </a:lnTo>
                  <a:lnTo>
                    <a:pt x="1075" y="736"/>
                  </a:lnTo>
                  <a:lnTo>
                    <a:pt x="1073" y="736"/>
                  </a:lnTo>
                  <a:lnTo>
                    <a:pt x="1073" y="733"/>
                  </a:lnTo>
                  <a:lnTo>
                    <a:pt x="1073" y="733"/>
                  </a:lnTo>
                  <a:lnTo>
                    <a:pt x="1073" y="733"/>
                  </a:lnTo>
                  <a:lnTo>
                    <a:pt x="1073" y="733"/>
                  </a:lnTo>
                  <a:lnTo>
                    <a:pt x="1070" y="731"/>
                  </a:lnTo>
                  <a:lnTo>
                    <a:pt x="1070" y="731"/>
                  </a:lnTo>
                  <a:lnTo>
                    <a:pt x="1070" y="729"/>
                  </a:lnTo>
                  <a:lnTo>
                    <a:pt x="1070" y="729"/>
                  </a:lnTo>
                  <a:lnTo>
                    <a:pt x="1073" y="729"/>
                  </a:lnTo>
                  <a:lnTo>
                    <a:pt x="1073" y="729"/>
                  </a:lnTo>
                  <a:lnTo>
                    <a:pt x="1073" y="729"/>
                  </a:lnTo>
                  <a:lnTo>
                    <a:pt x="1073" y="729"/>
                  </a:lnTo>
                  <a:lnTo>
                    <a:pt x="1075" y="731"/>
                  </a:lnTo>
                  <a:lnTo>
                    <a:pt x="1075" y="731"/>
                  </a:lnTo>
                  <a:lnTo>
                    <a:pt x="1075" y="731"/>
                  </a:lnTo>
                  <a:lnTo>
                    <a:pt x="1075" y="733"/>
                  </a:lnTo>
                  <a:lnTo>
                    <a:pt x="1077" y="736"/>
                  </a:lnTo>
                  <a:lnTo>
                    <a:pt x="1080" y="738"/>
                  </a:lnTo>
                  <a:lnTo>
                    <a:pt x="1080" y="738"/>
                  </a:lnTo>
                  <a:lnTo>
                    <a:pt x="1080" y="738"/>
                  </a:lnTo>
                  <a:lnTo>
                    <a:pt x="1080" y="738"/>
                  </a:lnTo>
                  <a:lnTo>
                    <a:pt x="1080" y="738"/>
                  </a:lnTo>
                  <a:lnTo>
                    <a:pt x="1082" y="738"/>
                  </a:lnTo>
                  <a:lnTo>
                    <a:pt x="1084" y="740"/>
                  </a:lnTo>
                  <a:lnTo>
                    <a:pt x="1084" y="740"/>
                  </a:lnTo>
                  <a:lnTo>
                    <a:pt x="1084" y="743"/>
                  </a:lnTo>
                  <a:lnTo>
                    <a:pt x="1087" y="743"/>
                  </a:lnTo>
                  <a:lnTo>
                    <a:pt x="1087" y="745"/>
                  </a:lnTo>
                  <a:lnTo>
                    <a:pt x="1089" y="747"/>
                  </a:lnTo>
                  <a:lnTo>
                    <a:pt x="1089" y="747"/>
                  </a:lnTo>
                  <a:lnTo>
                    <a:pt x="1091" y="747"/>
                  </a:lnTo>
                  <a:lnTo>
                    <a:pt x="1091" y="745"/>
                  </a:lnTo>
                  <a:lnTo>
                    <a:pt x="1091" y="740"/>
                  </a:lnTo>
                  <a:lnTo>
                    <a:pt x="1091" y="740"/>
                  </a:lnTo>
                  <a:lnTo>
                    <a:pt x="1094" y="740"/>
                  </a:lnTo>
                  <a:lnTo>
                    <a:pt x="1096" y="740"/>
                  </a:lnTo>
                  <a:lnTo>
                    <a:pt x="1096" y="740"/>
                  </a:lnTo>
                  <a:lnTo>
                    <a:pt x="1096" y="740"/>
                  </a:lnTo>
                  <a:lnTo>
                    <a:pt x="1096" y="740"/>
                  </a:lnTo>
                  <a:lnTo>
                    <a:pt x="1096" y="743"/>
                  </a:lnTo>
                  <a:lnTo>
                    <a:pt x="1099" y="743"/>
                  </a:lnTo>
                  <a:lnTo>
                    <a:pt x="1099" y="745"/>
                  </a:lnTo>
                  <a:lnTo>
                    <a:pt x="1099" y="743"/>
                  </a:lnTo>
                  <a:lnTo>
                    <a:pt x="1099" y="740"/>
                  </a:lnTo>
                  <a:lnTo>
                    <a:pt x="1101" y="738"/>
                  </a:lnTo>
                  <a:lnTo>
                    <a:pt x="1101" y="740"/>
                  </a:lnTo>
                  <a:lnTo>
                    <a:pt x="1101" y="740"/>
                  </a:lnTo>
                  <a:lnTo>
                    <a:pt x="1101" y="740"/>
                  </a:lnTo>
                  <a:lnTo>
                    <a:pt x="1101" y="738"/>
                  </a:lnTo>
                  <a:lnTo>
                    <a:pt x="1101" y="738"/>
                  </a:lnTo>
                  <a:lnTo>
                    <a:pt x="1101" y="736"/>
                  </a:lnTo>
                  <a:lnTo>
                    <a:pt x="1101" y="736"/>
                  </a:lnTo>
                  <a:lnTo>
                    <a:pt x="1101" y="733"/>
                  </a:lnTo>
                  <a:lnTo>
                    <a:pt x="1101" y="733"/>
                  </a:lnTo>
                  <a:lnTo>
                    <a:pt x="1101" y="729"/>
                  </a:lnTo>
                  <a:lnTo>
                    <a:pt x="1101" y="729"/>
                  </a:lnTo>
                  <a:lnTo>
                    <a:pt x="1101" y="729"/>
                  </a:lnTo>
                  <a:lnTo>
                    <a:pt x="1099" y="731"/>
                  </a:lnTo>
                  <a:lnTo>
                    <a:pt x="1099" y="731"/>
                  </a:lnTo>
                  <a:lnTo>
                    <a:pt x="1099" y="731"/>
                  </a:lnTo>
                  <a:lnTo>
                    <a:pt x="1099" y="731"/>
                  </a:lnTo>
                  <a:lnTo>
                    <a:pt x="1096" y="731"/>
                  </a:lnTo>
                  <a:lnTo>
                    <a:pt x="1096" y="731"/>
                  </a:lnTo>
                  <a:lnTo>
                    <a:pt x="1096" y="729"/>
                  </a:lnTo>
                  <a:lnTo>
                    <a:pt x="1096" y="729"/>
                  </a:lnTo>
                  <a:lnTo>
                    <a:pt x="1096" y="729"/>
                  </a:lnTo>
                  <a:lnTo>
                    <a:pt x="1096" y="731"/>
                  </a:lnTo>
                  <a:lnTo>
                    <a:pt x="1094" y="731"/>
                  </a:lnTo>
                  <a:lnTo>
                    <a:pt x="1094" y="731"/>
                  </a:lnTo>
                  <a:lnTo>
                    <a:pt x="1094" y="731"/>
                  </a:lnTo>
                  <a:lnTo>
                    <a:pt x="1094" y="731"/>
                  </a:lnTo>
                  <a:lnTo>
                    <a:pt x="1094" y="731"/>
                  </a:lnTo>
                  <a:lnTo>
                    <a:pt x="1094" y="729"/>
                  </a:lnTo>
                  <a:lnTo>
                    <a:pt x="1091" y="729"/>
                  </a:lnTo>
                  <a:lnTo>
                    <a:pt x="1091" y="729"/>
                  </a:lnTo>
                  <a:lnTo>
                    <a:pt x="1094" y="729"/>
                  </a:lnTo>
                  <a:lnTo>
                    <a:pt x="1094" y="726"/>
                  </a:lnTo>
                  <a:lnTo>
                    <a:pt x="1094" y="726"/>
                  </a:lnTo>
                  <a:lnTo>
                    <a:pt x="1094" y="726"/>
                  </a:lnTo>
                  <a:lnTo>
                    <a:pt x="1091" y="726"/>
                  </a:lnTo>
                  <a:lnTo>
                    <a:pt x="1094" y="726"/>
                  </a:lnTo>
                  <a:lnTo>
                    <a:pt x="1094" y="726"/>
                  </a:lnTo>
                  <a:lnTo>
                    <a:pt x="1094" y="724"/>
                  </a:lnTo>
                  <a:lnTo>
                    <a:pt x="1091" y="724"/>
                  </a:lnTo>
                  <a:lnTo>
                    <a:pt x="1091" y="724"/>
                  </a:lnTo>
                  <a:lnTo>
                    <a:pt x="1089" y="726"/>
                  </a:lnTo>
                  <a:lnTo>
                    <a:pt x="1089" y="726"/>
                  </a:lnTo>
                  <a:lnTo>
                    <a:pt x="1089" y="726"/>
                  </a:lnTo>
                  <a:lnTo>
                    <a:pt x="1091" y="724"/>
                  </a:lnTo>
                  <a:lnTo>
                    <a:pt x="1091" y="721"/>
                  </a:lnTo>
                  <a:lnTo>
                    <a:pt x="1089" y="721"/>
                  </a:lnTo>
                  <a:lnTo>
                    <a:pt x="1089" y="721"/>
                  </a:lnTo>
                  <a:lnTo>
                    <a:pt x="1089" y="724"/>
                  </a:lnTo>
                  <a:lnTo>
                    <a:pt x="1089" y="724"/>
                  </a:lnTo>
                  <a:lnTo>
                    <a:pt x="1089" y="724"/>
                  </a:lnTo>
                  <a:lnTo>
                    <a:pt x="1087" y="724"/>
                  </a:lnTo>
                  <a:lnTo>
                    <a:pt x="1087" y="724"/>
                  </a:lnTo>
                  <a:lnTo>
                    <a:pt x="1087" y="724"/>
                  </a:lnTo>
                  <a:lnTo>
                    <a:pt x="1087" y="724"/>
                  </a:lnTo>
                  <a:lnTo>
                    <a:pt x="1087" y="724"/>
                  </a:lnTo>
                  <a:lnTo>
                    <a:pt x="1089" y="724"/>
                  </a:lnTo>
                  <a:lnTo>
                    <a:pt x="1089" y="721"/>
                  </a:lnTo>
                  <a:lnTo>
                    <a:pt x="1089" y="721"/>
                  </a:lnTo>
                  <a:lnTo>
                    <a:pt x="1089" y="721"/>
                  </a:lnTo>
                  <a:lnTo>
                    <a:pt x="1087" y="719"/>
                  </a:lnTo>
                  <a:lnTo>
                    <a:pt x="1087" y="719"/>
                  </a:lnTo>
                  <a:lnTo>
                    <a:pt x="1087" y="719"/>
                  </a:lnTo>
                  <a:lnTo>
                    <a:pt x="1087" y="719"/>
                  </a:lnTo>
                  <a:lnTo>
                    <a:pt x="1087" y="721"/>
                  </a:lnTo>
                  <a:lnTo>
                    <a:pt x="1084" y="724"/>
                  </a:lnTo>
                  <a:lnTo>
                    <a:pt x="1084" y="724"/>
                  </a:lnTo>
                  <a:lnTo>
                    <a:pt x="1084" y="724"/>
                  </a:lnTo>
                  <a:lnTo>
                    <a:pt x="1082" y="724"/>
                  </a:lnTo>
                  <a:lnTo>
                    <a:pt x="1082" y="724"/>
                  </a:lnTo>
                  <a:lnTo>
                    <a:pt x="1082" y="721"/>
                  </a:lnTo>
                  <a:lnTo>
                    <a:pt x="1082" y="721"/>
                  </a:lnTo>
                  <a:lnTo>
                    <a:pt x="1082" y="721"/>
                  </a:lnTo>
                  <a:lnTo>
                    <a:pt x="1082" y="721"/>
                  </a:lnTo>
                  <a:lnTo>
                    <a:pt x="1084" y="721"/>
                  </a:lnTo>
                  <a:lnTo>
                    <a:pt x="1084" y="721"/>
                  </a:lnTo>
                  <a:lnTo>
                    <a:pt x="1084" y="721"/>
                  </a:lnTo>
                  <a:lnTo>
                    <a:pt x="1084" y="721"/>
                  </a:lnTo>
                  <a:lnTo>
                    <a:pt x="1084" y="719"/>
                  </a:lnTo>
                  <a:lnTo>
                    <a:pt x="1084" y="719"/>
                  </a:lnTo>
                  <a:lnTo>
                    <a:pt x="1084" y="719"/>
                  </a:lnTo>
                  <a:lnTo>
                    <a:pt x="1084" y="719"/>
                  </a:lnTo>
                  <a:lnTo>
                    <a:pt x="1084" y="719"/>
                  </a:lnTo>
                  <a:lnTo>
                    <a:pt x="1082" y="719"/>
                  </a:lnTo>
                  <a:lnTo>
                    <a:pt x="1082" y="717"/>
                  </a:lnTo>
                  <a:lnTo>
                    <a:pt x="1082" y="717"/>
                  </a:lnTo>
                  <a:lnTo>
                    <a:pt x="1082" y="712"/>
                  </a:lnTo>
                  <a:lnTo>
                    <a:pt x="1082" y="712"/>
                  </a:lnTo>
                  <a:lnTo>
                    <a:pt x="1082" y="712"/>
                  </a:lnTo>
                  <a:lnTo>
                    <a:pt x="1082" y="712"/>
                  </a:lnTo>
                  <a:lnTo>
                    <a:pt x="1080" y="714"/>
                  </a:lnTo>
                  <a:lnTo>
                    <a:pt x="1080" y="712"/>
                  </a:lnTo>
                  <a:lnTo>
                    <a:pt x="1080" y="712"/>
                  </a:lnTo>
                  <a:lnTo>
                    <a:pt x="1080" y="714"/>
                  </a:lnTo>
                  <a:lnTo>
                    <a:pt x="1080" y="714"/>
                  </a:lnTo>
                  <a:lnTo>
                    <a:pt x="1080" y="714"/>
                  </a:lnTo>
                  <a:lnTo>
                    <a:pt x="1077" y="714"/>
                  </a:lnTo>
                  <a:lnTo>
                    <a:pt x="1080" y="712"/>
                  </a:lnTo>
                  <a:lnTo>
                    <a:pt x="1077" y="712"/>
                  </a:lnTo>
                  <a:lnTo>
                    <a:pt x="1075" y="714"/>
                  </a:lnTo>
                  <a:lnTo>
                    <a:pt x="1075" y="717"/>
                  </a:lnTo>
                  <a:lnTo>
                    <a:pt x="1075" y="717"/>
                  </a:lnTo>
                  <a:lnTo>
                    <a:pt x="1075" y="714"/>
                  </a:lnTo>
                  <a:lnTo>
                    <a:pt x="1075" y="712"/>
                  </a:lnTo>
                  <a:lnTo>
                    <a:pt x="1077" y="712"/>
                  </a:lnTo>
                  <a:lnTo>
                    <a:pt x="1077" y="712"/>
                  </a:lnTo>
                  <a:lnTo>
                    <a:pt x="1077" y="710"/>
                  </a:lnTo>
                  <a:lnTo>
                    <a:pt x="1077" y="710"/>
                  </a:lnTo>
                  <a:lnTo>
                    <a:pt x="1077" y="710"/>
                  </a:lnTo>
                  <a:lnTo>
                    <a:pt x="1077" y="707"/>
                  </a:lnTo>
                  <a:lnTo>
                    <a:pt x="1075" y="707"/>
                  </a:lnTo>
                  <a:lnTo>
                    <a:pt x="1075" y="707"/>
                  </a:lnTo>
                  <a:lnTo>
                    <a:pt x="1075" y="707"/>
                  </a:lnTo>
                  <a:lnTo>
                    <a:pt x="1075" y="707"/>
                  </a:lnTo>
                  <a:lnTo>
                    <a:pt x="1073" y="707"/>
                  </a:lnTo>
                  <a:lnTo>
                    <a:pt x="1073" y="707"/>
                  </a:lnTo>
                  <a:lnTo>
                    <a:pt x="1073" y="710"/>
                  </a:lnTo>
                  <a:lnTo>
                    <a:pt x="1073" y="710"/>
                  </a:lnTo>
                  <a:lnTo>
                    <a:pt x="1073" y="710"/>
                  </a:lnTo>
                  <a:lnTo>
                    <a:pt x="1073" y="710"/>
                  </a:lnTo>
                  <a:lnTo>
                    <a:pt x="1070" y="712"/>
                  </a:lnTo>
                  <a:lnTo>
                    <a:pt x="1065" y="717"/>
                  </a:lnTo>
                  <a:lnTo>
                    <a:pt x="1065" y="717"/>
                  </a:lnTo>
                  <a:lnTo>
                    <a:pt x="1068" y="714"/>
                  </a:lnTo>
                  <a:lnTo>
                    <a:pt x="1068" y="712"/>
                  </a:lnTo>
                  <a:lnTo>
                    <a:pt x="1073" y="705"/>
                  </a:lnTo>
                  <a:lnTo>
                    <a:pt x="1073" y="705"/>
                  </a:lnTo>
                  <a:lnTo>
                    <a:pt x="1070" y="705"/>
                  </a:lnTo>
                  <a:lnTo>
                    <a:pt x="1070" y="705"/>
                  </a:lnTo>
                  <a:lnTo>
                    <a:pt x="1070" y="705"/>
                  </a:lnTo>
                  <a:lnTo>
                    <a:pt x="1068" y="705"/>
                  </a:lnTo>
                  <a:lnTo>
                    <a:pt x="1068" y="703"/>
                  </a:lnTo>
                  <a:lnTo>
                    <a:pt x="1068" y="703"/>
                  </a:lnTo>
                  <a:lnTo>
                    <a:pt x="1068" y="703"/>
                  </a:lnTo>
                  <a:lnTo>
                    <a:pt x="1068" y="703"/>
                  </a:lnTo>
                  <a:lnTo>
                    <a:pt x="1070" y="705"/>
                  </a:lnTo>
                  <a:lnTo>
                    <a:pt x="1073" y="705"/>
                  </a:lnTo>
                  <a:lnTo>
                    <a:pt x="1073" y="703"/>
                  </a:lnTo>
                  <a:lnTo>
                    <a:pt x="1070" y="703"/>
                  </a:lnTo>
                  <a:lnTo>
                    <a:pt x="1070" y="700"/>
                  </a:lnTo>
                  <a:lnTo>
                    <a:pt x="1068" y="700"/>
                  </a:lnTo>
                  <a:lnTo>
                    <a:pt x="1068" y="700"/>
                  </a:lnTo>
                  <a:lnTo>
                    <a:pt x="1068" y="700"/>
                  </a:lnTo>
                  <a:lnTo>
                    <a:pt x="1068" y="700"/>
                  </a:lnTo>
                  <a:lnTo>
                    <a:pt x="1068" y="700"/>
                  </a:lnTo>
                  <a:lnTo>
                    <a:pt x="1068" y="698"/>
                  </a:lnTo>
                  <a:lnTo>
                    <a:pt x="1065" y="698"/>
                  </a:lnTo>
                  <a:lnTo>
                    <a:pt x="1065" y="698"/>
                  </a:lnTo>
                  <a:lnTo>
                    <a:pt x="1065" y="698"/>
                  </a:lnTo>
                  <a:lnTo>
                    <a:pt x="1065" y="698"/>
                  </a:lnTo>
                  <a:lnTo>
                    <a:pt x="1065" y="700"/>
                  </a:lnTo>
                  <a:lnTo>
                    <a:pt x="1065" y="700"/>
                  </a:lnTo>
                  <a:lnTo>
                    <a:pt x="1065" y="703"/>
                  </a:lnTo>
                  <a:lnTo>
                    <a:pt x="1063" y="703"/>
                  </a:lnTo>
                  <a:lnTo>
                    <a:pt x="1063" y="700"/>
                  </a:lnTo>
                  <a:lnTo>
                    <a:pt x="1063" y="700"/>
                  </a:lnTo>
                  <a:lnTo>
                    <a:pt x="1063" y="700"/>
                  </a:lnTo>
                  <a:lnTo>
                    <a:pt x="1063" y="700"/>
                  </a:lnTo>
                  <a:lnTo>
                    <a:pt x="1063" y="700"/>
                  </a:lnTo>
                  <a:lnTo>
                    <a:pt x="1063" y="700"/>
                  </a:lnTo>
                  <a:lnTo>
                    <a:pt x="1065" y="693"/>
                  </a:lnTo>
                  <a:lnTo>
                    <a:pt x="1065" y="693"/>
                  </a:lnTo>
                  <a:lnTo>
                    <a:pt x="1063" y="695"/>
                  </a:lnTo>
                  <a:lnTo>
                    <a:pt x="1063" y="695"/>
                  </a:lnTo>
                  <a:lnTo>
                    <a:pt x="1063" y="695"/>
                  </a:lnTo>
                  <a:lnTo>
                    <a:pt x="1063" y="695"/>
                  </a:lnTo>
                  <a:lnTo>
                    <a:pt x="1063" y="695"/>
                  </a:lnTo>
                  <a:lnTo>
                    <a:pt x="1063" y="695"/>
                  </a:lnTo>
                  <a:lnTo>
                    <a:pt x="1063" y="693"/>
                  </a:lnTo>
                  <a:lnTo>
                    <a:pt x="1063" y="693"/>
                  </a:lnTo>
                  <a:lnTo>
                    <a:pt x="1061" y="693"/>
                  </a:lnTo>
                  <a:lnTo>
                    <a:pt x="1061" y="695"/>
                  </a:lnTo>
                  <a:lnTo>
                    <a:pt x="1061" y="695"/>
                  </a:lnTo>
                  <a:lnTo>
                    <a:pt x="1061" y="695"/>
                  </a:lnTo>
                  <a:lnTo>
                    <a:pt x="1061" y="695"/>
                  </a:lnTo>
                  <a:lnTo>
                    <a:pt x="1061" y="695"/>
                  </a:lnTo>
                  <a:lnTo>
                    <a:pt x="1061" y="693"/>
                  </a:lnTo>
                  <a:lnTo>
                    <a:pt x="1061" y="693"/>
                  </a:lnTo>
                  <a:lnTo>
                    <a:pt x="1061" y="693"/>
                  </a:lnTo>
                  <a:lnTo>
                    <a:pt x="1061" y="691"/>
                  </a:lnTo>
                  <a:lnTo>
                    <a:pt x="1061" y="691"/>
                  </a:lnTo>
                  <a:lnTo>
                    <a:pt x="1061" y="691"/>
                  </a:lnTo>
                  <a:lnTo>
                    <a:pt x="1058" y="691"/>
                  </a:lnTo>
                  <a:lnTo>
                    <a:pt x="1058" y="691"/>
                  </a:lnTo>
                  <a:lnTo>
                    <a:pt x="1058" y="691"/>
                  </a:lnTo>
                  <a:lnTo>
                    <a:pt x="1058" y="691"/>
                  </a:lnTo>
                  <a:lnTo>
                    <a:pt x="1058" y="688"/>
                  </a:lnTo>
                  <a:lnTo>
                    <a:pt x="1058" y="688"/>
                  </a:lnTo>
                  <a:lnTo>
                    <a:pt x="1056" y="691"/>
                  </a:lnTo>
                  <a:lnTo>
                    <a:pt x="1056" y="691"/>
                  </a:lnTo>
                  <a:lnTo>
                    <a:pt x="1056" y="691"/>
                  </a:lnTo>
                  <a:lnTo>
                    <a:pt x="1056" y="688"/>
                  </a:lnTo>
                  <a:lnTo>
                    <a:pt x="1056" y="686"/>
                  </a:lnTo>
                  <a:lnTo>
                    <a:pt x="1056" y="686"/>
                  </a:lnTo>
                  <a:lnTo>
                    <a:pt x="1056" y="686"/>
                  </a:lnTo>
                  <a:lnTo>
                    <a:pt x="1056" y="686"/>
                  </a:lnTo>
                  <a:lnTo>
                    <a:pt x="1054" y="686"/>
                  </a:lnTo>
                  <a:lnTo>
                    <a:pt x="1054" y="686"/>
                  </a:lnTo>
                  <a:lnTo>
                    <a:pt x="1054" y="686"/>
                  </a:lnTo>
                  <a:lnTo>
                    <a:pt x="1056" y="688"/>
                  </a:lnTo>
                  <a:lnTo>
                    <a:pt x="1056" y="688"/>
                  </a:lnTo>
                  <a:lnTo>
                    <a:pt x="1054" y="688"/>
                  </a:lnTo>
                  <a:lnTo>
                    <a:pt x="1054" y="688"/>
                  </a:lnTo>
                  <a:lnTo>
                    <a:pt x="1054" y="688"/>
                  </a:lnTo>
                  <a:lnTo>
                    <a:pt x="1054" y="688"/>
                  </a:lnTo>
                  <a:lnTo>
                    <a:pt x="1054" y="688"/>
                  </a:lnTo>
                  <a:lnTo>
                    <a:pt x="1054" y="688"/>
                  </a:lnTo>
                  <a:lnTo>
                    <a:pt x="1054" y="691"/>
                  </a:lnTo>
                  <a:lnTo>
                    <a:pt x="1054" y="691"/>
                  </a:lnTo>
                  <a:lnTo>
                    <a:pt x="1054" y="691"/>
                  </a:lnTo>
                  <a:lnTo>
                    <a:pt x="1054" y="691"/>
                  </a:lnTo>
                  <a:lnTo>
                    <a:pt x="1054" y="691"/>
                  </a:lnTo>
                  <a:lnTo>
                    <a:pt x="1054" y="691"/>
                  </a:lnTo>
                  <a:lnTo>
                    <a:pt x="1054" y="691"/>
                  </a:lnTo>
                  <a:lnTo>
                    <a:pt x="1051" y="691"/>
                  </a:lnTo>
                  <a:lnTo>
                    <a:pt x="1051" y="691"/>
                  </a:lnTo>
                  <a:lnTo>
                    <a:pt x="1051" y="691"/>
                  </a:lnTo>
                  <a:lnTo>
                    <a:pt x="1051" y="693"/>
                  </a:lnTo>
                  <a:lnTo>
                    <a:pt x="1051" y="698"/>
                  </a:lnTo>
                  <a:lnTo>
                    <a:pt x="1051" y="698"/>
                  </a:lnTo>
                  <a:lnTo>
                    <a:pt x="1051" y="703"/>
                  </a:lnTo>
                  <a:lnTo>
                    <a:pt x="1054" y="703"/>
                  </a:lnTo>
                  <a:lnTo>
                    <a:pt x="1054" y="703"/>
                  </a:lnTo>
                  <a:lnTo>
                    <a:pt x="1054" y="703"/>
                  </a:lnTo>
                  <a:lnTo>
                    <a:pt x="1054" y="703"/>
                  </a:lnTo>
                  <a:lnTo>
                    <a:pt x="1054" y="703"/>
                  </a:lnTo>
                  <a:lnTo>
                    <a:pt x="1056" y="705"/>
                  </a:lnTo>
                  <a:lnTo>
                    <a:pt x="1056" y="707"/>
                  </a:lnTo>
                  <a:lnTo>
                    <a:pt x="1056" y="707"/>
                  </a:lnTo>
                  <a:lnTo>
                    <a:pt x="1056" y="707"/>
                  </a:lnTo>
                  <a:lnTo>
                    <a:pt x="1054" y="707"/>
                  </a:lnTo>
                  <a:lnTo>
                    <a:pt x="1054" y="707"/>
                  </a:lnTo>
                  <a:lnTo>
                    <a:pt x="1054" y="707"/>
                  </a:lnTo>
                  <a:lnTo>
                    <a:pt x="1054" y="707"/>
                  </a:lnTo>
                  <a:lnTo>
                    <a:pt x="1054" y="707"/>
                  </a:lnTo>
                  <a:lnTo>
                    <a:pt x="1054" y="707"/>
                  </a:lnTo>
                  <a:lnTo>
                    <a:pt x="1054" y="707"/>
                  </a:lnTo>
                  <a:lnTo>
                    <a:pt x="1054" y="707"/>
                  </a:lnTo>
                  <a:lnTo>
                    <a:pt x="1051" y="705"/>
                  </a:lnTo>
                  <a:lnTo>
                    <a:pt x="1051" y="705"/>
                  </a:lnTo>
                  <a:lnTo>
                    <a:pt x="1051" y="705"/>
                  </a:lnTo>
                  <a:lnTo>
                    <a:pt x="1051" y="705"/>
                  </a:lnTo>
                  <a:lnTo>
                    <a:pt x="1051" y="703"/>
                  </a:lnTo>
                  <a:lnTo>
                    <a:pt x="1049" y="703"/>
                  </a:lnTo>
                  <a:lnTo>
                    <a:pt x="1049" y="703"/>
                  </a:lnTo>
                  <a:lnTo>
                    <a:pt x="1049" y="703"/>
                  </a:lnTo>
                  <a:lnTo>
                    <a:pt x="1049" y="703"/>
                  </a:lnTo>
                  <a:lnTo>
                    <a:pt x="1049" y="703"/>
                  </a:lnTo>
                  <a:lnTo>
                    <a:pt x="1049" y="700"/>
                  </a:lnTo>
                  <a:lnTo>
                    <a:pt x="1046" y="700"/>
                  </a:lnTo>
                  <a:lnTo>
                    <a:pt x="1044" y="698"/>
                  </a:lnTo>
                  <a:lnTo>
                    <a:pt x="1044" y="698"/>
                  </a:lnTo>
                  <a:lnTo>
                    <a:pt x="1044" y="698"/>
                  </a:lnTo>
                  <a:lnTo>
                    <a:pt x="1044" y="698"/>
                  </a:lnTo>
                  <a:lnTo>
                    <a:pt x="1042" y="695"/>
                  </a:lnTo>
                  <a:lnTo>
                    <a:pt x="1042" y="693"/>
                  </a:lnTo>
                  <a:lnTo>
                    <a:pt x="1042" y="693"/>
                  </a:lnTo>
                  <a:lnTo>
                    <a:pt x="1042" y="693"/>
                  </a:lnTo>
                  <a:lnTo>
                    <a:pt x="1042" y="691"/>
                  </a:lnTo>
                  <a:lnTo>
                    <a:pt x="1042" y="691"/>
                  </a:lnTo>
                  <a:lnTo>
                    <a:pt x="1042" y="691"/>
                  </a:lnTo>
                  <a:lnTo>
                    <a:pt x="1044" y="688"/>
                  </a:lnTo>
                  <a:lnTo>
                    <a:pt x="1046" y="688"/>
                  </a:lnTo>
                  <a:lnTo>
                    <a:pt x="1046" y="686"/>
                  </a:lnTo>
                  <a:lnTo>
                    <a:pt x="1044" y="686"/>
                  </a:lnTo>
                  <a:lnTo>
                    <a:pt x="1044" y="686"/>
                  </a:lnTo>
                  <a:lnTo>
                    <a:pt x="1042" y="686"/>
                  </a:lnTo>
                  <a:lnTo>
                    <a:pt x="1042" y="686"/>
                  </a:lnTo>
                  <a:lnTo>
                    <a:pt x="1044" y="684"/>
                  </a:lnTo>
                  <a:lnTo>
                    <a:pt x="1044" y="681"/>
                  </a:lnTo>
                  <a:lnTo>
                    <a:pt x="1044" y="681"/>
                  </a:lnTo>
                  <a:lnTo>
                    <a:pt x="1042" y="681"/>
                  </a:lnTo>
                  <a:lnTo>
                    <a:pt x="1044" y="679"/>
                  </a:lnTo>
                  <a:lnTo>
                    <a:pt x="1044" y="679"/>
                  </a:lnTo>
                  <a:lnTo>
                    <a:pt x="1044" y="679"/>
                  </a:lnTo>
                  <a:lnTo>
                    <a:pt x="1044" y="676"/>
                  </a:lnTo>
                  <a:lnTo>
                    <a:pt x="1044" y="676"/>
                  </a:lnTo>
                  <a:lnTo>
                    <a:pt x="1044" y="676"/>
                  </a:lnTo>
                  <a:lnTo>
                    <a:pt x="1039" y="681"/>
                  </a:lnTo>
                  <a:lnTo>
                    <a:pt x="1039" y="681"/>
                  </a:lnTo>
                  <a:lnTo>
                    <a:pt x="1039" y="679"/>
                  </a:lnTo>
                  <a:lnTo>
                    <a:pt x="1039" y="679"/>
                  </a:lnTo>
                  <a:lnTo>
                    <a:pt x="1037" y="679"/>
                  </a:lnTo>
                  <a:lnTo>
                    <a:pt x="1037" y="679"/>
                  </a:lnTo>
                  <a:lnTo>
                    <a:pt x="1037" y="681"/>
                  </a:lnTo>
                  <a:lnTo>
                    <a:pt x="1037" y="684"/>
                  </a:lnTo>
                  <a:lnTo>
                    <a:pt x="1037" y="684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9" y="686"/>
                  </a:lnTo>
                  <a:lnTo>
                    <a:pt x="1039" y="686"/>
                  </a:lnTo>
                  <a:lnTo>
                    <a:pt x="1039" y="688"/>
                  </a:lnTo>
                  <a:lnTo>
                    <a:pt x="1039" y="688"/>
                  </a:lnTo>
                  <a:lnTo>
                    <a:pt x="1039" y="688"/>
                  </a:lnTo>
                  <a:lnTo>
                    <a:pt x="1039" y="688"/>
                  </a:lnTo>
                  <a:lnTo>
                    <a:pt x="1039" y="688"/>
                  </a:lnTo>
                  <a:lnTo>
                    <a:pt x="1039" y="688"/>
                  </a:lnTo>
                  <a:lnTo>
                    <a:pt x="1039" y="688"/>
                  </a:lnTo>
                  <a:lnTo>
                    <a:pt x="1039" y="688"/>
                  </a:lnTo>
                  <a:lnTo>
                    <a:pt x="1037" y="691"/>
                  </a:lnTo>
                  <a:lnTo>
                    <a:pt x="1037" y="691"/>
                  </a:lnTo>
                  <a:lnTo>
                    <a:pt x="1037" y="693"/>
                  </a:lnTo>
                  <a:lnTo>
                    <a:pt x="1037" y="693"/>
                  </a:lnTo>
                  <a:lnTo>
                    <a:pt x="1037" y="693"/>
                  </a:lnTo>
                  <a:lnTo>
                    <a:pt x="1037" y="693"/>
                  </a:lnTo>
                  <a:lnTo>
                    <a:pt x="1039" y="693"/>
                  </a:lnTo>
                  <a:lnTo>
                    <a:pt x="1039" y="693"/>
                  </a:lnTo>
                  <a:lnTo>
                    <a:pt x="1039" y="693"/>
                  </a:lnTo>
                  <a:lnTo>
                    <a:pt x="1039" y="693"/>
                  </a:lnTo>
                  <a:lnTo>
                    <a:pt x="1039" y="695"/>
                  </a:lnTo>
                  <a:lnTo>
                    <a:pt x="1039" y="695"/>
                  </a:lnTo>
                  <a:lnTo>
                    <a:pt x="1037" y="693"/>
                  </a:lnTo>
                  <a:lnTo>
                    <a:pt x="1037" y="693"/>
                  </a:lnTo>
                  <a:lnTo>
                    <a:pt x="1035" y="691"/>
                  </a:lnTo>
                  <a:lnTo>
                    <a:pt x="1035" y="691"/>
                  </a:lnTo>
                  <a:lnTo>
                    <a:pt x="1035" y="691"/>
                  </a:lnTo>
                  <a:lnTo>
                    <a:pt x="1035" y="688"/>
                  </a:lnTo>
                  <a:lnTo>
                    <a:pt x="1035" y="688"/>
                  </a:lnTo>
                  <a:lnTo>
                    <a:pt x="1035" y="688"/>
                  </a:lnTo>
                  <a:lnTo>
                    <a:pt x="1035" y="688"/>
                  </a:lnTo>
                  <a:lnTo>
                    <a:pt x="1035" y="686"/>
                  </a:lnTo>
                  <a:lnTo>
                    <a:pt x="1035" y="686"/>
                  </a:lnTo>
                  <a:lnTo>
                    <a:pt x="1035" y="684"/>
                  </a:lnTo>
                  <a:lnTo>
                    <a:pt x="1035" y="684"/>
                  </a:lnTo>
                  <a:lnTo>
                    <a:pt x="1035" y="681"/>
                  </a:lnTo>
                  <a:lnTo>
                    <a:pt x="1032" y="681"/>
                  </a:lnTo>
                  <a:lnTo>
                    <a:pt x="1032" y="681"/>
                  </a:lnTo>
                  <a:lnTo>
                    <a:pt x="1032" y="684"/>
                  </a:lnTo>
                  <a:lnTo>
                    <a:pt x="1032" y="684"/>
                  </a:lnTo>
                  <a:lnTo>
                    <a:pt x="1030" y="691"/>
                  </a:lnTo>
                  <a:lnTo>
                    <a:pt x="1030" y="691"/>
                  </a:lnTo>
                  <a:lnTo>
                    <a:pt x="1030" y="693"/>
                  </a:lnTo>
                  <a:lnTo>
                    <a:pt x="1030" y="693"/>
                  </a:lnTo>
                  <a:lnTo>
                    <a:pt x="1030" y="695"/>
                  </a:lnTo>
                  <a:lnTo>
                    <a:pt x="1030" y="695"/>
                  </a:lnTo>
                  <a:lnTo>
                    <a:pt x="1030" y="695"/>
                  </a:lnTo>
                  <a:lnTo>
                    <a:pt x="1030" y="698"/>
                  </a:lnTo>
                  <a:lnTo>
                    <a:pt x="1028" y="698"/>
                  </a:lnTo>
                  <a:lnTo>
                    <a:pt x="1028" y="698"/>
                  </a:lnTo>
                  <a:lnTo>
                    <a:pt x="1028" y="698"/>
                  </a:lnTo>
                  <a:lnTo>
                    <a:pt x="1028" y="695"/>
                  </a:lnTo>
                  <a:lnTo>
                    <a:pt x="1025" y="693"/>
                  </a:lnTo>
                  <a:lnTo>
                    <a:pt x="1025" y="691"/>
                  </a:lnTo>
                  <a:lnTo>
                    <a:pt x="1028" y="686"/>
                  </a:lnTo>
                  <a:lnTo>
                    <a:pt x="1028" y="684"/>
                  </a:lnTo>
                  <a:lnTo>
                    <a:pt x="1025" y="681"/>
                  </a:lnTo>
                  <a:lnTo>
                    <a:pt x="1025" y="681"/>
                  </a:lnTo>
                  <a:lnTo>
                    <a:pt x="1028" y="679"/>
                  </a:lnTo>
                  <a:lnTo>
                    <a:pt x="1028" y="679"/>
                  </a:lnTo>
                  <a:lnTo>
                    <a:pt x="1028" y="676"/>
                  </a:lnTo>
                  <a:lnTo>
                    <a:pt x="1028" y="676"/>
                  </a:lnTo>
                  <a:lnTo>
                    <a:pt x="1025" y="676"/>
                  </a:lnTo>
                  <a:lnTo>
                    <a:pt x="1025" y="676"/>
                  </a:lnTo>
                  <a:lnTo>
                    <a:pt x="1025" y="676"/>
                  </a:lnTo>
                  <a:lnTo>
                    <a:pt x="1023" y="676"/>
                  </a:lnTo>
                  <a:lnTo>
                    <a:pt x="1020" y="676"/>
                  </a:lnTo>
                  <a:lnTo>
                    <a:pt x="1016" y="676"/>
                  </a:lnTo>
                  <a:lnTo>
                    <a:pt x="1013" y="676"/>
                  </a:lnTo>
                  <a:lnTo>
                    <a:pt x="1013" y="679"/>
                  </a:lnTo>
                  <a:lnTo>
                    <a:pt x="1013" y="679"/>
                  </a:lnTo>
                  <a:lnTo>
                    <a:pt x="1013" y="679"/>
                  </a:lnTo>
                  <a:lnTo>
                    <a:pt x="1013" y="679"/>
                  </a:lnTo>
                  <a:lnTo>
                    <a:pt x="1013" y="679"/>
                  </a:lnTo>
                  <a:lnTo>
                    <a:pt x="1011" y="679"/>
                  </a:lnTo>
                  <a:lnTo>
                    <a:pt x="1011" y="679"/>
                  </a:lnTo>
                  <a:lnTo>
                    <a:pt x="1011" y="679"/>
                  </a:lnTo>
                  <a:lnTo>
                    <a:pt x="1011" y="676"/>
                  </a:lnTo>
                  <a:lnTo>
                    <a:pt x="1011" y="676"/>
                  </a:lnTo>
                  <a:lnTo>
                    <a:pt x="1011" y="676"/>
                  </a:lnTo>
                  <a:lnTo>
                    <a:pt x="999" y="679"/>
                  </a:lnTo>
                  <a:lnTo>
                    <a:pt x="999" y="679"/>
                  </a:lnTo>
                  <a:lnTo>
                    <a:pt x="999" y="679"/>
                  </a:lnTo>
                  <a:lnTo>
                    <a:pt x="997" y="679"/>
                  </a:lnTo>
                  <a:lnTo>
                    <a:pt x="997" y="679"/>
                  </a:lnTo>
                  <a:lnTo>
                    <a:pt x="997" y="681"/>
                  </a:lnTo>
                  <a:lnTo>
                    <a:pt x="997" y="684"/>
                  </a:lnTo>
                  <a:lnTo>
                    <a:pt x="997" y="684"/>
                  </a:lnTo>
                  <a:lnTo>
                    <a:pt x="997" y="684"/>
                  </a:lnTo>
                  <a:lnTo>
                    <a:pt x="997" y="681"/>
                  </a:lnTo>
                  <a:lnTo>
                    <a:pt x="997" y="679"/>
                  </a:lnTo>
                  <a:lnTo>
                    <a:pt x="994" y="676"/>
                  </a:lnTo>
                  <a:lnTo>
                    <a:pt x="994" y="676"/>
                  </a:lnTo>
                  <a:lnTo>
                    <a:pt x="994" y="676"/>
                  </a:lnTo>
                  <a:lnTo>
                    <a:pt x="994" y="676"/>
                  </a:lnTo>
                  <a:lnTo>
                    <a:pt x="992" y="676"/>
                  </a:lnTo>
                  <a:lnTo>
                    <a:pt x="992" y="676"/>
                  </a:lnTo>
                  <a:lnTo>
                    <a:pt x="992" y="676"/>
                  </a:lnTo>
                  <a:lnTo>
                    <a:pt x="992" y="676"/>
                  </a:lnTo>
                  <a:lnTo>
                    <a:pt x="992" y="676"/>
                  </a:lnTo>
                  <a:lnTo>
                    <a:pt x="992" y="679"/>
                  </a:lnTo>
                  <a:lnTo>
                    <a:pt x="992" y="679"/>
                  </a:lnTo>
                  <a:lnTo>
                    <a:pt x="992" y="679"/>
                  </a:lnTo>
                  <a:lnTo>
                    <a:pt x="992" y="679"/>
                  </a:lnTo>
                  <a:lnTo>
                    <a:pt x="992" y="679"/>
                  </a:lnTo>
                  <a:lnTo>
                    <a:pt x="992" y="676"/>
                  </a:lnTo>
                  <a:lnTo>
                    <a:pt x="992" y="676"/>
                  </a:lnTo>
                  <a:lnTo>
                    <a:pt x="992" y="676"/>
                  </a:lnTo>
                  <a:lnTo>
                    <a:pt x="992" y="676"/>
                  </a:lnTo>
                  <a:lnTo>
                    <a:pt x="992" y="676"/>
                  </a:lnTo>
                  <a:lnTo>
                    <a:pt x="992" y="676"/>
                  </a:lnTo>
                  <a:lnTo>
                    <a:pt x="990" y="676"/>
                  </a:lnTo>
                  <a:lnTo>
                    <a:pt x="990" y="676"/>
                  </a:lnTo>
                  <a:lnTo>
                    <a:pt x="990" y="676"/>
                  </a:lnTo>
                  <a:lnTo>
                    <a:pt x="990" y="676"/>
                  </a:lnTo>
                  <a:lnTo>
                    <a:pt x="990" y="676"/>
                  </a:lnTo>
                  <a:lnTo>
                    <a:pt x="987" y="679"/>
                  </a:lnTo>
                  <a:lnTo>
                    <a:pt x="987" y="679"/>
                  </a:lnTo>
                  <a:lnTo>
                    <a:pt x="980" y="676"/>
                  </a:lnTo>
                  <a:lnTo>
                    <a:pt x="980" y="676"/>
                  </a:lnTo>
                  <a:lnTo>
                    <a:pt x="980" y="676"/>
                  </a:lnTo>
                  <a:lnTo>
                    <a:pt x="983" y="676"/>
                  </a:lnTo>
                  <a:lnTo>
                    <a:pt x="980" y="679"/>
                  </a:lnTo>
                  <a:lnTo>
                    <a:pt x="980" y="679"/>
                  </a:lnTo>
                  <a:lnTo>
                    <a:pt x="975" y="679"/>
                  </a:lnTo>
                  <a:lnTo>
                    <a:pt x="973" y="676"/>
                  </a:lnTo>
                  <a:lnTo>
                    <a:pt x="973" y="676"/>
                  </a:lnTo>
                  <a:lnTo>
                    <a:pt x="971" y="679"/>
                  </a:lnTo>
                  <a:lnTo>
                    <a:pt x="971" y="679"/>
                  </a:lnTo>
                  <a:lnTo>
                    <a:pt x="971" y="679"/>
                  </a:lnTo>
                  <a:lnTo>
                    <a:pt x="971" y="679"/>
                  </a:lnTo>
                  <a:lnTo>
                    <a:pt x="971" y="679"/>
                  </a:lnTo>
                  <a:lnTo>
                    <a:pt x="971" y="679"/>
                  </a:lnTo>
                  <a:lnTo>
                    <a:pt x="968" y="679"/>
                  </a:lnTo>
                  <a:lnTo>
                    <a:pt x="968" y="679"/>
                  </a:lnTo>
                  <a:lnTo>
                    <a:pt x="968" y="679"/>
                  </a:lnTo>
                  <a:lnTo>
                    <a:pt x="968" y="681"/>
                  </a:lnTo>
                  <a:lnTo>
                    <a:pt x="966" y="684"/>
                  </a:lnTo>
                  <a:lnTo>
                    <a:pt x="966" y="684"/>
                  </a:lnTo>
                  <a:lnTo>
                    <a:pt x="966" y="686"/>
                  </a:lnTo>
                  <a:lnTo>
                    <a:pt x="966" y="688"/>
                  </a:lnTo>
                  <a:lnTo>
                    <a:pt x="966" y="688"/>
                  </a:lnTo>
                  <a:lnTo>
                    <a:pt x="966" y="691"/>
                  </a:lnTo>
                  <a:lnTo>
                    <a:pt x="966" y="693"/>
                  </a:lnTo>
                  <a:lnTo>
                    <a:pt x="966" y="695"/>
                  </a:lnTo>
                  <a:lnTo>
                    <a:pt x="966" y="695"/>
                  </a:lnTo>
                  <a:lnTo>
                    <a:pt x="968" y="698"/>
                  </a:lnTo>
                  <a:lnTo>
                    <a:pt x="968" y="698"/>
                  </a:lnTo>
                  <a:lnTo>
                    <a:pt x="968" y="698"/>
                  </a:lnTo>
                  <a:lnTo>
                    <a:pt x="968" y="698"/>
                  </a:lnTo>
                  <a:lnTo>
                    <a:pt x="968" y="700"/>
                  </a:lnTo>
                  <a:lnTo>
                    <a:pt x="968" y="700"/>
                  </a:lnTo>
                  <a:lnTo>
                    <a:pt x="971" y="700"/>
                  </a:lnTo>
                  <a:lnTo>
                    <a:pt x="971" y="700"/>
                  </a:lnTo>
                  <a:lnTo>
                    <a:pt x="971" y="703"/>
                  </a:lnTo>
                  <a:lnTo>
                    <a:pt x="971" y="703"/>
                  </a:lnTo>
                  <a:lnTo>
                    <a:pt x="971" y="703"/>
                  </a:lnTo>
                  <a:lnTo>
                    <a:pt x="971" y="705"/>
                  </a:lnTo>
                  <a:lnTo>
                    <a:pt x="971" y="705"/>
                  </a:lnTo>
                  <a:lnTo>
                    <a:pt x="968" y="705"/>
                  </a:lnTo>
                  <a:lnTo>
                    <a:pt x="968" y="703"/>
                  </a:lnTo>
                  <a:lnTo>
                    <a:pt x="968" y="703"/>
                  </a:lnTo>
                  <a:lnTo>
                    <a:pt x="968" y="703"/>
                  </a:lnTo>
                  <a:lnTo>
                    <a:pt x="968" y="700"/>
                  </a:lnTo>
                  <a:lnTo>
                    <a:pt x="966" y="700"/>
                  </a:lnTo>
                  <a:lnTo>
                    <a:pt x="966" y="700"/>
                  </a:lnTo>
                  <a:lnTo>
                    <a:pt x="966" y="698"/>
                  </a:lnTo>
                  <a:lnTo>
                    <a:pt x="966" y="698"/>
                  </a:lnTo>
                  <a:lnTo>
                    <a:pt x="966" y="695"/>
                  </a:lnTo>
                  <a:lnTo>
                    <a:pt x="966" y="695"/>
                  </a:lnTo>
                  <a:lnTo>
                    <a:pt x="964" y="688"/>
                  </a:lnTo>
                  <a:lnTo>
                    <a:pt x="961" y="688"/>
                  </a:lnTo>
                  <a:lnTo>
                    <a:pt x="961" y="688"/>
                  </a:lnTo>
                  <a:lnTo>
                    <a:pt x="961" y="688"/>
                  </a:lnTo>
                  <a:lnTo>
                    <a:pt x="959" y="688"/>
                  </a:lnTo>
                  <a:lnTo>
                    <a:pt x="954" y="693"/>
                  </a:lnTo>
                  <a:lnTo>
                    <a:pt x="952" y="693"/>
                  </a:lnTo>
                  <a:lnTo>
                    <a:pt x="952" y="693"/>
                  </a:lnTo>
                  <a:lnTo>
                    <a:pt x="952" y="693"/>
                  </a:lnTo>
                  <a:lnTo>
                    <a:pt x="957" y="688"/>
                  </a:lnTo>
                  <a:lnTo>
                    <a:pt x="964" y="684"/>
                  </a:lnTo>
                  <a:lnTo>
                    <a:pt x="966" y="679"/>
                  </a:lnTo>
                  <a:lnTo>
                    <a:pt x="966" y="676"/>
                  </a:lnTo>
                  <a:lnTo>
                    <a:pt x="966" y="674"/>
                  </a:lnTo>
                  <a:lnTo>
                    <a:pt x="966" y="672"/>
                  </a:lnTo>
                  <a:lnTo>
                    <a:pt x="966" y="672"/>
                  </a:lnTo>
                  <a:lnTo>
                    <a:pt x="966" y="672"/>
                  </a:lnTo>
                  <a:lnTo>
                    <a:pt x="966" y="669"/>
                  </a:lnTo>
                  <a:lnTo>
                    <a:pt x="966" y="669"/>
                  </a:lnTo>
                  <a:lnTo>
                    <a:pt x="966" y="672"/>
                  </a:lnTo>
                  <a:lnTo>
                    <a:pt x="966" y="672"/>
                  </a:lnTo>
                  <a:lnTo>
                    <a:pt x="966" y="672"/>
                  </a:lnTo>
                  <a:lnTo>
                    <a:pt x="964" y="672"/>
                  </a:lnTo>
                  <a:lnTo>
                    <a:pt x="964" y="669"/>
                  </a:lnTo>
                  <a:lnTo>
                    <a:pt x="964" y="669"/>
                  </a:lnTo>
                  <a:lnTo>
                    <a:pt x="964" y="669"/>
                  </a:lnTo>
                  <a:lnTo>
                    <a:pt x="964" y="669"/>
                  </a:lnTo>
                  <a:lnTo>
                    <a:pt x="964" y="669"/>
                  </a:lnTo>
                  <a:lnTo>
                    <a:pt x="964" y="669"/>
                  </a:lnTo>
                  <a:lnTo>
                    <a:pt x="961" y="669"/>
                  </a:lnTo>
                  <a:lnTo>
                    <a:pt x="961" y="669"/>
                  </a:lnTo>
                  <a:lnTo>
                    <a:pt x="961" y="669"/>
                  </a:lnTo>
                  <a:lnTo>
                    <a:pt x="961" y="667"/>
                  </a:lnTo>
                  <a:lnTo>
                    <a:pt x="959" y="667"/>
                  </a:lnTo>
                  <a:lnTo>
                    <a:pt x="959" y="667"/>
                  </a:lnTo>
                  <a:lnTo>
                    <a:pt x="959" y="665"/>
                  </a:lnTo>
                  <a:lnTo>
                    <a:pt x="959" y="665"/>
                  </a:lnTo>
                  <a:lnTo>
                    <a:pt x="957" y="665"/>
                  </a:lnTo>
                  <a:lnTo>
                    <a:pt x="957" y="665"/>
                  </a:lnTo>
                  <a:lnTo>
                    <a:pt x="954" y="665"/>
                  </a:lnTo>
                  <a:lnTo>
                    <a:pt x="952" y="667"/>
                  </a:lnTo>
                  <a:lnTo>
                    <a:pt x="952" y="667"/>
                  </a:lnTo>
                  <a:lnTo>
                    <a:pt x="952" y="667"/>
                  </a:lnTo>
                  <a:lnTo>
                    <a:pt x="949" y="667"/>
                  </a:lnTo>
                  <a:lnTo>
                    <a:pt x="949" y="667"/>
                  </a:lnTo>
                  <a:lnTo>
                    <a:pt x="949" y="667"/>
                  </a:lnTo>
                  <a:lnTo>
                    <a:pt x="947" y="667"/>
                  </a:lnTo>
                  <a:lnTo>
                    <a:pt x="947" y="667"/>
                  </a:lnTo>
                  <a:lnTo>
                    <a:pt x="947" y="667"/>
                  </a:lnTo>
                  <a:lnTo>
                    <a:pt x="947" y="665"/>
                  </a:lnTo>
                  <a:lnTo>
                    <a:pt x="945" y="665"/>
                  </a:lnTo>
                  <a:lnTo>
                    <a:pt x="945" y="665"/>
                  </a:lnTo>
                  <a:lnTo>
                    <a:pt x="945" y="667"/>
                  </a:lnTo>
                  <a:lnTo>
                    <a:pt x="942" y="667"/>
                  </a:lnTo>
                  <a:lnTo>
                    <a:pt x="940" y="667"/>
                  </a:lnTo>
                  <a:lnTo>
                    <a:pt x="940" y="667"/>
                  </a:lnTo>
                  <a:lnTo>
                    <a:pt x="938" y="669"/>
                  </a:lnTo>
                  <a:lnTo>
                    <a:pt x="938" y="669"/>
                  </a:lnTo>
                  <a:lnTo>
                    <a:pt x="938" y="672"/>
                  </a:lnTo>
                  <a:lnTo>
                    <a:pt x="938" y="676"/>
                  </a:lnTo>
                  <a:lnTo>
                    <a:pt x="938" y="676"/>
                  </a:lnTo>
                  <a:lnTo>
                    <a:pt x="935" y="681"/>
                  </a:lnTo>
                  <a:lnTo>
                    <a:pt x="935" y="681"/>
                  </a:lnTo>
                  <a:lnTo>
                    <a:pt x="935" y="681"/>
                  </a:lnTo>
                  <a:lnTo>
                    <a:pt x="935" y="684"/>
                  </a:lnTo>
                  <a:lnTo>
                    <a:pt x="938" y="691"/>
                  </a:lnTo>
                  <a:lnTo>
                    <a:pt x="935" y="693"/>
                  </a:lnTo>
                  <a:lnTo>
                    <a:pt x="935" y="693"/>
                  </a:lnTo>
                  <a:lnTo>
                    <a:pt x="935" y="693"/>
                  </a:lnTo>
                  <a:lnTo>
                    <a:pt x="935" y="691"/>
                  </a:lnTo>
                  <a:lnTo>
                    <a:pt x="935" y="688"/>
                  </a:lnTo>
                  <a:lnTo>
                    <a:pt x="935" y="688"/>
                  </a:lnTo>
                  <a:lnTo>
                    <a:pt x="933" y="684"/>
                  </a:lnTo>
                  <a:lnTo>
                    <a:pt x="933" y="684"/>
                  </a:lnTo>
                  <a:lnTo>
                    <a:pt x="931" y="681"/>
                  </a:lnTo>
                  <a:lnTo>
                    <a:pt x="926" y="688"/>
                  </a:lnTo>
                  <a:lnTo>
                    <a:pt x="926" y="688"/>
                  </a:lnTo>
                  <a:lnTo>
                    <a:pt x="926" y="688"/>
                  </a:lnTo>
                  <a:lnTo>
                    <a:pt x="926" y="688"/>
                  </a:lnTo>
                  <a:lnTo>
                    <a:pt x="926" y="686"/>
                  </a:lnTo>
                  <a:lnTo>
                    <a:pt x="928" y="684"/>
                  </a:lnTo>
                  <a:lnTo>
                    <a:pt x="928" y="681"/>
                  </a:lnTo>
                  <a:lnTo>
                    <a:pt x="928" y="681"/>
                  </a:lnTo>
                  <a:lnTo>
                    <a:pt x="926" y="681"/>
                  </a:lnTo>
                  <a:lnTo>
                    <a:pt x="926" y="681"/>
                  </a:lnTo>
                  <a:lnTo>
                    <a:pt x="921" y="681"/>
                  </a:lnTo>
                  <a:lnTo>
                    <a:pt x="919" y="686"/>
                  </a:lnTo>
                  <a:lnTo>
                    <a:pt x="916" y="688"/>
                  </a:lnTo>
                  <a:lnTo>
                    <a:pt x="916" y="688"/>
                  </a:lnTo>
                  <a:lnTo>
                    <a:pt x="916" y="688"/>
                  </a:lnTo>
                  <a:lnTo>
                    <a:pt x="912" y="691"/>
                  </a:lnTo>
                  <a:lnTo>
                    <a:pt x="909" y="691"/>
                  </a:lnTo>
                  <a:lnTo>
                    <a:pt x="909" y="688"/>
                  </a:lnTo>
                  <a:lnTo>
                    <a:pt x="912" y="688"/>
                  </a:lnTo>
                  <a:lnTo>
                    <a:pt x="912" y="688"/>
                  </a:lnTo>
                  <a:lnTo>
                    <a:pt x="914" y="688"/>
                  </a:lnTo>
                  <a:lnTo>
                    <a:pt x="916" y="688"/>
                  </a:lnTo>
                  <a:lnTo>
                    <a:pt x="919" y="681"/>
                  </a:lnTo>
                  <a:lnTo>
                    <a:pt x="921" y="679"/>
                  </a:lnTo>
                  <a:lnTo>
                    <a:pt x="931" y="679"/>
                  </a:lnTo>
                  <a:lnTo>
                    <a:pt x="933" y="679"/>
                  </a:lnTo>
                  <a:lnTo>
                    <a:pt x="933" y="676"/>
                  </a:lnTo>
                  <a:lnTo>
                    <a:pt x="935" y="674"/>
                  </a:lnTo>
                  <a:lnTo>
                    <a:pt x="935" y="672"/>
                  </a:lnTo>
                  <a:lnTo>
                    <a:pt x="935" y="669"/>
                  </a:lnTo>
                  <a:lnTo>
                    <a:pt x="935" y="667"/>
                  </a:lnTo>
                  <a:lnTo>
                    <a:pt x="933" y="667"/>
                  </a:lnTo>
                  <a:lnTo>
                    <a:pt x="935" y="665"/>
                  </a:lnTo>
                  <a:lnTo>
                    <a:pt x="940" y="662"/>
                  </a:lnTo>
                  <a:lnTo>
                    <a:pt x="940" y="662"/>
                  </a:lnTo>
                  <a:lnTo>
                    <a:pt x="940" y="660"/>
                  </a:lnTo>
                  <a:lnTo>
                    <a:pt x="940" y="660"/>
                  </a:lnTo>
                  <a:lnTo>
                    <a:pt x="940" y="660"/>
                  </a:lnTo>
                  <a:lnTo>
                    <a:pt x="942" y="658"/>
                  </a:lnTo>
                  <a:lnTo>
                    <a:pt x="942" y="658"/>
                  </a:lnTo>
                  <a:lnTo>
                    <a:pt x="940" y="655"/>
                  </a:lnTo>
                  <a:lnTo>
                    <a:pt x="940" y="653"/>
                  </a:lnTo>
                  <a:lnTo>
                    <a:pt x="940" y="653"/>
                  </a:lnTo>
                  <a:lnTo>
                    <a:pt x="940" y="650"/>
                  </a:lnTo>
                  <a:lnTo>
                    <a:pt x="938" y="650"/>
                  </a:lnTo>
                  <a:lnTo>
                    <a:pt x="938" y="650"/>
                  </a:lnTo>
                  <a:lnTo>
                    <a:pt x="938" y="648"/>
                  </a:lnTo>
                  <a:lnTo>
                    <a:pt x="938" y="648"/>
                  </a:lnTo>
                  <a:lnTo>
                    <a:pt x="938" y="648"/>
                  </a:lnTo>
                  <a:lnTo>
                    <a:pt x="931" y="650"/>
                  </a:lnTo>
                  <a:lnTo>
                    <a:pt x="923" y="653"/>
                  </a:lnTo>
                  <a:lnTo>
                    <a:pt x="919" y="653"/>
                  </a:lnTo>
                  <a:lnTo>
                    <a:pt x="916" y="653"/>
                  </a:lnTo>
                  <a:lnTo>
                    <a:pt x="909" y="660"/>
                  </a:lnTo>
                  <a:lnTo>
                    <a:pt x="909" y="660"/>
                  </a:lnTo>
                  <a:lnTo>
                    <a:pt x="912" y="665"/>
                  </a:lnTo>
                  <a:lnTo>
                    <a:pt x="912" y="667"/>
                  </a:lnTo>
                  <a:lnTo>
                    <a:pt x="909" y="667"/>
                  </a:lnTo>
                  <a:lnTo>
                    <a:pt x="902" y="669"/>
                  </a:lnTo>
                  <a:lnTo>
                    <a:pt x="900" y="674"/>
                  </a:lnTo>
                  <a:lnTo>
                    <a:pt x="900" y="674"/>
                  </a:lnTo>
                  <a:lnTo>
                    <a:pt x="900" y="674"/>
                  </a:lnTo>
                  <a:lnTo>
                    <a:pt x="902" y="676"/>
                  </a:lnTo>
                  <a:lnTo>
                    <a:pt x="902" y="676"/>
                  </a:lnTo>
                  <a:lnTo>
                    <a:pt x="902" y="676"/>
                  </a:lnTo>
                  <a:lnTo>
                    <a:pt x="902" y="676"/>
                  </a:lnTo>
                  <a:lnTo>
                    <a:pt x="902" y="679"/>
                  </a:lnTo>
                  <a:lnTo>
                    <a:pt x="902" y="679"/>
                  </a:lnTo>
                  <a:lnTo>
                    <a:pt x="904" y="679"/>
                  </a:lnTo>
                  <a:lnTo>
                    <a:pt x="904" y="681"/>
                  </a:lnTo>
                  <a:lnTo>
                    <a:pt x="907" y="681"/>
                  </a:lnTo>
                  <a:lnTo>
                    <a:pt x="904" y="684"/>
                  </a:lnTo>
                  <a:lnTo>
                    <a:pt x="904" y="686"/>
                  </a:lnTo>
                  <a:lnTo>
                    <a:pt x="904" y="686"/>
                  </a:lnTo>
                  <a:lnTo>
                    <a:pt x="904" y="686"/>
                  </a:lnTo>
                  <a:lnTo>
                    <a:pt x="904" y="686"/>
                  </a:lnTo>
                  <a:lnTo>
                    <a:pt x="904" y="684"/>
                  </a:lnTo>
                  <a:lnTo>
                    <a:pt x="904" y="681"/>
                  </a:lnTo>
                  <a:lnTo>
                    <a:pt x="904" y="681"/>
                  </a:lnTo>
                  <a:lnTo>
                    <a:pt x="904" y="681"/>
                  </a:lnTo>
                  <a:lnTo>
                    <a:pt x="904" y="681"/>
                  </a:lnTo>
                  <a:lnTo>
                    <a:pt x="900" y="679"/>
                  </a:lnTo>
                  <a:lnTo>
                    <a:pt x="900" y="676"/>
                  </a:lnTo>
                  <a:lnTo>
                    <a:pt x="900" y="676"/>
                  </a:lnTo>
                  <a:lnTo>
                    <a:pt x="900" y="676"/>
                  </a:lnTo>
                  <a:lnTo>
                    <a:pt x="897" y="674"/>
                  </a:lnTo>
                  <a:lnTo>
                    <a:pt x="897" y="674"/>
                  </a:lnTo>
                  <a:lnTo>
                    <a:pt x="895" y="679"/>
                  </a:lnTo>
                  <a:lnTo>
                    <a:pt x="893" y="679"/>
                  </a:lnTo>
                  <a:lnTo>
                    <a:pt x="893" y="676"/>
                  </a:lnTo>
                  <a:lnTo>
                    <a:pt x="893" y="674"/>
                  </a:lnTo>
                  <a:lnTo>
                    <a:pt x="897" y="672"/>
                  </a:lnTo>
                  <a:lnTo>
                    <a:pt x="897" y="669"/>
                  </a:lnTo>
                  <a:lnTo>
                    <a:pt x="900" y="669"/>
                  </a:lnTo>
                  <a:lnTo>
                    <a:pt x="900" y="667"/>
                  </a:lnTo>
                  <a:lnTo>
                    <a:pt x="902" y="667"/>
                  </a:lnTo>
                  <a:lnTo>
                    <a:pt x="902" y="667"/>
                  </a:lnTo>
                  <a:lnTo>
                    <a:pt x="904" y="667"/>
                  </a:lnTo>
                  <a:lnTo>
                    <a:pt x="904" y="667"/>
                  </a:lnTo>
                  <a:lnTo>
                    <a:pt x="909" y="667"/>
                  </a:lnTo>
                  <a:lnTo>
                    <a:pt x="909" y="667"/>
                  </a:lnTo>
                  <a:lnTo>
                    <a:pt x="909" y="665"/>
                  </a:lnTo>
                  <a:lnTo>
                    <a:pt x="909" y="662"/>
                  </a:lnTo>
                  <a:lnTo>
                    <a:pt x="909" y="662"/>
                  </a:lnTo>
                  <a:lnTo>
                    <a:pt x="907" y="662"/>
                  </a:lnTo>
                  <a:lnTo>
                    <a:pt x="907" y="660"/>
                  </a:lnTo>
                  <a:lnTo>
                    <a:pt x="907" y="660"/>
                  </a:lnTo>
                  <a:lnTo>
                    <a:pt x="907" y="660"/>
                  </a:lnTo>
                  <a:lnTo>
                    <a:pt x="907" y="660"/>
                  </a:lnTo>
                  <a:lnTo>
                    <a:pt x="909" y="658"/>
                  </a:lnTo>
                  <a:lnTo>
                    <a:pt x="909" y="658"/>
                  </a:lnTo>
                  <a:lnTo>
                    <a:pt x="909" y="655"/>
                  </a:lnTo>
                  <a:lnTo>
                    <a:pt x="907" y="655"/>
                  </a:lnTo>
                  <a:lnTo>
                    <a:pt x="900" y="658"/>
                  </a:lnTo>
                  <a:lnTo>
                    <a:pt x="900" y="658"/>
                  </a:lnTo>
                  <a:lnTo>
                    <a:pt x="900" y="658"/>
                  </a:lnTo>
                  <a:lnTo>
                    <a:pt x="897" y="658"/>
                  </a:lnTo>
                  <a:lnTo>
                    <a:pt x="897" y="658"/>
                  </a:lnTo>
                  <a:lnTo>
                    <a:pt x="897" y="658"/>
                  </a:lnTo>
                  <a:lnTo>
                    <a:pt x="893" y="660"/>
                  </a:lnTo>
                  <a:lnTo>
                    <a:pt x="888" y="658"/>
                  </a:lnTo>
                  <a:lnTo>
                    <a:pt x="886" y="658"/>
                  </a:lnTo>
                  <a:lnTo>
                    <a:pt x="886" y="658"/>
                  </a:lnTo>
                  <a:lnTo>
                    <a:pt x="883" y="658"/>
                  </a:lnTo>
                  <a:lnTo>
                    <a:pt x="883" y="658"/>
                  </a:lnTo>
                  <a:lnTo>
                    <a:pt x="883" y="658"/>
                  </a:lnTo>
                  <a:lnTo>
                    <a:pt x="883" y="655"/>
                  </a:lnTo>
                  <a:lnTo>
                    <a:pt x="883" y="655"/>
                  </a:lnTo>
                  <a:lnTo>
                    <a:pt x="883" y="653"/>
                  </a:lnTo>
                  <a:lnTo>
                    <a:pt x="886" y="653"/>
                  </a:lnTo>
                  <a:lnTo>
                    <a:pt x="886" y="653"/>
                  </a:lnTo>
                  <a:lnTo>
                    <a:pt x="888" y="655"/>
                  </a:lnTo>
                  <a:lnTo>
                    <a:pt x="897" y="655"/>
                  </a:lnTo>
                  <a:lnTo>
                    <a:pt x="902" y="655"/>
                  </a:lnTo>
                  <a:lnTo>
                    <a:pt x="902" y="653"/>
                  </a:lnTo>
                  <a:lnTo>
                    <a:pt x="902" y="653"/>
                  </a:lnTo>
                  <a:lnTo>
                    <a:pt x="902" y="653"/>
                  </a:lnTo>
                  <a:lnTo>
                    <a:pt x="902" y="653"/>
                  </a:lnTo>
                  <a:lnTo>
                    <a:pt x="904" y="650"/>
                  </a:lnTo>
                  <a:lnTo>
                    <a:pt x="907" y="650"/>
                  </a:lnTo>
                  <a:lnTo>
                    <a:pt x="912" y="653"/>
                  </a:lnTo>
                  <a:lnTo>
                    <a:pt x="914" y="653"/>
                  </a:lnTo>
                  <a:lnTo>
                    <a:pt x="916" y="650"/>
                  </a:lnTo>
                  <a:lnTo>
                    <a:pt x="916" y="648"/>
                  </a:lnTo>
                  <a:lnTo>
                    <a:pt x="919" y="648"/>
                  </a:lnTo>
                  <a:lnTo>
                    <a:pt x="919" y="646"/>
                  </a:lnTo>
                  <a:lnTo>
                    <a:pt x="919" y="641"/>
                  </a:lnTo>
                  <a:lnTo>
                    <a:pt x="919" y="639"/>
                  </a:lnTo>
                  <a:lnTo>
                    <a:pt x="919" y="639"/>
                  </a:lnTo>
                  <a:lnTo>
                    <a:pt x="919" y="639"/>
                  </a:lnTo>
                  <a:lnTo>
                    <a:pt x="919" y="639"/>
                  </a:lnTo>
                  <a:lnTo>
                    <a:pt x="919" y="636"/>
                  </a:lnTo>
                  <a:lnTo>
                    <a:pt x="919" y="636"/>
                  </a:lnTo>
                  <a:lnTo>
                    <a:pt x="916" y="636"/>
                  </a:lnTo>
                  <a:lnTo>
                    <a:pt x="916" y="636"/>
                  </a:lnTo>
                  <a:lnTo>
                    <a:pt x="916" y="636"/>
                  </a:lnTo>
                  <a:lnTo>
                    <a:pt x="916" y="632"/>
                  </a:lnTo>
                  <a:lnTo>
                    <a:pt x="921" y="627"/>
                  </a:lnTo>
                  <a:lnTo>
                    <a:pt x="923" y="622"/>
                  </a:lnTo>
                  <a:lnTo>
                    <a:pt x="923" y="622"/>
                  </a:lnTo>
                  <a:lnTo>
                    <a:pt x="923" y="622"/>
                  </a:lnTo>
                  <a:lnTo>
                    <a:pt x="923" y="620"/>
                  </a:lnTo>
                  <a:lnTo>
                    <a:pt x="923" y="620"/>
                  </a:lnTo>
                  <a:lnTo>
                    <a:pt x="919" y="620"/>
                  </a:lnTo>
                  <a:lnTo>
                    <a:pt x="919" y="620"/>
                  </a:lnTo>
                  <a:lnTo>
                    <a:pt x="919" y="620"/>
                  </a:lnTo>
                  <a:lnTo>
                    <a:pt x="916" y="620"/>
                  </a:lnTo>
                  <a:lnTo>
                    <a:pt x="914" y="620"/>
                  </a:lnTo>
                  <a:lnTo>
                    <a:pt x="914" y="620"/>
                  </a:lnTo>
                  <a:lnTo>
                    <a:pt x="912" y="620"/>
                  </a:lnTo>
                  <a:lnTo>
                    <a:pt x="912" y="620"/>
                  </a:lnTo>
                  <a:lnTo>
                    <a:pt x="912" y="620"/>
                  </a:lnTo>
                  <a:lnTo>
                    <a:pt x="912" y="617"/>
                  </a:lnTo>
                  <a:lnTo>
                    <a:pt x="912" y="617"/>
                  </a:lnTo>
                  <a:lnTo>
                    <a:pt x="909" y="617"/>
                  </a:lnTo>
                  <a:lnTo>
                    <a:pt x="909" y="615"/>
                  </a:lnTo>
                  <a:lnTo>
                    <a:pt x="904" y="615"/>
                  </a:lnTo>
                  <a:lnTo>
                    <a:pt x="902" y="617"/>
                  </a:lnTo>
                  <a:lnTo>
                    <a:pt x="900" y="615"/>
                  </a:lnTo>
                  <a:lnTo>
                    <a:pt x="897" y="615"/>
                  </a:lnTo>
                  <a:lnTo>
                    <a:pt x="897" y="615"/>
                  </a:lnTo>
                  <a:lnTo>
                    <a:pt x="895" y="613"/>
                  </a:lnTo>
                  <a:lnTo>
                    <a:pt x="895" y="613"/>
                  </a:lnTo>
                  <a:lnTo>
                    <a:pt x="890" y="613"/>
                  </a:lnTo>
                  <a:lnTo>
                    <a:pt x="890" y="610"/>
                  </a:lnTo>
                  <a:lnTo>
                    <a:pt x="890" y="610"/>
                  </a:lnTo>
                  <a:lnTo>
                    <a:pt x="890" y="610"/>
                  </a:lnTo>
                  <a:lnTo>
                    <a:pt x="890" y="610"/>
                  </a:lnTo>
                  <a:lnTo>
                    <a:pt x="890" y="608"/>
                  </a:lnTo>
                  <a:lnTo>
                    <a:pt x="890" y="608"/>
                  </a:lnTo>
                  <a:lnTo>
                    <a:pt x="890" y="610"/>
                  </a:lnTo>
                  <a:lnTo>
                    <a:pt x="893" y="610"/>
                  </a:lnTo>
                  <a:lnTo>
                    <a:pt x="893" y="610"/>
                  </a:lnTo>
                  <a:lnTo>
                    <a:pt x="895" y="610"/>
                  </a:lnTo>
                  <a:lnTo>
                    <a:pt x="897" y="613"/>
                  </a:lnTo>
                  <a:lnTo>
                    <a:pt x="897" y="613"/>
                  </a:lnTo>
                  <a:lnTo>
                    <a:pt x="897" y="613"/>
                  </a:lnTo>
                  <a:lnTo>
                    <a:pt x="900" y="613"/>
                  </a:lnTo>
                  <a:lnTo>
                    <a:pt x="900" y="613"/>
                  </a:lnTo>
                  <a:lnTo>
                    <a:pt x="900" y="613"/>
                  </a:lnTo>
                  <a:lnTo>
                    <a:pt x="900" y="613"/>
                  </a:lnTo>
                  <a:lnTo>
                    <a:pt x="900" y="613"/>
                  </a:lnTo>
                  <a:lnTo>
                    <a:pt x="900" y="613"/>
                  </a:lnTo>
                  <a:lnTo>
                    <a:pt x="907" y="615"/>
                  </a:lnTo>
                  <a:lnTo>
                    <a:pt x="909" y="613"/>
                  </a:lnTo>
                  <a:lnTo>
                    <a:pt x="912" y="615"/>
                  </a:lnTo>
                  <a:lnTo>
                    <a:pt x="912" y="615"/>
                  </a:lnTo>
                  <a:lnTo>
                    <a:pt x="912" y="617"/>
                  </a:lnTo>
                  <a:lnTo>
                    <a:pt x="914" y="617"/>
                  </a:lnTo>
                  <a:lnTo>
                    <a:pt x="914" y="617"/>
                  </a:lnTo>
                  <a:lnTo>
                    <a:pt x="916" y="620"/>
                  </a:lnTo>
                  <a:lnTo>
                    <a:pt x="926" y="617"/>
                  </a:lnTo>
                  <a:lnTo>
                    <a:pt x="926" y="615"/>
                  </a:lnTo>
                  <a:lnTo>
                    <a:pt x="926" y="615"/>
                  </a:lnTo>
                  <a:lnTo>
                    <a:pt x="926" y="615"/>
                  </a:lnTo>
                  <a:lnTo>
                    <a:pt x="921" y="610"/>
                  </a:lnTo>
                  <a:lnTo>
                    <a:pt x="919" y="608"/>
                  </a:lnTo>
                  <a:lnTo>
                    <a:pt x="919" y="608"/>
                  </a:lnTo>
                  <a:lnTo>
                    <a:pt x="919" y="605"/>
                  </a:lnTo>
                  <a:lnTo>
                    <a:pt x="919" y="605"/>
                  </a:lnTo>
                  <a:lnTo>
                    <a:pt x="919" y="605"/>
                  </a:lnTo>
                  <a:lnTo>
                    <a:pt x="919" y="603"/>
                  </a:lnTo>
                  <a:lnTo>
                    <a:pt x="916" y="603"/>
                  </a:lnTo>
                  <a:lnTo>
                    <a:pt x="916" y="601"/>
                  </a:lnTo>
                  <a:lnTo>
                    <a:pt x="919" y="601"/>
                  </a:lnTo>
                  <a:lnTo>
                    <a:pt x="919" y="601"/>
                  </a:lnTo>
                  <a:lnTo>
                    <a:pt x="919" y="598"/>
                  </a:lnTo>
                  <a:lnTo>
                    <a:pt x="919" y="596"/>
                  </a:lnTo>
                  <a:lnTo>
                    <a:pt x="921" y="596"/>
                  </a:lnTo>
                  <a:lnTo>
                    <a:pt x="921" y="596"/>
                  </a:lnTo>
                  <a:lnTo>
                    <a:pt x="926" y="598"/>
                  </a:lnTo>
                  <a:lnTo>
                    <a:pt x="926" y="598"/>
                  </a:lnTo>
                  <a:lnTo>
                    <a:pt x="926" y="598"/>
                  </a:lnTo>
                  <a:lnTo>
                    <a:pt x="931" y="596"/>
                  </a:lnTo>
                  <a:lnTo>
                    <a:pt x="940" y="594"/>
                  </a:lnTo>
                  <a:lnTo>
                    <a:pt x="940" y="594"/>
                  </a:lnTo>
                  <a:lnTo>
                    <a:pt x="940" y="594"/>
                  </a:lnTo>
                  <a:lnTo>
                    <a:pt x="945" y="594"/>
                  </a:lnTo>
                  <a:lnTo>
                    <a:pt x="947" y="594"/>
                  </a:lnTo>
                  <a:lnTo>
                    <a:pt x="949" y="594"/>
                  </a:lnTo>
                  <a:lnTo>
                    <a:pt x="952" y="591"/>
                  </a:lnTo>
                  <a:lnTo>
                    <a:pt x="954" y="587"/>
                  </a:lnTo>
                  <a:lnTo>
                    <a:pt x="954" y="587"/>
                  </a:lnTo>
                  <a:lnTo>
                    <a:pt x="954" y="584"/>
                  </a:lnTo>
                  <a:lnTo>
                    <a:pt x="957" y="584"/>
                  </a:lnTo>
                  <a:lnTo>
                    <a:pt x="957" y="584"/>
                  </a:lnTo>
                  <a:lnTo>
                    <a:pt x="954" y="587"/>
                  </a:lnTo>
                  <a:lnTo>
                    <a:pt x="954" y="591"/>
                  </a:lnTo>
                  <a:lnTo>
                    <a:pt x="952" y="591"/>
                  </a:lnTo>
                  <a:lnTo>
                    <a:pt x="952" y="594"/>
                  </a:lnTo>
                  <a:lnTo>
                    <a:pt x="949" y="596"/>
                  </a:lnTo>
                  <a:lnTo>
                    <a:pt x="942" y="596"/>
                  </a:lnTo>
                  <a:lnTo>
                    <a:pt x="938" y="596"/>
                  </a:lnTo>
                  <a:lnTo>
                    <a:pt x="935" y="596"/>
                  </a:lnTo>
                  <a:lnTo>
                    <a:pt x="935" y="596"/>
                  </a:lnTo>
                  <a:lnTo>
                    <a:pt x="933" y="596"/>
                  </a:lnTo>
                  <a:lnTo>
                    <a:pt x="931" y="596"/>
                  </a:lnTo>
                  <a:lnTo>
                    <a:pt x="931" y="598"/>
                  </a:lnTo>
                  <a:lnTo>
                    <a:pt x="928" y="598"/>
                  </a:lnTo>
                  <a:lnTo>
                    <a:pt x="926" y="601"/>
                  </a:lnTo>
                  <a:lnTo>
                    <a:pt x="926" y="601"/>
                  </a:lnTo>
                  <a:lnTo>
                    <a:pt x="926" y="601"/>
                  </a:lnTo>
                  <a:lnTo>
                    <a:pt x="926" y="603"/>
                  </a:lnTo>
                  <a:lnTo>
                    <a:pt x="926" y="603"/>
                  </a:lnTo>
                  <a:lnTo>
                    <a:pt x="928" y="605"/>
                  </a:lnTo>
                  <a:lnTo>
                    <a:pt x="928" y="605"/>
                  </a:lnTo>
                  <a:lnTo>
                    <a:pt x="931" y="608"/>
                  </a:lnTo>
                  <a:lnTo>
                    <a:pt x="931" y="608"/>
                  </a:lnTo>
                  <a:lnTo>
                    <a:pt x="931" y="608"/>
                  </a:lnTo>
                  <a:lnTo>
                    <a:pt x="933" y="608"/>
                  </a:lnTo>
                  <a:lnTo>
                    <a:pt x="933" y="608"/>
                  </a:lnTo>
                  <a:lnTo>
                    <a:pt x="935" y="608"/>
                  </a:lnTo>
                  <a:lnTo>
                    <a:pt x="942" y="608"/>
                  </a:lnTo>
                  <a:lnTo>
                    <a:pt x="942" y="608"/>
                  </a:lnTo>
                  <a:lnTo>
                    <a:pt x="945" y="610"/>
                  </a:lnTo>
                  <a:lnTo>
                    <a:pt x="945" y="610"/>
                  </a:lnTo>
                  <a:lnTo>
                    <a:pt x="952" y="608"/>
                  </a:lnTo>
                  <a:lnTo>
                    <a:pt x="954" y="610"/>
                  </a:lnTo>
                  <a:lnTo>
                    <a:pt x="954" y="610"/>
                  </a:lnTo>
                  <a:lnTo>
                    <a:pt x="957" y="608"/>
                  </a:lnTo>
                  <a:lnTo>
                    <a:pt x="959" y="608"/>
                  </a:lnTo>
                  <a:lnTo>
                    <a:pt x="964" y="608"/>
                  </a:lnTo>
                  <a:lnTo>
                    <a:pt x="971" y="605"/>
                  </a:lnTo>
                  <a:lnTo>
                    <a:pt x="973" y="603"/>
                  </a:lnTo>
                  <a:lnTo>
                    <a:pt x="973" y="601"/>
                  </a:lnTo>
                  <a:lnTo>
                    <a:pt x="973" y="596"/>
                  </a:lnTo>
                  <a:lnTo>
                    <a:pt x="973" y="591"/>
                  </a:lnTo>
                  <a:lnTo>
                    <a:pt x="975" y="591"/>
                  </a:lnTo>
                  <a:lnTo>
                    <a:pt x="975" y="589"/>
                  </a:lnTo>
                  <a:lnTo>
                    <a:pt x="975" y="589"/>
                  </a:lnTo>
                  <a:lnTo>
                    <a:pt x="975" y="589"/>
                  </a:lnTo>
                  <a:lnTo>
                    <a:pt x="975" y="587"/>
                  </a:lnTo>
                  <a:lnTo>
                    <a:pt x="975" y="587"/>
                  </a:lnTo>
                  <a:lnTo>
                    <a:pt x="973" y="587"/>
                  </a:lnTo>
                  <a:lnTo>
                    <a:pt x="973" y="584"/>
                  </a:lnTo>
                  <a:lnTo>
                    <a:pt x="973" y="584"/>
                  </a:lnTo>
                  <a:lnTo>
                    <a:pt x="973" y="584"/>
                  </a:lnTo>
                  <a:lnTo>
                    <a:pt x="971" y="582"/>
                  </a:lnTo>
                  <a:lnTo>
                    <a:pt x="973" y="582"/>
                  </a:lnTo>
                  <a:lnTo>
                    <a:pt x="978" y="582"/>
                  </a:lnTo>
                  <a:lnTo>
                    <a:pt x="983" y="577"/>
                  </a:lnTo>
                  <a:lnTo>
                    <a:pt x="990" y="572"/>
                  </a:lnTo>
                  <a:lnTo>
                    <a:pt x="990" y="570"/>
                  </a:lnTo>
                  <a:lnTo>
                    <a:pt x="990" y="570"/>
                  </a:lnTo>
                  <a:lnTo>
                    <a:pt x="990" y="568"/>
                  </a:lnTo>
                  <a:lnTo>
                    <a:pt x="987" y="565"/>
                  </a:lnTo>
                  <a:lnTo>
                    <a:pt x="987" y="565"/>
                  </a:lnTo>
                  <a:lnTo>
                    <a:pt x="985" y="565"/>
                  </a:lnTo>
                  <a:lnTo>
                    <a:pt x="985" y="565"/>
                  </a:lnTo>
                  <a:lnTo>
                    <a:pt x="985" y="565"/>
                  </a:lnTo>
                  <a:lnTo>
                    <a:pt x="983" y="565"/>
                  </a:lnTo>
                  <a:lnTo>
                    <a:pt x="983" y="563"/>
                  </a:lnTo>
                  <a:lnTo>
                    <a:pt x="983" y="563"/>
                  </a:lnTo>
                  <a:lnTo>
                    <a:pt x="983" y="563"/>
                  </a:lnTo>
                  <a:lnTo>
                    <a:pt x="983" y="563"/>
                  </a:lnTo>
                  <a:lnTo>
                    <a:pt x="983" y="561"/>
                  </a:lnTo>
                  <a:lnTo>
                    <a:pt x="980" y="561"/>
                  </a:lnTo>
                  <a:lnTo>
                    <a:pt x="980" y="561"/>
                  </a:lnTo>
                  <a:lnTo>
                    <a:pt x="980" y="561"/>
                  </a:lnTo>
                  <a:lnTo>
                    <a:pt x="980" y="561"/>
                  </a:lnTo>
                  <a:lnTo>
                    <a:pt x="980" y="561"/>
                  </a:lnTo>
                  <a:lnTo>
                    <a:pt x="978" y="558"/>
                  </a:lnTo>
                  <a:lnTo>
                    <a:pt x="978" y="558"/>
                  </a:lnTo>
                  <a:lnTo>
                    <a:pt x="978" y="558"/>
                  </a:lnTo>
                  <a:lnTo>
                    <a:pt x="978" y="558"/>
                  </a:lnTo>
                  <a:lnTo>
                    <a:pt x="975" y="558"/>
                  </a:lnTo>
                  <a:lnTo>
                    <a:pt x="975" y="556"/>
                  </a:lnTo>
                  <a:lnTo>
                    <a:pt x="978" y="556"/>
                  </a:lnTo>
                  <a:lnTo>
                    <a:pt x="978" y="556"/>
                  </a:lnTo>
                  <a:lnTo>
                    <a:pt x="978" y="556"/>
                  </a:lnTo>
                  <a:lnTo>
                    <a:pt x="975" y="556"/>
                  </a:lnTo>
                  <a:lnTo>
                    <a:pt x="975" y="556"/>
                  </a:lnTo>
                  <a:lnTo>
                    <a:pt x="975" y="556"/>
                  </a:lnTo>
                  <a:lnTo>
                    <a:pt x="975" y="553"/>
                  </a:lnTo>
                  <a:lnTo>
                    <a:pt x="975" y="553"/>
                  </a:lnTo>
                  <a:lnTo>
                    <a:pt x="975" y="551"/>
                  </a:lnTo>
                  <a:lnTo>
                    <a:pt x="975" y="551"/>
                  </a:lnTo>
                  <a:lnTo>
                    <a:pt x="975" y="551"/>
                  </a:lnTo>
                  <a:lnTo>
                    <a:pt x="975" y="549"/>
                  </a:lnTo>
                  <a:lnTo>
                    <a:pt x="975" y="549"/>
                  </a:lnTo>
                  <a:lnTo>
                    <a:pt x="975" y="549"/>
                  </a:lnTo>
                  <a:lnTo>
                    <a:pt x="975" y="549"/>
                  </a:lnTo>
                  <a:lnTo>
                    <a:pt x="975" y="549"/>
                  </a:lnTo>
                  <a:lnTo>
                    <a:pt x="973" y="546"/>
                  </a:lnTo>
                  <a:lnTo>
                    <a:pt x="973" y="546"/>
                  </a:lnTo>
                  <a:lnTo>
                    <a:pt x="973" y="546"/>
                  </a:lnTo>
                  <a:lnTo>
                    <a:pt x="973" y="546"/>
                  </a:lnTo>
                  <a:lnTo>
                    <a:pt x="971" y="546"/>
                  </a:lnTo>
                  <a:lnTo>
                    <a:pt x="971" y="546"/>
                  </a:lnTo>
                  <a:lnTo>
                    <a:pt x="966" y="551"/>
                  </a:lnTo>
                  <a:lnTo>
                    <a:pt x="957" y="551"/>
                  </a:lnTo>
                  <a:lnTo>
                    <a:pt x="945" y="553"/>
                  </a:lnTo>
                  <a:lnTo>
                    <a:pt x="942" y="556"/>
                  </a:lnTo>
                  <a:lnTo>
                    <a:pt x="942" y="558"/>
                  </a:lnTo>
                  <a:lnTo>
                    <a:pt x="942" y="561"/>
                  </a:lnTo>
                  <a:lnTo>
                    <a:pt x="945" y="561"/>
                  </a:lnTo>
                  <a:lnTo>
                    <a:pt x="945" y="561"/>
                  </a:lnTo>
                  <a:lnTo>
                    <a:pt x="945" y="561"/>
                  </a:lnTo>
                  <a:lnTo>
                    <a:pt x="945" y="561"/>
                  </a:lnTo>
                  <a:lnTo>
                    <a:pt x="945" y="561"/>
                  </a:lnTo>
                  <a:lnTo>
                    <a:pt x="945" y="561"/>
                  </a:lnTo>
                  <a:lnTo>
                    <a:pt x="945" y="561"/>
                  </a:lnTo>
                  <a:lnTo>
                    <a:pt x="945" y="563"/>
                  </a:lnTo>
                  <a:lnTo>
                    <a:pt x="947" y="563"/>
                  </a:lnTo>
                  <a:lnTo>
                    <a:pt x="947" y="563"/>
                  </a:lnTo>
                  <a:lnTo>
                    <a:pt x="947" y="563"/>
                  </a:lnTo>
                  <a:lnTo>
                    <a:pt x="947" y="565"/>
                  </a:lnTo>
                  <a:lnTo>
                    <a:pt x="949" y="563"/>
                  </a:lnTo>
                  <a:lnTo>
                    <a:pt x="949" y="563"/>
                  </a:lnTo>
                  <a:lnTo>
                    <a:pt x="949" y="563"/>
                  </a:lnTo>
                  <a:lnTo>
                    <a:pt x="949" y="563"/>
                  </a:lnTo>
                  <a:lnTo>
                    <a:pt x="949" y="565"/>
                  </a:lnTo>
                  <a:lnTo>
                    <a:pt x="949" y="565"/>
                  </a:lnTo>
                  <a:lnTo>
                    <a:pt x="952" y="565"/>
                  </a:lnTo>
                  <a:lnTo>
                    <a:pt x="952" y="565"/>
                  </a:lnTo>
                  <a:lnTo>
                    <a:pt x="952" y="565"/>
                  </a:lnTo>
                  <a:lnTo>
                    <a:pt x="952" y="568"/>
                  </a:lnTo>
                  <a:lnTo>
                    <a:pt x="952" y="568"/>
                  </a:lnTo>
                  <a:lnTo>
                    <a:pt x="954" y="568"/>
                  </a:lnTo>
                  <a:lnTo>
                    <a:pt x="954" y="568"/>
                  </a:lnTo>
                  <a:lnTo>
                    <a:pt x="954" y="568"/>
                  </a:lnTo>
                  <a:lnTo>
                    <a:pt x="954" y="568"/>
                  </a:lnTo>
                  <a:lnTo>
                    <a:pt x="954" y="568"/>
                  </a:lnTo>
                  <a:lnTo>
                    <a:pt x="954" y="570"/>
                  </a:lnTo>
                  <a:lnTo>
                    <a:pt x="954" y="570"/>
                  </a:lnTo>
                  <a:lnTo>
                    <a:pt x="954" y="570"/>
                  </a:lnTo>
                  <a:lnTo>
                    <a:pt x="957" y="570"/>
                  </a:lnTo>
                  <a:lnTo>
                    <a:pt x="957" y="570"/>
                  </a:lnTo>
                  <a:lnTo>
                    <a:pt x="957" y="570"/>
                  </a:lnTo>
                  <a:lnTo>
                    <a:pt x="957" y="570"/>
                  </a:lnTo>
                  <a:lnTo>
                    <a:pt x="957" y="572"/>
                  </a:lnTo>
                  <a:lnTo>
                    <a:pt x="957" y="572"/>
                  </a:lnTo>
                  <a:lnTo>
                    <a:pt x="957" y="572"/>
                  </a:lnTo>
                  <a:lnTo>
                    <a:pt x="957" y="572"/>
                  </a:lnTo>
                  <a:lnTo>
                    <a:pt x="959" y="572"/>
                  </a:lnTo>
                  <a:lnTo>
                    <a:pt x="959" y="572"/>
                  </a:lnTo>
                  <a:lnTo>
                    <a:pt x="961" y="575"/>
                  </a:lnTo>
                  <a:lnTo>
                    <a:pt x="961" y="575"/>
                  </a:lnTo>
                  <a:lnTo>
                    <a:pt x="961" y="577"/>
                  </a:lnTo>
                  <a:lnTo>
                    <a:pt x="961" y="577"/>
                  </a:lnTo>
                  <a:lnTo>
                    <a:pt x="961" y="577"/>
                  </a:lnTo>
                  <a:lnTo>
                    <a:pt x="961" y="577"/>
                  </a:lnTo>
                  <a:lnTo>
                    <a:pt x="959" y="577"/>
                  </a:lnTo>
                  <a:lnTo>
                    <a:pt x="959" y="577"/>
                  </a:lnTo>
                  <a:lnTo>
                    <a:pt x="959" y="577"/>
                  </a:lnTo>
                  <a:lnTo>
                    <a:pt x="959" y="577"/>
                  </a:lnTo>
                  <a:lnTo>
                    <a:pt x="959" y="575"/>
                  </a:lnTo>
                  <a:lnTo>
                    <a:pt x="957" y="575"/>
                  </a:lnTo>
                  <a:lnTo>
                    <a:pt x="957" y="575"/>
                  </a:lnTo>
                  <a:lnTo>
                    <a:pt x="957" y="575"/>
                  </a:lnTo>
                  <a:lnTo>
                    <a:pt x="957" y="572"/>
                  </a:lnTo>
                  <a:lnTo>
                    <a:pt x="957" y="572"/>
                  </a:lnTo>
                  <a:lnTo>
                    <a:pt x="954" y="572"/>
                  </a:lnTo>
                  <a:lnTo>
                    <a:pt x="954" y="572"/>
                  </a:lnTo>
                  <a:lnTo>
                    <a:pt x="954" y="572"/>
                  </a:lnTo>
                  <a:lnTo>
                    <a:pt x="954" y="570"/>
                  </a:lnTo>
                  <a:lnTo>
                    <a:pt x="954" y="570"/>
                  </a:lnTo>
                  <a:lnTo>
                    <a:pt x="954" y="570"/>
                  </a:lnTo>
                  <a:lnTo>
                    <a:pt x="954" y="570"/>
                  </a:lnTo>
                  <a:lnTo>
                    <a:pt x="952" y="570"/>
                  </a:lnTo>
                  <a:lnTo>
                    <a:pt x="952" y="570"/>
                  </a:lnTo>
                  <a:lnTo>
                    <a:pt x="952" y="568"/>
                  </a:lnTo>
                  <a:lnTo>
                    <a:pt x="949" y="565"/>
                  </a:lnTo>
                  <a:lnTo>
                    <a:pt x="949" y="565"/>
                  </a:lnTo>
                  <a:lnTo>
                    <a:pt x="947" y="565"/>
                  </a:lnTo>
                  <a:lnTo>
                    <a:pt x="945" y="565"/>
                  </a:lnTo>
                  <a:lnTo>
                    <a:pt x="945" y="565"/>
                  </a:lnTo>
                  <a:lnTo>
                    <a:pt x="945" y="563"/>
                  </a:lnTo>
                  <a:lnTo>
                    <a:pt x="945" y="563"/>
                  </a:lnTo>
                  <a:lnTo>
                    <a:pt x="945" y="563"/>
                  </a:lnTo>
                  <a:lnTo>
                    <a:pt x="942" y="563"/>
                  </a:lnTo>
                  <a:lnTo>
                    <a:pt x="942" y="563"/>
                  </a:lnTo>
                  <a:lnTo>
                    <a:pt x="942" y="561"/>
                  </a:lnTo>
                  <a:lnTo>
                    <a:pt x="942" y="561"/>
                  </a:lnTo>
                  <a:lnTo>
                    <a:pt x="940" y="561"/>
                  </a:lnTo>
                  <a:lnTo>
                    <a:pt x="940" y="561"/>
                  </a:lnTo>
                  <a:lnTo>
                    <a:pt x="940" y="561"/>
                  </a:lnTo>
                  <a:lnTo>
                    <a:pt x="940" y="561"/>
                  </a:lnTo>
                  <a:lnTo>
                    <a:pt x="935" y="563"/>
                  </a:lnTo>
                  <a:lnTo>
                    <a:pt x="935" y="563"/>
                  </a:lnTo>
                  <a:lnTo>
                    <a:pt x="933" y="563"/>
                  </a:lnTo>
                  <a:lnTo>
                    <a:pt x="933" y="563"/>
                  </a:lnTo>
                  <a:lnTo>
                    <a:pt x="931" y="563"/>
                  </a:lnTo>
                  <a:lnTo>
                    <a:pt x="931" y="563"/>
                  </a:lnTo>
                  <a:lnTo>
                    <a:pt x="931" y="561"/>
                  </a:lnTo>
                  <a:lnTo>
                    <a:pt x="933" y="561"/>
                  </a:lnTo>
                  <a:lnTo>
                    <a:pt x="935" y="558"/>
                  </a:lnTo>
                  <a:lnTo>
                    <a:pt x="935" y="558"/>
                  </a:lnTo>
                  <a:lnTo>
                    <a:pt x="935" y="556"/>
                  </a:lnTo>
                  <a:lnTo>
                    <a:pt x="933" y="556"/>
                  </a:lnTo>
                  <a:lnTo>
                    <a:pt x="933" y="556"/>
                  </a:lnTo>
                  <a:lnTo>
                    <a:pt x="931" y="556"/>
                  </a:lnTo>
                  <a:lnTo>
                    <a:pt x="931" y="556"/>
                  </a:lnTo>
                  <a:lnTo>
                    <a:pt x="931" y="558"/>
                  </a:lnTo>
                  <a:lnTo>
                    <a:pt x="931" y="558"/>
                  </a:lnTo>
                  <a:lnTo>
                    <a:pt x="931" y="556"/>
                  </a:lnTo>
                  <a:lnTo>
                    <a:pt x="931" y="556"/>
                  </a:lnTo>
                  <a:lnTo>
                    <a:pt x="931" y="556"/>
                  </a:lnTo>
                  <a:lnTo>
                    <a:pt x="931" y="556"/>
                  </a:lnTo>
                  <a:lnTo>
                    <a:pt x="931" y="553"/>
                  </a:lnTo>
                  <a:lnTo>
                    <a:pt x="931" y="553"/>
                  </a:lnTo>
                  <a:lnTo>
                    <a:pt x="931" y="551"/>
                  </a:lnTo>
                  <a:lnTo>
                    <a:pt x="931" y="549"/>
                  </a:lnTo>
                  <a:lnTo>
                    <a:pt x="931" y="549"/>
                  </a:lnTo>
                  <a:lnTo>
                    <a:pt x="928" y="546"/>
                  </a:lnTo>
                  <a:lnTo>
                    <a:pt x="926" y="549"/>
                  </a:lnTo>
                  <a:lnTo>
                    <a:pt x="923" y="551"/>
                  </a:lnTo>
                  <a:lnTo>
                    <a:pt x="923" y="551"/>
                  </a:lnTo>
                  <a:lnTo>
                    <a:pt x="921" y="551"/>
                  </a:lnTo>
                  <a:lnTo>
                    <a:pt x="921" y="551"/>
                  </a:lnTo>
                  <a:lnTo>
                    <a:pt x="921" y="551"/>
                  </a:lnTo>
                  <a:lnTo>
                    <a:pt x="921" y="549"/>
                  </a:lnTo>
                  <a:lnTo>
                    <a:pt x="923" y="549"/>
                  </a:lnTo>
                  <a:lnTo>
                    <a:pt x="923" y="546"/>
                  </a:lnTo>
                  <a:lnTo>
                    <a:pt x="926" y="544"/>
                  </a:lnTo>
                  <a:lnTo>
                    <a:pt x="928" y="544"/>
                  </a:lnTo>
                  <a:lnTo>
                    <a:pt x="928" y="539"/>
                  </a:lnTo>
                  <a:lnTo>
                    <a:pt x="928" y="539"/>
                  </a:lnTo>
                  <a:lnTo>
                    <a:pt x="926" y="537"/>
                  </a:lnTo>
                  <a:lnTo>
                    <a:pt x="926" y="537"/>
                  </a:lnTo>
                  <a:lnTo>
                    <a:pt x="926" y="537"/>
                  </a:lnTo>
                  <a:lnTo>
                    <a:pt x="926" y="537"/>
                  </a:lnTo>
                  <a:lnTo>
                    <a:pt x="926" y="534"/>
                  </a:lnTo>
                  <a:lnTo>
                    <a:pt x="926" y="534"/>
                  </a:lnTo>
                  <a:lnTo>
                    <a:pt x="923" y="534"/>
                  </a:lnTo>
                  <a:lnTo>
                    <a:pt x="923" y="534"/>
                  </a:lnTo>
                  <a:lnTo>
                    <a:pt x="921" y="532"/>
                  </a:lnTo>
                  <a:lnTo>
                    <a:pt x="919" y="532"/>
                  </a:lnTo>
                  <a:lnTo>
                    <a:pt x="919" y="532"/>
                  </a:lnTo>
                  <a:lnTo>
                    <a:pt x="919" y="532"/>
                  </a:lnTo>
                  <a:lnTo>
                    <a:pt x="914" y="532"/>
                  </a:lnTo>
                  <a:lnTo>
                    <a:pt x="914" y="532"/>
                  </a:lnTo>
                  <a:lnTo>
                    <a:pt x="914" y="530"/>
                  </a:lnTo>
                  <a:lnTo>
                    <a:pt x="914" y="530"/>
                  </a:lnTo>
                  <a:lnTo>
                    <a:pt x="919" y="530"/>
                  </a:lnTo>
                  <a:lnTo>
                    <a:pt x="921" y="532"/>
                  </a:lnTo>
                  <a:lnTo>
                    <a:pt x="921" y="532"/>
                  </a:lnTo>
                  <a:lnTo>
                    <a:pt x="921" y="532"/>
                  </a:lnTo>
                  <a:lnTo>
                    <a:pt x="923" y="532"/>
                  </a:lnTo>
                  <a:lnTo>
                    <a:pt x="923" y="534"/>
                  </a:lnTo>
                  <a:lnTo>
                    <a:pt x="928" y="532"/>
                  </a:lnTo>
                  <a:lnTo>
                    <a:pt x="928" y="532"/>
                  </a:lnTo>
                  <a:lnTo>
                    <a:pt x="928" y="530"/>
                  </a:lnTo>
                  <a:lnTo>
                    <a:pt x="931" y="527"/>
                  </a:lnTo>
                  <a:lnTo>
                    <a:pt x="938" y="523"/>
                  </a:lnTo>
                  <a:lnTo>
                    <a:pt x="940" y="520"/>
                  </a:lnTo>
                  <a:lnTo>
                    <a:pt x="942" y="520"/>
                  </a:lnTo>
                  <a:lnTo>
                    <a:pt x="942" y="520"/>
                  </a:lnTo>
                  <a:lnTo>
                    <a:pt x="942" y="518"/>
                  </a:lnTo>
                  <a:lnTo>
                    <a:pt x="942" y="518"/>
                  </a:lnTo>
                  <a:lnTo>
                    <a:pt x="942" y="518"/>
                  </a:lnTo>
                  <a:lnTo>
                    <a:pt x="945" y="518"/>
                  </a:lnTo>
                  <a:lnTo>
                    <a:pt x="945" y="518"/>
                  </a:lnTo>
                  <a:lnTo>
                    <a:pt x="945" y="518"/>
                  </a:lnTo>
                  <a:lnTo>
                    <a:pt x="945" y="518"/>
                  </a:lnTo>
                  <a:lnTo>
                    <a:pt x="945" y="518"/>
                  </a:lnTo>
                  <a:lnTo>
                    <a:pt x="945" y="518"/>
                  </a:lnTo>
                  <a:lnTo>
                    <a:pt x="947" y="518"/>
                  </a:lnTo>
                  <a:lnTo>
                    <a:pt x="947" y="518"/>
                  </a:lnTo>
                  <a:lnTo>
                    <a:pt x="949" y="518"/>
                  </a:lnTo>
                  <a:lnTo>
                    <a:pt x="949" y="520"/>
                  </a:lnTo>
                  <a:lnTo>
                    <a:pt x="949" y="520"/>
                  </a:lnTo>
                  <a:lnTo>
                    <a:pt x="952" y="520"/>
                  </a:lnTo>
                  <a:lnTo>
                    <a:pt x="952" y="520"/>
                  </a:lnTo>
                  <a:lnTo>
                    <a:pt x="952" y="523"/>
                  </a:lnTo>
                  <a:lnTo>
                    <a:pt x="952" y="523"/>
                  </a:lnTo>
                  <a:lnTo>
                    <a:pt x="954" y="523"/>
                  </a:lnTo>
                  <a:lnTo>
                    <a:pt x="954" y="523"/>
                  </a:lnTo>
                  <a:lnTo>
                    <a:pt x="954" y="523"/>
                  </a:lnTo>
                  <a:lnTo>
                    <a:pt x="954" y="523"/>
                  </a:lnTo>
                  <a:lnTo>
                    <a:pt x="954" y="523"/>
                  </a:lnTo>
                  <a:lnTo>
                    <a:pt x="954" y="523"/>
                  </a:lnTo>
                  <a:lnTo>
                    <a:pt x="957" y="525"/>
                  </a:lnTo>
                  <a:lnTo>
                    <a:pt x="961" y="523"/>
                  </a:lnTo>
                  <a:lnTo>
                    <a:pt x="966" y="518"/>
                  </a:lnTo>
                  <a:lnTo>
                    <a:pt x="968" y="513"/>
                  </a:lnTo>
                  <a:lnTo>
                    <a:pt x="968" y="513"/>
                  </a:lnTo>
                  <a:lnTo>
                    <a:pt x="968" y="513"/>
                  </a:lnTo>
                  <a:lnTo>
                    <a:pt x="968" y="513"/>
                  </a:lnTo>
                  <a:lnTo>
                    <a:pt x="966" y="508"/>
                  </a:lnTo>
                  <a:lnTo>
                    <a:pt x="966" y="506"/>
                  </a:lnTo>
                  <a:lnTo>
                    <a:pt x="966" y="506"/>
                  </a:lnTo>
                  <a:lnTo>
                    <a:pt x="966" y="506"/>
                  </a:lnTo>
                  <a:lnTo>
                    <a:pt x="964" y="506"/>
                  </a:lnTo>
                  <a:lnTo>
                    <a:pt x="964" y="504"/>
                  </a:lnTo>
                  <a:lnTo>
                    <a:pt x="964" y="504"/>
                  </a:lnTo>
                  <a:lnTo>
                    <a:pt x="964" y="504"/>
                  </a:lnTo>
                  <a:lnTo>
                    <a:pt x="964" y="504"/>
                  </a:lnTo>
                  <a:lnTo>
                    <a:pt x="964" y="504"/>
                  </a:lnTo>
                  <a:lnTo>
                    <a:pt x="964" y="501"/>
                  </a:lnTo>
                  <a:lnTo>
                    <a:pt x="964" y="499"/>
                  </a:lnTo>
                  <a:lnTo>
                    <a:pt x="964" y="499"/>
                  </a:lnTo>
                  <a:lnTo>
                    <a:pt x="964" y="497"/>
                  </a:lnTo>
                  <a:lnTo>
                    <a:pt x="961" y="497"/>
                  </a:lnTo>
                  <a:lnTo>
                    <a:pt x="961" y="497"/>
                  </a:lnTo>
                  <a:lnTo>
                    <a:pt x="959" y="499"/>
                  </a:lnTo>
                  <a:lnTo>
                    <a:pt x="959" y="499"/>
                  </a:lnTo>
                  <a:lnTo>
                    <a:pt x="957" y="499"/>
                  </a:lnTo>
                  <a:lnTo>
                    <a:pt x="957" y="499"/>
                  </a:lnTo>
                  <a:lnTo>
                    <a:pt x="957" y="499"/>
                  </a:lnTo>
                  <a:lnTo>
                    <a:pt x="957" y="499"/>
                  </a:lnTo>
                  <a:lnTo>
                    <a:pt x="957" y="499"/>
                  </a:lnTo>
                  <a:lnTo>
                    <a:pt x="957" y="499"/>
                  </a:lnTo>
                  <a:lnTo>
                    <a:pt x="954" y="497"/>
                  </a:lnTo>
                  <a:lnTo>
                    <a:pt x="954" y="499"/>
                  </a:lnTo>
                  <a:lnTo>
                    <a:pt x="954" y="499"/>
                  </a:lnTo>
                  <a:lnTo>
                    <a:pt x="954" y="499"/>
                  </a:lnTo>
                  <a:lnTo>
                    <a:pt x="954" y="497"/>
                  </a:lnTo>
                  <a:lnTo>
                    <a:pt x="954" y="497"/>
                  </a:lnTo>
                  <a:lnTo>
                    <a:pt x="954" y="497"/>
                  </a:lnTo>
                  <a:lnTo>
                    <a:pt x="952" y="494"/>
                  </a:lnTo>
                  <a:lnTo>
                    <a:pt x="952" y="492"/>
                  </a:lnTo>
                  <a:lnTo>
                    <a:pt x="949" y="492"/>
                  </a:lnTo>
                  <a:lnTo>
                    <a:pt x="949" y="492"/>
                  </a:lnTo>
                  <a:lnTo>
                    <a:pt x="947" y="492"/>
                  </a:lnTo>
                  <a:lnTo>
                    <a:pt x="947" y="494"/>
                  </a:lnTo>
                  <a:lnTo>
                    <a:pt x="947" y="497"/>
                  </a:lnTo>
                  <a:lnTo>
                    <a:pt x="947" y="497"/>
                  </a:lnTo>
                  <a:lnTo>
                    <a:pt x="947" y="499"/>
                  </a:lnTo>
                  <a:lnTo>
                    <a:pt x="947" y="501"/>
                  </a:lnTo>
                  <a:lnTo>
                    <a:pt x="947" y="501"/>
                  </a:lnTo>
                  <a:lnTo>
                    <a:pt x="947" y="504"/>
                  </a:lnTo>
                  <a:lnTo>
                    <a:pt x="945" y="504"/>
                  </a:lnTo>
                  <a:lnTo>
                    <a:pt x="945" y="501"/>
                  </a:lnTo>
                  <a:lnTo>
                    <a:pt x="942" y="501"/>
                  </a:lnTo>
                  <a:lnTo>
                    <a:pt x="942" y="501"/>
                  </a:lnTo>
                  <a:lnTo>
                    <a:pt x="942" y="504"/>
                  </a:lnTo>
                  <a:lnTo>
                    <a:pt x="942" y="504"/>
                  </a:lnTo>
                  <a:lnTo>
                    <a:pt x="942" y="504"/>
                  </a:lnTo>
                  <a:lnTo>
                    <a:pt x="942" y="504"/>
                  </a:lnTo>
                  <a:lnTo>
                    <a:pt x="940" y="504"/>
                  </a:lnTo>
                  <a:lnTo>
                    <a:pt x="940" y="501"/>
                  </a:lnTo>
                  <a:lnTo>
                    <a:pt x="940" y="501"/>
                  </a:lnTo>
                  <a:lnTo>
                    <a:pt x="938" y="501"/>
                  </a:lnTo>
                  <a:lnTo>
                    <a:pt x="938" y="504"/>
                  </a:lnTo>
                  <a:lnTo>
                    <a:pt x="935" y="506"/>
                  </a:lnTo>
                  <a:lnTo>
                    <a:pt x="933" y="506"/>
                  </a:lnTo>
                  <a:lnTo>
                    <a:pt x="931" y="508"/>
                  </a:lnTo>
                  <a:lnTo>
                    <a:pt x="931" y="508"/>
                  </a:lnTo>
                  <a:lnTo>
                    <a:pt x="931" y="511"/>
                  </a:lnTo>
                  <a:lnTo>
                    <a:pt x="931" y="511"/>
                  </a:lnTo>
                  <a:lnTo>
                    <a:pt x="926" y="516"/>
                  </a:lnTo>
                  <a:lnTo>
                    <a:pt x="926" y="516"/>
                  </a:lnTo>
                  <a:lnTo>
                    <a:pt x="923" y="516"/>
                  </a:lnTo>
                  <a:lnTo>
                    <a:pt x="923" y="513"/>
                  </a:lnTo>
                  <a:lnTo>
                    <a:pt x="928" y="511"/>
                  </a:lnTo>
                  <a:lnTo>
                    <a:pt x="928" y="508"/>
                  </a:lnTo>
                  <a:lnTo>
                    <a:pt x="928" y="506"/>
                  </a:lnTo>
                  <a:lnTo>
                    <a:pt x="928" y="506"/>
                  </a:lnTo>
                  <a:lnTo>
                    <a:pt x="928" y="506"/>
                  </a:lnTo>
                  <a:lnTo>
                    <a:pt x="928" y="504"/>
                  </a:lnTo>
                  <a:lnTo>
                    <a:pt x="926" y="504"/>
                  </a:lnTo>
                  <a:lnTo>
                    <a:pt x="923" y="501"/>
                  </a:lnTo>
                  <a:lnTo>
                    <a:pt x="923" y="501"/>
                  </a:lnTo>
                  <a:lnTo>
                    <a:pt x="921" y="501"/>
                  </a:lnTo>
                  <a:lnTo>
                    <a:pt x="921" y="501"/>
                  </a:lnTo>
                  <a:lnTo>
                    <a:pt x="921" y="501"/>
                  </a:lnTo>
                  <a:lnTo>
                    <a:pt x="921" y="499"/>
                  </a:lnTo>
                  <a:lnTo>
                    <a:pt x="921" y="499"/>
                  </a:lnTo>
                  <a:lnTo>
                    <a:pt x="921" y="497"/>
                  </a:lnTo>
                  <a:lnTo>
                    <a:pt x="919" y="497"/>
                  </a:lnTo>
                  <a:lnTo>
                    <a:pt x="919" y="497"/>
                  </a:lnTo>
                  <a:lnTo>
                    <a:pt x="919" y="497"/>
                  </a:lnTo>
                  <a:lnTo>
                    <a:pt x="916" y="494"/>
                  </a:lnTo>
                  <a:lnTo>
                    <a:pt x="916" y="494"/>
                  </a:lnTo>
                  <a:lnTo>
                    <a:pt x="916" y="492"/>
                  </a:lnTo>
                  <a:lnTo>
                    <a:pt x="914" y="490"/>
                  </a:lnTo>
                  <a:lnTo>
                    <a:pt x="912" y="487"/>
                  </a:lnTo>
                  <a:lnTo>
                    <a:pt x="912" y="487"/>
                  </a:lnTo>
                  <a:lnTo>
                    <a:pt x="912" y="487"/>
                  </a:lnTo>
                  <a:lnTo>
                    <a:pt x="912" y="487"/>
                  </a:lnTo>
                  <a:lnTo>
                    <a:pt x="912" y="487"/>
                  </a:lnTo>
                  <a:lnTo>
                    <a:pt x="909" y="490"/>
                  </a:lnTo>
                  <a:lnTo>
                    <a:pt x="907" y="492"/>
                  </a:lnTo>
                  <a:lnTo>
                    <a:pt x="907" y="492"/>
                  </a:lnTo>
                  <a:lnTo>
                    <a:pt x="904" y="492"/>
                  </a:lnTo>
                  <a:lnTo>
                    <a:pt x="904" y="504"/>
                  </a:lnTo>
                  <a:lnTo>
                    <a:pt x="902" y="506"/>
                  </a:lnTo>
                  <a:lnTo>
                    <a:pt x="902" y="506"/>
                  </a:lnTo>
                  <a:lnTo>
                    <a:pt x="900" y="506"/>
                  </a:lnTo>
                  <a:lnTo>
                    <a:pt x="897" y="506"/>
                  </a:lnTo>
                  <a:lnTo>
                    <a:pt x="897" y="506"/>
                  </a:lnTo>
                  <a:lnTo>
                    <a:pt x="895" y="506"/>
                  </a:lnTo>
                  <a:lnTo>
                    <a:pt x="895" y="506"/>
                  </a:lnTo>
                  <a:lnTo>
                    <a:pt x="895" y="506"/>
                  </a:lnTo>
                  <a:lnTo>
                    <a:pt x="895" y="506"/>
                  </a:lnTo>
                  <a:lnTo>
                    <a:pt x="895" y="504"/>
                  </a:lnTo>
                  <a:lnTo>
                    <a:pt x="888" y="504"/>
                  </a:lnTo>
                  <a:lnTo>
                    <a:pt x="886" y="504"/>
                  </a:lnTo>
                  <a:lnTo>
                    <a:pt x="886" y="504"/>
                  </a:lnTo>
                  <a:lnTo>
                    <a:pt x="883" y="504"/>
                  </a:lnTo>
                  <a:lnTo>
                    <a:pt x="883" y="504"/>
                  </a:lnTo>
                  <a:lnTo>
                    <a:pt x="883" y="501"/>
                  </a:lnTo>
                  <a:lnTo>
                    <a:pt x="893" y="501"/>
                  </a:lnTo>
                  <a:lnTo>
                    <a:pt x="895" y="504"/>
                  </a:lnTo>
                  <a:lnTo>
                    <a:pt x="895" y="504"/>
                  </a:lnTo>
                  <a:lnTo>
                    <a:pt x="897" y="504"/>
                  </a:lnTo>
                  <a:lnTo>
                    <a:pt x="897" y="504"/>
                  </a:lnTo>
                  <a:lnTo>
                    <a:pt x="897" y="506"/>
                  </a:lnTo>
                  <a:lnTo>
                    <a:pt x="897" y="506"/>
                  </a:lnTo>
                  <a:lnTo>
                    <a:pt x="897" y="506"/>
                  </a:lnTo>
                  <a:lnTo>
                    <a:pt x="900" y="506"/>
                  </a:lnTo>
                  <a:lnTo>
                    <a:pt x="900" y="506"/>
                  </a:lnTo>
                  <a:lnTo>
                    <a:pt x="900" y="506"/>
                  </a:lnTo>
                  <a:lnTo>
                    <a:pt x="902" y="501"/>
                  </a:lnTo>
                  <a:lnTo>
                    <a:pt x="902" y="492"/>
                  </a:lnTo>
                  <a:lnTo>
                    <a:pt x="904" y="490"/>
                  </a:lnTo>
                  <a:lnTo>
                    <a:pt x="904" y="487"/>
                  </a:lnTo>
                  <a:lnTo>
                    <a:pt x="909" y="485"/>
                  </a:lnTo>
                  <a:lnTo>
                    <a:pt x="909" y="482"/>
                  </a:lnTo>
                  <a:lnTo>
                    <a:pt x="907" y="480"/>
                  </a:lnTo>
                  <a:lnTo>
                    <a:pt x="904" y="480"/>
                  </a:lnTo>
                  <a:lnTo>
                    <a:pt x="900" y="480"/>
                  </a:lnTo>
                  <a:lnTo>
                    <a:pt x="900" y="480"/>
                  </a:lnTo>
                  <a:lnTo>
                    <a:pt x="900" y="478"/>
                  </a:lnTo>
                  <a:lnTo>
                    <a:pt x="897" y="478"/>
                  </a:lnTo>
                  <a:lnTo>
                    <a:pt x="895" y="478"/>
                  </a:lnTo>
                  <a:lnTo>
                    <a:pt x="888" y="480"/>
                  </a:lnTo>
                  <a:lnTo>
                    <a:pt x="888" y="478"/>
                  </a:lnTo>
                  <a:lnTo>
                    <a:pt x="886" y="478"/>
                  </a:lnTo>
                  <a:lnTo>
                    <a:pt x="886" y="478"/>
                  </a:lnTo>
                  <a:lnTo>
                    <a:pt x="883" y="478"/>
                  </a:lnTo>
                  <a:lnTo>
                    <a:pt x="878" y="480"/>
                  </a:lnTo>
                  <a:lnTo>
                    <a:pt x="871" y="482"/>
                  </a:lnTo>
                  <a:lnTo>
                    <a:pt x="867" y="485"/>
                  </a:lnTo>
                  <a:lnTo>
                    <a:pt x="864" y="485"/>
                  </a:lnTo>
                  <a:lnTo>
                    <a:pt x="864" y="485"/>
                  </a:lnTo>
                  <a:lnTo>
                    <a:pt x="864" y="482"/>
                  </a:lnTo>
                  <a:lnTo>
                    <a:pt x="862" y="482"/>
                  </a:lnTo>
                  <a:lnTo>
                    <a:pt x="864" y="482"/>
                  </a:lnTo>
                  <a:lnTo>
                    <a:pt x="864" y="482"/>
                  </a:lnTo>
                  <a:lnTo>
                    <a:pt x="864" y="482"/>
                  </a:lnTo>
                  <a:lnTo>
                    <a:pt x="864" y="482"/>
                  </a:lnTo>
                  <a:lnTo>
                    <a:pt x="864" y="482"/>
                  </a:lnTo>
                  <a:lnTo>
                    <a:pt x="864" y="482"/>
                  </a:lnTo>
                  <a:lnTo>
                    <a:pt x="867" y="485"/>
                  </a:lnTo>
                  <a:lnTo>
                    <a:pt x="874" y="480"/>
                  </a:lnTo>
                  <a:lnTo>
                    <a:pt x="883" y="475"/>
                  </a:lnTo>
                  <a:lnTo>
                    <a:pt x="883" y="475"/>
                  </a:lnTo>
                  <a:lnTo>
                    <a:pt x="876" y="473"/>
                  </a:lnTo>
                  <a:lnTo>
                    <a:pt x="869" y="475"/>
                  </a:lnTo>
                  <a:lnTo>
                    <a:pt x="862" y="475"/>
                  </a:lnTo>
                  <a:lnTo>
                    <a:pt x="862" y="475"/>
                  </a:lnTo>
                  <a:lnTo>
                    <a:pt x="862" y="475"/>
                  </a:lnTo>
                  <a:lnTo>
                    <a:pt x="862" y="473"/>
                  </a:lnTo>
                  <a:lnTo>
                    <a:pt x="867" y="473"/>
                  </a:lnTo>
                  <a:lnTo>
                    <a:pt x="874" y="471"/>
                  </a:lnTo>
                  <a:lnTo>
                    <a:pt x="883" y="471"/>
                  </a:lnTo>
                  <a:lnTo>
                    <a:pt x="883" y="473"/>
                  </a:lnTo>
                  <a:lnTo>
                    <a:pt x="886" y="473"/>
                  </a:lnTo>
                  <a:lnTo>
                    <a:pt x="888" y="475"/>
                  </a:lnTo>
                  <a:lnTo>
                    <a:pt x="888" y="475"/>
                  </a:lnTo>
                  <a:lnTo>
                    <a:pt x="893" y="475"/>
                  </a:lnTo>
                  <a:lnTo>
                    <a:pt x="895" y="475"/>
                  </a:lnTo>
                  <a:lnTo>
                    <a:pt x="900" y="475"/>
                  </a:lnTo>
                  <a:lnTo>
                    <a:pt x="902" y="475"/>
                  </a:lnTo>
                  <a:lnTo>
                    <a:pt x="904" y="471"/>
                  </a:lnTo>
                  <a:lnTo>
                    <a:pt x="904" y="468"/>
                  </a:lnTo>
                  <a:lnTo>
                    <a:pt x="904" y="466"/>
                  </a:lnTo>
                  <a:lnTo>
                    <a:pt x="907" y="466"/>
                  </a:lnTo>
                  <a:lnTo>
                    <a:pt x="909" y="468"/>
                  </a:lnTo>
                  <a:lnTo>
                    <a:pt x="909" y="466"/>
                  </a:lnTo>
                  <a:lnTo>
                    <a:pt x="912" y="466"/>
                  </a:lnTo>
                  <a:lnTo>
                    <a:pt x="912" y="468"/>
                  </a:lnTo>
                  <a:lnTo>
                    <a:pt x="912" y="468"/>
                  </a:lnTo>
                  <a:lnTo>
                    <a:pt x="912" y="468"/>
                  </a:lnTo>
                  <a:lnTo>
                    <a:pt x="912" y="471"/>
                  </a:lnTo>
                  <a:lnTo>
                    <a:pt x="912" y="471"/>
                  </a:lnTo>
                  <a:lnTo>
                    <a:pt x="912" y="471"/>
                  </a:lnTo>
                  <a:lnTo>
                    <a:pt x="914" y="471"/>
                  </a:lnTo>
                  <a:lnTo>
                    <a:pt x="914" y="471"/>
                  </a:lnTo>
                  <a:lnTo>
                    <a:pt x="914" y="473"/>
                  </a:lnTo>
                  <a:lnTo>
                    <a:pt x="914" y="473"/>
                  </a:lnTo>
                  <a:lnTo>
                    <a:pt x="914" y="473"/>
                  </a:lnTo>
                  <a:lnTo>
                    <a:pt x="914" y="473"/>
                  </a:lnTo>
                  <a:lnTo>
                    <a:pt x="914" y="473"/>
                  </a:lnTo>
                  <a:lnTo>
                    <a:pt x="914" y="473"/>
                  </a:lnTo>
                  <a:lnTo>
                    <a:pt x="916" y="473"/>
                  </a:lnTo>
                  <a:lnTo>
                    <a:pt x="916" y="473"/>
                  </a:lnTo>
                  <a:lnTo>
                    <a:pt x="919" y="473"/>
                  </a:lnTo>
                  <a:lnTo>
                    <a:pt x="919" y="473"/>
                  </a:lnTo>
                  <a:lnTo>
                    <a:pt x="923" y="471"/>
                  </a:lnTo>
                  <a:lnTo>
                    <a:pt x="923" y="471"/>
                  </a:lnTo>
                  <a:lnTo>
                    <a:pt x="923" y="468"/>
                  </a:lnTo>
                  <a:lnTo>
                    <a:pt x="923" y="466"/>
                  </a:lnTo>
                  <a:lnTo>
                    <a:pt x="921" y="466"/>
                  </a:lnTo>
                  <a:lnTo>
                    <a:pt x="921" y="463"/>
                  </a:lnTo>
                  <a:lnTo>
                    <a:pt x="921" y="461"/>
                  </a:lnTo>
                  <a:lnTo>
                    <a:pt x="919" y="461"/>
                  </a:lnTo>
                  <a:lnTo>
                    <a:pt x="916" y="456"/>
                  </a:lnTo>
                  <a:lnTo>
                    <a:pt x="916" y="456"/>
                  </a:lnTo>
                  <a:lnTo>
                    <a:pt x="914" y="454"/>
                  </a:lnTo>
                  <a:lnTo>
                    <a:pt x="914" y="454"/>
                  </a:lnTo>
                  <a:lnTo>
                    <a:pt x="914" y="454"/>
                  </a:lnTo>
                  <a:lnTo>
                    <a:pt x="914" y="454"/>
                  </a:lnTo>
                  <a:lnTo>
                    <a:pt x="914" y="454"/>
                  </a:lnTo>
                  <a:lnTo>
                    <a:pt x="914" y="452"/>
                  </a:lnTo>
                  <a:lnTo>
                    <a:pt x="912" y="452"/>
                  </a:lnTo>
                  <a:lnTo>
                    <a:pt x="912" y="449"/>
                  </a:lnTo>
                  <a:lnTo>
                    <a:pt x="909" y="449"/>
                  </a:lnTo>
                  <a:lnTo>
                    <a:pt x="909" y="449"/>
                  </a:lnTo>
                  <a:lnTo>
                    <a:pt x="909" y="447"/>
                  </a:lnTo>
                  <a:lnTo>
                    <a:pt x="907" y="447"/>
                  </a:lnTo>
                  <a:lnTo>
                    <a:pt x="907" y="447"/>
                  </a:lnTo>
                  <a:lnTo>
                    <a:pt x="904" y="445"/>
                  </a:lnTo>
                  <a:lnTo>
                    <a:pt x="904" y="445"/>
                  </a:lnTo>
                  <a:lnTo>
                    <a:pt x="904" y="445"/>
                  </a:lnTo>
                  <a:lnTo>
                    <a:pt x="902" y="445"/>
                  </a:lnTo>
                  <a:lnTo>
                    <a:pt x="900" y="442"/>
                  </a:lnTo>
                  <a:lnTo>
                    <a:pt x="900" y="442"/>
                  </a:lnTo>
                  <a:lnTo>
                    <a:pt x="897" y="442"/>
                  </a:lnTo>
                  <a:lnTo>
                    <a:pt x="897" y="442"/>
                  </a:lnTo>
                  <a:lnTo>
                    <a:pt x="897" y="440"/>
                  </a:lnTo>
                  <a:lnTo>
                    <a:pt x="895" y="437"/>
                  </a:lnTo>
                  <a:lnTo>
                    <a:pt x="895" y="437"/>
                  </a:lnTo>
                  <a:lnTo>
                    <a:pt x="895" y="437"/>
                  </a:lnTo>
                  <a:lnTo>
                    <a:pt x="897" y="435"/>
                  </a:lnTo>
                  <a:lnTo>
                    <a:pt x="897" y="435"/>
                  </a:lnTo>
                  <a:lnTo>
                    <a:pt x="895" y="435"/>
                  </a:lnTo>
                  <a:lnTo>
                    <a:pt x="893" y="435"/>
                  </a:lnTo>
                  <a:lnTo>
                    <a:pt x="890" y="435"/>
                  </a:lnTo>
                  <a:lnTo>
                    <a:pt x="890" y="433"/>
                  </a:lnTo>
                  <a:lnTo>
                    <a:pt x="886" y="433"/>
                  </a:lnTo>
                  <a:lnTo>
                    <a:pt x="881" y="430"/>
                  </a:lnTo>
                  <a:lnTo>
                    <a:pt x="876" y="437"/>
                  </a:lnTo>
                  <a:lnTo>
                    <a:pt x="871" y="437"/>
                  </a:lnTo>
                  <a:lnTo>
                    <a:pt x="871" y="437"/>
                  </a:lnTo>
                  <a:lnTo>
                    <a:pt x="869" y="437"/>
                  </a:lnTo>
                  <a:lnTo>
                    <a:pt x="864" y="442"/>
                  </a:lnTo>
                  <a:lnTo>
                    <a:pt x="860" y="447"/>
                  </a:lnTo>
                  <a:lnTo>
                    <a:pt x="857" y="449"/>
                  </a:lnTo>
                  <a:lnTo>
                    <a:pt x="852" y="452"/>
                  </a:lnTo>
                  <a:lnTo>
                    <a:pt x="852" y="452"/>
                  </a:lnTo>
                  <a:lnTo>
                    <a:pt x="852" y="452"/>
                  </a:lnTo>
                  <a:lnTo>
                    <a:pt x="852" y="452"/>
                  </a:lnTo>
                  <a:lnTo>
                    <a:pt x="852" y="452"/>
                  </a:lnTo>
                  <a:lnTo>
                    <a:pt x="850" y="452"/>
                  </a:lnTo>
                  <a:lnTo>
                    <a:pt x="850" y="452"/>
                  </a:lnTo>
                  <a:lnTo>
                    <a:pt x="850" y="452"/>
                  </a:lnTo>
                  <a:lnTo>
                    <a:pt x="850" y="452"/>
                  </a:lnTo>
                  <a:lnTo>
                    <a:pt x="850" y="452"/>
                  </a:lnTo>
                  <a:lnTo>
                    <a:pt x="850" y="452"/>
                  </a:lnTo>
                  <a:lnTo>
                    <a:pt x="848" y="449"/>
                  </a:lnTo>
                  <a:lnTo>
                    <a:pt x="848" y="449"/>
                  </a:lnTo>
                  <a:lnTo>
                    <a:pt x="848" y="449"/>
                  </a:lnTo>
                  <a:lnTo>
                    <a:pt x="848" y="449"/>
                  </a:lnTo>
                  <a:lnTo>
                    <a:pt x="848" y="449"/>
                  </a:lnTo>
                  <a:lnTo>
                    <a:pt x="848" y="449"/>
                  </a:lnTo>
                  <a:lnTo>
                    <a:pt x="848" y="449"/>
                  </a:lnTo>
                  <a:lnTo>
                    <a:pt x="850" y="449"/>
                  </a:lnTo>
                  <a:lnTo>
                    <a:pt x="852" y="449"/>
                  </a:lnTo>
                  <a:lnTo>
                    <a:pt x="855" y="449"/>
                  </a:lnTo>
                  <a:lnTo>
                    <a:pt x="855" y="449"/>
                  </a:lnTo>
                  <a:lnTo>
                    <a:pt x="855" y="449"/>
                  </a:lnTo>
                  <a:lnTo>
                    <a:pt x="855" y="447"/>
                  </a:lnTo>
                  <a:lnTo>
                    <a:pt x="862" y="442"/>
                  </a:lnTo>
                  <a:lnTo>
                    <a:pt x="867" y="437"/>
                  </a:lnTo>
                  <a:lnTo>
                    <a:pt x="874" y="433"/>
                  </a:lnTo>
                  <a:lnTo>
                    <a:pt x="874" y="426"/>
                  </a:lnTo>
                  <a:lnTo>
                    <a:pt x="876" y="423"/>
                  </a:lnTo>
                  <a:lnTo>
                    <a:pt x="876" y="423"/>
                  </a:lnTo>
                  <a:lnTo>
                    <a:pt x="876" y="421"/>
                  </a:lnTo>
                  <a:lnTo>
                    <a:pt x="876" y="421"/>
                  </a:lnTo>
                  <a:lnTo>
                    <a:pt x="876" y="421"/>
                  </a:lnTo>
                  <a:lnTo>
                    <a:pt x="874" y="419"/>
                  </a:lnTo>
                  <a:lnTo>
                    <a:pt x="874" y="416"/>
                  </a:lnTo>
                  <a:lnTo>
                    <a:pt x="874" y="416"/>
                  </a:lnTo>
                  <a:lnTo>
                    <a:pt x="869" y="414"/>
                  </a:lnTo>
                  <a:lnTo>
                    <a:pt x="867" y="414"/>
                  </a:lnTo>
                  <a:lnTo>
                    <a:pt x="864" y="414"/>
                  </a:lnTo>
                  <a:lnTo>
                    <a:pt x="860" y="419"/>
                  </a:lnTo>
                  <a:lnTo>
                    <a:pt x="860" y="419"/>
                  </a:lnTo>
                  <a:lnTo>
                    <a:pt x="857" y="421"/>
                  </a:lnTo>
                  <a:lnTo>
                    <a:pt x="855" y="421"/>
                  </a:lnTo>
                  <a:lnTo>
                    <a:pt x="855" y="423"/>
                  </a:lnTo>
                  <a:lnTo>
                    <a:pt x="848" y="421"/>
                  </a:lnTo>
                  <a:lnTo>
                    <a:pt x="848" y="423"/>
                  </a:lnTo>
                  <a:lnTo>
                    <a:pt x="845" y="423"/>
                  </a:lnTo>
                  <a:lnTo>
                    <a:pt x="848" y="426"/>
                  </a:lnTo>
                  <a:lnTo>
                    <a:pt x="848" y="426"/>
                  </a:lnTo>
                  <a:lnTo>
                    <a:pt x="850" y="426"/>
                  </a:lnTo>
                  <a:lnTo>
                    <a:pt x="850" y="426"/>
                  </a:lnTo>
                  <a:lnTo>
                    <a:pt x="850" y="423"/>
                  </a:lnTo>
                  <a:lnTo>
                    <a:pt x="850" y="426"/>
                  </a:lnTo>
                  <a:lnTo>
                    <a:pt x="852" y="426"/>
                  </a:lnTo>
                  <a:lnTo>
                    <a:pt x="852" y="426"/>
                  </a:lnTo>
                  <a:lnTo>
                    <a:pt x="852" y="426"/>
                  </a:lnTo>
                  <a:lnTo>
                    <a:pt x="857" y="426"/>
                  </a:lnTo>
                  <a:lnTo>
                    <a:pt x="857" y="426"/>
                  </a:lnTo>
                  <a:lnTo>
                    <a:pt x="857" y="426"/>
                  </a:lnTo>
                  <a:lnTo>
                    <a:pt x="860" y="426"/>
                  </a:lnTo>
                  <a:lnTo>
                    <a:pt x="860" y="426"/>
                  </a:lnTo>
                  <a:lnTo>
                    <a:pt x="862" y="426"/>
                  </a:lnTo>
                  <a:lnTo>
                    <a:pt x="864" y="426"/>
                  </a:lnTo>
                  <a:lnTo>
                    <a:pt x="864" y="426"/>
                  </a:lnTo>
                  <a:lnTo>
                    <a:pt x="864" y="426"/>
                  </a:lnTo>
                  <a:lnTo>
                    <a:pt x="862" y="426"/>
                  </a:lnTo>
                  <a:lnTo>
                    <a:pt x="862" y="430"/>
                  </a:lnTo>
                  <a:lnTo>
                    <a:pt x="860" y="428"/>
                  </a:lnTo>
                  <a:lnTo>
                    <a:pt x="862" y="428"/>
                  </a:lnTo>
                  <a:lnTo>
                    <a:pt x="862" y="426"/>
                  </a:lnTo>
                  <a:lnTo>
                    <a:pt x="860" y="426"/>
                  </a:lnTo>
                  <a:lnTo>
                    <a:pt x="860" y="426"/>
                  </a:lnTo>
                  <a:lnTo>
                    <a:pt x="860" y="428"/>
                  </a:lnTo>
                  <a:lnTo>
                    <a:pt x="857" y="428"/>
                  </a:lnTo>
                  <a:lnTo>
                    <a:pt x="855" y="426"/>
                  </a:lnTo>
                  <a:lnTo>
                    <a:pt x="855" y="426"/>
                  </a:lnTo>
                  <a:lnTo>
                    <a:pt x="852" y="428"/>
                  </a:lnTo>
                  <a:lnTo>
                    <a:pt x="848" y="426"/>
                  </a:lnTo>
                  <a:lnTo>
                    <a:pt x="848" y="426"/>
                  </a:lnTo>
                  <a:lnTo>
                    <a:pt x="845" y="430"/>
                  </a:lnTo>
                  <a:lnTo>
                    <a:pt x="843" y="430"/>
                  </a:lnTo>
                  <a:lnTo>
                    <a:pt x="843" y="428"/>
                  </a:lnTo>
                  <a:lnTo>
                    <a:pt x="843" y="428"/>
                  </a:lnTo>
                  <a:lnTo>
                    <a:pt x="843" y="428"/>
                  </a:lnTo>
                  <a:lnTo>
                    <a:pt x="843" y="428"/>
                  </a:lnTo>
                  <a:lnTo>
                    <a:pt x="843" y="430"/>
                  </a:lnTo>
                  <a:lnTo>
                    <a:pt x="843" y="430"/>
                  </a:lnTo>
                  <a:lnTo>
                    <a:pt x="845" y="430"/>
                  </a:lnTo>
                  <a:lnTo>
                    <a:pt x="845" y="430"/>
                  </a:lnTo>
                  <a:lnTo>
                    <a:pt x="845" y="430"/>
                  </a:lnTo>
                  <a:lnTo>
                    <a:pt x="845" y="433"/>
                  </a:lnTo>
                  <a:lnTo>
                    <a:pt x="843" y="435"/>
                  </a:lnTo>
                  <a:lnTo>
                    <a:pt x="843" y="435"/>
                  </a:lnTo>
                  <a:lnTo>
                    <a:pt x="841" y="435"/>
                  </a:lnTo>
                  <a:lnTo>
                    <a:pt x="841" y="435"/>
                  </a:lnTo>
                  <a:lnTo>
                    <a:pt x="841" y="433"/>
                  </a:lnTo>
                  <a:lnTo>
                    <a:pt x="841" y="433"/>
                  </a:lnTo>
                  <a:lnTo>
                    <a:pt x="838" y="433"/>
                  </a:lnTo>
                  <a:lnTo>
                    <a:pt x="838" y="430"/>
                  </a:lnTo>
                  <a:lnTo>
                    <a:pt x="838" y="428"/>
                  </a:lnTo>
                  <a:lnTo>
                    <a:pt x="836" y="428"/>
                  </a:lnTo>
                  <a:lnTo>
                    <a:pt x="836" y="426"/>
                  </a:lnTo>
                  <a:lnTo>
                    <a:pt x="836" y="426"/>
                  </a:lnTo>
                  <a:lnTo>
                    <a:pt x="833" y="423"/>
                  </a:lnTo>
                  <a:lnTo>
                    <a:pt x="833" y="423"/>
                  </a:lnTo>
                  <a:lnTo>
                    <a:pt x="833" y="423"/>
                  </a:lnTo>
                  <a:lnTo>
                    <a:pt x="833" y="423"/>
                  </a:lnTo>
                  <a:lnTo>
                    <a:pt x="833" y="423"/>
                  </a:lnTo>
                  <a:lnTo>
                    <a:pt x="829" y="426"/>
                  </a:lnTo>
                  <a:lnTo>
                    <a:pt x="826" y="430"/>
                  </a:lnTo>
                  <a:lnTo>
                    <a:pt x="824" y="430"/>
                  </a:lnTo>
                  <a:lnTo>
                    <a:pt x="824" y="433"/>
                  </a:lnTo>
                  <a:lnTo>
                    <a:pt x="822" y="433"/>
                  </a:lnTo>
                  <a:lnTo>
                    <a:pt x="819" y="433"/>
                  </a:lnTo>
                  <a:lnTo>
                    <a:pt x="822" y="430"/>
                  </a:lnTo>
                  <a:lnTo>
                    <a:pt x="822" y="430"/>
                  </a:lnTo>
                  <a:lnTo>
                    <a:pt x="822" y="430"/>
                  </a:lnTo>
                  <a:lnTo>
                    <a:pt x="819" y="428"/>
                  </a:lnTo>
                  <a:lnTo>
                    <a:pt x="819" y="428"/>
                  </a:lnTo>
                  <a:lnTo>
                    <a:pt x="819" y="428"/>
                  </a:lnTo>
                  <a:lnTo>
                    <a:pt x="822" y="428"/>
                  </a:lnTo>
                  <a:lnTo>
                    <a:pt x="822" y="428"/>
                  </a:lnTo>
                  <a:lnTo>
                    <a:pt x="824" y="428"/>
                  </a:lnTo>
                  <a:lnTo>
                    <a:pt x="826" y="428"/>
                  </a:lnTo>
                  <a:lnTo>
                    <a:pt x="831" y="426"/>
                  </a:lnTo>
                  <a:lnTo>
                    <a:pt x="831" y="423"/>
                  </a:lnTo>
                  <a:lnTo>
                    <a:pt x="831" y="421"/>
                  </a:lnTo>
                  <a:lnTo>
                    <a:pt x="829" y="421"/>
                  </a:lnTo>
                  <a:lnTo>
                    <a:pt x="829" y="421"/>
                  </a:lnTo>
                  <a:lnTo>
                    <a:pt x="829" y="421"/>
                  </a:lnTo>
                  <a:lnTo>
                    <a:pt x="829" y="423"/>
                  </a:lnTo>
                  <a:lnTo>
                    <a:pt x="826" y="426"/>
                  </a:lnTo>
                  <a:lnTo>
                    <a:pt x="824" y="426"/>
                  </a:lnTo>
                  <a:lnTo>
                    <a:pt x="826" y="419"/>
                  </a:lnTo>
                  <a:lnTo>
                    <a:pt x="824" y="419"/>
                  </a:lnTo>
                  <a:lnTo>
                    <a:pt x="824" y="419"/>
                  </a:lnTo>
                  <a:lnTo>
                    <a:pt x="824" y="421"/>
                  </a:lnTo>
                  <a:lnTo>
                    <a:pt x="824" y="421"/>
                  </a:lnTo>
                  <a:lnTo>
                    <a:pt x="824" y="421"/>
                  </a:lnTo>
                  <a:lnTo>
                    <a:pt x="822" y="421"/>
                  </a:lnTo>
                  <a:lnTo>
                    <a:pt x="822" y="421"/>
                  </a:lnTo>
                  <a:lnTo>
                    <a:pt x="822" y="421"/>
                  </a:lnTo>
                  <a:lnTo>
                    <a:pt x="822" y="419"/>
                  </a:lnTo>
                  <a:lnTo>
                    <a:pt x="824" y="416"/>
                  </a:lnTo>
                  <a:lnTo>
                    <a:pt x="822" y="416"/>
                  </a:lnTo>
                  <a:lnTo>
                    <a:pt x="822" y="416"/>
                  </a:lnTo>
                  <a:lnTo>
                    <a:pt x="819" y="416"/>
                  </a:lnTo>
                  <a:lnTo>
                    <a:pt x="817" y="419"/>
                  </a:lnTo>
                  <a:lnTo>
                    <a:pt x="817" y="416"/>
                  </a:lnTo>
                  <a:lnTo>
                    <a:pt x="817" y="416"/>
                  </a:lnTo>
                  <a:lnTo>
                    <a:pt x="817" y="416"/>
                  </a:lnTo>
                  <a:lnTo>
                    <a:pt x="817" y="416"/>
                  </a:lnTo>
                  <a:lnTo>
                    <a:pt x="815" y="416"/>
                  </a:lnTo>
                  <a:lnTo>
                    <a:pt x="815" y="419"/>
                  </a:lnTo>
                  <a:lnTo>
                    <a:pt x="815" y="419"/>
                  </a:lnTo>
                  <a:lnTo>
                    <a:pt x="817" y="421"/>
                  </a:lnTo>
                  <a:lnTo>
                    <a:pt x="817" y="421"/>
                  </a:lnTo>
                  <a:lnTo>
                    <a:pt x="815" y="423"/>
                  </a:lnTo>
                  <a:lnTo>
                    <a:pt x="817" y="423"/>
                  </a:lnTo>
                  <a:lnTo>
                    <a:pt x="817" y="423"/>
                  </a:lnTo>
                  <a:lnTo>
                    <a:pt x="817" y="423"/>
                  </a:lnTo>
                  <a:lnTo>
                    <a:pt x="817" y="423"/>
                  </a:lnTo>
                  <a:lnTo>
                    <a:pt x="817" y="423"/>
                  </a:lnTo>
                  <a:lnTo>
                    <a:pt x="817" y="423"/>
                  </a:lnTo>
                  <a:lnTo>
                    <a:pt x="819" y="426"/>
                  </a:lnTo>
                  <a:lnTo>
                    <a:pt x="819" y="426"/>
                  </a:lnTo>
                  <a:lnTo>
                    <a:pt x="819" y="426"/>
                  </a:lnTo>
                  <a:lnTo>
                    <a:pt x="819" y="426"/>
                  </a:lnTo>
                  <a:lnTo>
                    <a:pt x="819" y="426"/>
                  </a:lnTo>
                  <a:lnTo>
                    <a:pt x="819" y="426"/>
                  </a:lnTo>
                  <a:lnTo>
                    <a:pt x="819" y="426"/>
                  </a:lnTo>
                  <a:lnTo>
                    <a:pt x="819" y="426"/>
                  </a:lnTo>
                  <a:lnTo>
                    <a:pt x="817" y="426"/>
                  </a:lnTo>
                  <a:lnTo>
                    <a:pt x="817" y="426"/>
                  </a:lnTo>
                  <a:lnTo>
                    <a:pt x="817" y="426"/>
                  </a:lnTo>
                  <a:lnTo>
                    <a:pt x="815" y="426"/>
                  </a:lnTo>
                  <a:lnTo>
                    <a:pt x="815" y="423"/>
                  </a:lnTo>
                  <a:lnTo>
                    <a:pt x="812" y="423"/>
                  </a:lnTo>
                  <a:lnTo>
                    <a:pt x="812" y="423"/>
                  </a:lnTo>
                  <a:lnTo>
                    <a:pt x="812" y="423"/>
                  </a:lnTo>
                  <a:lnTo>
                    <a:pt x="812" y="421"/>
                  </a:lnTo>
                  <a:lnTo>
                    <a:pt x="812" y="421"/>
                  </a:lnTo>
                  <a:lnTo>
                    <a:pt x="812" y="421"/>
                  </a:lnTo>
                  <a:lnTo>
                    <a:pt x="810" y="421"/>
                  </a:lnTo>
                  <a:lnTo>
                    <a:pt x="810" y="421"/>
                  </a:lnTo>
                  <a:lnTo>
                    <a:pt x="810" y="421"/>
                  </a:lnTo>
                  <a:lnTo>
                    <a:pt x="807" y="421"/>
                  </a:lnTo>
                  <a:lnTo>
                    <a:pt x="807" y="421"/>
                  </a:lnTo>
                  <a:lnTo>
                    <a:pt x="805" y="421"/>
                  </a:lnTo>
                  <a:lnTo>
                    <a:pt x="805" y="421"/>
                  </a:lnTo>
                  <a:lnTo>
                    <a:pt x="803" y="419"/>
                  </a:lnTo>
                  <a:lnTo>
                    <a:pt x="803" y="416"/>
                  </a:lnTo>
                  <a:lnTo>
                    <a:pt x="805" y="416"/>
                  </a:lnTo>
                  <a:lnTo>
                    <a:pt x="807" y="414"/>
                  </a:lnTo>
                  <a:lnTo>
                    <a:pt x="807" y="411"/>
                  </a:lnTo>
                  <a:lnTo>
                    <a:pt x="807" y="411"/>
                  </a:lnTo>
                  <a:lnTo>
                    <a:pt x="805" y="411"/>
                  </a:lnTo>
                  <a:lnTo>
                    <a:pt x="805" y="411"/>
                  </a:lnTo>
                  <a:lnTo>
                    <a:pt x="805" y="411"/>
                  </a:lnTo>
                  <a:lnTo>
                    <a:pt x="805" y="409"/>
                  </a:lnTo>
                  <a:lnTo>
                    <a:pt x="805" y="409"/>
                  </a:lnTo>
                  <a:lnTo>
                    <a:pt x="803" y="409"/>
                  </a:lnTo>
                  <a:lnTo>
                    <a:pt x="803" y="409"/>
                  </a:lnTo>
                  <a:lnTo>
                    <a:pt x="803" y="409"/>
                  </a:lnTo>
                  <a:lnTo>
                    <a:pt x="803" y="409"/>
                  </a:lnTo>
                  <a:lnTo>
                    <a:pt x="803" y="407"/>
                  </a:lnTo>
                  <a:lnTo>
                    <a:pt x="805" y="404"/>
                  </a:lnTo>
                  <a:lnTo>
                    <a:pt x="805" y="404"/>
                  </a:lnTo>
                  <a:lnTo>
                    <a:pt x="805" y="404"/>
                  </a:lnTo>
                  <a:lnTo>
                    <a:pt x="807" y="407"/>
                  </a:lnTo>
                  <a:lnTo>
                    <a:pt x="810" y="407"/>
                  </a:lnTo>
                  <a:lnTo>
                    <a:pt x="812" y="407"/>
                  </a:lnTo>
                  <a:lnTo>
                    <a:pt x="812" y="407"/>
                  </a:lnTo>
                  <a:lnTo>
                    <a:pt x="815" y="409"/>
                  </a:lnTo>
                  <a:lnTo>
                    <a:pt x="815" y="409"/>
                  </a:lnTo>
                  <a:lnTo>
                    <a:pt x="817" y="409"/>
                  </a:lnTo>
                  <a:lnTo>
                    <a:pt x="817" y="409"/>
                  </a:lnTo>
                  <a:lnTo>
                    <a:pt x="817" y="411"/>
                  </a:lnTo>
                  <a:lnTo>
                    <a:pt x="819" y="411"/>
                  </a:lnTo>
                  <a:lnTo>
                    <a:pt x="822" y="411"/>
                  </a:lnTo>
                  <a:lnTo>
                    <a:pt x="822" y="411"/>
                  </a:lnTo>
                  <a:lnTo>
                    <a:pt x="822" y="409"/>
                  </a:lnTo>
                  <a:lnTo>
                    <a:pt x="822" y="409"/>
                  </a:lnTo>
                  <a:lnTo>
                    <a:pt x="819" y="409"/>
                  </a:lnTo>
                  <a:lnTo>
                    <a:pt x="822" y="407"/>
                  </a:lnTo>
                  <a:lnTo>
                    <a:pt x="822" y="402"/>
                  </a:lnTo>
                  <a:lnTo>
                    <a:pt x="822" y="402"/>
                  </a:lnTo>
                  <a:lnTo>
                    <a:pt x="822" y="400"/>
                  </a:lnTo>
                  <a:lnTo>
                    <a:pt x="822" y="397"/>
                  </a:lnTo>
                  <a:lnTo>
                    <a:pt x="822" y="397"/>
                  </a:lnTo>
                  <a:lnTo>
                    <a:pt x="819" y="400"/>
                  </a:lnTo>
                  <a:lnTo>
                    <a:pt x="819" y="400"/>
                  </a:lnTo>
                  <a:lnTo>
                    <a:pt x="819" y="397"/>
                  </a:lnTo>
                  <a:lnTo>
                    <a:pt x="819" y="397"/>
                  </a:lnTo>
                  <a:lnTo>
                    <a:pt x="819" y="397"/>
                  </a:lnTo>
                  <a:lnTo>
                    <a:pt x="819" y="397"/>
                  </a:lnTo>
                  <a:lnTo>
                    <a:pt x="819" y="397"/>
                  </a:lnTo>
                  <a:lnTo>
                    <a:pt x="822" y="397"/>
                  </a:lnTo>
                  <a:lnTo>
                    <a:pt x="822" y="397"/>
                  </a:lnTo>
                  <a:lnTo>
                    <a:pt x="822" y="397"/>
                  </a:lnTo>
                  <a:lnTo>
                    <a:pt x="822" y="397"/>
                  </a:lnTo>
                  <a:lnTo>
                    <a:pt x="822" y="395"/>
                  </a:lnTo>
                  <a:lnTo>
                    <a:pt x="822" y="392"/>
                  </a:lnTo>
                  <a:lnTo>
                    <a:pt x="824" y="390"/>
                  </a:lnTo>
                  <a:lnTo>
                    <a:pt x="824" y="390"/>
                  </a:lnTo>
                  <a:lnTo>
                    <a:pt x="822" y="392"/>
                  </a:lnTo>
                  <a:lnTo>
                    <a:pt x="822" y="392"/>
                  </a:lnTo>
                  <a:lnTo>
                    <a:pt x="819" y="390"/>
                  </a:lnTo>
                  <a:lnTo>
                    <a:pt x="819" y="392"/>
                  </a:lnTo>
                  <a:lnTo>
                    <a:pt x="815" y="397"/>
                  </a:lnTo>
                  <a:lnTo>
                    <a:pt x="812" y="397"/>
                  </a:lnTo>
                  <a:lnTo>
                    <a:pt x="810" y="400"/>
                  </a:lnTo>
                  <a:lnTo>
                    <a:pt x="810" y="400"/>
                  </a:lnTo>
                  <a:lnTo>
                    <a:pt x="810" y="397"/>
                  </a:lnTo>
                  <a:lnTo>
                    <a:pt x="812" y="395"/>
                  </a:lnTo>
                  <a:lnTo>
                    <a:pt x="815" y="395"/>
                  </a:lnTo>
                  <a:lnTo>
                    <a:pt x="817" y="390"/>
                  </a:lnTo>
                  <a:lnTo>
                    <a:pt x="819" y="388"/>
                  </a:lnTo>
                  <a:lnTo>
                    <a:pt x="822" y="388"/>
                  </a:lnTo>
                  <a:lnTo>
                    <a:pt x="822" y="388"/>
                  </a:lnTo>
                  <a:lnTo>
                    <a:pt x="822" y="388"/>
                  </a:lnTo>
                  <a:lnTo>
                    <a:pt x="822" y="388"/>
                  </a:lnTo>
                  <a:lnTo>
                    <a:pt x="822" y="388"/>
                  </a:lnTo>
                  <a:lnTo>
                    <a:pt x="822" y="383"/>
                  </a:lnTo>
                  <a:lnTo>
                    <a:pt x="822" y="383"/>
                  </a:lnTo>
                  <a:lnTo>
                    <a:pt x="822" y="383"/>
                  </a:lnTo>
                  <a:lnTo>
                    <a:pt x="822" y="383"/>
                  </a:lnTo>
                  <a:lnTo>
                    <a:pt x="822" y="381"/>
                  </a:lnTo>
                  <a:lnTo>
                    <a:pt x="826" y="381"/>
                  </a:lnTo>
                  <a:lnTo>
                    <a:pt x="826" y="381"/>
                  </a:lnTo>
                  <a:lnTo>
                    <a:pt x="826" y="378"/>
                  </a:lnTo>
                  <a:lnTo>
                    <a:pt x="826" y="378"/>
                  </a:lnTo>
                  <a:lnTo>
                    <a:pt x="831" y="376"/>
                  </a:lnTo>
                  <a:lnTo>
                    <a:pt x="836" y="376"/>
                  </a:lnTo>
                  <a:lnTo>
                    <a:pt x="838" y="374"/>
                  </a:lnTo>
                  <a:lnTo>
                    <a:pt x="838" y="374"/>
                  </a:lnTo>
                  <a:lnTo>
                    <a:pt x="838" y="374"/>
                  </a:lnTo>
                  <a:lnTo>
                    <a:pt x="841" y="374"/>
                  </a:lnTo>
                  <a:lnTo>
                    <a:pt x="841" y="376"/>
                  </a:lnTo>
                  <a:lnTo>
                    <a:pt x="843" y="374"/>
                  </a:lnTo>
                  <a:lnTo>
                    <a:pt x="845" y="371"/>
                  </a:lnTo>
                  <a:lnTo>
                    <a:pt x="848" y="371"/>
                  </a:lnTo>
                  <a:lnTo>
                    <a:pt x="848" y="371"/>
                  </a:lnTo>
                  <a:lnTo>
                    <a:pt x="850" y="371"/>
                  </a:lnTo>
                  <a:lnTo>
                    <a:pt x="850" y="371"/>
                  </a:lnTo>
                  <a:lnTo>
                    <a:pt x="852" y="371"/>
                  </a:lnTo>
                  <a:lnTo>
                    <a:pt x="852" y="371"/>
                  </a:lnTo>
                  <a:lnTo>
                    <a:pt x="852" y="371"/>
                  </a:lnTo>
                  <a:lnTo>
                    <a:pt x="855" y="371"/>
                  </a:lnTo>
                  <a:lnTo>
                    <a:pt x="855" y="371"/>
                  </a:lnTo>
                  <a:lnTo>
                    <a:pt x="857" y="374"/>
                  </a:lnTo>
                  <a:lnTo>
                    <a:pt x="860" y="374"/>
                  </a:lnTo>
                  <a:lnTo>
                    <a:pt x="857" y="371"/>
                  </a:lnTo>
                  <a:lnTo>
                    <a:pt x="857" y="371"/>
                  </a:lnTo>
                  <a:lnTo>
                    <a:pt x="855" y="369"/>
                  </a:lnTo>
                  <a:lnTo>
                    <a:pt x="855" y="369"/>
                  </a:lnTo>
                  <a:lnTo>
                    <a:pt x="855" y="369"/>
                  </a:lnTo>
                  <a:lnTo>
                    <a:pt x="857" y="369"/>
                  </a:lnTo>
                  <a:lnTo>
                    <a:pt x="857" y="369"/>
                  </a:lnTo>
                  <a:lnTo>
                    <a:pt x="857" y="369"/>
                  </a:lnTo>
                  <a:lnTo>
                    <a:pt x="857" y="369"/>
                  </a:lnTo>
                  <a:lnTo>
                    <a:pt x="857" y="369"/>
                  </a:lnTo>
                  <a:lnTo>
                    <a:pt x="857" y="369"/>
                  </a:lnTo>
                  <a:lnTo>
                    <a:pt x="857" y="366"/>
                  </a:lnTo>
                  <a:lnTo>
                    <a:pt x="857" y="366"/>
                  </a:lnTo>
                  <a:lnTo>
                    <a:pt x="855" y="364"/>
                  </a:lnTo>
                  <a:lnTo>
                    <a:pt x="855" y="364"/>
                  </a:lnTo>
                  <a:lnTo>
                    <a:pt x="855" y="362"/>
                  </a:lnTo>
                  <a:lnTo>
                    <a:pt x="855" y="362"/>
                  </a:lnTo>
                  <a:lnTo>
                    <a:pt x="855" y="359"/>
                  </a:lnTo>
                  <a:lnTo>
                    <a:pt x="852" y="359"/>
                  </a:lnTo>
                  <a:lnTo>
                    <a:pt x="852" y="357"/>
                  </a:lnTo>
                  <a:lnTo>
                    <a:pt x="852" y="355"/>
                  </a:lnTo>
                  <a:lnTo>
                    <a:pt x="850" y="355"/>
                  </a:lnTo>
                  <a:lnTo>
                    <a:pt x="848" y="352"/>
                  </a:lnTo>
                  <a:lnTo>
                    <a:pt x="848" y="352"/>
                  </a:lnTo>
                  <a:lnTo>
                    <a:pt x="845" y="348"/>
                  </a:lnTo>
                  <a:lnTo>
                    <a:pt x="843" y="345"/>
                  </a:lnTo>
                  <a:lnTo>
                    <a:pt x="841" y="345"/>
                  </a:lnTo>
                  <a:lnTo>
                    <a:pt x="838" y="343"/>
                  </a:lnTo>
                  <a:lnTo>
                    <a:pt x="836" y="340"/>
                  </a:lnTo>
                  <a:lnTo>
                    <a:pt x="836" y="340"/>
                  </a:lnTo>
                  <a:lnTo>
                    <a:pt x="833" y="340"/>
                  </a:lnTo>
                  <a:lnTo>
                    <a:pt x="833" y="340"/>
                  </a:lnTo>
                  <a:lnTo>
                    <a:pt x="831" y="340"/>
                  </a:lnTo>
                  <a:lnTo>
                    <a:pt x="831" y="338"/>
                  </a:lnTo>
                  <a:lnTo>
                    <a:pt x="829" y="338"/>
                  </a:lnTo>
                  <a:lnTo>
                    <a:pt x="829" y="340"/>
                  </a:lnTo>
                  <a:lnTo>
                    <a:pt x="826" y="343"/>
                  </a:lnTo>
                  <a:lnTo>
                    <a:pt x="822" y="343"/>
                  </a:lnTo>
                  <a:lnTo>
                    <a:pt x="822" y="343"/>
                  </a:lnTo>
                  <a:lnTo>
                    <a:pt x="822" y="345"/>
                  </a:lnTo>
                  <a:lnTo>
                    <a:pt x="824" y="345"/>
                  </a:lnTo>
                  <a:lnTo>
                    <a:pt x="824" y="348"/>
                  </a:lnTo>
                  <a:lnTo>
                    <a:pt x="826" y="348"/>
                  </a:lnTo>
                  <a:lnTo>
                    <a:pt x="826" y="348"/>
                  </a:lnTo>
                  <a:lnTo>
                    <a:pt x="826" y="350"/>
                  </a:lnTo>
                  <a:lnTo>
                    <a:pt x="826" y="350"/>
                  </a:lnTo>
                  <a:lnTo>
                    <a:pt x="826" y="350"/>
                  </a:lnTo>
                  <a:lnTo>
                    <a:pt x="826" y="350"/>
                  </a:lnTo>
                  <a:lnTo>
                    <a:pt x="826" y="350"/>
                  </a:lnTo>
                  <a:lnTo>
                    <a:pt x="829" y="350"/>
                  </a:lnTo>
                  <a:lnTo>
                    <a:pt x="829" y="350"/>
                  </a:lnTo>
                  <a:lnTo>
                    <a:pt x="829" y="350"/>
                  </a:lnTo>
                  <a:lnTo>
                    <a:pt x="826" y="352"/>
                  </a:lnTo>
                  <a:lnTo>
                    <a:pt x="826" y="352"/>
                  </a:lnTo>
                  <a:lnTo>
                    <a:pt x="826" y="352"/>
                  </a:lnTo>
                  <a:lnTo>
                    <a:pt x="826" y="352"/>
                  </a:lnTo>
                  <a:lnTo>
                    <a:pt x="822" y="352"/>
                  </a:lnTo>
                  <a:lnTo>
                    <a:pt x="822" y="352"/>
                  </a:lnTo>
                  <a:lnTo>
                    <a:pt x="822" y="355"/>
                  </a:lnTo>
                  <a:lnTo>
                    <a:pt x="819" y="350"/>
                  </a:lnTo>
                  <a:lnTo>
                    <a:pt x="819" y="350"/>
                  </a:lnTo>
                  <a:lnTo>
                    <a:pt x="817" y="350"/>
                  </a:lnTo>
                  <a:lnTo>
                    <a:pt x="815" y="350"/>
                  </a:lnTo>
                  <a:lnTo>
                    <a:pt x="815" y="350"/>
                  </a:lnTo>
                  <a:lnTo>
                    <a:pt x="812" y="350"/>
                  </a:lnTo>
                  <a:lnTo>
                    <a:pt x="807" y="352"/>
                  </a:lnTo>
                  <a:lnTo>
                    <a:pt x="803" y="352"/>
                  </a:lnTo>
                  <a:lnTo>
                    <a:pt x="800" y="357"/>
                  </a:lnTo>
                  <a:lnTo>
                    <a:pt x="800" y="357"/>
                  </a:lnTo>
                  <a:lnTo>
                    <a:pt x="800" y="357"/>
                  </a:lnTo>
                  <a:lnTo>
                    <a:pt x="800" y="355"/>
                  </a:lnTo>
                  <a:lnTo>
                    <a:pt x="803" y="352"/>
                  </a:lnTo>
                  <a:lnTo>
                    <a:pt x="803" y="350"/>
                  </a:lnTo>
                  <a:lnTo>
                    <a:pt x="803" y="350"/>
                  </a:lnTo>
                  <a:lnTo>
                    <a:pt x="803" y="350"/>
                  </a:lnTo>
                  <a:lnTo>
                    <a:pt x="796" y="352"/>
                  </a:lnTo>
                  <a:lnTo>
                    <a:pt x="791" y="352"/>
                  </a:lnTo>
                  <a:lnTo>
                    <a:pt x="788" y="352"/>
                  </a:lnTo>
                  <a:lnTo>
                    <a:pt x="788" y="352"/>
                  </a:lnTo>
                  <a:lnTo>
                    <a:pt x="788" y="352"/>
                  </a:lnTo>
                  <a:lnTo>
                    <a:pt x="786" y="352"/>
                  </a:lnTo>
                  <a:lnTo>
                    <a:pt x="786" y="352"/>
                  </a:lnTo>
                  <a:lnTo>
                    <a:pt x="788" y="350"/>
                  </a:lnTo>
                  <a:lnTo>
                    <a:pt x="793" y="350"/>
                  </a:lnTo>
                  <a:lnTo>
                    <a:pt x="796" y="350"/>
                  </a:lnTo>
                  <a:lnTo>
                    <a:pt x="796" y="350"/>
                  </a:lnTo>
                  <a:lnTo>
                    <a:pt x="796" y="348"/>
                  </a:lnTo>
                  <a:lnTo>
                    <a:pt x="793" y="348"/>
                  </a:lnTo>
                  <a:lnTo>
                    <a:pt x="793" y="348"/>
                  </a:lnTo>
                  <a:lnTo>
                    <a:pt x="793" y="348"/>
                  </a:lnTo>
                  <a:lnTo>
                    <a:pt x="793" y="348"/>
                  </a:lnTo>
                  <a:lnTo>
                    <a:pt x="793" y="345"/>
                  </a:lnTo>
                  <a:lnTo>
                    <a:pt x="796" y="345"/>
                  </a:lnTo>
                  <a:lnTo>
                    <a:pt x="796" y="345"/>
                  </a:lnTo>
                  <a:lnTo>
                    <a:pt x="796" y="345"/>
                  </a:lnTo>
                  <a:lnTo>
                    <a:pt x="796" y="345"/>
                  </a:lnTo>
                  <a:lnTo>
                    <a:pt x="796" y="345"/>
                  </a:lnTo>
                  <a:lnTo>
                    <a:pt x="796" y="345"/>
                  </a:lnTo>
                  <a:lnTo>
                    <a:pt x="793" y="343"/>
                  </a:lnTo>
                  <a:lnTo>
                    <a:pt x="784" y="345"/>
                  </a:lnTo>
                  <a:lnTo>
                    <a:pt x="784" y="345"/>
                  </a:lnTo>
                  <a:lnTo>
                    <a:pt x="781" y="343"/>
                  </a:lnTo>
                  <a:lnTo>
                    <a:pt x="788" y="338"/>
                  </a:lnTo>
                  <a:lnTo>
                    <a:pt x="788" y="338"/>
                  </a:lnTo>
                  <a:lnTo>
                    <a:pt x="786" y="336"/>
                  </a:lnTo>
                  <a:lnTo>
                    <a:pt x="788" y="333"/>
                  </a:lnTo>
                  <a:lnTo>
                    <a:pt x="791" y="331"/>
                  </a:lnTo>
                  <a:lnTo>
                    <a:pt x="798" y="333"/>
                  </a:lnTo>
                  <a:lnTo>
                    <a:pt x="805" y="333"/>
                  </a:lnTo>
                  <a:lnTo>
                    <a:pt x="807" y="333"/>
                  </a:lnTo>
                  <a:lnTo>
                    <a:pt x="807" y="333"/>
                  </a:lnTo>
                  <a:lnTo>
                    <a:pt x="807" y="333"/>
                  </a:lnTo>
                  <a:lnTo>
                    <a:pt x="807" y="329"/>
                  </a:lnTo>
                  <a:lnTo>
                    <a:pt x="807" y="326"/>
                  </a:lnTo>
                  <a:lnTo>
                    <a:pt x="807" y="326"/>
                  </a:lnTo>
                  <a:lnTo>
                    <a:pt x="807" y="326"/>
                  </a:lnTo>
                  <a:lnTo>
                    <a:pt x="807" y="324"/>
                  </a:lnTo>
                  <a:lnTo>
                    <a:pt x="807" y="324"/>
                  </a:lnTo>
                  <a:lnTo>
                    <a:pt x="805" y="324"/>
                  </a:lnTo>
                  <a:lnTo>
                    <a:pt x="805" y="324"/>
                  </a:lnTo>
                  <a:lnTo>
                    <a:pt x="803" y="324"/>
                  </a:lnTo>
                  <a:lnTo>
                    <a:pt x="803" y="321"/>
                  </a:lnTo>
                  <a:lnTo>
                    <a:pt x="800" y="321"/>
                  </a:lnTo>
                  <a:lnTo>
                    <a:pt x="800" y="324"/>
                  </a:lnTo>
                  <a:lnTo>
                    <a:pt x="800" y="324"/>
                  </a:lnTo>
                  <a:lnTo>
                    <a:pt x="798" y="321"/>
                  </a:lnTo>
                  <a:lnTo>
                    <a:pt x="798" y="321"/>
                  </a:lnTo>
                  <a:lnTo>
                    <a:pt x="796" y="321"/>
                  </a:lnTo>
                  <a:lnTo>
                    <a:pt x="791" y="324"/>
                  </a:lnTo>
                  <a:lnTo>
                    <a:pt x="786" y="326"/>
                  </a:lnTo>
                  <a:lnTo>
                    <a:pt x="784" y="324"/>
                  </a:lnTo>
                  <a:lnTo>
                    <a:pt x="774" y="324"/>
                  </a:lnTo>
                  <a:lnTo>
                    <a:pt x="767" y="324"/>
                  </a:lnTo>
                  <a:lnTo>
                    <a:pt x="765" y="326"/>
                  </a:lnTo>
                  <a:lnTo>
                    <a:pt x="762" y="326"/>
                  </a:lnTo>
                  <a:lnTo>
                    <a:pt x="770" y="343"/>
                  </a:lnTo>
                  <a:lnTo>
                    <a:pt x="770" y="343"/>
                  </a:lnTo>
                  <a:lnTo>
                    <a:pt x="772" y="345"/>
                  </a:lnTo>
                  <a:lnTo>
                    <a:pt x="772" y="348"/>
                  </a:lnTo>
                  <a:lnTo>
                    <a:pt x="774" y="348"/>
                  </a:lnTo>
                  <a:lnTo>
                    <a:pt x="774" y="348"/>
                  </a:lnTo>
                  <a:lnTo>
                    <a:pt x="774" y="348"/>
                  </a:lnTo>
                  <a:lnTo>
                    <a:pt x="777" y="355"/>
                  </a:lnTo>
                  <a:lnTo>
                    <a:pt x="777" y="357"/>
                  </a:lnTo>
                  <a:lnTo>
                    <a:pt x="777" y="357"/>
                  </a:lnTo>
                  <a:lnTo>
                    <a:pt x="777" y="357"/>
                  </a:lnTo>
                  <a:lnTo>
                    <a:pt x="777" y="357"/>
                  </a:lnTo>
                  <a:lnTo>
                    <a:pt x="777" y="357"/>
                  </a:lnTo>
                  <a:lnTo>
                    <a:pt x="777" y="357"/>
                  </a:lnTo>
                  <a:lnTo>
                    <a:pt x="774" y="350"/>
                  </a:lnTo>
                  <a:lnTo>
                    <a:pt x="774" y="350"/>
                  </a:lnTo>
                  <a:lnTo>
                    <a:pt x="772" y="350"/>
                  </a:lnTo>
                  <a:lnTo>
                    <a:pt x="772" y="350"/>
                  </a:lnTo>
                  <a:lnTo>
                    <a:pt x="772" y="352"/>
                  </a:lnTo>
                  <a:lnTo>
                    <a:pt x="765" y="355"/>
                  </a:lnTo>
                  <a:lnTo>
                    <a:pt x="765" y="352"/>
                  </a:lnTo>
                  <a:lnTo>
                    <a:pt x="765" y="352"/>
                  </a:lnTo>
                  <a:lnTo>
                    <a:pt x="765" y="350"/>
                  </a:lnTo>
                  <a:lnTo>
                    <a:pt x="765" y="350"/>
                  </a:lnTo>
                  <a:lnTo>
                    <a:pt x="762" y="350"/>
                  </a:lnTo>
                  <a:lnTo>
                    <a:pt x="762" y="348"/>
                  </a:lnTo>
                  <a:lnTo>
                    <a:pt x="762" y="348"/>
                  </a:lnTo>
                  <a:lnTo>
                    <a:pt x="762" y="345"/>
                  </a:lnTo>
                  <a:lnTo>
                    <a:pt x="762" y="345"/>
                  </a:lnTo>
                  <a:lnTo>
                    <a:pt x="760" y="345"/>
                  </a:lnTo>
                  <a:lnTo>
                    <a:pt x="760" y="343"/>
                  </a:lnTo>
                  <a:lnTo>
                    <a:pt x="760" y="343"/>
                  </a:lnTo>
                  <a:lnTo>
                    <a:pt x="760" y="343"/>
                  </a:lnTo>
                  <a:lnTo>
                    <a:pt x="760" y="343"/>
                  </a:lnTo>
                  <a:lnTo>
                    <a:pt x="760" y="343"/>
                  </a:lnTo>
                  <a:lnTo>
                    <a:pt x="760" y="338"/>
                  </a:lnTo>
                  <a:lnTo>
                    <a:pt x="760" y="338"/>
                  </a:lnTo>
                  <a:lnTo>
                    <a:pt x="760" y="336"/>
                  </a:lnTo>
                  <a:lnTo>
                    <a:pt x="760" y="336"/>
                  </a:lnTo>
                  <a:lnTo>
                    <a:pt x="758" y="333"/>
                  </a:lnTo>
                  <a:lnTo>
                    <a:pt x="758" y="333"/>
                  </a:lnTo>
                  <a:lnTo>
                    <a:pt x="755" y="333"/>
                  </a:lnTo>
                  <a:lnTo>
                    <a:pt x="753" y="333"/>
                  </a:lnTo>
                  <a:lnTo>
                    <a:pt x="753" y="331"/>
                  </a:lnTo>
                  <a:lnTo>
                    <a:pt x="753" y="326"/>
                  </a:lnTo>
                  <a:lnTo>
                    <a:pt x="753" y="324"/>
                  </a:lnTo>
                  <a:lnTo>
                    <a:pt x="753" y="324"/>
                  </a:lnTo>
                  <a:lnTo>
                    <a:pt x="753" y="321"/>
                  </a:lnTo>
                  <a:lnTo>
                    <a:pt x="751" y="321"/>
                  </a:lnTo>
                  <a:lnTo>
                    <a:pt x="751" y="319"/>
                  </a:lnTo>
                  <a:lnTo>
                    <a:pt x="748" y="319"/>
                  </a:lnTo>
                  <a:lnTo>
                    <a:pt x="751" y="317"/>
                  </a:lnTo>
                  <a:lnTo>
                    <a:pt x="748" y="317"/>
                  </a:lnTo>
                  <a:lnTo>
                    <a:pt x="746" y="314"/>
                  </a:lnTo>
                  <a:lnTo>
                    <a:pt x="744" y="312"/>
                  </a:lnTo>
                  <a:lnTo>
                    <a:pt x="744" y="312"/>
                  </a:lnTo>
                  <a:lnTo>
                    <a:pt x="744" y="310"/>
                  </a:lnTo>
                  <a:lnTo>
                    <a:pt x="744" y="310"/>
                  </a:lnTo>
                  <a:lnTo>
                    <a:pt x="741" y="310"/>
                  </a:lnTo>
                  <a:lnTo>
                    <a:pt x="739" y="305"/>
                  </a:lnTo>
                  <a:lnTo>
                    <a:pt x="739" y="300"/>
                  </a:lnTo>
                  <a:lnTo>
                    <a:pt x="736" y="298"/>
                  </a:lnTo>
                  <a:lnTo>
                    <a:pt x="736" y="298"/>
                  </a:lnTo>
                  <a:lnTo>
                    <a:pt x="736" y="295"/>
                  </a:lnTo>
                  <a:lnTo>
                    <a:pt x="734" y="295"/>
                  </a:lnTo>
                  <a:lnTo>
                    <a:pt x="734" y="295"/>
                  </a:lnTo>
                  <a:lnTo>
                    <a:pt x="734" y="288"/>
                  </a:lnTo>
                  <a:lnTo>
                    <a:pt x="732" y="288"/>
                  </a:lnTo>
                  <a:lnTo>
                    <a:pt x="732" y="286"/>
                  </a:lnTo>
                  <a:lnTo>
                    <a:pt x="732" y="286"/>
                  </a:lnTo>
                  <a:lnTo>
                    <a:pt x="729" y="286"/>
                  </a:lnTo>
                  <a:lnTo>
                    <a:pt x="729" y="286"/>
                  </a:lnTo>
                  <a:lnTo>
                    <a:pt x="725" y="288"/>
                  </a:lnTo>
                  <a:lnTo>
                    <a:pt x="725" y="288"/>
                  </a:lnTo>
                  <a:lnTo>
                    <a:pt x="725" y="284"/>
                  </a:lnTo>
                  <a:lnTo>
                    <a:pt x="727" y="279"/>
                  </a:lnTo>
                  <a:lnTo>
                    <a:pt x="725" y="279"/>
                  </a:lnTo>
                  <a:lnTo>
                    <a:pt x="725" y="279"/>
                  </a:lnTo>
                  <a:lnTo>
                    <a:pt x="722" y="279"/>
                  </a:lnTo>
                  <a:lnTo>
                    <a:pt x="722" y="277"/>
                  </a:lnTo>
                  <a:lnTo>
                    <a:pt x="720" y="277"/>
                  </a:lnTo>
                  <a:lnTo>
                    <a:pt x="720" y="277"/>
                  </a:lnTo>
                  <a:lnTo>
                    <a:pt x="725" y="274"/>
                  </a:lnTo>
                  <a:lnTo>
                    <a:pt x="725" y="272"/>
                  </a:lnTo>
                  <a:lnTo>
                    <a:pt x="725" y="272"/>
                  </a:lnTo>
                  <a:lnTo>
                    <a:pt x="722" y="272"/>
                  </a:lnTo>
                  <a:lnTo>
                    <a:pt x="722" y="269"/>
                  </a:lnTo>
                  <a:lnTo>
                    <a:pt x="722" y="269"/>
                  </a:lnTo>
                  <a:lnTo>
                    <a:pt x="722" y="267"/>
                  </a:lnTo>
                  <a:lnTo>
                    <a:pt x="722" y="265"/>
                  </a:lnTo>
                  <a:lnTo>
                    <a:pt x="725" y="267"/>
                  </a:lnTo>
                  <a:lnTo>
                    <a:pt x="727" y="267"/>
                  </a:lnTo>
                  <a:lnTo>
                    <a:pt x="729" y="262"/>
                  </a:lnTo>
                  <a:lnTo>
                    <a:pt x="729" y="262"/>
                  </a:lnTo>
                  <a:lnTo>
                    <a:pt x="729" y="258"/>
                  </a:lnTo>
                  <a:lnTo>
                    <a:pt x="729" y="258"/>
                  </a:lnTo>
                  <a:lnTo>
                    <a:pt x="729" y="258"/>
                  </a:lnTo>
                  <a:lnTo>
                    <a:pt x="727" y="255"/>
                  </a:lnTo>
                  <a:lnTo>
                    <a:pt x="727" y="255"/>
                  </a:lnTo>
                  <a:lnTo>
                    <a:pt x="722" y="253"/>
                  </a:lnTo>
                  <a:lnTo>
                    <a:pt x="722" y="253"/>
                  </a:lnTo>
                  <a:lnTo>
                    <a:pt x="720" y="251"/>
                  </a:lnTo>
                  <a:lnTo>
                    <a:pt x="720" y="251"/>
                  </a:lnTo>
                  <a:lnTo>
                    <a:pt x="720" y="248"/>
                  </a:lnTo>
                  <a:lnTo>
                    <a:pt x="720" y="246"/>
                  </a:lnTo>
                  <a:lnTo>
                    <a:pt x="720" y="246"/>
                  </a:lnTo>
                  <a:lnTo>
                    <a:pt x="720" y="246"/>
                  </a:lnTo>
                  <a:lnTo>
                    <a:pt x="720" y="246"/>
                  </a:lnTo>
                  <a:lnTo>
                    <a:pt x="720" y="243"/>
                  </a:lnTo>
                  <a:lnTo>
                    <a:pt x="720" y="243"/>
                  </a:lnTo>
                  <a:lnTo>
                    <a:pt x="720" y="243"/>
                  </a:lnTo>
                  <a:lnTo>
                    <a:pt x="720" y="241"/>
                  </a:lnTo>
                  <a:lnTo>
                    <a:pt x="720" y="241"/>
                  </a:lnTo>
                  <a:lnTo>
                    <a:pt x="720" y="241"/>
                  </a:lnTo>
                  <a:lnTo>
                    <a:pt x="722" y="241"/>
                  </a:lnTo>
                  <a:lnTo>
                    <a:pt x="722" y="241"/>
                  </a:lnTo>
                  <a:lnTo>
                    <a:pt x="722" y="239"/>
                  </a:lnTo>
                  <a:lnTo>
                    <a:pt x="722" y="239"/>
                  </a:lnTo>
                  <a:lnTo>
                    <a:pt x="722" y="239"/>
                  </a:lnTo>
                  <a:lnTo>
                    <a:pt x="725" y="239"/>
                  </a:lnTo>
                  <a:lnTo>
                    <a:pt x="725" y="239"/>
                  </a:lnTo>
                  <a:lnTo>
                    <a:pt x="722" y="236"/>
                  </a:lnTo>
                  <a:lnTo>
                    <a:pt x="722" y="234"/>
                  </a:lnTo>
                  <a:lnTo>
                    <a:pt x="720" y="234"/>
                  </a:lnTo>
                  <a:lnTo>
                    <a:pt x="720" y="234"/>
                  </a:lnTo>
                  <a:lnTo>
                    <a:pt x="720" y="234"/>
                  </a:lnTo>
                  <a:lnTo>
                    <a:pt x="720" y="234"/>
                  </a:lnTo>
                  <a:lnTo>
                    <a:pt x="722" y="234"/>
                  </a:lnTo>
                  <a:lnTo>
                    <a:pt x="722" y="234"/>
                  </a:lnTo>
                  <a:lnTo>
                    <a:pt x="725" y="234"/>
                  </a:lnTo>
                  <a:lnTo>
                    <a:pt x="725" y="232"/>
                  </a:lnTo>
                  <a:lnTo>
                    <a:pt x="725" y="232"/>
                  </a:lnTo>
                  <a:lnTo>
                    <a:pt x="722" y="232"/>
                  </a:lnTo>
                  <a:lnTo>
                    <a:pt x="722" y="229"/>
                  </a:lnTo>
                  <a:lnTo>
                    <a:pt x="720" y="229"/>
                  </a:lnTo>
                  <a:lnTo>
                    <a:pt x="720" y="229"/>
                  </a:lnTo>
                  <a:lnTo>
                    <a:pt x="720" y="229"/>
                  </a:lnTo>
                  <a:lnTo>
                    <a:pt x="720" y="227"/>
                  </a:lnTo>
                  <a:lnTo>
                    <a:pt x="720" y="227"/>
                  </a:lnTo>
                  <a:lnTo>
                    <a:pt x="720" y="227"/>
                  </a:lnTo>
                  <a:lnTo>
                    <a:pt x="720" y="227"/>
                  </a:lnTo>
                  <a:lnTo>
                    <a:pt x="717" y="224"/>
                  </a:lnTo>
                  <a:lnTo>
                    <a:pt x="715" y="227"/>
                  </a:lnTo>
                  <a:lnTo>
                    <a:pt x="715" y="227"/>
                  </a:lnTo>
                  <a:lnTo>
                    <a:pt x="715" y="227"/>
                  </a:lnTo>
                  <a:lnTo>
                    <a:pt x="715" y="227"/>
                  </a:lnTo>
                  <a:lnTo>
                    <a:pt x="715" y="227"/>
                  </a:lnTo>
                  <a:lnTo>
                    <a:pt x="713" y="227"/>
                  </a:lnTo>
                  <a:lnTo>
                    <a:pt x="713" y="227"/>
                  </a:lnTo>
                  <a:lnTo>
                    <a:pt x="713" y="227"/>
                  </a:lnTo>
                  <a:lnTo>
                    <a:pt x="713" y="227"/>
                  </a:lnTo>
                  <a:lnTo>
                    <a:pt x="713" y="227"/>
                  </a:lnTo>
                  <a:lnTo>
                    <a:pt x="713" y="227"/>
                  </a:lnTo>
                  <a:lnTo>
                    <a:pt x="713" y="227"/>
                  </a:lnTo>
                  <a:lnTo>
                    <a:pt x="713" y="227"/>
                  </a:lnTo>
                  <a:lnTo>
                    <a:pt x="713" y="227"/>
                  </a:lnTo>
                  <a:lnTo>
                    <a:pt x="713" y="224"/>
                  </a:lnTo>
                  <a:lnTo>
                    <a:pt x="713" y="224"/>
                  </a:lnTo>
                  <a:lnTo>
                    <a:pt x="710" y="224"/>
                  </a:lnTo>
                  <a:lnTo>
                    <a:pt x="710" y="222"/>
                  </a:lnTo>
                  <a:lnTo>
                    <a:pt x="708" y="222"/>
                  </a:lnTo>
                  <a:lnTo>
                    <a:pt x="708" y="222"/>
                  </a:lnTo>
                  <a:lnTo>
                    <a:pt x="708" y="222"/>
                  </a:lnTo>
                  <a:lnTo>
                    <a:pt x="708" y="220"/>
                  </a:lnTo>
                  <a:lnTo>
                    <a:pt x="706" y="220"/>
                  </a:lnTo>
                  <a:lnTo>
                    <a:pt x="708" y="222"/>
                  </a:lnTo>
                  <a:lnTo>
                    <a:pt x="708" y="222"/>
                  </a:lnTo>
                  <a:lnTo>
                    <a:pt x="708" y="222"/>
                  </a:lnTo>
                  <a:lnTo>
                    <a:pt x="708" y="222"/>
                  </a:lnTo>
                  <a:lnTo>
                    <a:pt x="708" y="224"/>
                  </a:lnTo>
                  <a:lnTo>
                    <a:pt x="708" y="224"/>
                  </a:lnTo>
                  <a:lnTo>
                    <a:pt x="710" y="224"/>
                  </a:lnTo>
                  <a:lnTo>
                    <a:pt x="710" y="224"/>
                  </a:lnTo>
                  <a:lnTo>
                    <a:pt x="710" y="227"/>
                  </a:lnTo>
                  <a:lnTo>
                    <a:pt x="710" y="227"/>
                  </a:lnTo>
                  <a:lnTo>
                    <a:pt x="713" y="227"/>
                  </a:lnTo>
                  <a:lnTo>
                    <a:pt x="713" y="229"/>
                  </a:lnTo>
                  <a:lnTo>
                    <a:pt x="710" y="229"/>
                  </a:lnTo>
                  <a:lnTo>
                    <a:pt x="710" y="229"/>
                  </a:lnTo>
                  <a:lnTo>
                    <a:pt x="713" y="234"/>
                  </a:lnTo>
                  <a:lnTo>
                    <a:pt x="713" y="236"/>
                  </a:lnTo>
                  <a:lnTo>
                    <a:pt x="715" y="236"/>
                  </a:lnTo>
                  <a:lnTo>
                    <a:pt x="715" y="236"/>
                  </a:lnTo>
                  <a:lnTo>
                    <a:pt x="715" y="236"/>
                  </a:lnTo>
                  <a:lnTo>
                    <a:pt x="713" y="236"/>
                  </a:lnTo>
                  <a:lnTo>
                    <a:pt x="713" y="234"/>
                  </a:lnTo>
                  <a:lnTo>
                    <a:pt x="713" y="232"/>
                  </a:lnTo>
                  <a:lnTo>
                    <a:pt x="713" y="232"/>
                  </a:lnTo>
                  <a:lnTo>
                    <a:pt x="710" y="229"/>
                  </a:lnTo>
                  <a:lnTo>
                    <a:pt x="710" y="229"/>
                  </a:lnTo>
                  <a:lnTo>
                    <a:pt x="708" y="227"/>
                  </a:lnTo>
                  <a:lnTo>
                    <a:pt x="708" y="227"/>
                  </a:lnTo>
                  <a:lnTo>
                    <a:pt x="708" y="227"/>
                  </a:lnTo>
                  <a:lnTo>
                    <a:pt x="706" y="224"/>
                  </a:lnTo>
                  <a:lnTo>
                    <a:pt x="706" y="224"/>
                  </a:lnTo>
                  <a:lnTo>
                    <a:pt x="706" y="224"/>
                  </a:lnTo>
                  <a:lnTo>
                    <a:pt x="703" y="224"/>
                  </a:lnTo>
                  <a:lnTo>
                    <a:pt x="703" y="224"/>
                  </a:lnTo>
                  <a:lnTo>
                    <a:pt x="703" y="222"/>
                  </a:lnTo>
                  <a:lnTo>
                    <a:pt x="701" y="220"/>
                  </a:lnTo>
                  <a:lnTo>
                    <a:pt x="699" y="217"/>
                  </a:lnTo>
                  <a:lnTo>
                    <a:pt x="699" y="215"/>
                  </a:lnTo>
                  <a:lnTo>
                    <a:pt x="699" y="215"/>
                  </a:lnTo>
                  <a:lnTo>
                    <a:pt x="699" y="215"/>
                  </a:lnTo>
                  <a:lnTo>
                    <a:pt x="696" y="213"/>
                  </a:lnTo>
                  <a:lnTo>
                    <a:pt x="696" y="210"/>
                  </a:lnTo>
                  <a:lnTo>
                    <a:pt x="696" y="210"/>
                  </a:lnTo>
                  <a:lnTo>
                    <a:pt x="694" y="208"/>
                  </a:lnTo>
                  <a:lnTo>
                    <a:pt x="694" y="208"/>
                  </a:lnTo>
                  <a:lnTo>
                    <a:pt x="691" y="208"/>
                  </a:lnTo>
                  <a:lnTo>
                    <a:pt x="691" y="203"/>
                  </a:lnTo>
                  <a:lnTo>
                    <a:pt x="691" y="203"/>
                  </a:lnTo>
                  <a:lnTo>
                    <a:pt x="691" y="201"/>
                  </a:lnTo>
                  <a:lnTo>
                    <a:pt x="691" y="201"/>
                  </a:lnTo>
                  <a:lnTo>
                    <a:pt x="691" y="201"/>
                  </a:lnTo>
                  <a:lnTo>
                    <a:pt x="689" y="201"/>
                  </a:lnTo>
                  <a:lnTo>
                    <a:pt x="689" y="198"/>
                  </a:lnTo>
                  <a:lnTo>
                    <a:pt x="687" y="198"/>
                  </a:lnTo>
                  <a:lnTo>
                    <a:pt x="684" y="198"/>
                  </a:lnTo>
                  <a:lnTo>
                    <a:pt x="682" y="198"/>
                  </a:lnTo>
                  <a:lnTo>
                    <a:pt x="682" y="198"/>
                  </a:lnTo>
                  <a:lnTo>
                    <a:pt x="682" y="203"/>
                  </a:lnTo>
                  <a:lnTo>
                    <a:pt x="682" y="206"/>
                  </a:lnTo>
                  <a:lnTo>
                    <a:pt x="682" y="206"/>
                  </a:lnTo>
                  <a:lnTo>
                    <a:pt x="684" y="208"/>
                  </a:lnTo>
                  <a:lnTo>
                    <a:pt x="684" y="208"/>
                  </a:lnTo>
                  <a:lnTo>
                    <a:pt x="684" y="208"/>
                  </a:lnTo>
                  <a:lnTo>
                    <a:pt x="682" y="208"/>
                  </a:lnTo>
                  <a:lnTo>
                    <a:pt x="682" y="210"/>
                  </a:lnTo>
                  <a:lnTo>
                    <a:pt x="682" y="210"/>
                  </a:lnTo>
                  <a:lnTo>
                    <a:pt x="682" y="210"/>
                  </a:lnTo>
                  <a:lnTo>
                    <a:pt x="682" y="208"/>
                  </a:lnTo>
                  <a:lnTo>
                    <a:pt x="680" y="208"/>
                  </a:lnTo>
                  <a:lnTo>
                    <a:pt x="680" y="206"/>
                  </a:lnTo>
                  <a:lnTo>
                    <a:pt x="680" y="206"/>
                  </a:lnTo>
                  <a:lnTo>
                    <a:pt x="677" y="206"/>
                  </a:lnTo>
                  <a:lnTo>
                    <a:pt x="677" y="206"/>
                  </a:lnTo>
                  <a:lnTo>
                    <a:pt x="677" y="206"/>
                  </a:lnTo>
                  <a:lnTo>
                    <a:pt x="675" y="206"/>
                  </a:lnTo>
                  <a:lnTo>
                    <a:pt x="675" y="203"/>
                  </a:lnTo>
                  <a:lnTo>
                    <a:pt x="675" y="203"/>
                  </a:lnTo>
                  <a:lnTo>
                    <a:pt x="675" y="203"/>
                  </a:lnTo>
                  <a:lnTo>
                    <a:pt x="673" y="203"/>
                  </a:lnTo>
                  <a:lnTo>
                    <a:pt x="673" y="201"/>
                  </a:lnTo>
                  <a:lnTo>
                    <a:pt x="673" y="201"/>
                  </a:lnTo>
                  <a:lnTo>
                    <a:pt x="670" y="206"/>
                  </a:lnTo>
                  <a:lnTo>
                    <a:pt x="668" y="203"/>
                  </a:lnTo>
                  <a:lnTo>
                    <a:pt x="668" y="203"/>
                  </a:lnTo>
                  <a:lnTo>
                    <a:pt x="668" y="203"/>
                  </a:lnTo>
                  <a:lnTo>
                    <a:pt x="668" y="203"/>
                  </a:lnTo>
                  <a:lnTo>
                    <a:pt x="665" y="201"/>
                  </a:lnTo>
                  <a:lnTo>
                    <a:pt x="663" y="191"/>
                  </a:lnTo>
                  <a:lnTo>
                    <a:pt x="661" y="189"/>
                  </a:lnTo>
                  <a:lnTo>
                    <a:pt x="661" y="189"/>
                  </a:lnTo>
                  <a:lnTo>
                    <a:pt x="661" y="189"/>
                  </a:lnTo>
                  <a:lnTo>
                    <a:pt x="661" y="187"/>
                  </a:lnTo>
                  <a:lnTo>
                    <a:pt x="661" y="187"/>
                  </a:lnTo>
                  <a:lnTo>
                    <a:pt x="661" y="184"/>
                  </a:lnTo>
                  <a:lnTo>
                    <a:pt x="658" y="184"/>
                  </a:lnTo>
                  <a:lnTo>
                    <a:pt x="658" y="184"/>
                  </a:lnTo>
                  <a:lnTo>
                    <a:pt x="656" y="184"/>
                  </a:lnTo>
                  <a:lnTo>
                    <a:pt x="656" y="184"/>
                  </a:lnTo>
                  <a:lnTo>
                    <a:pt x="658" y="177"/>
                  </a:lnTo>
                  <a:lnTo>
                    <a:pt x="658" y="175"/>
                  </a:lnTo>
                  <a:lnTo>
                    <a:pt x="656" y="172"/>
                  </a:lnTo>
                  <a:lnTo>
                    <a:pt x="654" y="168"/>
                  </a:lnTo>
                  <a:lnTo>
                    <a:pt x="658" y="163"/>
                  </a:lnTo>
                  <a:lnTo>
                    <a:pt x="661" y="165"/>
                  </a:lnTo>
                  <a:lnTo>
                    <a:pt x="665" y="163"/>
                  </a:lnTo>
                  <a:lnTo>
                    <a:pt x="668" y="163"/>
                  </a:lnTo>
                  <a:lnTo>
                    <a:pt x="673" y="161"/>
                  </a:lnTo>
                  <a:lnTo>
                    <a:pt x="677" y="158"/>
                  </a:lnTo>
                  <a:lnTo>
                    <a:pt x="680" y="153"/>
                  </a:lnTo>
                  <a:lnTo>
                    <a:pt x="682" y="149"/>
                  </a:lnTo>
                  <a:lnTo>
                    <a:pt x="682" y="149"/>
                  </a:lnTo>
                  <a:lnTo>
                    <a:pt x="684" y="149"/>
                  </a:lnTo>
                  <a:lnTo>
                    <a:pt x="687" y="146"/>
                  </a:lnTo>
                  <a:lnTo>
                    <a:pt x="687" y="144"/>
                  </a:lnTo>
                  <a:lnTo>
                    <a:pt x="689" y="139"/>
                  </a:lnTo>
                  <a:lnTo>
                    <a:pt x="689" y="137"/>
                  </a:lnTo>
                  <a:lnTo>
                    <a:pt x="689" y="137"/>
                  </a:lnTo>
                  <a:lnTo>
                    <a:pt x="689" y="137"/>
                  </a:lnTo>
                  <a:lnTo>
                    <a:pt x="689" y="135"/>
                  </a:lnTo>
                  <a:lnTo>
                    <a:pt x="689" y="135"/>
                  </a:lnTo>
                  <a:lnTo>
                    <a:pt x="687" y="135"/>
                  </a:lnTo>
                  <a:lnTo>
                    <a:pt x="687" y="135"/>
                  </a:lnTo>
                  <a:lnTo>
                    <a:pt x="687" y="135"/>
                  </a:lnTo>
                  <a:lnTo>
                    <a:pt x="684" y="132"/>
                  </a:lnTo>
                  <a:lnTo>
                    <a:pt x="684" y="132"/>
                  </a:lnTo>
                  <a:lnTo>
                    <a:pt x="684" y="132"/>
                  </a:lnTo>
                  <a:lnTo>
                    <a:pt x="684" y="132"/>
                  </a:lnTo>
                  <a:lnTo>
                    <a:pt x="684" y="132"/>
                  </a:lnTo>
                  <a:lnTo>
                    <a:pt x="687" y="132"/>
                  </a:lnTo>
                  <a:lnTo>
                    <a:pt x="687" y="132"/>
                  </a:lnTo>
                  <a:lnTo>
                    <a:pt x="687" y="132"/>
                  </a:lnTo>
                  <a:lnTo>
                    <a:pt x="687" y="132"/>
                  </a:lnTo>
                  <a:lnTo>
                    <a:pt x="687" y="120"/>
                  </a:lnTo>
                  <a:lnTo>
                    <a:pt x="687" y="120"/>
                  </a:lnTo>
                  <a:lnTo>
                    <a:pt x="684" y="118"/>
                  </a:lnTo>
                  <a:lnTo>
                    <a:pt x="680" y="120"/>
                  </a:lnTo>
                  <a:lnTo>
                    <a:pt x="675" y="123"/>
                  </a:lnTo>
                  <a:lnTo>
                    <a:pt x="668" y="123"/>
                  </a:lnTo>
                  <a:lnTo>
                    <a:pt x="665" y="120"/>
                  </a:lnTo>
                  <a:lnTo>
                    <a:pt x="663" y="120"/>
                  </a:lnTo>
                  <a:lnTo>
                    <a:pt x="663" y="120"/>
                  </a:lnTo>
                  <a:lnTo>
                    <a:pt x="663" y="130"/>
                  </a:lnTo>
                  <a:lnTo>
                    <a:pt x="661" y="135"/>
                  </a:lnTo>
                  <a:lnTo>
                    <a:pt x="656" y="137"/>
                  </a:lnTo>
                  <a:lnTo>
                    <a:pt x="656" y="137"/>
                  </a:lnTo>
                  <a:lnTo>
                    <a:pt x="651" y="139"/>
                  </a:lnTo>
                  <a:lnTo>
                    <a:pt x="646" y="142"/>
                  </a:lnTo>
                  <a:lnTo>
                    <a:pt x="644" y="139"/>
                  </a:lnTo>
                  <a:lnTo>
                    <a:pt x="642" y="142"/>
                  </a:lnTo>
                  <a:lnTo>
                    <a:pt x="639" y="142"/>
                  </a:lnTo>
                  <a:lnTo>
                    <a:pt x="632" y="142"/>
                  </a:lnTo>
                  <a:lnTo>
                    <a:pt x="632" y="151"/>
                  </a:lnTo>
                  <a:lnTo>
                    <a:pt x="632" y="158"/>
                  </a:lnTo>
                  <a:lnTo>
                    <a:pt x="635" y="161"/>
                  </a:lnTo>
                  <a:lnTo>
                    <a:pt x="632" y="163"/>
                  </a:lnTo>
                  <a:lnTo>
                    <a:pt x="632" y="161"/>
                  </a:lnTo>
                  <a:lnTo>
                    <a:pt x="630" y="158"/>
                  </a:lnTo>
                  <a:lnTo>
                    <a:pt x="630" y="158"/>
                  </a:lnTo>
                  <a:lnTo>
                    <a:pt x="628" y="158"/>
                  </a:lnTo>
                  <a:lnTo>
                    <a:pt x="628" y="158"/>
                  </a:lnTo>
                  <a:lnTo>
                    <a:pt x="623" y="161"/>
                  </a:lnTo>
                  <a:lnTo>
                    <a:pt x="623" y="161"/>
                  </a:lnTo>
                  <a:lnTo>
                    <a:pt x="623" y="161"/>
                  </a:lnTo>
                  <a:lnTo>
                    <a:pt x="623" y="161"/>
                  </a:lnTo>
                  <a:lnTo>
                    <a:pt x="625" y="158"/>
                  </a:lnTo>
                  <a:lnTo>
                    <a:pt x="628" y="153"/>
                  </a:lnTo>
                  <a:lnTo>
                    <a:pt x="630" y="146"/>
                  </a:lnTo>
                  <a:lnTo>
                    <a:pt x="630" y="139"/>
                  </a:lnTo>
                  <a:lnTo>
                    <a:pt x="635" y="139"/>
                  </a:lnTo>
                  <a:lnTo>
                    <a:pt x="637" y="139"/>
                  </a:lnTo>
                  <a:lnTo>
                    <a:pt x="639" y="137"/>
                  </a:lnTo>
                  <a:lnTo>
                    <a:pt x="646" y="137"/>
                  </a:lnTo>
                  <a:lnTo>
                    <a:pt x="649" y="137"/>
                  </a:lnTo>
                  <a:lnTo>
                    <a:pt x="651" y="132"/>
                  </a:lnTo>
                  <a:lnTo>
                    <a:pt x="651" y="127"/>
                  </a:lnTo>
                  <a:lnTo>
                    <a:pt x="651" y="123"/>
                  </a:lnTo>
                  <a:lnTo>
                    <a:pt x="654" y="123"/>
                  </a:lnTo>
                  <a:lnTo>
                    <a:pt x="654" y="120"/>
                  </a:lnTo>
                  <a:lnTo>
                    <a:pt x="651" y="120"/>
                  </a:lnTo>
                  <a:lnTo>
                    <a:pt x="649" y="118"/>
                  </a:lnTo>
                  <a:lnTo>
                    <a:pt x="651" y="116"/>
                  </a:lnTo>
                  <a:lnTo>
                    <a:pt x="651" y="116"/>
                  </a:lnTo>
                  <a:lnTo>
                    <a:pt x="654" y="116"/>
                  </a:lnTo>
                  <a:lnTo>
                    <a:pt x="656" y="116"/>
                  </a:lnTo>
                  <a:lnTo>
                    <a:pt x="656" y="118"/>
                  </a:lnTo>
                  <a:lnTo>
                    <a:pt x="661" y="113"/>
                  </a:lnTo>
                  <a:lnTo>
                    <a:pt x="665" y="111"/>
                  </a:lnTo>
                  <a:lnTo>
                    <a:pt x="668" y="111"/>
                  </a:lnTo>
                  <a:lnTo>
                    <a:pt x="670" y="106"/>
                  </a:lnTo>
                  <a:lnTo>
                    <a:pt x="675" y="101"/>
                  </a:lnTo>
                  <a:lnTo>
                    <a:pt x="675" y="101"/>
                  </a:lnTo>
                  <a:lnTo>
                    <a:pt x="673" y="97"/>
                  </a:lnTo>
                  <a:lnTo>
                    <a:pt x="673" y="97"/>
                  </a:lnTo>
                  <a:lnTo>
                    <a:pt x="673" y="97"/>
                  </a:lnTo>
                  <a:lnTo>
                    <a:pt x="675" y="92"/>
                  </a:lnTo>
                  <a:lnTo>
                    <a:pt x="675" y="87"/>
                  </a:lnTo>
                  <a:lnTo>
                    <a:pt x="677" y="87"/>
                  </a:lnTo>
                  <a:lnTo>
                    <a:pt x="677" y="80"/>
                  </a:lnTo>
                  <a:lnTo>
                    <a:pt x="677" y="78"/>
                  </a:lnTo>
                  <a:lnTo>
                    <a:pt x="675" y="75"/>
                  </a:lnTo>
                  <a:lnTo>
                    <a:pt x="673" y="73"/>
                  </a:lnTo>
                  <a:lnTo>
                    <a:pt x="670" y="73"/>
                  </a:lnTo>
                  <a:lnTo>
                    <a:pt x="665" y="71"/>
                  </a:lnTo>
                  <a:lnTo>
                    <a:pt x="663" y="71"/>
                  </a:lnTo>
                  <a:lnTo>
                    <a:pt x="665" y="64"/>
                  </a:lnTo>
                  <a:lnTo>
                    <a:pt x="670" y="61"/>
                  </a:lnTo>
                  <a:lnTo>
                    <a:pt x="673" y="56"/>
                  </a:lnTo>
                  <a:lnTo>
                    <a:pt x="673" y="56"/>
                  </a:lnTo>
                  <a:lnTo>
                    <a:pt x="673" y="56"/>
                  </a:lnTo>
                  <a:lnTo>
                    <a:pt x="673" y="54"/>
                  </a:lnTo>
                  <a:lnTo>
                    <a:pt x="670" y="54"/>
                  </a:lnTo>
                  <a:lnTo>
                    <a:pt x="670" y="54"/>
                  </a:lnTo>
                  <a:lnTo>
                    <a:pt x="670" y="49"/>
                  </a:lnTo>
                  <a:lnTo>
                    <a:pt x="670" y="49"/>
                  </a:lnTo>
                  <a:lnTo>
                    <a:pt x="670" y="49"/>
                  </a:lnTo>
                  <a:lnTo>
                    <a:pt x="670" y="49"/>
                  </a:lnTo>
                  <a:lnTo>
                    <a:pt x="670" y="45"/>
                  </a:lnTo>
                  <a:lnTo>
                    <a:pt x="670" y="38"/>
                  </a:lnTo>
                  <a:lnTo>
                    <a:pt x="670" y="38"/>
                  </a:lnTo>
                  <a:lnTo>
                    <a:pt x="670" y="38"/>
                  </a:lnTo>
                  <a:lnTo>
                    <a:pt x="668" y="35"/>
                  </a:lnTo>
                  <a:lnTo>
                    <a:pt x="668" y="35"/>
                  </a:lnTo>
                  <a:lnTo>
                    <a:pt x="668" y="33"/>
                  </a:lnTo>
                  <a:lnTo>
                    <a:pt x="665" y="28"/>
                  </a:lnTo>
                  <a:lnTo>
                    <a:pt x="665" y="28"/>
                  </a:lnTo>
                  <a:lnTo>
                    <a:pt x="665" y="28"/>
                  </a:lnTo>
                  <a:lnTo>
                    <a:pt x="665" y="28"/>
                  </a:lnTo>
                  <a:lnTo>
                    <a:pt x="665" y="26"/>
                  </a:lnTo>
                  <a:lnTo>
                    <a:pt x="665" y="26"/>
                  </a:lnTo>
                  <a:lnTo>
                    <a:pt x="663" y="23"/>
                  </a:lnTo>
                  <a:lnTo>
                    <a:pt x="665" y="21"/>
                  </a:lnTo>
                  <a:lnTo>
                    <a:pt x="665" y="16"/>
                  </a:lnTo>
                  <a:lnTo>
                    <a:pt x="663" y="9"/>
                  </a:lnTo>
                  <a:lnTo>
                    <a:pt x="663" y="7"/>
                  </a:lnTo>
                  <a:lnTo>
                    <a:pt x="661" y="7"/>
                  </a:lnTo>
                  <a:lnTo>
                    <a:pt x="658" y="9"/>
                  </a:lnTo>
                  <a:lnTo>
                    <a:pt x="656" y="9"/>
                  </a:lnTo>
                  <a:lnTo>
                    <a:pt x="656" y="7"/>
                  </a:lnTo>
                  <a:lnTo>
                    <a:pt x="654" y="7"/>
                  </a:lnTo>
                  <a:lnTo>
                    <a:pt x="654" y="7"/>
                  </a:lnTo>
                  <a:lnTo>
                    <a:pt x="649" y="4"/>
                  </a:lnTo>
                  <a:lnTo>
                    <a:pt x="644" y="2"/>
                  </a:lnTo>
                  <a:lnTo>
                    <a:pt x="639" y="4"/>
                  </a:lnTo>
                  <a:lnTo>
                    <a:pt x="637" y="4"/>
                  </a:lnTo>
                  <a:lnTo>
                    <a:pt x="635" y="7"/>
                  </a:lnTo>
                  <a:lnTo>
                    <a:pt x="632" y="4"/>
                  </a:lnTo>
                  <a:lnTo>
                    <a:pt x="630" y="7"/>
                  </a:lnTo>
                  <a:lnTo>
                    <a:pt x="630" y="9"/>
                  </a:lnTo>
                  <a:lnTo>
                    <a:pt x="623" y="9"/>
                  </a:lnTo>
                  <a:lnTo>
                    <a:pt x="616" y="9"/>
                  </a:lnTo>
                  <a:lnTo>
                    <a:pt x="611" y="14"/>
                  </a:lnTo>
                  <a:lnTo>
                    <a:pt x="606" y="19"/>
                  </a:lnTo>
                  <a:lnTo>
                    <a:pt x="602" y="21"/>
                  </a:lnTo>
                  <a:lnTo>
                    <a:pt x="602" y="21"/>
                  </a:lnTo>
                  <a:lnTo>
                    <a:pt x="602" y="21"/>
                  </a:lnTo>
                  <a:lnTo>
                    <a:pt x="602" y="21"/>
                  </a:lnTo>
                  <a:lnTo>
                    <a:pt x="602" y="21"/>
                  </a:lnTo>
                  <a:lnTo>
                    <a:pt x="599" y="21"/>
                  </a:lnTo>
                  <a:lnTo>
                    <a:pt x="597" y="23"/>
                  </a:lnTo>
                  <a:lnTo>
                    <a:pt x="594" y="26"/>
                  </a:lnTo>
                  <a:lnTo>
                    <a:pt x="594" y="26"/>
                  </a:lnTo>
                  <a:lnTo>
                    <a:pt x="597" y="28"/>
                  </a:lnTo>
                  <a:lnTo>
                    <a:pt x="597" y="28"/>
                  </a:lnTo>
                  <a:lnTo>
                    <a:pt x="597" y="28"/>
                  </a:lnTo>
                  <a:lnTo>
                    <a:pt x="599" y="30"/>
                  </a:lnTo>
                  <a:lnTo>
                    <a:pt x="599" y="30"/>
                  </a:lnTo>
                  <a:lnTo>
                    <a:pt x="599" y="30"/>
                  </a:lnTo>
                  <a:lnTo>
                    <a:pt x="594" y="33"/>
                  </a:lnTo>
                  <a:lnTo>
                    <a:pt x="594" y="33"/>
                  </a:lnTo>
                  <a:lnTo>
                    <a:pt x="597" y="33"/>
                  </a:lnTo>
                  <a:lnTo>
                    <a:pt x="597" y="35"/>
                  </a:lnTo>
                  <a:lnTo>
                    <a:pt x="594" y="38"/>
                  </a:lnTo>
                  <a:lnTo>
                    <a:pt x="594" y="40"/>
                  </a:lnTo>
                  <a:lnTo>
                    <a:pt x="597" y="42"/>
                  </a:lnTo>
                  <a:lnTo>
                    <a:pt x="597" y="42"/>
                  </a:lnTo>
                  <a:lnTo>
                    <a:pt x="597" y="42"/>
                  </a:lnTo>
                  <a:lnTo>
                    <a:pt x="602" y="45"/>
                  </a:lnTo>
                  <a:lnTo>
                    <a:pt x="602" y="45"/>
                  </a:lnTo>
                  <a:lnTo>
                    <a:pt x="602" y="47"/>
                  </a:lnTo>
                  <a:lnTo>
                    <a:pt x="602" y="47"/>
                  </a:lnTo>
                  <a:lnTo>
                    <a:pt x="602" y="49"/>
                  </a:lnTo>
                  <a:lnTo>
                    <a:pt x="599" y="49"/>
                  </a:lnTo>
                  <a:lnTo>
                    <a:pt x="599" y="49"/>
                  </a:lnTo>
                  <a:lnTo>
                    <a:pt x="599" y="52"/>
                  </a:lnTo>
                  <a:lnTo>
                    <a:pt x="599" y="52"/>
                  </a:lnTo>
                  <a:lnTo>
                    <a:pt x="599" y="54"/>
                  </a:lnTo>
                  <a:lnTo>
                    <a:pt x="599" y="54"/>
                  </a:lnTo>
                  <a:lnTo>
                    <a:pt x="599" y="54"/>
                  </a:lnTo>
                  <a:lnTo>
                    <a:pt x="599" y="54"/>
                  </a:lnTo>
                  <a:lnTo>
                    <a:pt x="599" y="54"/>
                  </a:lnTo>
                  <a:lnTo>
                    <a:pt x="599" y="54"/>
                  </a:lnTo>
                  <a:lnTo>
                    <a:pt x="602" y="56"/>
                  </a:lnTo>
                  <a:lnTo>
                    <a:pt x="602" y="56"/>
                  </a:lnTo>
                  <a:lnTo>
                    <a:pt x="602" y="56"/>
                  </a:lnTo>
                  <a:lnTo>
                    <a:pt x="602" y="56"/>
                  </a:lnTo>
                  <a:lnTo>
                    <a:pt x="604" y="56"/>
                  </a:lnTo>
                  <a:lnTo>
                    <a:pt x="604" y="54"/>
                  </a:lnTo>
                  <a:lnTo>
                    <a:pt x="604" y="56"/>
                  </a:lnTo>
                  <a:lnTo>
                    <a:pt x="606" y="56"/>
                  </a:lnTo>
                  <a:lnTo>
                    <a:pt x="604" y="59"/>
                  </a:lnTo>
                  <a:lnTo>
                    <a:pt x="604" y="59"/>
                  </a:lnTo>
                  <a:lnTo>
                    <a:pt x="606" y="61"/>
                  </a:lnTo>
                  <a:lnTo>
                    <a:pt x="606" y="61"/>
                  </a:lnTo>
                  <a:lnTo>
                    <a:pt x="604" y="64"/>
                  </a:lnTo>
                  <a:lnTo>
                    <a:pt x="604" y="64"/>
                  </a:lnTo>
                  <a:lnTo>
                    <a:pt x="604" y="64"/>
                  </a:lnTo>
                  <a:lnTo>
                    <a:pt x="606" y="66"/>
                  </a:lnTo>
                  <a:lnTo>
                    <a:pt x="606" y="66"/>
                  </a:lnTo>
                  <a:lnTo>
                    <a:pt x="606" y="66"/>
                  </a:lnTo>
                  <a:lnTo>
                    <a:pt x="609" y="66"/>
                  </a:lnTo>
                  <a:lnTo>
                    <a:pt x="609" y="66"/>
                  </a:lnTo>
                  <a:lnTo>
                    <a:pt x="609" y="68"/>
                  </a:lnTo>
                  <a:lnTo>
                    <a:pt x="606" y="71"/>
                  </a:lnTo>
                  <a:lnTo>
                    <a:pt x="606" y="73"/>
                  </a:lnTo>
                  <a:lnTo>
                    <a:pt x="606" y="73"/>
                  </a:lnTo>
                  <a:lnTo>
                    <a:pt x="606" y="73"/>
                  </a:lnTo>
                  <a:lnTo>
                    <a:pt x="606" y="73"/>
                  </a:lnTo>
                  <a:lnTo>
                    <a:pt x="604" y="71"/>
                  </a:lnTo>
                  <a:lnTo>
                    <a:pt x="604" y="71"/>
                  </a:lnTo>
                  <a:lnTo>
                    <a:pt x="599" y="71"/>
                  </a:lnTo>
                  <a:lnTo>
                    <a:pt x="599" y="71"/>
                  </a:lnTo>
                  <a:lnTo>
                    <a:pt x="602" y="73"/>
                  </a:lnTo>
                  <a:lnTo>
                    <a:pt x="602" y="73"/>
                  </a:lnTo>
                  <a:lnTo>
                    <a:pt x="604" y="75"/>
                  </a:lnTo>
                  <a:lnTo>
                    <a:pt x="602" y="75"/>
                  </a:lnTo>
                  <a:lnTo>
                    <a:pt x="602" y="75"/>
                  </a:lnTo>
                  <a:lnTo>
                    <a:pt x="599" y="73"/>
                  </a:lnTo>
                  <a:lnTo>
                    <a:pt x="599" y="73"/>
                  </a:lnTo>
                  <a:lnTo>
                    <a:pt x="594" y="73"/>
                  </a:lnTo>
                  <a:lnTo>
                    <a:pt x="592" y="75"/>
                  </a:lnTo>
                  <a:lnTo>
                    <a:pt x="592" y="75"/>
                  </a:lnTo>
                  <a:lnTo>
                    <a:pt x="590" y="73"/>
                  </a:lnTo>
                  <a:lnTo>
                    <a:pt x="590" y="73"/>
                  </a:lnTo>
                  <a:lnTo>
                    <a:pt x="587" y="75"/>
                  </a:lnTo>
                  <a:lnTo>
                    <a:pt x="587" y="85"/>
                  </a:lnTo>
                  <a:lnTo>
                    <a:pt x="587" y="92"/>
                  </a:lnTo>
                  <a:lnTo>
                    <a:pt x="587" y="92"/>
                  </a:lnTo>
                  <a:lnTo>
                    <a:pt x="585" y="90"/>
                  </a:lnTo>
                  <a:lnTo>
                    <a:pt x="585" y="87"/>
                  </a:lnTo>
                  <a:lnTo>
                    <a:pt x="585" y="85"/>
                  </a:lnTo>
                  <a:lnTo>
                    <a:pt x="583" y="85"/>
                  </a:lnTo>
                  <a:lnTo>
                    <a:pt x="583" y="82"/>
                  </a:lnTo>
                  <a:lnTo>
                    <a:pt x="583" y="82"/>
                  </a:lnTo>
                  <a:lnTo>
                    <a:pt x="583" y="82"/>
                  </a:lnTo>
                  <a:lnTo>
                    <a:pt x="580" y="82"/>
                  </a:lnTo>
                  <a:lnTo>
                    <a:pt x="580" y="80"/>
                  </a:lnTo>
                  <a:lnTo>
                    <a:pt x="580" y="80"/>
                  </a:lnTo>
                  <a:lnTo>
                    <a:pt x="580" y="80"/>
                  </a:lnTo>
                  <a:lnTo>
                    <a:pt x="580" y="78"/>
                  </a:lnTo>
                  <a:lnTo>
                    <a:pt x="578" y="78"/>
                  </a:lnTo>
                  <a:lnTo>
                    <a:pt x="578" y="73"/>
                  </a:lnTo>
                  <a:lnTo>
                    <a:pt x="578" y="71"/>
                  </a:lnTo>
                  <a:lnTo>
                    <a:pt x="578" y="71"/>
                  </a:lnTo>
                  <a:lnTo>
                    <a:pt x="578" y="71"/>
                  </a:lnTo>
                  <a:lnTo>
                    <a:pt x="575" y="71"/>
                  </a:lnTo>
                  <a:lnTo>
                    <a:pt x="575" y="71"/>
                  </a:lnTo>
                  <a:lnTo>
                    <a:pt x="575" y="73"/>
                  </a:lnTo>
                  <a:lnTo>
                    <a:pt x="575" y="73"/>
                  </a:lnTo>
                  <a:lnTo>
                    <a:pt x="573" y="73"/>
                  </a:lnTo>
                  <a:lnTo>
                    <a:pt x="573" y="73"/>
                  </a:lnTo>
                  <a:lnTo>
                    <a:pt x="573" y="73"/>
                  </a:lnTo>
                  <a:lnTo>
                    <a:pt x="571" y="75"/>
                  </a:lnTo>
                  <a:lnTo>
                    <a:pt x="571" y="75"/>
                  </a:lnTo>
                  <a:lnTo>
                    <a:pt x="571" y="75"/>
                  </a:lnTo>
                  <a:lnTo>
                    <a:pt x="568" y="75"/>
                  </a:lnTo>
                  <a:lnTo>
                    <a:pt x="568" y="73"/>
                  </a:lnTo>
                  <a:lnTo>
                    <a:pt x="566" y="71"/>
                  </a:lnTo>
                  <a:lnTo>
                    <a:pt x="566" y="71"/>
                  </a:lnTo>
                  <a:lnTo>
                    <a:pt x="564" y="75"/>
                  </a:lnTo>
                  <a:lnTo>
                    <a:pt x="566" y="75"/>
                  </a:lnTo>
                  <a:lnTo>
                    <a:pt x="566" y="78"/>
                  </a:lnTo>
                  <a:lnTo>
                    <a:pt x="568" y="78"/>
                  </a:lnTo>
                  <a:lnTo>
                    <a:pt x="568" y="80"/>
                  </a:lnTo>
                  <a:lnTo>
                    <a:pt x="568" y="82"/>
                  </a:lnTo>
                  <a:lnTo>
                    <a:pt x="568" y="82"/>
                  </a:lnTo>
                  <a:lnTo>
                    <a:pt x="573" y="82"/>
                  </a:lnTo>
                  <a:lnTo>
                    <a:pt x="573" y="85"/>
                  </a:lnTo>
                  <a:lnTo>
                    <a:pt x="575" y="94"/>
                  </a:lnTo>
                  <a:lnTo>
                    <a:pt x="575" y="104"/>
                  </a:lnTo>
                  <a:lnTo>
                    <a:pt x="575" y="106"/>
                  </a:lnTo>
                  <a:lnTo>
                    <a:pt x="578" y="106"/>
                  </a:lnTo>
                  <a:lnTo>
                    <a:pt x="578" y="109"/>
                  </a:lnTo>
                  <a:lnTo>
                    <a:pt x="578" y="109"/>
                  </a:lnTo>
                  <a:lnTo>
                    <a:pt x="580" y="111"/>
                  </a:lnTo>
                  <a:lnTo>
                    <a:pt x="578" y="111"/>
                  </a:lnTo>
                  <a:lnTo>
                    <a:pt x="580" y="116"/>
                  </a:lnTo>
                  <a:lnTo>
                    <a:pt x="578" y="123"/>
                  </a:lnTo>
                  <a:lnTo>
                    <a:pt x="578" y="123"/>
                  </a:lnTo>
                  <a:lnTo>
                    <a:pt x="580" y="125"/>
                  </a:lnTo>
                  <a:lnTo>
                    <a:pt x="580" y="135"/>
                  </a:lnTo>
                  <a:lnTo>
                    <a:pt x="580" y="135"/>
                  </a:lnTo>
                  <a:lnTo>
                    <a:pt x="580" y="137"/>
                  </a:lnTo>
                  <a:lnTo>
                    <a:pt x="580" y="137"/>
                  </a:lnTo>
                  <a:lnTo>
                    <a:pt x="583" y="139"/>
                  </a:lnTo>
                  <a:lnTo>
                    <a:pt x="583" y="139"/>
                  </a:lnTo>
                  <a:lnTo>
                    <a:pt x="583" y="139"/>
                  </a:lnTo>
                  <a:lnTo>
                    <a:pt x="583" y="142"/>
                  </a:lnTo>
                  <a:lnTo>
                    <a:pt x="583" y="142"/>
                  </a:lnTo>
                  <a:lnTo>
                    <a:pt x="580" y="142"/>
                  </a:lnTo>
                  <a:lnTo>
                    <a:pt x="580" y="142"/>
                  </a:lnTo>
                  <a:lnTo>
                    <a:pt x="580" y="142"/>
                  </a:lnTo>
                  <a:lnTo>
                    <a:pt x="583" y="144"/>
                  </a:lnTo>
                  <a:lnTo>
                    <a:pt x="583" y="146"/>
                  </a:lnTo>
                  <a:lnTo>
                    <a:pt x="583" y="146"/>
                  </a:lnTo>
                  <a:lnTo>
                    <a:pt x="583" y="146"/>
                  </a:lnTo>
                  <a:lnTo>
                    <a:pt x="580" y="153"/>
                  </a:lnTo>
                  <a:lnTo>
                    <a:pt x="580" y="158"/>
                  </a:lnTo>
                  <a:lnTo>
                    <a:pt x="580" y="158"/>
                  </a:lnTo>
                  <a:lnTo>
                    <a:pt x="583" y="161"/>
                  </a:lnTo>
                  <a:lnTo>
                    <a:pt x="583" y="161"/>
                  </a:lnTo>
                  <a:lnTo>
                    <a:pt x="585" y="163"/>
                  </a:lnTo>
                  <a:lnTo>
                    <a:pt x="585" y="163"/>
                  </a:lnTo>
                  <a:lnTo>
                    <a:pt x="585" y="165"/>
                  </a:lnTo>
                  <a:lnTo>
                    <a:pt x="585" y="168"/>
                  </a:lnTo>
                  <a:lnTo>
                    <a:pt x="585" y="168"/>
                  </a:lnTo>
                  <a:lnTo>
                    <a:pt x="585" y="168"/>
                  </a:lnTo>
                  <a:lnTo>
                    <a:pt x="587" y="168"/>
                  </a:lnTo>
                  <a:lnTo>
                    <a:pt x="587" y="170"/>
                  </a:lnTo>
                  <a:lnTo>
                    <a:pt x="587" y="172"/>
                  </a:lnTo>
                  <a:lnTo>
                    <a:pt x="587" y="172"/>
                  </a:lnTo>
                  <a:lnTo>
                    <a:pt x="587" y="180"/>
                  </a:lnTo>
                  <a:lnTo>
                    <a:pt x="587" y="187"/>
                  </a:lnTo>
                  <a:lnTo>
                    <a:pt x="587" y="187"/>
                  </a:lnTo>
                  <a:lnTo>
                    <a:pt x="585" y="187"/>
                  </a:lnTo>
                  <a:lnTo>
                    <a:pt x="585" y="184"/>
                  </a:lnTo>
                  <a:lnTo>
                    <a:pt x="585" y="184"/>
                  </a:lnTo>
                  <a:lnTo>
                    <a:pt x="583" y="180"/>
                  </a:lnTo>
                  <a:lnTo>
                    <a:pt x="583" y="180"/>
                  </a:lnTo>
                  <a:lnTo>
                    <a:pt x="585" y="177"/>
                  </a:lnTo>
                  <a:lnTo>
                    <a:pt x="585" y="175"/>
                  </a:lnTo>
                  <a:lnTo>
                    <a:pt x="585" y="175"/>
                  </a:lnTo>
                  <a:lnTo>
                    <a:pt x="583" y="175"/>
                  </a:lnTo>
                  <a:lnTo>
                    <a:pt x="583" y="172"/>
                  </a:lnTo>
                  <a:lnTo>
                    <a:pt x="583" y="172"/>
                  </a:lnTo>
                  <a:lnTo>
                    <a:pt x="583" y="172"/>
                  </a:lnTo>
                  <a:lnTo>
                    <a:pt x="583" y="170"/>
                  </a:lnTo>
                  <a:lnTo>
                    <a:pt x="580" y="168"/>
                  </a:lnTo>
                  <a:lnTo>
                    <a:pt x="580" y="168"/>
                  </a:lnTo>
                  <a:lnTo>
                    <a:pt x="580" y="165"/>
                  </a:lnTo>
                  <a:lnTo>
                    <a:pt x="580" y="165"/>
                  </a:lnTo>
                  <a:lnTo>
                    <a:pt x="578" y="163"/>
                  </a:lnTo>
                  <a:lnTo>
                    <a:pt x="578" y="163"/>
                  </a:lnTo>
                  <a:lnTo>
                    <a:pt x="578" y="163"/>
                  </a:lnTo>
                  <a:lnTo>
                    <a:pt x="578" y="161"/>
                  </a:lnTo>
                  <a:lnTo>
                    <a:pt x="575" y="161"/>
                  </a:lnTo>
                  <a:lnTo>
                    <a:pt x="575" y="161"/>
                  </a:lnTo>
                  <a:lnTo>
                    <a:pt x="575" y="158"/>
                  </a:lnTo>
                  <a:lnTo>
                    <a:pt x="575" y="158"/>
                  </a:lnTo>
                  <a:lnTo>
                    <a:pt x="575" y="158"/>
                  </a:lnTo>
                  <a:lnTo>
                    <a:pt x="573" y="144"/>
                  </a:lnTo>
                  <a:lnTo>
                    <a:pt x="573" y="142"/>
                  </a:lnTo>
                  <a:lnTo>
                    <a:pt x="573" y="142"/>
                  </a:lnTo>
                  <a:lnTo>
                    <a:pt x="573" y="142"/>
                  </a:lnTo>
                  <a:lnTo>
                    <a:pt x="571" y="139"/>
                  </a:lnTo>
                  <a:lnTo>
                    <a:pt x="571" y="139"/>
                  </a:lnTo>
                  <a:lnTo>
                    <a:pt x="571" y="139"/>
                  </a:lnTo>
                  <a:lnTo>
                    <a:pt x="571" y="139"/>
                  </a:lnTo>
                  <a:lnTo>
                    <a:pt x="571" y="137"/>
                  </a:lnTo>
                  <a:lnTo>
                    <a:pt x="571" y="135"/>
                  </a:lnTo>
                  <a:lnTo>
                    <a:pt x="571" y="132"/>
                  </a:lnTo>
                  <a:lnTo>
                    <a:pt x="571" y="132"/>
                  </a:lnTo>
                  <a:lnTo>
                    <a:pt x="568" y="132"/>
                  </a:lnTo>
                  <a:lnTo>
                    <a:pt x="568" y="130"/>
                  </a:lnTo>
                  <a:lnTo>
                    <a:pt x="568" y="130"/>
                  </a:lnTo>
                  <a:lnTo>
                    <a:pt x="568" y="130"/>
                  </a:lnTo>
                  <a:lnTo>
                    <a:pt x="568" y="130"/>
                  </a:lnTo>
                  <a:lnTo>
                    <a:pt x="568" y="127"/>
                  </a:lnTo>
                  <a:lnTo>
                    <a:pt x="568" y="127"/>
                  </a:lnTo>
                  <a:lnTo>
                    <a:pt x="568" y="127"/>
                  </a:lnTo>
                  <a:lnTo>
                    <a:pt x="568" y="125"/>
                  </a:lnTo>
                  <a:lnTo>
                    <a:pt x="566" y="123"/>
                  </a:lnTo>
                  <a:lnTo>
                    <a:pt x="566" y="123"/>
                  </a:lnTo>
                  <a:lnTo>
                    <a:pt x="566" y="123"/>
                  </a:lnTo>
                  <a:lnTo>
                    <a:pt x="566" y="118"/>
                  </a:lnTo>
                  <a:lnTo>
                    <a:pt x="564" y="109"/>
                  </a:lnTo>
                  <a:lnTo>
                    <a:pt x="561" y="99"/>
                  </a:lnTo>
                  <a:lnTo>
                    <a:pt x="559" y="97"/>
                  </a:lnTo>
                  <a:lnTo>
                    <a:pt x="557" y="94"/>
                  </a:lnTo>
                  <a:lnTo>
                    <a:pt x="554" y="90"/>
                  </a:lnTo>
                  <a:lnTo>
                    <a:pt x="554" y="90"/>
                  </a:lnTo>
                  <a:lnTo>
                    <a:pt x="554" y="90"/>
                  </a:lnTo>
                  <a:lnTo>
                    <a:pt x="554" y="87"/>
                  </a:lnTo>
                  <a:lnTo>
                    <a:pt x="552" y="87"/>
                  </a:lnTo>
                  <a:lnTo>
                    <a:pt x="552" y="85"/>
                  </a:lnTo>
                  <a:lnTo>
                    <a:pt x="549" y="82"/>
                  </a:lnTo>
                  <a:lnTo>
                    <a:pt x="549" y="82"/>
                  </a:lnTo>
                  <a:lnTo>
                    <a:pt x="549" y="80"/>
                  </a:lnTo>
                  <a:lnTo>
                    <a:pt x="549" y="80"/>
                  </a:lnTo>
                  <a:lnTo>
                    <a:pt x="547" y="80"/>
                  </a:lnTo>
                  <a:lnTo>
                    <a:pt x="547" y="78"/>
                  </a:lnTo>
                  <a:lnTo>
                    <a:pt x="547" y="78"/>
                  </a:lnTo>
                  <a:lnTo>
                    <a:pt x="545" y="78"/>
                  </a:lnTo>
                  <a:lnTo>
                    <a:pt x="545" y="75"/>
                  </a:lnTo>
                  <a:lnTo>
                    <a:pt x="542" y="75"/>
                  </a:lnTo>
                  <a:lnTo>
                    <a:pt x="542" y="75"/>
                  </a:lnTo>
                  <a:lnTo>
                    <a:pt x="542" y="73"/>
                  </a:lnTo>
                  <a:lnTo>
                    <a:pt x="542" y="73"/>
                  </a:lnTo>
                  <a:lnTo>
                    <a:pt x="540" y="73"/>
                  </a:lnTo>
                  <a:lnTo>
                    <a:pt x="540" y="73"/>
                  </a:lnTo>
                  <a:lnTo>
                    <a:pt x="540" y="71"/>
                  </a:lnTo>
                  <a:lnTo>
                    <a:pt x="538" y="68"/>
                  </a:lnTo>
                  <a:lnTo>
                    <a:pt x="538" y="68"/>
                  </a:lnTo>
                  <a:lnTo>
                    <a:pt x="535" y="66"/>
                  </a:lnTo>
                  <a:lnTo>
                    <a:pt x="535" y="66"/>
                  </a:lnTo>
                  <a:lnTo>
                    <a:pt x="533" y="64"/>
                  </a:lnTo>
                  <a:lnTo>
                    <a:pt x="526" y="59"/>
                  </a:lnTo>
                  <a:lnTo>
                    <a:pt x="526" y="59"/>
                  </a:lnTo>
                  <a:lnTo>
                    <a:pt x="523" y="59"/>
                  </a:lnTo>
                  <a:lnTo>
                    <a:pt x="521" y="64"/>
                  </a:lnTo>
                  <a:lnTo>
                    <a:pt x="516" y="68"/>
                  </a:lnTo>
                  <a:lnTo>
                    <a:pt x="514" y="71"/>
                  </a:lnTo>
                  <a:lnTo>
                    <a:pt x="509" y="75"/>
                  </a:lnTo>
                  <a:lnTo>
                    <a:pt x="512" y="78"/>
                  </a:lnTo>
                  <a:lnTo>
                    <a:pt x="512" y="80"/>
                  </a:lnTo>
                  <a:lnTo>
                    <a:pt x="512" y="80"/>
                  </a:lnTo>
                  <a:lnTo>
                    <a:pt x="512" y="80"/>
                  </a:lnTo>
                  <a:lnTo>
                    <a:pt x="512" y="78"/>
                  </a:lnTo>
                  <a:lnTo>
                    <a:pt x="509" y="78"/>
                  </a:lnTo>
                  <a:lnTo>
                    <a:pt x="509" y="78"/>
                  </a:lnTo>
                  <a:lnTo>
                    <a:pt x="509" y="80"/>
                  </a:lnTo>
                  <a:lnTo>
                    <a:pt x="509" y="80"/>
                  </a:lnTo>
                  <a:lnTo>
                    <a:pt x="509" y="80"/>
                  </a:lnTo>
                  <a:lnTo>
                    <a:pt x="509" y="80"/>
                  </a:lnTo>
                  <a:lnTo>
                    <a:pt x="512" y="82"/>
                  </a:lnTo>
                  <a:lnTo>
                    <a:pt x="512" y="85"/>
                  </a:lnTo>
                  <a:lnTo>
                    <a:pt x="514" y="87"/>
                  </a:lnTo>
                  <a:lnTo>
                    <a:pt x="514" y="87"/>
                  </a:lnTo>
                  <a:lnTo>
                    <a:pt x="516" y="90"/>
                  </a:lnTo>
                  <a:lnTo>
                    <a:pt x="516" y="90"/>
                  </a:lnTo>
                  <a:lnTo>
                    <a:pt x="516" y="90"/>
                  </a:lnTo>
                  <a:lnTo>
                    <a:pt x="516" y="92"/>
                  </a:lnTo>
                  <a:lnTo>
                    <a:pt x="516" y="92"/>
                  </a:lnTo>
                  <a:lnTo>
                    <a:pt x="519" y="92"/>
                  </a:lnTo>
                  <a:lnTo>
                    <a:pt x="519" y="92"/>
                  </a:lnTo>
                  <a:lnTo>
                    <a:pt x="519" y="94"/>
                  </a:lnTo>
                  <a:lnTo>
                    <a:pt x="521" y="94"/>
                  </a:lnTo>
                  <a:lnTo>
                    <a:pt x="521" y="97"/>
                  </a:lnTo>
                  <a:lnTo>
                    <a:pt x="521" y="97"/>
                  </a:lnTo>
                  <a:lnTo>
                    <a:pt x="523" y="99"/>
                  </a:lnTo>
                  <a:lnTo>
                    <a:pt x="526" y="101"/>
                  </a:lnTo>
                  <a:lnTo>
                    <a:pt x="526" y="101"/>
                  </a:lnTo>
                  <a:lnTo>
                    <a:pt x="526" y="104"/>
                  </a:lnTo>
                  <a:lnTo>
                    <a:pt x="526" y="104"/>
                  </a:lnTo>
                  <a:lnTo>
                    <a:pt x="521" y="104"/>
                  </a:lnTo>
                  <a:lnTo>
                    <a:pt x="519" y="109"/>
                  </a:lnTo>
                  <a:lnTo>
                    <a:pt x="519" y="113"/>
                  </a:lnTo>
                  <a:lnTo>
                    <a:pt x="519" y="116"/>
                  </a:lnTo>
                  <a:lnTo>
                    <a:pt x="519" y="118"/>
                  </a:lnTo>
                  <a:lnTo>
                    <a:pt x="519" y="118"/>
                  </a:lnTo>
                  <a:lnTo>
                    <a:pt x="519" y="118"/>
                  </a:lnTo>
                  <a:lnTo>
                    <a:pt x="519" y="118"/>
                  </a:lnTo>
                  <a:lnTo>
                    <a:pt x="519" y="118"/>
                  </a:lnTo>
                  <a:lnTo>
                    <a:pt x="516" y="125"/>
                  </a:lnTo>
                  <a:lnTo>
                    <a:pt x="514" y="132"/>
                  </a:lnTo>
                  <a:lnTo>
                    <a:pt x="512" y="135"/>
                  </a:lnTo>
                  <a:lnTo>
                    <a:pt x="512" y="142"/>
                  </a:lnTo>
                  <a:lnTo>
                    <a:pt x="512" y="151"/>
                  </a:lnTo>
                  <a:lnTo>
                    <a:pt x="509" y="151"/>
                  </a:lnTo>
                  <a:lnTo>
                    <a:pt x="509" y="151"/>
                  </a:lnTo>
                  <a:lnTo>
                    <a:pt x="509" y="149"/>
                  </a:lnTo>
                  <a:lnTo>
                    <a:pt x="507" y="149"/>
                  </a:lnTo>
                  <a:lnTo>
                    <a:pt x="507" y="149"/>
                  </a:lnTo>
                  <a:lnTo>
                    <a:pt x="507" y="146"/>
                  </a:lnTo>
                  <a:lnTo>
                    <a:pt x="504" y="146"/>
                  </a:lnTo>
                  <a:lnTo>
                    <a:pt x="504" y="144"/>
                  </a:lnTo>
                  <a:lnTo>
                    <a:pt x="504" y="144"/>
                  </a:lnTo>
                  <a:lnTo>
                    <a:pt x="502" y="144"/>
                  </a:lnTo>
                  <a:lnTo>
                    <a:pt x="502" y="146"/>
                  </a:lnTo>
                  <a:lnTo>
                    <a:pt x="500" y="144"/>
                  </a:lnTo>
                  <a:lnTo>
                    <a:pt x="500" y="142"/>
                  </a:lnTo>
                  <a:lnTo>
                    <a:pt x="502" y="139"/>
                  </a:lnTo>
                  <a:lnTo>
                    <a:pt x="500" y="135"/>
                  </a:lnTo>
                  <a:lnTo>
                    <a:pt x="502" y="130"/>
                  </a:lnTo>
                  <a:lnTo>
                    <a:pt x="504" y="123"/>
                  </a:lnTo>
                  <a:lnTo>
                    <a:pt x="507" y="116"/>
                  </a:lnTo>
                  <a:lnTo>
                    <a:pt x="507" y="111"/>
                  </a:lnTo>
                  <a:lnTo>
                    <a:pt x="507" y="109"/>
                  </a:lnTo>
                  <a:lnTo>
                    <a:pt x="507" y="109"/>
                  </a:lnTo>
                  <a:lnTo>
                    <a:pt x="507" y="109"/>
                  </a:lnTo>
                  <a:lnTo>
                    <a:pt x="504" y="104"/>
                  </a:lnTo>
                  <a:lnTo>
                    <a:pt x="502" y="101"/>
                  </a:lnTo>
                  <a:lnTo>
                    <a:pt x="500" y="99"/>
                  </a:lnTo>
                  <a:lnTo>
                    <a:pt x="500" y="99"/>
                  </a:lnTo>
                  <a:lnTo>
                    <a:pt x="497" y="97"/>
                  </a:lnTo>
                  <a:lnTo>
                    <a:pt x="497" y="94"/>
                  </a:lnTo>
                  <a:lnTo>
                    <a:pt x="497" y="94"/>
                  </a:lnTo>
                  <a:lnTo>
                    <a:pt x="490" y="97"/>
                  </a:lnTo>
                  <a:lnTo>
                    <a:pt x="486" y="99"/>
                  </a:lnTo>
                  <a:lnTo>
                    <a:pt x="481" y="101"/>
                  </a:lnTo>
                  <a:lnTo>
                    <a:pt x="476" y="106"/>
                  </a:lnTo>
                  <a:lnTo>
                    <a:pt x="469" y="109"/>
                  </a:lnTo>
                  <a:lnTo>
                    <a:pt x="464" y="111"/>
                  </a:lnTo>
                  <a:lnTo>
                    <a:pt x="460" y="113"/>
                  </a:lnTo>
                  <a:lnTo>
                    <a:pt x="460" y="116"/>
                  </a:lnTo>
                  <a:lnTo>
                    <a:pt x="460" y="118"/>
                  </a:lnTo>
                  <a:lnTo>
                    <a:pt x="457" y="120"/>
                  </a:lnTo>
                  <a:lnTo>
                    <a:pt x="457" y="120"/>
                  </a:lnTo>
                  <a:lnTo>
                    <a:pt x="455" y="120"/>
                  </a:lnTo>
                  <a:lnTo>
                    <a:pt x="455" y="123"/>
                  </a:lnTo>
                  <a:lnTo>
                    <a:pt x="455" y="125"/>
                  </a:lnTo>
                  <a:lnTo>
                    <a:pt x="452" y="125"/>
                  </a:lnTo>
                  <a:lnTo>
                    <a:pt x="452" y="127"/>
                  </a:lnTo>
                  <a:lnTo>
                    <a:pt x="450" y="130"/>
                  </a:lnTo>
                  <a:lnTo>
                    <a:pt x="448" y="132"/>
                  </a:lnTo>
                  <a:lnTo>
                    <a:pt x="448" y="135"/>
                  </a:lnTo>
                  <a:lnTo>
                    <a:pt x="448" y="135"/>
                  </a:lnTo>
                  <a:lnTo>
                    <a:pt x="448" y="135"/>
                  </a:lnTo>
                  <a:lnTo>
                    <a:pt x="448" y="135"/>
                  </a:lnTo>
                  <a:lnTo>
                    <a:pt x="450" y="135"/>
                  </a:lnTo>
                  <a:lnTo>
                    <a:pt x="450" y="137"/>
                  </a:lnTo>
                  <a:lnTo>
                    <a:pt x="450" y="137"/>
                  </a:lnTo>
                  <a:lnTo>
                    <a:pt x="450" y="137"/>
                  </a:lnTo>
                  <a:lnTo>
                    <a:pt x="450" y="139"/>
                  </a:lnTo>
                  <a:lnTo>
                    <a:pt x="452" y="139"/>
                  </a:lnTo>
                  <a:lnTo>
                    <a:pt x="450" y="142"/>
                  </a:lnTo>
                  <a:lnTo>
                    <a:pt x="450" y="142"/>
                  </a:lnTo>
                  <a:lnTo>
                    <a:pt x="448" y="139"/>
                  </a:lnTo>
                  <a:lnTo>
                    <a:pt x="448" y="137"/>
                  </a:lnTo>
                  <a:lnTo>
                    <a:pt x="445" y="139"/>
                  </a:lnTo>
                  <a:lnTo>
                    <a:pt x="445" y="139"/>
                  </a:lnTo>
                  <a:lnTo>
                    <a:pt x="443" y="139"/>
                  </a:lnTo>
                  <a:lnTo>
                    <a:pt x="443" y="139"/>
                  </a:lnTo>
                  <a:lnTo>
                    <a:pt x="443" y="142"/>
                  </a:lnTo>
                  <a:lnTo>
                    <a:pt x="443" y="144"/>
                  </a:lnTo>
                  <a:lnTo>
                    <a:pt x="438" y="149"/>
                  </a:lnTo>
                  <a:lnTo>
                    <a:pt x="438" y="151"/>
                  </a:lnTo>
                  <a:lnTo>
                    <a:pt x="438" y="151"/>
                  </a:lnTo>
                  <a:lnTo>
                    <a:pt x="438" y="153"/>
                  </a:lnTo>
                  <a:lnTo>
                    <a:pt x="433" y="158"/>
                  </a:lnTo>
                  <a:lnTo>
                    <a:pt x="429" y="163"/>
                  </a:lnTo>
                  <a:lnTo>
                    <a:pt x="429" y="168"/>
                  </a:lnTo>
                  <a:lnTo>
                    <a:pt x="431" y="175"/>
                  </a:lnTo>
                  <a:lnTo>
                    <a:pt x="431" y="175"/>
                  </a:lnTo>
                  <a:lnTo>
                    <a:pt x="431" y="177"/>
                  </a:lnTo>
                  <a:lnTo>
                    <a:pt x="433" y="180"/>
                  </a:lnTo>
                  <a:lnTo>
                    <a:pt x="429" y="182"/>
                  </a:lnTo>
                  <a:lnTo>
                    <a:pt x="429" y="182"/>
                  </a:lnTo>
                  <a:lnTo>
                    <a:pt x="426" y="182"/>
                  </a:lnTo>
                  <a:lnTo>
                    <a:pt x="426" y="182"/>
                  </a:lnTo>
                  <a:lnTo>
                    <a:pt x="424" y="180"/>
                  </a:lnTo>
                  <a:lnTo>
                    <a:pt x="424" y="180"/>
                  </a:lnTo>
                  <a:lnTo>
                    <a:pt x="424" y="177"/>
                  </a:lnTo>
                  <a:lnTo>
                    <a:pt x="422" y="177"/>
                  </a:lnTo>
                  <a:lnTo>
                    <a:pt x="422" y="177"/>
                  </a:lnTo>
                  <a:lnTo>
                    <a:pt x="422" y="177"/>
                  </a:lnTo>
                  <a:lnTo>
                    <a:pt x="419" y="177"/>
                  </a:lnTo>
                  <a:lnTo>
                    <a:pt x="419" y="175"/>
                  </a:lnTo>
                  <a:lnTo>
                    <a:pt x="419" y="172"/>
                  </a:lnTo>
                  <a:lnTo>
                    <a:pt x="417" y="172"/>
                  </a:lnTo>
                  <a:lnTo>
                    <a:pt x="417" y="172"/>
                  </a:lnTo>
                  <a:lnTo>
                    <a:pt x="417" y="170"/>
                  </a:lnTo>
                  <a:lnTo>
                    <a:pt x="417" y="170"/>
                  </a:lnTo>
                  <a:lnTo>
                    <a:pt x="417" y="165"/>
                  </a:lnTo>
                  <a:lnTo>
                    <a:pt x="419" y="158"/>
                  </a:lnTo>
                  <a:lnTo>
                    <a:pt x="422" y="158"/>
                  </a:lnTo>
                  <a:lnTo>
                    <a:pt x="422" y="156"/>
                  </a:lnTo>
                  <a:lnTo>
                    <a:pt x="422" y="156"/>
                  </a:lnTo>
                  <a:lnTo>
                    <a:pt x="422" y="156"/>
                  </a:lnTo>
                  <a:lnTo>
                    <a:pt x="422" y="153"/>
                  </a:lnTo>
                  <a:lnTo>
                    <a:pt x="424" y="151"/>
                  </a:lnTo>
                  <a:lnTo>
                    <a:pt x="426" y="149"/>
                  </a:lnTo>
                  <a:lnTo>
                    <a:pt x="426" y="149"/>
                  </a:lnTo>
                  <a:lnTo>
                    <a:pt x="426" y="149"/>
                  </a:lnTo>
                  <a:lnTo>
                    <a:pt x="426" y="146"/>
                  </a:lnTo>
                  <a:lnTo>
                    <a:pt x="426" y="146"/>
                  </a:lnTo>
                  <a:lnTo>
                    <a:pt x="426" y="146"/>
                  </a:lnTo>
                  <a:lnTo>
                    <a:pt x="426" y="146"/>
                  </a:lnTo>
                  <a:lnTo>
                    <a:pt x="426" y="144"/>
                  </a:lnTo>
                  <a:lnTo>
                    <a:pt x="429" y="139"/>
                  </a:lnTo>
                  <a:lnTo>
                    <a:pt x="431" y="135"/>
                  </a:lnTo>
                  <a:lnTo>
                    <a:pt x="433" y="130"/>
                  </a:lnTo>
                  <a:lnTo>
                    <a:pt x="433" y="127"/>
                  </a:lnTo>
                  <a:lnTo>
                    <a:pt x="433" y="127"/>
                  </a:lnTo>
                  <a:lnTo>
                    <a:pt x="431" y="127"/>
                  </a:lnTo>
                  <a:lnTo>
                    <a:pt x="431" y="127"/>
                  </a:lnTo>
                  <a:lnTo>
                    <a:pt x="431" y="125"/>
                  </a:lnTo>
                  <a:lnTo>
                    <a:pt x="429" y="125"/>
                  </a:lnTo>
                  <a:lnTo>
                    <a:pt x="426" y="127"/>
                  </a:lnTo>
                  <a:lnTo>
                    <a:pt x="426" y="125"/>
                  </a:lnTo>
                  <a:lnTo>
                    <a:pt x="419" y="127"/>
                  </a:lnTo>
                  <a:lnTo>
                    <a:pt x="415" y="130"/>
                  </a:lnTo>
                  <a:lnTo>
                    <a:pt x="410" y="132"/>
                  </a:lnTo>
                  <a:lnTo>
                    <a:pt x="410" y="132"/>
                  </a:lnTo>
                  <a:lnTo>
                    <a:pt x="412" y="132"/>
                  </a:lnTo>
                  <a:lnTo>
                    <a:pt x="415" y="130"/>
                  </a:lnTo>
                  <a:lnTo>
                    <a:pt x="419" y="127"/>
                  </a:lnTo>
                  <a:lnTo>
                    <a:pt x="424" y="125"/>
                  </a:lnTo>
                  <a:lnTo>
                    <a:pt x="426" y="125"/>
                  </a:lnTo>
                  <a:lnTo>
                    <a:pt x="429" y="123"/>
                  </a:lnTo>
                  <a:lnTo>
                    <a:pt x="431" y="123"/>
                  </a:lnTo>
                  <a:lnTo>
                    <a:pt x="431" y="125"/>
                  </a:lnTo>
                  <a:lnTo>
                    <a:pt x="431" y="125"/>
                  </a:lnTo>
                  <a:lnTo>
                    <a:pt x="436" y="120"/>
                  </a:lnTo>
                  <a:lnTo>
                    <a:pt x="441" y="116"/>
                  </a:lnTo>
                  <a:lnTo>
                    <a:pt x="445" y="111"/>
                  </a:lnTo>
                  <a:lnTo>
                    <a:pt x="450" y="106"/>
                  </a:lnTo>
                  <a:lnTo>
                    <a:pt x="455" y="101"/>
                  </a:lnTo>
                  <a:lnTo>
                    <a:pt x="460" y="97"/>
                  </a:lnTo>
                  <a:lnTo>
                    <a:pt x="464" y="90"/>
                  </a:lnTo>
                  <a:lnTo>
                    <a:pt x="469" y="85"/>
                  </a:lnTo>
                  <a:lnTo>
                    <a:pt x="474" y="80"/>
                  </a:lnTo>
                  <a:lnTo>
                    <a:pt x="478" y="75"/>
                  </a:lnTo>
                  <a:lnTo>
                    <a:pt x="481" y="71"/>
                  </a:lnTo>
                  <a:lnTo>
                    <a:pt x="486" y="66"/>
                  </a:lnTo>
                  <a:lnTo>
                    <a:pt x="486" y="64"/>
                  </a:lnTo>
                  <a:lnTo>
                    <a:pt x="490" y="59"/>
                  </a:lnTo>
                  <a:lnTo>
                    <a:pt x="493" y="54"/>
                  </a:lnTo>
                  <a:lnTo>
                    <a:pt x="497" y="49"/>
                  </a:lnTo>
                  <a:lnTo>
                    <a:pt x="497" y="45"/>
                  </a:lnTo>
                  <a:lnTo>
                    <a:pt x="495" y="42"/>
                  </a:lnTo>
                  <a:lnTo>
                    <a:pt x="495" y="42"/>
                  </a:lnTo>
                  <a:lnTo>
                    <a:pt x="493" y="42"/>
                  </a:lnTo>
                  <a:lnTo>
                    <a:pt x="493" y="42"/>
                  </a:lnTo>
                  <a:lnTo>
                    <a:pt x="493" y="38"/>
                  </a:lnTo>
                  <a:lnTo>
                    <a:pt x="493" y="33"/>
                  </a:lnTo>
                  <a:lnTo>
                    <a:pt x="493" y="26"/>
                  </a:lnTo>
                  <a:lnTo>
                    <a:pt x="493" y="26"/>
                  </a:lnTo>
                  <a:lnTo>
                    <a:pt x="493" y="23"/>
                  </a:lnTo>
                  <a:lnTo>
                    <a:pt x="493" y="23"/>
                  </a:lnTo>
                  <a:lnTo>
                    <a:pt x="493" y="21"/>
                  </a:lnTo>
                  <a:lnTo>
                    <a:pt x="490" y="21"/>
                  </a:lnTo>
                  <a:lnTo>
                    <a:pt x="490" y="19"/>
                  </a:lnTo>
                  <a:lnTo>
                    <a:pt x="490" y="19"/>
                  </a:lnTo>
                  <a:lnTo>
                    <a:pt x="490" y="19"/>
                  </a:lnTo>
                  <a:lnTo>
                    <a:pt x="488" y="19"/>
                  </a:lnTo>
                  <a:lnTo>
                    <a:pt x="483" y="16"/>
                  </a:lnTo>
                  <a:lnTo>
                    <a:pt x="481" y="19"/>
                  </a:lnTo>
                  <a:lnTo>
                    <a:pt x="481" y="16"/>
                  </a:lnTo>
                  <a:lnTo>
                    <a:pt x="481" y="16"/>
                  </a:lnTo>
                  <a:lnTo>
                    <a:pt x="478" y="16"/>
                  </a:lnTo>
                  <a:lnTo>
                    <a:pt x="478" y="16"/>
                  </a:lnTo>
                  <a:lnTo>
                    <a:pt x="476" y="16"/>
                  </a:lnTo>
                  <a:lnTo>
                    <a:pt x="476" y="16"/>
                  </a:lnTo>
                  <a:lnTo>
                    <a:pt x="474" y="16"/>
                  </a:lnTo>
                  <a:lnTo>
                    <a:pt x="469" y="16"/>
                  </a:lnTo>
                  <a:lnTo>
                    <a:pt x="467" y="16"/>
                  </a:lnTo>
                  <a:lnTo>
                    <a:pt x="464" y="16"/>
                  </a:lnTo>
                  <a:lnTo>
                    <a:pt x="467" y="16"/>
                  </a:lnTo>
                  <a:lnTo>
                    <a:pt x="467" y="19"/>
                  </a:lnTo>
                  <a:lnTo>
                    <a:pt x="467" y="19"/>
                  </a:lnTo>
                  <a:lnTo>
                    <a:pt x="467" y="19"/>
                  </a:lnTo>
                  <a:lnTo>
                    <a:pt x="467" y="21"/>
                  </a:lnTo>
                  <a:lnTo>
                    <a:pt x="464" y="21"/>
                  </a:lnTo>
                  <a:lnTo>
                    <a:pt x="462" y="19"/>
                  </a:lnTo>
                  <a:lnTo>
                    <a:pt x="462" y="21"/>
                  </a:lnTo>
                  <a:lnTo>
                    <a:pt x="460" y="19"/>
                  </a:lnTo>
                  <a:lnTo>
                    <a:pt x="457" y="19"/>
                  </a:lnTo>
                  <a:lnTo>
                    <a:pt x="457" y="16"/>
                  </a:lnTo>
                  <a:lnTo>
                    <a:pt x="455" y="19"/>
                  </a:lnTo>
                  <a:lnTo>
                    <a:pt x="452" y="21"/>
                  </a:lnTo>
                  <a:lnTo>
                    <a:pt x="452" y="23"/>
                  </a:lnTo>
                  <a:lnTo>
                    <a:pt x="452" y="23"/>
                  </a:lnTo>
                  <a:lnTo>
                    <a:pt x="455" y="26"/>
                  </a:lnTo>
                  <a:lnTo>
                    <a:pt x="455" y="26"/>
                  </a:lnTo>
                  <a:lnTo>
                    <a:pt x="455" y="28"/>
                  </a:lnTo>
                  <a:lnTo>
                    <a:pt x="455" y="30"/>
                  </a:lnTo>
                  <a:lnTo>
                    <a:pt x="455" y="28"/>
                  </a:lnTo>
                  <a:lnTo>
                    <a:pt x="455" y="28"/>
                  </a:lnTo>
                  <a:lnTo>
                    <a:pt x="452" y="26"/>
                  </a:lnTo>
                  <a:lnTo>
                    <a:pt x="452" y="23"/>
                  </a:lnTo>
                  <a:lnTo>
                    <a:pt x="448" y="23"/>
                  </a:lnTo>
                  <a:lnTo>
                    <a:pt x="448" y="21"/>
                  </a:lnTo>
                  <a:lnTo>
                    <a:pt x="448" y="21"/>
                  </a:lnTo>
                  <a:lnTo>
                    <a:pt x="448" y="19"/>
                  </a:lnTo>
                  <a:lnTo>
                    <a:pt x="448" y="19"/>
                  </a:lnTo>
                  <a:lnTo>
                    <a:pt x="445" y="16"/>
                  </a:lnTo>
                  <a:lnTo>
                    <a:pt x="445" y="16"/>
                  </a:lnTo>
                  <a:lnTo>
                    <a:pt x="445" y="16"/>
                  </a:lnTo>
                  <a:lnTo>
                    <a:pt x="445" y="19"/>
                  </a:lnTo>
                  <a:lnTo>
                    <a:pt x="445" y="19"/>
                  </a:lnTo>
                  <a:lnTo>
                    <a:pt x="443" y="21"/>
                  </a:lnTo>
                  <a:lnTo>
                    <a:pt x="441" y="23"/>
                  </a:lnTo>
                  <a:lnTo>
                    <a:pt x="441" y="28"/>
                  </a:lnTo>
                  <a:lnTo>
                    <a:pt x="438" y="33"/>
                  </a:lnTo>
                  <a:lnTo>
                    <a:pt x="438" y="40"/>
                  </a:lnTo>
                  <a:lnTo>
                    <a:pt x="438" y="42"/>
                  </a:lnTo>
                  <a:lnTo>
                    <a:pt x="436" y="42"/>
                  </a:lnTo>
                  <a:lnTo>
                    <a:pt x="436" y="42"/>
                  </a:lnTo>
                  <a:lnTo>
                    <a:pt x="436" y="45"/>
                  </a:lnTo>
                  <a:lnTo>
                    <a:pt x="433" y="42"/>
                  </a:lnTo>
                  <a:lnTo>
                    <a:pt x="436" y="40"/>
                  </a:lnTo>
                  <a:lnTo>
                    <a:pt x="438" y="30"/>
                  </a:lnTo>
                  <a:lnTo>
                    <a:pt x="436" y="30"/>
                  </a:lnTo>
                  <a:lnTo>
                    <a:pt x="436" y="28"/>
                  </a:lnTo>
                  <a:lnTo>
                    <a:pt x="436" y="28"/>
                  </a:lnTo>
                  <a:lnTo>
                    <a:pt x="433" y="28"/>
                  </a:lnTo>
                  <a:lnTo>
                    <a:pt x="433" y="26"/>
                  </a:lnTo>
                  <a:lnTo>
                    <a:pt x="433" y="21"/>
                  </a:lnTo>
                  <a:lnTo>
                    <a:pt x="431" y="19"/>
                  </a:lnTo>
                  <a:lnTo>
                    <a:pt x="431" y="16"/>
                  </a:lnTo>
                  <a:lnTo>
                    <a:pt x="431" y="16"/>
                  </a:lnTo>
                  <a:lnTo>
                    <a:pt x="431" y="16"/>
                  </a:lnTo>
                  <a:lnTo>
                    <a:pt x="431" y="16"/>
                  </a:lnTo>
                  <a:lnTo>
                    <a:pt x="431" y="16"/>
                  </a:lnTo>
                  <a:lnTo>
                    <a:pt x="431" y="14"/>
                  </a:lnTo>
                  <a:lnTo>
                    <a:pt x="429" y="14"/>
                  </a:lnTo>
                  <a:lnTo>
                    <a:pt x="426" y="14"/>
                  </a:lnTo>
                  <a:lnTo>
                    <a:pt x="424" y="14"/>
                  </a:lnTo>
                  <a:lnTo>
                    <a:pt x="424" y="11"/>
                  </a:lnTo>
                  <a:lnTo>
                    <a:pt x="424" y="11"/>
                  </a:lnTo>
                  <a:lnTo>
                    <a:pt x="424" y="9"/>
                  </a:lnTo>
                  <a:lnTo>
                    <a:pt x="424" y="9"/>
                  </a:lnTo>
                  <a:lnTo>
                    <a:pt x="419" y="7"/>
                  </a:lnTo>
                  <a:lnTo>
                    <a:pt x="417" y="7"/>
                  </a:lnTo>
                  <a:lnTo>
                    <a:pt x="415" y="11"/>
                  </a:lnTo>
                  <a:lnTo>
                    <a:pt x="412" y="19"/>
                  </a:lnTo>
                  <a:lnTo>
                    <a:pt x="410" y="23"/>
                  </a:lnTo>
                  <a:lnTo>
                    <a:pt x="410" y="26"/>
                  </a:lnTo>
                  <a:lnTo>
                    <a:pt x="405" y="28"/>
                  </a:lnTo>
                  <a:lnTo>
                    <a:pt x="403" y="33"/>
                  </a:lnTo>
                  <a:lnTo>
                    <a:pt x="400" y="33"/>
                  </a:lnTo>
                  <a:lnTo>
                    <a:pt x="396" y="35"/>
                  </a:lnTo>
                  <a:lnTo>
                    <a:pt x="396" y="38"/>
                  </a:lnTo>
                  <a:lnTo>
                    <a:pt x="396" y="40"/>
                  </a:lnTo>
                  <a:lnTo>
                    <a:pt x="396" y="40"/>
                  </a:lnTo>
                  <a:lnTo>
                    <a:pt x="393" y="40"/>
                  </a:lnTo>
                  <a:lnTo>
                    <a:pt x="391" y="38"/>
                  </a:lnTo>
                  <a:lnTo>
                    <a:pt x="386" y="40"/>
                  </a:lnTo>
                  <a:lnTo>
                    <a:pt x="381" y="42"/>
                  </a:lnTo>
                  <a:lnTo>
                    <a:pt x="377" y="45"/>
                  </a:lnTo>
                  <a:lnTo>
                    <a:pt x="372" y="47"/>
                  </a:lnTo>
                  <a:lnTo>
                    <a:pt x="372" y="52"/>
                  </a:lnTo>
                  <a:lnTo>
                    <a:pt x="370" y="56"/>
                  </a:lnTo>
                  <a:lnTo>
                    <a:pt x="367" y="61"/>
                  </a:lnTo>
                  <a:lnTo>
                    <a:pt x="365" y="66"/>
                  </a:lnTo>
                  <a:lnTo>
                    <a:pt x="365" y="68"/>
                  </a:lnTo>
                  <a:lnTo>
                    <a:pt x="365" y="68"/>
                  </a:lnTo>
                  <a:lnTo>
                    <a:pt x="365" y="68"/>
                  </a:lnTo>
                  <a:lnTo>
                    <a:pt x="365" y="71"/>
                  </a:lnTo>
                  <a:lnTo>
                    <a:pt x="367" y="73"/>
                  </a:lnTo>
                  <a:lnTo>
                    <a:pt x="367" y="73"/>
                  </a:lnTo>
                  <a:lnTo>
                    <a:pt x="367" y="73"/>
                  </a:lnTo>
                  <a:lnTo>
                    <a:pt x="367" y="73"/>
                  </a:lnTo>
                  <a:lnTo>
                    <a:pt x="367" y="75"/>
                  </a:lnTo>
                  <a:lnTo>
                    <a:pt x="367" y="75"/>
                  </a:lnTo>
                  <a:lnTo>
                    <a:pt x="367" y="75"/>
                  </a:lnTo>
                  <a:lnTo>
                    <a:pt x="365" y="75"/>
                  </a:lnTo>
                  <a:lnTo>
                    <a:pt x="365" y="73"/>
                  </a:lnTo>
                  <a:lnTo>
                    <a:pt x="365" y="73"/>
                  </a:lnTo>
                  <a:lnTo>
                    <a:pt x="365" y="73"/>
                  </a:lnTo>
                  <a:lnTo>
                    <a:pt x="365" y="73"/>
                  </a:lnTo>
                  <a:lnTo>
                    <a:pt x="362" y="71"/>
                  </a:lnTo>
                  <a:lnTo>
                    <a:pt x="362" y="71"/>
                  </a:lnTo>
                  <a:lnTo>
                    <a:pt x="362" y="71"/>
                  </a:lnTo>
                  <a:lnTo>
                    <a:pt x="358" y="73"/>
                  </a:lnTo>
                  <a:lnTo>
                    <a:pt x="358" y="73"/>
                  </a:lnTo>
                  <a:lnTo>
                    <a:pt x="353" y="78"/>
                  </a:lnTo>
                  <a:lnTo>
                    <a:pt x="351" y="80"/>
                  </a:lnTo>
                  <a:lnTo>
                    <a:pt x="351" y="82"/>
                  </a:lnTo>
                  <a:lnTo>
                    <a:pt x="346" y="87"/>
                  </a:lnTo>
                  <a:lnTo>
                    <a:pt x="346" y="90"/>
                  </a:lnTo>
                  <a:lnTo>
                    <a:pt x="346" y="92"/>
                  </a:lnTo>
                  <a:lnTo>
                    <a:pt x="348" y="92"/>
                  </a:lnTo>
                  <a:lnTo>
                    <a:pt x="351" y="97"/>
                  </a:lnTo>
                  <a:lnTo>
                    <a:pt x="351" y="97"/>
                  </a:lnTo>
                  <a:lnTo>
                    <a:pt x="353" y="99"/>
                  </a:lnTo>
                  <a:lnTo>
                    <a:pt x="353" y="101"/>
                  </a:lnTo>
                  <a:lnTo>
                    <a:pt x="351" y="101"/>
                  </a:lnTo>
                  <a:lnTo>
                    <a:pt x="351" y="99"/>
                  </a:lnTo>
                  <a:lnTo>
                    <a:pt x="351" y="97"/>
                  </a:lnTo>
                  <a:lnTo>
                    <a:pt x="348" y="94"/>
                  </a:lnTo>
                  <a:lnTo>
                    <a:pt x="348" y="94"/>
                  </a:lnTo>
                  <a:lnTo>
                    <a:pt x="344" y="92"/>
                  </a:lnTo>
                  <a:lnTo>
                    <a:pt x="339" y="97"/>
                  </a:lnTo>
                  <a:lnTo>
                    <a:pt x="334" y="101"/>
                  </a:lnTo>
                  <a:lnTo>
                    <a:pt x="334" y="106"/>
                  </a:lnTo>
                  <a:lnTo>
                    <a:pt x="334" y="109"/>
                  </a:lnTo>
                  <a:lnTo>
                    <a:pt x="334" y="109"/>
                  </a:lnTo>
                  <a:lnTo>
                    <a:pt x="336" y="109"/>
                  </a:lnTo>
                  <a:lnTo>
                    <a:pt x="336" y="111"/>
                  </a:lnTo>
                  <a:lnTo>
                    <a:pt x="336" y="113"/>
                  </a:lnTo>
                  <a:lnTo>
                    <a:pt x="336" y="113"/>
                  </a:lnTo>
                  <a:lnTo>
                    <a:pt x="336" y="116"/>
                  </a:lnTo>
                  <a:lnTo>
                    <a:pt x="339" y="116"/>
                  </a:lnTo>
                  <a:lnTo>
                    <a:pt x="339" y="116"/>
                  </a:lnTo>
                  <a:lnTo>
                    <a:pt x="339" y="118"/>
                  </a:lnTo>
                  <a:lnTo>
                    <a:pt x="336" y="118"/>
                  </a:lnTo>
                  <a:lnTo>
                    <a:pt x="336" y="116"/>
                  </a:lnTo>
                  <a:lnTo>
                    <a:pt x="334" y="116"/>
                  </a:lnTo>
                  <a:lnTo>
                    <a:pt x="334" y="113"/>
                  </a:lnTo>
                  <a:lnTo>
                    <a:pt x="334" y="111"/>
                  </a:lnTo>
                  <a:lnTo>
                    <a:pt x="334" y="111"/>
                  </a:lnTo>
                  <a:lnTo>
                    <a:pt x="334" y="111"/>
                  </a:lnTo>
                  <a:lnTo>
                    <a:pt x="334" y="109"/>
                  </a:lnTo>
                  <a:lnTo>
                    <a:pt x="332" y="109"/>
                  </a:lnTo>
                  <a:lnTo>
                    <a:pt x="332" y="109"/>
                  </a:lnTo>
                  <a:lnTo>
                    <a:pt x="332" y="106"/>
                  </a:lnTo>
                  <a:lnTo>
                    <a:pt x="332" y="104"/>
                  </a:lnTo>
                  <a:lnTo>
                    <a:pt x="332" y="104"/>
                  </a:lnTo>
                  <a:lnTo>
                    <a:pt x="329" y="104"/>
                  </a:lnTo>
                  <a:lnTo>
                    <a:pt x="329" y="106"/>
                  </a:lnTo>
                  <a:lnTo>
                    <a:pt x="327" y="106"/>
                  </a:lnTo>
                  <a:lnTo>
                    <a:pt x="327" y="104"/>
                  </a:lnTo>
                  <a:lnTo>
                    <a:pt x="332" y="99"/>
                  </a:lnTo>
                  <a:lnTo>
                    <a:pt x="334" y="94"/>
                  </a:lnTo>
                  <a:lnTo>
                    <a:pt x="339" y="92"/>
                  </a:lnTo>
                  <a:lnTo>
                    <a:pt x="341" y="87"/>
                  </a:lnTo>
                  <a:lnTo>
                    <a:pt x="346" y="82"/>
                  </a:lnTo>
                  <a:lnTo>
                    <a:pt x="348" y="78"/>
                  </a:lnTo>
                  <a:lnTo>
                    <a:pt x="348" y="75"/>
                  </a:lnTo>
                  <a:lnTo>
                    <a:pt x="353" y="71"/>
                  </a:lnTo>
                  <a:lnTo>
                    <a:pt x="353" y="71"/>
                  </a:lnTo>
                  <a:lnTo>
                    <a:pt x="351" y="71"/>
                  </a:lnTo>
                  <a:lnTo>
                    <a:pt x="351" y="71"/>
                  </a:lnTo>
                  <a:lnTo>
                    <a:pt x="346" y="68"/>
                  </a:lnTo>
                  <a:lnTo>
                    <a:pt x="341" y="68"/>
                  </a:lnTo>
                  <a:lnTo>
                    <a:pt x="341" y="71"/>
                  </a:lnTo>
                  <a:lnTo>
                    <a:pt x="336" y="68"/>
                  </a:lnTo>
                  <a:lnTo>
                    <a:pt x="336" y="71"/>
                  </a:lnTo>
                  <a:lnTo>
                    <a:pt x="336" y="68"/>
                  </a:lnTo>
                  <a:lnTo>
                    <a:pt x="341" y="66"/>
                  </a:lnTo>
                  <a:lnTo>
                    <a:pt x="348" y="66"/>
                  </a:lnTo>
                  <a:lnTo>
                    <a:pt x="351" y="66"/>
                  </a:lnTo>
                  <a:lnTo>
                    <a:pt x="353" y="66"/>
                  </a:lnTo>
                  <a:lnTo>
                    <a:pt x="355" y="68"/>
                  </a:lnTo>
                  <a:lnTo>
                    <a:pt x="358" y="64"/>
                  </a:lnTo>
                  <a:lnTo>
                    <a:pt x="360" y="59"/>
                  </a:lnTo>
                  <a:lnTo>
                    <a:pt x="365" y="54"/>
                  </a:lnTo>
                  <a:lnTo>
                    <a:pt x="365" y="52"/>
                  </a:lnTo>
                  <a:lnTo>
                    <a:pt x="367" y="47"/>
                  </a:lnTo>
                  <a:lnTo>
                    <a:pt x="372" y="42"/>
                  </a:lnTo>
                  <a:lnTo>
                    <a:pt x="377" y="40"/>
                  </a:lnTo>
                  <a:lnTo>
                    <a:pt x="381" y="35"/>
                  </a:lnTo>
                  <a:lnTo>
                    <a:pt x="386" y="30"/>
                  </a:lnTo>
                  <a:lnTo>
                    <a:pt x="389" y="26"/>
                  </a:lnTo>
                  <a:lnTo>
                    <a:pt x="393" y="23"/>
                  </a:lnTo>
                  <a:lnTo>
                    <a:pt x="398" y="19"/>
                  </a:lnTo>
                  <a:lnTo>
                    <a:pt x="400" y="14"/>
                  </a:lnTo>
                  <a:lnTo>
                    <a:pt x="405" y="9"/>
                  </a:lnTo>
                  <a:lnTo>
                    <a:pt x="405" y="9"/>
                  </a:lnTo>
                  <a:lnTo>
                    <a:pt x="405" y="7"/>
                  </a:lnTo>
                  <a:lnTo>
                    <a:pt x="405" y="7"/>
                  </a:lnTo>
                  <a:lnTo>
                    <a:pt x="405" y="4"/>
                  </a:lnTo>
                  <a:lnTo>
                    <a:pt x="405" y="2"/>
                  </a:lnTo>
                  <a:lnTo>
                    <a:pt x="405" y="2"/>
                  </a:lnTo>
                  <a:lnTo>
                    <a:pt x="403" y="0"/>
                  </a:lnTo>
                  <a:lnTo>
                    <a:pt x="398" y="0"/>
                  </a:lnTo>
                  <a:lnTo>
                    <a:pt x="391" y="2"/>
                  </a:lnTo>
                  <a:lnTo>
                    <a:pt x="386" y="2"/>
                  </a:lnTo>
                  <a:lnTo>
                    <a:pt x="379" y="4"/>
                  </a:lnTo>
                  <a:lnTo>
                    <a:pt x="372" y="4"/>
                  </a:lnTo>
                  <a:lnTo>
                    <a:pt x="367" y="7"/>
                  </a:lnTo>
                  <a:lnTo>
                    <a:pt x="367" y="7"/>
                  </a:lnTo>
                  <a:lnTo>
                    <a:pt x="367" y="7"/>
                  </a:lnTo>
                  <a:lnTo>
                    <a:pt x="370" y="7"/>
                  </a:lnTo>
                  <a:lnTo>
                    <a:pt x="372" y="7"/>
                  </a:lnTo>
                  <a:lnTo>
                    <a:pt x="367" y="11"/>
                  </a:lnTo>
                  <a:lnTo>
                    <a:pt x="362" y="9"/>
                  </a:lnTo>
                  <a:lnTo>
                    <a:pt x="360" y="9"/>
                  </a:lnTo>
                  <a:lnTo>
                    <a:pt x="360" y="7"/>
                  </a:lnTo>
                  <a:lnTo>
                    <a:pt x="362" y="7"/>
                  </a:lnTo>
                  <a:lnTo>
                    <a:pt x="362" y="7"/>
                  </a:lnTo>
                  <a:lnTo>
                    <a:pt x="365" y="4"/>
                  </a:lnTo>
                  <a:lnTo>
                    <a:pt x="362" y="2"/>
                  </a:lnTo>
                  <a:lnTo>
                    <a:pt x="360" y="2"/>
                  </a:lnTo>
                  <a:lnTo>
                    <a:pt x="358" y="7"/>
                  </a:lnTo>
                  <a:lnTo>
                    <a:pt x="358" y="7"/>
                  </a:lnTo>
                  <a:lnTo>
                    <a:pt x="360" y="9"/>
                  </a:lnTo>
                  <a:lnTo>
                    <a:pt x="360" y="9"/>
                  </a:lnTo>
                  <a:lnTo>
                    <a:pt x="358" y="11"/>
                  </a:lnTo>
                  <a:lnTo>
                    <a:pt x="358" y="9"/>
                  </a:lnTo>
                  <a:lnTo>
                    <a:pt x="355" y="9"/>
                  </a:lnTo>
                  <a:lnTo>
                    <a:pt x="355" y="7"/>
                  </a:lnTo>
                  <a:lnTo>
                    <a:pt x="355" y="7"/>
                  </a:lnTo>
                  <a:lnTo>
                    <a:pt x="355" y="7"/>
                  </a:lnTo>
                  <a:lnTo>
                    <a:pt x="355" y="7"/>
                  </a:lnTo>
                  <a:lnTo>
                    <a:pt x="353" y="7"/>
                  </a:lnTo>
                  <a:lnTo>
                    <a:pt x="353" y="7"/>
                  </a:lnTo>
                  <a:lnTo>
                    <a:pt x="353" y="7"/>
                  </a:lnTo>
                  <a:lnTo>
                    <a:pt x="348" y="9"/>
                  </a:lnTo>
                  <a:lnTo>
                    <a:pt x="341" y="9"/>
                  </a:lnTo>
                  <a:lnTo>
                    <a:pt x="336" y="11"/>
                  </a:lnTo>
                  <a:lnTo>
                    <a:pt x="336" y="14"/>
                  </a:lnTo>
                  <a:lnTo>
                    <a:pt x="332" y="16"/>
                  </a:lnTo>
                  <a:lnTo>
                    <a:pt x="327" y="19"/>
                  </a:lnTo>
                  <a:lnTo>
                    <a:pt x="325" y="19"/>
                  </a:lnTo>
                  <a:lnTo>
                    <a:pt x="325" y="21"/>
                  </a:lnTo>
                  <a:lnTo>
                    <a:pt x="322" y="26"/>
                  </a:lnTo>
                  <a:lnTo>
                    <a:pt x="322" y="23"/>
                  </a:lnTo>
                  <a:lnTo>
                    <a:pt x="322" y="23"/>
                  </a:lnTo>
                  <a:lnTo>
                    <a:pt x="320" y="23"/>
                  </a:lnTo>
                  <a:lnTo>
                    <a:pt x="320" y="23"/>
                  </a:lnTo>
                  <a:lnTo>
                    <a:pt x="320" y="23"/>
                  </a:lnTo>
                  <a:lnTo>
                    <a:pt x="320" y="21"/>
                  </a:lnTo>
                  <a:lnTo>
                    <a:pt x="320" y="21"/>
                  </a:lnTo>
                  <a:lnTo>
                    <a:pt x="320" y="21"/>
                  </a:lnTo>
                  <a:lnTo>
                    <a:pt x="318" y="21"/>
                  </a:lnTo>
                  <a:lnTo>
                    <a:pt x="315" y="21"/>
                  </a:lnTo>
                  <a:lnTo>
                    <a:pt x="313" y="23"/>
                  </a:lnTo>
                  <a:lnTo>
                    <a:pt x="310" y="28"/>
                  </a:lnTo>
                  <a:lnTo>
                    <a:pt x="308" y="30"/>
                  </a:lnTo>
                  <a:lnTo>
                    <a:pt x="303" y="35"/>
                  </a:lnTo>
                  <a:lnTo>
                    <a:pt x="306" y="38"/>
                  </a:lnTo>
                  <a:lnTo>
                    <a:pt x="306" y="38"/>
                  </a:lnTo>
                  <a:lnTo>
                    <a:pt x="306" y="38"/>
                  </a:lnTo>
                  <a:lnTo>
                    <a:pt x="306" y="40"/>
                  </a:lnTo>
                  <a:lnTo>
                    <a:pt x="308" y="40"/>
                  </a:lnTo>
                  <a:lnTo>
                    <a:pt x="313" y="42"/>
                  </a:lnTo>
                  <a:lnTo>
                    <a:pt x="313" y="42"/>
                  </a:lnTo>
                  <a:lnTo>
                    <a:pt x="313" y="45"/>
                  </a:lnTo>
                  <a:lnTo>
                    <a:pt x="313" y="45"/>
                  </a:lnTo>
                  <a:lnTo>
                    <a:pt x="313" y="45"/>
                  </a:lnTo>
                  <a:lnTo>
                    <a:pt x="313" y="45"/>
                  </a:lnTo>
                  <a:lnTo>
                    <a:pt x="313" y="45"/>
                  </a:lnTo>
                  <a:lnTo>
                    <a:pt x="310" y="45"/>
                  </a:lnTo>
                  <a:lnTo>
                    <a:pt x="306" y="42"/>
                  </a:lnTo>
                  <a:lnTo>
                    <a:pt x="303" y="40"/>
                  </a:lnTo>
                  <a:lnTo>
                    <a:pt x="303" y="40"/>
                  </a:lnTo>
                  <a:lnTo>
                    <a:pt x="303" y="40"/>
                  </a:lnTo>
                  <a:lnTo>
                    <a:pt x="301" y="38"/>
                  </a:lnTo>
                  <a:lnTo>
                    <a:pt x="301" y="38"/>
                  </a:lnTo>
                  <a:lnTo>
                    <a:pt x="301" y="35"/>
                  </a:lnTo>
                  <a:lnTo>
                    <a:pt x="301" y="35"/>
                  </a:lnTo>
                  <a:lnTo>
                    <a:pt x="299" y="35"/>
                  </a:lnTo>
                  <a:lnTo>
                    <a:pt x="299" y="38"/>
                  </a:lnTo>
                  <a:lnTo>
                    <a:pt x="301" y="38"/>
                  </a:lnTo>
                  <a:lnTo>
                    <a:pt x="301" y="38"/>
                  </a:lnTo>
                  <a:lnTo>
                    <a:pt x="301" y="40"/>
                  </a:lnTo>
                  <a:lnTo>
                    <a:pt x="301" y="40"/>
                  </a:lnTo>
                  <a:lnTo>
                    <a:pt x="301" y="42"/>
                  </a:lnTo>
                  <a:lnTo>
                    <a:pt x="301" y="42"/>
                  </a:lnTo>
                  <a:lnTo>
                    <a:pt x="301" y="42"/>
                  </a:lnTo>
                  <a:lnTo>
                    <a:pt x="301" y="42"/>
                  </a:lnTo>
                  <a:lnTo>
                    <a:pt x="301" y="42"/>
                  </a:lnTo>
                  <a:lnTo>
                    <a:pt x="301" y="42"/>
                  </a:lnTo>
                  <a:lnTo>
                    <a:pt x="299" y="40"/>
                  </a:lnTo>
                  <a:lnTo>
                    <a:pt x="299" y="40"/>
                  </a:lnTo>
                  <a:lnTo>
                    <a:pt x="299" y="40"/>
                  </a:lnTo>
                  <a:lnTo>
                    <a:pt x="296" y="38"/>
                  </a:lnTo>
                  <a:lnTo>
                    <a:pt x="296" y="38"/>
                  </a:lnTo>
                  <a:lnTo>
                    <a:pt x="296" y="42"/>
                  </a:lnTo>
                  <a:lnTo>
                    <a:pt x="294" y="47"/>
                  </a:lnTo>
                  <a:lnTo>
                    <a:pt x="289" y="52"/>
                  </a:lnTo>
                  <a:lnTo>
                    <a:pt x="284" y="54"/>
                  </a:lnTo>
                  <a:lnTo>
                    <a:pt x="280" y="56"/>
                  </a:lnTo>
                  <a:lnTo>
                    <a:pt x="280" y="59"/>
                  </a:lnTo>
                  <a:lnTo>
                    <a:pt x="280" y="61"/>
                  </a:lnTo>
                  <a:lnTo>
                    <a:pt x="282" y="61"/>
                  </a:lnTo>
                  <a:lnTo>
                    <a:pt x="282" y="61"/>
                  </a:lnTo>
                  <a:lnTo>
                    <a:pt x="282" y="61"/>
                  </a:lnTo>
                  <a:lnTo>
                    <a:pt x="282" y="61"/>
                  </a:lnTo>
                  <a:lnTo>
                    <a:pt x="280" y="61"/>
                  </a:lnTo>
                  <a:lnTo>
                    <a:pt x="282" y="64"/>
                  </a:lnTo>
                  <a:lnTo>
                    <a:pt x="287" y="64"/>
                  </a:lnTo>
                  <a:lnTo>
                    <a:pt x="289" y="66"/>
                  </a:lnTo>
                  <a:lnTo>
                    <a:pt x="287" y="66"/>
                  </a:lnTo>
                  <a:lnTo>
                    <a:pt x="287" y="68"/>
                  </a:lnTo>
                  <a:lnTo>
                    <a:pt x="289" y="68"/>
                  </a:lnTo>
                  <a:lnTo>
                    <a:pt x="289" y="68"/>
                  </a:lnTo>
                  <a:lnTo>
                    <a:pt x="289" y="68"/>
                  </a:lnTo>
                  <a:lnTo>
                    <a:pt x="294" y="71"/>
                  </a:lnTo>
                  <a:lnTo>
                    <a:pt x="294" y="71"/>
                  </a:lnTo>
                  <a:lnTo>
                    <a:pt x="289" y="71"/>
                  </a:lnTo>
                  <a:lnTo>
                    <a:pt x="289" y="71"/>
                  </a:lnTo>
                  <a:lnTo>
                    <a:pt x="287" y="68"/>
                  </a:lnTo>
                  <a:lnTo>
                    <a:pt x="284" y="68"/>
                  </a:lnTo>
                  <a:lnTo>
                    <a:pt x="280" y="66"/>
                  </a:lnTo>
                  <a:lnTo>
                    <a:pt x="273" y="66"/>
                  </a:lnTo>
                  <a:lnTo>
                    <a:pt x="270" y="68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0" y="71"/>
                  </a:lnTo>
                  <a:lnTo>
                    <a:pt x="273" y="71"/>
                  </a:lnTo>
                  <a:lnTo>
                    <a:pt x="273" y="73"/>
                  </a:lnTo>
                  <a:lnTo>
                    <a:pt x="273" y="75"/>
                  </a:lnTo>
                  <a:lnTo>
                    <a:pt x="273" y="75"/>
                  </a:lnTo>
                  <a:lnTo>
                    <a:pt x="275" y="78"/>
                  </a:lnTo>
                  <a:lnTo>
                    <a:pt x="277" y="75"/>
                  </a:lnTo>
                  <a:lnTo>
                    <a:pt x="280" y="78"/>
                  </a:lnTo>
                  <a:lnTo>
                    <a:pt x="280" y="80"/>
                  </a:lnTo>
                  <a:lnTo>
                    <a:pt x="273" y="80"/>
                  </a:lnTo>
                  <a:lnTo>
                    <a:pt x="265" y="80"/>
                  </a:lnTo>
                  <a:lnTo>
                    <a:pt x="265" y="80"/>
                  </a:lnTo>
                  <a:lnTo>
                    <a:pt x="265" y="80"/>
                  </a:lnTo>
                  <a:lnTo>
                    <a:pt x="265" y="80"/>
                  </a:lnTo>
                  <a:lnTo>
                    <a:pt x="265" y="80"/>
                  </a:lnTo>
                  <a:lnTo>
                    <a:pt x="265" y="82"/>
                  </a:lnTo>
                  <a:lnTo>
                    <a:pt x="268" y="82"/>
                  </a:lnTo>
                  <a:lnTo>
                    <a:pt x="268" y="85"/>
                  </a:lnTo>
                  <a:lnTo>
                    <a:pt x="268" y="85"/>
                  </a:lnTo>
                  <a:lnTo>
                    <a:pt x="268" y="87"/>
                  </a:lnTo>
                  <a:lnTo>
                    <a:pt x="270" y="87"/>
                  </a:lnTo>
                  <a:lnTo>
                    <a:pt x="270" y="90"/>
                  </a:lnTo>
                  <a:lnTo>
                    <a:pt x="270" y="90"/>
                  </a:lnTo>
                  <a:lnTo>
                    <a:pt x="273" y="90"/>
                  </a:lnTo>
                  <a:lnTo>
                    <a:pt x="273" y="90"/>
                  </a:lnTo>
                  <a:lnTo>
                    <a:pt x="273" y="90"/>
                  </a:lnTo>
                  <a:lnTo>
                    <a:pt x="273" y="90"/>
                  </a:lnTo>
                  <a:lnTo>
                    <a:pt x="273" y="92"/>
                  </a:lnTo>
                  <a:lnTo>
                    <a:pt x="273" y="92"/>
                  </a:lnTo>
                  <a:lnTo>
                    <a:pt x="273" y="92"/>
                  </a:lnTo>
                  <a:lnTo>
                    <a:pt x="273" y="92"/>
                  </a:lnTo>
                  <a:lnTo>
                    <a:pt x="273" y="92"/>
                  </a:lnTo>
                  <a:lnTo>
                    <a:pt x="275" y="94"/>
                  </a:lnTo>
                  <a:lnTo>
                    <a:pt x="273" y="94"/>
                  </a:lnTo>
                  <a:lnTo>
                    <a:pt x="273" y="94"/>
                  </a:lnTo>
                  <a:lnTo>
                    <a:pt x="275" y="97"/>
                  </a:lnTo>
                  <a:lnTo>
                    <a:pt x="277" y="97"/>
                  </a:lnTo>
                  <a:lnTo>
                    <a:pt x="277" y="99"/>
                  </a:lnTo>
                  <a:lnTo>
                    <a:pt x="280" y="99"/>
                  </a:lnTo>
                  <a:lnTo>
                    <a:pt x="280" y="99"/>
                  </a:lnTo>
                  <a:lnTo>
                    <a:pt x="284" y="97"/>
                  </a:lnTo>
                  <a:lnTo>
                    <a:pt x="287" y="94"/>
                  </a:lnTo>
                  <a:lnTo>
                    <a:pt x="287" y="97"/>
                  </a:lnTo>
                  <a:lnTo>
                    <a:pt x="287" y="97"/>
                  </a:lnTo>
                  <a:lnTo>
                    <a:pt x="287" y="97"/>
                  </a:lnTo>
                  <a:lnTo>
                    <a:pt x="287" y="97"/>
                  </a:lnTo>
                  <a:lnTo>
                    <a:pt x="291" y="94"/>
                  </a:lnTo>
                  <a:lnTo>
                    <a:pt x="294" y="94"/>
                  </a:lnTo>
                  <a:lnTo>
                    <a:pt x="294" y="97"/>
                  </a:lnTo>
                  <a:lnTo>
                    <a:pt x="291" y="97"/>
                  </a:lnTo>
                  <a:lnTo>
                    <a:pt x="296" y="94"/>
                  </a:lnTo>
                  <a:lnTo>
                    <a:pt x="301" y="92"/>
                  </a:lnTo>
                  <a:lnTo>
                    <a:pt x="301" y="92"/>
                  </a:lnTo>
                  <a:lnTo>
                    <a:pt x="301" y="94"/>
                  </a:lnTo>
                  <a:lnTo>
                    <a:pt x="296" y="99"/>
                  </a:lnTo>
                  <a:lnTo>
                    <a:pt x="294" y="104"/>
                  </a:lnTo>
                  <a:lnTo>
                    <a:pt x="289" y="109"/>
                  </a:lnTo>
                  <a:lnTo>
                    <a:pt x="284" y="113"/>
                  </a:lnTo>
                  <a:lnTo>
                    <a:pt x="284" y="113"/>
                  </a:lnTo>
                  <a:lnTo>
                    <a:pt x="287" y="113"/>
                  </a:lnTo>
                  <a:lnTo>
                    <a:pt x="291" y="111"/>
                  </a:lnTo>
                  <a:lnTo>
                    <a:pt x="294" y="109"/>
                  </a:lnTo>
                  <a:lnTo>
                    <a:pt x="299" y="106"/>
                  </a:lnTo>
                  <a:lnTo>
                    <a:pt x="303" y="109"/>
                  </a:lnTo>
                  <a:lnTo>
                    <a:pt x="303" y="106"/>
                  </a:lnTo>
                  <a:lnTo>
                    <a:pt x="303" y="109"/>
                  </a:lnTo>
                  <a:lnTo>
                    <a:pt x="299" y="111"/>
                  </a:lnTo>
                  <a:lnTo>
                    <a:pt x="294" y="113"/>
                  </a:lnTo>
                  <a:lnTo>
                    <a:pt x="289" y="118"/>
                  </a:lnTo>
                  <a:lnTo>
                    <a:pt x="284" y="120"/>
                  </a:lnTo>
                  <a:lnTo>
                    <a:pt x="284" y="120"/>
                  </a:lnTo>
                  <a:lnTo>
                    <a:pt x="287" y="123"/>
                  </a:lnTo>
                  <a:lnTo>
                    <a:pt x="287" y="123"/>
                  </a:lnTo>
                  <a:lnTo>
                    <a:pt x="289" y="125"/>
                  </a:lnTo>
                  <a:lnTo>
                    <a:pt x="289" y="125"/>
                  </a:lnTo>
                  <a:lnTo>
                    <a:pt x="291" y="125"/>
                  </a:lnTo>
                  <a:lnTo>
                    <a:pt x="291" y="125"/>
                  </a:lnTo>
                  <a:lnTo>
                    <a:pt x="294" y="125"/>
                  </a:lnTo>
                  <a:lnTo>
                    <a:pt x="294" y="127"/>
                  </a:lnTo>
                  <a:lnTo>
                    <a:pt x="296" y="130"/>
                  </a:lnTo>
                  <a:lnTo>
                    <a:pt x="296" y="130"/>
                  </a:lnTo>
                  <a:lnTo>
                    <a:pt x="296" y="132"/>
                  </a:lnTo>
                  <a:lnTo>
                    <a:pt x="296" y="132"/>
                  </a:lnTo>
                  <a:lnTo>
                    <a:pt x="299" y="132"/>
                  </a:lnTo>
                  <a:lnTo>
                    <a:pt x="301" y="132"/>
                  </a:lnTo>
                  <a:lnTo>
                    <a:pt x="301" y="130"/>
                  </a:lnTo>
                  <a:lnTo>
                    <a:pt x="301" y="132"/>
                  </a:lnTo>
                  <a:lnTo>
                    <a:pt x="301" y="132"/>
                  </a:lnTo>
                  <a:lnTo>
                    <a:pt x="303" y="135"/>
                  </a:lnTo>
                  <a:lnTo>
                    <a:pt x="303" y="135"/>
                  </a:lnTo>
                  <a:lnTo>
                    <a:pt x="303" y="137"/>
                  </a:lnTo>
                  <a:lnTo>
                    <a:pt x="303" y="137"/>
                  </a:lnTo>
                  <a:lnTo>
                    <a:pt x="303" y="139"/>
                  </a:lnTo>
                  <a:lnTo>
                    <a:pt x="303" y="139"/>
                  </a:lnTo>
                  <a:lnTo>
                    <a:pt x="303" y="139"/>
                  </a:lnTo>
                  <a:lnTo>
                    <a:pt x="303" y="139"/>
                  </a:lnTo>
                  <a:lnTo>
                    <a:pt x="303" y="139"/>
                  </a:lnTo>
                  <a:lnTo>
                    <a:pt x="303" y="137"/>
                  </a:lnTo>
                  <a:lnTo>
                    <a:pt x="303" y="137"/>
                  </a:lnTo>
                  <a:lnTo>
                    <a:pt x="301" y="135"/>
                  </a:lnTo>
                  <a:lnTo>
                    <a:pt x="299" y="135"/>
                  </a:lnTo>
                  <a:lnTo>
                    <a:pt x="296" y="135"/>
                  </a:lnTo>
                  <a:lnTo>
                    <a:pt x="294" y="132"/>
                  </a:lnTo>
                  <a:lnTo>
                    <a:pt x="291" y="130"/>
                  </a:lnTo>
                  <a:lnTo>
                    <a:pt x="291" y="130"/>
                  </a:lnTo>
                  <a:lnTo>
                    <a:pt x="291" y="130"/>
                  </a:lnTo>
                  <a:lnTo>
                    <a:pt x="291" y="127"/>
                  </a:lnTo>
                  <a:lnTo>
                    <a:pt x="284" y="125"/>
                  </a:lnTo>
                  <a:lnTo>
                    <a:pt x="280" y="127"/>
                  </a:lnTo>
                  <a:lnTo>
                    <a:pt x="275" y="130"/>
                  </a:lnTo>
                  <a:lnTo>
                    <a:pt x="270" y="132"/>
                  </a:lnTo>
                  <a:lnTo>
                    <a:pt x="268" y="130"/>
                  </a:lnTo>
                  <a:lnTo>
                    <a:pt x="263" y="127"/>
                  </a:lnTo>
                  <a:lnTo>
                    <a:pt x="261" y="127"/>
                  </a:lnTo>
                  <a:lnTo>
                    <a:pt x="256" y="125"/>
                  </a:lnTo>
                  <a:lnTo>
                    <a:pt x="251" y="125"/>
                  </a:lnTo>
                  <a:lnTo>
                    <a:pt x="251" y="130"/>
                  </a:lnTo>
                  <a:lnTo>
                    <a:pt x="249" y="127"/>
                  </a:lnTo>
                  <a:lnTo>
                    <a:pt x="249" y="123"/>
                  </a:lnTo>
                  <a:lnTo>
                    <a:pt x="247" y="120"/>
                  </a:lnTo>
                  <a:lnTo>
                    <a:pt x="247" y="120"/>
                  </a:lnTo>
                  <a:lnTo>
                    <a:pt x="244" y="118"/>
                  </a:lnTo>
                  <a:lnTo>
                    <a:pt x="242" y="118"/>
                  </a:lnTo>
                  <a:lnTo>
                    <a:pt x="239" y="118"/>
                  </a:lnTo>
                  <a:lnTo>
                    <a:pt x="237" y="120"/>
                  </a:lnTo>
                  <a:lnTo>
                    <a:pt x="237" y="120"/>
                  </a:lnTo>
                  <a:lnTo>
                    <a:pt x="237" y="120"/>
                  </a:lnTo>
                  <a:lnTo>
                    <a:pt x="232" y="118"/>
                  </a:lnTo>
                  <a:lnTo>
                    <a:pt x="230" y="120"/>
                  </a:lnTo>
                  <a:lnTo>
                    <a:pt x="228" y="123"/>
                  </a:lnTo>
                  <a:lnTo>
                    <a:pt x="228" y="123"/>
                  </a:lnTo>
                  <a:lnTo>
                    <a:pt x="228" y="123"/>
                  </a:lnTo>
                  <a:lnTo>
                    <a:pt x="228" y="125"/>
                  </a:lnTo>
                  <a:lnTo>
                    <a:pt x="228" y="125"/>
                  </a:lnTo>
                  <a:lnTo>
                    <a:pt x="228" y="125"/>
                  </a:lnTo>
                  <a:lnTo>
                    <a:pt x="228" y="125"/>
                  </a:lnTo>
                  <a:lnTo>
                    <a:pt x="232" y="125"/>
                  </a:lnTo>
                  <a:lnTo>
                    <a:pt x="232" y="125"/>
                  </a:lnTo>
                  <a:lnTo>
                    <a:pt x="232" y="125"/>
                  </a:lnTo>
                  <a:lnTo>
                    <a:pt x="232" y="127"/>
                  </a:lnTo>
                  <a:lnTo>
                    <a:pt x="235" y="125"/>
                  </a:lnTo>
                  <a:lnTo>
                    <a:pt x="235" y="125"/>
                  </a:lnTo>
                  <a:lnTo>
                    <a:pt x="230" y="127"/>
                  </a:lnTo>
                  <a:lnTo>
                    <a:pt x="225" y="130"/>
                  </a:lnTo>
                  <a:lnTo>
                    <a:pt x="223" y="132"/>
                  </a:lnTo>
                  <a:lnTo>
                    <a:pt x="228" y="135"/>
                  </a:lnTo>
                  <a:lnTo>
                    <a:pt x="235" y="135"/>
                  </a:lnTo>
                  <a:lnTo>
                    <a:pt x="239" y="135"/>
                  </a:lnTo>
                  <a:lnTo>
                    <a:pt x="239" y="135"/>
                  </a:lnTo>
                  <a:lnTo>
                    <a:pt x="235" y="137"/>
                  </a:lnTo>
                  <a:lnTo>
                    <a:pt x="230" y="137"/>
                  </a:lnTo>
                  <a:lnTo>
                    <a:pt x="230" y="137"/>
                  </a:lnTo>
                  <a:lnTo>
                    <a:pt x="230" y="139"/>
                  </a:lnTo>
                  <a:lnTo>
                    <a:pt x="230" y="139"/>
                  </a:lnTo>
                  <a:lnTo>
                    <a:pt x="230" y="139"/>
                  </a:lnTo>
                  <a:lnTo>
                    <a:pt x="230" y="139"/>
                  </a:lnTo>
                  <a:lnTo>
                    <a:pt x="230" y="139"/>
                  </a:lnTo>
                  <a:lnTo>
                    <a:pt x="223" y="139"/>
                  </a:lnTo>
                  <a:lnTo>
                    <a:pt x="216" y="139"/>
                  </a:lnTo>
                  <a:lnTo>
                    <a:pt x="216" y="139"/>
                  </a:lnTo>
                  <a:lnTo>
                    <a:pt x="216" y="142"/>
                  </a:lnTo>
                  <a:lnTo>
                    <a:pt x="218" y="142"/>
                  </a:lnTo>
                  <a:lnTo>
                    <a:pt x="218" y="144"/>
                  </a:lnTo>
                  <a:lnTo>
                    <a:pt x="218" y="142"/>
                  </a:lnTo>
                  <a:lnTo>
                    <a:pt x="218" y="144"/>
                  </a:lnTo>
                  <a:lnTo>
                    <a:pt x="218" y="144"/>
                  </a:lnTo>
                  <a:lnTo>
                    <a:pt x="218" y="144"/>
                  </a:lnTo>
                  <a:lnTo>
                    <a:pt x="218" y="144"/>
                  </a:lnTo>
                  <a:lnTo>
                    <a:pt x="220" y="146"/>
                  </a:lnTo>
                  <a:lnTo>
                    <a:pt x="220" y="146"/>
                  </a:lnTo>
                  <a:lnTo>
                    <a:pt x="213" y="144"/>
                  </a:lnTo>
                  <a:lnTo>
                    <a:pt x="213" y="144"/>
                  </a:lnTo>
                  <a:lnTo>
                    <a:pt x="211" y="144"/>
                  </a:lnTo>
                  <a:lnTo>
                    <a:pt x="211" y="144"/>
                  </a:lnTo>
                  <a:lnTo>
                    <a:pt x="213" y="146"/>
                  </a:lnTo>
                  <a:lnTo>
                    <a:pt x="211" y="149"/>
                  </a:lnTo>
                  <a:lnTo>
                    <a:pt x="211" y="149"/>
                  </a:lnTo>
                  <a:lnTo>
                    <a:pt x="211" y="146"/>
                  </a:lnTo>
                  <a:lnTo>
                    <a:pt x="211" y="146"/>
                  </a:lnTo>
                  <a:lnTo>
                    <a:pt x="211" y="146"/>
                  </a:lnTo>
                  <a:lnTo>
                    <a:pt x="209" y="146"/>
                  </a:lnTo>
                  <a:lnTo>
                    <a:pt x="209" y="146"/>
                  </a:lnTo>
                  <a:lnTo>
                    <a:pt x="209" y="146"/>
                  </a:lnTo>
                  <a:lnTo>
                    <a:pt x="209" y="149"/>
                  </a:lnTo>
                  <a:lnTo>
                    <a:pt x="211" y="149"/>
                  </a:lnTo>
                  <a:lnTo>
                    <a:pt x="211" y="151"/>
                  </a:lnTo>
                  <a:lnTo>
                    <a:pt x="213" y="151"/>
                  </a:lnTo>
                  <a:lnTo>
                    <a:pt x="216" y="151"/>
                  </a:lnTo>
                  <a:lnTo>
                    <a:pt x="216" y="151"/>
                  </a:lnTo>
                  <a:lnTo>
                    <a:pt x="216" y="151"/>
                  </a:lnTo>
                  <a:lnTo>
                    <a:pt x="216" y="153"/>
                  </a:lnTo>
                  <a:lnTo>
                    <a:pt x="216" y="153"/>
                  </a:lnTo>
                  <a:lnTo>
                    <a:pt x="216" y="153"/>
                  </a:lnTo>
                  <a:lnTo>
                    <a:pt x="216" y="153"/>
                  </a:lnTo>
                  <a:lnTo>
                    <a:pt x="218" y="153"/>
                  </a:lnTo>
                  <a:lnTo>
                    <a:pt x="218" y="153"/>
                  </a:lnTo>
                  <a:lnTo>
                    <a:pt x="218" y="153"/>
                  </a:lnTo>
                  <a:lnTo>
                    <a:pt x="218" y="153"/>
                  </a:lnTo>
                  <a:lnTo>
                    <a:pt x="218" y="156"/>
                  </a:lnTo>
                  <a:lnTo>
                    <a:pt x="225" y="156"/>
                  </a:lnTo>
                  <a:lnTo>
                    <a:pt x="230" y="153"/>
                  </a:lnTo>
                  <a:lnTo>
                    <a:pt x="237" y="153"/>
                  </a:lnTo>
                  <a:lnTo>
                    <a:pt x="244" y="153"/>
                  </a:lnTo>
                  <a:lnTo>
                    <a:pt x="244" y="153"/>
                  </a:lnTo>
                  <a:lnTo>
                    <a:pt x="242" y="156"/>
                  </a:lnTo>
                  <a:lnTo>
                    <a:pt x="242" y="156"/>
                  </a:lnTo>
                  <a:lnTo>
                    <a:pt x="242" y="156"/>
                  </a:lnTo>
                  <a:lnTo>
                    <a:pt x="242" y="156"/>
                  </a:lnTo>
                  <a:lnTo>
                    <a:pt x="242" y="156"/>
                  </a:lnTo>
                  <a:lnTo>
                    <a:pt x="242" y="156"/>
                  </a:lnTo>
                  <a:lnTo>
                    <a:pt x="237" y="156"/>
                  </a:lnTo>
                  <a:lnTo>
                    <a:pt x="232" y="158"/>
                  </a:lnTo>
                  <a:lnTo>
                    <a:pt x="225" y="158"/>
                  </a:lnTo>
                  <a:lnTo>
                    <a:pt x="223" y="163"/>
                  </a:lnTo>
                  <a:lnTo>
                    <a:pt x="223" y="163"/>
                  </a:lnTo>
                  <a:lnTo>
                    <a:pt x="223" y="163"/>
                  </a:lnTo>
                  <a:lnTo>
                    <a:pt x="223" y="163"/>
                  </a:lnTo>
                  <a:lnTo>
                    <a:pt x="223" y="161"/>
                  </a:lnTo>
                  <a:lnTo>
                    <a:pt x="220" y="158"/>
                  </a:lnTo>
                  <a:lnTo>
                    <a:pt x="216" y="158"/>
                  </a:lnTo>
                  <a:lnTo>
                    <a:pt x="211" y="158"/>
                  </a:lnTo>
                  <a:lnTo>
                    <a:pt x="209" y="156"/>
                  </a:lnTo>
                  <a:lnTo>
                    <a:pt x="206" y="153"/>
                  </a:lnTo>
                  <a:lnTo>
                    <a:pt x="206" y="156"/>
                  </a:lnTo>
                  <a:lnTo>
                    <a:pt x="206" y="156"/>
                  </a:lnTo>
                  <a:lnTo>
                    <a:pt x="206" y="158"/>
                  </a:lnTo>
                  <a:lnTo>
                    <a:pt x="204" y="161"/>
                  </a:lnTo>
                  <a:lnTo>
                    <a:pt x="202" y="161"/>
                  </a:lnTo>
                  <a:lnTo>
                    <a:pt x="204" y="163"/>
                  </a:lnTo>
                  <a:lnTo>
                    <a:pt x="204" y="165"/>
                  </a:lnTo>
                  <a:lnTo>
                    <a:pt x="202" y="165"/>
                  </a:lnTo>
                  <a:lnTo>
                    <a:pt x="202" y="165"/>
                  </a:lnTo>
                  <a:lnTo>
                    <a:pt x="204" y="168"/>
                  </a:lnTo>
                  <a:lnTo>
                    <a:pt x="209" y="165"/>
                  </a:lnTo>
                  <a:lnTo>
                    <a:pt x="216" y="170"/>
                  </a:lnTo>
                  <a:lnTo>
                    <a:pt x="209" y="170"/>
                  </a:lnTo>
                  <a:lnTo>
                    <a:pt x="202" y="170"/>
                  </a:lnTo>
                  <a:lnTo>
                    <a:pt x="202" y="172"/>
                  </a:lnTo>
                  <a:lnTo>
                    <a:pt x="204" y="172"/>
                  </a:lnTo>
                  <a:lnTo>
                    <a:pt x="206" y="172"/>
                  </a:lnTo>
                  <a:lnTo>
                    <a:pt x="209" y="175"/>
                  </a:lnTo>
                  <a:lnTo>
                    <a:pt x="209" y="175"/>
                  </a:lnTo>
                  <a:lnTo>
                    <a:pt x="209" y="175"/>
                  </a:lnTo>
                  <a:lnTo>
                    <a:pt x="209" y="175"/>
                  </a:lnTo>
                  <a:lnTo>
                    <a:pt x="209" y="175"/>
                  </a:lnTo>
                  <a:lnTo>
                    <a:pt x="209" y="177"/>
                  </a:lnTo>
                  <a:lnTo>
                    <a:pt x="216" y="177"/>
                  </a:lnTo>
                  <a:lnTo>
                    <a:pt x="216" y="177"/>
                  </a:lnTo>
                  <a:lnTo>
                    <a:pt x="218" y="177"/>
                  </a:lnTo>
                  <a:lnTo>
                    <a:pt x="218" y="177"/>
                  </a:lnTo>
                  <a:lnTo>
                    <a:pt x="220" y="175"/>
                  </a:lnTo>
                  <a:lnTo>
                    <a:pt x="220" y="175"/>
                  </a:lnTo>
                  <a:lnTo>
                    <a:pt x="220" y="175"/>
                  </a:lnTo>
                  <a:lnTo>
                    <a:pt x="220" y="175"/>
                  </a:lnTo>
                  <a:lnTo>
                    <a:pt x="220" y="172"/>
                  </a:lnTo>
                  <a:lnTo>
                    <a:pt x="220" y="172"/>
                  </a:lnTo>
                  <a:lnTo>
                    <a:pt x="225" y="172"/>
                  </a:lnTo>
                  <a:lnTo>
                    <a:pt x="230" y="170"/>
                  </a:lnTo>
                  <a:lnTo>
                    <a:pt x="230" y="168"/>
                  </a:lnTo>
                  <a:lnTo>
                    <a:pt x="230" y="168"/>
                  </a:lnTo>
                  <a:lnTo>
                    <a:pt x="225" y="165"/>
                  </a:lnTo>
                  <a:lnTo>
                    <a:pt x="225" y="165"/>
                  </a:lnTo>
                  <a:lnTo>
                    <a:pt x="230" y="165"/>
                  </a:lnTo>
                  <a:lnTo>
                    <a:pt x="230" y="168"/>
                  </a:lnTo>
                  <a:lnTo>
                    <a:pt x="232" y="168"/>
                  </a:lnTo>
                  <a:lnTo>
                    <a:pt x="237" y="168"/>
                  </a:lnTo>
                  <a:lnTo>
                    <a:pt x="244" y="165"/>
                  </a:lnTo>
                  <a:lnTo>
                    <a:pt x="249" y="163"/>
                  </a:lnTo>
                  <a:lnTo>
                    <a:pt x="254" y="161"/>
                  </a:lnTo>
                  <a:lnTo>
                    <a:pt x="261" y="158"/>
                  </a:lnTo>
                  <a:lnTo>
                    <a:pt x="265" y="156"/>
                  </a:lnTo>
                  <a:lnTo>
                    <a:pt x="273" y="153"/>
                  </a:lnTo>
                  <a:lnTo>
                    <a:pt x="277" y="153"/>
                  </a:lnTo>
                  <a:lnTo>
                    <a:pt x="277" y="153"/>
                  </a:lnTo>
                  <a:lnTo>
                    <a:pt x="280" y="153"/>
                  </a:lnTo>
                  <a:lnTo>
                    <a:pt x="284" y="156"/>
                  </a:lnTo>
                  <a:lnTo>
                    <a:pt x="287" y="151"/>
                  </a:lnTo>
                  <a:lnTo>
                    <a:pt x="291" y="153"/>
                  </a:lnTo>
                  <a:lnTo>
                    <a:pt x="294" y="153"/>
                  </a:lnTo>
                  <a:lnTo>
                    <a:pt x="294" y="153"/>
                  </a:lnTo>
                  <a:lnTo>
                    <a:pt x="294" y="153"/>
                  </a:lnTo>
                  <a:lnTo>
                    <a:pt x="294" y="156"/>
                  </a:lnTo>
                  <a:lnTo>
                    <a:pt x="294" y="156"/>
                  </a:lnTo>
                  <a:lnTo>
                    <a:pt x="296" y="156"/>
                  </a:lnTo>
                  <a:lnTo>
                    <a:pt x="296" y="158"/>
                  </a:lnTo>
                  <a:lnTo>
                    <a:pt x="296" y="158"/>
                  </a:lnTo>
                  <a:lnTo>
                    <a:pt x="299" y="158"/>
                  </a:lnTo>
                  <a:lnTo>
                    <a:pt x="299" y="161"/>
                  </a:lnTo>
                  <a:lnTo>
                    <a:pt x="299" y="161"/>
                  </a:lnTo>
                  <a:lnTo>
                    <a:pt x="299" y="161"/>
                  </a:lnTo>
                  <a:lnTo>
                    <a:pt x="299" y="163"/>
                  </a:lnTo>
                  <a:lnTo>
                    <a:pt x="299" y="163"/>
                  </a:lnTo>
                  <a:lnTo>
                    <a:pt x="299" y="165"/>
                  </a:lnTo>
                  <a:lnTo>
                    <a:pt x="299" y="165"/>
                  </a:lnTo>
                  <a:lnTo>
                    <a:pt x="301" y="165"/>
                  </a:lnTo>
                  <a:lnTo>
                    <a:pt x="303" y="168"/>
                  </a:lnTo>
                  <a:lnTo>
                    <a:pt x="303" y="168"/>
                  </a:lnTo>
                  <a:lnTo>
                    <a:pt x="306" y="168"/>
                  </a:lnTo>
                  <a:lnTo>
                    <a:pt x="303" y="170"/>
                  </a:lnTo>
                  <a:lnTo>
                    <a:pt x="306" y="172"/>
                  </a:lnTo>
                  <a:lnTo>
                    <a:pt x="306" y="172"/>
                  </a:lnTo>
                  <a:lnTo>
                    <a:pt x="306" y="175"/>
                  </a:lnTo>
                  <a:lnTo>
                    <a:pt x="308" y="175"/>
                  </a:lnTo>
                  <a:lnTo>
                    <a:pt x="308" y="175"/>
                  </a:lnTo>
                  <a:lnTo>
                    <a:pt x="308" y="175"/>
                  </a:lnTo>
                  <a:lnTo>
                    <a:pt x="310" y="177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10" y="180"/>
                  </a:lnTo>
                  <a:lnTo>
                    <a:pt x="308" y="180"/>
                  </a:lnTo>
                  <a:lnTo>
                    <a:pt x="308" y="180"/>
                  </a:lnTo>
                  <a:lnTo>
                    <a:pt x="306" y="177"/>
                  </a:lnTo>
                  <a:lnTo>
                    <a:pt x="306" y="177"/>
                  </a:lnTo>
                  <a:lnTo>
                    <a:pt x="303" y="175"/>
                  </a:lnTo>
                  <a:lnTo>
                    <a:pt x="303" y="172"/>
                  </a:lnTo>
                  <a:lnTo>
                    <a:pt x="303" y="172"/>
                  </a:lnTo>
                  <a:lnTo>
                    <a:pt x="303" y="170"/>
                  </a:lnTo>
                  <a:lnTo>
                    <a:pt x="301" y="170"/>
                  </a:lnTo>
                  <a:lnTo>
                    <a:pt x="299" y="168"/>
                  </a:lnTo>
                  <a:lnTo>
                    <a:pt x="296" y="168"/>
                  </a:lnTo>
                  <a:lnTo>
                    <a:pt x="296" y="165"/>
                  </a:lnTo>
                  <a:lnTo>
                    <a:pt x="296" y="165"/>
                  </a:lnTo>
                  <a:lnTo>
                    <a:pt x="291" y="168"/>
                  </a:lnTo>
                  <a:lnTo>
                    <a:pt x="291" y="168"/>
                  </a:lnTo>
                  <a:lnTo>
                    <a:pt x="287" y="165"/>
                  </a:lnTo>
                  <a:lnTo>
                    <a:pt x="280" y="163"/>
                  </a:lnTo>
                  <a:lnTo>
                    <a:pt x="280" y="163"/>
                  </a:lnTo>
                  <a:lnTo>
                    <a:pt x="277" y="161"/>
                  </a:lnTo>
                  <a:lnTo>
                    <a:pt x="277" y="161"/>
                  </a:lnTo>
                  <a:lnTo>
                    <a:pt x="273" y="161"/>
                  </a:lnTo>
                  <a:lnTo>
                    <a:pt x="273" y="158"/>
                  </a:lnTo>
                  <a:lnTo>
                    <a:pt x="268" y="161"/>
                  </a:lnTo>
                  <a:lnTo>
                    <a:pt x="268" y="161"/>
                  </a:lnTo>
                  <a:lnTo>
                    <a:pt x="270" y="163"/>
                  </a:lnTo>
                  <a:lnTo>
                    <a:pt x="270" y="163"/>
                  </a:lnTo>
                  <a:lnTo>
                    <a:pt x="273" y="163"/>
                  </a:lnTo>
                  <a:lnTo>
                    <a:pt x="275" y="165"/>
                  </a:lnTo>
                  <a:lnTo>
                    <a:pt x="275" y="168"/>
                  </a:lnTo>
                  <a:lnTo>
                    <a:pt x="277" y="168"/>
                  </a:lnTo>
                  <a:lnTo>
                    <a:pt x="277" y="172"/>
                  </a:lnTo>
                  <a:lnTo>
                    <a:pt x="280" y="172"/>
                  </a:lnTo>
                  <a:lnTo>
                    <a:pt x="280" y="172"/>
                  </a:lnTo>
                  <a:lnTo>
                    <a:pt x="280" y="175"/>
                  </a:lnTo>
                  <a:lnTo>
                    <a:pt x="282" y="175"/>
                  </a:lnTo>
                  <a:lnTo>
                    <a:pt x="282" y="177"/>
                  </a:lnTo>
                  <a:lnTo>
                    <a:pt x="284" y="182"/>
                  </a:lnTo>
                  <a:lnTo>
                    <a:pt x="284" y="182"/>
                  </a:lnTo>
                  <a:lnTo>
                    <a:pt x="284" y="182"/>
                  </a:lnTo>
                  <a:lnTo>
                    <a:pt x="284" y="182"/>
                  </a:lnTo>
                  <a:lnTo>
                    <a:pt x="282" y="182"/>
                  </a:lnTo>
                  <a:lnTo>
                    <a:pt x="280" y="180"/>
                  </a:lnTo>
                  <a:lnTo>
                    <a:pt x="280" y="180"/>
                  </a:lnTo>
                  <a:lnTo>
                    <a:pt x="280" y="180"/>
                  </a:lnTo>
                  <a:lnTo>
                    <a:pt x="277" y="177"/>
                  </a:lnTo>
                  <a:lnTo>
                    <a:pt x="277" y="175"/>
                  </a:lnTo>
                  <a:lnTo>
                    <a:pt x="277" y="172"/>
                  </a:lnTo>
                  <a:lnTo>
                    <a:pt x="275" y="170"/>
                  </a:lnTo>
                  <a:lnTo>
                    <a:pt x="273" y="168"/>
                  </a:lnTo>
                  <a:lnTo>
                    <a:pt x="273" y="168"/>
                  </a:lnTo>
                  <a:lnTo>
                    <a:pt x="268" y="165"/>
                  </a:lnTo>
                  <a:lnTo>
                    <a:pt x="265" y="163"/>
                  </a:lnTo>
                  <a:lnTo>
                    <a:pt x="265" y="161"/>
                  </a:lnTo>
                  <a:lnTo>
                    <a:pt x="261" y="163"/>
                  </a:lnTo>
                  <a:lnTo>
                    <a:pt x="256" y="168"/>
                  </a:lnTo>
                  <a:lnTo>
                    <a:pt x="249" y="170"/>
                  </a:lnTo>
                  <a:lnTo>
                    <a:pt x="244" y="172"/>
                  </a:lnTo>
                  <a:lnTo>
                    <a:pt x="239" y="175"/>
                  </a:lnTo>
                  <a:lnTo>
                    <a:pt x="232" y="177"/>
                  </a:lnTo>
                  <a:lnTo>
                    <a:pt x="232" y="177"/>
                  </a:lnTo>
                  <a:lnTo>
                    <a:pt x="230" y="177"/>
                  </a:lnTo>
                  <a:lnTo>
                    <a:pt x="230" y="177"/>
                  </a:lnTo>
                  <a:lnTo>
                    <a:pt x="228" y="180"/>
                  </a:lnTo>
                  <a:lnTo>
                    <a:pt x="225" y="182"/>
                  </a:lnTo>
                  <a:lnTo>
                    <a:pt x="225" y="182"/>
                  </a:lnTo>
                  <a:lnTo>
                    <a:pt x="225" y="184"/>
                  </a:lnTo>
                  <a:lnTo>
                    <a:pt x="228" y="187"/>
                  </a:lnTo>
                  <a:lnTo>
                    <a:pt x="232" y="189"/>
                  </a:lnTo>
                  <a:lnTo>
                    <a:pt x="235" y="189"/>
                  </a:lnTo>
                  <a:lnTo>
                    <a:pt x="237" y="189"/>
                  </a:lnTo>
                  <a:lnTo>
                    <a:pt x="239" y="191"/>
                  </a:lnTo>
                  <a:lnTo>
                    <a:pt x="242" y="191"/>
                  </a:lnTo>
                  <a:lnTo>
                    <a:pt x="242" y="191"/>
                  </a:lnTo>
                  <a:lnTo>
                    <a:pt x="242" y="191"/>
                  </a:lnTo>
                  <a:lnTo>
                    <a:pt x="244" y="194"/>
                  </a:lnTo>
                  <a:lnTo>
                    <a:pt x="244" y="194"/>
                  </a:lnTo>
                  <a:lnTo>
                    <a:pt x="244" y="194"/>
                  </a:lnTo>
                  <a:lnTo>
                    <a:pt x="247" y="194"/>
                  </a:lnTo>
                  <a:lnTo>
                    <a:pt x="249" y="194"/>
                  </a:lnTo>
                  <a:lnTo>
                    <a:pt x="249" y="196"/>
                  </a:lnTo>
                  <a:lnTo>
                    <a:pt x="249" y="196"/>
                  </a:lnTo>
                  <a:lnTo>
                    <a:pt x="251" y="198"/>
                  </a:lnTo>
                  <a:lnTo>
                    <a:pt x="251" y="198"/>
                  </a:lnTo>
                  <a:lnTo>
                    <a:pt x="251" y="198"/>
                  </a:lnTo>
                  <a:lnTo>
                    <a:pt x="251" y="198"/>
                  </a:lnTo>
                  <a:lnTo>
                    <a:pt x="251" y="198"/>
                  </a:lnTo>
                  <a:lnTo>
                    <a:pt x="251" y="198"/>
                  </a:lnTo>
                  <a:lnTo>
                    <a:pt x="254" y="198"/>
                  </a:lnTo>
                  <a:lnTo>
                    <a:pt x="254" y="198"/>
                  </a:lnTo>
                  <a:lnTo>
                    <a:pt x="254" y="198"/>
                  </a:lnTo>
                  <a:lnTo>
                    <a:pt x="256" y="198"/>
                  </a:lnTo>
                  <a:lnTo>
                    <a:pt x="256" y="201"/>
                  </a:lnTo>
                  <a:lnTo>
                    <a:pt x="258" y="201"/>
                  </a:lnTo>
                  <a:lnTo>
                    <a:pt x="261" y="201"/>
                  </a:lnTo>
                  <a:lnTo>
                    <a:pt x="263" y="201"/>
                  </a:lnTo>
                  <a:lnTo>
                    <a:pt x="265" y="201"/>
                  </a:lnTo>
                  <a:lnTo>
                    <a:pt x="265" y="203"/>
                  </a:lnTo>
                  <a:lnTo>
                    <a:pt x="263" y="203"/>
                  </a:lnTo>
                  <a:lnTo>
                    <a:pt x="265" y="206"/>
                  </a:lnTo>
                  <a:lnTo>
                    <a:pt x="265" y="208"/>
                  </a:lnTo>
                  <a:lnTo>
                    <a:pt x="265" y="208"/>
                  </a:lnTo>
                  <a:lnTo>
                    <a:pt x="273" y="208"/>
                  </a:lnTo>
                  <a:lnTo>
                    <a:pt x="277" y="210"/>
                  </a:lnTo>
                  <a:lnTo>
                    <a:pt x="277" y="210"/>
                  </a:lnTo>
                  <a:lnTo>
                    <a:pt x="277" y="208"/>
                  </a:lnTo>
                  <a:lnTo>
                    <a:pt x="284" y="208"/>
                  </a:lnTo>
                  <a:lnTo>
                    <a:pt x="289" y="208"/>
                  </a:lnTo>
                  <a:lnTo>
                    <a:pt x="289" y="208"/>
                  </a:lnTo>
                  <a:lnTo>
                    <a:pt x="287" y="213"/>
                  </a:lnTo>
                  <a:lnTo>
                    <a:pt x="284" y="210"/>
                  </a:lnTo>
                  <a:lnTo>
                    <a:pt x="284" y="210"/>
                  </a:lnTo>
                  <a:lnTo>
                    <a:pt x="284" y="210"/>
                  </a:lnTo>
                  <a:lnTo>
                    <a:pt x="284" y="210"/>
                  </a:lnTo>
                  <a:lnTo>
                    <a:pt x="284" y="210"/>
                  </a:lnTo>
                  <a:lnTo>
                    <a:pt x="284" y="208"/>
                  </a:lnTo>
                  <a:lnTo>
                    <a:pt x="284" y="210"/>
                  </a:lnTo>
                  <a:lnTo>
                    <a:pt x="284" y="208"/>
                  </a:lnTo>
                  <a:lnTo>
                    <a:pt x="277" y="210"/>
                  </a:lnTo>
                  <a:lnTo>
                    <a:pt x="273" y="213"/>
                  </a:lnTo>
                  <a:lnTo>
                    <a:pt x="273" y="213"/>
                  </a:lnTo>
                  <a:lnTo>
                    <a:pt x="268" y="213"/>
                  </a:lnTo>
                  <a:lnTo>
                    <a:pt x="263" y="213"/>
                  </a:lnTo>
                  <a:lnTo>
                    <a:pt x="261" y="217"/>
                  </a:lnTo>
                  <a:lnTo>
                    <a:pt x="261" y="220"/>
                  </a:lnTo>
                  <a:lnTo>
                    <a:pt x="263" y="227"/>
                  </a:lnTo>
                  <a:lnTo>
                    <a:pt x="263" y="227"/>
                  </a:lnTo>
                  <a:lnTo>
                    <a:pt x="263" y="227"/>
                  </a:lnTo>
                  <a:lnTo>
                    <a:pt x="265" y="229"/>
                  </a:lnTo>
                  <a:lnTo>
                    <a:pt x="268" y="232"/>
                  </a:lnTo>
                  <a:lnTo>
                    <a:pt x="270" y="232"/>
                  </a:lnTo>
                  <a:lnTo>
                    <a:pt x="270" y="232"/>
                  </a:lnTo>
                  <a:lnTo>
                    <a:pt x="270" y="239"/>
                  </a:lnTo>
                  <a:lnTo>
                    <a:pt x="268" y="241"/>
                  </a:lnTo>
                  <a:lnTo>
                    <a:pt x="268" y="241"/>
                  </a:lnTo>
                  <a:lnTo>
                    <a:pt x="270" y="243"/>
                  </a:lnTo>
                  <a:lnTo>
                    <a:pt x="270" y="243"/>
                  </a:lnTo>
                  <a:lnTo>
                    <a:pt x="270" y="246"/>
                  </a:lnTo>
                  <a:lnTo>
                    <a:pt x="273" y="246"/>
                  </a:lnTo>
                  <a:lnTo>
                    <a:pt x="275" y="243"/>
                  </a:lnTo>
                  <a:lnTo>
                    <a:pt x="277" y="243"/>
                  </a:lnTo>
                  <a:lnTo>
                    <a:pt x="277" y="243"/>
                  </a:lnTo>
                  <a:lnTo>
                    <a:pt x="277" y="246"/>
                  </a:lnTo>
                  <a:lnTo>
                    <a:pt x="277" y="246"/>
                  </a:lnTo>
                  <a:lnTo>
                    <a:pt x="277" y="246"/>
                  </a:lnTo>
                  <a:lnTo>
                    <a:pt x="275" y="248"/>
                  </a:lnTo>
                  <a:lnTo>
                    <a:pt x="275" y="248"/>
                  </a:lnTo>
                  <a:lnTo>
                    <a:pt x="277" y="248"/>
                  </a:lnTo>
                  <a:lnTo>
                    <a:pt x="277" y="248"/>
                  </a:lnTo>
                  <a:lnTo>
                    <a:pt x="277" y="248"/>
                  </a:lnTo>
                  <a:lnTo>
                    <a:pt x="277" y="251"/>
                  </a:lnTo>
                  <a:lnTo>
                    <a:pt x="277" y="251"/>
                  </a:lnTo>
                  <a:lnTo>
                    <a:pt x="277" y="251"/>
                  </a:lnTo>
                  <a:lnTo>
                    <a:pt x="280" y="251"/>
                  </a:lnTo>
                  <a:lnTo>
                    <a:pt x="280" y="251"/>
                  </a:lnTo>
                  <a:lnTo>
                    <a:pt x="282" y="251"/>
                  </a:lnTo>
                  <a:lnTo>
                    <a:pt x="282" y="251"/>
                  </a:lnTo>
                  <a:lnTo>
                    <a:pt x="282" y="251"/>
                  </a:lnTo>
                  <a:lnTo>
                    <a:pt x="282" y="251"/>
                  </a:lnTo>
                  <a:lnTo>
                    <a:pt x="282" y="251"/>
                  </a:lnTo>
                  <a:lnTo>
                    <a:pt x="282" y="253"/>
                  </a:lnTo>
                  <a:lnTo>
                    <a:pt x="282" y="253"/>
                  </a:lnTo>
                  <a:lnTo>
                    <a:pt x="282" y="253"/>
                  </a:lnTo>
                  <a:lnTo>
                    <a:pt x="282" y="253"/>
                  </a:lnTo>
                  <a:lnTo>
                    <a:pt x="284" y="253"/>
                  </a:lnTo>
                  <a:lnTo>
                    <a:pt x="284" y="253"/>
                  </a:lnTo>
                  <a:lnTo>
                    <a:pt x="287" y="253"/>
                  </a:lnTo>
                  <a:lnTo>
                    <a:pt x="287" y="253"/>
                  </a:lnTo>
                  <a:lnTo>
                    <a:pt x="284" y="253"/>
                  </a:lnTo>
                  <a:lnTo>
                    <a:pt x="287" y="255"/>
                  </a:lnTo>
                  <a:lnTo>
                    <a:pt x="282" y="260"/>
                  </a:lnTo>
                  <a:lnTo>
                    <a:pt x="282" y="262"/>
                  </a:lnTo>
                  <a:lnTo>
                    <a:pt x="284" y="262"/>
                  </a:lnTo>
                  <a:lnTo>
                    <a:pt x="284" y="262"/>
                  </a:lnTo>
                  <a:lnTo>
                    <a:pt x="284" y="262"/>
                  </a:lnTo>
                  <a:lnTo>
                    <a:pt x="282" y="262"/>
                  </a:lnTo>
                  <a:lnTo>
                    <a:pt x="277" y="262"/>
                  </a:lnTo>
                  <a:lnTo>
                    <a:pt x="277" y="262"/>
                  </a:lnTo>
                  <a:lnTo>
                    <a:pt x="275" y="262"/>
                  </a:lnTo>
                  <a:lnTo>
                    <a:pt x="273" y="260"/>
                  </a:lnTo>
                  <a:lnTo>
                    <a:pt x="273" y="260"/>
                  </a:lnTo>
                  <a:lnTo>
                    <a:pt x="273" y="260"/>
                  </a:lnTo>
                  <a:lnTo>
                    <a:pt x="270" y="260"/>
                  </a:lnTo>
                  <a:lnTo>
                    <a:pt x="270" y="258"/>
                  </a:lnTo>
                  <a:lnTo>
                    <a:pt x="265" y="258"/>
                  </a:lnTo>
                  <a:lnTo>
                    <a:pt x="261" y="255"/>
                  </a:lnTo>
                  <a:lnTo>
                    <a:pt x="258" y="255"/>
                  </a:lnTo>
                  <a:lnTo>
                    <a:pt x="258" y="255"/>
                  </a:lnTo>
                  <a:lnTo>
                    <a:pt x="258" y="255"/>
                  </a:lnTo>
                  <a:lnTo>
                    <a:pt x="258" y="253"/>
                  </a:lnTo>
                  <a:lnTo>
                    <a:pt x="258" y="253"/>
                  </a:lnTo>
                  <a:lnTo>
                    <a:pt x="258" y="253"/>
                  </a:lnTo>
                  <a:lnTo>
                    <a:pt x="258" y="253"/>
                  </a:lnTo>
                  <a:lnTo>
                    <a:pt x="258" y="253"/>
                  </a:lnTo>
                  <a:lnTo>
                    <a:pt x="258" y="251"/>
                  </a:lnTo>
                  <a:lnTo>
                    <a:pt x="256" y="251"/>
                  </a:lnTo>
                  <a:lnTo>
                    <a:pt x="256" y="248"/>
                  </a:lnTo>
                  <a:lnTo>
                    <a:pt x="249" y="246"/>
                  </a:lnTo>
                  <a:lnTo>
                    <a:pt x="242" y="246"/>
                  </a:lnTo>
                  <a:lnTo>
                    <a:pt x="235" y="243"/>
                  </a:lnTo>
                  <a:lnTo>
                    <a:pt x="235" y="243"/>
                  </a:lnTo>
                  <a:lnTo>
                    <a:pt x="232" y="246"/>
                  </a:lnTo>
                  <a:lnTo>
                    <a:pt x="230" y="246"/>
                  </a:lnTo>
                  <a:lnTo>
                    <a:pt x="230" y="243"/>
                  </a:lnTo>
                  <a:lnTo>
                    <a:pt x="230" y="243"/>
                  </a:lnTo>
                  <a:lnTo>
                    <a:pt x="230" y="243"/>
                  </a:lnTo>
                  <a:lnTo>
                    <a:pt x="230" y="241"/>
                  </a:lnTo>
                  <a:lnTo>
                    <a:pt x="228" y="241"/>
                  </a:lnTo>
                  <a:lnTo>
                    <a:pt x="220" y="239"/>
                  </a:lnTo>
                  <a:lnTo>
                    <a:pt x="216" y="239"/>
                  </a:lnTo>
                  <a:lnTo>
                    <a:pt x="209" y="236"/>
                  </a:lnTo>
                  <a:lnTo>
                    <a:pt x="209" y="236"/>
                  </a:lnTo>
                  <a:lnTo>
                    <a:pt x="204" y="232"/>
                  </a:lnTo>
                  <a:lnTo>
                    <a:pt x="202" y="229"/>
                  </a:lnTo>
                  <a:lnTo>
                    <a:pt x="197" y="232"/>
                  </a:lnTo>
                  <a:lnTo>
                    <a:pt x="192" y="232"/>
                  </a:lnTo>
                  <a:lnTo>
                    <a:pt x="185" y="234"/>
                  </a:lnTo>
                  <a:lnTo>
                    <a:pt x="180" y="236"/>
                  </a:lnTo>
                  <a:lnTo>
                    <a:pt x="176" y="236"/>
                  </a:lnTo>
                  <a:lnTo>
                    <a:pt x="176" y="239"/>
                  </a:lnTo>
                  <a:lnTo>
                    <a:pt x="176" y="239"/>
                  </a:lnTo>
                  <a:lnTo>
                    <a:pt x="176" y="239"/>
                  </a:lnTo>
                  <a:lnTo>
                    <a:pt x="178" y="239"/>
                  </a:lnTo>
                  <a:lnTo>
                    <a:pt x="178" y="241"/>
                  </a:lnTo>
                  <a:lnTo>
                    <a:pt x="178" y="243"/>
                  </a:lnTo>
                  <a:lnTo>
                    <a:pt x="178" y="243"/>
                  </a:lnTo>
                  <a:lnTo>
                    <a:pt x="185" y="248"/>
                  </a:lnTo>
                  <a:lnTo>
                    <a:pt x="185" y="251"/>
                  </a:lnTo>
                  <a:lnTo>
                    <a:pt x="187" y="253"/>
                  </a:lnTo>
                  <a:lnTo>
                    <a:pt x="187" y="253"/>
                  </a:lnTo>
                  <a:lnTo>
                    <a:pt x="190" y="260"/>
                  </a:lnTo>
                  <a:lnTo>
                    <a:pt x="192" y="262"/>
                  </a:lnTo>
                  <a:lnTo>
                    <a:pt x="197" y="265"/>
                  </a:lnTo>
                  <a:lnTo>
                    <a:pt x="204" y="269"/>
                  </a:lnTo>
                  <a:lnTo>
                    <a:pt x="211" y="274"/>
                  </a:lnTo>
                  <a:lnTo>
                    <a:pt x="218" y="277"/>
                  </a:lnTo>
                  <a:lnTo>
                    <a:pt x="220" y="279"/>
                  </a:lnTo>
                  <a:lnTo>
                    <a:pt x="218" y="279"/>
                  </a:lnTo>
                  <a:lnTo>
                    <a:pt x="218" y="284"/>
                  </a:lnTo>
                  <a:lnTo>
                    <a:pt x="218" y="284"/>
                  </a:lnTo>
                  <a:lnTo>
                    <a:pt x="218" y="286"/>
                  </a:lnTo>
                  <a:lnTo>
                    <a:pt x="211" y="286"/>
                  </a:lnTo>
                  <a:lnTo>
                    <a:pt x="204" y="286"/>
                  </a:lnTo>
                  <a:lnTo>
                    <a:pt x="199" y="286"/>
                  </a:lnTo>
                  <a:lnTo>
                    <a:pt x="199" y="288"/>
                  </a:lnTo>
                  <a:lnTo>
                    <a:pt x="204" y="291"/>
                  </a:lnTo>
                  <a:lnTo>
                    <a:pt x="206" y="291"/>
                  </a:lnTo>
                  <a:lnTo>
                    <a:pt x="206" y="291"/>
                  </a:lnTo>
                  <a:lnTo>
                    <a:pt x="209" y="291"/>
                  </a:lnTo>
                  <a:lnTo>
                    <a:pt x="209" y="293"/>
                  </a:lnTo>
                  <a:lnTo>
                    <a:pt x="209" y="293"/>
                  </a:lnTo>
                  <a:lnTo>
                    <a:pt x="209" y="293"/>
                  </a:lnTo>
                  <a:lnTo>
                    <a:pt x="211" y="295"/>
                  </a:lnTo>
                  <a:lnTo>
                    <a:pt x="218" y="298"/>
                  </a:lnTo>
                  <a:lnTo>
                    <a:pt x="223" y="300"/>
                  </a:lnTo>
                  <a:lnTo>
                    <a:pt x="223" y="300"/>
                  </a:lnTo>
                  <a:lnTo>
                    <a:pt x="223" y="300"/>
                  </a:lnTo>
                  <a:lnTo>
                    <a:pt x="223" y="300"/>
                  </a:lnTo>
                  <a:lnTo>
                    <a:pt x="223" y="303"/>
                  </a:lnTo>
                  <a:lnTo>
                    <a:pt x="225" y="303"/>
                  </a:lnTo>
                  <a:lnTo>
                    <a:pt x="225" y="303"/>
                  </a:lnTo>
                  <a:lnTo>
                    <a:pt x="225" y="303"/>
                  </a:lnTo>
                  <a:lnTo>
                    <a:pt x="225" y="305"/>
                  </a:lnTo>
                  <a:lnTo>
                    <a:pt x="230" y="303"/>
                  </a:lnTo>
                  <a:lnTo>
                    <a:pt x="228" y="307"/>
                  </a:lnTo>
                  <a:lnTo>
                    <a:pt x="223" y="307"/>
                  </a:lnTo>
                  <a:lnTo>
                    <a:pt x="223" y="307"/>
                  </a:lnTo>
                  <a:lnTo>
                    <a:pt x="220" y="305"/>
                  </a:lnTo>
                  <a:lnTo>
                    <a:pt x="220" y="305"/>
                  </a:lnTo>
                  <a:lnTo>
                    <a:pt x="220" y="303"/>
                  </a:lnTo>
                  <a:lnTo>
                    <a:pt x="220" y="303"/>
                  </a:lnTo>
                  <a:lnTo>
                    <a:pt x="218" y="303"/>
                  </a:lnTo>
                  <a:lnTo>
                    <a:pt x="218" y="300"/>
                  </a:lnTo>
                  <a:lnTo>
                    <a:pt x="209" y="298"/>
                  </a:lnTo>
                  <a:lnTo>
                    <a:pt x="209" y="298"/>
                  </a:lnTo>
                  <a:lnTo>
                    <a:pt x="202" y="295"/>
                  </a:lnTo>
                  <a:lnTo>
                    <a:pt x="197" y="291"/>
                  </a:lnTo>
                  <a:lnTo>
                    <a:pt x="192" y="293"/>
                  </a:lnTo>
                  <a:lnTo>
                    <a:pt x="187" y="293"/>
                  </a:lnTo>
                  <a:lnTo>
                    <a:pt x="185" y="291"/>
                  </a:lnTo>
                  <a:lnTo>
                    <a:pt x="185" y="291"/>
                  </a:lnTo>
                  <a:lnTo>
                    <a:pt x="185" y="291"/>
                  </a:lnTo>
                  <a:lnTo>
                    <a:pt x="180" y="291"/>
                  </a:lnTo>
                  <a:lnTo>
                    <a:pt x="178" y="288"/>
                  </a:lnTo>
                  <a:lnTo>
                    <a:pt x="176" y="288"/>
                  </a:lnTo>
                  <a:lnTo>
                    <a:pt x="176" y="288"/>
                  </a:lnTo>
                  <a:lnTo>
                    <a:pt x="173" y="288"/>
                  </a:lnTo>
                  <a:lnTo>
                    <a:pt x="173" y="288"/>
                  </a:lnTo>
                  <a:lnTo>
                    <a:pt x="173" y="291"/>
                  </a:lnTo>
                  <a:lnTo>
                    <a:pt x="173" y="291"/>
                  </a:lnTo>
                  <a:lnTo>
                    <a:pt x="173" y="291"/>
                  </a:lnTo>
                  <a:lnTo>
                    <a:pt x="173" y="293"/>
                  </a:lnTo>
                  <a:lnTo>
                    <a:pt x="176" y="295"/>
                  </a:lnTo>
                  <a:lnTo>
                    <a:pt x="176" y="295"/>
                  </a:lnTo>
                  <a:lnTo>
                    <a:pt x="176" y="298"/>
                  </a:lnTo>
                  <a:lnTo>
                    <a:pt x="178" y="298"/>
                  </a:lnTo>
                  <a:lnTo>
                    <a:pt x="178" y="300"/>
                  </a:lnTo>
                  <a:lnTo>
                    <a:pt x="178" y="303"/>
                  </a:lnTo>
                  <a:lnTo>
                    <a:pt x="180" y="305"/>
                  </a:lnTo>
                  <a:lnTo>
                    <a:pt x="180" y="305"/>
                  </a:lnTo>
                  <a:lnTo>
                    <a:pt x="180" y="307"/>
                  </a:lnTo>
                  <a:lnTo>
                    <a:pt x="180" y="310"/>
                  </a:lnTo>
                  <a:lnTo>
                    <a:pt x="180" y="310"/>
                  </a:lnTo>
                  <a:lnTo>
                    <a:pt x="180" y="314"/>
                  </a:lnTo>
                  <a:lnTo>
                    <a:pt x="180" y="321"/>
                  </a:lnTo>
                  <a:lnTo>
                    <a:pt x="180" y="324"/>
                  </a:lnTo>
                  <a:lnTo>
                    <a:pt x="180" y="324"/>
                  </a:lnTo>
                  <a:lnTo>
                    <a:pt x="180" y="326"/>
                  </a:lnTo>
                  <a:lnTo>
                    <a:pt x="183" y="331"/>
                  </a:lnTo>
                  <a:lnTo>
                    <a:pt x="183" y="331"/>
                  </a:lnTo>
                  <a:lnTo>
                    <a:pt x="185" y="333"/>
                  </a:lnTo>
                  <a:lnTo>
                    <a:pt x="185" y="333"/>
                  </a:lnTo>
                  <a:lnTo>
                    <a:pt x="183" y="336"/>
                  </a:lnTo>
                  <a:lnTo>
                    <a:pt x="183" y="336"/>
                  </a:lnTo>
                  <a:lnTo>
                    <a:pt x="185" y="336"/>
                  </a:lnTo>
                  <a:lnTo>
                    <a:pt x="187" y="338"/>
                  </a:lnTo>
                  <a:lnTo>
                    <a:pt x="185" y="338"/>
                  </a:lnTo>
                  <a:lnTo>
                    <a:pt x="183" y="338"/>
                  </a:lnTo>
                  <a:lnTo>
                    <a:pt x="180" y="336"/>
                  </a:lnTo>
                  <a:lnTo>
                    <a:pt x="180" y="336"/>
                  </a:lnTo>
                  <a:lnTo>
                    <a:pt x="180" y="333"/>
                  </a:lnTo>
                  <a:lnTo>
                    <a:pt x="178" y="329"/>
                  </a:lnTo>
                  <a:lnTo>
                    <a:pt x="178" y="329"/>
                  </a:lnTo>
                  <a:lnTo>
                    <a:pt x="178" y="326"/>
                  </a:lnTo>
                  <a:lnTo>
                    <a:pt x="176" y="326"/>
                  </a:lnTo>
                  <a:lnTo>
                    <a:pt x="176" y="326"/>
                  </a:lnTo>
                  <a:lnTo>
                    <a:pt x="176" y="324"/>
                  </a:lnTo>
                  <a:lnTo>
                    <a:pt x="176" y="324"/>
                  </a:lnTo>
                  <a:lnTo>
                    <a:pt x="176" y="321"/>
                  </a:lnTo>
                  <a:lnTo>
                    <a:pt x="176" y="321"/>
                  </a:lnTo>
                  <a:lnTo>
                    <a:pt x="173" y="321"/>
                  </a:lnTo>
                  <a:lnTo>
                    <a:pt x="173" y="319"/>
                  </a:lnTo>
                  <a:lnTo>
                    <a:pt x="173" y="319"/>
                  </a:lnTo>
                  <a:lnTo>
                    <a:pt x="173" y="319"/>
                  </a:lnTo>
                  <a:lnTo>
                    <a:pt x="173" y="317"/>
                  </a:lnTo>
                  <a:lnTo>
                    <a:pt x="173" y="314"/>
                  </a:lnTo>
                  <a:lnTo>
                    <a:pt x="173" y="312"/>
                  </a:lnTo>
                  <a:lnTo>
                    <a:pt x="173" y="310"/>
                  </a:lnTo>
                  <a:lnTo>
                    <a:pt x="171" y="303"/>
                  </a:lnTo>
                  <a:lnTo>
                    <a:pt x="168" y="300"/>
                  </a:lnTo>
                  <a:lnTo>
                    <a:pt x="168" y="298"/>
                  </a:lnTo>
                  <a:lnTo>
                    <a:pt x="166" y="295"/>
                  </a:lnTo>
                  <a:lnTo>
                    <a:pt x="166" y="295"/>
                  </a:lnTo>
                  <a:lnTo>
                    <a:pt x="166" y="295"/>
                  </a:lnTo>
                  <a:lnTo>
                    <a:pt x="164" y="293"/>
                  </a:lnTo>
                  <a:lnTo>
                    <a:pt x="164" y="293"/>
                  </a:lnTo>
                  <a:lnTo>
                    <a:pt x="164" y="291"/>
                  </a:lnTo>
                  <a:lnTo>
                    <a:pt x="164" y="291"/>
                  </a:lnTo>
                  <a:lnTo>
                    <a:pt x="164" y="288"/>
                  </a:lnTo>
                  <a:lnTo>
                    <a:pt x="161" y="286"/>
                  </a:lnTo>
                  <a:lnTo>
                    <a:pt x="161" y="286"/>
                  </a:lnTo>
                  <a:lnTo>
                    <a:pt x="161" y="284"/>
                  </a:lnTo>
                  <a:lnTo>
                    <a:pt x="159" y="284"/>
                  </a:lnTo>
                  <a:lnTo>
                    <a:pt x="159" y="284"/>
                  </a:lnTo>
                  <a:lnTo>
                    <a:pt x="159" y="281"/>
                  </a:lnTo>
                  <a:lnTo>
                    <a:pt x="159" y="281"/>
                  </a:lnTo>
                  <a:lnTo>
                    <a:pt x="157" y="281"/>
                  </a:lnTo>
                  <a:lnTo>
                    <a:pt x="157" y="279"/>
                  </a:lnTo>
                  <a:lnTo>
                    <a:pt x="154" y="279"/>
                  </a:lnTo>
                  <a:lnTo>
                    <a:pt x="154" y="277"/>
                  </a:lnTo>
                  <a:lnTo>
                    <a:pt x="154" y="277"/>
                  </a:lnTo>
                  <a:lnTo>
                    <a:pt x="152" y="277"/>
                  </a:lnTo>
                  <a:lnTo>
                    <a:pt x="152" y="274"/>
                  </a:lnTo>
                  <a:lnTo>
                    <a:pt x="149" y="274"/>
                  </a:lnTo>
                  <a:lnTo>
                    <a:pt x="149" y="272"/>
                  </a:lnTo>
                  <a:lnTo>
                    <a:pt x="149" y="272"/>
                  </a:lnTo>
                  <a:lnTo>
                    <a:pt x="147" y="272"/>
                  </a:lnTo>
                  <a:lnTo>
                    <a:pt x="147" y="269"/>
                  </a:lnTo>
                  <a:lnTo>
                    <a:pt x="147" y="269"/>
                  </a:lnTo>
                  <a:lnTo>
                    <a:pt x="140" y="267"/>
                  </a:lnTo>
                  <a:lnTo>
                    <a:pt x="138" y="272"/>
                  </a:lnTo>
                  <a:lnTo>
                    <a:pt x="133" y="277"/>
                  </a:lnTo>
                  <a:lnTo>
                    <a:pt x="133" y="279"/>
                  </a:lnTo>
                  <a:lnTo>
                    <a:pt x="131" y="281"/>
                  </a:lnTo>
                  <a:lnTo>
                    <a:pt x="131" y="281"/>
                  </a:lnTo>
                  <a:lnTo>
                    <a:pt x="131" y="281"/>
                  </a:lnTo>
                  <a:lnTo>
                    <a:pt x="133" y="279"/>
                  </a:lnTo>
                  <a:lnTo>
                    <a:pt x="133" y="279"/>
                  </a:lnTo>
                  <a:lnTo>
                    <a:pt x="135" y="281"/>
                  </a:lnTo>
                  <a:lnTo>
                    <a:pt x="135" y="281"/>
                  </a:lnTo>
                  <a:lnTo>
                    <a:pt x="138" y="284"/>
                  </a:lnTo>
                  <a:lnTo>
                    <a:pt x="138" y="284"/>
                  </a:lnTo>
                  <a:lnTo>
                    <a:pt x="138" y="286"/>
                  </a:lnTo>
                  <a:lnTo>
                    <a:pt x="140" y="286"/>
                  </a:lnTo>
                  <a:lnTo>
                    <a:pt x="140" y="288"/>
                  </a:lnTo>
                  <a:lnTo>
                    <a:pt x="142" y="291"/>
                  </a:lnTo>
                  <a:lnTo>
                    <a:pt x="140" y="291"/>
                  </a:lnTo>
                  <a:lnTo>
                    <a:pt x="140" y="288"/>
                  </a:lnTo>
                  <a:lnTo>
                    <a:pt x="138" y="288"/>
                  </a:lnTo>
                  <a:lnTo>
                    <a:pt x="138" y="288"/>
                  </a:lnTo>
                  <a:lnTo>
                    <a:pt x="138" y="286"/>
                  </a:lnTo>
                  <a:lnTo>
                    <a:pt x="138" y="286"/>
                  </a:lnTo>
                  <a:lnTo>
                    <a:pt x="138" y="286"/>
                  </a:lnTo>
                  <a:lnTo>
                    <a:pt x="135" y="286"/>
                  </a:lnTo>
                  <a:lnTo>
                    <a:pt x="135" y="284"/>
                  </a:lnTo>
                  <a:lnTo>
                    <a:pt x="135" y="284"/>
                  </a:lnTo>
                  <a:lnTo>
                    <a:pt x="135" y="284"/>
                  </a:lnTo>
                  <a:lnTo>
                    <a:pt x="138" y="284"/>
                  </a:lnTo>
                  <a:lnTo>
                    <a:pt x="138" y="284"/>
                  </a:lnTo>
                  <a:lnTo>
                    <a:pt x="138" y="284"/>
                  </a:lnTo>
                  <a:lnTo>
                    <a:pt x="135" y="284"/>
                  </a:lnTo>
                  <a:lnTo>
                    <a:pt x="135" y="284"/>
                  </a:lnTo>
                  <a:lnTo>
                    <a:pt x="135" y="284"/>
                  </a:lnTo>
                  <a:lnTo>
                    <a:pt x="131" y="284"/>
                  </a:lnTo>
                  <a:lnTo>
                    <a:pt x="126" y="284"/>
                  </a:lnTo>
                  <a:lnTo>
                    <a:pt x="126" y="286"/>
                  </a:lnTo>
                  <a:lnTo>
                    <a:pt x="126" y="286"/>
                  </a:lnTo>
                  <a:lnTo>
                    <a:pt x="126" y="286"/>
                  </a:lnTo>
                  <a:lnTo>
                    <a:pt x="126" y="286"/>
                  </a:lnTo>
                  <a:lnTo>
                    <a:pt x="126" y="288"/>
                  </a:lnTo>
                  <a:lnTo>
                    <a:pt x="126" y="288"/>
                  </a:lnTo>
                  <a:lnTo>
                    <a:pt x="126" y="291"/>
                  </a:lnTo>
                  <a:lnTo>
                    <a:pt x="126" y="293"/>
                  </a:lnTo>
                  <a:lnTo>
                    <a:pt x="128" y="293"/>
                  </a:lnTo>
                  <a:lnTo>
                    <a:pt x="126" y="295"/>
                  </a:lnTo>
                  <a:lnTo>
                    <a:pt x="126" y="295"/>
                  </a:lnTo>
                  <a:lnTo>
                    <a:pt x="126" y="293"/>
                  </a:lnTo>
                  <a:lnTo>
                    <a:pt x="126" y="293"/>
                  </a:lnTo>
                  <a:lnTo>
                    <a:pt x="126" y="293"/>
                  </a:lnTo>
                  <a:lnTo>
                    <a:pt x="123" y="293"/>
                  </a:lnTo>
                  <a:lnTo>
                    <a:pt x="123" y="291"/>
                  </a:lnTo>
                  <a:lnTo>
                    <a:pt x="121" y="291"/>
                  </a:lnTo>
                  <a:lnTo>
                    <a:pt x="119" y="293"/>
                  </a:lnTo>
                  <a:lnTo>
                    <a:pt x="119" y="295"/>
                  </a:lnTo>
                  <a:lnTo>
                    <a:pt x="116" y="295"/>
                  </a:lnTo>
                  <a:lnTo>
                    <a:pt x="116" y="298"/>
                  </a:lnTo>
                  <a:lnTo>
                    <a:pt x="114" y="300"/>
                  </a:lnTo>
                  <a:lnTo>
                    <a:pt x="109" y="303"/>
                  </a:lnTo>
                  <a:lnTo>
                    <a:pt x="107" y="305"/>
                  </a:lnTo>
                  <a:lnTo>
                    <a:pt x="102" y="310"/>
                  </a:lnTo>
                  <a:lnTo>
                    <a:pt x="102" y="310"/>
                  </a:lnTo>
                  <a:lnTo>
                    <a:pt x="105" y="312"/>
                  </a:lnTo>
                  <a:lnTo>
                    <a:pt x="100" y="312"/>
                  </a:lnTo>
                  <a:lnTo>
                    <a:pt x="97" y="319"/>
                  </a:lnTo>
                  <a:lnTo>
                    <a:pt x="93" y="326"/>
                  </a:lnTo>
                  <a:lnTo>
                    <a:pt x="95" y="329"/>
                  </a:lnTo>
                  <a:lnTo>
                    <a:pt x="102" y="329"/>
                  </a:lnTo>
                  <a:lnTo>
                    <a:pt x="105" y="329"/>
                  </a:lnTo>
                  <a:lnTo>
                    <a:pt x="107" y="331"/>
                  </a:lnTo>
                  <a:lnTo>
                    <a:pt x="109" y="331"/>
                  </a:lnTo>
                  <a:lnTo>
                    <a:pt x="109" y="333"/>
                  </a:lnTo>
                  <a:lnTo>
                    <a:pt x="112" y="333"/>
                  </a:lnTo>
                  <a:lnTo>
                    <a:pt x="112" y="336"/>
                  </a:lnTo>
                  <a:lnTo>
                    <a:pt x="112" y="336"/>
                  </a:lnTo>
                  <a:lnTo>
                    <a:pt x="112" y="338"/>
                  </a:lnTo>
                  <a:lnTo>
                    <a:pt x="114" y="338"/>
                  </a:lnTo>
                  <a:lnTo>
                    <a:pt x="116" y="343"/>
                  </a:lnTo>
                  <a:lnTo>
                    <a:pt x="119" y="345"/>
                  </a:lnTo>
                  <a:lnTo>
                    <a:pt x="121" y="348"/>
                  </a:lnTo>
                  <a:lnTo>
                    <a:pt x="121" y="348"/>
                  </a:lnTo>
                  <a:lnTo>
                    <a:pt x="121" y="348"/>
                  </a:lnTo>
                  <a:lnTo>
                    <a:pt x="121" y="350"/>
                  </a:lnTo>
                  <a:lnTo>
                    <a:pt x="128" y="348"/>
                  </a:lnTo>
                  <a:lnTo>
                    <a:pt x="128" y="350"/>
                  </a:lnTo>
                  <a:lnTo>
                    <a:pt x="131" y="350"/>
                  </a:lnTo>
                  <a:lnTo>
                    <a:pt x="135" y="355"/>
                  </a:lnTo>
                  <a:lnTo>
                    <a:pt x="138" y="355"/>
                  </a:lnTo>
                  <a:lnTo>
                    <a:pt x="138" y="355"/>
                  </a:lnTo>
                  <a:lnTo>
                    <a:pt x="140" y="357"/>
                  </a:lnTo>
                  <a:lnTo>
                    <a:pt x="140" y="359"/>
                  </a:lnTo>
                  <a:lnTo>
                    <a:pt x="142" y="359"/>
                  </a:lnTo>
                  <a:lnTo>
                    <a:pt x="142" y="362"/>
                  </a:lnTo>
                  <a:lnTo>
                    <a:pt x="142" y="364"/>
                  </a:lnTo>
                  <a:lnTo>
                    <a:pt x="145" y="364"/>
                  </a:lnTo>
                  <a:lnTo>
                    <a:pt x="152" y="364"/>
                  </a:lnTo>
                  <a:lnTo>
                    <a:pt x="152" y="364"/>
                  </a:lnTo>
                  <a:lnTo>
                    <a:pt x="152" y="366"/>
                  </a:lnTo>
                  <a:lnTo>
                    <a:pt x="154" y="369"/>
                  </a:lnTo>
                  <a:lnTo>
                    <a:pt x="154" y="369"/>
                  </a:lnTo>
                  <a:lnTo>
                    <a:pt x="154" y="369"/>
                  </a:lnTo>
                  <a:lnTo>
                    <a:pt x="154" y="369"/>
                  </a:lnTo>
                  <a:lnTo>
                    <a:pt x="149" y="366"/>
                  </a:lnTo>
                  <a:lnTo>
                    <a:pt x="149" y="366"/>
                  </a:lnTo>
                  <a:lnTo>
                    <a:pt x="147" y="366"/>
                  </a:lnTo>
                  <a:lnTo>
                    <a:pt x="147" y="364"/>
                  </a:lnTo>
                  <a:lnTo>
                    <a:pt x="142" y="364"/>
                  </a:lnTo>
                  <a:lnTo>
                    <a:pt x="140" y="364"/>
                  </a:lnTo>
                  <a:lnTo>
                    <a:pt x="140" y="362"/>
                  </a:lnTo>
                  <a:lnTo>
                    <a:pt x="140" y="362"/>
                  </a:lnTo>
                  <a:lnTo>
                    <a:pt x="140" y="362"/>
                  </a:lnTo>
                  <a:lnTo>
                    <a:pt x="140" y="362"/>
                  </a:lnTo>
                  <a:lnTo>
                    <a:pt x="140" y="359"/>
                  </a:lnTo>
                  <a:lnTo>
                    <a:pt x="133" y="357"/>
                  </a:lnTo>
                  <a:lnTo>
                    <a:pt x="133" y="355"/>
                  </a:lnTo>
                  <a:lnTo>
                    <a:pt x="133" y="355"/>
                  </a:lnTo>
                  <a:lnTo>
                    <a:pt x="131" y="352"/>
                  </a:lnTo>
                  <a:lnTo>
                    <a:pt x="131" y="352"/>
                  </a:lnTo>
                  <a:lnTo>
                    <a:pt x="126" y="355"/>
                  </a:lnTo>
                  <a:lnTo>
                    <a:pt x="121" y="352"/>
                  </a:lnTo>
                  <a:lnTo>
                    <a:pt x="114" y="350"/>
                  </a:lnTo>
                  <a:lnTo>
                    <a:pt x="114" y="350"/>
                  </a:lnTo>
                  <a:lnTo>
                    <a:pt x="112" y="348"/>
                  </a:lnTo>
                  <a:lnTo>
                    <a:pt x="112" y="345"/>
                  </a:lnTo>
                  <a:lnTo>
                    <a:pt x="112" y="345"/>
                  </a:lnTo>
                  <a:lnTo>
                    <a:pt x="112" y="343"/>
                  </a:lnTo>
                  <a:lnTo>
                    <a:pt x="112" y="343"/>
                  </a:lnTo>
                  <a:lnTo>
                    <a:pt x="109" y="340"/>
                  </a:lnTo>
                  <a:lnTo>
                    <a:pt x="109" y="340"/>
                  </a:lnTo>
                  <a:lnTo>
                    <a:pt x="107" y="338"/>
                  </a:lnTo>
                  <a:lnTo>
                    <a:pt x="107" y="336"/>
                  </a:lnTo>
                  <a:lnTo>
                    <a:pt x="107" y="336"/>
                  </a:lnTo>
                  <a:lnTo>
                    <a:pt x="102" y="336"/>
                  </a:lnTo>
                  <a:lnTo>
                    <a:pt x="97" y="336"/>
                  </a:lnTo>
                  <a:lnTo>
                    <a:pt x="95" y="336"/>
                  </a:lnTo>
                  <a:lnTo>
                    <a:pt x="93" y="333"/>
                  </a:lnTo>
                  <a:lnTo>
                    <a:pt x="88" y="333"/>
                  </a:lnTo>
                  <a:lnTo>
                    <a:pt x="86" y="336"/>
                  </a:lnTo>
                  <a:lnTo>
                    <a:pt x="86" y="338"/>
                  </a:lnTo>
                  <a:lnTo>
                    <a:pt x="83" y="338"/>
                  </a:lnTo>
                  <a:lnTo>
                    <a:pt x="83" y="338"/>
                  </a:lnTo>
                  <a:lnTo>
                    <a:pt x="83" y="338"/>
                  </a:lnTo>
                  <a:lnTo>
                    <a:pt x="78" y="345"/>
                  </a:lnTo>
                  <a:lnTo>
                    <a:pt x="76" y="352"/>
                  </a:lnTo>
                  <a:lnTo>
                    <a:pt x="76" y="355"/>
                  </a:lnTo>
                  <a:lnTo>
                    <a:pt x="76" y="357"/>
                  </a:lnTo>
                  <a:lnTo>
                    <a:pt x="76" y="359"/>
                  </a:lnTo>
                  <a:lnTo>
                    <a:pt x="78" y="359"/>
                  </a:lnTo>
                  <a:lnTo>
                    <a:pt x="78" y="362"/>
                  </a:lnTo>
                  <a:lnTo>
                    <a:pt x="81" y="364"/>
                  </a:lnTo>
                  <a:lnTo>
                    <a:pt x="81" y="364"/>
                  </a:lnTo>
                  <a:lnTo>
                    <a:pt x="83" y="366"/>
                  </a:lnTo>
                  <a:lnTo>
                    <a:pt x="88" y="371"/>
                  </a:lnTo>
                  <a:lnTo>
                    <a:pt x="88" y="371"/>
                  </a:lnTo>
                  <a:lnTo>
                    <a:pt x="88" y="371"/>
                  </a:lnTo>
                  <a:lnTo>
                    <a:pt x="88" y="374"/>
                  </a:lnTo>
                  <a:lnTo>
                    <a:pt x="88" y="374"/>
                  </a:lnTo>
                  <a:lnTo>
                    <a:pt x="88" y="374"/>
                  </a:lnTo>
                  <a:lnTo>
                    <a:pt x="90" y="374"/>
                  </a:lnTo>
                  <a:lnTo>
                    <a:pt x="93" y="374"/>
                  </a:lnTo>
                  <a:lnTo>
                    <a:pt x="93" y="376"/>
                  </a:lnTo>
                  <a:lnTo>
                    <a:pt x="93" y="378"/>
                  </a:lnTo>
                  <a:lnTo>
                    <a:pt x="95" y="378"/>
                  </a:lnTo>
                  <a:lnTo>
                    <a:pt x="93" y="381"/>
                  </a:lnTo>
                  <a:lnTo>
                    <a:pt x="90" y="390"/>
                  </a:lnTo>
                  <a:lnTo>
                    <a:pt x="90" y="390"/>
                  </a:lnTo>
                  <a:lnTo>
                    <a:pt x="90" y="392"/>
                  </a:lnTo>
                  <a:lnTo>
                    <a:pt x="95" y="395"/>
                  </a:lnTo>
                  <a:lnTo>
                    <a:pt x="95" y="395"/>
                  </a:lnTo>
                  <a:lnTo>
                    <a:pt x="95" y="395"/>
                  </a:lnTo>
                  <a:lnTo>
                    <a:pt x="95" y="395"/>
                  </a:lnTo>
                  <a:lnTo>
                    <a:pt x="95" y="397"/>
                  </a:lnTo>
                  <a:lnTo>
                    <a:pt x="97" y="400"/>
                  </a:lnTo>
                  <a:lnTo>
                    <a:pt x="97" y="402"/>
                  </a:lnTo>
                  <a:lnTo>
                    <a:pt x="100" y="404"/>
                  </a:lnTo>
                  <a:lnTo>
                    <a:pt x="102" y="404"/>
                  </a:lnTo>
                  <a:lnTo>
                    <a:pt x="102" y="407"/>
                  </a:lnTo>
                  <a:lnTo>
                    <a:pt x="102" y="407"/>
                  </a:lnTo>
                  <a:lnTo>
                    <a:pt x="102" y="407"/>
                  </a:lnTo>
                  <a:lnTo>
                    <a:pt x="102" y="407"/>
                  </a:lnTo>
                  <a:lnTo>
                    <a:pt x="102" y="409"/>
                  </a:lnTo>
                  <a:lnTo>
                    <a:pt x="102" y="409"/>
                  </a:lnTo>
                  <a:lnTo>
                    <a:pt x="102" y="409"/>
                  </a:lnTo>
                  <a:lnTo>
                    <a:pt x="102" y="409"/>
                  </a:lnTo>
                  <a:lnTo>
                    <a:pt x="102" y="411"/>
                  </a:lnTo>
                  <a:lnTo>
                    <a:pt x="97" y="411"/>
                  </a:lnTo>
                  <a:lnTo>
                    <a:pt x="97" y="414"/>
                  </a:lnTo>
                  <a:lnTo>
                    <a:pt x="97" y="414"/>
                  </a:lnTo>
                  <a:lnTo>
                    <a:pt x="95" y="416"/>
                  </a:lnTo>
                  <a:lnTo>
                    <a:pt x="97" y="416"/>
                  </a:lnTo>
                  <a:lnTo>
                    <a:pt x="97" y="419"/>
                  </a:lnTo>
                  <a:lnTo>
                    <a:pt x="90" y="414"/>
                  </a:lnTo>
                  <a:lnTo>
                    <a:pt x="83" y="409"/>
                  </a:lnTo>
                  <a:lnTo>
                    <a:pt x="81" y="411"/>
                  </a:lnTo>
                  <a:lnTo>
                    <a:pt x="76" y="411"/>
                  </a:lnTo>
                  <a:lnTo>
                    <a:pt x="74" y="411"/>
                  </a:lnTo>
                  <a:lnTo>
                    <a:pt x="74" y="411"/>
                  </a:lnTo>
                  <a:lnTo>
                    <a:pt x="71" y="414"/>
                  </a:lnTo>
                  <a:lnTo>
                    <a:pt x="71" y="414"/>
                  </a:lnTo>
                  <a:lnTo>
                    <a:pt x="69" y="419"/>
                  </a:lnTo>
                  <a:lnTo>
                    <a:pt x="71" y="421"/>
                  </a:lnTo>
                  <a:lnTo>
                    <a:pt x="71" y="421"/>
                  </a:lnTo>
                  <a:lnTo>
                    <a:pt x="71" y="423"/>
                  </a:lnTo>
                  <a:lnTo>
                    <a:pt x="71" y="426"/>
                  </a:lnTo>
                  <a:lnTo>
                    <a:pt x="74" y="428"/>
                  </a:lnTo>
                  <a:lnTo>
                    <a:pt x="78" y="435"/>
                  </a:lnTo>
                  <a:lnTo>
                    <a:pt x="78" y="437"/>
                  </a:lnTo>
                  <a:lnTo>
                    <a:pt x="83" y="440"/>
                  </a:lnTo>
                  <a:lnTo>
                    <a:pt x="83" y="440"/>
                  </a:lnTo>
                  <a:lnTo>
                    <a:pt x="86" y="445"/>
                  </a:lnTo>
                  <a:lnTo>
                    <a:pt x="86" y="445"/>
                  </a:lnTo>
                  <a:lnTo>
                    <a:pt x="88" y="445"/>
                  </a:lnTo>
                  <a:lnTo>
                    <a:pt x="88" y="447"/>
                  </a:lnTo>
                  <a:lnTo>
                    <a:pt x="88" y="447"/>
                  </a:lnTo>
                  <a:lnTo>
                    <a:pt x="88" y="447"/>
                  </a:lnTo>
                  <a:lnTo>
                    <a:pt x="88" y="447"/>
                  </a:lnTo>
                  <a:lnTo>
                    <a:pt x="90" y="447"/>
                  </a:lnTo>
                  <a:lnTo>
                    <a:pt x="90" y="449"/>
                  </a:lnTo>
                  <a:lnTo>
                    <a:pt x="88" y="449"/>
                  </a:lnTo>
                  <a:lnTo>
                    <a:pt x="88" y="449"/>
                  </a:lnTo>
                  <a:lnTo>
                    <a:pt x="86" y="447"/>
                  </a:lnTo>
                  <a:lnTo>
                    <a:pt x="86" y="445"/>
                  </a:lnTo>
                  <a:lnTo>
                    <a:pt x="83" y="442"/>
                  </a:lnTo>
                  <a:lnTo>
                    <a:pt x="83" y="442"/>
                  </a:lnTo>
                  <a:lnTo>
                    <a:pt x="78" y="437"/>
                  </a:lnTo>
                  <a:lnTo>
                    <a:pt x="76" y="435"/>
                  </a:lnTo>
                  <a:lnTo>
                    <a:pt x="74" y="430"/>
                  </a:lnTo>
                  <a:lnTo>
                    <a:pt x="71" y="428"/>
                  </a:lnTo>
                  <a:lnTo>
                    <a:pt x="71" y="423"/>
                  </a:lnTo>
                  <a:lnTo>
                    <a:pt x="69" y="421"/>
                  </a:lnTo>
                  <a:lnTo>
                    <a:pt x="67" y="421"/>
                  </a:lnTo>
                  <a:lnTo>
                    <a:pt x="67" y="421"/>
                  </a:lnTo>
                  <a:lnTo>
                    <a:pt x="67" y="421"/>
                  </a:lnTo>
                  <a:lnTo>
                    <a:pt x="67" y="421"/>
                  </a:lnTo>
                  <a:lnTo>
                    <a:pt x="64" y="426"/>
                  </a:lnTo>
                  <a:lnTo>
                    <a:pt x="64" y="430"/>
                  </a:lnTo>
                  <a:lnTo>
                    <a:pt x="62" y="433"/>
                  </a:lnTo>
                  <a:lnTo>
                    <a:pt x="62" y="435"/>
                  </a:lnTo>
                  <a:lnTo>
                    <a:pt x="60" y="435"/>
                  </a:lnTo>
                  <a:lnTo>
                    <a:pt x="60" y="437"/>
                  </a:lnTo>
                  <a:lnTo>
                    <a:pt x="55" y="440"/>
                  </a:lnTo>
                  <a:lnTo>
                    <a:pt x="55" y="440"/>
                  </a:lnTo>
                  <a:lnTo>
                    <a:pt x="55" y="442"/>
                  </a:lnTo>
                  <a:lnTo>
                    <a:pt x="57" y="442"/>
                  </a:lnTo>
                  <a:lnTo>
                    <a:pt x="57" y="442"/>
                  </a:lnTo>
                  <a:lnTo>
                    <a:pt x="57" y="445"/>
                  </a:lnTo>
                  <a:lnTo>
                    <a:pt x="57" y="445"/>
                  </a:lnTo>
                  <a:lnTo>
                    <a:pt x="57" y="445"/>
                  </a:lnTo>
                  <a:lnTo>
                    <a:pt x="60" y="445"/>
                  </a:lnTo>
                  <a:lnTo>
                    <a:pt x="57" y="447"/>
                  </a:lnTo>
                  <a:lnTo>
                    <a:pt x="55" y="447"/>
                  </a:lnTo>
                  <a:lnTo>
                    <a:pt x="55" y="449"/>
                  </a:lnTo>
                  <a:lnTo>
                    <a:pt x="55" y="449"/>
                  </a:lnTo>
                  <a:lnTo>
                    <a:pt x="57" y="452"/>
                  </a:lnTo>
                  <a:lnTo>
                    <a:pt x="57" y="454"/>
                  </a:lnTo>
                  <a:lnTo>
                    <a:pt x="57" y="454"/>
                  </a:lnTo>
                  <a:lnTo>
                    <a:pt x="57" y="454"/>
                  </a:lnTo>
                  <a:lnTo>
                    <a:pt x="57" y="454"/>
                  </a:lnTo>
                  <a:lnTo>
                    <a:pt x="57" y="454"/>
                  </a:lnTo>
                  <a:lnTo>
                    <a:pt x="57" y="454"/>
                  </a:lnTo>
                  <a:lnTo>
                    <a:pt x="57" y="456"/>
                  </a:lnTo>
                  <a:lnTo>
                    <a:pt x="57" y="456"/>
                  </a:lnTo>
                  <a:lnTo>
                    <a:pt x="57" y="456"/>
                  </a:lnTo>
                  <a:lnTo>
                    <a:pt x="57" y="456"/>
                  </a:lnTo>
                  <a:lnTo>
                    <a:pt x="57" y="459"/>
                  </a:lnTo>
                  <a:lnTo>
                    <a:pt x="57" y="459"/>
                  </a:lnTo>
                  <a:lnTo>
                    <a:pt x="55" y="463"/>
                  </a:lnTo>
                  <a:lnTo>
                    <a:pt x="52" y="466"/>
                  </a:lnTo>
                  <a:lnTo>
                    <a:pt x="50" y="468"/>
                  </a:lnTo>
                  <a:lnTo>
                    <a:pt x="50" y="468"/>
                  </a:lnTo>
                  <a:lnTo>
                    <a:pt x="52" y="468"/>
                  </a:lnTo>
                  <a:lnTo>
                    <a:pt x="55" y="471"/>
                  </a:lnTo>
                  <a:lnTo>
                    <a:pt x="55" y="471"/>
                  </a:lnTo>
                  <a:lnTo>
                    <a:pt x="50" y="473"/>
                  </a:lnTo>
                  <a:lnTo>
                    <a:pt x="48" y="473"/>
                  </a:lnTo>
                  <a:lnTo>
                    <a:pt x="48" y="473"/>
                  </a:lnTo>
                  <a:lnTo>
                    <a:pt x="48" y="475"/>
                  </a:lnTo>
                  <a:lnTo>
                    <a:pt x="48" y="475"/>
                  </a:lnTo>
                  <a:lnTo>
                    <a:pt x="48" y="478"/>
                  </a:lnTo>
                  <a:lnTo>
                    <a:pt x="48" y="478"/>
                  </a:lnTo>
                  <a:lnTo>
                    <a:pt x="45" y="482"/>
                  </a:lnTo>
                  <a:lnTo>
                    <a:pt x="41" y="485"/>
                  </a:lnTo>
                  <a:lnTo>
                    <a:pt x="41" y="487"/>
                  </a:lnTo>
                  <a:lnTo>
                    <a:pt x="41" y="487"/>
                  </a:lnTo>
                  <a:lnTo>
                    <a:pt x="41" y="490"/>
                  </a:lnTo>
                  <a:lnTo>
                    <a:pt x="41" y="490"/>
                  </a:lnTo>
                  <a:lnTo>
                    <a:pt x="43" y="487"/>
                  </a:lnTo>
                  <a:lnTo>
                    <a:pt x="43" y="490"/>
                  </a:lnTo>
                  <a:lnTo>
                    <a:pt x="43" y="490"/>
                  </a:lnTo>
                  <a:lnTo>
                    <a:pt x="43" y="490"/>
                  </a:lnTo>
                  <a:lnTo>
                    <a:pt x="43" y="490"/>
                  </a:lnTo>
                  <a:lnTo>
                    <a:pt x="43" y="490"/>
                  </a:lnTo>
                  <a:lnTo>
                    <a:pt x="43" y="490"/>
                  </a:lnTo>
                  <a:lnTo>
                    <a:pt x="43" y="490"/>
                  </a:lnTo>
                  <a:lnTo>
                    <a:pt x="43" y="490"/>
                  </a:lnTo>
                  <a:lnTo>
                    <a:pt x="43" y="492"/>
                  </a:lnTo>
                  <a:lnTo>
                    <a:pt x="43" y="492"/>
                  </a:lnTo>
                  <a:lnTo>
                    <a:pt x="43" y="492"/>
                  </a:lnTo>
                  <a:lnTo>
                    <a:pt x="43" y="494"/>
                  </a:lnTo>
                  <a:lnTo>
                    <a:pt x="43" y="494"/>
                  </a:lnTo>
                  <a:lnTo>
                    <a:pt x="41" y="494"/>
                  </a:lnTo>
                  <a:lnTo>
                    <a:pt x="41" y="499"/>
                  </a:lnTo>
                  <a:lnTo>
                    <a:pt x="38" y="501"/>
                  </a:lnTo>
                  <a:lnTo>
                    <a:pt x="38" y="501"/>
                  </a:lnTo>
                  <a:lnTo>
                    <a:pt x="38" y="501"/>
                  </a:lnTo>
                  <a:lnTo>
                    <a:pt x="38" y="501"/>
                  </a:lnTo>
                  <a:lnTo>
                    <a:pt x="38" y="504"/>
                  </a:lnTo>
                  <a:lnTo>
                    <a:pt x="38" y="504"/>
                  </a:lnTo>
                  <a:lnTo>
                    <a:pt x="38" y="504"/>
                  </a:lnTo>
                  <a:lnTo>
                    <a:pt x="36" y="506"/>
                  </a:lnTo>
                  <a:lnTo>
                    <a:pt x="36" y="508"/>
                  </a:lnTo>
                  <a:lnTo>
                    <a:pt x="36" y="508"/>
                  </a:lnTo>
                  <a:lnTo>
                    <a:pt x="38" y="508"/>
                  </a:lnTo>
                  <a:lnTo>
                    <a:pt x="38" y="511"/>
                  </a:lnTo>
                  <a:lnTo>
                    <a:pt x="38" y="511"/>
                  </a:lnTo>
                  <a:lnTo>
                    <a:pt x="38" y="513"/>
                  </a:lnTo>
                  <a:lnTo>
                    <a:pt x="38" y="513"/>
                  </a:lnTo>
                  <a:lnTo>
                    <a:pt x="38" y="513"/>
                  </a:lnTo>
                  <a:lnTo>
                    <a:pt x="38" y="513"/>
                  </a:lnTo>
                  <a:lnTo>
                    <a:pt x="38" y="516"/>
                  </a:lnTo>
                  <a:lnTo>
                    <a:pt x="38" y="516"/>
                  </a:lnTo>
                  <a:lnTo>
                    <a:pt x="38" y="516"/>
                  </a:lnTo>
                  <a:lnTo>
                    <a:pt x="38" y="516"/>
                  </a:lnTo>
                  <a:lnTo>
                    <a:pt x="38" y="516"/>
                  </a:lnTo>
                  <a:lnTo>
                    <a:pt x="41" y="518"/>
                  </a:lnTo>
                  <a:lnTo>
                    <a:pt x="38" y="518"/>
                  </a:lnTo>
                  <a:lnTo>
                    <a:pt x="38" y="518"/>
                  </a:lnTo>
                  <a:lnTo>
                    <a:pt x="38" y="518"/>
                  </a:lnTo>
                  <a:lnTo>
                    <a:pt x="41" y="520"/>
                  </a:lnTo>
                  <a:lnTo>
                    <a:pt x="43" y="520"/>
                  </a:lnTo>
                  <a:lnTo>
                    <a:pt x="45" y="520"/>
                  </a:lnTo>
                  <a:lnTo>
                    <a:pt x="45" y="520"/>
                  </a:lnTo>
                  <a:lnTo>
                    <a:pt x="45" y="520"/>
                  </a:lnTo>
                  <a:lnTo>
                    <a:pt x="48" y="523"/>
                  </a:lnTo>
                  <a:lnTo>
                    <a:pt x="45" y="523"/>
                  </a:lnTo>
                  <a:lnTo>
                    <a:pt x="48" y="523"/>
                  </a:lnTo>
                  <a:lnTo>
                    <a:pt x="48" y="525"/>
                  </a:lnTo>
                  <a:lnTo>
                    <a:pt x="48" y="525"/>
                  </a:lnTo>
                  <a:lnTo>
                    <a:pt x="48" y="527"/>
                  </a:lnTo>
                  <a:lnTo>
                    <a:pt x="48" y="527"/>
                  </a:lnTo>
                  <a:lnTo>
                    <a:pt x="50" y="527"/>
                  </a:lnTo>
                  <a:lnTo>
                    <a:pt x="57" y="525"/>
                  </a:lnTo>
                  <a:lnTo>
                    <a:pt x="57" y="525"/>
                  </a:lnTo>
                  <a:lnTo>
                    <a:pt x="57" y="520"/>
                  </a:lnTo>
                  <a:lnTo>
                    <a:pt x="57" y="520"/>
                  </a:lnTo>
                  <a:lnTo>
                    <a:pt x="57" y="520"/>
                  </a:lnTo>
                  <a:lnTo>
                    <a:pt x="57" y="523"/>
                  </a:lnTo>
                  <a:lnTo>
                    <a:pt x="57" y="523"/>
                  </a:lnTo>
                  <a:lnTo>
                    <a:pt x="60" y="523"/>
                  </a:lnTo>
                  <a:lnTo>
                    <a:pt x="60" y="523"/>
                  </a:lnTo>
                  <a:lnTo>
                    <a:pt x="62" y="523"/>
                  </a:lnTo>
                  <a:lnTo>
                    <a:pt x="62" y="525"/>
                  </a:lnTo>
                  <a:lnTo>
                    <a:pt x="64" y="527"/>
                  </a:lnTo>
                  <a:lnTo>
                    <a:pt x="64" y="527"/>
                  </a:lnTo>
                  <a:lnTo>
                    <a:pt x="67" y="527"/>
                  </a:lnTo>
                  <a:lnTo>
                    <a:pt x="71" y="520"/>
                  </a:lnTo>
                  <a:lnTo>
                    <a:pt x="74" y="518"/>
                  </a:lnTo>
                  <a:lnTo>
                    <a:pt x="78" y="518"/>
                  </a:lnTo>
                  <a:lnTo>
                    <a:pt x="86" y="513"/>
                  </a:lnTo>
                  <a:lnTo>
                    <a:pt x="86" y="511"/>
                  </a:lnTo>
                  <a:lnTo>
                    <a:pt x="86" y="511"/>
                  </a:lnTo>
                  <a:lnTo>
                    <a:pt x="86" y="508"/>
                  </a:lnTo>
                  <a:lnTo>
                    <a:pt x="86" y="504"/>
                  </a:lnTo>
                  <a:lnTo>
                    <a:pt x="86" y="504"/>
                  </a:lnTo>
                  <a:lnTo>
                    <a:pt x="86" y="504"/>
                  </a:lnTo>
                  <a:lnTo>
                    <a:pt x="86" y="501"/>
                  </a:lnTo>
                  <a:lnTo>
                    <a:pt x="83" y="501"/>
                  </a:lnTo>
                  <a:lnTo>
                    <a:pt x="83" y="501"/>
                  </a:lnTo>
                  <a:lnTo>
                    <a:pt x="83" y="499"/>
                  </a:lnTo>
                  <a:lnTo>
                    <a:pt x="83" y="499"/>
                  </a:lnTo>
                  <a:lnTo>
                    <a:pt x="86" y="499"/>
                  </a:lnTo>
                  <a:lnTo>
                    <a:pt x="86" y="499"/>
                  </a:lnTo>
                  <a:lnTo>
                    <a:pt x="86" y="501"/>
                  </a:lnTo>
                  <a:lnTo>
                    <a:pt x="86" y="501"/>
                  </a:lnTo>
                  <a:lnTo>
                    <a:pt x="86" y="504"/>
                  </a:lnTo>
                  <a:lnTo>
                    <a:pt x="86" y="506"/>
                  </a:lnTo>
                  <a:lnTo>
                    <a:pt x="88" y="506"/>
                  </a:lnTo>
                  <a:lnTo>
                    <a:pt x="88" y="506"/>
                  </a:lnTo>
                  <a:lnTo>
                    <a:pt x="88" y="506"/>
                  </a:lnTo>
                  <a:lnTo>
                    <a:pt x="93" y="506"/>
                  </a:lnTo>
                  <a:lnTo>
                    <a:pt x="93" y="506"/>
                  </a:lnTo>
                  <a:lnTo>
                    <a:pt x="93" y="508"/>
                  </a:lnTo>
                  <a:lnTo>
                    <a:pt x="90" y="508"/>
                  </a:lnTo>
                  <a:lnTo>
                    <a:pt x="88" y="508"/>
                  </a:lnTo>
                  <a:lnTo>
                    <a:pt x="88" y="516"/>
                  </a:lnTo>
                  <a:lnTo>
                    <a:pt x="83" y="518"/>
                  </a:lnTo>
                  <a:lnTo>
                    <a:pt x="78" y="523"/>
                  </a:lnTo>
                  <a:lnTo>
                    <a:pt x="78" y="523"/>
                  </a:lnTo>
                  <a:lnTo>
                    <a:pt x="81" y="525"/>
                  </a:lnTo>
                  <a:lnTo>
                    <a:pt x="83" y="527"/>
                  </a:lnTo>
                  <a:lnTo>
                    <a:pt x="81" y="530"/>
                  </a:lnTo>
                  <a:lnTo>
                    <a:pt x="81" y="530"/>
                  </a:lnTo>
                  <a:lnTo>
                    <a:pt x="83" y="532"/>
                  </a:lnTo>
                  <a:lnTo>
                    <a:pt x="83" y="532"/>
                  </a:lnTo>
                  <a:lnTo>
                    <a:pt x="83" y="534"/>
                  </a:lnTo>
                  <a:lnTo>
                    <a:pt x="83" y="534"/>
                  </a:lnTo>
                  <a:lnTo>
                    <a:pt x="83" y="537"/>
                  </a:lnTo>
                  <a:lnTo>
                    <a:pt x="83" y="537"/>
                  </a:lnTo>
                  <a:lnTo>
                    <a:pt x="83" y="537"/>
                  </a:lnTo>
                  <a:lnTo>
                    <a:pt x="86" y="539"/>
                  </a:lnTo>
                  <a:lnTo>
                    <a:pt x="86" y="539"/>
                  </a:lnTo>
                  <a:lnTo>
                    <a:pt x="86" y="539"/>
                  </a:lnTo>
                  <a:lnTo>
                    <a:pt x="83" y="539"/>
                  </a:lnTo>
                  <a:lnTo>
                    <a:pt x="86" y="539"/>
                  </a:lnTo>
                  <a:lnTo>
                    <a:pt x="86" y="542"/>
                  </a:lnTo>
                  <a:lnTo>
                    <a:pt x="88" y="542"/>
                  </a:lnTo>
                  <a:lnTo>
                    <a:pt x="88" y="542"/>
                  </a:lnTo>
                  <a:lnTo>
                    <a:pt x="86" y="544"/>
                  </a:lnTo>
                  <a:lnTo>
                    <a:pt x="86" y="544"/>
                  </a:lnTo>
                  <a:lnTo>
                    <a:pt x="88" y="546"/>
                  </a:lnTo>
                  <a:lnTo>
                    <a:pt x="90" y="549"/>
                  </a:lnTo>
                  <a:lnTo>
                    <a:pt x="90" y="549"/>
                  </a:lnTo>
                  <a:lnTo>
                    <a:pt x="90" y="551"/>
                  </a:lnTo>
                  <a:lnTo>
                    <a:pt x="90" y="551"/>
                  </a:lnTo>
                  <a:lnTo>
                    <a:pt x="90" y="553"/>
                  </a:lnTo>
                  <a:lnTo>
                    <a:pt x="90" y="553"/>
                  </a:lnTo>
                  <a:lnTo>
                    <a:pt x="93" y="553"/>
                  </a:lnTo>
                  <a:lnTo>
                    <a:pt x="93" y="556"/>
                  </a:lnTo>
                  <a:lnTo>
                    <a:pt x="93" y="556"/>
                  </a:lnTo>
                  <a:lnTo>
                    <a:pt x="95" y="558"/>
                  </a:lnTo>
                  <a:lnTo>
                    <a:pt x="95" y="561"/>
                  </a:lnTo>
                  <a:lnTo>
                    <a:pt x="95" y="563"/>
                  </a:lnTo>
                  <a:lnTo>
                    <a:pt x="95" y="563"/>
                  </a:lnTo>
                  <a:lnTo>
                    <a:pt x="95" y="565"/>
                  </a:lnTo>
                  <a:lnTo>
                    <a:pt x="93" y="568"/>
                  </a:lnTo>
                  <a:lnTo>
                    <a:pt x="95" y="570"/>
                  </a:lnTo>
                  <a:lnTo>
                    <a:pt x="95" y="570"/>
                  </a:lnTo>
                  <a:lnTo>
                    <a:pt x="95" y="570"/>
                  </a:lnTo>
                  <a:lnTo>
                    <a:pt x="95" y="572"/>
                  </a:lnTo>
                  <a:lnTo>
                    <a:pt x="95" y="572"/>
                  </a:lnTo>
                  <a:lnTo>
                    <a:pt x="95" y="575"/>
                  </a:lnTo>
                  <a:lnTo>
                    <a:pt x="95" y="575"/>
                  </a:lnTo>
                  <a:lnTo>
                    <a:pt x="95" y="575"/>
                  </a:lnTo>
                  <a:lnTo>
                    <a:pt x="95" y="577"/>
                  </a:lnTo>
                  <a:lnTo>
                    <a:pt x="93" y="577"/>
                  </a:lnTo>
                  <a:lnTo>
                    <a:pt x="93" y="577"/>
                  </a:lnTo>
                  <a:lnTo>
                    <a:pt x="93" y="579"/>
                  </a:lnTo>
                  <a:lnTo>
                    <a:pt x="93" y="579"/>
                  </a:lnTo>
                  <a:lnTo>
                    <a:pt x="93" y="582"/>
                  </a:lnTo>
                  <a:lnTo>
                    <a:pt x="93" y="582"/>
                  </a:lnTo>
                  <a:lnTo>
                    <a:pt x="93" y="582"/>
                  </a:lnTo>
                  <a:lnTo>
                    <a:pt x="93" y="582"/>
                  </a:lnTo>
                  <a:lnTo>
                    <a:pt x="93" y="582"/>
                  </a:lnTo>
                  <a:lnTo>
                    <a:pt x="93" y="584"/>
                  </a:lnTo>
                  <a:lnTo>
                    <a:pt x="90" y="584"/>
                  </a:lnTo>
                  <a:lnTo>
                    <a:pt x="90" y="584"/>
                  </a:lnTo>
                  <a:lnTo>
                    <a:pt x="90" y="584"/>
                  </a:lnTo>
                  <a:lnTo>
                    <a:pt x="93" y="587"/>
                  </a:lnTo>
                  <a:lnTo>
                    <a:pt x="93" y="587"/>
                  </a:lnTo>
                  <a:lnTo>
                    <a:pt x="90" y="587"/>
                  </a:lnTo>
                  <a:lnTo>
                    <a:pt x="90" y="589"/>
                  </a:lnTo>
                  <a:lnTo>
                    <a:pt x="90" y="589"/>
                  </a:lnTo>
                  <a:lnTo>
                    <a:pt x="90" y="589"/>
                  </a:lnTo>
                  <a:lnTo>
                    <a:pt x="90" y="591"/>
                  </a:lnTo>
                  <a:lnTo>
                    <a:pt x="90" y="591"/>
                  </a:lnTo>
                  <a:lnTo>
                    <a:pt x="90" y="591"/>
                  </a:lnTo>
                  <a:lnTo>
                    <a:pt x="90" y="591"/>
                  </a:lnTo>
                  <a:lnTo>
                    <a:pt x="90" y="594"/>
                  </a:lnTo>
                  <a:lnTo>
                    <a:pt x="88" y="596"/>
                  </a:lnTo>
                  <a:lnTo>
                    <a:pt x="90" y="596"/>
                  </a:lnTo>
                  <a:lnTo>
                    <a:pt x="90" y="598"/>
                  </a:lnTo>
                  <a:lnTo>
                    <a:pt x="90" y="598"/>
                  </a:lnTo>
                  <a:lnTo>
                    <a:pt x="90" y="598"/>
                  </a:lnTo>
                  <a:lnTo>
                    <a:pt x="90" y="598"/>
                  </a:lnTo>
                  <a:lnTo>
                    <a:pt x="90" y="598"/>
                  </a:lnTo>
                  <a:lnTo>
                    <a:pt x="88" y="601"/>
                  </a:lnTo>
                  <a:lnTo>
                    <a:pt x="88" y="601"/>
                  </a:lnTo>
                  <a:lnTo>
                    <a:pt x="88" y="601"/>
                  </a:lnTo>
                  <a:lnTo>
                    <a:pt x="88" y="601"/>
                  </a:lnTo>
                  <a:lnTo>
                    <a:pt x="90" y="601"/>
                  </a:lnTo>
                  <a:lnTo>
                    <a:pt x="88" y="603"/>
                  </a:lnTo>
                  <a:lnTo>
                    <a:pt x="86" y="601"/>
                  </a:lnTo>
                  <a:lnTo>
                    <a:pt x="86" y="603"/>
                  </a:lnTo>
                  <a:lnTo>
                    <a:pt x="83" y="603"/>
                  </a:lnTo>
                  <a:lnTo>
                    <a:pt x="83" y="603"/>
                  </a:lnTo>
                  <a:lnTo>
                    <a:pt x="83" y="601"/>
                  </a:lnTo>
                  <a:lnTo>
                    <a:pt x="83" y="603"/>
                  </a:lnTo>
                  <a:lnTo>
                    <a:pt x="83" y="601"/>
                  </a:lnTo>
                  <a:lnTo>
                    <a:pt x="83" y="601"/>
                  </a:lnTo>
                  <a:lnTo>
                    <a:pt x="83" y="601"/>
                  </a:lnTo>
                  <a:lnTo>
                    <a:pt x="81" y="601"/>
                  </a:lnTo>
                  <a:lnTo>
                    <a:pt x="81" y="601"/>
                  </a:lnTo>
                  <a:lnTo>
                    <a:pt x="81" y="603"/>
                  </a:lnTo>
                  <a:lnTo>
                    <a:pt x="81" y="603"/>
                  </a:lnTo>
                  <a:lnTo>
                    <a:pt x="81" y="603"/>
                  </a:lnTo>
                  <a:lnTo>
                    <a:pt x="78" y="601"/>
                  </a:lnTo>
                  <a:lnTo>
                    <a:pt x="78" y="601"/>
                  </a:lnTo>
                  <a:lnTo>
                    <a:pt x="78" y="601"/>
                  </a:lnTo>
                  <a:lnTo>
                    <a:pt x="78" y="603"/>
                  </a:lnTo>
                  <a:lnTo>
                    <a:pt x="76" y="603"/>
                  </a:lnTo>
                  <a:lnTo>
                    <a:pt x="76" y="605"/>
                  </a:lnTo>
                  <a:lnTo>
                    <a:pt x="76" y="603"/>
                  </a:lnTo>
                  <a:lnTo>
                    <a:pt x="76" y="603"/>
                  </a:lnTo>
                  <a:lnTo>
                    <a:pt x="76" y="601"/>
                  </a:lnTo>
                  <a:lnTo>
                    <a:pt x="76" y="603"/>
                  </a:lnTo>
                  <a:lnTo>
                    <a:pt x="76" y="605"/>
                  </a:lnTo>
                  <a:lnTo>
                    <a:pt x="76" y="605"/>
                  </a:lnTo>
                  <a:lnTo>
                    <a:pt x="74" y="605"/>
                  </a:lnTo>
                  <a:lnTo>
                    <a:pt x="74" y="605"/>
                  </a:lnTo>
                  <a:lnTo>
                    <a:pt x="74" y="603"/>
                  </a:lnTo>
                  <a:lnTo>
                    <a:pt x="74" y="603"/>
                  </a:lnTo>
                  <a:lnTo>
                    <a:pt x="74" y="603"/>
                  </a:lnTo>
                  <a:lnTo>
                    <a:pt x="74" y="601"/>
                  </a:lnTo>
                  <a:lnTo>
                    <a:pt x="74" y="603"/>
                  </a:lnTo>
                  <a:lnTo>
                    <a:pt x="74" y="603"/>
                  </a:lnTo>
                  <a:lnTo>
                    <a:pt x="74" y="605"/>
                  </a:lnTo>
                  <a:lnTo>
                    <a:pt x="74" y="605"/>
                  </a:lnTo>
                  <a:lnTo>
                    <a:pt x="71" y="605"/>
                  </a:lnTo>
                  <a:lnTo>
                    <a:pt x="71" y="603"/>
                  </a:lnTo>
                  <a:lnTo>
                    <a:pt x="71" y="603"/>
                  </a:lnTo>
                  <a:lnTo>
                    <a:pt x="71" y="603"/>
                  </a:lnTo>
                  <a:lnTo>
                    <a:pt x="71" y="603"/>
                  </a:lnTo>
                  <a:lnTo>
                    <a:pt x="71" y="603"/>
                  </a:lnTo>
                  <a:lnTo>
                    <a:pt x="71" y="603"/>
                  </a:lnTo>
                  <a:lnTo>
                    <a:pt x="71" y="603"/>
                  </a:lnTo>
                  <a:lnTo>
                    <a:pt x="71" y="603"/>
                  </a:lnTo>
                  <a:lnTo>
                    <a:pt x="69" y="603"/>
                  </a:lnTo>
                  <a:lnTo>
                    <a:pt x="69" y="603"/>
                  </a:lnTo>
                  <a:lnTo>
                    <a:pt x="69" y="603"/>
                  </a:lnTo>
                  <a:lnTo>
                    <a:pt x="69" y="603"/>
                  </a:lnTo>
                  <a:lnTo>
                    <a:pt x="69" y="603"/>
                  </a:lnTo>
                  <a:lnTo>
                    <a:pt x="69" y="605"/>
                  </a:lnTo>
                  <a:lnTo>
                    <a:pt x="71" y="605"/>
                  </a:lnTo>
                  <a:lnTo>
                    <a:pt x="71" y="605"/>
                  </a:lnTo>
                  <a:lnTo>
                    <a:pt x="71" y="605"/>
                  </a:lnTo>
                  <a:lnTo>
                    <a:pt x="71" y="605"/>
                  </a:lnTo>
                  <a:lnTo>
                    <a:pt x="67" y="605"/>
                  </a:lnTo>
                  <a:lnTo>
                    <a:pt x="67" y="605"/>
                  </a:lnTo>
                  <a:lnTo>
                    <a:pt x="67" y="608"/>
                  </a:lnTo>
                  <a:lnTo>
                    <a:pt x="67" y="608"/>
                  </a:lnTo>
                  <a:lnTo>
                    <a:pt x="67" y="608"/>
                  </a:lnTo>
                  <a:lnTo>
                    <a:pt x="67" y="608"/>
                  </a:lnTo>
                  <a:lnTo>
                    <a:pt x="67" y="608"/>
                  </a:lnTo>
                  <a:lnTo>
                    <a:pt x="67" y="608"/>
                  </a:lnTo>
                  <a:lnTo>
                    <a:pt x="64" y="610"/>
                  </a:lnTo>
                  <a:lnTo>
                    <a:pt x="64" y="610"/>
                  </a:lnTo>
                  <a:lnTo>
                    <a:pt x="64" y="613"/>
                  </a:lnTo>
                  <a:lnTo>
                    <a:pt x="64" y="613"/>
                  </a:lnTo>
                  <a:lnTo>
                    <a:pt x="64" y="613"/>
                  </a:lnTo>
                  <a:lnTo>
                    <a:pt x="64" y="615"/>
                  </a:lnTo>
                  <a:lnTo>
                    <a:pt x="60" y="613"/>
                  </a:lnTo>
                  <a:lnTo>
                    <a:pt x="52" y="620"/>
                  </a:lnTo>
                  <a:lnTo>
                    <a:pt x="45" y="624"/>
                  </a:lnTo>
                  <a:lnTo>
                    <a:pt x="45" y="627"/>
                  </a:lnTo>
                  <a:lnTo>
                    <a:pt x="45" y="629"/>
                  </a:lnTo>
                  <a:lnTo>
                    <a:pt x="45" y="629"/>
                  </a:lnTo>
                  <a:lnTo>
                    <a:pt x="45" y="632"/>
                  </a:lnTo>
                  <a:lnTo>
                    <a:pt x="50" y="632"/>
                  </a:lnTo>
                  <a:lnTo>
                    <a:pt x="50" y="632"/>
                  </a:lnTo>
                  <a:lnTo>
                    <a:pt x="50" y="632"/>
                  </a:lnTo>
                  <a:lnTo>
                    <a:pt x="50" y="632"/>
                  </a:lnTo>
                  <a:lnTo>
                    <a:pt x="50" y="632"/>
                  </a:lnTo>
                  <a:lnTo>
                    <a:pt x="50" y="632"/>
                  </a:lnTo>
                  <a:lnTo>
                    <a:pt x="50" y="632"/>
                  </a:lnTo>
                  <a:lnTo>
                    <a:pt x="50" y="634"/>
                  </a:lnTo>
                  <a:lnTo>
                    <a:pt x="50" y="634"/>
                  </a:lnTo>
                  <a:lnTo>
                    <a:pt x="52" y="634"/>
                  </a:lnTo>
                  <a:lnTo>
                    <a:pt x="52" y="634"/>
                  </a:lnTo>
                  <a:lnTo>
                    <a:pt x="52" y="636"/>
                  </a:lnTo>
                  <a:lnTo>
                    <a:pt x="52" y="636"/>
                  </a:lnTo>
                  <a:lnTo>
                    <a:pt x="50" y="636"/>
                  </a:lnTo>
                  <a:lnTo>
                    <a:pt x="50" y="634"/>
                  </a:lnTo>
                  <a:lnTo>
                    <a:pt x="50" y="634"/>
                  </a:lnTo>
                  <a:lnTo>
                    <a:pt x="48" y="634"/>
                  </a:lnTo>
                  <a:lnTo>
                    <a:pt x="48" y="634"/>
                  </a:lnTo>
                  <a:lnTo>
                    <a:pt x="45" y="634"/>
                  </a:lnTo>
                  <a:lnTo>
                    <a:pt x="45" y="634"/>
                  </a:lnTo>
                  <a:lnTo>
                    <a:pt x="48" y="634"/>
                  </a:lnTo>
                  <a:lnTo>
                    <a:pt x="45" y="636"/>
                  </a:lnTo>
                  <a:lnTo>
                    <a:pt x="45" y="636"/>
                  </a:lnTo>
                  <a:lnTo>
                    <a:pt x="45" y="639"/>
                  </a:lnTo>
                  <a:lnTo>
                    <a:pt x="45" y="641"/>
                  </a:lnTo>
                  <a:lnTo>
                    <a:pt x="45" y="641"/>
                  </a:lnTo>
                  <a:lnTo>
                    <a:pt x="43" y="641"/>
                  </a:lnTo>
                  <a:lnTo>
                    <a:pt x="36" y="643"/>
                  </a:lnTo>
                  <a:lnTo>
                    <a:pt x="36" y="643"/>
                  </a:lnTo>
                  <a:lnTo>
                    <a:pt x="36" y="646"/>
                  </a:lnTo>
                  <a:lnTo>
                    <a:pt x="36" y="646"/>
                  </a:lnTo>
                  <a:lnTo>
                    <a:pt x="36" y="646"/>
                  </a:lnTo>
                  <a:lnTo>
                    <a:pt x="36" y="646"/>
                  </a:lnTo>
                  <a:lnTo>
                    <a:pt x="36" y="648"/>
                  </a:lnTo>
                  <a:lnTo>
                    <a:pt x="31" y="650"/>
                  </a:lnTo>
                  <a:lnTo>
                    <a:pt x="31" y="650"/>
                  </a:lnTo>
                  <a:lnTo>
                    <a:pt x="31" y="650"/>
                  </a:lnTo>
                  <a:lnTo>
                    <a:pt x="29" y="653"/>
                  </a:lnTo>
                  <a:lnTo>
                    <a:pt x="26" y="655"/>
                  </a:lnTo>
                  <a:lnTo>
                    <a:pt x="26" y="658"/>
                  </a:lnTo>
                  <a:lnTo>
                    <a:pt x="26" y="658"/>
                  </a:lnTo>
                  <a:lnTo>
                    <a:pt x="26" y="660"/>
                  </a:lnTo>
                  <a:lnTo>
                    <a:pt x="26" y="662"/>
                  </a:lnTo>
                  <a:lnTo>
                    <a:pt x="26" y="662"/>
                  </a:lnTo>
                  <a:lnTo>
                    <a:pt x="26" y="662"/>
                  </a:lnTo>
                  <a:lnTo>
                    <a:pt x="26" y="662"/>
                  </a:lnTo>
                  <a:lnTo>
                    <a:pt x="26" y="662"/>
                  </a:lnTo>
                  <a:lnTo>
                    <a:pt x="26" y="662"/>
                  </a:lnTo>
                  <a:lnTo>
                    <a:pt x="26" y="662"/>
                  </a:lnTo>
                  <a:lnTo>
                    <a:pt x="26" y="662"/>
                  </a:lnTo>
                  <a:lnTo>
                    <a:pt x="22" y="662"/>
                  </a:lnTo>
                  <a:lnTo>
                    <a:pt x="19" y="662"/>
                  </a:lnTo>
                  <a:lnTo>
                    <a:pt x="15" y="662"/>
                  </a:lnTo>
                  <a:lnTo>
                    <a:pt x="10" y="672"/>
                  </a:lnTo>
                  <a:lnTo>
                    <a:pt x="5" y="674"/>
                  </a:lnTo>
                  <a:lnTo>
                    <a:pt x="0" y="676"/>
                  </a:lnTo>
                  <a:lnTo>
                    <a:pt x="0" y="679"/>
                  </a:lnTo>
                  <a:lnTo>
                    <a:pt x="0" y="679"/>
                  </a:lnTo>
                  <a:lnTo>
                    <a:pt x="0" y="679"/>
                  </a:lnTo>
                  <a:lnTo>
                    <a:pt x="0" y="679"/>
                  </a:lnTo>
                  <a:lnTo>
                    <a:pt x="3" y="679"/>
                  </a:lnTo>
                  <a:lnTo>
                    <a:pt x="3" y="681"/>
                  </a:lnTo>
                  <a:lnTo>
                    <a:pt x="0" y="681"/>
                  </a:lnTo>
                  <a:lnTo>
                    <a:pt x="0" y="684"/>
                  </a:lnTo>
                  <a:lnTo>
                    <a:pt x="3" y="684"/>
                  </a:lnTo>
                  <a:lnTo>
                    <a:pt x="3" y="684"/>
                  </a:lnTo>
                  <a:lnTo>
                    <a:pt x="3" y="686"/>
                  </a:lnTo>
                  <a:lnTo>
                    <a:pt x="3" y="686"/>
                  </a:lnTo>
                  <a:lnTo>
                    <a:pt x="0" y="688"/>
                  </a:lnTo>
                  <a:lnTo>
                    <a:pt x="0" y="691"/>
                  </a:lnTo>
                  <a:lnTo>
                    <a:pt x="0" y="691"/>
                  </a:lnTo>
                  <a:lnTo>
                    <a:pt x="0" y="691"/>
                  </a:lnTo>
                  <a:lnTo>
                    <a:pt x="0" y="691"/>
                  </a:lnTo>
                  <a:lnTo>
                    <a:pt x="0" y="693"/>
                  </a:lnTo>
                  <a:lnTo>
                    <a:pt x="0" y="693"/>
                  </a:lnTo>
                  <a:lnTo>
                    <a:pt x="0" y="693"/>
                  </a:lnTo>
                  <a:lnTo>
                    <a:pt x="0" y="693"/>
                  </a:lnTo>
                  <a:lnTo>
                    <a:pt x="0" y="693"/>
                  </a:lnTo>
                  <a:lnTo>
                    <a:pt x="7" y="693"/>
                  </a:lnTo>
                  <a:lnTo>
                    <a:pt x="7" y="693"/>
                  </a:lnTo>
                  <a:lnTo>
                    <a:pt x="5" y="693"/>
                  </a:lnTo>
                  <a:lnTo>
                    <a:pt x="5" y="695"/>
                  </a:lnTo>
                  <a:lnTo>
                    <a:pt x="5" y="698"/>
                  </a:lnTo>
                  <a:lnTo>
                    <a:pt x="5" y="698"/>
                  </a:lnTo>
                  <a:lnTo>
                    <a:pt x="5" y="698"/>
                  </a:lnTo>
                  <a:lnTo>
                    <a:pt x="5" y="698"/>
                  </a:lnTo>
                  <a:lnTo>
                    <a:pt x="5" y="698"/>
                  </a:lnTo>
                  <a:lnTo>
                    <a:pt x="3" y="698"/>
                  </a:lnTo>
                  <a:lnTo>
                    <a:pt x="3" y="700"/>
                  </a:lnTo>
                  <a:lnTo>
                    <a:pt x="3" y="700"/>
                  </a:lnTo>
                  <a:lnTo>
                    <a:pt x="3" y="700"/>
                  </a:lnTo>
                  <a:lnTo>
                    <a:pt x="3" y="700"/>
                  </a:lnTo>
                  <a:lnTo>
                    <a:pt x="5" y="700"/>
                  </a:lnTo>
                  <a:lnTo>
                    <a:pt x="3" y="700"/>
                  </a:lnTo>
                  <a:lnTo>
                    <a:pt x="3" y="700"/>
                  </a:lnTo>
                  <a:lnTo>
                    <a:pt x="3" y="700"/>
                  </a:lnTo>
                  <a:lnTo>
                    <a:pt x="5" y="703"/>
                  </a:lnTo>
                  <a:lnTo>
                    <a:pt x="5" y="703"/>
                  </a:lnTo>
                  <a:lnTo>
                    <a:pt x="5" y="705"/>
                  </a:lnTo>
                  <a:lnTo>
                    <a:pt x="3" y="705"/>
                  </a:lnTo>
                  <a:lnTo>
                    <a:pt x="0" y="705"/>
                  </a:lnTo>
                  <a:lnTo>
                    <a:pt x="0" y="705"/>
                  </a:lnTo>
                  <a:lnTo>
                    <a:pt x="0" y="707"/>
                  </a:lnTo>
                  <a:lnTo>
                    <a:pt x="3" y="707"/>
                  </a:lnTo>
                  <a:lnTo>
                    <a:pt x="5" y="707"/>
                  </a:lnTo>
                  <a:lnTo>
                    <a:pt x="5" y="710"/>
                  </a:lnTo>
                  <a:lnTo>
                    <a:pt x="7" y="710"/>
                  </a:lnTo>
                  <a:lnTo>
                    <a:pt x="7" y="710"/>
                  </a:lnTo>
                  <a:lnTo>
                    <a:pt x="7" y="710"/>
                  </a:lnTo>
                  <a:lnTo>
                    <a:pt x="10" y="712"/>
                  </a:lnTo>
                  <a:lnTo>
                    <a:pt x="10" y="712"/>
                  </a:lnTo>
                  <a:lnTo>
                    <a:pt x="15" y="712"/>
                  </a:lnTo>
                  <a:lnTo>
                    <a:pt x="15" y="712"/>
                  </a:lnTo>
                  <a:lnTo>
                    <a:pt x="15" y="712"/>
                  </a:lnTo>
                  <a:lnTo>
                    <a:pt x="15" y="714"/>
                  </a:lnTo>
                  <a:lnTo>
                    <a:pt x="15" y="714"/>
                  </a:lnTo>
                  <a:lnTo>
                    <a:pt x="15" y="717"/>
                  </a:lnTo>
                  <a:lnTo>
                    <a:pt x="17" y="719"/>
                  </a:lnTo>
                  <a:lnTo>
                    <a:pt x="17" y="719"/>
                  </a:lnTo>
                  <a:lnTo>
                    <a:pt x="17" y="719"/>
                  </a:lnTo>
                  <a:lnTo>
                    <a:pt x="17" y="721"/>
                  </a:lnTo>
                  <a:lnTo>
                    <a:pt x="19" y="719"/>
                  </a:lnTo>
                  <a:lnTo>
                    <a:pt x="22" y="721"/>
                  </a:lnTo>
                  <a:lnTo>
                    <a:pt x="24" y="721"/>
                  </a:lnTo>
                  <a:lnTo>
                    <a:pt x="24" y="724"/>
                  </a:lnTo>
                  <a:lnTo>
                    <a:pt x="24" y="721"/>
                  </a:lnTo>
                  <a:lnTo>
                    <a:pt x="26" y="721"/>
                  </a:lnTo>
                  <a:lnTo>
                    <a:pt x="29" y="719"/>
                  </a:lnTo>
                  <a:lnTo>
                    <a:pt x="29" y="719"/>
                  </a:lnTo>
                  <a:lnTo>
                    <a:pt x="29" y="719"/>
                  </a:lnTo>
                  <a:lnTo>
                    <a:pt x="29" y="721"/>
                  </a:lnTo>
                  <a:lnTo>
                    <a:pt x="29" y="724"/>
                  </a:lnTo>
                  <a:lnTo>
                    <a:pt x="31" y="724"/>
                  </a:lnTo>
                  <a:lnTo>
                    <a:pt x="31" y="724"/>
                  </a:lnTo>
                  <a:lnTo>
                    <a:pt x="34" y="721"/>
                  </a:lnTo>
                  <a:lnTo>
                    <a:pt x="34" y="719"/>
                  </a:lnTo>
                  <a:lnTo>
                    <a:pt x="36" y="719"/>
                  </a:lnTo>
                  <a:lnTo>
                    <a:pt x="36" y="721"/>
                  </a:lnTo>
                  <a:lnTo>
                    <a:pt x="36" y="724"/>
                  </a:lnTo>
                  <a:lnTo>
                    <a:pt x="34" y="726"/>
                  </a:lnTo>
                  <a:lnTo>
                    <a:pt x="34" y="726"/>
                  </a:lnTo>
                  <a:lnTo>
                    <a:pt x="34" y="729"/>
                  </a:lnTo>
                  <a:lnTo>
                    <a:pt x="34" y="729"/>
                  </a:lnTo>
                  <a:lnTo>
                    <a:pt x="36" y="729"/>
                  </a:lnTo>
                  <a:lnTo>
                    <a:pt x="41" y="729"/>
                  </a:lnTo>
                  <a:lnTo>
                    <a:pt x="45" y="726"/>
                  </a:lnTo>
                  <a:lnTo>
                    <a:pt x="48" y="726"/>
                  </a:lnTo>
                  <a:lnTo>
                    <a:pt x="48" y="721"/>
                  </a:lnTo>
                  <a:lnTo>
                    <a:pt x="48" y="719"/>
                  </a:lnTo>
                  <a:lnTo>
                    <a:pt x="50" y="719"/>
                  </a:lnTo>
                  <a:lnTo>
                    <a:pt x="50" y="719"/>
                  </a:lnTo>
                  <a:lnTo>
                    <a:pt x="52" y="719"/>
                  </a:lnTo>
                  <a:lnTo>
                    <a:pt x="55" y="717"/>
                  </a:lnTo>
                  <a:lnTo>
                    <a:pt x="57" y="719"/>
                  </a:lnTo>
                  <a:lnTo>
                    <a:pt x="57" y="719"/>
                  </a:lnTo>
                  <a:lnTo>
                    <a:pt x="55" y="719"/>
                  </a:lnTo>
                  <a:lnTo>
                    <a:pt x="55" y="719"/>
                  </a:lnTo>
                  <a:lnTo>
                    <a:pt x="52" y="719"/>
                  </a:lnTo>
                  <a:lnTo>
                    <a:pt x="52" y="721"/>
                  </a:lnTo>
                  <a:lnTo>
                    <a:pt x="52" y="726"/>
                  </a:lnTo>
                  <a:lnTo>
                    <a:pt x="48" y="731"/>
                  </a:lnTo>
                  <a:lnTo>
                    <a:pt x="48" y="733"/>
                  </a:lnTo>
                  <a:lnTo>
                    <a:pt x="48" y="733"/>
                  </a:lnTo>
                  <a:lnTo>
                    <a:pt x="52" y="733"/>
                  </a:lnTo>
                  <a:lnTo>
                    <a:pt x="60" y="731"/>
                  </a:lnTo>
                  <a:lnTo>
                    <a:pt x="60" y="729"/>
                  </a:lnTo>
                  <a:lnTo>
                    <a:pt x="60" y="729"/>
                  </a:lnTo>
                  <a:lnTo>
                    <a:pt x="64" y="726"/>
                  </a:lnTo>
                  <a:lnTo>
                    <a:pt x="64" y="724"/>
                  </a:lnTo>
                  <a:lnTo>
                    <a:pt x="64" y="724"/>
                  </a:lnTo>
                  <a:lnTo>
                    <a:pt x="67" y="721"/>
                  </a:lnTo>
                  <a:lnTo>
                    <a:pt x="67" y="721"/>
                  </a:lnTo>
                  <a:lnTo>
                    <a:pt x="67" y="724"/>
                  </a:lnTo>
                  <a:lnTo>
                    <a:pt x="67" y="726"/>
                  </a:lnTo>
                  <a:lnTo>
                    <a:pt x="67" y="729"/>
                  </a:lnTo>
                  <a:lnTo>
                    <a:pt x="67" y="729"/>
                  </a:lnTo>
                  <a:lnTo>
                    <a:pt x="64" y="731"/>
                  </a:lnTo>
                  <a:lnTo>
                    <a:pt x="62" y="733"/>
                  </a:lnTo>
                  <a:lnTo>
                    <a:pt x="62" y="736"/>
                  </a:lnTo>
                  <a:lnTo>
                    <a:pt x="57" y="738"/>
                  </a:lnTo>
                  <a:lnTo>
                    <a:pt x="57" y="740"/>
                  </a:lnTo>
                  <a:lnTo>
                    <a:pt x="57" y="740"/>
                  </a:lnTo>
                  <a:lnTo>
                    <a:pt x="57" y="740"/>
                  </a:lnTo>
                  <a:lnTo>
                    <a:pt x="57" y="740"/>
                  </a:lnTo>
                  <a:lnTo>
                    <a:pt x="64" y="743"/>
                  </a:lnTo>
                  <a:lnTo>
                    <a:pt x="71" y="743"/>
                  </a:lnTo>
                  <a:lnTo>
                    <a:pt x="76" y="743"/>
                  </a:lnTo>
                  <a:lnTo>
                    <a:pt x="81" y="740"/>
                  </a:lnTo>
                  <a:lnTo>
                    <a:pt x="86" y="738"/>
                  </a:lnTo>
                  <a:lnTo>
                    <a:pt x="86" y="736"/>
                  </a:lnTo>
                  <a:lnTo>
                    <a:pt x="86" y="736"/>
                  </a:lnTo>
                  <a:lnTo>
                    <a:pt x="86" y="733"/>
                  </a:lnTo>
                  <a:lnTo>
                    <a:pt x="86" y="733"/>
                  </a:lnTo>
                  <a:lnTo>
                    <a:pt x="78" y="726"/>
                  </a:lnTo>
                  <a:lnTo>
                    <a:pt x="81" y="726"/>
                  </a:lnTo>
                  <a:lnTo>
                    <a:pt x="81" y="726"/>
                  </a:lnTo>
                  <a:lnTo>
                    <a:pt x="81" y="726"/>
                  </a:lnTo>
                  <a:lnTo>
                    <a:pt x="86" y="729"/>
                  </a:lnTo>
                  <a:lnTo>
                    <a:pt x="88" y="731"/>
                  </a:lnTo>
                  <a:lnTo>
                    <a:pt x="88" y="731"/>
                  </a:lnTo>
                  <a:lnTo>
                    <a:pt x="88" y="731"/>
                  </a:lnTo>
                  <a:lnTo>
                    <a:pt x="88" y="733"/>
                  </a:lnTo>
                  <a:lnTo>
                    <a:pt x="90" y="736"/>
                  </a:lnTo>
                  <a:lnTo>
                    <a:pt x="90" y="736"/>
                  </a:lnTo>
                  <a:lnTo>
                    <a:pt x="95" y="733"/>
                  </a:lnTo>
                  <a:lnTo>
                    <a:pt x="102" y="731"/>
                  </a:lnTo>
                  <a:lnTo>
                    <a:pt x="107" y="726"/>
                  </a:lnTo>
                  <a:lnTo>
                    <a:pt x="107" y="724"/>
                  </a:lnTo>
                  <a:lnTo>
                    <a:pt x="107" y="721"/>
                  </a:lnTo>
                  <a:lnTo>
                    <a:pt x="107" y="719"/>
                  </a:lnTo>
                  <a:lnTo>
                    <a:pt x="107" y="719"/>
                  </a:lnTo>
                  <a:lnTo>
                    <a:pt x="105" y="719"/>
                  </a:lnTo>
                  <a:lnTo>
                    <a:pt x="107" y="717"/>
                  </a:lnTo>
                  <a:lnTo>
                    <a:pt x="109" y="714"/>
                  </a:lnTo>
                  <a:lnTo>
                    <a:pt x="112" y="712"/>
                  </a:lnTo>
                  <a:lnTo>
                    <a:pt x="112" y="712"/>
                  </a:lnTo>
                  <a:lnTo>
                    <a:pt x="112" y="712"/>
                  </a:lnTo>
                  <a:lnTo>
                    <a:pt x="112" y="714"/>
                  </a:lnTo>
                  <a:lnTo>
                    <a:pt x="112" y="714"/>
                  </a:lnTo>
                  <a:lnTo>
                    <a:pt x="114" y="714"/>
                  </a:lnTo>
                  <a:lnTo>
                    <a:pt x="114" y="714"/>
                  </a:lnTo>
                  <a:lnTo>
                    <a:pt x="114" y="714"/>
                  </a:lnTo>
                  <a:lnTo>
                    <a:pt x="114" y="717"/>
                  </a:lnTo>
                  <a:lnTo>
                    <a:pt x="116" y="717"/>
                  </a:lnTo>
                  <a:lnTo>
                    <a:pt x="121" y="717"/>
                  </a:lnTo>
                  <a:lnTo>
                    <a:pt x="121" y="717"/>
                  </a:lnTo>
                  <a:lnTo>
                    <a:pt x="121" y="719"/>
                  </a:lnTo>
                  <a:lnTo>
                    <a:pt x="121" y="719"/>
                  </a:lnTo>
                  <a:lnTo>
                    <a:pt x="121" y="719"/>
                  </a:lnTo>
                  <a:lnTo>
                    <a:pt x="121" y="721"/>
                  </a:lnTo>
                  <a:lnTo>
                    <a:pt x="123" y="719"/>
                  </a:lnTo>
                  <a:lnTo>
                    <a:pt x="123" y="721"/>
                  </a:lnTo>
                  <a:lnTo>
                    <a:pt x="123" y="721"/>
                  </a:lnTo>
                  <a:lnTo>
                    <a:pt x="123" y="721"/>
                  </a:lnTo>
                  <a:lnTo>
                    <a:pt x="123" y="721"/>
                  </a:lnTo>
                  <a:lnTo>
                    <a:pt x="123" y="721"/>
                  </a:lnTo>
                  <a:lnTo>
                    <a:pt x="123" y="724"/>
                  </a:lnTo>
                  <a:lnTo>
                    <a:pt x="126" y="724"/>
                  </a:lnTo>
                  <a:lnTo>
                    <a:pt x="126" y="724"/>
                  </a:lnTo>
                  <a:lnTo>
                    <a:pt x="126" y="724"/>
                  </a:lnTo>
                  <a:lnTo>
                    <a:pt x="126" y="724"/>
                  </a:lnTo>
                  <a:lnTo>
                    <a:pt x="126" y="724"/>
                  </a:lnTo>
                  <a:lnTo>
                    <a:pt x="128" y="724"/>
                  </a:lnTo>
                  <a:lnTo>
                    <a:pt x="128" y="726"/>
                  </a:lnTo>
                  <a:lnTo>
                    <a:pt x="128" y="726"/>
                  </a:lnTo>
                  <a:lnTo>
                    <a:pt x="128" y="726"/>
                  </a:lnTo>
                  <a:lnTo>
                    <a:pt x="128" y="726"/>
                  </a:lnTo>
                  <a:lnTo>
                    <a:pt x="128" y="729"/>
                  </a:lnTo>
                  <a:lnTo>
                    <a:pt x="128" y="731"/>
                  </a:lnTo>
                  <a:lnTo>
                    <a:pt x="126" y="731"/>
                  </a:lnTo>
                  <a:lnTo>
                    <a:pt x="121" y="733"/>
                  </a:lnTo>
                  <a:lnTo>
                    <a:pt x="119" y="733"/>
                  </a:lnTo>
                  <a:lnTo>
                    <a:pt x="121" y="736"/>
                  </a:lnTo>
                  <a:lnTo>
                    <a:pt x="121" y="736"/>
                  </a:lnTo>
                  <a:lnTo>
                    <a:pt x="121" y="738"/>
                  </a:lnTo>
                  <a:lnTo>
                    <a:pt x="123" y="740"/>
                  </a:lnTo>
                  <a:lnTo>
                    <a:pt x="123" y="740"/>
                  </a:lnTo>
                  <a:lnTo>
                    <a:pt x="126" y="743"/>
                  </a:lnTo>
                  <a:lnTo>
                    <a:pt x="128" y="743"/>
                  </a:lnTo>
                  <a:lnTo>
                    <a:pt x="131" y="743"/>
                  </a:lnTo>
                  <a:lnTo>
                    <a:pt x="131" y="745"/>
                  </a:lnTo>
                  <a:lnTo>
                    <a:pt x="131" y="745"/>
                  </a:lnTo>
                  <a:lnTo>
                    <a:pt x="126" y="743"/>
                  </a:lnTo>
                  <a:lnTo>
                    <a:pt x="119" y="740"/>
                  </a:lnTo>
                  <a:lnTo>
                    <a:pt x="114" y="740"/>
                  </a:lnTo>
                  <a:lnTo>
                    <a:pt x="107" y="740"/>
                  </a:lnTo>
                  <a:lnTo>
                    <a:pt x="100" y="743"/>
                  </a:lnTo>
                  <a:lnTo>
                    <a:pt x="93" y="745"/>
                  </a:lnTo>
                  <a:lnTo>
                    <a:pt x="88" y="752"/>
                  </a:lnTo>
                  <a:lnTo>
                    <a:pt x="83" y="757"/>
                  </a:lnTo>
                  <a:lnTo>
                    <a:pt x="83" y="757"/>
                  </a:lnTo>
                  <a:lnTo>
                    <a:pt x="90" y="757"/>
                  </a:lnTo>
                  <a:lnTo>
                    <a:pt x="100" y="757"/>
                  </a:lnTo>
                  <a:lnTo>
                    <a:pt x="102" y="755"/>
                  </a:lnTo>
                  <a:lnTo>
                    <a:pt x="109" y="755"/>
                  </a:lnTo>
                  <a:lnTo>
                    <a:pt x="119" y="755"/>
                  </a:lnTo>
                  <a:lnTo>
                    <a:pt x="126" y="755"/>
                  </a:lnTo>
                  <a:lnTo>
                    <a:pt x="133" y="747"/>
                  </a:lnTo>
                  <a:lnTo>
                    <a:pt x="133" y="750"/>
                  </a:lnTo>
                  <a:lnTo>
                    <a:pt x="133" y="750"/>
                  </a:lnTo>
                  <a:lnTo>
                    <a:pt x="128" y="752"/>
                  </a:lnTo>
                  <a:lnTo>
                    <a:pt x="128" y="752"/>
                  </a:lnTo>
                  <a:lnTo>
                    <a:pt x="131" y="755"/>
                  </a:lnTo>
                  <a:lnTo>
                    <a:pt x="131" y="755"/>
                  </a:lnTo>
                  <a:lnTo>
                    <a:pt x="131" y="755"/>
                  </a:lnTo>
                  <a:lnTo>
                    <a:pt x="131" y="755"/>
                  </a:lnTo>
                  <a:lnTo>
                    <a:pt x="128" y="755"/>
                  </a:lnTo>
                  <a:lnTo>
                    <a:pt x="121" y="757"/>
                  </a:lnTo>
                  <a:lnTo>
                    <a:pt x="119" y="757"/>
                  </a:lnTo>
                  <a:lnTo>
                    <a:pt x="119" y="757"/>
                  </a:lnTo>
                  <a:lnTo>
                    <a:pt x="112" y="757"/>
                  </a:lnTo>
                  <a:lnTo>
                    <a:pt x="105" y="757"/>
                  </a:lnTo>
                  <a:lnTo>
                    <a:pt x="100" y="759"/>
                  </a:lnTo>
                  <a:lnTo>
                    <a:pt x="93" y="762"/>
                  </a:lnTo>
                  <a:lnTo>
                    <a:pt x="93" y="762"/>
                  </a:lnTo>
                  <a:lnTo>
                    <a:pt x="93" y="762"/>
                  </a:lnTo>
                  <a:lnTo>
                    <a:pt x="93" y="762"/>
                  </a:lnTo>
                  <a:lnTo>
                    <a:pt x="90" y="762"/>
                  </a:lnTo>
                  <a:lnTo>
                    <a:pt x="83" y="762"/>
                  </a:lnTo>
                  <a:lnTo>
                    <a:pt x="76" y="762"/>
                  </a:lnTo>
                  <a:lnTo>
                    <a:pt x="74" y="764"/>
                  </a:lnTo>
                  <a:lnTo>
                    <a:pt x="74" y="764"/>
                  </a:lnTo>
                  <a:lnTo>
                    <a:pt x="74" y="762"/>
                  </a:lnTo>
                  <a:lnTo>
                    <a:pt x="74" y="762"/>
                  </a:lnTo>
                  <a:lnTo>
                    <a:pt x="67" y="766"/>
                  </a:lnTo>
                  <a:lnTo>
                    <a:pt x="62" y="769"/>
                  </a:lnTo>
                  <a:lnTo>
                    <a:pt x="55" y="771"/>
                  </a:lnTo>
                  <a:lnTo>
                    <a:pt x="55" y="771"/>
                  </a:lnTo>
                  <a:lnTo>
                    <a:pt x="57" y="774"/>
                  </a:lnTo>
                  <a:lnTo>
                    <a:pt x="60" y="774"/>
                  </a:lnTo>
                  <a:lnTo>
                    <a:pt x="55" y="774"/>
                  </a:lnTo>
                  <a:lnTo>
                    <a:pt x="55" y="774"/>
                  </a:lnTo>
                  <a:lnTo>
                    <a:pt x="50" y="776"/>
                  </a:lnTo>
                  <a:lnTo>
                    <a:pt x="52" y="778"/>
                  </a:lnTo>
                  <a:lnTo>
                    <a:pt x="52" y="778"/>
                  </a:lnTo>
                  <a:lnTo>
                    <a:pt x="50" y="778"/>
                  </a:lnTo>
                  <a:lnTo>
                    <a:pt x="50" y="778"/>
                  </a:lnTo>
                  <a:lnTo>
                    <a:pt x="50" y="781"/>
                  </a:lnTo>
                  <a:lnTo>
                    <a:pt x="52" y="781"/>
                  </a:lnTo>
                  <a:lnTo>
                    <a:pt x="52" y="781"/>
                  </a:lnTo>
                  <a:lnTo>
                    <a:pt x="52" y="783"/>
                  </a:lnTo>
                  <a:lnTo>
                    <a:pt x="50" y="783"/>
                  </a:lnTo>
                  <a:lnTo>
                    <a:pt x="50" y="783"/>
                  </a:lnTo>
                  <a:lnTo>
                    <a:pt x="50" y="785"/>
                  </a:lnTo>
                  <a:lnTo>
                    <a:pt x="52" y="788"/>
                  </a:lnTo>
                  <a:lnTo>
                    <a:pt x="57" y="792"/>
                  </a:lnTo>
                  <a:lnTo>
                    <a:pt x="57" y="790"/>
                  </a:lnTo>
                  <a:lnTo>
                    <a:pt x="57" y="790"/>
                  </a:lnTo>
                  <a:lnTo>
                    <a:pt x="57" y="788"/>
                  </a:lnTo>
                  <a:lnTo>
                    <a:pt x="62" y="790"/>
                  </a:lnTo>
                  <a:lnTo>
                    <a:pt x="64" y="790"/>
                  </a:lnTo>
                  <a:lnTo>
                    <a:pt x="64" y="790"/>
                  </a:lnTo>
                  <a:lnTo>
                    <a:pt x="62" y="792"/>
                  </a:lnTo>
                  <a:lnTo>
                    <a:pt x="62" y="792"/>
                  </a:lnTo>
                  <a:lnTo>
                    <a:pt x="60" y="792"/>
                  </a:lnTo>
                  <a:lnTo>
                    <a:pt x="60" y="792"/>
                  </a:lnTo>
                  <a:lnTo>
                    <a:pt x="60" y="795"/>
                  </a:lnTo>
                  <a:lnTo>
                    <a:pt x="62" y="795"/>
                  </a:lnTo>
                  <a:lnTo>
                    <a:pt x="62" y="795"/>
                  </a:lnTo>
                  <a:lnTo>
                    <a:pt x="62" y="795"/>
                  </a:lnTo>
                  <a:lnTo>
                    <a:pt x="62" y="795"/>
                  </a:lnTo>
                  <a:lnTo>
                    <a:pt x="62" y="795"/>
                  </a:lnTo>
                  <a:lnTo>
                    <a:pt x="62" y="797"/>
                  </a:lnTo>
                  <a:lnTo>
                    <a:pt x="64" y="797"/>
                  </a:lnTo>
                  <a:lnTo>
                    <a:pt x="67" y="800"/>
                  </a:lnTo>
                  <a:lnTo>
                    <a:pt x="67" y="800"/>
                  </a:lnTo>
                  <a:lnTo>
                    <a:pt x="67" y="797"/>
                  </a:lnTo>
                  <a:lnTo>
                    <a:pt x="67" y="797"/>
                  </a:lnTo>
                  <a:lnTo>
                    <a:pt x="69" y="797"/>
                  </a:lnTo>
                  <a:lnTo>
                    <a:pt x="69" y="800"/>
                  </a:lnTo>
                  <a:lnTo>
                    <a:pt x="69" y="800"/>
                  </a:lnTo>
                  <a:lnTo>
                    <a:pt x="69" y="800"/>
                  </a:lnTo>
                  <a:lnTo>
                    <a:pt x="69" y="800"/>
                  </a:lnTo>
                  <a:lnTo>
                    <a:pt x="69" y="800"/>
                  </a:lnTo>
                  <a:lnTo>
                    <a:pt x="71" y="797"/>
                  </a:lnTo>
                  <a:lnTo>
                    <a:pt x="76" y="790"/>
                  </a:lnTo>
                  <a:lnTo>
                    <a:pt x="76" y="785"/>
                  </a:lnTo>
                  <a:lnTo>
                    <a:pt x="76" y="785"/>
                  </a:lnTo>
                  <a:lnTo>
                    <a:pt x="76" y="783"/>
                  </a:lnTo>
                  <a:lnTo>
                    <a:pt x="78" y="781"/>
                  </a:lnTo>
                  <a:lnTo>
                    <a:pt x="78" y="778"/>
                  </a:lnTo>
                  <a:lnTo>
                    <a:pt x="78" y="778"/>
                  </a:lnTo>
                  <a:lnTo>
                    <a:pt x="81" y="778"/>
                  </a:lnTo>
                  <a:lnTo>
                    <a:pt x="81" y="781"/>
                  </a:lnTo>
                  <a:lnTo>
                    <a:pt x="81" y="781"/>
                  </a:lnTo>
                  <a:lnTo>
                    <a:pt x="78" y="781"/>
                  </a:lnTo>
                  <a:lnTo>
                    <a:pt x="78" y="783"/>
                  </a:lnTo>
                  <a:lnTo>
                    <a:pt x="78" y="788"/>
                  </a:lnTo>
                  <a:lnTo>
                    <a:pt x="78" y="788"/>
                  </a:lnTo>
                  <a:lnTo>
                    <a:pt x="78" y="790"/>
                  </a:lnTo>
                  <a:lnTo>
                    <a:pt x="78" y="790"/>
                  </a:lnTo>
                  <a:lnTo>
                    <a:pt x="76" y="792"/>
                  </a:lnTo>
                  <a:lnTo>
                    <a:pt x="76" y="795"/>
                  </a:lnTo>
                  <a:lnTo>
                    <a:pt x="76" y="797"/>
                  </a:lnTo>
                  <a:lnTo>
                    <a:pt x="76" y="797"/>
                  </a:lnTo>
                  <a:lnTo>
                    <a:pt x="78" y="797"/>
                  </a:lnTo>
                  <a:lnTo>
                    <a:pt x="78" y="797"/>
                  </a:lnTo>
                  <a:lnTo>
                    <a:pt x="78" y="800"/>
                  </a:lnTo>
                  <a:lnTo>
                    <a:pt x="81" y="800"/>
                  </a:lnTo>
                  <a:lnTo>
                    <a:pt x="86" y="800"/>
                  </a:lnTo>
                  <a:lnTo>
                    <a:pt x="90" y="800"/>
                  </a:lnTo>
                  <a:lnTo>
                    <a:pt x="93" y="802"/>
                  </a:lnTo>
                  <a:lnTo>
                    <a:pt x="93" y="802"/>
                  </a:lnTo>
                  <a:lnTo>
                    <a:pt x="95" y="800"/>
                  </a:lnTo>
                  <a:lnTo>
                    <a:pt x="100" y="800"/>
                  </a:lnTo>
                  <a:lnTo>
                    <a:pt x="105" y="800"/>
                  </a:lnTo>
                  <a:lnTo>
                    <a:pt x="109" y="797"/>
                  </a:lnTo>
                  <a:lnTo>
                    <a:pt x="112" y="795"/>
                  </a:lnTo>
                  <a:lnTo>
                    <a:pt x="112" y="795"/>
                  </a:lnTo>
                  <a:lnTo>
                    <a:pt x="114" y="795"/>
                  </a:lnTo>
                  <a:lnTo>
                    <a:pt x="114" y="795"/>
                  </a:lnTo>
                  <a:lnTo>
                    <a:pt x="114" y="797"/>
                  </a:lnTo>
                  <a:lnTo>
                    <a:pt x="114" y="797"/>
                  </a:lnTo>
                  <a:lnTo>
                    <a:pt x="114" y="797"/>
                  </a:lnTo>
                  <a:lnTo>
                    <a:pt x="116" y="800"/>
                  </a:lnTo>
                  <a:lnTo>
                    <a:pt x="116" y="800"/>
                  </a:lnTo>
                  <a:lnTo>
                    <a:pt x="116" y="802"/>
                  </a:lnTo>
                  <a:lnTo>
                    <a:pt x="116" y="802"/>
                  </a:lnTo>
                  <a:lnTo>
                    <a:pt x="116" y="802"/>
                  </a:lnTo>
                  <a:lnTo>
                    <a:pt x="109" y="804"/>
                  </a:lnTo>
                  <a:lnTo>
                    <a:pt x="105" y="807"/>
                  </a:lnTo>
                  <a:lnTo>
                    <a:pt x="102" y="807"/>
                  </a:lnTo>
                  <a:lnTo>
                    <a:pt x="102" y="809"/>
                  </a:lnTo>
                  <a:lnTo>
                    <a:pt x="102" y="809"/>
                  </a:lnTo>
                  <a:lnTo>
                    <a:pt x="102" y="809"/>
                  </a:lnTo>
                  <a:lnTo>
                    <a:pt x="102" y="811"/>
                  </a:lnTo>
                  <a:lnTo>
                    <a:pt x="100" y="814"/>
                  </a:lnTo>
                  <a:lnTo>
                    <a:pt x="95" y="816"/>
                  </a:lnTo>
                  <a:lnTo>
                    <a:pt x="93" y="821"/>
                  </a:lnTo>
                  <a:lnTo>
                    <a:pt x="93" y="821"/>
                  </a:lnTo>
                  <a:lnTo>
                    <a:pt x="93" y="823"/>
                  </a:lnTo>
                  <a:lnTo>
                    <a:pt x="93" y="823"/>
                  </a:lnTo>
                  <a:lnTo>
                    <a:pt x="93" y="823"/>
                  </a:lnTo>
                  <a:lnTo>
                    <a:pt x="93" y="823"/>
                  </a:lnTo>
                  <a:lnTo>
                    <a:pt x="93" y="826"/>
                  </a:lnTo>
                  <a:lnTo>
                    <a:pt x="93" y="826"/>
                  </a:lnTo>
                  <a:lnTo>
                    <a:pt x="95" y="826"/>
                  </a:lnTo>
                  <a:lnTo>
                    <a:pt x="97" y="828"/>
                  </a:lnTo>
                  <a:lnTo>
                    <a:pt x="100" y="828"/>
                  </a:lnTo>
                  <a:lnTo>
                    <a:pt x="102" y="828"/>
                  </a:lnTo>
                  <a:lnTo>
                    <a:pt x="102" y="830"/>
                  </a:lnTo>
                  <a:lnTo>
                    <a:pt x="105" y="830"/>
                  </a:lnTo>
                  <a:lnTo>
                    <a:pt x="107" y="830"/>
                  </a:lnTo>
                  <a:lnTo>
                    <a:pt x="107" y="830"/>
                  </a:lnTo>
                  <a:lnTo>
                    <a:pt x="107" y="833"/>
                  </a:lnTo>
                  <a:lnTo>
                    <a:pt x="109" y="835"/>
                  </a:lnTo>
                  <a:lnTo>
                    <a:pt x="112" y="835"/>
                  </a:lnTo>
                  <a:lnTo>
                    <a:pt x="112" y="835"/>
                  </a:lnTo>
                  <a:lnTo>
                    <a:pt x="112" y="835"/>
                  </a:lnTo>
                  <a:lnTo>
                    <a:pt x="116" y="835"/>
                  </a:lnTo>
                  <a:lnTo>
                    <a:pt x="116" y="835"/>
                  </a:lnTo>
                  <a:lnTo>
                    <a:pt x="119" y="835"/>
                  </a:lnTo>
                  <a:lnTo>
                    <a:pt x="116" y="837"/>
                  </a:lnTo>
                  <a:lnTo>
                    <a:pt x="116" y="837"/>
                  </a:lnTo>
                  <a:lnTo>
                    <a:pt x="116" y="837"/>
                  </a:lnTo>
                  <a:lnTo>
                    <a:pt x="116" y="840"/>
                  </a:lnTo>
                  <a:lnTo>
                    <a:pt x="116" y="840"/>
                  </a:lnTo>
                  <a:lnTo>
                    <a:pt x="119" y="840"/>
                  </a:lnTo>
                  <a:lnTo>
                    <a:pt x="119" y="840"/>
                  </a:lnTo>
                  <a:lnTo>
                    <a:pt x="119" y="840"/>
                  </a:lnTo>
                  <a:lnTo>
                    <a:pt x="121" y="840"/>
                  </a:lnTo>
                  <a:lnTo>
                    <a:pt x="121" y="840"/>
                  </a:lnTo>
                  <a:lnTo>
                    <a:pt x="123" y="840"/>
                  </a:lnTo>
                  <a:lnTo>
                    <a:pt x="126" y="840"/>
                  </a:lnTo>
                  <a:lnTo>
                    <a:pt x="131" y="840"/>
                  </a:lnTo>
                  <a:lnTo>
                    <a:pt x="138" y="840"/>
                  </a:lnTo>
                  <a:lnTo>
                    <a:pt x="145" y="840"/>
                  </a:lnTo>
                  <a:lnTo>
                    <a:pt x="145" y="840"/>
                  </a:lnTo>
                  <a:lnTo>
                    <a:pt x="145" y="840"/>
                  </a:lnTo>
                  <a:lnTo>
                    <a:pt x="147" y="840"/>
                  </a:lnTo>
                  <a:lnTo>
                    <a:pt x="152" y="840"/>
                  </a:lnTo>
                  <a:lnTo>
                    <a:pt x="154" y="842"/>
                  </a:lnTo>
                  <a:lnTo>
                    <a:pt x="157" y="842"/>
                  </a:lnTo>
                  <a:lnTo>
                    <a:pt x="157" y="842"/>
                  </a:lnTo>
                  <a:lnTo>
                    <a:pt x="157" y="842"/>
                  </a:lnTo>
                  <a:lnTo>
                    <a:pt x="157" y="840"/>
                  </a:lnTo>
                  <a:lnTo>
                    <a:pt x="154" y="840"/>
                  </a:lnTo>
                  <a:lnTo>
                    <a:pt x="154" y="840"/>
                  </a:lnTo>
                  <a:lnTo>
                    <a:pt x="154" y="840"/>
                  </a:lnTo>
                  <a:lnTo>
                    <a:pt x="152" y="837"/>
                  </a:lnTo>
                  <a:lnTo>
                    <a:pt x="152" y="837"/>
                  </a:lnTo>
                  <a:lnTo>
                    <a:pt x="149" y="837"/>
                  </a:lnTo>
                  <a:lnTo>
                    <a:pt x="149" y="835"/>
                  </a:lnTo>
                  <a:lnTo>
                    <a:pt x="145" y="835"/>
                  </a:lnTo>
                  <a:lnTo>
                    <a:pt x="142" y="833"/>
                  </a:lnTo>
                  <a:lnTo>
                    <a:pt x="142" y="833"/>
                  </a:lnTo>
                  <a:lnTo>
                    <a:pt x="142" y="833"/>
                  </a:lnTo>
                  <a:lnTo>
                    <a:pt x="142" y="833"/>
                  </a:lnTo>
                  <a:lnTo>
                    <a:pt x="142" y="830"/>
                  </a:lnTo>
                  <a:lnTo>
                    <a:pt x="142" y="828"/>
                  </a:lnTo>
                  <a:lnTo>
                    <a:pt x="140" y="828"/>
                  </a:lnTo>
                  <a:lnTo>
                    <a:pt x="138" y="828"/>
                  </a:lnTo>
                  <a:lnTo>
                    <a:pt x="138" y="828"/>
                  </a:lnTo>
                  <a:lnTo>
                    <a:pt x="138" y="828"/>
                  </a:lnTo>
                  <a:lnTo>
                    <a:pt x="138" y="828"/>
                  </a:lnTo>
                  <a:lnTo>
                    <a:pt x="138" y="826"/>
                  </a:lnTo>
                  <a:lnTo>
                    <a:pt x="138" y="826"/>
                  </a:lnTo>
                  <a:lnTo>
                    <a:pt x="138" y="826"/>
                  </a:lnTo>
                  <a:lnTo>
                    <a:pt x="140" y="826"/>
                  </a:lnTo>
                  <a:lnTo>
                    <a:pt x="140" y="823"/>
                  </a:lnTo>
                  <a:lnTo>
                    <a:pt x="138" y="823"/>
                  </a:lnTo>
                  <a:lnTo>
                    <a:pt x="138" y="823"/>
                  </a:lnTo>
                  <a:lnTo>
                    <a:pt x="138" y="823"/>
                  </a:lnTo>
                  <a:lnTo>
                    <a:pt x="138" y="823"/>
                  </a:lnTo>
                  <a:lnTo>
                    <a:pt x="138" y="823"/>
                  </a:lnTo>
                  <a:lnTo>
                    <a:pt x="138" y="823"/>
                  </a:lnTo>
                  <a:lnTo>
                    <a:pt x="138" y="821"/>
                  </a:lnTo>
                  <a:lnTo>
                    <a:pt x="138" y="821"/>
                  </a:lnTo>
                  <a:lnTo>
                    <a:pt x="140" y="821"/>
                  </a:lnTo>
                  <a:lnTo>
                    <a:pt x="140" y="818"/>
                  </a:lnTo>
                  <a:lnTo>
                    <a:pt x="142" y="821"/>
                  </a:lnTo>
                  <a:lnTo>
                    <a:pt x="145" y="821"/>
                  </a:lnTo>
                  <a:lnTo>
                    <a:pt x="145" y="823"/>
                  </a:lnTo>
                  <a:lnTo>
                    <a:pt x="145" y="823"/>
                  </a:lnTo>
                  <a:lnTo>
                    <a:pt x="147" y="821"/>
                  </a:lnTo>
                  <a:lnTo>
                    <a:pt x="147" y="823"/>
                  </a:lnTo>
                  <a:lnTo>
                    <a:pt x="147" y="823"/>
                  </a:lnTo>
                  <a:lnTo>
                    <a:pt x="147" y="823"/>
                  </a:lnTo>
                  <a:lnTo>
                    <a:pt x="145" y="823"/>
                  </a:lnTo>
                  <a:lnTo>
                    <a:pt x="147" y="826"/>
                  </a:lnTo>
                  <a:lnTo>
                    <a:pt x="147" y="826"/>
                  </a:lnTo>
                  <a:lnTo>
                    <a:pt x="147" y="826"/>
                  </a:lnTo>
                  <a:lnTo>
                    <a:pt x="149" y="826"/>
                  </a:lnTo>
                  <a:lnTo>
                    <a:pt x="149" y="828"/>
                  </a:lnTo>
                  <a:lnTo>
                    <a:pt x="149" y="828"/>
                  </a:lnTo>
                  <a:lnTo>
                    <a:pt x="152" y="828"/>
                  </a:lnTo>
                  <a:lnTo>
                    <a:pt x="152" y="830"/>
                  </a:lnTo>
                  <a:lnTo>
                    <a:pt x="152" y="830"/>
                  </a:lnTo>
                  <a:lnTo>
                    <a:pt x="154" y="830"/>
                  </a:lnTo>
                  <a:lnTo>
                    <a:pt x="154" y="828"/>
                  </a:lnTo>
                  <a:lnTo>
                    <a:pt x="154" y="828"/>
                  </a:lnTo>
                  <a:lnTo>
                    <a:pt x="154" y="826"/>
                  </a:lnTo>
                  <a:lnTo>
                    <a:pt x="154" y="826"/>
                  </a:lnTo>
                  <a:lnTo>
                    <a:pt x="152" y="826"/>
                  </a:lnTo>
                  <a:lnTo>
                    <a:pt x="152" y="823"/>
                  </a:lnTo>
                  <a:lnTo>
                    <a:pt x="154" y="823"/>
                  </a:lnTo>
                  <a:lnTo>
                    <a:pt x="154" y="823"/>
                  </a:lnTo>
                  <a:lnTo>
                    <a:pt x="152" y="821"/>
                  </a:lnTo>
                  <a:lnTo>
                    <a:pt x="154" y="821"/>
                  </a:lnTo>
                  <a:lnTo>
                    <a:pt x="154" y="818"/>
                  </a:lnTo>
                  <a:lnTo>
                    <a:pt x="154" y="816"/>
                  </a:lnTo>
                  <a:lnTo>
                    <a:pt x="154" y="816"/>
                  </a:lnTo>
                  <a:lnTo>
                    <a:pt x="154" y="814"/>
                  </a:lnTo>
                  <a:lnTo>
                    <a:pt x="154" y="814"/>
                  </a:lnTo>
                  <a:lnTo>
                    <a:pt x="154" y="814"/>
                  </a:lnTo>
                  <a:lnTo>
                    <a:pt x="157" y="816"/>
                  </a:lnTo>
                  <a:lnTo>
                    <a:pt x="157" y="816"/>
                  </a:lnTo>
                  <a:lnTo>
                    <a:pt x="161" y="811"/>
                  </a:lnTo>
                  <a:lnTo>
                    <a:pt x="164" y="811"/>
                  </a:lnTo>
                  <a:lnTo>
                    <a:pt x="166" y="814"/>
                  </a:lnTo>
                  <a:lnTo>
                    <a:pt x="164" y="814"/>
                  </a:lnTo>
                  <a:lnTo>
                    <a:pt x="161" y="816"/>
                  </a:lnTo>
                  <a:lnTo>
                    <a:pt x="161" y="818"/>
                  </a:lnTo>
                  <a:lnTo>
                    <a:pt x="164" y="818"/>
                  </a:lnTo>
                  <a:lnTo>
                    <a:pt x="164" y="818"/>
                  </a:lnTo>
                  <a:lnTo>
                    <a:pt x="164" y="818"/>
                  </a:lnTo>
                  <a:lnTo>
                    <a:pt x="164" y="818"/>
                  </a:lnTo>
                  <a:lnTo>
                    <a:pt x="164" y="818"/>
                  </a:lnTo>
                  <a:lnTo>
                    <a:pt x="164" y="818"/>
                  </a:lnTo>
                  <a:lnTo>
                    <a:pt x="164" y="818"/>
                  </a:lnTo>
                  <a:lnTo>
                    <a:pt x="164" y="821"/>
                  </a:lnTo>
                  <a:lnTo>
                    <a:pt x="164" y="821"/>
                  </a:lnTo>
                  <a:lnTo>
                    <a:pt x="164" y="823"/>
                  </a:lnTo>
                  <a:lnTo>
                    <a:pt x="164" y="823"/>
                  </a:lnTo>
                  <a:lnTo>
                    <a:pt x="161" y="826"/>
                  </a:lnTo>
                  <a:lnTo>
                    <a:pt x="164" y="826"/>
                  </a:lnTo>
                  <a:lnTo>
                    <a:pt x="166" y="826"/>
                  </a:lnTo>
                  <a:lnTo>
                    <a:pt x="166" y="826"/>
                  </a:lnTo>
                  <a:lnTo>
                    <a:pt x="166" y="828"/>
                  </a:lnTo>
                  <a:lnTo>
                    <a:pt x="166" y="828"/>
                  </a:lnTo>
                  <a:lnTo>
                    <a:pt x="168" y="828"/>
                  </a:lnTo>
                  <a:lnTo>
                    <a:pt x="168" y="828"/>
                  </a:lnTo>
                  <a:lnTo>
                    <a:pt x="168" y="828"/>
                  </a:lnTo>
                  <a:lnTo>
                    <a:pt x="168" y="828"/>
                  </a:lnTo>
                  <a:lnTo>
                    <a:pt x="173" y="828"/>
                  </a:lnTo>
                  <a:lnTo>
                    <a:pt x="173" y="826"/>
                  </a:lnTo>
                  <a:lnTo>
                    <a:pt x="173" y="826"/>
                  </a:lnTo>
                  <a:lnTo>
                    <a:pt x="173" y="826"/>
                  </a:lnTo>
                  <a:lnTo>
                    <a:pt x="173" y="823"/>
                  </a:lnTo>
                  <a:lnTo>
                    <a:pt x="173" y="823"/>
                  </a:lnTo>
                  <a:lnTo>
                    <a:pt x="171" y="821"/>
                  </a:lnTo>
                  <a:lnTo>
                    <a:pt x="171" y="818"/>
                  </a:lnTo>
                  <a:lnTo>
                    <a:pt x="171" y="818"/>
                  </a:lnTo>
                  <a:lnTo>
                    <a:pt x="171" y="818"/>
                  </a:lnTo>
                  <a:lnTo>
                    <a:pt x="171" y="818"/>
                  </a:lnTo>
                  <a:lnTo>
                    <a:pt x="171" y="818"/>
                  </a:lnTo>
                  <a:lnTo>
                    <a:pt x="171" y="818"/>
                  </a:lnTo>
                  <a:lnTo>
                    <a:pt x="171" y="816"/>
                  </a:lnTo>
                  <a:lnTo>
                    <a:pt x="173" y="816"/>
                  </a:lnTo>
                  <a:lnTo>
                    <a:pt x="173" y="816"/>
                  </a:lnTo>
                  <a:lnTo>
                    <a:pt x="173" y="818"/>
                  </a:lnTo>
                  <a:lnTo>
                    <a:pt x="173" y="818"/>
                  </a:lnTo>
                  <a:lnTo>
                    <a:pt x="176" y="818"/>
                  </a:lnTo>
                  <a:lnTo>
                    <a:pt x="176" y="818"/>
                  </a:lnTo>
                  <a:lnTo>
                    <a:pt x="176" y="818"/>
                  </a:lnTo>
                  <a:lnTo>
                    <a:pt x="178" y="821"/>
                  </a:lnTo>
                  <a:lnTo>
                    <a:pt x="178" y="821"/>
                  </a:lnTo>
                  <a:lnTo>
                    <a:pt x="178" y="821"/>
                  </a:lnTo>
                  <a:lnTo>
                    <a:pt x="178" y="818"/>
                  </a:lnTo>
                  <a:lnTo>
                    <a:pt x="178" y="818"/>
                  </a:lnTo>
                  <a:lnTo>
                    <a:pt x="178" y="818"/>
                  </a:lnTo>
                  <a:lnTo>
                    <a:pt x="178" y="818"/>
                  </a:lnTo>
                  <a:lnTo>
                    <a:pt x="176" y="818"/>
                  </a:lnTo>
                  <a:lnTo>
                    <a:pt x="176" y="816"/>
                  </a:lnTo>
                  <a:lnTo>
                    <a:pt x="176" y="816"/>
                  </a:lnTo>
                  <a:lnTo>
                    <a:pt x="178" y="814"/>
                  </a:lnTo>
                  <a:lnTo>
                    <a:pt x="180" y="816"/>
                  </a:lnTo>
                  <a:lnTo>
                    <a:pt x="180" y="816"/>
                  </a:lnTo>
                  <a:lnTo>
                    <a:pt x="183" y="818"/>
                  </a:lnTo>
                  <a:lnTo>
                    <a:pt x="183" y="816"/>
                  </a:lnTo>
                  <a:lnTo>
                    <a:pt x="183" y="816"/>
                  </a:lnTo>
                  <a:lnTo>
                    <a:pt x="183" y="816"/>
                  </a:lnTo>
                  <a:lnTo>
                    <a:pt x="180" y="814"/>
                  </a:lnTo>
                  <a:lnTo>
                    <a:pt x="180" y="814"/>
                  </a:lnTo>
                  <a:lnTo>
                    <a:pt x="183" y="814"/>
                  </a:lnTo>
                  <a:lnTo>
                    <a:pt x="183" y="814"/>
                  </a:lnTo>
                  <a:lnTo>
                    <a:pt x="183" y="814"/>
                  </a:lnTo>
                  <a:lnTo>
                    <a:pt x="183" y="811"/>
                  </a:lnTo>
                  <a:lnTo>
                    <a:pt x="183" y="811"/>
                  </a:lnTo>
                  <a:lnTo>
                    <a:pt x="180" y="811"/>
                  </a:lnTo>
                  <a:lnTo>
                    <a:pt x="180" y="811"/>
                  </a:lnTo>
                  <a:lnTo>
                    <a:pt x="180" y="809"/>
                  </a:lnTo>
                  <a:lnTo>
                    <a:pt x="180" y="809"/>
                  </a:lnTo>
                  <a:lnTo>
                    <a:pt x="180" y="807"/>
                  </a:lnTo>
                  <a:lnTo>
                    <a:pt x="180" y="807"/>
                  </a:lnTo>
                  <a:lnTo>
                    <a:pt x="180" y="807"/>
                  </a:lnTo>
                  <a:lnTo>
                    <a:pt x="183" y="809"/>
                  </a:lnTo>
                  <a:lnTo>
                    <a:pt x="183" y="809"/>
                  </a:lnTo>
                  <a:lnTo>
                    <a:pt x="183" y="807"/>
                  </a:lnTo>
                  <a:lnTo>
                    <a:pt x="183" y="809"/>
                  </a:lnTo>
                  <a:lnTo>
                    <a:pt x="183" y="807"/>
                  </a:lnTo>
                  <a:lnTo>
                    <a:pt x="185" y="807"/>
                  </a:lnTo>
                  <a:lnTo>
                    <a:pt x="185" y="807"/>
                  </a:lnTo>
                  <a:lnTo>
                    <a:pt x="185" y="807"/>
                  </a:lnTo>
                  <a:lnTo>
                    <a:pt x="185" y="804"/>
                  </a:lnTo>
                  <a:lnTo>
                    <a:pt x="183" y="804"/>
                  </a:lnTo>
                  <a:lnTo>
                    <a:pt x="183" y="804"/>
                  </a:lnTo>
                  <a:lnTo>
                    <a:pt x="183" y="804"/>
                  </a:lnTo>
                  <a:lnTo>
                    <a:pt x="183" y="802"/>
                  </a:lnTo>
                  <a:lnTo>
                    <a:pt x="183" y="802"/>
                  </a:lnTo>
                  <a:lnTo>
                    <a:pt x="183" y="802"/>
                  </a:lnTo>
                  <a:lnTo>
                    <a:pt x="183" y="800"/>
                  </a:lnTo>
                  <a:lnTo>
                    <a:pt x="180" y="800"/>
                  </a:lnTo>
                  <a:lnTo>
                    <a:pt x="183" y="800"/>
                  </a:lnTo>
                  <a:lnTo>
                    <a:pt x="187" y="800"/>
                  </a:lnTo>
                  <a:lnTo>
                    <a:pt x="187" y="802"/>
                  </a:lnTo>
                  <a:lnTo>
                    <a:pt x="187" y="802"/>
                  </a:lnTo>
                  <a:lnTo>
                    <a:pt x="185" y="802"/>
                  </a:lnTo>
                  <a:lnTo>
                    <a:pt x="185" y="802"/>
                  </a:lnTo>
                  <a:lnTo>
                    <a:pt x="185" y="802"/>
                  </a:lnTo>
                  <a:lnTo>
                    <a:pt x="187" y="802"/>
                  </a:lnTo>
                  <a:lnTo>
                    <a:pt x="187" y="802"/>
                  </a:lnTo>
                  <a:lnTo>
                    <a:pt x="187" y="802"/>
                  </a:lnTo>
                  <a:lnTo>
                    <a:pt x="187" y="804"/>
                  </a:lnTo>
                  <a:lnTo>
                    <a:pt x="187" y="804"/>
                  </a:lnTo>
                  <a:lnTo>
                    <a:pt x="187" y="804"/>
                  </a:lnTo>
                  <a:lnTo>
                    <a:pt x="187" y="804"/>
                  </a:lnTo>
                  <a:lnTo>
                    <a:pt x="190" y="809"/>
                  </a:lnTo>
                  <a:lnTo>
                    <a:pt x="190" y="811"/>
                  </a:lnTo>
                  <a:lnTo>
                    <a:pt x="192" y="811"/>
                  </a:lnTo>
                  <a:lnTo>
                    <a:pt x="192" y="814"/>
                  </a:lnTo>
                  <a:lnTo>
                    <a:pt x="197" y="809"/>
                  </a:lnTo>
                  <a:lnTo>
                    <a:pt x="197" y="809"/>
                  </a:lnTo>
                  <a:lnTo>
                    <a:pt x="197" y="809"/>
                  </a:lnTo>
                  <a:lnTo>
                    <a:pt x="197" y="809"/>
                  </a:lnTo>
                  <a:lnTo>
                    <a:pt x="197" y="809"/>
                  </a:lnTo>
                  <a:lnTo>
                    <a:pt x="197" y="807"/>
                  </a:lnTo>
                  <a:lnTo>
                    <a:pt x="197" y="807"/>
                  </a:lnTo>
                  <a:lnTo>
                    <a:pt x="197" y="807"/>
                  </a:lnTo>
                  <a:lnTo>
                    <a:pt x="197" y="807"/>
                  </a:lnTo>
                  <a:lnTo>
                    <a:pt x="197" y="807"/>
                  </a:lnTo>
                  <a:lnTo>
                    <a:pt x="197" y="807"/>
                  </a:lnTo>
                  <a:lnTo>
                    <a:pt x="197" y="804"/>
                  </a:lnTo>
                  <a:lnTo>
                    <a:pt x="197" y="804"/>
                  </a:lnTo>
                  <a:lnTo>
                    <a:pt x="197" y="804"/>
                  </a:lnTo>
                  <a:lnTo>
                    <a:pt x="197" y="802"/>
                  </a:lnTo>
                  <a:lnTo>
                    <a:pt x="197" y="800"/>
                  </a:lnTo>
                  <a:lnTo>
                    <a:pt x="197" y="797"/>
                  </a:lnTo>
                  <a:lnTo>
                    <a:pt x="197" y="795"/>
                  </a:lnTo>
                  <a:lnTo>
                    <a:pt x="197" y="792"/>
                  </a:lnTo>
                  <a:lnTo>
                    <a:pt x="197" y="792"/>
                  </a:lnTo>
                  <a:lnTo>
                    <a:pt x="197" y="792"/>
                  </a:lnTo>
                  <a:lnTo>
                    <a:pt x="197" y="792"/>
                  </a:lnTo>
                  <a:lnTo>
                    <a:pt x="199" y="792"/>
                  </a:lnTo>
                  <a:lnTo>
                    <a:pt x="199" y="792"/>
                  </a:lnTo>
                  <a:lnTo>
                    <a:pt x="199" y="792"/>
                  </a:lnTo>
                  <a:lnTo>
                    <a:pt x="202" y="792"/>
                  </a:lnTo>
                  <a:lnTo>
                    <a:pt x="202" y="792"/>
                  </a:lnTo>
                  <a:lnTo>
                    <a:pt x="204" y="792"/>
                  </a:lnTo>
                  <a:lnTo>
                    <a:pt x="204" y="792"/>
                  </a:lnTo>
                  <a:lnTo>
                    <a:pt x="209" y="795"/>
                  </a:lnTo>
                  <a:lnTo>
                    <a:pt x="211" y="795"/>
                  </a:lnTo>
                  <a:lnTo>
                    <a:pt x="211" y="797"/>
                  </a:lnTo>
                  <a:lnTo>
                    <a:pt x="211" y="797"/>
                  </a:lnTo>
                  <a:lnTo>
                    <a:pt x="211" y="800"/>
                  </a:lnTo>
                  <a:lnTo>
                    <a:pt x="211" y="800"/>
                  </a:lnTo>
                  <a:lnTo>
                    <a:pt x="213" y="800"/>
                  </a:lnTo>
                  <a:lnTo>
                    <a:pt x="213" y="802"/>
                  </a:lnTo>
                  <a:lnTo>
                    <a:pt x="213" y="802"/>
                  </a:lnTo>
                  <a:lnTo>
                    <a:pt x="213" y="802"/>
                  </a:lnTo>
                  <a:lnTo>
                    <a:pt x="213" y="800"/>
                  </a:lnTo>
                  <a:lnTo>
                    <a:pt x="213" y="800"/>
                  </a:lnTo>
                  <a:lnTo>
                    <a:pt x="211" y="797"/>
                  </a:lnTo>
                  <a:lnTo>
                    <a:pt x="211" y="797"/>
                  </a:lnTo>
                  <a:lnTo>
                    <a:pt x="213" y="795"/>
                  </a:lnTo>
                  <a:lnTo>
                    <a:pt x="218" y="795"/>
                  </a:lnTo>
                  <a:lnTo>
                    <a:pt x="218" y="795"/>
                  </a:lnTo>
                  <a:lnTo>
                    <a:pt x="218" y="795"/>
                  </a:lnTo>
                  <a:lnTo>
                    <a:pt x="218" y="792"/>
                  </a:lnTo>
                  <a:lnTo>
                    <a:pt x="218" y="792"/>
                  </a:lnTo>
                  <a:lnTo>
                    <a:pt x="218" y="792"/>
                  </a:lnTo>
                  <a:lnTo>
                    <a:pt x="220" y="792"/>
                  </a:lnTo>
                  <a:lnTo>
                    <a:pt x="220" y="792"/>
                  </a:lnTo>
                  <a:lnTo>
                    <a:pt x="223" y="792"/>
                  </a:lnTo>
                  <a:lnTo>
                    <a:pt x="223" y="795"/>
                  </a:lnTo>
                  <a:lnTo>
                    <a:pt x="220" y="795"/>
                  </a:lnTo>
                  <a:lnTo>
                    <a:pt x="223" y="795"/>
                  </a:lnTo>
                  <a:lnTo>
                    <a:pt x="223" y="795"/>
                  </a:lnTo>
                  <a:lnTo>
                    <a:pt x="225" y="795"/>
                  </a:lnTo>
                  <a:lnTo>
                    <a:pt x="225" y="792"/>
                  </a:lnTo>
                  <a:lnTo>
                    <a:pt x="228" y="792"/>
                  </a:lnTo>
                  <a:lnTo>
                    <a:pt x="228" y="795"/>
                  </a:lnTo>
                  <a:lnTo>
                    <a:pt x="228" y="795"/>
                  </a:lnTo>
                  <a:lnTo>
                    <a:pt x="230" y="795"/>
                  </a:lnTo>
                  <a:lnTo>
                    <a:pt x="230" y="795"/>
                  </a:lnTo>
                  <a:lnTo>
                    <a:pt x="232" y="795"/>
                  </a:lnTo>
                  <a:lnTo>
                    <a:pt x="235" y="795"/>
                  </a:lnTo>
                  <a:lnTo>
                    <a:pt x="237" y="795"/>
                  </a:lnTo>
                  <a:lnTo>
                    <a:pt x="239" y="792"/>
                  </a:lnTo>
                  <a:lnTo>
                    <a:pt x="242" y="795"/>
                  </a:lnTo>
                  <a:lnTo>
                    <a:pt x="242" y="795"/>
                  </a:lnTo>
                  <a:lnTo>
                    <a:pt x="244" y="792"/>
                  </a:lnTo>
                  <a:lnTo>
                    <a:pt x="244" y="792"/>
                  </a:lnTo>
                  <a:lnTo>
                    <a:pt x="247" y="792"/>
                  </a:lnTo>
                  <a:lnTo>
                    <a:pt x="247" y="792"/>
                  </a:lnTo>
                  <a:lnTo>
                    <a:pt x="247" y="795"/>
                  </a:lnTo>
                  <a:lnTo>
                    <a:pt x="247" y="795"/>
                  </a:lnTo>
                  <a:lnTo>
                    <a:pt x="247" y="795"/>
                  </a:lnTo>
                  <a:lnTo>
                    <a:pt x="247" y="795"/>
                  </a:lnTo>
                  <a:lnTo>
                    <a:pt x="247" y="797"/>
                  </a:lnTo>
                  <a:lnTo>
                    <a:pt x="247" y="797"/>
                  </a:lnTo>
                  <a:lnTo>
                    <a:pt x="247" y="797"/>
                  </a:lnTo>
                  <a:lnTo>
                    <a:pt x="249" y="797"/>
                  </a:lnTo>
                  <a:lnTo>
                    <a:pt x="249" y="797"/>
                  </a:lnTo>
                  <a:lnTo>
                    <a:pt x="249" y="800"/>
                  </a:lnTo>
                  <a:lnTo>
                    <a:pt x="249" y="800"/>
                  </a:lnTo>
                  <a:lnTo>
                    <a:pt x="249" y="800"/>
                  </a:lnTo>
                  <a:lnTo>
                    <a:pt x="249" y="802"/>
                  </a:lnTo>
                  <a:lnTo>
                    <a:pt x="251" y="802"/>
                  </a:lnTo>
                  <a:lnTo>
                    <a:pt x="251" y="802"/>
                  </a:lnTo>
                  <a:lnTo>
                    <a:pt x="251" y="802"/>
                  </a:lnTo>
                  <a:lnTo>
                    <a:pt x="251" y="802"/>
                  </a:lnTo>
                  <a:lnTo>
                    <a:pt x="251" y="802"/>
                  </a:lnTo>
                  <a:lnTo>
                    <a:pt x="251" y="802"/>
                  </a:lnTo>
                  <a:lnTo>
                    <a:pt x="254" y="802"/>
                  </a:lnTo>
                  <a:lnTo>
                    <a:pt x="254" y="802"/>
                  </a:lnTo>
                  <a:lnTo>
                    <a:pt x="254" y="802"/>
                  </a:lnTo>
                  <a:lnTo>
                    <a:pt x="254" y="800"/>
                  </a:lnTo>
                  <a:lnTo>
                    <a:pt x="254" y="800"/>
                  </a:lnTo>
                  <a:lnTo>
                    <a:pt x="254" y="800"/>
                  </a:lnTo>
                  <a:lnTo>
                    <a:pt x="254" y="800"/>
                  </a:lnTo>
                  <a:lnTo>
                    <a:pt x="254" y="797"/>
                  </a:lnTo>
                  <a:lnTo>
                    <a:pt x="254" y="797"/>
                  </a:lnTo>
                  <a:lnTo>
                    <a:pt x="254" y="797"/>
                  </a:lnTo>
                  <a:lnTo>
                    <a:pt x="254" y="797"/>
                  </a:lnTo>
                  <a:lnTo>
                    <a:pt x="256" y="797"/>
                  </a:lnTo>
                  <a:lnTo>
                    <a:pt x="256" y="797"/>
                  </a:lnTo>
                  <a:lnTo>
                    <a:pt x="256" y="800"/>
                  </a:lnTo>
                  <a:lnTo>
                    <a:pt x="261" y="797"/>
                  </a:lnTo>
                  <a:lnTo>
                    <a:pt x="263" y="797"/>
                  </a:lnTo>
                  <a:lnTo>
                    <a:pt x="263" y="797"/>
                  </a:lnTo>
                  <a:lnTo>
                    <a:pt x="263" y="797"/>
                  </a:lnTo>
                  <a:lnTo>
                    <a:pt x="263" y="797"/>
                  </a:lnTo>
                  <a:lnTo>
                    <a:pt x="263" y="800"/>
                  </a:lnTo>
                  <a:lnTo>
                    <a:pt x="263" y="800"/>
                  </a:lnTo>
                  <a:lnTo>
                    <a:pt x="263" y="800"/>
                  </a:lnTo>
                  <a:lnTo>
                    <a:pt x="265" y="800"/>
                  </a:lnTo>
                  <a:lnTo>
                    <a:pt x="265" y="800"/>
                  </a:lnTo>
                  <a:lnTo>
                    <a:pt x="265" y="802"/>
                  </a:lnTo>
                  <a:lnTo>
                    <a:pt x="265" y="802"/>
                  </a:lnTo>
                  <a:lnTo>
                    <a:pt x="268" y="802"/>
                  </a:lnTo>
                  <a:lnTo>
                    <a:pt x="268" y="802"/>
                  </a:lnTo>
                  <a:lnTo>
                    <a:pt x="268" y="802"/>
                  </a:lnTo>
                  <a:lnTo>
                    <a:pt x="268" y="802"/>
                  </a:lnTo>
                  <a:lnTo>
                    <a:pt x="268" y="802"/>
                  </a:lnTo>
                  <a:lnTo>
                    <a:pt x="270" y="800"/>
                  </a:lnTo>
                  <a:lnTo>
                    <a:pt x="270" y="797"/>
                  </a:lnTo>
                  <a:lnTo>
                    <a:pt x="270" y="797"/>
                  </a:lnTo>
                  <a:lnTo>
                    <a:pt x="270" y="800"/>
                  </a:lnTo>
                  <a:lnTo>
                    <a:pt x="273" y="800"/>
                  </a:lnTo>
                  <a:lnTo>
                    <a:pt x="273" y="802"/>
                  </a:lnTo>
                  <a:lnTo>
                    <a:pt x="273" y="802"/>
                  </a:lnTo>
                  <a:lnTo>
                    <a:pt x="273" y="802"/>
                  </a:lnTo>
                  <a:lnTo>
                    <a:pt x="273" y="804"/>
                  </a:lnTo>
                  <a:lnTo>
                    <a:pt x="273" y="804"/>
                  </a:lnTo>
                  <a:lnTo>
                    <a:pt x="273" y="807"/>
                  </a:lnTo>
                  <a:lnTo>
                    <a:pt x="273" y="807"/>
                  </a:lnTo>
                  <a:lnTo>
                    <a:pt x="273" y="809"/>
                  </a:lnTo>
                  <a:lnTo>
                    <a:pt x="273" y="809"/>
                  </a:lnTo>
                  <a:lnTo>
                    <a:pt x="273" y="811"/>
                  </a:lnTo>
                  <a:lnTo>
                    <a:pt x="275" y="809"/>
                  </a:lnTo>
                  <a:lnTo>
                    <a:pt x="275" y="809"/>
                  </a:lnTo>
                  <a:lnTo>
                    <a:pt x="275" y="809"/>
                  </a:lnTo>
                  <a:lnTo>
                    <a:pt x="275" y="809"/>
                  </a:lnTo>
                  <a:lnTo>
                    <a:pt x="275" y="807"/>
                  </a:lnTo>
                  <a:lnTo>
                    <a:pt x="275" y="807"/>
                  </a:lnTo>
                  <a:lnTo>
                    <a:pt x="275" y="809"/>
                  </a:lnTo>
                  <a:lnTo>
                    <a:pt x="275" y="809"/>
                  </a:lnTo>
                  <a:lnTo>
                    <a:pt x="275" y="807"/>
                  </a:lnTo>
                  <a:lnTo>
                    <a:pt x="275" y="807"/>
                  </a:lnTo>
                  <a:lnTo>
                    <a:pt x="275" y="804"/>
                  </a:lnTo>
                  <a:lnTo>
                    <a:pt x="277" y="804"/>
                  </a:lnTo>
                  <a:lnTo>
                    <a:pt x="280" y="802"/>
                  </a:lnTo>
                  <a:lnTo>
                    <a:pt x="282" y="802"/>
                  </a:lnTo>
                  <a:lnTo>
                    <a:pt x="284" y="804"/>
                  </a:lnTo>
                  <a:lnTo>
                    <a:pt x="282" y="804"/>
                  </a:lnTo>
                  <a:lnTo>
                    <a:pt x="282" y="804"/>
                  </a:lnTo>
                  <a:lnTo>
                    <a:pt x="282" y="807"/>
                  </a:lnTo>
                  <a:lnTo>
                    <a:pt x="282" y="807"/>
                  </a:lnTo>
                  <a:lnTo>
                    <a:pt x="282" y="807"/>
                  </a:lnTo>
                  <a:lnTo>
                    <a:pt x="282" y="807"/>
                  </a:lnTo>
                  <a:lnTo>
                    <a:pt x="284" y="809"/>
                  </a:lnTo>
                  <a:lnTo>
                    <a:pt x="284" y="809"/>
                  </a:lnTo>
                  <a:lnTo>
                    <a:pt x="282" y="809"/>
                  </a:lnTo>
                  <a:lnTo>
                    <a:pt x="284" y="809"/>
                  </a:lnTo>
                  <a:lnTo>
                    <a:pt x="284" y="809"/>
                  </a:lnTo>
                  <a:lnTo>
                    <a:pt x="284" y="809"/>
                  </a:lnTo>
                  <a:lnTo>
                    <a:pt x="287" y="807"/>
                  </a:lnTo>
                  <a:lnTo>
                    <a:pt x="287" y="809"/>
                  </a:lnTo>
                  <a:lnTo>
                    <a:pt x="287" y="809"/>
                  </a:lnTo>
                  <a:lnTo>
                    <a:pt x="287" y="811"/>
                  </a:lnTo>
                  <a:lnTo>
                    <a:pt x="287" y="811"/>
                  </a:lnTo>
                  <a:lnTo>
                    <a:pt x="287" y="811"/>
                  </a:lnTo>
                  <a:lnTo>
                    <a:pt x="287" y="811"/>
                  </a:lnTo>
                  <a:lnTo>
                    <a:pt x="289" y="811"/>
                  </a:lnTo>
                  <a:lnTo>
                    <a:pt x="291" y="809"/>
                  </a:lnTo>
                  <a:lnTo>
                    <a:pt x="294" y="809"/>
                  </a:lnTo>
                  <a:lnTo>
                    <a:pt x="299" y="807"/>
                  </a:lnTo>
                  <a:lnTo>
                    <a:pt x="299" y="807"/>
                  </a:lnTo>
                  <a:lnTo>
                    <a:pt x="299" y="809"/>
                  </a:lnTo>
                  <a:lnTo>
                    <a:pt x="299" y="809"/>
                  </a:lnTo>
                  <a:lnTo>
                    <a:pt x="296" y="809"/>
                  </a:lnTo>
                  <a:lnTo>
                    <a:pt x="296" y="809"/>
                  </a:lnTo>
                  <a:lnTo>
                    <a:pt x="296" y="809"/>
                  </a:lnTo>
                  <a:lnTo>
                    <a:pt x="296" y="811"/>
                  </a:lnTo>
                  <a:lnTo>
                    <a:pt x="296" y="811"/>
                  </a:lnTo>
                  <a:lnTo>
                    <a:pt x="299" y="811"/>
                  </a:lnTo>
                  <a:lnTo>
                    <a:pt x="299" y="811"/>
                  </a:lnTo>
                  <a:lnTo>
                    <a:pt x="299" y="811"/>
                  </a:lnTo>
                  <a:lnTo>
                    <a:pt x="301" y="811"/>
                  </a:lnTo>
                  <a:lnTo>
                    <a:pt x="301" y="811"/>
                  </a:lnTo>
                  <a:lnTo>
                    <a:pt x="303" y="811"/>
                  </a:lnTo>
                  <a:lnTo>
                    <a:pt x="301" y="814"/>
                  </a:lnTo>
                  <a:lnTo>
                    <a:pt x="303" y="816"/>
                  </a:lnTo>
                  <a:lnTo>
                    <a:pt x="303" y="818"/>
                  </a:lnTo>
                  <a:lnTo>
                    <a:pt x="303" y="818"/>
                  </a:lnTo>
                  <a:lnTo>
                    <a:pt x="306" y="818"/>
                  </a:lnTo>
                  <a:lnTo>
                    <a:pt x="308" y="818"/>
                  </a:lnTo>
                  <a:lnTo>
                    <a:pt x="308" y="818"/>
                  </a:lnTo>
                  <a:lnTo>
                    <a:pt x="308" y="821"/>
                  </a:lnTo>
                  <a:lnTo>
                    <a:pt x="308" y="821"/>
                  </a:lnTo>
                  <a:lnTo>
                    <a:pt x="308" y="823"/>
                  </a:lnTo>
                  <a:lnTo>
                    <a:pt x="308" y="823"/>
                  </a:lnTo>
                  <a:lnTo>
                    <a:pt x="310" y="823"/>
                  </a:lnTo>
                  <a:lnTo>
                    <a:pt x="310" y="823"/>
                  </a:lnTo>
                  <a:lnTo>
                    <a:pt x="310" y="826"/>
                  </a:lnTo>
                  <a:lnTo>
                    <a:pt x="308" y="826"/>
                  </a:lnTo>
                  <a:lnTo>
                    <a:pt x="308" y="826"/>
                  </a:lnTo>
                  <a:lnTo>
                    <a:pt x="308" y="828"/>
                  </a:lnTo>
                  <a:lnTo>
                    <a:pt x="306" y="828"/>
                  </a:lnTo>
                  <a:lnTo>
                    <a:pt x="306" y="828"/>
                  </a:lnTo>
                  <a:lnTo>
                    <a:pt x="303" y="833"/>
                  </a:lnTo>
                  <a:lnTo>
                    <a:pt x="303" y="833"/>
                  </a:lnTo>
                  <a:lnTo>
                    <a:pt x="303" y="835"/>
                  </a:lnTo>
                  <a:lnTo>
                    <a:pt x="308" y="833"/>
                  </a:lnTo>
                  <a:lnTo>
                    <a:pt x="308" y="833"/>
                  </a:lnTo>
                  <a:lnTo>
                    <a:pt x="308" y="830"/>
                  </a:lnTo>
                  <a:lnTo>
                    <a:pt x="308" y="828"/>
                  </a:lnTo>
                  <a:lnTo>
                    <a:pt x="308" y="828"/>
                  </a:lnTo>
                  <a:lnTo>
                    <a:pt x="308" y="828"/>
                  </a:lnTo>
                  <a:lnTo>
                    <a:pt x="310" y="828"/>
                  </a:lnTo>
                  <a:lnTo>
                    <a:pt x="310" y="828"/>
                  </a:lnTo>
                  <a:lnTo>
                    <a:pt x="308" y="830"/>
                  </a:lnTo>
                  <a:lnTo>
                    <a:pt x="310" y="830"/>
                  </a:lnTo>
                  <a:lnTo>
                    <a:pt x="310" y="833"/>
                  </a:lnTo>
                  <a:lnTo>
                    <a:pt x="310" y="833"/>
                  </a:lnTo>
                  <a:lnTo>
                    <a:pt x="310" y="833"/>
                  </a:lnTo>
                  <a:lnTo>
                    <a:pt x="310" y="833"/>
                  </a:lnTo>
                  <a:lnTo>
                    <a:pt x="310" y="833"/>
                  </a:lnTo>
                  <a:lnTo>
                    <a:pt x="310" y="833"/>
                  </a:lnTo>
                  <a:lnTo>
                    <a:pt x="310" y="833"/>
                  </a:lnTo>
                  <a:lnTo>
                    <a:pt x="308" y="833"/>
                  </a:lnTo>
                  <a:lnTo>
                    <a:pt x="308" y="835"/>
                  </a:lnTo>
                  <a:lnTo>
                    <a:pt x="310" y="835"/>
                  </a:lnTo>
                  <a:lnTo>
                    <a:pt x="310" y="837"/>
                  </a:lnTo>
                  <a:lnTo>
                    <a:pt x="313" y="837"/>
                  </a:lnTo>
                  <a:lnTo>
                    <a:pt x="313" y="837"/>
                  </a:lnTo>
                  <a:lnTo>
                    <a:pt x="313" y="837"/>
                  </a:lnTo>
                  <a:lnTo>
                    <a:pt x="315" y="837"/>
                  </a:lnTo>
                  <a:lnTo>
                    <a:pt x="315" y="840"/>
                  </a:lnTo>
                  <a:lnTo>
                    <a:pt x="315" y="840"/>
                  </a:lnTo>
                  <a:lnTo>
                    <a:pt x="318" y="840"/>
                  </a:lnTo>
                  <a:lnTo>
                    <a:pt x="320" y="840"/>
                  </a:lnTo>
                  <a:lnTo>
                    <a:pt x="322" y="840"/>
                  </a:lnTo>
                  <a:lnTo>
                    <a:pt x="322" y="842"/>
                  </a:lnTo>
                  <a:lnTo>
                    <a:pt x="322" y="842"/>
                  </a:lnTo>
                  <a:lnTo>
                    <a:pt x="320" y="847"/>
                  </a:lnTo>
                  <a:lnTo>
                    <a:pt x="320" y="847"/>
                  </a:lnTo>
                  <a:lnTo>
                    <a:pt x="320" y="847"/>
                  </a:lnTo>
                  <a:lnTo>
                    <a:pt x="322" y="847"/>
                  </a:lnTo>
                  <a:lnTo>
                    <a:pt x="320" y="847"/>
                  </a:lnTo>
                  <a:lnTo>
                    <a:pt x="320" y="849"/>
                  </a:lnTo>
                  <a:lnTo>
                    <a:pt x="320" y="849"/>
                  </a:lnTo>
                  <a:lnTo>
                    <a:pt x="322" y="849"/>
                  </a:lnTo>
                  <a:lnTo>
                    <a:pt x="322" y="849"/>
                  </a:lnTo>
                  <a:lnTo>
                    <a:pt x="322" y="849"/>
                  </a:lnTo>
                  <a:lnTo>
                    <a:pt x="322" y="849"/>
                  </a:lnTo>
                  <a:lnTo>
                    <a:pt x="325" y="849"/>
                  </a:lnTo>
                  <a:lnTo>
                    <a:pt x="325" y="849"/>
                  </a:lnTo>
                  <a:lnTo>
                    <a:pt x="327" y="849"/>
                  </a:lnTo>
                  <a:lnTo>
                    <a:pt x="327" y="849"/>
                  </a:lnTo>
                  <a:lnTo>
                    <a:pt x="327" y="849"/>
                  </a:lnTo>
                  <a:lnTo>
                    <a:pt x="329" y="849"/>
                  </a:lnTo>
                  <a:lnTo>
                    <a:pt x="332" y="849"/>
                  </a:lnTo>
                  <a:lnTo>
                    <a:pt x="334" y="852"/>
                  </a:lnTo>
                  <a:lnTo>
                    <a:pt x="336" y="852"/>
                  </a:lnTo>
                  <a:lnTo>
                    <a:pt x="336" y="852"/>
                  </a:lnTo>
                  <a:lnTo>
                    <a:pt x="336" y="852"/>
                  </a:lnTo>
                  <a:lnTo>
                    <a:pt x="336" y="852"/>
                  </a:lnTo>
                  <a:lnTo>
                    <a:pt x="339" y="852"/>
                  </a:lnTo>
                  <a:lnTo>
                    <a:pt x="339" y="852"/>
                  </a:lnTo>
                  <a:lnTo>
                    <a:pt x="339" y="854"/>
                  </a:lnTo>
                  <a:lnTo>
                    <a:pt x="339" y="854"/>
                  </a:lnTo>
                  <a:lnTo>
                    <a:pt x="344" y="852"/>
                  </a:lnTo>
                  <a:lnTo>
                    <a:pt x="344" y="852"/>
                  </a:lnTo>
                  <a:lnTo>
                    <a:pt x="344" y="852"/>
                  </a:lnTo>
                  <a:lnTo>
                    <a:pt x="346" y="852"/>
                  </a:lnTo>
                  <a:lnTo>
                    <a:pt x="346" y="854"/>
                  </a:lnTo>
                  <a:lnTo>
                    <a:pt x="346" y="856"/>
                  </a:lnTo>
                  <a:lnTo>
                    <a:pt x="348" y="854"/>
                  </a:lnTo>
                  <a:lnTo>
                    <a:pt x="351" y="856"/>
                  </a:lnTo>
                  <a:lnTo>
                    <a:pt x="351" y="856"/>
                  </a:lnTo>
                  <a:lnTo>
                    <a:pt x="351" y="856"/>
                  </a:lnTo>
                  <a:lnTo>
                    <a:pt x="351" y="859"/>
                  </a:lnTo>
                  <a:lnTo>
                    <a:pt x="351" y="859"/>
                  </a:lnTo>
                  <a:lnTo>
                    <a:pt x="348" y="859"/>
                  </a:lnTo>
                  <a:lnTo>
                    <a:pt x="348" y="859"/>
                  </a:lnTo>
                  <a:lnTo>
                    <a:pt x="348" y="861"/>
                  </a:lnTo>
                  <a:lnTo>
                    <a:pt x="348" y="861"/>
                  </a:lnTo>
                  <a:lnTo>
                    <a:pt x="348" y="861"/>
                  </a:lnTo>
                  <a:lnTo>
                    <a:pt x="348" y="861"/>
                  </a:lnTo>
                  <a:lnTo>
                    <a:pt x="348" y="861"/>
                  </a:lnTo>
                  <a:lnTo>
                    <a:pt x="348" y="861"/>
                  </a:lnTo>
                  <a:lnTo>
                    <a:pt x="346" y="861"/>
                  </a:lnTo>
                  <a:lnTo>
                    <a:pt x="346" y="859"/>
                  </a:lnTo>
                  <a:lnTo>
                    <a:pt x="346" y="859"/>
                  </a:lnTo>
                  <a:lnTo>
                    <a:pt x="346" y="861"/>
                  </a:lnTo>
                  <a:lnTo>
                    <a:pt x="346" y="861"/>
                  </a:lnTo>
                  <a:lnTo>
                    <a:pt x="346" y="863"/>
                  </a:lnTo>
                  <a:lnTo>
                    <a:pt x="346" y="861"/>
                  </a:lnTo>
                  <a:lnTo>
                    <a:pt x="346" y="863"/>
                  </a:lnTo>
                  <a:lnTo>
                    <a:pt x="346" y="863"/>
                  </a:lnTo>
                  <a:lnTo>
                    <a:pt x="346" y="863"/>
                  </a:lnTo>
                  <a:lnTo>
                    <a:pt x="346" y="863"/>
                  </a:lnTo>
                  <a:lnTo>
                    <a:pt x="348" y="863"/>
                  </a:lnTo>
                  <a:lnTo>
                    <a:pt x="348" y="863"/>
                  </a:lnTo>
                  <a:lnTo>
                    <a:pt x="348" y="863"/>
                  </a:lnTo>
                  <a:lnTo>
                    <a:pt x="348" y="863"/>
                  </a:lnTo>
                  <a:lnTo>
                    <a:pt x="348" y="863"/>
                  </a:lnTo>
                  <a:lnTo>
                    <a:pt x="348" y="866"/>
                  </a:lnTo>
                  <a:lnTo>
                    <a:pt x="348" y="866"/>
                  </a:lnTo>
                  <a:lnTo>
                    <a:pt x="348" y="866"/>
                  </a:lnTo>
                  <a:lnTo>
                    <a:pt x="351" y="866"/>
                  </a:lnTo>
                  <a:lnTo>
                    <a:pt x="351" y="866"/>
                  </a:lnTo>
                  <a:lnTo>
                    <a:pt x="351" y="866"/>
                  </a:lnTo>
                  <a:lnTo>
                    <a:pt x="351" y="868"/>
                  </a:lnTo>
                  <a:lnTo>
                    <a:pt x="351" y="868"/>
                  </a:lnTo>
                  <a:lnTo>
                    <a:pt x="351" y="868"/>
                  </a:lnTo>
                  <a:lnTo>
                    <a:pt x="351" y="866"/>
                  </a:lnTo>
                  <a:lnTo>
                    <a:pt x="351" y="863"/>
                  </a:lnTo>
                  <a:lnTo>
                    <a:pt x="353" y="863"/>
                  </a:lnTo>
                  <a:lnTo>
                    <a:pt x="353" y="863"/>
                  </a:lnTo>
                  <a:lnTo>
                    <a:pt x="353" y="866"/>
                  </a:lnTo>
                  <a:lnTo>
                    <a:pt x="355" y="866"/>
                  </a:lnTo>
                  <a:lnTo>
                    <a:pt x="355" y="866"/>
                  </a:lnTo>
                  <a:lnTo>
                    <a:pt x="355" y="866"/>
                  </a:lnTo>
                  <a:lnTo>
                    <a:pt x="355" y="866"/>
                  </a:lnTo>
                  <a:lnTo>
                    <a:pt x="358" y="868"/>
                  </a:lnTo>
                  <a:lnTo>
                    <a:pt x="360" y="866"/>
                  </a:lnTo>
                  <a:lnTo>
                    <a:pt x="360" y="866"/>
                  </a:lnTo>
                  <a:lnTo>
                    <a:pt x="360" y="866"/>
                  </a:lnTo>
                  <a:lnTo>
                    <a:pt x="360" y="868"/>
                  </a:lnTo>
                  <a:lnTo>
                    <a:pt x="360" y="868"/>
                  </a:lnTo>
                  <a:lnTo>
                    <a:pt x="360" y="871"/>
                  </a:lnTo>
                  <a:lnTo>
                    <a:pt x="360" y="871"/>
                  </a:lnTo>
                  <a:lnTo>
                    <a:pt x="362" y="871"/>
                  </a:lnTo>
                  <a:lnTo>
                    <a:pt x="362" y="871"/>
                  </a:lnTo>
                  <a:lnTo>
                    <a:pt x="362" y="871"/>
                  </a:lnTo>
                  <a:lnTo>
                    <a:pt x="365" y="871"/>
                  </a:lnTo>
                  <a:lnTo>
                    <a:pt x="365" y="871"/>
                  </a:lnTo>
                  <a:lnTo>
                    <a:pt x="367" y="868"/>
                  </a:lnTo>
                  <a:lnTo>
                    <a:pt x="370" y="871"/>
                  </a:lnTo>
                  <a:lnTo>
                    <a:pt x="367" y="871"/>
                  </a:lnTo>
                  <a:lnTo>
                    <a:pt x="367" y="871"/>
                  </a:lnTo>
                  <a:lnTo>
                    <a:pt x="370" y="873"/>
                  </a:lnTo>
                  <a:lnTo>
                    <a:pt x="370" y="873"/>
                  </a:lnTo>
                  <a:lnTo>
                    <a:pt x="372" y="873"/>
                  </a:lnTo>
                  <a:lnTo>
                    <a:pt x="372" y="875"/>
                  </a:lnTo>
                  <a:lnTo>
                    <a:pt x="370" y="875"/>
                  </a:lnTo>
                  <a:lnTo>
                    <a:pt x="365" y="880"/>
                  </a:lnTo>
                  <a:lnTo>
                    <a:pt x="360" y="880"/>
                  </a:lnTo>
                  <a:lnTo>
                    <a:pt x="360" y="880"/>
                  </a:lnTo>
                  <a:lnTo>
                    <a:pt x="362" y="880"/>
                  </a:lnTo>
                  <a:lnTo>
                    <a:pt x="367" y="882"/>
                  </a:lnTo>
                  <a:lnTo>
                    <a:pt x="367" y="882"/>
                  </a:lnTo>
                  <a:lnTo>
                    <a:pt x="367" y="880"/>
                  </a:lnTo>
                  <a:lnTo>
                    <a:pt x="367" y="880"/>
                  </a:lnTo>
                  <a:lnTo>
                    <a:pt x="372" y="878"/>
                  </a:lnTo>
                  <a:lnTo>
                    <a:pt x="372" y="878"/>
                  </a:lnTo>
                  <a:lnTo>
                    <a:pt x="374" y="880"/>
                  </a:lnTo>
                  <a:lnTo>
                    <a:pt x="374" y="880"/>
                  </a:lnTo>
                  <a:lnTo>
                    <a:pt x="374" y="880"/>
                  </a:lnTo>
                  <a:lnTo>
                    <a:pt x="374" y="880"/>
                  </a:lnTo>
                  <a:lnTo>
                    <a:pt x="367" y="885"/>
                  </a:lnTo>
                  <a:lnTo>
                    <a:pt x="367" y="885"/>
                  </a:lnTo>
                  <a:lnTo>
                    <a:pt x="365" y="885"/>
                  </a:lnTo>
                  <a:lnTo>
                    <a:pt x="365" y="887"/>
                  </a:lnTo>
                  <a:lnTo>
                    <a:pt x="367" y="887"/>
                  </a:lnTo>
                  <a:lnTo>
                    <a:pt x="367" y="887"/>
                  </a:lnTo>
                  <a:lnTo>
                    <a:pt x="370" y="887"/>
                  </a:lnTo>
                  <a:lnTo>
                    <a:pt x="370" y="887"/>
                  </a:lnTo>
                  <a:lnTo>
                    <a:pt x="370" y="889"/>
                  </a:lnTo>
                  <a:lnTo>
                    <a:pt x="372" y="887"/>
                  </a:lnTo>
                  <a:lnTo>
                    <a:pt x="374" y="887"/>
                  </a:lnTo>
                  <a:lnTo>
                    <a:pt x="374" y="887"/>
                  </a:lnTo>
                  <a:lnTo>
                    <a:pt x="370" y="892"/>
                  </a:lnTo>
                  <a:lnTo>
                    <a:pt x="370" y="892"/>
                  </a:lnTo>
                  <a:lnTo>
                    <a:pt x="370" y="892"/>
                  </a:lnTo>
                  <a:lnTo>
                    <a:pt x="370" y="894"/>
                  </a:lnTo>
                  <a:lnTo>
                    <a:pt x="370" y="894"/>
                  </a:lnTo>
                  <a:lnTo>
                    <a:pt x="370" y="894"/>
                  </a:lnTo>
                  <a:lnTo>
                    <a:pt x="370" y="894"/>
                  </a:lnTo>
                  <a:lnTo>
                    <a:pt x="370" y="897"/>
                  </a:lnTo>
                  <a:lnTo>
                    <a:pt x="370" y="897"/>
                  </a:lnTo>
                  <a:lnTo>
                    <a:pt x="365" y="897"/>
                  </a:lnTo>
                  <a:lnTo>
                    <a:pt x="365" y="899"/>
                  </a:lnTo>
                  <a:lnTo>
                    <a:pt x="365" y="901"/>
                  </a:lnTo>
                  <a:lnTo>
                    <a:pt x="362" y="901"/>
                  </a:lnTo>
                  <a:lnTo>
                    <a:pt x="362" y="901"/>
                  </a:lnTo>
                  <a:lnTo>
                    <a:pt x="362" y="901"/>
                  </a:lnTo>
                  <a:lnTo>
                    <a:pt x="365" y="904"/>
                  </a:lnTo>
                  <a:lnTo>
                    <a:pt x="365" y="904"/>
                  </a:lnTo>
                  <a:lnTo>
                    <a:pt x="362" y="904"/>
                  </a:lnTo>
                  <a:lnTo>
                    <a:pt x="362" y="904"/>
                  </a:lnTo>
                  <a:lnTo>
                    <a:pt x="360" y="904"/>
                  </a:lnTo>
                  <a:lnTo>
                    <a:pt x="360" y="904"/>
                  </a:lnTo>
                  <a:lnTo>
                    <a:pt x="360" y="906"/>
                  </a:lnTo>
                  <a:lnTo>
                    <a:pt x="360" y="906"/>
                  </a:lnTo>
                  <a:lnTo>
                    <a:pt x="360" y="906"/>
                  </a:lnTo>
                  <a:lnTo>
                    <a:pt x="360" y="906"/>
                  </a:lnTo>
                  <a:lnTo>
                    <a:pt x="362" y="906"/>
                  </a:lnTo>
                  <a:lnTo>
                    <a:pt x="367" y="901"/>
                  </a:lnTo>
                  <a:lnTo>
                    <a:pt x="372" y="897"/>
                  </a:lnTo>
                  <a:lnTo>
                    <a:pt x="377" y="889"/>
                  </a:lnTo>
                  <a:lnTo>
                    <a:pt x="377" y="887"/>
                  </a:lnTo>
                  <a:lnTo>
                    <a:pt x="377" y="887"/>
                  </a:lnTo>
                  <a:lnTo>
                    <a:pt x="377" y="887"/>
                  </a:lnTo>
                  <a:lnTo>
                    <a:pt x="377" y="887"/>
                  </a:lnTo>
                  <a:lnTo>
                    <a:pt x="377" y="887"/>
                  </a:lnTo>
                  <a:lnTo>
                    <a:pt x="377" y="889"/>
                  </a:lnTo>
                  <a:lnTo>
                    <a:pt x="377" y="889"/>
                  </a:lnTo>
                  <a:lnTo>
                    <a:pt x="377" y="889"/>
                  </a:lnTo>
                  <a:lnTo>
                    <a:pt x="377" y="889"/>
                  </a:lnTo>
                  <a:lnTo>
                    <a:pt x="379" y="889"/>
                  </a:lnTo>
                  <a:lnTo>
                    <a:pt x="379" y="892"/>
                  </a:lnTo>
                  <a:lnTo>
                    <a:pt x="379" y="892"/>
                  </a:lnTo>
                  <a:lnTo>
                    <a:pt x="379" y="892"/>
                  </a:lnTo>
                  <a:lnTo>
                    <a:pt x="379" y="894"/>
                  </a:lnTo>
                  <a:lnTo>
                    <a:pt x="377" y="894"/>
                  </a:lnTo>
                  <a:lnTo>
                    <a:pt x="377" y="894"/>
                  </a:lnTo>
                  <a:lnTo>
                    <a:pt x="379" y="894"/>
                  </a:lnTo>
                  <a:lnTo>
                    <a:pt x="379" y="897"/>
                  </a:lnTo>
                  <a:lnTo>
                    <a:pt x="379" y="899"/>
                  </a:lnTo>
                  <a:lnTo>
                    <a:pt x="379" y="899"/>
                  </a:lnTo>
                  <a:lnTo>
                    <a:pt x="381" y="897"/>
                  </a:lnTo>
                  <a:lnTo>
                    <a:pt x="381" y="899"/>
                  </a:lnTo>
                  <a:lnTo>
                    <a:pt x="379" y="901"/>
                  </a:lnTo>
                  <a:lnTo>
                    <a:pt x="379" y="901"/>
                  </a:lnTo>
                  <a:lnTo>
                    <a:pt x="379" y="901"/>
                  </a:lnTo>
                  <a:lnTo>
                    <a:pt x="379" y="904"/>
                  </a:lnTo>
                  <a:lnTo>
                    <a:pt x="379" y="901"/>
                  </a:lnTo>
                  <a:lnTo>
                    <a:pt x="379" y="901"/>
                  </a:lnTo>
                  <a:lnTo>
                    <a:pt x="379" y="904"/>
                  </a:lnTo>
                  <a:lnTo>
                    <a:pt x="379" y="904"/>
                  </a:lnTo>
                  <a:lnTo>
                    <a:pt x="386" y="901"/>
                  </a:lnTo>
                  <a:lnTo>
                    <a:pt x="386" y="901"/>
                  </a:lnTo>
                  <a:lnTo>
                    <a:pt x="386" y="901"/>
                  </a:lnTo>
                  <a:lnTo>
                    <a:pt x="386" y="904"/>
                  </a:lnTo>
                  <a:lnTo>
                    <a:pt x="384" y="904"/>
                  </a:lnTo>
                  <a:lnTo>
                    <a:pt x="384" y="904"/>
                  </a:lnTo>
                  <a:lnTo>
                    <a:pt x="384" y="904"/>
                  </a:lnTo>
                  <a:lnTo>
                    <a:pt x="384" y="904"/>
                  </a:lnTo>
                  <a:lnTo>
                    <a:pt x="386" y="904"/>
                  </a:lnTo>
                  <a:lnTo>
                    <a:pt x="386" y="904"/>
                  </a:lnTo>
                  <a:lnTo>
                    <a:pt x="386" y="904"/>
                  </a:lnTo>
                  <a:lnTo>
                    <a:pt x="386" y="904"/>
                  </a:lnTo>
                  <a:lnTo>
                    <a:pt x="386" y="904"/>
                  </a:lnTo>
                  <a:lnTo>
                    <a:pt x="386" y="906"/>
                  </a:lnTo>
                  <a:lnTo>
                    <a:pt x="386" y="906"/>
                  </a:lnTo>
                  <a:lnTo>
                    <a:pt x="386" y="906"/>
                  </a:lnTo>
                  <a:lnTo>
                    <a:pt x="386" y="906"/>
                  </a:lnTo>
                  <a:lnTo>
                    <a:pt x="389" y="906"/>
                  </a:lnTo>
                  <a:lnTo>
                    <a:pt x="389" y="906"/>
                  </a:lnTo>
                  <a:lnTo>
                    <a:pt x="391" y="908"/>
                  </a:lnTo>
                  <a:lnTo>
                    <a:pt x="391" y="908"/>
                  </a:lnTo>
                  <a:lnTo>
                    <a:pt x="393" y="908"/>
                  </a:lnTo>
                  <a:lnTo>
                    <a:pt x="393" y="908"/>
                  </a:lnTo>
                  <a:lnTo>
                    <a:pt x="396" y="908"/>
                  </a:lnTo>
                  <a:lnTo>
                    <a:pt x="396" y="908"/>
                  </a:lnTo>
                  <a:lnTo>
                    <a:pt x="398" y="911"/>
                  </a:lnTo>
                  <a:lnTo>
                    <a:pt x="398" y="911"/>
                  </a:lnTo>
                  <a:lnTo>
                    <a:pt x="398" y="911"/>
                  </a:lnTo>
                  <a:lnTo>
                    <a:pt x="396" y="911"/>
                  </a:lnTo>
                  <a:lnTo>
                    <a:pt x="396" y="911"/>
                  </a:lnTo>
                  <a:lnTo>
                    <a:pt x="396" y="911"/>
                  </a:lnTo>
                  <a:lnTo>
                    <a:pt x="393" y="913"/>
                  </a:lnTo>
                  <a:lnTo>
                    <a:pt x="391" y="913"/>
                  </a:lnTo>
                  <a:lnTo>
                    <a:pt x="393" y="915"/>
                  </a:lnTo>
                  <a:lnTo>
                    <a:pt x="396" y="915"/>
                  </a:lnTo>
                  <a:lnTo>
                    <a:pt x="396" y="918"/>
                  </a:lnTo>
                  <a:lnTo>
                    <a:pt x="396" y="918"/>
                  </a:lnTo>
                  <a:lnTo>
                    <a:pt x="398" y="918"/>
                  </a:lnTo>
                  <a:lnTo>
                    <a:pt x="398" y="918"/>
                  </a:lnTo>
                  <a:lnTo>
                    <a:pt x="398" y="918"/>
                  </a:lnTo>
                  <a:lnTo>
                    <a:pt x="398" y="918"/>
                  </a:lnTo>
                  <a:lnTo>
                    <a:pt x="398" y="918"/>
                  </a:lnTo>
                  <a:lnTo>
                    <a:pt x="398" y="918"/>
                  </a:lnTo>
                  <a:lnTo>
                    <a:pt x="398" y="918"/>
                  </a:lnTo>
                  <a:lnTo>
                    <a:pt x="398" y="920"/>
                  </a:lnTo>
                  <a:lnTo>
                    <a:pt x="398" y="920"/>
                  </a:lnTo>
                  <a:lnTo>
                    <a:pt x="400" y="920"/>
                  </a:lnTo>
                  <a:lnTo>
                    <a:pt x="400" y="920"/>
                  </a:lnTo>
                  <a:lnTo>
                    <a:pt x="400" y="920"/>
                  </a:lnTo>
                  <a:lnTo>
                    <a:pt x="400" y="918"/>
                  </a:lnTo>
                  <a:lnTo>
                    <a:pt x="403" y="918"/>
                  </a:lnTo>
                  <a:lnTo>
                    <a:pt x="400" y="920"/>
                  </a:lnTo>
                  <a:lnTo>
                    <a:pt x="403" y="920"/>
                  </a:lnTo>
                  <a:lnTo>
                    <a:pt x="400" y="920"/>
                  </a:lnTo>
                  <a:lnTo>
                    <a:pt x="400" y="920"/>
                  </a:lnTo>
                  <a:lnTo>
                    <a:pt x="398" y="920"/>
                  </a:lnTo>
                  <a:lnTo>
                    <a:pt x="398" y="920"/>
                  </a:lnTo>
                  <a:lnTo>
                    <a:pt x="398" y="920"/>
                  </a:lnTo>
                  <a:lnTo>
                    <a:pt x="396" y="920"/>
                  </a:lnTo>
                  <a:lnTo>
                    <a:pt x="396" y="918"/>
                  </a:lnTo>
                  <a:lnTo>
                    <a:pt x="396" y="918"/>
                  </a:lnTo>
                  <a:lnTo>
                    <a:pt x="393" y="918"/>
                  </a:lnTo>
                  <a:lnTo>
                    <a:pt x="393" y="918"/>
                  </a:lnTo>
                  <a:lnTo>
                    <a:pt x="393" y="920"/>
                  </a:lnTo>
                  <a:lnTo>
                    <a:pt x="396" y="920"/>
                  </a:lnTo>
                  <a:lnTo>
                    <a:pt x="396" y="920"/>
                  </a:lnTo>
                  <a:lnTo>
                    <a:pt x="396" y="920"/>
                  </a:lnTo>
                  <a:lnTo>
                    <a:pt x="396" y="920"/>
                  </a:lnTo>
                  <a:lnTo>
                    <a:pt x="396" y="923"/>
                  </a:lnTo>
                  <a:lnTo>
                    <a:pt x="396" y="923"/>
                  </a:lnTo>
                  <a:lnTo>
                    <a:pt x="396" y="925"/>
                  </a:lnTo>
                  <a:lnTo>
                    <a:pt x="396" y="925"/>
                  </a:lnTo>
                  <a:lnTo>
                    <a:pt x="398" y="923"/>
                  </a:lnTo>
                  <a:lnTo>
                    <a:pt x="398" y="923"/>
                  </a:lnTo>
                  <a:lnTo>
                    <a:pt x="398" y="925"/>
                  </a:lnTo>
                  <a:lnTo>
                    <a:pt x="396" y="925"/>
                  </a:lnTo>
                  <a:lnTo>
                    <a:pt x="396" y="927"/>
                  </a:lnTo>
                  <a:lnTo>
                    <a:pt x="396" y="927"/>
                  </a:lnTo>
                  <a:lnTo>
                    <a:pt x="396" y="927"/>
                  </a:lnTo>
                  <a:lnTo>
                    <a:pt x="398" y="927"/>
                  </a:lnTo>
                  <a:lnTo>
                    <a:pt x="400" y="927"/>
                  </a:lnTo>
                  <a:lnTo>
                    <a:pt x="400" y="927"/>
                  </a:lnTo>
                  <a:lnTo>
                    <a:pt x="400" y="925"/>
                  </a:lnTo>
                  <a:lnTo>
                    <a:pt x="403" y="927"/>
                  </a:lnTo>
                  <a:lnTo>
                    <a:pt x="403" y="927"/>
                  </a:lnTo>
                  <a:lnTo>
                    <a:pt x="400" y="927"/>
                  </a:lnTo>
                  <a:lnTo>
                    <a:pt x="403" y="930"/>
                  </a:lnTo>
                  <a:lnTo>
                    <a:pt x="403" y="930"/>
                  </a:lnTo>
                  <a:lnTo>
                    <a:pt x="405" y="930"/>
                  </a:lnTo>
                  <a:lnTo>
                    <a:pt x="405" y="930"/>
                  </a:lnTo>
                  <a:lnTo>
                    <a:pt x="405" y="927"/>
                  </a:lnTo>
                  <a:lnTo>
                    <a:pt x="405" y="930"/>
                  </a:lnTo>
                  <a:lnTo>
                    <a:pt x="407" y="932"/>
                  </a:lnTo>
                  <a:lnTo>
                    <a:pt x="407" y="932"/>
                  </a:lnTo>
                  <a:lnTo>
                    <a:pt x="407" y="932"/>
                  </a:lnTo>
                  <a:lnTo>
                    <a:pt x="407" y="932"/>
                  </a:lnTo>
                  <a:lnTo>
                    <a:pt x="410" y="932"/>
                  </a:lnTo>
                  <a:lnTo>
                    <a:pt x="410" y="932"/>
                  </a:lnTo>
                  <a:lnTo>
                    <a:pt x="410" y="932"/>
                  </a:lnTo>
                  <a:lnTo>
                    <a:pt x="410" y="932"/>
                  </a:lnTo>
                  <a:lnTo>
                    <a:pt x="410" y="932"/>
                  </a:lnTo>
                  <a:lnTo>
                    <a:pt x="410" y="934"/>
                  </a:lnTo>
                  <a:lnTo>
                    <a:pt x="410" y="934"/>
                  </a:lnTo>
                  <a:lnTo>
                    <a:pt x="419" y="934"/>
                  </a:lnTo>
                  <a:lnTo>
                    <a:pt x="419" y="937"/>
                  </a:lnTo>
                  <a:lnTo>
                    <a:pt x="419" y="937"/>
                  </a:lnTo>
                  <a:lnTo>
                    <a:pt x="419" y="937"/>
                  </a:lnTo>
                  <a:lnTo>
                    <a:pt x="422" y="937"/>
                  </a:lnTo>
                  <a:lnTo>
                    <a:pt x="422" y="939"/>
                  </a:lnTo>
                  <a:lnTo>
                    <a:pt x="419" y="939"/>
                  </a:lnTo>
                  <a:lnTo>
                    <a:pt x="417" y="937"/>
                  </a:lnTo>
                  <a:lnTo>
                    <a:pt x="417" y="937"/>
                  </a:lnTo>
                  <a:lnTo>
                    <a:pt x="417" y="937"/>
                  </a:lnTo>
                  <a:lnTo>
                    <a:pt x="417" y="942"/>
                  </a:lnTo>
                  <a:lnTo>
                    <a:pt x="417" y="942"/>
                  </a:lnTo>
                  <a:lnTo>
                    <a:pt x="417" y="942"/>
                  </a:lnTo>
                  <a:lnTo>
                    <a:pt x="417" y="942"/>
                  </a:lnTo>
                  <a:lnTo>
                    <a:pt x="417" y="942"/>
                  </a:lnTo>
                  <a:lnTo>
                    <a:pt x="417" y="944"/>
                  </a:lnTo>
                  <a:lnTo>
                    <a:pt x="417" y="944"/>
                  </a:lnTo>
                  <a:lnTo>
                    <a:pt x="417" y="944"/>
                  </a:lnTo>
                  <a:lnTo>
                    <a:pt x="417" y="946"/>
                  </a:lnTo>
                  <a:lnTo>
                    <a:pt x="417" y="946"/>
                  </a:lnTo>
                  <a:lnTo>
                    <a:pt x="417" y="946"/>
                  </a:lnTo>
                  <a:lnTo>
                    <a:pt x="419" y="946"/>
                  </a:lnTo>
                  <a:lnTo>
                    <a:pt x="422" y="946"/>
                  </a:lnTo>
                  <a:lnTo>
                    <a:pt x="422" y="946"/>
                  </a:lnTo>
                  <a:lnTo>
                    <a:pt x="422" y="946"/>
                  </a:lnTo>
                  <a:lnTo>
                    <a:pt x="422" y="946"/>
                  </a:lnTo>
                  <a:lnTo>
                    <a:pt x="424" y="946"/>
                  </a:lnTo>
                  <a:lnTo>
                    <a:pt x="424" y="949"/>
                  </a:lnTo>
                  <a:lnTo>
                    <a:pt x="424" y="949"/>
                  </a:lnTo>
                  <a:lnTo>
                    <a:pt x="424" y="949"/>
                  </a:lnTo>
                  <a:lnTo>
                    <a:pt x="419" y="951"/>
                  </a:lnTo>
                  <a:lnTo>
                    <a:pt x="419" y="951"/>
                  </a:lnTo>
                  <a:lnTo>
                    <a:pt x="419" y="951"/>
                  </a:lnTo>
                  <a:lnTo>
                    <a:pt x="419" y="951"/>
                  </a:lnTo>
                  <a:lnTo>
                    <a:pt x="422" y="951"/>
                  </a:lnTo>
                  <a:lnTo>
                    <a:pt x="422" y="951"/>
                  </a:lnTo>
                  <a:lnTo>
                    <a:pt x="422" y="951"/>
                  </a:lnTo>
                  <a:lnTo>
                    <a:pt x="422" y="953"/>
                  </a:lnTo>
                  <a:lnTo>
                    <a:pt x="422" y="953"/>
                  </a:lnTo>
                  <a:lnTo>
                    <a:pt x="422" y="953"/>
                  </a:lnTo>
                  <a:lnTo>
                    <a:pt x="422" y="956"/>
                  </a:lnTo>
                  <a:lnTo>
                    <a:pt x="422" y="956"/>
                  </a:lnTo>
                  <a:lnTo>
                    <a:pt x="422" y="956"/>
                  </a:lnTo>
                  <a:lnTo>
                    <a:pt x="422" y="956"/>
                  </a:lnTo>
                  <a:lnTo>
                    <a:pt x="419" y="956"/>
                  </a:lnTo>
                  <a:lnTo>
                    <a:pt x="419" y="958"/>
                  </a:lnTo>
                  <a:lnTo>
                    <a:pt x="417" y="956"/>
                  </a:lnTo>
                  <a:lnTo>
                    <a:pt x="417" y="958"/>
                  </a:lnTo>
                  <a:lnTo>
                    <a:pt x="417" y="958"/>
                  </a:lnTo>
                  <a:lnTo>
                    <a:pt x="417" y="958"/>
                  </a:lnTo>
                  <a:lnTo>
                    <a:pt x="417" y="960"/>
                  </a:lnTo>
                  <a:lnTo>
                    <a:pt x="417" y="960"/>
                  </a:lnTo>
                  <a:lnTo>
                    <a:pt x="417" y="960"/>
                  </a:lnTo>
                  <a:lnTo>
                    <a:pt x="417" y="960"/>
                  </a:lnTo>
                  <a:lnTo>
                    <a:pt x="417" y="960"/>
                  </a:lnTo>
                  <a:lnTo>
                    <a:pt x="417" y="960"/>
                  </a:lnTo>
                  <a:lnTo>
                    <a:pt x="419" y="960"/>
                  </a:lnTo>
                  <a:lnTo>
                    <a:pt x="422" y="958"/>
                  </a:lnTo>
                  <a:lnTo>
                    <a:pt x="422" y="958"/>
                  </a:lnTo>
                  <a:lnTo>
                    <a:pt x="424" y="960"/>
                  </a:lnTo>
                  <a:lnTo>
                    <a:pt x="424" y="960"/>
                  </a:lnTo>
                  <a:lnTo>
                    <a:pt x="426" y="958"/>
                  </a:lnTo>
                  <a:lnTo>
                    <a:pt x="426" y="958"/>
                  </a:lnTo>
                  <a:lnTo>
                    <a:pt x="426" y="958"/>
                  </a:lnTo>
                  <a:lnTo>
                    <a:pt x="426" y="958"/>
                  </a:lnTo>
                  <a:lnTo>
                    <a:pt x="426" y="958"/>
                  </a:lnTo>
                  <a:lnTo>
                    <a:pt x="426" y="958"/>
                  </a:lnTo>
                  <a:lnTo>
                    <a:pt x="426" y="958"/>
                  </a:lnTo>
                  <a:lnTo>
                    <a:pt x="429" y="960"/>
                  </a:lnTo>
                  <a:lnTo>
                    <a:pt x="429" y="960"/>
                  </a:lnTo>
                  <a:lnTo>
                    <a:pt x="429" y="960"/>
                  </a:lnTo>
                  <a:lnTo>
                    <a:pt x="429" y="958"/>
                  </a:lnTo>
                  <a:lnTo>
                    <a:pt x="429" y="956"/>
                  </a:lnTo>
                  <a:lnTo>
                    <a:pt x="429" y="956"/>
                  </a:lnTo>
                  <a:lnTo>
                    <a:pt x="431" y="956"/>
                  </a:lnTo>
                  <a:lnTo>
                    <a:pt x="431" y="958"/>
                  </a:lnTo>
                  <a:lnTo>
                    <a:pt x="431" y="960"/>
                  </a:lnTo>
                  <a:lnTo>
                    <a:pt x="433" y="960"/>
                  </a:lnTo>
                  <a:lnTo>
                    <a:pt x="433" y="958"/>
                  </a:lnTo>
                  <a:lnTo>
                    <a:pt x="433" y="958"/>
                  </a:lnTo>
                  <a:lnTo>
                    <a:pt x="436" y="958"/>
                  </a:lnTo>
                  <a:lnTo>
                    <a:pt x="436" y="958"/>
                  </a:lnTo>
                  <a:lnTo>
                    <a:pt x="436" y="958"/>
                  </a:lnTo>
                  <a:lnTo>
                    <a:pt x="436" y="960"/>
                  </a:lnTo>
                  <a:lnTo>
                    <a:pt x="436" y="960"/>
                  </a:lnTo>
                  <a:lnTo>
                    <a:pt x="436" y="960"/>
                  </a:lnTo>
                  <a:lnTo>
                    <a:pt x="436" y="960"/>
                  </a:lnTo>
                  <a:lnTo>
                    <a:pt x="438" y="960"/>
                  </a:lnTo>
                  <a:lnTo>
                    <a:pt x="438" y="960"/>
                  </a:lnTo>
                  <a:lnTo>
                    <a:pt x="438" y="963"/>
                  </a:lnTo>
                  <a:lnTo>
                    <a:pt x="438" y="963"/>
                  </a:lnTo>
                  <a:lnTo>
                    <a:pt x="441" y="963"/>
                  </a:lnTo>
                  <a:lnTo>
                    <a:pt x="441" y="965"/>
                  </a:lnTo>
                  <a:lnTo>
                    <a:pt x="443" y="965"/>
                  </a:lnTo>
                  <a:lnTo>
                    <a:pt x="443" y="968"/>
                  </a:lnTo>
                  <a:lnTo>
                    <a:pt x="443" y="968"/>
                  </a:lnTo>
                  <a:lnTo>
                    <a:pt x="443" y="968"/>
                  </a:lnTo>
                  <a:lnTo>
                    <a:pt x="443" y="968"/>
                  </a:lnTo>
                  <a:lnTo>
                    <a:pt x="443" y="968"/>
                  </a:lnTo>
                  <a:lnTo>
                    <a:pt x="443" y="970"/>
                  </a:lnTo>
                  <a:lnTo>
                    <a:pt x="441" y="970"/>
                  </a:lnTo>
                  <a:lnTo>
                    <a:pt x="441" y="970"/>
                  </a:lnTo>
                  <a:lnTo>
                    <a:pt x="438" y="972"/>
                  </a:lnTo>
                  <a:lnTo>
                    <a:pt x="441" y="972"/>
                  </a:lnTo>
                  <a:lnTo>
                    <a:pt x="441" y="972"/>
                  </a:lnTo>
                  <a:lnTo>
                    <a:pt x="443" y="972"/>
                  </a:lnTo>
                  <a:lnTo>
                    <a:pt x="445" y="970"/>
                  </a:lnTo>
                  <a:lnTo>
                    <a:pt x="445" y="970"/>
                  </a:lnTo>
                  <a:lnTo>
                    <a:pt x="445" y="968"/>
                  </a:lnTo>
                  <a:lnTo>
                    <a:pt x="445" y="968"/>
                  </a:lnTo>
                  <a:lnTo>
                    <a:pt x="445" y="970"/>
                  </a:lnTo>
                  <a:lnTo>
                    <a:pt x="448" y="970"/>
                  </a:lnTo>
                  <a:lnTo>
                    <a:pt x="445" y="970"/>
                  </a:lnTo>
                  <a:lnTo>
                    <a:pt x="445" y="972"/>
                  </a:lnTo>
                  <a:lnTo>
                    <a:pt x="445" y="972"/>
                  </a:lnTo>
                  <a:lnTo>
                    <a:pt x="443" y="972"/>
                  </a:lnTo>
                  <a:lnTo>
                    <a:pt x="443" y="975"/>
                  </a:lnTo>
                  <a:lnTo>
                    <a:pt x="445" y="975"/>
                  </a:lnTo>
                  <a:lnTo>
                    <a:pt x="448" y="975"/>
                  </a:lnTo>
                  <a:lnTo>
                    <a:pt x="448" y="975"/>
                  </a:lnTo>
                  <a:lnTo>
                    <a:pt x="448" y="977"/>
                  </a:lnTo>
                  <a:lnTo>
                    <a:pt x="445" y="975"/>
                  </a:lnTo>
                  <a:lnTo>
                    <a:pt x="445" y="977"/>
                  </a:lnTo>
                  <a:lnTo>
                    <a:pt x="445" y="977"/>
                  </a:lnTo>
                  <a:lnTo>
                    <a:pt x="445" y="977"/>
                  </a:lnTo>
                  <a:lnTo>
                    <a:pt x="445" y="979"/>
                  </a:lnTo>
                  <a:lnTo>
                    <a:pt x="445" y="979"/>
                  </a:lnTo>
                  <a:lnTo>
                    <a:pt x="445" y="979"/>
                  </a:lnTo>
                  <a:lnTo>
                    <a:pt x="443" y="979"/>
                  </a:lnTo>
                  <a:lnTo>
                    <a:pt x="443" y="979"/>
                  </a:lnTo>
                  <a:lnTo>
                    <a:pt x="443" y="979"/>
                  </a:lnTo>
                  <a:lnTo>
                    <a:pt x="443" y="979"/>
                  </a:lnTo>
                  <a:lnTo>
                    <a:pt x="443" y="979"/>
                  </a:lnTo>
                  <a:lnTo>
                    <a:pt x="445" y="982"/>
                  </a:lnTo>
                  <a:lnTo>
                    <a:pt x="445" y="982"/>
                  </a:lnTo>
                  <a:lnTo>
                    <a:pt x="448" y="982"/>
                  </a:lnTo>
                  <a:lnTo>
                    <a:pt x="448" y="979"/>
                  </a:lnTo>
                  <a:lnTo>
                    <a:pt x="448" y="979"/>
                  </a:lnTo>
                  <a:lnTo>
                    <a:pt x="450" y="979"/>
                  </a:lnTo>
                  <a:lnTo>
                    <a:pt x="448" y="982"/>
                  </a:lnTo>
                  <a:lnTo>
                    <a:pt x="445" y="984"/>
                  </a:lnTo>
                  <a:lnTo>
                    <a:pt x="445" y="984"/>
                  </a:lnTo>
                  <a:lnTo>
                    <a:pt x="445" y="984"/>
                  </a:lnTo>
                  <a:lnTo>
                    <a:pt x="443" y="984"/>
                  </a:lnTo>
                  <a:lnTo>
                    <a:pt x="443" y="986"/>
                  </a:lnTo>
                  <a:lnTo>
                    <a:pt x="443" y="986"/>
                  </a:lnTo>
                  <a:lnTo>
                    <a:pt x="443" y="986"/>
                  </a:lnTo>
                  <a:lnTo>
                    <a:pt x="443" y="989"/>
                  </a:lnTo>
                  <a:lnTo>
                    <a:pt x="445" y="989"/>
                  </a:lnTo>
                  <a:lnTo>
                    <a:pt x="445" y="989"/>
                  </a:lnTo>
                  <a:lnTo>
                    <a:pt x="445" y="989"/>
                  </a:lnTo>
                  <a:lnTo>
                    <a:pt x="448" y="989"/>
                  </a:lnTo>
                  <a:lnTo>
                    <a:pt x="448" y="989"/>
                  </a:lnTo>
                  <a:lnTo>
                    <a:pt x="448" y="989"/>
                  </a:lnTo>
                  <a:lnTo>
                    <a:pt x="448" y="986"/>
                  </a:lnTo>
                  <a:lnTo>
                    <a:pt x="448" y="986"/>
                  </a:lnTo>
                  <a:lnTo>
                    <a:pt x="450" y="989"/>
                  </a:lnTo>
                  <a:lnTo>
                    <a:pt x="450" y="989"/>
                  </a:lnTo>
                  <a:lnTo>
                    <a:pt x="455" y="986"/>
                  </a:lnTo>
                  <a:lnTo>
                    <a:pt x="455" y="984"/>
                  </a:lnTo>
                  <a:lnTo>
                    <a:pt x="460" y="986"/>
                  </a:lnTo>
                  <a:lnTo>
                    <a:pt x="460" y="986"/>
                  </a:lnTo>
                  <a:lnTo>
                    <a:pt x="460" y="986"/>
                  </a:lnTo>
                  <a:lnTo>
                    <a:pt x="457" y="986"/>
                  </a:lnTo>
                  <a:lnTo>
                    <a:pt x="457" y="986"/>
                  </a:lnTo>
                  <a:lnTo>
                    <a:pt x="455" y="989"/>
                  </a:lnTo>
                  <a:lnTo>
                    <a:pt x="455" y="989"/>
                  </a:lnTo>
                  <a:lnTo>
                    <a:pt x="452" y="989"/>
                  </a:lnTo>
                  <a:lnTo>
                    <a:pt x="450" y="989"/>
                  </a:lnTo>
                  <a:lnTo>
                    <a:pt x="448" y="991"/>
                  </a:lnTo>
                  <a:lnTo>
                    <a:pt x="443" y="991"/>
                  </a:lnTo>
                  <a:lnTo>
                    <a:pt x="441" y="994"/>
                  </a:lnTo>
                  <a:lnTo>
                    <a:pt x="438" y="994"/>
                  </a:lnTo>
                  <a:lnTo>
                    <a:pt x="438" y="994"/>
                  </a:lnTo>
                  <a:lnTo>
                    <a:pt x="438" y="994"/>
                  </a:lnTo>
                  <a:lnTo>
                    <a:pt x="436" y="994"/>
                  </a:lnTo>
                  <a:lnTo>
                    <a:pt x="436" y="994"/>
                  </a:lnTo>
                  <a:lnTo>
                    <a:pt x="436" y="994"/>
                  </a:lnTo>
                  <a:lnTo>
                    <a:pt x="436" y="998"/>
                  </a:lnTo>
                  <a:lnTo>
                    <a:pt x="436" y="998"/>
                  </a:lnTo>
                  <a:lnTo>
                    <a:pt x="438" y="1001"/>
                  </a:lnTo>
                  <a:lnTo>
                    <a:pt x="438" y="1001"/>
                  </a:lnTo>
                  <a:lnTo>
                    <a:pt x="438" y="1001"/>
                  </a:lnTo>
                  <a:lnTo>
                    <a:pt x="441" y="1001"/>
                  </a:lnTo>
                  <a:lnTo>
                    <a:pt x="441" y="998"/>
                  </a:lnTo>
                  <a:lnTo>
                    <a:pt x="441" y="998"/>
                  </a:lnTo>
                  <a:lnTo>
                    <a:pt x="441" y="998"/>
                  </a:lnTo>
                  <a:lnTo>
                    <a:pt x="441" y="998"/>
                  </a:lnTo>
                  <a:lnTo>
                    <a:pt x="441" y="998"/>
                  </a:lnTo>
                  <a:lnTo>
                    <a:pt x="441" y="998"/>
                  </a:lnTo>
                  <a:lnTo>
                    <a:pt x="441" y="998"/>
                  </a:lnTo>
                  <a:lnTo>
                    <a:pt x="441" y="998"/>
                  </a:lnTo>
                  <a:lnTo>
                    <a:pt x="441" y="996"/>
                  </a:lnTo>
                  <a:lnTo>
                    <a:pt x="441" y="996"/>
                  </a:lnTo>
                  <a:lnTo>
                    <a:pt x="441" y="996"/>
                  </a:lnTo>
                  <a:lnTo>
                    <a:pt x="441" y="996"/>
                  </a:lnTo>
                  <a:lnTo>
                    <a:pt x="441" y="996"/>
                  </a:lnTo>
                  <a:lnTo>
                    <a:pt x="441" y="996"/>
                  </a:lnTo>
                  <a:lnTo>
                    <a:pt x="441" y="996"/>
                  </a:lnTo>
                  <a:lnTo>
                    <a:pt x="441" y="998"/>
                  </a:lnTo>
                  <a:lnTo>
                    <a:pt x="443" y="998"/>
                  </a:lnTo>
                  <a:lnTo>
                    <a:pt x="443" y="998"/>
                  </a:lnTo>
                  <a:lnTo>
                    <a:pt x="443" y="998"/>
                  </a:lnTo>
                  <a:lnTo>
                    <a:pt x="443" y="998"/>
                  </a:lnTo>
                  <a:lnTo>
                    <a:pt x="443" y="998"/>
                  </a:lnTo>
                  <a:lnTo>
                    <a:pt x="443" y="1001"/>
                  </a:lnTo>
                  <a:lnTo>
                    <a:pt x="443" y="1001"/>
                  </a:lnTo>
                  <a:lnTo>
                    <a:pt x="445" y="1001"/>
                  </a:lnTo>
                  <a:lnTo>
                    <a:pt x="445" y="1001"/>
                  </a:lnTo>
                  <a:lnTo>
                    <a:pt x="445" y="1001"/>
                  </a:lnTo>
                  <a:lnTo>
                    <a:pt x="445" y="1001"/>
                  </a:lnTo>
                  <a:lnTo>
                    <a:pt x="445" y="998"/>
                  </a:lnTo>
                  <a:lnTo>
                    <a:pt x="448" y="996"/>
                  </a:lnTo>
                  <a:lnTo>
                    <a:pt x="448" y="996"/>
                  </a:lnTo>
                  <a:lnTo>
                    <a:pt x="448" y="996"/>
                  </a:lnTo>
                  <a:lnTo>
                    <a:pt x="448" y="996"/>
                  </a:lnTo>
                  <a:lnTo>
                    <a:pt x="448" y="996"/>
                  </a:lnTo>
                  <a:lnTo>
                    <a:pt x="450" y="994"/>
                  </a:lnTo>
                  <a:lnTo>
                    <a:pt x="450" y="994"/>
                  </a:lnTo>
                  <a:lnTo>
                    <a:pt x="448" y="996"/>
                  </a:lnTo>
                  <a:lnTo>
                    <a:pt x="448" y="996"/>
                  </a:lnTo>
                  <a:lnTo>
                    <a:pt x="450" y="996"/>
                  </a:lnTo>
                  <a:lnTo>
                    <a:pt x="450" y="998"/>
                  </a:lnTo>
                  <a:lnTo>
                    <a:pt x="452" y="996"/>
                  </a:lnTo>
                  <a:lnTo>
                    <a:pt x="455" y="996"/>
                  </a:lnTo>
                  <a:lnTo>
                    <a:pt x="455" y="996"/>
                  </a:lnTo>
                  <a:lnTo>
                    <a:pt x="455" y="996"/>
                  </a:lnTo>
                  <a:lnTo>
                    <a:pt x="452" y="998"/>
                  </a:lnTo>
                  <a:lnTo>
                    <a:pt x="450" y="998"/>
                  </a:lnTo>
                  <a:lnTo>
                    <a:pt x="450" y="998"/>
                  </a:lnTo>
                  <a:lnTo>
                    <a:pt x="450" y="998"/>
                  </a:lnTo>
                  <a:lnTo>
                    <a:pt x="450" y="998"/>
                  </a:lnTo>
                  <a:lnTo>
                    <a:pt x="450" y="1001"/>
                  </a:lnTo>
                  <a:lnTo>
                    <a:pt x="452" y="1001"/>
                  </a:lnTo>
                  <a:lnTo>
                    <a:pt x="452" y="1001"/>
                  </a:lnTo>
                  <a:lnTo>
                    <a:pt x="452" y="1001"/>
                  </a:lnTo>
                  <a:lnTo>
                    <a:pt x="452" y="1001"/>
                  </a:lnTo>
                  <a:lnTo>
                    <a:pt x="452" y="1003"/>
                  </a:lnTo>
                  <a:lnTo>
                    <a:pt x="452" y="1003"/>
                  </a:lnTo>
                  <a:lnTo>
                    <a:pt x="452" y="1005"/>
                  </a:lnTo>
                  <a:lnTo>
                    <a:pt x="455" y="1005"/>
                  </a:lnTo>
                  <a:lnTo>
                    <a:pt x="452" y="1008"/>
                  </a:lnTo>
                  <a:lnTo>
                    <a:pt x="452" y="1010"/>
                  </a:lnTo>
                  <a:lnTo>
                    <a:pt x="452" y="1010"/>
                  </a:lnTo>
                  <a:lnTo>
                    <a:pt x="450" y="1015"/>
                  </a:lnTo>
                  <a:lnTo>
                    <a:pt x="448" y="1017"/>
                  </a:lnTo>
                  <a:lnTo>
                    <a:pt x="448" y="1020"/>
                  </a:lnTo>
                  <a:lnTo>
                    <a:pt x="450" y="1020"/>
                  </a:lnTo>
                  <a:lnTo>
                    <a:pt x="452" y="1020"/>
                  </a:lnTo>
                  <a:lnTo>
                    <a:pt x="450" y="1020"/>
                  </a:lnTo>
                  <a:lnTo>
                    <a:pt x="450" y="1022"/>
                  </a:lnTo>
                  <a:lnTo>
                    <a:pt x="448" y="1024"/>
                  </a:lnTo>
                  <a:lnTo>
                    <a:pt x="448" y="1024"/>
                  </a:lnTo>
                  <a:lnTo>
                    <a:pt x="448" y="1024"/>
                  </a:lnTo>
                  <a:lnTo>
                    <a:pt x="448" y="1024"/>
                  </a:lnTo>
                  <a:lnTo>
                    <a:pt x="448" y="1027"/>
                  </a:lnTo>
                  <a:lnTo>
                    <a:pt x="448" y="1027"/>
                  </a:lnTo>
                  <a:lnTo>
                    <a:pt x="448" y="1027"/>
                  </a:lnTo>
                  <a:lnTo>
                    <a:pt x="455" y="1027"/>
                  </a:lnTo>
                  <a:lnTo>
                    <a:pt x="462" y="1024"/>
                  </a:lnTo>
                  <a:lnTo>
                    <a:pt x="462" y="1024"/>
                  </a:lnTo>
                  <a:lnTo>
                    <a:pt x="462" y="1022"/>
                  </a:lnTo>
                  <a:lnTo>
                    <a:pt x="464" y="1022"/>
                  </a:lnTo>
                  <a:lnTo>
                    <a:pt x="464" y="1017"/>
                  </a:lnTo>
                  <a:lnTo>
                    <a:pt x="464" y="1017"/>
                  </a:lnTo>
                  <a:lnTo>
                    <a:pt x="464" y="1017"/>
                  </a:lnTo>
                  <a:lnTo>
                    <a:pt x="464" y="1017"/>
                  </a:lnTo>
                  <a:lnTo>
                    <a:pt x="464" y="1015"/>
                  </a:lnTo>
                  <a:lnTo>
                    <a:pt x="464" y="1015"/>
                  </a:lnTo>
                  <a:lnTo>
                    <a:pt x="464" y="1015"/>
                  </a:lnTo>
                  <a:lnTo>
                    <a:pt x="464" y="1015"/>
                  </a:lnTo>
                  <a:lnTo>
                    <a:pt x="464" y="1013"/>
                  </a:lnTo>
                  <a:lnTo>
                    <a:pt x="464" y="1013"/>
                  </a:lnTo>
                  <a:lnTo>
                    <a:pt x="464" y="1013"/>
                  </a:lnTo>
                  <a:lnTo>
                    <a:pt x="464" y="1013"/>
                  </a:lnTo>
                  <a:lnTo>
                    <a:pt x="464" y="1010"/>
                  </a:lnTo>
                  <a:lnTo>
                    <a:pt x="464" y="1010"/>
                  </a:lnTo>
                  <a:lnTo>
                    <a:pt x="464" y="1010"/>
                  </a:lnTo>
                  <a:lnTo>
                    <a:pt x="464" y="1010"/>
                  </a:lnTo>
                  <a:lnTo>
                    <a:pt x="464" y="1010"/>
                  </a:lnTo>
                  <a:lnTo>
                    <a:pt x="462" y="1008"/>
                  </a:lnTo>
                  <a:lnTo>
                    <a:pt x="462" y="1005"/>
                  </a:lnTo>
                  <a:lnTo>
                    <a:pt x="464" y="1005"/>
                  </a:lnTo>
                  <a:lnTo>
                    <a:pt x="464" y="1003"/>
                  </a:lnTo>
                  <a:lnTo>
                    <a:pt x="464" y="1003"/>
                  </a:lnTo>
                  <a:lnTo>
                    <a:pt x="464" y="1003"/>
                  </a:lnTo>
                  <a:lnTo>
                    <a:pt x="464" y="1003"/>
                  </a:lnTo>
                  <a:lnTo>
                    <a:pt x="464" y="1003"/>
                  </a:lnTo>
                  <a:lnTo>
                    <a:pt x="464" y="1005"/>
                  </a:lnTo>
                  <a:lnTo>
                    <a:pt x="464" y="1005"/>
                  </a:lnTo>
                  <a:lnTo>
                    <a:pt x="464" y="1008"/>
                  </a:lnTo>
                  <a:lnTo>
                    <a:pt x="464" y="1010"/>
                  </a:lnTo>
                  <a:lnTo>
                    <a:pt x="464" y="1010"/>
                  </a:lnTo>
                  <a:lnTo>
                    <a:pt x="464" y="1010"/>
                  </a:lnTo>
                  <a:lnTo>
                    <a:pt x="464" y="1010"/>
                  </a:lnTo>
                  <a:lnTo>
                    <a:pt x="464" y="1010"/>
                  </a:lnTo>
                  <a:lnTo>
                    <a:pt x="464" y="1010"/>
                  </a:lnTo>
                  <a:lnTo>
                    <a:pt x="467" y="1013"/>
                  </a:lnTo>
                  <a:lnTo>
                    <a:pt x="467" y="1013"/>
                  </a:lnTo>
                  <a:lnTo>
                    <a:pt x="467" y="1015"/>
                  </a:lnTo>
                  <a:lnTo>
                    <a:pt x="467" y="1015"/>
                  </a:lnTo>
                  <a:lnTo>
                    <a:pt x="464" y="1024"/>
                  </a:lnTo>
                  <a:lnTo>
                    <a:pt x="455" y="1031"/>
                  </a:lnTo>
                  <a:lnTo>
                    <a:pt x="455" y="1031"/>
                  </a:lnTo>
                  <a:lnTo>
                    <a:pt x="455" y="1031"/>
                  </a:lnTo>
                  <a:lnTo>
                    <a:pt x="455" y="1034"/>
                  </a:lnTo>
                  <a:lnTo>
                    <a:pt x="457" y="1034"/>
                  </a:lnTo>
                  <a:lnTo>
                    <a:pt x="460" y="1036"/>
                  </a:lnTo>
                  <a:lnTo>
                    <a:pt x="460" y="1036"/>
                  </a:lnTo>
                  <a:lnTo>
                    <a:pt x="460" y="1039"/>
                  </a:lnTo>
                  <a:lnTo>
                    <a:pt x="455" y="1036"/>
                  </a:lnTo>
                  <a:lnTo>
                    <a:pt x="455" y="1036"/>
                  </a:lnTo>
                  <a:lnTo>
                    <a:pt x="455" y="1039"/>
                  </a:lnTo>
                  <a:lnTo>
                    <a:pt x="455" y="1041"/>
                  </a:lnTo>
                  <a:lnTo>
                    <a:pt x="455" y="1041"/>
                  </a:lnTo>
                  <a:lnTo>
                    <a:pt x="455" y="1041"/>
                  </a:lnTo>
                  <a:lnTo>
                    <a:pt x="452" y="1043"/>
                  </a:lnTo>
                  <a:lnTo>
                    <a:pt x="450" y="1043"/>
                  </a:lnTo>
                  <a:lnTo>
                    <a:pt x="450" y="1046"/>
                  </a:lnTo>
                  <a:lnTo>
                    <a:pt x="450" y="1046"/>
                  </a:lnTo>
                  <a:lnTo>
                    <a:pt x="450" y="1048"/>
                  </a:lnTo>
                  <a:lnTo>
                    <a:pt x="450" y="1048"/>
                  </a:lnTo>
                  <a:lnTo>
                    <a:pt x="452" y="1048"/>
                  </a:lnTo>
                  <a:lnTo>
                    <a:pt x="452" y="1048"/>
                  </a:lnTo>
                  <a:lnTo>
                    <a:pt x="457" y="1048"/>
                  </a:lnTo>
                  <a:lnTo>
                    <a:pt x="457" y="1048"/>
                  </a:lnTo>
                  <a:lnTo>
                    <a:pt x="457" y="1048"/>
                  </a:lnTo>
                  <a:lnTo>
                    <a:pt x="457" y="1048"/>
                  </a:lnTo>
                  <a:lnTo>
                    <a:pt x="457" y="1048"/>
                  </a:lnTo>
                  <a:lnTo>
                    <a:pt x="455" y="1048"/>
                  </a:lnTo>
                  <a:lnTo>
                    <a:pt x="455" y="1048"/>
                  </a:lnTo>
                  <a:lnTo>
                    <a:pt x="457" y="1050"/>
                  </a:lnTo>
                  <a:lnTo>
                    <a:pt x="457" y="1050"/>
                  </a:lnTo>
                  <a:lnTo>
                    <a:pt x="462" y="1057"/>
                  </a:lnTo>
                  <a:lnTo>
                    <a:pt x="464" y="1057"/>
                  </a:lnTo>
                  <a:lnTo>
                    <a:pt x="464" y="1060"/>
                  </a:lnTo>
                  <a:lnTo>
                    <a:pt x="467" y="1060"/>
                  </a:lnTo>
                  <a:lnTo>
                    <a:pt x="469" y="1060"/>
                  </a:lnTo>
                  <a:lnTo>
                    <a:pt x="471" y="1060"/>
                  </a:lnTo>
                  <a:lnTo>
                    <a:pt x="471" y="1060"/>
                  </a:lnTo>
                  <a:lnTo>
                    <a:pt x="471" y="1057"/>
                  </a:lnTo>
                  <a:lnTo>
                    <a:pt x="469" y="1057"/>
                  </a:lnTo>
                  <a:lnTo>
                    <a:pt x="469" y="1055"/>
                  </a:lnTo>
                  <a:lnTo>
                    <a:pt x="469" y="1055"/>
                  </a:lnTo>
                  <a:lnTo>
                    <a:pt x="467" y="1055"/>
                  </a:lnTo>
                  <a:lnTo>
                    <a:pt x="467" y="1055"/>
                  </a:lnTo>
                  <a:lnTo>
                    <a:pt x="467" y="1053"/>
                  </a:lnTo>
                  <a:lnTo>
                    <a:pt x="469" y="1055"/>
                  </a:lnTo>
                  <a:lnTo>
                    <a:pt x="471" y="1055"/>
                  </a:lnTo>
                  <a:lnTo>
                    <a:pt x="471" y="1055"/>
                  </a:lnTo>
                  <a:lnTo>
                    <a:pt x="474" y="1055"/>
                  </a:lnTo>
                  <a:lnTo>
                    <a:pt x="476" y="1055"/>
                  </a:lnTo>
                  <a:lnTo>
                    <a:pt x="476" y="1057"/>
                  </a:lnTo>
                  <a:lnTo>
                    <a:pt x="476" y="1057"/>
                  </a:lnTo>
                  <a:lnTo>
                    <a:pt x="476" y="1057"/>
                  </a:lnTo>
                  <a:lnTo>
                    <a:pt x="478" y="1057"/>
                  </a:lnTo>
                  <a:lnTo>
                    <a:pt x="481" y="1057"/>
                  </a:lnTo>
                  <a:lnTo>
                    <a:pt x="481" y="1057"/>
                  </a:lnTo>
                  <a:lnTo>
                    <a:pt x="481" y="1057"/>
                  </a:lnTo>
                  <a:lnTo>
                    <a:pt x="481" y="1057"/>
                  </a:lnTo>
                  <a:lnTo>
                    <a:pt x="481" y="1057"/>
                  </a:lnTo>
                  <a:lnTo>
                    <a:pt x="483" y="1057"/>
                  </a:lnTo>
                  <a:lnTo>
                    <a:pt x="483" y="1057"/>
                  </a:lnTo>
                  <a:lnTo>
                    <a:pt x="483" y="1055"/>
                  </a:lnTo>
                  <a:lnTo>
                    <a:pt x="486" y="1055"/>
                  </a:lnTo>
                  <a:lnTo>
                    <a:pt x="488" y="1053"/>
                  </a:lnTo>
                  <a:lnTo>
                    <a:pt x="488" y="1053"/>
                  </a:lnTo>
                  <a:lnTo>
                    <a:pt x="488" y="1053"/>
                  </a:lnTo>
                  <a:lnTo>
                    <a:pt x="490" y="1050"/>
                  </a:lnTo>
                  <a:lnTo>
                    <a:pt x="490" y="1048"/>
                  </a:lnTo>
                  <a:lnTo>
                    <a:pt x="493" y="1046"/>
                  </a:lnTo>
                  <a:lnTo>
                    <a:pt x="493" y="1046"/>
                  </a:lnTo>
                  <a:lnTo>
                    <a:pt x="495" y="1043"/>
                  </a:lnTo>
                  <a:lnTo>
                    <a:pt x="493" y="1043"/>
                  </a:lnTo>
                  <a:lnTo>
                    <a:pt x="493" y="1041"/>
                  </a:lnTo>
                  <a:lnTo>
                    <a:pt x="493" y="1041"/>
                  </a:lnTo>
                  <a:lnTo>
                    <a:pt x="493" y="1039"/>
                  </a:lnTo>
                  <a:lnTo>
                    <a:pt x="493" y="1039"/>
                  </a:lnTo>
                  <a:lnTo>
                    <a:pt x="490" y="1036"/>
                  </a:lnTo>
                  <a:lnTo>
                    <a:pt x="488" y="1036"/>
                  </a:lnTo>
                  <a:lnTo>
                    <a:pt x="488" y="1036"/>
                  </a:lnTo>
                  <a:lnTo>
                    <a:pt x="486" y="1036"/>
                  </a:lnTo>
                  <a:lnTo>
                    <a:pt x="486" y="1036"/>
                  </a:lnTo>
                  <a:lnTo>
                    <a:pt x="486" y="1036"/>
                  </a:lnTo>
                  <a:lnTo>
                    <a:pt x="486" y="1036"/>
                  </a:lnTo>
                  <a:lnTo>
                    <a:pt x="486" y="1034"/>
                  </a:lnTo>
                  <a:lnTo>
                    <a:pt x="486" y="1034"/>
                  </a:lnTo>
                  <a:lnTo>
                    <a:pt x="486" y="1031"/>
                  </a:lnTo>
                  <a:lnTo>
                    <a:pt x="483" y="1031"/>
                  </a:lnTo>
                  <a:lnTo>
                    <a:pt x="483" y="1031"/>
                  </a:lnTo>
                  <a:lnTo>
                    <a:pt x="483" y="1031"/>
                  </a:lnTo>
                  <a:lnTo>
                    <a:pt x="483" y="1031"/>
                  </a:lnTo>
                  <a:lnTo>
                    <a:pt x="486" y="1031"/>
                  </a:lnTo>
                  <a:lnTo>
                    <a:pt x="486" y="1031"/>
                  </a:lnTo>
                  <a:lnTo>
                    <a:pt x="486" y="1031"/>
                  </a:lnTo>
                  <a:lnTo>
                    <a:pt x="486" y="1031"/>
                  </a:lnTo>
                  <a:lnTo>
                    <a:pt x="486" y="1031"/>
                  </a:lnTo>
                  <a:lnTo>
                    <a:pt x="488" y="1031"/>
                  </a:lnTo>
                  <a:lnTo>
                    <a:pt x="488" y="1034"/>
                  </a:lnTo>
                  <a:lnTo>
                    <a:pt x="488" y="1034"/>
                  </a:lnTo>
                  <a:lnTo>
                    <a:pt x="490" y="1034"/>
                  </a:lnTo>
                  <a:lnTo>
                    <a:pt x="493" y="1031"/>
                  </a:lnTo>
                  <a:lnTo>
                    <a:pt x="493" y="1031"/>
                  </a:lnTo>
                  <a:lnTo>
                    <a:pt x="493" y="1031"/>
                  </a:lnTo>
                  <a:lnTo>
                    <a:pt x="490" y="1029"/>
                  </a:lnTo>
                  <a:lnTo>
                    <a:pt x="490" y="1027"/>
                  </a:lnTo>
                  <a:lnTo>
                    <a:pt x="488" y="1027"/>
                  </a:lnTo>
                  <a:lnTo>
                    <a:pt x="488" y="1027"/>
                  </a:lnTo>
                  <a:lnTo>
                    <a:pt x="486" y="1029"/>
                  </a:lnTo>
                  <a:lnTo>
                    <a:pt x="486" y="1027"/>
                  </a:lnTo>
                  <a:lnTo>
                    <a:pt x="488" y="1027"/>
                  </a:lnTo>
                  <a:lnTo>
                    <a:pt x="490" y="1027"/>
                  </a:lnTo>
                  <a:lnTo>
                    <a:pt x="490" y="1024"/>
                  </a:lnTo>
                  <a:lnTo>
                    <a:pt x="493" y="1022"/>
                  </a:lnTo>
                  <a:lnTo>
                    <a:pt x="493" y="1020"/>
                  </a:lnTo>
                  <a:lnTo>
                    <a:pt x="493" y="1020"/>
                  </a:lnTo>
                  <a:lnTo>
                    <a:pt x="493" y="1020"/>
                  </a:lnTo>
                  <a:lnTo>
                    <a:pt x="493" y="1017"/>
                  </a:lnTo>
                  <a:lnTo>
                    <a:pt x="493" y="1017"/>
                  </a:lnTo>
                  <a:lnTo>
                    <a:pt x="493" y="1017"/>
                  </a:lnTo>
                  <a:lnTo>
                    <a:pt x="493" y="1015"/>
                  </a:lnTo>
                  <a:lnTo>
                    <a:pt x="490" y="1015"/>
                  </a:lnTo>
                  <a:lnTo>
                    <a:pt x="490" y="1015"/>
                  </a:lnTo>
                  <a:lnTo>
                    <a:pt x="490" y="1013"/>
                  </a:lnTo>
                  <a:lnTo>
                    <a:pt x="488" y="1013"/>
                  </a:lnTo>
                  <a:lnTo>
                    <a:pt x="488" y="1010"/>
                  </a:lnTo>
                  <a:lnTo>
                    <a:pt x="486" y="1008"/>
                  </a:lnTo>
                  <a:lnTo>
                    <a:pt x="486" y="1008"/>
                  </a:lnTo>
                  <a:lnTo>
                    <a:pt x="483" y="1005"/>
                  </a:lnTo>
                  <a:lnTo>
                    <a:pt x="478" y="1003"/>
                  </a:lnTo>
                  <a:lnTo>
                    <a:pt x="476" y="1003"/>
                  </a:lnTo>
                  <a:lnTo>
                    <a:pt x="476" y="1001"/>
                  </a:lnTo>
                  <a:lnTo>
                    <a:pt x="476" y="1001"/>
                  </a:lnTo>
                  <a:lnTo>
                    <a:pt x="476" y="1001"/>
                  </a:lnTo>
                  <a:lnTo>
                    <a:pt x="476" y="998"/>
                  </a:lnTo>
                  <a:lnTo>
                    <a:pt x="474" y="998"/>
                  </a:lnTo>
                  <a:lnTo>
                    <a:pt x="474" y="996"/>
                  </a:lnTo>
                  <a:lnTo>
                    <a:pt x="471" y="996"/>
                  </a:lnTo>
                  <a:lnTo>
                    <a:pt x="471" y="994"/>
                  </a:lnTo>
                  <a:lnTo>
                    <a:pt x="469" y="994"/>
                  </a:lnTo>
                  <a:lnTo>
                    <a:pt x="469" y="991"/>
                  </a:lnTo>
                  <a:lnTo>
                    <a:pt x="471" y="991"/>
                  </a:lnTo>
                  <a:lnTo>
                    <a:pt x="476" y="986"/>
                  </a:lnTo>
                  <a:lnTo>
                    <a:pt x="476" y="986"/>
                  </a:lnTo>
                  <a:lnTo>
                    <a:pt x="476" y="989"/>
                  </a:lnTo>
                  <a:lnTo>
                    <a:pt x="471" y="989"/>
                  </a:lnTo>
                  <a:lnTo>
                    <a:pt x="471" y="991"/>
                  </a:lnTo>
                  <a:lnTo>
                    <a:pt x="471" y="991"/>
                  </a:lnTo>
                  <a:lnTo>
                    <a:pt x="471" y="994"/>
                  </a:lnTo>
                  <a:lnTo>
                    <a:pt x="471" y="994"/>
                  </a:lnTo>
                  <a:lnTo>
                    <a:pt x="474" y="994"/>
                  </a:lnTo>
                  <a:lnTo>
                    <a:pt x="474" y="994"/>
                  </a:lnTo>
                  <a:lnTo>
                    <a:pt x="474" y="994"/>
                  </a:lnTo>
                  <a:lnTo>
                    <a:pt x="474" y="994"/>
                  </a:lnTo>
                  <a:lnTo>
                    <a:pt x="474" y="996"/>
                  </a:lnTo>
                  <a:lnTo>
                    <a:pt x="478" y="998"/>
                  </a:lnTo>
                  <a:lnTo>
                    <a:pt x="478" y="1001"/>
                  </a:lnTo>
                  <a:lnTo>
                    <a:pt x="478" y="1001"/>
                  </a:lnTo>
                  <a:lnTo>
                    <a:pt x="478" y="1001"/>
                  </a:lnTo>
                  <a:lnTo>
                    <a:pt x="478" y="1001"/>
                  </a:lnTo>
                  <a:lnTo>
                    <a:pt x="478" y="1001"/>
                  </a:lnTo>
                  <a:lnTo>
                    <a:pt x="481" y="1003"/>
                  </a:lnTo>
                  <a:lnTo>
                    <a:pt x="486" y="1003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488" y="1005"/>
                  </a:lnTo>
                  <a:lnTo>
                    <a:pt x="488" y="1008"/>
                  </a:lnTo>
                  <a:lnTo>
                    <a:pt x="488" y="1008"/>
                  </a:lnTo>
                  <a:lnTo>
                    <a:pt x="488" y="1008"/>
                  </a:lnTo>
                  <a:lnTo>
                    <a:pt x="488" y="1008"/>
                  </a:lnTo>
                  <a:lnTo>
                    <a:pt x="488" y="1008"/>
                  </a:lnTo>
                  <a:lnTo>
                    <a:pt x="488" y="1010"/>
                  </a:lnTo>
                  <a:lnTo>
                    <a:pt x="490" y="1010"/>
                  </a:lnTo>
                  <a:lnTo>
                    <a:pt x="490" y="1010"/>
                  </a:lnTo>
                  <a:lnTo>
                    <a:pt x="490" y="1010"/>
                  </a:lnTo>
                  <a:lnTo>
                    <a:pt x="490" y="1013"/>
                  </a:lnTo>
                  <a:lnTo>
                    <a:pt x="493" y="1013"/>
                  </a:lnTo>
                  <a:lnTo>
                    <a:pt x="493" y="1015"/>
                  </a:lnTo>
                  <a:lnTo>
                    <a:pt x="495" y="1015"/>
                  </a:lnTo>
                  <a:lnTo>
                    <a:pt x="495" y="1017"/>
                  </a:lnTo>
                  <a:lnTo>
                    <a:pt x="495" y="1017"/>
                  </a:lnTo>
                  <a:lnTo>
                    <a:pt x="495" y="1020"/>
                  </a:lnTo>
                  <a:lnTo>
                    <a:pt x="495" y="1022"/>
                  </a:lnTo>
                  <a:lnTo>
                    <a:pt x="495" y="1022"/>
                  </a:lnTo>
                  <a:lnTo>
                    <a:pt x="495" y="1022"/>
                  </a:lnTo>
                  <a:lnTo>
                    <a:pt x="495" y="1020"/>
                  </a:lnTo>
                  <a:lnTo>
                    <a:pt x="497" y="1020"/>
                  </a:lnTo>
                  <a:lnTo>
                    <a:pt x="497" y="1020"/>
                  </a:lnTo>
                  <a:lnTo>
                    <a:pt x="497" y="1020"/>
                  </a:lnTo>
                  <a:lnTo>
                    <a:pt x="497" y="1017"/>
                  </a:lnTo>
                  <a:lnTo>
                    <a:pt x="500" y="1013"/>
                  </a:lnTo>
                  <a:lnTo>
                    <a:pt x="500" y="1013"/>
                  </a:lnTo>
                  <a:lnTo>
                    <a:pt x="500" y="1013"/>
                  </a:lnTo>
                  <a:lnTo>
                    <a:pt x="500" y="1013"/>
                  </a:lnTo>
                  <a:lnTo>
                    <a:pt x="497" y="1010"/>
                  </a:lnTo>
                  <a:lnTo>
                    <a:pt x="497" y="1010"/>
                  </a:lnTo>
                  <a:lnTo>
                    <a:pt x="497" y="1008"/>
                  </a:lnTo>
                  <a:lnTo>
                    <a:pt x="500" y="1003"/>
                  </a:lnTo>
                  <a:lnTo>
                    <a:pt x="500" y="1001"/>
                  </a:lnTo>
                  <a:lnTo>
                    <a:pt x="500" y="1001"/>
                  </a:lnTo>
                  <a:lnTo>
                    <a:pt x="502" y="1001"/>
                  </a:lnTo>
                  <a:lnTo>
                    <a:pt x="502" y="1001"/>
                  </a:lnTo>
                  <a:lnTo>
                    <a:pt x="502" y="1003"/>
                  </a:lnTo>
                  <a:lnTo>
                    <a:pt x="502" y="1003"/>
                  </a:lnTo>
                  <a:lnTo>
                    <a:pt x="502" y="1005"/>
                  </a:lnTo>
                  <a:lnTo>
                    <a:pt x="502" y="1008"/>
                  </a:lnTo>
                  <a:lnTo>
                    <a:pt x="502" y="1008"/>
                  </a:lnTo>
                  <a:lnTo>
                    <a:pt x="500" y="1008"/>
                  </a:lnTo>
                  <a:lnTo>
                    <a:pt x="500" y="1008"/>
                  </a:lnTo>
                  <a:lnTo>
                    <a:pt x="500" y="1010"/>
                  </a:lnTo>
                  <a:lnTo>
                    <a:pt x="502" y="1010"/>
                  </a:lnTo>
                  <a:lnTo>
                    <a:pt x="502" y="1010"/>
                  </a:lnTo>
                  <a:lnTo>
                    <a:pt x="502" y="1010"/>
                  </a:lnTo>
                  <a:lnTo>
                    <a:pt x="502" y="1013"/>
                  </a:lnTo>
                  <a:lnTo>
                    <a:pt x="502" y="1015"/>
                  </a:lnTo>
                  <a:lnTo>
                    <a:pt x="502" y="1017"/>
                  </a:lnTo>
                  <a:lnTo>
                    <a:pt x="500" y="1020"/>
                  </a:lnTo>
                  <a:lnTo>
                    <a:pt x="500" y="1022"/>
                  </a:lnTo>
                  <a:lnTo>
                    <a:pt x="500" y="1024"/>
                  </a:lnTo>
                  <a:lnTo>
                    <a:pt x="500" y="1024"/>
                  </a:lnTo>
                  <a:lnTo>
                    <a:pt x="500" y="1024"/>
                  </a:lnTo>
                  <a:lnTo>
                    <a:pt x="500" y="1024"/>
                  </a:lnTo>
                  <a:lnTo>
                    <a:pt x="500" y="1024"/>
                  </a:lnTo>
                  <a:lnTo>
                    <a:pt x="500" y="1024"/>
                  </a:lnTo>
                  <a:lnTo>
                    <a:pt x="504" y="1022"/>
                  </a:lnTo>
                  <a:lnTo>
                    <a:pt x="512" y="1022"/>
                  </a:lnTo>
                  <a:lnTo>
                    <a:pt x="512" y="1020"/>
                  </a:lnTo>
                  <a:lnTo>
                    <a:pt x="512" y="1020"/>
                  </a:lnTo>
                  <a:lnTo>
                    <a:pt x="512" y="1020"/>
                  </a:lnTo>
                  <a:lnTo>
                    <a:pt x="514" y="1020"/>
                  </a:lnTo>
                  <a:lnTo>
                    <a:pt x="514" y="1020"/>
                  </a:lnTo>
                  <a:lnTo>
                    <a:pt x="514" y="1022"/>
                  </a:lnTo>
                  <a:lnTo>
                    <a:pt x="514" y="1022"/>
                  </a:lnTo>
                  <a:lnTo>
                    <a:pt x="514" y="1022"/>
                  </a:lnTo>
                  <a:lnTo>
                    <a:pt x="523" y="1020"/>
                  </a:lnTo>
                  <a:lnTo>
                    <a:pt x="526" y="1015"/>
                  </a:lnTo>
                  <a:lnTo>
                    <a:pt x="526" y="1015"/>
                  </a:lnTo>
                  <a:lnTo>
                    <a:pt x="526" y="1013"/>
                  </a:lnTo>
                  <a:lnTo>
                    <a:pt x="526" y="1013"/>
                  </a:lnTo>
                  <a:lnTo>
                    <a:pt x="526" y="1010"/>
                  </a:lnTo>
                  <a:lnTo>
                    <a:pt x="526" y="1010"/>
                  </a:lnTo>
                  <a:lnTo>
                    <a:pt x="526" y="1010"/>
                  </a:lnTo>
                  <a:lnTo>
                    <a:pt x="528" y="1010"/>
                  </a:lnTo>
                  <a:lnTo>
                    <a:pt x="528" y="1010"/>
                  </a:lnTo>
                  <a:lnTo>
                    <a:pt x="528" y="1010"/>
                  </a:lnTo>
                  <a:lnTo>
                    <a:pt x="531" y="1010"/>
                  </a:lnTo>
                  <a:lnTo>
                    <a:pt x="531" y="1013"/>
                  </a:lnTo>
                  <a:lnTo>
                    <a:pt x="531" y="1015"/>
                  </a:lnTo>
                  <a:lnTo>
                    <a:pt x="531" y="1015"/>
                  </a:lnTo>
                  <a:lnTo>
                    <a:pt x="531" y="1017"/>
                  </a:lnTo>
                  <a:lnTo>
                    <a:pt x="531" y="1017"/>
                  </a:lnTo>
                  <a:lnTo>
                    <a:pt x="531" y="1017"/>
                  </a:lnTo>
                  <a:lnTo>
                    <a:pt x="523" y="1022"/>
                  </a:lnTo>
                  <a:lnTo>
                    <a:pt x="521" y="1024"/>
                  </a:lnTo>
                  <a:lnTo>
                    <a:pt x="514" y="1031"/>
                  </a:lnTo>
                  <a:lnTo>
                    <a:pt x="514" y="1031"/>
                  </a:lnTo>
                  <a:lnTo>
                    <a:pt x="514" y="1034"/>
                  </a:lnTo>
                  <a:lnTo>
                    <a:pt x="514" y="1034"/>
                  </a:lnTo>
                  <a:lnTo>
                    <a:pt x="512" y="1036"/>
                  </a:lnTo>
                  <a:lnTo>
                    <a:pt x="512" y="1036"/>
                  </a:lnTo>
                  <a:lnTo>
                    <a:pt x="512" y="1039"/>
                  </a:lnTo>
                  <a:lnTo>
                    <a:pt x="512" y="1039"/>
                  </a:lnTo>
                  <a:lnTo>
                    <a:pt x="512" y="1039"/>
                  </a:lnTo>
                  <a:lnTo>
                    <a:pt x="512" y="1039"/>
                  </a:lnTo>
                  <a:lnTo>
                    <a:pt x="519" y="1039"/>
                  </a:lnTo>
                  <a:lnTo>
                    <a:pt x="523" y="1036"/>
                  </a:lnTo>
                  <a:lnTo>
                    <a:pt x="526" y="1034"/>
                  </a:lnTo>
                  <a:lnTo>
                    <a:pt x="526" y="1034"/>
                  </a:lnTo>
                  <a:lnTo>
                    <a:pt x="528" y="1029"/>
                  </a:lnTo>
                  <a:lnTo>
                    <a:pt x="535" y="1022"/>
                  </a:lnTo>
                  <a:lnTo>
                    <a:pt x="540" y="1020"/>
                  </a:lnTo>
                  <a:lnTo>
                    <a:pt x="540" y="1020"/>
                  </a:lnTo>
                  <a:lnTo>
                    <a:pt x="542" y="1022"/>
                  </a:lnTo>
                  <a:lnTo>
                    <a:pt x="542" y="1022"/>
                  </a:lnTo>
                  <a:lnTo>
                    <a:pt x="540" y="1022"/>
                  </a:lnTo>
                  <a:lnTo>
                    <a:pt x="542" y="1024"/>
                  </a:lnTo>
                  <a:lnTo>
                    <a:pt x="542" y="1024"/>
                  </a:lnTo>
                  <a:lnTo>
                    <a:pt x="538" y="1024"/>
                  </a:lnTo>
                  <a:lnTo>
                    <a:pt x="533" y="1029"/>
                  </a:lnTo>
                  <a:lnTo>
                    <a:pt x="531" y="1029"/>
                  </a:lnTo>
                  <a:lnTo>
                    <a:pt x="531" y="1029"/>
                  </a:lnTo>
                  <a:lnTo>
                    <a:pt x="531" y="1031"/>
                  </a:lnTo>
                  <a:lnTo>
                    <a:pt x="531" y="1031"/>
                  </a:lnTo>
                  <a:lnTo>
                    <a:pt x="531" y="1031"/>
                  </a:lnTo>
                  <a:lnTo>
                    <a:pt x="528" y="1034"/>
                  </a:lnTo>
                  <a:lnTo>
                    <a:pt x="528" y="1036"/>
                  </a:lnTo>
                  <a:lnTo>
                    <a:pt x="528" y="1036"/>
                  </a:lnTo>
                  <a:lnTo>
                    <a:pt x="528" y="1039"/>
                  </a:lnTo>
                  <a:lnTo>
                    <a:pt x="528" y="1039"/>
                  </a:lnTo>
                  <a:lnTo>
                    <a:pt x="531" y="1041"/>
                  </a:lnTo>
                  <a:lnTo>
                    <a:pt x="531" y="1041"/>
                  </a:lnTo>
                  <a:lnTo>
                    <a:pt x="531" y="1043"/>
                  </a:lnTo>
                  <a:lnTo>
                    <a:pt x="528" y="1046"/>
                  </a:lnTo>
                  <a:lnTo>
                    <a:pt x="526" y="1046"/>
                  </a:lnTo>
                  <a:lnTo>
                    <a:pt x="526" y="1048"/>
                  </a:lnTo>
                  <a:lnTo>
                    <a:pt x="526" y="1048"/>
                  </a:lnTo>
                  <a:lnTo>
                    <a:pt x="526" y="1050"/>
                  </a:lnTo>
                  <a:lnTo>
                    <a:pt x="528" y="1050"/>
                  </a:lnTo>
                  <a:lnTo>
                    <a:pt x="528" y="1050"/>
                  </a:lnTo>
                  <a:lnTo>
                    <a:pt x="528" y="1050"/>
                  </a:lnTo>
                  <a:lnTo>
                    <a:pt x="528" y="1050"/>
                  </a:lnTo>
                  <a:lnTo>
                    <a:pt x="531" y="1050"/>
                  </a:lnTo>
                  <a:lnTo>
                    <a:pt x="531" y="1048"/>
                  </a:lnTo>
                  <a:lnTo>
                    <a:pt x="533" y="1046"/>
                  </a:lnTo>
                  <a:lnTo>
                    <a:pt x="533" y="1043"/>
                  </a:lnTo>
                  <a:lnTo>
                    <a:pt x="535" y="1041"/>
                  </a:lnTo>
                  <a:lnTo>
                    <a:pt x="538" y="1031"/>
                  </a:lnTo>
                  <a:lnTo>
                    <a:pt x="540" y="1031"/>
                  </a:lnTo>
                  <a:lnTo>
                    <a:pt x="540" y="1031"/>
                  </a:lnTo>
                  <a:lnTo>
                    <a:pt x="540" y="1031"/>
                  </a:lnTo>
                  <a:lnTo>
                    <a:pt x="538" y="1031"/>
                  </a:lnTo>
                  <a:lnTo>
                    <a:pt x="540" y="1031"/>
                  </a:lnTo>
                  <a:lnTo>
                    <a:pt x="542" y="1034"/>
                  </a:lnTo>
                  <a:lnTo>
                    <a:pt x="542" y="1034"/>
                  </a:lnTo>
                  <a:lnTo>
                    <a:pt x="542" y="1034"/>
                  </a:lnTo>
                  <a:lnTo>
                    <a:pt x="545" y="1034"/>
                  </a:lnTo>
                  <a:lnTo>
                    <a:pt x="545" y="1036"/>
                  </a:lnTo>
                  <a:lnTo>
                    <a:pt x="545" y="1036"/>
                  </a:lnTo>
                  <a:lnTo>
                    <a:pt x="542" y="1036"/>
                  </a:lnTo>
                  <a:lnTo>
                    <a:pt x="542" y="1036"/>
                  </a:lnTo>
                  <a:lnTo>
                    <a:pt x="540" y="1039"/>
                  </a:lnTo>
                  <a:lnTo>
                    <a:pt x="538" y="1041"/>
                  </a:lnTo>
                  <a:lnTo>
                    <a:pt x="535" y="1043"/>
                  </a:lnTo>
                  <a:lnTo>
                    <a:pt x="535" y="1043"/>
                  </a:lnTo>
                  <a:lnTo>
                    <a:pt x="535" y="1046"/>
                  </a:lnTo>
                  <a:lnTo>
                    <a:pt x="535" y="1048"/>
                  </a:lnTo>
                  <a:lnTo>
                    <a:pt x="535" y="1048"/>
                  </a:lnTo>
                  <a:lnTo>
                    <a:pt x="535" y="1048"/>
                  </a:lnTo>
                  <a:lnTo>
                    <a:pt x="535" y="1048"/>
                  </a:lnTo>
                  <a:lnTo>
                    <a:pt x="533" y="1050"/>
                  </a:lnTo>
                  <a:lnTo>
                    <a:pt x="535" y="1050"/>
                  </a:lnTo>
                  <a:lnTo>
                    <a:pt x="535" y="1050"/>
                  </a:lnTo>
                  <a:lnTo>
                    <a:pt x="535" y="1050"/>
                  </a:lnTo>
                  <a:lnTo>
                    <a:pt x="540" y="1050"/>
                  </a:lnTo>
                  <a:lnTo>
                    <a:pt x="540" y="1050"/>
                  </a:lnTo>
                  <a:lnTo>
                    <a:pt x="540" y="1048"/>
                  </a:lnTo>
                  <a:lnTo>
                    <a:pt x="542" y="1046"/>
                  </a:lnTo>
                  <a:lnTo>
                    <a:pt x="542" y="1046"/>
                  </a:lnTo>
                  <a:lnTo>
                    <a:pt x="542" y="1046"/>
                  </a:lnTo>
                  <a:lnTo>
                    <a:pt x="542" y="1046"/>
                  </a:lnTo>
                  <a:lnTo>
                    <a:pt x="542" y="1046"/>
                  </a:lnTo>
                  <a:lnTo>
                    <a:pt x="545" y="1046"/>
                  </a:lnTo>
                  <a:lnTo>
                    <a:pt x="545" y="1046"/>
                  </a:lnTo>
                  <a:lnTo>
                    <a:pt x="545" y="1046"/>
                  </a:lnTo>
                  <a:lnTo>
                    <a:pt x="549" y="1043"/>
                  </a:lnTo>
                  <a:lnTo>
                    <a:pt x="552" y="1041"/>
                  </a:lnTo>
                  <a:lnTo>
                    <a:pt x="554" y="1041"/>
                  </a:lnTo>
                  <a:lnTo>
                    <a:pt x="554" y="1041"/>
                  </a:lnTo>
                  <a:lnTo>
                    <a:pt x="552" y="1043"/>
                  </a:lnTo>
                  <a:lnTo>
                    <a:pt x="552" y="1043"/>
                  </a:lnTo>
                  <a:lnTo>
                    <a:pt x="552" y="1043"/>
                  </a:lnTo>
                  <a:lnTo>
                    <a:pt x="554" y="1043"/>
                  </a:lnTo>
                  <a:lnTo>
                    <a:pt x="554" y="1043"/>
                  </a:lnTo>
                  <a:lnTo>
                    <a:pt x="552" y="1046"/>
                  </a:lnTo>
                  <a:lnTo>
                    <a:pt x="549" y="1046"/>
                  </a:lnTo>
                  <a:lnTo>
                    <a:pt x="549" y="1046"/>
                  </a:lnTo>
                  <a:lnTo>
                    <a:pt x="549" y="1048"/>
                  </a:lnTo>
                  <a:lnTo>
                    <a:pt x="552" y="1048"/>
                  </a:lnTo>
                  <a:lnTo>
                    <a:pt x="554" y="1046"/>
                  </a:lnTo>
                  <a:lnTo>
                    <a:pt x="557" y="1048"/>
                  </a:lnTo>
                  <a:lnTo>
                    <a:pt x="557" y="1048"/>
                  </a:lnTo>
                  <a:lnTo>
                    <a:pt x="561" y="1043"/>
                  </a:lnTo>
                  <a:lnTo>
                    <a:pt x="561" y="1046"/>
                  </a:lnTo>
                  <a:lnTo>
                    <a:pt x="564" y="1046"/>
                  </a:lnTo>
                  <a:lnTo>
                    <a:pt x="564" y="1048"/>
                  </a:lnTo>
                  <a:lnTo>
                    <a:pt x="564" y="1048"/>
                  </a:lnTo>
                  <a:lnTo>
                    <a:pt x="559" y="1050"/>
                  </a:lnTo>
                  <a:lnTo>
                    <a:pt x="552" y="1050"/>
                  </a:lnTo>
                  <a:lnTo>
                    <a:pt x="545" y="1050"/>
                  </a:lnTo>
                  <a:lnTo>
                    <a:pt x="542" y="1050"/>
                  </a:lnTo>
                  <a:lnTo>
                    <a:pt x="542" y="1050"/>
                  </a:lnTo>
                  <a:lnTo>
                    <a:pt x="542" y="1050"/>
                  </a:lnTo>
                  <a:lnTo>
                    <a:pt x="542" y="1053"/>
                  </a:lnTo>
                  <a:lnTo>
                    <a:pt x="542" y="1053"/>
                  </a:lnTo>
                  <a:lnTo>
                    <a:pt x="542" y="1053"/>
                  </a:lnTo>
                  <a:lnTo>
                    <a:pt x="542" y="1053"/>
                  </a:lnTo>
                  <a:lnTo>
                    <a:pt x="549" y="1055"/>
                  </a:lnTo>
                  <a:lnTo>
                    <a:pt x="552" y="1055"/>
                  </a:lnTo>
                  <a:lnTo>
                    <a:pt x="552" y="1055"/>
                  </a:lnTo>
                  <a:lnTo>
                    <a:pt x="554" y="1055"/>
                  </a:lnTo>
                  <a:lnTo>
                    <a:pt x="554" y="1055"/>
                  </a:lnTo>
                  <a:lnTo>
                    <a:pt x="561" y="1055"/>
                  </a:lnTo>
                  <a:lnTo>
                    <a:pt x="561" y="1055"/>
                  </a:lnTo>
                  <a:lnTo>
                    <a:pt x="561" y="1055"/>
                  </a:lnTo>
                  <a:lnTo>
                    <a:pt x="561" y="1057"/>
                  </a:lnTo>
                  <a:lnTo>
                    <a:pt x="564" y="1057"/>
                  </a:lnTo>
                  <a:lnTo>
                    <a:pt x="564" y="1057"/>
                  </a:lnTo>
                  <a:lnTo>
                    <a:pt x="566" y="1055"/>
                  </a:lnTo>
                  <a:lnTo>
                    <a:pt x="566" y="1055"/>
                  </a:lnTo>
                  <a:lnTo>
                    <a:pt x="566" y="1053"/>
                  </a:lnTo>
                  <a:lnTo>
                    <a:pt x="566" y="1053"/>
                  </a:lnTo>
                  <a:lnTo>
                    <a:pt x="568" y="1053"/>
                  </a:lnTo>
                  <a:lnTo>
                    <a:pt x="568" y="1055"/>
                  </a:lnTo>
                  <a:lnTo>
                    <a:pt x="568" y="1055"/>
                  </a:lnTo>
                  <a:lnTo>
                    <a:pt x="568" y="1055"/>
                  </a:lnTo>
                  <a:lnTo>
                    <a:pt x="568" y="1057"/>
                  </a:lnTo>
                  <a:lnTo>
                    <a:pt x="568" y="1057"/>
                  </a:lnTo>
                  <a:lnTo>
                    <a:pt x="573" y="1057"/>
                  </a:lnTo>
                  <a:lnTo>
                    <a:pt x="573" y="1057"/>
                  </a:lnTo>
                  <a:lnTo>
                    <a:pt x="573" y="1060"/>
                  </a:lnTo>
                  <a:lnTo>
                    <a:pt x="575" y="1057"/>
                  </a:lnTo>
                  <a:lnTo>
                    <a:pt x="575" y="1057"/>
                  </a:lnTo>
                  <a:lnTo>
                    <a:pt x="575" y="1060"/>
                  </a:lnTo>
                  <a:lnTo>
                    <a:pt x="575" y="1060"/>
                  </a:lnTo>
                  <a:lnTo>
                    <a:pt x="575" y="1060"/>
                  </a:lnTo>
                  <a:lnTo>
                    <a:pt x="575" y="1060"/>
                  </a:lnTo>
                  <a:lnTo>
                    <a:pt x="573" y="1060"/>
                  </a:lnTo>
                  <a:lnTo>
                    <a:pt x="568" y="1060"/>
                  </a:lnTo>
                  <a:lnTo>
                    <a:pt x="566" y="1060"/>
                  </a:lnTo>
                  <a:lnTo>
                    <a:pt x="566" y="1060"/>
                  </a:lnTo>
                  <a:lnTo>
                    <a:pt x="564" y="1060"/>
                  </a:lnTo>
                  <a:lnTo>
                    <a:pt x="561" y="1060"/>
                  </a:lnTo>
                  <a:lnTo>
                    <a:pt x="561" y="1060"/>
                  </a:lnTo>
                  <a:lnTo>
                    <a:pt x="561" y="1060"/>
                  </a:lnTo>
                  <a:lnTo>
                    <a:pt x="561" y="1062"/>
                  </a:lnTo>
                  <a:lnTo>
                    <a:pt x="561" y="1062"/>
                  </a:lnTo>
                  <a:lnTo>
                    <a:pt x="561" y="1062"/>
                  </a:lnTo>
                  <a:lnTo>
                    <a:pt x="561" y="1062"/>
                  </a:lnTo>
                  <a:lnTo>
                    <a:pt x="561" y="1065"/>
                  </a:lnTo>
                  <a:lnTo>
                    <a:pt x="561" y="1065"/>
                  </a:lnTo>
                  <a:lnTo>
                    <a:pt x="561" y="1065"/>
                  </a:lnTo>
                  <a:lnTo>
                    <a:pt x="561" y="1065"/>
                  </a:lnTo>
                  <a:lnTo>
                    <a:pt x="559" y="1065"/>
                  </a:lnTo>
                  <a:lnTo>
                    <a:pt x="561" y="1067"/>
                  </a:lnTo>
                  <a:lnTo>
                    <a:pt x="561" y="1067"/>
                  </a:lnTo>
                  <a:lnTo>
                    <a:pt x="561" y="1067"/>
                  </a:lnTo>
                  <a:lnTo>
                    <a:pt x="566" y="1067"/>
                  </a:lnTo>
                  <a:lnTo>
                    <a:pt x="566" y="1067"/>
                  </a:lnTo>
                  <a:lnTo>
                    <a:pt x="566" y="1065"/>
                  </a:lnTo>
                  <a:lnTo>
                    <a:pt x="566" y="1065"/>
                  </a:lnTo>
                  <a:lnTo>
                    <a:pt x="566" y="1062"/>
                  </a:lnTo>
                  <a:lnTo>
                    <a:pt x="566" y="1062"/>
                  </a:lnTo>
                  <a:lnTo>
                    <a:pt x="566" y="1060"/>
                  </a:lnTo>
                  <a:lnTo>
                    <a:pt x="566" y="1060"/>
                  </a:lnTo>
                  <a:lnTo>
                    <a:pt x="568" y="1062"/>
                  </a:lnTo>
                  <a:lnTo>
                    <a:pt x="568" y="1062"/>
                  </a:lnTo>
                  <a:lnTo>
                    <a:pt x="568" y="1065"/>
                  </a:lnTo>
                  <a:lnTo>
                    <a:pt x="568" y="1065"/>
                  </a:lnTo>
                  <a:lnTo>
                    <a:pt x="568" y="1067"/>
                  </a:lnTo>
                  <a:lnTo>
                    <a:pt x="568" y="1067"/>
                  </a:lnTo>
                  <a:lnTo>
                    <a:pt x="568" y="1067"/>
                  </a:lnTo>
                  <a:lnTo>
                    <a:pt x="571" y="1065"/>
                  </a:lnTo>
                  <a:lnTo>
                    <a:pt x="578" y="1065"/>
                  </a:lnTo>
                  <a:lnTo>
                    <a:pt x="578" y="1065"/>
                  </a:lnTo>
                  <a:lnTo>
                    <a:pt x="578" y="1065"/>
                  </a:lnTo>
                  <a:lnTo>
                    <a:pt x="580" y="1065"/>
                  </a:lnTo>
                  <a:lnTo>
                    <a:pt x="578" y="1065"/>
                  </a:lnTo>
                  <a:lnTo>
                    <a:pt x="578" y="1065"/>
                  </a:lnTo>
                  <a:lnTo>
                    <a:pt x="578" y="1065"/>
                  </a:lnTo>
                  <a:lnTo>
                    <a:pt x="575" y="1065"/>
                  </a:lnTo>
                  <a:lnTo>
                    <a:pt x="573" y="1065"/>
                  </a:lnTo>
                  <a:lnTo>
                    <a:pt x="573" y="1065"/>
                  </a:lnTo>
                  <a:lnTo>
                    <a:pt x="573" y="1067"/>
                  </a:lnTo>
                  <a:lnTo>
                    <a:pt x="573" y="1069"/>
                  </a:lnTo>
                  <a:lnTo>
                    <a:pt x="573" y="1069"/>
                  </a:lnTo>
                  <a:lnTo>
                    <a:pt x="573" y="1069"/>
                  </a:lnTo>
                  <a:lnTo>
                    <a:pt x="575" y="1069"/>
                  </a:lnTo>
                  <a:lnTo>
                    <a:pt x="575" y="1067"/>
                  </a:lnTo>
                  <a:lnTo>
                    <a:pt x="575" y="1067"/>
                  </a:lnTo>
                  <a:lnTo>
                    <a:pt x="575" y="1067"/>
                  </a:lnTo>
                  <a:lnTo>
                    <a:pt x="575" y="1069"/>
                  </a:lnTo>
                  <a:lnTo>
                    <a:pt x="575" y="1069"/>
                  </a:lnTo>
                  <a:lnTo>
                    <a:pt x="578" y="1069"/>
                  </a:lnTo>
                  <a:lnTo>
                    <a:pt x="578" y="1069"/>
                  </a:lnTo>
                  <a:lnTo>
                    <a:pt x="580" y="1069"/>
                  </a:lnTo>
                  <a:lnTo>
                    <a:pt x="578" y="1072"/>
                  </a:lnTo>
                  <a:lnTo>
                    <a:pt x="575" y="1069"/>
                  </a:lnTo>
                  <a:lnTo>
                    <a:pt x="575" y="1069"/>
                  </a:lnTo>
                  <a:lnTo>
                    <a:pt x="575" y="1072"/>
                  </a:lnTo>
                  <a:lnTo>
                    <a:pt x="575" y="1072"/>
                  </a:lnTo>
                  <a:lnTo>
                    <a:pt x="578" y="1072"/>
                  </a:lnTo>
                  <a:lnTo>
                    <a:pt x="578" y="1074"/>
                  </a:lnTo>
                  <a:lnTo>
                    <a:pt x="578" y="1074"/>
                  </a:lnTo>
                  <a:lnTo>
                    <a:pt x="578" y="1074"/>
                  </a:lnTo>
                  <a:lnTo>
                    <a:pt x="578" y="1074"/>
                  </a:lnTo>
                  <a:lnTo>
                    <a:pt x="578" y="1074"/>
                  </a:lnTo>
                  <a:lnTo>
                    <a:pt x="575" y="1074"/>
                  </a:lnTo>
                  <a:lnTo>
                    <a:pt x="575" y="1072"/>
                  </a:lnTo>
                  <a:lnTo>
                    <a:pt x="575" y="1074"/>
                  </a:lnTo>
                  <a:lnTo>
                    <a:pt x="575" y="1074"/>
                  </a:lnTo>
                  <a:lnTo>
                    <a:pt x="573" y="1072"/>
                  </a:lnTo>
                  <a:lnTo>
                    <a:pt x="571" y="1072"/>
                  </a:lnTo>
                  <a:lnTo>
                    <a:pt x="571" y="1072"/>
                  </a:lnTo>
                  <a:lnTo>
                    <a:pt x="568" y="1072"/>
                  </a:lnTo>
                  <a:lnTo>
                    <a:pt x="568" y="1072"/>
                  </a:lnTo>
                  <a:lnTo>
                    <a:pt x="568" y="1072"/>
                  </a:lnTo>
                  <a:lnTo>
                    <a:pt x="568" y="1069"/>
                  </a:lnTo>
                  <a:lnTo>
                    <a:pt x="568" y="1069"/>
                  </a:lnTo>
                  <a:lnTo>
                    <a:pt x="568" y="1069"/>
                  </a:lnTo>
                  <a:lnTo>
                    <a:pt x="568" y="1069"/>
                  </a:lnTo>
                  <a:lnTo>
                    <a:pt x="568" y="1072"/>
                  </a:lnTo>
                  <a:lnTo>
                    <a:pt x="566" y="1074"/>
                  </a:lnTo>
                  <a:lnTo>
                    <a:pt x="566" y="1074"/>
                  </a:lnTo>
                  <a:lnTo>
                    <a:pt x="568" y="1074"/>
                  </a:lnTo>
                  <a:lnTo>
                    <a:pt x="571" y="1076"/>
                  </a:lnTo>
                  <a:lnTo>
                    <a:pt x="571" y="1076"/>
                  </a:lnTo>
                  <a:lnTo>
                    <a:pt x="571" y="1076"/>
                  </a:lnTo>
                  <a:lnTo>
                    <a:pt x="573" y="1076"/>
                  </a:lnTo>
                  <a:lnTo>
                    <a:pt x="575" y="1076"/>
                  </a:lnTo>
                  <a:lnTo>
                    <a:pt x="575" y="1076"/>
                  </a:lnTo>
                  <a:lnTo>
                    <a:pt x="578" y="1076"/>
                  </a:lnTo>
                  <a:lnTo>
                    <a:pt x="575" y="1079"/>
                  </a:lnTo>
                  <a:lnTo>
                    <a:pt x="575" y="1079"/>
                  </a:lnTo>
                  <a:lnTo>
                    <a:pt x="578" y="1079"/>
                  </a:lnTo>
                  <a:lnTo>
                    <a:pt x="583" y="1079"/>
                  </a:lnTo>
                  <a:lnTo>
                    <a:pt x="583" y="1076"/>
                  </a:lnTo>
                  <a:lnTo>
                    <a:pt x="583" y="1074"/>
                  </a:lnTo>
                  <a:lnTo>
                    <a:pt x="583" y="1074"/>
                  </a:lnTo>
                  <a:lnTo>
                    <a:pt x="583" y="1074"/>
                  </a:lnTo>
                  <a:lnTo>
                    <a:pt x="583" y="1072"/>
                  </a:lnTo>
                  <a:lnTo>
                    <a:pt x="583" y="1072"/>
                  </a:lnTo>
                  <a:lnTo>
                    <a:pt x="583" y="1069"/>
                  </a:lnTo>
                  <a:lnTo>
                    <a:pt x="583" y="1069"/>
                  </a:lnTo>
                  <a:lnTo>
                    <a:pt x="583" y="1069"/>
                  </a:lnTo>
                  <a:lnTo>
                    <a:pt x="585" y="1069"/>
                  </a:lnTo>
                  <a:lnTo>
                    <a:pt x="585" y="1069"/>
                  </a:lnTo>
                  <a:lnTo>
                    <a:pt x="585" y="1069"/>
                  </a:lnTo>
                  <a:lnTo>
                    <a:pt x="585" y="1069"/>
                  </a:lnTo>
                  <a:lnTo>
                    <a:pt x="585" y="1069"/>
                  </a:lnTo>
                  <a:lnTo>
                    <a:pt x="585" y="1072"/>
                  </a:lnTo>
                  <a:lnTo>
                    <a:pt x="585" y="1072"/>
                  </a:lnTo>
                  <a:lnTo>
                    <a:pt x="585" y="1074"/>
                  </a:lnTo>
                  <a:lnTo>
                    <a:pt x="585" y="1074"/>
                  </a:lnTo>
                  <a:lnTo>
                    <a:pt x="585" y="1074"/>
                  </a:lnTo>
                  <a:lnTo>
                    <a:pt x="585" y="1076"/>
                  </a:lnTo>
                  <a:lnTo>
                    <a:pt x="585" y="1079"/>
                  </a:lnTo>
                  <a:lnTo>
                    <a:pt x="585" y="1079"/>
                  </a:lnTo>
                  <a:lnTo>
                    <a:pt x="585" y="1079"/>
                  </a:lnTo>
                  <a:lnTo>
                    <a:pt x="585" y="1079"/>
                  </a:lnTo>
                  <a:lnTo>
                    <a:pt x="587" y="1079"/>
                  </a:lnTo>
                  <a:lnTo>
                    <a:pt x="587" y="1079"/>
                  </a:lnTo>
                  <a:lnTo>
                    <a:pt x="587" y="1079"/>
                  </a:lnTo>
                  <a:lnTo>
                    <a:pt x="587" y="1079"/>
                  </a:lnTo>
                  <a:lnTo>
                    <a:pt x="587" y="1079"/>
                  </a:lnTo>
                  <a:lnTo>
                    <a:pt x="587" y="1081"/>
                  </a:lnTo>
                  <a:lnTo>
                    <a:pt x="587" y="1081"/>
                  </a:lnTo>
                  <a:lnTo>
                    <a:pt x="587" y="1081"/>
                  </a:lnTo>
                  <a:lnTo>
                    <a:pt x="583" y="1081"/>
                  </a:lnTo>
                  <a:lnTo>
                    <a:pt x="578" y="1084"/>
                  </a:lnTo>
                  <a:lnTo>
                    <a:pt x="573" y="1084"/>
                  </a:lnTo>
                  <a:lnTo>
                    <a:pt x="568" y="1084"/>
                  </a:lnTo>
                  <a:lnTo>
                    <a:pt x="566" y="1084"/>
                  </a:lnTo>
                  <a:lnTo>
                    <a:pt x="564" y="1084"/>
                  </a:lnTo>
                  <a:lnTo>
                    <a:pt x="559" y="1084"/>
                  </a:lnTo>
                  <a:lnTo>
                    <a:pt x="554" y="1081"/>
                  </a:lnTo>
                  <a:lnTo>
                    <a:pt x="554" y="1081"/>
                  </a:lnTo>
                  <a:lnTo>
                    <a:pt x="552" y="1081"/>
                  </a:lnTo>
                  <a:lnTo>
                    <a:pt x="552" y="1079"/>
                  </a:lnTo>
                  <a:lnTo>
                    <a:pt x="547" y="1079"/>
                  </a:lnTo>
                  <a:lnTo>
                    <a:pt x="542" y="1076"/>
                  </a:lnTo>
                  <a:lnTo>
                    <a:pt x="533" y="1076"/>
                  </a:lnTo>
                  <a:lnTo>
                    <a:pt x="526" y="1079"/>
                  </a:lnTo>
                  <a:lnTo>
                    <a:pt x="521" y="1084"/>
                  </a:lnTo>
                  <a:lnTo>
                    <a:pt x="519" y="1084"/>
                  </a:lnTo>
                  <a:lnTo>
                    <a:pt x="516" y="1081"/>
                  </a:lnTo>
                  <a:lnTo>
                    <a:pt x="516" y="1081"/>
                  </a:lnTo>
                  <a:lnTo>
                    <a:pt x="514" y="1084"/>
                  </a:lnTo>
                  <a:lnTo>
                    <a:pt x="514" y="1084"/>
                  </a:lnTo>
                  <a:lnTo>
                    <a:pt x="512" y="1084"/>
                  </a:lnTo>
                  <a:lnTo>
                    <a:pt x="509" y="1084"/>
                  </a:lnTo>
                  <a:lnTo>
                    <a:pt x="509" y="1084"/>
                  </a:lnTo>
                  <a:lnTo>
                    <a:pt x="504" y="1084"/>
                  </a:lnTo>
                  <a:lnTo>
                    <a:pt x="504" y="1086"/>
                  </a:lnTo>
                  <a:lnTo>
                    <a:pt x="502" y="1088"/>
                  </a:lnTo>
                  <a:lnTo>
                    <a:pt x="502" y="1091"/>
                  </a:lnTo>
                  <a:lnTo>
                    <a:pt x="500" y="1093"/>
                  </a:lnTo>
                  <a:lnTo>
                    <a:pt x="500" y="1093"/>
                  </a:lnTo>
                  <a:lnTo>
                    <a:pt x="500" y="1093"/>
                  </a:lnTo>
                  <a:lnTo>
                    <a:pt x="500" y="1095"/>
                  </a:lnTo>
                  <a:lnTo>
                    <a:pt x="500" y="1095"/>
                  </a:lnTo>
                  <a:lnTo>
                    <a:pt x="500" y="1095"/>
                  </a:lnTo>
                  <a:lnTo>
                    <a:pt x="500" y="1095"/>
                  </a:lnTo>
                  <a:lnTo>
                    <a:pt x="500" y="1098"/>
                  </a:lnTo>
                  <a:lnTo>
                    <a:pt x="500" y="1098"/>
                  </a:lnTo>
                  <a:lnTo>
                    <a:pt x="500" y="1098"/>
                  </a:lnTo>
                  <a:lnTo>
                    <a:pt x="502" y="1098"/>
                  </a:lnTo>
                  <a:lnTo>
                    <a:pt x="502" y="1098"/>
                  </a:lnTo>
                  <a:lnTo>
                    <a:pt x="502" y="1098"/>
                  </a:lnTo>
                  <a:lnTo>
                    <a:pt x="502" y="1098"/>
                  </a:lnTo>
                  <a:lnTo>
                    <a:pt x="504" y="1100"/>
                  </a:lnTo>
                  <a:lnTo>
                    <a:pt x="509" y="1100"/>
                  </a:lnTo>
                  <a:lnTo>
                    <a:pt x="512" y="1102"/>
                  </a:lnTo>
                  <a:lnTo>
                    <a:pt x="514" y="1105"/>
                  </a:lnTo>
                  <a:lnTo>
                    <a:pt x="514" y="1105"/>
                  </a:lnTo>
                  <a:lnTo>
                    <a:pt x="514" y="1105"/>
                  </a:lnTo>
                  <a:lnTo>
                    <a:pt x="516" y="1105"/>
                  </a:lnTo>
                  <a:lnTo>
                    <a:pt x="516" y="1105"/>
                  </a:lnTo>
                  <a:lnTo>
                    <a:pt x="519" y="1107"/>
                  </a:lnTo>
                  <a:lnTo>
                    <a:pt x="523" y="1107"/>
                  </a:lnTo>
                  <a:lnTo>
                    <a:pt x="531" y="1105"/>
                  </a:lnTo>
                  <a:lnTo>
                    <a:pt x="535" y="1105"/>
                  </a:lnTo>
                  <a:lnTo>
                    <a:pt x="545" y="1105"/>
                  </a:lnTo>
                  <a:lnTo>
                    <a:pt x="552" y="1107"/>
                  </a:lnTo>
                  <a:lnTo>
                    <a:pt x="552" y="1107"/>
                  </a:lnTo>
                  <a:lnTo>
                    <a:pt x="554" y="1107"/>
                  </a:lnTo>
                  <a:lnTo>
                    <a:pt x="554" y="1107"/>
                  </a:lnTo>
                  <a:lnTo>
                    <a:pt x="554" y="1110"/>
                  </a:lnTo>
                  <a:lnTo>
                    <a:pt x="554" y="1110"/>
                  </a:lnTo>
                  <a:lnTo>
                    <a:pt x="554" y="1110"/>
                  </a:lnTo>
                  <a:lnTo>
                    <a:pt x="557" y="1110"/>
                  </a:lnTo>
                  <a:lnTo>
                    <a:pt x="557" y="1110"/>
                  </a:lnTo>
                  <a:lnTo>
                    <a:pt x="559" y="1112"/>
                  </a:lnTo>
                  <a:lnTo>
                    <a:pt x="561" y="1112"/>
                  </a:lnTo>
                  <a:lnTo>
                    <a:pt x="561" y="1114"/>
                  </a:lnTo>
                  <a:lnTo>
                    <a:pt x="561" y="1114"/>
                  </a:lnTo>
                  <a:lnTo>
                    <a:pt x="561" y="1114"/>
                  </a:lnTo>
                  <a:lnTo>
                    <a:pt x="561" y="1112"/>
                  </a:lnTo>
                  <a:lnTo>
                    <a:pt x="561" y="1112"/>
                  </a:lnTo>
                  <a:lnTo>
                    <a:pt x="561" y="1112"/>
                  </a:lnTo>
                  <a:lnTo>
                    <a:pt x="564" y="1112"/>
                  </a:lnTo>
                  <a:lnTo>
                    <a:pt x="566" y="1112"/>
                  </a:lnTo>
                  <a:lnTo>
                    <a:pt x="566" y="1112"/>
                  </a:lnTo>
                  <a:lnTo>
                    <a:pt x="566" y="1112"/>
                  </a:lnTo>
                  <a:lnTo>
                    <a:pt x="568" y="1112"/>
                  </a:lnTo>
                  <a:lnTo>
                    <a:pt x="571" y="1112"/>
                  </a:lnTo>
                  <a:lnTo>
                    <a:pt x="571" y="1112"/>
                  </a:lnTo>
                  <a:lnTo>
                    <a:pt x="573" y="1110"/>
                  </a:lnTo>
                  <a:lnTo>
                    <a:pt x="575" y="1110"/>
                  </a:lnTo>
                  <a:lnTo>
                    <a:pt x="575" y="1110"/>
                  </a:lnTo>
                  <a:lnTo>
                    <a:pt x="578" y="1107"/>
                  </a:lnTo>
                  <a:lnTo>
                    <a:pt x="578" y="1107"/>
                  </a:lnTo>
                  <a:lnTo>
                    <a:pt x="578" y="1107"/>
                  </a:lnTo>
                  <a:lnTo>
                    <a:pt x="578" y="1107"/>
                  </a:lnTo>
                  <a:lnTo>
                    <a:pt x="578" y="1110"/>
                  </a:lnTo>
                  <a:lnTo>
                    <a:pt x="578" y="1110"/>
                  </a:lnTo>
                  <a:lnTo>
                    <a:pt x="578" y="1110"/>
                  </a:lnTo>
                  <a:lnTo>
                    <a:pt x="578" y="1112"/>
                  </a:lnTo>
                  <a:lnTo>
                    <a:pt x="580" y="1110"/>
                  </a:lnTo>
                  <a:lnTo>
                    <a:pt x="580" y="1110"/>
                  </a:lnTo>
                  <a:lnTo>
                    <a:pt x="583" y="1107"/>
                  </a:lnTo>
                  <a:lnTo>
                    <a:pt x="583" y="1105"/>
                  </a:lnTo>
                  <a:lnTo>
                    <a:pt x="583" y="1102"/>
                  </a:lnTo>
                  <a:lnTo>
                    <a:pt x="583" y="1102"/>
                  </a:lnTo>
                  <a:lnTo>
                    <a:pt x="583" y="1102"/>
                  </a:lnTo>
                  <a:lnTo>
                    <a:pt x="583" y="1102"/>
                  </a:lnTo>
                  <a:lnTo>
                    <a:pt x="587" y="1100"/>
                  </a:lnTo>
                  <a:lnTo>
                    <a:pt x="587" y="1100"/>
                  </a:lnTo>
                  <a:lnTo>
                    <a:pt x="587" y="1100"/>
                  </a:lnTo>
                  <a:lnTo>
                    <a:pt x="587" y="1102"/>
                  </a:lnTo>
                  <a:lnTo>
                    <a:pt x="587" y="1102"/>
                  </a:lnTo>
                  <a:lnTo>
                    <a:pt x="587" y="1102"/>
                  </a:lnTo>
                  <a:lnTo>
                    <a:pt x="590" y="1100"/>
                  </a:lnTo>
                  <a:lnTo>
                    <a:pt x="592" y="1102"/>
                  </a:lnTo>
                  <a:lnTo>
                    <a:pt x="590" y="1105"/>
                  </a:lnTo>
                  <a:lnTo>
                    <a:pt x="590" y="1105"/>
                  </a:lnTo>
                  <a:lnTo>
                    <a:pt x="590" y="1105"/>
                  </a:lnTo>
                  <a:lnTo>
                    <a:pt x="587" y="1102"/>
                  </a:lnTo>
                  <a:lnTo>
                    <a:pt x="587" y="1102"/>
                  </a:lnTo>
                  <a:lnTo>
                    <a:pt x="587" y="1102"/>
                  </a:lnTo>
                  <a:lnTo>
                    <a:pt x="587" y="1102"/>
                  </a:lnTo>
                  <a:lnTo>
                    <a:pt x="587" y="1102"/>
                  </a:lnTo>
                  <a:lnTo>
                    <a:pt x="587" y="1102"/>
                  </a:lnTo>
                  <a:lnTo>
                    <a:pt x="587" y="1105"/>
                  </a:lnTo>
                  <a:lnTo>
                    <a:pt x="587" y="1105"/>
                  </a:lnTo>
                  <a:lnTo>
                    <a:pt x="585" y="1105"/>
                  </a:lnTo>
                  <a:lnTo>
                    <a:pt x="585" y="1105"/>
                  </a:lnTo>
                  <a:lnTo>
                    <a:pt x="585" y="1105"/>
                  </a:lnTo>
                  <a:lnTo>
                    <a:pt x="585" y="1107"/>
                  </a:lnTo>
                  <a:lnTo>
                    <a:pt x="585" y="1107"/>
                  </a:lnTo>
                  <a:lnTo>
                    <a:pt x="585" y="1110"/>
                  </a:lnTo>
                  <a:lnTo>
                    <a:pt x="585" y="1110"/>
                  </a:lnTo>
                  <a:lnTo>
                    <a:pt x="592" y="1105"/>
                  </a:lnTo>
                  <a:lnTo>
                    <a:pt x="592" y="1102"/>
                  </a:lnTo>
                  <a:lnTo>
                    <a:pt x="594" y="1102"/>
                  </a:lnTo>
                  <a:lnTo>
                    <a:pt x="597" y="1098"/>
                  </a:lnTo>
                  <a:lnTo>
                    <a:pt x="597" y="1098"/>
                  </a:lnTo>
                  <a:lnTo>
                    <a:pt x="597" y="1095"/>
                  </a:lnTo>
                  <a:lnTo>
                    <a:pt x="597" y="1095"/>
                  </a:lnTo>
                  <a:lnTo>
                    <a:pt x="597" y="1095"/>
                  </a:lnTo>
                  <a:lnTo>
                    <a:pt x="599" y="1095"/>
                  </a:lnTo>
                  <a:lnTo>
                    <a:pt x="599" y="1095"/>
                  </a:lnTo>
                  <a:lnTo>
                    <a:pt x="599" y="1095"/>
                  </a:lnTo>
                  <a:lnTo>
                    <a:pt x="599" y="1098"/>
                  </a:lnTo>
                  <a:lnTo>
                    <a:pt x="602" y="1095"/>
                  </a:lnTo>
                  <a:lnTo>
                    <a:pt x="604" y="1095"/>
                  </a:lnTo>
                  <a:lnTo>
                    <a:pt x="604" y="1095"/>
                  </a:lnTo>
                  <a:lnTo>
                    <a:pt x="604" y="1098"/>
                  </a:lnTo>
                  <a:lnTo>
                    <a:pt x="602" y="1100"/>
                  </a:lnTo>
                  <a:lnTo>
                    <a:pt x="599" y="1102"/>
                  </a:lnTo>
                  <a:lnTo>
                    <a:pt x="599" y="1102"/>
                  </a:lnTo>
                  <a:lnTo>
                    <a:pt x="599" y="1102"/>
                  </a:lnTo>
                  <a:lnTo>
                    <a:pt x="599" y="1105"/>
                  </a:lnTo>
                  <a:lnTo>
                    <a:pt x="599" y="1105"/>
                  </a:lnTo>
                  <a:lnTo>
                    <a:pt x="602" y="1105"/>
                  </a:lnTo>
                  <a:lnTo>
                    <a:pt x="604" y="1105"/>
                  </a:lnTo>
                  <a:lnTo>
                    <a:pt x="604" y="1105"/>
                  </a:lnTo>
                  <a:lnTo>
                    <a:pt x="606" y="1105"/>
                  </a:lnTo>
                  <a:lnTo>
                    <a:pt x="606" y="1105"/>
                  </a:lnTo>
                  <a:lnTo>
                    <a:pt x="606" y="1105"/>
                  </a:lnTo>
                  <a:lnTo>
                    <a:pt x="606" y="1107"/>
                  </a:lnTo>
                  <a:lnTo>
                    <a:pt x="606" y="1107"/>
                  </a:lnTo>
                  <a:lnTo>
                    <a:pt x="606" y="1107"/>
                  </a:lnTo>
                  <a:lnTo>
                    <a:pt x="606" y="1107"/>
                  </a:lnTo>
                  <a:lnTo>
                    <a:pt x="606" y="1107"/>
                  </a:lnTo>
                  <a:lnTo>
                    <a:pt x="609" y="1107"/>
                  </a:lnTo>
                  <a:lnTo>
                    <a:pt x="609" y="1110"/>
                  </a:lnTo>
                  <a:lnTo>
                    <a:pt x="609" y="1110"/>
                  </a:lnTo>
                  <a:lnTo>
                    <a:pt x="611" y="1110"/>
                  </a:lnTo>
                  <a:lnTo>
                    <a:pt x="611" y="1110"/>
                  </a:lnTo>
                  <a:lnTo>
                    <a:pt x="611" y="1110"/>
                  </a:lnTo>
                  <a:lnTo>
                    <a:pt x="611" y="1110"/>
                  </a:lnTo>
                  <a:lnTo>
                    <a:pt x="609" y="1112"/>
                  </a:lnTo>
                  <a:lnTo>
                    <a:pt x="609" y="1112"/>
                  </a:lnTo>
                  <a:lnTo>
                    <a:pt x="606" y="1112"/>
                  </a:lnTo>
                  <a:lnTo>
                    <a:pt x="604" y="1112"/>
                  </a:lnTo>
                  <a:lnTo>
                    <a:pt x="604" y="1112"/>
                  </a:lnTo>
                  <a:lnTo>
                    <a:pt x="602" y="1112"/>
                  </a:lnTo>
                  <a:lnTo>
                    <a:pt x="602" y="1112"/>
                  </a:lnTo>
                  <a:lnTo>
                    <a:pt x="604" y="1114"/>
                  </a:lnTo>
                  <a:lnTo>
                    <a:pt x="602" y="1117"/>
                  </a:lnTo>
                  <a:lnTo>
                    <a:pt x="602" y="1117"/>
                  </a:lnTo>
                  <a:lnTo>
                    <a:pt x="602" y="1119"/>
                  </a:lnTo>
                  <a:lnTo>
                    <a:pt x="602" y="1119"/>
                  </a:lnTo>
                  <a:lnTo>
                    <a:pt x="602" y="1121"/>
                  </a:lnTo>
                  <a:lnTo>
                    <a:pt x="604" y="1121"/>
                  </a:lnTo>
                  <a:lnTo>
                    <a:pt x="606" y="1119"/>
                  </a:lnTo>
                  <a:lnTo>
                    <a:pt x="606" y="1119"/>
                  </a:lnTo>
                  <a:lnTo>
                    <a:pt x="609" y="1119"/>
                  </a:lnTo>
                  <a:lnTo>
                    <a:pt x="609" y="1119"/>
                  </a:lnTo>
                  <a:lnTo>
                    <a:pt x="609" y="1119"/>
                  </a:lnTo>
                  <a:lnTo>
                    <a:pt x="609" y="1119"/>
                  </a:lnTo>
                  <a:lnTo>
                    <a:pt x="609" y="1119"/>
                  </a:lnTo>
                  <a:lnTo>
                    <a:pt x="611" y="1121"/>
                  </a:lnTo>
                  <a:lnTo>
                    <a:pt x="611" y="1121"/>
                  </a:lnTo>
                  <a:lnTo>
                    <a:pt x="611" y="1121"/>
                  </a:lnTo>
                  <a:lnTo>
                    <a:pt x="604" y="1121"/>
                  </a:lnTo>
                  <a:lnTo>
                    <a:pt x="604" y="1121"/>
                  </a:lnTo>
                  <a:lnTo>
                    <a:pt x="602" y="1124"/>
                  </a:lnTo>
                  <a:lnTo>
                    <a:pt x="604" y="1124"/>
                  </a:lnTo>
                  <a:lnTo>
                    <a:pt x="604" y="1126"/>
                  </a:lnTo>
                  <a:lnTo>
                    <a:pt x="604" y="1126"/>
                  </a:lnTo>
                  <a:lnTo>
                    <a:pt x="604" y="1126"/>
                  </a:lnTo>
                  <a:lnTo>
                    <a:pt x="604" y="1128"/>
                  </a:lnTo>
                  <a:lnTo>
                    <a:pt x="604" y="1128"/>
                  </a:lnTo>
                  <a:lnTo>
                    <a:pt x="604" y="1128"/>
                  </a:lnTo>
                  <a:lnTo>
                    <a:pt x="604" y="1128"/>
                  </a:lnTo>
                  <a:lnTo>
                    <a:pt x="604" y="1131"/>
                  </a:lnTo>
                  <a:lnTo>
                    <a:pt x="604" y="1131"/>
                  </a:lnTo>
                  <a:lnTo>
                    <a:pt x="606" y="1131"/>
                  </a:lnTo>
                  <a:lnTo>
                    <a:pt x="606" y="1133"/>
                  </a:lnTo>
                  <a:lnTo>
                    <a:pt x="606" y="1131"/>
                  </a:lnTo>
                  <a:lnTo>
                    <a:pt x="606" y="1131"/>
                  </a:lnTo>
                  <a:lnTo>
                    <a:pt x="606" y="1128"/>
                  </a:lnTo>
                  <a:lnTo>
                    <a:pt x="609" y="1128"/>
                  </a:lnTo>
                  <a:lnTo>
                    <a:pt x="609" y="1128"/>
                  </a:lnTo>
                  <a:lnTo>
                    <a:pt x="609" y="1128"/>
                  </a:lnTo>
                  <a:lnTo>
                    <a:pt x="609" y="1128"/>
                  </a:lnTo>
                  <a:lnTo>
                    <a:pt x="609" y="1131"/>
                  </a:lnTo>
                  <a:lnTo>
                    <a:pt x="609" y="1128"/>
                  </a:lnTo>
                  <a:lnTo>
                    <a:pt x="611" y="1128"/>
                  </a:lnTo>
                  <a:lnTo>
                    <a:pt x="611" y="1128"/>
                  </a:lnTo>
                  <a:lnTo>
                    <a:pt x="611" y="1128"/>
                  </a:lnTo>
                  <a:lnTo>
                    <a:pt x="611" y="1126"/>
                  </a:lnTo>
                  <a:lnTo>
                    <a:pt x="611" y="1124"/>
                  </a:lnTo>
                  <a:lnTo>
                    <a:pt x="613" y="1124"/>
                  </a:lnTo>
                  <a:lnTo>
                    <a:pt x="613" y="1124"/>
                  </a:lnTo>
                  <a:lnTo>
                    <a:pt x="613" y="1124"/>
                  </a:lnTo>
                  <a:lnTo>
                    <a:pt x="616" y="1126"/>
                  </a:lnTo>
                  <a:lnTo>
                    <a:pt x="616" y="1126"/>
                  </a:lnTo>
                  <a:lnTo>
                    <a:pt x="616" y="1124"/>
                  </a:lnTo>
                  <a:lnTo>
                    <a:pt x="618" y="1124"/>
                  </a:lnTo>
                  <a:lnTo>
                    <a:pt x="618" y="1126"/>
                  </a:lnTo>
                  <a:lnTo>
                    <a:pt x="616" y="1126"/>
                  </a:lnTo>
                  <a:lnTo>
                    <a:pt x="613" y="1126"/>
                  </a:lnTo>
                  <a:lnTo>
                    <a:pt x="613" y="1128"/>
                  </a:lnTo>
                  <a:lnTo>
                    <a:pt x="613" y="1128"/>
                  </a:lnTo>
                  <a:lnTo>
                    <a:pt x="613" y="1128"/>
                  </a:lnTo>
                  <a:lnTo>
                    <a:pt x="613" y="1131"/>
                  </a:lnTo>
                  <a:lnTo>
                    <a:pt x="613" y="1131"/>
                  </a:lnTo>
                  <a:lnTo>
                    <a:pt x="613" y="1131"/>
                  </a:lnTo>
                  <a:lnTo>
                    <a:pt x="613" y="1131"/>
                  </a:lnTo>
                  <a:lnTo>
                    <a:pt x="613" y="1131"/>
                  </a:lnTo>
                  <a:lnTo>
                    <a:pt x="611" y="1131"/>
                  </a:lnTo>
                  <a:lnTo>
                    <a:pt x="611" y="1131"/>
                  </a:lnTo>
                  <a:lnTo>
                    <a:pt x="609" y="1131"/>
                  </a:lnTo>
                  <a:lnTo>
                    <a:pt x="609" y="1131"/>
                  </a:lnTo>
                  <a:lnTo>
                    <a:pt x="609" y="1131"/>
                  </a:lnTo>
                  <a:lnTo>
                    <a:pt x="609" y="1131"/>
                  </a:lnTo>
                  <a:lnTo>
                    <a:pt x="606" y="1133"/>
                  </a:lnTo>
                  <a:lnTo>
                    <a:pt x="606" y="1133"/>
                  </a:lnTo>
                  <a:lnTo>
                    <a:pt x="606" y="1133"/>
                  </a:lnTo>
                  <a:lnTo>
                    <a:pt x="606" y="1136"/>
                  </a:lnTo>
                  <a:lnTo>
                    <a:pt x="609" y="1136"/>
                  </a:lnTo>
                  <a:lnTo>
                    <a:pt x="609" y="1136"/>
                  </a:lnTo>
                  <a:lnTo>
                    <a:pt x="606" y="1136"/>
                  </a:lnTo>
                  <a:lnTo>
                    <a:pt x="606" y="1138"/>
                  </a:lnTo>
                  <a:lnTo>
                    <a:pt x="609" y="1138"/>
                  </a:lnTo>
                  <a:lnTo>
                    <a:pt x="611" y="1140"/>
                  </a:lnTo>
                  <a:lnTo>
                    <a:pt x="609" y="1140"/>
                  </a:lnTo>
                  <a:lnTo>
                    <a:pt x="609" y="1140"/>
                  </a:lnTo>
                  <a:lnTo>
                    <a:pt x="609" y="1140"/>
                  </a:lnTo>
                  <a:lnTo>
                    <a:pt x="609" y="1140"/>
                  </a:lnTo>
                  <a:lnTo>
                    <a:pt x="609" y="1140"/>
                  </a:lnTo>
                  <a:lnTo>
                    <a:pt x="606" y="1140"/>
                  </a:lnTo>
                  <a:lnTo>
                    <a:pt x="606" y="1143"/>
                  </a:lnTo>
                  <a:lnTo>
                    <a:pt x="609" y="1143"/>
                  </a:lnTo>
                  <a:lnTo>
                    <a:pt x="609" y="1143"/>
                  </a:lnTo>
                  <a:lnTo>
                    <a:pt x="611" y="1143"/>
                  </a:lnTo>
                  <a:lnTo>
                    <a:pt x="611" y="1143"/>
                  </a:lnTo>
                  <a:lnTo>
                    <a:pt x="611" y="1145"/>
                  </a:lnTo>
                  <a:lnTo>
                    <a:pt x="609" y="1145"/>
                  </a:lnTo>
                  <a:lnTo>
                    <a:pt x="609" y="1145"/>
                  </a:lnTo>
                  <a:lnTo>
                    <a:pt x="609" y="1147"/>
                  </a:lnTo>
                  <a:lnTo>
                    <a:pt x="609" y="1147"/>
                  </a:lnTo>
                  <a:lnTo>
                    <a:pt x="609" y="1147"/>
                  </a:lnTo>
                  <a:lnTo>
                    <a:pt x="609" y="1147"/>
                  </a:lnTo>
                  <a:lnTo>
                    <a:pt x="606" y="1147"/>
                  </a:lnTo>
                  <a:lnTo>
                    <a:pt x="609" y="1147"/>
                  </a:lnTo>
                  <a:lnTo>
                    <a:pt x="609" y="1147"/>
                  </a:lnTo>
                  <a:lnTo>
                    <a:pt x="609" y="1150"/>
                  </a:lnTo>
                  <a:lnTo>
                    <a:pt x="609" y="1150"/>
                  </a:lnTo>
                  <a:lnTo>
                    <a:pt x="609" y="1150"/>
                  </a:lnTo>
                  <a:lnTo>
                    <a:pt x="609" y="1150"/>
                  </a:lnTo>
                  <a:lnTo>
                    <a:pt x="611" y="1150"/>
                  </a:lnTo>
                  <a:lnTo>
                    <a:pt x="611" y="1150"/>
                  </a:lnTo>
                  <a:lnTo>
                    <a:pt x="611" y="1150"/>
                  </a:lnTo>
                  <a:lnTo>
                    <a:pt x="611" y="1150"/>
                  </a:lnTo>
                  <a:lnTo>
                    <a:pt x="611" y="1150"/>
                  </a:lnTo>
                  <a:lnTo>
                    <a:pt x="613" y="1150"/>
                  </a:lnTo>
                  <a:lnTo>
                    <a:pt x="613" y="1150"/>
                  </a:lnTo>
                  <a:lnTo>
                    <a:pt x="613" y="1150"/>
                  </a:lnTo>
                  <a:lnTo>
                    <a:pt x="613" y="1147"/>
                  </a:lnTo>
                  <a:lnTo>
                    <a:pt x="616" y="1147"/>
                  </a:lnTo>
                  <a:lnTo>
                    <a:pt x="616" y="1145"/>
                  </a:lnTo>
                  <a:lnTo>
                    <a:pt x="616" y="1145"/>
                  </a:lnTo>
                  <a:lnTo>
                    <a:pt x="616" y="1145"/>
                  </a:lnTo>
                  <a:lnTo>
                    <a:pt x="616" y="1145"/>
                  </a:lnTo>
                  <a:lnTo>
                    <a:pt x="618" y="1145"/>
                  </a:lnTo>
                  <a:lnTo>
                    <a:pt x="618" y="1145"/>
                  </a:lnTo>
                  <a:lnTo>
                    <a:pt x="618" y="1145"/>
                  </a:lnTo>
                  <a:lnTo>
                    <a:pt x="618" y="1145"/>
                  </a:lnTo>
                  <a:lnTo>
                    <a:pt x="618" y="1145"/>
                  </a:lnTo>
                  <a:lnTo>
                    <a:pt x="618" y="1143"/>
                  </a:lnTo>
                  <a:lnTo>
                    <a:pt x="618" y="1143"/>
                  </a:lnTo>
                  <a:lnTo>
                    <a:pt x="618" y="1143"/>
                  </a:lnTo>
                  <a:lnTo>
                    <a:pt x="618" y="1143"/>
                  </a:lnTo>
                  <a:lnTo>
                    <a:pt x="618" y="1143"/>
                  </a:lnTo>
                  <a:lnTo>
                    <a:pt x="616" y="1140"/>
                  </a:lnTo>
                  <a:lnTo>
                    <a:pt x="618" y="1138"/>
                  </a:lnTo>
                  <a:lnTo>
                    <a:pt x="618" y="1136"/>
                  </a:lnTo>
                  <a:lnTo>
                    <a:pt x="620" y="1136"/>
                  </a:lnTo>
                  <a:lnTo>
                    <a:pt x="620" y="1136"/>
                  </a:lnTo>
                  <a:lnTo>
                    <a:pt x="618" y="1138"/>
                  </a:lnTo>
                  <a:lnTo>
                    <a:pt x="618" y="1138"/>
                  </a:lnTo>
                  <a:lnTo>
                    <a:pt x="618" y="1140"/>
                  </a:lnTo>
                  <a:lnTo>
                    <a:pt x="618" y="1140"/>
                  </a:lnTo>
                  <a:lnTo>
                    <a:pt x="620" y="1140"/>
                  </a:lnTo>
                  <a:lnTo>
                    <a:pt x="620" y="1140"/>
                  </a:lnTo>
                  <a:lnTo>
                    <a:pt x="620" y="1140"/>
                  </a:lnTo>
                  <a:lnTo>
                    <a:pt x="620" y="1140"/>
                  </a:lnTo>
                  <a:lnTo>
                    <a:pt x="620" y="1143"/>
                  </a:lnTo>
                  <a:lnTo>
                    <a:pt x="620" y="1143"/>
                  </a:lnTo>
                  <a:lnTo>
                    <a:pt x="620" y="1143"/>
                  </a:lnTo>
                  <a:lnTo>
                    <a:pt x="620" y="1143"/>
                  </a:lnTo>
                  <a:lnTo>
                    <a:pt x="620" y="1143"/>
                  </a:lnTo>
                  <a:lnTo>
                    <a:pt x="620" y="1143"/>
                  </a:lnTo>
                  <a:lnTo>
                    <a:pt x="620" y="1145"/>
                  </a:lnTo>
                  <a:lnTo>
                    <a:pt x="620" y="1145"/>
                  </a:lnTo>
                  <a:lnTo>
                    <a:pt x="623" y="1145"/>
                  </a:lnTo>
                  <a:lnTo>
                    <a:pt x="623" y="1143"/>
                  </a:lnTo>
                  <a:lnTo>
                    <a:pt x="623" y="1143"/>
                  </a:lnTo>
                  <a:lnTo>
                    <a:pt x="625" y="1143"/>
                  </a:lnTo>
                  <a:lnTo>
                    <a:pt x="625" y="1143"/>
                  </a:lnTo>
                  <a:lnTo>
                    <a:pt x="625" y="1143"/>
                  </a:lnTo>
                  <a:lnTo>
                    <a:pt x="625" y="1143"/>
                  </a:lnTo>
                  <a:lnTo>
                    <a:pt x="625" y="1143"/>
                  </a:lnTo>
                  <a:lnTo>
                    <a:pt x="625" y="1140"/>
                  </a:lnTo>
                  <a:lnTo>
                    <a:pt x="625" y="1140"/>
                  </a:lnTo>
                  <a:lnTo>
                    <a:pt x="625" y="1140"/>
                  </a:lnTo>
                  <a:lnTo>
                    <a:pt x="628" y="1140"/>
                  </a:lnTo>
                  <a:lnTo>
                    <a:pt x="628" y="1140"/>
                  </a:lnTo>
                  <a:lnTo>
                    <a:pt x="628" y="1140"/>
                  </a:lnTo>
                  <a:lnTo>
                    <a:pt x="628" y="1143"/>
                  </a:lnTo>
                  <a:lnTo>
                    <a:pt x="628" y="1143"/>
                  </a:lnTo>
                  <a:lnTo>
                    <a:pt x="628" y="1145"/>
                  </a:lnTo>
                  <a:lnTo>
                    <a:pt x="628" y="1145"/>
                  </a:lnTo>
                  <a:lnTo>
                    <a:pt x="628" y="1145"/>
                  </a:lnTo>
                  <a:lnTo>
                    <a:pt x="628" y="1145"/>
                  </a:lnTo>
                  <a:lnTo>
                    <a:pt x="628" y="1147"/>
                  </a:lnTo>
                  <a:lnTo>
                    <a:pt x="625" y="1147"/>
                  </a:lnTo>
                  <a:lnTo>
                    <a:pt x="625" y="1147"/>
                  </a:lnTo>
                  <a:lnTo>
                    <a:pt x="623" y="1150"/>
                  </a:lnTo>
                  <a:lnTo>
                    <a:pt x="618" y="1150"/>
                  </a:lnTo>
                  <a:lnTo>
                    <a:pt x="618" y="1150"/>
                  </a:lnTo>
                  <a:lnTo>
                    <a:pt x="620" y="1152"/>
                  </a:lnTo>
                  <a:lnTo>
                    <a:pt x="623" y="1152"/>
                  </a:lnTo>
                  <a:lnTo>
                    <a:pt x="625" y="1152"/>
                  </a:lnTo>
                  <a:lnTo>
                    <a:pt x="628" y="1150"/>
                  </a:lnTo>
                  <a:lnTo>
                    <a:pt x="630" y="1150"/>
                  </a:lnTo>
                  <a:lnTo>
                    <a:pt x="630" y="1150"/>
                  </a:lnTo>
                  <a:lnTo>
                    <a:pt x="632" y="1152"/>
                  </a:lnTo>
                  <a:lnTo>
                    <a:pt x="632" y="1152"/>
                  </a:lnTo>
                  <a:lnTo>
                    <a:pt x="632" y="1152"/>
                  </a:lnTo>
                  <a:lnTo>
                    <a:pt x="632" y="1152"/>
                  </a:lnTo>
                  <a:lnTo>
                    <a:pt x="630" y="1152"/>
                  </a:lnTo>
                  <a:lnTo>
                    <a:pt x="632" y="1152"/>
                  </a:lnTo>
                  <a:lnTo>
                    <a:pt x="632" y="1152"/>
                  </a:lnTo>
                  <a:lnTo>
                    <a:pt x="632" y="1155"/>
                  </a:lnTo>
                  <a:lnTo>
                    <a:pt x="632" y="1155"/>
                  </a:lnTo>
                  <a:lnTo>
                    <a:pt x="632" y="1155"/>
                  </a:lnTo>
                  <a:lnTo>
                    <a:pt x="632" y="1155"/>
                  </a:lnTo>
                  <a:lnTo>
                    <a:pt x="632" y="1155"/>
                  </a:lnTo>
                  <a:lnTo>
                    <a:pt x="632" y="1155"/>
                  </a:lnTo>
                  <a:lnTo>
                    <a:pt x="630" y="1155"/>
                  </a:lnTo>
                  <a:lnTo>
                    <a:pt x="630" y="1155"/>
                  </a:lnTo>
                  <a:lnTo>
                    <a:pt x="630" y="1152"/>
                  </a:lnTo>
                  <a:lnTo>
                    <a:pt x="630" y="1152"/>
                  </a:lnTo>
                  <a:lnTo>
                    <a:pt x="630" y="1150"/>
                  </a:lnTo>
                  <a:lnTo>
                    <a:pt x="628" y="1150"/>
                  </a:lnTo>
                  <a:lnTo>
                    <a:pt x="628" y="1152"/>
                  </a:lnTo>
                  <a:lnTo>
                    <a:pt x="628" y="1152"/>
                  </a:lnTo>
                  <a:lnTo>
                    <a:pt x="630" y="1155"/>
                  </a:lnTo>
                  <a:lnTo>
                    <a:pt x="630" y="1155"/>
                  </a:lnTo>
                  <a:lnTo>
                    <a:pt x="628" y="1155"/>
                  </a:lnTo>
                  <a:lnTo>
                    <a:pt x="628" y="1155"/>
                  </a:lnTo>
                  <a:lnTo>
                    <a:pt x="628" y="1155"/>
                  </a:lnTo>
                  <a:lnTo>
                    <a:pt x="625" y="1155"/>
                  </a:lnTo>
                  <a:lnTo>
                    <a:pt x="625" y="1155"/>
                  </a:lnTo>
                  <a:lnTo>
                    <a:pt x="625" y="1155"/>
                  </a:lnTo>
                  <a:lnTo>
                    <a:pt x="625" y="1155"/>
                  </a:lnTo>
                  <a:lnTo>
                    <a:pt x="625" y="1155"/>
                  </a:lnTo>
                  <a:lnTo>
                    <a:pt x="625" y="1155"/>
                  </a:lnTo>
                  <a:lnTo>
                    <a:pt x="625" y="1157"/>
                  </a:lnTo>
                  <a:lnTo>
                    <a:pt x="628" y="1157"/>
                  </a:lnTo>
                  <a:lnTo>
                    <a:pt x="628" y="1157"/>
                  </a:lnTo>
                  <a:lnTo>
                    <a:pt x="628" y="1157"/>
                  </a:lnTo>
                  <a:lnTo>
                    <a:pt x="628" y="1157"/>
                  </a:lnTo>
                  <a:lnTo>
                    <a:pt x="628" y="1157"/>
                  </a:lnTo>
                  <a:lnTo>
                    <a:pt x="630" y="1157"/>
                  </a:lnTo>
                  <a:lnTo>
                    <a:pt x="630" y="1157"/>
                  </a:lnTo>
                  <a:lnTo>
                    <a:pt x="630" y="1157"/>
                  </a:lnTo>
                  <a:lnTo>
                    <a:pt x="630" y="1157"/>
                  </a:lnTo>
                  <a:lnTo>
                    <a:pt x="630" y="1157"/>
                  </a:lnTo>
                  <a:lnTo>
                    <a:pt x="630" y="1157"/>
                  </a:lnTo>
                  <a:lnTo>
                    <a:pt x="630" y="1157"/>
                  </a:lnTo>
                  <a:lnTo>
                    <a:pt x="632" y="1159"/>
                  </a:lnTo>
                  <a:lnTo>
                    <a:pt x="632" y="1159"/>
                  </a:lnTo>
                  <a:lnTo>
                    <a:pt x="632" y="1159"/>
                  </a:lnTo>
                  <a:lnTo>
                    <a:pt x="632" y="1159"/>
                  </a:lnTo>
                  <a:lnTo>
                    <a:pt x="630" y="1159"/>
                  </a:lnTo>
                  <a:lnTo>
                    <a:pt x="630" y="1159"/>
                  </a:lnTo>
                  <a:lnTo>
                    <a:pt x="630" y="1159"/>
                  </a:lnTo>
                  <a:lnTo>
                    <a:pt x="630" y="1159"/>
                  </a:lnTo>
                  <a:lnTo>
                    <a:pt x="630" y="1159"/>
                  </a:lnTo>
                  <a:lnTo>
                    <a:pt x="630" y="1159"/>
                  </a:lnTo>
                  <a:lnTo>
                    <a:pt x="628" y="1159"/>
                  </a:lnTo>
                  <a:lnTo>
                    <a:pt x="628" y="1159"/>
                  </a:lnTo>
                  <a:lnTo>
                    <a:pt x="628" y="1159"/>
                  </a:lnTo>
                  <a:lnTo>
                    <a:pt x="628" y="1159"/>
                  </a:lnTo>
                  <a:lnTo>
                    <a:pt x="625" y="1157"/>
                  </a:lnTo>
                  <a:lnTo>
                    <a:pt x="625" y="1157"/>
                  </a:lnTo>
                  <a:lnTo>
                    <a:pt x="625" y="1157"/>
                  </a:lnTo>
                  <a:lnTo>
                    <a:pt x="625" y="1157"/>
                  </a:lnTo>
                  <a:lnTo>
                    <a:pt x="625" y="1155"/>
                  </a:lnTo>
                  <a:lnTo>
                    <a:pt x="625" y="1155"/>
                  </a:lnTo>
                  <a:lnTo>
                    <a:pt x="625" y="1155"/>
                  </a:lnTo>
                  <a:lnTo>
                    <a:pt x="623" y="1155"/>
                  </a:lnTo>
                  <a:lnTo>
                    <a:pt x="623" y="1155"/>
                  </a:lnTo>
                  <a:lnTo>
                    <a:pt x="623" y="1155"/>
                  </a:lnTo>
                  <a:lnTo>
                    <a:pt x="623" y="1155"/>
                  </a:lnTo>
                  <a:lnTo>
                    <a:pt x="620" y="1155"/>
                  </a:lnTo>
                  <a:lnTo>
                    <a:pt x="620" y="1155"/>
                  </a:lnTo>
                  <a:lnTo>
                    <a:pt x="620" y="1152"/>
                  </a:lnTo>
                  <a:lnTo>
                    <a:pt x="620" y="1152"/>
                  </a:lnTo>
                  <a:lnTo>
                    <a:pt x="616" y="1157"/>
                  </a:lnTo>
                  <a:lnTo>
                    <a:pt x="616" y="1157"/>
                  </a:lnTo>
                  <a:lnTo>
                    <a:pt x="616" y="1157"/>
                  </a:lnTo>
                  <a:lnTo>
                    <a:pt x="618" y="1159"/>
                  </a:lnTo>
                  <a:lnTo>
                    <a:pt x="616" y="1159"/>
                  </a:lnTo>
                  <a:lnTo>
                    <a:pt x="616" y="1159"/>
                  </a:lnTo>
                  <a:lnTo>
                    <a:pt x="616" y="1157"/>
                  </a:lnTo>
                  <a:lnTo>
                    <a:pt x="616" y="1157"/>
                  </a:lnTo>
                  <a:lnTo>
                    <a:pt x="616" y="1157"/>
                  </a:lnTo>
                  <a:lnTo>
                    <a:pt x="616" y="1155"/>
                  </a:lnTo>
                  <a:lnTo>
                    <a:pt x="618" y="1155"/>
                  </a:lnTo>
                  <a:lnTo>
                    <a:pt x="618" y="1152"/>
                  </a:lnTo>
                  <a:lnTo>
                    <a:pt x="618" y="1152"/>
                  </a:lnTo>
                  <a:lnTo>
                    <a:pt x="616" y="1152"/>
                  </a:lnTo>
                  <a:lnTo>
                    <a:pt x="611" y="1155"/>
                  </a:lnTo>
                  <a:lnTo>
                    <a:pt x="611" y="1155"/>
                  </a:lnTo>
                  <a:lnTo>
                    <a:pt x="611" y="1155"/>
                  </a:lnTo>
                  <a:lnTo>
                    <a:pt x="611" y="1157"/>
                  </a:lnTo>
                  <a:lnTo>
                    <a:pt x="611" y="1157"/>
                  </a:lnTo>
                  <a:lnTo>
                    <a:pt x="611" y="1157"/>
                  </a:lnTo>
                  <a:lnTo>
                    <a:pt x="613" y="1159"/>
                  </a:lnTo>
                  <a:lnTo>
                    <a:pt x="613" y="1159"/>
                  </a:lnTo>
                  <a:lnTo>
                    <a:pt x="611" y="1159"/>
                  </a:lnTo>
                  <a:lnTo>
                    <a:pt x="611" y="1159"/>
                  </a:lnTo>
                  <a:lnTo>
                    <a:pt x="613" y="1162"/>
                  </a:lnTo>
                  <a:lnTo>
                    <a:pt x="613" y="1162"/>
                  </a:lnTo>
                  <a:lnTo>
                    <a:pt x="616" y="1162"/>
                  </a:lnTo>
                  <a:lnTo>
                    <a:pt x="616" y="1164"/>
                  </a:lnTo>
                  <a:lnTo>
                    <a:pt x="616" y="1164"/>
                  </a:lnTo>
                  <a:lnTo>
                    <a:pt x="616" y="1166"/>
                  </a:lnTo>
                  <a:lnTo>
                    <a:pt x="616" y="1166"/>
                  </a:lnTo>
                  <a:lnTo>
                    <a:pt x="616" y="1169"/>
                  </a:lnTo>
                  <a:lnTo>
                    <a:pt x="616" y="1169"/>
                  </a:lnTo>
                  <a:lnTo>
                    <a:pt x="616" y="1169"/>
                  </a:lnTo>
                  <a:lnTo>
                    <a:pt x="616" y="1169"/>
                  </a:lnTo>
                  <a:lnTo>
                    <a:pt x="616" y="1169"/>
                  </a:lnTo>
                  <a:lnTo>
                    <a:pt x="616" y="1169"/>
                  </a:lnTo>
                  <a:lnTo>
                    <a:pt x="616" y="1169"/>
                  </a:lnTo>
                  <a:lnTo>
                    <a:pt x="616" y="1169"/>
                  </a:lnTo>
                  <a:lnTo>
                    <a:pt x="618" y="1169"/>
                  </a:lnTo>
                  <a:lnTo>
                    <a:pt x="618" y="1166"/>
                  </a:lnTo>
                  <a:lnTo>
                    <a:pt x="618" y="1166"/>
                  </a:lnTo>
                  <a:lnTo>
                    <a:pt x="618" y="1166"/>
                  </a:lnTo>
                  <a:lnTo>
                    <a:pt x="618" y="1164"/>
                  </a:lnTo>
                  <a:lnTo>
                    <a:pt x="618" y="1164"/>
                  </a:lnTo>
                  <a:lnTo>
                    <a:pt x="618" y="1164"/>
                  </a:lnTo>
                  <a:lnTo>
                    <a:pt x="618" y="1166"/>
                  </a:lnTo>
                  <a:lnTo>
                    <a:pt x="618" y="1169"/>
                  </a:lnTo>
                  <a:lnTo>
                    <a:pt x="618" y="1169"/>
                  </a:lnTo>
                  <a:lnTo>
                    <a:pt x="616" y="1171"/>
                  </a:lnTo>
                  <a:lnTo>
                    <a:pt x="616" y="1171"/>
                  </a:lnTo>
                  <a:lnTo>
                    <a:pt x="616" y="1171"/>
                  </a:lnTo>
                  <a:lnTo>
                    <a:pt x="616" y="1173"/>
                  </a:lnTo>
                  <a:lnTo>
                    <a:pt x="618" y="1173"/>
                  </a:lnTo>
                  <a:lnTo>
                    <a:pt x="618" y="1173"/>
                  </a:lnTo>
                  <a:lnTo>
                    <a:pt x="618" y="1173"/>
                  </a:lnTo>
                  <a:lnTo>
                    <a:pt x="618" y="1173"/>
                  </a:lnTo>
                  <a:lnTo>
                    <a:pt x="618" y="1176"/>
                  </a:lnTo>
                  <a:lnTo>
                    <a:pt x="618" y="1176"/>
                  </a:lnTo>
                  <a:lnTo>
                    <a:pt x="616" y="1176"/>
                  </a:lnTo>
                  <a:lnTo>
                    <a:pt x="616" y="1176"/>
                  </a:lnTo>
                  <a:lnTo>
                    <a:pt x="616" y="1178"/>
                  </a:lnTo>
                  <a:lnTo>
                    <a:pt x="618" y="1178"/>
                  </a:lnTo>
                  <a:lnTo>
                    <a:pt x="620" y="1176"/>
                  </a:lnTo>
                  <a:lnTo>
                    <a:pt x="623" y="1176"/>
                  </a:lnTo>
                  <a:lnTo>
                    <a:pt x="623" y="1176"/>
                  </a:lnTo>
                  <a:lnTo>
                    <a:pt x="623" y="1171"/>
                  </a:lnTo>
                  <a:lnTo>
                    <a:pt x="623" y="1171"/>
                  </a:lnTo>
                  <a:lnTo>
                    <a:pt x="623" y="1169"/>
                  </a:lnTo>
                  <a:lnTo>
                    <a:pt x="625" y="1166"/>
                  </a:lnTo>
                  <a:lnTo>
                    <a:pt x="625" y="1166"/>
                  </a:lnTo>
                  <a:lnTo>
                    <a:pt x="628" y="1166"/>
                  </a:lnTo>
                  <a:lnTo>
                    <a:pt x="625" y="1169"/>
                  </a:lnTo>
                  <a:lnTo>
                    <a:pt x="625" y="1171"/>
                  </a:lnTo>
                  <a:lnTo>
                    <a:pt x="625" y="1171"/>
                  </a:lnTo>
                  <a:lnTo>
                    <a:pt x="625" y="1173"/>
                  </a:lnTo>
                  <a:lnTo>
                    <a:pt x="623" y="1176"/>
                  </a:lnTo>
                  <a:lnTo>
                    <a:pt x="625" y="1176"/>
                  </a:lnTo>
                  <a:lnTo>
                    <a:pt x="625" y="1178"/>
                  </a:lnTo>
                  <a:lnTo>
                    <a:pt x="625" y="1178"/>
                  </a:lnTo>
                  <a:lnTo>
                    <a:pt x="625" y="1176"/>
                  </a:lnTo>
                  <a:lnTo>
                    <a:pt x="625" y="1176"/>
                  </a:lnTo>
                  <a:lnTo>
                    <a:pt x="625" y="1178"/>
                  </a:lnTo>
                  <a:lnTo>
                    <a:pt x="625" y="1178"/>
                  </a:lnTo>
                  <a:lnTo>
                    <a:pt x="625" y="1178"/>
                  </a:lnTo>
                  <a:lnTo>
                    <a:pt x="625" y="1178"/>
                  </a:lnTo>
                  <a:lnTo>
                    <a:pt x="625" y="1178"/>
                  </a:lnTo>
                  <a:lnTo>
                    <a:pt x="628" y="1178"/>
                  </a:lnTo>
                  <a:lnTo>
                    <a:pt x="628" y="1176"/>
                  </a:lnTo>
                  <a:lnTo>
                    <a:pt x="628" y="1178"/>
                  </a:lnTo>
                  <a:lnTo>
                    <a:pt x="628" y="1178"/>
                  </a:lnTo>
                  <a:lnTo>
                    <a:pt x="628" y="1178"/>
                  </a:lnTo>
                  <a:lnTo>
                    <a:pt x="628" y="1178"/>
                  </a:lnTo>
                  <a:lnTo>
                    <a:pt x="628" y="1181"/>
                  </a:lnTo>
                  <a:lnTo>
                    <a:pt x="628" y="1181"/>
                  </a:lnTo>
                  <a:lnTo>
                    <a:pt x="630" y="1181"/>
                  </a:lnTo>
                  <a:lnTo>
                    <a:pt x="628" y="1181"/>
                  </a:lnTo>
                  <a:lnTo>
                    <a:pt x="628" y="1181"/>
                  </a:lnTo>
                  <a:lnTo>
                    <a:pt x="628" y="1181"/>
                  </a:lnTo>
                  <a:lnTo>
                    <a:pt x="628" y="1181"/>
                  </a:lnTo>
                  <a:lnTo>
                    <a:pt x="625" y="1181"/>
                  </a:lnTo>
                  <a:lnTo>
                    <a:pt x="625" y="1178"/>
                  </a:lnTo>
                  <a:lnTo>
                    <a:pt x="623" y="1178"/>
                  </a:lnTo>
                  <a:lnTo>
                    <a:pt x="623" y="1178"/>
                  </a:lnTo>
                  <a:lnTo>
                    <a:pt x="623" y="1178"/>
                  </a:lnTo>
                  <a:lnTo>
                    <a:pt x="625" y="1181"/>
                  </a:lnTo>
                  <a:lnTo>
                    <a:pt x="625" y="1181"/>
                  </a:lnTo>
                  <a:lnTo>
                    <a:pt x="625" y="1181"/>
                  </a:lnTo>
                  <a:lnTo>
                    <a:pt x="625" y="1183"/>
                  </a:lnTo>
                  <a:lnTo>
                    <a:pt x="625" y="1183"/>
                  </a:lnTo>
                  <a:lnTo>
                    <a:pt x="625" y="1183"/>
                  </a:lnTo>
                  <a:lnTo>
                    <a:pt x="625" y="1183"/>
                  </a:lnTo>
                  <a:lnTo>
                    <a:pt x="625" y="1185"/>
                  </a:lnTo>
                  <a:lnTo>
                    <a:pt x="625" y="1185"/>
                  </a:lnTo>
                  <a:lnTo>
                    <a:pt x="625" y="1185"/>
                  </a:lnTo>
                  <a:lnTo>
                    <a:pt x="625" y="1185"/>
                  </a:lnTo>
                  <a:lnTo>
                    <a:pt x="625" y="1185"/>
                  </a:lnTo>
                  <a:lnTo>
                    <a:pt x="625" y="1183"/>
                  </a:lnTo>
                  <a:lnTo>
                    <a:pt x="625" y="1183"/>
                  </a:lnTo>
                  <a:lnTo>
                    <a:pt x="625" y="1183"/>
                  </a:lnTo>
                  <a:lnTo>
                    <a:pt x="623" y="1185"/>
                  </a:lnTo>
                  <a:lnTo>
                    <a:pt x="625" y="1185"/>
                  </a:lnTo>
                  <a:lnTo>
                    <a:pt x="625" y="1185"/>
                  </a:lnTo>
                  <a:lnTo>
                    <a:pt x="625" y="1185"/>
                  </a:lnTo>
                  <a:lnTo>
                    <a:pt x="620" y="1188"/>
                  </a:lnTo>
                  <a:lnTo>
                    <a:pt x="620" y="1188"/>
                  </a:lnTo>
                  <a:lnTo>
                    <a:pt x="620" y="1188"/>
                  </a:lnTo>
                  <a:lnTo>
                    <a:pt x="620" y="1188"/>
                  </a:lnTo>
                  <a:lnTo>
                    <a:pt x="620" y="1188"/>
                  </a:lnTo>
                  <a:lnTo>
                    <a:pt x="618" y="1188"/>
                  </a:lnTo>
                  <a:lnTo>
                    <a:pt x="618" y="1190"/>
                  </a:lnTo>
                  <a:lnTo>
                    <a:pt x="620" y="1188"/>
                  </a:lnTo>
                  <a:lnTo>
                    <a:pt x="620" y="1190"/>
                  </a:lnTo>
                  <a:lnTo>
                    <a:pt x="620" y="1190"/>
                  </a:lnTo>
                  <a:lnTo>
                    <a:pt x="620" y="1190"/>
                  </a:lnTo>
                  <a:lnTo>
                    <a:pt x="618" y="1190"/>
                  </a:lnTo>
                  <a:lnTo>
                    <a:pt x="618" y="1192"/>
                  </a:lnTo>
                  <a:lnTo>
                    <a:pt x="618" y="1190"/>
                  </a:lnTo>
                  <a:lnTo>
                    <a:pt x="618" y="1190"/>
                  </a:lnTo>
                  <a:lnTo>
                    <a:pt x="618" y="1190"/>
                  </a:lnTo>
                  <a:lnTo>
                    <a:pt x="618" y="1190"/>
                  </a:lnTo>
                  <a:lnTo>
                    <a:pt x="618" y="1190"/>
                  </a:lnTo>
                  <a:lnTo>
                    <a:pt x="616" y="1190"/>
                  </a:lnTo>
                  <a:lnTo>
                    <a:pt x="618" y="1192"/>
                  </a:lnTo>
                  <a:lnTo>
                    <a:pt x="618" y="1192"/>
                  </a:lnTo>
                  <a:lnTo>
                    <a:pt x="616" y="1192"/>
                  </a:lnTo>
                  <a:lnTo>
                    <a:pt x="613" y="1195"/>
                  </a:lnTo>
                  <a:lnTo>
                    <a:pt x="611" y="1195"/>
                  </a:lnTo>
                  <a:lnTo>
                    <a:pt x="611" y="1195"/>
                  </a:lnTo>
                  <a:lnTo>
                    <a:pt x="611" y="1195"/>
                  </a:lnTo>
                  <a:lnTo>
                    <a:pt x="611" y="1195"/>
                  </a:lnTo>
                  <a:lnTo>
                    <a:pt x="609" y="1195"/>
                  </a:lnTo>
                  <a:lnTo>
                    <a:pt x="609" y="1195"/>
                  </a:lnTo>
                  <a:lnTo>
                    <a:pt x="609" y="1195"/>
                  </a:lnTo>
                  <a:lnTo>
                    <a:pt x="609" y="1195"/>
                  </a:lnTo>
                  <a:lnTo>
                    <a:pt x="609" y="1195"/>
                  </a:lnTo>
                  <a:lnTo>
                    <a:pt x="609" y="1195"/>
                  </a:lnTo>
                  <a:lnTo>
                    <a:pt x="609" y="1195"/>
                  </a:lnTo>
                  <a:lnTo>
                    <a:pt x="609" y="1195"/>
                  </a:lnTo>
                  <a:lnTo>
                    <a:pt x="609" y="1195"/>
                  </a:lnTo>
                  <a:lnTo>
                    <a:pt x="611" y="1192"/>
                  </a:lnTo>
                  <a:lnTo>
                    <a:pt x="611" y="1192"/>
                  </a:lnTo>
                  <a:lnTo>
                    <a:pt x="609" y="1192"/>
                  </a:lnTo>
                  <a:lnTo>
                    <a:pt x="606" y="1192"/>
                  </a:lnTo>
                  <a:lnTo>
                    <a:pt x="604" y="1197"/>
                  </a:lnTo>
                  <a:lnTo>
                    <a:pt x="604" y="1197"/>
                  </a:lnTo>
                  <a:lnTo>
                    <a:pt x="606" y="1197"/>
                  </a:lnTo>
                  <a:lnTo>
                    <a:pt x="606" y="1197"/>
                  </a:lnTo>
                  <a:lnTo>
                    <a:pt x="606" y="1197"/>
                  </a:lnTo>
                  <a:lnTo>
                    <a:pt x="606" y="1197"/>
                  </a:lnTo>
                  <a:lnTo>
                    <a:pt x="604" y="1197"/>
                  </a:lnTo>
                  <a:lnTo>
                    <a:pt x="604" y="1197"/>
                  </a:lnTo>
                  <a:lnTo>
                    <a:pt x="604" y="1197"/>
                  </a:lnTo>
                  <a:lnTo>
                    <a:pt x="604" y="1197"/>
                  </a:lnTo>
                  <a:lnTo>
                    <a:pt x="604" y="1197"/>
                  </a:lnTo>
                  <a:lnTo>
                    <a:pt x="604" y="1197"/>
                  </a:lnTo>
                  <a:lnTo>
                    <a:pt x="604" y="1197"/>
                  </a:lnTo>
                  <a:lnTo>
                    <a:pt x="594" y="1202"/>
                  </a:lnTo>
                  <a:lnTo>
                    <a:pt x="594" y="1204"/>
                  </a:lnTo>
                  <a:lnTo>
                    <a:pt x="597" y="1204"/>
                  </a:lnTo>
                  <a:lnTo>
                    <a:pt x="597" y="1204"/>
                  </a:lnTo>
                  <a:lnTo>
                    <a:pt x="599" y="1202"/>
                  </a:lnTo>
                  <a:lnTo>
                    <a:pt x="599" y="1202"/>
                  </a:lnTo>
                  <a:lnTo>
                    <a:pt x="602" y="1202"/>
                  </a:lnTo>
                  <a:lnTo>
                    <a:pt x="599" y="1202"/>
                  </a:lnTo>
                  <a:lnTo>
                    <a:pt x="599" y="1202"/>
                  </a:lnTo>
                  <a:lnTo>
                    <a:pt x="602" y="1204"/>
                  </a:lnTo>
                  <a:lnTo>
                    <a:pt x="602" y="1204"/>
                  </a:lnTo>
                  <a:lnTo>
                    <a:pt x="599" y="1204"/>
                  </a:lnTo>
                  <a:lnTo>
                    <a:pt x="599" y="1204"/>
                  </a:lnTo>
                  <a:lnTo>
                    <a:pt x="599" y="1204"/>
                  </a:lnTo>
                  <a:lnTo>
                    <a:pt x="599" y="1207"/>
                  </a:lnTo>
                  <a:lnTo>
                    <a:pt x="599" y="1207"/>
                  </a:lnTo>
                  <a:lnTo>
                    <a:pt x="599" y="1207"/>
                  </a:lnTo>
                  <a:lnTo>
                    <a:pt x="599" y="1207"/>
                  </a:lnTo>
                  <a:lnTo>
                    <a:pt x="599" y="1207"/>
                  </a:lnTo>
                  <a:lnTo>
                    <a:pt x="597" y="1207"/>
                  </a:lnTo>
                  <a:lnTo>
                    <a:pt x="597" y="1209"/>
                  </a:lnTo>
                  <a:lnTo>
                    <a:pt x="597" y="1209"/>
                  </a:lnTo>
                  <a:lnTo>
                    <a:pt x="597" y="1209"/>
                  </a:lnTo>
                  <a:lnTo>
                    <a:pt x="594" y="1209"/>
                  </a:lnTo>
                  <a:lnTo>
                    <a:pt x="594" y="1211"/>
                  </a:lnTo>
                  <a:lnTo>
                    <a:pt x="594" y="1211"/>
                  </a:lnTo>
                  <a:lnTo>
                    <a:pt x="594" y="1211"/>
                  </a:lnTo>
                  <a:lnTo>
                    <a:pt x="594" y="1211"/>
                  </a:lnTo>
                  <a:lnTo>
                    <a:pt x="594" y="1211"/>
                  </a:lnTo>
                  <a:lnTo>
                    <a:pt x="594" y="1211"/>
                  </a:lnTo>
                  <a:lnTo>
                    <a:pt x="594" y="1211"/>
                  </a:lnTo>
                  <a:lnTo>
                    <a:pt x="597" y="1211"/>
                  </a:lnTo>
                  <a:lnTo>
                    <a:pt x="594" y="1211"/>
                  </a:lnTo>
                  <a:lnTo>
                    <a:pt x="594" y="1214"/>
                  </a:lnTo>
                  <a:lnTo>
                    <a:pt x="594" y="1214"/>
                  </a:lnTo>
                  <a:lnTo>
                    <a:pt x="592" y="1214"/>
                  </a:lnTo>
                  <a:lnTo>
                    <a:pt x="592" y="1216"/>
                  </a:lnTo>
                  <a:lnTo>
                    <a:pt x="592" y="1216"/>
                  </a:lnTo>
                  <a:lnTo>
                    <a:pt x="592" y="1216"/>
                  </a:lnTo>
                  <a:lnTo>
                    <a:pt x="592" y="1218"/>
                  </a:lnTo>
                  <a:lnTo>
                    <a:pt x="590" y="1218"/>
                  </a:lnTo>
                  <a:lnTo>
                    <a:pt x="590" y="1218"/>
                  </a:lnTo>
                  <a:lnTo>
                    <a:pt x="587" y="1218"/>
                  </a:lnTo>
                  <a:lnTo>
                    <a:pt x="587" y="1218"/>
                  </a:lnTo>
                  <a:lnTo>
                    <a:pt x="585" y="1218"/>
                  </a:lnTo>
                  <a:lnTo>
                    <a:pt x="585" y="1221"/>
                  </a:lnTo>
                  <a:lnTo>
                    <a:pt x="585" y="1221"/>
                  </a:lnTo>
                  <a:lnTo>
                    <a:pt x="587" y="1221"/>
                  </a:lnTo>
                  <a:lnTo>
                    <a:pt x="587" y="1223"/>
                  </a:lnTo>
                  <a:lnTo>
                    <a:pt x="587" y="1223"/>
                  </a:lnTo>
                  <a:lnTo>
                    <a:pt x="585" y="1223"/>
                  </a:lnTo>
                  <a:lnTo>
                    <a:pt x="587" y="1223"/>
                  </a:lnTo>
                  <a:lnTo>
                    <a:pt x="587" y="1223"/>
                  </a:lnTo>
                  <a:lnTo>
                    <a:pt x="587" y="1223"/>
                  </a:lnTo>
                  <a:lnTo>
                    <a:pt x="587" y="1223"/>
                  </a:lnTo>
                  <a:lnTo>
                    <a:pt x="587" y="1221"/>
                  </a:lnTo>
                  <a:lnTo>
                    <a:pt x="590" y="1221"/>
                  </a:lnTo>
                  <a:lnTo>
                    <a:pt x="590" y="1221"/>
                  </a:lnTo>
                  <a:lnTo>
                    <a:pt x="590" y="1221"/>
                  </a:lnTo>
                  <a:lnTo>
                    <a:pt x="590" y="1221"/>
                  </a:lnTo>
                  <a:lnTo>
                    <a:pt x="592" y="1221"/>
                  </a:lnTo>
                  <a:lnTo>
                    <a:pt x="597" y="1216"/>
                  </a:lnTo>
                  <a:lnTo>
                    <a:pt x="597" y="1214"/>
                  </a:lnTo>
                  <a:lnTo>
                    <a:pt x="599" y="1214"/>
                  </a:lnTo>
                  <a:lnTo>
                    <a:pt x="602" y="1211"/>
                  </a:lnTo>
                  <a:lnTo>
                    <a:pt x="602" y="1211"/>
                  </a:lnTo>
                  <a:lnTo>
                    <a:pt x="602" y="1211"/>
                  </a:lnTo>
                  <a:lnTo>
                    <a:pt x="602" y="1211"/>
                  </a:lnTo>
                  <a:lnTo>
                    <a:pt x="602" y="1211"/>
                  </a:lnTo>
                  <a:lnTo>
                    <a:pt x="602" y="1214"/>
                  </a:lnTo>
                  <a:lnTo>
                    <a:pt x="602" y="1214"/>
                  </a:lnTo>
                  <a:lnTo>
                    <a:pt x="599" y="1214"/>
                  </a:lnTo>
                  <a:lnTo>
                    <a:pt x="599" y="1214"/>
                  </a:lnTo>
                  <a:lnTo>
                    <a:pt x="599" y="1214"/>
                  </a:lnTo>
                  <a:lnTo>
                    <a:pt x="599" y="1214"/>
                  </a:lnTo>
                  <a:lnTo>
                    <a:pt x="599" y="1214"/>
                  </a:lnTo>
                  <a:lnTo>
                    <a:pt x="599" y="1216"/>
                  </a:lnTo>
                  <a:lnTo>
                    <a:pt x="599" y="1216"/>
                  </a:lnTo>
                  <a:lnTo>
                    <a:pt x="599" y="1216"/>
                  </a:lnTo>
                  <a:lnTo>
                    <a:pt x="599" y="1216"/>
                  </a:lnTo>
                  <a:lnTo>
                    <a:pt x="597" y="1218"/>
                  </a:lnTo>
                  <a:lnTo>
                    <a:pt x="594" y="1218"/>
                  </a:lnTo>
                  <a:lnTo>
                    <a:pt x="594" y="1221"/>
                  </a:lnTo>
                  <a:lnTo>
                    <a:pt x="597" y="1221"/>
                  </a:lnTo>
                  <a:lnTo>
                    <a:pt x="597" y="1221"/>
                  </a:lnTo>
                  <a:lnTo>
                    <a:pt x="597" y="1221"/>
                  </a:lnTo>
                  <a:lnTo>
                    <a:pt x="597" y="1221"/>
                  </a:lnTo>
                  <a:lnTo>
                    <a:pt x="597" y="1221"/>
                  </a:lnTo>
                  <a:lnTo>
                    <a:pt x="597" y="1221"/>
                  </a:lnTo>
                  <a:lnTo>
                    <a:pt x="597" y="1221"/>
                  </a:lnTo>
                  <a:lnTo>
                    <a:pt x="599" y="1221"/>
                  </a:lnTo>
                  <a:lnTo>
                    <a:pt x="599" y="1221"/>
                  </a:lnTo>
                  <a:lnTo>
                    <a:pt x="599" y="1221"/>
                  </a:lnTo>
                  <a:lnTo>
                    <a:pt x="599" y="1221"/>
                  </a:lnTo>
                  <a:lnTo>
                    <a:pt x="599" y="1221"/>
                  </a:lnTo>
                  <a:lnTo>
                    <a:pt x="602" y="1221"/>
                  </a:lnTo>
                  <a:lnTo>
                    <a:pt x="602" y="1221"/>
                  </a:lnTo>
                  <a:lnTo>
                    <a:pt x="602" y="1221"/>
                  </a:lnTo>
                  <a:lnTo>
                    <a:pt x="602" y="1218"/>
                  </a:lnTo>
                  <a:lnTo>
                    <a:pt x="602" y="1218"/>
                  </a:lnTo>
                  <a:lnTo>
                    <a:pt x="602" y="1218"/>
                  </a:lnTo>
                  <a:lnTo>
                    <a:pt x="599" y="1218"/>
                  </a:lnTo>
                  <a:lnTo>
                    <a:pt x="599" y="1218"/>
                  </a:lnTo>
                  <a:lnTo>
                    <a:pt x="599" y="1218"/>
                  </a:lnTo>
                  <a:lnTo>
                    <a:pt x="599" y="1218"/>
                  </a:lnTo>
                  <a:lnTo>
                    <a:pt x="602" y="1216"/>
                  </a:lnTo>
                  <a:lnTo>
                    <a:pt x="604" y="1214"/>
                  </a:lnTo>
                  <a:lnTo>
                    <a:pt x="604" y="1214"/>
                  </a:lnTo>
                  <a:lnTo>
                    <a:pt x="604" y="1216"/>
                  </a:lnTo>
                  <a:lnTo>
                    <a:pt x="604" y="1216"/>
                  </a:lnTo>
                  <a:lnTo>
                    <a:pt x="604" y="1216"/>
                  </a:lnTo>
                  <a:lnTo>
                    <a:pt x="604" y="1216"/>
                  </a:lnTo>
                  <a:lnTo>
                    <a:pt x="604" y="1216"/>
                  </a:lnTo>
                  <a:lnTo>
                    <a:pt x="606" y="1216"/>
                  </a:lnTo>
                  <a:lnTo>
                    <a:pt x="606" y="1218"/>
                  </a:lnTo>
                  <a:lnTo>
                    <a:pt x="606" y="1218"/>
                  </a:lnTo>
                  <a:lnTo>
                    <a:pt x="606" y="1221"/>
                  </a:lnTo>
                  <a:lnTo>
                    <a:pt x="606" y="1221"/>
                  </a:lnTo>
                  <a:lnTo>
                    <a:pt x="606" y="1221"/>
                  </a:lnTo>
                  <a:lnTo>
                    <a:pt x="609" y="1221"/>
                  </a:lnTo>
                  <a:lnTo>
                    <a:pt x="611" y="1218"/>
                  </a:lnTo>
                  <a:lnTo>
                    <a:pt x="611" y="1216"/>
                  </a:lnTo>
                  <a:lnTo>
                    <a:pt x="613" y="1216"/>
                  </a:lnTo>
                  <a:lnTo>
                    <a:pt x="613" y="1214"/>
                  </a:lnTo>
                  <a:lnTo>
                    <a:pt x="613" y="1214"/>
                  </a:lnTo>
                  <a:lnTo>
                    <a:pt x="618" y="1211"/>
                  </a:lnTo>
                  <a:lnTo>
                    <a:pt x="620" y="1211"/>
                  </a:lnTo>
                  <a:lnTo>
                    <a:pt x="620" y="1211"/>
                  </a:lnTo>
                  <a:lnTo>
                    <a:pt x="620" y="1209"/>
                  </a:lnTo>
                  <a:lnTo>
                    <a:pt x="620" y="1209"/>
                  </a:lnTo>
                  <a:lnTo>
                    <a:pt x="620" y="1209"/>
                  </a:lnTo>
                  <a:lnTo>
                    <a:pt x="620" y="1209"/>
                  </a:lnTo>
                  <a:lnTo>
                    <a:pt x="623" y="1207"/>
                  </a:lnTo>
                  <a:lnTo>
                    <a:pt x="628" y="1204"/>
                  </a:lnTo>
                  <a:lnTo>
                    <a:pt x="630" y="1202"/>
                  </a:lnTo>
                  <a:lnTo>
                    <a:pt x="630" y="1202"/>
                  </a:lnTo>
                  <a:lnTo>
                    <a:pt x="630" y="1202"/>
                  </a:lnTo>
                  <a:lnTo>
                    <a:pt x="630" y="1202"/>
                  </a:lnTo>
                  <a:lnTo>
                    <a:pt x="630" y="1199"/>
                  </a:lnTo>
                  <a:lnTo>
                    <a:pt x="628" y="1199"/>
                  </a:lnTo>
                  <a:lnTo>
                    <a:pt x="625" y="1199"/>
                  </a:lnTo>
                  <a:lnTo>
                    <a:pt x="623" y="1202"/>
                  </a:lnTo>
                  <a:lnTo>
                    <a:pt x="623" y="1202"/>
                  </a:lnTo>
                  <a:lnTo>
                    <a:pt x="620" y="1199"/>
                  </a:lnTo>
                  <a:lnTo>
                    <a:pt x="618" y="1199"/>
                  </a:lnTo>
                  <a:lnTo>
                    <a:pt x="618" y="1199"/>
                  </a:lnTo>
                  <a:lnTo>
                    <a:pt x="618" y="1199"/>
                  </a:lnTo>
                  <a:lnTo>
                    <a:pt x="620" y="1197"/>
                  </a:lnTo>
                  <a:lnTo>
                    <a:pt x="620" y="1197"/>
                  </a:lnTo>
                  <a:lnTo>
                    <a:pt x="623" y="1197"/>
                  </a:lnTo>
                  <a:lnTo>
                    <a:pt x="623" y="1197"/>
                  </a:lnTo>
                  <a:lnTo>
                    <a:pt x="625" y="1197"/>
                  </a:lnTo>
                  <a:lnTo>
                    <a:pt x="628" y="1195"/>
                  </a:lnTo>
                  <a:lnTo>
                    <a:pt x="632" y="1188"/>
                  </a:lnTo>
                  <a:lnTo>
                    <a:pt x="635" y="1188"/>
                  </a:lnTo>
                  <a:lnTo>
                    <a:pt x="635" y="1188"/>
                  </a:lnTo>
                  <a:lnTo>
                    <a:pt x="635" y="1188"/>
                  </a:lnTo>
                  <a:lnTo>
                    <a:pt x="632" y="1190"/>
                  </a:lnTo>
                  <a:lnTo>
                    <a:pt x="632" y="1190"/>
                  </a:lnTo>
                  <a:lnTo>
                    <a:pt x="632" y="1188"/>
                  </a:lnTo>
                  <a:lnTo>
                    <a:pt x="632" y="1188"/>
                  </a:lnTo>
                  <a:lnTo>
                    <a:pt x="632" y="1188"/>
                  </a:lnTo>
                  <a:lnTo>
                    <a:pt x="632" y="1188"/>
                  </a:lnTo>
                  <a:lnTo>
                    <a:pt x="632" y="1190"/>
                  </a:lnTo>
                  <a:lnTo>
                    <a:pt x="632" y="1190"/>
                  </a:lnTo>
                  <a:lnTo>
                    <a:pt x="630" y="1192"/>
                  </a:lnTo>
                  <a:lnTo>
                    <a:pt x="628" y="1195"/>
                  </a:lnTo>
                  <a:lnTo>
                    <a:pt x="628" y="1195"/>
                  </a:lnTo>
                  <a:lnTo>
                    <a:pt x="628" y="1197"/>
                  </a:lnTo>
                  <a:lnTo>
                    <a:pt x="628" y="1197"/>
                  </a:lnTo>
                  <a:lnTo>
                    <a:pt x="630" y="1197"/>
                  </a:lnTo>
                  <a:lnTo>
                    <a:pt x="630" y="1197"/>
                  </a:lnTo>
                  <a:lnTo>
                    <a:pt x="630" y="1197"/>
                  </a:lnTo>
                  <a:lnTo>
                    <a:pt x="630" y="1197"/>
                  </a:lnTo>
                  <a:lnTo>
                    <a:pt x="630" y="1197"/>
                  </a:lnTo>
                  <a:lnTo>
                    <a:pt x="630" y="1197"/>
                  </a:lnTo>
                  <a:lnTo>
                    <a:pt x="630" y="1197"/>
                  </a:lnTo>
                  <a:lnTo>
                    <a:pt x="630" y="1197"/>
                  </a:lnTo>
                  <a:lnTo>
                    <a:pt x="630" y="1199"/>
                  </a:lnTo>
                  <a:lnTo>
                    <a:pt x="630" y="1199"/>
                  </a:lnTo>
                  <a:lnTo>
                    <a:pt x="630" y="1199"/>
                  </a:lnTo>
                  <a:lnTo>
                    <a:pt x="630" y="1199"/>
                  </a:lnTo>
                  <a:lnTo>
                    <a:pt x="632" y="1202"/>
                  </a:lnTo>
                  <a:lnTo>
                    <a:pt x="632" y="1202"/>
                  </a:lnTo>
                  <a:lnTo>
                    <a:pt x="630" y="1202"/>
                  </a:lnTo>
                  <a:lnTo>
                    <a:pt x="630" y="1202"/>
                  </a:lnTo>
                  <a:lnTo>
                    <a:pt x="630" y="1204"/>
                  </a:lnTo>
                  <a:lnTo>
                    <a:pt x="628" y="1204"/>
                  </a:lnTo>
                  <a:lnTo>
                    <a:pt x="628" y="1204"/>
                  </a:lnTo>
                  <a:lnTo>
                    <a:pt x="628" y="1207"/>
                  </a:lnTo>
                  <a:lnTo>
                    <a:pt x="628" y="1207"/>
                  </a:lnTo>
                  <a:lnTo>
                    <a:pt x="632" y="1204"/>
                  </a:lnTo>
                  <a:lnTo>
                    <a:pt x="632" y="1204"/>
                  </a:lnTo>
                  <a:lnTo>
                    <a:pt x="635" y="1207"/>
                  </a:lnTo>
                  <a:lnTo>
                    <a:pt x="635" y="1207"/>
                  </a:lnTo>
                  <a:lnTo>
                    <a:pt x="635" y="1204"/>
                  </a:lnTo>
                  <a:lnTo>
                    <a:pt x="635" y="1204"/>
                  </a:lnTo>
                  <a:lnTo>
                    <a:pt x="637" y="1204"/>
                  </a:lnTo>
                  <a:lnTo>
                    <a:pt x="637" y="1204"/>
                  </a:lnTo>
                  <a:lnTo>
                    <a:pt x="637" y="1204"/>
                  </a:lnTo>
                  <a:lnTo>
                    <a:pt x="637" y="1207"/>
                  </a:lnTo>
                  <a:lnTo>
                    <a:pt x="637" y="1207"/>
                  </a:lnTo>
                  <a:lnTo>
                    <a:pt x="628" y="1209"/>
                  </a:lnTo>
                  <a:lnTo>
                    <a:pt x="628" y="1209"/>
                  </a:lnTo>
                  <a:lnTo>
                    <a:pt x="628" y="1209"/>
                  </a:lnTo>
                  <a:lnTo>
                    <a:pt x="630" y="1209"/>
                  </a:lnTo>
                  <a:lnTo>
                    <a:pt x="630" y="1211"/>
                  </a:lnTo>
                  <a:lnTo>
                    <a:pt x="632" y="1209"/>
                  </a:lnTo>
                  <a:lnTo>
                    <a:pt x="632" y="1211"/>
                  </a:lnTo>
                  <a:lnTo>
                    <a:pt x="632" y="1211"/>
                  </a:lnTo>
                  <a:lnTo>
                    <a:pt x="632" y="1209"/>
                  </a:lnTo>
                  <a:lnTo>
                    <a:pt x="632" y="1209"/>
                  </a:lnTo>
                  <a:lnTo>
                    <a:pt x="635" y="1209"/>
                  </a:lnTo>
                  <a:lnTo>
                    <a:pt x="635" y="1211"/>
                  </a:lnTo>
                  <a:lnTo>
                    <a:pt x="635" y="1211"/>
                  </a:lnTo>
                  <a:lnTo>
                    <a:pt x="637" y="1211"/>
                  </a:lnTo>
                  <a:lnTo>
                    <a:pt x="637" y="1211"/>
                  </a:lnTo>
                  <a:lnTo>
                    <a:pt x="637" y="1211"/>
                  </a:lnTo>
                  <a:lnTo>
                    <a:pt x="637" y="1211"/>
                  </a:lnTo>
                  <a:lnTo>
                    <a:pt x="637" y="1211"/>
                  </a:lnTo>
                  <a:lnTo>
                    <a:pt x="637" y="1211"/>
                  </a:lnTo>
                  <a:lnTo>
                    <a:pt x="639" y="1211"/>
                  </a:lnTo>
                  <a:lnTo>
                    <a:pt x="639" y="1209"/>
                  </a:lnTo>
                  <a:lnTo>
                    <a:pt x="639" y="1209"/>
                  </a:lnTo>
                  <a:lnTo>
                    <a:pt x="639" y="1209"/>
                  </a:lnTo>
                  <a:lnTo>
                    <a:pt x="639" y="1211"/>
                  </a:lnTo>
                  <a:lnTo>
                    <a:pt x="639" y="1211"/>
                  </a:lnTo>
                  <a:lnTo>
                    <a:pt x="639" y="1211"/>
                  </a:lnTo>
                  <a:lnTo>
                    <a:pt x="639" y="1211"/>
                  </a:lnTo>
                  <a:lnTo>
                    <a:pt x="642" y="1211"/>
                  </a:lnTo>
                  <a:lnTo>
                    <a:pt x="642" y="1211"/>
                  </a:lnTo>
                  <a:lnTo>
                    <a:pt x="642" y="1211"/>
                  </a:lnTo>
                  <a:lnTo>
                    <a:pt x="642" y="1211"/>
                  </a:lnTo>
                  <a:lnTo>
                    <a:pt x="642" y="1214"/>
                  </a:lnTo>
                  <a:lnTo>
                    <a:pt x="644" y="1211"/>
                  </a:lnTo>
                  <a:lnTo>
                    <a:pt x="644" y="1211"/>
                  </a:lnTo>
                  <a:lnTo>
                    <a:pt x="646" y="1211"/>
                  </a:lnTo>
                  <a:lnTo>
                    <a:pt x="646" y="1211"/>
                  </a:lnTo>
                  <a:lnTo>
                    <a:pt x="646" y="1211"/>
                  </a:lnTo>
                  <a:lnTo>
                    <a:pt x="649" y="1211"/>
                  </a:lnTo>
                  <a:lnTo>
                    <a:pt x="649" y="1211"/>
                  </a:lnTo>
                  <a:lnTo>
                    <a:pt x="649" y="1214"/>
                  </a:lnTo>
                  <a:lnTo>
                    <a:pt x="649" y="1214"/>
                  </a:lnTo>
                  <a:lnTo>
                    <a:pt x="649" y="1214"/>
                  </a:lnTo>
                  <a:lnTo>
                    <a:pt x="651" y="1211"/>
                  </a:lnTo>
                  <a:lnTo>
                    <a:pt x="651" y="1211"/>
                  </a:lnTo>
                  <a:lnTo>
                    <a:pt x="651" y="1211"/>
                  </a:lnTo>
                  <a:lnTo>
                    <a:pt x="651" y="1214"/>
                  </a:lnTo>
                  <a:lnTo>
                    <a:pt x="651" y="1214"/>
                  </a:lnTo>
                  <a:lnTo>
                    <a:pt x="651" y="1214"/>
                  </a:lnTo>
                  <a:lnTo>
                    <a:pt x="651" y="1214"/>
                  </a:lnTo>
                  <a:lnTo>
                    <a:pt x="651" y="1214"/>
                  </a:lnTo>
                  <a:lnTo>
                    <a:pt x="654" y="1214"/>
                  </a:lnTo>
                  <a:lnTo>
                    <a:pt x="654" y="1214"/>
                  </a:lnTo>
                  <a:lnTo>
                    <a:pt x="654" y="1214"/>
                  </a:lnTo>
                  <a:lnTo>
                    <a:pt x="658" y="1214"/>
                  </a:lnTo>
                  <a:lnTo>
                    <a:pt x="658" y="1214"/>
                  </a:lnTo>
                  <a:lnTo>
                    <a:pt x="658" y="1214"/>
                  </a:lnTo>
                  <a:lnTo>
                    <a:pt x="661" y="1211"/>
                  </a:lnTo>
                  <a:lnTo>
                    <a:pt x="661" y="1211"/>
                  </a:lnTo>
                  <a:lnTo>
                    <a:pt x="661" y="1214"/>
                  </a:lnTo>
                  <a:lnTo>
                    <a:pt x="654" y="1214"/>
                  </a:lnTo>
                  <a:lnTo>
                    <a:pt x="654" y="1214"/>
                  </a:lnTo>
                  <a:lnTo>
                    <a:pt x="654" y="1216"/>
                  </a:lnTo>
                  <a:lnTo>
                    <a:pt x="654" y="1216"/>
                  </a:lnTo>
                  <a:lnTo>
                    <a:pt x="654" y="1216"/>
                  </a:lnTo>
                  <a:lnTo>
                    <a:pt x="654" y="1216"/>
                  </a:lnTo>
                  <a:lnTo>
                    <a:pt x="654" y="1216"/>
                  </a:lnTo>
                  <a:lnTo>
                    <a:pt x="654" y="1216"/>
                  </a:lnTo>
                  <a:lnTo>
                    <a:pt x="654" y="1216"/>
                  </a:lnTo>
                  <a:lnTo>
                    <a:pt x="651" y="1216"/>
                  </a:lnTo>
                  <a:lnTo>
                    <a:pt x="651" y="1216"/>
                  </a:lnTo>
                  <a:lnTo>
                    <a:pt x="649" y="1216"/>
                  </a:lnTo>
                  <a:lnTo>
                    <a:pt x="649" y="1216"/>
                  </a:lnTo>
                  <a:lnTo>
                    <a:pt x="646" y="1216"/>
                  </a:lnTo>
                  <a:lnTo>
                    <a:pt x="644" y="1216"/>
                  </a:lnTo>
                  <a:lnTo>
                    <a:pt x="642" y="1216"/>
                  </a:lnTo>
                  <a:lnTo>
                    <a:pt x="639" y="1216"/>
                  </a:lnTo>
                  <a:lnTo>
                    <a:pt x="639" y="1216"/>
                  </a:lnTo>
                  <a:lnTo>
                    <a:pt x="637" y="1214"/>
                  </a:lnTo>
                  <a:lnTo>
                    <a:pt x="637" y="1214"/>
                  </a:lnTo>
                  <a:lnTo>
                    <a:pt x="637" y="1214"/>
                  </a:lnTo>
                  <a:lnTo>
                    <a:pt x="630" y="1218"/>
                  </a:lnTo>
                  <a:lnTo>
                    <a:pt x="623" y="1223"/>
                  </a:lnTo>
                  <a:lnTo>
                    <a:pt x="620" y="1223"/>
                  </a:lnTo>
                  <a:lnTo>
                    <a:pt x="618" y="1221"/>
                  </a:lnTo>
                  <a:lnTo>
                    <a:pt x="618" y="1221"/>
                  </a:lnTo>
                  <a:lnTo>
                    <a:pt x="616" y="1223"/>
                  </a:lnTo>
                  <a:lnTo>
                    <a:pt x="616" y="1223"/>
                  </a:lnTo>
                  <a:lnTo>
                    <a:pt x="613" y="1221"/>
                  </a:lnTo>
                  <a:lnTo>
                    <a:pt x="611" y="1221"/>
                  </a:lnTo>
                  <a:lnTo>
                    <a:pt x="611" y="1221"/>
                  </a:lnTo>
                  <a:lnTo>
                    <a:pt x="609" y="1221"/>
                  </a:lnTo>
                  <a:lnTo>
                    <a:pt x="609" y="1221"/>
                  </a:lnTo>
                  <a:lnTo>
                    <a:pt x="609" y="1221"/>
                  </a:lnTo>
                  <a:lnTo>
                    <a:pt x="606" y="1221"/>
                  </a:lnTo>
                  <a:lnTo>
                    <a:pt x="604" y="1221"/>
                  </a:lnTo>
                  <a:lnTo>
                    <a:pt x="604" y="1221"/>
                  </a:lnTo>
                  <a:lnTo>
                    <a:pt x="604" y="1221"/>
                  </a:lnTo>
                  <a:lnTo>
                    <a:pt x="602" y="1221"/>
                  </a:lnTo>
                  <a:lnTo>
                    <a:pt x="602" y="1221"/>
                  </a:lnTo>
                  <a:lnTo>
                    <a:pt x="602" y="1223"/>
                  </a:lnTo>
                  <a:lnTo>
                    <a:pt x="602" y="1223"/>
                  </a:lnTo>
                  <a:lnTo>
                    <a:pt x="602" y="1223"/>
                  </a:lnTo>
                  <a:lnTo>
                    <a:pt x="602" y="1223"/>
                  </a:lnTo>
                  <a:lnTo>
                    <a:pt x="602" y="1223"/>
                  </a:lnTo>
                  <a:lnTo>
                    <a:pt x="602" y="1223"/>
                  </a:lnTo>
                  <a:lnTo>
                    <a:pt x="602" y="1223"/>
                  </a:lnTo>
                  <a:lnTo>
                    <a:pt x="602" y="1223"/>
                  </a:lnTo>
                  <a:lnTo>
                    <a:pt x="604" y="1223"/>
                  </a:lnTo>
                  <a:lnTo>
                    <a:pt x="604" y="1223"/>
                  </a:lnTo>
                  <a:lnTo>
                    <a:pt x="604" y="1223"/>
                  </a:lnTo>
                  <a:lnTo>
                    <a:pt x="604" y="1223"/>
                  </a:lnTo>
                  <a:lnTo>
                    <a:pt x="604" y="1223"/>
                  </a:lnTo>
                  <a:lnTo>
                    <a:pt x="604" y="1223"/>
                  </a:lnTo>
                  <a:lnTo>
                    <a:pt x="604" y="1223"/>
                  </a:lnTo>
                  <a:lnTo>
                    <a:pt x="604" y="1223"/>
                  </a:lnTo>
                  <a:lnTo>
                    <a:pt x="604" y="1226"/>
                  </a:lnTo>
                  <a:lnTo>
                    <a:pt x="606" y="1226"/>
                  </a:lnTo>
                  <a:lnTo>
                    <a:pt x="606" y="1226"/>
                  </a:lnTo>
                  <a:lnTo>
                    <a:pt x="606" y="1223"/>
                  </a:lnTo>
                  <a:lnTo>
                    <a:pt x="609" y="1223"/>
                  </a:lnTo>
                  <a:lnTo>
                    <a:pt x="609" y="1226"/>
                  </a:lnTo>
                  <a:lnTo>
                    <a:pt x="609" y="1226"/>
                  </a:lnTo>
                  <a:lnTo>
                    <a:pt x="609" y="1226"/>
                  </a:lnTo>
                  <a:lnTo>
                    <a:pt x="611" y="1226"/>
                  </a:lnTo>
                  <a:lnTo>
                    <a:pt x="611" y="1226"/>
                  </a:lnTo>
                  <a:lnTo>
                    <a:pt x="611" y="1226"/>
                  </a:lnTo>
                  <a:lnTo>
                    <a:pt x="611" y="1226"/>
                  </a:lnTo>
                  <a:lnTo>
                    <a:pt x="609" y="1226"/>
                  </a:lnTo>
                  <a:lnTo>
                    <a:pt x="604" y="1226"/>
                  </a:lnTo>
                  <a:lnTo>
                    <a:pt x="604" y="1226"/>
                  </a:lnTo>
                  <a:lnTo>
                    <a:pt x="602" y="1226"/>
                  </a:lnTo>
                  <a:lnTo>
                    <a:pt x="599" y="1226"/>
                  </a:lnTo>
                  <a:lnTo>
                    <a:pt x="599" y="1226"/>
                  </a:lnTo>
                  <a:lnTo>
                    <a:pt x="599" y="1226"/>
                  </a:lnTo>
                  <a:lnTo>
                    <a:pt x="597" y="1226"/>
                  </a:lnTo>
                  <a:lnTo>
                    <a:pt x="597" y="1226"/>
                  </a:lnTo>
                  <a:lnTo>
                    <a:pt x="594" y="1226"/>
                  </a:lnTo>
                  <a:lnTo>
                    <a:pt x="594" y="1226"/>
                  </a:lnTo>
                  <a:lnTo>
                    <a:pt x="592" y="1226"/>
                  </a:lnTo>
                  <a:lnTo>
                    <a:pt x="590" y="1228"/>
                  </a:lnTo>
                  <a:lnTo>
                    <a:pt x="587" y="1230"/>
                  </a:lnTo>
                  <a:lnTo>
                    <a:pt x="590" y="1230"/>
                  </a:lnTo>
                  <a:lnTo>
                    <a:pt x="590" y="1230"/>
                  </a:lnTo>
                  <a:lnTo>
                    <a:pt x="590" y="1228"/>
                  </a:lnTo>
                  <a:lnTo>
                    <a:pt x="592" y="1228"/>
                  </a:lnTo>
                  <a:lnTo>
                    <a:pt x="592" y="1228"/>
                  </a:lnTo>
                  <a:lnTo>
                    <a:pt x="592" y="1230"/>
                  </a:lnTo>
                  <a:lnTo>
                    <a:pt x="592" y="1230"/>
                  </a:lnTo>
                  <a:lnTo>
                    <a:pt x="592" y="1230"/>
                  </a:lnTo>
                  <a:lnTo>
                    <a:pt x="592" y="1230"/>
                  </a:lnTo>
                  <a:lnTo>
                    <a:pt x="592" y="1230"/>
                  </a:lnTo>
                  <a:lnTo>
                    <a:pt x="592" y="1230"/>
                  </a:lnTo>
                  <a:lnTo>
                    <a:pt x="594" y="1228"/>
                  </a:lnTo>
                  <a:lnTo>
                    <a:pt x="594" y="1228"/>
                  </a:lnTo>
                  <a:lnTo>
                    <a:pt x="594" y="1228"/>
                  </a:lnTo>
                  <a:lnTo>
                    <a:pt x="594" y="1226"/>
                  </a:lnTo>
                  <a:lnTo>
                    <a:pt x="594" y="1226"/>
                  </a:lnTo>
                  <a:lnTo>
                    <a:pt x="594" y="1226"/>
                  </a:lnTo>
                  <a:lnTo>
                    <a:pt x="594" y="1228"/>
                  </a:lnTo>
                  <a:lnTo>
                    <a:pt x="594" y="1228"/>
                  </a:lnTo>
                  <a:lnTo>
                    <a:pt x="594" y="1228"/>
                  </a:lnTo>
                  <a:lnTo>
                    <a:pt x="594" y="1230"/>
                  </a:lnTo>
                  <a:lnTo>
                    <a:pt x="594" y="1230"/>
                  </a:lnTo>
                  <a:lnTo>
                    <a:pt x="599" y="1230"/>
                  </a:lnTo>
                  <a:lnTo>
                    <a:pt x="604" y="1233"/>
                  </a:lnTo>
                  <a:lnTo>
                    <a:pt x="606" y="1233"/>
                  </a:lnTo>
                  <a:lnTo>
                    <a:pt x="613" y="1233"/>
                  </a:lnTo>
                  <a:lnTo>
                    <a:pt x="618" y="1230"/>
                  </a:lnTo>
                  <a:lnTo>
                    <a:pt x="620" y="1230"/>
                  </a:lnTo>
                  <a:lnTo>
                    <a:pt x="620" y="1228"/>
                  </a:lnTo>
                  <a:lnTo>
                    <a:pt x="620" y="1228"/>
                  </a:lnTo>
                  <a:lnTo>
                    <a:pt x="620" y="1228"/>
                  </a:lnTo>
                  <a:lnTo>
                    <a:pt x="620" y="1228"/>
                  </a:lnTo>
                  <a:lnTo>
                    <a:pt x="620" y="1230"/>
                  </a:lnTo>
                  <a:lnTo>
                    <a:pt x="620" y="1230"/>
                  </a:lnTo>
                  <a:lnTo>
                    <a:pt x="620" y="1230"/>
                  </a:lnTo>
                  <a:lnTo>
                    <a:pt x="620" y="1233"/>
                  </a:lnTo>
                  <a:lnTo>
                    <a:pt x="618" y="1233"/>
                  </a:lnTo>
                  <a:lnTo>
                    <a:pt x="618" y="1233"/>
                  </a:lnTo>
                  <a:lnTo>
                    <a:pt x="618" y="1233"/>
                  </a:lnTo>
                  <a:lnTo>
                    <a:pt x="611" y="1233"/>
                  </a:lnTo>
                  <a:lnTo>
                    <a:pt x="611" y="1235"/>
                  </a:lnTo>
                  <a:lnTo>
                    <a:pt x="611" y="1235"/>
                  </a:lnTo>
                  <a:lnTo>
                    <a:pt x="611" y="1235"/>
                  </a:lnTo>
                  <a:lnTo>
                    <a:pt x="611" y="1235"/>
                  </a:lnTo>
                  <a:lnTo>
                    <a:pt x="609" y="1235"/>
                  </a:lnTo>
                  <a:lnTo>
                    <a:pt x="609" y="1235"/>
                  </a:lnTo>
                  <a:lnTo>
                    <a:pt x="606" y="1235"/>
                  </a:lnTo>
                  <a:lnTo>
                    <a:pt x="599" y="1233"/>
                  </a:lnTo>
                  <a:lnTo>
                    <a:pt x="597" y="1235"/>
                  </a:lnTo>
                  <a:lnTo>
                    <a:pt x="594" y="1235"/>
                  </a:lnTo>
                  <a:lnTo>
                    <a:pt x="594" y="1237"/>
                  </a:lnTo>
                  <a:lnTo>
                    <a:pt x="594" y="1237"/>
                  </a:lnTo>
                  <a:lnTo>
                    <a:pt x="594" y="1237"/>
                  </a:lnTo>
                  <a:lnTo>
                    <a:pt x="597" y="1237"/>
                  </a:lnTo>
                  <a:lnTo>
                    <a:pt x="597" y="1237"/>
                  </a:lnTo>
                  <a:lnTo>
                    <a:pt x="602" y="1237"/>
                  </a:lnTo>
                  <a:lnTo>
                    <a:pt x="602" y="1235"/>
                  </a:lnTo>
                  <a:lnTo>
                    <a:pt x="602" y="1235"/>
                  </a:lnTo>
                  <a:lnTo>
                    <a:pt x="602" y="1235"/>
                  </a:lnTo>
                  <a:lnTo>
                    <a:pt x="602" y="1235"/>
                  </a:lnTo>
                  <a:lnTo>
                    <a:pt x="604" y="1235"/>
                  </a:lnTo>
                  <a:lnTo>
                    <a:pt x="604" y="1235"/>
                  </a:lnTo>
                  <a:lnTo>
                    <a:pt x="599" y="1237"/>
                  </a:lnTo>
                  <a:lnTo>
                    <a:pt x="599" y="1240"/>
                  </a:lnTo>
                  <a:lnTo>
                    <a:pt x="597" y="1240"/>
                  </a:lnTo>
                  <a:lnTo>
                    <a:pt x="597" y="1240"/>
                  </a:lnTo>
                  <a:lnTo>
                    <a:pt x="597" y="1240"/>
                  </a:lnTo>
                  <a:lnTo>
                    <a:pt x="597" y="1240"/>
                  </a:lnTo>
                  <a:lnTo>
                    <a:pt x="597" y="1240"/>
                  </a:lnTo>
                  <a:lnTo>
                    <a:pt x="599" y="1240"/>
                  </a:lnTo>
                  <a:lnTo>
                    <a:pt x="597" y="1242"/>
                  </a:lnTo>
                  <a:lnTo>
                    <a:pt x="597" y="1242"/>
                  </a:lnTo>
                  <a:lnTo>
                    <a:pt x="597" y="1242"/>
                  </a:lnTo>
                  <a:lnTo>
                    <a:pt x="597" y="1242"/>
                  </a:lnTo>
                  <a:lnTo>
                    <a:pt x="597" y="1242"/>
                  </a:lnTo>
                  <a:lnTo>
                    <a:pt x="597" y="1242"/>
                  </a:lnTo>
                  <a:lnTo>
                    <a:pt x="597" y="1242"/>
                  </a:lnTo>
                  <a:lnTo>
                    <a:pt x="597" y="1242"/>
                  </a:lnTo>
                  <a:lnTo>
                    <a:pt x="597" y="1242"/>
                  </a:lnTo>
                  <a:lnTo>
                    <a:pt x="597" y="1242"/>
                  </a:lnTo>
                  <a:lnTo>
                    <a:pt x="597" y="1244"/>
                  </a:lnTo>
                  <a:lnTo>
                    <a:pt x="599" y="1244"/>
                  </a:lnTo>
                  <a:lnTo>
                    <a:pt x="599" y="1244"/>
                  </a:lnTo>
                  <a:lnTo>
                    <a:pt x="599" y="1244"/>
                  </a:lnTo>
                  <a:lnTo>
                    <a:pt x="599" y="1242"/>
                  </a:lnTo>
                  <a:lnTo>
                    <a:pt x="599" y="1242"/>
                  </a:lnTo>
                  <a:lnTo>
                    <a:pt x="602" y="1242"/>
                  </a:lnTo>
                  <a:lnTo>
                    <a:pt x="602" y="1242"/>
                  </a:lnTo>
                  <a:lnTo>
                    <a:pt x="602" y="1242"/>
                  </a:lnTo>
                  <a:lnTo>
                    <a:pt x="602" y="1242"/>
                  </a:lnTo>
                  <a:lnTo>
                    <a:pt x="602" y="1242"/>
                  </a:lnTo>
                  <a:lnTo>
                    <a:pt x="602" y="1242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602" y="1247"/>
                  </a:lnTo>
                  <a:lnTo>
                    <a:pt x="602" y="1247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7" y="1247"/>
                  </a:lnTo>
                  <a:lnTo>
                    <a:pt x="597" y="1247"/>
                  </a:lnTo>
                  <a:lnTo>
                    <a:pt x="597" y="1247"/>
                  </a:lnTo>
                  <a:lnTo>
                    <a:pt x="597" y="1244"/>
                  </a:lnTo>
                  <a:lnTo>
                    <a:pt x="599" y="1244"/>
                  </a:lnTo>
                  <a:lnTo>
                    <a:pt x="597" y="1244"/>
                  </a:lnTo>
                  <a:lnTo>
                    <a:pt x="597" y="1244"/>
                  </a:lnTo>
                  <a:lnTo>
                    <a:pt x="597" y="1244"/>
                  </a:lnTo>
                  <a:lnTo>
                    <a:pt x="597" y="1244"/>
                  </a:lnTo>
                  <a:lnTo>
                    <a:pt x="594" y="1244"/>
                  </a:lnTo>
                  <a:lnTo>
                    <a:pt x="594" y="1244"/>
                  </a:lnTo>
                  <a:lnTo>
                    <a:pt x="594" y="1244"/>
                  </a:lnTo>
                  <a:lnTo>
                    <a:pt x="594" y="1247"/>
                  </a:lnTo>
                  <a:lnTo>
                    <a:pt x="594" y="1247"/>
                  </a:lnTo>
                  <a:lnTo>
                    <a:pt x="597" y="1247"/>
                  </a:lnTo>
                  <a:lnTo>
                    <a:pt x="597" y="1247"/>
                  </a:lnTo>
                  <a:lnTo>
                    <a:pt x="597" y="1247"/>
                  </a:lnTo>
                  <a:lnTo>
                    <a:pt x="597" y="1247"/>
                  </a:lnTo>
                  <a:lnTo>
                    <a:pt x="597" y="1249"/>
                  </a:lnTo>
                  <a:lnTo>
                    <a:pt x="597" y="1249"/>
                  </a:lnTo>
                  <a:lnTo>
                    <a:pt x="599" y="1247"/>
                  </a:lnTo>
                  <a:lnTo>
                    <a:pt x="599" y="1249"/>
                  </a:lnTo>
                  <a:lnTo>
                    <a:pt x="597" y="1252"/>
                  </a:lnTo>
                  <a:lnTo>
                    <a:pt x="597" y="1252"/>
                  </a:lnTo>
                  <a:lnTo>
                    <a:pt x="597" y="1249"/>
                  </a:lnTo>
                  <a:lnTo>
                    <a:pt x="597" y="1249"/>
                  </a:lnTo>
                  <a:lnTo>
                    <a:pt x="597" y="1249"/>
                  </a:lnTo>
                  <a:lnTo>
                    <a:pt x="597" y="1249"/>
                  </a:lnTo>
                  <a:lnTo>
                    <a:pt x="597" y="1249"/>
                  </a:lnTo>
                  <a:lnTo>
                    <a:pt x="597" y="1252"/>
                  </a:lnTo>
                  <a:lnTo>
                    <a:pt x="594" y="1252"/>
                  </a:lnTo>
                  <a:lnTo>
                    <a:pt x="594" y="1249"/>
                  </a:lnTo>
                  <a:lnTo>
                    <a:pt x="594" y="1249"/>
                  </a:lnTo>
                  <a:lnTo>
                    <a:pt x="597" y="1249"/>
                  </a:lnTo>
                  <a:lnTo>
                    <a:pt x="594" y="1249"/>
                  </a:lnTo>
                  <a:lnTo>
                    <a:pt x="594" y="1249"/>
                  </a:lnTo>
                  <a:lnTo>
                    <a:pt x="594" y="1247"/>
                  </a:lnTo>
                  <a:lnTo>
                    <a:pt x="594" y="1247"/>
                  </a:lnTo>
                  <a:lnTo>
                    <a:pt x="594" y="1247"/>
                  </a:lnTo>
                  <a:lnTo>
                    <a:pt x="594" y="1247"/>
                  </a:lnTo>
                  <a:lnTo>
                    <a:pt x="594" y="1249"/>
                  </a:lnTo>
                  <a:lnTo>
                    <a:pt x="594" y="1249"/>
                  </a:lnTo>
                  <a:lnTo>
                    <a:pt x="594" y="1249"/>
                  </a:lnTo>
                  <a:lnTo>
                    <a:pt x="594" y="1249"/>
                  </a:lnTo>
                  <a:lnTo>
                    <a:pt x="594" y="1249"/>
                  </a:lnTo>
                  <a:lnTo>
                    <a:pt x="594" y="1249"/>
                  </a:lnTo>
                  <a:lnTo>
                    <a:pt x="592" y="1249"/>
                  </a:lnTo>
                  <a:lnTo>
                    <a:pt x="592" y="1249"/>
                  </a:lnTo>
                  <a:lnTo>
                    <a:pt x="592" y="1252"/>
                  </a:lnTo>
                  <a:lnTo>
                    <a:pt x="592" y="1254"/>
                  </a:lnTo>
                  <a:lnTo>
                    <a:pt x="592" y="1254"/>
                  </a:lnTo>
                  <a:lnTo>
                    <a:pt x="592" y="1254"/>
                  </a:lnTo>
                  <a:lnTo>
                    <a:pt x="594" y="1254"/>
                  </a:lnTo>
                  <a:lnTo>
                    <a:pt x="594" y="1254"/>
                  </a:lnTo>
                  <a:lnTo>
                    <a:pt x="594" y="1254"/>
                  </a:lnTo>
                  <a:lnTo>
                    <a:pt x="594" y="1254"/>
                  </a:lnTo>
                  <a:lnTo>
                    <a:pt x="594" y="1254"/>
                  </a:lnTo>
                  <a:lnTo>
                    <a:pt x="594" y="1254"/>
                  </a:lnTo>
                  <a:lnTo>
                    <a:pt x="597" y="1256"/>
                  </a:lnTo>
                  <a:lnTo>
                    <a:pt x="597" y="1256"/>
                  </a:lnTo>
                  <a:lnTo>
                    <a:pt x="597" y="1256"/>
                  </a:lnTo>
                  <a:lnTo>
                    <a:pt x="597" y="1256"/>
                  </a:lnTo>
                  <a:lnTo>
                    <a:pt x="597" y="1256"/>
                  </a:lnTo>
                  <a:lnTo>
                    <a:pt x="597" y="1259"/>
                  </a:lnTo>
                  <a:lnTo>
                    <a:pt x="597" y="1259"/>
                  </a:lnTo>
                  <a:lnTo>
                    <a:pt x="597" y="1259"/>
                  </a:lnTo>
                  <a:lnTo>
                    <a:pt x="597" y="1259"/>
                  </a:lnTo>
                  <a:lnTo>
                    <a:pt x="594" y="1261"/>
                  </a:lnTo>
                  <a:lnTo>
                    <a:pt x="597" y="1259"/>
                  </a:lnTo>
                  <a:lnTo>
                    <a:pt x="597" y="1259"/>
                  </a:lnTo>
                  <a:lnTo>
                    <a:pt x="597" y="1261"/>
                  </a:lnTo>
                  <a:lnTo>
                    <a:pt x="594" y="1263"/>
                  </a:lnTo>
                  <a:lnTo>
                    <a:pt x="594" y="1263"/>
                  </a:lnTo>
                  <a:lnTo>
                    <a:pt x="597" y="1266"/>
                  </a:lnTo>
                  <a:lnTo>
                    <a:pt x="597" y="1266"/>
                  </a:lnTo>
                  <a:lnTo>
                    <a:pt x="597" y="1266"/>
                  </a:lnTo>
                  <a:lnTo>
                    <a:pt x="597" y="1266"/>
                  </a:lnTo>
                  <a:lnTo>
                    <a:pt x="597" y="1266"/>
                  </a:lnTo>
                  <a:lnTo>
                    <a:pt x="597" y="1268"/>
                  </a:lnTo>
                  <a:lnTo>
                    <a:pt x="597" y="1268"/>
                  </a:lnTo>
                  <a:lnTo>
                    <a:pt x="599" y="1268"/>
                  </a:lnTo>
                  <a:lnTo>
                    <a:pt x="599" y="1268"/>
                  </a:lnTo>
                  <a:lnTo>
                    <a:pt x="599" y="1268"/>
                  </a:lnTo>
                  <a:lnTo>
                    <a:pt x="599" y="1268"/>
                  </a:lnTo>
                  <a:lnTo>
                    <a:pt x="599" y="1268"/>
                  </a:lnTo>
                  <a:lnTo>
                    <a:pt x="599" y="1268"/>
                  </a:lnTo>
                  <a:lnTo>
                    <a:pt x="602" y="1268"/>
                  </a:lnTo>
                  <a:lnTo>
                    <a:pt x="604" y="1261"/>
                  </a:lnTo>
                  <a:lnTo>
                    <a:pt x="606" y="1252"/>
                  </a:lnTo>
                  <a:lnTo>
                    <a:pt x="606" y="1249"/>
                  </a:lnTo>
                  <a:lnTo>
                    <a:pt x="609" y="1247"/>
                  </a:lnTo>
                  <a:lnTo>
                    <a:pt x="609" y="1247"/>
                  </a:lnTo>
                  <a:lnTo>
                    <a:pt x="609" y="1247"/>
                  </a:lnTo>
                  <a:lnTo>
                    <a:pt x="609" y="1247"/>
                  </a:lnTo>
                  <a:lnTo>
                    <a:pt x="609" y="1247"/>
                  </a:lnTo>
                  <a:lnTo>
                    <a:pt x="609" y="1247"/>
                  </a:lnTo>
                  <a:lnTo>
                    <a:pt x="609" y="1244"/>
                  </a:lnTo>
                  <a:lnTo>
                    <a:pt x="609" y="1244"/>
                  </a:lnTo>
                  <a:lnTo>
                    <a:pt x="613" y="1244"/>
                  </a:lnTo>
                  <a:lnTo>
                    <a:pt x="613" y="1242"/>
                  </a:lnTo>
                  <a:lnTo>
                    <a:pt x="616" y="1242"/>
                  </a:lnTo>
                  <a:lnTo>
                    <a:pt x="616" y="1240"/>
                  </a:lnTo>
                  <a:lnTo>
                    <a:pt x="616" y="1240"/>
                  </a:lnTo>
                  <a:lnTo>
                    <a:pt x="616" y="1240"/>
                  </a:lnTo>
                  <a:lnTo>
                    <a:pt x="616" y="1240"/>
                  </a:lnTo>
                  <a:lnTo>
                    <a:pt x="616" y="1237"/>
                  </a:lnTo>
                  <a:lnTo>
                    <a:pt x="616" y="1237"/>
                  </a:lnTo>
                  <a:lnTo>
                    <a:pt x="616" y="1237"/>
                  </a:lnTo>
                  <a:lnTo>
                    <a:pt x="618" y="1235"/>
                  </a:lnTo>
                  <a:lnTo>
                    <a:pt x="618" y="1235"/>
                  </a:lnTo>
                  <a:lnTo>
                    <a:pt x="618" y="1233"/>
                  </a:lnTo>
                  <a:lnTo>
                    <a:pt x="620" y="1233"/>
                  </a:lnTo>
                  <a:lnTo>
                    <a:pt x="625" y="1230"/>
                  </a:lnTo>
                  <a:lnTo>
                    <a:pt x="625" y="1230"/>
                  </a:lnTo>
                  <a:lnTo>
                    <a:pt x="628" y="1228"/>
                  </a:lnTo>
                  <a:lnTo>
                    <a:pt x="630" y="1223"/>
                  </a:lnTo>
                  <a:lnTo>
                    <a:pt x="632" y="1223"/>
                  </a:lnTo>
                  <a:lnTo>
                    <a:pt x="630" y="1223"/>
                  </a:lnTo>
                  <a:lnTo>
                    <a:pt x="630" y="1226"/>
                  </a:lnTo>
                  <a:lnTo>
                    <a:pt x="632" y="1226"/>
                  </a:lnTo>
                  <a:lnTo>
                    <a:pt x="630" y="1226"/>
                  </a:lnTo>
                  <a:lnTo>
                    <a:pt x="630" y="1226"/>
                  </a:lnTo>
                  <a:lnTo>
                    <a:pt x="630" y="1228"/>
                  </a:lnTo>
                  <a:lnTo>
                    <a:pt x="628" y="1228"/>
                  </a:lnTo>
                  <a:lnTo>
                    <a:pt x="628" y="1230"/>
                  </a:lnTo>
                  <a:lnTo>
                    <a:pt x="628" y="1230"/>
                  </a:lnTo>
                  <a:lnTo>
                    <a:pt x="625" y="1230"/>
                  </a:lnTo>
                  <a:lnTo>
                    <a:pt x="625" y="1230"/>
                  </a:lnTo>
                  <a:lnTo>
                    <a:pt x="620" y="1235"/>
                  </a:lnTo>
                  <a:lnTo>
                    <a:pt x="620" y="1233"/>
                  </a:lnTo>
                  <a:lnTo>
                    <a:pt x="620" y="1233"/>
                  </a:lnTo>
                  <a:lnTo>
                    <a:pt x="620" y="1233"/>
                  </a:lnTo>
                  <a:lnTo>
                    <a:pt x="620" y="1233"/>
                  </a:lnTo>
                  <a:lnTo>
                    <a:pt x="620" y="1233"/>
                  </a:lnTo>
                  <a:lnTo>
                    <a:pt x="620" y="1235"/>
                  </a:lnTo>
                  <a:lnTo>
                    <a:pt x="620" y="1235"/>
                  </a:lnTo>
                  <a:lnTo>
                    <a:pt x="620" y="1235"/>
                  </a:lnTo>
                  <a:lnTo>
                    <a:pt x="618" y="1237"/>
                  </a:lnTo>
                  <a:lnTo>
                    <a:pt x="618" y="1237"/>
                  </a:lnTo>
                  <a:lnTo>
                    <a:pt x="618" y="1237"/>
                  </a:lnTo>
                  <a:lnTo>
                    <a:pt x="618" y="1240"/>
                  </a:lnTo>
                  <a:lnTo>
                    <a:pt x="620" y="1240"/>
                  </a:lnTo>
                  <a:lnTo>
                    <a:pt x="620" y="1240"/>
                  </a:lnTo>
                  <a:lnTo>
                    <a:pt x="623" y="1240"/>
                  </a:lnTo>
                  <a:lnTo>
                    <a:pt x="623" y="1240"/>
                  </a:lnTo>
                  <a:lnTo>
                    <a:pt x="630" y="1237"/>
                  </a:lnTo>
                  <a:lnTo>
                    <a:pt x="630" y="1237"/>
                  </a:lnTo>
                  <a:lnTo>
                    <a:pt x="630" y="1237"/>
                  </a:lnTo>
                  <a:lnTo>
                    <a:pt x="630" y="1237"/>
                  </a:lnTo>
                  <a:lnTo>
                    <a:pt x="632" y="1235"/>
                  </a:lnTo>
                  <a:lnTo>
                    <a:pt x="632" y="1235"/>
                  </a:lnTo>
                  <a:lnTo>
                    <a:pt x="632" y="1235"/>
                  </a:lnTo>
                  <a:lnTo>
                    <a:pt x="635" y="1235"/>
                  </a:lnTo>
                  <a:lnTo>
                    <a:pt x="635" y="1235"/>
                  </a:lnTo>
                  <a:lnTo>
                    <a:pt x="635" y="1235"/>
                  </a:lnTo>
                  <a:lnTo>
                    <a:pt x="635" y="1235"/>
                  </a:lnTo>
                  <a:lnTo>
                    <a:pt x="635" y="1235"/>
                  </a:lnTo>
                  <a:lnTo>
                    <a:pt x="632" y="1237"/>
                  </a:lnTo>
                  <a:lnTo>
                    <a:pt x="632" y="1237"/>
                  </a:lnTo>
                  <a:lnTo>
                    <a:pt x="632" y="1240"/>
                  </a:lnTo>
                  <a:lnTo>
                    <a:pt x="632" y="1240"/>
                  </a:lnTo>
                  <a:lnTo>
                    <a:pt x="632" y="1240"/>
                  </a:lnTo>
                  <a:lnTo>
                    <a:pt x="632" y="1240"/>
                  </a:lnTo>
                  <a:lnTo>
                    <a:pt x="632" y="1240"/>
                  </a:lnTo>
                  <a:lnTo>
                    <a:pt x="632" y="1240"/>
                  </a:lnTo>
                  <a:lnTo>
                    <a:pt x="632" y="1240"/>
                  </a:lnTo>
                  <a:lnTo>
                    <a:pt x="635" y="1240"/>
                  </a:lnTo>
                  <a:lnTo>
                    <a:pt x="635" y="1240"/>
                  </a:lnTo>
                  <a:lnTo>
                    <a:pt x="635" y="1240"/>
                  </a:lnTo>
                  <a:lnTo>
                    <a:pt x="635" y="1240"/>
                  </a:lnTo>
                  <a:lnTo>
                    <a:pt x="637" y="1237"/>
                  </a:lnTo>
                  <a:lnTo>
                    <a:pt x="637" y="1237"/>
                  </a:lnTo>
                  <a:lnTo>
                    <a:pt x="637" y="1235"/>
                  </a:lnTo>
                  <a:lnTo>
                    <a:pt x="637" y="1235"/>
                  </a:lnTo>
                  <a:lnTo>
                    <a:pt x="637" y="1235"/>
                  </a:lnTo>
                  <a:lnTo>
                    <a:pt x="637" y="1235"/>
                  </a:lnTo>
                  <a:lnTo>
                    <a:pt x="637" y="1235"/>
                  </a:lnTo>
                  <a:lnTo>
                    <a:pt x="637" y="1235"/>
                  </a:lnTo>
                  <a:lnTo>
                    <a:pt x="637" y="1235"/>
                  </a:lnTo>
                  <a:lnTo>
                    <a:pt x="639" y="1235"/>
                  </a:lnTo>
                  <a:lnTo>
                    <a:pt x="639" y="1235"/>
                  </a:lnTo>
                  <a:lnTo>
                    <a:pt x="639" y="1235"/>
                  </a:lnTo>
                  <a:lnTo>
                    <a:pt x="637" y="1235"/>
                  </a:lnTo>
                  <a:lnTo>
                    <a:pt x="639" y="1235"/>
                  </a:lnTo>
                  <a:lnTo>
                    <a:pt x="639" y="1235"/>
                  </a:lnTo>
                  <a:lnTo>
                    <a:pt x="639" y="1235"/>
                  </a:lnTo>
                  <a:lnTo>
                    <a:pt x="639" y="1235"/>
                  </a:lnTo>
                  <a:lnTo>
                    <a:pt x="639" y="1235"/>
                  </a:lnTo>
                  <a:lnTo>
                    <a:pt x="642" y="1233"/>
                  </a:lnTo>
                  <a:lnTo>
                    <a:pt x="642" y="1233"/>
                  </a:lnTo>
                  <a:lnTo>
                    <a:pt x="639" y="1233"/>
                  </a:lnTo>
                  <a:lnTo>
                    <a:pt x="639" y="1233"/>
                  </a:lnTo>
                  <a:lnTo>
                    <a:pt x="639" y="1230"/>
                  </a:lnTo>
                  <a:lnTo>
                    <a:pt x="639" y="1228"/>
                  </a:lnTo>
                  <a:lnTo>
                    <a:pt x="639" y="1228"/>
                  </a:lnTo>
                  <a:lnTo>
                    <a:pt x="637" y="1228"/>
                  </a:lnTo>
                  <a:lnTo>
                    <a:pt x="637" y="1228"/>
                  </a:lnTo>
                  <a:lnTo>
                    <a:pt x="637" y="1228"/>
                  </a:lnTo>
                  <a:lnTo>
                    <a:pt x="637" y="1228"/>
                  </a:lnTo>
                  <a:lnTo>
                    <a:pt x="635" y="1228"/>
                  </a:lnTo>
                  <a:lnTo>
                    <a:pt x="635" y="1226"/>
                  </a:lnTo>
                  <a:lnTo>
                    <a:pt x="632" y="1226"/>
                  </a:lnTo>
                  <a:lnTo>
                    <a:pt x="632" y="1226"/>
                  </a:lnTo>
                  <a:lnTo>
                    <a:pt x="632" y="1226"/>
                  </a:lnTo>
                  <a:lnTo>
                    <a:pt x="632" y="1223"/>
                  </a:lnTo>
                  <a:lnTo>
                    <a:pt x="632" y="1223"/>
                  </a:lnTo>
                  <a:lnTo>
                    <a:pt x="635" y="1223"/>
                  </a:lnTo>
                  <a:lnTo>
                    <a:pt x="635" y="1223"/>
                  </a:lnTo>
                  <a:lnTo>
                    <a:pt x="635" y="1223"/>
                  </a:lnTo>
                  <a:lnTo>
                    <a:pt x="637" y="1223"/>
                  </a:lnTo>
                  <a:lnTo>
                    <a:pt x="637" y="1223"/>
                  </a:lnTo>
                  <a:lnTo>
                    <a:pt x="637" y="1223"/>
                  </a:lnTo>
                  <a:lnTo>
                    <a:pt x="637" y="1223"/>
                  </a:lnTo>
                  <a:lnTo>
                    <a:pt x="637" y="1223"/>
                  </a:lnTo>
                  <a:lnTo>
                    <a:pt x="637" y="1221"/>
                  </a:lnTo>
                  <a:lnTo>
                    <a:pt x="637" y="1221"/>
                  </a:lnTo>
                  <a:lnTo>
                    <a:pt x="642" y="1218"/>
                  </a:lnTo>
                  <a:lnTo>
                    <a:pt x="642" y="1218"/>
                  </a:lnTo>
                  <a:lnTo>
                    <a:pt x="642" y="1218"/>
                  </a:lnTo>
                  <a:lnTo>
                    <a:pt x="642" y="1218"/>
                  </a:lnTo>
                  <a:lnTo>
                    <a:pt x="642" y="1218"/>
                  </a:lnTo>
                  <a:lnTo>
                    <a:pt x="642" y="1221"/>
                  </a:lnTo>
                  <a:lnTo>
                    <a:pt x="644" y="1221"/>
                  </a:lnTo>
                  <a:lnTo>
                    <a:pt x="644" y="1221"/>
                  </a:lnTo>
                  <a:lnTo>
                    <a:pt x="644" y="1221"/>
                  </a:lnTo>
                  <a:lnTo>
                    <a:pt x="646" y="1221"/>
                  </a:lnTo>
                  <a:lnTo>
                    <a:pt x="646" y="1223"/>
                  </a:lnTo>
                  <a:lnTo>
                    <a:pt x="646" y="1223"/>
                  </a:lnTo>
                  <a:lnTo>
                    <a:pt x="644" y="1223"/>
                  </a:lnTo>
                  <a:lnTo>
                    <a:pt x="644" y="1223"/>
                  </a:lnTo>
                  <a:lnTo>
                    <a:pt x="644" y="1223"/>
                  </a:lnTo>
                  <a:lnTo>
                    <a:pt x="644" y="1223"/>
                  </a:lnTo>
                  <a:lnTo>
                    <a:pt x="644" y="1221"/>
                  </a:lnTo>
                  <a:lnTo>
                    <a:pt x="639" y="1223"/>
                  </a:lnTo>
                  <a:lnTo>
                    <a:pt x="637" y="1226"/>
                  </a:lnTo>
                  <a:lnTo>
                    <a:pt x="637" y="1226"/>
                  </a:lnTo>
                  <a:lnTo>
                    <a:pt x="639" y="1226"/>
                  </a:lnTo>
                  <a:lnTo>
                    <a:pt x="639" y="1226"/>
                  </a:lnTo>
                  <a:lnTo>
                    <a:pt x="642" y="1228"/>
                  </a:lnTo>
                  <a:lnTo>
                    <a:pt x="642" y="1228"/>
                  </a:lnTo>
                  <a:lnTo>
                    <a:pt x="642" y="1228"/>
                  </a:lnTo>
                  <a:lnTo>
                    <a:pt x="644" y="1228"/>
                  </a:lnTo>
                  <a:lnTo>
                    <a:pt x="644" y="1228"/>
                  </a:lnTo>
                  <a:lnTo>
                    <a:pt x="644" y="1228"/>
                  </a:lnTo>
                  <a:lnTo>
                    <a:pt x="642" y="1230"/>
                  </a:lnTo>
                  <a:lnTo>
                    <a:pt x="644" y="1230"/>
                  </a:lnTo>
                  <a:lnTo>
                    <a:pt x="644" y="1230"/>
                  </a:lnTo>
                  <a:lnTo>
                    <a:pt x="644" y="1230"/>
                  </a:lnTo>
                  <a:lnTo>
                    <a:pt x="646" y="1230"/>
                  </a:lnTo>
                  <a:lnTo>
                    <a:pt x="646" y="1230"/>
                  </a:lnTo>
                  <a:lnTo>
                    <a:pt x="646" y="1230"/>
                  </a:lnTo>
                  <a:lnTo>
                    <a:pt x="649" y="1230"/>
                  </a:lnTo>
                  <a:lnTo>
                    <a:pt x="649" y="1228"/>
                  </a:lnTo>
                  <a:lnTo>
                    <a:pt x="649" y="1228"/>
                  </a:lnTo>
                  <a:lnTo>
                    <a:pt x="649" y="1228"/>
                  </a:lnTo>
                  <a:lnTo>
                    <a:pt x="649" y="1226"/>
                  </a:lnTo>
                  <a:lnTo>
                    <a:pt x="649" y="1226"/>
                  </a:lnTo>
                  <a:lnTo>
                    <a:pt x="649" y="1226"/>
                  </a:lnTo>
                  <a:lnTo>
                    <a:pt x="651" y="1226"/>
                  </a:lnTo>
                  <a:lnTo>
                    <a:pt x="651" y="1226"/>
                  </a:lnTo>
                  <a:lnTo>
                    <a:pt x="651" y="1226"/>
                  </a:lnTo>
                  <a:lnTo>
                    <a:pt x="651" y="1226"/>
                  </a:lnTo>
                  <a:lnTo>
                    <a:pt x="654" y="1223"/>
                  </a:lnTo>
                  <a:lnTo>
                    <a:pt x="654" y="1223"/>
                  </a:lnTo>
                  <a:lnTo>
                    <a:pt x="654" y="1221"/>
                  </a:lnTo>
                  <a:lnTo>
                    <a:pt x="654" y="1221"/>
                  </a:lnTo>
                  <a:lnTo>
                    <a:pt x="654" y="1221"/>
                  </a:lnTo>
                  <a:lnTo>
                    <a:pt x="651" y="1221"/>
                  </a:lnTo>
                  <a:lnTo>
                    <a:pt x="651" y="1221"/>
                  </a:lnTo>
                  <a:lnTo>
                    <a:pt x="651" y="1221"/>
                  </a:lnTo>
                  <a:lnTo>
                    <a:pt x="649" y="1223"/>
                  </a:lnTo>
                  <a:lnTo>
                    <a:pt x="649" y="1223"/>
                  </a:lnTo>
                  <a:lnTo>
                    <a:pt x="649" y="1223"/>
                  </a:lnTo>
                  <a:lnTo>
                    <a:pt x="649" y="1223"/>
                  </a:lnTo>
                  <a:lnTo>
                    <a:pt x="649" y="1223"/>
                  </a:lnTo>
                  <a:lnTo>
                    <a:pt x="649" y="1221"/>
                  </a:lnTo>
                  <a:lnTo>
                    <a:pt x="649" y="1221"/>
                  </a:lnTo>
                  <a:lnTo>
                    <a:pt x="649" y="1221"/>
                  </a:lnTo>
                  <a:lnTo>
                    <a:pt x="649" y="1218"/>
                  </a:lnTo>
                  <a:lnTo>
                    <a:pt x="649" y="1218"/>
                  </a:lnTo>
                  <a:lnTo>
                    <a:pt x="649" y="1218"/>
                  </a:lnTo>
                  <a:lnTo>
                    <a:pt x="654" y="1218"/>
                  </a:lnTo>
                  <a:lnTo>
                    <a:pt x="654" y="1218"/>
                  </a:lnTo>
                  <a:lnTo>
                    <a:pt x="654" y="1218"/>
                  </a:lnTo>
                  <a:lnTo>
                    <a:pt x="656" y="1218"/>
                  </a:lnTo>
                  <a:lnTo>
                    <a:pt x="656" y="1218"/>
                  </a:lnTo>
                  <a:lnTo>
                    <a:pt x="656" y="1218"/>
                  </a:lnTo>
                  <a:lnTo>
                    <a:pt x="656" y="1218"/>
                  </a:lnTo>
                  <a:lnTo>
                    <a:pt x="656" y="1218"/>
                  </a:lnTo>
                  <a:lnTo>
                    <a:pt x="656" y="1216"/>
                  </a:lnTo>
                  <a:lnTo>
                    <a:pt x="656" y="1216"/>
                  </a:lnTo>
                  <a:lnTo>
                    <a:pt x="656" y="1216"/>
                  </a:lnTo>
                  <a:lnTo>
                    <a:pt x="656" y="1218"/>
                  </a:lnTo>
                  <a:lnTo>
                    <a:pt x="658" y="1218"/>
                  </a:lnTo>
                  <a:lnTo>
                    <a:pt x="661" y="1218"/>
                  </a:lnTo>
                  <a:lnTo>
                    <a:pt x="661" y="1218"/>
                  </a:lnTo>
                  <a:lnTo>
                    <a:pt x="661" y="1218"/>
                  </a:lnTo>
                  <a:lnTo>
                    <a:pt x="661" y="1218"/>
                  </a:lnTo>
                  <a:lnTo>
                    <a:pt x="661" y="1218"/>
                  </a:lnTo>
                  <a:lnTo>
                    <a:pt x="661" y="1221"/>
                  </a:lnTo>
                  <a:lnTo>
                    <a:pt x="661" y="1221"/>
                  </a:lnTo>
                  <a:lnTo>
                    <a:pt x="661" y="1221"/>
                  </a:lnTo>
                  <a:lnTo>
                    <a:pt x="658" y="1221"/>
                  </a:lnTo>
                  <a:lnTo>
                    <a:pt x="654" y="1223"/>
                  </a:lnTo>
                  <a:lnTo>
                    <a:pt x="654" y="1223"/>
                  </a:lnTo>
                  <a:lnTo>
                    <a:pt x="654" y="1223"/>
                  </a:lnTo>
                  <a:lnTo>
                    <a:pt x="654" y="1226"/>
                  </a:lnTo>
                  <a:lnTo>
                    <a:pt x="654" y="1226"/>
                  </a:lnTo>
                  <a:lnTo>
                    <a:pt x="649" y="1230"/>
                  </a:lnTo>
                  <a:lnTo>
                    <a:pt x="649" y="1230"/>
                  </a:lnTo>
                  <a:lnTo>
                    <a:pt x="649" y="1230"/>
                  </a:lnTo>
                  <a:lnTo>
                    <a:pt x="649" y="1233"/>
                  </a:lnTo>
                  <a:lnTo>
                    <a:pt x="649" y="1233"/>
                  </a:lnTo>
                  <a:lnTo>
                    <a:pt x="646" y="1233"/>
                  </a:lnTo>
                  <a:lnTo>
                    <a:pt x="644" y="1233"/>
                  </a:lnTo>
                  <a:lnTo>
                    <a:pt x="644" y="1235"/>
                  </a:lnTo>
                  <a:lnTo>
                    <a:pt x="644" y="1235"/>
                  </a:lnTo>
                  <a:lnTo>
                    <a:pt x="644" y="1233"/>
                  </a:lnTo>
                  <a:lnTo>
                    <a:pt x="644" y="1233"/>
                  </a:lnTo>
                  <a:lnTo>
                    <a:pt x="644" y="1233"/>
                  </a:lnTo>
                  <a:lnTo>
                    <a:pt x="642" y="1233"/>
                  </a:lnTo>
                  <a:lnTo>
                    <a:pt x="642" y="1235"/>
                  </a:lnTo>
                  <a:lnTo>
                    <a:pt x="642" y="1235"/>
                  </a:lnTo>
                  <a:lnTo>
                    <a:pt x="644" y="1235"/>
                  </a:lnTo>
                  <a:lnTo>
                    <a:pt x="644" y="1235"/>
                  </a:lnTo>
                  <a:lnTo>
                    <a:pt x="649" y="1235"/>
                  </a:lnTo>
                  <a:lnTo>
                    <a:pt x="649" y="1235"/>
                  </a:lnTo>
                  <a:lnTo>
                    <a:pt x="651" y="1235"/>
                  </a:lnTo>
                  <a:lnTo>
                    <a:pt x="651" y="1235"/>
                  </a:lnTo>
                  <a:lnTo>
                    <a:pt x="651" y="1233"/>
                  </a:lnTo>
                  <a:lnTo>
                    <a:pt x="654" y="1235"/>
                  </a:lnTo>
                  <a:lnTo>
                    <a:pt x="654" y="1235"/>
                  </a:lnTo>
                  <a:lnTo>
                    <a:pt x="651" y="1235"/>
                  </a:lnTo>
                  <a:lnTo>
                    <a:pt x="651" y="1237"/>
                  </a:lnTo>
                  <a:lnTo>
                    <a:pt x="651" y="1237"/>
                  </a:lnTo>
                  <a:lnTo>
                    <a:pt x="654" y="1235"/>
                  </a:lnTo>
                  <a:lnTo>
                    <a:pt x="656" y="1233"/>
                  </a:lnTo>
                  <a:lnTo>
                    <a:pt x="658" y="1233"/>
                  </a:lnTo>
                  <a:lnTo>
                    <a:pt x="658" y="1230"/>
                  </a:lnTo>
                  <a:lnTo>
                    <a:pt x="661" y="1228"/>
                  </a:lnTo>
                  <a:lnTo>
                    <a:pt x="661" y="1228"/>
                  </a:lnTo>
                  <a:lnTo>
                    <a:pt x="663" y="1223"/>
                  </a:lnTo>
                  <a:lnTo>
                    <a:pt x="663" y="1223"/>
                  </a:lnTo>
                  <a:lnTo>
                    <a:pt x="668" y="1221"/>
                  </a:lnTo>
                  <a:lnTo>
                    <a:pt x="670" y="1221"/>
                  </a:lnTo>
                  <a:lnTo>
                    <a:pt x="670" y="1221"/>
                  </a:lnTo>
                  <a:lnTo>
                    <a:pt x="673" y="1221"/>
                  </a:lnTo>
                  <a:lnTo>
                    <a:pt x="673" y="1223"/>
                  </a:lnTo>
                  <a:lnTo>
                    <a:pt x="670" y="1223"/>
                  </a:lnTo>
                  <a:lnTo>
                    <a:pt x="668" y="1223"/>
                  </a:lnTo>
                  <a:lnTo>
                    <a:pt x="668" y="1223"/>
                  </a:lnTo>
                  <a:lnTo>
                    <a:pt x="668" y="1223"/>
                  </a:lnTo>
                  <a:lnTo>
                    <a:pt x="668" y="1223"/>
                  </a:lnTo>
                  <a:lnTo>
                    <a:pt x="668" y="1223"/>
                  </a:lnTo>
                  <a:lnTo>
                    <a:pt x="665" y="1223"/>
                  </a:lnTo>
                  <a:lnTo>
                    <a:pt x="665" y="1223"/>
                  </a:lnTo>
                  <a:lnTo>
                    <a:pt x="663" y="1223"/>
                  </a:lnTo>
                  <a:lnTo>
                    <a:pt x="663" y="1223"/>
                  </a:lnTo>
                  <a:lnTo>
                    <a:pt x="663" y="1226"/>
                  </a:lnTo>
                  <a:lnTo>
                    <a:pt x="661" y="1228"/>
                  </a:lnTo>
                  <a:lnTo>
                    <a:pt x="661" y="1230"/>
                  </a:lnTo>
                  <a:lnTo>
                    <a:pt x="656" y="1235"/>
                  </a:lnTo>
                  <a:lnTo>
                    <a:pt x="656" y="1235"/>
                  </a:lnTo>
                  <a:lnTo>
                    <a:pt x="656" y="1237"/>
                  </a:lnTo>
                  <a:lnTo>
                    <a:pt x="656" y="1237"/>
                  </a:lnTo>
                  <a:lnTo>
                    <a:pt x="656" y="1237"/>
                  </a:lnTo>
                  <a:lnTo>
                    <a:pt x="658" y="1237"/>
                  </a:lnTo>
                  <a:lnTo>
                    <a:pt x="665" y="1237"/>
                  </a:lnTo>
                  <a:lnTo>
                    <a:pt x="668" y="1237"/>
                  </a:lnTo>
                  <a:lnTo>
                    <a:pt x="670" y="1237"/>
                  </a:lnTo>
                  <a:lnTo>
                    <a:pt x="670" y="1237"/>
                  </a:lnTo>
                  <a:lnTo>
                    <a:pt x="673" y="1235"/>
                  </a:lnTo>
                  <a:lnTo>
                    <a:pt x="673" y="1233"/>
                  </a:lnTo>
                  <a:lnTo>
                    <a:pt x="675" y="1233"/>
                  </a:lnTo>
                  <a:lnTo>
                    <a:pt x="673" y="1235"/>
                  </a:lnTo>
                  <a:lnTo>
                    <a:pt x="673" y="1235"/>
                  </a:lnTo>
                  <a:lnTo>
                    <a:pt x="673" y="1237"/>
                  </a:lnTo>
                  <a:lnTo>
                    <a:pt x="673" y="1237"/>
                  </a:lnTo>
                  <a:lnTo>
                    <a:pt x="673" y="1237"/>
                  </a:lnTo>
                  <a:lnTo>
                    <a:pt x="673" y="1237"/>
                  </a:lnTo>
                  <a:lnTo>
                    <a:pt x="665" y="1240"/>
                  </a:lnTo>
                  <a:lnTo>
                    <a:pt x="665" y="1240"/>
                  </a:lnTo>
                  <a:lnTo>
                    <a:pt x="665" y="1240"/>
                  </a:lnTo>
                  <a:lnTo>
                    <a:pt x="665" y="1240"/>
                  </a:lnTo>
                  <a:lnTo>
                    <a:pt x="665" y="1240"/>
                  </a:lnTo>
                  <a:lnTo>
                    <a:pt x="663" y="1240"/>
                  </a:lnTo>
                  <a:lnTo>
                    <a:pt x="661" y="1240"/>
                  </a:lnTo>
                  <a:lnTo>
                    <a:pt x="661" y="1240"/>
                  </a:lnTo>
                  <a:lnTo>
                    <a:pt x="661" y="1240"/>
                  </a:lnTo>
                  <a:lnTo>
                    <a:pt x="661" y="1240"/>
                  </a:lnTo>
                  <a:lnTo>
                    <a:pt x="658" y="1240"/>
                  </a:lnTo>
                  <a:lnTo>
                    <a:pt x="658" y="1240"/>
                  </a:lnTo>
                  <a:lnTo>
                    <a:pt x="656" y="1240"/>
                  </a:lnTo>
                  <a:lnTo>
                    <a:pt x="654" y="1237"/>
                  </a:lnTo>
                  <a:lnTo>
                    <a:pt x="654" y="1237"/>
                  </a:lnTo>
                  <a:lnTo>
                    <a:pt x="654" y="1237"/>
                  </a:lnTo>
                  <a:lnTo>
                    <a:pt x="654" y="1240"/>
                  </a:lnTo>
                  <a:lnTo>
                    <a:pt x="651" y="1237"/>
                  </a:lnTo>
                  <a:lnTo>
                    <a:pt x="651" y="1237"/>
                  </a:lnTo>
                  <a:lnTo>
                    <a:pt x="646" y="1237"/>
                  </a:lnTo>
                  <a:lnTo>
                    <a:pt x="644" y="1237"/>
                  </a:lnTo>
                  <a:lnTo>
                    <a:pt x="644" y="1237"/>
                  </a:lnTo>
                  <a:lnTo>
                    <a:pt x="642" y="1237"/>
                  </a:lnTo>
                  <a:lnTo>
                    <a:pt x="642" y="1237"/>
                  </a:lnTo>
                  <a:lnTo>
                    <a:pt x="642" y="1237"/>
                  </a:lnTo>
                  <a:lnTo>
                    <a:pt x="644" y="1237"/>
                  </a:lnTo>
                  <a:lnTo>
                    <a:pt x="642" y="1240"/>
                  </a:lnTo>
                  <a:lnTo>
                    <a:pt x="639" y="1240"/>
                  </a:lnTo>
                  <a:lnTo>
                    <a:pt x="637" y="1244"/>
                  </a:lnTo>
                  <a:lnTo>
                    <a:pt x="635" y="1244"/>
                  </a:lnTo>
                  <a:lnTo>
                    <a:pt x="632" y="1244"/>
                  </a:lnTo>
                  <a:lnTo>
                    <a:pt x="632" y="1244"/>
                  </a:lnTo>
                  <a:lnTo>
                    <a:pt x="632" y="1244"/>
                  </a:lnTo>
                  <a:lnTo>
                    <a:pt x="632" y="1242"/>
                  </a:lnTo>
                  <a:lnTo>
                    <a:pt x="632" y="1242"/>
                  </a:lnTo>
                  <a:lnTo>
                    <a:pt x="632" y="1242"/>
                  </a:lnTo>
                  <a:lnTo>
                    <a:pt x="632" y="1242"/>
                  </a:lnTo>
                  <a:lnTo>
                    <a:pt x="630" y="1242"/>
                  </a:lnTo>
                  <a:lnTo>
                    <a:pt x="630" y="1242"/>
                  </a:lnTo>
                  <a:lnTo>
                    <a:pt x="628" y="1242"/>
                  </a:lnTo>
                  <a:lnTo>
                    <a:pt x="628" y="1242"/>
                  </a:lnTo>
                  <a:lnTo>
                    <a:pt x="628" y="1242"/>
                  </a:lnTo>
                  <a:lnTo>
                    <a:pt x="628" y="1242"/>
                  </a:lnTo>
                  <a:lnTo>
                    <a:pt x="628" y="1242"/>
                  </a:lnTo>
                  <a:lnTo>
                    <a:pt x="628" y="1242"/>
                  </a:lnTo>
                  <a:lnTo>
                    <a:pt x="628" y="1242"/>
                  </a:lnTo>
                  <a:lnTo>
                    <a:pt x="628" y="1244"/>
                  </a:lnTo>
                  <a:lnTo>
                    <a:pt x="628" y="1244"/>
                  </a:lnTo>
                  <a:lnTo>
                    <a:pt x="628" y="1244"/>
                  </a:lnTo>
                  <a:lnTo>
                    <a:pt x="623" y="1242"/>
                  </a:lnTo>
                  <a:lnTo>
                    <a:pt x="620" y="1242"/>
                  </a:lnTo>
                  <a:lnTo>
                    <a:pt x="620" y="1242"/>
                  </a:lnTo>
                  <a:lnTo>
                    <a:pt x="618" y="1242"/>
                  </a:lnTo>
                  <a:lnTo>
                    <a:pt x="616" y="1244"/>
                  </a:lnTo>
                  <a:lnTo>
                    <a:pt x="616" y="1247"/>
                  </a:lnTo>
                  <a:lnTo>
                    <a:pt x="611" y="1247"/>
                  </a:lnTo>
                  <a:lnTo>
                    <a:pt x="611" y="1247"/>
                  </a:lnTo>
                  <a:lnTo>
                    <a:pt x="613" y="1247"/>
                  </a:lnTo>
                  <a:lnTo>
                    <a:pt x="618" y="1244"/>
                  </a:lnTo>
                  <a:lnTo>
                    <a:pt x="616" y="1247"/>
                  </a:lnTo>
                  <a:lnTo>
                    <a:pt x="616" y="1247"/>
                  </a:lnTo>
                  <a:lnTo>
                    <a:pt x="613" y="1249"/>
                  </a:lnTo>
                  <a:lnTo>
                    <a:pt x="613" y="1249"/>
                  </a:lnTo>
                  <a:lnTo>
                    <a:pt x="611" y="1249"/>
                  </a:lnTo>
                  <a:lnTo>
                    <a:pt x="611" y="1249"/>
                  </a:lnTo>
                  <a:lnTo>
                    <a:pt x="611" y="1249"/>
                  </a:lnTo>
                  <a:lnTo>
                    <a:pt x="609" y="1252"/>
                  </a:lnTo>
                  <a:lnTo>
                    <a:pt x="609" y="1252"/>
                  </a:lnTo>
                  <a:lnTo>
                    <a:pt x="606" y="1254"/>
                  </a:lnTo>
                  <a:lnTo>
                    <a:pt x="606" y="1256"/>
                  </a:lnTo>
                  <a:lnTo>
                    <a:pt x="609" y="1256"/>
                  </a:lnTo>
                  <a:lnTo>
                    <a:pt x="609" y="1254"/>
                  </a:lnTo>
                  <a:lnTo>
                    <a:pt x="609" y="1254"/>
                  </a:lnTo>
                  <a:lnTo>
                    <a:pt x="609" y="1254"/>
                  </a:lnTo>
                  <a:lnTo>
                    <a:pt x="609" y="1252"/>
                  </a:lnTo>
                  <a:lnTo>
                    <a:pt x="611" y="1252"/>
                  </a:lnTo>
                  <a:lnTo>
                    <a:pt x="609" y="1254"/>
                  </a:lnTo>
                  <a:lnTo>
                    <a:pt x="609" y="1256"/>
                  </a:lnTo>
                  <a:lnTo>
                    <a:pt x="609" y="1256"/>
                  </a:lnTo>
                  <a:lnTo>
                    <a:pt x="606" y="1261"/>
                  </a:lnTo>
                  <a:lnTo>
                    <a:pt x="606" y="1261"/>
                  </a:lnTo>
                  <a:lnTo>
                    <a:pt x="609" y="1259"/>
                  </a:lnTo>
                  <a:lnTo>
                    <a:pt x="609" y="1259"/>
                  </a:lnTo>
                  <a:lnTo>
                    <a:pt x="609" y="1259"/>
                  </a:lnTo>
                  <a:lnTo>
                    <a:pt x="606" y="1263"/>
                  </a:lnTo>
                  <a:lnTo>
                    <a:pt x="604" y="1263"/>
                  </a:lnTo>
                  <a:lnTo>
                    <a:pt x="604" y="1266"/>
                  </a:lnTo>
                  <a:lnTo>
                    <a:pt x="604" y="1266"/>
                  </a:lnTo>
                  <a:lnTo>
                    <a:pt x="604" y="1266"/>
                  </a:lnTo>
                  <a:lnTo>
                    <a:pt x="604" y="1268"/>
                  </a:lnTo>
                  <a:lnTo>
                    <a:pt x="602" y="1268"/>
                  </a:lnTo>
                  <a:lnTo>
                    <a:pt x="602" y="1270"/>
                  </a:lnTo>
                  <a:lnTo>
                    <a:pt x="599" y="1270"/>
                  </a:lnTo>
                  <a:lnTo>
                    <a:pt x="599" y="1270"/>
                  </a:lnTo>
                  <a:lnTo>
                    <a:pt x="599" y="1273"/>
                  </a:lnTo>
                  <a:lnTo>
                    <a:pt x="599" y="1273"/>
                  </a:lnTo>
                  <a:lnTo>
                    <a:pt x="599" y="1273"/>
                  </a:lnTo>
                  <a:lnTo>
                    <a:pt x="599" y="1273"/>
                  </a:lnTo>
                  <a:lnTo>
                    <a:pt x="599" y="1273"/>
                  </a:lnTo>
                  <a:lnTo>
                    <a:pt x="599" y="1275"/>
                  </a:lnTo>
                  <a:lnTo>
                    <a:pt x="599" y="1275"/>
                  </a:lnTo>
                  <a:lnTo>
                    <a:pt x="599" y="1275"/>
                  </a:lnTo>
                  <a:lnTo>
                    <a:pt x="599" y="1275"/>
                  </a:lnTo>
                  <a:lnTo>
                    <a:pt x="599" y="1275"/>
                  </a:lnTo>
                  <a:lnTo>
                    <a:pt x="599" y="1278"/>
                  </a:lnTo>
                  <a:lnTo>
                    <a:pt x="599" y="1278"/>
                  </a:lnTo>
                  <a:lnTo>
                    <a:pt x="599" y="1280"/>
                  </a:lnTo>
                  <a:lnTo>
                    <a:pt x="599" y="1280"/>
                  </a:lnTo>
                  <a:lnTo>
                    <a:pt x="599" y="1280"/>
                  </a:lnTo>
                  <a:lnTo>
                    <a:pt x="599" y="1280"/>
                  </a:lnTo>
                  <a:lnTo>
                    <a:pt x="602" y="1282"/>
                  </a:lnTo>
                  <a:lnTo>
                    <a:pt x="602" y="1282"/>
                  </a:lnTo>
                  <a:lnTo>
                    <a:pt x="602" y="1282"/>
                  </a:lnTo>
                  <a:lnTo>
                    <a:pt x="602" y="1285"/>
                  </a:lnTo>
                  <a:lnTo>
                    <a:pt x="602" y="1285"/>
                  </a:lnTo>
                  <a:lnTo>
                    <a:pt x="602" y="1285"/>
                  </a:lnTo>
                  <a:lnTo>
                    <a:pt x="602" y="1285"/>
                  </a:lnTo>
                  <a:lnTo>
                    <a:pt x="602" y="1285"/>
                  </a:lnTo>
                  <a:lnTo>
                    <a:pt x="602" y="1285"/>
                  </a:lnTo>
                  <a:lnTo>
                    <a:pt x="602" y="1285"/>
                  </a:lnTo>
                  <a:lnTo>
                    <a:pt x="602" y="1285"/>
                  </a:lnTo>
                  <a:lnTo>
                    <a:pt x="602" y="1285"/>
                  </a:lnTo>
                  <a:lnTo>
                    <a:pt x="604" y="1285"/>
                  </a:lnTo>
                  <a:lnTo>
                    <a:pt x="604" y="1285"/>
                  </a:lnTo>
                  <a:lnTo>
                    <a:pt x="604" y="1287"/>
                  </a:lnTo>
                  <a:lnTo>
                    <a:pt x="604" y="1287"/>
                  </a:lnTo>
                  <a:lnTo>
                    <a:pt x="604" y="1287"/>
                  </a:lnTo>
                  <a:lnTo>
                    <a:pt x="606" y="1285"/>
                  </a:lnTo>
                  <a:lnTo>
                    <a:pt x="606" y="1282"/>
                  </a:lnTo>
                  <a:lnTo>
                    <a:pt x="609" y="1280"/>
                  </a:lnTo>
                  <a:lnTo>
                    <a:pt x="611" y="1280"/>
                  </a:lnTo>
                  <a:lnTo>
                    <a:pt x="611" y="1278"/>
                  </a:lnTo>
                  <a:lnTo>
                    <a:pt x="611" y="1275"/>
                  </a:lnTo>
                  <a:lnTo>
                    <a:pt x="613" y="1275"/>
                  </a:lnTo>
                  <a:lnTo>
                    <a:pt x="613" y="1273"/>
                  </a:lnTo>
                  <a:lnTo>
                    <a:pt x="613" y="1273"/>
                  </a:lnTo>
                  <a:lnTo>
                    <a:pt x="613" y="1273"/>
                  </a:lnTo>
                  <a:lnTo>
                    <a:pt x="613" y="1275"/>
                  </a:lnTo>
                  <a:lnTo>
                    <a:pt x="613" y="1275"/>
                  </a:lnTo>
                  <a:lnTo>
                    <a:pt x="616" y="1275"/>
                  </a:lnTo>
                  <a:lnTo>
                    <a:pt x="620" y="1273"/>
                  </a:lnTo>
                  <a:lnTo>
                    <a:pt x="625" y="1268"/>
                  </a:lnTo>
                  <a:lnTo>
                    <a:pt x="625" y="1266"/>
                  </a:lnTo>
                  <a:lnTo>
                    <a:pt x="628" y="1266"/>
                  </a:lnTo>
                  <a:lnTo>
                    <a:pt x="628" y="1266"/>
                  </a:lnTo>
                  <a:lnTo>
                    <a:pt x="628" y="1263"/>
                  </a:lnTo>
                  <a:lnTo>
                    <a:pt x="635" y="1261"/>
                  </a:lnTo>
                  <a:lnTo>
                    <a:pt x="635" y="1259"/>
                  </a:lnTo>
                  <a:lnTo>
                    <a:pt x="637" y="1261"/>
                  </a:lnTo>
                  <a:lnTo>
                    <a:pt x="639" y="1261"/>
                  </a:lnTo>
                  <a:lnTo>
                    <a:pt x="646" y="1254"/>
                  </a:lnTo>
                  <a:lnTo>
                    <a:pt x="654" y="1249"/>
                  </a:lnTo>
                  <a:lnTo>
                    <a:pt x="654" y="1249"/>
                  </a:lnTo>
                  <a:lnTo>
                    <a:pt x="654" y="1249"/>
                  </a:lnTo>
                  <a:lnTo>
                    <a:pt x="654" y="1252"/>
                  </a:lnTo>
                  <a:lnTo>
                    <a:pt x="654" y="1252"/>
                  </a:lnTo>
                  <a:lnTo>
                    <a:pt x="649" y="1256"/>
                  </a:lnTo>
                  <a:lnTo>
                    <a:pt x="649" y="1256"/>
                  </a:lnTo>
                  <a:lnTo>
                    <a:pt x="649" y="1256"/>
                  </a:lnTo>
                  <a:lnTo>
                    <a:pt x="649" y="1256"/>
                  </a:lnTo>
                  <a:lnTo>
                    <a:pt x="649" y="1256"/>
                  </a:lnTo>
                  <a:lnTo>
                    <a:pt x="649" y="1256"/>
                  </a:lnTo>
                  <a:lnTo>
                    <a:pt x="651" y="1256"/>
                  </a:lnTo>
                  <a:lnTo>
                    <a:pt x="651" y="1259"/>
                  </a:lnTo>
                  <a:lnTo>
                    <a:pt x="654" y="1259"/>
                  </a:lnTo>
                  <a:lnTo>
                    <a:pt x="654" y="1261"/>
                  </a:lnTo>
                  <a:lnTo>
                    <a:pt x="656" y="1261"/>
                  </a:lnTo>
                  <a:lnTo>
                    <a:pt x="658" y="1263"/>
                  </a:lnTo>
                  <a:lnTo>
                    <a:pt x="661" y="1263"/>
                  </a:lnTo>
                  <a:lnTo>
                    <a:pt x="661" y="1263"/>
                  </a:lnTo>
                  <a:lnTo>
                    <a:pt x="663" y="1263"/>
                  </a:lnTo>
                  <a:lnTo>
                    <a:pt x="665" y="1259"/>
                  </a:lnTo>
                  <a:lnTo>
                    <a:pt x="673" y="1254"/>
                  </a:lnTo>
                  <a:lnTo>
                    <a:pt x="673" y="1254"/>
                  </a:lnTo>
                  <a:lnTo>
                    <a:pt x="675" y="1254"/>
                  </a:lnTo>
                  <a:lnTo>
                    <a:pt x="675" y="1254"/>
                  </a:lnTo>
                  <a:lnTo>
                    <a:pt x="675" y="1254"/>
                  </a:lnTo>
                  <a:lnTo>
                    <a:pt x="675" y="1254"/>
                  </a:lnTo>
                  <a:lnTo>
                    <a:pt x="677" y="1254"/>
                  </a:lnTo>
                  <a:lnTo>
                    <a:pt x="677" y="1254"/>
                  </a:lnTo>
                  <a:lnTo>
                    <a:pt x="677" y="1254"/>
                  </a:lnTo>
                  <a:lnTo>
                    <a:pt x="677" y="1254"/>
                  </a:lnTo>
                  <a:lnTo>
                    <a:pt x="677" y="1254"/>
                  </a:lnTo>
                  <a:lnTo>
                    <a:pt x="677" y="1254"/>
                  </a:lnTo>
                  <a:lnTo>
                    <a:pt x="677" y="1254"/>
                  </a:lnTo>
                  <a:lnTo>
                    <a:pt x="675" y="1256"/>
                  </a:lnTo>
                  <a:lnTo>
                    <a:pt x="670" y="1256"/>
                  </a:lnTo>
                  <a:lnTo>
                    <a:pt x="668" y="1259"/>
                  </a:lnTo>
                  <a:lnTo>
                    <a:pt x="665" y="1261"/>
                  </a:lnTo>
                  <a:lnTo>
                    <a:pt x="665" y="1261"/>
                  </a:lnTo>
                  <a:lnTo>
                    <a:pt x="665" y="1263"/>
                  </a:lnTo>
                  <a:lnTo>
                    <a:pt x="663" y="1266"/>
                  </a:lnTo>
                  <a:lnTo>
                    <a:pt x="661" y="1266"/>
                  </a:lnTo>
                  <a:lnTo>
                    <a:pt x="658" y="1266"/>
                  </a:lnTo>
                  <a:lnTo>
                    <a:pt x="658" y="1266"/>
                  </a:lnTo>
                  <a:lnTo>
                    <a:pt x="658" y="1266"/>
                  </a:lnTo>
                  <a:lnTo>
                    <a:pt x="654" y="1261"/>
                  </a:lnTo>
                  <a:lnTo>
                    <a:pt x="654" y="1261"/>
                  </a:lnTo>
                  <a:lnTo>
                    <a:pt x="654" y="1261"/>
                  </a:lnTo>
                  <a:lnTo>
                    <a:pt x="654" y="1261"/>
                  </a:lnTo>
                  <a:lnTo>
                    <a:pt x="651" y="1259"/>
                  </a:lnTo>
                  <a:lnTo>
                    <a:pt x="651" y="1259"/>
                  </a:lnTo>
                  <a:lnTo>
                    <a:pt x="649" y="1259"/>
                  </a:lnTo>
                  <a:lnTo>
                    <a:pt x="649" y="1259"/>
                  </a:lnTo>
                  <a:lnTo>
                    <a:pt x="637" y="1263"/>
                  </a:lnTo>
                  <a:lnTo>
                    <a:pt x="635" y="1261"/>
                  </a:lnTo>
                  <a:lnTo>
                    <a:pt x="635" y="1261"/>
                  </a:lnTo>
                  <a:lnTo>
                    <a:pt x="632" y="1263"/>
                  </a:lnTo>
                  <a:lnTo>
                    <a:pt x="630" y="1266"/>
                  </a:lnTo>
                  <a:lnTo>
                    <a:pt x="630" y="1266"/>
                  </a:lnTo>
                  <a:lnTo>
                    <a:pt x="630" y="1268"/>
                  </a:lnTo>
                  <a:lnTo>
                    <a:pt x="630" y="1268"/>
                  </a:lnTo>
                  <a:lnTo>
                    <a:pt x="630" y="1268"/>
                  </a:lnTo>
                  <a:lnTo>
                    <a:pt x="628" y="1268"/>
                  </a:lnTo>
                  <a:lnTo>
                    <a:pt x="628" y="1268"/>
                  </a:lnTo>
                  <a:lnTo>
                    <a:pt x="628" y="1268"/>
                  </a:lnTo>
                  <a:lnTo>
                    <a:pt x="628" y="1268"/>
                  </a:lnTo>
                  <a:lnTo>
                    <a:pt x="623" y="1273"/>
                  </a:lnTo>
                  <a:lnTo>
                    <a:pt x="623" y="1273"/>
                  </a:lnTo>
                  <a:lnTo>
                    <a:pt x="620" y="1273"/>
                  </a:lnTo>
                  <a:lnTo>
                    <a:pt x="620" y="1275"/>
                  </a:lnTo>
                  <a:lnTo>
                    <a:pt x="618" y="1275"/>
                  </a:lnTo>
                  <a:lnTo>
                    <a:pt x="618" y="1275"/>
                  </a:lnTo>
                  <a:lnTo>
                    <a:pt x="618" y="1278"/>
                  </a:lnTo>
                  <a:lnTo>
                    <a:pt x="618" y="1278"/>
                  </a:lnTo>
                  <a:lnTo>
                    <a:pt x="613" y="1280"/>
                  </a:lnTo>
                  <a:lnTo>
                    <a:pt x="611" y="1280"/>
                  </a:lnTo>
                  <a:lnTo>
                    <a:pt x="611" y="1282"/>
                  </a:lnTo>
                  <a:lnTo>
                    <a:pt x="609" y="1282"/>
                  </a:lnTo>
                  <a:lnTo>
                    <a:pt x="609" y="1282"/>
                  </a:lnTo>
                  <a:lnTo>
                    <a:pt x="609" y="1282"/>
                  </a:lnTo>
                  <a:lnTo>
                    <a:pt x="609" y="1285"/>
                  </a:lnTo>
                  <a:lnTo>
                    <a:pt x="609" y="1285"/>
                  </a:lnTo>
                  <a:lnTo>
                    <a:pt x="609" y="1285"/>
                  </a:lnTo>
                  <a:lnTo>
                    <a:pt x="611" y="1282"/>
                  </a:lnTo>
                  <a:lnTo>
                    <a:pt x="611" y="1282"/>
                  </a:lnTo>
                  <a:lnTo>
                    <a:pt x="613" y="1282"/>
                  </a:lnTo>
                  <a:lnTo>
                    <a:pt x="613" y="1282"/>
                  </a:lnTo>
                  <a:lnTo>
                    <a:pt x="606" y="1287"/>
                  </a:lnTo>
                  <a:lnTo>
                    <a:pt x="604" y="1289"/>
                  </a:lnTo>
                  <a:lnTo>
                    <a:pt x="604" y="1289"/>
                  </a:lnTo>
                  <a:lnTo>
                    <a:pt x="604" y="1289"/>
                  </a:lnTo>
                  <a:lnTo>
                    <a:pt x="604" y="1289"/>
                  </a:lnTo>
                  <a:lnTo>
                    <a:pt x="604" y="1289"/>
                  </a:lnTo>
                  <a:lnTo>
                    <a:pt x="604" y="1289"/>
                  </a:lnTo>
                  <a:lnTo>
                    <a:pt x="604" y="1289"/>
                  </a:lnTo>
                  <a:lnTo>
                    <a:pt x="604" y="1289"/>
                  </a:lnTo>
                  <a:lnTo>
                    <a:pt x="604" y="1289"/>
                  </a:lnTo>
                  <a:lnTo>
                    <a:pt x="602" y="1292"/>
                  </a:lnTo>
                  <a:lnTo>
                    <a:pt x="604" y="1292"/>
                  </a:lnTo>
                  <a:lnTo>
                    <a:pt x="604" y="1292"/>
                  </a:lnTo>
                  <a:lnTo>
                    <a:pt x="604" y="1292"/>
                  </a:lnTo>
                  <a:lnTo>
                    <a:pt x="604" y="1292"/>
                  </a:lnTo>
                  <a:lnTo>
                    <a:pt x="604" y="1292"/>
                  </a:lnTo>
                  <a:lnTo>
                    <a:pt x="604" y="1292"/>
                  </a:lnTo>
                  <a:lnTo>
                    <a:pt x="604" y="1292"/>
                  </a:lnTo>
                  <a:lnTo>
                    <a:pt x="604" y="1292"/>
                  </a:lnTo>
                  <a:lnTo>
                    <a:pt x="604" y="1292"/>
                  </a:lnTo>
                  <a:lnTo>
                    <a:pt x="602" y="1294"/>
                  </a:lnTo>
                  <a:lnTo>
                    <a:pt x="604" y="1294"/>
                  </a:lnTo>
                  <a:lnTo>
                    <a:pt x="604" y="1294"/>
                  </a:lnTo>
                  <a:lnTo>
                    <a:pt x="604" y="1294"/>
                  </a:lnTo>
                  <a:lnTo>
                    <a:pt x="604" y="1294"/>
                  </a:lnTo>
                  <a:lnTo>
                    <a:pt x="611" y="1289"/>
                  </a:lnTo>
                  <a:lnTo>
                    <a:pt x="613" y="1289"/>
                  </a:lnTo>
                  <a:lnTo>
                    <a:pt x="616" y="1287"/>
                  </a:lnTo>
                  <a:lnTo>
                    <a:pt x="616" y="1289"/>
                  </a:lnTo>
                  <a:lnTo>
                    <a:pt x="613" y="1289"/>
                  </a:lnTo>
                  <a:lnTo>
                    <a:pt x="611" y="1292"/>
                  </a:lnTo>
                  <a:lnTo>
                    <a:pt x="609" y="1294"/>
                  </a:lnTo>
                  <a:lnTo>
                    <a:pt x="606" y="1294"/>
                  </a:lnTo>
                  <a:lnTo>
                    <a:pt x="606" y="1294"/>
                  </a:lnTo>
                  <a:lnTo>
                    <a:pt x="606" y="1294"/>
                  </a:lnTo>
                  <a:lnTo>
                    <a:pt x="609" y="1297"/>
                  </a:lnTo>
                  <a:lnTo>
                    <a:pt x="609" y="1297"/>
                  </a:lnTo>
                  <a:lnTo>
                    <a:pt x="611" y="1297"/>
                  </a:lnTo>
                  <a:lnTo>
                    <a:pt x="613" y="1297"/>
                  </a:lnTo>
                  <a:lnTo>
                    <a:pt x="613" y="1297"/>
                  </a:lnTo>
                  <a:lnTo>
                    <a:pt x="613" y="1297"/>
                  </a:lnTo>
                  <a:lnTo>
                    <a:pt x="613" y="1294"/>
                  </a:lnTo>
                  <a:lnTo>
                    <a:pt x="613" y="1294"/>
                  </a:lnTo>
                  <a:lnTo>
                    <a:pt x="620" y="1292"/>
                  </a:lnTo>
                  <a:lnTo>
                    <a:pt x="620" y="1292"/>
                  </a:lnTo>
                  <a:lnTo>
                    <a:pt x="620" y="1294"/>
                  </a:lnTo>
                  <a:lnTo>
                    <a:pt x="620" y="1294"/>
                  </a:lnTo>
                  <a:lnTo>
                    <a:pt x="616" y="1294"/>
                  </a:lnTo>
                  <a:lnTo>
                    <a:pt x="613" y="1297"/>
                  </a:lnTo>
                  <a:lnTo>
                    <a:pt x="609" y="1299"/>
                  </a:lnTo>
                  <a:lnTo>
                    <a:pt x="609" y="1299"/>
                  </a:lnTo>
                  <a:lnTo>
                    <a:pt x="609" y="1299"/>
                  </a:lnTo>
                  <a:lnTo>
                    <a:pt x="609" y="1299"/>
                  </a:lnTo>
                  <a:lnTo>
                    <a:pt x="609" y="1299"/>
                  </a:lnTo>
                  <a:lnTo>
                    <a:pt x="609" y="1299"/>
                  </a:lnTo>
                  <a:lnTo>
                    <a:pt x="609" y="1299"/>
                  </a:lnTo>
                  <a:lnTo>
                    <a:pt x="611" y="1299"/>
                  </a:lnTo>
                  <a:lnTo>
                    <a:pt x="613" y="1299"/>
                  </a:lnTo>
                  <a:lnTo>
                    <a:pt x="613" y="1299"/>
                  </a:lnTo>
                  <a:lnTo>
                    <a:pt x="613" y="1301"/>
                  </a:lnTo>
                  <a:lnTo>
                    <a:pt x="613" y="1301"/>
                  </a:lnTo>
                  <a:lnTo>
                    <a:pt x="613" y="1301"/>
                  </a:lnTo>
                  <a:lnTo>
                    <a:pt x="613" y="1301"/>
                  </a:lnTo>
                  <a:lnTo>
                    <a:pt x="618" y="1299"/>
                  </a:lnTo>
                  <a:lnTo>
                    <a:pt x="620" y="1299"/>
                  </a:lnTo>
                  <a:lnTo>
                    <a:pt x="620" y="1299"/>
                  </a:lnTo>
                  <a:lnTo>
                    <a:pt x="620" y="1299"/>
                  </a:lnTo>
                  <a:lnTo>
                    <a:pt x="625" y="1294"/>
                  </a:lnTo>
                  <a:lnTo>
                    <a:pt x="625" y="1294"/>
                  </a:lnTo>
                  <a:lnTo>
                    <a:pt x="625" y="1294"/>
                  </a:lnTo>
                  <a:lnTo>
                    <a:pt x="628" y="1297"/>
                  </a:lnTo>
                  <a:lnTo>
                    <a:pt x="630" y="1294"/>
                  </a:lnTo>
                  <a:lnTo>
                    <a:pt x="632" y="1294"/>
                  </a:lnTo>
                  <a:lnTo>
                    <a:pt x="632" y="1294"/>
                  </a:lnTo>
                  <a:lnTo>
                    <a:pt x="637" y="1292"/>
                  </a:lnTo>
                  <a:lnTo>
                    <a:pt x="637" y="1289"/>
                  </a:lnTo>
                  <a:lnTo>
                    <a:pt x="637" y="1287"/>
                  </a:lnTo>
                  <a:lnTo>
                    <a:pt x="637" y="1287"/>
                  </a:lnTo>
                  <a:lnTo>
                    <a:pt x="637" y="1285"/>
                  </a:lnTo>
                  <a:lnTo>
                    <a:pt x="637" y="1287"/>
                  </a:lnTo>
                  <a:lnTo>
                    <a:pt x="637" y="1287"/>
                  </a:lnTo>
                  <a:lnTo>
                    <a:pt x="637" y="1289"/>
                  </a:lnTo>
                  <a:lnTo>
                    <a:pt x="637" y="1289"/>
                  </a:lnTo>
                  <a:lnTo>
                    <a:pt x="639" y="1289"/>
                  </a:lnTo>
                  <a:lnTo>
                    <a:pt x="639" y="1289"/>
                  </a:lnTo>
                  <a:lnTo>
                    <a:pt x="639" y="1289"/>
                  </a:lnTo>
                  <a:lnTo>
                    <a:pt x="639" y="1289"/>
                  </a:lnTo>
                  <a:lnTo>
                    <a:pt x="642" y="1289"/>
                  </a:lnTo>
                  <a:lnTo>
                    <a:pt x="642" y="1287"/>
                  </a:lnTo>
                  <a:lnTo>
                    <a:pt x="642" y="1287"/>
                  </a:lnTo>
                  <a:lnTo>
                    <a:pt x="642" y="1287"/>
                  </a:lnTo>
                  <a:lnTo>
                    <a:pt x="642" y="1289"/>
                  </a:lnTo>
                  <a:lnTo>
                    <a:pt x="644" y="1289"/>
                  </a:lnTo>
                  <a:lnTo>
                    <a:pt x="644" y="1289"/>
                  </a:lnTo>
                  <a:lnTo>
                    <a:pt x="644" y="1289"/>
                  </a:lnTo>
                  <a:lnTo>
                    <a:pt x="644" y="1289"/>
                  </a:lnTo>
                  <a:lnTo>
                    <a:pt x="639" y="1292"/>
                  </a:lnTo>
                  <a:lnTo>
                    <a:pt x="639" y="1292"/>
                  </a:lnTo>
                  <a:lnTo>
                    <a:pt x="642" y="1292"/>
                  </a:lnTo>
                  <a:lnTo>
                    <a:pt x="642" y="1292"/>
                  </a:lnTo>
                  <a:lnTo>
                    <a:pt x="642" y="1292"/>
                  </a:lnTo>
                  <a:lnTo>
                    <a:pt x="644" y="1292"/>
                  </a:lnTo>
                  <a:lnTo>
                    <a:pt x="644" y="1292"/>
                  </a:lnTo>
                  <a:lnTo>
                    <a:pt x="646" y="1292"/>
                  </a:lnTo>
                  <a:lnTo>
                    <a:pt x="646" y="1292"/>
                  </a:lnTo>
                  <a:lnTo>
                    <a:pt x="646" y="1294"/>
                  </a:lnTo>
                  <a:lnTo>
                    <a:pt x="644" y="1294"/>
                  </a:lnTo>
                  <a:lnTo>
                    <a:pt x="639" y="1294"/>
                  </a:lnTo>
                  <a:lnTo>
                    <a:pt x="632" y="1297"/>
                  </a:lnTo>
                  <a:lnTo>
                    <a:pt x="632" y="1299"/>
                  </a:lnTo>
                  <a:lnTo>
                    <a:pt x="632" y="1299"/>
                  </a:lnTo>
                  <a:lnTo>
                    <a:pt x="630" y="1297"/>
                  </a:lnTo>
                  <a:lnTo>
                    <a:pt x="630" y="1299"/>
                  </a:lnTo>
                  <a:lnTo>
                    <a:pt x="630" y="1299"/>
                  </a:lnTo>
                  <a:lnTo>
                    <a:pt x="628" y="1301"/>
                  </a:lnTo>
                  <a:lnTo>
                    <a:pt x="630" y="1301"/>
                  </a:lnTo>
                  <a:lnTo>
                    <a:pt x="630" y="1301"/>
                  </a:lnTo>
                  <a:lnTo>
                    <a:pt x="630" y="1301"/>
                  </a:lnTo>
                  <a:lnTo>
                    <a:pt x="630" y="1301"/>
                  </a:lnTo>
                  <a:lnTo>
                    <a:pt x="630" y="1301"/>
                  </a:lnTo>
                  <a:lnTo>
                    <a:pt x="630" y="1304"/>
                  </a:lnTo>
                  <a:lnTo>
                    <a:pt x="630" y="1304"/>
                  </a:lnTo>
                  <a:lnTo>
                    <a:pt x="630" y="1304"/>
                  </a:lnTo>
                  <a:lnTo>
                    <a:pt x="632" y="1299"/>
                  </a:lnTo>
                  <a:lnTo>
                    <a:pt x="632" y="1299"/>
                  </a:lnTo>
                  <a:lnTo>
                    <a:pt x="632" y="1299"/>
                  </a:lnTo>
                  <a:lnTo>
                    <a:pt x="635" y="1299"/>
                  </a:lnTo>
                  <a:lnTo>
                    <a:pt x="635" y="1299"/>
                  </a:lnTo>
                  <a:lnTo>
                    <a:pt x="637" y="1297"/>
                  </a:lnTo>
                  <a:lnTo>
                    <a:pt x="637" y="1297"/>
                  </a:lnTo>
                  <a:lnTo>
                    <a:pt x="637" y="1297"/>
                  </a:lnTo>
                  <a:lnTo>
                    <a:pt x="637" y="1297"/>
                  </a:lnTo>
                  <a:lnTo>
                    <a:pt x="637" y="1297"/>
                  </a:lnTo>
                  <a:lnTo>
                    <a:pt x="637" y="1297"/>
                  </a:lnTo>
                  <a:lnTo>
                    <a:pt x="637" y="1299"/>
                  </a:lnTo>
                  <a:lnTo>
                    <a:pt x="637" y="1299"/>
                  </a:lnTo>
                  <a:lnTo>
                    <a:pt x="637" y="1299"/>
                  </a:lnTo>
                  <a:lnTo>
                    <a:pt x="637" y="1301"/>
                  </a:lnTo>
                  <a:lnTo>
                    <a:pt x="635" y="1301"/>
                  </a:lnTo>
                  <a:lnTo>
                    <a:pt x="632" y="1304"/>
                  </a:lnTo>
                  <a:lnTo>
                    <a:pt x="632" y="1304"/>
                  </a:lnTo>
                  <a:lnTo>
                    <a:pt x="632" y="1304"/>
                  </a:lnTo>
                  <a:lnTo>
                    <a:pt x="630" y="1304"/>
                  </a:lnTo>
                  <a:lnTo>
                    <a:pt x="630" y="1304"/>
                  </a:lnTo>
                  <a:lnTo>
                    <a:pt x="630" y="1306"/>
                  </a:lnTo>
                  <a:lnTo>
                    <a:pt x="628" y="1306"/>
                  </a:lnTo>
                  <a:lnTo>
                    <a:pt x="628" y="1306"/>
                  </a:lnTo>
                  <a:lnTo>
                    <a:pt x="630" y="1306"/>
                  </a:lnTo>
                  <a:lnTo>
                    <a:pt x="630" y="1306"/>
                  </a:lnTo>
                  <a:lnTo>
                    <a:pt x="632" y="1306"/>
                  </a:lnTo>
                  <a:lnTo>
                    <a:pt x="632" y="1306"/>
                  </a:lnTo>
                  <a:lnTo>
                    <a:pt x="632" y="1306"/>
                  </a:lnTo>
                  <a:lnTo>
                    <a:pt x="632" y="1306"/>
                  </a:lnTo>
                  <a:lnTo>
                    <a:pt x="637" y="1301"/>
                  </a:lnTo>
                  <a:lnTo>
                    <a:pt x="637" y="1301"/>
                  </a:lnTo>
                  <a:lnTo>
                    <a:pt x="639" y="1301"/>
                  </a:lnTo>
                  <a:lnTo>
                    <a:pt x="639" y="1301"/>
                  </a:lnTo>
                  <a:lnTo>
                    <a:pt x="642" y="1301"/>
                  </a:lnTo>
                  <a:lnTo>
                    <a:pt x="642" y="1301"/>
                  </a:lnTo>
                  <a:lnTo>
                    <a:pt x="642" y="1301"/>
                  </a:lnTo>
                  <a:lnTo>
                    <a:pt x="642" y="1301"/>
                  </a:lnTo>
                  <a:lnTo>
                    <a:pt x="642" y="1301"/>
                  </a:lnTo>
                  <a:lnTo>
                    <a:pt x="642" y="1301"/>
                  </a:lnTo>
                  <a:lnTo>
                    <a:pt x="642" y="1304"/>
                  </a:lnTo>
                  <a:lnTo>
                    <a:pt x="642" y="1304"/>
                  </a:lnTo>
                  <a:lnTo>
                    <a:pt x="642" y="1304"/>
                  </a:lnTo>
                  <a:lnTo>
                    <a:pt x="642" y="1304"/>
                  </a:lnTo>
                  <a:lnTo>
                    <a:pt x="642" y="1304"/>
                  </a:lnTo>
                  <a:lnTo>
                    <a:pt x="639" y="1304"/>
                  </a:lnTo>
                  <a:lnTo>
                    <a:pt x="637" y="1304"/>
                  </a:lnTo>
                  <a:lnTo>
                    <a:pt x="637" y="1304"/>
                  </a:lnTo>
                  <a:lnTo>
                    <a:pt x="637" y="1306"/>
                  </a:lnTo>
                  <a:lnTo>
                    <a:pt x="632" y="1308"/>
                  </a:lnTo>
                  <a:lnTo>
                    <a:pt x="632" y="1308"/>
                  </a:lnTo>
                  <a:lnTo>
                    <a:pt x="632" y="1308"/>
                  </a:lnTo>
                  <a:lnTo>
                    <a:pt x="630" y="1308"/>
                  </a:lnTo>
                  <a:lnTo>
                    <a:pt x="628" y="1308"/>
                  </a:lnTo>
                  <a:lnTo>
                    <a:pt x="628" y="1308"/>
                  </a:lnTo>
                  <a:lnTo>
                    <a:pt x="628" y="1311"/>
                  </a:lnTo>
                  <a:lnTo>
                    <a:pt x="625" y="1313"/>
                  </a:lnTo>
                  <a:lnTo>
                    <a:pt x="625" y="1313"/>
                  </a:lnTo>
                  <a:lnTo>
                    <a:pt x="625" y="1315"/>
                  </a:lnTo>
                  <a:lnTo>
                    <a:pt x="625" y="1313"/>
                  </a:lnTo>
                  <a:lnTo>
                    <a:pt x="625" y="1315"/>
                  </a:lnTo>
                  <a:lnTo>
                    <a:pt x="625" y="1315"/>
                  </a:lnTo>
                  <a:lnTo>
                    <a:pt x="625" y="1315"/>
                  </a:lnTo>
                  <a:lnTo>
                    <a:pt x="625" y="1315"/>
                  </a:lnTo>
                  <a:lnTo>
                    <a:pt x="628" y="1315"/>
                  </a:lnTo>
                  <a:lnTo>
                    <a:pt x="628" y="1315"/>
                  </a:lnTo>
                  <a:lnTo>
                    <a:pt x="628" y="1315"/>
                  </a:lnTo>
                  <a:lnTo>
                    <a:pt x="628" y="1313"/>
                  </a:lnTo>
                  <a:lnTo>
                    <a:pt x="628" y="1313"/>
                  </a:lnTo>
                  <a:lnTo>
                    <a:pt x="628" y="1315"/>
                  </a:lnTo>
                  <a:lnTo>
                    <a:pt x="628" y="1315"/>
                  </a:lnTo>
                  <a:lnTo>
                    <a:pt x="628" y="1315"/>
                  </a:lnTo>
                  <a:lnTo>
                    <a:pt x="628" y="1315"/>
                  </a:lnTo>
                  <a:lnTo>
                    <a:pt x="628" y="1315"/>
                  </a:lnTo>
                  <a:lnTo>
                    <a:pt x="628" y="1318"/>
                  </a:lnTo>
                  <a:lnTo>
                    <a:pt x="628" y="1318"/>
                  </a:lnTo>
                  <a:lnTo>
                    <a:pt x="630" y="1315"/>
                  </a:lnTo>
                  <a:lnTo>
                    <a:pt x="632" y="1315"/>
                  </a:lnTo>
                  <a:lnTo>
                    <a:pt x="635" y="1315"/>
                  </a:lnTo>
                  <a:lnTo>
                    <a:pt x="635" y="1315"/>
                  </a:lnTo>
                  <a:lnTo>
                    <a:pt x="635" y="1313"/>
                  </a:lnTo>
                  <a:lnTo>
                    <a:pt x="637" y="1313"/>
                  </a:lnTo>
                  <a:lnTo>
                    <a:pt x="639" y="1311"/>
                  </a:lnTo>
                  <a:lnTo>
                    <a:pt x="639" y="1311"/>
                  </a:lnTo>
                  <a:lnTo>
                    <a:pt x="642" y="1313"/>
                  </a:lnTo>
                  <a:lnTo>
                    <a:pt x="642" y="1311"/>
                  </a:lnTo>
                  <a:lnTo>
                    <a:pt x="644" y="1311"/>
                  </a:lnTo>
                  <a:lnTo>
                    <a:pt x="649" y="1308"/>
                  </a:lnTo>
                  <a:lnTo>
                    <a:pt x="649" y="1308"/>
                  </a:lnTo>
                  <a:lnTo>
                    <a:pt x="649" y="1308"/>
                  </a:lnTo>
                  <a:lnTo>
                    <a:pt x="649" y="1308"/>
                  </a:lnTo>
                  <a:lnTo>
                    <a:pt x="649" y="1311"/>
                  </a:lnTo>
                  <a:lnTo>
                    <a:pt x="649" y="1311"/>
                  </a:lnTo>
                  <a:lnTo>
                    <a:pt x="642" y="1313"/>
                  </a:lnTo>
                  <a:lnTo>
                    <a:pt x="642" y="1313"/>
                  </a:lnTo>
                  <a:lnTo>
                    <a:pt x="639" y="1313"/>
                  </a:lnTo>
                  <a:lnTo>
                    <a:pt x="637" y="1315"/>
                  </a:lnTo>
                  <a:lnTo>
                    <a:pt x="635" y="1318"/>
                  </a:lnTo>
                  <a:lnTo>
                    <a:pt x="635" y="1318"/>
                  </a:lnTo>
                  <a:lnTo>
                    <a:pt x="635" y="1320"/>
                  </a:lnTo>
                  <a:lnTo>
                    <a:pt x="635" y="1320"/>
                  </a:lnTo>
                  <a:lnTo>
                    <a:pt x="632" y="1320"/>
                  </a:lnTo>
                  <a:lnTo>
                    <a:pt x="630" y="1320"/>
                  </a:lnTo>
                  <a:lnTo>
                    <a:pt x="630" y="1320"/>
                  </a:lnTo>
                  <a:lnTo>
                    <a:pt x="632" y="1318"/>
                  </a:lnTo>
                  <a:lnTo>
                    <a:pt x="632" y="1318"/>
                  </a:lnTo>
                  <a:lnTo>
                    <a:pt x="632" y="1318"/>
                  </a:lnTo>
                  <a:lnTo>
                    <a:pt x="630" y="1318"/>
                  </a:lnTo>
                  <a:lnTo>
                    <a:pt x="630" y="1318"/>
                  </a:lnTo>
                  <a:lnTo>
                    <a:pt x="630" y="1318"/>
                  </a:lnTo>
                  <a:lnTo>
                    <a:pt x="630" y="1320"/>
                  </a:lnTo>
                  <a:lnTo>
                    <a:pt x="630" y="1320"/>
                  </a:lnTo>
                  <a:lnTo>
                    <a:pt x="625" y="1320"/>
                  </a:lnTo>
                  <a:lnTo>
                    <a:pt x="625" y="1323"/>
                  </a:lnTo>
                  <a:lnTo>
                    <a:pt x="625" y="1323"/>
                  </a:lnTo>
                  <a:lnTo>
                    <a:pt x="625" y="1325"/>
                  </a:lnTo>
                  <a:lnTo>
                    <a:pt x="625" y="1325"/>
                  </a:lnTo>
                  <a:lnTo>
                    <a:pt x="625" y="1325"/>
                  </a:lnTo>
                  <a:lnTo>
                    <a:pt x="625" y="1327"/>
                  </a:lnTo>
                  <a:lnTo>
                    <a:pt x="625" y="1327"/>
                  </a:lnTo>
                  <a:lnTo>
                    <a:pt x="625" y="1327"/>
                  </a:lnTo>
                  <a:lnTo>
                    <a:pt x="625" y="1327"/>
                  </a:lnTo>
                  <a:lnTo>
                    <a:pt x="625" y="1325"/>
                  </a:lnTo>
                  <a:lnTo>
                    <a:pt x="628" y="1325"/>
                  </a:lnTo>
                  <a:lnTo>
                    <a:pt x="628" y="1323"/>
                  </a:lnTo>
                  <a:lnTo>
                    <a:pt x="628" y="1323"/>
                  </a:lnTo>
                  <a:lnTo>
                    <a:pt x="628" y="1323"/>
                  </a:lnTo>
                  <a:lnTo>
                    <a:pt x="628" y="1325"/>
                  </a:lnTo>
                  <a:lnTo>
                    <a:pt x="628" y="1325"/>
                  </a:lnTo>
                  <a:lnTo>
                    <a:pt x="628" y="1325"/>
                  </a:lnTo>
                  <a:lnTo>
                    <a:pt x="628" y="1327"/>
                  </a:lnTo>
                  <a:lnTo>
                    <a:pt x="628" y="1330"/>
                  </a:lnTo>
                  <a:lnTo>
                    <a:pt x="625" y="1327"/>
                  </a:lnTo>
                  <a:lnTo>
                    <a:pt x="625" y="1330"/>
                  </a:lnTo>
                  <a:lnTo>
                    <a:pt x="628" y="1330"/>
                  </a:lnTo>
                  <a:lnTo>
                    <a:pt x="628" y="1330"/>
                  </a:lnTo>
                  <a:lnTo>
                    <a:pt x="628" y="1332"/>
                  </a:lnTo>
                  <a:lnTo>
                    <a:pt x="628" y="1332"/>
                  </a:lnTo>
                  <a:lnTo>
                    <a:pt x="628" y="1332"/>
                  </a:lnTo>
                  <a:lnTo>
                    <a:pt x="628" y="1332"/>
                  </a:lnTo>
                  <a:lnTo>
                    <a:pt x="628" y="1332"/>
                  </a:lnTo>
                  <a:lnTo>
                    <a:pt x="630" y="1334"/>
                  </a:lnTo>
                  <a:lnTo>
                    <a:pt x="630" y="1334"/>
                  </a:lnTo>
                  <a:lnTo>
                    <a:pt x="630" y="1334"/>
                  </a:lnTo>
                  <a:lnTo>
                    <a:pt x="630" y="1334"/>
                  </a:lnTo>
                  <a:lnTo>
                    <a:pt x="630" y="1337"/>
                  </a:lnTo>
                  <a:lnTo>
                    <a:pt x="630" y="1337"/>
                  </a:lnTo>
                  <a:lnTo>
                    <a:pt x="632" y="1337"/>
                  </a:lnTo>
                  <a:lnTo>
                    <a:pt x="632" y="1337"/>
                  </a:lnTo>
                  <a:lnTo>
                    <a:pt x="632" y="1337"/>
                  </a:lnTo>
                  <a:lnTo>
                    <a:pt x="632" y="1334"/>
                  </a:lnTo>
                  <a:lnTo>
                    <a:pt x="632" y="1334"/>
                  </a:lnTo>
                  <a:lnTo>
                    <a:pt x="635" y="1334"/>
                  </a:lnTo>
                  <a:lnTo>
                    <a:pt x="635" y="1332"/>
                  </a:lnTo>
                  <a:lnTo>
                    <a:pt x="637" y="1332"/>
                  </a:lnTo>
                  <a:lnTo>
                    <a:pt x="637" y="1332"/>
                  </a:lnTo>
                  <a:lnTo>
                    <a:pt x="639" y="1332"/>
                  </a:lnTo>
                  <a:lnTo>
                    <a:pt x="639" y="1330"/>
                  </a:lnTo>
                  <a:lnTo>
                    <a:pt x="637" y="1334"/>
                  </a:lnTo>
                  <a:lnTo>
                    <a:pt x="635" y="1337"/>
                  </a:lnTo>
                  <a:lnTo>
                    <a:pt x="632" y="1337"/>
                  </a:lnTo>
                  <a:lnTo>
                    <a:pt x="632" y="1339"/>
                  </a:lnTo>
                  <a:lnTo>
                    <a:pt x="632" y="1339"/>
                  </a:lnTo>
                  <a:lnTo>
                    <a:pt x="632" y="1339"/>
                  </a:lnTo>
                  <a:lnTo>
                    <a:pt x="632" y="1341"/>
                  </a:lnTo>
                  <a:lnTo>
                    <a:pt x="632" y="1341"/>
                  </a:lnTo>
                  <a:lnTo>
                    <a:pt x="632" y="1344"/>
                  </a:lnTo>
                  <a:lnTo>
                    <a:pt x="635" y="1339"/>
                  </a:lnTo>
                  <a:lnTo>
                    <a:pt x="637" y="1341"/>
                  </a:lnTo>
                  <a:lnTo>
                    <a:pt x="635" y="1341"/>
                  </a:lnTo>
                  <a:lnTo>
                    <a:pt x="632" y="1344"/>
                  </a:lnTo>
                  <a:lnTo>
                    <a:pt x="635" y="1344"/>
                  </a:lnTo>
                  <a:lnTo>
                    <a:pt x="637" y="1344"/>
                  </a:lnTo>
                  <a:lnTo>
                    <a:pt x="639" y="1341"/>
                  </a:lnTo>
                  <a:lnTo>
                    <a:pt x="644" y="1334"/>
                  </a:lnTo>
                  <a:lnTo>
                    <a:pt x="646" y="1330"/>
                  </a:lnTo>
                  <a:lnTo>
                    <a:pt x="649" y="1323"/>
                  </a:lnTo>
                  <a:lnTo>
                    <a:pt x="654" y="1311"/>
                  </a:lnTo>
                  <a:lnTo>
                    <a:pt x="654" y="1311"/>
                  </a:lnTo>
                  <a:lnTo>
                    <a:pt x="656" y="1308"/>
                  </a:lnTo>
                  <a:lnTo>
                    <a:pt x="656" y="1306"/>
                  </a:lnTo>
                  <a:lnTo>
                    <a:pt x="656" y="1301"/>
                  </a:lnTo>
                  <a:lnTo>
                    <a:pt x="656" y="1299"/>
                  </a:lnTo>
                  <a:lnTo>
                    <a:pt x="661" y="1292"/>
                  </a:lnTo>
                  <a:lnTo>
                    <a:pt x="663" y="1285"/>
                  </a:lnTo>
                  <a:lnTo>
                    <a:pt x="663" y="1285"/>
                  </a:lnTo>
                  <a:lnTo>
                    <a:pt x="663" y="1282"/>
                  </a:lnTo>
                  <a:lnTo>
                    <a:pt x="663" y="1280"/>
                  </a:lnTo>
                  <a:lnTo>
                    <a:pt x="665" y="1278"/>
                  </a:lnTo>
                  <a:lnTo>
                    <a:pt x="665" y="1278"/>
                  </a:lnTo>
                  <a:lnTo>
                    <a:pt x="665" y="1275"/>
                  </a:lnTo>
                  <a:lnTo>
                    <a:pt x="668" y="1275"/>
                  </a:lnTo>
                  <a:lnTo>
                    <a:pt x="668" y="1275"/>
                  </a:lnTo>
                  <a:lnTo>
                    <a:pt x="670" y="1270"/>
                  </a:lnTo>
                  <a:lnTo>
                    <a:pt x="673" y="1268"/>
                  </a:lnTo>
                  <a:lnTo>
                    <a:pt x="673" y="1268"/>
                  </a:lnTo>
                  <a:lnTo>
                    <a:pt x="673" y="1268"/>
                  </a:lnTo>
                  <a:lnTo>
                    <a:pt x="675" y="1266"/>
                  </a:lnTo>
                  <a:lnTo>
                    <a:pt x="675" y="1266"/>
                  </a:lnTo>
                  <a:lnTo>
                    <a:pt x="675" y="1263"/>
                  </a:lnTo>
                  <a:lnTo>
                    <a:pt x="680" y="1259"/>
                  </a:lnTo>
                  <a:lnTo>
                    <a:pt x="682" y="1259"/>
                  </a:lnTo>
                  <a:lnTo>
                    <a:pt x="682" y="1261"/>
                  </a:lnTo>
                  <a:lnTo>
                    <a:pt x="677" y="1263"/>
                  </a:lnTo>
                  <a:lnTo>
                    <a:pt x="677" y="1263"/>
                  </a:lnTo>
                  <a:lnTo>
                    <a:pt x="675" y="1263"/>
                  </a:lnTo>
                  <a:lnTo>
                    <a:pt x="675" y="1266"/>
                  </a:lnTo>
                  <a:lnTo>
                    <a:pt x="675" y="1266"/>
                  </a:lnTo>
                  <a:lnTo>
                    <a:pt x="675" y="1266"/>
                  </a:lnTo>
                  <a:lnTo>
                    <a:pt x="677" y="1266"/>
                  </a:lnTo>
                  <a:lnTo>
                    <a:pt x="677" y="1266"/>
                  </a:lnTo>
                  <a:lnTo>
                    <a:pt x="680" y="1266"/>
                  </a:lnTo>
                  <a:lnTo>
                    <a:pt x="680" y="1266"/>
                  </a:lnTo>
                  <a:lnTo>
                    <a:pt x="680" y="1266"/>
                  </a:lnTo>
                  <a:lnTo>
                    <a:pt x="680" y="1263"/>
                  </a:lnTo>
                  <a:lnTo>
                    <a:pt x="682" y="1263"/>
                  </a:lnTo>
                  <a:lnTo>
                    <a:pt x="682" y="1263"/>
                  </a:lnTo>
                  <a:lnTo>
                    <a:pt x="684" y="1263"/>
                  </a:lnTo>
                  <a:lnTo>
                    <a:pt x="684" y="1263"/>
                  </a:lnTo>
                  <a:lnTo>
                    <a:pt x="687" y="1261"/>
                  </a:lnTo>
                  <a:lnTo>
                    <a:pt x="689" y="1261"/>
                  </a:lnTo>
                  <a:lnTo>
                    <a:pt x="689" y="1261"/>
                  </a:lnTo>
                  <a:lnTo>
                    <a:pt x="689" y="1263"/>
                  </a:lnTo>
                  <a:lnTo>
                    <a:pt x="687" y="1263"/>
                  </a:lnTo>
                  <a:lnTo>
                    <a:pt x="682" y="1263"/>
                  </a:lnTo>
                  <a:lnTo>
                    <a:pt x="680" y="1266"/>
                  </a:lnTo>
                  <a:lnTo>
                    <a:pt x="680" y="1266"/>
                  </a:lnTo>
                  <a:lnTo>
                    <a:pt x="677" y="1266"/>
                  </a:lnTo>
                  <a:lnTo>
                    <a:pt x="675" y="1266"/>
                  </a:lnTo>
                  <a:lnTo>
                    <a:pt x="675" y="1266"/>
                  </a:lnTo>
                  <a:lnTo>
                    <a:pt x="675" y="1268"/>
                  </a:lnTo>
                  <a:lnTo>
                    <a:pt x="675" y="1268"/>
                  </a:lnTo>
                  <a:lnTo>
                    <a:pt x="673" y="1268"/>
                  </a:lnTo>
                  <a:lnTo>
                    <a:pt x="673" y="1270"/>
                  </a:lnTo>
                  <a:lnTo>
                    <a:pt x="670" y="1273"/>
                  </a:lnTo>
                  <a:lnTo>
                    <a:pt x="670" y="1275"/>
                  </a:lnTo>
                  <a:lnTo>
                    <a:pt x="677" y="1275"/>
                  </a:lnTo>
                  <a:lnTo>
                    <a:pt x="677" y="1275"/>
                  </a:lnTo>
                  <a:lnTo>
                    <a:pt x="677" y="1275"/>
                  </a:lnTo>
                  <a:lnTo>
                    <a:pt x="677" y="1273"/>
                  </a:lnTo>
                  <a:lnTo>
                    <a:pt x="680" y="1275"/>
                  </a:lnTo>
                  <a:lnTo>
                    <a:pt x="687" y="1273"/>
                  </a:lnTo>
                  <a:lnTo>
                    <a:pt x="687" y="1273"/>
                  </a:lnTo>
                  <a:lnTo>
                    <a:pt x="682" y="1275"/>
                  </a:lnTo>
                  <a:lnTo>
                    <a:pt x="680" y="1275"/>
                  </a:lnTo>
                  <a:lnTo>
                    <a:pt x="680" y="1275"/>
                  </a:lnTo>
                  <a:lnTo>
                    <a:pt x="680" y="1275"/>
                  </a:lnTo>
                  <a:lnTo>
                    <a:pt x="677" y="1275"/>
                  </a:lnTo>
                  <a:lnTo>
                    <a:pt x="675" y="1278"/>
                  </a:lnTo>
                  <a:lnTo>
                    <a:pt x="670" y="1278"/>
                  </a:lnTo>
                  <a:lnTo>
                    <a:pt x="668" y="1278"/>
                  </a:lnTo>
                  <a:lnTo>
                    <a:pt x="668" y="1280"/>
                  </a:lnTo>
                  <a:lnTo>
                    <a:pt x="670" y="1280"/>
                  </a:lnTo>
                  <a:lnTo>
                    <a:pt x="670" y="1280"/>
                  </a:lnTo>
                  <a:lnTo>
                    <a:pt x="670" y="1280"/>
                  </a:lnTo>
                  <a:lnTo>
                    <a:pt x="668" y="1280"/>
                  </a:lnTo>
                  <a:lnTo>
                    <a:pt x="665" y="1280"/>
                  </a:lnTo>
                  <a:lnTo>
                    <a:pt x="665" y="1282"/>
                  </a:lnTo>
                  <a:lnTo>
                    <a:pt x="665" y="1285"/>
                  </a:lnTo>
                  <a:lnTo>
                    <a:pt x="665" y="1285"/>
                  </a:lnTo>
                  <a:lnTo>
                    <a:pt x="665" y="1287"/>
                  </a:lnTo>
                  <a:lnTo>
                    <a:pt x="665" y="1287"/>
                  </a:lnTo>
                  <a:lnTo>
                    <a:pt x="665" y="1287"/>
                  </a:lnTo>
                  <a:lnTo>
                    <a:pt x="663" y="1289"/>
                  </a:lnTo>
                  <a:lnTo>
                    <a:pt x="663" y="1289"/>
                  </a:lnTo>
                  <a:lnTo>
                    <a:pt x="665" y="1289"/>
                  </a:lnTo>
                  <a:lnTo>
                    <a:pt x="665" y="1289"/>
                  </a:lnTo>
                  <a:lnTo>
                    <a:pt x="665" y="1289"/>
                  </a:lnTo>
                  <a:lnTo>
                    <a:pt x="665" y="1292"/>
                  </a:lnTo>
                  <a:lnTo>
                    <a:pt x="665" y="1292"/>
                  </a:lnTo>
                  <a:lnTo>
                    <a:pt x="663" y="1292"/>
                  </a:lnTo>
                  <a:lnTo>
                    <a:pt x="661" y="1297"/>
                  </a:lnTo>
                  <a:lnTo>
                    <a:pt x="658" y="1297"/>
                  </a:lnTo>
                  <a:lnTo>
                    <a:pt x="658" y="1299"/>
                  </a:lnTo>
                  <a:lnTo>
                    <a:pt x="658" y="1301"/>
                  </a:lnTo>
                  <a:lnTo>
                    <a:pt x="658" y="1304"/>
                  </a:lnTo>
                  <a:lnTo>
                    <a:pt x="658" y="1304"/>
                  </a:lnTo>
                  <a:lnTo>
                    <a:pt x="658" y="1306"/>
                  </a:lnTo>
                  <a:lnTo>
                    <a:pt x="658" y="1306"/>
                  </a:lnTo>
                  <a:lnTo>
                    <a:pt x="658" y="1306"/>
                  </a:lnTo>
                  <a:lnTo>
                    <a:pt x="658" y="1306"/>
                  </a:lnTo>
                  <a:lnTo>
                    <a:pt x="658" y="1306"/>
                  </a:lnTo>
                  <a:lnTo>
                    <a:pt x="661" y="1306"/>
                  </a:lnTo>
                  <a:lnTo>
                    <a:pt x="661" y="1306"/>
                  </a:lnTo>
                  <a:lnTo>
                    <a:pt x="661" y="1308"/>
                  </a:lnTo>
                  <a:lnTo>
                    <a:pt x="661" y="1308"/>
                  </a:lnTo>
                  <a:lnTo>
                    <a:pt x="658" y="1308"/>
                  </a:lnTo>
                  <a:lnTo>
                    <a:pt x="656" y="1313"/>
                  </a:lnTo>
                  <a:lnTo>
                    <a:pt x="654" y="1313"/>
                  </a:lnTo>
                  <a:lnTo>
                    <a:pt x="651" y="1318"/>
                  </a:lnTo>
                  <a:lnTo>
                    <a:pt x="649" y="1323"/>
                  </a:lnTo>
                  <a:lnTo>
                    <a:pt x="649" y="1323"/>
                  </a:lnTo>
                  <a:lnTo>
                    <a:pt x="649" y="1325"/>
                  </a:lnTo>
                  <a:lnTo>
                    <a:pt x="649" y="1325"/>
                  </a:lnTo>
                  <a:lnTo>
                    <a:pt x="649" y="1327"/>
                  </a:lnTo>
                  <a:lnTo>
                    <a:pt x="646" y="1334"/>
                  </a:lnTo>
                  <a:lnTo>
                    <a:pt x="644" y="1337"/>
                  </a:lnTo>
                  <a:lnTo>
                    <a:pt x="639" y="1344"/>
                  </a:lnTo>
                  <a:lnTo>
                    <a:pt x="639" y="1346"/>
                  </a:lnTo>
                  <a:lnTo>
                    <a:pt x="639" y="1346"/>
                  </a:lnTo>
                  <a:lnTo>
                    <a:pt x="644" y="1344"/>
                  </a:lnTo>
                  <a:lnTo>
                    <a:pt x="642" y="1346"/>
                  </a:lnTo>
                  <a:lnTo>
                    <a:pt x="642" y="1346"/>
                  </a:lnTo>
                  <a:lnTo>
                    <a:pt x="642" y="1346"/>
                  </a:lnTo>
                  <a:lnTo>
                    <a:pt x="644" y="1346"/>
                  </a:lnTo>
                  <a:lnTo>
                    <a:pt x="646" y="1344"/>
                  </a:lnTo>
                  <a:lnTo>
                    <a:pt x="646" y="1344"/>
                  </a:lnTo>
                  <a:lnTo>
                    <a:pt x="644" y="1346"/>
                  </a:lnTo>
                  <a:lnTo>
                    <a:pt x="642" y="1346"/>
                  </a:lnTo>
                  <a:lnTo>
                    <a:pt x="642" y="1349"/>
                  </a:lnTo>
                  <a:lnTo>
                    <a:pt x="642" y="1349"/>
                  </a:lnTo>
                  <a:lnTo>
                    <a:pt x="642" y="1349"/>
                  </a:lnTo>
                  <a:lnTo>
                    <a:pt x="642" y="1349"/>
                  </a:lnTo>
                  <a:lnTo>
                    <a:pt x="639" y="1349"/>
                  </a:lnTo>
                  <a:lnTo>
                    <a:pt x="642" y="1351"/>
                  </a:lnTo>
                  <a:lnTo>
                    <a:pt x="642" y="1351"/>
                  </a:lnTo>
                  <a:lnTo>
                    <a:pt x="644" y="1351"/>
                  </a:lnTo>
                  <a:lnTo>
                    <a:pt x="644" y="1351"/>
                  </a:lnTo>
                  <a:lnTo>
                    <a:pt x="644" y="1351"/>
                  </a:lnTo>
                  <a:lnTo>
                    <a:pt x="644" y="1351"/>
                  </a:lnTo>
                  <a:lnTo>
                    <a:pt x="644" y="1349"/>
                  </a:lnTo>
                  <a:lnTo>
                    <a:pt x="644" y="1349"/>
                  </a:lnTo>
                  <a:lnTo>
                    <a:pt x="646" y="1349"/>
                  </a:lnTo>
                  <a:lnTo>
                    <a:pt x="646" y="1349"/>
                  </a:lnTo>
                  <a:lnTo>
                    <a:pt x="646" y="1351"/>
                  </a:lnTo>
                  <a:lnTo>
                    <a:pt x="649" y="1346"/>
                  </a:lnTo>
                  <a:lnTo>
                    <a:pt x="649" y="1344"/>
                  </a:lnTo>
                  <a:lnTo>
                    <a:pt x="651" y="1341"/>
                  </a:lnTo>
                  <a:lnTo>
                    <a:pt x="651" y="1341"/>
                  </a:lnTo>
                  <a:lnTo>
                    <a:pt x="651" y="1341"/>
                  </a:lnTo>
                  <a:lnTo>
                    <a:pt x="649" y="1346"/>
                  </a:lnTo>
                  <a:lnTo>
                    <a:pt x="649" y="1349"/>
                  </a:lnTo>
                  <a:lnTo>
                    <a:pt x="646" y="1351"/>
                  </a:lnTo>
                  <a:lnTo>
                    <a:pt x="646" y="1351"/>
                  </a:lnTo>
                  <a:lnTo>
                    <a:pt x="649" y="1351"/>
                  </a:lnTo>
                  <a:lnTo>
                    <a:pt x="649" y="1351"/>
                  </a:lnTo>
                  <a:lnTo>
                    <a:pt x="649" y="1351"/>
                  </a:lnTo>
                  <a:lnTo>
                    <a:pt x="649" y="1351"/>
                  </a:lnTo>
                  <a:lnTo>
                    <a:pt x="649" y="1351"/>
                  </a:lnTo>
                  <a:lnTo>
                    <a:pt x="649" y="1351"/>
                  </a:lnTo>
                  <a:lnTo>
                    <a:pt x="649" y="1351"/>
                  </a:lnTo>
                  <a:lnTo>
                    <a:pt x="649" y="1351"/>
                  </a:lnTo>
                  <a:lnTo>
                    <a:pt x="649" y="1353"/>
                  </a:lnTo>
                  <a:lnTo>
                    <a:pt x="649" y="1353"/>
                  </a:lnTo>
                  <a:lnTo>
                    <a:pt x="649" y="1353"/>
                  </a:lnTo>
                  <a:lnTo>
                    <a:pt x="651" y="1353"/>
                  </a:lnTo>
                  <a:lnTo>
                    <a:pt x="654" y="1351"/>
                  </a:lnTo>
                  <a:lnTo>
                    <a:pt x="654" y="1349"/>
                  </a:lnTo>
                  <a:lnTo>
                    <a:pt x="654" y="1349"/>
                  </a:lnTo>
                  <a:lnTo>
                    <a:pt x="656" y="1346"/>
                  </a:lnTo>
                  <a:lnTo>
                    <a:pt x="656" y="1344"/>
                  </a:lnTo>
                  <a:lnTo>
                    <a:pt x="656" y="1344"/>
                  </a:lnTo>
                  <a:lnTo>
                    <a:pt x="656" y="1344"/>
                  </a:lnTo>
                  <a:lnTo>
                    <a:pt x="654" y="1341"/>
                  </a:lnTo>
                  <a:lnTo>
                    <a:pt x="656" y="1341"/>
                  </a:lnTo>
                  <a:lnTo>
                    <a:pt x="656" y="1344"/>
                  </a:lnTo>
                  <a:lnTo>
                    <a:pt x="658" y="1344"/>
                  </a:lnTo>
                  <a:lnTo>
                    <a:pt x="658" y="1344"/>
                  </a:lnTo>
                  <a:lnTo>
                    <a:pt x="658" y="1339"/>
                  </a:lnTo>
                  <a:lnTo>
                    <a:pt x="661" y="1339"/>
                  </a:lnTo>
                  <a:lnTo>
                    <a:pt x="661" y="1339"/>
                  </a:lnTo>
                  <a:lnTo>
                    <a:pt x="661" y="1341"/>
                  </a:lnTo>
                  <a:lnTo>
                    <a:pt x="661" y="1341"/>
                  </a:lnTo>
                  <a:lnTo>
                    <a:pt x="661" y="1344"/>
                  </a:lnTo>
                  <a:lnTo>
                    <a:pt x="661" y="1344"/>
                  </a:lnTo>
                  <a:lnTo>
                    <a:pt x="663" y="1344"/>
                  </a:lnTo>
                  <a:lnTo>
                    <a:pt x="663" y="1344"/>
                  </a:lnTo>
                  <a:lnTo>
                    <a:pt x="668" y="1341"/>
                  </a:lnTo>
                  <a:lnTo>
                    <a:pt x="668" y="1341"/>
                  </a:lnTo>
                  <a:lnTo>
                    <a:pt x="668" y="1337"/>
                  </a:lnTo>
                  <a:lnTo>
                    <a:pt x="668" y="1337"/>
                  </a:lnTo>
                  <a:lnTo>
                    <a:pt x="668" y="1337"/>
                  </a:lnTo>
                  <a:lnTo>
                    <a:pt x="670" y="1334"/>
                  </a:lnTo>
                  <a:lnTo>
                    <a:pt x="675" y="1327"/>
                  </a:lnTo>
                  <a:lnTo>
                    <a:pt x="675" y="1327"/>
                  </a:lnTo>
                  <a:lnTo>
                    <a:pt x="675" y="1327"/>
                  </a:lnTo>
                  <a:lnTo>
                    <a:pt x="675" y="1330"/>
                  </a:lnTo>
                  <a:lnTo>
                    <a:pt x="675" y="1330"/>
                  </a:lnTo>
                  <a:lnTo>
                    <a:pt x="675" y="1332"/>
                  </a:lnTo>
                  <a:lnTo>
                    <a:pt x="675" y="1332"/>
                  </a:lnTo>
                  <a:lnTo>
                    <a:pt x="675" y="1332"/>
                  </a:lnTo>
                  <a:lnTo>
                    <a:pt x="677" y="1334"/>
                  </a:lnTo>
                  <a:lnTo>
                    <a:pt x="680" y="1334"/>
                  </a:lnTo>
                  <a:lnTo>
                    <a:pt x="680" y="1334"/>
                  </a:lnTo>
                  <a:lnTo>
                    <a:pt x="677" y="1334"/>
                  </a:lnTo>
                  <a:lnTo>
                    <a:pt x="675" y="1334"/>
                  </a:lnTo>
                  <a:lnTo>
                    <a:pt x="675" y="1332"/>
                  </a:lnTo>
                  <a:lnTo>
                    <a:pt x="673" y="1332"/>
                  </a:lnTo>
                  <a:lnTo>
                    <a:pt x="673" y="1334"/>
                  </a:lnTo>
                  <a:lnTo>
                    <a:pt x="668" y="1339"/>
                  </a:lnTo>
                  <a:lnTo>
                    <a:pt x="668" y="1339"/>
                  </a:lnTo>
                  <a:lnTo>
                    <a:pt x="668" y="1341"/>
                  </a:lnTo>
                  <a:lnTo>
                    <a:pt x="668" y="1341"/>
                  </a:lnTo>
                  <a:lnTo>
                    <a:pt x="670" y="1341"/>
                  </a:lnTo>
                  <a:lnTo>
                    <a:pt x="670" y="1344"/>
                  </a:lnTo>
                  <a:lnTo>
                    <a:pt x="670" y="1344"/>
                  </a:lnTo>
                  <a:lnTo>
                    <a:pt x="670" y="1344"/>
                  </a:lnTo>
                  <a:lnTo>
                    <a:pt x="670" y="1346"/>
                  </a:lnTo>
                  <a:lnTo>
                    <a:pt x="670" y="1346"/>
                  </a:lnTo>
                  <a:lnTo>
                    <a:pt x="670" y="1346"/>
                  </a:lnTo>
                  <a:lnTo>
                    <a:pt x="670" y="1346"/>
                  </a:lnTo>
                  <a:lnTo>
                    <a:pt x="668" y="1346"/>
                  </a:lnTo>
                  <a:lnTo>
                    <a:pt x="668" y="1346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68" y="1344"/>
                  </a:lnTo>
                  <a:lnTo>
                    <a:pt x="665" y="1344"/>
                  </a:lnTo>
                  <a:lnTo>
                    <a:pt x="663" y="1346"/>
                  </a:lnTo>
                  <a:lnTo>
                    <a:pt x="658" y="1344"/>
                  </a:lnTo>
                  <a:lnTo>
                    <a:pt x="658" y="1344"/>
                  </a:lnTo>
                  <a:lnTo>
                    <a:pt x="656" y="1346"/>
                  </a:lnTo>
                  <a:lnTo>
                    <a:pt x="656" y="1346"/>
                  </a:lnTo>
                  <a:lnTo>
                    <a:pt x="656" y="1349"/>
                  </a:lnTo>
                  <a:lnTo>
                    <a:pt x="656" y="1349"/>
                  </a:lnTo>
                  <a:lnTo>
                    <a:pt x="656" y="1349"/>
                  </a:lnTo>
                  <a:lnTo>
                    <a:pt x="656" y="1349"/>
                  </a:lnTo>
                  <a:lnTo>
                    <a:pt x="656" y="1349"/>
                  </a:lnTo>
                  <a:lnTo>
                    <a:pt x="656" y="1349"/>
                  </a:lnTo>
                  <a:lnTo>
                    <a:pt x="656" y="1349"/>
                  </a:lnTo>
                  <a:lnTo>
                    <a:pt x="656" y="1349"/>
                  </a:lnTo>
                  <a:lnTo>
                    <a:pt x="654" y="1349"/>
                  </a:lnTo>
                  <a:lnTo>
                    <a:pt x="654" y="1351"/>
                  </a:lnTo>
                  <a:lnTo>
                    <a:pt x="654" y="1351"/>
                  </a:lnTo>
                  <a:lnTo>
                    <a:pt x="654" y="1353"/>
                  </a:lnTo>
                  <a:lnTo>
                    <a:pt x="654" y="1353"/>
                  </a:lnTo>
                  <a:lnTo>
                    <a:pt x="654" y="1356"/>
                  </a:lnTo>
                  <a:lnTo>
                    <a:pt x="654" y="1356"/>
                  </a:lnTo>
                  <a:lnTo>
                    <a:pt x="654" y="1356"/>
                  </a:lnTo>
                  <a:lnTo>
                    <a:pt x="654" y="1353"/>
                  </a:lnTo>
                  <a:lnTo>
                    <a:pt x="654" y="1356"/>
                  </a:lnTo>
                  <a:lnTo>
                    <a:pt x="654" y="1356"/>
                  </a:lnTo>
                  <a:lnTo>
                    <a:pt x="651" y="1358"/>
                  </a:lnTo>
                  <a:lnTo>
                    <a:pt x="651" y="1358"/>
                  </a:lnTo>
                  <a:lnTo>
                    <a:pt x="651" y="1358"/>
                  </a:lnTo>
                  <a:lnTo>
                    <a:pt x="651" y="1358"/>
                  </a:lnTo>
                  <a:lnTo>
                    <a:pt x="651" y="1358"/>
                  </a:lnTo>
                  <a:lnTo>
                    <a:pt x="651" y="1358"/>
                  </a:lnTo>
                  <a:lnTo>
                    <a:pt x="651" y="1360"/>
                  </a:lnTo>
                  <a:lnTo>
                    <a:pt x="651" y="1360"/>
                  </a:lnTo>
                  <a:lnTo>
                    <a:pt x="651" y="1360"/>
                  </a:lnTo>
                  <a:lnTo>
                    <a:pt x="651" y="1360"/>
                  </a:lnTo>
                  <a:lnTo>
                    <a:pt x="654" y="1358"/>
                  </a:lnTo>
                  <a:lnTo>
                    <a:pt x="654" y="1358"/>
                  </a:lnTo>
                  <a:lnTo>
                    <a:pt x="656" y="1356"/>
                  </a:lnTo>
                  <a:lnTo>
                    <a:pt x="656" y="1353"/>
                  </a:lnTo>
                  <a:lnTo>
                    <a:pt x="656" y="1353"/>
                  </a:lnTo>
                  <a:lnTo>
                    <a:pt x="656" y="1353"/>
                  </a:lnTo>
                  <a:lnTo>
                    <a:pt x="658" y="1353"/>
                  </a:lnTo>
                  <a:lnTo>
                    <a:pt x="658" y="1353"/>
                  </a:lnTo>
                  <a:lnTo>
                    <a:pt x="658" y="1353"/>
                  </a:lnTo>
                  <a:lnTo>
                    <a:pt x="658" y="1353"/>
                  </a:lnTo>
                  <a:lnTo>
                    <a:pt x="656" y="1356"/>
                  </a:lnTo>
                  <a:lnTo>
                    <a:pt x="656" y="1356"/>
                  </a:lnTo>
                  <a:lnTo>
                    <a:pt x="656" y="1358"/>
                  </a:lnTo>
                  <a:lnTo>
                    <a:pt x="656" y="1358"/>
                  </a:lnTo>
                  <a:lnTo>
                    <a:pt x="654" y="1358"/>
                  </a:lnTo>
                  <a:lnTo>
                    <a:pt x="654" y="1360"/>
                  </a:lnTo>
                  <a:lnTo>
                    <a:pt x="654" y="1363"/>
                  </a:lnTo>
                  <a:lnTo>
                    <a:pt x="654" y="1363"/>
                  </a:lnTo>
                  <a:lnTo>
                    <a:pt x="658" y="1363"/>
                  </a:lnTo>
                  <a:lnTo>
                    <a:pt x="661" y="1360"/>
                  </a:lnTo>
                  <a:lnTo>
                    <a:pt x="661" y="1360"/>
                  </a:lnTo>
                  <a:lnTo>
                    <a:pt x="661" y="1358"/>
                  </a:lnTo>
                  <a:lnTo>
                    <a:pt x="661" y="1358"/>
                  </a:lnTo>
                  <a:lnTo>
                    <a:pt x="661" y="1360"/>
                  </a:lnTo>
                  <a:lnTo>
                    <a:pt x="663" y="1360"/>
                  </a:lnTo>
                  <a:lnTo>
                    <a:pt x="663" y="1358"/>
                  </a:lnTo>
                  <a:lnTo>
                    <a:pt x="663" y="1358"/>
                  </a:lnTo>
                  <a:lnTo>
                    <a:pt x="661" y="1353"/>
                  </a:lnTo>
                  <a:lnTo>
                    <a:pt x="661" y="1351"/>
                  </a:lnTo>
                  <a:lnTo>
                    <a:pt x="663" y="1351"/>
                  </a:lnTo>
                  <a:lnTo>
                    <a:pt x="663" y="1353"/>
                  </a:lnTo>
                  <a:lnTo>
                    <a:pt x="663" y="1356"/>
                  </a:lnTo>
                  <a:lnTo>
                    <a:pt x="663" y="1356"/>
                  </a:lnTo>
                  <a:lnTo>
                    <a:pt x="665" y="1356"/>
                  </a:lnTo>
                  <a:lnTo>
                    <a:pt x="663" y="1358"/>
                  </a:lnTo>
                  <a:lnTo>
                    <a:pt x="663" y="1358"/>
                  </a:lnTo>
                  <a:lnTo>
                    <a:pt x="663" y="1360"/>
                  </a:lnTo>
                  <a:lnTo>
                    <a:pt x="665" y="1360"/>
                  </a:lnTo>
                  <a:lnTo>
                    <a:pt x="665" y="1360"/>
                  </a:lnTo>
                  <a:lnTo>
                    <a:pt x="665" y="1358"/>
                  </a:lnTo>
                  <a:lnTo>
                    <a:pt x="668" y="1356"/>
                  </a:lnTo>
                  <a:lnTo>
                    <a:pt x="668" y="1356"/>
                  </a:lnTo>
                  <a:lnTo>
                    <a:pt x="668" y="1358"/>
                  </a:lnTo>
                  <a:lnTo>
                    <a:pt x="665" y="1358"/>
                  </a:lnTo>
                  <a:lnTo>
                    <a:pt x="665" y="1363"/>
                  </a:lnTo>
                  <a:lnTo>
                    <a:pt x="665" y="1363"/>
                  </a:lnTo>
                  <a:lnTo>
                    <a:pt x="665" y="1363"/>
                  </a:lnTo>
                  <a:lnTo>
                    <a:pt x="665" y="1360"/>
                  </a:lnTo>
                  <a:lnTo>
                    <a:pt x="668" y="1360"/>
                  </a:lnTo>
                  <a:lnTo>
                    <a:pt x="665" y="1363"/>
                  </a:lnTo>
                  <a:lnTo>
                    <a:pt x="665" y="1365"/>
                  </a:lnTo>
                  <a:lnTo>
                    <a:pt x="665" y="1365"/>
                  </a:lnTo>
                  <a:lnTo>
                    <a:pt x="665" y="1365"/>
                  </a:lnTo>
                  <a:lnTo>
                    <a:pt x="665" y="1368"/>
                  </a:lnTo>
                  <a:lnTo>
                    <a:pt x="668" y="1368"/>
                  </a:lnTo>
                  <a:lnTo>
                    <a:pt x="668" y="1368"/>
                  </a:lnTo>
                  <a:lnTo>
                    <a:pt x="668" y="1368"/>
                  </a:lnTo>
                  <a:lnTo>
                    <a:pt x="668" y="1368"/>
                  </a:lnTo>
                  <a:lnTo>
                    <a:pt x="668" y="1368"/>
                  </a:lnTo>
                  <a:lnTo>
                    <a:pt x="668" y="1368"/>
                  </a:lnTo>
                  <a:lnTo>
                    <a:pt x="670" y="1368"/>
                  </a:lnTo>
                  <a:lnTo>
                    <a:pt x="670" y="1368"/>
                  </a:lnTo>
                  <a:lnTo>
                    <a:pt x="668" y="1365"/>
                  </a:lnTo>
                  <a:lnTo>
                    <a:pt x="668" y="1365"/>
                  </a:lnTo>
                  <a:lnTo>
                    <a:pt x="670" y="1365"/>
                  </a:lnTo>
                  <a:lnTo>
                    <a:pt x="670" y="1365"/>
                  </a:lnTo>
                  <a:lnTo>
                    <a:pt x="670" y="1365"/>
                  </a:lnTo>
                  <a:lnTo>
                    <a:pt x="670" y="1365"/>
                  </a:lnTo>
                  <a:lnTo>
                    <a:pt x="670" y="1363"/>
                  </a:lnTo>
                  <a:lnTo>
                    <a:pt x="670" y="1363"/>
                  </a:lnTo>
                  <a:lnTo>
                    <a:pt x="670" y="1363"/>
                  </a:lnTo>
                  <a:lnTo>
                    <a:pt x="670" y="1363"/>
                  </a:lnTo>
                  <a:lnTo>
                    <a:pt x="670" y="1360"/>
                  </a:lnTo>
                  <a:lnTo>
                    <a:pt x="670" y="1360"/>
                  </a:lnTo>
                  <a:lnTo>
                    <a:pt x="670" y="1360"/>
                  </a:lnTo>
                  <a:lnTo>
                    <a:pt x="670" y="1360"/>
                  </a:lnTo>
                  <a:lnTo>
                    <a:pt x="670" y="1358"/>
                  </a:lnTo>
                  <a:lnTo>
                    <a:pt x="670" y="1358"/>
                  </a:lnTo>
                  <a:lnTo>
                    <a:pt x="670" y="1356"/>
                  </a:lnTo>
                  <a:lnTo>
                    <a:pt x="670" y="1358"/>
                  </a:lnTo>
                  <a:lnTo>
                    <a:pt x="670" y="1360"/>
                  </a:lnTo>
                  <a:lnTo>
                    <a:pt x="670" y="1363"/>
                  </a:lnTo>
                  <a:lnTo>
                    <a:pt x="670" y="1365"/>
                  </a:lnTo>
                  <a:lnTo>
                    <a:pt x="670" y="1365"/>
                  </a:lnTo>
                  <a:lnTo>
                    <a:pt x="673" y="1365"/>
                  </a:lnTo>
                  <a:lnTo>
                    <a:pt x="670" y="1368"/>
                  </a:lnTo>
                  <a:lnTo>
                    <a:pt x="670" y="1368"/>
                  </a:lnTo>
                  <a:lnTo>
                    <a:pt x="673" y="1368"/>
                  </a:lnTo>
                  <a:lnTo>
                    <a:pt x="673" y="1368"/>
                  </a:lnTo>
                  <a:lnTo>
                    <a:pt x="673" y="1368"/>
                  </a:lnTo>
                  <a:lnTo>
                    <a:pt x="673" y="1368"/>
                  </a:lnTo>
                  <a:lnTo>
                    <a:pt x="673" y="1365"/>
                  </a:lnTo>
                  <a:lnTo>
                    <a:pt x="673" y="1365"/>
                  </a:lnTo>
                  <a:lnTo>
                    <a:pt x="673" y="1363"/>
                  </a:lnTo>
                  <a:lnTo>
                    <a:pt x="675" y="1365"/>
                  </a:lnTo>
                  <a:lnTo>
                    <a:pt x="675" y="1365"/>
                  </a:lnTo>
                  <a:lnTo>
                    <a:pt x="675" y="1368"/>
                  </a:lnTo>
                  <a:lnTo>
                    <a:pt x="675" y="1368"/>
                  </a:lnTo>
                  <a:lnTo>
                    <a:pt x="675" y="1370"/>
                  </a:lnTo>
                  <a:lnTo>
                    <a:pt x="675" y="1370"/>
                  </a:lnTo>
                  <a:lnTo>
                    <a:pt x="675" y="1370"/>
                  </a:lnTo>
                  <a:lnTo>
                    <a:pt x="675" y="1372"/>
                  </a:lnTo>
                  <a:lnTo>
                    <a:pt x="677" y="1370"/>
                  </a:lnTo>
                  <a:lnTo>
                    <a:pt x="677" y="1368"/>
                  </a:lnTo>
                  <a:lnTo>
                    <a:pt x="677" y="1368"/>
                  </a:lnTo>
                  <a:lnTo>
                    <a:pt x="680" y="1368"/>
                  </a:lnTo>
                  <a:lnTo>
                    <a:pt x="680" y="1368"/>
                  </a:lnTo>
                  <a:lnTo>
                    <a:pt x="680" y="1365"/>
                  </a:lnTo>
                  <a:lnTo>
                    <a:pt x="680" y="1365"/>
                  </a:lnTo>
                  <a:lnTo>
                    <a:pt x="680" y="1365"/>
                  </a:lnTo>
                  <a:lnTo>
                    <a:pt x="680" y="1363"/>
                  </a:lnTo>
                  <a:lnTo>
                    <a:pt x="680" y="1363"/>
                  </a:lnTo>
                  <a:lnTo>
                    <a:pt x="682" y="1360"/>
                  </a:lnTo>
                  <a:lnTo>
                    <a:pt x="682" y="1360"/>
                  </a:lnTo>
                  <a:lnTo>
                    <a:pt x="682" y="1360"/>
                  </a:lnTo>
                  <a:lnTo>
                    <a:pt x="684" y="1360"/>
                  </a:lnTo>
                  <a:lnTo>
                    <a:pt x="684" y="1356"/>
                  </a:lnTo>
                  <a:lnTo>
                    <a:pt x="684" y="1356"/>
                  </a:lnTo>
                  <a:lnTo>
                    <a:pt x="684" y="1356"/>
                  </a:lnTo>
                  <a:lnTo>
                    <a:pt x="682" y="1353"/>
                  </a:lnTo>
                  <a:lnTo>
                    <a:pt x="682" y="1353"/>
                  </a:lnTo>
                  <a:lnTo>
                    <a:pt x="680" y="1351"/>
                  </a:lnTo>
                  <a:lnTo>
                    <a:pt x="680" y="1351"/>
                  </a:lnTo>
                  <a:lnTo>
                    <a:pt x="682" y="1351"/>
                  </a:lnTo>
                  <a:lnTo>
                    <a:pt x="682" y="1351"/>
                  </a:lnTo>
                  <a:lnTo>
                    <a:pt x="689" y="1341"/>
                  </a:lnTo>
                  <a:lnTo>
                    <a:pt x="694" y="1337"/>
                  </a:lnTo>
                  <a:lnTo>
                    <a:pt x="699" y="1337"/>
                  </a:lnTo>
                  <a:lnTo>
                    <a:pt x="701" y="1334"/>
                  </a:lnTo>
                  <a:lnTo>
                    <a:pt x="701" y="1334"/>
                  </a:lnTo>
                  <a:lnTo>
                    <a:pt x="701" y="1334"/>
                  </a:lnTo>
                  <a:lnTo>
                    <a:pt x="703" y="1337"/>
                  </a:lnTo>
                  <a:lnTo>
                    <a:pt x="703" y="1337"/>
                  </a:lnTo>
                  <a:lnTo>
                    <a:pt x="703" y="1334"/>
                  </a:lnTo>
                  <a:lnTo>
                    <a:pt x="706" y="1334"/>
                  </a:lnTo>
                  <a:lnTo>
                    <a:pt x="706" y="1334"/>
                  </a:lnTo>
                  <a:lnTo>
                    <a:pt x="706" y="1334"/>
                  </a:lnTo>
                  <a:lnTo>
                    <a:pt x="706" y="1334"/>
                  </a:lnTo>
                  <a:lnTo>
                    <a:pt x="706" y="1334"/>
                  </a:lnTo>
                  <a:lnTo>
                    <a:pt x="708" y="1334"/>
                  </a:lnTo>
                  <a:lnTo>
                    <a:pt x="708" y="1334"/>
                  </a:lnTo>
                  <a:lnTo>
                    <a:pt x="708" y="1334"/>
                  </a:lnTo>
                  <a:lnTo>
                    <a:pt x="708" y="1334"/>
                  </a:lnTo>
                  <a:lnTo>
                    <a:pt x="706" y="1337"/>
                  </a:lnTo>
                  <a:lnTo>
                    <a:pt x="706" y="1337"/>
                  </a:lnTo>
                  <a:lnTo>
                    <a:pt x="706" y="1337"/>
                  </a:lnTo>
                  <a:lnTo>
                    <a:pt x="706" y="1337"/>
                  </a:lnTo>
                  <a:lnTo>
                    <a:pt x="708" y="1337"/>
                  </a:lnTo>
                  <a:lnTo>
                    <a:pt x="710" y="1334"/>
                  </a:lnTo>
                  <a:lnTo>
                    <a:pt x="710" y="1334"/>
                  </a:lnTo>
                  <a:lnTo>
                    <a:pt x="710" y="1334"/>
                  </a:lnTo>
                  <a:lnTo>
                    <a:pt x="710" y="1334"/>
                  </a:lnTo>
                  <a:lnTo>
                    <a:pt x="710" y="1334"/>
                  </a:lnTo>
                  <a:lnTo>
                    <a:pt x="708" y="1337"/>
                  </a:lnTo>
                  <a:lnTo>
                    <a:pt x="708" y="1339"/>
                  </a:lnTo>
                  <a:lnTo>
                    <a:pt x="706" y="1337"/>
                  </a:lnTo>
                  <a:lnTo>
                    <a:pt x="701" y="1337"/>
                  </a:lnTo>
                  <a:lnTo>
                    <a:pt x="701" y="1337"/>
                  </a:lnTo>
                  <a:lnTo>
                    <a:pt x="701" y="1337"/>
                  </a:lnTo>
                  <a:lnTo>
                    <a:pt x="699" y="1337"/>
                  </a:lnTo>
                  <a:lnTo>
                    <a:pt x="699" y="1337"/>
                  </a:lnTo>
                  <a:lnTo>
                    <a:pt x="699" y="1337"/>
                  </a:lnTo>
                  <a:lnTo>
                    <a:pt x="696" y="1337"/>
                  </a:lnTo>
                  <a:lnTo>
                    <a:pt x="689" y="1341"/>
                  </a:lnTo>
                  <a:lnTo>
                    <a:pt x="687" y="1346"/>
                  </a:lnTo>
                  <a:lnTo>
                    <a:pt x="687" y="1349"/>
                  </a:lnTo>
                  <a:lnTo>
                    <a:pt x="684" y="1349"/>
                  </a:lnTo>
                  <a:lnTo>
                    <a:pt x="684" y="1349"/>
                  </a:lnTo>
                  <a:lnTo>
                    <a:pt x="684" y="1351"/>
                  </a:lnTo>
                  <a:lnTo>
                    <a:pt x="684" y="1353"/>
                  </a:lnTo>
                  <a:lnTo>
                    <a:pt x="684" y="1353"/>
                  </a:lnTo>
                  <a:lnTo>
                    <a:pt x="684" y="1353"/>
                  </a:lnTo>
                  <a:lnTo>
                    <a:pt x="687" y="1353"/>
                  </a:lnTo>
                  <a:lnTo>
                    <a:pt x="687" y="1353"/>
                  </a:lnTo>
                  <a:lnTo>
                    <a:pt x="687" y="1353"/>
                  </a:lnTo>
                  <a:lnTo>
                    <a:pt x="689" y="1353"/>
                  </a:lnTo>
                  <a:lnTo>
                    <a:pt x="687" y="1353"/>
                  </a:lnTo>
                  <a:lnTo>
                    <a:pt x="687" y="1353"/>
                  </a:lnTo>
                  <a:lnTo>
                    <a:pt x="687" y="1356"/>
                  </a:lnTo>
                  <a:lnTo>
                    <a:pt x="687" y="1356"/>
                  </a:lnTo>
                  <a:lnTo>
                    <a:pt x="687" y="1356"/>
                  </a:lnTo>
                  <a:lnTo>
                    <a:pt x="687" y="1356"/>
                  </a:lnTo>
                  <a:lnTo>
                    <a:pt x="687" y="1358"/>
                  </a:lnTo>
                  <a:lnTo>
                    <a:pt x="687" y="1358"/>
                  </a:lnTo>
                  <a:lnTo>
                    <a:pt x="684" y="1358"/>
                  </a:lnTo>
                  <a:lnTo>
                    <a:pt x="684" y="1358"/>
                  </a:lnTo>
                  <a:lnTo>
                    <a:pt x="684" y="1358"/>
                  </a:lnTo>
                  <a:lnTo>
                    <a:pt x="684" y="1360"/>
                  </a:lnTo>
                  <a:lnTo>
                    <a:pt x="684" y="1360"/>
                  </a:lnTo>
                  <a:lnTo>
                    <a:pt x="684" y="1360"/>
                  </a:lnTo>
                  <a:lnTo>
                    <a:pt x="684" y="1360"/>
                  </a:lnTo>
                  <a:lnTo>
                    <a:pt x="682" y="1363"/>
                  </a:lnTo>
                  <a:lnTo>
                    <a:pt x="682" y="1368"/>
                  </a:lnTo>
                  <a:lnTo>
                    <a:pt x="680" y="1368"/>
                  </a:lnTo>
                  <a:lnTo>
                    <a:pt x="680" y="1370"/>
                  </a:lnTo>
                  <a:lnTo>
                    <a:pt x="677" y="1370"/>
                  </a:lnTo>
                  <a:lnTo>
                    <a:pt x="677" y="1372"/>
                  </a:lnTo>
                  <a:lnTo>
                    <a:pt x="677" y="1372"/>
                  </a:lnTo>
                  <a:lnTo>
                    <a:pt x="677" y="1372"/>
                  </a:lnTo>
                  <a:lnTo>
                    <a:pt x="677" y="1375"/>
                  </a:lnTo>
                  <a:lnTo>
                    <a:pt x="677" y="1375"/>
                  </a:lnTo>
                  <a:lnTo>
                    <a:pt x="675" y="1375"/>
                  </a:lnTo>
                  <a:lnTo>
                    <a:pt x="677" y="1377"/>
                  </a:lnTo>
                  <a:lnTo>
                    <a:pt x="677" y="1377"/>
                  </a:lnTo>
                  <a:lnTo>
                    <a:pt x="677" y="1377"/>
                  </a:lnTo>
                  <a:lnTo>
                    <a:pt x="677" y="1377"/>
                  </a:lnTo>
                  <a:lnTo>
                    <a:pt x="677" y="1377"/>
                  </a:lnTo>
                  <a:lnTo>
                    <a:pt x="680" y="1375"/>
                  </a:lnTo>
                  <a:lnTo>
                    <a:pt x="680" y="1377"/>
                  </a:lnTo>
                  <a:lnTo>
                    <a:pt x="680" y="1377"/>
                  </a:lnTo>
                  <a:lnTo>
                    <a:pt x="680" y="1377"/>
                  </a:lnTo>
                  <a:lnTo>
                    <a:pt x="680" y="1377"/>
                  </a:lnTo>
                  <a:lnTo>
                    <a:pt x="680" y="1377"/>
                  </a:lnTo>
                  <a:lnTo>
                    <a:pt x="680" y="1377"/>
                  </a:lnTo>
                  <a:lnTo>
                    <a:pt x="680" y="1377"/>
                  </a:lnTo>
                  <a:lnTo>
                    <a:pt x="680" y="1377"/>
                  </a:lnTo>
                  <a:lnTo>
                    <a:pt x="680" y="1377"/>
                  </a:lnTo>
                  <a:lnTo>
                    <a:pt x="680" y="1379"/>
                  </a:lnTo>
                  <a:lnTo>
                    <a:pt x="680" y="1377"/>
                  </a:lnTo>
                  <a:lnTo>
                    <a:pt x="680" y="1379"/>
                  </a:lnTo>
                  <a:lnTo>
                    <a:pt x="680" y="1379"/>
                  </a:lnTo>
                  <a:lnTo>
                    <a:pt x="680" y="1382"/>
                  </a:lnTo>
                  <a:lnTo>
                    <a:pt x="680" y="1382"/>
                  </a:lnTo>
                  <a:lnTo>
                    <a:pt x="680" y="1382"/>
                  </a:lnTo>
                  <a:lnTo>
                    <a:pt x="680" y="1382"/>
                  </a:lnTo>
                  <a:lnTo>
                    <a:pt x="682" y="1382"/>
                  </a:lnTo>
                  <a:lnTo>
                    <a:pt x="682" y="1379"/>
                  </a:lnTo>
                  <a:lnTo>
                    <a:pt x="682" y="1379"/>
                  </a:lnTo>
                  <a:lnTo>
                    <a:pt x="682" y="1379"/>
                  </a:lnTo>
                  <a:lnTo>
                    <a:pt x="682" y="1377"/>
                  </a:lnTo>
                  <a:lnTo>
                    <a:pt x="682" y="1375"/>
                  </a:lnTo>
                  <a:lnTo>
                    <a:pt x="680" y="1375"/>
                  </a:lnTo>
                  <a:lnTo>
                    <a:pt x="680" y="1372"/>
                  </a:lnTo>
                  <a:lnTo>
                    <a:pt x="682" y="1372"/>
                  </a:lnTo>
                  <a:lnTo>
                    <a:pt x="682" y="1372"/>
                  </a:lnTo>
                  <a:lnTo>
                    <a:pt x="682" y="1375"/>
                  </a:lnTo>
                  <a:lnTo>
                    <a:pt x="682" y="1375"/>
                  </a:lnTo>
                  <a:lnTo>
                    <a:pt x="682" y="1375"/>
                  </a:lnTo>
                  <a:lnTo>
                    <a:pt x="682" y="1375"/>
                  </a:lnTo>
                  <a:lnTo>
                    <a:pt x="682" y="1375"/>
                  </a:lnTo>
                  <a:lnTo>
                    <a:pt x="682" y="1372"/>
                  </a:lnTo>
                  <a:lnTo>
                    <a:pt x="682" y="1372"/>
                  </a:lnTo>
                  <a:lnTo>
                    <a:pt x="684" y="1372"/>
                  </a:lnTo>
                  <a:lnTo>
                    <a:pt x="684" y="1372"/>
                  </a:lnTo>
                  <a:lnTo>
                    <a:pt x="684" y="1372"/>
                  </a:lnTo>
                  <a:lnTo>
                    <a:pt x="684" y="1372"/>
                  </a:lnTo>
                  <a:lnTo>
                    <a:pt x="684" y="1375"/>
                  </a:lnTo>
                  <a:lnTo>
                    <a:pt x="684" y="1375"/>
                  </a:lnTo>
                  <a:lnTo>
                    <a:pt x="684" y="1375"/>
                  </a:lnTo>
                  <a:lnTo>
                    <a:pt x="684" y="1377"/>
                  </a:lnTo>
                  <a:lnTo>
                    <a:pt x="684" y="1379"/>
                  </a:lnTo>
                  <a:lnTo>
                    <a:pt x="684" y="1379"/>
                  </a:lnTo>
                  <a:lnTo>
                    <a:pt x="684" y="1379"/>
                  </a:lnTo>
                  <a:lnTo>
                    <a:pt x="684" y="1379"/>
                  </a:lnTo>
                  <a:lnTo>
                    <a:pt x="684" y="1379"/>
                  </a:lnTo>
                  <a:lnTo>
                    <a:pt x="687" y="1379"/>
                  </a:lnTo>
                  <a:lnTo>
                    <a:pt x="687" y="1379"/>
                  </a:lnTo>
                  <a:lnTo>
                    <a:pt x="687" y="1377"/>
                  </a:lnTo>
                  <a:lnTo>
                    <a:pt x="687" y="1377"/>
                  </a:lnTo>
                  <a:lnTo>
                    <a:pt x="687" y="1377"/>
                  </a:lnTo>
                  <a:lnTo>
                    <a:pt x="687" y="1375"/>
                  </a:lnTo>
                  <a:lnTo>
                    <a:pt x="687" y="1372"/>
                  </a:lnTo>
                  <a:lnTo>
                    <a:pt x="687" y="1372"/>
                  </a:lnTo>
                  <a:lnTo>
                    <a:pt x="689" y="1370"/>
                  </a:lnTo>
                  <a:lnTo>
                    <a:pt x="689" y="1370"/>
                  </a:lnTo>
                  <a:lnTo>
                    <a:pt x="689" y="1372"/>
                  </a:lnTo>
                  <a:lnTo>
                    <a:pt x="689" y="1377"/>
                  </a:lnTo>
                  <a:lnTo>
                    <a:pt x="687" y="1379"/>
                  </a:lnTo>
                  <a:lnTo>
                    <a:pt x="687" y="1379"/>
                  </a:lnTo>
                  <a:lnTo>
                    <a:pt x="687" y="1379"/>
                  </a:lnTo>
                  <a:lnTo>
                    <a:pt x="687" y="1379"/>
                  </a:lnTo>
                  <a:lnTo>
                    <a:pt x="689" y="1379"/>
                  </a:lnTo>
                  <a:lnTo>
                    <a:pt x="689" y="1382"/>
                  </a:lnTo>
                  <a:lnTo>
                    <a:pt x="689" y="1382"/>
                  </a:lnTo>
                  <a:lnTo>
                    <a:pt x="689" y="1382"/>
                  </a:lnTo>
                  <a:lnTo>
                    <a:pt x="689" y="1382"/>
                  </a:lnTo>
                  <a:lnTo>
                    <a:pt x="689" y="1382"/>
                  </a:lnTo>
                  <a:lnTo>
                    <a:pt x="691" y="1382"/>
                  </a:lnTo>
                  <a:lnTo>
                    <a:pt x="691" y="1382"/>
                  </a:lnTo>
                  <a:lnTo>
                    <a:pt x="691" y="1382"/>
                  </a:lnTo>
                  <a:lnTo>
                    <a:pt x="691" y="1382"/>
                  </a:lnTo>
                  <a:lnTo>
                    <a:pt x="691" y="1382"/>
                  </a:lnTo>
                  <a:lnTo>
                    <a:pt x="691" y="1382"/>
                  </a:lnTo>
                  <a:lnTo>
                    <a:pt x="691" y="1384"/>
                  </a:lnTo>
                  <a:lnTo>
                    <a:pt x="689" y="1384"/>
                  </a:lnTo>
                  <a:lnTo>
                    <a:pt x="689" y="1384"/>
                  </a:lnTo>
                  <a:lnTo>
                    <a:pt x="689" y="1384"/>
                  </a:lnTo>
                  <a:lnTo>
                    <a:pt x="689" y="1384"/>
                  </a:lnTo>
                  <a:lnTo>
                    <a:pt x="689" y="1384"/>
                  </a:lnTo>
                  <a:lnTo>
                    <a:pt x="687" y="1384"/>
                  </a:lnTo>
                  <a:lnTo>
                    <a:pt x="689" y="1386"/>
                  </a:lnTo>
                  <a:lnTo>
                    <a:pt x="689" y="1386"/>
                  </a:lnTo>
                  <a:lnTo>
                    <a:pt x="691" y="1386"/>
                  </a:lnTo>
                  <a:lnTo>
                    <a:pt x="691" y="1386"/>
                  </a:lnTo>
                  <a:lnTo>
                    <a:pt x="691" y="1386"/>
                  </a:lnTo>
                  <a:lnTo>
                    <a:pt x="691" y="1386"/>
                  </a:lnTo>
                  <a:lnTo>
                    <a:pt x="691" y="1389"/>
                  </a:lnTo>
                  <a:lnTo>
                    <a:pt x="694" y="1389"/>
                  </a:lnTo>
                  <a:lnTo>
                    <a:pt x="694" y="1389"/>
                  </a:lnTo>
                  <a:lnTo>
                    <a:pt x="694" y="1386"/>
                  </a:lnTo>
                  <a:lnTo>
                    <a:pt x="694" y="1386"/>
                  </a:lnTo>
                  <a:lnTo>
                    <a:pt x="694" y="1386"/>
                  </a:lnTo>
                  <a:lnTo>
                    <a:pt x="694" y="1386"/>
                  </a:lnTo>
                  <a:lnTo>
                    <a:pt x="694" y="1389"/>
                  </a:lnTo>
                  <a:lnTo>
                    <a:pt x="696" y="1389"/>
                  </a:lnTo>
                  <a:lnTo>
                    <a:pt x="696" y="1389"/>
                  </a:lnTo>
                  <a:lnTo>
                    <a:pt x="696" y="1389"/>
                  </a:lnTo>
                  <a:lnTo>
                    <a:pt x="696" y="1389"/>
                  </a:lnTo>
                  <a:lnTo>
                    <a:pt x="696" y="1391"/>
                  </a:lnTo>
                  <a:lnTo>
                    <a:pt x="696" y="1391"/>
                  </a:lnTo>
                  <a:lnTo>
                    <a:pt x="696" y="1391"/>
                  </a:lnTo>
                  <a:lnTo>
                    <a:pt x="696" y="1391"/>
                  </a:lnTo>
                  <a:lnTo>
                    <a:pt x="694" y="1391"/>
                  </a:lnTo>
                  <a:lnTo>
                    <a:pt x="694" y="1394"/>
                  </a:lnTo>
                  <a:lnTo>
                    <a:pt x="694" y="1394"/>
                  </a:lnTo>
                  <a:lnTo>
                    <a:pt x="694" y="1394"/>
                  </a:lnTo>
                  <a:lnTo>
                    <a:pt x="694" y="1396"/>
                  </a:lnTo>
                  <a:lnTo>
                    <a:pt x="696" y="1396"/>
                  </a:lnTo>
                  <a:lnTo>
                    <a:pt x="696" y="1396"/>
                  </a:lnTo>
                  <a:lnTo>
                    <a:pt x="696" y="1398"/>
                  </a:lnTo>
                  <a:lnTo>
                    <a:pt x="696" y="1398"/>
                  </a:lnTo>
                  <a:lnTo>
                    <a:pt x="696" y="1398"/>
                  </a:lnTo>
                  <a:lnTo>
                    <a:pt x="696" y="1398"/>
                  </a:lnTo>
                  <a:lnTo>
                    <a:pt x="696" y="1398"/>
                  </a:lnTo>
                  <a:lnTo>
                    <a:pt x="699" y="1396"/>
                  </a:lnTo>
                  <a:lnTo>
                    <a:pt x="699" y="1394"/>
                  </a:lnTo>
                  <a:lnTo>
                    <a:pt x="696" y="1391"/>
                  </a:lnTo>
                  <a:lnTo>
                    <a:pt x="696" y="1391"/>
                  </a:lnTo>
                  <a:lnTo>
                    <a:pt x="699" y="1391"/>
                  </a:lnTo>
                  <a:lnTo>
                    <a:pt x="699" y="1391"/>
                  </a:lnTo>
                  <a:lnTo>
                    <a:pt x="699" y="1391"/>
                  </a:lnTo>
                  <a:lnTo>
                    <a:pt x="699" y="1391"/>
                  </a:lnTo>
                  <a:lnTo>
                    <a:pt x="701" y="1394"/>
                  </a:lnTo>
                  <a:lnTo>
                    <a:pt x="701" y="1394"/>
                  </a:lnTo>
                  <a:lnTo>
                    <a:pt x="701" y="1394"/>
                  </a:lnTo>
                  <a:lnTo>
                    <a:pt x="701" y="1396"/>
                  </a:lnTo>
                  <a:lnTo>
                    <a:pt x="701" y="1396"/>
                  </a:lnTo>
                  <a:lnTo>
                    <a:pt x="701" y="1396"/>
                  </a:lnTo>
                  <a:lnTo>
                    <a:pt x="699" y="1396"/>
                  </a:lnTo>
                  <a:lnTo>
                    <a:pt x="699" y="1398"/>
                  </a:lnTo>
                  <a:lnTo>
                    <a:pt x="699" y="1398"/>
                  </a:lnTo>
                  <a:lnTo>
                    <a:pt x="699" y="1398"/>
                  </a:lnTo>
                  <a:lnTo>
                    <a:pt x="701" y="1398"/>
                  </a:lnTo>
                  <a:lnTo>
                    <a:pt x="701" y="1396"/>
                  </a:lnTo>
                  <a:lnTo>
                    <a:pt x="701" y="1396"/>
                  </a:lnTo>
                  <a:lnTo>
                    <a:pt x="701" y="1396"/>
                  </a:lnTo>
                  <a:lnTo>
                    <a:pt x="703" y="1396"/>
                  </a:lnTo>
                  <a:lnTo>
                    <a:pt x="703" y="1394"/>
                  </a:lnTo>
                  <a:lnTo>
                    <a:pt x="703" y="1394"/>
                  </a:lnTo>
                  <a:lnTo>
                    <a:pt x="703" y="1394"/>
                  </a:lnTo>
                  <a:lnTo>
                    <a:pt x="703" y="1394"/>
                  </a:lnTo>
                  <a:lnTo>
                    <a:pt x="703" y="1391"/>
                  </a:lnTo>
                  <a:lnTo>
                    <a:pt x="703" y="1391"/>
                  </a:lnTo>
                  <a:lnTo>
                    <a:pt x="703" y="1391"/>
                  </a:lnTo>
                  <a:lnTo>
                    <a:pt x="703" y="1391"/>
                  </a:lnTo>
                  <a:lnTo>
                    <a:pt x="703" y="1391"/>
                  </a:lnTo>
                  <a:lnTo>
                    <a:pt x="703" y="1391"/>
                  </a:lnTo>
                  <a:lnTo>
                    <a:pt x="703" y="1391"/>
                  </a:lnTo>
                  <a:lnTo>
                    <a:pt x="706" y="1391"/>
                  </a:lnTo>
                  <a:lnTo>
                    <a:pt x="706" y="1391"/>
                  </a:lnTo>
                  <a:lnTo>
                    <a:pt x="706" y="1391"/>
                  </a:lnTo>
                  <a:lnTo>
                    <a:pt x="706" y="1391"/>
                  </a:lnTo>
                  <a:lnTo>
                    <a:pt x="703" y="1391"/>
                  </a:lnTo>
                  <a:lnTo>
                    <a:pt x="703" y="1389"/>
                  </a:lnTo>
                  <a:lnTo>
                    <a:pt x="703" y="1389"/>
                  </a:lnTo>
                  <a:lnTo>
                    <a:pt x="703" y="1389"/>
                  </a:lnTo>
                  <a:lnTo>
                    <a:pt x="703" y="1389"/>
                  </a:lnTo>
                  <a:lnTo>
                    <a:pt x="701" y="1389"/>
                  </a:lnTo>
                  <a:lnTo>
                    <a:pt x="701" y="1389"/>
                  </a:lnTo>
                  <a:lnTo>
                    <a:pt x="703" y="1386"/>
                  </a:lnTo>
                  <a:lnTo>
                    <a:pt x="703" y="1386"/>
                  </a:lnTo>
                  <a:lnTo>
                    <a:pt x="703" y="1386"/>
                  </a:lnTo>
                  <a:lnTo>
                    <a:pt x="703" y="1386"/>
                  </a:lnTo>
                  <a:lnTo>
                    <a:pt x="703" y="1384"/>
                  </a:lnTo>
                  <a:lnTo>
                    <a:pt x="703" y="1384"/>
                  </a:lnTo>
                  <a:lnTo>
                    <a:pt x="703" y="1384"/>
                  </a:lnTo>
                  <a:lnTo>
                    <a:pt x="703" y="1384"/>
                  </a:lnTo>
                  <a:lnTo>
                    <a:pt x="703" y="1382"/>
                  </a:lnTo>
                  <a:lnTo>
                    <a:pt x="703" y="1382"/>
                  </a:lnTo>
                  <a:lnTo>
                    <a:pt x="703" y="1382"/>
                  </a:lnTo>
                  <a:lnTo>
                    <a:pt x="703" y="1382"/>
                  </a:lnTo>
                  <a:lnTo>
                    <a:pt x="706" y="1382"/>
                  </a:lnTo>
                  <a:lnTo>
                    <a:pt x="706" y="1382"/>
                  </a:lnTo>
                  <a:lnTo>
                    <a:pt x="706" y="1384"/>
                  </a:lnTo>
                  <a:lnTo>
                    <a:pt x="706" y="1384"/>
                  </a:lnTo>
                  <a:lnTo>
                    <a:pt x="706" y="1384"/>
                  </a:lnTo>
                  <a:lnTo>
                    <a:pt x="706" y="1384"/>
                  </a:lnTo>
                  <a:lnTo>
                    <a:pt x="706" y="1384"/>
                  </a:lnTo>
                  <a:lnTo>
                    <a:pt x="706" y="1384"/>
                  </a:lnTo>
                  <a:lnTo>
                    <a:pt x="706" y="1386"/>
                  </a:lnTo>
                  <a:lnTo>
                    <a:pt x="706" y="1386"/>
                  </a:lnTo>
                  <a:lnTo>
                    <a:pt x="706" y="1386"/>
                  </a:lnTo>
                  <a:lnTo>
                    <a:pt x="706" y="1389"/>
                  </a:lnTo>
                  <a:lnTo>
                    <a:pt x="706" y="1386"/>
                  </a:lnTo>
                  <a:lnTo>
                    <a:pt x="706" y="1389"/>
                  </a:lnTo>
                  <a:lnTo>
                    <a:pt x="706" y="1389"/>
                  </a:lnTo>
                  <a:lnTo>
                    <a:pt x="706" y="1389"/>
                  </a:lnTo>
                  <a:lnTo>
                    <a:pt x="706" y="1389"/>
                  </a:lnTo>
                  <a:lnTo>
                    <a:pt x="706" y="1389"/>
                  </a:lnTo>
                  <a:lnTo>
                    <a:pt x="708" y="1386"/>
                  </a:lnTo>
                  <a:lnTo>
                    <a:pt x="708" y="1384"/>
                  </a:lnTo>
                  <a:lnTo>
                    <a:pt x="708" y="1384"/>
                  </a:lnTo>
                  <a:lnTo>
                    <a:pt x="708" y="1382"/>
                  </a:lnTo>
                  <a:lnTo>
                    <a:pt x="710" y="1382"/>
                  </a:lnTo>
                  <a:lnTo>
                    <a:pt x="710" y="1382"/>
                  </a:lnTo>
                  <a:lnTo>
                    <a:pt x="708" y="1382"/>
                  </a:lnTo>
                  <a:lnTo>
                    <a:pt x="708" y="1379"/>
                  </a:lnTo>
                  <a:lnTo>
                    <a:pt x="710" y="1379"/>
                  </a:lnTo>
                  <a:lnTo>
                    <a:pt x="710" y="1379"/>
                  </a:lnTo>
                  <a:lnTo>
                    <a:pt x="710" y="1379"/>
                  </a:lnTo>
                  <a:lnTo>
                    <a:pt x="710" y="1379"/>
                  </a:lnTo>
                  <a:lnTo>
                    <a:pt x="713" y="1377"/>
                  </a:lnTo>
                  <a:lnTo>
                    <a:pt x="713" y="1377"/>
                  </a:lnTo>
                  <a:lnTo>
                    <a:pt x="713" y="1379"/>
                  </a:lnTo>
                  <a:lnTo>
                    <a:pt x="713" y="1379"/>
                  </a:lnTo>
                  <a:lnTo>
                    <a:pt x="713" y="1379"/>
                  </a:lnTo>
                  <a:lnTo>
                    <a:pt x="710" y="1382"/>
                  </a:lnTo>
                  <a:lnTo>
                    <a:pt x="710" y="1382"/>
                  </a:lnTo>
                  <a:lnTo>
                    <a:pt x="710" y="1384"/>
                  </a:lnTo>
                  <a:lnTo>
                    <a:pt x="710" y="1384"/>
                  </a:lnTo>
                  <a:lnTo>
                    <a:pt x="710" y="1384"/>
                  </a:lnTo>
                  <a:lnTo>
                    <a:pt x="710" y="1386"/>
                  </a:lnTo>
                  <a:lnTo>
                    <a:pt x="710" y="1386"/>
                  </a:lnTo>
                  <a:lnTo>
                    <a:pt x="710" y="1389"/>
                  </a:lnTo>
                  <a:lnTo>
                    <a:pt x="710" y="1389"/>
                  </a:lnTo>
                  <a:lnTo>
                    <a:pt x="710" y="1389"/>
                  </a:lnTo>
                  <a:lnTo>
                    <a:pt x="710" y="1389"/>
                  </a:lnTo>
                  <a:lnTo>
                    <a:pt x="708" y="1389"/>
                  </a:lnTo>
                  <a:lnTo>
                    <a:pt x="708" y="1389"/>
                  </a:lnTo>
                  <a:lnTo>
                    <a:pt x="708" y="1389"/>
                  </a:lnTo>
                  <a:lnTo>
                    <a:pt x="708" y="1389"/>
                  </a:lnTo>
                  <a:lnTo>
                    <a:pt x="708" y="1389"/>
                  </a:lnTo>
                  <a:lnTo>
                    <a:pt x="708" y="1389"/>
                  </a:lnTo>
                  <a:lnTo>
                    <a:pt x="708" y="1389"/>
                  </a:lnTo>
                  <a:lnTo>
                    <a:pt x="708" y="1391"/>
                  </a:lnTo>
                  <a:lnTo>
                    <a:pt x="708" y="1391"/>
                  </a:lnTo>
                  <a:lnTo>
                    <a:pt x="706" y="1391"/>
                  </a:lnTo>
                  <a:lnTo>
                    <a:pt x="706" y="1391"/>
                  </a:lnTo>
                  <a:lnTo>
                    <a:pt x="706" y="1391"/>
                  </a:lnTo>
                  <a:lnTo>
                    <a:pt x="703" y="1394"/>
                  </a:lnTo>
                  <a:lnTo>
                    <a:pt x="703" y="1396"/>
                  </a:lnTo>
                  <a:lnTo>
                    <a:pt x="703" y="1396"/>
                  </a:lnTo>
                  <a:lnTo>
                    <a:pt x="703" y="1396"/>
                  </a:lnTo>
                  <a:lnTo>
                    <a:pt x="703" y="1396"/>
                  </a:lnTo>
                  <a:lnTo>
                    <a:pt x="703" y="1396"/>
                  </a:lnTo>
                  <a:lnTo>
                    <a:pt x="703" y="1396"/>
                  </a:lnTo>
                  <a:lnTo>
                    <a:pt x="703" y="1396"/>
                  </a:lnTo>
                  <a:lnTo>
                    <a:pt x="703" y="1398"/>
                  </a:lnTo>
                  <a:lnTo>
                    <a:pt x="703" y="1398"/>
                  </a:lnTo>
                  <a:lnTo>
                    <a:pt x="703" y="1401"/>
                  </a:lnTo>
                  <a:lnTo>
                    <a:pt x="703" y="1401"/>
                  </a:lnTo>
                  <a:lnTo>
                    <a:pt x="703" y="1401"/>
                  </a:lnTo>
                  <a:lnTo>
                    <a:pt x="703" y="1401"/>
                  </a:lnTo>
                  <a:lnTo>
                    <a:pt x="701" y="1401"/>
                  </a:lnTo>
                  <a:lnTo>
                    <a:pt x="701" y="1401"/>
                  </a:lnTo>
                  <a:lnTo>
                    <a:pt x="701" y="1403"/>
                  </a:lnTo>
                  <a:lnTo>
                    <a:pt x="701" y="1405"/>
                  </a:lnTo>
                  <a:lnTo>
                    <a:pt x="701" y="1405"/>
                  </a:lnTo>
                  <a:lnTo>
                    <a:pt x="701" y="1405"/>
                  </a:lnTo>
                  <a:lnTo>
                    <a:pt x="701" y="1405"/>
                  </a:lnTo>
                  <a:lnTo>
                    <a:pt x="701" y="1405"/>
                  </a:lnTo>
                  <a:lnTo>
                    <a:pt x="703" y="1405"/>
                  </a:lnTo>
                  <a:lnTo>
                    <a:pt x="703" y="1408"/>
                  </a:lnTo>
                  <a:lnTo>
                    <a:pt x="703" y="1405"/>
                  </a:lnTo>
                  <a:lnTo>
                    <a:pt x="703" y="1408"/>
                  </a:lnTo>
                  <a:lnTo>
                    <a:pt x="706" y="1408"/>
                  </a:lnTo>
                  <a:lnTo>
                    <a:pt x="703" y="1408"/>
                  </a:lnTo>
                  <a:lnTo>
                    <a:pt x="701" y="1408"/>
                  </a:lnTo>
                  <a:lnTo>
                    <a:pt x="701" y="1408"/>
                  </a:lnTo>
                  <a:lnTo>
                    <a:pt x="703" y="1408"/>
                  </a:lnTo>
                  <a:lnTo>
                    <a:pt x="703" y="1410"/>
                  </a:lnTo>
                  <a:lnTo>
                    <a:pt x="703" y="1410"/>
                  </a:lnTo>
                  <a:lnTo>
                    <a:pt x="703" y="1410"/>
                  </a:lnTo>
                  <a:lnTo>
                    <a:pt x="703" y="1410"/>
                  </a:lnTo>
                  <a:lnTo>
                    <a:pt x="706" y="1410"/>
                  </a:lnTo>
                  <a:lnTo>
                    <a:pt x="706" y="1408"/>
                  </a:lnTo>
                  <a:lnTo>
                    <a:pt x="706" y="1408"/>
                  </a:lnTo>
                  <a:lnTo>
                    <a:pt x="706" y="1408"/>
                  </a:lnTo>
                  <a:lnTo>
                    <a:pt x="706" y="1408"/>
                  </a:lnTo>
                  <a:lnTo>
                    <a:pt x="706" y="1408"/>
                  </a:lnTo>
                  <a:lnTo>
                    <a:pt x="706" y="1410"/>
                  </a:lnTo>
                  <a:lnTo>
                    <a:pt x="706" y="1410"/>
                  </a:lnTo>
                  <a:lnTo>
                    <a:pt x="706" y="1410"/>
                  </a:lnTo>
                  <a:lnTo>
                    <a:pt x="703" y="1412"/>
                  </a:lnTo>
                  <a:lnTo>
                    <a:pt x="703" y="1412"/>
                  </a:lnTo>
                  <a:lnTo>
                    <a:pt x="706" y="1412"/>
                  </a:lnTo>
                  <a:lnTo>
                    <a:pt x="706" y="1412"/>
                  </a:lnTo>
                  <a:lnTo>
                    <a:pt x="706" y="1412"/>
                  </a:lnTo>
                  <a:lnTo>
                    <a:pt x="706" y="1412"/>
                  </a:lnTo>
                  <a:lnTo>
                    <a:pt x="706" y="1415"/>
                  </a:lnTo>
                  <a:lnTo>
                    <a:pt x="706" y="1415"/>
                  </a:lnTo>
                  <a:lnTo>
                    <a:pt x="708" y="1412"/>
                  </a:lnTo>
                  <a:lnTo>
                    <a:pt x="708" y="1412"/>
                  </a:lnTo>
                  <a:lnTo>
                    <a:pt x="708" y="1412"/>
                  </a:lnTo>
                  <a:lnTo>
                    <a:pt x="708" y="1415"/>
                  </a:lnTo>
                  <a:lnTo>
                    <a:pt x="706" y="1415"/>
                  </a:lnTo>
                  <a:lnTo>
                    <a:pt x="706" y="1415"/>
                  </a:lnTo>
                  <a:lnTo>
                    <a:pt x="706" y="1415"/>
                  </a:lnTo>
                  <a:lnTo>
                    <a:pt x="706" y="1415"/>
                  </a:lnTo>
                  <a:lnTo>
                    <a:pt x="706" y="1415"/>
                  </a:lnTo>
                  <a:lnTo>
                    <a:pt x="706" y="1417"/>
                  </a:lnTo>
                  <a:lnTo>
                    <a:pt x="706" y="1417"/>
                  </a:lnTo>
                  <a:lnTo>
                    <a:pt x="706" y="1417"/>
                  </a:lnTo>
                  <a:lnTo>
                    <a:pt x="706" y="1417"/>
                  </a:lnTo>
                  <a:lnTo>
                    <a:pt x="708" y="1420"/>
                  </a:lnTo>
                  <a:lnTo>
                    <a:pt x="708" y="1420"/>
                  </a:lnTo>
                  <a:lnTo>
                    <a:pt x="708" y="1420"/>
                  </a:lnTo>
                  <a:lnTo>
                    <a:pt x="708" y="1420"/>
                  </a:lnTo>
                  <a:lnTo>
                    <a:pt x="708" y="1422"/>
                  </a:lnTo>
                  <a:lnTo>
                    <a:pt x="708" y="1422"/>
                  </a:lnTo>
                  <a:lnTo>
                    <a:pt x="708" y="1422"/>
                  </a:lnTo>
                  <a:lnTo>
                    <a:pt x="710" y="1422"/>
                  </a:lnTo>
                  <a:lnTo>
                    <a:pt x="710" y="1424"/>
                  </a:lnTo>
                  <a:lnTo>
                    <a:pt x="710" y="1424"/>
                  </a:lnTo>
                  <a:lnTo>
                    <a:pt x="710" y="1427"/>
                  </a:lnTo>
                  <a:lnTo>
                    <a:pt x="710" y="1427"/>
                  </a:lnTo>
                  <a:lnTo>
                    <a:pt x="710" y="1427"/>
                  </a:lnTo>
                  <a:lnTo>
                    <a:pt x="713" y="1429"/>
                  </a:lnTo>
                  <a:lnTo>
                    <a:pt x="713" y="1429"/>
                  </a:lnTo>
                  <a:lnTo>
                    <a:pt x="713" y="1427"/>
                  </a:lnTo>
                  <a:lnTo>
                    <a:pt x="713" y="1427"/>
                  </a:lnTo>
                  <a:lnTo>
                    <a:pt x="713" y="1429"/>
                  </a:lnTo>
                  <a:lnTo>
                    <a:pt x="713" y="1429"/>
                  </a:lnTo>
                  <a:lnTo>
                    <a:pt x="715" y="1429"/>
                  </a:lnTo>
                  <a:lnTo>
                    <a:pt x="715" y="1429"/>
                  </a:lnTo>
                  <a:lnTo>
                    <a:pt x="715" y="1429"/>
                  </a:lnTo>
                  <a:lnTo>
                    <a:pt x="715" y="1429"/>
                  </a:lnTo>
                  <a:lnTo>
                    <a:pt x="715" y="1427"/>
                  </a:lnTo>
                  <a:lnTo>
                    <a:pt x="717" y="1427"/>
                  </a:lnTo>
                  <a:lnTo>
                    <a:pt x="717" y="1427"/>
                  </a:lnTo>
                  <a:lnTo>
                    <a:pt x="717" y="1427"/>
                  </a:lnTo>
                  <a:lnTo>
                    <a:pt x="717" y="1427"/>
                  </a:lnTo>
                  <a:lnTo>
                    <a:pt x="717" y="1427"/>
                  </a:lnTo>
                  <a:lnTo>
                    <a:pt x="717" y="1427"/>
                  </a:lnTo>
                  <a:lnTo>
                    <a:pt x="717" y="1427"/>
                  </a:lnTo>
                  <a:lnTo>
                    <a:pt x="720" y="1424"/>
                  </a:lnTo>
                  <a:lnTo>
                    <a:pt x="720" y="1424"/>
                  </a:lnTo>
                  <a:lnTo>
                    <a:pt x="720" y="1424"/>
                  </a:lnTo>
                  <a:lnTo>
                    <a:pt x="720" y="1422"/>
                  </a:lnTo>
                  <a:lnTo>
                    <a:pt x="720" y="1422"/>
                  </a:lnTo>
                  <a:lnTo>
                    <a:pt x="720" y="1420"/>
                  </a:lnTo>
                  <a:lnTo>
                    <a:pt x="720" y="1420"/>
                  </a:lnTo>
                  <a:lnTo>
                    <a:pt x="720" y="1420"/>
                  </a:lnTo>
                  <a:lnTo>
                    <a:pt x="720" y="1420"/>
                  </a:lnTo>
                  <a:lnTo>
                    <a:pt x="720" y="1420"/>
                  </a:lnTo>
                  <a:lnTo>
                    <a:pt x="720" y="1417"/>
                  </a:lnTo>
                  <a:lnTo>
                    <a:pt x="720" y="1417"/>
                  </a:lnTo>
                  <a:lnTo>
                    <a:pt x="720" y="1417"/>
                  </a:lnTo>
                  <a:lnTo>
                    <a:pt x="717" y="1417"/>
                  </a:lnTo>
                  <a:lnTo>
                    <a:pt x="717" y="1417"/>
                  </a:lnTo>
                  <a:lnTo>
                    <a:pt x="717" y="1417"/>
                  </a:lnTo>
                  <a:lnTo>
                    <a:pt x="717" y="1415"/>
                  </a:lnTo>
                  <a:lnTo>
                    <a:pt x="720" y="1415"/>
                  </a:lnTo>
                  <a:lnTo>
                    <a:pt x="720" y="1415"/>
                  </a:lnTo>
                  <a:lnTo>
                    <a:pt x="720" y="1412"/>
                  </a:lnTo>
                  <a:lnTo>
                    <a:pt x="720" y="1410"/>
                  </a:lnTo>
                  <a:lnTo>
                    <a:pt x="720" y="1408"/>
                  </a:lnTo>
                  <a:lnTo>
                    <a:pt x="720" y="1408"/>
                  </a:lnTo>
                  <a:lnTo>
                    <a:pt x="720" y="1408"/>
                  </a:lnTo>
                  <a:lnTo>
                    <a:pt x="720" y="1405"/>
                  </a:lnTo>
                  <a:lnTo>
                    <a:pt x="720" y="1405"/>
                  </a:lnTo>
                  <a:lnTo>
                    <a:pt x="720" y="1405"/>
                  </a:lnTo>
                  <a:lnTo>
                    <a:pt x="720" y="1405"/>
                  </a:lnTo>
                  <a:lnTo>
                    <a:pt x="720" y="1405"/>
                  </a:lnTo>
                  <a:lnTo>
                    <a:pt x="717" y="1401"/>
                  </a:lnTo>
                  <a:lnTo>
                    <a:pt x="717" y="1401"/>
                  </a:lnTo>
                  <a:lnTo>
                    <a:pt x="720" y="1398"/>
                  </a:lnTo>
                  <a:lnTo>
                    <a:pt x="720" y="1398"/>
                  </a:lnTo>
                  <a:lnTo>
                    <a:pt x="720" y="1398"/>
                  </a:lnTo>
                  <a:lnTo>
                    <a:pt x="720" y="1398"/>
                  </a:lnTo>
                  <a:lnTo>
                    <a:pt x="720" y="1398"/>
                  </a:lnTo>
                  <a:lnTo>
                    <a:pt x="720" y="1396"/>
                  </a:lnTo>
                  <a:lnTo>
                    <a:pt x="720" y="1396"/>
                  </a:lnTo>
                  <a:lnTo>
                    <a:pt x="717" y="1394"/>
                  </a:lnTo>
                  <a:lnTo>
                    <a:pt x="717" y="1394"/>
                  </a:lnTo>
                  <a:lnTo>
                    <a:pt x="720" y="1391"/>
                  </a:lnTo>
                  <a:lnTo>
                    <a:pt x="720" y="1389"/>
                  </a:lnTo>
                  <a:lnTo>
                    <a:pt x="722" y="1389"/>
                  </a:lnTo>
                  <a:lnTo>
                    <a:pt x="722" y="1389"/>
                  </a:lnTo>
                  <a:lnTo>
                    <a:pt x="722" y="1389"/>
                  </a:lnTo>
                  <a:lnTo>
                    <a:pt x="722" y="1389"/>
                  </a:lnTo>
                  <a:lnTo>
                    <a:pt x="722" y="1389"/>
                  </a:lnTo>
                  <a:lnTo>
                    <a:pt x="722" y="1389"/>
                  </a:lnTo>
                  <a:lnTo>
                    <a:pt x="725" y="1389"/>
                  </a:lnTo>
                  <a:lnTo>
                    <a:pt x="725" y="1389"/>
                  </a:lnTo>
                  <a:lnTo>
                    <a:pt x="725" y="1389"/>
                  </a:lnTo>
                  <a:lnTo>
                    <a:pt x="722" y="1389"/>
                  </a:lnTo>
                  <a:lnTo>
                    <a:pt x="722" y="1389"/>
                  </a:lnTo>
                  <a:lnTo>
                    <a:pt x="722" y="1391"/>
                  </a:lnTo>
                  <a:lnTo>
                    <a:pt x="722" y="1391"/>
                  </a:lnTo>
                  <a:lnTo>
                    <a:pt x="722" y="1391"/>
                  </a:lnTo>
                  <a:lnTo>
                    <a:pt x="722" y="1394"/>
                  </a:lnTo>
                  <a:lnTo>
                    <a:pt x="722" y="1396"/>
                  </a:lnTo>
                  <a:lnTo>
                    <a:pt x="722" y="1398"/>
                  </a:lnTo>
                  <a:lnTo>
                    <a:pt x="722" y="1398"/>
                  </a:lnTo>
                  <a:lnTo>
                    <a:pt x="725" y="1398"/>
                  </a:lnTo>
                  <a:lnTo>
                    <a:pt x="727" y="1396"/>
                  </a:lnTo>
                  <a:lnTo>
                    <a:pt x="727" y="1396"/>
                  </a:lnTo>
                  <a:lnTo>
                    <a:pt x="727" y="1396"/>
                  </a:lnTo>
                  <a:lnTo>
                    <a:pt x="727" y="1396"/>
                  </a:lnTo>
                  <a:lnTo>
                    <a:pt x="727" y="1396"/>
                  </a:lnTo>
                  <a:lnTo>
                    <a:pt x="725" y="1396"/>
                  </a:lnTo>
                  <a:lnTo>
                    <a:pt x="725" y="1396"/>
                  </a:lnTo>
                  <a:lnTo>
                    <a:pt x="725" y="1394"/>
                  </a:lnTo>
                  <a:lnTo>
                    <a:pt x="729" y="1391"/>
                  </a:lnTo>
                  <a:lnTo>
                    <a:pt x="729" y="1391"/>
                  </a:lnTo>
                  <a:lnTo>
                    <a:pt x="729" y="1386"/>
                  </a:lnTo>
                  <a:lnTo>
                    <a:pt x="729" y="1384"/>
                  </a:lnTo>
                  <a:lnTo>
                    <a:pt x="732" y="1384"/>
                  </a:lnTo>
                  <a:lnTo>
                    <a:pt x="732" y="1386"/>
                  </a:lnTo>
                  <a:lnTo>
                    <a:pt x="732" y="1386"/>
                  </a:lnTo>
                  <a:lnTo>
                    <a:pt x="732" y="1386"/>
                  </a:lnTo>
                  <a:lnTo>
                    <a:pt x="732" y="1386"/>
                  </a:lnTo>
                  <a:lnTo>
                    <a:pt x="732" y="1384"/>
                  </a:lnTo>
                  <a:lnTo>
                    <a:pt x="732" y="1384"/>
                  </a:lnTo>
                  <a:lnTo>
                    <a:pt x="732" y="1384"/>
                  </a:lnTo>
                  <a:lnTo>
                    <a:pt x="729" y="1384"/>
                  </a:lnTo>
                  <a:lnTo>
                    <a:pt x="729" y="1384"/>
                  </a:lnTo>
                  <a:lnTo>
                    <a:pt x="729" y="1384"/>
                  </a:lnTo>
                  <a:lnTo>
                    <a:pt x="729" y="1382"/>
                  </a:lnTo>
                  <a:lnTo>
                    <a:pt x="729" y="1382"/>
                  </a:lnTo>
                  <a:lnTo>
                    <a:pt x="729" y="1382"/>
                  </a:lnTo>
                  <a:lnTo>
                    <a:pt x="729" y="1382"/>
                  </a:lnTo>
                  <a:lnTo>
                    <a:pt x="729" y="1382"/>
                  </a:lnTo>
                  <a:lnTo>
                    <a:pt x="729" y="1379"/>
                  </a:lnTo>
                  <a:lnTo>
                    <a:pt x="727" y="1382"/>
                  </a:lnTo>
                  <a:lnTo>
                    <a:pt x="727" y="1382"/>
                  </a:lnTo>
                  <a:lnTo>
                    <a:pt x="727" y="1379"/>
                  </a:lnTo>
                  <a:lnTo>
                    <a:pt x="727" y="1379"/>
                  </a:lnTo>
                  <a:lnTo>
                    <a:pt x="727" y="1377"/>
                  </a:lnTo>
                  <a:lnTo>
                    <a:pt x="727" y="1377"/>
                  </a:lnTo>
                  <a:lnTo>
                    <a:pt x="727" y="1377"/>
                  </a:lnTo>
                  <a:lnTo>
                    <a:pt x="727" y="1377"/>
                  </a:lnTo>
                  <a:lnTo>
                    <a:pt x="727" y="1377"/>
                  </a:lnTo>
                  <a:lnTo>
                    <a:pt x="725" y="1375"/>
                  </a:lnTo>
                  <a:lnTo>
                    <a:pt x="725" y="1375"/>
                  </a:lnTo>
                  <a:lnTo>
                    <a:pt x="725" y="1375"/>
                  </a:lnTo>
                  <a:lnTo>
                    <a:pt x="722" y="1375"/>
                  </a:lnTo>
                  <a:lnTo>
                    <a:pt x="722" y="1377"/>
                  </a:lnTo>
                  <a:lnTo>
                    <a:pt x="722" y="1377"/>
                  </a:lnTo>
                  <a:lnTo>
                    <a:pt x="722" y="1375"/>
                  </a:lnTo>
                  <a:lnTo>
                    <a:pt x="720" y="1375"/>
                  </a:lnTo>
                  <a:lnTo>
                    <a:pt x="720" y="1375"/>
                  </a:lnTo>
                  <a:lnTo>
                    <a:pt x="720" y="1372"/>
                  </a:lnTo>
                  <a:lnTo>
                    <a:pt x="720" y="1372"/>
                  </a:lnTo>
                  <a:lnTo>
                    <a:pt x="720" y="1372"/>
                  </a:lnTo>
                  <a:lnTo>
                    <a:pt x="720" y="1372"/>
                  </a:lnTo>
                  <a:lnTo>
                    <a:pt x="717" y="1372"/>
                  </a:lnTo>
                  <a:lnTo>
                    <a:pt x="717" y="1372"/>
                  </a:lnTo>
                  <a:lnTo>
                    <a:pt x="717" y="1370"/>
                  </a:lnTo>
                  <a:lnTo>
                    <a:pt x="717" y="1370"/>
                  </a:lnTo>
                  <a:lnTo>
                    <a:pt x="717" y="1370"/>
                  </a:lnTo>
                  <a:lnTo>
                    <a:pt x="717" y="1370"/>
                  </a:lnTo>
                  <a:lnTo>
                    <a:pt x="717" y="1370"/>
                  </a:lnTo>
                  <a:lnTo>
                    <a:pt x="715" y="1368"/>
                  </a:lnTo>
                  <a:lnTo>
                    <a:pt x="715" y="1368"/>
                  </a:lnTo>
                  <a:lnTo>
                    <a:pt x="715" y="1368"/>
                  </a:lnTo>
                  <a:lnTo>
                    <a:pt x="715" y="1368"/>
                  </a:lnTo>
                  <a:lnTo>
                    <a:pt x="715" y="1365"/>
                  </a:lnTo>
                  <a:lnTo>
                    <a:pt x="715" y="1365"/>
                  </a:lnTo>
                  <a:lnTo>
                    <a:pt x="715" y="1365"/>
                  </a:lnTo>
                  <a:lnTo>
                    <a:pt x="713" y="1365"/>
                  </a:lnTo>
                  <a:lnTo>
                    <a:pt x="713" y="1365"/>
                  </a:lnTo>
                  <a:lnTo>
                    <a:pt x="713" y="1365"/>
                  </a:lnTo>
                  <a:lnTo>
                    <a:pt x="713" y="1365"/>
                  </a:lnTo>
                  <a:lnTo>
                    <a:pt x="713" y="1365"/>
                  </a:lnTo>
                  <a:lnTo>
                    <a:pt x="715" y="1365"/>
                  </a:lnTo>
                  <a:lnTo>
                    <a:pt x="715" y="1365"/>
                  </a:lnTo>
                  <a:lnTo>
                    <a:pt x="715" y="1365"/>
                  </a:lnTo>
                  <a:lnTo>
                    <a:pt x="715" y="1365"/>
                  </a:lnTo>
                  <a:lnTo>
                    <a:pt x="715" y="1368"/>
                  </a:lnTo>
                  <a:lnTo>
                    <a:pt x="717" y="1368"/>
                  </a:lnTo>
                  <a:lnTo>
                    <a:pt x="717" y="1368"/>
                  </a:lnTo>
                  <a:lnTo>
                    <a:pt x="717" y="1368"/>
                  </a:lnTo>
                  <a:lnTo>
                    <a:pt x="717" y="1368"/>
                  </a:lnTo>
                  <a:lnTo>
                    <a:pt x="717" y="1368"/>
                  </a:lnTo>
                  <a:lnTo>
                    <a:pt x="720" y="1363"/>
                  </a:lnTo>
                  <a:lnTo>
                    <a:pt x="720" y="1363"/>
                  </a:lnTo>
                  <a:lnTo>
                    <a:pt x="720" y="1363"/>
                  </a:lnTo>
                  <a:lnTo>
                    <a:pt x="720" y="1363"/>
                  </a:lnTo>
                  <a:lnTo>
                    <a:pt x="720" y="1363"/>
                  </a:lnTo>
                  <a:lnTo>
                    <a:pt x="720" y="1363"/>
                  </a:lnTo>
                  <a:lnTo>
                    <a:pt x="720" y="1365"/>
                  </a:lnTo>
                  <a:lnTo>
                    <a:pt x="717" y="1368"/>
                  </a:lnTo>
                  <a:lnTo>
                    <a:pt x="720" y="1368"/>
                  </a:lnTo>
                  <a:lnTo>
                    <a:pt x="720" y="1368"/>
                  </a:lnTo>
                  <a:lnTo>
                    <a:pt x="720" y="1370"/>
                  </a:lnTo>
                  <a:lnTo>
                    <a:pt x="720" y="1370"/>
                  </a:lnTo>
                  <a:lnTo>
                    <a:pt x="722" y="1370"/>
                  </a:lnTo>
                  <a:lnTo>
                    <a:pt x="722" y="1372"/>
                  </a:lnTo>
                  <a:lnTo>
                    <a:pt x="722" y="1372"/>
                  </a:lnTo>
                  <a:lnTo>
                    <a:pt x="722" y="1372"/>
                  </a:lnTo>
                  <a:lnTo>
                    <a:pt x="722" y="1372"/>
                  </a:lnTo>
                  <a:lnTo>
                    <a:pt x="725" y="1372"/>
                  </a:lnTo>
                  <a:lnTo>
                    <a:pt x="725" y="1372"/>
                  </a:lnTo>
                  <a:lnTo>
                    <a:pt x="725" y="1372"/>
                  </a:lnTo>
                  <a:lnTo>
                    <a:pt x="725" y="1375"/>
                  </a:lnTo>
                  <a:lnTo>
                    <a:pt x="725" y="1375"/>
                  </a:lnTo>
                  <a:lnTo>
                    <a:pt x="725" y="1375"/>
                  </a:lnTo>
                  <a:lnTo>
                    <a:pt x="727" y="1375"/>
                  </a:lnTo>
                  <a:lnTo>
                    <a:pt x="727" y="1375"/>
                  </a:lnTo>
                  <a:lnTo>
                    <a:pt x="727" y="1377"/>
                  </a:lnTo>
                  <a:lnTo>
                    <a:pt x="727" y="1377"/>
                  </a:lnTo>
                  <a:lnTo>
                    <a:pt x="727" y="1377"/>
                  </a:lnTo>
                  <a:lnTo>
                    <a:pt x="727" y="1377"/>
                  </a:lnTo>
                  <a:lnTo>
                    <a:pt x="727" y="1377"/>
                  </a:lnTo>
                  <a:lnTo>
                    <a:pt x="729" y="1379"/>
                  </a:lnTo>
                  <a:lnTo>
                    <a:pt x="729" y="1379"/>
                  </a:lnTo>
                  <a:lnTo>
                    <a:pt x="732" y="1379"/>
                  </a:lnTo>
                  <a:lnTo>
                    <a:pt x="732" y="1379"/>
                  </a:lnTo>
                  <a:lnTo>
                    <a:pt x="732" y="1382"/>
                  </a:lnTo>
                  <a:lnTo>
                    <a:pt x="734" y="1384"/>
                  </a:lnTo>
                  <a:lnTo>
                    <a:pt x="734" y="1384"/>
                  </a:lnTo>
                  <a:lnTo>
                    <a:pt x="734" y="1384"/>
                  </a:lnTo>
                  <a:lnTo>
                    <a:pt x="739" y="1382"/>
                  </a:lnTo>
                  <a:lnTo>
                    <a:pt x="739" y="1382"/>
                  </a:lnTo>
                  <a:lnTo>
                    <a:pt x="739" y="1382"/>
                  </a:lnTo>
                  <a:lnTo>
                    <a:pt x="739" y="1382"/>
                  </a:lnTo>
                  <a:lnTo>
                    <a:pt x="739" y="1382"/>
                  </a:lnTo>
                  <a:lnTo>
                    <a:pt x="739" y="1382"/>
                  </a:lnTo>
                  <a:lnTo>
                    <a:pt x="739" y="1382"/>
                  </a:lnTo>
                  <a:lnTo>
                    <a:pt x="739" y="1382"/>
                  </a:lnTo>
                  <a:lnTo>
                    <a:pt x="741" y="1382"/>
                  </a:lnTo>
                  <a:lnTo>
                    <a:pt x="741" y="1382"/>
                  </a:lnTo>
                  <a:lnTo>
                    <a:pt x="741" y="1379"/>
                  </a:lnTo>
                  <a:lnTo>
                    <a:pt x="741" y="1379"/>
                  </a:lnTo>
                  <a:lnTo>
                    <a:pt x="741" y="1377"/>
                  </a:lnTo>
                  <a:lnTo>
                    <a:pt x="741" y="1377"/>
                  </a:lnTo>
                  <a:lnTo>
                    <a:pt x="741" y="1377"/>
                  </a:lnTo>
                  <a:lnTo>
                    <a:pt x="741" y="1375"/>
                  </a:lnTo>
                  <a:lnTo>
                    <a:pt x="744" y="1375"/>
                  </a:lnTo>
                  <a:lnTo>
                    <a:pt x="744" y="1372"/>
                  </a:lnTo>
                  <a:lnTo>
                    <a:pt x="744" y="1372"/>
                  </a:lnTo>
                  <a:lnTo>
                    <a:pt x="744" y="1372"/>
                  </a:lnTo>
                  <a:lnTo>
                    <a:pt x="741" y="1377"/>
                  </a:lnTo>
                  <a:lnTo>
                    <a:pt x="741" y="1377"/>
                  </a:lnTo>
                  <a:lnTo>
                    <a:pt x="744" y="1377"/>
                  </a:lnTo>
                  <a:lnTo>
                    <a:pt x="744" y="1379"/>
                  </a:lnTo>
                  <a:lnTo>
                    <a:pt x="744" y="1379"/>
                  </a:lnTo>
                  <a:lnTo>
                    <a:pt x="744" y="1379"/>
                  </a:lnTo>
                  <a:lnTo>
                    <a:pt x="741" y="1379"/>
                  </a:lnTo>
                  <a:lnTo>
                    <a:pt x="741" y="1382"/>
                  </a:lnTo>
                  <a:lnTo>
                    <a:pt x="741" y="1382"/>
                  </a:lnTo>
                  <a:lnTo>
                    <a:pt x="744" y="1382"/>
                  </a:lnTo>
                  <a:lnTo>
                    <a:pt x="744" y="1382"/>
                  </a:lnTo>
                  <a:lnTo>
                    <a:pt x="744" y="1384"/>
                  </a:lnTo>
                  <a:lnTo>
                    <a:pt x="744" y="1384"/>
                  </a:lnTo>
                  <a:lnTo>
                    <a:pt x="746" y="1382"/>
                  </a:lnTo>
                  <a:lnTo>
                    <a:pt x="746" y="1382"/>
                  </a:lnTo>
                  <a:lnTo>
                    <a:pt x="746" y="1382"/>
                  </a:lnTo>
                  <a:lnTo>
                    <a:pt x="748" y="1382"/>
                  </a:lnTo>
                  <a:lnTo>
                    <a:pt x="748" y="1382"/>
                  </a:lnTo>
                  <a:lnTo>
                    <a:pt x="748" y="1382"/>
                  </a:lnTo>
                  <a:lnTo>
                    <a:pt x="748" y="1382"/>
                  </a:lnTo>
                  <a:lnTo>
                    <a:pt x="746" y="1384"/>
                  </a:lnTo>
                  <a:lnTo>
                    <a:pt x="746" y="1384"/>
                  </a:lnTo>
                  <a:lnTo>
                    <a:pt x="746" y="1384"/>
                  </a:lnTo>
                  <a:lnTo>
                    <a:pt x="746" y="1386"/>
                  </a:lnTo>
                  <a:lnTo>
                    <a:pt x="748" y="1386"/>
                  </a:lnTo>
                  <a:lnTo>
                    <a:pt x="748" y="1386"/>
                  </a:lnTo>
                  <a:lnTo>
                    <a:pt x="748" y="1386"/>
                  </a:lnTo>
                  <a:lnTo>
                    <a:pt x="748" y="1389"/>
                  </a:lnTo>
                  <a:lnTo>
                    <a:pt x="751" y="1389"/>
                  </a:lnTo>
                  <a:lnTo>
                    <a:pt x="751" y="1391"/>
                  </a:lnTo>
                  <a:lnTo>
                    <a:pt x="751" y="1391"/>
                  </a:lnTo>
                  <a:lnTo>
                    <a:pt x="751" y="1391"/>
                  </a:lnTo>
                  <a:lnTo>
                    <a:pt x="753" y="1391"/>
                  </a:lnTo>
                  <a:lnTo>
                    <a:pt x="755" y="1391"/>
                  </a:lnTo>
                  <a:lnTo>
                    <a:pt x="755" y="1391"/>
                  </a:lnTo>
                  <a:lnTo>
                    <a:pt x="755" y="1391"/>
                  </a:lnTo>
                  <a:lnTo>
                    <a:pt x="758" y="1391"/>
                  </a:lnTo>
                  <a:lnTo>
                    <a:pt x="758" y="1394"/>
                  </a:lnTo>
                  <a:lnTo>
                    <a:pt x="760" y="1391"/>
                  </a:lnTo>
                  <a:lnTo>
                    <a:pt x="762" y="1391"/>
                  </a:lnTo>
                  <a:lnTo>
                    <a:pt x="762" y="1394"/>
                  </a:lnTo>
                  <a:lnTo>
                    <a:pt x="762" y="1394"/>
                  </a:lnTo>
                  <a:lnTo>
                    <a:pt x="762" y="1394"/>
                  </a:lnTo>
                  <a:lnTo>
                    <a:pt x="765" y="1394"/>
                  </a:lnTo>
                  <a:lnTo>
                    <a:pt x="765" y="1394"/>
                  </a:lnTo>
                  <a:lnTo>
                    <a:pt x="767" y="1396"/>
                  </a:lnTo>
                  <a:lnTo>
                    <a:pt x="765" y="1396"/>
                  </a:lnTo>
                  <a:lnTo>
                    <a:pt x="765" y="1396"/>
                  </a:lnTo>
                  <a:lnTo>
                    <a:pt x="762" y="1396"/>
                  </a:lnTo>
                  <a:lnTo>
                    <a:pt x="758" y="1396"/>
                  </a:lnTo>
                  <a:lnTo>
                    <a:pt x="758" y="1396"/>
                  </a:lnTo>
                  <a:lnTo>
                    <a:pt x="758" y="1396"/>
                  </a:lnTo>
                  <a:lnTo>
                    <a:pt x="758" y="1396"/>
                  </a:lnTo>
                  <a:lnTo>
                    <a:pt x="755" y="1396"/>
                  </a:lnTo>
                  <a:lnTo>
                    <a:pt x="753" y="1394"/>
                  </a:lnTo>
                  <a:lnTo>
                    <a:pt x="751" y="1394"/>
                  </a:lnTo>
                  <a:lnTo>
                    <a:pt x="748" y="1394"/>
                  </a:lnTo>
                  <a:lnTo>
                    <a:pt x="746" y="1391"/>
                  </a:lnTo>
                  <a:lnTo>
                    <a:pt x="746" y="1389"/>
                  </a:lnTo>
                  <a:lnTo>
                    <a:pt x="744" y="1386"/>
                  </a:lnTo>
                  <a:lnTo>
                    <a:pt x="744" y="1386"/>
                  </a:lnTo>
                  <a:lnTo>
                    <a:pt x="741" y="1386"/>
                  </a:lnTo>
                  <a:lnTo>
                    <a:pt x="741" y="1386"/>
                  </a:lnTo>
                  <a:lnTo>
                    <a:pt x="739" y="1386"/>
                  </a:lnTo>
                  <a:lnTo>
                    <a:pt x="739" y="1386"/>
                  </a:lnTo>
                  <a:lnTo>
                    <a:pt x="736" y="1386"/>
                  </a:lnTo>
                  <a:lnTo>
                    <a:pt x="736" y="1386"/>
                  </a:lnTo>
                  <a:lnTo>
                    <a:pt x="734" y="1389"/>
                  </a:lnTo>
                  <a:lnTo>
                    <a:pt x="734" y="1389"/>
                  </a:lnTo>
                  <a:lnTo>
                    <a:pt x="734" y="1389"/>
                  </a:lnTo>
                  <a:lnTo>
                    <a:pt x="736" y="1389"/>
                  </a:lnTo>
                  <a:lnTo>
                    <a:pt x="736" y="1389"/>
                  </a:lnTo>
                  <a:lnTo>
                    <a:pt x="739" y="1389"/>
                  </a:lnTo>
                  <a:lnTo>
                    <a:pt x="739" y="1389"/>
                  </a:lnTo>
                  <a:lnTo>
                    <a:pt x="739" y="1389"/>
                  </a:lnTo>
                  <a:lnTo>
                    <a:pt x="739" y="1389"/>
                  </a:lnTo>
                  <a:lnTo>
                    <a:pt x="739" y="1389"/>
                  </a:lnTo>
                  <a:lnTo>
                    <a:pt x="736" y="1389"/>
                  </a:lnTo>
                  <a:lnTo>
                    <a:pt x="736" y="1389"/>
                  </a:lnTo>
                  <a:lnTo>
                    <a:pt x="736" y="1389"/>
                  </a:lnTo>
                  <a:lnTo>
                    <a:pt x="736" y="1389"/>
                  </a:lnTo>
                  <a:lnTo>
                    <a:pt x="736" y="1391"/>
                  </a:lnTo>
                  <a:lnTo>
                    <a:pt x="736" y="1391"/>
                  </a:lnTo>
                  <a:lnTo>
                    <a:pt x="734" y="1391"/>
                  </a:lnTo>
                  <a:lnTo>
                    <a:pt x="734" y="1391"/>
                  </a:lnTo>
                  <a:lnTo>
                    <a:pt x="732" y="1394"/>
                  </a:lnTo>
                  <a:lnTo>
                    <a:pt x="732" y="1394"/>
                  </a:lnTo>
                  <a:lnTo>
                    <a:pt x="729" y="1396"/>
                  </a:lnTo>
                  <a:lnTo>
                    <a:pt x="729" y="1396"/>
                  </a:lnTo>
                  <a:lnTo>
                    <a:pt x="732" y="1396"/>
                  </a:lnTo>
                  <a:lnTo>
                    <a:pt x="734" y="1396"/>
                  </a:lnTo>
                  <a:lnTo>
                    <a:pt x="734" y="1394"/>
                  </a:lnTo>
                  <a:lnTo>
                    <a:pt x="734" y="1396"/>
                  </a:lnTo>
                  <a:lnTo>
                    <a:pt x="734" y="1396"/>
                  </a:lnTo>
                  <a:lnTo>
                    <a:pt x="736" y="1396"/>
                  </a:lnTo>
                  <a:lnTo>
                    <a:pt x="736" y="1394"/>
                  </a:lnTo>
                  <a:lnTo>
                    <a:pt x="736" y="1394"/>
                  </a:lnTo>
                  <a:lnTo>
                    <a:pt x="736" y="1396"/>
                  </a:lnTo>
                  <a:lnTo>
                    <a:pt x="736" y="1396"/>
                  </a:lnTo>
                  <a:lnTo>
                    <a:pt x="736" y="1396"/>
                  </a:lnTo>
                  <a:lnTo>
                    <a:pt x="736" y="1398"/>
                  </a:lnTo>
                  <a:lnTo>
                    <a:pt x="739" y="1398"/>
                  </a:lnTo>
                  <a:lnTo>
                    <a:pt x="739" y="1396"/>
                  </a:lnTo>
                  <a:lnTo>
                    <a:pt x="741" y="1394"/>
                  </a:lnTo>
                  <a:lnTo>
                    <a:pt x="741" y="1394"/>
                  </a:lnTo>
                  <a:lnTo>
                    <a:pt x="741" y="1394"/>
                  </a:lnTo>
                  <a:lnTo>
                    <a:pt x="741" y="1396"/>
                  </a:lnTo>
                  <a:lnTo>
                    <a:pt x="741" y="1396"/>
                  </a:lnTo>
                  <a:lnTo>
                    <a:pt x="739" y="1398"/>
                  </a:lnTo>
                  <a:lnTo>
                    <a:pt x="739" y="1398"/>
                  </a:lnTo>
                  <a:lnTo>
                    <a:pt x="739" y="1401"/>
                  </a:lnTo>
                  <a:lnTo>
                    <a:pt x="739" y="1401"/>
                  </a:lnTo>
                  <a:lnTo>
                    <a:pt x="746" y="1401"/>
                  </a:lnTo>
                  <a:lnTo>
                    <a:pt x="746" y="1401"/>
                  </a:lnTo>
                  <a:lnTo>
                    <a:pt x="746" y="1401"/>
                  </a:lnTo>
                  <a:lnTo>
                    <a:pt x="746" y="1398"/>
                  </a:lnTo>
                  <a:lnTo>
                    <a:pt x="748" y="1398"/>
                  </a:lnTo>
                  <a:lnTo>
                    <a:pt x="748" y="1396"/>
                  </a:lnTo>
                  <a:lnTo>
                    <a:pt x="748" y="1396"/>
                  </a:lnTo>
                  <a:lnTo>
                    <a:pt x="748" y="1396"/>
                  </a:lnTo>
                  <a:lnTo>
                    <a:pt x="748" y="1396"/>
                  </a:lnTo>
                  <a:lnTo>
                    <a:pt x="748" y="1396"/>
                  </a:lnTo>
                  <a:lnTo>
                    <a:pt x="748" y="1396"/>
                  </a:lnTo>
                  <a:lnTo>
                    <a:pt x="751" y="1396"/>
                  </a:lnTo>
                  <a:lnTo>
                    <a:pt x="751" y="1396"/>
                  </a:lnTo>
                  <a:lnTo>
                    <a:pt x="751" y="1396"/>
                  </a:lnTo>
                  <a:lnTo>
                    <a:pt x="751" y="1396"/>
                  </a:lnTo>
                  <a:lnTo>
                    <a:pt x="751" y="1396"/>
                  </a:lnTo>
                  <a:lnTo>
                    <a:pt x="751" y="1396"/>
                  </a:lnTo>
                  <a:lnTo>
                    <a:pt x="751" y="1396"/>
                  </a:lnTo>
                  <a:lnTo>
                    <a:pt x="751" y="1396"/>
                  </a:lnTo>
                  <a:lnTo>
                    <a:pt x="751" y="1398"/>
                  </a:lnTo>
                  <a:lnTo>
                    <a:pt x="748" y="1398"/>
                  </a:lnTo>
                  <a:lnTo>
                    <a:pt x="748" y="1398"/>
                  </a:lnTo>
                  <a:lnTo>
                    <a:pt x="751" y="1398"/>
                  </a:lnTo>
                  <a:lnTo>
                    <a:pt x="751" y="1398"/>
                  </a:lnTo>
                  <a:lnTo>
                    <a:pt x="751" y="1398"/>
                  </a:lnTo>
                  <a:lnTo>
                    <a:pt x="751" y="1398"/>
                  </a:lnTo>
                  <a:lnTo>
                    <a:pt x="748" y="1398"/>
                  </a:lnTo>
                  <a:lnTo>
                    <a:pt x="748" y="1401"/>
                  </a:lnTo>
                  <a:lnTo>
                    <a:pt x="748" y="1401"/>
                  </a:lnTo>
                  <a:lnTo>
                    <a:pt x="748" y="1401"/>
                  </a:lnTo>
                  <a:lnTo>
                    <a:pt x="748" y="1401"/>
                  </a:lnTo>
                  <a:lnTo>
                    <a:pt x="748" y="1401"/>
                  </a:lnTo>
                  <a:lnTo>
                    <a:pt x="746" y="1401"/>
                  </a:lnTo>
                  <a:lnTo>
                    <a:pt x="746" y="1403"/>
                  </a:lnTo>
                  <a:lnTo>
                    <a:pt x="744" y="1401"/>
                  </a:lnTo>
                  <a:lnTo>
                    <a:pt x="744" y="1401"/>
                  </a:lnTo>
                  <a:lnTo>
                    <a:pt x="744" y="1403"/>
                  </a:lnTo>
                  <a:lnTo>
                    <a:pt x="744" y="1403"/>
                  </a:lnTo>
                  <a:lnTo>
                    <a:pt x="741" y="1403"/>
                  </a:lnTo>
                  <a:lnTo>
                    <a:pt x="739" y="1401"/>
                  </a:lnTo>
                  <a:lnTo>
                    <a:pt x="739" y="1403"/>
                  </a:lnTo>
                  <a:lnTo>
                    <a:pt x="739" y="1403"/>
                  </a:lnTo>
                  <a:lnTo>
                    <a:pt x="741" y="1403"/>
                  </a:lnTo>
                  <a:lnTo>
                    <a:pt x="741" y="1403"/>
                  </a:lnTo>
                  <a:lnTo>
                    <a:pt x="741" y="1403"/>
                  </a:lnTo>
                  <a:lnTo>
                    <a:pt x="744" y="1403"/>
                  </a:lnTo>
                  <a:lnTo>
                    <a:pt x="744" y="1403"/>
                  </a:lnTo>
                  <a:lnTo>
                    <a:pt x="741" y="1405"/>
                  </a:lnTo>
                  <a:lnTo>
                    <a:pt x="739" y="1405"/>
                  </a:lnTo>
                  <a:lnTo>
                    <a:pt x="739" y="1405"/>
                  </a:lnTo>
                  <a:lnTo>
                    <a:pt x="739" y="1403"/>
                  </a:lnTo>
                  <a:lnTo>
                    <a:pt x="736" y="1403"/>
                  </a:lnTo>
                  <a:lnTo>
                    <a:pt x="736" y="1405"/>
                  </a:lnTo>
                  <a:lnTo>
                    <a:pt x="736" y="1405"/>
                  </a:lnTo>
                  <a:lnTo>
                    <a:pt x="736" y="1408"/>
                  </a:lnTo>
                  <a:lnTo>
                    <a:pt x="736" y="1408"/>
                  </a:lnTo>
                  <a:lnTo>
                    <a:pt x="736" y="1408"/>
                  </a:lnTo>
                  <a:lnTo>
                    <a:pt x="734" y="1408"/>
                  </a:lnTo>
                  <a:lnTo>
                    <a:pt x="734" y="1410"/>
                  </a:lnTo>
                  <a:lnTo>
                    <a:pt x="734" y="1410"/>
                  </a:lnTo>
                  <a:lnTo>
                    <a:pt x="736" y="1410"/>
                  </a:lnTo>
                  <a:lnTo>
                    <a:pt x="736" y="1410"/>
                  </a:lnTo>
                  <a:lnTo>
                    <a:pt x="736" y="1410"/>
                  </a:lnTo>
                  <a:lnTo>
                    <a:pt x="736" y="1410"/>
                  </a:lnTo>
                  <a:lnTo>
                    <a:pt x="736" y="1410"/>
                  </a:lnTo>
                  <a:lnTo>
                    <a:pt x="736" y="1410"/>
                  </a:lnTo>
                  <a:lnTo>
                    <a:pt x="736" y="1410"/>
                  </a:lnTo>
                  <a:lnTo>
                    <a:pt x="736" y="1412"/>
                  </a:lnTo>
                  <a:lnTo>
                    <a:pt x="736" y="1412"/>
                  </a:lnTo>
                  <a:lnTo>
                    <a:pt x="736" y="1412"/>
                  </a:lnTo>
                  <a:lnTo>
                    <a:pt x="736" y="1415"/>
                  </a:lnTo>
                  <a:lnTo>
                    <a:pt x="734" y="1415"/>
                  </a:lnTo>
                  <a:lnTo>
                    <a:pt x="736" y="1415"/>
                  </a:lnTo>
                  <a:lnTo>
                    <a:pt x="739" y="1412"/>
                  </a:lnTo>
                  <a:lnTo>
                    <a:pt x="741" y="1412"/>
                  </a:lnTo>
                  <a:lnTo>
                    <a:pt x="741" y="1412"/>
                  </a:lnTo>
                  <a:lnTo>
                    <a:pt x="739" y="1415"/>
                  </a:lnTo>
                  <a:lnTo>
                    <a:pt x="739" y="1415"/>
                  </a:lnTo>
                  <a:lnTo>
                    <a:pt x="739" y="1415"/>
                  </a:lnTo>
                  <a:lnTo>
                    <a:pt x="739" y="1417"/>
                  </a:lnTo>
                  <a:lnTo>
                    <a:pt x="739" y="1417"/>
                  </a:lnTo>
                  <a:lnTo>
                    <a:pt x="739" y="1417"/>
                  </a:lnTo>
                  <a:lnTo>
                    <a:pt x="736" y="1415"/>
                  </a:lnTo>
                  <a:lnTo>
                    <a:pt x="736" y="1415"/>
                  </a:lnTo>
                  <a:lnTo>
                    <a:pt x="736" y="1417"/>
                  </a:lnTo>
                  <a:lnTo>
                    <a:pt x="736" y="1417"/>
                  </a:lnTo>
                  <a:lnTo>
                    <a:pt x="734" y="1417"/>
                  </a:lnTo>
                  <a:lnTo>
                    <a:pt x="734" y="1420"/>
                  </a:lnTo>
                  <a:lnTo>
                    <a:pt x="732" y="1422"/>
                  </a:lnTo>
                  <a:lnTo>
                    <a:pt x="732" y="1422"/>
                  </a:lnTo>
                  <a:lnTo>
                    <a:pt x="732" y="1422"/>
                  </a:lnTo>
                  <a:lnTo>
                    <a:pt x="729" y="1422"/>
                  </a:lnTo>
                  <a:lnTo>
                    <a:pt x="729" y="1422"/>
                  </a:lnTo>
                  <a:lnTo>
                    <a:pt x="729" y="1422"/>
                  </a:lnTo>
                  <a:lnTo>
                    <a:pt x="722" y="1424"/>
                  </a:lnTo>
                  <a:lnTo>
                    <a:pt x="722" y="1424"/>
                  </a:lnTo>
                  <a:lnTo>
                    <a:pt x="722" y="1427"/>
                  </a:lnTo>
                  <a:lnTo>
                    <a:pt x="722" y="1427"/>
                  </a:lnTo>
                  <a:lnTo>
                    <a:pt x="722" y="1427"/>
                  </a:lnTo>
                  <a:lnTo>
                    <a:pt x="722" y="1427"/>
                  </a:lnTo>
                  <a:lnTo>
                    <a:pt x="725" y="1427"/>
                  </a:lnTo>
                  <a:lnTo>
                    <a:pt x="725" y="1427"/>
                  </a:lnTo>
                  <a:lnTo>
                    <a:pt x="727" y="1424"/>
                  </a:lnTo>
                  <a:lnTo>
                    <a:pt x="727" y="1424"/>
                  </a:lnTo>
                  <a:lnTo>
                    <a:pt x="727" y="1424"/>
                  </a:lnTo>
                  <a:lnTo>
                    <a:pt x="727" y="1424"/>
                  </a:lnTo>
                  <a:lnTo>
                    <a:pt x="727" y="1424"/>
                  </a:lnTo>
                  <a:lnTo>
                    <a:pt x="732" y="1424"/>
                  </a:lnTo>
                  <a:lnTo>
                    <a:pt x="732" y="1424"/>
                  </a:lnTo>
                  <a:lnTo>
                    <a:pt x="732" y="1424"/>
                  </a:lnTo>
                  <a:lnTo>
                    <a:pt x="729" y="1424"/>
                  </a:lnTo>
                  <a:lnTo>
                    <a:pt x="727" y="1424"/>
                  </a:lnTo>
                  <a:lnTo>
                    <a:pt x="727" y="1424"/>
                  </a:lnTo>
                  <a:lnTo>
                    <a:pt x="727" y="1427"/>
                  </a:lnTo>
                  <a:lnTo>
                    <a:pt x="725" y="1427"/>
                  </a:lnTo>
                  <a:lnTo>
                    <a:pt x="725" y="1429"/>
                  </a:lnTo>
                  <a:lnTo>
                    <a:pt x="727" y="1429"/>
                  </a:lnTo>
                  <a:lnTo>
                    <a:pt x="727" y="1429"/>
                  </a:lnTo>
                  <a:lnTo>
                    <a:pt x="727" y="1429"/>
                  </a:lnTo>
                  <a:lnTo>
                    <a:pt x="727" y="1429"/>
                  </a:lnTo>
                  <a:lnTo>
                    <a:pt x="727" y="1429"/>
                  </a:lnTo>
                  <a:lnTo>
                    <a:pt x="729" y="1429"/>
                  </a:lnTo>
                  <a:lnTo>
                    <a:pt x="729" y="1429"/>
                  </a:lnTo>
                  <a:lnTo>
                    <a:pt x="732" y="1429"/>
                  </a:lnTo>
                  <a:lnTo>
                    <a:pt x="732" y="1429"/>
                  </a:lnTo>
                  <a:lnTo>
                    <a:pt x="736" y="1422"/>
                  </a:lnTo>
                  <a:lnTo>
                    <a:pt x="744" y="1417"/>
                  </a:lnTo>
                  <a:lnTo>
                    <a:pt x="744" y="1415"/>
                  </a:lnTo>
                  <a:lnTo>
                    <a:pt x="744" y="1415"/>
                  </a:lnTo>
                  <a:lnTo>
                    <a:pt x="744" y="1415"/>
                  </a:lnTo>
                  <a:lnTo>
                    <a:pt x="746" y="1412"/>
                  </a:lnTo>
                  <a:lnTo>
                    <a:pt x="746" y="1412"/>
                  </a:lnTo>
                  <a:lnTo>
                    <a:pt x="746" y="1412"/>
                  </a:lnTo>
                  <a:lnTo>
                    <a:pt x="746" y="1412"/>
                  </a:lnTo>
                  <a:lnTo>
                    <a:pt x="746" y="1410"/>
                  </a:lnTo>
                  <a:lnTo>
                    <a:pt x="746" y="1410"/>
                  </a:lnTo>
                  <a:lnTo>
                    <a:pt x="746" y="1410"/>
                  </a:lnTo>
                  <a:lnTo>
                    <a:pt x="746" y="1410"/>
                  </a:lnTo>
                  <a:lnTo>
                    <a:pt x="748" y="1408"/>
                  </a:lnTo>
                  <a:lnTo>
                    <a:pt x="748" y="1408"/>
                  </a:lnTo>
                  <a:lnTo>
                    <a:pt x="748" y="1405"/>
                  </a:lnTo>
                  <a:lnTo>
                    <a:pt x="748" y="1403"/>
                  </a:lnTo>
                  <a:lnTo>
                    <a:pt x="748" y="1403"/>
                  </a:lnTo>
                  <a:lnTo>
                    <a:pt x="748" y="1403"/>
                  </a:lnTo>
                  <a:lnTo>
                    <a:pt x="748" y="1405"/>
                  </a:lnTo>
                  <a:lnTo>
                    <a:pt x="748" y="1405"/>
                  </a:lnTo>
                  <a:lnTo>
                    <a:pt x="748" y="1408"/>
                  </a:lnTo>
                  <a:lnTo>
                    <a:pt x="748" y="1408"/>
                  </a:lnTo>
                  <a:lnTo>
                    <a:pt x="748" y="1408"/>
                  </a:lnTo>
                  <a:lnTo>
                    <a:pt x="748" y="1412"/>
                  </a:lnTo>
                  <a:lnTo>
                    <a:pt x="748" y="1412"/>
                  </a:lnTo>
                  <a:lnTo>
                    <a:pt x="748" y="1415"/>
                  </a:lnTo>
                  <a:lnTo>
                    <a:pt x="748" y="1412"/>
                  </a:lnTo>
                  <a:lnTo>
                    <a:pt x="751" y="1412"/>
                  </a:lnTo>
                  <a:lnTo>
                    <a:pt x="755" y="1405"/>
                  </a:lnTo>
                  <a:lnTo>
                    <a:pt x="758" y="1405"/>
                  </a:lnTo>
                  <a:lnTo>
                    <a:pt x="758" y="1408"/>
                  </a:lnTo>
                  <a:lnTo>
                    <a:pt x="758" y="1408"/>
                  </a:lnTo>
                  <a:lnTo>
                    <a:pt x="758" y="1408"/>
                  </a:lnTo>
                  <a:lnTo>
                    <a:pt x="758" y="1408"/>
                  </a:lnTo>
                  <a:lnTo>
                    <a:pt x="758" y="1408"/>
                  </a:lnTo>
                  <a:lnTo>
                    <a:pt x="758" y="1408"/>
                  </a:lnTo>
                  <a:lnTo>
                    <a:pt x="760" y="1408"/>
                  </a:lnTo>
                  <a:lnTo>
                    <a:pt x="760" y="1408"/>
                  </a:lnTo>
                  <a:lnTo>
                    <a:pt x="760" y="1408"/>
                  </a:lnTo>
                  <a:lnTo>
                    <a:pt x="760" y="1410"/>
                  </a:lnTo>
                  <a:lnTo>
                    <a:pt x="760" y="1410"/>
                  </a:lnTo>
                  <a:lnTo>
                    <a:pt x="760" y="1410"/>
                  </a:lnTo>
                  <a:lnTo>
                    <a:pt x="760" y="1412"/>
                  </a:lnTo>
                  <a:lnTo>
                    <a:pt x="762" y="1412"/>
                  </a:lnTo>
                  <a:lnTo>
                    <a:pt x="762" y="1412"/>
                  </a:lnTo>
                  <a:lnTo>
                    <a:pt x="762" y="1412"/>
                  </a:lnTo>
                  <a:lnTo>
                    <a:pt x="760" y="1412"/>
                  </a:lnTo>
                  <a:lnTo>
                    <a:pt x="760" y="1412"/>
                  </a:lnTo>
                  <a:lnTo>
                    <a:pt x="760" y="1412"/>
                  </a:lnTo>
                  <a:lnTo>
                    <a:pt x="760" y="1412"/>
                  </a:lnTo>
                  <a:lnTo>
                    <a:pt x="760" y="1410"/>
                  </a:lnTo>
                  <a:lnTo>
                    <a:pt x="760" y="1410"/>
                  </a:lnTo>
                  <a:lnTo>
                    <a:pt x="758" y="1410"/>
                  </a:lnTo>
                  <a:lnTo>
                    <a:pt x="758" y="1408"/>
                  </a:lnTo>
                  <a:lnTo>
                    <a:pt x="758" y="1408"/>
                  </a:lnTo>
                  <a:lnTo>
                    <a:pt x="755" y="1410"/>
                  </a:lnTo>
                  <a:lnTo>
                    <a:pt x="755" y="1410"/>
                  </a:lnTo>
                  <a:lnTo>
                    <a:pt x="753" y="1412"/>
                  </a:lnTo>
                  <a:lnTo>
                    <a:pt x="753" y="1412"/>
                  </a:lnTo>
                  <a:lnTo>
                    <a:pt x="753" y="1412"/>
                  </a:lnTo>
                  <a:lnTo>
                    <a:pt x="753" y="1412"/>
                  </a:lnTo>
                  <a:lnTo>
                    <a:pt x="753" y="1415"/>
                  </a:lnTo>
                  <a:lnTo>
                    <a:pt x="753" y="1415"/>
                  </a:lnTo>
                  <a:lnTo>
                    <a:pt x="753" y="1415"/>
                  </a:lnTo>
                  <a:lnTo>
                    <a:pt x="753" y="1415"/>
                  </a:lnTo>
                  <a:lnTo>
                    <a:pt x="751" y="1415"/>
                  </a:lnTo>
                  <a:lnTo>
                    <a:pt x="751" y="1415"/>
                  </a:lnTo>
                  <a:lnTo>
                    <a:pt x="751" y="1415"/>
                  </a:lnTo>
                  <a:lnTo>
                    <a:pt x="748" y="1415"/>
                  </a:lnTo>
                  <a:lnTo>
                    <a:pt x="748" y="1415"/>
                  </a:lnTo>
                  <a:lnTo>
                    <a:pt x="746" y="1415"/>
                  </a:lnTo>
                  <a:lnTo>
                    <a:pt x="746" y="1415"/>
                  </a:lnTo>
                  <a:lnTo>
                    <a:pt x="744" y="1420"/>
                  </a:lnTo>
                  <a:lnTo>
                    <a:pt x="744" y="1422"/>
                  </a:lnTo>
                  <a:lnTo>
                    <a:pt x="741" y="1422"/>
                  </a:lnTo>
                  <a:lnTo>
                    <a:pt x="741" y="1424"/>
                  </a:lnTo>
                  <a:lnTo>
                    <a:pt x="739" y="1424"/>
                  </a:lnTo>
                  <a:lnTo>
                    <a:pt x="739" y="1424"/>
                  </a:lnTo>
                  <a:lnTo>
                    <a:pt x="734" y="1429"/>
                  </a:lnTo>
                  <a:lnTo>
                    <a:pt x="734" y="1429"/>
                  </a:lnTo>
                  <a:lnTo>
                    <a:pt x="736" y="1431"/>
                  </a:lnTo>
                  <a:lnTo>
                    <a:pt x="736" y="1431"/>
                  </a:lnTo>
                  <a:lnTo>
                    <a:pt x="734" y="1431"/>
                  </a:lnTo>
                  <a:lnTo>
                    <a:pt x="732" y="1431"/>
                  </a:lnTo>
                  <a:lnTo>
                    <a:pt x="732" y="1431"/>
                  </a:lnTo>
                  <a:lnTo>
                    <a:pt x="729" y="1431"/>
                  </a:lnTo>
                  <a:lnTo>
                    <a:pt x="729" y="1434"/>
                  </a:lnTo>
                  <a:lnTo>
                    <a:pt x="727" y="1434"/>
                  </a:lnTo>
                  <a:lnTo>
                    <a:pt x="729" y="1434"/>
                  </a:lnTo>
                  <a:lnTo>
                    <a:pt x="732" y="1434"/>
                  </a:lnTo>
                  <a:lnTo>
                    <a:pt x="732" y="1434"/>
                  </a:lnTo>
                  <a:lnTo>
                    <a:pt x="732" y="1434"/>
                  </a:lnTo>
                  <a:lnTo>
                    <a:pt x="734" y="1434"/>
                  </a:lnTo>
                  <a:lnTo>
                    <a:pt x="734" y="1434"/>
                  </a:lnTo>
                  <a:lnTo>
                    <a:pt x="736" y="1434"/>
                  </a:lnTo>
                  <a:lnTo>
                    <a:pt x="736" y="1434"/>
                  </a:lnTo>
                  <a:lnTo>
                    <a:pt x="734" y="1434"/>
                  </a:lnTo>
                  <a:lnTo>
                    <a:pt x="734" y="1434"/>
                  </a:lnTo>
                  <a:lnTo>
                    <a:pt x="734" y="1434"/>
                  </a:lnTo>
                  <a:lnTo>
                    <a:pt x="734" y="1436"/>
                  </a:lnTo>
                  <a:lnTo>
                    <a:pt x="734" y="1436"/>
                  </a:lnTo>
                  <a:lnTo>
                    <a:pt x="736" y="1436"/>
                  </a:lnTo>
                  <a:lnTo>
                    <a:pt x="736" y="1436"/>
                  </a:lnTo>
                  <a:lnTo>
                    <a:pt x="736" y="1436"/>
                  </a:lnTo>
                  <a:lnTo>
                    <a:pt x="736" y="1436"/>
                  </a:lnTo>
                  <a:lnTo>
                    <a:pt x="736" y="1438"/>
                  </a:lnTo>
                  <a:lnTo>
                    <a:pt x="736" y="1438"/>
                  </a:lnTo>
                  <a:lnTo>
                    <a:pt x="736" y="1438"/>
                  </a:lnTo>
                  <a:lnTo>
                    <a:pt x="736" y="1438"/>
                  </a:lnTo>
                  <a:lnTo>
                    <a:pt x="739" y="1441"/>
                  </a:lnTo>
                  <a:lnTo>
                    <a:pt x="736" y="1441"/>
                  </a:lnTo>
                  <a:lnTo>
                    <a:pt x="736" y="1441"/>
                  </a:lnTo>
                  <a:lnTo>
                    <a:pt x="736" y="1441"/>
                  </a:lnTo>
                  <a:lnTo>
                    <a:pt x="736" y="1441"/>
                  </a:lnTo>
                  <a:lnTo>
                    <a:pt x="736" y="1443"/>
                  </a:lnTo>
                  <a:lnTo>
                    <a:pt x="739" y="1441"/>
                  </a:lnTo>
                  <a:lnTo>
                    <a:pt x="739" y="1441"/>
                  </a:lnTo>
                  <a:lnTo>
                    <a:pt x="741" y="1441"/>
                  </a:lnTo>
                  <a:lnTo>
                    <a:pt x="741" y="1436"/>
                  </a:lnTo>
                  <a:lnTo>
                    <a:pt x="744" y="1431"/>
                  </a:lnTo>
                  <a:lnTo>
                    <a:pt x="746" y="1431"/>
                  </a:lnTo>
                  <a:lnTo>
                    <a:pt x="746" y="1431"/>
                  </a:lnTo>
                  <a:lnTo>
                    <a:pt x="746" y="1431"/>
                  </a:lnTo>
                  <a:lnTo>
                    <a:pt x="746" y="1431"/>
                  </a:lnTo>
                  <a:lnTo>
                    <a:pt x="744" y="1436"/>
                  </a:lnTo>
                  <a:lnTo>
                    <a:pt x="741" y="1438"/>
                  </a:lnTo>
                  <a:lnTo>
                    <a:pt x="741" y="1438"/>
                  </a:lnTo>
                  <a:lnTo>
                    <a:pt x="744" y="1441"/>
                  </a:lnTo>
                  <a:lnTo>
                    <a:pt x="736" y="1446"/>
                  </a:lnTo>
                  <a:lnTo>
                    <a:pt x="736" y="1446"/>
                  </a:lnTo>
                  <a:lnTo>
                    <a:pt x="736" y="1448"/>
                  </a:lnTo>
                  <a:lnTo>
                    <a:pt x="736" y="1448"/>
                  </a:lnTo>
                  <a:lnTo>
                    <a:pt x="736" y="1448"/>
                  </a:lnTo>
                  <a:lnTo>
                    <a:pt x="739" y="1448"/>
                  </a:lnTo>
                  <a:lnTo>
                    <a:pt x="739" y="1448"/>
                  </a:lnTo>
                  <a:lnTo>
                    <a:pt x="739" y="1448"/>
                  </a:lnTo>
                  <a:lnTo>
                    <a:pt x="739" y="1448"/>
                  </a:lnTo>
                  <a:lnTo>
                    <a:pt x="739" y="1446"/>
                  </a:lnTo>
                  <a:lnTo>
                    <a:pt x="741" y="1446"/>
                  </a:lnTo>
                  <a:lnTo>
                    <a:pt x="741" y="1446"/>
                  </a:lnTo>
                  <a:lnTo>
                    <a:pt x="739" y="1448"/>
                  </a:lnTo>
                  <a:lnTo>
                    <a:pt x="739" y="1450"/>
                  </a:lnTo>
                  <a:lnTo>
                    <a:pt x="739" y="1450"/>
                  </a:lnTo>
                  <a:lnTo>
                    <a:pt x="744" y="1450"/>
                  </a:lnTo>
                  <a:lnTo>
                    <a:pt x="744" y="1450"/>
                  </a:lnTo>
                  <a:lnTo>
                    <a:pt x="744" y="1450"/>
                  </a:lnTo>
                  <a:lnTo>
                    <a:pt x="746" y="1450"/>
                  </a:lnTo>
                  <a:lnTo>
                    <a:pt x="746" y="1450"/>
                  </a:lnTo>
                  <a:lnTo>
                    <a:pt x="744" y="1455"/>
                  </a:lnTo>
                  <a:lnTo>
                    <a:pt x="744" y="1455"/>
                  </a:lnTo>
                  <a:lnTo>
                    <a:pt x="744" y="1455"/>
                  </a:lnTo>
                  <a:lnTo>
                    <a:pt x="746" y="1455"/>
                  </a:lnTo>
                  <a:lnTo>
                    <a:pt x="744" y="1455"/>
                  </a:lnTo>
                  <a:lnTo>
                    <a:pt x="744" y="1455"/>
                  </a:lnTo>
                  <a:lnTo>
                    <a:pt x="744" y="1455"/>
                  </a:lnTo>
                  <a:lnTo>
                    <a:pt x="744" y="1455"/>
                  </a:lnTo>
                  <a:lnTo>
                    <a:pt x="746" y="1455"/>
                  </a:lnTo>
                  <a:lnTo>
                    <a:pt x="746" y="1455"/>
                  </a:lnTo>
                  <a:lnTo>
                    <a:pt x="746" y="1455"/>
                  </a:lnTo>
                  <a:lnTo>
                    <a:pt x="746" y="1455"/>
                  </a:lnTo>
                  <a:lnTo>
                    <a:pt x="746" y="1455"/>
                  </a:lnTo>
                  <a:lnTo>
                    <a:pt x="746" y="1455"/>
                  </a:lnTo>
                  <a:lnTo>
                    <a:pt x="746" y="1455"/>
                  </a:lnTo>
                  <a:lnTo>
                    <a:pt x="748" y="1455"/>
                  </a:lnTo>
                  <a:lnTo>
                    <a:pt x="748" y="1455"/>
                  </a:lnTo>
                  <a:lnTo>
                    <a:pt x="751" y="1455"/>
                  </a:lnTo>
                  <a:lnTo>
                    <a:pt x="751" y="1455"/>
                  </a:lnTo>
                  <a:lnTo>
                    <a:pt x="751" y="1455"/>
                  </a:lnTo>
                  <a:lnTo>
                    <a:pt x="751" y="1455"/>
                  </a:lnTo>
                  <a:lnTo>
                    <a:pt x="753" y="1455"/>
                  </a:lnTo>
                  <a:lnTo>
                    <a:pt x="751" y="1453"/>
                  </a:lnTo>
                  <a:lnTo>
                    <a:pt x="748" y="1450"/>
                  </a:lnTo>
                  <a:lnTo>
                    <a:pt x="748" y="1450"/>
                  </a:lnTo>
                  <a:lnTo>
                    <a:pt x="748" y="1448"/>
                  </a:lnTo>
                  <a:lnTo>
                    <a:pt x="748" y="1448"/>
                  </a:lnTo>
                  <a:lnTo>
                    <a:pt x="748" y="1448"/>
                  </a:lnTo>
                  <a:lnTo>
                    <a:pt x="751" y="1446"/>
                  </a:lnTo>
                  <a:lnTo>
                    <a:pt x="751" y="1446"/>
                  </a:lnTo>
                  <a:lnTo>
                    <a:pt x="753" y="1446"/>
                  </a:lnTo>
                  <a:lnTo>
                    <a:pt x="755" y="1446"/>
                  </a:lnTo>
                  <a:lnTo>
                    <a:pt x="762" y="1438"/>
                  </a:lnTo>
                  <a:lnTo>
                    <a:pt x="762" y="1438"/>
                  </a:lnTo>
                  <a:lnTo>
                    <a:pt x="762" y="1441"/>
                  </a:lnTo>
                  <a:lnTo>
                    <a:pt x="762" y="1443"/>
                  </a:lnTo>
                  <a:lnTo>
                    <a:pt x="762" y="1443"/>
                  </a:lnTo>
                  <a:lnTo>
                    <a:pt x="762" y="1443"/>
                  </a:lnTo>
                  <a:lnTo>
                    <a:pt x="762" y="1443"/>
                  </a:lnTo>
                  <a:lnTo>
                    <a:pt x="762" y="1441"/>
                  </a:lnTo>
                  <a:lnTo>
                    <a:pt x="762" y="1441"/>
                  </a:lnTo>
                  <a:lnTo>
                    <a:pt x="755" y="1446"/>
                  </a:lnTo>
                  <a:lnTo>
                    <a:pt x="755" y="1446"/>
                  </a:lnTo>
                  <a:lnTo>
                    <a:pt x="755" y="1448"/>
                  </a:lnTo>
                  <a:lnTo>
                    <a:pt x="755" y="1448"/>
                  </a:lnTo>
                  <a:lnTo>
                    <a:pt x="755" y="1448"/>
                  </a:lnTo>
                  <a:lnTo>
                    <a:pt x="755" y="1446"/>
                  </a:lnTo>
                  <a:lnTo>
                    <a:pt x="753" y="1446"/>
                  </a:lnTo>
                  <a:lnTo>
                    <a:pt x="753" y="1446"/>
                  </a:lnTo>
                  <a:lnTo>
                    <a:pt x="751" y="1446"/>
                  </a:lnTo>
                  <a:lnTo>
                    <a:pt x="751" y="1446"/>
                  </a:lnTo>
                  <a:lnTo>
                    <a:pt x="751" y="1448"/>
                  </a:lnTo>
                  <a:lnTo>
                    <a:pt x="751" y="1448"/>
                  </a:lnTo>
                  <a:lnTo>
                    <a:pt x="751" y="1448"/>
                  </a:lnTo>
                  <a:lnTo>
                    <a:pt x="748" y="1448"/>
                  </a:lnTo>
                  <a:lnTo>
                    <a:pt x="748" y="1450"/>
                  </a:lnTo>
                  <a:lnTo>
                    <a:pt x="751" y="1450"/>
                  </a:lnTo>
                  <a:lnTo>
                    <a:pt x="751" y="1450"/>
                  </a:lnTo>
                  <a:lnTo>
                    <a:pt x="751" y="1453"/>
                  </a:lnTo>
                  <a:lnTo>
                    <a:pt x="753" y="1453"/>
                  </a:lnTo>
                  <a:lnTo>
                    <a:pt x="753" y="1453"/>
                  </a:lnTo>
                  <a:lnTo>
                    <a:pt x="753" y="1453"/>
                  </a:lnTo>
                  <a:lnTo>
                    <a:pt x="753" y="1453"/>
                  </a:lnTo>
                  <a:lnTo>
                    <a:pt x="758" y="1448"/>
                  </a:lnTo>
                  <a:lnTo>
                    <a:pt x="760" y="1448"/>
                  </a:lnTo>
                  <a:lnTo>
                    <a:pt x="760" y="1450"/>
                  </a:lnTo>
                  <a:lnTo>
                    <a:pt x="760" y="1450"/>
                  </a:lnTo>
                  <a:lnTo>
                    <a:pt x="755" y="1453"/>
                  </a:lnTo>
                  <a:lnTo>
                    <a:pt x="753" y="1455"/>
                  </a:lnTo>
                  <a:lnTo>
                    <a:pt x="753" y="1455"/>
                  </a:lnTo>
                  <a:lnTo>
                    <a:pt x="753" y="1455"/>
                  </a:lnTo>
                  <a:lnTo>
                    <a:pt x="753" y="1455"/>
                  </a:lnTo>
                  <a:lnTo>
                    <a:pt x="753" y="1455"/>
                  </a:lnTo>
                  <a:lnTo>
                    <a:pt x="753" y="1457"/>
                  </a:lnTo>
                  <a:lnTo>
                    <a:pt x="753" y="1457"/>
                  </a:lnTo>
                  <a:lnTo>
                    <a:pt x="751" y="1460"/>
                  </a:lnTo>
                  <a:lnTo>
                    <a:pt x="753" y="1460"/>
                  </a:lnTo>
                  <a:lnTo>
                    <a:pt x="753" y="1457"/>
                  </a:lnTo>
                  <a:lnTo>
                    <a:pt x="753" y="1457"/>
                  </a:lnTo>
                  <a:lnTo>
                    <a:pt x="753" y="1460"/>
                  </a:lnTo>
                  <a:lnTo>
                    <a:pt x="753" y="1460"/>
                  </a:lnTo>
                  <a:lnTo>
                    <a:pt x="753" y="1462"/>
                  </a:lnTo>
                  <a:lnTo>
                    <a:pt x="755" y="1462"/>
                  </a:lnTo>
                  <a:lnTo>
                    <a:pt x="755" y="1460"/>
                  </a:lnTo>
                  <a:lnTo>
                    <a:pt x="755" y="1460"/>
                  </a:lnTo>
                  <a:lnTo>
                    <a:pt x="755" y="1457"/>
                  </a:lnTo>
                  <a:lnTo>
                    <a:pt x="755" y="1457"/>
                  </a:lnTo>
                  <a:lnTo>
                    <a:pt x="755" y="1457"/>
                  </a:lnTo>
                  <a:lnTo>
                    <a:pt x="755" y="1455"/>
                  </a:lnTo>
                  <a:lnTo>
                    <a:pt x="755" y="1455"/>
                  </a:lnTo>
                  <a:lnTo>
                    <a:pt x="755" y="1455"/>
                  </a:lnTo>
                  <a:lnTo>
                    <a:pt x="755" y="1457"/>
                  </a:lnTo>
                  <a:lnTo>
                    <a:pt x="755" y="1457"/>
                  </a:lnTo>
                  <a:lnTo>
                    <a:pt x="755" y="1460"/>
                  </a:lnTo>
                  <a:lnTo>
                    <a:pt x="755" y="1460"/>
                  </a:lnTo>
                  <a:lnTo>
                    <a:pt x="758" y="1460"/>
                  </a:lnTo>
                  <a:lnTo>
                    <a:pt x="758" y="1460"/>
                  </a:lnTo>
                  <a:lnTo>
                    <a:pt x="758" y="1460"/>
                  </a:lnTo>
                  <a:lnTo>
                    <a:pt x="760" y="1460"/>
                  </a:lnTo>
                  <a:lnTo>
                    <a:pt x="760" y="1460"/>
                  </a:lnTo>
                  <a:lnTo>
                    <a:pt x="760" y="1457"/>
                  </a:lnTo>
                  <a:lnTo>
                    <a:pt x="760" y="1457"/>
                  </a:lnTo>
                  <a:lnTo>
                    <a:pt x="760" y="1457"/>
                  </a:lnTo>
                  <a:lnTo>
                    <a:pt x="762" y="1457"/>
                  </a:lnTo>
                  <a:lnTo>
                    <a:pt x="762" y="1457"/>
                  </a:lnTo>
                  <a:lnTo>
                    <a:pt x="762" y="1457"/>
                  </a:lnTo>
                  <a:lnTo>
                    <a:pt x="762" y="1457"/>
                  </a:lnTo>
                  <a:lnTo>
                    <a:pt x="762" y="1457"/>
                  </a:lnTo>
                  <a:lnTo>
                    <a:pt x="762" y="1457"/>
                  </a:lnTo>
                  <a:lnTo>
                    <a:pt x="762" y="1457"/>
                  </a:lnTo>
                  <a:lnTo>
                    <a:pt x="767" y="1455"/>
                  </a:lnTo>
                  <a:lnTo>
                    <a:pt x="770" y="1453"/>
                  </a:lnTo>
                  <a:lnTo>
                    <a:pt x="770" y="1450"/>
                  </a:lnTo>
                  <a:lnTo>
                    <a:pt x="772" y="1450"/>
                  </a:lnTo>
                  <a:lnTo>
                    <a:pt x="774" y="1450"/>
                  </a:lnTo>
                  <a:lnTo>
                    <a:pt x="770" y="1453"/>
                  </a:lnTo>
                  <a:lnTo>
                    <a:pt x="770" y="1453"/>
                  </a:lnTo>
                  <a:lnTo>
                    <a:pt x="770" y="1455"/>
                  </a:lnTo>
                  <a:lnTo>
                    <a:pt x="770" y="1455"/>
                  </a:lnTo>
                  <a:lnTo>
                    <a:pt x="770" y="1455"/>
                  </a:lnTo>
                  <a:lnTo>
                    <a:pt x="762" y="1460"/>
                  </a:lnTo>
                  <a:lnTo>
                    <a:pt x="762" y="1460"/>
                  </a:lnTo>
                  <a:lnTo>
                    <a:pt x="758" y="1462"/>
                  </a:lnTo>
                  <a:lnTo>
                    <a:pt x="758" y="1462"/>
                  </a:lnTo>
                  <a:lnTo>
                    <a:pt x="758" y="1465"/>
                  </a:lnTo>
                  <a:lnTo>
                    <a:pt x="758" y="1465"/>
                  </a:lnTo>
                  <a:lnTo>
                    <a:pt x="758" y="1465"/>
                  </a:lnTo>
                  <a:lnTo>
                    <a:pt x="758" y="1465"/>
                  </a:lnTo>
                  <a:lnTo>
                    <a:pt x="760" y="1465"/>
                  </a:lnTo>
                  <a:lnTo>
                    <a:pt x="760" y="1465"/>
                  </a:lnTo>
                  <a:lnTo>
                    <a:pt x="760" y="1465"/>
                  </a:lnTo>
                  <a:lnTo>
                    <a:pt x="760" y="1465"/>
                  </a:lnTo>
                  <a:lnTo>
                    <a:pt x="760" y="1467"/>
                  </a:lnTo>
                  <a:lnTo>
                    <a:pt x="760" y="1467"/>
                  </a:lnTo>
                  <a:lnTo>
                    <a:pt x="760" y="1467"/>
                  </a:lnTo>
                  <a:lnTo>
                    <a:pt x="760" y="1467"/>
                  </a:lnTo>
                  <a:lnTo>
                    <a:pt x="760" y="1467"/>
                  </a:lnTo>
                  <a:lnTo>
                    <a:pt x="760" y="1467"/>
                  </a:lnTo>
                  <a:lnTo>
                    <a:pt x="762" y="1465"/>
                  </a:lnTo>
                  <a:lnTo>
                    <a:pt x="762" y="1467"/>
                  </a:lnTo>
                  <a:lnTo>
                    <a:pt x="762" y="1467"/>
                  </a:lnTo>
                  <a:lnTo>
                    <a:pt x="762" y="1467"/>
                  </a:lnTo>
                  <a:lnTo>
                    <a:pt x="762" y="1467"/>
                  </a:lnTo>
                  <a:lnTo>
                    <a:pt x="762" y="1467"/>
                  </a:lnTo>
                  <a:lnTo>
                    <a:pt x="762" y="1467"/>
                  </a:lnTo>
                  <a:lnTo>
                    <a:pt x="760" y="1467"/>
                  </a:lnTo>
                  <a:lnTo>
                    <a:pt x="760" y="1467"/>
                  </a:lnTo>
                  <a:lnTo>
                    <a:pt x="760" y="1467"/>
                  </a:lnTo>
                  <a:lnTo>
                    <a:pt x="760" y="1467"/>
                  </a:lnTo>
                  <a:lnTo>
                    <a:pt x="760" y="1469"/>
                  </a:lnTo>
                  <a:lnTo>
                    <a:pt x="762" y="1469"/>
                  </a:lnTo>
                  <a:lnTo>
                    <a:pt x="762" y="1469"/>
                  </a:lnTo>
                  <a:lnTo>
                    <a:pt x="762" y="1469"/>
                  </a:lnTo>
                  <a:lnTo>
                    <a:pt x="762" y="1472"/>
                  </a:lnTo>
                  <a:lnTo>
                    <a:pt x="765" y="1469"/>
                  </a:lnTo>
                  <a:lnTo>
                    <a:pt x="765" y="1469"/>
                  </a:lnTo>
                  <a:lnTo>
                    <a:pt x="765" y="1469"/>
                  </a:lnTo>
                  <a:lnTo>
                    <a:pt x="765" y="1467"/>
                  </a:lnTo>
                  <a:lnTo>
                    <a:pt x="765" y="1467"/>
                  </a:lnTo>
                  <a:lnTo>
                    <a:pt x="765" y="1465"/>
                  </a:lnTo>
                  <a:lnTo>
                    <a:pt x="765" y="1465"/>
                  </a:lnTo>
                  <a:lnTo>
                    <a:pt x="767" y="1465"/>
                  </a:lnTo>
                  <a:lnTo>
                    <a:pt x="767" y="1465"/>
                  </a:lnTo>
                  <a:lnTo>
                    <a:pt x="765" y="1465"/>
                  </a:lnTo>
                  <a:lnTo>
                    <a:pt x="765" y="1467"/>
                  </a:lnTo>
                  <a:lnTo>
                    <a:pt x="765" y="1469"/>
                  </a:lnTo>
                  <a:lnTo>
                    <a:pt x="765" y="1469"/>
                  </a:lnTo>
                  <a:lnTo>
                    <a:pt x="765" y="1469"/>
                  </a:lnTo>
                  <a:lnTo>
                    <a:pt x="765" y="1469"/>
                  </a:lnTo>
                  <a:lnTo>
                    <a:pt x="765" y="1472"/>
                  </a:lnTo>
                  <a:lnTo>
                    <a:pt x="765" y="1472"/>
                  </a:lnTo>
                  <a:lnTo>
                    <a:pt x="767" y="1469"/>
                  </a:lnTo>
                  <a:lnTo>
                    <a:pt x="767" y="1469"/>
                  </a:lnTo>
                  <a:lnTo>
                    <a:pt x="767" y="1467"/>
                  </a:lnTo>
                  <a:lnTo>
                    <a:pt x="767" y="1467"/>
                  </a:lnTo>
                  <a:lnTo>
                    <a:pt x="767" y="1467"/>
                  </a:lnTo>
                  <a:lnTo>
                    <a:pt x="770" y="1465"/>
                  </a:lnTo>
                  <a:lnTo>
                    <a:pt x="770" y="1465"/>
                  </a:lnTo>
                  <a:lnTo>
                    <a:pt x="772" y="1465"/>
                  </a:lnTo>
                  <a:lnTo>
                    <a:pt x="772" y="1465"/>
                  </a:lnTo>
                  <a:lnTo>
                    <a:pt x="772" y="1462"/>
                  </a:lnTo>
                  <a:lnTo>
                    <a:pt x="772" y="1462"/>
                  </a:lnTo>
                  <a:lnTo>
                    <a:pt x="774" y="1462"/>
                  </a:lnTo>
                  <a:lnTo>
                    <a:pt x="774" y="1465"/>
                  </a:lnTo>
                  <a:lnTo>
                    <a:pt x="774" y="1465"/>
                  </a:lnTo>
                  <a:lnTo>
                    <a:pt x="774" y="1465"/>
                  </a:lnTo>
                  <a:lnTo>
                    <a:pt x="774" y="1465"/>
                  </a:lnTo>
                  <a:lnTo>
                    <a:pt x="774" y="1465"/>
                  </a:lnTo>
                  <a:lnTo>
                    <a:pt x="777" y="1462"/>
                  </a:lnTo>
                  <a:lnTo>
                    <a:pt x="777" y="1462"/>
                  </a:lnTo>
                  <a:lnTo>
                    <a:pt x="777" y="1460"/>
                  </a:lnTo>
                  <a:lnTo>
                    <a:pt x="777" y="1460"/>
                  </a:lnTo>
                  <a:lnTo>
                    <a:pt x="777" y="1460"/>
                  </a:lnTo>
                  <a:lnTo>
                    <a:pt x="777" y="1460"/>
                  </a:lnTo>
                  <a:lnTo>
                    <a:pt x="781" y="1457"/>
                  </a:lnTo>
                  <a:lnTo>
                    <a:pt x="784" y="1457"/>
                  </a:lnTo>
                  <a:lnTo>
                    <a:pt x="777" y="1462"/>
                  </a:lnTo>
                  <a:lnTo>
                    <a:pt x="777" y="1465"/>
                  </a:lnTo>
                  <a:lnTo>
                    <a:pt x="777" y="1465"/>
                  </a:lnTo>
                  <a:lnTo>
                    <a:pt x="777" y="1465"/>
                  </a:lnTo>
                  <a:lnTo>
                    <a:pt x="777" y="1465"/>
                  </a:lnTo>
                  <a:lnTo>
                    <a:pt x="777" y="1465"/>
                  </a:lnTo>
                  <a:lnTo>
                    <a:pt x="777" y="1467"/>
                  </a:lnTo>
                  <a:lnTo>
                    <a:pt x="777" y="1467"/>
                  </a:lnTo>
                  <a:lnTo>
                    <a:pt x="777" y="1467"/>
                  </a:lnTo>
                  <a:lnTo>
                    <a:pt x="774" y="1469"/>
                  </a:lnTo>
                  <a:lnTo>
                    <a:pt x="774" y="1469"/>
                  </a:lnTo>
                  <a:lnTo>
                    <a:pt x="774" y="1469"/>
                  </a:lnTo>
                  <a:lnTo>
                    <a:pt x="777" y="1469"/>
                  </a:lnTo>
                  <a:lnTo>
                    <a:pt x="774" y="1469"/>
                  </a:lnTo>
                  <a:lnTo>
                    <a:pt x="774" y="1469"/>
                  </a:lnTo>
                  <a:lnTo>
                    <a:pt x="774" y="1469"/>
                  </a:lnTo>
                  <a:lnTo>
                    <a:pt x="774" y="1469"/>
                  </a:lnTo>
                  <a:lnTo>
                    <a:pt x="774" y="1472"/>
                  </a:lnTo>
                  <a:lnTo>
                    <a:pt x="774" y="1472"/>
                  </a:lnTo>
                  <a:lnTo>
                    <a:pt x="774" y="1472"/>
                  </a:lnTo>
                  <a:lnTo>
                    <a:pt x="774" y="1472"/>
                  </a:lnTo>
                  <a:lnTo>
                    <a:pt x="774" y="1472"/>
                  </a:lnTo>
                  <a:lnTo>
                    <a:pt x="777" y="1472"/>
                  </a:lnTo>
                  <a:lnTo>
                    <a:pt x="777" y="1472"/>
                  </a:lnTo>
                  <a:lnTo>
                    <a:pt x="777" y="1472"/>
                  </a:lnTo>
                  <a:lnTo>
                    <a:pt x="777" y="1472"/>
                  </a:lnTo>
                  <a:lnTo>
                    <a:pt x="777" y="1472"/>
                  </a:lnTo>
                  <a:lnTo>
                    <a:pt x="777" y="1472"/>
                  </a:lnTo>
                  <a:lnTo>
                    <a:pt x="777" y="1472"/>
                  </a:lnTo>
                  <a:lnTo>
                    <a:pt x="777" y="1472"/>
                  </a:lnTo>
                  <a:lnTo>
                    <a:pt x="777" y="1472"/>
                  </a:lnTo>
                  <a:lnTo>
                    <a:pt x="777" y="1472"/>
                  </a:lnTo>
                  <a:lnTo>
                    <a:pt x="777" y="1472"/>
                  </a:lnTo>
                  <a:lnTo>
                    <a:pt x="779" y="1472"/>
                  </a:lnTo>
                  <a:lnTo>
                    <a:pt x="779" y="1472"/>
                  </a:lnTo>
                  <a:lnTo>
                    <a:pt x="779" y="1472"/>
                  </a:lnTo>
                  <a:lnTo>
                    <a:pt x="777" y="1476"/>
                  </a:lnTo>
                  <a:lnTo>
                    <a:pt x="777" y="1476"/>
                  </a:lnTo>
                  <a:lnTo>
                    <a:pt x="777" y="1474"/>
                  </a:lnTo>
                  <a:lnTo>
                    <a:pt x="779" y="1474"/>
                  </a:lnTo>
                  <a:lnTo>
                    <a:pt x="779" y="1476"/>
                  </a:lnTo>
                  <a:lnTo>
                    <a:pt x="779" y="1476"/>
                  </a:lnTo>
                  <a:lnTo>
                    <a:pt x="779" y="1476"/>
                  </a:lnTo>
                  <a:lnTo>
                    <a:pt x="779" y="1474"/>
                  </a:lnTo>
                  <a:lnTo>
                    <a:pt x="779" y="1474"/>
                  </a:lnTo>
                  <a:lnTo>
                    <a:pt x="779" y="1474"/>
                  </a:lnTo>
                  <a:lnTo>
                    <a:pt x="781" y="1476"/>
                  </a:lnTo>
                  <a:lnTo>
                    <a:pt x="781" y="1476"/>
                  </a:lnTo>
                  <a:lnTo>
                    <a:pt x="781" y="1476"/>
                  </a:lnTo>
                  <a:lnTo>
                    <a:pt x="784" y="1474"/>
                  </a:lnTo>
                  <a:lnTo>
                    <a:pt x="784" y="1472"/>
                  </a:lnTo>
                  <a:lnTo>
                    <a:pt x="784" y="1472"/>
                  </a:lnTo>
                  <a:lnTo>
                    <a:pt x="784" y="1469"/>
                  </a:lnTo>
                  <a:lnTo>
                    <a:pt x="784" y="1469"/>
                  </a:lnTo>
                  <a:lnTo>
                    <a:pt x="784" y="1469"/>
                  </a:lnTo>
                  <a:lnTo>
                    <a:pt x="786" y="1469"/>
                  </a:lnTo>
                  <a:lnTo>
                    <a:pt x="786" y="1469"/>
                  </a:lnTo>
                  <a:lnTo>
                    <a:pt x="786" y="1469"/>
                  </a:lnTo>
                  <a:lnTo>
                    <a:pt x="786" y="1469"/>
                  </a:lnTo>
                  <a:lnTo>
                    <a:pt x="786" y="1472"/>
                  </a:lnTo>
                  <a:lnTo>
                    <a:pt x="786" y="1472"/>
                  </a:lnTo>
                  <a:lnTo>
                    <a:pt x="786" y="1472"/>
                  </a:lnTo>
                  <a:lnTo>
                    <a:pt x="786" y="1474"/>
                  </a:lnTo>
                  <a:lnTo>
                    <a:pt x="784" y="1474"/>
                  </a:lnTo>
                  <a:lnTo>
                    <a:pt x="784" y="1474"/>
                  </a:lnTo>
                  <a:lnTo>
                    <a:pt x="784" y="1474"/>
                  </a:lnTo>
                  <a:lnTo>
                    <a:pt x="784" y="1474"/>
                  </a:lnTo>
                  <a:lnTo>
                    <a:pt x="784" y="1476"/>
                  </a:lnTo>
                  <a:lnTo>
                    <a:pt x="784" y="1479"/>
                  </a:lnTo>
                  <a:lnTo>
                    <a:pt x="784" y="1479"/>
                  </a:lnTo>
                  <a:lnTo>
                    <a:pt x="784" y="1481"/>
                  </a:lnTo>
                  <a:lnTo>
                    <a:pt x="784" y="1481"/>
                  </a:lnTo>
                  <a:lnTo>
                    <a:pt x="786" y="1481"/>
                  </a:lnTo>
                  <a:lnTo>
                    <a:pt x="786" y="1481"/>
                  </a:lnTo>
                  <a:lnTo>
                    <a:pt x="786" y="1481"/>
                  </a:lnTo>
                  <a:lnTo>
                    <a:pt x="786" y="1481"/>
                  </a:lnTo>
                  <a:lnTo>
                    <a:pt x="786" y="1481"/>
                  </a:lnTo>
                  <a:lnTo>
                    <a:pt x="786" y="1481"/>
                  </a:lnTo>
                  <a:lnTo>
                    <a:pt x="786" y="1481"/>
                  </a:lnTo>
                  <a:lnTo>
                    <a:pt x="786" y="1483"/>
                  </a:lnTo>
                  <a:lnTo>
                    <a:pt x="786" y="1483"/>
                  </a:lnTo>
                  <a:lnTo>
                    <a:pt x="786" y="1481"/>
                  </a:lnTo>
                  <a:lnTo>
                    <a:pt x="786" y="1481"/>
                  </a:lnTo>
                  <a:lnTo>
                    <a:pt x="786" y="1481"/>
                  </a:lnTo>
                  <a:lnTo>
                    <a:pt x="786" y="1479"/>
                  </a:lnTo>
                  <a:lnTo>
                    <a:pt x="786" y="1479"/>
                  </a:lnTo>
                  <a:lnTo>
                    <a:pt x="788" y="1479"/>
                  </a:lnTo>
                  <a:lnTo>
                    <a:pt x="788" y="1479"/>
                  </a:lnTo>
                  <a:lnTo>
                    <a:pt x="786" y="1479"/>
                  </a:lnTo>
                  <a:lnTo>
                    <a:pt x="786" y="1476"/>
                  </a:lnTo>
                  <a:lnTo>
                    <a:pt x="786" y="1476"/>
                  </a:lnTo>
                  <a:lnTo>
                    <a:pt x="786" y="1476"/>
                  </a:lnTo>
                  <a:lnTo>
                    <a:pt x="786" y="1476"/>
                  </a:lnTo>
                  <a:lnTo>
                    <a:pt x="786" y="1472"/>
                  </a:lnTo>
                  <a:lnTo>
                    <a:pt x="788" y="1472"/>
                  </a:lnTo>
                  <a:lnTo>
                    <a:pt x="791" y="1469"/>
                  </a:lnTo>
                  <a:lnTo>
                    <a:pt x="793" y="1465"/>
                  </a:lnTo>
                  <a:lnTo>
                    <a:pt x="793" y="1465"/>
                  </a:lnTo>
                  <a:lnTo>
                    <a:pt x="793" y="1462"/>
                  </a:lnTo>
                  <a:lnTo>
                    <a:pt x="793" y="1462"/>
                  </a:lnTo>
                  <a:lnTo>
                    <a:pt x="796" y="1462"/>
                  </a:lnTo>
                  <a:lnTo>
                    <a:pt x="796" y="1465"/>
                  </a:lnTo>
                  <a:lnTo>
                    <a:pt x="796" y="1465"/>
                  </a:lnTo>
                  <a:lnTo>
                    <a:pt x="788" y="1472"/>
                  </a:lnTo>
                  <a:lnTo>
                    <a:pt x="788" y="1474"/>
                  </a:lnTo>
                  <a:lnTo>
                    <a:pt x="788" y="1474"/>
                  </a:lnTo>
                  <a:lnTo>
                    <a:pt x="788" y="1474"/>
                  </a:lnTo>
                  <a:lnTo>
                    <a:pt x="788" y="1474"/>
                  </a:lnTo>
                  <a:lnTo>
                    <a:pt x="788" y="1474"/>
                  </a:lnTo>
                  <a:lnTo>
                    <a:pt x="788" y="1479"/>
                  </a:lnTo>
                  <a:lnTo>
                    <a:pt x="788" y="1479"/>
                  </a:lnTo>
                  <a:lnTo>
                    <a:pt x="788" y="1479"/>
                  </a:lnTo>
                  <a:lnTo>
                    <a:pt x="788" y="1479"/>
                  </a:lnTo>
                  <a:lnTo>
                    <a:pt x="788" y="1479"/>
                  </a:lnTo>
                  <a:lnTo>
                    <a:pt x="788" y="1479"/>
                  </a:lnTo>
                  <a:lnTo>
                    <a:pt x="788" y="1481"/>
                  </a:lnTo>
                  <a:lnTo>
                    <a:pt x="788" y="1481"/>
                  </a:lnTo>
                  <a:lnTo>
                    <a:pt x="788" y="1481"/>
                  </a:lnTo>
                  <a:lnTo>
                    <a:pt x="788" y="1483"/>
                  </a:lnTo>
                  <a:lnTo>
                    <a:pt x="788" y="1483"/>
                  </a:lnTo>
                  <a:lnTo>
                    <a:pt x="791" y="1483"/>
                  </a:lnTo>
                  <a:lnTo>
                    <a:pt x="791" y="1486"/>
                  </a:lnTo>
                  <a:lnTo>
                    <a:pt x="791" y="1486"/>
                  </a:lnTo>
                  <a:lnTo>
                    <a:pt x="791" y="1486"/>
                  </a:lnTo>
                  <a:lnTo>
                    <a:pt x="791" y="1486"/>
                  </a:lnTo>
                  <a:lnTo>
                    <a:pt x="791" y="1486"/>
                  </a:lnTo>
                  <a:lnTo>
                    <a:pt x="791" y="1483"/>
                  </a:lnTo>
                  <a:lnTo>
                    <a:pt x="791" y="1481"/>
                  </a:lnTo>
                  <a:lnTo>
                    <a:pt x="791" y="1481"/>
                  </a:lnTo>
                  <a:lnTo>
                    <a:pt x="791" y="1481"/>
                  </a:lnTo>
                  <a:lnTo>
                    <a:pt x="791" y="1479"/>
                  </a:lnTo>
                  <a:lnTo>
                    <a:pt x="791" y="1479"/>
                  </a:lnTo>
                  <a:lnTo>
                    <a:pt x="791" y="1481"/>
                  </a:lnTo>
                  <a:lnTo>
                    <a:pt x="793" y="1481"/>
                  </a:lnTo>
                  <a:lnTo>
                    <a:pt x="793" y="1481"/>
                  </a:lnTo>
                  <a:lnTo>
                    <a:pt x="793" y="1479"/>
                  </a:lnTo>
                  <a:lnTo>
                    <a:pt x="793" y="1476"/>
                  </a:lnTo>
                  <a:lnTo>
                    <a:pt x="793" y="1474"/>
                  </a:lnTo>
                  <a:lnTo>
                    <a:pt x="796" y="1472"/>
                  </a:lnTo>
                  <a:lnTo>
                    <a:pt x="796" y="1472"/>
                  </a:lnTo>
                  <a:lnTo>
                    <a:pt x="796" y="1472"/>
                  </a:lnTo>
                  <a:lnTo>
                    <a:pt x="796" y="1474"/>
                  </a:lnTo>
                  <a:lnTo>
                    <a:pt x="796" y="1474"/>
                  </a:lnTo>
                  <a:lnTo>
                    <a:pt x="796" y="1474"/>
                  </a:lnTo>
                  <a:lnTo>
                    <a:pt x="796" y="1474"/>
                  </a:lnTo>
                  <a:lnTo>
                    <a:pt x="796" y="1474"/>
                  </a:lnTo>
                  <a:lnTo>
                    <a:pt x="796" y="1474"/>
                  </a:lnTo>
                  <a:lnTo>
                    <a:pt x="796" y="1476"/>
                  </a:lnTo>
                  <a:lnTo>
                    <a:pt x="796" y="1476"/>
                  </a:lnTo>
                  <a:lnTo>
                    <a:pt x="793" y="1476"/>
                  </a:lnTo>
                  <a:lnTo>
                    <a:pt x="793" y="1479"/>
                  </a:lnTo>
                  <a:lnTo>
                    <a:pt x="793" y="1479"/>
                  </a:lnTo>
                  <a:lnTo>
                    <a:pt x="793" y="1479"/>
                  </a:lnTo>
                  <a:lnTo>
                    <a:pt x="796" y="1481"/>
                  </a:lnTo>
                  <a:lnTo>
                    <a:pt x="796" y="1481"/>
                  </a:lnTo>
                  <a:lnTo>
                    <a:pt x="796" y="1481"/>
                  </a:lnTo>
                  <a:lnTo>
                    <a:pt x="793" y="1483"/>
                  </a:lnTo>
                  <a:lnTo>
                    <a:pt x="796" y="1483"/>
                  </a:lnTo>
                  <a:lnTo>
                    <a:pt x="793" y="1483"/>
                  </a:lnTo>
                  <a:lnTo>
                    <a:pt x="793" y="1486"/>
                  </a:lnTo>
                  <a:lnTo>
                    <a:pt x="793" y="1486"/>
                  </a:lnTo>
                  <a:lnTo>
                    <a:pt x="793" y="1486"/>
                  </a:lnTo>
                  <a:lnTo>
                    <a:pt x="793" y="1488"/>
                  </a:lnTo>
                  <a:lnTo>
                    <a:pt x="793" y="1488"/>
                  </a:lnTo>
                  <a:lnTo>
                    <a:pt x="793" y="1488"/>
                  </a:lnTo>
                  <a:lnTo>
                    <a:pt x="793" y="1491"/>
                  </a:lnTo>
                  <a:lnTo>
                    <a:pt x="793" y="1493"/>
                  </a:lnTo>
                  <a:lnTo>
                    <a:pt x="793" y="1493"/>
                  </a:lnTo>
                  <a:lnTo>
                    <a:pt x="796" y="1495"/>
                  </a:lnTo>
                  <a:lnTo>
                    <a:pt x="796" y="1495"/>
                  </a:lnTo>
                  <a:lnTo>
                    <a:pt x="796" y="1495"/>
                  </a:lnTo>
                  <a:lnTo>
                    <a:pt x="796" y="1498"/>
                  </a:lnTo>
                  <a:lnTo>
                    <a:pt x="798" y="1498"/>
                  </a:lnTo>
                  <a:lnTo>
                    <a:pt x="798" y="1498"/>
                  </a:lnTo>
                  <a:lnTo>
                    <a:pt x="800" y="1500"/>
                  </a:lnTo>
                  <a:lnTo>
                    <a:pt x="800" y="1500"/>
                  </a:lnTo>
                  <a:lnTo>
                    <a:pt x="800" y="1500"/>
                  </a:lnTo>
                  <a:lnTo>
                    <a:pt x="800" y="1500"/>
                  </a:lnTo>
                  <a:lnTo>
                    <a:pt x="800" y="1500"/>
                  </a:lnTo>
                  <a:lnTo>
                    <a:pt x="800" y="1500"/>
                  </a:lnTo>
                  <a:lnTo>
                    <a:pt x="800" y="1500"/>
                  </a:lnTo>
                  <a:lnTo>
                    <a:pt x="803" y="1500"/>
                  </a:lnTo>
                  <a:lnTo>
                    <a:pt x="803" y="1500"/>
                  </a:lnTo>
                  <a:lnTo>
                    <a:pt x="803" y="1500"/>
                  </a:lnTo>
                  <a:lnTo>
                    <a:pt x="803" y="1500"/>
                  </a:lnTo>
                  <a:lnTo>
                    <a:pt x="805" y="1500"/>
                  </a:lnTo>
                  <a:lnTo>
                    <a:pt x="805" y="1500"/>
                  </a:lnTo>
                  <a:lnTo>
                    <a:pt x="805" y="1500"/>
                  </a:lnTo>
                  <a:lnTo>
                    <a:pt x="805" y="1502"/>
                  </a:lnTo>
                  <a:lnTo>
                    <a:pt x="807" y="1502"/>
                  </a:lnTo>
                  <a:lnTo>
                    <a:pt x="807" y="1502"/>
                  </a:lnTo>
                  <a:lnTo>
                    <a:pt x="807" y="1502"/>
                  </a:lnTo>
                  <a:lnTo>
                    <a:pt x="807" y="1500"/>
                  </a:lnTo>
                  <a:lnTo>
                    <a:pt x="807" y="1500"/>
                  </a:lnTo>
                  <a:lnTo>
                    <a:pt x="807" y="1498"/>
                  </a:lnTo>
                  <a:lnTo>
                    <a:pt x="807" y="1500"/>
                  </a:lnTo>
                  <a:lnTo>
                    <a:pt x="810" y="1500"/>
                  </a:lnTo>
                  <a:lnTo>
                    <a:pt x="810" y="1502"/>
                  </a:lnTo>
                  <a:lnTo>
                    <a:pt x="810" y="1502"/>
                  </a:lnTo>
                  <a:lnTo>
                    <a:pt x="810" y="1502"/>
                  </a:lnTo>
                  <a:lnTo>
                    <a:pt x="812" y="1502"/>
                  </a:lnTo>
                  <a:lnTo>
                    <a:pt x="812" y="1502"/>
                  </a:lnTo>
                  <a:lnTo>
                    <a:pt x="812" y="1500"/>
                  </a:lnTo>
                  <a:lnTo>
                    <a:pt x="812" y="1500"/>
                  </a:lnTo>
                  <a:lnTo>
                    <a:pt x="812" y="1500"/>
                  </a:lnTo>
                  <a:lnTo>
                    <a:pt x="812" y="1500"/>
                  </a:lnTo>
                  <a:lnTo>
                    <a:pt x="812" y="1500"/>
                  </a:lnTo>
                  <a:lnTo>
                    <a:pt x="812" y="1502"/>
                  </a:lnTo>
                  <a:lnTo>
                    <a:pt x="812" y="1502"/>
                  </a:lnTo>
                  <a:lnTo>
                    <a:pt x="812" y="1502"/>
                  </a:lnTo>
                  <a:lnTo>
                    <a:pt x="812" y="1502"/>
                  </a:lnTo>
                  <a:lnTo>
                    <a:pt x="810" y="1502"/>
                  </a:lnTo>
                  <a:lnTo>
                    <a:pt x="812" y="1502"/>
                  </a:lnTo>
                  <a:lnTo>
                    <a:pt x="812" y="1502"/>
                  </a:lnTo>
                  <a:lnTo>
                    <a:pt x="812" y="1505"/>
                  </a:lnTo>
                  <a:lnTo>
                    <a:pt x="812" y="1505"/>
                  </a:lnTo>
                  <a:lnTo>
                    <a:pt x="812" y="1505"/>
                  </a:lnTo>
                  <a:lnTo>
                    <a:pt x="812" y="1502"/>
                  </a:lnTo>
                  <a:lnTo>
                    <a:pt x="812" y="1502"/>
                  </a:lnTo>
                  <a:lnTo>
                    <a:pt x="812" y="1502"/>
                  </a:lnTo>
                  <a:lnTo>
                    <a:pt x="815" y="1500"/>
                  </a:lnTo>
                  <a:lnTo>
                    <a:pt x="817" y="1500"/>
                  </a:lnTo>
                  <a:lnTo>
                    <a:pt x="817" y="1500"/>
                  </a:lnTo>
                  <a:lnTo>
                    <a:pt x="817" y="1500"/>
                  </a:lnTo>
                  <a:lnTo>
                    <a:pt x="817" y="1500"/>
                  </a:lnTo>
                  <a:lnTo>
                    <a:pt x="817" y="1500"/>
                  </a:lnTo>
                  <a:lnTo>
                    <a:pt x="817" y="1500"/>
                  </a:lnTo>
                  <a:lnTo>
                    <a:pt x="817" y="1500"/>
                  </a:lnTo>
                  <a:lnTo>
                    <a:pt x="817" y="1500"/>
                  </a:lnTo>
                  <a:lnTo>
                    <a:pt x="817" y="1500"/>
                  </a:lnTo>
                  <a:lnTo>
                    <a:pt x="817" y="1498"/>
                  </a:lnTo>
                  <a:lnTo>
                    <a:pt x="817" y="1498"/>
                  </a:lnTo>
                  <a:lnTo>
                    <a:pt x="817" y="1498"/>
                  </a:lnTo>
                  <a:lnTo>
                    <a:pt x="817" y="1498"/>
                  </a:lnTo>
                  <a:lnTo>
                    <a:pt x="817" y="1500"/>
                  </a:lnTo>
                  <a:lnTo>
                    <a:pt x="819" y="1500"/>
                  </a:lnTo>
                  <a:lnTo>
                    <a:pt x="819" y="1500"/>
                  </a:lnTo>
                  <a:lnTo>
                    <a:pt x="819" y="1498"/>
                  </a:lnTo>
                  <a:lnTo>
                    <a:pt x="824" y="1498"/>
                  </a:lnTo>
                  <a:lnTo>
                    <a:pt x="824" y="1498"/>
                  </a:lnTo>
                  <a:lnTo>
                    <a:pt x="824" y="1498"/>
                  </a:lnTo>
                  <a:lnTo>
                    <a:pt x="824" y="1498"/>
                  </a:lnTo>
                  <a:lnTo>
                    <a:pt x="824" y="1495"/>
                  </a:lnTo>
                  <a:lnTo>
                    <a:pt x="824" y="1498"/>
                  </a:lnTo>
                  <a:lnTo>
                    <a:pt x="824" y="1498"/>
                  </a:lnTo>
                  <a:lnTo>
                    <a:pt x="824" y="1498"/>
                  </a:lnTo>
                  <a:lnTo>
                    <a:pt x="824" y="1500"/>
                  </a:lnTo>
                  <a:lnTo>
                    <a:pt x="822" y="1500"/>
                  </a:lnTo>
                  <a:lnTo>
                    <a:pt x="822" y="1500"/>
                  </a:lnTo>
                  <a:lnTo>
                    <a:pt x="822" y="1500"/>
                  </a:lnTo>
                  <a:lnTo>
                    <a:pt x="822" y="1500"/>
                  </a:lnTo>
                  <a:lnTo>
                    <a:pt x="819" y="1500"/>
                  </a:lnTo>
                  <a:lnTo>
                    <a:pt x="819" y="1502"/>
                  </a:lnTo>
                  <a:lnTo>
                    <a:pt x="819" y="1502"/>
                  </a:lnTo>
                  <a:lnTo>
                    <a:pt x="819" y="1502"/>
                  </a:lnTo>
                  <a:lnTo>
                    <a:pt x="819" y="1502"/>
                  </a:lnTo>
                  <a:lnTo>
                    <a:pt x="819" y="1502"/>
                  </a:lnTo>
                  <a:lnTo>
                    <a:pt x="819" y="1505"/>
                  </a:lnTo>
                  <a:lnTo>
                    <a:pt x="819" y="1505"/>
                  </a:lnTo>
                  <a:lnTo>
                    <a:pt x="819" y="1505"/>
                  </a:lnTo>
                  <a:lnTo>
                    <a:pt x="817" y="1507"/>
                  </a:lnTo>
                  <a:lnTo>
                    <a:pt x="819" y="1507"/>
                  </a:lnTo>
                  <a:lnTo>
                    <a:pt x="819" y="1507"/>
                  </a:lnTo>
                  <a:lnTo>
                    <a:pt x="819" y="1505"/>
                  </a:lnTo>
                  <a:lnTo>
                    <a:pt x="822" y="1505"/>
                  </a:lnTo>
                  <a:lnTo>
                    <a:pt x="822" y="1505"/>
                  </a:lnTo>
                  <a:lnTo>
                    <a:pt x="824" y="1505"/>
                  </a:lnTo>
                  <a:lnTo>
                    <a:pt x="824" y="1505"/>
                  </a:lnTo>
                  <a:lnTo>
                    <a:pt x="824" y="1502"/>
                  </a:lnTo>
                  <a:lnTo>
                    <a:pt x="824" y="1502"/>
                  </a:lnTo>
                  <a:lnTo>
                    <a:pt x="824" y="1500"/>
                  </a:lnTo>
                  <a:lnTo>
                    <a:pt x="824" y="1500"/>
                  </a:lnTo>
                  <a:lnTo>
                    <a:pt x="824" y="1500"/>
                  </a:lnTo>
                  <a:lnTo>
                    <a:pt x="824" y="1500"/>
                  </a:lnTo>
                  <a:lnTo>
                    <a:pt x="824" y="1500"/>
                  </a:lnTo>
                  <a:lnTo>
                    <a:pt x="824" y="1500"/>
                  </a:lnTo>
                  <a:lnTo>
                    <a:pt x="824" y="1502"/>
                  </a:lnTo>
                  <a:lnTo>
                    <a:pt x="824" y="1502"/>
                  </a:lnTo>
                  <a:lnTo>
                    <a:pt x="826" y="1502"/>
                  </a:lnTo>
                  <a:lnTo>
                    <a:pt x="826" y="1502"/>
                  </a:lnTo>
                  <a:lnTo>
                    <a:pt x="826" y="1502"/>
                  </a:lnTo>
                  <a:lnTo>
                    <a:pt x="826" y="1500"/>
                  </a:lnTo>
                  <a:lnTo>
                    <a:pt x="826" y="1502"/>
                  </a:lnTo>
                  <a:lnTo>
                    <a:pt x="826" y="1502"/>
                  </a:lnTo>
                  <a:lnTo>
                    <a:pt x="826" y="1502"/>
                  </a:lnTo>
                  <a:lnTo>
                    <a:pt x="826" y="1502"/>
                  </a:lnTo>
                  <a:lnTo>
                    <a:pt x="826" y="1502"/>
                  </a:lnTo>
                  <a:lnTo>
                    <a:pt x="826" y="1502"/>
                  </a:lnTo>
                  <a:lnTo>
                    <a:pt x="826" y="1502"/>
                  </a:lnTo>
                  <a:lnTo>
                    <a:pt x="826" y="1502"/>
                  </a:lnTo>
                  <a:lnTo>
                    <a:pt x="824" y="1505"/>
                  </a:lnTo>
                  <a:lnTo>
                    <a:pt x="826" y="1505"/>
                  </a:lnTo>
                  <a:lnTo>
                    <a:pt x="829" y="1507"/>
                  </a:lnTo>
                  <a:lnTo>
                    <a:pt x="822" y="1507"/>
                  </a:lnTo>
                  <a:lnTo>
                    <a:pt x="819" y="1507"/>
                  </a:lnTo>
                  <a:lnTo>
                    <a:pt x="819" y="1509"/>
                  </a:lnTo>
                  <a:lnTo>
                    <a:pt x="819" y="1509"/>
                  </a:lnTo>
                  <a:lnTo>
                    <a:pt x="819" y="1509"/>
                  </a:lnTo>
                  <a:lnTo>
                    <a:pt x="819" y="1509"/>
                  </a:lnTo>
                  <a:lnTo>
                    <a:pt x="822" y="1509"/>
                  </a:lnTo>
                  <a:lnTo>
                    <a:pt x="822" y="1509"/>
                  </a:lnTo>
                  <a:lnTo>
                    <a:pt x="822" y="1509"/>
                  </a:lnTo>
                  <a:lnTo>
                    <a:pt x="822" y="1509"/>
                  </a:lnTo>
                  <a:lnTo>
                    <a:pt x="824" y="1509"/>
                  </a:lnTo>
                  <a:lnTo>
                    <a:pt x="824" y="1507"/>
                  </a:lnTo>
                  <a:lnTo>
                    <a:pt x="824" y="1507"/>
                  </a:lnTo>
                  <a:lnTo>
                    <a:pt x="824" y="1507"/>
                  </a:lnTo>
                  <a:lnTo>
                    <a:pt x="824" y="1507"/>
                  </a:lnTo>
                  <a:lnTo>
                    <a:pt x="824" y="1509"/>
                  </a:lnTo>
                  <a:lnTo>
                    <a:pt x="824" y="1509"/>
                  </a:lnTo>
                  <a:lnTo>
                    <a:pt x="824" y="1509"/>
                  </a:lnTo>
                  <a:lnTo>
                    <a:pt x="824" y="1509"/>
                  </a:lnTo>
                  <a:lnTo>
                    <a:pt x="822" y="1509"/>
                  </a:lnTo>
                  <a:lnTo>
                    <a:pt x="822" y="1512"/>
                  </a:lnTo>
                  <a:lnTo>
                    <a:pt x="824" y="1512"/>
                  </a:lnTo>
                  <a:lnTo>
                    <a:pt x="824" y="1512"/>
                  </a:lnTo>
                  <a:lnTo>
                    <a:pt x="822" y="1512"/>
                  </a:lnTo>
                  <a:lnTo>
                    <a:pt x="822" y="1512"/>
                  </a:lnTo>
                  <a:lnTo>
                    <a:pt x="822" y="1514"/>
                  </a:lnTo>
                  <a:lnTo>
                    <a:pt x="822" y="1514"/>
                  </a:lnTo>
                  <a:lnTo>
                    <a:pt x="824" y="1514"/>
                  </a:lnTo>
                  <a:lnTo>
                    <a:pt x="824" y="1514"/>
                  </a:lnTo>
                  <a:lnTo>
                    <a:pt x="824" y="1514"/>
                  </a:lnTo>
                  <a:lnTo>
                    <a:pt x="824" y="1512"/>
                  </a:lnTo>
                  <a:lnTo>
                    <a:pt x="824" y="1512"/>
                  </a:lnTo>
                  <a:lnTo>
                    <a:pt x="826" y="1512"/>
                  </a:lnTo>
                  <a:lnTo>
                    <a:pt x="826" y="1509"/>
                  </a:lnTo>
                  <a:lnTo>
                    <a:pt x="826" y="1509"/>
                  </a:lnTo>
                  <a:lnTo>
                    <a:pt x="826" y="1507"/>
                  </a:lnTo>
                  <a:lnTo>
                    <a:pt x="826" y="1507"/>
                  </a:lnTo>
                  <a:lnTo>
                    <a:pt x="826" y="1507"/>
                  </a:lnTo>
                  <a:lnTo>
                    <a:pt x="826" y="1509"/>
                  </a:lnTo>
                  <a:lnTo>
                    <a:pt x="826" y="1509"/>
                  </a:lnTo>
                  <a:lnTo>
                    <a:pt x="829" y="1509"/>
                  </a:lnTo>
                  <a:lnTo>
                    <a:pt x="829" y="1509"/>
                  </a:lnTo>
                  <a:lnTo>
                    <a:pt x="829" y="1509"/>
                  </a:lnTo>
                  <a:lnTo>
                    <a:pt x="829" y="1512"/>
                  </a:lnTo>
                  <a:lnTo>
                    <a:pt x="829" y="1512"/>
                  </a:lnTo>
                  <a:lnTo>
                    <a:pt x="829" y="1512"/>
                  </a:lnTo>
                  <a:lnTo>
                    <a:pt x="829" y="1512"/>
                  </a:lnTo>
                  <a:lnTo>
                    <a:pt x="829" y="1512"/>
                  </a:lnTo>
                  <a:lnTo>
                    <a:pt x="831" y="1509"/>
                  </a:lnTo>
                  <a:lnTo>
                    <a:pt x="831" y="1509"/>
                  </a:lnTo>
                  <a:lnTo>
                    <a:pt x="831" y="1507"/>
                  </a:lnTo>
                  <a:lnTo>
                    <a:pt x="833" y="1507"/>
                  </a:lnTo>
                  <a:lnTo>
                    <a:pt x="833" y="1507"/>
                  </a:lnTo>
                  <a:lnTo>
                    <a:pt x="833" y="1505"/>
                  </a:lnTo>
                  <a:lnTo>
                    <a:pt x="833" y="1505"/>
                  </a:lnTo>
                  <a:lnTo>
                    <a:pt x="831" y="1505"/>
                  </a:lnTo>
                  <a:lnTo>
                    <a:pt x="831" y="1505"/>
                  </a:lnTo>
                  <a:lnTo>
                    <a:pt x="831" y="1502"/>
                  </a:lnTo>
                  <a:lnTo>
                    <a:pt x="831" y="1500"/>
                  </a:lnTo>
                  <a:lnTo>
                    <a:pt x="831" y="1498"/>
                  </a:lnTo>
                  <a:lnTo>
                    <a:pt x="831" y="1498"/>
                  </a:lnTo>
                  <a:lnTo>
                    <a:pt x="831" y="1495"/>
                  </a:lnTo>
                  <a:lnTo>
                    <a:pt x="833" y="1495"/>
                  </a:lnTo>
                  <a:lnTo>
                    <a:pt x="833" y="1498"/>
                  </a:lnTo>
                  <a:lnTo>
                    <a:pt x="833" y="1500"/>
                  </a:lnTo>
                  <a:lnTo>
                    <a:pt x="833" y="1502"/>
                  </a:lnTo>
                  <a:lnTo>
                    <a:pt x="833" y="1502"/>
                  </a:lnTo>
                  <a:lnTo>
                    <a:pt x="833" y="1502"/>
                  </a:lnTo>
                  <a:lnTo>
                    <a:pt x="833" y="1500"/>
                  </a:lnTo>
                  <a:lnTo>
                    <a:pt x="836" y="1500"/>
                  </a:lnTo>
                  <a:lnTo>
                    <a:pt x="836" y="1500"/>
                  </a:lnTo>
                  <a:lnTo>
                    <a:pt x="836" y="1500"/>
                  </a:lnTo>
                  <a:lnTo>
                    <a:pt x="836" y="1502"/>
                  </a:lnTo>
                  <a:lnTo>
                    <a:pt x="836" y="1502"/>
                  </a:lnTo>
                  <a:lnTo>
                    <a:pt x="836" y="1502"/>
                  </a:lnTo>
                  <a:lnTo>
                    <a:pt x="838" y="1502"/>
                  </a:lnTo>
                  <a:lnTo>
                    <a:pt x="841" y="1500"/>
                  </a:lnTo>
                  <a:lnTo>
                    <a:pt x="841" y="1500"/>
                  </a:lnTo>
                  <a:lnTo>
                    <a:pt x="838" y="1502"/>
                  </a:lnTo>
                  <a:lnTo>
                    <a:pt x="838" y="1502"/>
                  </a:lnTo>
                  <a:lnTo>
                    <a:pt x="838" y="1502"/>
                  </a:lnTo>
                  <a:lnTo>
                    <a:pt x="838" y="1502"/>
                  </a:lnTo>
                  <a:lnTo>
                    <a:pt x="838" y="1502"/>
                  </a:lnTo>
                  <a:lnTo>
                    <a:pt x="836" y="1502"/>
                  </a:lnTo>
                  <a:lnTo>
                    <a:pt x="836" y="1505"/>
                  </a:lnTo>
                  <a:lnTo>
                    <a:pt x="836" y="1507"/>
                  </a:lnTo>
                  <a:lnTo>
                    <a:pt x="836" y="1507"/>
                  </a:lnTo>
                  <a:lnTo>
                    <a:pt x="836" y="1509"/>
                  </a:lnTo>
                  <a:lnTo>
                    <a:pt x="836" y="1509"/>
                  </a:lnTo>
                  <a:lnTo>
                    <a:pt x="833" y="1509"/>
                  </a:lnTo>
                  <a:lnTo>
                    <a:pt x="831" y="1512"/>
                  </a:lnTo>
                  <a:lnTo>
                    <a:pt x="831" y="1512"/>
                  </a:lnTo>
                  <a:lnTo>
                    <a:pt x="831" y="1512"/>
                  </a:lnTo>
                  <a:lnTo>
                    <a:pt x="831" y="1514"/>
                  </a:lnTo>
                  <a:lnTo>
                    <a:pt x="829" y="1514"/>
                  </a:lnTo>
                  <a:lnTo>
                    <a:pt x="831" y="1514"/>
                  </a:lnTo>
                  <a:lnTo>
                    <a:pt x="831" y="1514"/>
                  </a:lnTo>
                  <a:lnTo>
                    <a:pt x="831" y="1514"/>
                  </a:lnTo>
                  <a:lnTo>
                    <a:pt x="831" y="1514"/>
                  </a:lnTo>
                  <a:lnTo>
                    <a:pt x="831" y="1514"/>
                  </a:lnTo>
                  <a:lnTo>
                    <a:pt x="831" y="1514"/>
                  </a:lnTo>
                  <a:lnTo>
                    <a:pt x="831" y="1514"/>
                  </a:lnTo>
                  <a:lnTo>
                    <a:pt x="831" y="1517"/>
                  </a:lnTo>
                  <a:lnTo>
                    <a:pt x="831" y="1517"/>
                  </a:lnTo>
                  <a:lnTo>
                    <a:pt x="831" y="1517"/>
                  </a:lnTo>
                  <a:lnTo>
                    <a:pt x="831" y="1517"/>
                  </a:lnTo>
                  <a:lnTo>
                    <a:pt x="831" y="1517"/>
                  </a:lnTo>
                  <a:lnTo>
                    <a:pt x="831" y="1517"/>
                  </a:lnTo>
                  <a:lnTo>
                    <a:pt x="831" y="1517"/>
                  </a:lnTo>
                  <a:lnTo>
                    <a:pt x="831" y="1519"/>
                  </a:lnTo>
                  <a:lnTo>
                    <a:pt x="831" y="1519"/>
                  </a:lnTo>
                  <a:lnTo>
                    <a:pt x="831" y="1519"/>
                  </a:lnTo>
                  <a:lnTo>
                    <a:pt x="831" y="1519"/>
                  </a:lnTo>
                  <a:lnTo>
                    <a:pt x="833" y="1521"/>
                  </a:lnTo>
                  <a:lnTo>
                    <a:pt x="833" y="1519"/>
                  </a:lnTo>
                  <a:lnTo>
                    <a:pt x="833" y="1519"/>
                  </a:lnTo>
                  <a:lnTo>
                    <a:pt x="833" y="1519"/>
                  </a:lnTo>
                  <a:lnTo>
                    <a:pt x="833" y="1519"/>
                  </a:lnTo>
                  <a:lnTo>
                    <a:pt x="833" y="1517"/>
                  </a:lnTo>
                  <a:lnTo>
                    <a:pt x="833" y="1517"/>
                  </a:lnTo>
                  <a:lnTo>
                    <a:pt x="833" y="1517"/>
                  </a:lnTo>
                  <a:lnTo>
                    <a:pt x="833" y="1517"/>
                  </a:lnTo>
                  <a:lnTo>
                    <a:pt x="833" y="1517"/>
                  </a:lnTo>
                  <a:lnTo>
                    <a:pt x="833" y="1514"/>
                  </a:lnTo>
                  <a:lnTo>
                    <a:pt x="836" y="1514"/>
                  </a:lnTo>
                  <a:lnTo>
                    <a:pt x="836" y="1514"/>
                  </a:lnTo>
                  <a:lnTo>
                    <a:pt x="836" y="1514"/>
                  </a:lnTo>
                  <a:lnTo>
                    <a:pt x="836" y="1514"/>
                  </a:lnTo>
                  <a:lnTo>
                    <a:pt x="836" y="1514"/>
                  </a:lnTo>
                  <a:lnTo>
                    <a:pt x="836" y="1514"/>
                  </a:lnTo>
                  <a:lnTo>
                    <a:pt x="836" y="1514"/>
                  </a:lnTo>
                  <a:lnTo>
                    <a:pt x="836" y="1514"/>
                  </a:lnTo>
                  <a:lnTo>
                    <a:pt x="836" y="1521"/>
                  </a:lnTo>
                  <a:lnTo>
                    <a:pt x="836" y="1521"/>
                  </a:lnTo>
                  <a:lnTo>
                    <a:pt x="838" y="1521"/>
                  </a:lnTo>
                  <a:lnTo>
                    <a:pt x="838" y="1524"/>
                  </a:lnTo>
                  <a:lnTo>
                    <a:pt x="838" y="1524"/>
                  </a:lnTo>
                  <a:lnTo>
                    <a:pt x="838" y="1524"/>
                  </a:lnTo>
                  <a:lnTo>
                    <a:pt x="838" y="1521"/>
                  </a:lnTo>
                  <a:lnTo>
                    <a:pt x="841" y="1521"/>
                  </a:lnTo>
                  <a:lnTo>
                    <a:pt x="841" y="1521"/>
                  </a:lnTo>
                  <a:lnTo>
                    <a:pt x="838" y="1521"/>
                  </a:lnTo>
                  <a:lnTo>
                    <a:pt x="838" y="1519"/>
                  </a:lnTo>
                  <a:lnTo>
                    <a:pt x="838" y="1519"/>
                  </a:lnTo>
                  <a:lnTo>
                    <a:pt x="838" y="1519"/>
                  </a:lnTo>
                  <a:lnTo>
                    <a:pt x="838" y="1519"/>
                  </a:lnTo>
                  <a:lnTo>
                    <a:pt x="838" y="1517"/>
                  </a:lnTo>
                  <a:lnTo>
                    <a:pt x="838" y="1514"/>
                  </a:lnTo>
                  <a:lnTo>
                    <a:pt x="838" y="1507"/>
                  </a:lnTo>
                  <a:lnTo>
                    <a:pt x="841" y="1507"/>
                  </a:lnTo>
                  <a:lnTo>
                    <a:pt x="841" y="1507"/>
                  </a:lnTo>
                  <a:lnTo>
                    <a:pt x="843" y="1505"/>
                  </a:lnTo>
                  <a:lnTo>
                    <a:pt x="843" y="1505"/>
                  </a:lnTo>
                  <a:lnTo>
                    <a:pt x="843" y="1505"/>
                  </a:lnTo>
                  <a:lnTo>
                    <a:pt x="843" y="1505"/>
                  </a:lnTo>
                  <a:lnTo>
                    <a:pt x="845" y="1505"/>
                  </a:lnTo>
                  <a:lnTo>
                    <a:pt x="845" y="1505"/>
                  </a:lnTo>
                  <a:lnTo>
                    <a:pt x="845" y="1505"/>
                  </a:lnTo>
                  <a:lnTo>
                    <a:pt x="843" y="1507"/>
                  </a:lnTo>
                  <a:lnTo>
                    <a:pt x="843" y="1507"/>
                  </a:lnTo>
                  <a:lnTo>
                    <a:pt x="841" y="1507"/>
                  </a:lnTo>
                  <a:lnTo>
                    <a:pt x="841" y="1507"/>
                  </a:lnTo>
                  <a:lnTo>
                    <a:pt x="841" y="1507"/>
                  </a:lnTo>
                  <a:lnTo>
                    <a:pt x="841" y="1509"/>
                  </a:lnTo>
                  <a:lnTo>
                    <a:pt x="841" y="1509"/>
                  </a:lnTo>
                  <a:lnTo>
                    <a:pt x="841" y="1509"/>
                  </a:lnTo>
                  <a:lnTo>
                    <a:pt x="841" y="1512"/>
                  </a:lnTo>
                  <a:lnTo>
                    <a:pt x="843" y="1512"/>
                  </a:lnTo>
                  <a:lnTo>
                    <a:pt x="841" y="1512"/>
                  </a:lnTo>
                  <a:lnTo>
                    <a:pt x="841" y="1512"/>
                  </a:lnTo>
                  <a:lnTo>
                    <a:pt x="841" y="1512"/>
                  </a:lnTo>
                  <a:lnTo>
                    <a:pt x="841" y="1514"/>
                  </a:lnTo>
                  <a:lnTo>
                    <a:pt x="841" y="1514"/>
                  </a:lnTo>
                  <a:lnTo>
                    <a:pt x="841" y="1514"/>
                  </a:lnTo>
                  <a:lnTo>
                    <a:pt x="841" y="1514"/>
                  </a:lnTo>
                  <a:lnTo>
                    <a:pt x="838" y="1517"/>
                  </a:lnTo>
                  <a:lnTo>
                    <a:pt x="841" y="1517"/>
                  </a:lnTo>
                  <a:lnTo>
                    <a:pt x="841" y="1519"/>
                  </a:lnTo>
                  <a:lnTo>
                    <a:pt x="841" y="1519"/>
                  </a:lnTo>
                  <a:lnTo>
                    <a:pt x="841" y="1519"/>
                  </a:lnTo>
                  <a:lnTo>
                    <a:pt x="841" y="1519"/>
                  </a:lnTo>
                  <a:lnTo>
                    <a:pt x="841" y="1521"/>
                  </a:lnTo>
                  <a:lnTo>
                    <a:pt x="841" y="1521"/>
                  </a:lnTo>
                  <a:lnTo>
                    <a:pt x="841" y="1521"/>
                  </a:lnTo>
                  <a:lnTo>
                    <a:pt x="843" y="1521"/>
                  </a:lnTo>
                  <a:lnTo>
                    <a:pt x="843" y="1521"/>
                  </a:lnTo>
                  <a:lnTo>
                    <a:pt x="843" y="1521"/>
                  </a:lnTo>
                  <a:lnTo>
                    <a:pt x="843" y="1519"/>
                  </a:lnTo>
                  <a:lnTo>
                    <a:pt x="845" y="1519"/>
                  </a:lnTo>
                  <a:lnTo>
                    <a:pt x="845" y="1517"/>
                  </a:lnTo>
                  <a:lnTo>
                    <a:pt x="845" y="1514"/>
                  </a:lnTo>
                  <a:lnTo>
                    <a:pt x="845" y="1517"/>
                  </a:lnTo>
                  <a:lnTo>
                    <a:pt x="845" y="1517"/>
                  </a:lnTo>
                  <a:lnTo>
                    <a:pt x="845" y="1517"/>
                  </a:lnTo>
                  <a:lnTo>
                    <a:pt x="848" y="1519"/>
                  </a:lnTo>
                  <a:lnTo>
                    <a:pt x="845" y="1519"/>
                  </a:lnTo>
                  <a:lnTo>
                    <a:pt x="845" y="1519"/>
                  </a:lnTo>
                  <a:lnTo>
                    <a:pt x="845" y="1521"/>
                  </a:lnTo>
                  <a:lnTo>
                    <a:pt x="843" y="1521"/>
                  </a:lnTo>
                  <a:lnTo>
                    <a:pt x="843" y="1521"/>
                  </a:lnTo>
                  <a:lnTo>
                    <a:pt x="843" y="1521"/>
                  </a:lnTo>
                  <a:lnTo>
                    <a:pt x="843" y="1524"/>
                  </a:lnTo>
                  <a:lnTo>
                    <a:pt x="843" y="1524"/>
                  </a:lnTo>
                  <a:lnTo>
                    <a:pt x="843" y="1524"/>
                  </a:lnTo>
                  <a:lnTo>
                    <a:pt x="845" y="1524"/>
                  </a:lnTo>
                  <a:lnTo>
                    <a:pt x="845" y="1524"/>
                  </a:lnTo>
                  <a:lnTo>
                    <a:pt x="845" y="1524"/>
                  </a:lnTo>
                  <a:lnTo>
                    <a:pt x="845" y="1526"/>
                  </a:lnTo>
                  <a:lnTo>
                    <a:pt x="845" y="1526"/>
                  </a:lnTo>
                  <a:lnTo>
                    <a:pt x="845" y="1526"/>
                  </a:lnTo>
                  <a:lnTo>
                    <a:pt x="845" y="1526"/>
                  </a:lnTo>
                  <a:lnTo>
                    <a:pt x="845" y="1526"/>
                  </a:lnTo>
                  <a:lnTo>
                    <a:pt x="845" y="1524"/>
                  </a:lnTo>
                  <a:lnTo>
                    <a:pt x="845" y="1524"/>
                  </a:lnTo>
                  <a:lnTo>
                    <a:pt x="848" y="1524"/>
                  </a:lnTo>
                  <a:lnTo>
                    <a:pt x="848" y="1524"/>
                  </a:lnTo>
                  <a:lnTo>
                    <a:pt x="848" y="1524"/>
                  </a:lnTo>
                  <a:lnTo>
                    <a:pt x="848" y="1524"/>
                  </a:lnTo>
                  <a:lnTo>
                    <a:pt x="848" y="1524"/>
                  </a:lnTo>
                  <a:lnTo>
                    <a:pt x="848" y="1524"/>
                  </a:lnTo>
                  <a:lnTo>
                    <a:pt x="848" y="1524"/>
                  </a:lnTo>
                  <a:lnTo>
                    <a:pt x="848" y="1526"/>
                  </a:lnTo>
                  <a:lnTo>
                    <a:pt x="848" y="1526"/>
                  </a:lnTo>
                  <a:lnTo>
                    <a:pt x="852" y="1521"/>
                  </a:lnTo>
                  <a:lnTo>
                    <a:pt x="855" y="1519"/>
                  </a:lnTo>
                  <a:lnTo>
                    <a:pt x="855" y="1519"/>
                  </a:lnTo>
                  <a:lnTo>
                    <a:pt x="855" y="1519"/>
                  </a:lnTo>
                  <a:lnTo>
                    <a:pt x="857" y="1519"/>
                  </a:lnTo>
                  <a:lnTo>
                    <a:pt x="855" y="1519"/>
                  </a:lnTo>
                  <a:lnTo>
                    <a:pt x="855" y="1521"/>
                  </a:lnTo>
                  <a:lnTo>
                    <a:pt x="850" y="1526"/>
                  </a:lnTo>
                  <a:lnTo>
                    <a:pt x="841" y="1528"/>
                  </a:lnTo>
                  <a:lnTo>
                    <a:pt x="841" y="1528"/>
                  </a:lnTo>
                  <a:lnTo>
                    <a:pt x="841" y="1528"/>
                  </a:lnTo>
                  <a:lnTo>
                    <a:pt x="843" y="1528"/>
                  </a:lnTo>
                  <a:lnTo>
                    <a:pt x="843" y="1528"/>
                  </a:lnTo>
                  <a:lnTo>
                    <a:pt x="843" y="1531"/>
                  </a:lnTo>
                  <a:lnTo>
                    <a:pt x="841" y="1531"/>
                  </a:lnTo>
                  <a:lnTo>
                    <a:pt x="841" y="1531"/>
                  </a:lnTo>
                  <a:lnTo>
                    <a:pt x="845" y="1531"/>
                  </a:lnTo>
                  <a:lnTo>
                    <a:pt x="845" y="1531"/>
                  </a:lnTo>
                  <a:lnTo>
                    <a:pt x="845" y="1531"/>
                  </a:lnTo>
                  <a:lnTo>
                    <a:pt x="848" y="1531"/>
                  </a:lnTo>
                  <a:lnTo>
                    <a:pt x="848" y="1528"/>
                  </a:lnTo>
                  <a:lnTo>
                    <a:pt x="848" y="1531"/>
                  </a:lnTo>
                  <a:lnTo>
                    <a:pt x="848" y="1531"/>
                  </a:lnTo>
                  <a:lnTo>
                    <a:pt x="848" y="1531"/>
                  </a:lnTo>
                  <a:lnTo>
                    <a:pt x="848" y="1531"/>
                  </a:lnTo>
                  <a:lnTo>
                    <a:pt x="848" y="1531"/>
                  </a:lnTo>
                  <a:lnTo>
                    <a:pt x="848" y="1533"/>
                  </a:lnTo>
                  <a:lnTo>
                    <a:pt x="848" y="1533"/>
                  </a:lnTo>
                  <a:lnTo>
                    <a:pt x="850" y="1531"/>
                  </a:lnTo>
                  <a:lnTo>
                    <a:pt x="850" y="1531"/>
                  </a:lnTo>
                  <a:lnTo>
                    <a:pt x="850" y="1531"/>
                  </a:lnTo>
                  <a:lnTo>
                    <a:pt x="850" y="1531"/>
                  </a:lnTo>
                  <a:lnTo>
                    <a:pt x="850" y="1533"/>
                  </a:lnTo>
                  <a:lnTo>
                    <a:pt x="850" y="1533"/>
                  </a:lnTo>
                  <a:lnTo>
                    <a:pt x="850" y="1533"/>
                  </a:lnTo>
                  <a:lnTo>
                    <a:pt x="852" y="1533"/>
                  </a:lnTo>
                  <a:lnTo>
                    <a:pt x="852" y="1531"/>
                  </a:lnTo>
                  <a:lnTo>
                    <a:pt x="852" y="1531"/>
                  </a:lnTo>
                  <a:lnTo>
                    <a:pt x="852" y="1531"/>
                  </a:lnTo>
                  <a:lnTo>
                    <a:pt x="855" y="1528"/>
                  </a:lnTo>
                  <a:lnTo>
                    <a:pt x="855" y="1528"/>
                  </a:lnTo>
                  <a:lnTo>
                    <a:pt x="857" y="1526"/>
                  </a:lnTo>
                  <a:lnTo>
                    <a:pt x="860" y="1524"/>
                  </a:lnTo>
                  <a:lnTo>
                    <a:pt x="862" y="1519"/>
                  </a:lnTo>
                  <a:lnTo>
                    <a:pt x="862" y="1519"/>
                  </a:lnTo>
                  <a:lnTo>
                    <a:pt x="864" y="1519"/>
                  </a:lnTo>
                  <a:lnTo>
                    <a:pt x="864" y="1519"/>
                  </a:lnTo>
                  <a:lnTo>
                    <a:pt x="864" y="1519"/>
                  </a:lnTo>
                  <a:lnTo>
                    <a:pt x="864" y="1521"/>
                  </a:lnTo>
                  <a:lnTo>
                    <a:pt x="862" y="1521"/>
                  </a:lnTo>
                  <a:lnTo>
                    <a:pt x="862" y="1524"/>
                  </a:lnTo>
                  <a:lnTo>
                    <a:pt x="867" y="1519"/>
                  </a:lnTo>
                  <a:lnTo>
                    <a:pt x="867" y="1521"/>
                  </a:lnTo>
                  <a:lnTo>
                    <a:pt x="862" y="1524"/>
                  </a:lnTo>
                  <a:lnTo>
                    <a:pt x="857" y="1528"/>
                  </a:lnTo>
                  <a:lnTo>
                    <a:pt x="857" y="1528"/>
                  </a:lnTo>
                  <a:lnTo>
                    <a:pt x="857" y="1531"/>
                  </a:lnTo>
                  <a:lnTo>
                    <a:pt x="855" y="1531"/>
                  </a:lnTo>
                  <a:lnTo>
                    <a:pt x="855" y="1531"/>
                  </a:lnTo>
                  <a:lnTo>
                    <a:pt x="852" y="1533"/>
                  </a:lnTo>
                  <a:lnTo>
                    <a:pt x="852" y="1533"/>
                  </a:lnTo>
                  <a:lnTo>
                    <a:pt x="852" y="1536"/>
                  </a:lnTo>
                  <a:lnTo>
                    <a:pt x="852" y="1536"/>
                  </a:lnTo>
                  <a:lnTo>
                    <a:pt x="850" y="1536"/>
                  </a:lnTo>
                  <a:lnTo>
                    <a:pt x="850" y="1536"/>
                  </a:lnTo>
                  <a:lnTo>
                    <a:pt x="850" y="1536"/>
                  </a:lnTo>
                  <a:lnTo>
                    <a:pt x="852" y="1536"/>
                  </a:lnTo>
                  <a:lnTo>
                    <a:pt x="855" y="1536"/>
                  </a:lnTo>
                  <a:lnTo>
                    <a:pt x="855" y="1536"/>
                  </a:lnTo>
                  <a:lnTo>
                    <a:pt x="855" y="1536"/>
                  </a:lnTo>
                  <a:lnTo>
                    <a:pt x="855" y="1536"/>
                  </a:lnTo>
                  <a:lnTo>
                    <a:pt x="852" y="1538"/>
                  </a:lnTo>
                  <a:lnTo>
                    <a:pt x="852" y="1538"/>
                  </a:lnTo>
                  <a:lnTo>
                    <a:pt x="855" y="1538"/>
                  </a:lnTo>
                  <a:lnTo>
                    <a:pt x="855" y="1538"/>
                  </a:lnTo>
                  <a:lnTo>
                    <a:pt x="855" y="1536"/>
                  </a:lnTo>
                  <a:lnTo>
                    <a:pt x="855" y="1536"/>
                  </a:lnTo>
                  <a:lnTo>
                    <a:pt x="855" y="1536"/>
                  </a:lnTo>
                  <a:lnTo>
                    <a:pt x="855" y="1536"/>
                  </a:lnTo>
                  <a:lnTo>
                    <a:pt x="855" y="1533"/>
                  </a:lnTo>
                  <a:lnTo>
                    <a:pt x="855" y="1533"/>
                  </a:lnTo>
                  <a:lnTo>
                    <a:pt x="857" y="1536"/>
                  </a:lnTo>
                  <a:lnTo>
                    <a:pt x="857" y="1536"/>
                  </a:lnTo>
                  <a:lnTo>
                    <a:pt x="857" y="1533"/>
                  </a:lnTo>
                  <a:lnTo>
                    <a:pt x="860" y="1531"/>
                  </a:lnTo>
                  <a:lnTo>
                    <a:pt x="860" y="1531"/>
                  </a:lnTo>
                  <a:lnTo>
                    <a:pt x="860" y="1531"/>
                  </a:lnTo>
                  <a:lnTo>
                    <a:pt x="860" y="1531"/>
                  </a:lnTo>
                  <a:lnTo>
                    <a:pt x="860" y="1531"/>
                  </a:lnTo>
                  <a:lnTo>
                    <a:pt x="860" y="1533"/>
                  </a:lnTo>
                  <a:lnTo>
                    <a:pt x="862" y="1531"/>
                  </a:lnTo>
                  <a:lnTo>
                    <a:pt x="862" y="1531"/>
                  </a:lnTo>
                  <a:lnTo>
                    <a:pt x="862" y="1531"/>
                  </a:lnTo>
                  <a:lnTo>
                    <a:pt x="862" y="1531"/>
                  </a:lnTo>
                  <a:lnTo>
                    <a:pt x="862" y="1531"/>
                  </a:lnTo>
                  <a:lnTo>
                    <a:pt x="862" y="1531"/>
                  </a:lnTo>
                  <a:lnTo>
                    <a:pt x="864" y="1531"/>
                  </a:lnTo>
                  <a:lnTo>
                    <a:pt x="869" y="1531"/>
                  </a:lnTo>
                  <a:lnTo>
                    <a:pt x="869" y="1531"/>
                  </a:lnTo>
                  <a:lnTo>
                    <a:pt x="869" y="1528"/>
                  </a:lnTo>
                  <a:lnTo>
                    <a:pt x="869" y="1528"/>
                  </a:lnTo>
                  <a:lnTo>
                    <a:pt x="869" y="1531"/>
                  </a:lnTo>
                  <a:lnTo>
                    <a:pt x="869" y="1531"/>
                  </a:lnTo>
                  <a:lnTo>
                    <a:pt x="869" y="1531"/>
                  </a:lnTo>
                  <a:lnTo>
                    <a:pt x="869" y="1531"/>
                  </a:lnTo>
                  <a:lnTo>
                    <a:pt x="867" y="1531"/>
                  </a:lnTo>
                  <a:lnTo>
                    <a:pt x="867" y="1531"/>
                  </a:lnTo>
                  <a:lnTo>
                    <a:pt x="867" y="1533"/>
                  </a:lnTo>
                  <a:lnTo>
                    <a:pt x="867" y="1533"/>
                  </a:lnTo>
                  <a:lnTo>
                    <a:pt x="867" y="1536"/>
                  </a:lnTo>
                  <a:lnTo>
                    <a:pt x="867" y="1536"/>
                  </a:lnTo>
                  <a:lnTo>
                    <a:pt x="867" y="1533"/>
                  </a:lnTo>
                  <a:lnTo>
                    <a:pt x="869" y="1533"/>
                  </a:lnTo>
                  <a:lnTo>
                    <a:pt x="869" y="1533"/>
                  </a:lnTo>
                  <a:lnTo>
                    <a:pt x="869" y="1536"/>
                  </a:lnTo>
                  <a:lnTo>
                    <a:pt x="867" y="1536"/>
                  </a:lnTo>
                  <a:lnTo>
                    <a:pt x="864" y="1538"/>
                  </a:lnTo>
                  <a:lnTo>
                    <a:pt x="864" y="1538"/>
                  </a:lnTo>
                  <a:lnTo>
                    <a:pt x="864" y="1540"/>
                  </a:lnTo>
                  <a:lnTo>
                    <a:pt x="864" y="1540"/>
                  </a:lnTo>
                  <a:lnTo>
                    <a:pt x="864" y="1540"/>
                  </a:lnTo>
                  <a:lnTo>
                    <a:pt x="867" y="1540"/>
                  </a:lnTo>
                  <a:lnTo>
                    <a:pt x="867" y="1540"/>
                  </a:lnTo>
                  <a:lnTo>
                    <a:pt x="867" y="1540"/>
                  </a:lnTo>
                  <a:lnTo>
                    <a:pt x="867" y="1538"/>
                  </a:lnTo>
                  <a:lnTo>
                    <a:pt x="867" y="1538"/>
                  </a:lnTo>
                  <a:lnTo>
                    <a:pt x="867" y="1536"/>
                  </a:lnTo>
                  <a:lnTo>
                    <a:pt x="867" y="1536"/>
                  </a:lnTo>
                  <a:lnTo>
                    <a:pt x="867" y="1538"/>
                  </a:lnTo>
                  <a:lnTo>
                    <a:pt x="867" y="1538"/>
                  </a:lnTo>
                  <a:lnTo>
                    <a:pt x="867" y="1538"/>
                  </a:lnTo>
                  <a:lnTo>
                    <a:pt x="867" y="1538"/>
                  </a:lnTo>
                  <a:lnTo>
                    <a:pt x="867" y="1540"/>
                  </a:lnTo>
                  <a:lnTo>
                    <a:pt x="867" y="1540"/>
                  </a:lnTo>
                  <a:lnTo>
                    <a:pt x="867" y="1538"/>
                  </a:lnTo>
                  <a:lnTo>
                    <a:pt x="869" y="1538"/>
                  </a:lnTo>
                  <a:lnTo>
                    <a:pt x="869" y="1538"/>
                  </a:lnTo>
                  <a:lnTo>
                    <a:pt x="869" y="1540"/>
                  </a:lnTo>
                  <a:lnTo>
                    <a:pt x="869" y="1540"/>
                  </a:lnTo>
                  <a:lnTo>
                    <a:pt x="869" y="1540"/>
                  </a:lnTo>
                  <a:lnTo>
                    <a:pt x="869" y="1540"/>
                  </a:lnTo>
                  <a:lnTo>
                    <a:pt x="869" y="1540"/>
                  </a:lnTo>
                  <a:lnTo>
                    <a:pt x="869" y="1540"/>
                  </a:lnTo>
                  <a:lnTo>
                    <a:pt x="869" y="1540"/>
                  </a:lnTo>
                  <a:lnTo>
                    <a:pt x="871" y="1540"/>
                  </a:lnTo>
                  <a:lnTo>
                    <a:pt x="871" y="1538"/>
                  </a:lnTo>
                  <a:lnTo>
                    <a:pt x="871" y="1538"/>
                  </a:lnTo>
                  <a:lnTo>
                    <a:pt x="871" y="1538"/>
                  </a:lnTo>
                  <a:lnTo>
                    <a:pt x="871" y="1538"/>
                  </a:lnTo>
                  <a:lnTo>
                    <a:pt x="874" y="1538"/>
                  </a:lnTo>
                  <a:lnTo>
                    <a:pt x="874" y="1536"/>
                  </a:lnTo>
                  <a:lnTo>
                    <a:pt x="874" y="1536"/>
                  </a:lnTo>
                  <a:lnTo>
                    <a:pt x="874" y="1538"/>
                  </a:lnTo>
                  <a:lnTo>
                    <a:pt x="874" y="1538"/>
                  </a:lnTo>
                  <a:lnTo>
                    <a:pt x="874" y="1538"/>
                  </a:lnTo>
                  <a:lnTo>
                    <a:pt x="874" y="1538"/>
                  </a:lnTo>
                  <a:lnTo>
                    <a:pt x="874" y="1538"/>
                  </a:lnTo>
                  <a:lnTo>
                    <a:pt x="874" y="1540"/>
                  </a:lnTo>
                  <a:lnTo>
                    <a:pt x="871" y="1540"/>
                  </a:lnTo>
                  <a:lnTo>
                    <a:pt x="871" y="1540"/>
                  </a:lnTo>
                  <a:lnTo>
                    <a:pt x="871" y="1540"/>
                  </a:lnTo>
                  <a:lnTo>
                    <a:pt x="871" y="1540"/>
                  </a:lnTo>
                  <a:lnTo>
                    <a:pt x="871" y="1543"/>
                  </a:lnTo>
                  <a:lnTo>
                    <a:pt x="874" y="1543"/>
                  </a:lnTo>
                  <a:lnTo>
                    <a:pt x="876" y="1540"/>
                  </a:lnTo>
                  <a:lnTo>
                    <a:pt x="876" y="1540"/>
                  </a:lnTo>
                  <a:lnTo>
                    <a:pt x="876" y="1540"/>
                  </a:lnTo>
                  <a:lnTo>
                    <a:pt x="876" y="1538"/>
                  </a:lnTo>
                  <a:lnTo>
                    <a:pt x="874" y="1538"/>
                  </a:lnTo>
                  <a:lnTo>
                    <a:pt x="874" y="1538"/>
                  </a:lnTo>
                  <a:lnTo>
                    <a:pt x="874" y="1536"/>
                  </a:lnTo>
                  <a:lnTo>
                    <a:pt x="874" y="1536"/>
                  </a:lnTo>
                  <a:lnTo>
                    <a:pt x="874" y="1536"/>
                  </a:lnTo>
                  <a:lnTo>
                    <a:pt x="874" y="1536"/>
                  </a:lnTo>
                  <a:lnTo>
                    <a:pt x="876" y="1533"/>
                  </a:lnTo>
                  <a:lnTo>
                    <a:pt x="876" y="1533"/>
                  </a:lnTo>
                  <a:lnTo>
                    <a:pt x="874" y="1533"/>
                  </a:lnTo>
                  <a:lnTo>
                    <a:pt x="874" y="1531"/>
                  </a:lnTo>
                  <a:lnTo>
                    <a:pt x="874" y="1531"/>
                  </a:lnTo>
                  <a:lnTo>
                    <a:pt x="874" y="1531"/>
                  </a:lnTo>
                  <a:lnTo>
                    <a:pt x="874" y="1528"/>
                  </a:lnTo>
                  <a:lnTo>
                    <a:pt x="876" y="1531"/>
                  </a:lnTo>
                  <a:lnTo>
                    <a:pt x="876" y="1528"/>
                  </a:lnTo>
                  <a:lnTo>
                    <a:pt x="878" y="1526"/>
                  </a:lnTo>
                  <a:lnTo>
                    <a:pt x="878" y="1526"/>
                  </a:lnTo>
                  <a:lnTo>
                    <a:pt x="878" y="1526"/>
                  </a:lnTo>
                  <a:lnTo>
                    <a:pt x="878" y="1528"/>
                  </a:lnTo>
                  <a:lnTo>
                    <a:pt x="876" y="1528"/>
                  </a:lnTo>
                  <a:lnTo>
                    <a:pt x="876" y="1531"/>
                  </a:lnTo>
                  <a:lnTo>
                    <a:pt x="876" y="1531"/>
                  </a:lnTo>
                  <a:lnTo>
                    <a:pt x="876" y="1531"/>
                  </a:lnTo>
                  <a:lnTo>
                    <a:pt x="876" y="1531"/>
                  </a:lnTo>
                  <a:lnTo>
                    <a:pt x="876" y="1531"/>
                  </a:lnTo>
                  <a:lnTo>
                    <a:pt x="876" y="1531"/>
                  </a:lnTo>
                  <a:lnTo>
                    <a:pt x="876" y="1531"/>
                  </a:lnTo>
                  <a:lnTo>
                    <a:pt x="876" y="1531"/>
                  </a:lnTo>
                  <a:lnTo>
                    <a:pt x="876" y="1533"/>
                  </a:lnTo>
                  <a:lnTo>
                    <a:pt x="876" y="1533"/>
                  </a:lnTo>
                  <a:lnTo>
                    <a:pt x="876" y="1533"/>
                  </a:lnTo>
                  <a:lnTo>
                    <a:pt x="878" y="1533"/>
                  </a:lnTo>
                  <a:lnTo>
                    <a:pt x="876" y="1536"/>
                  </a:lnTo>
                  <a:lnTo>
                    <a:pt x="876" y="1536"/>
                  </a:lnTo>
                  <a:lnTo>
                    <a:pt x="876" y="1538"/>
                  </a:lnTo>
                  <a:lnTo>
                    <a:pt x="876" y="1538"/>
                  </a:lnTo>
                  <a:lnTo>
                    <a:pt x="876" y="1538"/>
                  </a:lnTo>
                  <a:lnTo>
                    <a:pt x="876" y="1538"/>
                  </a:lnTo>
                  <a:lnTo>
                    <a:pt x="878" y="1538"/>
                  </a:lnTo>
                  <a:lnTo>
                    <a:pt x="878" y="1538"/>
                  </a:lnTo>
                  <a:lnTo>
                    <a:pt x="878" y="1538"/>
                  </a:lnTo>
                  <a:lnTo>
                    <a:pt x="878" y="1538"/>
                  </a:lnTo>
                  <a:lnTo>
                    <a:pt x="881" y="1538"/>
                  </a:lnTo>
                  <a:lnTo>
                    <a:pt x="881" y="1536"/>
                  </a:lnTo>
                  <a:lnTo>
                    <a:pt x="881" y="1536"/>
                  </a:lnTo>
                  <a:lnTo>
                    <a:pt x="881" y="1536"/>
                  </a:lnTo>
                  <a:lnTo>
                    <a:pt x="881" y="1538"/>
                  </a:lnTo>
                  <a:lnTo>
                    <a:pt x="881" y="1540"/>
                  </a:lnTo>
                  <a:lnTo>
                    <a:pt x="881" y="1540"/>
                  </a:lnTo>
                  <a:lnTo>
                    <a:pt x="881" y="1540"/>
                  </a:lnTo>
                  <a:lnTo>
                    <a:pt x="881" y="1540"/>
                  </a:lnTo>
                  <a:lnTo>
                    <a:pt x="881" y="1540"/>
                  </a:lnTo>
                  <a:lnTo>
                    <a:pt x="883" y="1540"/>
                  </a:lnTo>
                  <a:lnTo>
                    <a:pt x="883" y="1538"/>
                  </a:lnTo>
                  <a:lnTo>
                    <a:pt x="883" y="1538"/>
                  </a:lnTo>
                  <a:lnTo>
                    <a:pt x="886" y="1536"/>
                  </a:lnTo>
                  <a:lnTo>
                    <a:pt x="886" y="1536"/>
                  </a:lnTo>
                  <a:lnTo>
                    <a:pt x="886" y="1536"/>
                  </a:lnTo>
                  <a:lnTo>
                    <a:pt x="886" y="1536"/>
                  </a:lnTo>
                  <a:lnTo>
                    <a:pt x="886" y="1536"/>
                  </a:lnTo>
                  <a:lnTo>
                    <a:pt x="886" y="1533"/>
                  </a:lnTo>
                  <a:lnTo>
                    <a:pt x="886" y="1531"/>
                  </a:lnTo>
                  <a:lnTo>
                    <a:pt x="886" y="1531"/>
                  </a:lnTo>
                  <a:lnTo>
                    <a:pt x="886" y="1533"/>
                  </a:lnTo>
                  <a:lnTo>
                    <a:pt x="886" y="1533"/>
                  </a:lnTo>
                  <a:lnTo>
                    <a:pt x="886" y="1536"/>
                  </a:lnTo>
                  <a:lnTo>
                    <a:pt x="886" y="1538"/>
                  </a:lnTo>
                  <a:lnTo>
                    <a:pt x="886" y="1538"/>
                  </a:lnTo>
                  <a:lnTo>
                    <a:pt x="886" y="1540"/>
                  </a:lnTo>
                  <a:lnTo>
                    <a:pt x="886" y="1540"/>
                  </a:lnTo>
                  <a:lnTo>
                    <a:pt x="886" y="1540"/>
                  </a:lnTo>
                  <a:lnTo>
                    <a:pt x="888" y="1538"/>
                  </a:lnTo>
                  <a:lnTo>
                    <a:pt x="888" y="1538"/>
                  </a:lnTo>
                  <a:lnTo>
                    <a:pt x="888" y="1538"/>
                  </a:lnTo>
                  <a:lnTo>
                    <a:pt x="888" y="1538"/>
                  </a:lnTo>
                  <a:lnTo>
                    <a:pt x="888" y="1538"/>
                  </a:lnTo>
                  <a:lnTo>
                    <a:pt x="888" y="1538"/>
                  </a:lnTo>
                  <a:lnTo>
                    <a:pt x="888" y="1540"/>
                  </a:lnTo>
                  <a:lnTo>
                    <a:pt x="888" y="1540"/>
                  </a:lnTo>
                  <a:lnTo>
                    <a:pt x="888" y="1540"/>
                  </a:lnTo>
                  <a:lnTo>
                    <a:pt x="883" y="1540"/>
                  </a:lnTo>
                  <a:lnTo>
                    <a:pt x="883" y="1543"/>
                  </a:lnTo>
                  <a:lnTo>
                    <a:pt x="883" y="1543"/>
                  </a:lnTo>
                  <a:lnTo>
                    <a:pt x="883" y="1543"/>
                  </a:lnTo>
                  <a:lnTo>
                    <a:pt x="883" y="1543"/>
                  </a:lnTo>
                  <a:lnTo>
                    <a:pt x="883" y="1545"/>
                  </a:lnTo>
                  <a:lnTo>
                    <a:pt x="883" y="1545"/>
                  </a:lnTo>
                  <a:lnTo>
                    <a:pt x="881" y="1545"/>
                  </a:lnTo>
                  <a:lnTo>
                    <a:pt x="881" y="1545"/>
                  </a:lnTo>
                  <a:lnTo>
                    <a:pt x="881" y="1545"/>
                  </a:lnTo>
                  <a:lnTo>
                    <a:pt x="881" y="1545"/>
                  </a:lnTo>
                  <a:lnTo>
                    <a:pt x="876" y="1547"/>
                  </a:lnTo>
                  <a:lnTo>
                    <a:pt x="876" y="1547"/>
                  </a:lnTo>
                  <a:lnTo>
                    <a:pt x="876" y="1550"/>
                  </a:lnTo>
                  <a:lnTo>
                    <a:pt x="878" y="1550"/>
                  </a:lnTo>
                  <a:lnTo>
                    <a:pt x="878" y="1550"/>
                  </a:lnTo>
                  <a:lnTo>
                    <a:pt x="878" y="1547"/>
                  </a:lnTo>
                  <a:lnTo>
                    <a:pt x="878" y="1547"/>
                  </a:lnTo>
                  <a:lnTo>
                    <a:pt x="881" y="1547"/>
                  </a:lnTo>
                  <a:lnTo>
                    <a:pt x="881" y="1545"/>
                  </a:lnTo>
                  <a:lnTo>
                    <a:pt x="883" y="1547"/>
                  </a:lnTo>
                  <a:lnTo>
                    <a:pt x="883" y="1547"/>
                  </a:lnTo>
                  <a:lnTo>
                    <a:pt x="883" y="1547"/>
                  </a:lnTo>
                  <a:lnTo>
                    <a:pt x="883" y="1547"/>
                  </a:lnTo>
                  <a:lnTo>
                    <a:pt x="883" y="1547"/>
                  </a:lnTo>
                  <a:lnTo>
                    <a:pt x="883" y="1547"/>
                  </a:lnTo>
                  <a:lnTo>
                    <a:pt x="883" y="1545"/>
                  </a:lnTo>
                  <a:lnTo>
                    <a:pt x="883" y="1545"/>
                  </a:lnTo>
                  <a:lnTo>
                    <a:pt x="883" y="1545"/>
                  </a:lnTo>
                  <a:lnTo>
                    <a:pt x="886" y="1545"/>
                  </a:lnTo>
                  <a:lnTo>
                    <a:pt x="886" y="1545"/>
                  </a:lnTo>
                  <a:lnTo>
                    <a:pt x="886" y="1545"/>
                  </a:lnTo>
                  <a:lnTo>
                    <a:pt x="886" y="1545"/>
                  </a:lnTo>
                  <a:lnTo>
                    <a:pt x="886" y="1545"/>
                  </a:lnTo>
                  <a:lnTo>
                    <a:pt x="886" y="1545"/>
                  </a:lnTo>
                  <a:lnTo>
                    <a:pt x="886" y="1545"/>
                  </a:lnTo>
                  <a:lnTo>
                    <a:pt x="886" y="1545"/>
                  </a:lnTo>
                  <a:lnTo>
                    <a:pt x="886" y="1543"/>
                  </a:lnTo>
                  <a:lnTo>
                    <a:pt x="886" y="1543"/>
                  </a:lnTo>
                  <a:lnTo>
                    <a:pt x="886" y="1545"/>
                  </a:lnTo>
                  <a:lnTo>
                    <a:pt x="886" y="1543"/>
                  </a:lnTo>
                  <a:lnTo>
                    <a:pt x="888" y="1543"/>
                  </a:lnTo>
                  <a:lnTo>
                    <a:pt x="888" y="1543"/>
                  </a:lnTo>
                  <a:lnTo>
                    <a:pt x="888" y="1543"/>
                  </a:lnTo>
                  <a:lnTo>
                    <a:pt x="888" y="1543"/>
                  </a:lnTo>
                  <a:lnTo>
                    <a:pt x="888" y="1543"/>
                  </a:lnTo>
                  <a:lnTo>
                    <a:pt x="888" y="1543"/>
                  </a:lnTo>
                  <a:lnTo>
                    <a:pt x="888" y="1543"/>
                  </a:lnTo>
                  <a:lnTo>
                    <a:pt x="888" y="1540"/>
                  </a:lnTo>
                  <a:lnTo>
                    <a:pt x="888" y="1540"/>
                  </a:lnTo>
                  <a:lnTo>
                    <a:pt x="888" y="1543"/>
                  </a:lnTo>
                  <a:lnTo>
                    <a:pt x="888" y="1543"/>
                  </a:lnTo>
                  <a:lnTo>
                    <a:pt x="888" y="1543"/>
                  </a:lnTo>
                  <a:lnTo>
                    <a:pt x="890" y="1540"/>
                  </a:lnTo>
                  <a:lnTo>
                    <a:pt x="893" y="1540"/>
                  </a:lnTo>
                  <a:lnTo>
                    <a:pt x="893" y="1540"/>
                  </a:lnTo>
                  <a:lnTo>
                    <a:pt x="893" y="1540"/>
                  </a:lnTo>
                  <a:lnTo>
                    <a:pt x="893" y="1540"/>
                  </a:lnTo>
                  <a:lnTo>
                    <a:pt x="893" y="1540"/>
                  </a:lnTo>
                  <a:lnTo>
                    <a:pt x="893" y="1540"/>
                  </a:lnTo>
                  <a:lnTo>
                    <a:pt x="893" y="1543"/>
                  </a:lnTo>
                  <a:lnTo>
                    <a:pt x="890" y="1545"/>
                  </a:lnTo>
                  <a:lnTo>
                    <a:pt x="890" y="1545"/>
                  </a:lnTo>
                  <a:lnTo>
                    <a:pt x="890" y="1545"/>
                  </a:lnTo>
                  <a:lnTo>
                    <a:pt x="890" y="1547"/>
                  </a:lnTo>
                  <a:lnTo>
                    <a:pt x="888" y="1547"/>
                  </a:lnTo>
                  <a:lnTo>
                    <a:pt x="888" y="1547"/>
                  </a:lnTo>
                  <a:lnTo>
                    <a:pt x="888" y="1547"/>
                  </a:lnTo>
                  <a:lnTo>
                    <a:pt x="888" y="1547"/>
                  </a:lnTo>
                  <a:lnTo>
                    <a:pt x="888" y="1547"/>
                  </a:lnTo>
                  <a:lnTo>
                    <a:pt x="888" y="1547"/>
                  </a:lnTo>
                  <a:lnTo>
                    <a:pt x="886" y="1550"/>
                  </a:lnTo>
                  <a:lnTo>
                    <a:pt x="886" y="1552"/>
                  </a:lnTo>
                  <a:lnTo>
                    <a:pt x="886" y="1552"/>
                  </a:lnTo>
                  <a:lnTo>
                    <a:pt x="883" y="1554"/>
                  </a:lnTo>
                  <a:lnTo>
                    <a:pt x="883" y="1554"/>
                  </a:lnTo>
                  <a:lnTo>
                    <a:pt x="883" y="1554"/>
                  </a:lnTo>
                  <a:lnTo>
                    <a:pt x="886" y="1554"/>
                  </a:lnTo>
                  <a:lnTo>
                    <a:pt x="886" y="1554"/>
                  </a:lnTo>
                  <a:lnTo>
                    <a:pt x="886" y="1554"/>
                  </a:lnTo>
                  <a:lnTo>
                    <a:pt x="886" y="1554"/>
                  </a:lnTo>
                  <a:lnTo>
                    <a:pt x="886" y="1554"/>
                  </a:lnTo>
                  <a:lnTo>
                    <a:pt x="888" y="1554"/>
                  </a:lnTo>
                  <a:lnTo>
                    <a:pt x="888" y="1554"/>
                  </a:lnTo>
                  <a:lnTo>
                    <a:pt x="888" y="1552"/>
                  </a:lnTo>
                  <a:lnTo>
                    <a:pt x="888" y="1552"/>
                  </a:lnTo>
                  <a:lnTo>
                    <a:pt x="890" y="1552"/>
                  </a:lnTo>
                  <a:lnTo>
                    <a:pt x="890" y="1550"/>
                  </a:lnTo>
                  <a:lnTo>
                    <a:pt x="890" y="1550"/>
                  </a:lnTo>
                  <a:lnTo>
                    <a:pt x="890" y="1547"/>
                  </a:lnTo>
                  <a:lnTo>
                    <a:pt x="890" y="1547"/>
                  </a:lnTo>
                  <a:lnTo>
                    <a:pt x="890" y="1550"/>
                  </a:lnTo>
                  <a:lnTo>
                    <a:pt x="890" y="1550"/>
                  </a:lnTo>
                  <a:lnTo>
                    <a:pt x="893" y="1550"/>
                  </a:lnTo>
                  <a:lnTo>
                    <a:pt x="895" y="1550"/>
                  </a:lnTo>
                  <a:lnTo>
                    <a:pt x="900" y="1547"/>
                  </a:lnTo>
                  <a:lnTo>
                    <a:pt x="902" y="1545"/>
                  </a:lnTo>
                  <a:lnTo>
                    <a:pt x="902" y="1545"/>
                  </a:lnTo>
                  <a:lnTo>
                    <a:pt x="904" y="1543"/>
                  </a:lnTo>
                  <a:lnTo>
                    <a:pt x="904" y="1543"/>
                  </a:lnTo>
                  <a:lnTo>
                    <a:pt x="904" y="1540"/>
                  </a:lnTo>
                  <a:lnTo>
                    <a:pt x="904" y="1540"/>
                  </a:lnTo>
                  <a:lnTo>
                    <a:pt x="900" y="1543"/>
                  </a:lnTo>
                  <a:lnTo>
                    <a:pt x="900" y="1543"/>
                  </a:lnTo>
                  <a:lnTo>
                    <a:pt x="900" y="1543"/>
                  </a:lnTo>
                  <a:lnTo>
                    <a:pt x="900" y="1545"/>
                  </a:lnTo>
                  <a:lnTo>
                    <a:pt x="897" y="1545"/>
                  </a:lnTo>
                  <a:lnTo>
                    <a:pt x="897" y="1545"/>
                  </a:lnTo>
                  <a:lnTo>
                    <a:pt x="895" y="1547"/>
                  </a:lnTo>
                  <a:lnTo>
                    <a:pt x="895" y="1547"/>
                  </a:lnTo>
                  <a:lnTo>
                    <a:pt x="895" y="1547"/>
                  </a:lnTo>
                  <a:lnTo>
                    <a:pt x="895" y="1545"/>
                  </a:lnTo>
                  <a:lnTo>
                    <a:pt x="895" y="1547"/>
                  </a:lnTo>
                  <a:lnTo>
                    <a:pt x="893" y="1547"/>
                  </a:lnTo>
                  <a:lnTo>
                    <a:pt x="893" y="1547"/>
                  </a:lnTo>
                  <a:lnTo>
                    <a:pt x="893" y="1547"/>
                  </a:lnTo>
                  <a:lnTo>
                    <a:pt x="893" y="1545"/>
                  </a:lnTo>
                  <a:lnTo>
                    <a:pt x="893" y="1545"/>
                  </a:lnTo>
                  <a:lnTo>
                    <a:pt x="895" y="1545"/>
                  </a:lnTo>
                  <a:lnTo>
                    <a:pt x="895" y="1545"/>
                  </a:lnTo>
                  <a:lnTo>
                    <a:pt x="895" y="1545"/>
                  </a:lnTo>
                  <a:lnTo>
                    <a:pt x="895" y="1545"/>
                  </a:lnTo>
                  <a:lnTo>
                    <a:pt x="895" y="1545"/>
                  </a:lnTo>
                  <a:lnTo>
                    <a:pt x="895" y="1543"/>
                  </a:lnTo>
                  <a:lnTo>
                    <a:pt x="900" y="1543"/>
                  </a:lnTo>
                  <a:lnTo>
                    <a:pt x="900" y="1543"/>
                  </a:lnTo>
                  <a:lnTo>
                    <a:pt x="900" y="1543"/>
                  </a:lnTo>
                  <a:lnTo>
                    <a:pt x="900" y="1543"/>
                  </a:lnTo>
                  <a:lnTo>
                    <a:pt x="900" y="1543"/>
                  </a:lnTo>
                  <a:lnTo>
                    <a:pt x="900" y="1543"/>
                  </a:lnTo>
                  <a:lnTo>
                    <a:pt x="900" y="1543"/>
                  </a:lnTo>
                  <a:lnTo>
                    <a:pt x="900" y="1543"/>
                  </a:lnTo>
                  <a:lnTo>
                    <a:pt x="900" y="1543"/>
                  </a:lnTo>
                  <a:lnTo>
                    <a:pt x="900" y="1540"/>
                  </a:lnTo>
                  <a:lnTo>
                    <a:pt x="900" y="1540"/>
                  </a:lnTo>
                  <a:lnTo>
                    <a:pt x="900" y="1540"/>
                  </a:lnTo>
                  <a:lnTo>
                    <a:pt x="900" y="1540"/>
                  </a:lnTo>
                  <a:lnTo>
                    <a:pt x="900" y="1540"/>
                  </a:lnTo>
                  <a:lnTo>
                    <a:pt x="900" y="1540"/>
                  </a:lnTo>
                  <a:lnTo>
                    <a:pt x="902" y="1540"/>
                  </a:lnTo>
                  <a:lnTo>
                    <a:pt x="902" y="1538"/>
                  </a:lnTo>
                  <a:lnTo>
                    <a:pt x="902" y="1538"/>
                  </a:lnTo>
                  <a:lnTo>
                    <a:pt x="902" y="1538"/>
                  </a:lnTo>
                  <a:lnTo>
                    <a:pt x="902" y="1538"/>
                  </a:lnTo>
                  <a:lnTo>
                    <a:pt x="904" y="1538"/>
                  </a:lnTo>
                  <a:lnTo>
                    <a:pt x="904" y="1538"/>
                  </a:lnTo>
                  <a:lnTo>
                    <a:pt x="904" y="1538"/>
                  </a:lnTo>
                  <a:lnTo>
                    <a:pt x="904" y="1540"/>
                  </a:lnTo>
                  <a:lnTo>
                    <a:pt x="904" y="1540"/>
                  </a:lnTo>
                  <a:lnTo>
                    <a:pt x="904" y="1540"/>
                  </a:lnTo>
                  <a:lnTo>
                    <a:pt x="907" y="1540"/>
                  </a:lnTo>
                  <a:lnTo>
                    <a:pt x="907" y="1538"/>
                  </a:lnTo>
                  <a:lnTo>
                    <a:pt x="907" y="1538"/>
                  </a:lnTo>
                  <a:lnTo>
                    <a:pt x="907" y="1536"/>
                  </a:lnTo>
                  <a:lnTo>
                    <a:pt x="909" y="1533"/>
                  </a:lnTo>
                  <a:lnTo>
                    <a:pt x="909" y="1533"/>
                  </a:lnTo>
                  <a:lnTo>
                    <a:pt x="909" y="1533"/>
                  </a:lnTo>
                  <a:lnTo>
                    <a:pt x="909" y="1533"/>
                  </a:lnTo>
                  <a:lnTo>
                    <a:pt x="909" y="1536"/>
                  </a:lnTo>
                  <a:lnTo>
                    <a:pt x="909" y="1536"/>
                  </a:lnTo>
                  <a:lnTo>
                    <a:pt x="909" y="1536"/>
                  </a:lnTo>
                  <a:lnTo>
                    <a:pt x="912" y="1533"/>
                  </a:lnTo>
                  <a:lnTo>
                    <a:pt x="912" y="1533"/>
                  </a:lnTo>
                  <a:lnTo>
                    <a:pt x="914" y="1533"/>
                  </a:lnTo>
                  <a:lnTo>
                    <a:pt x="912" y="1533"/>
                  </a:lnTo>
                  <a:lnTo>
                    <a:pt x="912" y="1536"/>
                  </a:lnTo>
                  <a:lnTo>
                    <a:pt x="912" y="1536"/>
                  </a:lnTo>
                  <a:lnTo>
                    <a:pt x="912" y="1538"/>
                  </a:lnTo>
                  <a:lnTo>
                    <a:pt x="912" y="1538"/>
                  </a:lnTo>
                  <a:lnTo>
                    <a:pt x="912" y="1540"/>
                  </a:lnTo>
                  <a:lnTo>
                    <a:pt x="912" y="1540"/>
                  </a:lnTo>
                  <a:lnTo>
                    <a:pt x="912" y="1540"/>
                  </a:lnTo>
                  <a:lnTo>
                    <a:pt x="912" y="1540"/>
                  </a:lnTo>
                  <a:lnTo>
                    <a:pt x="912" y="1540"/>
                  </a:lnTo>
                  <a:lnTo>
                    <a:pt x="914" y="1540"/>
                  </a:lnTo>
                  <a:lnTo>
                    <a:pt x="914" y="1538"/>
                  </a:lnTo>
                  <a:lnTo>
                    <a:pt x="914" y="1538"/>
                  </a:lnTo>
                  <a:lnTo>
                    <a:pt x="914" y="1538"/>
                  </a:lnTo>
                  <a:lnTo>
                    <a:pt x="914" y="1538"/>
                  </a:lnTo>
                  <a:lnTo>
                    <a:pt x="914" y="1538"/>
                  </a:lnTo>
                  <a:lnTo>
                    <a:pt x="914" y="1536"/>
                  </a:lnTo>
                  <a:lnTo>
                    <a:pt x="916" y="1536"/>
                  </a:lnTo>
                  <a:lnTo>
                    <a:pt x="916" y="1538"/>
                  </a:lnTo>
                  <a:lnTo>
                    <a:pt x="914" y="1538"/>
                  </a:lnTo>
                  <a:lnTo>
                    <a:pt x="914" y="1540"/>
                  </a:lnTo>
                  <a:lnTo>
                    <a:pt x="914" y="1540"/>
                  </a:lnTo>
                  <a:lnTo>
                    <a:pt x="916" y="1538"/>
                  </a:lnTo>
                  <a:lnTo>
                    <a:pt x="916" y="1538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9" y="1538"/>
                  </a:lnTo>
                  <a:lnTo>
                    <a:pt x="919" y="1538"/>
                  </a:lnTo>
                  <a:lnTo>
                    <a:pt x="919" y="1538"/>
                  </a:lnTo>
                  <a:lnTo>
                    <a:pt x="919" y="1536"/>
                  </a:lnTo>
                  <a:lnTo>
                    <a:pt x="919" y="1536"/>
                  </a:lnTo>
                  <a:lnTo>
                    <a:pt x="919" y="1533"/>
                  </a:lnTo>
                  <a:lnTo>
                    <a:pt x="919" y="1533"/>
                  </a:lnTo>
                  <a:lnTo>
                    <a:pt x="919" y="1533"/>
                  </a:lnTo>
                  <a:lnTo>
                    <a:pt x="916" y="1533"/>
                  </a:lnTo>
                  <a:lnTo>
                    <a:pt x="916" y="1533"/>
                  </a:lnTo>
                  <a:lnTo>
                    <a:pt x="916" y="1533"/>
                  </a:lnTo>
                  <a:lnTo>
                    <a:pt x="914" y="1533"/>
                  </a:lnTo>
                  <a:lnTo>
                    <a:pt x="914" y="1533"/>
                  </a:lnTo>
                  <a:lnTo>
                    <a:pt x="916" y="1531"/>
                  </a:lnTo>
                  <a:lnTo>
                    <a:pt x="916" y="1531"/>
                  </a:lnTo>
                  <a:lnTo>
                    <a:pt x="919" y="1533"/>
                  </a:lnTo>
                  <a:lnTo>
                    <a:pt x="919" y="1533"/>
                  </a:lnTo>
                  <a:lnTo>
                    <a:pt x="919" y="1531"/>
                  </a:lnTo>
                  <a:lnTo>
                    <a:pt x="919" y="1531"/>
                  </a:lnTo>
                  <a:lnTo>
                    <a:pt x="916" y="1531"/>
                  </a:lnTo>
                  <a:lnTo>
                    <a:pt x="916" y="1531"/>
                  </a:lnTo>
                  <a:lnTo>
                    <a:pt x="916" y="1531"/>
                  </a:lnTo>
                  <a:lnTo>
                    <a:pt x="916" y="1531"/>
                  </a:lnTo>
                  <a:lnTo>
                    <a:pt x="919" y="1531"/>
                  </a:lnTo>
                  <a:lnTo>
                    <a:pt x="919" y="1531"/>
                  </a:lnTo>
                  <a:lnTo>
                    <a:pt x="919" y="1531"/>
                  </a:lnTo>
                  <a:lnTo>
                    <a:pt x="921" y="1531"/>
                  </a:lnTo>
                  <a:lnTo>
                    <a:pt x="919" y="1531"/>
                  </a:lnTo>
                  <a:lnTo>
                    <a:pt x="919" y="1528"/>
                  </a:lnTo>
                  <a:lnTo>
                    <a:pt x="921" y="1531"/>
                  </a:lnTo>
                  <a:lnTo>
                    <a:pt x="921" y="1531"/>
                  </a:lnTo>
                  <a:lnTo>
                    <a:pt x="921" y="1531"/>
                  </a:lnTo>
                  <a:lnTo>
                    <a:pt x="921" y="1531"/>
                  </a:lnTo>
                  <a:lnTo>
                    <a:pt x="919" y="1528"/>
                  </a:lnTo>
                  <a:lnTo>
                    <a:pt x="919" y="1528"/>
                  </a:lnTo>
                  <a:lnTo>
                    <a:pt x="919" y="1526"/>
                  </a:lnTo>
                  <a:lnTo>
                    <a:pt x="919" y="1528"/>
                  </a:lnTo>
                  <a:lnTo>
                    <a:pt x="919" y="1528"/>
                  </a:lnTo>
                  <a:lnTo>
                    <a:pt x="921" y="1528"/>
                  </a:lnTo>
                  <a:lnTo>
                    <a:pt x="921" y="1528"/>
                  </a:lnTo>
                  <a:lnTo>
                    <a:pt x="921" y="1528"/>
                  </a:lnTo>
                  <a:lnTo>
                    <a:pt x="921" y="1526"/>
                  </a:lnTo>
                  <a:lnTo>
                    <a:pt x="921" y="1526"/>
                  </a:lnTo>
                  <a:lnTo>
                    <a:pt x="919" y="1526"/>
                  </a:lnTo>
                  <a:lnTo>
                    <a:pt x="919" y="1526"/>
                  </a:lnTo>
                  <a:lnTo>
                    <a:pt x="919" y="1524"/>
                  </a:lnTo>
                  <a:lnTo>
                    <a:pt x="921" y="1524"/>
                  </a:lnTo>
                  <a:lnTo>
                    <a:pt x="921" y="1524"/>
                  </a:lnTo>
                  <a:lnTo>
                    <a:pt x="921" y="1524"/>
                  </a:lnTo>
                  <a:lnTo>
                    <a:pt x="921" y="1524"/>
                  </a:lnTo>
                  <a:lnTo>
                    <a:pt x="921" y="1524"/>
                  </a:lnTo>
                  <a:lnTo>
                    <a:pt x="923" y="1524"/>
                  </a:lnTo>
                  <a:lnTo>
                    <a:pt x="921" y="1524"/>
                  </a:lnTo>
                  <a:lnTo>
                    <a:pt x="921" y="1524"/>
                  </a:lnTo>
                  <a:lnTo>
                    <a:pt x="921" y="1521"/>
                  </a:lnTo>
                  <a:lnTo>
                    <a:pt x="921" y="1521"/>
                  </a:lnTo>
                  <a:lnTo>
                    <a:pt x="921" y="1521"/>
                  </a:lnTo>
                  <a:lnTo>
                    <a:pt x="921" y="1521"/>
                  </a:lnTo>
                  <a:lnTo>
                    <a:pt x="923" y="1521"/>
                  </a:lnTo>
                  <a:lnTo>
                    <a:pt x="923" y="1521"/>
                  </a:lnTo>
                  <a:lnTo>
                    <a:pt x="921" y="1521"/>
                  </a:lnTo>
                  <a:lnTo>
                    <a:pt x="921" y="1521"/>
                  </a:lnTo>
                  <a:lnTo>
                    <a:pt x="921" y="1519"/>
                  </a:lnTo>
                  <a:lnTo>
                    <a:pt x="921" y="1519"/>
                  </a:lnTo>
                  <a:lnTo>
                    <a:pt x="923" y="1519"/>
                  </a:lnTo>
                  <a:lnTo>
                    <a:pt x="923" y="1519"/>
                  </a:lnTo>
                  <a:lnTo>
                    <a:pt x="923" y="1521"/>
                  </a:lnTo>
                  <a:lnTo>
                    <a:pt x="923" y="1521"/>
                  </a:lnTo>
                  <a:lnTo>
                    <a:pt x="923" y="1521"/>
                  </a:lnTo>
                  <a:lnTo>
                    <a:pt x="926" y="1519"/>
                  </a:lnTo>
                  <a:lnTo>
                    <a:pt x="926" y="1521"/>
                  </a:lnTo>
                  <a:lnTo>
                    <a:pt x="926" y="1521"/>
                  </a:lnTo>
                  <a:lnTo>
                    <a:pt x="926" y="1521"/>
                  </a:lnTo>
                  <a:lnTo>
                    <a:pt x="926" y="1521"/>
                  </a:lnTo>
                  <a:lnTo>
                    <a:pt x="926" y="1521"/>
                  </a:lnTo>
                  <a:lnTo>
                    <a:pt x="926" y="1524"/>
                  </a:lnTo>
                  <a:lnTo>
                    <a:pt x="928" y="1524"/>
                  </a:lnTo>
                  <a:lnTo>
                    <a:pt x="928" y="1524"/>
                  </a:lnTo>
                  <a:lnTo>
                    <a:pt x="928" y="1524"/>
                  </a:lnTo>
                  <a:lnTo>
                    <a:pt x="928" y="1524"/>
                  </a:lnTo>
                  <a:lnTo>
                    <a:pt x="928" y="1521"/>
                  </a:lnTo>
                  <a:lnTo>
                    <a:pt x="928" y="1521"/>
                  </a:lnTo>
                  <a:lnTo>
                    <a:pt x="928" y="1521"/>
                  </a:lnTo>
                  <a:lnTo>
                    <a:pt x="931" y="1519"/>
                  </a:lnTo>
                  <a:lnTo>
                    <a:pt x="928" y="1519"/>
                  </a:lnTo>
                  <a:lnTo>
                    <a:pt x="928" y="1519"/>
                  </a:lnTo>
                  <a:lnTo>
                    <a:pt x="928" y="1519"/>
                  </a:lnTo>
                  <a:lnTo>
                    <a:pt x="928" y="1519"/>
                  </a:lnTo>
                  <a:lnTo>
                    <a:pt x="926" y="1519"/>
                  </a:lnTo>
                  <a:lnTo>
                    <a:pt x="926" y="1519"/>
                  </a:lnTo>
                  <a:lnTo>
                    <a:pt x="923" y="1519"/>
                  </a:lnTo>
                  <a:lnTo>
                    <a:pt x="923" y="1519"/>
                  </a:lnTo>
                  <a:lnTo>
                    <a:pt x="923" y="1519"/>
                  </a:lnTo>
                  <a:lnTo>
                    <a:pt x="923" y="1519"/>
                  </a:lnTo>
                  <a:lnTo>
                    <a:pt x="926" y="1517"/>
                  </a:lnTo>
                  <a:lnTo>
                    <a:pt x="926" y="1517"/>
                  </a:lnTo>
                  <a:lnTo>
                    <a:pt x="926" y="1519"/>
                  </a:lnTo>
                  <a:lnTo>
                    <a:pt x="928" y="1519"/>
                  </a:lnTo>
                  <a:lnTo>
                    <a:pt x="928" y="1519"/>
                  </a:lnTo>
                  <a:lnTo>
                    <a:pt x="931" y="1517"/>
                  </a:lnTo>
                  <a:lnTo>
                    <a:pt x="931" y="1517"/>
                  </a:lnTo>
                  <a:lnTo>
                    <a:pt x="933" y="1514"/>
                  </a:lnTo>
                  <a:lnTo>
                    <a:pt x="933" y="1514"/>
                  </a:lnTo>
                  <a:lnTo>
                    <a:pt x="931" y="1514"/>
                  </a:lnTo>
                  <a:lnTo>
                    <a:pt x="931" y="1512"/>
                  </a:lnTo>
                  <a:lnTo>
                    <a:pt x="931" y="1512"/>
                  </a:lnTo>
                  <a:lnTo>
                    <a:pt x="931" y="1512"/>
                  </a:lnTo>
                  <a:lnTo>
                    <a:pt x="933" y="1512"/>
                  </a:lnTo>
                  <a:lnTo>
                    <a:pt x="933" y="1512"/>
                  </a:lnTo>
                  <a:lnTo>
                    <a:pt x="933" y="1509"/>
                  </a:lnTo>
                  <a:lnTo>
                    <a:pt x="933" y="1509"/>
                  </a:lnTo>
                  <a:lnTo>
                    <a:pt x="933" y="1509"/>
                  </a:lnTo>
                  <a:lnTo>
                    <a:pt x="931" y="1509"/>
                  </a:lnTo>
                  <a:lnTo>
                    <a:pt x="931" y="1509"/>
                  </a:lnTo>
                  <a:lnTo>
                    <a:pt x="931" y="1509"/>
                  </a:lnTo>
                  <a:lnTo>
                    <a:pt x="928" y="1509"/>
                  </a:lnTo>
                  <a:lnTo>
                    <a:pt x="928" y="1509"/>
                  </a:lnTo>
                  <a:lnTo>
                    <a:pt x="928" y="1509"/>
                  </a:lnTo>
                  <a:lnTo>
                    <a:pt x="928" y="1507"/>
                  </a:lnTo>
                  <a:lnTo>
                    <a:pt x="926" y="1509"/>
                  </a:lnTo>
                  <a:lnTo>
                    <a:pt x="923" y="1509"/>
                  </a:lnTo>
                  <a:lnTo>
                    <a:pt x="923" y="1509"/>
                  </a:lnTo>
                  <a:lnTo>
                    <a:pt x="923" y="1507"/>
                  </a:lnTo>
                  <a:lnTo>
                    <a:pt x="923" y="1507"/>
                  </a:lnTo>
                  <a:lnTo>
                    <a:pt x="926" y="1507"/>
                  </a:lnTo>
                  <a:lnTo>
                    <a:pt x="926" y="1507"/>
                  </a:lnTo>
                  <a:lnTo>
                    <a:pt x="926" y="1507"/>
                  </a:lnTo>
                  <a:lnTo>
                    <a:pt x="928" y="1507"/>
                  </a:lnTo>
                  <a:lnTo>
                    <a:pt x="928" y="1507"/>
                  </a:lnTo>
                  <a:lnTo>
                    <a:pt x="928" y="1507"/>
                  </a:lnTo>
                  <a:lnTo>
                    <a:pt x="928" y="1505"/>
                  </a:lnTo>
                  <a:lnTo>
                    <a:pt x="928" y="1505"/>
                  </a:lnTo>
                  <a:lnTo>
                    <a:pt x="928" y="1502"/>
                  </a:lnTo>
                  <a:lnTo>
                    <a:pt x="928" y="1500"/>
                  </a:lnTo>
                  <a:lnTo>
                    <a:pt x="928" y="1500"/>
                  </a:lnTo>
                  <a:lnTo>
                    <a:pt x="931" y="1500"/>
                  </a:lnTo>
                  <a:lnTo>
                    <a:pt x="931" y="1500"/>
                  </a:lnTo>
                  <a:lnTo>
                    <a:pt x="931" y="1500"/>
                  </a:lnTo>
                  <a:lnTo>
                    <a:pt x="931" y="1500"/>
                  </a:lnTo>
                  <a:lnTo>
                    <a:pt x="931" y="1502"/>
                  </a:lnTo>
                  <a:lnTo>
                    <a:pt x="931" y="1502"/>
                  </a:lnTo>
                  <a:lnTo>
                    <a:pt x="931" y="1505"/>
                  </a:lnTo>
                  <a:lnTo>
                    <a:pt x="931" y="1505"/>
                  </a:lnTo>
                  <a:lnTo>
                    <a:pt x="931" y="1507"/>
                  </a:lnTo>
                  <a:lnTo>
                    <a:pt x="931" y="1507"/>
                  </a:lnTo>
                  <a:lnTo>
                    <a:pt x="931" y="1507"/>
                  </a:lnTo>
                  <a:lnTo>
                    <a:pt x="931" y="1507"/>
                  </a:lnTo>
                  <a:lnTo>
                    <a:pt x="933" y="1507"/>
                  </a:lnTo>
                  <a:lnTo>
                    <a:pt x="933" y="1507"/>
                  </a:lnTo>
                  <a:lnTo>
                    <a:pt x="933" y="1509"/>
                  </a:lnTo>
                  <a:lnTo>
                    <a:pt x="933" y="1509"/>
                  </a:lnTo>
                  <a:lnTo>
                    <a:pt x="935" y="1509"/>
                  </a:lnTo>
                  <a:lnTo>
                    <a:pt x="935" y="1509"/>
                  </a:lnTo>
                  <a:lnTo>
                    <a:pt x="935" y="1509"/>
                  </a:lnTo>
                  <a:lnTo>
                    <a:pt x="935" y="1507"/>
                  </a:lnTo>
                  <a:lnTo>
                    <a:pt x="935" y="1507"/>
                  </a:lnTo>
                  <a:lnTo>
                    <a:pt x="935" y="1507"/>
                  </a:lnTo>
                  <a:lnTo>
                    <a:pt x="938" y="1507"/>
                  </a:lnTo>
                  <a:lnTo>
                    <a:pt x="938" y="1507"/>
                  </a:lnTo>
                  <a:lnTo>
                    <a:pt x="938" y="1507"/>
                  </a:lnTo>
                  <a:lnTo>
                    <a:pt x="938" y="1507"/>
                  </a:lnTo>
                  <a:lnTo>
                    <a:pt x="938" y="1507"/>
                  </a:lnTo>
                  <a:lnTo>
                    <a:pt x="938" y="1507"/>
                  </a:lnTo>
                  <a:lnTo>
                    <a:pt x="938" y="1507"/>
                  </a:lnTo>
                  <a:lnTo>
                    <a:pt x="935" y="1507"/>
                  </a:lnTo>
                  <a:lnTo>
                    <a:pt x="935" y="1509"/>
                  </a:lnTo>
                  <a:lnTo>
                    <a:pt x="935" y="1509"/>
                  </a:lnTo>
                  <a:lnTo>
                    <a:pt x="935" y="1509"/>
                  </a:lnTo>
                  <a:lnTo>
                    <a:pt x="935" y="1509"/>
                  </a:lnTo>
                  <a:lnTo>
                    <a:pt x="935" y="1509"/>
                  </a:lnTo>
                  <a:lnTo>
                    <a:pt x="935" y="1512"/>
                  </a:lnTo>
                  <a:lnTo>
                    <a:pt x="935" y="1512"/>
                  </a:lnTo>
                  <a:lnTo>
                    <a:pt x="935" y="1512"/>
                  </a:lnTo>
                  <a:lnTo>
                    <a:pt x="938" y="1512"/>
                  </a:lnTo>
                  <a:lnTo>
                    <a:pt x="938" y="1512"/>
                  </a:lnTo>
                  <a:lnTo>
                    <a:pt x="938" y="1512"/>
                  </a:lnTo>
                  <a:lnTo>
                    <a:pt x="938" y="1512"/>
                  </a:lnTo>
                  <a:lnTo>
                    <a:pt x="935" y="1514"/>
                  </a:lnTo>
                  <a:lnTo>
                    <a:pt x="933" y="1517"/>
                  </a:lnTo>
                  <a:lnTo>
                    <a:pt x="933" y="1519"/>
                  </a:lnTo>
                  <a:lnTo>
                    <a:pt x="931" y="1521"/>
                  </a:lnTo>
                  <a:lnTo>
                    <a:pt x="931" y="1521"/>
                  </a:lnTo>
                  <a:lnTo>
                    <a:pt x="931" y="1521"/>
                  </a:lnTo>
                  <a:lnTo>
                    <a:pt x="931" y="1521"/>
                  </a:lnTo>
                  <a:lnTo>
                    <a:pt x="933" y="1521"/>
                  </a:lnTo>
                  <a:lnTo>
                    <a:pt x="933" y="1521"/>
                  </a:lnTo>
                  <a:lnTo>
                    <a:pt x="933" y="1521"/>
                  </a:lnTo>
                  <a:lnTo>
                    <a:pt x="933" y="1524"/>
                  </a:lnTo>
                  <a:lnTo>
                    <a:pt x="933" y="1524"/>
                  </a:lnTo>
                  <a:lnTo>
                    <a:pt x="933" y="1524"/>
                  </a:lnTo>
                  <a:lnTo>
                    <a:pt x="933" y="1524"/>
                  </a:lnTo>
                  <a:lnTo>
                    <a:pt x="935" y="1521"/>
                  </a:lnTo>
                  <a:lnTo>
                    <a:pt x="938" y="1519"/>
                  </a:lnTo>
                  <a:lnTo>
                    <a:pt x="938" y="1519"/>
                  </a:lnTo>
                  <a:lnTo>
                    <a:pt x="938" y="1519"/>
                  </a:lnTo>
                  <a:lnTo>
                    <a:pt x="938" y="1519"/>
                  </a:lnTo>
                  <a:lnTo>
                    <a:pt x="940" y="1519"/>
                  </a:lnTo>
                  <a:lnTo>
                    <a:pt x="940" y="1514"/>
                  </a:lnTo>
                  <a:lnTo>
                    <a:pt x="940" y="1514"/>
                  </a:lnTo>
                  <a:lnTo>
                    <a:pt x="942" y="1509"/>
                  </a:lnTo>
                  <a:lnTo>
                    <a:pt x="942" y="1507"/>
                  </a:lnTo>
                  <a:lnTo>
                    <a:pt x="942" y="1507"/>
                  </a:lnTo>
                  <a:lnTo>
                    <a:pt x="942" y="1507"/>
                  </a:lnTo>
                  <a:lnTo>
                    <a:pt x="942" y="1507"/>
                  </a:lnTo>
                  <a:lnTo>
                    <a:pt x="942" y="1507"/>
                  </a:lnTo>
                  <a:lnTo>
                    <a:pt x="942" y="1507"/>
                  </a:lnTo>
                  <a:lnTo>
                    <a:pt x="942" y="1507"/>
                  </a:lnTo>
                  <a:lnTo>
                    <a:pt x="940" y="1505"/>
                  </a:lnTo>
                  <a:lnTo>
                    <a:pt x="940" y="1505"/>
                  </a:lnTo>
                  <a:lnTo>
                    <a:pt x="940" y="1505"/>
                  </a:lnTo>
                  <a:lnTo>
                    <a:pt x="940" y="1502"/>
                  </a:lnTo>
                  <a:lnTo>
                    <a:pt x="938" y="1502"/>
                  </a:lnTo>
                  <a:lnTo>
                    <a:pt x="938" y="1502"/>
                  </a:lnTo>
                  <a:lnTo>
                    <a:pt x="938" y="1502"/>
                  </a:lnTo>
                  <a:lnTo>
                    <a:pt x="938" y="1500"/>
                  </a:lnTo>
                  <a:lnTo>
                    <a:pt x="938" y="1500"/>
                  </a:lnTo>
                  <a:lnTo>
                    <a:pt x="940" y="1502"/>
                  </a:lnTo>
                  <a:lnTo>
                    <a:pt x="940" y="1502"/>
                  </a:lnTo>
                  <a:lnTo>
                    <a:pt x="940" y="1502"/>
                  </a:lnTo>
                  <a:lnTo>
                    <a:pt x="940" y="1502"/>
                  </a:lnTo>
                  <a:lnTo>
                    <a:pt x="940" y="1502"/>
                  </a:lnTo>
                  <a:lnTo>
                    <a:pt x="940" y="1505"/>
                  </a:lnTo>
                  <a:lnTo>
                    <a:pt x="942" y="1505"/>
                  </a:lnTo>
                  <a:lnTo>
                    <a:pt x="942" y="1505"/>
                  </a:lnTo>
                  <a:lnTo>
                    <a:pt x="942" y="1505"/>
                  </a:lnTo>
                  <a:lnTo>
                    <a:pt x="942" y="1505"/>
                  </a:lnTo>
                  <a:lnTo>
                    <a:pt x="942" y="1505"/>
                  </a:lnTo>
                  <a:lnTo>
                    <a:pt x="942" y="1505"/>
                  </a:lnTo>
                  <a:lnTo>
                    <a:pt x="942" y="1507"/>
                  </a:lnTo>
                  <a:lnTo>
                    <a:pt x="945" y="1507"/>
                  </a:lnTo>
                  <a:lnTo>
                    <a:pt x="945" y="1507"/>
                  </a:lnTo>
                  <a:lnTo>
                    <a:pt x="945" y="1505"/>
                  </a:lnTo>
                  <a:lnTo>
                    <a:pt x="945" y="1502"/>
                  </a:lnTo>
                  <a:lnTo>
                    <a:pt x="945" y="1502"/>
                  </a:lnTo>
                  <a:lnTo>
                    <a:pt x="945" y="1502"/>
                  </a:lnTo>
                  <a:lnTo>
                    <a:pt x="945" y="1500"/>
                  </a:lnTo>
                  <a:lnTo>
                    <a:pt x="945" y="1500"/>
                  </a:lnTo>
                  <a:lnTo>
                    <a:pt x="947" y="1500"/>
                  </a:lnTo>
                  <a:lnTo>
                    <a:pt x="947" y="1500"/>
                  </a:lnTo>
                  <a:lnTo>
                    <a:pt x="947" y="1502"/>
                  </a:lnTo>
                  <a:lnTo>
                    <a:pt x="947" y="1502"/>
                  </a:lnTo>
                  <a:lnTo>
                    <a:pt x="947" y="1502"/>
                  </a:lnTo>
                  <a:lnTo>
                    <a:pt x="947" y="1505"/>
                  </a:lnTo>
                  <a:lnTo>
                    <a:pt x="947" y="1505"/>
                  </a:lnTo>
                  <a:lnTo>
                    <a:pt x="947" y="1505"/>
                  </a:lnTo>
                  <a:lnTo>
                    <a:pt x="947" y="1505"/>
                  </a:lnTo>
                  <a:lnTo>
                    <a:pt x="947" y="1505"/>
                  </a:lnTo>
                  <a:lnTo>
                    <a:pt x="947" y="1505"/>
                  </a:lnTo>
                  <a:lnTo>
                    <a:pt x="947" y="1507"/>
                  </a:lnTo>
                  <a:lnTo>
                    <a:pt x="945" y="1509"/>
                  </a:lnTo>
                  <a:lnTo>
                    <a:pt x="945" y="1509"/>
                  </a:lnTo>
                  <a:lnTo>
                    <a:pt x="945" y="1509"/>
                  </a:lnTo>
                  <a:lnTo>
                    <a:pt x="945" y="1509"/>
                  </a:lnTo>
                  <a:lnTo>
                    <a:pt x="945" y="1509"/>
                  </a:lnTo>
                  <a:lnTo>
                    <a:pt x="945" y="1512"/>
                  </a:lnTo>
                  <a:lnTo>
                    <a:pt x="945" y="1512"/>
                  </a:lnTo>
                  <a:lnTo>
                    <a:pt x="945" y="1512"/>
                  </a:lnTo>
                  <a:lnTo>
                    <a:pt x="945" y="1512"/>
                  </a:lnTo>
                  <a:lnTo>
                    <a:pt x="945" y="1514"/>
                  </a:lnTo>
                  <a:lnTo>
                    <a:pt x="938" y="1521"/>
                  </a:lnTo>
                  <a:lnTo>
                    <a:pt x="933" y="1528"/>
                  </a:lnTo>
                  <a:lnTo>
                    <a:pt x="933" y="1528"/>
                  </a:lnTo>
                  <a:lnTo>
                    <a:pt x="933" y="1528"/>
                  </a:lnTo>
                  <a:lnTo>
                    <a:pt x="933" y="1531"/>
                  </a:lnTo>
                  <a:lnTo>
                    <a:pt x="933" y="1531"/>
                  </a:lnTo>
                  <a:lnTo>
                    <a:pt x="933" y="1531"/>
                  </a:lnTo>
                  <a:lnTo>
                    <a:pt x="933" y="1531"/>
                  </a:lnTo>
                  <a:lnTo>
                    <a:pt x="935" y="1528"/>
                  </a:lnTo>
                  <a:lnTo>
                    <a:pt x="935" y="1528"/>
                  </a:lnTo>
                  <a:lnTo>
                    <a:pt x="935" y="1528"/>
                  </a:lnTo>
                  <a:lnTo>
                    <a:pt x="935" y="1528"/>
                  </a:lnTo>
                  <a:lnTo>
                    <a:pt x="935" y="1528"/>
                  </a:lnTo>
                  <a:lnTo>
                    <a:pt x="935" y="1526"/>
                  </a:lnTo>
                  <a:lnTo>
                    <a:pt x="935" y="1526"/>
                  </a:lnTo>
                  <a:lnTo>
                    <a:pt x="935" y="1526"/>
                  </a:lnTo>
                  <a:lnTo>
                    <a:pt x="935" y="1524"/>
                  </a:lnTo>
                  <a:lnTo>
                    <a:pt x="935" y="1524"/>
                  </a:lnTo>
                  <a:lnTo>
                    <a:pt x="935" y="1524"/>
                  </a:lnTo>
                  <a:lnTo>
                    <a:pt x="935" y="1524"/>
                  </a:lnTo>
                  <a:lnTo>
                    <a:pt x="935" y="1524"/>
                  </a:lnTo>
                  <a:lnTo>
                    <a:pt x="938" y="1524"/>
                  </a:lnTo>
                  <a:lnTo>
                    <a:pt x="938" y="1526"/>
                  </a:lnTo>
                  <a:lnTo>
                    <a:pt x="938" y="1524"/>
                  </a:lnTo>
                  <a:lnTo>
                    <a:pt x="938" y="1524"/>
                  </a:lnTo>
                  <a:lnTo>
                    <a:pt x="938" y="1521"/>
                  </a:lnTo>
                  <a:lnTo>
                    <a:pt x="938" y="1521"/>
                  </a:lnTo>
                  <a:lnTo>
                    <a:pt x="938" y="1524"/>
                  </a:lnTo>
                  <a:lnTo>
                    <a:pt x="938" y="1526"/>
                  </a:lnTo>
                  <a:lnTo>
                    <a:pt x="935" y="1528"/>
                  </a:lnTo>
                  <a:lnTo>
                    <a:pt x="933" y="1531"/>
                  </a:lnTo>
                  <a:lnTo>
                    <a:pt x="933" y="1533"/>
                  </a:lnTo>
                  <a:lnTo>
                    <a:pt x="933" y="1533"/>
                  </a:lnTo>
                  <a:lnTo>
                    <a:pt x="935" y="1533"/>
                  </a:lnTo>
                  <a:lnTo>
                    <a:pt x="935" y="1533"/>
                  </a:lnTo>
                  <a:lnTo>
                    <a:pt x="935" y="1533"/>
                  </a:lnTo>
                  <a:lnTo>
                    <a:pt x="938" y="1533"/>
                  </a:lnTo>
                  <a:lnTo>
                    <a:pt x="938" y="1533"/>
                  </a:lnTo>
                  <a:lnTo>
                    <a:pt x="938" y="1533"/>
                  </a:lnTo>
                  <a:lnTo>
                    <a:pt x="940" y="1533"/>
                  </a:lnTo>
                  <a:lnTo>
                    <a:pt x="940" y="1531"/>
                  </a:lnTo>
                  <a:lnTo>
                    <a:pt x="938" y="1528"/>
                  </a:lnTo>
                  <a:lnTo>
                    <a:pt x="938" y="1528"/>
                  </a:lnTo>
                  <a:lnTo>
                    <a:pt x="938" y="1528"/>
                  </a:lnTo>
                  <a:lnTo>
                    <a:pt x="938" y="1526"/>
                  </a:lnTo>
                  <a:lnTo>
                    <a:pt x="938" y="1526"/>
                  </a:lnTo>
                  <a:lnTo>
                    <a:pt x="938" y="1526"/>
                  </a:lnTo>
                  <a:lnTo>
                    <a:pt x="938" y="1526"/>
                  </a:lnTo>
                  <a:lnTo>
                    <a:pt x="938" y="1526"/>
                  </a:lnTo>
                  <a:lnTo>
                    <a:pt x="940" y="1526"/>
                  </a:lnTo>
                  <a:lnTo>
                    <a:pt x="940" y="1526"/>
                  </a:lnTo>
                  <a:lnTo>
                    <a:pt x="940" y="1526"/>
                  </a:lnTo>
                  <a:lnTo>
                    <a:pt x="940" y="1524"/>
                  </a:lnTo>
                  <a:lnTo>
                    <a:pt x="940" y="1524"/>
                  </a:lnTo>
                  <a:lnTo>
                    <a:pt x="942" y="1524"/>
                  </a:lnTo>
                  <a:lnTo>
                    <a:pt x="942" y="1524"/>
                  </a:lnTo>
                  <a:lnTo>
                    <a:pt x="942" y="1524"/>
                  </a:lnTo>
                  <a:lnTo>
                    <a:pt x="942" y="1526"/>
                  </a:lnTo>
                  <a:lnTo>
                    <a:pt x="942" y="1526"/>
                  </a:lnTo>
                  <a:lnTo>
                    <a:pt x="940" y="1528"/>
                  </a:lnTo>
                  <a:lnTo>
                    <a:pt x="940" y="1528"/>
                  </a:lnTo>
                  <a:lnTo>
                    <a:pt x="942" y="1528"/>
                  </a:lnTo>
                  <a:lnTo>
                    <a:pt x="942" y="1528"/>
                  </a:lnTo>
                  <a:lnTo>
                    <a:pt x="942" y="1528"/>
                  </a:lnTo>
                  <a:lnTo>
                    <a:pt x="945" y="1528"/>
                  </a:lnTo>
                  <a:lnTo>
                    <a:pt x="945" y="1526"/>
                  </a:lnTo>
                  <a:lnTo>
                    <a:pt x="945" y="1526"/>
                  </a:lnTo>
                  <a:lnTo>
                    <a:pt x="945" y="1526"/>
                  </a:lnTo>
                  <a:lnTo>
                    <a:pt x="945" y="1526"/>
                  </a:lnTo>
                  <a:lnTo>
                    <a:pt x="947" y="1519"/>
                  </a:lnTo>
                  <a:lnTo>
                    <a:pt x="947" y="1519"/>
                  </a:lnTo>
                  <a:lnTo>
                    <a:pt x="947" y="1517"/>
                  </a:lnTo>
                  <a:lnTo>
                    <a:pt x="947" y="1517"/>
                  </a:lnTo>
                  <a:lnTo>
                    <a:pt x="947" y="1514"/>
                  </a:lnTo>
                  <a:lnTo>
                    <a:pt x="947" y="1514"/>
                  </a:lnTo>
                  <a:lnTo>
                    <a:pt x="947" y="1514"/>
                  </a:lnTo>
                  <a:lnTo>
                    <a:pt x="947" y="1514"/>
                  </a:lnTo>
                  <a:lnTo>
                    <a:pt x="947" y="1514"/>
                  </a:lnTo>
                  <a:lnTo>
                    <a:pt x="947" y="1512"/>
                  </a:lnTo>
                  <a:lnTo>
                    <a:pt x="947" y="1512"/>
                  </a:lnTo>
                  <a:lnTo>
                    <a:pt x="947" y="1512"/>
                  </a:lnTo>
                  <a:lnTo>
                    <a:pt x="947" y="1512"/>
                  </a:lnTo>
                  <a:lnTo>
                    <a:pt x="947" y="1512"/>
                  </a:lnTo>
                  <a:lnTo>
                    <a:pt x="947" y="1512"/>
                  </a:lnTo>
                  <a:lnTo>
                    <a:pt x="947" y="1512"/>
                  </a:lnTo>
                  <a:lnTo>
                    <a:pt x="949" y="1512"/>
                  </a:lnTo>
                  <a:lnTo>
                    <a:pt x="949" y="1512"/>
                  </a:lnTo>
                  <a:lnTo>
                    <a:pt x="949" y="1512"/>
                  </a:lnTo>
                  <a:lnTo>
                    <a:pt x="949" y="1512"/>
                  </a:lnTo>
                  <a:lnTo>
                    <a:pt x="949" y="1514"/>
                  </a:lnTo>
                  <a:lnTo>
                    <a:pt x="949" y="1514"/>
                  </a:lnTo>
                  <a:lnTo>
                    <a:pt x="949" y="1514"/>
                  </a:lnTo>
                  <a:lnTo>
                    <a:pt x="949" y="1514"/>
                  </a:lnTo>
                  <a:lnTo>
                    <a:pt x="949" y="1514"/>
                  </a:lnTo>
                  <a:lnTo>
                    <a:pt x="949" y="1514"/>
                  </a:lnTo>
                  <a:lnTo>
                    <a:pt x="949" y="1514"/>
                  </a:lnTo>
                  <a:lnTo>
                    <a:pt x="952" y="1514"/>
                  </a:lnTo>
                  <a:lnTo>
                    <a:pt x="952" y="1514"/>
                  </a:lnTo>
                  <a:lnTo>
                    <a:pt x="952" y="1514"/>
                  </a:lnTo>
                  <a:lnTo>
                    <a:pt x="952" y="1514"/>
                  </a:lnTo>
                  <a:lnTo>
                    <a:pt x="952" y="1514"/>
                  </a:lnTo>
                  <a:lnTo>
                    <a:pt x="949" y="1517"/>
                  </a:lnTo>
                  <a:lnTo>
                    <a:pt x="949" y="1517"/>
                  </a:lnTo>
                  <a:lnTo>
                    <a:pt x="949" y="1517"/>
                  </a:lnTo>
                  <a:lnTo>
                    <a:pt x="949" y="1517"/>
                  </a:lnTo>
                  <a:lnTo>
                    <a:pt x="949" y="1517"/>
                  </a:lnTo>
                  <a:lnTo>
                    <a:pt x="949" y="1519"/>
                  </a:lnTo>
                  <a:lnTo>
                    <a:pt x="949" y="1519"/>
                  </a:lnTo>
                  <a:lnTo>
                    <a:pt x="949" y="1521"/>
                  </a:lnTo>
                  <a:lnTo>
                    <a:pt x="947" y="1521"/>
                  </a:lnTo>
                  <a:lnTo>
                    <a:pt x="947" y="1521"/>
                  </a:lnTo>
                  <a:lnTo>
                    <a:pt x="947" y="1521"/>
                  </a:lnTo>
                  <a:lnTo>
                    <a:pt x="947" y="1524"/>
                  </a:lnTo>
                  <a:lnTo>
                    <a:pt x="947" y="1524"/>
                  </a:lnTo>
                  <a:lnTo>
                    <a:pt x="947" y="1524"/>
                  </a:lnTo>
                  <a:lnTo>
                    <a:pt x="947" y="1524"/>
                  </a:lnTo>
                  <a:lnTo>
                    <a:pt x="947" y="1524"/>
                  </a:lnTo>
                  <a:lnTo>
                    <a:pt x="947" y="1526"/>
                  </a:lnTo>
                  <a:lnTo>
                    <a:pt x="947" y="1526"/>
                  </a:lnTo>
                  <a:lnTo>
                    <a:pt x="947" y="1526"/>
                  </a:lnTo>
                  <a:lnTo>
                    <a:pt x="949" y="1524"/>
                  </a:lnTo>
                  <a:lnTo>
                    <a:pt x="949" y="1526"/>
                  </a:lnTo>
                  <a:lnTo>
                    <a:pt x="945" y="1528"/>
                  </a:lnTo>
                  <a:lnTo>
                    <a:pt x="945" y="1528"/>
                  </a:lnTo>
                  <a:lnTo>
                    <a:pt x="945" y="1531"/>
                  </a:lnTo>
                  <a:lnTo>
                    <a:pt x="945" y="1531"/>
                  </a:lnTo>
                  <a:lnTo>
                    <a:pt x="945" y="1531"/>
                  </a:lnTo>
                  <a:lnTo>
                    <a:pt x="945" y="1531"/>
                  </a:lnTo>
                  <a:lnTo>
                    <a:pt x="945" y="1531"/>
                  </a:lnTo>
                  <a:lnTo>
                    <a:pt x="945" y="1533"/>
                  </a:lnTo>
                  <a:lnTo>
                    <a:pt x="945" y="1531"/>
                  </a:lnTo>
                  <a:lnTo>
                    <a:pt x="947" y="1531"/>
                  </a:lnTo>
                  <a:lnTo>
                    <a:pt x="947" y="1531"/>
                  </a:lnTo>
                  <a:lnTo>
                    <a:pt x="949" y="1528"/>
                  </a:lnTo>
                  <a:lnTo>
                    <a:pt x="949" y="1528"/>
                  </a:lnTo>
                  <a:lnTo>
                    <a:pt x="949" y="1528"/>
                  </a:lnTo>
                  <a:lnTo>
                    <a:pt x="949" y="1528"/>
                  </a:lnTo>
                  <a:lnTo>
                    <a:pt x="949" y="1531"/>
                  </a:lnTo>
                  <a:lnTo>
                    <a:pt x="947" y="1531"/>
                  </a:lnTo>
                  <a:lnTo>
                    <a:pt x="947" y="1533"/>
                  </a:lnTo>
                  <a:lnTo>
                    <a:pt x="947" y="1533"/>
                  </a:lnTo>
                  <a:lnTo>
                    <a:pt x="947" y="1533"/>
                  </a:lnTo>
                  <a:lnTo>
                    <a:pt x="945" y="1536"/>
                  </a:lnTo>
                  <a:lnTo>
                    <a:pt x="945" y="1536"/>
                  </a:lnTo>
                  <a:lnTo>
                    <a:pt x="945" y="1536"/>
                  </a:lnTo>
                  <a:lnTo>
                    <a:pt x="945" y="1538"/>
                  </a:lnTo>
                  <a:lnTo>
                    <a:pt x="945" y="1538"/>
                  </a:lnTo>
                  <a:lnTo>
                    <a:pt x="945" y="1538"/>
                  </a:lnTo>
                  <a:lnTo>
                    <a:pt x="945" y="1538"/>
                  </a:lnTo>
                  <a:lnTo>
                    <a:pt x="945" y="1538"/>
                  </a:lnTo>
                  <a:lnTo>
                    <a:pt x="947" y="1540"/>
                  </a:lnTo>
                  <a:lnTo>
                    <a:pt x="947" y="1540"/>
                  </a:lnTo>
                  <a:lnTo>
                    <a:pt x="947" y="1540"/>
                  </a:lnTo>
                  <a:lnTo>
                    <a:pt x="947" y="1540"/>
                  </a:lnTo>
                  <a:lnTo>
                    <a:pt x="947" y="1540"/>
                  </a:lnTo>
                  <a:lnTo>
                    <a:pt x="947" y="1540"/>
                  </a:lnTo>
                  <a:lnTo>
                    <a:pt x="947" y="1540"/>
                  </a:lnTo>
                  <a:lnTo>
                    <a:pt x="947" y="1540"/>
                  </a:lnTo>
                  <a:lnTo>
                    <a:pt x="947" y="1538"/>
                  </a:lnTo>
                  <a:lnTo>
                    <a:pt x="947" y="1538"/>
                  </a:lnTo>
                  <a:lnTo>
                    <a:pt x="947" y="1538"/>
                  </a:lnTo>
                  <a:lnTo>
                    <a:pt x="947" y="1538"/>
                  </a:lnTo>
                  <a:lnTo>
                    <a:pt x="947" y="1538"/>
                  </a:lnTo>
                  <a:lnTo>
                    <a:pt x="949" y="1538"/>
                  </a:lnTo>
                  <a:lnTo>
                    <a:pt x="949" y="1538"/>
                  </a:lnTo>
                  <a:lnTo>
                    <a:pt x="949" y="1538"/>
                  </a:lnTo>
                  <a:lnTo>
                    <a:pt x="947" y="1538"/>
                  </a:lnTo>
                  <a:lnTo>
                    <a:pt x="947" y="1536"/>
                  </a:lnTo>
                  <a:lnTo>
                    <a:pt x="947" y="1536"/>
                  </a:lnTo>
                  <a:lnTo>
                    <a:pt x="947" y="1536"/>
                  </a:lnTo>
                  <a:lnTo>
                    <a:pt x="947" y="1536"/>
                  </a:lnTo>
                  <a:lnTo>
                    <a:pt x="947" y="1533"/>
                  </a:lnTo>
                  <a:lnTo>
                    <a:pt x="947" y="1533"/>
                  </a:lnTo>
                  <a:lnTo>
                    <a:pt x="949" y="1533"/>
                  </a:lnTo>
                  <a:lnTo>
                    <a:pt x="949" y="1533"/>
                  </a:lnTo>
                  <a:lnTo>
                    <a:pt x="949" y="1533"/>
                  </a:lnTo>
                  <a:lnTo>
                    <a:pt x="949" y="1531"/>
                  </a:lnTo>
                  <a:lnTo>
                    <a:pt x="949" y="1531"/>
                  </a:lnTo>
                  <a:lnTo>
                    <a:pt x="949" y="1533"/>
                  </a:lnTo>
                  <a:lnTo>
                    <a:pt x="949" y="1533"/>
                  </a:lnTo>
                  <a:lnTo>
                    <a:pt x="949" y="1536"/>
                  </a:lnTo>
                  <a:lnTo>
                    <a:pt x="949" y="1536"/>
                  </a:lnTo>
                  <a:lnTo>
                    <a:pt x="949" y="1536"/>
                  </a:lnTo>
                  <a:lnTo>
                    <a:pt x="949" y="1536"/>
                  </a:lnTo>
                  <a:lnTo>
                    <a:pt x="952" y="1536"/>
                  </a:lnTo>
                  <a:lnTo>
                    <a:pt x="952" y="1536"/>
                  </a:lnTo>
                  <a:lnTo>
                    <a:pt x="952" y="1536"/>
                  </a:lnTo>
                  <a:lnTo>
                    <a:pt x="952" y="1536"/>
                  </a:lnTo>
                  <a:lnTo>
                    <a:pt x="952" y="1533"/>
                  </a:lnTo>
                  <a:lnTo>
                    <a:pt x="952" y="1533"/>
                  </a:lnTo>
                  <a:lnTo>
                    <a:pt x="952" y="1533"/>
                  </a:lnTo>
                  <a:lnTo>
                    <a:pt x="952" y="1533"/>
                  </a:lnTo>
                  <a:lnTo>
                    <a:pt x="952" y="1533"/>
                  </a:lnTo>
                  <a:lnTo>
                    <a:pt x="952" y="1533"/>
                  </a:lnTo>
                  <a:lnTo>
                    <a:pt x="954" y="1536"/>
                  </a:lnTo>
                  <a:lnTo>
                    <a:pt x="952" y="1536"/>
                  </a:lnTo>
                  <a:lnTo>
                    <a:pt x="952" y="1536"/>
                  </a:lnTo>
                  <a:lnTo>
                    <a:pt x="952" y="1538"/>
                  </a:lnTo>
                  <a:lnTo>
                    <a:pt x="952" y="1538"/>
                  </a:lnTo>
                  <a:lnTo>
                    <a:pt x="952" y="1538"/>
                  </a:lnTo>
                  <a:lnTo>
                    <a:pt x="954" y="1538"/>
                  </a:lnTo>
                  <a:lnTo>
                    <a:pt x="954" y="1536"/>
                  </a:lnTo>
                  <a:lnTo>
                    <a:pt x="954" y="1536"/>
                  </a:lnTo>
                  <a:lnTo>
                    <a:pt x="954" y="1536"/>
                  </a:lnTo>
                  <a:lnTo>
                    <a:pt x="954" y="1536"/>
                  </a:lnTo>
                  <a:lnTo>
                    <a:pt x="954" y="1538"/>
                  </a:lnTo>
                  <a:lnTo>
                    <a:pt x="954" y="1538"/>
                  </a:lnTo>
                  <a:lnTo>
                    <a:pt x="954" y="1538"/>
                  </a:lnTo>
                  <a:lnTo>
                    <a:pt x="954" y="1538"/>
                  </a:lnTo>
                  <a:lnTo>
                    <a:pt x="954" y="1538"/>
                  </a:lnTo>
                  <a:lnTo>
                    <a:pt x="957" y="1540"/>
                  </a:lnTo>
                  <a:lnTo>
                    <a:pt x="957" y="1540"/>
                  </a:lnTo>
                  <a:lnTo>
                    <a:pt x="957" y="1538"/>
                  </a:lnTo>
                  <a:lnTo>
                    <a:pt x="957" y="1538"/>
                  </a:lnTo>
                  <a:lnTo>
                    <a:pt x="957" y="1538"/>
                  </a:lnTo>
                  <a:lnTo>
                    <a:pt x="957" y="1538"/>
                  </a:lnTo>
                  <a:lnTo>
                    <a:pt x="957" y="1538"/>
                  </a:lnTo>
                  <a:lnTo>
                    <a:pt x="957" y="1536"/>
                  </a:lnTo>
                  <a:lnTo>
                    <a:pt x="957" y="1536"/>
                  </a:lnTo>
                  <a:lnTo>
                    <a:pt x="957" y="1536"/>
                  </a:lnTo>
                  <a:lnTo>
                    <a:pt x="957" y="1536"/>
                  </a:lnTo>
                  <a:lnTo>
                    <a:pt x="957" y="1536"/>
                  </a:lnTo>
                  <a:lnTo>
                    <a:pt x="954" y="1533"/>
                  </a:lnTo>
                  <a:lnTo>
                    <a:pt x="954" y="1533"/>
                  </a:lnTo>
                  <a:lnTo>
                    <a:pt x="954" y="1533"/>
                  </a:lnTo>
                  <a:lnTo>
                    <a:pt x="954" y="1533"/>
                  </a:lnTo>
                  <a:lnTo>
                    <a:pt x="954" y="1533"/>
                  </a:lnTo>
                  <a:lnTo>
                    <a:pt x="954" y="1533"/>
                  </a:lnTo>
                  <a:lnTo>
                    <a:pt x="957" y="1533"/>
                  </a:lnTo>
                  <a:lnTo>
                    <a:pt x="957" y="1533"/>
                  </a:lnTo>
                  <a:lnTo>
                    <a:pt x="957" y="1533"/>
                  </a:lnTo>
                  <a:lnTo>
                    <a:pt x="957" y="1533"/>
                  </a:lnTo>
                  <a:lnTo>
                    <a:pt x="954" y="1531"/>
                  </a:lnTo>
                  <a:lnTo>
                    <a:pt x="954" y="1531"/>
                  </a:lnTo>
                  <a:lnTo>
                    <a:pt x="954" y="1528"/>
                  </a:lnTo>
                  <a:lnTo>
                    <a:pt x="957" y="1528"/>
                  </a:lnTo>
                  <a:lnTo>
                    <a:pt x="957" y="1528"/>
                  </a:lnTo>
                  <a:lnTo>
                    <a:pt x="957" y="1526"/>
                  </a:lnTo>
                  <a:lnTo>
                    <a:pt x="954" y="1526"/>
                  </a:lnTo>
                  <a:lnTo>
                    <a:pt x="954" y="1526"/>
                  </a:lnTo>
                  <a:lnTo>
                    <a:pt x="954" y="1524"/>
                  </a:lnTo>
                  <a:lnTo>
                    <a:pt x="957" y="1524"/>
                  </a:lnTo>
                  <a:lnTo>
                    <a:pt x="957" y="1524"/>
                  </a:lnTo>
                  <a:lnTo>
                    <a:pt x="957" y="1526"/>
                  </a:lnTo>
                  <a:lnTo>
                    <a:pt x="957" y="1526"/>
                  </a:lnTo>
                  <a:lnTo>
                    <a:pt x="959" y="1526"/>
                  </a:lnTo>
                  <a:lnTo>
                    <a:pt x="959" y="1524"/>
                  </a:lnTo>
                  <a:lnTo>
                    <a:pt x="959" y="1521"/>
                  </a:lnTo>
                  <a:lnTo>
                    <a:pt x="961" y="1521"/>
                  </a:lnTo>
                  <a:lnTo>
                    <a:pt x="961" y="1521"/>
                  </a:lnTo>
                  <a:lnTo>
                    <a:pt x="961" y="1521"/>
                  </a:lnTo>
                  <a:lnTo>
                    <a:pt x="961" y="1524"/>
                  </a:lnTo>
                  <a:lnTo>
                    <a:pt x="959" y="1528"/>
                  </a:lnTo>
                  <a:lnTo>
                    <a:pt x="957" y="1531"/>
                  </a:lnTo>
                  <a:lnTo>
                    <a:pt x="957" y="1531"/>
                  </a:lnTo>
                  <a:lnTo>
                    <a:pt x="959" y="1533"/>
                  </a:lnTo>
                  <a:lnTo>
                    <a:pt x="959" y="1533"/>
                  </a:lnTo>
                  <a:lnTo>
                    <a:pt x="959" y="1533"/>
                  </a:lnTo>
                  <a:lnTo>
                    <a:pt x="959" y="1533"/>
                  </a:lnTo>
                  <a:lnTo>
                    <a:pt x="957" y="1536"/>
                  </a:lnTo>
                  <a:lnTo>
                    <a:pt x="957" y="1536"/>
                  </a:lnTo>
                  <a:lnTo>
                    <a:pt x="957" y="1538"/>
                  </a:lnTo>
                  <a:lnTo>
                    <a:pt x="959" y="1536"/>
                  </a:lnTo>
                  <a:lnTo>
                    <a:pt x="959" y="1536"/>
                  </a:lnTo>
                  <a:lnTo>
                    <a:pt x="959" y="1533"/>
                  </a:lnTo>
                  <a:lnTo>
                    <a:pt x="961" y="1533"/>
                  </a:lnTo>
                  <a:lnTo>
                    <a:pt x="961" y="1531"/>
                  </a:lnTo>
                  <a:lnTo>
                    <a:pt x="961" y="1531"/>
                  </a:lnTo>
                  <a:lnTo>
                    <a:pt x="961" y="1531"/>
                  </a:lnTo>
                  <a:lnTo>
                    <a:pt x="961" y="1531"/>
                  </a:lnTo>
                  <a:lnTo>
                    <a:pt x="961" y="1531"/>
                  </a:lnTo>
                  <a:lnTo>
                    <a:pt x="961" y="1531"/>
                  </a:lnTo>
                  <a:lnTo>
                    <a:pt x="961" y="1528"/>
                  </a:lnTo>
                  <a:lnTo>
                    <a:pt x="961" y="1528"/>
                  </a:lnTo>
                  <a:lnTo>
                    <a:pt x="961" y="1528"/>
                  </a:lnTo>
                  <a:lnTo>
                    <a:pt x="961" y="1531"/>
                  </a:lnTo>
                  <a:lnTo>
                    <a:pt x="961" y="1528"/>
                  </a:lnTo>
                  <a:lnTo>
                    <a:pt x="961" y="1528"/>
                  </a:lnTo>
                  <a:lnTo>
                    <a:pt x="961" y="1528"/>
                  </a:lnTo>
                  <a:lnTo>
                    <a:pt x="959" y="1528"/>
                  </a:lnTo>
                  <a:lnTo>
                    <a:pt x="959" y="1528"/>
                  </a:lnTo>
                  <a:lnTo>
                    <a:pt x="961" y="1526"/>
                  </a:lnTo>
                  <a:lnTo>
                    <a:pt x="961" y="1526"/>
                  </a:lnTo>
                  <a:lnTo>
                    <a:pt x="961" y="1526"/>
                  </a:lnTo>
                  <a:lnTo>
                    <a:pt x="961" y="1526"/>
                  </a:lnTo>
                  <a:lnTo>
                    <a:pt x="964" y="1524"/>
                  </a:lnTo>
                  <a:lnTo>
                    <a:pt x="964" y="1524"/>
                  </a:lnTo>
                  <a:lnTo>
                    <a:pt x="964" y="1524"/>
                  </a:lnTo>
                  <a:lnTo>
                    <a:pt x="964" y="1528"/>
                  </a:lnTo>
                  <a:lnTo>
                    <a:pt x="964" y="1528"/>
                  </a:lnTo>
                  <a:lnTo>
                    <a:pt x="961" y="1531"/>
                  </a:lnTo>
                  <a:lnTo>
                    <a:pt x="961" y="1531"/>
                  </a:lnTo>
                  <a:lnTo>
                    <a:pt x="961" y="1531"/>
                  </a:lnTo>
                  <a:lnTo>
                    <a:pt x="964" y="1533"/>
                  </a:lnTo>
                  <a:lnTo>
                    <a:pt x="964" y="1533"/>
                  </a:lnTo>
                  <a:lnTo>
                    <a:pt x="964" y="1533"/>
                  </a:lnTo>
                  <a:lnTo>
                    <a:pt x="964" y="1533"/>
                  </a:lnTo>
                  <a:lnTo>
                    <a:pt x="964" y="1533"/>
                  </a:lnTo>
                  <a:lnTo>
                    <a:pt x="964" y="1536"/>
                  </a:lnTo>
                  <a:lnTo>
                    <a:pt x="964" y="1536"/>
                  </a:lnTo>
                  <a:lnTo>
                    <a:pt x="964" y="1536"/>
                  </a:lnTo>
                  <a:lnTo>
                    <a:pt x="964" y="1536"/>
                  </a:lnTo>
                  <a:lnTo>
                    <a:pt x="964" y="1536"/>
                  </a:lnTo>
                  <a:lnTo>
                    <a:pt x="966" y="1536"/>
                  </a:lnTo>
                  <a:lnTo>
                    <a:pt x="966" y="1536"/>
                  </a:lnTo>
                  <a:lnTo>
                    <a:pt x="966" y="1533"/>
                  </a:lnTo>
                  <a:lnTo>
                    <a:pt x="968" y="1533"/>
                  </a:lnTo>
                  <a:lnTo>
                    <a:pt x="968" y="1531"/>
                  </a:lnTo>
                  <a:lnTo>
                    <a:pt x="971" y="1526"/>
                  </a:lnTo>
                  <a:lnTo>
                    <a:pt x="971" y="1524"/>
                  </a:lnTo>
                  <a:lnTo>
                    <a:pt x="971" y="1524"/>
                  </a:lnTo>
                  <a:lnTo>
                    <a:pt x="968" y="1521"/>
                  </a:lnTo>
                  <a:lnTo>
                    <a:pt x="968" y="1519"/>
                  </a:lnTo>
                  <a:lnTo>
                    <a:pt x="968" y="1519"/>
                  </a:lnTo>
                  <a:lnTo>
                    <a:pt x="971" y="1519"/>
                  </a:lnTo>
                  <a:lnTo>
                    <a:pt x="971" y="1517"/>
                  </a:lnTo>
                  <a:lnTo>
                    <a:pt x="971" y="1517"/>
                  </a:lnTo>
                  <a:lnTo>
                    <a:pt x="971" y="1514"/>
                  </a:lnTo>
                  <a:lnTo>
                    <a:pt x="971" y="1514"/>
                  </a:lnTo>
                  <a:lnTo>
                    <a:pt x="971" y="1514"/>
                  </a:lnTo>
                  <a:lnTo>
                    <a:pt x="971" y="1514"/>
                  </a:lnTo>
                  <a:lnTo>
                    <a:pt x="971" y="1514"/>
                  </a:lnTo>
                  <a:lnTo>
                    <a:pt x="971" y="1514"/>
                  </a:lnTo>
                  <a:lnTo>
                    <a:pt x="971" y="1519"/>
                  </a:lnTo>
                  <a:lnTo>
                    <a:pt x="971" y="1519"/>
                  </a:lnTo>
                  <a:lnTo>
                    <a:pt x="971" y="1521"/>
                  </a:lnTo>
                  <a:lnTo>
                    <a:pt x="971" y="1521"/>
                  </a:lnTo>
                  <a:lnTo>
                    <a:pt x="971" y="1524"/>
                  </a:lnTo>
                  <a:lnTo>
                    <a:pt x="971" y="1524"/>
                  </a:lnTo>
                  <a:lnTo>
                    <a:pt x="971" y="1524"/>
                  </a:lnTo>
                  <a:lnTo>
                    <a:pt x="971" y="1524"/>
                  </a:lnTo>
                  <a:lnTo>
                    <a:pt x="971" y="1526"/>
                  </a:lnTo>
                  <a:lnTo>
                    <a:pt x="971" y="1526"/>
                  </a:lnTo>
                  <a:lnTo>
                    <a:pt x="971" y="1531"/>
                  </a:lnTo>
                  <a:lnTo>
                    <a:pt x="971" y="1531"/>
                  </a:lnTo>
                  <a:lnTo>
                    <a:pt x="971" y="1531"/>
                  </a:lnTo>
                  <a:lnTo>
                    <a:pt x="973" y="1531"/>
                  </a:lnTo>
                  <a:lnTo>
                    <a:pt x="973" y="1528"/>
                  </a:lnTo>
                  <a:lnTo>
                    <a:pt x="973" y="1531"/>
                  </a:lnTo>
                  <a:lnTo>
                    <a:pt x="973" y="1531"/>
                  </a:lnTo>
                  <a:lnTo>
                    <a:pt x="973" y="1531"/>
                  </a:lnTo>
                  <a:lnTo>
                    <a:pt x="973" y="1533"/>
                  </a:lnTo>
                  <a:lnTo>
                    <a:pt x="973" y="1533"/>
                  </a:lnTo>
                  <a:lnTo>
                    <a:pt x="973" y="1533"/>
                  </a:lnTo>
                  <a:lnTo>
                    <a:pt x="973" y="1533"/>
                  </a:lnTo>
                  <a:lnTo>
                    <a:pt x="973" y="1536"/>
                  </a:lnTo>
                  <a:lnTo>
                    <a:pt x="973" y="1536"/>
                  </a:lnTo>
                  <a:lnTo>
                    <a:pt x="973" y="1538"/>
                  </a:lnTo>
                  <a:lnTo>
                    <a:pt x="975" y="1538"/>
                  </a:lnTo>
                  <a:lnTo>
                    <a:pt x="975" y="1538"/>
                  </a:lnTo>
                  <a:lnTo>
                    <a:pt x="973" y="1540"/>
                  </a:lnTo>
                  <a:lnTo>
                    <a:pt x="973" y="1540"/>
                  </a:lnTo>
                  <a:lnTo>
                    <a:pt x="973" y="1543"/>
                  </a:lnTo>
                  <a:lnTo>
                    <a:pt x="973" y="1543"/>
                  </a:lnTo>
                  <a:lnTo>
                    <a:pt x="973" y="1543"/>
                  </a:lnTo>
                  <a:lnTo>
                    <a:pt x="973" y="1543"/>
                  </a:lnTo>
                  <a:lnTo>
                    <a:pt x="971" y="1545"/>
                  </a:lnTo>
                  <a:lnTo>
                    <a:pt x="971" y="1547"/>
                  </a:lnTo>
                  <a:lnTo>
                    <a:pt x="973" y="1547"/>
                  </a:lnTo>
                  <a:lnTo>
                    <a:pt x="973" y="1547"/>
                  </a:lnTo>
                  <a:lnTo>
                    <a:pt x="973" y="1547"/>
                  </a:lnTo>
                  <a:lnTo>
                    <a:pt x="973" y="1547"/>
                  </a:lnTo>
                  <a:lnTo>
                    <a:pt x="973" y="1547"/>
                  </a:lnTo>
                  <a:lnTo>
                    <a:pt x="973" y="1547"/>
                  </a:lnTo>
                  <a:lnTo>
                    <a:pt x="973" y="1550"/>
                  </a:lnTo>
                  <a:lnTo>
                    <a:pt x="973" y="1550"/>
                  </a:lnTo>
                  <a:lnTo>
                    <a:pt x="973" y="1550"/>
                  </a:lnTo>
                  <a:lnTo>
                    <a:pt x="975" y="1550"/>
                  </a:lnTo>
                  <a:lnTo>
                    <a:pt x="975" y="1547"/>
                  </a:lnTo>
                  <a:lnTo>
                    <a:pt x="975" y="1545"/>
                  </a:lnTo>
                  <a:lnTo>
                    <a:pt x="975" y="1545"/>
                  </a:lnTo>
                  <a:lnTo>
                    <a:pt x="978" y="1545"/>
                  </a:lnTo>
                  <a:lnTo>
                    <a:pt x="978" y="1545"/>
                  </a:lnTo>
                  <a:lnTo>
                    <a:pt x="978" y="1543"/>
                  </a:lnTo>
                  <a:lnTo>
                    <a:pt x="978" y="1543"/>
                  </a:lnTo>
                  <a:lnTo>
                    <a:pt x="978" y="1540"/>
                  </a:lnTo>
                  <a:lnTo>
                    <a:pt x="978" y="1540"/>
                  </a:lnTo>
                  <a:lnTo>
                    <a:pt x="978" y="1540"/>
                  </a:lnTo>
                  <a:lnTo>
                    <a:pt x="978" y="1538"/>
                  </a:lnTo>
                  <a:lnTo>
                    <a:pt x="978" y="1538"/>
                  </a:lnTo>
                  <a:lnTo>
                    <a:pt x="978" y="1538"/>
                  </a:lnTo>
                  <a:lnTo>
                    <a:pt x="978" y="1536"/>
                  </a:lnTo>
                  <a:lnTo>
                    <a:pt x="978" y="1536"/>
                  </a:lnTo>
                  <a:lnTo>
                    <a:pt x="978" y="1533"/>
                  </a:lnTo>
                  <a:lnTo>
                    <a:pt x="978" y="1533"/>
                  </a:lnTo>
                  <a:lnTo>
                    <a:pt x="980" y="1531"/>
                  </a:lnTo>
                  <a:lnTo>
                    <a:pt x="980" y="1531"/>
                  </a:lnTo>
                  <a:lnTo>
                    <a:pt x="980" y="1531"/>
                  </a:lnTo>
                  <a:lnTo>
                    <a:pt x="980" y="1528"/>
                  </a:lnTo>
                  <a:lnTo>
                    <a:pt x="980" y="1526"/>
                  </a:lnTo>
                  <a:lnTo>
                    <a:pt x="980" y="1526"/>
                  </a:lnTo>
                  <a:lnTo>
                    <a:pt x="980" y="1524"/>
                  </a:lnTo>
                  <a:lnTo>
                    <a:pt x="980" y="1521"/>
                  </a:lnTo>
                  <a:lnTo>
                    <a:pt x="980" y="1521"/>
                  </a:lnTo>
                  <a:lnTo>
                    <a:pt x="980" y="1521"/>
                  </a:lnTo>
                  <a:lnTo>
                    <a:pt x="980" y="1521"/>
                  </a:lnTo>
                  <a:lnTo>
                    <a:pt x="980" y="1521"/>
                  </a:lnTo>
                  <a:lnTo>
                    <a:pt x="980" y="1524"/>
                  </a:lnTo>
                  <a:lnTo>
                    <a:pt x="980" y="1524"/>
                  </a:lnTo>
                  <a:lnTo>
                    <a:pt x="980" y="1524"/>
                  </a:lnTo>
                  <a:lnTo>
                    <a:pt x="980" y="1526"/>
                  </a:lnTo>
                  <a:lnTo>
                    <a:pt x="980" y="1526"/>
                  </a:lnTo>
                  <a:lnTo>
                    <a:pt x="980" y="1526"/>
                  </a:lnTo>
                  <a:lnTo>
                    <a:pt x="980" y="1526"/>
                  </a:lnTo>
                  <a:lnTo>
                    <a:pt x="980" y="1526"/>
                  </a:lnTo>
                  <a:lnTo>
                    <a:pt x="980" y="1526"/>
                  </a:lnTo>
                  <a:lnTo>
                    <a:pt x="980" y="1528"/>
                  </a:lnTo>
                  <a:lnTo>
                    <a:pt x="980" y="1528"/>
                  </a:lnTo>
                  <a:lnTo>
                    <a:pt x="980" y="1531"/>
                  </a:lnTo>
                  <a:lnTo>
                    <a:pt x="980" y="1531"/>
                  </a:lnTo>
                  <a:lnTo>
                    <a:pt x="980" y="1531"/>
                  </a:lnTo>
                  <a:lnTo>
                    <a:pt x="980" y="1533"/>
                  </a:lnTo>
                  <a:lnTo>
                    <a:pt x="980" y="1536"/>
                  </a:lnTo>
                  <a:lnTo>
                    <a:pt x="980" y="1536"/>
                  </a:lnTo>
                  <a:lnTo>
                    <a:pt x="980" y="1536"/>
                  </a:lnTo>
                  <a:lnTo>
                    <a:pt x="980" y="1536"/>
                  </a:lnTo>
                  <a:lnTo>
                    <a:pt x="980" y="1538"/>
                  </a:lnTo>
                  <a:lnTo>
                    <a:pt x="980" y="1538"/>
                  </a:lnTo>
                  <a:lnTo>
                    <a:pt x="980" y="1540"/>
                  </a:lnTo>
                  <a:lnTo>
                    <a:pt x="980" y="1540"/>
                  </a:lnTo>
                  <a:lnTo>
                    <a:pt x="980" y="1543"/>
                  </a:lnTo>
                  <a:lnTo>
                    <a:pt x="980" y="1543"/>
                  </a:lnTo>
                  <a:lnTo>
                    <a:pt x="980" y="1543"/>
                  </a:lnTo>
                  <a:lnTo>
                    <a:pt x="980" y="1543"/>
                  </a:lnTo>
                  <a:lnTo>
                    <a:pt x="980" y="1543"/>
                  </a:lnTo>
                  <a:lnTo>
                    <a:pt x="980" y="1540"/>
                  </a:lnTo>
                  <a:lnTo>
                    <a:pt x="980" y="1540"/>
                  </a:lnTo>
                  <a:lnTo>
                    <a:pt x="983" y="1540"/>
                  </a:lnTo>
                  <a:lnTo>
                    <a:pt x="983" y="1540"/>
                  </a:lnTo>
                  <a:lnTo>
                    <a:pt x="980" y="1545"/>
                  </a:lnTo>
                  <a:lnTo>
                    <a:pt x="978" y="1545"/>
                  </a:lnTo>
                  <a:lnTo>
                    <a:pt x="975" y="1547"/>
                  </a:lnTo>
                  <a:lnTo>
                    <a:pt x="975" y="1547"/>
                  </a:lnTo>
                  <a:lnTo>
                    <a:pt x="975" y="1547"/>
                  </a:lnTo>
                  <a:lnTo>
                    <a:pt x="975" y="1550"/>
                  </a:lnTo>
                  <a:lnTo>
                    <a:pt x="975" y="1552"/>
                  </a:lnTo>
                  <a:lnTo>
                    <a:pt x="975" y="1552"/>
                  </a:lnTo>
                  <a:lnTo>
                    <a:pt x="978" y="1552"/>
                  </a:lnTo>
                  <a:lnTo>
                    <a:pt x="978" y="1552"/>
                  </a:lnTo>
                  <a:lnTo>
                    <a:pt x="978" y="1552"/>
                  </a:lnTo>
                  <a:lnTo>
                    <a:pt x="978" y="1552"/>
                  </a:lnTo>
                  <a:lnTo>
                    <a:pt x="975" y="1552"/>
                  </a:lnTo>
                  <a:lnTo>
                    <a:pt x="975" y="1550"/>
                  </a:lnTo>
                  <a:lnTo>
                    <a:pt x="975" y="1550"/>
                  </a:lnTo>
                  <a:lnTo>
                    <a:pt x="978" y="1550"/>
                  </a:lnTo>
                  <a:lnTo>
                    <a:pt x="978" y="1550"/>
                  </a:lnTo>
                  <a:lnTo>
                    <a:pt x="978" y="1550"/>
                  </a:lnTo>
                  <a:lnTo>
                    <a:pt x="978" y="1550"/>
                  </a:lnTo>
                  <a:lnTo>
                    <a:pt x="978" y="1550"/>
                  </a:lnTo>
                  <a:lnTo>
                    <a:pt x="978" y="1550"/>
                  </a:lnTo>
                  <a:lnTo>
                    <a:pt x="978" y="1550"/>
                  </a:lnTo>
                  <a:lnTo>
                    <a:pt x="978" y="1550"/>
                  </a:lnTo>
                  <a:lnTo>
                    <a:pt x="980" y="1550"/>
                  </a:lnTo>
                  <a:lnTo>
                    <a:pt x="980" y="1550"/>
                  </a:lnTo>
                  <a:lnTo>
                    <a:pt x="980" y="1550"/>
                  </a:lnTo>
                  <a:lnTo>
                    <a:pt x="980" y="1550"/>
                  </a:lnTo>
                  <a:lnTo>
                    <a:pt x="980" y="1550"/>
                  </a:lnTo>
                  <a:lnTo>
                    <a:pt x="980" y="1550"/>
                  </a:lnTo>
                  <a:lnTo>
                    <a:pt x="980" y="1550"/>
                  </a:lnTo>
                  <a:lnTo>
                    <a:pt x="980" y="1550"/>
                  </a:lnTo>
                  <a:lnTo>
                    <a:pt x="980" y="1552"/>
                  </a:lnTo>
                  <a:lnTo>
                    <a:pt x="980" y="1552"/>
                  </a:lnTo>
                  <a:lnTo>
                    <a:pt x="983" y="1552"/>
                  </a:lnTo>
                  <a:lnTo>
                    <a:pt x="985" y="1550"/>
                  </a:lnTo>
                  <a:lnTo>
                    <a:pt x="985" y="1552"/>
                  </a:lnTo>
                  <a:lnTo>
                    <a:pt x="985" y="1550"/>
                  </a:lnTo>
                  <a:lnTo>
                    <a:pt x="983" y="1550"/>
                  </a:lnTo>
                  <a:lnTo>
                    <a:pt x="980" y="1547"/>
                  </a:lnTo>
                  <a:lnTo>
                    <a:pt x="980" y="1547"/>
                  </a:lnTo>
                  <a:lnTo>
                    <a:pt x="980" y="1545"/>
                  </a:lnTo>
                  <a:lnTo>
                    <a:pt x="980" y="1545"/>
                  </a:lnTo>
                  <a:lnTo>
                    <a:pt x="983" y="1545"/>
                  </a:lnTo>
                  <a:lnTo>
                    <a:pt x="980" y="1547"/>
                  </a:lnTo>
                  <a:lnTo>
                    <a:pt x="983" y="1547"/>
                  </a:lnTo>
                  <a:lnTo>
                    <a:pt x="983" y="1547"/>
                  </a:lnTo>
                  <a:lnTo>
                    <a:pt x="983" y="1547"/>
                  </a:lnTo>
                  <a:lnTo>
                    <a:pt x="985" y="1550"/>
                  </a:lnTo>
                  <a:lnTo>
                    <a:pt x="985" y="1550"/>
                  </a:lnTo>
                  <a:lnTo>
                    <a:pt x="985" y="1550"/>
                  </a:lnTo>
                  <a:lnTo>
                    <a:pt x="987" y="1552"/>
                  </a:lnTo>
                  <a:lnTo>
                    <a:pt x="987" y="1552"/>
                  </a:lnTo>
                  <a:lnTo>
                    <a:pt x="987" y="1550"/>
                  </a:lnTo>
                  <a:lnTo>
                    <a:pt x="987" y="1550"/>
                  </a:lnTo>
                  <a:lnTo>
                    <a:pt x="987" y="1550"/>
                  </a:lnTo>
                  <a:lnTo>
                    <a:pt x="987" y="1547"/>
                  </a:lnTo>
                  <a:lnTo>
                    <a:pt x="987" y="1547"/>
                  </a:lnTo>
                  <a:lnTo>
                    <a:pt x="987" y="1545"/>
                  </a:lnTo>
                  <a:lnTo>
                    <a:pt x="987" y="1545"/>
                  </a:lnTo>
                  <a:lnTo>
                    <a:pt x="987" y="1545"/>
                  </a:lnTo>
                  <a:lnTo>
                    <a:pt x="987" y="1545"/>
                  </a:lnTo>
                  <a:lnTo>
                    <a:pt x="990" y="1547"/>
                  </a:lnTo>
                  <a:lnTo>
                    <a:pt x="990" y="1550"/>
                  </a:lnTo>
                  <a:lnTo>
                    <a:pt x="990" y="1550"/>
                  </a:lnTo>
                  <a:lnTo>
                    <a:pt x="992" y="1550"/>
                  </a:lnTo>
                  <a:lnTo>
                    <a:pt x="992" y="1550"/>
                  </a:lnTo>
                  <a:lnTo>
                    <a:pt x="992" y="1547"/>
                  </a:lnTo>
                  <a:lnTo>
                    <a:pt x="992" y="1545"/>
                  </a:lnTo>
                  <a:lnTo>
                    <a:pt x="992" y="1545"/>
                  </a:lnTo>
                  <a:lnTo>
                    <a:pt x="992" y="1543"/>
                  </a:lnTo>
                  <a:lnTo>
                    <a:pt x="990" y="1543"/>
                  </a:lnTo>
                  <a:lnTo>
                    <a:pt x="990" y="1540"/>
                  </a:lnTo>
                  <a:lnTo>
                    <a:pt x="992" y="1540"/>
                  </a:lnTo>
                  <a:lnTo>
                    <a:pt x="992" y="1538"/>
                  </a:lnTo>
                  <a:lnTo>
                    <a:pt x="992" y="1538"/>
                  </a:lnTo>
                  <a:lnTo>
                    <a:pt x="994" y="1538"/>
                  </a:lnTo>
                  <a:lnTo>
                    <a:pt x="994" y="1538"/>
                  </a:lnTo>
                  <a:lnTo>
                    <a:pt x="994" y="1538"/>
                  </a:lnTo>
                  <a:lnTo>
                    <a:pt x="994" y="1536"/>
                  </a:lnTo>
                  <a:lnTo>
                    <a:pt x="994" y="1536"/>
                  </a:lnTo>
                  <a:lnTo>
                    <a:pt x="992" y="1536"/>
                  </a:lnTo>
                  <a:lnTo>
                    <a:pt x="992" y="1536"/>
                  </a:lnTo>
                  <a:lnTo>
                    <a:pt x="992" y="1533"/>
                  </a:lnTo>
                  <a:lnTo>
                    <a:pt x="992" y="1533"/>
                  </a:lnTo>
                  <a:lnTo>
                    <a:pt x="994" y="1533"/>
                  </a:lnTo>
                  <a:lnTo>
                    <a:pt x="994" y="1533"/>
                  </a:lnTo>
                  <a:lnTo>
                    <a:pt x="994" y="1533"/>
                  </a:lnTo>
                  <a:lnTo>
                    <a:pt x="992" y="1531"/>
                  </a:lnTo>
                  <a:lnTo>
                    <a:pt x="992" y="1531"/>
                  </a:lnTo>
                  <a:lnTo>
                    <a:pt x="990" y="1528"/>
                  </a:lnTo>
                  <a:lnTo>
                    <a:pt x="990" y="1528"/>
                  </a:lnTo>
                  <a:lnTo>
                    <a:pt x="990" y="1528"/>
                  </a:lnTo>
                  <a:lnTo>
                    <a:pt x="992" y="1528"/>
                  </a:lnTo>
                  <a:lnTo>
                    <a:pt x="994" y="1531"/>
                  </a:lnTo>
                  <a:lnTo>
                    <a:pt x="994" y="1531"/>
                  </a:lnTo>
                  <a:lnTo>
                    <a:pt x="994" y="1531"/>
                  </a:lnTo>
                  <a:lnTo>
                    <a:pt x="994" y="1531"/>
                  </a:lnTo>
                  <a:lnTo>
                    <a:pt x="994" y="1531"/>
                  </a:lnTo>
                  <a:lnTo>
                    <a:pt x="994" y="1528"/>
                  </a:lnTo>
                  <a:lnTo>
                    <a:pt x="994" y="1528"/>
                  </a:lnTo>
                  <a:lnTo>
                    <a:pt x="997" y="1528"/>
                  </a:lnTo>
                  <a:lnTo>
                    <a:pt x="994" y="1528"/>
                  </a:lnTo>
                  <a:lnTo>
                    <a:pt x="994" y="1528"/>
                  </a:lnTo>
                  <a:lnTo>
                    <a:pt x="994" y="1528"/>
                  </a:lnTo>
                  <a:lnTo>
                    <a:pt x="994" y="1526"/>
                  </a:lnTo>
                  <a:lnTo>
                    <a:pt x="994" y="1526"/>
                  </a:lnTo>
                  <a:lnTo>
                    <a:pt x="994" y="1526"/>
                  </a:lnTo>
                  <a:lnTo>
                    <a:pt x="994" y="1526"/>
                  </a:lnTo>
                  <a:lnTo>
                    <a:pt x="992" y="1524"/>
                  </a:lnTo>
                  <a:lnTo>
                    <a:pt x="992" y="1524"/>
                  </a:lnTo>
                  <a:lnTo>
                    <a:pt x="992" y="1524"/>
                  </a:lnTo>
                  <a:lnTo>
                    <a:pt x="994" y="1524"/>
                  </a:lnTo>
                  <a:lnTo>
                    <a:pt x="994" y="1524"/>
                  </a:lnTo>
                  <a:lnTo>
                    <a:pt x="994" y="1524"/>
                  </a:lnTo>
                  <a:lnTo>
                    <a:pt x="994" y="1526"/>
                  </a:lnTo>
                  <a:lnTo>
                    <a:pt x="994" y="1526"/>
                  </a:lnTo>
                  <a:lnTo>
                    <a:pt x="994" y="1526"/>
                  </a:lnTo>
                  <a:lnTo>
                    <a:pt x="997" y="1526"/>
                  </a:lnTo>
                  <a:lnTo>
                    <a:pt x="997" y="1526"/>
                  </a:lnTo>
                  <a:lnTo>
                    <a:pt x="997" y="1526"/>
                  </a:lnTo>
                  <a:lnTo>
                    <a:pt x="997" y="1526"/>
                  </a:lnTo>
                  <a:lnTo>
                    <a:pt x="997" y="1533"/>
                  </a:lnTo>
                  <a:lnTo>
                    <a:pt x="997" y="1533"/>
                  </a:lnTo>
                  <a:lnTo>
                    <a:pt x="997" y="1533"/>
                  </a:lnTo>
                  <a:lnTo>
                    <a:pt x="997" y="1533"/>
                  </a:lnTo>
                  <a:lnTo>
                    <a:pt x="997" y="1536"/>
                  </a:lnTo>
                  <a:lnTo>
                    <a:pt x="997" y="1536"/>
                  </a:lnTo>
                  <a:lnTo>
                    <a:pt x="997" y="1536"/>
                  </a:lnTo>
                  <a:lnTo>
                    <a:pt x="997" y="1533"/>
                  </a:lnTo>
                  <a:lnTo>
                    <a:pt x="1002" y="1533"/>
                  </a:lnTo>
                  <a:lnTo>
                    <a:pt x="1002" y="1533"/>
                  </a:lnTo>
                  <a:lnTo>
                    <a:pt x="1006" y="1531"/>
                  </a:lnTo>
                  <a:lnTo>
                    <a:pt x="1006" y="1531"/>
                  </a:lnTo>
                  <a:lnTo>
                    <a:pt x="1006" y="1531"/>
                  </a:lnTo>
                  <a:lnTo>
                    <a:pt x="1009" y="1531"/>
                  </a:lnTo>
                  <a:lnTo>
                    <a:pt x="1009" y="1528"/>
                  </a:lnTo>
                  <a:lnTo>
                    <a:pt x="1009" y="1528"/>
                  </a:lnTo>
                  <a:lnTo>
                    <a:pt x="1009" y="1528"/>
                  </a:lnTo>
                  <a:lnTo>
                    <a:pt x="1009" y="1528"/>
                  </a:lnTo>
                  <a:lnTo>
                    <a:pt x="1009" y="1526"/>
                  </a:lnTo>
                  <a:lnTo>
                    <a:pt x="1009" y="1528"/>
                  </a:lnTo>
                  <a:lnTo>
                    <a:pt x="1011" y="1528"/>
                  </a:lnTo>
                  <a:lnTo>
                    <a:pt x="1011" y="1528"/>
                  </a:lnTo>
                  <a:lnTo>
                    <a:pt x="1011" y="1528"/>
                  </a:lnTo>
                  <a:lnTo>
                    <a:pt x="1011" y="1528"/>
                  </a:lnTo>
                  <a:lnTo>
                    <a:pt x="1013" y="1528"/>
                  </a:lnTo>
                  <a:lnTo>
                    <a:pt x="1013" y="1528"/>
                  </a:lnTo>
                  <a:lnTo>
                    <a:pt x="1016" y="1528"/>
                  </a:lnTo>
                  <a:lnTo>
                    <a:pt x="1018" y="1528"/>
                  </a:lnTo>
                  <a:lnTo>
                    <a:pt x="1018" y="1528"/>
                  </a:lnTo>
                  <a:lnTo>
                    <a:pt x="1018" y="1528"/>
                  </a:lnTo>
                  <a:lnTo>
                    <a:pt x="1020" y="1526"/>
                  </a:lnTo>
                  <a:lnTo>
                    <a:pt x="1023" y="1526"/>
                  </a:lnTo>
                  <a:lnTo>
                    <a:pt x="1023" y="1526"/>
                  </a:lnTo>
                  <a:lnTo>
                    <a:pt x="1023" y="1526"/>
                  </a:lnTo>
                  <a:lnTo>
                    <a:pt x="1023" y="1526"/>
                  </a:lnTo>
                  <a:lnTo>
                    <a:pt x="1023" y="1524"/>
                  </a:lnTo>
                  <a:lnTo>
                    <a:pt x="1025" y="1524"/>
                  </a:lnTo>
                  <a:lnTo>
                    <a:pt x="1023" y="1524"/>
                  </a:lnTo>
                  <a:lnTo>
                    <a:pt x="1023" y="1524"/>
                  </a:lnTo>
                  <a:lnTo>
                    <a:pt x="1023" y="1524"/>
                  </a:lnTo>
                  <a:lnTo>
                    <a:pt x="1023" y="1524"/>
                  </a:lnTo>
                  <a:lnTo>
                    <a:pt x="1023" y="1524"/>
                  </a:lnTo>
                  <a:lnTo>
                    <a:pt x="1023" y="1524"/>
                  </a:lnTo>
                  <a:lnTo>
                    <a:pt x="1023" y="1524"/>
                  </a:lnTo>
                  <a:lnTo>
                    <a:pt x="1020" y="1524"/>
                  </a:lnTo>
                  <a:lnTo>
                    <a:pt x="1020" y="1524"/>
                  </a:lnTo>
                  <a:lnTo>
                    <a:pt x="1020" y="1524"/>
                  </a:lnTo>
                  <a:lnTo>
                    <a:pt x="1020" y="1524"/>
                  </a:lnTo>
                  <a:lnTo>
                    <a:pt x="1020" y="1524"/>
                  </a:lnTo>
                  <a:lnTo>
                    <a:pt x="1020" y="1524"/>
                  </a:lnTo>
                  <a:lnTo>
                    <a:pt x="1020" y="1524"/>
                  </a:lnTo>
                  <a:lnTo>
                    <a:pt x="1020" y="1524"/>
                  </a:lnTo>
                  <a:lnTo>
                    <a:pt x="1020" y="1524"/>
                  </a:lnTo>
                  <a:lnTo>
                    <a:pt x="1020" y="1524"/>
                  </a:lnTo>
                  <a:lnTo>
                    <a:pt x="1020" y="1524"/>
                  </a:lnTo>
                  <a:lnTo>
                    <a:pt x="1023" y="1521"/>
                  </a:lnTo>
                  <a:lnTo>
                    <a:pt x="1020" y="1521"/>
                  </a:lnTo>
                  <a:lnTo>
                    <a:pt x="1020" y="1521"/>
                  </a:lnTo>
                  <a:lnTo>
                    <a:pt x="1020" y="1521"/>
                  </a:lnTo>
                  <a:lnTo>
                    <a:pt x="1020" y="1521"/>
                  </a:lnTo>
                  <a:lnTo>
                    <a:pt x="1020" y="1521"/>
                  </a:lnTo>
                  <a:lnTo>
                    <a:pt x="1020" y="1521"/>
                  </a:lnTo>
                  <a:lnTo>
                    <a:pt x="1020" y="1521"/>
                  </a:lnTo>
                  <a:lnTo>
                    <a:pt x="1020" y="1521"/>
                  </a:lnTo>
                  <a:lnTo>
                    <a:pt x="1020" y="1521"/>
                  </a:lnTo>
                  <a:lnTo>
                    <a:pt x="1020" y="1521"/>
                  </a:lnTo>
                  <a:lnTo>
                    <a:pt x="1020" y="1519"/>
                  </a:lnTo>
                  <a:lnTo>
                    <a:pt x="1016" y="1521"/>
                  </a:lnTo>
                  <a:lnTo>
                    <a:pt x="1016" y="1521"/>
                  </a:lnTo>
                  <a:lnTo>
                    <a:pt x="1016" y="1521"/>
                  </a:lnTo>
                  <a:lnTo>
                    <a:pt x="1016" y="1519"/>
                  </a:lnTo>
                  <a:lnTo>
                    <a:pt x="1016" y="1519"/>
                  </a:lnTo>
                  <a:lnTo>
                    <a:pt x="1018" y="1519"/>
                  </a:lnTo>
                  <a:lnTo>
                    <a:pt x="1020" y="1519"/>
                  </a:lnTo>
                  <a:lnTo>
                    <a:pt x="1020" y="1519"/>
                  </a:lnTo>
                  <a:lnTo>
                    <a:pt x="1020" y="1517"/>
                  </a:lnTo>
                  <a:lnTo>
                    <a:pt x="1018" y="1517"/>
                  </a:lnTo>
                  <a:lnTo>
                    <a:pt x="1018" y="1517"/>
                  </a:lnTo>
                  <a:lnTo>
                    <a:pt x="1018" y="1517"/>
                  </a:lnTo>
                  <a:lnTo>
                    <a:pt x="1018" y="1517"/>
                  </a:lnTo>
                  <a:lnTo>
                    <a:pt x="1018" y="1517"/>
                  </a:lnTo>
                  <a:lnTo>
                    <a:pt x="1018" y="1514"/>
                  </a:lnTo>
                  <a:lnTo>
                    <a:pt x="1016" y="1514"/>
                  </a:lnTo>
                  <a:lnTo>
                    <a:pt x="1016" y="1514"/>
                  </a:lnTo>
                  <a:lnTo>
                    <a:pt x="1016" y="1514"/>
                  </a:lnTo>
                  <a:lnTo>
                    <a:pt x="1013" y="1514"/>
                  </a:lnTo>
                  <a:lnTo>
                    <a:pt x="1013" y="1514"/>
                  </a:lnTo>
                  <a:lnTo>
                    <a:pt x="1013" y="1517"/>
                  </a:lnTo>
                  <a:lnTo>
                    <a:pt x="1011" y="1517"/>
                  </a:lnTo>
                  <a:lnTo>
                    <a:pt x="1011" y="1517"/>
                  </a:lnTo>
                  <a:lnTo>
                    <a:pt x="1011" y="1514"/>
                  </a:lnTo>
                  <a:lnTo>
                    <a:pt x="1011" y="1514"/>
                  </a:lnTo>
                  <a:lnTo>
                    <a:pt x="1013" y="1514"/>
                  </a:lnTo>
                  <a:lnTo>
                    <a:pt x="1016" y="1514"/>
                  </a:lnTo>
                  <a:lnTo>
                    <a:pt x="1016" y="1514"/>
                  </a:lnTo>
                  <a:lnTo>
                    <a:pt x="1016" y="1512"/>
                  </a:lnTo>
                  <a:lnTo>
                    <a:pt x="1016" y="1512"/>
                  </a:lnTo>
                  <a:lnTo>
                    <a:pt x="1016" y="1512"/>
                  </a:lnTo>
                  <a:lnTo>
                    <a:pt x="1013" y="1512"/>
                  </a:lnTo>
                  <a:lnTo>
                    <a:pt x="1013" y="1512"/>
                  </a:lnTo>
                  <a:lnTo>
                    <a:pt x="1013" y="1512"/>
                  </a:lnTo>
                  <a:lnTo>
                    <a:pt x="1013" y="1512"/>
                  </a:lnTo>
                  <a:lnTo>
                    <a:pt x="1011" y="1514"/>
                  </a:lnTo>
                  <a:lnTo>
                    <a:pt x="1011" y="1514"/>
                  </a:lnTo>
                  <a:lnTo>
                    <a:pt x="1009" y="1514"/>
                  </a:lnTo>
                  <a:lnTo>
                    <a:pt x="1009" y="1517"/>
                  </a:lnTo>
                  <a:lnTo>
                    <a:pt x="1009" y="1517"/>
                  </a:lnTo>
                  <a:lnTo>
                    <a:pt x="1011" y="1517"/>
                  </a:lnTo>
                  <a:lnTo>
                    <a:pt x="1011" y="1517"/>
                  </a:lnTo>
                  <a:lnTo>
                    <a:pt x="1011" y="1517"/>
                  </a:lnTo>
                  <a:lnTo>
                    <a:pt x="1011" y="1517"/>
                  </a:lnTo>
                  <a:lnTo>
                    <a:pt x="1011" y="1517"/>
                  </a:lnTo>
                  <a:lnTo>
                    <a:pt x="1009" y="1517"/>
                  </a:lnTo>
                  <a:lnTo>
                    <a:pt x="1009" y="1517"/>
                  </a:lnTo>
                  <a:lnTo>
                    <a:pt x="1009" y="1519"/>
                  </a:lnTo>
                  <a:lnTo>
                    <a:pt x="1006" y="1521"/>
                  </a:lnTo>
                  <a:lnTo>
                    <a:pt x="1006" y="1521"/>
                  </a:lnTo>
                  <a:lnTo>
                    <a:pt x="1006" y="1521"/>
                  </a:lnTo>
                  <a:lnTo>
                    <a:pt x="1006" y="1521"/>
                  </a:lnTo>
                  <a:lnTo>
                    <a:pt x="1006" y="1521"/>
                  </a:lnTo>
                  <a:lnTo>
                    <a:pt x="1006" y="1521"/>
                  </a:lnTo>
                  <a:lnTo>
                    <a:pt x="1006" y="1521"/>
                  </a:lnTo>
                  <a:lnTo>
                    <a:pt x="1006" y="1519"/>
                  </a:lnTo>
                  <a:lnTo>
                    <a:pt x="1006" y="1519"/>
                  </a:lnTo>
                  <a:lnTo>
                    <a:pt x="1009" y="1517"/>
                  </a:lnTo>
                  <a:lnTo>
                    <a:pt x="1009" y="1517"/>
                  </a:lnTo>
                  <a:lnTo>
                    <a:pt x="1009" y="1517"/>
                  </a:lnTo>
                  <a:lnTo>
                    <a:pt x="1006" y="1517"/>
                  </a:lnTo>
                  <a:lnTo>
                    <a:pt x="1006" y="1517"/>
                  </a:lnTo>
                  <a:lnTo>
                    <a:pt x="1009" y="1512"/>
                  </a:lnTo>
                  <a:lnTo>
                    <a:pt x="1009" y="1512"/>
                  </a:lnTo>
                  <a:lnTo>
                    <a:pt x="1009" y="1512"/>
                  </a:lnTo>
                  <a:lnTo>
                    <a:pt x="1009" y="1512"/>
                  </a:lnTo>
                  <a:lnTo>
                    <a:pt x="1009" y="1512"/>
                  </a:lnTo>
                  <a:lnTo>
                    <a:pt x="1009" y="1512"/>
                  </a:lnTo>
                  <a:lnTo>
                    <a:pt x="1006" y="1512"/>
                  </a:lnTo>
                  <a:lnTo>
                    <a:pt x="997" y="1512"/>
                  </a:lnTo>
                  <a:lnTo>
                    <a:pt x="997" y="1514"/>
                  </a:lnTo>
                  <a:lnTo>
                    <a:pt x="997" y="1514"/>
                  </a:lnTo>
                  <a:lnTo>
                    <a:pt x="999" y="1517"/>
                  </a:lnTo>
                  <a:lnTo>
                    <a:pt x="999" y="1517"/>
                  </a:lnTo>
                  <a:lnTo>
                    <a:pt x="999" y="1517"/>
                  </a:lnTo>
                  <a:lnTo>
                    <a:pt x="997" y="1517"/>
                  </a:lnTo>
                  <a:lnTo>
                    <a:pt x="997" y="1517"/>
                  </a:lnTo>
                  <a:lnTo>
                    <a:pt x="997" y="1517"/>
                  </a:lnTo>
                  <a:lnTo>
                    <a:pt x="997" y="1517"/>
                  </a:lnTo>
                  <a:lnTo>
                    <a:pt x="997" y="1514"/>
                  </a:lnTo>
                  <a:lnTo>
                    <a:pt x="997" y="1514"/>
                  </a:lnTo>
                  <a:lnTo>
                    <a:pt x="994" y="1514"/>
                  </a:lnTo>
                  <a:lnTo>
                    <a:pt x="994" y="1514"/>
                  </a:lnTo>
                  <a:lnTo>
                    <a:pt x="994" y="1514"/>
                  </a:lnTo>
                  <a:lnTo>
                    <a:pt x="992" y="1514"/>
                  </a:lnTo>
                  <a:lnTo>
                    <a:pt x="992" y="1514"/>
                  </a:lnTo>
                  <a:lnTo>
                    <a:pt x="990" y="1514"/>
                  </a:lnTo>
                  <a:lnTo>
                    <a:pt x="987" y="1517"/>
                  </a:lnTo>
                  <a:lnTo>
                    <a:pt x="985" y="1514"/>
                  </a:lnTo>
                  <a:lnTo>
                    <a:pt x="985" y="1514"/>
                  </a:lnTo>
                  <a:lnTo>
                    <a:pt x="985" y="1514"/>
                  </a:lnTo>
                  <a:lnTo>
                    <a:pt x="985" y="1514"/>
                  </a:lnTo>
                  <a:lnTo>
                    <a:pt x="985" y="1514"/>
                  </a:lnTo>
                  <a:lnTo>
                    <a:pt x="985" y="1512"/>
                  </a:lnTo>
                  <a:lnTo>
                    <a:pt x="985" y="1512"/>
                  </a:lnTo>
                  <a:lnTo>
                    <a:pt x="987" y="1514"/>
                  </a:lnTo>
                  <a:lnTo>
                    <a:pt x="987" y="1514"/>
                  </a:lnTo>
                  <a:lnTo>
                    <a:pt x="997" y="1512"/>
                  </a:lnTo>
                  <a:lnTo>
                    <a:pt x="999" y="1512"/>
                  </a:lnTo>
                  <a:lnTo>
                    <a:pt x="999" y="1509"/>
                  </a:lnTo>
                  <a:lnTo>
                    <a:pt x="999" y="1509"/>
                  </a:lnTo>
                  <a:lnTo>
                    <a:pt x="999" y="1509"/>
                  </a:lnTo>
                  <a:lnTo>
                    <a:pt x="994" y="1507"/>
                  </a:lnTo>
                  <a:lnTo>
                    <a:pt x="994" y="1505"/>
                  </a:lnTo>
                  <a:lnTo>
                    <a:pt x="994" y="1505"/>
                  </a:lnTo>
                  <a:lnTo>
                    <a:pt x="994" y="1505"/>
                  </a:lnTo>
                  <a:lnTo>
                    <a:pt x="994" y="1502"/>
                  </a:lnTo>
                  <a:lnTo>
                    <a:pt x="994" y="1502"/>
                  </a:lnTo>
                  <a:lnTo>
                    <a:pt x="994" y="1505"/>
                  </a:lnTo>
                  <a:lnTo>
                    <a:pt x="994" y="1505"/>
                  </a:lnTo>
                  <a:lnTo>
                    <a:pt x="997" y="1505"/>
                  </a:lnTo>
                  <a:lnTo>
                    <a:pt x="997" y="1507"/>
                  </a:lnTo>
                  <a:lnTo>
                    <a:pt x="1002" y="1509"/>
                  </a:lnTo>
                  <a:lnTo>
                    <a:pt x="1002" y="1509"/>
                  </a:lnTo>
                  <a:lnTo>
                    <a:pt x="1002" y="1509"/>
                  </a:lnTo>
                  <a:lnTo>
                    <a:pt x="1011" y="1509"/>
                  </a:lnTo>
                  <a:lnTo>
                    <a:pt x="1013" y="1507"/>
                  </a:lnTo>
                  <a:lnTo>
                    <a:pt x="1011" y="1507"/>
                  </a:lnTo>
                  <a:lnTo>
                    <a:pt x="1009" y="1507"/>
                  </a:lnTo>
                  <a:lnTo>
                    <a:pt x="1006" y="1507"/>
                  </a:lnTo>
                  <a:lnTo>
                    <a:pt x="1006" y="1505"/>
                  </a:lnTo>
                  <a:lnTo>
                    <a:pt x="1009" y="1505"/>
                  </a:lnTo>
                  <a:lnTo>
                    <a:pt x="1009" y="1505"/>
                  </a:lnTo>
                  <a:lnTo>
                    <a:pt x="1009" y="1505"/>
                  </a:lnTo>
                  <a:lnTo>
                    <a:pt x="1009" y="1505"/>
                  </a:lnTo>
                  <a:lnTo>
                    <a:pt x="1009" y="1505"/>
                  </a:lnTo>
                  <a:lnTo>
                    <a:pt x="1011" y="1505"/>
                  </a:lnTo>
                  <a:lnTo>
                    <a:pt x="1011" y="1505"/>
                  </a:lnTo>
                  <a:lnTo>
                    <a:pt x="1013" y="1505"/>
                  </a:lnTo>
                  <a:lnTo>
                    <a:pt x="1013" y="1505"/>
                  </a:lnTo>
                  <a:lnTo>
                    <a:pt x="1013" y="1505"/>
                  </a:lnTo>
                  <a:lnTo>
                    <a:pt x="1013" y="1505"/>
                  </a:lnTo>
                  <a:lnTo>
                    <a:pt x="1013" y="1505"/>
                  </a:lnTo>
                  <a:lnTo>
                    <a:pt x="1011" y="1505"/>
                  </a:lnTo>
                  <a:lnTo>
                    <a:pt x="1011" y="1505"/>
                  </a:lnTo>
                  <a:lnTo>
                    <a:pt x="1016" y="1502"/>
                  </a:lnTo>
                  <a:lnTo>
                    <a:pt x="1016" y="1502"/>
                  </a:lnTo>
                  <a:lnTo>
                    <a:pt x="1016" y="1500"/>
                  </a:lnTo>
                  <a:lnTo>
                    <a:pt x="1016" y="1500"/>
                  </a:lnTo>
                  <a:lnTo>
                    <a:pt x="1016" y="1500"/>
                  </a:lnTo>
                  <a:lnTo>
                    <a:pt x="1016" y="1500"/>
                  </a:lnTo>
                  <a:lnTo>
                    <a:pt x="1018" y="1500"/>
                  </a:lnTo>
                  <a:lnTo>
                    <a:pt x="1018" y="1498"/>
                  </a:lnTo>
                  <a:lnTo>
                    <a:pt x="1016" y="1500"/>
                  </a:lnTo>
                  <a:lnTo>
                    <a:pt x="1013" y="1500"/>
                  </a:lnTo>
                  <a:lnTo>
                    <a:pt x="1011" y="1502"/>
                  </a:lnTo>
                  <a:lnTo>
                    <a:pt x="1009" y="1502"/>
                  </a:lnTo>
                  <a:lnTo>
                    <a:pt x="1009" y="1502"/>
                  </a:lnTo>
                  <a:lnTo>
                    <a:pt x="1016" y="1498"/>
                  </a:lnTo>
                  <a:lnTo>
                    <a:pt x="1016" y="1498"/>
                  </a:lnTo>
                  <a:lnTo>
                    <a:pt x="1016" y="1498"/>
                  </a:lnTo>
                  <a:lnTo>
                    <a:pt x="1016" y="1495"/>
                  </a:lnTo>
                  <a:lnTo>
                    <a:pt x="1016" y="1495"/>
                  </a:lnTo>
                  <a:lnTo>
                    <a:pt x="1016" y="1493"/>
                  </a:lnTo>
                  <a:lnTo>
                    <a:pt x="1016" y="1493"/>
                  </a:lnTo>
                  <a:lnTo>
                    <a:pt x="1016" y="1493"/>
                  </a:lnTo>
                  <a:lnTo>
                    <a:pt x="1016" y="1493"/>
                  </a:lnTo>
                  <a:lnTo>
                    <a:pt x="1016" y="1493"/>
                  </a:lnTo>
                  <a:lnTo>
                    <a:pt x="1013" y="1495"/>
                  </a:lnTo>
                  <a:lnTo>
                    <a:pt x="1013" y="1495"/>
                  </a:lnTo>
                  <a:lnTo>
                    <a:pt x="1013" y="1498"/>
                  </a:lnTo>
                  <a:lnTo>
                    <a:pt x="1013" y="1498"/>
                  </a:lnTo>
                  <a:lnTo>
                    <a:pt x="1013" y="1498"/>
                  </a:lnTo>
                  <a:lnTo>
                    <a:pt x="1013" y="1498"/>
                  </a:lnTo>
                  <a:lnTo>
                    <a:pt x="1006" y="1500"/>
                  </a:lnTo>
                  <a:lnTo>
                    <a:pt x="1006" y="1500"/>
                  </a:lnTo>
                  <a:lnTo>
                    <a:pt x="1006" y="1500"/>
                  </a:lnTo>
                  <a:lnTo>
                    <a:pt x="1004" y="1500"/>
                  </a:lnTo>
                  <a:lnTo>
                    <a:pt x="1009" y="1498"/>
                  </a:lnTo>
                  <a:lnTo>
                    <a:pt x="1011" y="1498"/>
                  </a:lnTo>
                  <a:lnTo>
                    <a:pt x="1013" y="1498"/>
                  </a:lnTo>
                  <a:lnTo>
                    <a:pt x="1013" y="1495"/>
                  </a:lnTo>
                  <a:lnTo>
                    <a:pt x="1013" y="1493"/>
                  </a:lnTo>
                  <a:lnTo>
                    <a:pt x="1013" y="1491"/>
                  </a:lnTo>
                  <a:lnTo>
                    <a:pt x="1013" y="1491"/>
                  </a:lnTo>
                  <a:lnTo>
                    <a:pt x="1013" y="1491"/>
                  </a:lnTo>
                  <a:lnTo>
                    <a:pt x="1013" y="1491"/>
                  </a:lnTo>
                  <a:lnTo>
                    <a:pt x="1013" y="1491"/>
                  </a:lnTo>
                  <a:lnTo>
                    <a:pt x="1013" y="1491"/>
                  </a:lnTo>
                  <a:lnTo>
                    <a:pt x="1011" y="1491"/>
                  </a:lnTo>
                  <a:lnTo>
                    <a:pt x="1011" y="1491"/>
                  </a:lnTo>
                  <a:lnTo>
                    <a:pt x="1009" y="1491"/>
                  </a:lnTo>
                  <a:lnTo>
                    <a:pt x="1009" y="1491"/>
                  </a:lnTo>
                  <a:lnTo>
                    <a:pt x="1006" y="1491"/>
                  </a:lnTo>
                  <a:lnTo>
                    <a:pt x="1004" y="1493"/>
                  </a:lnTo>
                  <a:lnTo>
                    <a:pt x="1002" y="1493"/>
                  </a:lnTo>
                  <a:lnTo>
                    <a:pt x="1002" y="1495"/>
                  </a:lnTo>
                  <a:lnTo>
                    <a:pt x="1002" y="1495"/>
                  </a:lnTo>
                  <a:lnTo>
                    <a:pt x="1002" y="1495"/>
                  </a:lnTo>
                  <a:lnTo>
                    <a:pt x="1002" y="1495"/>
                  </a:lnTo>
                  <a:lnTo>
                    <a:pt x="1002" y="1495"/>
                  </a:lnTo>
                  <a:lnTo>
                    <a:pt x="1002" y="1495"/>
                  </a:lnTo>
                  <a:lnTo>
                    <a:pt x="1002" y="1493"/>
                  </a:lnTo>
                  <a:lnTo>
                    <a:pt x="1002" y="1493"/>
                  </a:lnTo>
                  <a:lnTo>
                    <a:pt x="999" y="1493"/>
                  </a:lnTo>
                  <a:lnTo>
                    <a:pt x="999" y="1495"/>
                  </a:lnTo>
                  <a:lnTo>
                    <a:pt x="999" y="1495"/>
                  </a:lnTo>
                  <a:lnTo>
                    <a:pt x="997" y="1495"/>
                  </a:lnTo>
                  <a:lnTo>
                    <a:pt x="997" y="1495"/>
                  </a:lnTo>
                  <a:lnTo>
                    <a:pt x="994" y="1495"/>
                  </a:lnTo>
                  <a:lnTo>
                    <a:pt x="994" y="1495"/>
                  </a:lnTo>
                  <a:lnTo>
                    <a:pt x="994" y="1495"/>
                  </a:lnTo>
                  <a:lnTo>
                    <a:pt x="994" y="1495"/>
                  </a:lnTo>
                  <a:lnTo>
                    <a:pt x="1004" y="1491"/>
                  </a:lnTo>
                  <a:lnTo>
                    <a:pt x="1009" y="1491"/>
                  </a:lnTo>
                  <a:lnTo>
                    <a:pt x="1011" y="1488"/>
                  </a:lnTo>
                  <a:lnTo>
                    <a:pt x="1011" y="1488"/>
                  </a:lnTo>
                  <a:lnTo>
                    <a:pt x="1011" y="1486"/>
                  </a:lnTo>
                  <a:lnTo>
                    <a:pt x="1011" y="1486"/>
                  </a:lnTo>
                  <a:lnTo>
                    <a:pt x="1011" y="1486"/>
                  </a:lnTo>
                  <a:lnTo>
                    <a:pt x="1011" y="1486"/>
                  </a:lnTo>
                  <a:lnTo>
                    <a:pt x="1011" y="1488"/>
                  </a:lnTo>
                  <a:lnTo>
                    <a:pt x="1011" y="1488"/>
                  </a:lnTo>
                  <a:lnTo>
                    <a:pt x="1011" y="1488"/>
                  </a:lnTo>
                  <a:lnTo>
                    <a:pt x="1009" y="1486"/>
                  </a:lnTo>
                  <a:lnTo>
                    <a:pt x="1009" y="1486"/>
                  </a:lnTo>
                  <a:lnTo>
                    <a:pt x="1004" y="1488"/>
                  </a:lnTo>
                  <a:lnTo>
                    <a:pt x="1004" y="1488"/>
                  </a:lnTo>
                  <a:lnTo>
                    <a:pt x="1004" y="1491"/>
                  </a:lnTo>
                  <a:lnTo>
                    <a:pt x="1004" y="1488"/>
                  </a:lnTo>
                  <a:lnTo>
                    <a:pt x="1004" y="1488"/>
                  </a:lnTo>
                  <a:lnTo>
                    <a:pt x="1004" y="1488"/>
                  </a:lnTo>
                  <a:lnTo>
                    <a:pt x="1004" y="1488"/>
                  </a:lnTo>
                  <a:lnTo>
                    <a:pt x="1002" y="1488"/>
                  </a:lnTo>
                  <a:lnTo>
                    <a:pt x="994" y="1491"/>
                  </a:lnTo>
                  <a:lnTo>
                    <a:pt x="994" y="1491"/>
                  </a:lnTo>
                  <a:lnTo>
                    <a:pt x="994" y="1491"/>
                  </a:lnTo>
                  <a:lnTo>
                    <a:pt x="994" y="1491"/>
                  </a:lnTo>
                  <a:lnTo>
                    <a:pt x="992" y="1491"/>
                  </a:lnTo>
                  <a:lnTo>
                    <a:pt x="992" y="1491"/>
                  </a:lnTo>
                  <a:lnTo>
                    <a:pt x="992" y="1491"/>
                  </a:lnTo>
                  <a:lnTo>
                    <a:pt x="992" y="1488"/>
                  </a:lnTo>
                  <a:lnTo>
                    <a:pt x="994" y="1488"/>
                  </a:lnTo>
                  <a:lnTo>
                    <a:pt x="997" y="1488"/>
                  </a:lnTo>
                  <a:lnTo>
                    <a:pt x="999" y="1488"/>
                  </a:lnTo>
                  <a:lnTo>
                    <a:pt x="1004" y="1486"/>
                  </a:lnTo>
                  <a:lnTo>
                    <a:pt x="1006" y="1486"/>
                  </a:lnTo>
                  <a:lnTo>
                    <a:pt x="1006" y="1486"/>
                  </a:lnTo>
                  <a:lnTo>
                    <a:pt x="1011" y="1481"/>
                  </a:lnTo>
                  <a:lnTo>
                    <a:pt x="1009" y="1481"/>
                  </a:lnTo>
                  <a:lnTo>
                    <a:pt x="1009" y="1481"/>
                  </a:lnTo>
                  <a:lnTo>
                    <a:pt x="1009" y="1481"/>
                  </a:lnTo>
                  <a:lnTo>
                    <a:pt x="1009" y="1479"/>
                  </a:lnTo>
                  <a:lnTo>
                    <a:pt x="1009" y="1479"/>
                  </a:lnTo>
                  <a:lnTo>
                    <a:pt x="1006" y="1479"/>
                  </a:lnTo>
                  <a:lnTo>
                    <a:pt x="1006" y="1479"/>
                  </a:lnTo>
                  <a:lnTo>
                    <a:pt x="1006" y="1479"/>
                  </a:lnTo>
                  <a:lnTo>
                    <a:pt x="1006" y="1479"/>
                  </a:lnTo>
                  <a:lnTo>
                    <a:pt x="1006" y="1476"/>
                  </a:lnTo>
                  <a:lnTo>
                    <a:pt x="1006" y="1476"/>
                  </a:lnTo>
                  <a:lnTo>
                    <a:pt x="1009" y="1476"/>
                  </a:lnTo>
                  <a:lnTo>
                    <a:pt x="1009" y="1479"/>
                  </a:lnTo>
                  <a:lnTo>
                    <a:pt x="1011" y="1476"/>
                  </a:lnTo>
                  <a:lnTo>
                    <a:pt x="1009" y="1476"/>
                  </a:lnTo>
                  <a:lnTo>
                    <a:pt x="1009" y="1476"/>
                  </a:lnTo>
                  <a:lnTo>
                    <a:pt x="1009" y="1476"/>
                  </a:lnTo>
                  <a:lnTo>
                    <a:pt x="1009" y="1476"/>
                  </a:lnTo>
                  <a:lnTo>
                    <a:pt x="1009" y="1476"/>
                  </a:lnTo>
                  <a:lnTo>
                    <a:pt x="1009" y="1476"/>
                  </a:lnTo>
                  <a:lnTo>
                    <a:pt x="1009" y="1476"/>
                  </a:lnTo>
                  <a:lnTo>
                    <a:pt x="1009" y="1476"/>
                  </a:lnTo>
                  <a:lnTo>
                    <a:pt x="1006" y="1476"/>
                  </a:lnTo>
                  <a:lnTo>
                    <a:pt x="1006" y="1476"/>
                  </a:lnTo>
                  <a:lnTo>
                    <a:pt x="1006" y="1476"/>
                  </a:lnTo>
                  <a:lnTo>
                    <a:pt x="1006" y="1474"/>
                  </a:lnTo>
                  <a:lnTo>
                    <a:pt x="1006" y="1474"/>
                  </a:lnTo>
                  <a:lnTo>
                    <a:pt x="1006" y="1474"/>
                  </a:lnTo>
                  <a:lnTo>
                    <a:pt x="1006" y="1474"/>
                  </a:lnTo>
                  <a:lnTo>
                    <a:pt x="1006" y="1474"/>
                  </a:lnTo>
                  <a:lnTo>
                    <a:pt x="1004" y="1476"/>
                  </a:lnTo>
                  <a:lnTo>
                    <a:pt x="1004" y="1476"/>
                  </a:lnTo>
                  <a:lnTo>
                    <a:pt x="1004" y="1476"/>
                  </a:lnTo>
                  <a:lnTo>
                    <a:pt x="1004" y="1476"/>
                  </a:lnTo>
                  <a:lnTo>
                    <a:pt x="1002" y="1476"/>
                  </a:lnTo>
                  <a:lnTo>
                    <a:pt x="1002" y="1476"/>
                  </a:lnTo>
                  <a:lnTo>
                    <a:pt x="1002" y="1479"/>
                  </a:lnTo>
                  <a:lnTo>
                    <a:pt x="999" y="1479"/>
                  </a:lnTo>
                  <a:lnTo>
                    <a:pt x="1002" y="1479"/>
                  </a:lnTo>
                  <a:lnTo>
                    <a:pt x="1002" y="1479"/>
                  </a:lnTo>
                  <a:lnTo>
                    <a:pt x="999" y="1476"/>
                  </a:lnTo>
                  <a:lnTo>
                    <a:pt x="999" y="1476"/>
                  </a:lnTo>
                  <a:lnTo>
                    <a:pt x="997" y="1476"/>
                  </a:lnTo>
                  <a:lnTo>
                    <a:pt x="997" y="1476"/>
                  </a:lnTo>
                  <a:lnTo>
                    <a:pt x="997" y="1479"/>
                  </a:lnTo>
                  <a:lnTo>
                    <a:pt x="997" y="1479"/>
                  </a:lnTo>
                  <a:lnTo>
                    <a:pt x="997" y="1479"/>
                  </a:lnTo>
                  <a:lnTo>
                    <a:pt x="997" y="1479"/>
                  </a:lnTo>
                  <a:lnTo>
                    <a:pt x="994" y="1479"/>
                  </a:lnTo>
                  <a:lnTo>
                    <a:pt x="994" y="1479"/>
                  </a:lnTo>
                  <a:lnTo>
                    <a:pt x="992" y="1481"/>
                  </a:lnTo>
                  <a:lnTo>
                    <a:pt x="990" y="1481"/>
                  </a:lnTo>
                  <a:lnTo>
                    <a:pt x="990" y="1481"/>
                  </a:lnTo>
                  <a:lnTo>
                    <a:pt x="990" y="1481"/>
                  </a:lnTo>
                  <a:lnTo>
                    <a:pt x="987" y="1481"/>
                  </a:lnTo>
                  <a:lnTo>
                    <a:pt x="987" y="1481"/>
                  </a:lnTo>
                  <a:lnTo>
                    <a:pt x="985" y="1483"/>
                  </a:lnTo>
                  <a:lnTo>
                    <a:pt x="985" y="1483"/>
                  </a:lnTo>
                  <a:lnTo>
                    <a:pt x="985" y="1481"/>
                  </a:lnTo>
                  <a:lnTo>
                    <a:pt x="987" y="1481"/>
                  </a:lnTo>
                  <a:lnTo>
                    <a:pt x="992" y="1479"/>
                  </a:lnTo>
                  <a:lnTo>
                    <a:pt x="994" y="1479"/>
                  </a:lnTo>
                  <a:lnTo>
                    <a:pt x="994" y="1479"/>
                  </a:lnTo>
                  <a:lnTo>
                    <a:pt x="994" y="1476"/>
                  </a:lnTo>
                  <a:lnTo>
                    <a:pt x="1002" y="1474"/>
                  </a:lnTo>
                  <a:lnTo>
                    <a:pt x="1002" y="1474"/>
                  </a:lnTo>
                  <a:lnTo>
                    <a:pt x="1002" y="1474"/>
                  </a:lnTo>
                  <a:lnTo>
                    <a:pt x="1002" y="1474"/>
                  </a:lnTo>
                  <a:lnTo>
                    <a:pt x="1004" y="1474"/>
                  </a:lnTo>
                  <a:lnTo>
                    <a:pt x="1009" y="1472"/>
                  </a:lnTo>
                  <a:lnTo>
                    <a:pt x="1009" y="1472"/>
                  </a:lnTo>
                  <a:lnTo>
                    <a:pt x="1006" y="1472"/>
                  </a:lnTo>
                  <a:lnTo>
                    <a:pt x="1006" y="1472"/>
                  </a:lnTo>
                  <a:lnTo>
                    <a:pt x="1006" y="1469"/>
                  </a:lnTo>
                  <a:lnTo>
                    <a:pt x="1004" y="1469"/>
                  </a:lnTo>
                  <a:lnTo>
                    <a:pt x="1004" y="1469"/>
                  </a:lnTo>
                  <a:lnTo>
                    <a:pt x="1004" y="1469"/>
                  </a:lnTo>
                  <a:lnTo>
                    <a:pt x="1004" y="1472"/>
                  </a:lnTo>
                  <a:lnTo>
                    <a:pt x="1004" y="1472"/>
                  </a:lnTo>
                  <a:lnTo>
                    <a:pt x="1004" y="1472"/>
                  </a:lnTo>
                  <a:lnTo>
                    <a:pt x="1002" y="1472"/>
                  </a:lnTo>
                  <a:lnTo>
                    <a:pt x="1002" y="1472"/>
                  </a:lnTo>
                  <a:lnTo>
                    <a:pt x="992" y="1472"/>
                  </a:lnTo>
                  <a:lnTo>
                    <a:pt x="992" y="1474"/>
                  </a:lnTo>
                  <a:lnTo>
                    <a:pt x="992" y="1474"/>
                  </a:lnTo>
                  <a:lnTo>
                    <a:pt x="997" y="1472"/>
                  </a:lnTo>
                  <a:lnTo>
                    <a:pt x="997" y="1469"/>
                  </a:lnTo>
                  <a:lnTo>
                    <a:pt x="997" y="1469"/>
                  </a:lnTo>
                  <a:lnTo>
                    <a:pt x="999" y="1469"/>
                  </a:lnTo>
                  <a:lnTo>
                    <a:pt x="999" y="1469"/>
                  </a:lnTo>
                  <a:lnTo>
                    <a:pt x="999" y="1469"/>
                  </a:lnTo>
                  <a:lnTo>
                    <a:pt x="1002" y="1469"/>
                  </a:lnTo>
                  <a:lnTo>
                    <a:pt x="1002" y="1469"/>
                  </a:lnTo>
                  <a:lnTo>
                    <a:pt x="1002" y="1469"/>
                  </a:lnTo>
                  <a:lnTo>
                    <a:pt x="1002" y="1469"/>
                  </a:lnTo>
                  <a:lnTo>
                    <a:pt x="1002" y="1469"/>
                  </a:lnTo>
                  <a:lnTo>
                    <a:pt x="1004" y="1469"/>
                  </a:lnTo>
                  <a:lnTo>
                    <a:pt x="1004" y="1467"/>
                  </a:lnTo>
                  <a:lnTo>
                    <a:pt x="1006" y="1467"/>
                  </a:lnTo>
                  <a:lnTo>
                    <a:pt x="1006" y="1465"/>
                  </a:lnTo>
                  <a:lnTo>
                    <a:pt x="1006" y="1465"/>
                  </a:lnTo>
                  <a:lnTo>
                    <a:pt x="1006" y="1465"/>
                  </a:lnTo>
                  <a:lnTo>
                    <a:pt x="1004" y="1465"/>
                  </a:lnTo>
                  <a:lnTo>
                    <a:pt x="1004" y="1465"/>
                  </a:lnTo>
                  <a:lnTo>
                    <a:pt x="1004" y="1465"/>
                  </a:lnTo>
                  <a:lnTo>
                    <a:pt x="1004" y="1465"/>
                  </a:lnTo>
                  <a:lnTo>
                    <a:pt x="1004" y="1465"/>
                  </a:lnTo>
                  <a:lnTo>
                    <a:pt x="1004" y="1465"/>
                  </a:lnTo>
                  <a:lnTo>
                    <a:pt x="1004" y="1465"/>
                  </a:lnTo>
                  <a:lnTo>
                    <a:pt x="1004" y="1465"/>
                  </a:lnTo>
                  <a:lnTo>
                    <a:pt x="1002" y="1465"/>
                  </a:lnTo>
                  <a:lnTo>
                    <a:pt x="1002" y="1465"/>
                  </a:lnTo>
                  <a:lnTo>
                    <a:pt x="1002" y="1467"/>
                  </a:lnTo>
                  <a:lnTo>
                    <a:pt x="999" y="1467"/>
                  </a:lnTo>
                  <a:lnTo>
                    <a:pt x="997" y="1467"/>
                  </a:lnTo>
                  <a:lnTo>
                    <a:pt x="997" y="1467"/>
                  </a:lnTo>
                  <a:lnTo>
                    <a:pt x="999" y="1467"/>
                  </a:lnTo>
                  <a:lnTo>
                    <a:pt x="999" y="1465"/>
                  </a:lnTo>
                  <a:lnTo>
                    <a:pt x="999" y="1465"/>
                  </a:lnTo>
                  <a:lnTo>
                    <a:pt x="999" y="1465"/>
                  </a:lnTo>
                  <a:lnTo>
                    <a:pt x="997" y="1465"/>
                  </a:lnTo>
                  <a:lnTo>
                    <a:pt x="987" y="1467"/>
                  </a:lnTo>
                  <a:lnTo>
                    <a:pt x="987" y="1467"/>
                  </a:lnTo>
                  <a:lnTo>
                    <a:pt x="987" y="1467"/>
                  </a:lnTo>
                  <a:lnTo>
                    <a:pt x="994" y="1465"/>
                  </a:lnTo>
                  <a:lnTo>
                    <a:pt x="994" y="1465"/>
                  </a:lnTo>
                  <a:lnTo>
                    <a:pt x="997" y="1462"/>
                  </a:lnTo>
                  <a:lnTo>
                    <a:pt x="1002" y="1462"/>
                  </a:lnTo>
                  <a:lnTo>
                    <a:pt x="1002" y="1462"/>
                  </a:lnTo>
                  <a:lnTo>
                    <a:pt x="1002" y="1462"/>
                  </a:lnTo>
                  <a:lnTo>
                    <a:pt x="1002" y="1462"/>
                  </a:lnTo>
                  <a:lnTo>
                    <a:pt x="1002" y="1462"/>
                  </a:lnTo>
                  <a:lnTo>
                    <a:pt x="1002" y="1462"/>
                  </a:lnTo>
                  <a:lnTo>
                    <a:pt x="1002" y="1462"/>
                  </a:lnTo>
                  <a:lnTo>
                    <a:pt x="1002" y="1462"/>
                  </a:lnTo>
                  <a:lnTo>
                    <a:pt x="1002" y="1460"/>
                  </a:lnTo>
                  <a:lnTo>
                    <a:pt x="1002" y="1460"/>
                  </a:lnTo>
                  <a:lnTo>
                    <a:pt x="1002" y="1460"/>
                  </a:lnTo>
                  <a:lnTo>
                    <a:pt x="1002" y="1460"/>
                  </a:lnTo>
                  <a:lnTo>
                    <a:pt x="1002" y="1460"/>
                  </a:lnTo>
                  <a:lnTo>
                    <a:pt x="1002" y="1460"/>
                  </a:lnTo>
                  <a:lnTo>
                    <a:pt x="1002" y="1460"/>
                  </a:lnTo>
                  <a:lnTo>
                    <a:pt x="1002" y="1460"/>
                  </a:lnTo>
                  <a:lnTo>
                    <a:pt x="1004" y="1457"/>
                  </a:lnTo>
                  <a:lnTo>
                    <a:pt x="1004" y="1457"/>
                  </a:lnTo>
                  <a:lnTo>
                    <a:pt x="1004" y="1457"/>
                  </a:lnTo>
                  <a:lnTo>
                    <a:pt x="1004" y="1457"/>
                  </a:lnTo>
                  <a:lnTo>
                    <a:pt x="1004" y="1457"/>
                  </a:lnTo>
                  <a:lnTo>
                    <a:pt x="1004" y="1457"/>
                  </a:lnTo>
                  <a:lnTo>
                    <a:pt x="1004" y="1455"/>
                  </a:lnTo>
                  <a:lnTo>
                    <a:pt x="1004" y="1455"/>
                  </a:lnTo>
                  <a:lnTo>
                    <a:pt x="1004" y="1455"/>
                  </a:lnTo>
                  <a:lnTo>
                    <a:pt x="1004" y="1455"/>
                  </a:lnTo>
                  <a:lnTo>
                    <a:pt x="1004" y="1455"/>
                  </a:lnTo>
                  <a:lnTo>
                    <a:pt x="1004" y="1455"/>
                  </a:lnTo>
                  <a:lnTo>
                    <a:pt x="1004" y="1455"/>
                  </a:lnTo>
                  <a:lnTo>
                    <a:pt x="1004" y="1453"/>
                  </a:lnTo>
                  <a:lnTo>
                    <a:pt x="1004" y="1453"/>
                  </a:lnTo>
                  <a:lnTo>
                    <a:pt x="1004" y="1453"/>
                  </a:lnTo>
                  <a:lnTo>
                    <a:pt x="1004" y="1453"/>
                  </a:lnTo>
                  <a:lnTo>
                    <a:pt x="1002" y="1453"/>
                  </a:lnTo>
                  <a:lnTo>
                    <a:pt x="1002" y="1453"/>
                  </a:lnTo>
                  <a:lnTo>
                    <a:pt x="1002" y="1453"/>
                  </a:lnTo>
                  <a:lnTo>
                    <a:pt x="1002" y="1453"/>
                  </a:lnTo>
                  <a:lnTo>
                    <a:pt x="999" y="1453"/>
                  </a:lnTo>
                  <a:lnTo>
                    <a:pt x="999" y="1453"/>
                  </a:lnTo>
                  <a:lnTo>
                    <a:pt x="999" y="1450"/>
                  </a:lnTo>
                  <a:lnTo>
                    <a:pt x="999" y="1450"/>
                  </a:lnTo>
                  <a:lnTo>
                    <a:pt x="992" y="1453"/>
                  </a:lnTo>
                  <a:lnTo>
                    <a:pt x="990" y="1453"/>
                  </a:lnTo>
                  <a:lnTo>
                    <a:pt x="990" y="1455"/>
                  </a:lnTo>
                  <a:lnTo>
                    <a:pt x="987" y="1455"/>
                  </a:lnTo>
                  <a:lnTo>
                    <a:pt x="987" y="1453"/>
                  </a:lnTo>
                  <a:lnTo>
                    <a:pt x="985" y="1453"/>
                  </a:lnTo>
                  <a:lnTo>
                    <a:pt x="985" y="1453"/>
                  </a:lnTo>
                  <a:lnTo>
                    <a:pt x="985" y="1453"/>
                  </a:lnTo>
                  <a:lnTo>
                    <a:pt x="987" y="1453"/>
                  </a:lnTo>
                  <a:lnTo>
                    <a:pt x="990" y="1453"/>
                  </a:lnTo>
                  <a:lnTo>
                    <a:pt x="994" y="1450"/>
                  </a:lnTo>
                  <a:lnTo>
                    <a:pt x="994" y="1450"/>
                  </a:lnTo>
                  <a:lnTo>
                    <a:pt x="997" y="1450"/>
                  </a:lnTo>
                  <a:lnTo>
                    <a:pt x="997" y="1448"/>
                  </a:lnTo>
                  <a:lnTo>
                    <a:pt x="999" y="1448"/>
                  </a:lnTo>
                  <a:lnTo>
                    <a:pt x="999" y="1446"/>
                  </a:lnTo>
                  <a:lnTo>
                    <a:pt x="999" y="1446"/>
                  </a:lnTo>
                  <a:lnTo>
                    <a:pt x="997" y="1446"/>
                  </a:lnTo>
                  <a:lnTo>
                    <a:pt x="999" y="1443"/>
                  </a:lnTo>
                  <a:lnTo>
                    <a:pt x="999" y="1443"/>
                  </a:lnTo>
                  <a:lnTo>
                    <a:pt x="999" y="1443"/>
                  </a:lnTo>
                  <a:lnTo>
                    <a:pt x="997" y="1443"/>
                  </a:lnTo>
                  <a:lnTo>
                    <a:pt x="999" y="1443"/>
                  </a:lnTo>
                  <a:lnTo>
                    <a:pt x="999" y="1443"/>
                  </a:lnTo>
                  <a:lnTo>
                    <a:pt x="999" y="1443"/>
                  </a:lnTo>
                  <a:lnTo>
                    <a:pt x="1002" y="1443"/>
                  </a:lnTo>
                  <a:lnTo>
                    <a:pt x="999" y="1441"/>
                  </a:lnTo>
                  <a:lnTo>
                    <a:pt x="999" y="1441"/>
                  </a:lnTo>
                  <a:lnTo>
                    <a:pt x="999" y="1441"/>
                  </a:lnTo>
                  <a:lnTo>
                    <a:pt x="999" y="1441"/>
                  </a:lnTo>
                  <a:lnTo>
                    <a:pt x="997" y="1441"/>
                  </a:lnTo>
                  <a:lnTo>
                    <a:pt x="997" y="1441"/>
                  </a:lnTo>
                  <a:lnTo>
                    <a:pt x="997" y="1441"/>
                  </a:lnTo>
                  <a:lnTo>
                    <a:pt x="997" y="1441"/>
                  </a:lnTo>
                  <a:lnTo>
                    <a:pt x="999" y="1438"/>
                  </a:lnTo>
                  <a:lnTo>
                    <a:pt x="999" y="1436"/>
                  </a:lnTo>
                  <a:lnTo>
                    <a:pt x="997" y="1438"/>
                  </a:lnTo>
                  <a:lnTo>
                    <a:pt x="997" y="1438"/>
                  </a:lnTo>
                  <a:lnTo>
                    <a:pt x="997" y="1441"/>
                  </a:lnTo>
                  <a:lnTo>
                    <a:pt x="992" y="1443"/>
                  </a:lnTo>
                  <a:lnTo>
                    <a:pt x="992" y="1443"/>
                  </a:lnTo>
                  <a:lnTo>
                    <a:pt x="985" y="1441"/>
                  </a:lnTo>
                  <a:lnTo>
                    <a:pt x="985" y="1443"/>
                  </a:lnTo>
                  <a:lnTo>
                    <a:pt x="985" y="1443"/>
                  </a:lnTo>
                  <a:lnTo>
                    <a:pt x="985" y="1441"/>
                  </a:lnTo>
                  <a:lnTo>
                    <a:pt x="985" y="1441"/>
                  </a:lnTo>
                  <a:lnTo>
                    <a:pt x="985" y="1438"/>
                  </a:lnTo>
                  <a:lnTo>
                    <a:pt x="985" y="1438"/>
                  </a:lnTo>
                  <a:lnTo>
                    <a:pt x="985" y="1438"/>
                  </a:lnTo>
                  <a:lnTo>
                    <a:pt x="987" y="1438"/>
                  </a:lnTo>
                  <a:lnTo>
                    <a:pt x="987" y="1438"/>
                  </a:lnTo>
                  <a:lnTo>
                    <a:pt x="987" y="1438"/>
                  </a:lnTo>
                  <a:lnTo>
                    <a:pt x="987" y="1441"/>
                  </a:lnTo>
                  <a:lnTo>
                    <a:pt x="987" y="1441"/>
                  </a:lnTo>
                  <a:lnTo>
                    <a:pt x="990" y="1441"/>
                  </a:lnTo>
                  <a:lnTo>
                    <a:pt x="992" y="1441"/>
                  </a:lnTo>
                  <a:lnTo>
                    <a:pt x="992" y="1441"/>
                  </a:lnTo>
                  <a:lnTo>
                    <a:pt x="992" y="1441"/>
                  </a:lnTo>
                  <a:lnTo>
                    <a:pt x="997" y="1436"/>
                  </a:lnTo>
                  <a:lnTo>
                    <a:pt x="997" y="1436"/>
                  </a:lnTo>
                  <a:lnTo>
                    <a:pt x="997" y="1436"/>
                  </a:lnTo>
                  <a:lnTo>
                    <a:pt x="997" y="1434"/>
                  </a:lnTo>
                  <a:lnTo>
                    <a:pt x="997" y="1434"/>
                  </a:lnTo>
                  <a:lnTo>
                    <a:pt x="997" y="1434"/>
                  </a:lnTo>
                  <a:lnTo>
                    <a:pt x="997" y="1431"/>
                  </a:lnTo>
                  <a:lnTo>
                    <a:pt x="997" y="1431"/>
                  </a:lnTo>
                  <a:lnTo>
                    <a:pt x="997" y="1429"/>
                  </a:lnTo>
                  <a:lnTo>
                    <a:pt x="997" y="1429"/>
                  </a:lnTo>
                  <a:lnTo>
                    <a:pt x="997" y="1429"/>
                  </a:lnTo>
                  <a:lnTo>
                    <a:pt x="994" y="1429"/>
                  </a:lnTo>
                  <a:lnTo>
                    <a:pt x="994" y="1429"/>
                  </a:lnTo>
                  <a:lnTo>
                    <a:pt x="994" y="1429"/>
                  </a:lnTo>
                  <a:lnTo>
                    <a:pt x="994" y="1429"/>
                  </a:lnTo>
                  <a:lnTo>
                    <a:pt x="997" y="1429"/>
                  </a:lnTo>
                  <a:lnTo>
                    <a:pt x="994" y="1429"/>
                  </a:lnTo>
                  <a:lnTo>
                    <a:pt x="992" y="1429"/>
                  </a:lnTo>
                  <a:lnTo>
                    <a:pt x="990" y="1429"/>
                  </a:lnTo>
                  <a:lnTo>
                    <a:pt x="990" y="1429"/>
                  </a:lnTo>
                  <a:lnTo>
                    <a:pt x="992" y="1429"/>
                  </a:lnTo>
                  <a:lnTo>
                    <a:pt x="994" y="1427"/>
                  </a:lnTo>
                  <a:lnTo>
                    <a:pt x="994" y="1427"/>
                  </a:lnTo>
                  <a:lnTo>
                    <a:pt x="994" y="1427"/>
                  </a:lnTo>
                  <a:lnTo>
                    <a:pt x="994" y="1424"/>
                  </a:lnTo>
                  <a:lnTo>
                    <a:pt x="994" y="1422"/>
                  </a:lnTo>
                  <a:lnTo>
                    <a:pt x="994" y="1422"/>
                  </a:lnTo>
                  <a:lnTo>
                    <a:pt x="994" y="1422"/>
                  </a:lnTo>
                  <a:lnTo>
                    <a:pt x="990" y="1424"/>
                  </a:lnTo>
                  <a:lnTo>
                    <a:pt x="990" y="1424"/>
                  </a:lnTo>
                  <a:lnTo>
                    <a:pt x="990" y="1427"/>
                  </a:lnTo>
                  <a:lnTo>
                    <a:pt x="987" y="1429"/>
                  </a:lnTo>
                  <a:lnTo>
                    <a:pt x="987" y="1429"/>
                  </a:lnTo>
                  <a:lnTo>
                    <a:pt x="987" y="1427"/>
                  </a:lnTo>
                  <a:lnTo>
                    <a:pt x="987" y="1424"/>
                  </a:lnTo>
                  <a:lnTo>
                    <a:pt x="987" y="1424"/>
                  </a:lnTo>
                  <a:lnTo>
                    <a:pt x="985" y="1424"/>
                  </a:lnTo>
                  <a:lnTo>
                    <a:pt x="985" y="1424"/>
                  </a:lnTo>
                  <a:lnTo>
                    <a:pt x="985" y="1424"/>
                  </a:lnTo>
                  <a:lnTo>
                    <a:pt x="987" y="1424"/>
                  </a:lnTo>
                  <a:lnTo>
                    <a:pt x="987" y="1422"/>
                  </a:lnTo>
                  <a:lnTo>
                    <a:pt x="987" y="1422"/>
                  </a:lnTo>
                  <a:lnTo>
                    <a:pt x="987" y="1422"/>
                  </a:lnTo>
                  <a:lnTo>
                    <a:pt x="987" y="1422"/>
                  </a:lnTo>
                  <a:lnTo>
                    <a:pt x="985" y="1422"/>
                  </a:lnTo>
                  <a:lnTo>
                    <a:pt x="987" y="1422"/>
                  </a:lnTo>
                  <a:lnTo>
                    <a:pt x="987" y="1420"/>
                  </a:lnTo>
                  <a:lnTo>
                    <a:pt x="987" y="1420"/>
                  </a:lnTo>
                  <a:lnTo>
                    <a:pt x="987" y="1420"/>
                  </a:lnTo>
                  <a:lnTo>
                    <a:pt x="987" y="1417"/>
                  </a:lnTo>
                  <a:lnTo>
                    <a:pt x="987" y="1417"/>
                  </a:lnTo>
                  <a:lnTo>
                    <a:pt x="987" y="1417"/>
                  </a:lnTo>
                  <a:lnTo>
                    <a:pt x="985" y="1417"/>
                  </a:lnTo>
                  <a:lnTo>
                    <a:pt x="985" y="1417"/>
                  </a:lnTo>
                  <a:lnTo>
                    <a:pt x="985" y="1415"/>
                  </a:lnTo>
                  <a:lnTo>
                    <a:pt x="985" y="1415"/>
                  </a:lnTo>
                  <a:lnTo>
                    <a:pt x="985" y="1412"/>
                  </a:lnTo>
                  <a:lnTo>
                    <a:pt x="985" y="1412"/>
                  </a:lnTo>
                  <a:lnTo>
                    <a:pt x="983" y="1412"/>
                  </a:lnTo>
                  <a:lnTo>
                    <a:pt x="983" y="1412"/>
                  </a:lnTo>
                  <a:lnTo>
                    <a:pt x="983" y="1412"/>
                  </a:lnTo>
                  <a:lnTo>
                    <a:pt x="983" y="1410"/>
                  </a:lnTo>
                  <a:lnTo>
                    <a:pt x="983" y="1410"/>
                  </a:lnTo>
                  <a:lnTo>
                    <a:pt x="983" y="1410"/>
                  </a:lnTo>
                  <a:lnTo>
                    <a:pt x="983" y="1410"/>
                  </a:lnTo>
                  <a:lnTo>
                    <a:pt x="983" y="1408"/>
                  </a:lnTo>
                  <a:lnTo>
                    <a:pt x="980" y="1410"/>
                  </a:lnTo>
                  <a:lnTo>
                    <a:pt x="980" y="1410"/>
                  </a:lnTo>
                  <a:lnTo>
                    <a:pt x="980" y="1410"/>
                  </a:lnTo>
                  <a:lnTo>
                    <a:pt x="978" y="1410"/>
                  </a:lnTo>
                  <a:lnTo>
                    <a:pt x="975" y="1412"/>
                  </a:lnTo>
                  <a:lnTo>
                    <a:pt x="975" y="1412"/>
                  </a:lnTo>
                  <a:lnTo>
                    <a:pt x="973" y="1412"/>
                  </a:lnTo>
                  <a:lnTo>
                    <a:pt x="973" y="1412"/>
                  </a:lnTo>
                  <a:lnTo>
                    <a:pt x="973" y="1412"/>
                  </a:lnTo>
                  <a:lnTo>
                    <a:pt x="973" y="1410"/>
                  </a:lnTo>
                  <a:lnTo>
                    <a:pt x="973" y="1410"/>
                  </a:lnTo>
                  <a:lnTo>
                    <a:pt x="973" y="1410"/>
                  </a:lnTo>
                  <a:lnTo>
                    <a:pt x="971" y="1410"/>
                  </a:lnTo>
                  <a:lnTo>
                    <a:pt x="968" y="1410"/>
                  </a:lnTo>
                  <a:lnTo>
                    <a:pt x="964" y="1410"/>
                  </a:lnTo>
                  <a:lnTo>
                    <a:pt x="964" y="1410"/>
                  </a:lnTo>
                  <a:lnTo>
                    <a:pt x="964" y="1410"/>
                  </a:lnTo>
                  <a:lnTo>
                    <a:pt x="964" y="1410"/>
                  </a:lnTo>
                  <a:lnTo>
                    <a:pt x="961" y="1410"/>
                  </a:lnTo>
                  <a:lnTo>
                    <a:pt x="961" y="1410"/>
                  </a:lnTo>
                  <a:lnTo>
                    <a:pt x="961" y="1408"/>
                  </a:lnTo>
                  <a:lnTo>
                    <a:pt x="961" y="1408"/>
                  </a:lnTo>
                  <a:lnTo>
                    <a:pt x="961" y="1408"/>
                  </a:lnTo>
                  <a:lnTo>
                    <a:pt x="961" y="1408"/>
                  </a:lnTo>
                  <a:lnTo>
                    <a:pt x="964" y="1408"/>
                  </a:lnTo>
                  <a:lnTo>
                    <a:pt x="966" y="1408"/>
                  </a:lnTo>
                  <a:lnTo>
                    <a:pt x="966" y="1408"/>
                  </a:lnTo>
                  <a:lnTo>
                    <a:pt x="966" y="1405"/>
                  </a:lnTo>
                  <a:lnTo>
                    <a:pt x="966" y="1405"/>
                  </a:lnTo>
                  <a:lnTo>
                    <a:pt x="968" y="1405"/>
                  </a:lnTo>
                  <a:lnTo>
                    <a:pt x="968" y="1405"/>
                  </a:lnTo>
                  <a:lnTo>
                    <a:pt x="968" y="1405"/>
                  </a:lnTo>
                  <a:lnTo>
                    <a:pt x="968" y="1408"/>
                  </a:lnTo>
                  <a:lnTo>
                    <a:pt x="971" y="1408"/>
                  </a:lnTo>
                  <a:lnTo>
                    <a:pt x="971" y="1405"/>
                  </a:lnTo>
                  <a:lnTo>
                    <a:pt x="971" y="1405"/>
                  </a:lnTo>
                  <a:lnTo>
                    <a:pt x="973" y="1408"/>
                  </a:lnTo>
                  <a:lnTo>
                    <a:pt x="973" y="1408"/>
                  </a:lnTo>
                  <a:lnTo>
                    <a:pt x="973" y="1408"/>
                  </a:lnTo>
                  <a:lnTo>
                    <a:pt x="975" y="1405"/>
                  </a:lnTo>
                  <a:lnTo>
                    <a:pt x="975" y="1405"/>
                  </a:lnTo>
                  <a:lnTo>
                    <a:pt x="975" y="1405"/>
                  </a:lnTo>
                  <a:lnTo>
                    <a:pt x="975" y="1408"/>
                  </a:lnTo>
                  <a:lnTo>
                    <a:pt x="975" y="1408"/>
                  </a:lnTo>
                  <a:lnTo>
                    <a:pt x="975" y="1408"/>
                  </a:lnTo>
                  <a:lnTo>
                    <a:pt x="978" y="1408"/>
                  </a:lnTo>
                  <a:lnTo>
                    <a:pt x="980" y="1408"/>
                  </a:lnTo>
                  <a:lnTo>
                    <a:pt x="980" y="1405"/>
                  </a:lnTo>
                  <a:lnTo>
                    <a:pt x="983" y="1405"/>
                  </a:lnTo>
                  <a:lnTo>
                    <a:pt x="983" y="1405"/>
                  </a:lnTo>
                  <a:lnTo>
                    <a:pt x="983" y="1403"/>
                  </a:lnTo>
                  <a:lnTo>
                    <a:pt x="983" y="1403"/>
                  </a:lnTo>
                  <a:lnTo>
                    <a:pt x="980" y="1405"/>
                  </a:lnTo>
                  <a:lnTo>
                    <a:pt x="980" y="1405"/>
                  </a:lnTo>
                  <a:lnTo>
                    <a:pt x="980" y="1405"/>
                  </a:lnTo>
                  <a:lnTo>
                    <a:pt x="980" y="1403"/>
                  </a:lnTo>
                  <a:lnTo>
                    <a:pt x="980" y="1403"/>
                  </a:lnTo>
                  <a:lnTo>
                    <a:pt x="980" y="1403"/>
                  </a:lnTo>
                  <a:lnTo>
                    <a:pt x="980" y="1403"/>
                  </a:lnTo>
                  <a:lnTo>
                    <a:pt x="980" y="1403"/>
                  </a:lnTo>
                  <a:lnTo>
                    <a:pt x="978" y="1403"/>
                  </a:lnTo>
                  <a:lnTo>
                    <a:pt x="978" y="1403"/>
                  </a:lnTo>
                  <a:lnTo>
                    <a:pt x="978" y="1405"/>
                  </a:lnTo>
                  <a:lnTo>
                    <a:pt x="978" y="1405"/>
                  </a:lnTo>
                  <a:lnTo>
                    <a:pt x="978" y="1405"/>
                  </a:lnTo>
                  <a:lnTo>
                    <a:pt x="978" y="1405"/>
                  </a:lnTo>
                  <a:lnTo>
                    <a:pt x="978" y="1405"/>
                  </a:lnTo>
                  <a:lnTo>
                    <a:pt x="975" y="1405"/>
                  </a:lnTo>
                  <a:lnTo>
                    <a:pt x="975" y="1405"/>
                  </a:lnTo>
                  <a:lnTo>
                    <a:pt x="973" y="1405"/>
                  </a:lnTo>
                  <a:lnTo>
                    <a:pt x="973" y="1405"/>
                  </a:lnTo>
                  <a:lnTo>
                    <a:pt x="973" y="1405"/>
                  </a:lnTo>
                  <a:lnTo>
                    <a:pt x="973" y="1405"/>
                  </a:lnTo>
                  <a:lnTo>
                    <a:pt x="971" y="1405"/>
                  </a:lnTo>
                  <a:lnTo>
                    <a:pt x="971" y="1405"/>
                  </a:lnTo>
                  <a:lnTo>
                    <a:pt x="971" y="1403"/>
                  </a:lnTo>
                  <a:lnTo>
                    <a:pt x="973" y="1403"/>
                  </a:lnTo>
                  <a:lnTo>
                    <a:pt x="973" y="1403"/>
                  </a:lnTo>
                  <a:lnTo>
                    <a:pt x="973" y="1403"/>
                  </a:lnTo>
                  <a:lnTo>
                    <a:pt x="973" y="1403"/>
                  </a:lnTo>
                  <a:lnTo>
                    <a:pt x="973" y="1403"/>
                  </a:lnTo>
                  <a:lnTo>
                    <a:pt x="971" y="1403"/>
                  </a:lnTo>
                  <a:lnTo>
                    <a:pt x="971" y="1403"/>
                  </a:lnTo>
                  <a:lnTo>
                    <a:pt x="971" y="1401"/>
                  </a:lnTo>
                  <a:lnTo>
                    <a:pt x="971" y="1401"/>
                  </a:lnTo>
                  <a:lnTo>
                    <a:pt x="973" y="1403"/>
                  </a:lnTo>
                  <a:lnTo>
                    <a:pt x="975" y="1403"/>
                  </a:lnTo>
                  <a:lnTo>
                    <a:pt x="975" y="1403"/>
                  </a:lnTo>
                  <a:lnTo>
                    <a:pt x="975" y="1403"/>
                  </a:lnTo>
                  <a:lnTo>
                    <a:pt x="975" y="1403"/>
                  </a:lnTo>
                  <a:lnTo>
                    <a:pt x="978" y="1401"/>
                  </a:lnTo>
                  <a:lnTo>
                    <a:pt x="975" y="1401"/>
                  </a:lnTo>
                  <a:lnTo>
                    <a:pt x="975" y="1401"/>
                  </a:lnTo>
                  <a:lnTo>
                    <a:pt x="975" y="1401"/>
                  </a:lnTo>
                  <a:lnTo>
                    <a:pt x="975" y="1401"/>
                  </a:lnTo>
                  <a:lnTo>
                    <a:pt x="973" y="1398"/>
                  </a:lnTo>
                  <a:lnTo>
                    <a:pt x="973" y="1398"/>
                  </a:lnTo>
                  <a:lnTo>
                    <a:pt x="973" y="1398"/>
                  </a:lnTo>
                  <a:lnTo>
                    <a:pt x="971" y="1398"/>
                  </a:lnTo>
                  <a:lnTo>
                    <a:pt x="966" y="1398"/>
                  </a:lnTo>
                  <a:lnTo>
                    <a:pt x="966" y="1398"/>
                  </a:lnTo>
                  <a:lnTo>
                    <a:pt x="966" y="1398"/>
                  </a:lnTo>
                  <a:lnTo>
                    <a:pt x="966" y="1401"/>
                  </a:lnTo>
                  <a:lnTo>
                    <a:pt x="966" y="1401"/>
                  </a:lnTo>
                  <a:lnTo>
                    <a:pt x="966" y="1401"/>
                  </a:lnTo>
                  <a:lnTo>
                    <a:pt x="966" y="1401"/>
                  </a:lnTo>
                  <a:lnTo>
                    <a:pt x="966" y="1401"/>
                  </a:lnTo>
                  <a:lnTo>
                    <a:pt x="964" y="1401"/>
                  </a:lnTo>
                  <a:lnTo>
                    <a:pt x="964" y="1401"/>
                  </a:lnTo>
                  <a:lnTo>
                    <a:pt x="964" y="1401"/>
                  </a:lnTo>
                  <a:lnTo>
                    <a:pt x="964" y="1401"/>
                  </a:lnTo>
                  <a:lnTo>
                    <a:pt x="964" y="1401"/>
                  </a:lnTo>
                  <a:lnTo>
                    <a:pt x="964" y="1398"/>
                  </a:lnTo>
                  <a:lnTo>
                    <a:pt x="964" y="1398"/>
                  </a:lnTo>
                  <a:lnTo>
                    <a:pt x="964" y="1398"/>
                  </a:lnTo>
                  <a:lnTo>
                    <a:pt x="964" y="1398"/>
                  </a:lnTo>
                  <a:lnTo>
                    <a:pt x="959" y="1398"/>
                  </a:lnTo>
                  <a:lnTo>
                    <a:pt x="954" y="1401"/>
                  </a:lnTo>
                  <a:lnTo>
                    <a:pt x="954" y="1401"/>
                  </a:lnTo>
                  <a:lnTo>
                    <a:pt x="952" y="1401"/>
                  </a:lnTo>
                  <a:lnTo>
                    <a:pt x="952" y="1401"/>
                  </a:lnTo>
                  <a:lnTo>
                    <a:pt x="952" y="1398"/>
                  </a:lnTo>
                  <a:lnTo>
                    <a:pt x="952" y="1398"/>
                  </a:lnTo>
                  <a:lnTo>
                    <a:pt x="952" y="1398"/>
                  </a:lnTo>
                  <a:lnTo>
                    <a:pt x="952" y="1398"/>
                  </a:lnTo>
                  <a:lnTo>
                    <a:pt x="952" y="1398"/>
                  </a:lnTo>
                  <a:lnTo>
                    <a:pt x="954" y="1398"/>
                  </a:lnTo>
                  <a:lnTo>
                    <a:pt x="954" y="1398"/>
                  </a:lnTo>
                  <a:lnTo>
                    <a:pt x="959" y="1398"/>
                  </a:lnTo>
                  <a:lnTo>
                    <a:pt x="959" y="1396"/>
                  </a:lnTo>
                  <a:lnTo>
                    <a:pt x="961" y="1396"/>
                  </a:lnTo>
                  <a:lnTo>
                    <a:pt x="964" y="1396"/>
                  </a:lnTo>
                  <a:lnTo>
                    <a:pt x="961" y="1396"/>
                  </a:lnTo>
                  <a:lnTo>
                    <a:pt x="961" y="1394"/>
                  </a:lnTo>
                  <a:lnTo>
                    <a:pt x="961" y="1394"/>
                  </a:lnTo>
                  <a:lnTo>
                    <a:pt x="959" y="1394"/>
                  </a:lnTo>
                  <a:lnTo>
                    <a:pt x="959" y="1391"/>
                  </a:lnTo>
                  <a:lnTo>
                    <a:pt x="961" y="1391"/>
                  </a:lnTo>
                  <a:lnTo>
                    <a:pt x="961" y="1391"/>
                  </a:lnTo>
                  <a:lnTo>
                    <a:pt x="964" y="1394"/>
                  </a:lnTo>
                  <a:lnTo>
                    <a:pt x="964" y="1394"/>
                  </a:lnTo>
                  <a:lnTo>
                    <a:pt x="964" y="1394"/>
                  </a:lnTo>
                  <a:lnTo>
                    <a:pt x="964" y="1394"/>
                  </a:lnTo>
                  <a:lnTo>
                    <a:pt x="964" y="1396"/>
                  </a:lnTo>
                  <a:lnTo>
                    <a:pt x="964" y="1396"/>
                  </a:lnTo>
                  <a:lnTo>
                    <a:pt x="964" y="1396"/>
                  </a:lnTo>
                  <a:lnTo>
                    <a:pt x="966" y="1396"/>
                  </a:lnTo>
                  <a:lnTo>
                    <a:pt x="966" y="1394"/>
                  </a:lnTo>
                  <a:lnTo>
                    <a:pt x="966" y="1394"/>
                  </a:lnTo>
                  <a:lnTo>
                    <a:pt x="964" y="1394"/>
                  </a:lnTo>
                  <a:lnTo>
                    <a:pt x="964" y="1394"/>
                  </a:lnTo>
                  <a:lnTo>
                    <a:pt x="964" y="1391"/>
                  </a:lnTo>
                  <a:lnTo>
                    <a:pt x="964" y="1391"/>
                  </a:lnTo>
                  <a:lnTo>
                    <a:pt x="964" y="1391"/>
                  </a:lnTo>
                  <a:lnTo>
                    <a:pt x="964" y="1391"/>
                  </a:lnTo>
                  <a:lnTo>
                    <a:pt x="964" y="1391"/>
                  </a:lnTo>
                  <a:lnTo>
                    <a:pt x="964" y="1391"/>
                  </a:lnTo>
                  <a:lnTo>
                    <a:pt x="964" y="1391"/>
                  </a:lnTo>
                  <a:lnTo>
                    <a:pt x="964" y="1391"/>
                  </a:lnTo>
                  <a:lnTo>
                    <a:pt x="966" y="1391"/>
                  </a:lnTo>
                  <a:lnTo>
                    <a:pt x="966" y="1394"/>
                  </a:lnTo>
                  <a:lnTo>
                    <a:pt x="966" y="1394"/>
                  </a:lnTo>
                  <a:lnTo>
                    <a:pt x="966" y="1394"/>
                  </a:lnTo>
                  <a:lnTo>
                    <a:pt x="968" y="1394"/>
                  </a:lnTo>
                  <a:lnTo>
                    <a:pt x="966" y="1391"/>
                  </a:lnTo>
                  <a:lnTo>
                    <a:pt x="961" y="1389"/>
                  </a:lnTo>
                  <a:lnTo>
                    <a:pt x="961" y="1389"/>
                  </a:lnTo>
                  <a:lnTo>
                    <a:pt x="961" y="1389"/>
                  </a:lnTo>
                  <a:lnTo>
                    <a:pt x="961" y="1389"/>
                  </a:lnTo>
                  <a:lnTo>
                    <a:pt x="964" y="1389"/>
                  </a:lnTo>
                  <a:lnTo>
                    <a:pt x="964" y="1389"/>
                  </a:lnTo>
                  <a:lnTo>
                    <a:pt x="964" y="1389"/>
                  </a:lnTo>
                  <a:lnTo>
                    <a:pt x="964" y="1389"/>
                  </a:lnTo>
                  <a:lnTo>
                    <a:pt x="964" y="1389"/>
                  </a:lnTo>
                  <a:lnTo>
                    <a:pt x="964" y="1389"/>
                  </a:lnTo>
                  <a:lnTo>
                    <a:pt x="964" y="1389"/>
                  </a:lnTo>
                  <a:lnTo>
                    <a:pt x="966" y="1389"/>
                  </a:lnTo>
                  <a:lnTo>
                    <a:pt x="966" y="1389"/>
                  </a:lnTo>
                  <a:lnTo>
                    <a:pt x="966" y="1386"/>
                  </a:lnTo>
                  <a:lnTo>
                    <a:pt x="966" y="1386"/>
                  </a:lnTo>
                  <a:lnTo>
                    <a:pt x="964" y="1386"/>
                  </a:lnTo>
                  <a:lnTo>
                    <a:pt x="964" y="1386"/>
                  </a:lnTo>
                  <a:lnTo>
                    <a:pt x="961" y="1386"/>
                  </a:lnTo>
                  <a:lnTo>
                    <a:pt x="961" y="1386"/>
                  </a:lnTo>
                  <a:lnTo>
                    <a:pt x="961" y="1386"/>
                  </a:lnTo>
                  <a:lnTo>
                    <a:pt x="959" y="1386"/>
                  </a:lnTo>
                  <a:lnTo>
                    <a:pt x="961" y="1386"/>
                  </a:lnTo>
                  <a:lnTo>
                    <a:pt x="961" y="1386"/>
                  </a:lnTo>
                  <a:lnTo>
                    <a:pt x="961" y="1386"/>
                  </a:lnTo>
                  <a:lnTo>
                    <a:pt x="964" y="1384"/>
                  </a:lnTo>
                  <a:lnTo>
                    <a:pt x="964" y="1384"/>
                  </a:lnTo>
                  <a:lnTo>
                    <a:pt x="964" y="1384"/>
                  </a:lnTo>
                  <a:lnTo>
                    <a:pt x="964" y="1384"/>
                  </a:lnTo>
                  <a:lnTo>
                    <a:pt x="964" y="1384"/>
                  </a:lnTo>
                  <a:lnTo>
                    <a:pt x="964" y="1384"/>
                  </a:lnTo>
                  <a:lnTo>
                    <a:pt x="964" y="1382"/>
                  </a:lnTo>
                  <a:lnTo>
                    <a:pt x="961" y="1382"/>
                  </a:lnTo>
                  <a:lnTo>
                    <a:pt x="964" y="1382"/>
                  </a:lnTo>
                  <a:lnTo>
                    <a:pt x="964" y="1382"/>
                  </a:lnTo>
                  <a:lnTo>
                    <a:pt x="964" y="1382"/>
                  </a:lnTo>
                  <a:lnTo>
                    <a:pt x="964" y="1379"/>
                  </a:lnTo>
                  <a:lnTo>
                    <a:pt x="964" y="1379"/>
                  </a:lnTo>
                  <a:lnTo>
                    <a:pt x="964" y="1379"/>
                  </a:lnTo>
                  <a:lnTo>
                    <a:pt x="966" y="1379"/>
                  </a:lnTo>
                  <a:lnTo>
                    <a:pt x="966" y="1379"/>
                  </a:lnTo>
                  <a:lnTo>
                    <a:pt x="964" y="1379"/>
                  </a:lnTo>
                  <a:lnTo>
                    <a:pt x="964" y="1382"/>
                  </a:lnTo>
                  <a:lnTo>
                    <a:pt x="964" y="1382"/>
                  </a:lnTo>
                  <a:lnTo>
                    <a:pt x="966" y="1382"/>
                  </a:lnTo>
                  <a:lnTo>
                    <a:pt x="966" y="1382"/>
                  </a:lnTo>
                  <a:lnTo>
                    <a:pt x="968" y="1382"/>
                  </a:lnTo>
                  <a:lnTo>
                    <a:pt x="966" y="1382"/>
                  </a:lnTo>
                  <a:lnTo>
                    <a:pt x="966" y="1382"/>
                  </a:lnTo>
                  <a:lnTo>
                    <a:pt x="966" y="1384"/>
                  </a:lnTo>
                  <a:lnTo>
                    <a:pt x="966" y="1384"/>
                  </a:lnTo>
                  <a:lnTo>
                    <a:pt x="966" y="1384"/>
                  </a:lnTo>
                  <a:lnTo>
                    <a:pt x="966" y="1384"/>
                  </a:lnTo>
                  <a:lnTo>
                    <a:pt x="968" y="1384"/>
                  </a:lnTo>
                  <a:lnTo>
                    <a:pt x="971" y="1384"/>
                  </a:lnTo>
                  <a:lnTo>
                    <a:pt x="973" y="1384"/>
                  </a:lnTo>
                  <a:lnTo>
                    <a:pt x="975" y="1382"/>
                  </a:lnTo>
                  <a:lnTo>
                    <a:pt x="973" y="1379"/>
                  </a:lnTo>
                  <a:lnTo>
                    <a:pt x="973" y="1379"/>
                  </a:lnTo>
                  <a:lnTo>
                    <a:pt x="973" y="1379"/>
                  </a:lnTo>
                  <a:lnTo>
                    <a:pt x="973" y="1379"/>
                  </a:lnTo>
                  <a:lnTo>
                    <a:pt x="973" y="1379"/>
                  </a:lnTo>
                  <a:lnTo>
                    <a:pt x="973" y="1379"/>
                  </a:lnTo>
                  <a:lnTo>
                    <a:pt x="973" y="1379"/>
                  </a:lnTo>
                  <a:lnTo>
                    <a:pt x="973" y="1379"/>
                  </a:lnTo>
                  <a:lnTo>
                    <a:pt x="975" y="1379"/>
                  </a:lnTo>
                  <a:lnTo>
                    <a:pt x="978" y="1379"/>
                  </a:lnTo>
                  <a:lnTo>
                    <a:pt x="978" y="1377"/>
                  </a:lnTo>
                  <a:lnTo>
                    <a:pt x="978" y="1377"/>
                  </a:lnTo>
                  <a:lnTo>
                    <a:pt x="980" y="1377"/>
                  </a:lnTo>
                  <a:lnTo>
                    <a:pt x="980" y="1377"/>
                  </a:lnTo>
                  <a:lnTo>
                    <a:pt x="978" y="1377"/>
                  </a:lnTo>
                  <a:lnTo>
                    <a:pt x="978" y="1377"/>
                  </a:lnTo>
                  <a:lnTo>
                    <a:pt x="978" y="1377"/>
                  </a:lnTo>
                  <a:lnTo>
                    <a:pt x="978" y="1375"/>
                  </a:lnTo>
                  <a:lnTo>
                    <a:pt x="978" y="1375"/>
                  </a:lnTo>
                  <a:lnTo>
                    <a:pt x="978" y="1375"/>
                  </a:lnTo>
                  <a:lnTo>
                    <a:pt x="978" y="1375"/>
                  </a:lnTo>
                  <a:lnTo>
                    <a:pt x="978" y="1375"/>
                  </a:lnTo>
                  <a:lnTo>
                    <a:pt x="978" y="1375"/>
                  </a:lnTo>
                  <a:lnTo>
                    <a:pt x="978" y="1375"/>
                  </a:lnTo>
                  <a:lnTo>
                    <a:pt x="978" y="1375"/>
                  </a:lnTo>
                  <a:lnTo>
                    <a:pt x="975" y="1372"/>
                  </a:lnTo>
                  <a:lnTo>
                    <a:pt x="975" y="1372"/>
                  </a:lnTo>
                  <a:lnTo>
                    <a:pt x="978" y="1372"/>
                  </a:lnTo>
                  <a:lnTo>
                    <a:pt x="978" y="1372"/>
                  </a:lnTo>
                  <a:lnTo>
                    <a:pt x="980" y="1372"/>
                  </a:lnTo>
                  <a:lnTo>
                    <a:pt x="980" y="1372"/>
                  </a:lnTo>
                  <a:lnTo>
                    <a:pt x="980" y="1370"/>
                  </a:lnTo>
                  <a:lnTo>
                    <a:pt x="980" y="1370"/>
                  </a:lnTo>
                  <a:lnTo>
                    <a:pt x="978" y="1370"/>
                  </a:lnTo>
                  <a:lnTo>
                    <a:pt x="978" y="1368"/>
                  </a:lnTo>
                  <a:lnTo>
                    <a:pt x="978" y="1368"/>
                  </a:lnTo>
                  <a:lnTo>
                    <a:pt x="978" y="1368"/>
                  </a:lnTo>
                  <a:lnTo>
                    <a:pt x="978" y="1368"/>
                  </a:lnTo>
                  <a:lnTo>
                    <a:pt x="978" y="1368"/>
                  </a:lnTo>
                  <a:lnTo>
                    <a:pt x="975" y="1368"/>
                  </a:lnTo>
                  <a:lnTo>
                    <a:pt x="975" y="1368"/>
                  </a:lnTo>
                  <a:lnTo>
                    <a:pt x="975" y="1368"/>
                  </a:lnTo>
                  <a:lnTo>
                    <a:pt x="975" y="1368"/>
                  </a:lnTo>
                  <a:lnTo>
                    <a:pt x="968" y="1372"/>
                  </a:lnTo>
                  <a:lnTo>
                    <a:pt x="968" y="1370"/>
                  </a:lnTo>
                  <a:lnTo>
                    <a:pt x="968" y="1370"/>
                  </a:lnTo>
                  <a:lnTo>
                    <a:pt x="966" y="1370"/>
                  </a:lnTo>
                  <a:lnTo>
                    <a:pt x="964" y="1370"/>
                  </a:lnTo>
                  <a:lnTo>
                    <a:pt x="964" y="1370"/>
                  </a:lnTo>
                  <a:lnTo>
                    <a:pt x="961" y="1370"/>
                  </a:lnTo>
                  <a:lnTo>
                    <a:pt x="961" y="1370"/>
                  </a:lnTo>
                  <a:lnTo>
                    <a:pt x="964" y="1368"/>
                  </a:lnTo>
                  <a:lnTo>
                    <a:pt x="964" y="1368"/>
                  </a:lnTo>
                  <a:lnTo>
                    <a:pt x="964" y="1368"/>
                  </a:lnTo>
                  <a:lnTo>
                    <a:pt x="961" y="1368"/>
                  </a:lnTo>
                  <a:lnTo>
                    <a:pt x="961" y="1365"/>
                  </a:lnTo>
                  <a:lnTo>
                    <a:pt x="961" y="1365"/>
                  </a:lnTo>
                  <a:lnTo>
                    <a:pt x="959" y="1365"/>
                  </a:lnTo>
                  <a:lnTo>
                    <a:pt x="961" y="1365"/>
                  </a:lnTo>
                  <a:lnTo>
                    <a:pt x="961" y="1365"/>
                  </a:lnTo>
                  <a:lnTo>
                    <a:pt x="964" y="1365"/>
                  </a:lnTo>
                  <a:lnTo>
                    <a:pt x="964" y="1365"/>
                  </a:lnTo>
                  <a:lnTo>
                    <a:pt x="966" y="1368"/>
                  </a:lnTo>
                  <a:lnTo>
                    <a:pt x="968" y="1368"/>
                  </a:lnTo>
                  <a:lnTo>
                    <a:pt x="968" y="1368"/>
                  </a:lnTo>
                  <a:lnTo>
                    <a:pt x="968" y="1368"/>
                  </a:lnTo>
                  <a:lnTo>
                    <a:pt x="968" y="1368"/>
                  </a:lnTo>
                  <a:lnTo>
                    <a:pt x="968" y="1368"/>
                  </a:lnTo>
                  <a:lnTo>
                    <a:pt x="968" y="1368"/>
                  </a:lnTo>
                  <a:lnTo>
                    <a:pt x="968" y="1368"/>
                  </a:lnTo>
                  <a:lnTo>
                    <a:pt x="968" y="1368"/>
                  </a:lnTo>
                  <a:lnTo>
                    <a:pt x="968" y="1365"/>
                  </a:lnTo>
                  <a:lnTo>
                    <a:pt x="971" y="1368"/>
                  </a:lnTo>
                  <a:lnTo>
                    <a:pt x="971" y="1368"/>
                  </a:lnTo>
                  <a:lnTo>
                    <a:pt x="971" y="1368"/>
                  </a:lnTo>
                  <a:lnTo>
                    <a:pt x="971" y="1368"/>
                  </a:lnTo>
                  <a:lnTo>
                    <a:pt x="973" y="1368"/>
                  </a:lnTo>
                  <a:lnTo>
                    <a:pt x="975" y="1368"/>
                  </a:lnTo>
                  <a:lnTo>
                    <a:pt x="975" y="1368"/>
                  </a:lnTo>
                  <a:lnTo>
                    <a:pt x="975" y="1368"/>
                  </a:lnTo>
                  <a:lnTo>
                    <a:pt x="973" y="1368"/>
                  </a:lnTo>
                  <a:lnTo>
                    <a:pt x="973" y="1365"/>
                  </a:lnTo>
                  <a:lnTo>
                    <a:pt x="973" y="1365"/>
                  </a:lnTo>
                  <a:lnTo>
                    <a:pt x="975" y="1365"/>
                  </a:lnTo>
                  <a:lnTo>
                    <a:pt x="978" y="1365"/>
                  </a:lnTo>
                  <a:lnTo>
                    <a:pt x="978" y="1365"/>
                  </a:lnTo>
                  <a:lnTo>
                    <a:pt x="978" y="1365"/>
                  </a:lnTo>
                  <a:lnTo>
                    <a:pt x="975" y="1363"/>
                  </a:lnTo>
                  <a:lnTo>
                    <a:pt x="973" y="1363"/>
                  </a:lnTo>
                  <a:lnTo>
                    <a:pt x="971" y="1363"/>
                  </a:lnTo>
                  <a:lnTo>
                    <a:pt x="966" y="1360"/>
                  </a:lnTo>
                  <a:lnTo>
                    <a:pt x="964" y="1360"/>
                  </a:lnTo>
                  <a:lnTo>
                    <a:pt x="964" y="1360"/>
                  </a:lnTo>
                  <a:lnTo>
                    <a:pt x="961" y="1360"/>
                  </a:lnTo>
                  <a:lnTo>
                    <a:pt x="966" y="1360"/>
                  </a:lnTo>
                  <a:lnTo>
                    <a:pt x="968" y="1360"/>
                  </a:lnTo>
                  <a:lnTo>
                    <a:pt x="973" y="1360"/>
                  </a:lnTo>
                  <a:lnTo>
                    <a:pt x="975" y="1360"/>
                  </a:lnTo>
                  <a:lnTo>
                    <a:pt x="975" y="1363"/>
                  </a:lnTo>
                  <a:lnTo>
                    <a:pt x="978" y="1363"/>
                  </a:lnTo>
                  <a:lnTo>
                    <a:pt x="978" y="1360"/>
                  </a:lnTo>
                  <a:lnTo>
                    <a:pt x="978" y="1360"/>
                  </a:lnTo>
                  <a:lnTo>
                    <a:pt x="978" y="1360"/>
                  </a:lnTo>
                  <a:lnTo>
                    <a:pt x="978" y="1358"/>
                  </a:lnTo>
                  <a:lnTo>
                    <a:pt x="978" y="1358"/>
                  </a:lnTo>
                  <a:lnTo>
                    <a:pt x="978" y="1358"/>
                  </a:lnTo>
                  <a:lnTo>
                    <a:pt x="978" y="1358"/>
                  </a:lnTo>
                  <a:lnTo>
                    <a:pt x="975" y="1358"/>
                  </a:lnTo>
                  <a:lnTo>
                    <a:pt x="975" y="1356"/>
                  </a:lnTo>
                  <a:lnTo>
                    <a:pt x="975" y="1356"/>
                  </a:lnTo>
                  <a:lnTo>
                    <a:pt x="975" y="1356"/>
                  </a:lnTo>
                  <a:lnTo>
                    <a:pt x="973" y="1353"/>
                  </a:lnTo>
                  <a:lnTo>
                    <a:pt x="971" y="1353"/>
                  </a:lnTo>
                  <a:lnTo>
                    <a:pt x="971" y="1353"/>
                  </a:lnTo>
                  <a:lnTo>
                    <a:pt x="971" y="1353"/>
                  </a:lnTo>
                  <a:lnTo>
                    <a:pt x="968" y="1353"/>
                  </a:lnTo>
                  <a:lnTo>
                    <a:pt x="968" y="1353"/>
                  </a:lnTo>
                  <a:lnTo>
                    <a:pt x="968" y="1353"/>
                  </a:lnTo>
                  <a:lnTo>
                    <a:pt x="966" y="1353"/>
                  </a:lnTo>
                  <a:lnTo>
                    <a:pt x="966" y="1356"/>
                  </a:lnTo>
                  <a:lnTo>
                    <a:pt x="966" y="1353"/>
                  </a:lnTo>
                  <a:lnTo>
                    <a:pt x="966" y="1353"/>
                  </a:lnTo>
                  <a:lnTo>
                    <a:pt x="966" y="1353"/>
                  </a:lnTo>
                  <a:lnTo>
                    <a:pt x="966" y="1353"/>
                  </a:lnTo>
                  <a:lnTo>
                    <a:pt x="966" y="1353"/>
                  </a:lnTo>
                  <a:lnTo>
                    <a:pt x="964" y="1353"/>
                  </a:lnTo>
                  <a:lnTo>
                    <a:pt x="964" y="1353"/>
                  </a:lnTo>
                  <a:lnTo>
                    <a:pt x="964" y="1353"/>
                  </a:lnTo>
                  <a:lnTo>
                    <a:pt x="966" y="1353"/>
                  </a:lnTo>
                  <a:lnTo>
                    <a:pt x="966" y="1353"/>
                  </a:lnTo>
                  <a:lnTo>
                    <a:pt x="966" y="1351"/>
                  </a:lnTo>
                  <a:lnTo>
                    <a:pt x="966" y="1351"/>
                  </a:lnTo>
                  <a:lnTo>
                    <a:pt x="966" y="1351"/>
                  </a:lnTo>
                  <a:lnTo>
                    <a:pt x="961" y="1351"/>
                  </a:lnTo>
                  <a:lnTo>
                    <a:pt x="961" y="1351"/>
                  </a:lnTo>
                  <a:lnTo>
                    <a:pt x="961" y="1351"/>
                  </a:lnTo>
                  <a:lnTo>
                    <a:pt x="959" y="1349"/>
                  </a:lnTo>
                  <a:lnTo>
                    <a:pt x="959" y="1349"/>
                  </a:lnTo>
                  <a:lnTo>
                    <a:pt x="959" y="1349"/>
                  </a:lnTo>
                  <a:lnTo>
                    <a:pt x="959" y="1349"/>
                  </a:lnTo>
                  <a:lnTo>
                    <a:pt x="959" y="1349"/>
                  </a:lnTo>
                  <a:lnTo>
                    <a:pt x="961" y="1344"/>
                  </a:lnTo>
                  <a:lnTo>
                    <a:pt x="961" y="1344"/>
                  </a:lnTo>
                  <a:lnTo>
                    <a:pt x="959" y="1344"/>
                  </a:lnTo>
                  <a:lnTo>
                    <a:pt x="959" y="1344"/>
                  </a:lnTo>
                  <a:lnTo>
                    <a:pt x="959" y="1344"/>
                  </a:lnTo>
                  <a:lnTo>
                    <a:pt x="959" y="1341"/>
                  </a:lnTo>
                  <a:lnTo>
                    <a:pt x="959" y="1341"/>
                  </a:lnTo>
                  <a:lnTo>
                    <a:pt x="961" y="1341"/>
                  </a:lnTo>
                  <a:lnTo>
                    <a:pt x="961" y="1341"/>
                  </a:lnTo>
                  <a:lnTo>
                    <a:pt x="964" y="1344"/>
                  </a:lnTo>
                  <a:lnTo>
                    <a:pt x="968" y="1346"/>
                  </a:lnTo>
                  <a:lnTo>
                    <a:pt x="968" y="1346"/>
                  </a:lnTo>
                  <a:lnTo>
                    <a:pt x="971" y="1344"/>
                  </a:lnTo>
                  <a:lnTo>
                    <a:pt x="971" y="1344"/>
                  </a:lnTo>
                  <a:lnTo>
                    <a:pt x="971" y="1344"/>
                  </a:lnTo>
                  <a:lnTo>
                    <a:pt x="971" y="1346"/>
                  </a:lnTo>
                  <a:lnTo>
                    <a:pt x="973" y="1346"/>
                  </a:lnTo>
                  <a:lnTo>
                    <a:pt x="973" y="1346"/>
                  </a:lnTo>
                  <a:lnTo>
                    <a:pt x="973" y="1346"/>
                  </a:lnTo>
                  <a:lnTo>
                    <a:pt x="978" y="1346"/>
                  </a:lnTo>
                  <a:lnTo>
                    <a:pt x="978" y="1346"/>
                  </a:lnTo>
                  <a:lnTo>
                    <a:pt x="980" y="1346"/>
                  </a:lnTo>
                  <a:lnTo>
                    <a:pt x="980" y="1346"/>
                  </a:lnTo>
                  <a:lnTo>
                    <a:pt x="980" y="1346"/>
                  </a:lnTo>
                  <a:lnTo>
                    <a:pt x="980" y="1346"/>
                  </a:lnTo>
                  <a:lnTo>
                    <a:pt x="978" y="1344"/>
                  </a:lnTo>
                  <a:lnTo>
                    <a:pt x="975" y="1344"/>
                  </a:lnTo>
                  <a:lnTo>
                    <a:pt x="971" y="1344"/>
                  </a:lnTo>
                  <a:lnTo>
                    <a:pt x="966" y="1344"/>
                  </a:lnTo>
                  <a:lnTo>
                    <a:pt x="966" y="1344"/>
                  </a:lnTo>
                  <a:lnTo>
                    <a:pt x="966" y="1344"/>
                  </a:lnTo>
                  <a:lnTo>
                    <a:pt x="966" y="1344"/>
                  </a:lnTo>
                  <a:lnTo>
                    <a:pt x="966" y="1344"/>
                  </a:lnTo>
                  <a:lnTo>
                    <a:pt x="966" y="1344"/>
                  </a:lnTo>
                  <a:lnTo>
                    <a:pt x="966" y="1344"/>
                  </a:lnTo>
                  <a:lnTo>
                    <a:pt x="966" y="1344"/>
                  </a:lnTo>
                  <a:lnTo>
                    <a:pt x="964" y="1344"/>
                  </a:lnTo>
                  <a:lnTo>
                    <a:pt x="966" y="1344"/>
                  </a:lnTo>
                  <a:lnTo>
                    <a:pt x="966" y="1344"/>
                  </a:lnTo>
                  <a:lnTo>
                    <a:pt x="966" y="1344"/>
                  </a:lnTo>
                  <a:lnTo>
                    <a:pt x="966" y="1344"/>
                  </a:lnTo>
                  <a:lnTo>
                    <a:pt x="966" y="1341"/>
                  </a:lnTo>
                  <a:lnTo>
                    <a:pt x="966" y="1341"/>
                  </a:lnTo>
                  <a:lnTo>
                    <a:pt x="966" y="1341"/>
                  </a:lnTo>
                  <a:lnTo>
                    <a:pt x="966" y="1341"/>
                  </a:lnTo>
                  <a:lnTo>
                    <a:pt x="966" y="1339"/>
                  </a:lnTo>
                  <a:lnTo>
                    <a:pt x="968" y="1341"/>
                  </a:lnTo>
                  <a:lnTo>
                    <a:pt x="971" y="1341"/>
                  </a:lnTo>
                  <a:lnTo>
                    <a:pt x="975" y="1344"/>
                  </a:lnTo>
                  <a:lnTo>
                    <a:pt x="973" y="1341"/>
                  </a:lnTo>
                  <a:lnTo>
                    <a:pt x="973" y="1341"/>
                  </a:lnTo>
                  <a:lnTo>
                    <a:pt x="973" y="1341"/>
                  </a:lnTo>
                  <a:lnTo>
                    <a:pt x="971" y="1341"/>
                  </a:lnTo>
                  <a:lnTo>
                    <a:pt x="966" y="1337"/>
                  </a:lnTo>
                  <a:lnTo>
                    <a:pt x="966" y="1337"/>
                  </a:lnTo>
                  <a:lnTo>
                    <a:pt x="966" y="1337"/>
                  </a:lnTo>
                  <a:lnTo>
                    <a:pt x="968" y="1339"/>
                  </a:lnTo>
                  <a:lnTo>
                    <a:pt x="971" y="1339"/>
                  </a:lnTo>
                  <a:lnTo>
                    <a:pt x="971" y="1339"/>
                  </a:lnTo>
                  <a:lnTo>
                    <a:pt x="973" y="1341"/>
                  </a:lnTo>
                  <a:lnTo>
                    <a:pt x="975" y="1341"/>
                  </a:lnTo>
                  <a:lnTo>
                    <a:pt x="975" y="1341"/>
                  </a:lnTo>
                  <a:lnTo>
                    <a:pt x="975" y="1341"/>
                  </a:lnTo>
                  <a:lnTo>
                    <a:pt x="975" y="1344"/>
                  </a:lnTo>
                  <a:lnTo>
                    <a:pt x="978" y="1344"/>
                  </a:lnTo>
                  <a:lnTo>
                    <a:pt x="978" y="1341"/>
                  </a:lnTo>
                  <a:lnTo>
                    <a:pt x="978" y="1341"/>
                  </a:lnTo>
                  <a:lnTo>
                    <a:pt x="978" y="1341"/>
                  </a:lnTo>
                  <a:lnTo>
                    <a:pt x="978" y="1341"/>
                  </a:lnTo>
                  <a:lnTo>
                    <a:pt x="980" y="1341"/>
                  </a:lnTo>
                  <a:lnTo>
                    <a:pt x="980" y="1339"/>
                  </a:lnTo>
                  <a:lnTo>
                    <a:pt x="980" y="1339"/>
                  </a:lnTo>
                  <a:lnTo>
                    <a:pt x="980" y="1339"/>
                  </a:lnTo>
                  <a:lnTo>
                    <a:pt x="978" y="1339"/>
                  </a:lnTo>
                  <a:lnTo>
                    <a:pt x="978" y="1339"/>
                  </a:lnTo>
                  <a:lnTo>
                    <a:pt x="978" y="1339"/>
                  </a:lnTo>
                  <a:lnTo>
                    <a:pt x="975" y="1339"/>
                  </a:lnTo>
                  <a:lnTo>
                    <a:pt x="975" y="1339"/>
                  </a:lnTo>
                  <a:lnTo>
                    <a:pt x="975" y="1339"/>
                  </a:lnTo>
                  <a:lnTo>
                    <a:pt x="973" y="1339"/>
                  </a:lnTo>
                  <a:lnTo>
                    <a:pt x="973" y="1339"/>
                  </a:lnTo>
                  <a:lnTo>
                    <a:pt x="973" y="1337"/>
                  </a:lnTo>
                  <a:lnTo>
                    <a:pt x="971" y="1337"/>
                  </a:lnTo>
                  <a:lnTo>
                    <a:pt x="971" y="1337"/>
                  </a:lnTo>
                  <a:lnTo>
                    <a:pt x="971" y="1337"/>
                  </a:lnTo>
                  <a:lnTo>
                    <a:pt x="971" y="1337"/>
                  </a:lnTo>
                  <a:lnTo>
                    <a:pt x="971" y="1337"/>
                  </a:lnTo>
                  <a:lnTo>
                    <a:pt x="968" y="1337"/>
                  </a:lnTo>
                  <a:lnTo>
                    <a:pt x="968" y="1337"/>
                  </a:lnTo>
                  <a:lnTo>
                    <a:pt x="968" y="1337"/>
                  </a:lnTo>
                  <a:lnTo>
                    <a:pt x="971" y="1337"/>
                  </a:lnTo>
                  <a:lnTo>
                    <a:pt x="971" y="1337"/>
                  </a:lnTo>
                  <a:lnTo>
                    <a:pt x="973" y="1337"/>
                  </a:lnTo>
                  <a:lnTo>
                    <a:pt x="975" y="1339"/>
                  </a:lnTo>
                  <a:lnTo>
                    <a:pt x="975" y="1339"/>
                  </a:lnTo>
                  <a:lnTo>
                    <a:pt x="978" y="1339"/>
                  </a:lnTo>
                  <a:lnTo>
                    <a:pt x="978" y="1339"/>
                  </a:lnTo>
                  <a:lnTo>
                    <a:pt x="978" y="1339"/>
                  </a:lnTo>
                  <a:lnTo>
                    <a:pt x="978" y="1337"/>
                  </a:lnTo>
                  <a:lnTo>
                    <a:pt x="978" y="1337"/>
                  </a:lnTo>
                  <a:lnTo>
                    <a:pt x="975" y="1337"/>
                  </a:lnTo>
                  <a:lnTo>
                    <a:pt x="975" y="1337"/>
                  </a:lnTo>
                  <a:lnTo>
                    <a:pt x="975" y="1337"/>
                  </a:lnTo>
                  <a:lnTo>
                    <a:pt x="973" y="1337"/>
                  </a:lnTo>
                  <a:lnTo>
                    <a:pt x="973" y="1337"/>
                  </a:lnTo>
                  <a:lnTo>
                    <a:pt x="973" y="1334"/>
                  </a:lnTo>
                  <a:lnTo>
                    <a:pt x="975" y="1334"/>
                  </a:lnTo>
                  <a:lnTo>
                    <a:pt x="978" y="1334"/>
                  </a:lnTo>
                  <a:lnTo>
                    <a:pt x="975" y="1334"/>
                  </a:lnTo>
                  <a:lnTo>
                    <a:pt x="975" y="1334"/>
                  </a:lnTo>
                  <a:lnTo>
                    <a:pt x="975" y="1332"/>
                  </a:lnTo>
                  <a:lnTo>
                    <a:pt x="975" y="1332"/>
                  </a:lnTo>
                  <a:lnTo>
                    <a:pt x="975" y="1332"/>
                  </a:lnTo>
                  <a:lnTo>
                    <a:pt x="978" y="1332"/>
                  </a:lnTo>
                  <a:lnTo>
                    <a:pt x="978" y="1334"/>
                  </a:lnTo>
                  <a:lnTo>
                    <a:pt x="978" y="1334"/>
                  </a:lnTo>
                  <a:lnTo>
                    <a:pt x="978" y="1334"/>
                  </a:lnTo>
                  <a:lnTo>
                    <a:pt x="978" y="1334"/>
                  </a:lnTo>
                  <a:lnTo>
                    <a:pt x="978" y="1334"/>
                  </a:lnTo>
                  <a:lnTo>
                    <a:pt x="978" y="1332"/>
                  </a:lnTo>
                  <a:lnTo>
                    <a:pt x="978" y="1332"/>
                  </a:lnTo>
                  <a:lnTo>
                    <a:pt x="978" y="1332"/>
                  </a:lnTo>
                  <a:lnTo>
                    <a:pt x="978" y="1334"/>
                  </a:lnTo>
                  <a:lnTo>
                    <a:pt x="978" y="1334"/>
                  </a:lnTo>
                  <a:lnTo>
                    <a:pt x="980" y="1334"/>
                  </a:lnTo>
                  <a:lnTo>
                    <a:pt x="980" y="1334"/>
                  </a:lnTo>
                  <a:lnTo>
                    <a:pt x="980" y="1334"/>
                  </a:lnTo>
                  <a:lnTo>
                    <a:pt x="980" y="1334"/>
                  </a:lnTo>
                  <a:lnTo>
                    <a:pt x="980" y="1332"/>
                  </a:lnTo>
                  <a:lnTo>
                    <a:pt x="980" y="1332"/>
                  </a:lnTo>
                  <a:lnTo>
                    <a:pt x="980" y="1332"/>
                  </a:lnTo>
                  <a:lnTo>
                    <a:pt x="980" y="1332"/>
                  </a:lnTo>
                  <a:lnTo>
                    <a:pt x="980" y="1332"/>
                  </a:lnTo>
                  <a:lnTo>
                    <a:pt x="983" y="1332"/>
                  </a:lnTo>
                  <a:lnTo>
                    <a:pt x="983" y="1332"/>
                  </a:lnTo>
                  <a:lnTo>
                    <a:pt x="983" y="1332"/>
                  </a:lnTo>
                  <a:lnTo>
                    <a:pt x="983" y="1330"/>
                  </a:lnTo>
                  <a:lnTo>
                    <a:pt x="980" y="1330"/>
                  </a:lnTo>
                  <a:lnTo>
                    <a:pt x="980" y="1327"/>
                  </a:lnTo>
                  <a:lnTo>
                    <a:pt x="980" y="1327"/>
                  </a:lnTo>
                  <a:lnTo>
                    <a:pt x="980" y="1327"/>
                  </a:lnTo>
                  <a:lnTo>
                    <a:pt x="980" y="1327"/>
                  </a:lnTo>
                  <a:lnTo>
                    <a:pt x="980" y="1327"/>
                  </a:lnTo>
                  <a:lnTo>
                    <a:pt x="980" y="1327"/>
                  </a:lnTo>
                  <a:lnTo>
                    <a:pt x="980" y="1327"/>
                  </a:lnTo>
                  <a:lnTo>
                    <a:pt x="980" y="1327"/>
                  </a:lnTo>
                  <a:lnTo>
                    <a:pt x="980" y="1330"/>
                  </a:lnTo>
                  <a:lnTo>
                    <a:pt x="980" y="1330"/>
                  </a:lnTo>
                  <a:lnTo>
                    <a:pt x="980" y="1330"/>
                  </a:lnTo>
                  <a:lnTo>
                    <a:pt x="978" y="1330"/>
                  </a:lnTo>
                  <a:lnTo>
                    <a:pt x="978" y="1330"/>
                  </a:lnTo>
                  <a:lnTo>
                    <a:pt x="978" y="1330"/>
                  </a:lnTo>
                  <a:lnTo>
                    <a:pt x="978" y="1330"/>
                  </a:lnTo>
                  <a:lnTo>
                    <a:pt x="978" y="1330"/>
                  </a:lnTo>
                  <a:lnTo>
                    <a:pt x="975" y="1327"/>
                  </a:lnTo>
                  <a:lnTo>
                    <a:pt x="975" y="1327"/>
                  </a:lnTo>
                  <a:lnTo>
                    <a:pt x="973" y="1327"/>
                  </a:lnTo>
                  <a:lnTo>
                    <a:pt x="966" y="1330"/>
                  </a:lnTo>
                  <a:lnTo>
                    <a:pt x="966" y="1330"/>
                  </a:lnTo>
                  <a:lnTo>
                    <a:pt x="964" y="1327"/>
                  </a:lnTo>
                  <a:lnTo>
                    <a:pt x="961" y="1330"/>
                  </a:lnTo>
                  <a:lnTo>
                    <a:pt x="961" y="1327"/>
                  </a:lnTo>
                  <a:lnTo>
                    <a:pt x="959" y="1327"/>
                  </a:lnTo>
                  <a:lnTo>
                    <a:pt x="959" y="1330"/>
                  </a:lnTo>
                  <a:lnTo>
                    <a:pt x="959" y="1330"/>
                  </a:lnTo>
                  <a:lnTo>
                    <a:pt x="957" y="1330"/>
                  </a:lnTo>
                  <a:lnTo>
                    <a:pt x="957" y="1330"/>
                  </a:lnTo>
                  <a:lnTo>
                    <a:pt x="957" y="1330"/>
                  </a:lnTo>
                  <a:lnTo>
                    <a:pt x="957" y="1330"/>
                  </a:lnTo>
                  <a:lnTo>
                    <a:pt x="957" y="1330"/>
                  </a:lnTo>
                  <a:lnTo>
                    <a:pt x="957" y="1330"/>
                  </a:lnTo>
                  <a:lnTo>
                    <a:pt x="957" y="1330"/>
                  </a:lnTo>
                  <a:lnTo>
                    <a:pt x="957" y="1330"/>
                  </a:lnTo>
                  <a:lnTo>
                    <a:pt x="957" y="1327"/>
                  </a:lnTo>
                  <a:lnTo>
                    <a:pt x="957" y="1327"/>
                  </a:lnTo>
                  <a:lnTo>
                    <a:pt x="957" y="1325"/>
                  </a:lnTo>
                  <a:lnTo>
                    <a:pt x="957" y="1325"/>
                  </a:lnTo>
                  <a:lnTo>
                    <a:pt x="957" y="1325"/>
                  </a:lnTo>
                  <a:lnTo>
                    <a:pt x="957" y="1325"/>
                  </a:lnTo>
                  <a:lnTo>
                    <a:pt x="957" y="1325"/>
                  </a:lnTo>
                  <a:lnTo>
                    <a:pt x="957" y="1323"/>
                  </a:lnTo>
                  <a:lnTo>
                    <a:pt x="957" y="1323"/>
                  </a:lnTo>
                  <a:lnTo>
                    <a:pt x="957" y="1323"/>
                  </a:lnTo>
                  <a:lnTo>
                    <a:pt x="957" y="1323"/>
                  </a:lnTo>
                  <a:lnTo>
                    <a:pt x="959" y="1323"/>
                  </a:lnTo>
                  <a:lnTo>
                    <a:pt x="959" y="1325"/>
                  </a:lnTo>
                  <a:lnTo>
                    <a:pt x="959" y="1325"/>
                  </a:lnTo>
                  <a:lnTo>
                    <a:pt x="959" y="1325"/>
                  </a:lnTo>
                  <a:lnTo>
                    <a:pt x="961" y="1325"/>
                  </a:lnTo>
                  <a:lnTo>
                    <a:pt x="961" y="1327"/>
                  </a:lnTo>
                  <a:lnTo>
                    <a:pt x="964" y="1327"/>
                  </a:lnTo>
                  <a:lnTo>
                    <a:pt x="966" y="1325"/>
                  </a:lnTo>
                  <a:lnTo>
                    <a:pt x="968" y="1325"/>
                  </a:lnTo>
                  <a:lnTo>
                    <a:pt x="971" y="1325"/>
                  </a:lnTo>
                  <a:lnTo>
                    <a:pt x="978" y="1323"/>
                  </a:lnTo>
                  <a:lnTo>
                    <a:pt x="978" y="1323"/>
                  </a:lnTo>
                  <a:lnTo>
                    <a:pt x="978" y="1320"/>
                  </a:lnTo>
                  <a:lnTo>
                    <a:pt x="978" y="1320"/>
                  </a:lnTo>
                  <a:lnTo>
                    <a:pt x="980" y="1320"/>
                  </a:lnTo>
                  <a:lnTo>
                    <a:pt x="980" y="1320"/>
                  </a:lnTo>
                  <a:lnTo>
                    <a:pt x="980" y="1320"/>
                  </a:lnTo>
                  <a:lnTo>
                    <a:pt x="980" y="1323"/>
                  </a:lnTo>
                  <a:lnTo>
                    <a:pt x="980" y="1320"/>
                  </a:lnTo>
                  <a:lnTo>
                    <a:pt x="983" y="1320"/>
                  </a:lnTo>
                  <a:lnTo>
                    <a:pt x="980" y="1318"/>
                  </a:lnTo>
                  <a:lnTo>
                    <a:pt x="980" y="1318"/>
                  </a:lnTo>
                  <a:lnTo>
                    <a:pt x="980" y="1318"/>
                  </a:lnTo>
                  <a:lnTo>
                    <a:pt x="980" y="1318"/>
                  </a:lnTo>
                  <a:lnTo>
                    <a:pt x="980" y="1318"/>
                  </a:lnTo>
                  <a:lnTo>
                    <a:pt x="978" y="1318"/>
                  </a:lnTo>
                  <a:lnTo>
                    <a:pt x="978" y="1318"/>
                  </a:lnTo>
                  <a:lnTo>
                    <a:pt x="978" y="1315"/>
                  </a:lnTo>
                  <a:lnTo>
                    <a:pt x="978" y="1315"/>
                  </a:lnTo>
                  <a:lnTo>
                    <a:pt x="978" y="1315"/>
                  </a:lnTo>
                  <a:lnTo>
                    <a:pt x="978" y="1315"/>
                  </a:lnTo>
                  <a:lnTo>
                    <a:pt x="978" y="1315"/>
                  </a:lnTo>
                  <a:lnTo>
                    <a:pt x="978" y="1315"/>
                  </a:lnTo>
                  <a:lnTo>
                    <a:pt x="978" y="1313"/>
                  </a:lnTo>
                  <a:lnTo>
                    <a:pt x="978" y="1313"/>
                  </a:lnTo>
                  <a:lnTo>
                    <a:pt x="975" y="1313"/>
                  </a:lnTo>
                  <a:lnTo>
                    <a:pt x="975" y="1313"/>
                  </a:lnTo>
                  <a:lnTo>
                    <a:pt x="975" y="1311"/>
                  </a:lnTo>
                  <a:lnTo>
                    <a:pt x="975" y="1311"/>
                  </a:lnTo>
                  <a:lnTo>
                    <a:pt x="975" y="1311"/>
                  </a:lnTo>
                  <a:lnTo>
                    <a:pt x="975" y="1311"/>
                  </a:lnTo>
                  <a:lnTo>
                    <a:pt x="973" y="1311"/>
                  </a:lnTo>
                  <a:lnTo>
                    <a:pt x="973" y="1311"/>
                  </a:lnTo>
                  <a:lnTo>
                    <a:pt x="973" y="1311"/>
                  </a:lnTo>
                  <a:lnTo>
                    <a:pt x="973" y="1311"/>
                  </a:lnTo>
                  <a:lnTo>
                    <a:pt x="971" y="1311"/>
                  </a:lnTo>
                  <a:lnTo>
                    <a:pt x="971" y="1311"/>
                  </a:lnTo>
                  <a:lnTo>
                    <a:pt x="971" y="1311"/>
                  </a:lnTo>
                  <a:lnTo>
                    <a:pt x="968" y="1311"/>
                  </a:lnTo>
                  <a:lnTo>
                    <a:pt x="968" y="1311"/>
                  </a:lnTo>
                  <a:lnTo>
                    <a:pt x="968" y="1311"/>
                  </a:lnTo>
                  <a:lnTo>
                    <a:pt x="971" y="1308"/>
                  </a:lnTo>
                  <a:lnTo>
                    <a:pt x="968" y="1308"/>
                  </a:lnTo>
                  <a:lnTo>
                    <a:pt x="968" y="1308"/>
                  </a:lnTo>
                  <a:lnTo>
                    <a:pt x="968" y="1308"/>
                  </a:lnTo>
                  <a:lnTo>
                    <a:pt x="968" y="1308"/>
                  </a:lnTo>
                  <a:lnTo>
                    <a:pt x="971" y="1308"/>
                  </a:lnTo>
                  <a:lnTo>
                    <a:pt x="971" y="1308"/>
                  </a:lnTo>
                  <a:lnTo>
                    <a:pt x="971" y="1308"/>
                  </a:lnTo>
                  <a:lnTo>
                    <a:pt x="973" y="1306"/>
                  </a:lnTo>
                  <a:lnTo>
                    <a:pt x="971" y="1306"/>
                  </a:lnTo>
                  <a:lnTo>
                    <a:pt x="971" y="1306"/>
                  </a:lnTo>
                  <a:lnTo>
                    <a:pt x="971" y="1306"/>
                  </a:lnTo>
                  <a:lnTo>
                    <a:pt x="971" y="1304"/>
                  </a:lnTo>
                  <a:lnTo>
                    <a:pt x="971" y="1304"/>
                  </a:lnTo>
                  <a:lnTo>
                    <a:pt x="971" y="1304"/>
                  </a:lnTo>
                  <a:lnTo>
                    <a:pt x="971" y="1301"/>
                  </a:lnTo>
                  <a:lnTo>
                    <a:pt x="971" y="1301"/>
                  </a:lnTo>
                  <a:lnTo>
                    <a:pt x="971" y="1301"/>
                  </a:lnTo>
                  <a:lnTo>
                    <a:pt x="968" y="1301"/>
                  </a:lnTo>
                  <a:lnTo>
                    <a:pt x="968" y="1299"/>
                  </a:lnTo>
                  <a:lnTo>
                    <a:pt x="966" y="1301"/>
                  </a:lnTo>
                  <a:lnTo>
                    <a:pt x="966" y="1301"/>
                  </a:lnTo>
                  <a:lnTo>
                    <a:pt x="966" y="1299"/>
                  </a:lnTo>
                  <a:lnTo>
                    <a:pt x="964" y="1299"/>
                  </a:lnTo>
                  <a:lnTo>
                    <a:pt x="964" y="1299"/>
                  </a:lnTo>
                  <a:lnTo>
                    <a:pt x="964" y="1299"/>
                  </a:lnTo>
                  <a:lnTo>
                    <a:pt x="964" y="1301"/>
                  </a:lnTo>
                  <a:lnTo>
                    <a:pt x="964" y="1301"/>
                  </a:lnTo>
                  <a:lnTo>
                    <a:pt x="964" y="1301"/>
                  </a:lnTo>
                  <a:lnTo>
                    <a:pt x="964" y="1299"/>
                  </a:lnTo>
                  <a:lnTo>
                    <a:pt x="964" y="1299"/>
                  </a:lnTo>
                  <a:lnTo>
                    <a:pt x="961" y="1301"/>
                  </a:lnTo>
                  <a:lnTo>
                    <a:pt x="961" y="1301"/>
                  </a:lnTo>
                  <a:lnTo>
                    <a:pt x="959" y="1301"/>
                  </a:lnTo>
                  <a:lnTo>
                    <a:pt x="959" y="1301"/>
                  </a:lnTo>
                  <a:lnTo>
                    <a:pt x="959" y="1304"/>
                  </a:lnTo>
                  <a:lnTo>
                    <a:pt x="959" y="1304"/>
                  </a:lnTo>
                  <a:lnTo>
                    <a:pt x="961" y="1304"/>
                  </a:lnTo>
                  <a:lnTo>
                    <a:pt x="961" y="1304"/>
                  </a:lnTo>
                  <a:lnTo>
                    <a:pt x="961" y="1306"/>
                  </a:lnTo>
                  <a:lnTo>
                    <a:pt x="961" y="1306"/>
                  </a:lnTo>
                  <a:lnTo>
                    <a:pt x="961" y="1306"/>
                  </a:lnTo>
                  <a:lnTo>
                    <a:pt x="961" y="1306"/>
                  </a:lnTo>
                  <a:lnTo>
                    <a:pt x="959" y="1306"/>
                  </a:lnTo>
                  <a:lnTo>
                    <a:pt x="959" y="1306"/>
                  </a:lnTo>
                  <a:lnTo>
                    <a:pt x="957" y="1306"/>
                  </a:lnTo>
                  <a:lnTo>
                    <a:pt x="957" y="1306"/>
                  </a:lnTo>
                  <a:lnTo>
                    <a:pt x="949" y="1306"/>
                  </a:lnTo>
                  <a:lnTo>
                    <a:pt x="949" y="1306"/>
                  </a:lnTo>
                  <a:lnTo>
                    <a:pt x="947" y="1306"/>
                  </a:lnTo>
                  <a:lnTo>
                    <a:pt x="947" y="1306"/>
                  </a:lnTo>
                  <a:lnTo>
                    <a:pt x="947" y="1306"/>
                  </a:lnTo>
                  <a:lnTo>
                    <a:pt x="947" y="1304"/>
                  </a:lnTo>
                  <a:lnTo>
                    <a:pt x="945" y="1304"/>
                  </a:lnTo>
                  <a:lnTo>
                    <a:pt x="945" y="1306"/>
                  </a:lnTo>
                  <a:lnTo>
                    <a:pt x="945" y="1306"/>
                  </a:lnTo>
                  <a:lnTo>
                    <a:pt x="942" y="1306"/>
                  </a:lnTo>
                  <a:lnTo>
                    <a:pt x="942" y="1304"/>
                  </a:lnTo>
                  <a:lnTo>
                    <a:pt x="942" y="1304"/>
                  </a:lnTo>
                  <a:lnTo>
                    <a:pt x="942" y="1301"/>
                  </a:lnTo>
                  <a:lnTo>
                    <a:pt x="942" y="1301"/>
                  </a:lnTo>
                  <a:lnTo>
                    <a:pt x="945" y="1301"/>
                  </a:lnTo>
                  <a:lnTo>
                    <a:pt x="945" y="1299"/>
                  </a:lnTo>
                  <a:lnTo>
                    <a:pt x="947" y="1299"/>
                  </a:lnTo>
                  <a:lnTo>
                    <a:pt x="947" y="1299"/>
                  </a:lnTo>
                  <a:lnTo>
                    <a:pt x="947" y="1299"/>
                  </a:lnTo>
                  <a:lnTo>
                    <a:pt x="952" y="1297"/>
                  </a:lnTo>
                  <a:lnTo>
                    <a:pt x="954" y="1294"/>
                  </a:lnTo>
                  <a:lnTo>
                    <a:pt x="954" y="1294"/>
                  </a:lnTo>
                  <a:lnTo>
                    <a:pt x="954" y="1289"/>
                  </a:lnTo>
                  <a:lnTo>
                    <a:pt x="957" y="1289"/>
                  </a:lnTo>
                  <a:lnTo>
                    <a:pt x="957" y="1289"/>
                  </a:lnTo>
                  <a:lnTo>
                    <a:pt x="957" y="1289"/>
                  </a:lnTo>
                  <a:lnTo>
                    <a:pt x="957" y="1289"/>
                  </a:lnTo>
                  <a:lnTo>
                    <a:pt x="957" y="1289"/>
                  </a:lnTo>
                  <a:lnTo>
                    <a:pt x="957" y="1289"/>
                  </a:lnTo>
                  <a:lnTo>
                    <a:pt x="959" y="1289"/>
                  </a:lnTo>
                  <a:lnTo>
                    <a:pt x="959" y="1289"/>
                  </a:lnTo>
                  <a:lnTo>
                    <a:pt x="959" y="1289"/>
                  </a:lnTo>
                  <a:lnTo>
                    <a:pt x="959" y="1287"/>
                  </a:lnTo>
                  <a:lnTo>
                    <a:pt x="959" y="1287"/>
                  </a:lnTo>
                  <a:lnTo>
                    <a:pt x="959" y="1287"/>
                  </a:lnTo>
                  <a:lnTo>
                    <a:pt x="961" y="1287"/>
                  </a:lnTo>
                  <a:lnTo>
                    <a:pt x="961" y="1287"/>
                  </a:lnTo>
                  <a:lnTo>
                    <a:pt x="961" y="1287"/>
                  </a:lnTo>
                  <a:lnTo>
                    <a:pt x="961" y="1289"/>
                  </a:lnTo>
                  <a:lnTo>
                    <a:pt x="964" y="1289"/>
                  </a:lnTo>
                  <a:lnTo>
                    <a:pt x="964" y="1289"/>
                  </a:lnTo>
                  <a:lnTo>
                    <a:pt x="964" y="1289"/>
                  </a:lnTo>
                  <a:lnTo>
                    <a:pt x="964" y="1289"/>
                  </a:lnTo>
                  <a:lnTo>
                    <a:pt x="964" y="1289"/>
                  </a:lnTo>
                  <a:lnTo>
                    <a:pt x="964" y="1287"/>
                  </a:lnTo>
                  <a:lnTo>
                    <a:pt x="964" y="1287"/>
                  </a:lnTo>
                  <a:lnTo>
                    <a:pt x="964" y="1287"/>
                  </a:lnTo>
                  <a:lnTo>
                    <a:pt x="964" y="1287"/>
                  </a:lnTo>
                  <a:lnTo>
                    <a:pt x="964" y="1287"/>
                  </a:lnTo>
                  <a:lnTo>
                    <a:pt x="966" y="1287"/>
                  </a:lnTo>
                  <a:lnTo>
                    <a:pt x="966" y="1287"/>
                  </a:lnTo>
                  <a:lnTo>
                    <a:pt x="966" y="1287"/>
                  </a:lnTo>
                  <a:lnTo>
                    <a:pt x="966" y="1287"/>
                  </a:lnTo>
                  <a:lnTo>
                    <a:pt x="966" y="1285"/>
                  </a:lnTo>
                  <a:lnTo>
                    <a:pt x="966" y="1285"/>
                  </a:lnTo>
                  <a:lnTo>
                    <a:pt x="966" y="1285"/>
                  </a:lnTo>
                  <a:lnTo>
                    <a:pt x="966" y="1285"/>
                  </a:lnTo>
                  <a:lnTo>
                    <a:pt x="966" y="1285"/>
                  </a:lnTo>
                  <a:lnTo>
                    <a:pt x="964" y="1285"/>
                  </a:lnTo>
                  <a:lnTo>
                    <a:pt x="964" y="1282"/>
                  </a:lnTo>
                  <a:lnTo>
                    <a:pt x="964" y="1282"/>
                  </a:lnTo>
                  <a:lnTo>
                    <a:pt x="959" y="1282"/>
                  </a:lnTo>
                  <a:lnTo>
                    <a:pt x="959" y="1282"/>
                  </a:lnTo>
                  <a:lnTo>
                    <a:pt x="957" y="1285"/>
                  </a:lnTo>
                  <a:lnTo>
                    <a:pt x="957" y="1282"/>
                  </a:lnTo>
                  <a:lnTo>
                    <a:pt x="957" y="1280"/>
                  </a:lnTo>
                  <a:lnTo>
                    <a:pt x="957" y="1280"/>
                  </a:lnTo>
                  <a:lnTo>
                    <a:pt x="954" y="1278"/>
                  </a:lnTo>
                  <a:lnTo>
                    <a:pt x="954" y="1278"/>
                  </a:lnTo>
                  <a:lnTo>
                    <a:pt x="954" y="1275"/>
                  </a:lnTo>
                  <a:lnTo>
                    <a:pt x="954" y="1275"/>
                  </a:lnTo>
                  <a:lnTo>
                    <a:pt x="952" y="1275"/>
                  </a:lnTo>
                  <a:lnTo>
                    <a:pt x="952" y="1275"/>
                  </a:lnTo>
                  <a:lnTo>
                    <a:pt x="952" y="1275"/>
                  </a:lnTo>
                  <a:lnTo>
                    <a:pt x="952" y="1275"/>
                  </a:lnTo>
                  <a:lnTo>
                    <a:pt x="952" y="1273"/>
                  </a:lnTo>
                  <a:lnTo>
                    <a:pt x="952" y="1273"/>
                  </a:lnTo>
                  <a:lnTo>
                    <a:pt x="952" y="1273"/>
                  </a:lnTo>
                  <a:lnTo>
                    <a:pt x="952" y="1273"/>
                  </a:lnTo>
                  <a:lnTo>
                    <a:pt x="952" y="1273"/>
                  </a:lnTo>
                  <a:lnTo>
                    <a:pt x="949" y="1273"/>
                  </a:lnTo>
                  <a:lnTo>
                    <a:pt x="949" y="1273"/>
                  </a:lnTo>
                  <a:lnTo>
                    <a:pt x="949" y="1273"/>
                  </a:lnTo>
                  <a:lnTo>
                    <a:pt x="947" y="1270"/>
                  </a:lnTo>
                  <a:lnTo>
                    <a:pt x="947" y="1270"/>
                  </a:lnTo>
                  <a:lnTo>
                    <a:pt x="947" y="1273"/>
                  </a:lnTo>
                  <a:lnTo>
                    <a:pt x="945" y="1273"/>
                  </a:lnTo>
                  <a:lnTo>
                    <a:pt x="942" y="1270"/>
                  </a:lnTo>
                  <a:lnTo>
                    <a:pt x="942" y="1270"/>
                  </a:lnTo>
                  <a:lnTo>
                    <a:pt x="940" y="1270"/>
                  </a:lnTo>
                  <a:lnTo>
                    <a:pt x="940" y="1270"/>
                  </a:lnTo>
                  <a:lnTo>
                    <a:pt x="940" y="1270"/>
                  </a:lnTo>
                  <a:lnTo>
                    <a:pt x="940" y="1268"/>
                  </a:lnTo>
                  <a:lnTo>
                    <a:pt x="940" y="1268"/>
                  </a:lnTo>
                  <a:lnTo>
                    <a:pt x="940" y="1268"/>
                  </a:lnTo>
                  <a:lnTo>
                    <a:pt x="940" y="1268"/>
                  </a:lnTo>
                  <a:lnTo>
                    <a:pt x="938" y="1268"/>
                  </a:lnTo>
                  <a:lnTo>
                    <a:pt x="938" y="1268"/>
                  </a:lnTo>
                  <a:lnTo>
                    <a:pt x="938" y="1268"/>
                  </a:lnTo>
                  <a:lnTo>
                    <a:pt x="938" y="1268"/>
                  </a:lnTo>
                  <a:lnTo>
                    <a:pt x="935" y="1268"/>
                  </a:lnTo>
                  <a:lnTo>
                    <a:pt x="935" y="1268"/>
                  </a:lnTo>
                  <a:lnTo>
                    <a:pt x="935" y="1268"/>
                  </a:lnTo>
                  <a:lnTo>
                    <a:pt x="933" y="1266"/>
                  </a:lnTo>
                  <a:lnTo>
                    <a:pt x="933" y="1266"/>
                  </a:lnTo>
                  <a:lnTo>
                    <a:pt x="933" y="1266"/>
                  </a:lnTo>
                  <a:lnTo>
                    <a:pt x="933" y="1266"/>
                  </a:lnTo>
                  <a:lnTo>
                    <a:pt x="931" y="1266"/>
                  </a:lnTo>
                  <a:lnTo>
                    <a:pt x="931" y="1263"/>
                  </a:lnTo>
                  <a:lnTo>
                    <a:pt x="935" y="1263"/>
                  </a:lnTo>
                  <a:lnTo>
                    <a:pt x="935" y="1263"/>
                  </a:lnTo>
                  <a:lnTo>
                    <a:pt x="935" y="1263"/>
                  </a:lnTo>
                  <a:lnTo>
                    <a:pt x="935" y="1261"/>
                  </a:lnTo>
                  <a:lnTo>
                    <a:pt x="933" y="1261"/>
                  </a:lnTo>
                  <a:lnTo>
                    <a:pt x="933" y="1261"/>
                  </a:lnTo>
                  <a:lnTo>
                    <a:pt x="933" y="1261"/>
                  </a:lnTo>
                  <a:lnTo>
                    <a:pt x="933" y="1261"/>
                  </a:lnTo>
                  <a:lnTo>
                    <a:pt x="931" y="1259"/>
                  </a:lnTo>
                  <a:lnTo>
                    <a:pt x="928" y="1259"/>
                  </a:lnTo>
                  <a:lnTo>
                    <a:pt x="928" y="1259"/>
                  </a:lnTo>
                  <a:lnTo>
                    <a:pt x="928" y="1259"/>
                  </a:lnTo>
                  <a:lnTo>
                    <a:pt x="928" y="1259"/>
                  </a:lnTo>
                  <a:lnTo>
                    <a:pt x="928" y="1256"/>
                  </a:lnTo>
                  <a:lnTo>
                    <a:pt x="928" y="1256"/>
                  </a:lnTo>
                  <a:lnTo>
                    <a:pt x="928" y="1256"/>
                  </a:lnTo>
                  <a:lnTo>
                    <a:pt x="928" y="1256"/>
                  </a:lnTo>
                  <a:lnTo>
                    <a:pt x="931" y="1259"/>
                  </a:lnTo>
                  <a:lnTo>
                    <a:pt x="931" y="1259"/>
                  </a:lnTo>
                  <a:lnTo>
                    <a:pt x="933" y="1256"/>
                  </a:lnTo>
                  <a:lnTo>
                    <a:pt x="935" y="1256"/>
                  </a:lnTo>
                  <a:lnTo>
                    <a:pt x="935" y="1256"/>
                  </a:lnTo>
                  <a:lnTo>
                    <a:pt x="933" y="1256"/>
                  </a:lnTo>
                  <a:lnTo>
                    <a:pt x="933" y="1256"/>
                  </a:lnTo>
                  <a:lnTo>
                    <a:pt x="935" y="1254"/>
                  </a:lnTo>
                  <a:lnTo>
                    <a:pt x="935" y="1254"/>
                  </a:lnTo>
                  <a:lnTo>
                    <a:pt x="935" y="1254"/>
                  </a:lnTo>
                  <a:lnTo>
                    <a:pt x="938" y="1256"/>
                  </a:lnTo>
                  <a:lnTo>
                    <a:pt x="938" y="1256"/>
                  </a:lnTo>
                  <a:lnTo>
                    <a:pt x="938" y="1256"/>
                  </a:lnTo>
                  <a:lnTo>
                    <a:pt x="938" y="1256"/>
                  </a:lnTo>
                  <a:lnTo>
                    <a:pt x="938" y="1256"/>
                  </a:lnTo>
                  <a:lnTo>
                    <a:pt x="940" y="1256"/>
                  </a:lnTo>
                  <a:lnTo>
                    <a:pt x="940" y="1256"/>
                  </a:lnTo>
                  <a:lnTo>
                    <a:pt x="938" y="1256"/>
                  </a:lnTo>
                  <a:lnTo>
                    <a:pt x="938" y="1254"/>
                  </a:lnTo>
                  <a:lnTo>
                    <a:pt x="938" y="1252"/>
                  </a:lnTo>
                  <a:lnTo>
                    <a:pt x="938" y="1252"/>
                  </a:lnTo>
                  <a:lnTo>
                    <a:pt x="938" y="1252"/>
                  </a:lnTo>
                  <a:lnTo>
                    <a:pt x="938" y="1249"/>
                  </a:lnTo>
                  <a:lnTo>
                    <a:pt x="938" y="1249"/>
                  </a:lnTo>
                  <a:lnTo>
                    <a:pt x="938" y="1249"/>
                  </a:lnTo>
                  <a:lnTo>
                    <a:pt x="938" y="1249"/>
                  </a:lnTo>
                  <a:lnTo>
                    <a:pt x="938" y="1252"/>
                  </a:lnTo>
                  <a:lnTo>
                    <a:pt x="940" y="1252"/>
                  </a:lnTo>
                  <a:lnTo>
                    <a:pt x="942" y="1252"/>
                  </a:lnTo>
                  <a:lnTo>
                    <a:pt x="945" y="1252"/>
                  </a:lnTo>
                  <a:lnTo>
                    <a:pt x="945" y="1254"/>
                  </a:lnTo>
                  <a:lnTo>
                    <a:pt x="945" y="1252"/>
                  </a:lnTo>
                  <a:lnTo>
                    <a:pt x="945" y="1252"/>
                  </a:lnTo>
                  <a:lnTo>
                    <a:pt x="945" y="1252"/>
                  </a:lnTo>
                  <a:lnTo>
                    <a:pt x="945" y="1252"/>
                  </a:lnTo>
                  <a:lnTo>
                    <a:pt x="942" y="1249"/>
                  </a:lnTo>
                  <a:lnTo>
                    <a:pt x="945" y="1249"/>
                  </a:lnTo>
                  <a:lnTo>
                    <a:pt x="945" y="1252"/>
                  </a:lnTo>
                  <a:lnTo>
                    <a:pt x="947" y="1252"/>
                  </a:lnTo>
                  <a:lnTo>
                    <a:pt x="947" y="1252"/>
                  </a:lnTo>
                  <a:lnTo>
                    <a:pt x="947" y="1252"/>
                  </a:lnTo>
                  <a:lnTo>
                    <a:pt x="949" y="1254"/>
                  </a:lnTo>
                  <a:lnTo>
                    <a:pt x="949" y="1252"/>
                  </a:lnTo>
                  <a:lnTo>
                    <a:pt x="949" y="1252"/>
                  </a:lnTo>
                  <a:lnTo>
                    <a:pt x="949" y="1252"/>
                  </a:lnTo>
                  <a:lnTo>
                    <a:pt x="949" y="1249"/>
                  </a:lnTo>
                  <a:lnTo>
                    <a:pt x="949" y="1249"/>
                  </a:lnTo>
                  <a:lnTo>
                    <a:pt x="949" y="1249"/>
                  </a:lnTo>
                  <a:lnTo>
                    <a:pt x="949" y="1249"/>
                  </a:lnTo>
                  <a:lnTo>
                    <a:pt x="949" y="1249"/>
                  </a:lnTo>
                  <a:lnTo>
                    <a:pt x="949" y="1249"/>
                  </a:lnTo>
                  <a:lnTo>
                    <a:pt x="949" y="1249"/>
                  </a:lnTo>
                  <a:lnTo>
                    <a:pt x="949" y="1249"/>
                  </a:lnTo>
                  <a:lnTo>
                    <a:pt x="949" y="1247"/>
                  </a:lnTo>
                  <a:lnTo>
                    <a:pt x="949" y="1247"/>
                  </a:lnTo>
                  <a:lnTo>
                    <a:pt x="949" y="1247"/>
                  </a:lnTo>
                  <a:lnTo>
                    <a:pt x="952" y="1244"/>
                  </a:lnTo>
                  <a:lnTo>
                    <a:pt x="952" y="1244"/>
                  </a:lnTo>
                  <a:lnTo>
                    <a:pt x="952" y="1244"/>
                  </a:lnTo>
                  <a:lnTo>
                    <a:pt x="952" y="1244"/>
                  </a:lnTo>
                  <a:lnTo>
                    <a:pt x="954" y="1244"/>
                  </a:lnTo>
                  <a:lnTo>
                    <a:pt x="952" y="1244"/>
                  </a:lnTo>
                  <a:lnTo>
                    <a:pt x="952" y="1244"/>
                  </a:lnTo>
                  <a:lnTo>
                    <a:pt x="949" y="1244"/>
                  </a:lnTo>
                  <a:lnTo>
                    <a:pt x="949" y="1244"/>
                  </a:lnTo>
                  <a:lnTo>
                    <a:pt x="949" y="1244"/>
                  </a:lnTo>
                  <a:lnTo>
                    <a:pt x="947" y="1244"/>
                  </a:lnTo>
                  <a:lnTo>
                    <a:pt x="947" y="1244"/>
                  </a:lnTo>
                  <a:lnTo>
                    <a:pt x="947" y="1242"/>
                  </a:lnTo>
                  <a:lnTo>
                    <a:pt x="947" y="1242"/>
                  </a:lnTo>
                  <a:lnTo>
                    <a:pt x="949" y="1242"/>
                  </a:lnTo>
                  <a:lnTo>
                    <a:pt x="952" y="1242"/>
                  </a:lnTo>
                  <a:lnTo>
                    <a:pt x="952" y="1242"/>
                  </a:lnTo>
                  <a:lnTo>
                    <a:pt x="952" y="1240"/>
                  </a:lnTo>
                  <a:lnTo>
                    <a:pt x="949" y="1240"/>
                  </a:lnTo>
                  <a:lnTo>
                    <a:pt x="949" y="1240"/>
                  </a:lnTo>
                  <a:lnTo>
                    <a:pt x="949" y="1240"/>
                  </a:lnTo>
                  <a:lnTo>
                    <a:pt x="949" y="1240"/>
                  </a:lnTo>
                  <a:lnTo>
                    <a:pt x="949" y="1240"/>
                  </a:lnTo>
                  <a:lnTo>
                    <a:pt x="949" y="1240"/>
                  </a:lnTo>
                  <a:lnTo>
                    <a:pt x="949" y="1240"/>
                  </a:lnTo>
                  <a:lnTo>
                    <a:pt x="949" y="1240"/>
                  </a:lnTo>
                  <a:lnTo>
                    <a:pt x="949" y="1237"/>
                  </a:lnTo>
                  <a:lnTo>
                    <a:pt x="949" y="1237"/>
                  </a:lnTo>
                  <a:lnTo>
                    <a:pt x="949" y="1237"/>
                  </a:lnTo>
                  <a:lnTo>
                    <a:pt x="949" y="1237"/>
                  </a:lnTo>
                  <a:lnTo>
                    <a:pt x="949" y="1237"/>
                  </a:lnTo>
                  <a:lnTo>
                    <a:pt x="949" y="1235"/>
                  </a:lnTo>
                  <a:lnTo>
                    <a:pt x="949" y="1235"/>
                  </a:lnTo>
                  <a:lnTo>
                    <a:pt x="949" y="1235"/>
                  </a:lnTo>
                  <a:lnTo>
                    <a:pt x="949" y="1235"/>
                  </a:lnTo>
                  <a:lnTo>
                    <a:pt x="949" y="1235"/>
                  </a:lnTo>
                  <a:lnTo>
                    <a:pt x="949" y="1235"/>
                  </a:lnTo>
                  <a:lnTo>
                    <a:pt x="949" y="1235"/>
                  </a:lnTo>
                  <a:lnTo>
                    <a:pt x="952" y="1235"/>
                  </a:lnTo>
                  <a:lnTo>
                    <a:pt x="952" y="1235"/>
                  </a:lnTo>
                  <a:lnTo>
                    <a:pt x="952" y="1235"/>
                  </a:lnTo>
                  <a:lnTo>
                    <a:pt x="952" y="1235"/>
                  </a:lnTo>
                  <a:lnTo>
                    <a:pt x="952" y="1235"/>
                  </a:lnTo>
                  <a:lnTo>
                    <a:pt x="952" y="1235"/>
                  </a:lnTo>
                  <a:lnTo>
                    <a:pt x="952" y="1233"/>
                  </a:lnTo>
                  <a:lnTo>
                    <a:pt x="952" y="1233"/>
                  </a:lnTo>
                  <a:lnTo>
                    <a:pt x="952" y="1233"/>
                  </a:lnTo>
                  <a:lnTo>
                    <a:pt x="949" y="1233"/>
                  </a:lnTo>
                  <a:lnTo>
                    <a:pt x="949" y="1233"/>
                  </a:lnTo>
                  <a:lnTo>
                    <a:pt x="949" y="1235"/>
                  </a:lnTo>
                  <a:lnTo>
                    <a:pt x="949" y="1235"/>
                  </a:lnTo>
                  <a:lnTo>
                    <a:pt x="949" y="1235"/>
                  </a:lnTo>
                  <a:lnTo>
                    <a:pt x="949" y="1235"/>
                  </a:lnTo>
                  <a:lnTo>
                    <a:pt x="949" y="1235"/>
                  </a:lnTo>
                  <a:lnTo>
                    <a:pt x="949" y="1233"/>
                  </a:lnTo>
                  <a:lnTo>
                    <a:pt x="949" y="1233"/>
                  </a:lnTo>
                  <a:lnTo>
                    <a:pt x="949" y="1233"/>
                  </a:lnTo>
                  <a:lnTo>
                    <a:pt x="949" y="1233"/>
                  </a:lnTo>
                  <a:lnTo>
                    <a:pt x="947" y="1233"/>
                  </a:lnTo>
                  <a:lnTo>
                    <a:pt x="947" y="1233"/>
                  </a:lnTo>
                  <a:lnTo>
                    <a:pt x="945" y="1230"/>
                  </a:lnTo>
                  <a:lnTo>
                    <a:pt x="945" y="1230"/>
                  </a:lnTo>
                  <a:lnTo>
                    <a:pt x="945" y="1230"/>
                  </a:lnTo>
                  <a:lnTo>
                    <a:pt x="945" y="1230"/>
                  </a:lnTo>
                  <a:lnTo>
                    <a:pt x="945" y="1228"/>
                  </a:lnTo>
                  <a:lnTo>
                    <a:pt x="945" y="1228"/>
                  </a:lnTo>
                  <a:lnTo>
                    <a:pt x="947" y="1228"/>
                  </a:lnTo>
                  <a:lnTo>
                    <a:pt x="947" y="1226"/>
                  </a:lnTo>
                  <a:lnTo>
                    <a:pt x="947" y="1226"/>
                  </a:lnTo>
                  <a:lnTo>
                    <a:pt x="945" y="1226"/>
                  </a:lnTo>
                  <a:lnTo>
                    <a:pt x="945" y="1226"/>
                  </a:lnTo>
                  <a:lnTo>
                    <a:pt x="945" y="1226"/>
                  </a:lnTo>
                  <a:lnTo>
                    <a:pt x="942" y="1226"/>
                  </a:lnTo>
                  <a:lnTo>
                    <a:pt x="942" y="1228"/>
                  </a:lnTo>
                  <a:lnTo>
                    <a:pt x="938" y="1228"/>
                  </a:lnTo>
                  <a:lnTo>
                    <a:pt x="935" y="1228"/>
                  </a:lnTo>
                  <a:lnTo>
                    <a:pt x="935" y="1228"/>
                  </a:lnTo>
                  <a:lnTo>
                    <a:pt x="935" y="1228"/>
                  </a:lnTo>
                  <a:lnTo>
                    <a:pt x="935" y="1226"/>
                  </a:lnTo>
                  <a:lnTo>
                    <a:pt x="938" y="1226"/>
                  </a:lnTo>
                  <a:lnTo>
                    <a:pt x="938" y="1226"/>
                  </a:lnTo>
                  <a:lnTo>
                    <a:pt x="940" y="1226"/>
                  </a:lnTo>
                  <a:lnTo>
                    <a:pt x="940" y="1226"/>
                  </a:lnTo>
                  <a:lnTo>
                    <a:pt x="938" y="1226"/>
                  </a:lnTo>
                  <a:lnTo>
                    <a:pt x="938" y="1226"/>
                  </a:lnTo>
                  <a:lnTo>
                    <a:pt x="938" y="1223"/>
                  </a:lnTo>
                  <a:lnTo>
                    <a:pt x="938" y="1223"/>
                  </a:lnTo>
                  <a:lnTo>
                    <a:pt x="938" y="1223"/>
                  </a:lnTo>
                  <a:lnTo>
                    <a:pt x="935" y="1223"/>
                  </a:lnTo>
                  <a:lnTo>
                    <a:pt x="935" y="1223"/>
                  </a:lnTo>
                  <a:lnTo>
                    <a:pt x="935" y="1223"/>
                  </a:lnTo>
                  <a:lnTo>
                    <a:pt x="935" y="1223"/>
                  </a:lnTo>
                  <a:lnTo>
                    <a:pt x="935" y="1221"/>
                  </a:lnTo>
                  <a:lnTo>
                    <a:pt x="935" y="1221"/>
                  </a:lnTo>
                  <a:lnTo>
                    <a:pt x="935" y="1221"/>
                  </a:lnTo>
                  <a:lnTo>
                    <a:pt x="938" y="1221"/>
                  </a:lnTo>
                  <a:lnTo>
                    <a:pt x="938" y="1221"/>
                  </a:lnTo>
                  <a:lnTo>
                    <a:pt x="938" y="1221"/>
                  </a:lnTo>
                  <a:lnTo>
                    <a:pt x="942" y="1223"/>
                  </a:lnTo>
                  <a:lnTo>
                    <a:pt x="942" y="1223"/>
                  </a:lnTo>
                  <a:lnTo>
                    <a:pt x="942" y="1223"/>
                  </a:lnTo>
                  <a:lnTo>
                    <a:pt x="942" y="1221"/>
                  </a:lnTo>
                  <a:lnTo>
                    <a:pt x="942" y="1221"/>
                  </a:lnTo>
                  <a:lnTo>
                    <a:pt x="942" y="1221"/>
                  </a:lnTo>
                  <a:lnTo>
                    <a:pt x="942" y="1221"/>
                  </a:lnTo>
                  <a:lnTo>
                    <a:pt x="942" y="1218"/>
                  </a:lnTo>
                  <a:lnTo>
                    <a:pt x="942" y="1218"/>
                  </a:lnTo>
                  <a:lnTo>
                    <a:pt x="945" y="1218"/>
                  </a:lnTo>
                  <a:lnTo>
                    <a:pt x="945" y="1218"/>
                  </a:lnTo>
                  <a:lnTo>
                    <a:pt x="945" y="1218"/>
                  </a:lnTo>
                  <a:lnTo>
                    <a:pt x="945" y="1218"/>
                  </a:lnTo>
                  <a:lnTo>
                    <a:pt x="942" y="1218"/>
                  </a:lnTo>
                  <a:lnTo>
                    <a:pt x="940" y="1218"/>
                  </a:lnTo>
                  <a:lnTo>
                    <a:pt x="940" y="1218"/>
                  </a:lnTo>
                  <a:lnTo>
                    <a:pt x="940" y="1216"/>
                  </a:lnTo>
                  <a:lnTo>
                    <a:pt x="942" y="1216"/>
                  </a:lnTo>
                  <a:lnTo>
                    <a:pt x="942" y="1216"/>
                  </a:lnTo>
                  <a:lnTo>
                    <a:pt x="940" y="1216"/>
                  </a:lnTo>
                  <a:lnTo>
                    <a:pt x="940" y="1216"/>
                  </a:lnTo>
                  <a:lnTo>
                    <a:pt x="940" y="1214"/>
                  </a:lnTo>
                  <a:lnTo>
                    <a:pt x="940" y="1214"/>
                  </a:lnTo>
                  <a:lnTo>
                    <a:pt x="942" y="1214"/>
                  </a:lnTo>
                  <a:lnTo>
                    <a:pt x="942" y="1214"/>
                  </a:lnTo>
                  <a:lnTo>
                    <a:pt x="942" y="1214"/>
                  </a:lnTo>
                  <a:lnTo>
                    <a:pt x="942" y="1214"/>
                  </a:lnTo>
                  <a:lnTo>
                    <a:pt x="940" y="1214"/>
                  </a:lnTo>
                  <a:lnTo>
                    <a:pt x="940" y="1214"/>
                  </a:lnTo>
                  <a:lnTo>
                    <a:pt x="940" y="1211"/>
                  </a:lnTo>
                  <a:lnTo>
                    <a:pt x="940" y="1211"/>
                  </a:lnTo>
                  <a:lnTo>
                    <a:pt x="940" y="1211"/>
                  </a:lnTo>
                  <a:lnTo>
                    <a:pt x="940" y="1211"/>
                  </a:lnTo>
                  <a:lnTo>
                    <a:pt x="942" y="1211"/>
                  </a:lnTo>
                  <a:lnTo>
                    <a:pt x="942" y="1211"/>
                  </a:lnTo>
                  <a:lnTo>
                    <a:pt x="945" y="1211"/>
                  </a:lnTo>
                  <a:lnTo>
                    <a:pt x="945" y="1211"/>
                  </a:lnTo>
                  <a:lnTo>
                    <a:pt x="945" y="1211"/>
                  </a:lnTo>
                  <a:lnTo>
                    <a:pt x="945" y="1211"/>
                  </a:lnTo>
                  <a:lnTo>
                    <a:pt x="945" y="1211"/>
                  </a:lnTo>
                  <a:lnTo>
                    <a:pt x="945" y="1211"/>
                  </a:lnTo>
                  <a:lnTo>
                    <a:pt x="945" y="1211"/>
                  </a:lnTo>
                  <a:lnTo>
                    <a:pt x="945" y="1211"/>
                  </a:lnTo>
                  <a:lnTo>
                    <a:pt x="945" y="1214"/>
                  </a:lnTo>
                  <a:lnTo>
                    <a:pt x="947" y="1214"/>
                  </a:lnTo>
                  <a:lnTo>
                    <a:pt x="947" y="1214"/>
                  </a:lnTo>
                  <a:lnTo>
                    <a:pt x="947" y="1214"/>
                  </a:lnTo>
                  <a:lnTo>
                    <a:pt x="947" y="1214"/>
                  </a:lnTo>
                  <a:lnTo>
                    <a:pt x="947" y="1214"/>
                  </a:lnTo>
                  <a:lnTo>
                    <a:pt x="947" y="1214"/>
                  </a:lnTo>
                  <a:lnTo>
                    <a:pt x="949" y="1216"/>
                  </a:lnTo>
                  <a:lnTo>
                    <a:pt x="949" y="1216"/>
                  </a:lnTo>
                  <a:lnTo>
                    <a:pt x="949" y="1216"/>
                  </a:lnTo>
                  <a:lnTo>
                    <a:pt x="952" y="1214"/>
                  </a:lnTo>
                  <a:lnTo>
                    <a:pt x="952" y="1214"/>
                  </a:lnTo>
                  <a:lnTo>
                    <a:pt x="949" y="1214"/>
                  </a:lnTo>
                  <a:lnTo>
                    <a:pt x="949" y="1211"/>
                  </a:lnTo>
                  <a:lnTo>
                    <a:pt x="949" y="1211"/>
                  </a:lnTo>
                  <a:lnTo>
                    <a:pt x="949" y="1211"/>
                  </a:lnTo>
                  <a:lnTo>
                    <a:pt x="949" y="1211"/>
                  </a:lnTo>
                  <a:lnTo>
                    <a:pt x="949" y="1211"/>
                  </a:lnTo>
                  <a:lnTo>
                    <a:pt x="949" y="1209"/>
                  </a:lnTo>
                  <a:lnTo>
                    <a:pt x="949" y="1209"/>
                  </a:lnTo>
                  <a:lnTo>
                    <a:pt x="949" y="1211"/>
                  </a:lnTo>
                  <a:lnTo>
                    <a:pt x="949" y="1211"/>
                  </a:lnTo>
                  <a:lnTo>
                    <a:pt x="949" y="1211"/>
                  </a:lnTo>
                  <a:lnTo>
                    <a:pt x="952" y="1211"/>
                  </a:lnTo>
                  <a:lnTo>
                    <a:pt x="952" y="1214"/>
                  </a:lnTo>
                  <a:lnTo>
                    <a:pt x="952" y="1214"/>
                  </a:lnTo>
                  <a:lnTo>
                    <a:pt x="952" y="1214"/>
                  </a:lnTo>
                  <a:lnTo>
                    <a:pt x="952" y="1214"/>
                  </a:lnTo>
                  <a:lnTo>
                    <a:pt x="952" y="1214"/>
                  </a:lnTo>
                  <a:lnTo>
                    <a:pt x="952" y="1214"/>
                  </a:lnTo>
                  <a:lnTo>
                    <a:pt x="952" y="1211"/>
                  </a:lnTo>
                  <a:lnTo>
                    <a:pt x="952" y="1211"/>
                  </a:lnTo>
                  <a:lnTo>
                    <a:pt x="949" y="1211"/>
                  </a:lnTo>
                  <a:lnTo>
                    <a:pt x="949" y="1211"/>
                  </a:lnTo>
                  <a:lnTo>
                    <a:pt x="952" y="1211"/>
                  </a:lnTo>
                  <a:lnTo>
                    <a:pt x="952" y="1211"/>
                  </a:lnTo>
                  <a:lnTo>
                    <a:pt x="952" y="1211"/>
                  </a:lnTo>
                  <a:lnTo>
                    <a:pt x="954" y="1211"/>
                  </a:lnTo>
                  <a:lnTo>
                    <a:pt x="954" y="1211"/>
                  </a:lnTo>
                  <a:lnTo>
                    <a:pt x="954" y="1209"/>
                  </a:lnTo>
                  <a:lnTo>
                    <a:pt x="952" y="1209"/>
                  </a:lnTo>
                  <a:lnTo>
                    <a:pt x="952" y="1209"/>
                  </a:lnTo>
                  <a:lnTo>
                    <a:pt x="952" y="1209"/>
                  </a:lnTo>
                  <a:lnTo>
                    <a:pt x="952" y="1209"/>
                  </a:lnTo>
                  <a:lnTo>
                    <a:pt x="952" y="1209"/>
                  </a:lnTo>
                  <a:lnTo>
                    <a:pt x="952" y="1209"/>
                  </a:lnTo>
                  <a:lnTo>
                    <a:pt x="949" y="1207"/>
                  </a:lnTo>
                  <a:lnTo>
                    <a:pt x="949" y="1207"/>
                  </a:lnTo>
                  <a:lnTo>
                    <a:pt x="947" y="1207"/>
                  </a:lnTo>
                  <a:lnTo>
                    <a:pt x="947" y="1207"/>
                  </a:lnTo>
                  <a:lnTo>
                    <a:pt x="947" y="1207"/>
                  </a:lnTo>
                  <a:lnTo>
                    <a:pt x="947" y="1207"/>
                  </a:lnTo>
                  <a:lnTo>
                    <a:pt x="945" y="1204"/>
                  </a:lnTo>
                  <a:lnTo>
                    <a:pt x="947" y="1204"/>
                  </a:lnTo>
                  <a:lnTo>
                    <a:pt x="949" y="1204"/>
                  </a:lnTo>
                  <a:lnTo>
                    <a:pt x="949" y="1204"/>
                  </a:lnTo>
                  <a:lnTo>
                    <a:pt x="952" y="1207"/>
                  </a:lnTo>
                  <a:lnTo>
                    <a:pt x="952" y="1207"/>
                  </a:lnTo>
                  <a:lnTo>
                    <a:pt x="952" y="1207"/>
                  </a:lnTo>
                  <a:lnTo>
                    <a:pt x="952" y="1204"/>
                  </a:lnTo>
                  <a:lnTo>
                    <a:pt x="952" y="1207"/>
                  </a:lnTo>
                  <a:lnTo>
                    <a:pt x="954" y="1207"/>
                  </a:lnTo>
                  <a:lnTo>
                    <a:pt x="954" y="1207"/>
                  </a:lnTo>
                  <a:lnTo>
                    <a:pt x="957" y="1209"/>
                  </a:lnTo>
                  <a:lnTo>
                    <a:pt x="957" y="1209"/>
                  </a:lnTo>
                  <a:lnTo>
                    <a:pt x="957" y="1209"/>
                  </a:lnTo>
                  <a:lnTo>
                    <a:pt x="957" y="1209"/>
                  </a:lnTo>
                  <a:lnTo>
                    <a:pt x="957" y="1209"/>
                  </a:lnTo>
                  <a:lnTo>
                    <a:pt x="959" y="1207"/>
                  </a:lnTo>
                  <a:lnTo>
                    <a:pt x="959" y="1207"/>
                  </a:lnTo>
                  <a:lnTo>
                    <a:pt x="959" y="1207"/>
                  </a:lnTo>
                  <a:lnTo>
                    <a:pt x="959" y="1207"/>
                  </a:lnTo>
                  <a:lnTo>
                    <a:pt x="959" y="1207"/>
                  </a:lnTo>
                  <a:lnTo>
                    <a:pt x="959" y="1207"/>
                  </a:lnTo>
                  <a:lnTo>
                    <a:pt x="959" y="1207"/>
                  </a:lnTo>
                  <a:lnTo>
                    <a:pt x="959" y="1207"/>
                  </a:lnTo>
                  <a:lnTo>
                    <a:pt x="961" y="1207"/>
                  </a:lnTo>
                  <a:lnTo>
                    <a:pt x="959" y="1204"/>
                  </a:lnTo>
                  <a:lnTo>
                    <a:pt x="959" y="1204"/>
                  </a:lnTo>
                  <a:lnTo>
                    <a:pt x="959" y="1204"/>
                  </a:lnTo>
                  <a:lnTo>
                    <a:pt x="961" y="1204"/>
                  </a:lnTo>
                  <a:lnTo>
                    <a:pt x="961" y="1204"/>
                  </a:lnTo>
                  <a:lnTo>
                    <a:pt x="961" y="1204"/>
                  </a:lnTo>
                  <a:lnTo>
                    <a:pt x="964" y="1204"/>
                  </a:lnTo>
                  <a:lnTo>
                    <a:pt x="964" y="1204"/>
                  </a:lnTo>
                  <a:lnTo>
                    <a:pt x="964" y="1204"/>
                  </a:lnTo>
                  <a:lnTo>
                    <a:pt x="966" y="1204"/>
                  </a:lnTo>
                  <a:lnTo>
                    <a:pt x="966" y="1204"/>
                  </a:lnTo>
                  <a:lnTo>
                    <a:pt x="966" y="1202"/>
                  </a:lnTo>
                  <a:lnTo>
                    <a:pt x="966" y="1202"/>
                  </a:lnTo>
                  <a:lnTo>
                    <a:pt x="964" y="1202"/>
                  </a:lnTo>
                  <a:lnTo>
                    <a:pt x="964" y="1202"/>
                  </a:lnTo>
                  <a:lnTo>
                    <a:pt x="964" y="1202"/>
                  </a:lnTo>
                  <a:lnTo>
                    <a:pt x="964" y="1202"/>
                  </a:lnTo>
                  <a:lnTo>
                    <a:pt x="964" y="1202"/>
                  </a:lnTo>
                  <a:lnTo>
                    <a:pt x="964" y="1199"/>
                  </a:lnTo>
                  <a:lnTo>
                    <a:pt x="964" y="1202"/>
                  </a:lnTo>
                  <a:lnTo>
                    <a:pt x="964" y="1202"/>
                  </a:lnTo>
                  <a:lnTo>
                    <a:pt x="964" y="1202"/>
                  </a:lnTo>
                  <a:lnTo>
                    <a:pt x="961" y="1202"/>
                  </a:lnTo>
                  <a:lnTo>
                    <a:pt x="961" y="1202"/>
                  </a:lnTo>
                  <a:lnTo>
                    <a:pt x="959" y="1202"/>
                  </a:lnTo>
                  <a:lnTo>
                    <a:pt x="959" y="1199"/>
                  </a:lnTo>
                  <a:lnTo>
                    <a:pt x="959" y="1199"/>
                  </a:lnTo>
                  <a:lnTo>
                    <a:pt x="959" y="1199"/>
                  </a:lnTo>
                  <a:lnTo>
                    <a:pt x="961" y="1199"/>
                  </a:lnTo>
                  <a:lnTo>
                    <a:pt x="961" y="1199"/>
                  </a:lnTo>
                  <a:lnTo>
                    <a:pt x="961" y="1199"/>
                  </a:lnTo>
                  <a:lnTo>
                    <a:pt x="964" y="1199"/>
                  </a:lnTo>
                  <a:lnTo>
                    <a:pt x="961" y="1199"/>
                  </a:lnTo>
                  <a:lnTo>
                    <a:pt x="961" y="1199"/>
                  </a:lnTo>
                  <a:lnTo>
                    <a:pt x="961" y="1197"/>
                  </a:lnTo>
                  <a:lnTo>
                    <a:pt x="964" y="1197"/>
                  </a:lnTo>
                  <a:lnTo>
                    <a:pt x="964" y="1197"/>
                  </a:lnTo>
                  <a:lnTo>
                    <a:pt x="964" y="1199"/>
                  </a:lnTo>
                  <a:lnTo>
                    <a:pt x="964" y="1199"/>
                  </a:lnTo>
                  <a:lnTo>
                    <a:pt x="964" y="1199"/>
                  </a:lnTo>
                  <a:lnTo>
                    <a:pt x="964" y="1199"/>
                  </a:lnTo>
                  <a:lnTo>
                    <a:pt x="966" y="1199"/>
                  </a:lnTo>
                  <a:lnTo>
                    <a:pt x="966" y="1199"/>
                  </a:lnTo>
                  <a:lnTo>
                    <a:pt x="966" y="1199"/>
                  </a:lnTo>
                  <a:lnTo>
                    <a:pt x="966" y="1199"/>
                  </a:lnTo>
                  <a:lnTo>
                    <a:pt x="964" y="1199"/>
                  </a:lnTo>
                  <a:lnTo>
                    <a:pt x="964" y="1197"/>
                  </a:lnTo>
                  <a:lnTo>
                    <a:pt x="964" y="1197"/>
                  </a:lnTo>
                  <a:lnTo>
                    <a:pt x="964" y="1197"/>
                  </a:lnTo>
                  <a:lnTo>
                    <a:pt x="964" y="1197"/>
                  </a:lnTo>
                  <a:lnTo>
                    <a:pt x="964" y="1197"/>
                  </a:lnTo>
                  <a:lnTo>
                    <a:pt x="964" y="1195"/>
                  </a:lnTo>
                  <a:lnTo>
                    <a:pt x="964" y="1195"/>
                  </a:lnTo>
                  <a:lnTo>
                    <a:pt x="964" y="1195"/>
                  </a:lnTo>
                  <a:lnTo>
                    <a:pt x="964" y="1195"/>
                  </a:lnTo>
                  <a:lnTo>
                    <a:pt x="964" y="1197"/>
                  </a:lnTo>
                  <a:lnTo>
                    <a:pt x="964" y="1197"/>
                  </a:lnTo>
                  <a:lnTo>
                    <a:pt x="966" y="1197"/>
                  </a:lnTo>
                  <a:lnTo>
                    <a:pt x="966" y="1195"/>
                  </a:lnTo>
                  <a:lnTo>
                    <a:pt x="966" y="1195"/>
                  </a:lnTo>
                  <a:lnTo>
                    <a:pt x="966" y="1197"/>
                  </a:lnTo>
                  <a:lnTo>
                    <a:pt x="966" y="1197"/>
                  </a:lnTo>
                  <a:lnTo>
                    <a:pt x="966" y="1197"/>
                  </a:lnTo>
                  <a:lnTo>
                    <a:pt x="966" y="1199"/>
                  </a:lnTo>
                  <a:lnTo>
                    <a:pt x="966" y="1199"/>
                  </a:lnTo>
                  <a:lnTo>
                    <a:pt x="966" y="1199"/>
                  </a:lnTo>
                  <a:lnTo>
                    <a:pt x="966" y="1199"/>
                  </a:lnTo>
                  <a:lnTo>
                    <a:pt x="968" y="1202"/>
                  </a:lnTo>
                  <a:lnTo>
                    <a:pt x="968" y="1202"/>
                  </a:lnTo>
                  <a:lnTo>
                    <a:pt x="968" y="1199"/>
                  </a:lnTo>
                  <a:lnTo>
                    <a:pt x="968" y="1199"/>
                  </a:lnTo>
                  <a:lnTo>
                    <a:pt x="968" y="1199"/>
                  </a:lnTo>
                  <a:lnTo>
                    <a:pt x="968" y="1199"/>
                  </a:lnTo>
                  <a:lnTo>
                    <a:pt x="966" y="1197"/>
                  </a:lnTo>
                  <a:lnTo>
                    <a:pt x="966" y="1197"/>
                  </a:lnTo>
                  <a:lnTo>
                    <a:pt x="968" y="1197"/>
                  </a:lnTo>
                  <a:lnTo>
                    <a:pt x="968" y="1197"/>
                  </a:lnTo>
                  <a:lnTo>
                    <a:pt x="968" y="1197"/>
                  </a:lnTo>
                  <a:lnTo>
                    <a:pt x="968" y="1197"/>
                  </a:lnTo>
                  <a:lnTo>
                    <a:pt x="968" y="1197"/>
                  </a:lnTo>
                  <a:lnTo>
                    <a:pt x="968" y="1197"/>
                  </a:lnTo>
                  <a:lnTo>
                    <a:pt x="968" y="1195"/>
                  </a:lnTo>
                  <a:lnTo>
                    <a:pt x="968" y="1195"/>
                  </a:lnTo>
                  <a:lnTo>
                    <a:pt x="971" y="1195"/>
                  </a:lnTo>
                  <a:lnTo>
                    <a:pt x="971" y="1195"/>
                  </a:lnTo>
                  <a:lnTo>
                    <a:pt x="971" y="1195"/>
                  </a:lnTo>
                  <a:lnTo>
                    <a:pt x="971" y="1195"/>
                  </a:lnTo>
                  <a:lnTo>
                    <a:pt x="971" y="1192"/>
                  </a:lnTo>
                  <a:lnTo>
                    <a:pt x="971" y="1192"/>
                  </a:lnTo>
                  <a:lnTo>
                    <a:pt x="971" y="1192"/>
                  </a:lnTo>
                  <a:lnTo>
                    <a:pt x="968" y="1192"/>
                  </a:lnTo>
                  <a:lnTo>
                    <a:pt x="968" y="1192"/>
                  </a:lnTo>
                  <a:lnTo>
                    <a:pt x="971" y="1192"/>
                  </a:lnTo>
                  <a:lnTo>
                    <a:pt x="971" y="1192"/>
                  </a:lnTo>
                  <a:lnTo>
                    <a:pt x="971" y="1192"/>
                  </a:lnTo>
                  <a:lnTo>
                    <a:pt x="971" y="1192"/>
                  </a:lnTo>
                  <a:lnTo>
                    <a:pt x="971" y="1192"/>
                  </a:lnTo>
                  <a:lnTo>
                    <a:pt x="971" y="1192"/>
                  </a:lnTo>
                  <a:lnTo>
                    <a:pt x="971" y="1192"/>
                  </a:lnTo>
                  <a:lnTo>
                    <a:pt x="971" y="1190"/>
                  </a:lnTo>
                  <a:lnTo>
                    <a:pt x="971" y="1190"/>
                  </a:lnTo>
                  <a:lnTo>
                    <a:pt x="971" y="1190"/>
                  </a:lnTo>
                  <a:lnTo>
                    <a:pt x="971" y="1190"/>
                  </a:lnTo>
                  <a:lnTo>
                    <a:pt x="968" y="1190"/>
                  </a:lnTo>
                  <a:lnTo>
                    <a:pt x="968" y="1190"/>
                  </a:lnTo>
                  <a:lnTo>
                    <a:pt x="971" y="1190"/>
                  </a:lnTo>
                  <a:lnTo>
                    <a:pt x="971" y="1190"/>
                  </a:lnTo>
                  <a:lnTo>
                    <a:pt x="968" y="1188"/>
                  </a:lnTo>
                  <a:lnTo>
                    <a:pt x="968" y="1188"/>
                  </a:lnTo>
                  <a:lnTo>
                    <a:pt x="968" y="1188"/>
                  </a:lnTo>
                  <a:lnTo>
                    <a:pt x="971" y="1188"/>
                  </a:lnTo>
                  <a:lnTo>
                    <a:pt x="971" y="1188"/>
                  </a:lnTo>
                  <a:lnTo>
                    <a:pt x="971" y="1185"/>
                  </a:lnTo>
                  <a:lnTo>
                    <a:pt x="968" y="1185"/>
                  </a:lnTo>
                  <a:lnTo>
                    <a:pt x="968" y="1185"/>
                  </a:lnTo>
                  <a:lnTo>
                    <a:pt x="968" y="1185"/>
                  </a:lnTo>
                  <a:lnTo>
                    <a:pt x="966" y="1185"/>
                  </a:lnTo>
                  <a:lnTo>
                    <a:pt x="964" y="1185"/>
                  </a:lnTo>
                  <a:lnTo>
                    <a:pt x="964" y="1185"/>
                  </a:lnTo>
                  <a:lnTo>
                    <a:pt x="964" y="1185"/>
                  </a:lnTo>
                  <a:lnTo>
                    <a:pt x="964" y="1185"/>
                  </a:lnTo>
                  <a:lnTo>
                    <a:pt x="959" y="1185"/>
                  </a:lnTo>
                  <a:lnTo>
                    <a:pt x="959" y="1185"/>
                  </a:lnTo>
                  <a:lnTo>
                    <a:pt x="959" y="1183"/>
                  </a:lnTo>
                  <a:lnTo>
                    <a:pt x="959" y="1183"/>
                  </a:lnTo>
                  <a:lnTo>
                    <a:pt x="957" y="1183"/>
                  </a:lnTo>
                  <a:lnTo>
                    <a:pt x="957" y="1183"/>
                  </a:lnTo>
                  <a:lnTo>
                    <a:pt x="957" y="1181"/>
                  </a:lnTo>
                  <a:lnTo>
                    <a:pt x="954" y="1181"/>
                  </a:lnTo>
                  <a:lnTo>
                    <a:pt x="954" y="1181"/>
                  </a:lnTo>
                  <a:lnTo>
                    <a:pt x="954" y="1178"/>
                  </a:lnTo>
                  <a:lnTo>
                    <a:pt x="957" y="1178"/>
                  </a:lnTo>
                  <a:lnTo>
                    <a:pt x="957" y="1178"/>
                  </a:lnTo>
                  <a:lnTo>
                    <a:pt x="957" y="1178"/>
                  </a:lnTo>
                  <a:lnTo>
                    <a:pt x="957" y="1178"/>
                  </a:lnTo>
                  <a:lnTo>
                    <a:pt x="957" y="1178"/>
                  </a:lnTo>
                  <a:lnTo>
                    <a:pt x="959" y="1181"/>
                  </a:lnTo>
                  <a:lnTo>
                    <a:pt x="959" y="1181"/>
                  </a:lnTo>
                  <a:lnTo>
                    <a:pt x="959" y="1181"/>
                  </a:lnTo>
                  <a:lnTo>
                    <a:pt x="959" y="1181"/>
                  </a:lnTo>
                  <a:lnTo>
                    <a:pt x="959" y="1183"/>
                  </a:lnTo>
                  <a:lnTo>
                    <a:pt x="961" y="1183"/>
                  </a:lnTo>
                  <a:lnTo>
                    <a:pt x="964" y="1183"/>
                  </a:lnTo>
                  <a:lnTo>
                    <a:pt x="964" y="1181"/>
                  </a:lnTo>
                  <a:lnTo>
                    <a:pt x="966" y="1181"/>
                  </a:lnTo>
                  <a:lnTo>
                    <a:pt x="966" y="1181"/>
                  </a:lnTo>
                  <a:lnTo>
                    <a:pt x="964" y="1181"/>
                  </a:lnTo>
                  <a:lnTo>
                    <a:pt x="964" y="1181"/>
                  </a:lnTo>
                  <a:lnTo>
                    <a:pt x="964" y="1181"/>
                  </a:lnTo>
                  <a:lnTo>
                    <a:pt x="964" y="1181"/>
                  </a:lnTo>
                  <a:lnTo>
                    <a:pt x="964" y="1181"/>
                  </a:lnTo>
                  <a:lnTo>
                    <a:pt x="961" y="1178"/>
                  </a:lnTo>
                  <a:lnTo>
                    <a:pt x="961" y="1178"/>
                  </a:lnTo>
                  <a:lnTo>
                    <a:pt x="964" y="1178"/>
                  </a:lnTo>
                  <a:lnTo>
                    <a:pt x="964" y="1178"/>
                  </a:lnTo>
                  <a:lnTo>
                    <a:pt x="964" y="1178"/>
                  </a:lnTo>
                  <a:lnTo>
                    <a:pt x="964" y="1178"/>
                  </a:lnTo>
                  <a:lnTo>
                    <a:pt x="964" y="1178"/>
                  </a:lnTo>
                  <a:lnTo>
                    <a:pt x="964" y="1178"/>
                  </a:lnTo>
                  <a:lnTo>
                    <a:pt x="964" y="1178"/>
                  </a:lnTo>
                  <a:lnTo>
                    <a:pt x="964" y="1178"/>
                  </a:lnTo>
                  <a:lnTo>
                    <a:pt x="964" y="1178"/>
                  </a:lnTo>
                  <a:lnTo>
                    <a:pt x="964" y="1178"/>
                  </a:lnTo>
                  <a:lnTo>
                    <a:pt x="964" y="1178"/>
                  </a:lnTo>
                  <a:lnTo>
                    <a:pt x="966" y="1178"/>
                  </a:lnTo>
                  <a:lnTo>
                    <a:pt x="966" y="1178"/>
                  </a:lnTo>
                  <a:lnTo>
                    <a:pt x="966" y="1178"/>
                  </a:lnTo>
                  <a:lnTo>
                    <a:pt x="966" y="1181"/>
                  </a:lnTo>
                  <a:lnTo>
                    <a:pt x="966" y="1178"/>
                  </a:lnTo>
                  <a:lnTo>
                    <a:pt x="966" y="1178"/>
                  </a:lnTo>
                  <a:lnTo>
                    <a:pt x="966" y="1178"/>
                  </a:lnTo>
                  <a:lnTo>
                    <a:pt x="966" y="1176"/>
                  </a:lnTo>
                  <a:lnTo>
                    <a:pt x="966" y="1176"/>
                  </a:lnTo>
                  <a:lnTo>
                    <a:pt x="966" y="1176"/>
                  </a:lnTo>
                  <a:lnTo>
                    <a:pt x="966" y="1173"/>
                  </a:lnTo>
                  <a:lnTo>
                    <a:pt x="964" y="1173"/>
                  </a:lnTo>
                  <a:lnTo>
                    <a:pt x="964" y="1173"/>
                  </a:lnTo>
                  <a:lnTo>
                    <a:pt x="964" y="1171"/>
                  </a:lnTo>
                  <a:lnTo>
                    <a:pt x="964" y="1171"/>
                  </a:lnTo>
                  <a:lnTo>
                    <a:pt x="964" y="1171"/>
                  </a:lnTo>
                  <a:lnTo>
                    <a:pt x="964" y="1171"/>
                  </a:lnTo>
                  <a:lnTo>
                    <a:pt x="964" y="1169"/>
                  </a:lnTo>
                  <a:lnTo>
                    <a:pt x="964" y="1169"/>
                  </a:lnTo>
                  <a:lnTo>
                    <a:pt x="961" y="1171"/>
                  </a:lnTo>
                  <a:lnTo>
                    <a:pt x="961" y="1171"/>
                  </a:lnTo>
                  <a:lnTo>
                    <a:pt x="961" y="1171"/>
                  </a:lnTo>
                  <a:lnTo>
                    <a:pt x="961" y="1171"/>
                  </a:lnTo>
                  <a:lnTo>
                    <a:pt x="959" y="1171"/>
                  </a:lnTo>
                  <a:lnTo>
                    <a:pt x="959" y="1171"/>
                  </a:lnTo>
                  <a:lnTo>
                    <a:pt x="959" y="1169"/>
                  </a:lnTo>
                  <a:lnTo>
                    <a:pt x="959" y="1169"/>
                  </a:lnTo>
                  <a:lnTo>
                    <a:pt x="961" y="1171"/>
                  </a:lnTo>
                  <a:lnTo>
                    <a:pt x="961" y="1171"/>
                  </a:lnTo>
                  <a:lnTo>
                    <a:pt x="961" y="1171"/>
                  </a:lnTo>
                  <a:lnTo>
                    <a:pt x="961" y="1171"/>
                  </a:lnTo>
                  <a:lnTo>
                    <a:pt x="961" y="1169"/>
                  </a:lnTo>
                  <a:lnTo>
                    <a:pt x="961" y="1169"/>
                  </a:lnTo>
                  <a:lnTo>
                    <a:pt x="961" y="1169"/>
                  </a:lnTo>
                  <a:lnTo>
                    <a:pt x="961" y="1169"/>
                  </a:lnTo>
                  <a:lnTo>
                    <a:pt x="961" y="1166"/>
                  </a:lnTo>
                  <a:lnTo>
                    <a:pt x="961" y="1166"/>
                  </a:lnTo>
                  <a:lnTo>
                    <a:pt x="961" y="1166"/>
                  </a:lnTo>
                  <a:lnTo>
                    <a:pt x="961" y="1166"/>
                  </a:lnTo>
                  <a:lnTo>
                    <a:pt x="961" y="1166"/>
                  </a:lnTo>
                  <a:lnTo>
                    <a:pt x="964" y="1164"/>
                  </a:lnTo>
                  <a:lnTo>
                    <a:pt x="964" y="1164"/>
                  </a:lnTo>
                  <a:lnTo>
                    <a:pt x="964" y="1164"/>
                  </a:lnTo>
                  <a:lnTo>
                    <a:pt x="961" y="1164"/>
                  </a:lnTo>
                  <a:lnTo>
                    <a:pt x="961" y="1164"/>
                  </a:lnTo>
                  <a:lnTo>
                    <a:pt x="961" y="1162"/>
                  </a:lnTo>
                  <a:lnTo>
                    <a:pt x="961" y="1162"/>
                  </a:lnTo>
                  <a:lnTo>
                    <a:pt x="961" y="1164"/>
                  </a:lnTo>
                  <a:lnTo>
                    <a:pt x="959" y="1162"/>
                  </a:lnTo>
                  <a:lnTo>
                    <a:pt x="957" y="1162"/>
                  </a:lnTo>
                  <a:lnTo>
                    <a:pt x="959" y="1162"/>
                  </a:lnTo>
                  <a:lnTo>
                    <a:pt x="959" y="1162"/>
                  </a:lnTo>
                  <a:lnTo>
                    <a:pt x="959" y="1162"/>
                  </a:lnTo>
                  <a:lnTo>
                    <a:pt x="959" y="1162"/>
                  </a:lnTo>
                  <a:lnTo>
                    <a:pt x="961" y="1159"/>
                  </a:lnTo>
                  <a:lnTo>
                    <a:pt x="961" y="1159"/>
                  </a:lnTo>
                  <a:lnTo>
                    <a:pt x="961" y="1162"/>
                  </a:lnTo>
                  <a:lnTo>
                    <a:pt x="961" y="1162"/>
                  </a:lnTo>
                  <a:lnTo>
                    <a:pt x="964" y="1162"/>
                  </a:lnTo>
                  <a:lnTo>
                    <a:pt x="964" y="1162"/>
                  </a:lnTo>
                  <a:lnTo>
                    <a:pt x="964" y="1159"/>
                  </a:lnTo>
                  <a:lnTo>
                    <a:pt x="964" y="1157"/>
                  </a:lnTo>
                  <a:lnTo>
                    <a:pt x="964" y="1157"/>
                  </a:lnTo>
                  <a:lnTo>
                    <a:pt x="964" y="1157"/>
                  </a:lnTo>
                  <a:lnTo>
                    <a:pt x="961" y="1157"/>
                  </a:lnTo>
                  <a:lnTo>
                    <a:pt x="961" y="1157"/>
                  </a:lnTo>
                  <a:lnTo>
                    <a:pt x="952" y="1159"/>
                  </a:lnTo>
                  <a:lnTo>
                    <a:pt x="952" y="1159"/>
                  </a:lnTo>
                  <a:lnTo>
                    <a:pt x="952" y="1157"/>
                  </a:lnTo>
                  <a:lnTo>
                    <a:pt x="949" y="1157"/>
                  </a:lnTo>
                  <a:lnTo>
                    <a:pt x="952" y="1157"/>
                  </a:lnTo>
                  <a:lnTo>
                    <a:pt x="954" y="1155"/>
                  </a:lnTo>
                  <a:lnTo>
                    <a:pt x="954" y="1155"/>
                  </a:lnTo>
                  <a:lnTo>
                    <a:pt x="954" y="1155"/>
                  </a:lnTo>
                  <a:lnTo>
                    <a:pt x="954" y="1155"/>
                  </a:lnTo>
                  <a:lnTo>
                    <a:pt x="954" y="1155"/>
                  </a:lnTo>
                  <a:lnTo>
                    <a:pt x="954" y="1155"/>
                  </a:lnTo>
                  <a:lnTo>
                    <a:pt x="954" y="1155"/>
                  </a:lnTo>
                  <a:lnTo>
                    <a:pt x="954" y="1155"/>
                  </a:lnTo>
                  <a:lnTo>
                    <a:pt x="957" y="1155"/>
                  </a:lnTo>
                  <a:lnTo>
                    <a:pt x="957" y="1155"/>
                  </a:lnTo>
                  <a:lnTo>
                    <a:pt x="957" y="1155"/>
                  </a:lnTo>
                  <a:lnTo>
                    <a:pt x="957" y="1155"/>
                  </a:lnTo>
                  <a:lnTo>
                    <a:pt x="954" y="1152"/>
                  </a:lnTo>
                  <a:lnTo>
                    <a:pt x="954" y="1152"/>
                  </a:lnTo>
                  <a:lnTo>
                    <a:pt x="954" y="1152"/>
                  </a:lnTo>
                  <a:lnTo>
                    <a:pt x="954" y="1150"/>
                  </a:lnTo>
                  <a:lnTo>
                    <a:pt x="954" y="1150"/>
                  </a:lnTo>
                  <a:lnTo>
                    <a:pt x="954" y="1150"/>
                  </a:lnTo>
                  <a:lnTo>
                    <a:pt x="957" y="1152"/>
                  </a:lnTo>
                  <a:lnTo>
                    <a:pt x="957" y="1152"/>
                  </a:lnTo>
                  <a:lnTo>
                    <a:pt x="957" y="1152"/>
                  </a:lnTo>
                  <a:lnTo>
                    <a:pt x="957" y="1152"/>
                  </a:lnTo>
                  <a:lnTo>
                    <a:pt x="959" y="1155"/>
                  </a:lnTo>
                  <a:lnTo>
                    <a:pt x="961" y="1152"/>
                  </a:lnTo>
                  <a:lnTo>
                    <a:pt x="964" y="1152"/>
                  </a:lnTo>
                  <a:lnTo>
                    <a:pt x="964" y="1152"/>
                  </a:lnTo>
                  <a:lnTo>
                    <a:pt x="964" y="1152"/>
                  </a:lnTo>
                  <a:lnTo>
                    <a:pt x="964" y="1152"/>
                  </a:lnTo>
                  <a:lnTo>
                    <a:pt x="964" y="1150"/>
                  </a:lnTo>
                  <a:lnTo>
                    <a:pt x="966" y="1150"/>
                  </a:lnTo>
                  <a:lnTo>
                    <a:pt x="966" y="1150"/>
                  </a:lnTo>
                  <a:lnTo>
                    <a:pt x="968" y="1150"/>
                  </a:lnTo>
                  <a:lnTo>
                    <a:pt x="971" y="1147"/>
                  </a:lnTo>
                  <a:lnTo>
                    <a:pt x="971" y="1147"/>
                  </a:lnTo>
                  <a:lnTo>
                    <a:pt x="971" y="1147"/>
                  </a:lnTo>
                  <a:lnTo>
                    <a:pt x="971" y="1147"/>
                  </a:lnTo>
                  <a:lnTo>
                    <a:pt x="971" y="1150"/>
                  </a:lnTo>
                  <a:lnTo>
                    <a:pt x="971" y="1150"/>
                  </a:lnTo>
                  <a:lnTo>
                    <a:pt x="971" y="1150"/>
                  </a:lnTo>
                  <a:lnTo>
                    <a:pt x="971" y="1150"/>
                  </a:lnTo>
                  <a:lnTo>
                    <a:pt x="971" y="1150"/>
                  </a:lnTo>
                  <a:lnTo>
                    <a:pt x="968" y="1157"/>
                  </a:lnTo>
                  <a:lnTo>
                    <a:pt x="968" y="1157"/>
                  </a:lnTo>
                  <a:lnTo>
                    <a:pt x="968" y="1157"/>
                  </a:lnTo>
                  <a:lnTo>
                    <a:pt x="968" y="1159"/>
                  </a:lnTo>
                  <a:lnTo>
                    <a:pt x="968" y="1159"/>
                  </a:lnTo>
                  <a:lnTo>
                    <a:pt x="968" y="1162"/>
                  </a:lnTo>
                  <a:lnTo>
                    <a:pt x="968" y="1162"/>
                  </a:lnTo>
                  <a:lnTo>
                    <a:pt x="968" y="1162"/>
                  </a:lnTo>
                  <a:lnTo>
                    <a:pt x="971" y="1162"/>
                  </a:lnTo>
                  <a:lnTo>
                    <a:pt x="971" y="1162"/>
                  </a:lnTo>
                  <a:lnTo>
                    <a:pt x="971" y="1162"/>
                  </a:lnTo>
                  <a:lnTo>
                    <a:pt x="971" y="1162"/>
                  </a:lnTo>
                  <a:lnTo>
                    <a:pt x="971" y="1164"/>
                  </a:lnTo>
                  <a:lnTo>
                    <a:pt x="971" y="1164"/>
                  </a:lnTo>
                  <a:lnTo>
                    <a:pt x="971" y="1164"/>
                  </a:lnTo>
                  <a:lnTo>
                    <a:pt x="968" y="1164"/>
                  </a:lnTo>
                  <a:lnTo>
                    <a:pt x="968" y="1164"/>
                  </a:lnTo>
                  <a:lnTo>
                    <a:pt x="971" y="1166"/>
                  </a:lnTo>
                  <a:lnTo>
                    <a:pt x="971" y="1166"/>
                  </a:lnTo>
                  <a:lnTo>
                    <a:pt x="968" y="1166"/>
                  </a:lnTo>
                  <a:lnTo>
                    <a:pt x="968" y="1169"/>
                  </a:lnTo>
                  <a:lnTo>
                    <a:pt x="968" y="1169"/>
                  </a:lnTo>
                  <a:lnTo>
                    <a:pt x="968" y="1171"/>
                  </a:lnTo>
                  <a:lnTo>
                    <a:pt x="968" y="1171"/>
                  </a:lnTo>
                  <a:lnTo>
                    <a:pt x="968" y="1171"/>
                  </a:lnTo>
                  <a:lnTo>
                    <a:pt x="968" y="1171"/>
                  </a:lnTo>
                  <a:lnTo>
                    <a:pt x="968" y="1171"/>
                  </a:lnTo>
                  <a:lnTo>
                    <a:pt x="968" y="1171"/>
                  </a:lnTo>
                  <a:lnTo>
                    <a:pt x="971" y="1171"/>
                  </a:lnTo>
                  <a:lnTo>
                    <a:pt x="971" y="1171"/>
                  </a:lnTo>
                  <a:lnTo>
                    <a:pt x="971" y="1173"/>
                  </a:lnTo>
                  <a:lnTo>
                    <a:pt x="971" y="1173"/>
                  </a:lnTo>
                  <a:lnTo>
                    <a:pt x="971" y="1173"/>
                  </a:lnTo>
                  <a:lnTo>
                    <a:pt x="971" y="1173"/>
                  </a:lnTo>
                  <a:lnTo>
                    <a:pt x="971" y="1176"/>
                  </a:lnTo>
                  <a:lnTo>
                    <a:pt x="971" y="1176"/>
                  </a:lnTo>
                  <a:lnTo>
                    <a:pt x="971" y="1176"/>
                  </a:lnTo>
                  <a:lnTo>
                    <a:pt x="971" y="1176"/>
                  </a:lnTo>
                  <a:lnTo>
                    <a:pt x="971" y="1178"/>
                  </a:lnTo>
                  <a:lnTo>
                    <a:pt x="971" y="1178"/>
                  </a:lnTo>
                  <a:lnTo>
                    <a:pt x="971" y="1178"/>
                  </a:lnTo>
                  <a:lnTo>
                    <a:pt x="973" y="1178"/>
                  </a:lnTo>
                  <a:lnTo>
                    <a:pt x="973" y="1178"/>
                  </a:lnTo>
                  <a:lnTo>
                    <a:pt x="973" y="1178"/>
                  </a:lnTo>
                  <a:lnTo>
                    <a:pt x="973" y="1176"/>
                  </a:lnTo>
                  <a:lnTo>
                    <a:pt x="973" y="1176"/>
                  </a:lnTo>
                  <a:lnTo>
                    <a:pt x="973" y="1176"/>
                  </a:lnTo>
                  <a:lnTo>
                    <a:pt x="973" y="1176"/>
                  </a:lnTo>
                  <a:lnTo>
                    <a:pt x="973" y="1173"/>
                  </a:lnTo>
                  <a:lnTo>
                    <a:pt x="973" y="1173"/>
                  </a:lnTo>
                  <a:lnTo>
                    <a:pt x="973" y="1173"/>
                  </a:lnTo>
                  <a:lnTo>
                    <a:pt x="973" y="1173"/>
                  </a:lnTo>
                  <a:lnTo>
                    <a:pt x="975" y="1173"/>
                  </a:lnTo>
                  <a:lnTo>
                    <a:pt x="975" y="1173"/>
                  </a:lnTo>
                  <a:lnTo>
                    <a:pt x="978" y="1173"/>
                  </a:lnTo>
                  <a:lnTo>
                    <a:pt x="980" y="1176"/>
                  </a:lnTo>
                  <a:lnTo>
                    <a:pt x="987" y="1176"/>
                  </a:lnTo>
                  <a:lnTo>
                    <a:pt x="990" y="1176"/>
                  </a:lnTo>
                  <a:lnTo>
                    <a:pt x="990" y="1173"/>
                  </a:lnTo>
                  <a:lnTo>
                    <a:pt x="990" y="1173"/>
                  </a:lnTo>
                  <a:lnTo>
                    <a:pt x="987" y="1173"/>
                  </a:lnTo>
                  <a:lnTo>
                    <a:pt x="987" y="1173"/>
                  </a:lnTo>
                  <a:lnTo>
                    <a:pt x="985" y="1173"/>
                  </a:lnTo>
                  <a:lnTo>
                    <a:pt x="985" y="1173"/>
                  </a:lnTo>
                  <a:lnTo>
                    <a:pt x="985" y="1173"/>
                  </a:lnTo>
                  <a:lnTo>
                    <a:pt x="987" y="1173"/>
                  </a:lnTo>
                  <a:lnTo>
                    <a:pt x="987" y="1173"/>
                  </a:lnTo>
                  <a:lnTo>
                    <a:pt x="987" y="1173"/>
                  </a:lnTo>
                  <a:lnTo>
                    <a:pt x="990" y="1173"/>
                  </a:lnTo>
                  <a:lnTo>
                    <a:pt x="990" y="1171"/>
                  </a:lnTo>
                  <a:lnTo>
                    <a:pt x="990" y="1171"/>
                  </a:lnTo>
                  <a:lnTo>
                    <a:pt x="987" y="1169"/>
                  </a:lnTo>
                  <a:lnTo>
                    <a:pt x="987" y="1169"/>
                  </a:lnTo>
                  <a:lnTo>
                    <a:pt x="985" y="1169"/>
                  </a:lnTo>
                  <a:lnTo>
                    <a:pt x="983" y="1169"/>
                  </a:lnTo>
                  <a:lnTo>
                    <a:pt x="985" y="1169"/>
                  </a:lnTo>
                  <a:lnTo>
                    <a:pt x="985" y="1169"/>
                  </a:lnTo>
                  <a:lnTo>
                    <a:pt x="985" y="1166"/>
                  </a:lnTo>
                  <a:lnTo>
                    <a:pt x="985" y="1166"/>
                  </a:lnTo>
                  <a:lnTo>
                    <a:pt x="985" y="1166"/>
                  </a:lnTo>
                  <a:lnTo>
                    <a:pt x="985" y="1166"/>
                  </a:lnTo>
                  <a:lnTo>
                    <a:pt x="985" y="1164"/>
                  </a:lnTo>
                  <a:lnTo>
                    <a:pt x="983" y="1164"/>
                  </a:lnTo>
                  <a:lnTo>
                    <a:pt x="983" y="1164"/>
                  </a:lnTo>
                  <a:lnTo>
                    <a:pt x="983" y="1164"/>
                  </a:lnTo>
                  <a:lnTo>
                    <a:pt x="983" y="1164"/>
                  </a:lnTo>
                  <a:lnTo>
                    <a:pt x="983" y="1164"/>
                  </a:lnTo>
                  <a:lnTo>
                    <a:pt x="983" y="1164"/>
                  </a:lnTo>
                  <a:lnTo>
                    <a:pt x="985" y="1164"/>
                  </a:lnTo>
                  <a:lnTo>
                    <a:pt x="983" y="1162"/>
                  </a:lnTo>
                  <a:lnTo>
                    <a:pt x="983" y="1162"/>
                  </a:lnTo>
                  <a:lnTo>
                    <a:pt x="983" y="1159"/>
                  </a:lnTo>
                  <a:lnTo>
                    <a:pt x="983" y="1159"/>
                  </a:lnTo>
                  <a:lnTo>
                    <a:pt x="983" y="1159"/>
                  </a:lnTo>
                  <a:lnTo>
                    <a:pt x="983" y="1159"/>
                  </a:lnTo>
                  <a:lnTo>
                    <a:pt x="983" y="1159"/>
                  </a:lnTo>
                  <a:lnTo>
                    <a:pt x="983" y="1159"/>
                  </a:lnTo>
                  <a:lnTo>
                    <a:pt x="983" y="1159"/>
                  </a:lnTo>
                  <a:lnTo>
                    <a:pt x="983" y="1162"/>
                  </a:lnTo>
                  <a:lnTo>
                    <a:pt x="985" y="1162"/>
                  </a:lnTo>
                  <a:lnTo>
                    <a:pt x="985" y="1162"/>
                  </a:lnTo>
                  <a:lnTo>
                    <a:pt x="985" y="1164"/>
                  </a:lnTo>
                  <a:lnTo>
                    <a:pt x="985" y="1164"/>
                  </a:lnTo>
                  <a:lnTo>
                    <a:pt x="985" y="1166"/>
                  </a:lnTo>
                  <a:lnTo>
                    <a:pt x="985" y="1166"/>
                  </a:lnTo>
                  <a:lnTo>
                    <a:pt x="985" y="1166"/>
                  </a:lnTo>
                  <a:lnTo>
                    <a:pt x="987" y="1166"/>
                  </a:lnTo>
                  <a:lnTo>
                    <a:pt x="987" y="1166"/>
                  </a:lnTo>
                  <a:lnTo>
                    <a:pt x="987" y="1166"/>
                  </a:lnTo>
                  <a:lnTo>
                    <a:pt x="987" y="1166"/>
                  </a:lnTo>
                  <a:lnTo>
                    <a:pt x="987" y="1166"/>
                  </a:lnTo>
                  <a:lnTo>
                    <a:pt x="987" y="1166"/>
                  </a:lnTo>
                  <a:lnTo>
                    <a:pt x="987" y="1169"/>
                  </a:lnTo>
                  <a:lnTo>
                    <a:pt x="987" y="1169"/>
                  </a:lnTo>
                  <a:lnTo>
                    <a:pt x="987" y="1169"/>
                  </a:lnTo>
                  <a:lnTo>
                    <a:pt x="990" y="1169"/>
                  </a:lnTo>
                  <a:lnTo>
                    <a:pt x="990" y="1169"/>
                  </a:lnTo>
                  <a:lnTo>
                    <a:pt x="990" y="1169"/>
                  </a:lnTo>
                  <a:lnTo>
                    <a:pt x="990" y="1169"/>
                  </a:lnTo>
                  <a:lnTo>
                    <a:pt x="990" y="1169"/>
                  </a:lnTo>
                  <a:lnTo>
                    <a:pt x="992" y="1166"/>
                  </a:lnTo>
                  <a:lnTo>
                    <a:pt x="992" y="1166"/>
                  </a:lnTo>
                  <a:lnTo>
                    <a:pt x="992" y="1166"/>
                  </a:lnTo>
                  <a:lnTo>
                    <a:pt x="992" y="1164"/>
                  </a:lnTo>
                  <a:lnTo>
                    <a:pt x="990" y="1164"/>
                  </a:lnTo>
                  <a:lnTo>
                    <a:pt x="990" y="1164"/>
                  </a:lnTo>
                  <a:lnTo>
                    <a:pt x="990" y="1164"/>
                  </a:lnTo>
                  <a:lnTo>
                    <a:pt x="990" y="1164"/>
                  </a:lnTo>
                  <a:lnTo>
                    <a:pt x="992" y="1162"/>
                  </a:lnTo>
                  <a:lnTo>
                    <a:pt x="992" y="1162"/>
                  </a:lnTo>
                  <a:lnTo>
                    <a:pt x="992" y="1159"/>
                  </a:lnTo>
                  <a:lnTo>
                    <a:pt x="994" y="1157"/>
                  </a:lnTo>
                  <a:lnTo>
                    <a:pt x="994" y="1157"/>
                  </a:lnTo>
                  <a:lnTo>
                    <a:pt x="994" y="1152"/>
                  </a:lnTo>
                  <a:lnTo>
                    <a:pt x="994" y="1152"/>
                  </a:lnTo>
                  <a:lnTo>
                    <a:pt x="994" y="1152"/>
                  </a:lnTo>
                  <a:lnTo>
                    <a:pt x="994" y="1152"/>
                  </a:lnTo>
                  <a:lnTo>
                    <a:pt x="994" y="1152"/>
                  </a:lnTo>
                  <a:lnTo>
                    <a:pt x="994" y="1152"/>
                  </a:lnTo>
                  <a:lnTo>
                    <a:pt x="994" y="1152"/>
                  </a:lnTo>
                  <a:lnTo>
                    <a:pt x="994" y="1152"/>
                  </a:lnTo>
                  <a:lnTo>
                    <a:pt x="992" y="1152"/>
                  </a:lnTo>
                  <a:lnTo>
                    <a:pt x="992" y="1152"/>
                  </a:lnTo>
                  <a:lnTo>
                    <a:pt x="992" y="1152"/>
                  </a:lnTo>
                  <a:lnTo>
                    <a:pt x="992" y="1152"/>
                  </a:lnTo>
                  <a:lnTo>
                    <a:pt x="992" y="1152"/>
                  </a:lnTo>
                  <a:lnTo>
                    <a:pt x="992" y="1152"/>
                  </a:lnTo>
                  <a:lnTo>
                    <a:pt x="994" y="1150"/>
                  </a:lnTo>
                  <a:lnTo>
                    <a:pt x="994" y="1150"/>
                  </a:lnTo>
                  <a:lnTo>
                    <a:pt x="994" y="1150"/>
                  </a:lnTo>
                  <a:lnTo>
                    <a:pt x="997" y="1150"/>
                  </a:lnTo>
                  <a:lnTo>
                    <a:pt x="997" y="1150"/>
                  </a:lnTo>
                  <a:lnTo>
                    <a:pt x="997" y="1152"/>
                  </a:lnTo>
                  <a:lnTo>
                    <a:pt x="997" y="1152"/>
                  </a:lnTo>
                  <a:lnTo>
                    <a:pt x="999" y="1157"/>
                  </a:lnTo>
                  <a:lnTo>
                    <a:pt x="999" y="1157"/>
                  </a:lnTo>
                  <a:lnTo>
                    <a:pt x="1002" y="1157"/>
                  </a:lnTo>
                  <a:lnTo>
                    <a:pt x="1002" y="1157"/>
                  </a:lnTo>
                  <a:lnTo>
                    <a:pt x="1002" y="1157"/>
                  </a:lnTo>
                  <a:lnTo>
                    <a:pt x="1002" y="1157"/>
                  </a:lnTo>
                  <a:lnTo>
                    <a:pt x="1002" y="1157"/>
                  </a:lnTo>
                  <a:lnTo>
                    <a:pt x="999" y="1155"/>
                  </a:lnTo>
                  <a:lnTo>
                    <a:pt x="999" y="1155"/>
                  </a:lnTo>
                  <a:lnTo>
                    <a:pt x="999" y="1155"/>
                  </a:lnTo>
                  <a:lnTo>
                    <a:pt x="999" y="1155"/>
                  </a:lnTo>
                  <a:lnTo>
                    <a:pt x="999" y="1155"/>
                  </a:lnTo>
                  <a:lnTo>
                    <a:pt x="999" y="1155"/>
                  </a:lnTo>
                  <a:lnTo>
                    <a:pt x="999" y="1152"/>
                  </a:lnTo>
                  <a:lnTo>
                    <a:pt x="999" y="1152"/>
                  </a:lnTo>
                  <a:lnTo>
                    <a:pt x="999" y="1152"/>
                  </a:lnTo>
                  <a:lnTo>
                    <a:pt x="999" y="1152"/>
                  </a:lnTo>
                  <a:lnTo>
                    <a:pt x="999" y="1152"/>
                  </a:lnTo>
                  <a:lnTo>
                    <a:pt x="1002" y="1152"/>
                  </a:lnTo>
                  <a:lnTo>
                    <a:pt x="1002" y="1155"/>
                  </a:lnTo>
                  <a:lnTo>
                    <a:pt x="1002" y="1155"/>
                  </a:lnTo>
                  <a:lnTo>
                    <a:pt x="1002" y="1155"/>
                  </a:lnTo>
                  <a:lnTo>
                    <a:pt x="1002" y="1155"/>
                  </a:lnTo>
                  <a:lnTo>
                    <a:pt x="1002" y="1152"/>
                  </a:lnTo>
                  <a:lnTo>
                    <a:pt x="1002" y="1152"/>
                  </a:lnTo>
                  <a:lnTo>
                    <a:pt x="1002" y="1152"/>
                  </a:lnTo>
                  <a:lnTo>
                    <a:pt x="1004" y="1155"/>
                  </a:lnTo>
                  <a:lnTo>
                    <a:pt x="1004" y="1155"/>
                  </a:lnTo>
                  <a:lnTo>
                    <a:pt x="1004" y="1155"/>
                  </a:lnTo>
                  <a:lnTo>
                    <a:pt x="1004" y="1155"/>
                  </a:lnTo>
                  <a:lnTo>
                    <a:pt x="1004" y="1152"/>
                  </a:lnTo>
                  <a:lnTo>
                    <a:pt x="1006" y="1152"/>
                  </a:lnTo>
                  <a:lnTo>
                    <a:pt x="1006" y="1152"/>
                  </a:lnTo>
                  <a:lnTo>
                    <a:pt x="1006" y="1152"/>
                  </a:lnTo>
                  <a:lnTo>
                    <a:pt x="1006" y="1152"/>
                  </a:lnTo>
                  <a:lnTo>
                    <a:pt x="1006" y="1150"/>
                  </a:lnTo>
                  <a:lnTo>
                    <a:pt x="1006" y="1150"/>
                  </a:lnTo>
                  <a:lnTo>
                    <a:pt x="1006" y="1150"/>
                  </a:lnTo>
                  <a:lnTo>
                    <a:pt x="1006" y="1150"/>
                  </a:lnTo>
                  <a:lnTo>
                    <a:pt x="1006" y="1147"/>
                  </a:lnTo>
                  <a:lnTo>
                    <a:pt x="1006" y="1145"/>
                  </a:lnTo>
                  <a:lnTo>
                    <a:pt x="1006" y="1145"/>
                  </a:lnTo>
                  <a:lnTo>
                    <a:pt x="1006" y="1145"/>
                  </a:lnTo>
                  <a:lnTo>
                    <a:pt x="1006" y="1145"/>
                  </a:lnTo>
                  <a:lnTo>
                    <a:pt x="1006" y="1145"/>
                  </a:lnTo>
                  <a:lnTo>
                    <a:pt x="1006" y="1145"/>
                  </a:lnTo>
                  <a:lnTo>
                    <a:pt x="1006" y="1145"/>
                  </a:lnTo>
                  <a:lnTo>
                    <a:pt x="1006" y="1145"/>
                  </a:lnTo>
                  <a:lnTo>
                    <a:pt x="1006" y="1145"/>
                  </a:lnTo>
                  <a:lnTo>
                    <a:pt x="1006" y="1145"/>
                  </a:lnTo>
                  <a:lnTo>
                    <a:pt x="1006" y="1145"/>
                  </a:lnTo>
                  <a:lnTo>
                    <a:pt x="1004" y="1145"/>
                  </a:lnTo>
                  <a:lnTo>
                    <a:pt x="1004" y="1145"/>
                  </a:lnTo>
                  <a:lnTo>
                    <a:pt x="1004" y="1145"/>
                  </a:lnTo>
                  <a:lnTo>
                    <a:pt x="1004" y="1143"/>
                  </a:lnTo>
                  <a:lnTo>
                    <a:pt x="1006" y="1143"/>
                  </a:lnTo>
                  <a:lnTo>
                    <a:pt x="1004" y="1143"/>
                  </a:lnTo>
                  <a:lnTo>
                    <a:pt x="1004" y="1143"/>
                  </a:lnTo>
                  <a:lnTo>
                    <a:pt x="1004" y="1143"/>
                  </a:lnTo>
                  <a:lnTo>
                    <a:pt x="1004" y="1143"/>
                  </a:lnTo>
                  <a:lnTo>
                    <a:pt x="1004" y="1143"/>
                  </a:lnTo>
                  <a:lnTo>
                    <a:pt x="1006" y="1143"/>
                  </a:lnTo>
                  <a:lnTo>
                    <a:pt x="1009" y="1143"/>
                  </a:lnTo>
                  <a:lnTo>
                    <a:pt x="1009" y="1140"/>
                  </a:lnTo>
                  <a:lnTo>
                    <a:pt x="1009" y="1140"/>
                  </a:lnTo>
                  <a:lnTo>
                    <a:pt x="1004" y="1140"/>
                  </a:lnTo>
                  <a:lnTo>
                    <a:pt x="1004" y="1140"/>
                  </a:lnTo>
                  <a:lnTo>
                    <a:pt x="1004" y="1143"/>
                  </a:lnTo>
                  <a:lnTo>
                    <a:pt x="1004" y="1143"/>
                  </a:lnTo>
                  <a:lnTo>
                    <a:pt x="1004" y="1140"/>
                  </a:lnTo>
                  <a:lnTo>
                    <a:pt x="1004" y="1140"/>
                  </a:lnTo>
                  <a:lnTo>
                    <a:pt x="1004" y="1140"/>
                  </a:lnTo>
                  <a:lnTo>
                    <a:pt x="1004" y="1140"/>
                  </a:lnTo>
                  <a:lnTo>
                    <a:pt x="1006" y="1140"/>
                  </a:lnTo>
                  <a:lnTo>
                    <a:pt x="1006" y="1138"/>
                  </a:lnTo>
                  <a:lnTo>
                    <a:pt x="1006" y="1138"/>
                  </a:lnTo>
                  <a:lnTo>
                    <a:pt x="1006" y="1136"/>
                  </a:lnTo>
                  <a:lnTo>
                    <a:pt x="1006" y="1136"/>
                  </a:lnTo>
                  <a:lnTo>
                    <a:pt x="1006" y="1136"/>
                  </a:lnTo>
                  <a:lnTo>
                    <a:pt x="1004" y="1136"/>
                  </a:lnTo>
                  <a:lnTo>
                    <a:pt x="1004" y="1136"/>
                  </a:lnTo>
                  <a:lnTo>
                    <a:pt x="1004" y="1136"/>
                  </a:lnTo>
                  <a:lnTo>
                    <a:pt x="1004" y="1136"/>
                  </a:lnTo>
                  <a:lnTo>
                    <a:pt x="1006" y="1136"/>
                  </a:lnTo>
                  <a:lnTo>
                    <a:pt x="1006" y="1136"/>
                  </a:lnTo>
                  <a:lnTo>
                    <a:pt x="1006" y="1136"/>
                  </a:lnTo>
                  <a:lnTo>
                    <a:pt x="1006" y="1136"/>
                  </a:lnTo>
                  <a:lnTo>
                    <a:pt x="1006" y="1136"/>
                  </a:lnTo>
                  <a:lnTo>
                    <a:pt x="1006" y="1136"/>
                  </a:lnTo>
                  <a:lnTo>
                    <a:pt x="1009" y="1136"/>
                  </a:lnTo>
                  <a:lnTo>
                    <a:pt x="1009" y="1138"/>
                  </a:lnTo>
                  <a:lnTo>
                    <a:pt x="1009" y="1138"/>
                  </a:lnTo>
                  <a:lnTo>
                    <a:pt x="1009" y="1138"/>
                  </a:lnTo>
                  <a:lnTo>
                    <a:pt x="1009" y="1138"/>
                  </a:lnTo>
                  <a:lnTo>
                    <a:pt x="1011" y="1138"/>
                  </a:lnTo>
                  <a:lnTo>
                    <a:pt x="1009" y="1138"/>
                  </a:lnTo>
                  <a:lnTo>
                    <a:pt x="1009" y="1136"/>
                  </a:lnTo>
                  <a:lnTo>
                    <a:pt x="1009" y="1136"/>
                  </a:lnTo>
                  <a:lnTo>
                    <a:pt x="1009" y="1136"/>
                  </a:lnTo>
                  <a:lnTo>
                    <a:pt x="1009" y="1136"/>
                  </a:lnTo>
                  <a:lnTo>
                    <a:pt x="1009" y="1136"/>
                  </a:lnTo>
                  <a:lnTo>
                    <a:pt x="1006" y="1133"/>
                  </a:lnTo>
                  <a:lnTo>
                    <a:pt x="1006" y="1133"/>
                  </a:lnTo>
                  <a:lnTo>
                    <a:pt x="1006" y="1133"/>
                  </a:lnTo>
                  <a:lnTo>
                    <a:pt x="1006" y="1133"/>
                  </a:lnTo>
                  <a:lnTo>
                    <a:pt x="1004" y="1136"/>
                  </a:lnTo>
                  <a:lnTo>
                    <a:pt x="1004" y="1133"/>
                  </a:lnTo>
                  <a:lnTo>
                    <a:pt x="1006" y="1131"/>
                  </a:lnTo>
                  <a:lnTo>
                    <a:pt x="1006" y="1131"/>
                  </a:lnTo>
                  <a:lnTo>
                    <a:pt x="1006" y="1131"/>
                  </a:lnTo>
                  <a:lnTo>
                    <a:pt x="1006" y="1131"/>
                  </a:lnTo>
                  <a:lnTo>
                    <a:pt x="1006" y="1131"/>
                  </a:lnTo>
                  <a:lnTo>
                    <a:pt x="1004" y="1131"/>
                  </a:lnTo>
                  <a:lnTo>
                    <a:pt x="1004" y="1131"/>
                  </a:lnTo>
                  <a:lnTo>
                    <a:pt x="1004" y="1131"/>
                  </a:lnTo>
                  <a:lnTo>
                    <a:pt x="1004" y="1131"/>
                  </a:lnTo>
                  <a:lnTo>
                    <a:pt x="1002" y="1133"/>
                  </a:lnTo>
                  <a:lnTo>
                    <a:pt x="1002" y="1131"/>
                  </a:lnTo>
                  <a:lnTo>
                    <a:pt x="1002" y="1131"/>
                  </a:lnTo>
                  <a:lnTo>
                    <a:pt x="1002" y="1131"/>
                  </a:lnTo>
                  <a:lnTo>
                    <a:pt x="1002" y="1128"/>
                  </a:lnTo>
                  <a:lnTo>
                    <a:pt x="1002" y="1128"/>
                  </a:lnTo>
                  <a:lnTo>
                    <a:pt x="1002" y="1128"/>
                  </a:lnTo>
                  <a:lnTo>
                    <a:pt x="1002" y="1128"/>
                  </a:lnTo>
                  <a:lnTo>
                    <a:pt x="1002" y="1128"/>
                  </a:lnTo>
                  <a:lnTo>
                    <a:pt x="999" y="1128"/>
                  </a:lnTo>
                  <a:lnTo>
                    <a:pt x="999" y="1128"/>
                  </a:lnTo>
                  <a:lnTo>
                    <a:pt x="999" y="1128"/>
                  </a:lnTo>
                  <a:lnTo>
                    <a:pt x="999" y="1128"/>
                  </a:lnTo>
                  <a:lnTo>
                    <a:pt x="999" y="1128"/>
                  </a:lnTo>
                  <a:lnTo>
                    <a:pt x="997" y="1128"/>
                  </a:lnTo>
                  <a:lnTo>
                    <a:pt x="997" y="1126"/>
                  </a:lnTo>
                  <a:lnTo>
                    <a:pt x="997" y="1126"/>
                  </a:lnTo>
                  <a:lnTo>
                    <a:pt x="997" y="1126"/>
                  </a:lnTo>
                  <a:lnTo>
                    <a:pt x="994" y="1126"/>
                  </a:lnTo>
                  <a:lnTo>
                    <a:pt x="994" y="1126"/>
                  </a:lnTo>
                  <a:lnTo>
                    <a:pt x="994" y="1126"/>
                  </a:lnTo>
                  <a:lnTo>
                    <a:pt x="994" y="1126"/>
                  </a:lnTo>
                  <a:lnTo>
                    <a:pt x="994" y="1126"/>
                  </a:lnTo>
                  <a:lnTo>
                    <a:pt x="994" y="1124"/>
                  </a:lnTo>
                  <a:lnTo>
                    <a:pt x="994" y="1124"/>
                  </a:lnTo>
                  <a:lnTo>
                    <a:pt x="997" y="1124"/>
                  </a:lnTo>
                  <a:lnTo>
                    <a:pt x="997" y="1124"/>
                  </a:lnTo>
                  <a:lnTo>
                    <a:pt x="997" y="1124"/>
                  </a:lnTo>
                  <a:lnTo>
                    <a:pt x="997" y="1126"/>
                  </a:lnTo>
                  <a:lnTo>
                    <a:pt x="997" y="1126"/>
                  </a:lnTo>
                  <a:lnTo>
                    <a:pt x="997" y="1126"/>
                  </a:lnTo>
                  <a:lnTo>
                    <a:pt x="997" y="1126"/>
                  </a:lnTo>
                  <a:lnTo>
                    <a:pt x="997" y="1126"/>
                  </a:lnTo>
                  <a:lnTo>
                    <a:pt x="999" y="1126"/>
                  </a:lnTo>
                  <a:lnTo>
                    <a:pt x="999" y="1126"/>
                  </a:lnTo>
                  <a:lnTo>
                    <a:pt x="1002" y="1128"/>
                  </a:lnTo>
                  <a:lnTo>
                    <a:pt x="1002" y="1128"/>
                  </a:lnTo>
                  <a:lnTo>
                    <a:pt x="1002" y="1128"/>
                  </a:lnTo>
                  <a:lnTo>
                    <a:pt x="1004" y="1128"/>
                  </a:lnTo>
                  <a:lnTo>
                    <a:pt x="1004" y="1128"/>
                  </a:lnTo>
                  <a:lnTo>
                    <a:pt x="1006" y="1128"/>
                  </a:lnTo>
                  <a:lnTo>
                    <a:pt x="1006" y="1128"/>
                  </a:lnTo>
                  <a:lnTo>
                    <a:pt x="1006" y="1126"/>
                  </a:lnTo>
                  <a:lnTo>
                    <a:pt x="1006" y="1126"/>
                  </a:lnTo>
                  <a:lnTo>
                    <a:pt x="1006" y="1126"/>
                  </a:lnTo>
                  <a:lnTo>
                    <a:pt x="1006" y="1126"/>
                  </a:lnTo>
                  <a:lnTo>
                    <a:pt x="1006" y="1126"/>
                  </a:lnTo>
                  <a:lnTo>
                    <a:pt x="1006" y="1126"/>
                  </a:lnTo>
                  <a:lnTo>
                    <a:pt x="1006" y="1126"/>
                  </a:lnTo>
                  <a:lnTo>
                    <a:pt x="1006" y="1126"/>
                  </a:lnTo>
                  <a:lnTo>
                    <a:pt x="1006" y="1126"/>
                  </a:lnTo>
                  <a:lnTo>
                    <a:pt x="1009" y="1126"/>
                  </a:lnTo>
                  <a:lnTo>
                    <a:pt x="1009" y="1126"/>
                  </a:lnTo>
                  <a:lnTo>
                    <a:pt x="1009" y="1126"/>
                  </a:lnTo>
                  <a:lnTo>
                    <a:pt x="1013" y="1126"/>
                  </a:lnTo>
                  <a:lnTo>
                    <a:pt x="1016" y="1126"/>
                  </a:lnTo>
                  <a:lnTo>
                    <a:pt x="1016" y="1124"/>
                  </a:lnTo>
                  <a:lnTo>
                    <a:pt x="1016" y="1124"/>
                  </a:lnTo>
                  <a:lnTo>
                    <a:pt x="1016" y="1124"/>
                  </a:lnTo>
                  <a:lnTo>
                    <a:pt x="1013" y="1124"/>
                  </a:lnTo>
                  <a:lnTo>
                    <a:pt x="1011" y="1124"/>
                  </a:lnTo>
                  <a:lnTo>
                    <a:pt x="1011" y="1124"/>
                  </a:lnTo>
                  <a:lnTo>
                    <a:pt x="1011" y="1124"/>
                  </a:lnTo>
                  <a:lnTo>
                    <a:pt x="1011" y="1124"/>
                  </a:lnTo>
                  <a:lnTo>
                    <a:pt x="1011" y="1124"/>
                  </a:lnTo>
                  <a:lnTo>
                    <a:pt x="1011" y="1121"/>
                  </a:lnTo>
                  <a:lnTo>
                    <a:pt x="1009" y="1121"/>
                  </a:lnTo>
                  <a:lnTo>
                    <a:pt x="1009" y="1121"/>
                  </a:lnTo>
                  <a:lnTo>
                    <a:pt x="1009" y="1119"/>
                  </a:lnTo>
                  <a:lnTo>
                    <a:pt x="1009" y="1119"/>
                  </a:lnTo>
                  <a:lnTo>
                    <a:pt x="1009" y="1119"/>
                  </a:lnTo>
                  <a:lnTo>
                    <a:pt x="1009" y="1119"/>
                  </a:lnTo>
                  <a:lnTo>
                    <a:pt x="1009" y="1119"/>
                  </a:lnTo>
                  <a:lnTo>
                    <a:pt x="1009" y="1119"/>
                  </a:lnTo>
                  <a:lnTo>
                    <a:pt x="1009" y="1119"/>
                  </a:lnTo>
                  <a:lnTo>
                    <a:pt x="1009" y="1117"/>
                  </a:lnTo>
                  <a:lnTo>
                    <a:pt x="1009" y="1117"/>
                  </a:lnTo>
                  <a:lnTo>
                    <a:pt x="1011" y="1117"/>
                  </a:lnTo>
                  <a:lnTo>
                    <a:pt x="1011" y="1117"/>
                  </a:lnTo>
                  <a:lnTo>
                    <a:pt x="1011" y="1119"/>
                  </a:lnTo>
                  <a:lnTo>
                    <a:pt x="1011" y="1119"/>
                  </a:lnTo>
                  <a:lnTo>
                    <a:pt x="1011" y="1121"/>
                  </a:lnTo>
                  <a:lnTo>
                    <a:pt x="1011" y="1121"/>
                  </a:lnTo>
                  <a:lnTo>
                    <a:pt x="1016" y="1121"/>
                  </a:lnTo>
                  <a:lnTo>
                    <a:pt x="1016" y="1121"/>
                  </a:lnTo>
                  <a:lnTo>
                    <a:pt x="1018" y="1119"/>
                  </a:lnTo>
                  <a:lnTo>
                    <a:pt x="1016" y="1119"/>
                  </a:lnTo>
                  <a:lnTo>
                    <a:pt x="1016" y="1119"/>
                  </a:lnTo>
                  <a:lnTo>
                    <a:pt x="1016" y="1119"/>
                  </a:lnTo>
                  <a:lnTo>
                    <a:pt x="1016" y="1119"/>
                  </a:lnTo>
                  <a:lnTo>
                    <a:pt x="1016" y="1117"/>
                  </a:lnTo>
                  <a:lnTo>
                    <a:pt x="1016" y="1117"/>
                  </a:lnTo>
                  <a:lnTo>
                    <a:pt x="1016" y="1117"/>
                  </a:lnTo>
                  <a:lnTo>
                    <a:pt x="1016" y="1117"/>
                  </a:lnTo>
                  <a:lnTo>
                    <a:pt x="1016" y="1117"/>
                  </a:lnTo>
                  <a:lnTo>
                    <a:pt x="1016" y="1117"/>
                  </a:lnTo>
                  <a:lnTo>
                    <a:pt x="1016" y="1117"/>
                  </a:lnTo>
                  <a:lnTo>
                    <a:pt x="1018" y="1117"/>
                  </a:lnTo>
                  <a:lnTo>
                    <a:pt x="1018" y="1117"/>
                  </a:lnTo>
                  <a:lnTo>
                    <a:pt x="1018" y="1117"/>
                  </a:lnTo>
                  <a:lnTo>
                    <a:pt x="1018" y="1117"/>
                  </a:lnTo>
                  <a:lnTo>
                    <a:pt x="1018" y="1117"/>
                  </a:lnTo>
                  <a:lnTo>
                    <a:pt x="1018" y="1117"/>
                  </a:lnTo>
                  <a:lnTo>
                    <a:pt x="1018" y="1117"/>
                  </a:lnTo>
                  <a:lnTo>
                    <a:pt x="1018" y="1117"/>
                  </a:lnTo>
                  <a:lnTo>
                    <a:pt x="1018" y="1117"/>
                  </a:lnTo>
                  <a:lnTo>
                    <a:pt x="1018" y="1117"/>
                  </a:lnTo>
                  <a:lnTo>
                    <a:pt x="1018" y="1117"/>
                  </a:lnTo>
                  <a:lnTo>
                    <a:pt x="1018" y="1117"/>
                  </a:lnTo>
                  <a:lnTo>
                    <a:pt x="1020" y="1114"/>
                  </a:lnTo>
                  <a:lnTo>
                    <a:pt x="1020" y="1114"/>
                  </a:lnTo>
                  <a:lnTo>
                    <a:pt x="1018" y="1114"/>
                  </a:lnTo>
                  <a:lnTo>
                    <a:pt x="1018" y="1114"/>
                  </a:lnTo>
                  <a:lnTo>
                    <a:pt x="1018" y="1114"/>
                  </a:lnTo>
                  <a:lnTo>
                    <a:pt x="1018" y="1112"/>
                  </a:lnTo>
                  <a:lnTo>
                    <a:pt x="1018" y="1112"/>
                  </a:lnTo>
                  <a:lnTo>
                    <a:pt x="1018" y="1112"/>
                  </a:lnTo>
                  <a:lnTo>
                    <a:pt x="1018" y="1112"/>
                  </a:lnTo>
                  <a:lnTo>
                    <a:pt x="1018" y="1112"/>
                  </a:lnTo>
                  <a:lnTo>
                    <a:pt x="1020" y="1112"/>
                  </a:lnTo>
                  <a:lnTo>
                    <a:pt x="1020" y="1112"/>
                  </a:lnTo>
                  <a:lnTo>
                    <a:pt x="1020" y="1112"/>
                  </a:lnTo>
                  <a:lnTo>
                    <a:pt x="1020" y="1112"/>
                  </a:lnTo>
                  <a:lnTo>
                    <a:pt x="1018" y="1110"/>
                  </a:lnTo>
                  <a:lnTo>
                    <a:pt x="1018" y="1110"/>
                  </a:lnTo>
                  <a:lnTo>
                    <a:pt x="1018" y="1110"/>
                  </a:lnTo>
                  <a:lnTo>
                    <a:pt x="1018" y="1110"/>
                  </a:lnTo>
                  <a:lnTo>
                    <a:pt x="1018" y="1110"/>
                  </a:lnTo>
                  <a:lnTo>
                    <a:pt x="1018" y="1110"/>
                  </a:lnTo>
                  <a:lnTo>
                    <a:pt x="1018" y="1112"/>
                  </a:lnTo>
                  <a:lnTo>
                    <a:pt x="1018" y="1112"/>
                  </a:lnTo>
                  <a:lnTo>
                    <a:pt x="1018" y="1112"/>
                  </a:lnTo>
                  <a:lnTo>
                    <a:pt x="1018" y="1112"/>
                  </a:lnTo>
                  <a:lnTo>
                    <a:pt x="1018" y="1110"/>
                  </a:lnTo>
                  <a:lnTo>
                    <a:pt x="1018" y="1110"/>
                  </a:lnTo>
                  <a:lnTo>
                    <a:pt x="1018" y="1110"/>
                  </a:lnTo>
                  <a:lnTo>
                    <a:pt x="1018" y="1110"/>
                  </a:lnTo>
                  <a:lnTo>
                    <a:pt x="1018" y="1110"/>
                  </a:lnTo>
                  <a:lnTo>
                    <a:pt x="1018" y="1107"/>
                  </a:lnTo>
                  <a:lnTo>
                    <a:pt x="1020" y="1107"/>
                  </a:lnTo>
                  <a:lnTo>
                    <a:pt x="1018" y="1107"/>
                  </a:lnTo>
                  <a:lnTo>
                    <a:pt x="1018" y="1105"/>
                  </a:lnTo>
                  <a:lnTo>
                    <a:pt x="1018" y="1105"/>
                  </a:lnTo>
                  <a:lnTo>
                    <a:pt x="1018" y="1105"/>
                  </a:lnTo>
                  <a:lnTo>
                    <a:pt x="1018" y="1105"/>
                  </a:lnTo>
                  <a:lnTo>
                    <a:pt x="1018" y="1102"/>
                  </a:lnTo>
                  <a:lnTo>
                    <a:pt x="1018" y="1102"/>
                  </a:lnTo>
                  <a:lnTo>
                    <a:pt x="1018" y="1100"/>
                  </a:lnTo>
                  <a:lnTo>
                    <a:pt x="1018" y="1100"/>
                  </a:lnTo>
                  <a:lnTo>
                    <a:pt x="1016" y="1100"/>
                  </a:lnTo>
                  <a:lnTo>
                    <a:pt x="1016" y="1100"/>
                  </a:lnTo>
                  <a:lnTo>
                    <a:pt x="1016" y="1100"/>
                  </a:lnTo>
                  <a:lnTo>
                    <a:pt x="1016" y="1098"/>
                  </a:lnTo>
                  <a:lnTo>
                    <a:pt x="1016" y="1098"/>
                  </a:lnTo>
                  <a:lnTo>
                    <a:pt x="1016" y="1098"/>
                  </a:lnTo>
                  <a:lnTo>
                    <a:pt x="1013" y="1098"/>
                  </a:lnTo>
                  <a:lnTo>
                    <a:pt x="1013" y="1098"/>
                  </a:lnTo>
                  <a:lnTo>
                    <a:pt x="1013" y="1098"/>
                  </a:lnTo>
                  <a:lnTo>
                    <a:pt x="1013" y="1098"/>
                  </a:lnTo>
                  <a:lnTo>
                    <a:pt x="1013" y="1095"/>
                  </a:lnTo>
                  <a:lnTo>
                    <a:pt x="1013" y="1095"/>
                  </a:lnTo>
                  <a:lnTo>
                    <a:pt x="1013" y="1093"/>
                  </a:lnTo>
                  <a:lnTo>
                    <a:pt x="1013" y="1093"/>
                  </a:lnTo>
                  <a:lnTo>
                    <a:pt x="1013" y="1093"/>
                  </a:lnTo>
                  <a:lnTo>
                    <a:pt x="1011" y="1091"/>
                  </a:lnTo>
                  <a:lnTo>
                    <a:pt x="1013" y="1093"/>
                  </a:lnTo>
                  <a:lnTo>
                    <a:pt x="1013" y="1093"/>
                  </a:lnTo>
                  <a:lnTo>
                    <a:pt x="1013" y="1093"/>
                  </a:lnTo>
                  <a:lnTo>
                    <a:pt x="1016" y="1095"/>
                  </a:lnTo>
                  <a:lnTo>
                    <a:pt x="1016" y="1095"/>
                  </a:lnTo>
                  <a:lnTo>
                    <a:pt x="1016" y="1098"/>
                  </a:lnTo>
                  <a:lnTo>
                    <a:pt x="1018" y="1098"/>
                  </a:lnTo>
                  <a:lnTo>
                    <a:pt x="1018" y="1098"/>
                  </a:lnTo>
                  <a:lnTo>
                    <a:pt x="1018" y="1098"/>
                  </a:lnTo>
                  <a:lnTo>
                    <a:pt x="1018" y="1095"/>
                  </a:lnTo>
                  <a:lnTo>
                    <a:pt x="1018" y="1093"/>
                  </a:lnTo>
                  <a:lnTo>
                    <a:pt x="1016" y="1093"/>
                  </a:lnTo>
                  <a:lnTo>
                    <a:pt x="1016" y="1093"/>
                  </a:lnTo>
                  <a:lnTo>
                    <a:pt x="1018" y="1093"/>
                  </a:lnTo>
                  <a:lnTo>
                    <a:pt x="1018" y="1093"/>
                  </a:lnTo>
                  <a:lnTo>
                    <a:pt x="1018" y="1093"/>
                  </a:lnTo>
                  <a:lnTo>
                    <a:pt x="1018" y="1093"/>
                  </a:lnTo>
                  <a:lnTo>
                    <a:pt x="1018" y="1095"/>
                  </a:lnTo>
                  <a:lnTo>
                    <a:pt x="1020" y="1098"/>
                  </a:lnTo>
                  <a:lnTo>
                    <a:pt x="1020" y="1098"/>
                  </a:lnTo>
                  <a:lnTo>
                    <a:pt x="1020" y="1098"/>
                  </a:lnTo>
                  <a:lnTo>
                    <a:pt x="1020" y="1098"/>
                  </a:lnTo>
                  <a:lnTo>
                    <a:pt x="1020" y="1098"/>
                  </a:lnTo>
                  <a:lnTo>
                    <a:pt x="1020" y="1095"/>
                  </a:lnTo>
                  <a:lnTo>
                    <a:pt x="1020" y="1095"/>
                  </a:lnTo>
                  <a:lnTo>
                    <a:pt x="1020" y="1093"/>
                  </a:lnTo>
                  <a:lnTo>
                    <a:pt x="1020" y="1093"/>
                  </a:lnTo>
                  <a:lnTo>
                    <a:pt x="1020" y="1093"/>
                  </a:lnTo>
                  <a:lnTo>
                    <a:pt x="1020" y="1091"/>
                  </a:lnTo>
                  <a:lnTo>
                    <a:pt x="1020" y="1091"/>
                  </a:lnTo>
                  <a:lnTo>
                    <a:pt x="1018" y="1091"/>
                  </a:lnTo>
                  <a:lnTo>
                    <a:pt x="1018" y="1091"/>
                  </a:lnTo>
                  <a:lnTo>
                    <a:pt x="1018" y="1091"/>
                  </a:lnTo>
                  <a:lnTo>
                    <a:pt x="1018" y="1091"/>
                  </a:lnTo>
                  <a:lnTo>
                    <a:pt x="1018" y="1091"/>
                  </a:lnTo>
                  <a:lnTo>
                    <a:pt x="1018" y="1088"/>
                  </a:lnTo>
                  <a:lnTo>
                    <a:pt x="1020" y="1088"/>
                  </a:lnTo>
                  <a:lnTo>
                    <a:pt x="1018" y="1086"/>
                  </a:lnTo>
                  <a:lnTo>
                    <a:pt x="1018" y="1086"/>
                  </a:lnTo>
                  <a:lnTo>
                    <a:pt x="1018" y="1086"/>
                  </a:lnTo>
                  <a:lnTo>
                    <a:pt x="1018" y="1086"/>
                  </a:lnTo>
                  <a:lnTo>
                    <a:pt x="1020" y="1086"/>
                  </a:lnTo>
                  <a:lnTo>
                    <a:pt x="1020" y="1086"/>
                  </a:lnTo>
                  <a:lnTo>
                    <a:pt x="1018" y="1086"/>
                  </a:lnTo>
                  <a:lnTo>
                    <a:pt x="1018" y="1086"/>
                  </a:lnTo>
                  <a:lnTo>
                    <a:pt x="1018" y="1086"/>
                  </a:lnTo>
                  <a:lnTo>
                    <a:pt x="1018" y="1084"/>
                  </a:lnTo>
                  <a:lnTo>
                    <a:pt x="1016" y="1084"/>
                  </a:lnTo>
                  <a:lnTo>
                    <a:pt x="1016" y="1084"/>
                  </a:lnTo>
                  <a:lnTo>
                    <a:pt x="1018" y="1084"/>
                  </a:lnTo>
                  <a:lnTo>
                    <a:pt x="1018" y="1084"/>
                  </a:lnTo>
                  <a:lnTo>
                    <a:pt x="1018" y="1084"/>
                  </a:lnTo>
                  <a:lnTo>
                    <a:pt x="1018" y="1084"/>
                  </a:lnTo>
                  <a:lnTo>
                    <a:pt x="1020" y="1084"/>
                  </a:lnTo>
                  <a:lnTo>
                    <a:pt x="1020" y="1086"/>
                  </a:lnTo>
                  <a:lnTo>
                    <a:pt x="1020" y="1086"/>
                  </a:lnTo>
                  <a:lnTo>
                    <a:pt x="1020" y="1086"/>
                  </a:lnTo>
                  <a:lnTo>
                    <a:pt x="1020" y="1084"/>
                  </a:lnTo>
                  <a:lnTo>
                    <a:pt x="1020" y="1084"/>
                  </a:lnTo>
                  <a:lnTo>
                    <a:pt x="1020" y="1084"/>
                  </a:lnTo>
                  <a:lnTo>
                    <a:pt x="1020" y="1084"/>
                  </a:lnTo>
                  <a:lnTo>
                    <a:pt x="1020" y="1084"/>
                  </a:lnTo>
                  <a:lnTo>
                    <a:pt x="1018" y="1084"/>
                  </a:lnTo>
                  <a:lnTo>
                    <a:pt x="1018" y="1084"/>
                  </a:lnTo>
                  <a:lnTo>
                    <a:pt x="1018" y="1084"/>
                  </a:lnTo>
                  <a:lnTo>
                    <a:pt x="1018" y="1081"/>
                  </a:lnTo>
                  <a:lnTo>
                    <a:pt x="1016" y="1081"/>
                  </a:lnTo>
                  <a:lnTo>
                    <a:pt x="1016" y="1081"/>
                  </a:lnTo>
                  <a:lnTo>
                    <a:pt x="1016" y="1079"/>
                  </a:lnTo>
                  <a:lnTo>
                    <a:pt x="1016" y="1079"/>
                  </a:lnTo>
                  <a:lnTo>
                    <a:pt x="1016" y="1076"/>
                  </a:lnTo>
                  <a:lnTo>
                    <a:pt x="1016" y="1076"/>
                  </a:lnTo>
                  <a:lnTo>
                    <a:pt x="1013" y="1076"/>
                  </a:lnTo>
                  <a:lnTo>
                    <a:pt x="1013" y="1076"/>
                  </a:lnTo>
                  <a:lnTo>
                    <a:pt x="1013" y="1076"/>
                  </a:lnTo>
                  <a:lnTo>
                    <a:pt x="1013" y="1074"/>
                  </a:lnTo>
                  <a:lnTo>
                    <a:pt x="1013" y="1074"/>
                  </a:lnTo>
                  <a:lnTo>
                    <a:pt x="1016" y="1074"/>
                  </a:lnTo>
                  <a:lnTo>
                    <a:pt x="1016" y="1074"/>
                  </a:lnTo>
                  <a:lnTo>
                    <a:pt x="1016" y="1074"/>
                  </a:lnTo>
                  <a:lnTo>
                    <a:pt x="1016" y="1074"/>
                  </a:lnTo>
                  <a:lnTo>
                    <a:pt x="1016" y="1074"/>
                  </a:lnTo>
                  <a:lnTo>
                    <a:pt x="1016" y="1074"/>
                  </a:lnTo>
                  <a:lnTo>
                    <a:pt x="1013" y="1074"/>
                  </a:lnTo>
                  <a:lnTo>
                    <a:pt x="1013" y="1074"/>
                  </a:lnTo>
                  <a:lnTo>
                    <a:pt x="1018" y="1072"/>
                  </a:lnTo>
                  <a:lnTo>
                    <a:pt x="1018" y="1069"/>
                  </a:lnTo>
                  <a:lnTo>
                    <a:pt x="1018" y="1069"/>
                  </a:lnTo>
                  <a:lnTo>
                    <a:pt x="1018" y="1069"/>
                  </a:lnTo>
                  <a:lnTo>
                    <a:pt x="1016" y="1069"/>
                  </a:lnTo>
                  <a:lnTo>
                    <a:pt x="1016" y="1069"/>
                  </a:lnTo>
                  <a:lnTo>
                    <a:pt x="1016" y="1072"/>
                  </a:lnTo>
                  <a:lnTo>
                    <a:pt x="1013" y="1072"/>
                  </a:lnTo>
                  <a:lnTo>
                    <a:pt x="1013" y="1069"/>
                  </a:lnTo>
                  <a:lnTo>
                    <a:pt x="1013" y="1069"/>
                  </a:lnTo>
                  <a:lnTo>
                    <a:pt x="1016" y="1067"/>
                  </a:lnTo>
                  <a:lnTo>
                    <a:pt x="1016" y="1067"/>
                  </a:lnTo>
                  <a:lnTo>
                    <a:pt x="1016" y="1067"/>
                  </a:lnTo>
                  <a:lnTo>
                    <a:pt x="1016" y="1065"/>
                  </a:lnTo>
                  <a:lnTo>
                    <a:pt x="1016" y="1065"/>
                  </a:lnTo>
                  <a:lnTo>
                    <a:pt x="1016" y="1065"/>
                  </a:lnTo>
                  <a:lnTo>
                    <a:pt x="1016" y="1065"/>
                  </a:lnTo>
                  <a:lnTo>
                    <a:pt x="1016" y="1065"/>
                  </a:lnTo>
                  <a:lnTo>
                    <a:pt x="1016" y="1062"/>
                  </a:lnTo>
                  <a:lnTo>
                    <a:pt x="1016" y="1062"/>
                  </a:lnTo>
                  <a:lnTo>
                    <a:pt x="1018" y="1065"/>
                  </a:lnTo>
                  <a:lnTo>
                    <a:pt x="1018" y="1062"/>
                  </a:lnTo>
                  <a:lnTo>
                    <a:pt x="1018" y="1062"/>
                  </a:lnTo>
                  <a:lnTo>
                    <a:pt x="1018" y="1062"/>
                  </a:lnTo>
                  <a:lnTo>
                    <a:pt x="1018" y="1062"/>
                  </a:lnTo>
                  <a:lnTo>
                    <a:pt x="1016" y="1062"/>
                  </a:lnTo>
                  <a:lnTo>
                    <a:pt x="1016" y="1062"/>
                  </a:lnTo>
                  <a:lnTo>
                    <a:pt x="1016" y="1060"/>
                  </a:lnTo>
                  <a:lnTo>
                    <a:pt x="1016" y="1060"/>
                  </a:lnTo>
                  <a:lnTo>
                    <a:pt x="1016" y="1060"/>
                  </a:lnTo>
                  <a:lnTo>
                    <a:pt x="1016" y="1060"/>
                  </a:lnTo>
                  <a:lnTo>
                    <a:pt x="1016" y="1057"/>
                  </a:lnTo>
                  <a:lnTo>
                    <a:pt x="1013" y="1057"/>
                  </a:lnTo>
                  <a:lnTo>
                    <a:pt x="1013" y="1057"/>
                  </a:lnTo>
                  <a:lnTo>
                    <a:pt x="1013" y="1057"/>
                  </a:lnTo>
                  <a:lnTo>
                    <a:pt x="1011" y="1057"/>
                  </a:lnTo>
                  <a:lnTo>
                    <a:pt x="1011" y="1057"/>
                  </a:lnTo>
                  <a:lnTo>
                    <a:pt x="1011" y="1057"/>
                  </a:lnTo>
                  <a:lnTo>
                    <a:pt x="1011" y="1055"/>
                  </a:lnTo>
                  <a:lnTo>
                    <a:pt x="1011" y="1055"/>
                  </a:lnTo>
                  <a:lnTo>
                    <a:pt x="1011" y="1055"/>
                  </a:lnTo>
                  <a:lnTo>
                    <a:pt x="1011" y="1055"/>
                  </a:lnTo>
                  <a:lnTo>
                    <a:pt x="1011" y="1055"/>
                  </a:lnTo>
                  <a:lnTo>
                    <a:pt x="1011" y="1055"/>
                  </a:lnTo>
                  <a:lnTo>
                    <a:pt x="1013" y="1055"/>
                  </a:lnTo>
                  <a:lnTo>
                    <a:pt x="1013" y="1055"/>
                  </a:lnTo>
                  <a:lnTo>
                    <a:pt x="1016" y="1053"/>
                  </a:lnTo>
                  <a:lnTo>
                    <a:pt x="1016" y="1053"/>
                  </a:lnTo>
                  <a:lnTo>
                    <a:pt x="1013" y="1053"/>
                  </a:lnTo>
                  <a:lnTo>
                    <a:pt x="1013" y="1053"/>
                  </a:lnTo>
                  <a:lnTo>
                    <a:pt x="1013" y="1050"/>
                  </a:lnTo>
                  <a:lnTo>
                    <a:pt x="1011" y="1050"/>
                  </a:lnTo>
                  <a:lnTo>
                    <a:pt x="1011" y="1050"/>
                  </a:lnTo>
                  <a:lnTo>
                    <a:pt x="1011" y="1050"/>
                  </a:lnTo>
                  <a:lnTo>
                    <a:pt x="1011" y="1050"/>
                  </a:lnTo>
                  <a:lnTo>
                    <a:pt x="1011" y="1050"/>
                  </a:lnTo>
                  <a:lnTo>
                    <a:pt x="1011" y="1050"/>
                  </a:lnTo>
                  <a:lnTo>
                    <a:pt x="1011" y="1048"/>
                  </a:lnTo>
                  <a:lnTo>
                    <a:pt x="1009" y="1050"/>
                  </a:lnTo>
                  <a:lnTo>
                    <a:pt x="1009" y="1050"/>
                  </a:lnTo>
                  <a:lnTo>
                    <a:pt x="1009" y="1050"/>
                  </a:lnTo>
                  <a:lnTo>
                    <a:pt x="1009" y="1050"/>
                  </a:lnTo>
                  <a:lnTo>
                    <a:pt x="1009" y="1050"/>
                  </a:lnTo>
                  <a:lnTo>
                    <a:pt x="1009" y="1050"/>
                  </a:lnTo>
                  <a:lnTo>
                    <a:pt x="1006" y="1050"/>
                  </a:lnTo>
                  <a:lnTo>
                    <a:pt x="1006" y="1048"/>
                  </a:lnTo>
                  <a:lnTo>
                    <a:pt x="1009" y="1048"/>
                  </a:lnTo>
                  <a:lnTo>
                    <a:pt x="1009" y="1048"/>
                  </a:lnTo>
                  <a:lnTo>
                    <a:pt x="1009" y="1048"/>
                  </a:lnTo>
                  <a:lnTo>
                    <a:pt x="1009" y="1048"/>
                  </a:lnTo>
                  <a:lnTo>
                    <a:pt x="1009" y="1048"/>
                  </a:lnTo>
                  <a:lnTo>
                    <a:pt x="1009" y="1048"/>
                  </a:lnTo>
                  <a:lnTo>
                    <a:pt x="1009" y="1048"/>
                  </a:lnTo>
                  <a:lnTo>
                    <a:pt x="1009" y="1048"/>
                  </a:lnTo>
                  <a:lnTo>
                    <a:pt x="1009" y="1048"/>
                  </a:lnTo>
                  <a:lnTo>
                    <a:pt x="1009" y="1046"/>
                  </a:lnTo>
                  <a:lnTo>
                    <a:pt x="1009" y="1046"/>
                  </a:lnTo>
                  <a:lnTo>
                    <a:pt x="1011" y="1046"/>
                  </a:lnTo>
                  <a:lnTo>
                    <a:pt x="1011" y="1048"/>
                  </a:lnTo>
                  <a:lnTo>
                    <a:pt x="1011" y="1048"/>
                  </a:lnTo>
                  <a:lnTo>
                    <a:pt x="1011" y="1048"/>
                  </a:lnTo>
                  <a:lnTo>
                    <a:pt x="1011" y="1048"/>
                  </a:lnTo>
                  <a:lnTo>
                    <a:pt x="1011" y="1048"/>
                  </a:lnTo>
                  <a:lnTo>
                    <a:pt x="1011" y="1046"/>
                  </a:lnTo>
                  <a:lnTo>
                    <a:pt x="1011" y="1046"/>
                  </a:lnTo>
                  <a:lnTo>
                    <a:pt x="1011" y="1046"/>
                  </a:lnTo>
                  <a:lnTo>
                    <a:pt x="1011" y="1043"/>
                  </a:lnTo>
                  <a:lnTo>
                    <a:pt x="1011" y="1043"/>
                  </a:lnTo>
                  <a:lnTo>
                    <a:pt x="1011" y="1043"/>
                  </a:lnTo>
                  <a:lnTo>
                    <a:pt x="1011" y="1043"/>
                  </a:lnTo>
                  <a:lnTo>
                    <a:pt x="1009" y="1043"/>
                  </a:lnTo>
                  <a:lnTo>
                    <a:pt x="1009" y="1043"/>
                  </a:lnTo>
                  <a:lnTo>
                    <a:pt x="1011" y="1041"/>
                  </a:lnTo>
                  <a:lnTo>
                    <a:pt x="1011" y="1041"/>
                  </a:lnTo>
                  <a:lnTo>
                    <a:pt x="1009" y="1041"/>
                  </a:lnTo>
                  <a:lnTo>
                    <a:pt x="1009" y="1039"/>
                  </a:lnTo>
                  <a:lnTo>
                    <a:pt x="1009" y="1039"/>
                  </a:lnTo>
                  <a:lnTo>
                    <a:pt x="1009" y="1041"/>
                  </a:lnTo>
                  <a:lnTo>
                    <a:pt x="1009" y="1039"/>
                  </a:lnTo>
                  <a:lnTo>
                    <a:pt x="1006" y="1039"/>
                  </a:lnTo>
                  <a:lnTo>
                    <a:pt x="1006" y="1039"/>
                  </a:lnTo>
                  <a:lnTo>
                    <a:pt x="1006" y="1039"/>
                  </a:lnTo>
                  <a:lnTo>
                    <a:pt x="1006" y="1036"/>
                  </a:lnTo>
                  <a:lnTo>
                    <a:pt x="1006" y="1036"/>
                  </a:lnTo>
                  <a:lnTo>
                    <a:pt x="1006" y="1036"/>
                  </a:lnTo>
                  <a:lnTo>
                    <a:pt x="1006" y="1036"/>
                  </a:lnTo>
                  <a:lnTo>
                    <a:pt x="1009" y="1036"/>
                  </a:lnTo>
                  <a:lnTo>
                    <a:pt x="1009" y="1036"/>
                  </a:lnTo>
                  <a:lnTo>
                    <a:pt x="1009" y="1036"/>
                  </a:lnTo>
                  <a:lnTo>
                    <a:pt x="1009" y="1034"/>
                  </a:lnTo>
                  <a:lnTo>
                    <a:pt x="1009" y="1034"/>
                  </a:lnTo>
                  <a:lnTo>
                    <a:pt x="1009" y="1031"/>
                  </a:lnTo>
                  <a:lnTo>
                    <a:pt x="1009" y="1031"/>
                  </a:lnTo>
                  <a:lnTo>
                    <a:pt x="1009" y="1031"/>
                  </a:lnTo>
                  <a:lnTo>
                    <a:pt x="1009" y="1031"/>
                  </a:lnTo>
                  <a:lnTo>
                    <a:pt x="1009" y="1029"/>
                  </a:lnTo>
                  <a:lnTo>
                    <a:pt x="1009" y="1029"/>
                  </a:lnTo>
                  <a:lnTo>
                    <a:pt x="1009" y="1029"/>
                  </a:lnTo>
                  <a:lnTo>
                    <a:pt x="1006" y="1029"/>
                  </a:lnTo>
                  <a:lnTo>
                    <a:pt x="1006" y="1029"/>
                  </a:lnTo>
                  <a:lnTo>
                    <a:pt x="1006" y="1029"/>
                  </a:lnTo>
                  <a:lnTo>
                    <a:pt x="1004" y="1029"/>
                  </a:lnTo>
                  <a:lnTo>
                    <a:pt x="1004" y="1029"/>
                  </a:lnTo>
                  <a:lnTo>
                    <a:pt x="1004" y="1029"/>
                  </a:lnTo>
                  <a:lnTo>
                    <a:pt x="1004" y="1029"/>
                  </a:lnTo>
                  <a:lnTo>
                    <a:pt x="1004" y="1027"/>
                  </a:lnTo>
                  <a:lnTo>
                    <a:pt x="1004" y="1027"/>
                  </a:lnTo>
                  <a:lnTo>
                    <a:pt x="1006" y="1027"/>
                  </a:lnTo>
                  <a:lnTo>
                    <a:pt x="1009" y="1024"/>
                  </a:lnTo>
                  <a:lnTo>
                    <a:pt x="1009" y="1024"/>
                  </a:lnTo>
                  <a:lnTo>
                    <a:pt x="1009" y="1022"/>
                  </a:lnTo>
                  <a:lnTo>
                    <a:pt x="1009" y="1022"/>
                  </a:lnTo>
                  <a:lnTo>
                    <a:pt x="1011" y="1022"/>
                  </a:lnTo>
                  <a:lnTo>
                    <a:pt x="1011" y="1022"/>
                  </a:lnTo>
                  <a:lnTo>
                    <a:pt x="1011" y="1020"/>
                  </a:lnTo>
                  <a:lnTo>
                    <a:pt x="1011" y="1020"/>
                  </a:lnTo>
                  <a:lnTo>
                    <a:pt x="1011" y="1020"/>
                  </a:lnTo>
                  <a:lnTo>
                    <a:pt x="1011" y="1017"/>
                  </a:lnTo>
                  <a:lnTo>
                    <a:pt x="1011" y="1017"/>
                  </a:lnTo>
                  <a:lnTo>
                    <a:pt x="1009" y="1017"/>
                  </a:lnTo>
                  <a:lnTo>
                    <a:pt x="1011" y="1015"/>
                  </a:lnTo>
                  <a:lnTo>
                    <a:pt x="1011" y="1015"/>
                  </a:lnTo>
                  <a:lnTo>
                    <a:pt x="1011" y="1013"/>
                  </a:lnTo>
                  <a:lnTo>
                    <a:pt x="1011" y="1013"/>
                  </a:lnTo>
                  <a:lnTo>
                    <a:pt x="1011" y="1013"/>
                  </a:lnTo>
                  <a:lnTo>
                    <a:pt x="1011" y="1010"/>
                  </a:lnTo>
                  <a:lnTo>
                    <a:pt x="1011" y="1010"/>
                  </a:lnTo>
                  <a:lnTo>
                    <a:pt x="1011" y="1010"/>
                  </a:lnTo>
                  <a:lnTo>
                    <a:pt x="1013" y="1008"/>
                  </a:lnTo>
                  <a:lnTo>
                    <a:pt x="1013" y="1008"/>
                  </a:lnTo>
                  <a:lnTo>
                    <a:pt x="1016" y="1008"/>
                  </a:lnTo>
                  <a:lnTo>
                    <a:pt x="1018" y="1008"/>
                  </a:lnTo>
                  <a:lnTo>
                    <a:pt x="1018" y="1005"/>
                  </a:lnTo>
                  <a:lnTo>
                    <a:pt x="1018" y="1005"/>
                  </a:lnTo>
                  <a:lnTo>
                    <a:pt x="1016" y="1005"/>
                  </a:lnTo>
                  <a:lnTo>
                    <a:pt x="1016" y="1005"/>
                  </a:lnTo>
                  <a:lnTo>
                    <a:pt x="1016" y="1003"/>
                  </a:lnTo>
                  <a:lnTo>
                    <a:pt x="1016" y="1003"/>
                  </a:lnTo>
                  <a:lnTo>
                    <a:pt x="1016" y="1003"/>
                  </a:lnTo>
                  <a:lnTo>
                    <a:pt x="1016" y="1003"/>
                  </a:lnTo>
                  <a:lnTo>
                    <a:pt x="1016" y="1003"/>
                  </a:lnTo>
                  <a:lnTo>
                    <a:pt x="1016" y="1003"/>
                  </a:lnTo>
                  <a:lnTo>
                    <a:pt x="1016" y="1003"/>
                  </a:lnTo>
                  <a:lnTo>
                    <a:pt x="1016" y="1001"/>
                  </a:lnTo>
                  <a:lnTo>
                    <a:pt x="1018" y="1001"/>
                  </a:lnTo>
                  <a:lnTo>
                    <a:pt x="1016" y="1001"/>
                  </a:lnTo>
                  <a:lnTo>
                    <a:pt x="1016" y="1001"/>
                  </a:lnTo>
                  <a:lnTo>
                    <a:pt x="1016" y="1001"/>
                  </a:lnTo>
                  <a:lnTo>
                    <a:pt x="1013" y="1001"/>
                  </a:lnTo>
                  <a:lnTo>
                    <a:pt x="1013" y="1001"/>
                  </a:lnTo>
                  <a:lnTo>
                    <a:pt x="1013" y="998"/>
                  </a:lnTo>
                  <a:lnTo>
                    <a:pt x="1013" y="998"/>
                  </a:lnTo>
                  <a:lnTo>
                    <a:pt x="1013" y="998"/>
                  </a:lnTo>
                  <a:lnTo>
                    <a:pt x="1013" y="998"/>
                  </a:lnTo>
                  <a:lnTo>
                    <a:pt x="1013" y="998"/>
                  </a:lnTo>
                  <a:lnTo>
                    <a:pt x="1013" y="998"/>
                  </a:lnTo>
                  <a:lnTo>
                    <a:pt x="1013" y="998"/>
                  </a:lnTo>
                  <a:lnTo>
                    <a:pt x="1011" y="998"/>
                  </a:lnTo>
                  <a:lnTo>
                    <a:pt x="1011" y="998"/>
                  </a:lnTo>
                  <a:lnTo>
                    <a:pt x="1011" y="996"/>
                  </a:lnTo>
                  <a:lnTo>
                    <a:pt x="1011" y="996"/>
                  </a:lnTo>
                  <a:lnTo>
                    <a:pt x="1011" y="996"/>
                  </a:lnTo>
                  <a:lnTo>
                    <a:pt x="1011" y="996"/>
                  </a:lnTo>
                  <a:lnTo>
                    <a:pt x="1013" y="996"/>
                  </a:lnTo>
                  <a:lnTo>
                    <a:pt x="1013" y="996"/>
                  </a:lnTo>
                  <a:lnTo>
                    <a:pt x="1013" y="994"/>
                  </a:lnTo>
                  <a:lnTo>
                    <a:pt x="1013" y="994"/>
                  </a:lnTo>
                  <a:lnTo>
                    <a:pt x="1013" y="994"/>
                  </a:lnTo>
                  <a:lnTo>
                    <a:pt x="1013" y="994"/>
                  </a:lnTo>
                  <a:lnTo>
                    <a:pt x="1011" y="994"/>
                  </a:lnTo>
                  <a:lnTo>
                    <a:pt x="1011" y="991"/>
                  </a:lnTo>
                  <a:lnTo>
                    <a:pt x="1011" y="991"/>
                  </a:lnTo>
                  <a:lnTo>
                    <a:pt x="1009" y="991"/>
                  </a:lnTo>
                  <a:lnTo>
                    <a:pt x="1009" y="991"/>
                  </a:lnTo>
                  <a:lnTo>
                    <a:pt x="1006" y="994"/>
                  </a:lnTo>
                  <a:lnTo>
                    <a:pt x="1006" y="991"/>
                  </a:lnTo>
                  <a:lnTo>
                    <a:pt x="1006" y="991"/>
                  </a:lnTo>
                  <a:lnTo>
                    <a:pt x="1002" y="991"/>
                  </a:lnTo>
                  <a:lnTo>
                    <a:pt x="1002" y="991"/>
                  </a:lnTo>
                  <a:lnTo>
                    <a:pt x="1002" y="991"/>
                  </a:lnTo>
                  <a:lnTo>
                    <a:pt x="1002" y="994"/>
                  </a:lnTo>
                  <a:lnTo>
                    <a:pt x="1002" y="994"/>
                  </a:lnTo>
                  <a:lnTo>
                    <a:pt x="999" y="994"/>
                  </a:lnTo>
                  <a:lnTo>
                    <a:pt x="999" y="994"/>
                  </a:lnTo>
                  <a:lnTo>
                    <a:pt x="999" y="994"/>
                  </a:lnTo>
                  <a:lnTo>
                    <a:pt x="999" y="991"/>
                  </a:lnTo>
                  <a:lnTo>
                    <a:pt x="999" y="991"/>
                  </a:lnTo>
                  <a:lnTo>
                    <a:pt x="999" y="991"/>
                  </a:lnTo>
                  <a:lnTo>
                    <a:pt x="999" y="991"/>
                  </a:lnTo>
                  <a:lnTo>
                    <a:pt x="1004" y="989"/>
                  </a:lnTo>
                  <a:lnTo>
                    <a:pt x="1006" y="989"/>
                  </a:lnTo>
                  <a:lnTo>
                    <a:pt x="1006" y="989"/>
                  </a:lnTo>
                  <a:lnTo>
                    <a:pt x="1006" y="989"/>
                  </a:lnTo>
                  <a:lnTo>
                    <a:pt x="1006" y="989"/>
                  </a:lnTo>
                  <a:lnTo>
                    <a:pt x="1002" y="986"/>
                  </a:lnTo>
                  <a:lnTo>
                    <a:pt x="1002" y="984"/>
                  </a:lnTo>
                  <a:lnTo>
                    <a:pt x="1002" y="984"/>
                  </a:lnTo>
                  <a:lnTo>
                    <a:pt x="999" y="984"/>
                  </a:lnTo>
                  <a:lnTo>
                    <a:pt x="999" y="982"/>
                  </a:lnTo>
                  <a:lnTo>
                    <a:pt x="999" y="982"/>
                  </a:lnTo>
                  <a:lnTo>
                    <a:pt x="997" y="984"/>
                  </a:lnTo>
                  <a:lnTo>
                    <a:pt x="994" y="984"/>
                  </a:lnTo>
                  <a:lnTo>
                    <a:pt x="992" y="984"/>
                  </a:lnTo>
                  <a:lnTo>
                    <a:pt x="992" y="982"/>
                  </a:lnTo>
                  <a:lnTo>
                    <a:pt x="987" y="979"/>
                  </a:lnTo>
                  <a:lnTo>
                    <a:pt x="987" y="979"/>
                  </a:lnTo>
                  <a:lnTo>
                    <a:pt x="990" y="979"/>
                  </a:lnTo>
                  <a:lnTo>
                    <a:pt x="990" y="977"/>
                  </a:lnTo>
                  <a:lnTo>
                    <a:pt x="990" y="977"/>
                  </a:lnTo>
                  <a:lnTo>
                    <a:pt x="990" y="975"/>
                  </a:lnTo>
                  <a:lnTo>
                    <a:pt x="987" y="977"/>
                  </a:lnTo>
                  <a:lnTo>
                    <a:pt x="987" y="977"/>
                  </a:lnTo>
                  <a:lnTo>
                    <a:pt x="987" y="975"/>
                  </a:lnTo>
                  <a:lnTo>
                    <a:pt x="985" y="975"/>
                  </a:lnTo>
                  <a:lnTo>
                    <a:pt x="985" y="975"/>
                  </a:lnTo>
                  <a:lnTo>
                    <a:pt x="985" y="972"/>
                  </a:lnTo>
                  <a:lnTo>
                    <a:pt x="985" y="972"/>
                  </a:lnTo>
                  <a:lnTo>
                    <a:pt x="985" y="972"/>
                  </a:lnTo>
                  <a:lnTo>
                    <a:pt x="985" y="972"/>
                  </a:lnTo>
                  <a:lnTo>
                    <a:pt x="987" y="972"/>
                  </a:lnTo>
                  <a:lnTo>
                    <a:pt x="990" y="975"/>
                  </a:lnTo>
                  <a:lnTo>
                    <a:pt x="990" y="975"/>
                  </a:lnTo>
                  <a:lnTo>
                    <a:pt x="990" y="975"/>
                  </a:lnTo>
                  <a:lnTo>
                    <a:pt x="990" y="977"/>
                  </a:lnTo>
                  <a:lnTo>
                    <a:pt x="992" y="977"/>
                  </a:lnTo>
                  <a:lnTo>
                    <a:pt x="992" y="977"/>
                  </a:lnTo>
                  <a:lnTo>
                    <a:pt x="992" y="979"/>
                  </a:lnTo>
                  <a:lnTo>
                    <a:pt x="992" y="979"/>
                  </a:lnTo>
                  <a:lnTo>
                    <a:pt x="994" y="979"/>
                  </a:lnTo>
                  <a:lnTo>
                    <a:pt x="997" y="979"/>
                  </a:lnTo>
                  <a:lnTo>
                    <a:pt x="997" y="979"/>
                  </a:lnTo>
                  <a:lnTo>
                    <a:pt x="997" y="979"/>
                  </a:lnTo>
                  <a:lnTo>
                    <a:pt x="994" y="977"/>
                  </a:lnTo>
                  <a:lnTo>
                    <a:pt x="994" y="975"/>
                  </a:lnTo>
                  <a:lnTo>
                    <a:pt x="994" y="975"/>
                  </a:lnTo>
                  <a:lnTo>
                    <a:pt x="997" y="975"/>
                  </a:lnTo>
                  <a:lnTo>
                    <a:pt x="997" y="977"/>
                  </a:lnTo>
                  <a:lnTo>
                    <a:pt x="997" y="977"/>
                  </a:lnTo>
                  <a:lnTo>
                    <a:pt x="997" y="979"/>
                  </a:lnTo>
                  <a:lnTo>
                    <a:pt x="999" y="979"/>
                  </a:lnTo>
                  <a:lnTo>
                    <a:pt x="999" y="979"/>
                  </a:lnTo>
                  <a:lnTo>
                    <a:pt x="999" y="979"/>
                  </a:lnTo>
                  <a:lnTo>
                    <a:pt x="1002" y="979"/>
                  </a:lnTo>
                  <a:lnTo>
                    <a:pt x="1002" y="982"/>
                  </a:lnTo>
                  <a:lnTo>
                    <a:pt x="1002" y="982"/>
                  </a:lnTo>
                  <a:lnTo>
                    <a:pt x="1002" y="982"/>
                  </a:lnTo>
                  <a:lnTo>
                    <a:pt x="1004" y="982"/>
                  </a:lnTo>
                  <a:lnTo>
                    <a:pt x="1004" y="984"/>
                  </a:lnTo>
                  <a:lnTo>
                    <a:pt x="1004" y="984"/>
                  </a:lnTo>
                  <a:lnTo>
                    <a:pt x="1006" y="984"/>
                  </a:lnTo>
                  <a:lnTo>
                    <a:pt x="1006" y="984"/>
                  </a:lnTo>
                  <a:lnTo>
                    <a:pt x="1006" y="984"/>
                  </a:lnTo>
                  <a:lnTo>
                    <a:pt x="1006" y="984"/>
                  </a:lnTo>
                  <a:lnTo>
                    <a:pt x="1006" y="984"/>
                  </a:lnTo>
                  <a:lnTo>
                    <a:pt x="1009" y="984"/>
                  </a:lnTo>
                  <a:lnTo>
                    <a:pt x="1009" y="982"/>
                  </a:lnTo>
                  <a:lnTo>
                    <a:pt x="1013" y="979"/>
                  </a:lnTo>
                  <a:lnTo>
                    <a:pt x="1013" y="979"/>
                  </a:lnTo>
                  <a:lnTo>
                    <a:pt x="1016" y="979"/>
                  </a:lnTo>
                  <a:lnTo>
                    <a:pt x="1016" y="979"/>
                  </a:lnTo>
                  <a:lnTo>
                    <a:pt x="1016" y="979"/>
                  </a:lnTo>
                  <a:lnTo>
                    <a:pt x="1016" y="982"/>
                  </a:lnTo>
                  <a:lnTo>
                    <a:pt x="1013" y="982"/>
                  </a:lnTo>
                  <a:lnTo>
                    <a:pt x="1013" y="982"/>
                  </a:lnTo>
                  <a:lnTo>
                    <a:pt x="1013" y="982"/>
                  </a:lnTo>
                  <a:lnTo>
                    <a:pt x="1013" y="982"/>
                  </a:lnTo>
                  <a:lnTo>
                    <a:pt x="1013" y="982"/>
                  </a:lnTo>
                  <a:lnTo>
                    <a:pt x="1013" y="984"/>
                  </a:lnTo>
                  <a:lnTo>
                    <a:pt x="1013" y="984"/>
                  </a:lnTo>
                  <a:lnTo>
                    <a:pt x="1013" y="984"/>
                  </a:lnTo>
                  <a:lnTo>
                    <a:pt x="1013" y="984"/>
                  </a:lnTo>
                  <a:lnTo>
                    <a:pt x="1013" y="984"/>
                  </a:lnTo>
                  <a:lnTo>
                    <a:pt x="1013" y="984"/>
                  </a:lnTo>
                  <a:lnTo>
                    <a:pt x="1013" y="984"/>
                  </a:lnTo>
                  <a:lnTo>
                    <a:pt x="1016" y="984"/>
                  </a:lnTo>
                  <a:lnTo>
                    <a:pt x="1016" y="984"/>
                  </a:lnTo>
                  <a:lnTo>
                    <a:pt x="1016" y="984"/>
                  </a:lnTo>
                  <a:lnTo>
                    <a:pt x="1016" y="984"/>
                  </a:lnTo>
                  <a:lnTo>
                    <a:pt x="1016" y="986"/>
                  </a:lnTo>
                  <a:lnTo>
                    <a:pt x="1016" y="986"/>
                  </a:lnTo>
                  <a:lnTo>
                    <a:pt x="1016" y="986"/>
                  </a:lnTo>
                  <a:lnTo>
                    <a:pt x="1016" y="986"/>
                  </a:lnTo>
                  <a:lnTo>
                    <a:pt x="1016" y="989"/>
                  </a:lnTo>
                  <a:lnTo>
                    <a:pt x="1018" y="989"/>
                  </a:lnTo>
                  <a:lnTo>
                    <a:pt x="1018" y="989"/>
                  </a:lnTo>
                  <a:lnTo>
                    <a:pt x="1018" y="989"/>
                  </a:lnTo>
                  <a:lnTo>
                    <a:pt x="1018" y="986"/>
                  </a:lnTo>
                  <a:lnTo>
                    <a:pt x="1018" y="986"/>
                  </a:lnTo>
                  <a:lnTo>
                    <a:pt x="1018" y="986"/>
                  </a:lnTo>
                  <a:lnTo>
                    <a:pt x="1018" y="989"/>
                  </a:lnTo>
                  <a:lnTo>
                    <a:pt x="1020" y="989"/>
                  </a:lnTo>
                  <a:lnTo>
                    <a:pt x="1020" y="989"/>
                  </a:lnTo>
                  <a:lnTo>
                    <a:pt x="1023" y="986"/>
                  </a:lnTo>
                  <a:lnTo>
                    <a:pt x="1023" y="986"/>
                  </a:lnTo>
                  <a:lnTo>
                    <a:pt x="1023" y="984"/>
                  </a:lnTo>
                  <a:lnTo>
                    <a:pt x="1023" y="984"/>
                  </a:lnTo>
                  <a:lnTo>
                    <a:pt x="1020" y="984"/>
                  </a:lnTo>
                  <a:lnTo>
                    <a:pt x="1020" y="984"/>
                  </a:lnTo>
                  <a:lnTo>
                    <a:pt x="1020" y="984"/>
                  </a:lnTo>
                  <a:lnTo>
                    <a:pt x="1020" y="984"/>
                  </a:lnTo>
                  <a:lnTo>
                    <a:pt x="1020" y="984"/>
                  </a:lnTo>
                  <a:lnTo>
                    <a:pt x="1020" y="984"/>
                  </a:lnTo>
                  <a:lnTo>
                    <a:pt x="1020" y="982"/>
                  </a:lnTo>
                  <a:lnTo>
                    <a:pt x="1020" y="982"/>
                  </a:lnTo>
                  <a:lnTo>
                    <a:pt x="1020" y="982"/>
                  </a:lnTo>
                  <a:lnTo>
                    <a:pt x="1023" y="982"/>
                  </a:lnTo>
                  <a:lnTo>
                    <a:pt x="1020" y="982"/>
                  </a:lnTo>
                  <a:lnTo>
                    <a:pt x="1020" y="982"/>
                  </a:lnTo>
                  <a:lnTo>
                    <a:pt x="1020" y="984"/>
                  </a:lnTo>
                  <a:lnTo>
                    <a:pt x="1023" y="984"/>
                  </a:lnTo>
                  <a:lnTo>
                    <a:pt x="1028" y="984"/>
                  </a:lnTo>
                  <a:lnTo>
                    <a:pt x="1030" y="984"/>
                  </a:lnTo>
                  <a:lnTo>
                    <a:pt x="1030" y="984"/>
                  </a:lnTo>
                  <a:lnTo>
                    <a:pt x="1030" y="984"/>
                  </a:lnTo>
                  <a:lnTo>
                    <a:pt x="1030" y="984"/>
                  </a:lnTo>
                  <a:lnTo>
                    <a:pt x="1030" y="982"/>
                  </a:lnTo>
                  <a:lnTo>
                    <a:pt x="1030" y="982"/>
                  </a:lnTo>
                  <a:lnTo>
                    <a:pt x="1030" y="982"/>
                  </a:lnTo>
                  <a:lnTo>
                    <a:pt x="1030" y="982"/>
                  </a:lnTo>
                  <a:lnTo>
                    <a:pt x="1032" y="982"/>
                  </a:lnTo>
                  <a:lnTo>
                    <a:pt x="1032" y="982"/>
                  </a:lnTo>
                  <a:lnTo>
                    <a:pt x="1032" y="982"/>
                  </a:lnTo>
                  <a:lnTo>
                    <a:pt x="1032" y="982"/>
                  </a:lnTo>
                  <a:lnTo>
                    <a:pt x="1035" y="982"/>
                  </a:lnTo>
                  <a:lnTo>
                    <a:pt x="1035" y="979"/>
                  </a:lnTo>
                  <a:lnTo>
                    <a:pt x="1032" y="979"/>
                  </a:lnTo>
                  <a:lnTo>
                    <a:pt x="1032" y="979"/>
                  </a:lnTo>
                  <a:lnTo>
                    <a:pt x="1032" y="979"/>
                  </a:lnTo>
                  <a:lnTo>
                    <a:pt x="1032" y="979"/>
                  </a:lnTo>
                  <a:lnTo>
                    <a:pt x="1035" y="979"/>
                  </a:lnTo>
                  <a:lnTo>
                    <a:pt x="1035" y="977"/>
                  </a:lnTo>
                  <a:lnTo>
                    <a:pt x="1035" y="977"/>
                  </a:lnTo>
                  <a:lnTo>
                    <a:pt x="1035" y="977"/>
                  </a:lnTo>
                  <a:lnTo>
                    <a:pt x="1037" y="977"/>
                  </a:lnTo>
                  <a:lnTo>
                    <a:pt x="1037" y="977"/>
                  </a:lnTo>
                  <a:lnTo>
                    <a:pt x="1037" y="977"/>
                  </a:lnTo>
                  <a:lnTo>
                    <a:pt x="1037" y="977"/>
                  </a:lnTo>
                  <a:lnTo>
                    <a:pt x="1037" y="977"/>
                  </a:lnTo>
                  <a:lnTo>
                    <a:pt x="1039" y="977"/>
                  </a:lnTo>
                  <a:lnTo>
                    <a:pt x="1039" y="975"/>
                  </a:lnTo>
                  <a:lnTo>
                    <a:pt x="1039" y="975"/>
                  </a:lnTo>
                  <a:lnTo>
                    <a:pt x="1039" y="975"/>
                  </a:lnTo>
                  <a:lnTo>
                    <a:pt x="1039" y="975"/>
                  </a:lnTo>
                  <a:lnTo>
                    <a:pt x="1039" y="975"/>
                  </a:lnTo>
                  <a:lnTo>
                    <a:pt x="1039" y="975"/>
                  </a:lnTo>
                  <a:lnTo>
                    <a:pt x="1042" y="975"/>
                  </a:lnTo>
                  <a:lnTo>
                    <a:pt x="1042" y="975"/>
                  </a:lnTo>
                  <a:lnTo>
                    <a:pt x="1042" y="972"/>
                  </a:lnTo>
                  <a:lnTo>
                    <a:pt x="1042" y="972"/>
                  </a:lnTo>
                  <a:lnTo>
                    <a:pt x="1042" y="972"/>
                  </a:lnTo>
                  <a:lnTo>
                    <a:pt x="1039" y="972"/>
                  </a:lnTo>
                  <a:lnTo>
                    <a:pt x="1039" y="972"/>
                  </a:lnTo>
                  <a:lnTo>
                    <a:pt x="1039" y="970"/>
                  </a:lnTo>
                  <a:lnTo>
                    <a:pt x="1037" y="968"/>
                  </a:lnTo>
                  <a:lnTo>
                    <a:pt x="1037" y="968"/>
                  </a:lnTo>
                  <a:lnTo>
                    <a:pt x="1030" y="970"/>
                  </a:lnTo>
                  <a:lnTo>
                    <a:pt x="1028" y="970"/>
                  </a:lnTo>
                  <a:lnTo>
                    <a:pt x="1030" y="968"/>
                  </a:lnTo>
                  <a:lnTo>
                    <a:pt x="1037" y="965"/>
                  </a:lnTo>
                  <a:lnTo>
                    <a:pt x="1037" y="965"/>
                  </a:lnTo>
                  <a:lnTo>
                    <a:pt x="1037" y="965"/>
                  </a:lnTo>
                  <a:lnTo>
                    <a:pt x="1037" y="968"/>
                  </a:lnTo>
                  <a:lnTo>
                    <a:pt x="1039" y="968"/>
                  </a:lnTo>
                  <a:lnTo>
                    <a:pt x="1039" y="970"/>
                  </a:lnTo>
                  <a:lnTo>
                    <a:pt x="1039" y="970"/>
                  </a:lnTo>
                  <a:lnTo>
                    <a:pt x="1039" y="970"/>
                  </a:lnTo>
                  <a:lnTo>
                    <a:pt x="1042" y="970"/>
                  </a:lnTo>
                  <a:lnTo>
                    <a:pt x="1042" y="970"/>
                  </a:lnTo>
                  <a:lnTo>
                    <a:pt x="1044" y="970"/>
                  </a:lnTo>
                  <a:lnTo>
                    <a:pt x="1044" y="970"/>
                  </a:lnTo>
                  <a:lnTo>
                    <a:pt x="1044" y="968"/>
                  </a:lnTo>
                  <a:lnTo>
                    <a:pt x="1044" y="968"/>
                  </a:lnTo>
                  <a:lnTo>
                    <a:pt x="1046" y="968"/>
                  </a:lnTo>
                  <a:lnTo>
                    <a:pt x="1046" y="968"/>
                  </a:lnTo>
                  <a:lnTo>
                    <a:pt x="1046" y="968"/>
                  </a:lnTo>
                  <a:lnTo>
                    <a:pt x="1046" y="968"/>
                  </a:lnTo>
                  <a:lnTo>
                    <a:pt x="1046" y="968"/>
                  </a:lnTo>
                  <a:lnTo>
                    <a:pt x="1046" y="965"/>
                  </a:lnTo>
                  <a:lnTo>
                    <a:pt x="1046" y="965"/>
                  </a:lnTo>
                  <a:lnTo>
                    <a:pt x="1046" y="965"/>
                  </a:lnTo>
                  <a:lnTo>
                    <a:pt x="1046" y="965"/>
                  </a:lnTo>
                  <a:lnTo>
                    <a:pt x="1046" y="965"/>
                  </a:lnTo>
                  <a:lnTo>
                    <a:pt x="1044" y="963"/>
                  </a:lnTo>
                  <a:lnTo>
                    <a:pt x="1044" y="963"/>
                  </a:lnTo>
                  <a:lnTo>
                    <a:pt x="1044" y="963"/>
                  </a:lnTo>
                  <a:lnTo>
                    <a:pt x="1044" y="963"/>
                  </a:lnTo>
                  <a:lnTo>
                    <a:pt x="1044" y="963"/>
                  </a:lnTo>
                  <a:lnTo>
                    <a:pt x="1044" y="963"/>
                  </a:lnTo>
                  <a:lnTo>
                    <a:pt x="1044" y="963"/>
                  </a:lnTo>
                  <a:lnTo>
                    <a:pt x="1042" y="963"/>
                  </a:lnTo>
                  <a:lnTo>
                    <a:pt x="1042" y="960"/>
                  </a:lnTo>
                  <a:lnTo>
                    <a:pt x="1042" y="960"/>
                  </a:lnTo>
                  <a:lnTo>
                    <a:pt x="1039" y="960"/>
                  </a:lnTo>
                  <a:lnTo>
                    <a:pt x="1039" y="960"/>
                  </a:lnTo>
                  <a:lnTo>
                    <a:pt x="1039" y="963"/>
                  </a:lnTo>
                  <a:lnTo>
                    <a:pt x="1039" y="963"/>
                  </a:lnTo>
                  <a:lnTo>
                    <a:pt x="1037" y="963"/>
                  </a:lnTo>
                  <a:lnTo>
                    <a:pt x="1037" y="960"/>
                  </a:lnTo>
                  <a:lnTo>
                    <a:pt x="1039" y="960"/>
                  </a:lnTo>
                  <a:lnTo>
                    <a:pt x="1039" y="960"/>
                  </a:lnTo>
                  <a:lnTo>
                    <a:pt x="1039" y="960"/>
                  </a:lnTo>
                  <a:lnTo>
                    <a:pt x="1042" y="960"/>
                  </a:lnTo>
                  <a:lnTo>
                    <a:pt x="1042" y="960"/>
                  </a:lnTo>
                  <a:lnTo>
                    <a:pt x="1042" y="960"/>
                  </a:lnTo>
                  <a:lnTo>
                    <a:pt x="1044" y="958"/>
                  </a:lnTo>
                  <a:lnTo>
                    <a:pt x="1044" y="958"/>
                  </a:lnTo>
                  <a:lnTo>
                    <a:pt x="1044" y="958"/>
                  </a:lnTo>
                  <a:lnTo>
                    <a:pt x="1042" y="958"/>
                  </a:lnTo>
                  <a:lnTo>
                    <a:pt x="1042" y="958"/>
                  </a:lnTo>
                  <a:lnTo>
                    <a:pt x="1039" y="958"/>
                  </a:lnTo>
                  <a:lnTo>
                    <a:pt x="1039" y="956"/>
                  </a:lnTo>
                  <a:lnTo>
                    <a:pt x="1039" y="956"/>
                  </a:lnTo>
                  <a:lnTo>
                    <a:pt x="1039" y="956"/>
                  </a:lnTo>
                  <a:lnTo>
                    <a:pt x="1039" y="953"/>
                  </a:lnTo>
                  <a:lnTo>
                    <a:pt x="1039" y="953"/>
                  </a:lnTo>
                  <a:lnTo>
                    <a:pt x="1039" y="951"/>
                  </a:lnTo>
                  <a:lnTo>
                    <a:pt x="1039" y="951"/>
                  </a:lnTo>
                  <a:lnTo>
                    <a:pt x="1039" y="951"/>
                  </a:lnTo>
                  <a:lnTo>
                    <a:pt x="1039" y="951"/>
                  </a:lnTo>
                  <a:lnTo>
                    <a:pt x="1039" y="951"/>
                  </a:lnTo>
                  <a:lnTo>
                    <a:pt x="1039" y="949"/>
                  </a:lnTo>
                  <a:lnTo>
                    <a:pt x="1039" y="949"/>
                  </a:lnTo>
                  <a:lnTo>
                    <a:pt x="1039" y="949"/>
                  </a:lnTo>
                  <a:lnTo>
                    <a:pt x="1042" y="949"/>
                  </a:lnTo>
                  <a:lnTo>
                    <a:pt x="1042" y="949"/>
                  </a:lnTo>
                  <a:lnTo>
                    <a:pt x="1042" y="949"/>
                  </a:lnTo>
                  <a:lnTo>
                    <a:pt x="1042" y="949"/>
                  </a:lnTo>
                  <a:lnTo>
                    <a:pt x="1042" y="949"/>
                  </a:lnTo>
                  <a:lnTo>
                    <a:pt x="1044" y="951"/>
                  </a:lnTo>
                  <a:lnTo>
                    <a:pt x="1044" y="951"/>
                  </a:lnTo>
                  <a:lnTo>
                    <a:pt x="1044" y="953"/>
                  </a:lnTo>
                  <a:lnTo>
                    <a:pt x="1044" y="953"/>
                  </a:lnTo>
                  <a:lnTo>
                    <a:pt x="1046" y="953"/>
                  </a:lnTo>
                  <a:lnTo>
                    <a:pt x="1046" y="953"/>
                  </a:lnTo>
                  <a:lnTo>
                    <a:pt x="1046" y="953"/>
                  </a:lnTo>
                  <a:lnTo>
                    <a:pt x="1049" y="951"/>
                  </a:lnTo>
                  <a:lnTo>
                    <a:pt x="1049" y="953"/>
                  </a:lnTo>
                  <a:lnTo>
                    <a:pt x="1049" y="953"/>
                  </a:lnTo>
                  <a:lnTo>
                    <a:pt x="1049" y="953"/>
                  </a:lnTo>
                  <a:lnTo>
                    <a:pt x="1051" y="953"/>
                  </a:lnTo>
                  <a:lnTo>
                    <a:pt x="1051" y="953"/>
                  </a:lnTo>
                  <a:lnTo>
                    <a:pt x="1054" y="953"/>
                  </a:lnTo>
                  <a:lnTo>
                    <a:pt x="1054" y="953"/>
                  </a:lnTo>
                  <a:lnTo>
                    <a:pt x="1054" y="953"/>
                  </a:lnTo>
                  <a:lnTo>
                    <a:pt x="1056" y="953"/>
                  </a:lnTo>
                  <a:lnTo>
                    <a:pt x="1056" y="953"/>
                  </a:lnTo>
                  <a:lnTo>
                    <a:pt x="1056" y="953"/>
                  </a:lnTo>
                  <a:lnTo>
                    <a:pt x="1056" y="951"/>
                  </a:lnTo>
                  <a:lnTo>
                    <a:pt x="1054" y="951"/>
                  </a:lnTo>
                  <a:lnTo>
                    <a:pt x="1054" y="951"/>
                  </a:lnTo>
                  <a:lnTo>
                    <a:pt x="1054" y="951"/>
                  </a:lnTo>
                  <a:lnTo>
                    <a:pt x="1054" y="951"/>
                  </a:lnTo>
                  <a:lnTo>
                    <a:pt x="1056" y="951"/>
                  </a:lnTo>
                  <a:lnTo>
                    <a:pt x="1054" y="949"/>
                  </a:lnTo>
                  <a:lnTo>
                    <a:pt x="1054" y="949"/>
                  </a:lnTo>
                  <a:lnTo>
                    <a:pt x="1054" y="946"/>
                  </a:lnTo>
                  <a:lnTo>
                    <a:pt x="1054" y="946"/>
                  </a:lnTo>
                  <a:lnTo>
                    <a:pt x="1054" y="946"/>
                  </a:lnTo>
                  <a:lnTo>
                    <a:pt x="1054" y="946"/>
                  </a:lnTo>
                  <a:lnTo>
                    <a:pt x="1054" y="946"/>
                  </a:lnTo>
                  <a:lnTo>
                    <a:pt x="1056" y="946"/>
                  </a:lnTo>
                  <a:lnTo>
                    <a:pt x="1058" y="946"/>
                  </a:lnTo>
                  <a:lnTo>
                    <a:pt x="1058" y="946"/>
                  </a:lnTo>
                  <a:lnTo>
                    <a:pt x="1058" y="946"/>
                  </a:lnTo>
                  <a:lnTo>
                    <a:pt x="1058" y="944"/>
                  </a:lnTo>
                  <a:lnTo>
                    <a:pt x="1056" y="942"/>
                  </a:lnTo>
                  <a:lnTo>
                    <a:pt x="1056" y="942"/>
                  </a:lnTo>
                  <a:lnTo>
                    <a:pt x="1056" y="942"/>
                  </a:lnTo>
                  <a:lnTo>
                    <a:pt x="1054" y="942"/>
                  </a:lnTo>
                  <a:lnTo>
                    <a:pt x="1054" y="942"/>
                  </a:lnTo>
                  <a:lnTo>
                    <a:pt x="1054" y="942"/>
                  </a:lnTo>
                  <a:lnTo>
                    <a:pt x="1054" y="942"/>
                  </a:lnTo>
                  <a:lnTo>
                    <a:pt x="1054" y="939"/>
                  </a:lnTo>
                  <a:lnTo>
                    <a:pt x="1054" y="939"/>
                  </a:lnTo>
                  <a:lnTo>
                    <a:pt x="1054" y="939"/>
                  </a:lnTo>
                  <a:lnTo>
                    <a:pt x="1054" y="939"/>
                  </a:lnTo>
                  <a:lnTo>
                    <a:pt x="1058" y="942"/>
                  </a:lnTo>
                  <a:lnTo>
                    <a:pt x="1058" y="939"/>
                  </a:lnTo>
                  <a:lnTo>
                    <a:pt x="1058" y="939"/>
                  </a:lnTo>
                  <a:lnTo>
                    <a:pt x="1058" y="939"/>
                  </a:lnTo>
                  <a:lnTo>
                    <a:pt x="1061" y="939"/>
                  </a:lnTo>
                  <a:lnTo>
                    <a:pt x="1061" y="937"/>
                  </a:lnTo>
                  <a:lnTo>
                    <a:pt x="1061" y="937"/>
                  </a:lnTo>
                  <a:lnTo>
                    <a:pt x="1061" y="937"/>
                  </a:lnTo>
                  <a:lnTo>
                    <a:pt x="1061" y="937"/>
                  </a:lnTo>
                  <a:lnTo>
                    <a:pt x="1063" y="934"/>
                  </a:lnTo>
                  <a:lnTo>
                    <a:pt x="1063" y="934"/>
                  </a:lnTo>
                  <a:lnTo>
                    <a:pt x="1063" y="934"/>
                  </a:lnTo>
                  <a:lnTo>
                    <a:pt x="1063" y="934"/>
                  </a:lnTo>
                  <a:lnTo>
                    <a:pt x="1063" y="934"/>
                  </a:lnTo>
                  <a:lnTo>
                    <a:pt x="1063" y="934"/>
                  </a:lnTo>
                  <a:lnTo>
                    <a:pt x="1063" y="932"/>
                  </a:lnTo>
                  <a:lnTo>
                    <a:pt x="1063" y="932"/>
                  </a:lnTo>
                  <a:lnTo>
                    <a:pt x="1063" y="932"/>
                  </a:lnTo>
                  <a:lnTo>
                    <a:pt x="1063" y="932"/>
                  </a:lnTo>
                  <a:lnTo>
                    <a:pt x="1063" y="932"/>
                  </a:lnTo>
                  <a:lnTo>
                    <a:pt x="1063" y="930"/>
                  </a:lnTo>
                  <a:lnTo>
                    <a:pt x="1065" y="930"/>
                  </a:lnTo>
                  <a:lnTo>
                    <a:pt x="1063" y="930"/>
                  </a:lnTo>
                  <a:lnTo>
                    <a:pt x="1063" y="930"/>
                  </a:lnTo>
                  <a:lnTo>
                    <a:pt x="1063" y="927"/>
                  </a:lnTo>
                  <a:lnTo>
                    <a:pt x="1068" y="927"/>
                  </a:lnTo>
                  <a:lnTo>
                    <a:pt x="1068" y="925"/>
                  </a:lnTo>
                  <a:lnTo>
                    <a:pt x="1068" y="925"/>
                  </a:lnTo>
                  <a:lnTo>
                    <a:pt x="1065" y="925"/>
                  </a:lnTo>
                  <a:lnTo>
                    <a:pt x="1065" y="925"/>
                  </a:lnTo>
                  <a:lnTo>
                    <a:pt x="1065" y="925"/>
                  </a:lnTo>
                  <a:lnTo>
                    <a:pt x="1063" y="925"/>
                  </a:lnTo>
                  <a:lnTo>
                    <a:pt x="1063" y="925"/>
                  </a:lnTo>
                  <a:lnTo>
                    <a:pt x="1065" y="923"/>
                  </a:lnTo>
                  <a:lnTo>
                    <a:pt x="1065" y="923"/>
                  </a:lnTo>
                  <a:lnTo>
                    <a:pt x="1068" y="923"/>
                  </a:lnTo>
                  <a:lnTo>
                    <a:pt x="1070" y="923"/>
                  </a:lnTo>
                  <a:lnTo>
                    <a:pt x="1070" y="923"/>
                  </a:lnTo>
                  <a:lnTo>
                    <a:pt x="1070" y="923"/>
                  </a:lnTo>
                  <a:lnTo>
                    <a:pt x="1070" y="923"/>
                  </a:lnTo>
                  <a:lnTo>
                    <a:pt x="1070" y="923"/>
                  </a:lnTo>
                  <a:lnTo>
                    <a:pt x="1070" y="920"/>
                  </a:lnTo>
                  <a:lnTo>
                    <a:pt x="1070" y="923"/>
                  </a:lnTo>
                  <a:lnTo>
                    <a:pt x="1073" y="923"/>
                  </a:lnTo>
                  <a:lnTo>
                    <a:pt x="1073" y="923"/>
                  </a:lnTo>
                  <a:lnTo>
                    <a:pt x="1070" y="920"/>
                  </a:lnTo>
                  <a:lnTo>
                    <a:pt x="1070" y="920"/>
                  </a:lnTo>
                  <a:lnTo>
                    <a:pt x="1070" y="920"/>
                  </a:lnTo>
                  <a:lnTo>
                    <a:pt x="1068" y="918"/>
                  </a:lnTo>
                  <a:lnTo>
                    <a:pt x="1068" y="918"/>
                  </a:lnTo>
                  <a:lnTo>
                    <a:pt x="1068" y="915"/>
                  </a:lnTo>
                  <a:lnTo>
                    <a:pt x="1068" y="915"/>
                  </a:lnTo>
                  <a:lnTo>
                    <a:pt x="1068" y="915"/>
                  </a:lnTo>
                  <a:lnTo>
                    <a:pt x="1070" y="915"/>
                  </a:lnTo>
                  <a:lnTo>
                    <a:pt x="1070" y="915"/>
                  </a:lnTo>
                  <a:lnTo>
                    <a:pt x="1070" y="918"/>
                  </a:lnTo>
                  <a:lnTo>
                    <a:pt x="1073" y="918"/>
                  </a:lnTo>
                  <a:lnTo>
                    <a:pt x="1075" y="918"/>
                  </a:lnTo>
                  <a:lnTo>
                    <a:pt x="1075" y="918"/>
                  </a:lnTo>
                  <a:lnTo>
                    <a:pt x="1075" y="918"/>
                  </a:lnTo>
                  <a:lnTo>
                    <a:pt x="1077" y="915"/>
                  </a:lnTo>
                  <a:lnTo>
                    <a:pt x="1077" y="913"/>
                  </a:lnTo>
                  <a:lnTo>
                    <a:pt x="1075" y="915"/>
                  </a:lnTo>
                  <a:lnTo>
                    <a:pt x="1073" y="913"/>
                  </a:lnTo>
                  <a:lnTo>
                    <a:pt x="1073" y="913"/>
                  </a:lnTo>
                  <a:lnTo>
                    <a:pt x="1075" y="913"/>
                  </a:lnTo>
                  <a:lnTo>
                    <a:pt x="1075" y="911"/>
                  </a:lnTo>
                  <a:lnTo>
                    <a:pt x="1075" y="911"/>
                  </a:lnTo>
                  <a:lnTo>
                    <a:pt x="1075" y="911"/>
                  </a:lnTo>
                  <a:lnTo>
                    <a:pt x="1077" y="908"/>
                  </a:lnTo>
                  <a:lnTo>
                    <a:pt x="1077" y="908"/>
                  </a:lnTo>
                  <a:lnTo>
                    <a:pt x="1077" y="911"/>
                  </a:lnTo>
                  <a:lnTo>
                    <a:pt x="1077" y="911"/>
                  </a:lnTo>
                  <a:lnTo>
                    <a:pt x="1077" y="911"/>
                  </a:lnTo>
                  <a:lnTo>
                    <a:pt x="1080" y="911"/>
                  </a:lnTo>
                  <a:lnTo>
                    <a:pt x="1082" y="908"/>
                  </a:lnTo>
                  <a:lnTo>
                    <a:pt x="1082" y="906"/>
                  </a:lnTo>
                  <a:lnTo>
                    <a:pt x="1082" y="906"/>
                  </a:lnTo>
                  <a:lnTo>
                    <a:pt x="1082" y="906"/>
                  </a:lnTo>
                  <a:lnTo>
                    <a:pt x="1082" y="906"/>
                  </a:lnTo>
                  <a:lnTo>
                    <a:pt x="1080" y="906"/>
                  </a:lnTo>
                  <a:lnTo>
                    <a:pt x="1080" y="906"/>
                  </a:lnTo>
                  <a:lnTo>
                    <a:pt x="1077" y="906"/>
                  </a:lnTo>
                  <a:lnTo>
                    <a:pt x="1077" y="904"/>
                  </a:lnTo>
                  <a:lnTo>
                    <a:pt x="1080" y="904"/>
                  </a:lnTo>
                  <a:lnTo>
                    <a:pt x="1080" y="904"/>
                  </a:lnTo>
                  <a:lnTo>
                    <a:pt x="1080" y="904"/>
                  </a:lnTo>
                  <a:lnTo>
                    <a:pt x="1082" y="904"/>
                  </a:lnTo>
                  <a:lnTo>
                    <a:pt x="1082" y="904"/>
                  </a:lnTo>
                  <a:lnTo>
                    <a:pt x="1084" y="901"/>
                  </a:lnTo>
                  <a:lnTo>
                    <a:pt x="1084" y="901"/>
                  </a:lnTo>
                  <a:lnTo>
                    <a:pt x="1084" y="901"/>
                  </a:lnTo>
                  <a:lnTo>
                    <a:pt x="1084" y="901"/>
                  </a:lnTo>
                  <a:lnTo>
                    <a:pt x="1084" y="901"/>
                  </a:lnTo>
                  <a:lnTo>
                    <a:pt x="1084" y="899"/>
                  </a:lnTo>
                  <a:lnTo>
                    <a:pt x="1082" y="899"/>
                  </a:lnTo>
                  <a:lnTo>
                    <a:pt x="1082" y="899"/>
                  </a:lnTo>
                  <a:lnTo>
                    <a:pt x="1084" y="899"/>
                  </a:lnTo>
                  <a:lnTo>
                    <a:pt x="1084" y="897"/>
                  </a:lnTo>
                  <a:lnTo>
                    <a:pt x="1087" y="897"/>
                  </a:lnTo>
                  <a:lnTo>
                    <a:pt x="1084" y="892"/>
                  </a:lnTo>
                  <a:lnTo>
                    <a:pt x="1087" y="892"/>
                  </a:lnTo>
                  <a:lnTo>
                    <a:pt x="1087" y="892"/>
                  </a:lnTo>
                  <a:lnTo>
                    <a:pt x="1087" y="894"/>
                  </a:lnTo>
                  <a:lnTo>
                    <a:pt x="1087" y="894"/>
                  </a:lnTo>
                  <a:lnTo>
                    <a:pt x="1089" y="894"/>
                  </a:lnTo>
                  <a:lnTo>
                    <a:pt x="1089" y="892"/>
                  </a:lnTo>
                  <a:lnTo>
                    <a:pt x="1089" y="889"/>
                  </a:lnTo>
                  <a:lnTo>
                    <a:pt x="1089" y="889"/>
                  </a:lnTo>
                  <a:lnTo>
                    <a:pt x="1089" y="889"/>
                  </a:lnTo>
                  <a:lnTo>
                    <a:pt x="1091" y="889"/>
                  </a:lnTo>
                  <a:lnTo>
                    <a:pt x="1091" y="889"/>
                  </a:lnTo>
                  <a:lnTo>
                    <a:pt x="1091" y="889"/>
                  </a:lnTo>
                  <a:lnTo>
                    <a:pt x="1091" y="889"/>
                  </a:lnTo>
                  <a:lnTo>
                    <a:pt x="1094" y="887"/>
                  </a:lnTo>
                  <a:lnTo>
                    <a:pt x="1094" y="887"/>
                  </a:lnTo>
                  <a:lnTo>
                    <a:pt x="1094" y="885"/>
                  </a:lnTo>
                  <a:lnTo>
                    <a:pt x="1091" y="885"/>
                  </a:lnTo>
                  <a:lnTo>
                    <a:pt x="1091" y="885"/>
                  </a:lnTo>
                  <a:lnTo>
                    <a:pt x="1091" y="885"/>
                  </a:lnTo>
                  <a:lnTo>
                    <a:pt x="1091" y="885"/>
                  </a:lnTo>
                  <a:lnTo>
                    <a:pt x="1094" y="885"/>
                  </a:lnTo>
                  <a:lnTo>
                    <a:pt x="1091" y="885"/>
                  </a:lnTo>
                  <a:lnTo>
                    <a:pt x="1091" y="885"/>
                  </a:lnTo>
                  <a:lnTo>
                    <a:pt x="1091" y="882"/>
                  </a:lnTo>
                  <a:lnTo>
                    <a:pt x="1091" y="885"/>
                  </a:lnTo>
                  <a:lnTo>
                    <a:pt x="1091" y="882"/>
                  </a:lnTo>
                  <a:lnTo>
                    <a:pt x="1091" y="882"/>
                  </a:lnTo>
                  <a:lnTo>
                    <a:pt x="1091" y="882"/>
                  </a:lnTo>
                  <a:lnTo>
                    <a:pt x="1091" y="882"/>
                  </a:lnTo>
                  <a:lnTo>
                    <a:pt x="1091" y="882"/>
                  </a:lnTo>
                  <a:lnTo>
                    <a:pt x="1089" y="882"/>
                  </a:lnTo>
                  <a:lnTo>
                    <a:pt x="1089" y="882"/>
                  </a:lnTo>
                  <a:lnTo>
                    <a:pt x="1089" y="880"/>
                  </a:lnTo>
                  <a:lnTo>
                    <a:pt x="1091" y="880"/>
                  </a:lnTo>
                  <a:lnTo>
                    <a:pt x="1091" y="880"/>
                  </a:lnTo>
                  <a:lnTo>
                    <a:pt x="1091" y="880"/>
                  </a:lnTo>
                  <a:lnTo>
                    <a:pt x="1091" y="880"/>
                  </a:lnTo>
                  <a:lnTo>
                    <a:pt x="1091" y="880"/>
                  </a:lnTo>
                  <a:lnTo>
                    <a:pt x="1094" y="880"/>
                  </a:lnTo>
                  <a:lnTo>
                    <a:pt x="1094" y="880"/>
                  </a:lnTo>
                  <a:lnTo>
                    <a:pt x="1096" y="878"/>
                  </a:lnTo>
                  <a:lnTo>
                    <a:pt x="1096" y="873"/>
                  </a:lnTo>
                  <a:lnTo>
                    <a:pt x="1096" y="873"/>
                  </a:lnTo>
                  <a:lnTo>
                    <a:pt x="1096" y="873"/>
                  </a:lnTo>
                  <a:lnTo>
                    <a:pt x="1096" y="873"/>
                  </a:lnTo>
                  <a:lnTo>
                    <a:pt x="1096" y="873"/>
                  </a:lnTo>
                  <a:lnTo>
                    <a:pt x="1096" y="873"/>
                  </a:lnTo>
                  <a:lnTo>
                    <a:pt x="1096" y="873"/>
                  </a:lnTo>
                  <a:lnTo>
                    <a:pt x="1096" y="871"/>
                  </a:lnTo>
                  <a:lnTo>
                    <a:pt x="1096" y="871"/>
                  </a:lnTo>
                  <a:lnTo>
                    <a:pt x="1094" y="871"/>
                  </a:lnTo>
                  <a:lnTo>
                    <a:pt x="1094" y="871"/>
                  </a:lnTo>
                  <a:lnTo>
                    <a:pt x="1096" y="868"/>
                  </a:lnTo>
                  <a:lnTo>
                    <a:pt x="1099" y="868"/>
                  </a:lnTo>
                  <a:lnTo>
                    <a:pt x="1099" y="866"/>
                  </a:lnTo>
                  <a:lnTo>
                    <a:pt x="1096" y="866"/>
                  </a:lnTo>
                  <a:lnTo>
                    <a:pt x="1096" y="866"/>
                  </a:lnTo>
                  <a:lnTo>
                    <a:pt x="1094" y="866"/>
                  </a:lnTo>
                  <a:lnTo>
                    <a:pt x="1094" y="866"/>
                  </a:lnTo>
                  <a:lnTo>
                    <a:pt x="1094" y="866"/>
                  </a:lnTo>
                  <a:lnTo>
                    <a:pt x="1094" y="866"/>
                  </a:lnTo>
                  <a:lnTo>
                    <a:pt x="1094" y="866"/>
                  </a:lnTo>
                  <a:lnTo>
                    <a:pt x="1094" y="863"/>
                  </a:lnTo>
                  <a:lnTo>
                    <a:pt x="1096" y="861"/>
                  </a:lnTo>
                  <a:lnTo>
                    <a:pt x="1099" y="861"/>
                  </a:lnTo>
                  <a:lnTo>
                    <a:pt x="1096" y="861"/>
                  </a:lnTo>
                  <a:lnTo>
                    <a:pt x="1096" y="861"/>
                  </a:lnTo>
                  <a:lnTo>
                    <a:pt x="1096" y="861"/>
                  </a:lnTo>
                  <a:lnTo>
                    <a:pt x="1094" y="861"/>
                  </a:lnTo>
                  <a:lnTo>
                    <a:pt x="1091" y="861"/>
                  </a:lnTo>
                  <a:lnTo>
                    <a:pt x="1094" y="861"/>
                  </a:lnTo>
                  <a:lnTo>
                    <a:pt x="1094" y="859"/>
                  </a:lnTo>
                  <a:lnTo>
                    <a:pt x="1091" y="859"/>
                  </a:lnTo>
                  <a:lnTo>
                    <a:pt x="1089" y="859"/>
                  </a:lnTo>
                  <a:lnTo>
                    <a:pt x="1089" y="856"/>
                  </a:lnTo>
                  <a:lnTo>
                    <a:pt x="1089" y="856"/>
                  </a:lnTo>
                  <a:lnTo>
                    <a:pt x="1094" y="856"/>
                  </a:lnTo>
                  <a:lnTo>
                    <a:pt x="1096" y="856"/>
                  </a:lnTo>
                  <a:lnTo>
                    <a:pt x="1096" y="856"/>
                  </a:lnTo>
                  <a:lnTo>
                    <a:pt x="1096" y="856"/>
                  </a:lnTo>
                  <a:lnTo>
                    <a:pt x="1096" y="856"/>
                  </a:lnTo>
                  <a:lnTo>
                    <a:pt x="1099" y="856"/>
                  </a:lnTo>
                  <a:lnTo>
                    <a:pt x="1099" y="856"/>
                  </a:lnTo>
                  <a:lnTo>
                    <a:pt x="1099" y="856"/>
                  </a:lnTo>
                  <a:lnTo>
                    <a:pt x="1099" y="856"/>
                  </a:lnTo>
                  <a:lnTo>
                    <a:pt x="1099" y="854"/>
                  </a:lnTo>
                  <a:lnTo>
                    <a:pt x="1099" y="854"/>
                  </a:lnTo>
                  <a:lnTo>
                    <a:pt x="1099" y="854"/>
                  </a:lnTo>
                  <a:lnTo>
                    <a:pt x="1096" y="854"/>
                  </a:lnTo>
                  <a:lnTo>
                    <a:pt x="1094" y="852"/>
                  </a:lnTo>
                  <a:lnTo>
                    <a:pt x="1094" y="852"/>
                  </a:lnTo>
                  <a:lnTo>
                    <a:pt x="1094" y="852"/>
                  </a:lnTo>
                  <a:lnTo>
                    <a:pt x="1094" y="849"/>
                  </a:lnTo>
                  <a:lnTo>
                    <a:pt x="1094" y="849"/>
                  </a:lnTo>
                  <a:lnTo>
                    <a:pt x="1094" y="849"/>
                  </a:lnTo>
                  <a:lnTo>
                    <a:pt x="1096" y="852"/>
                  </a:lnTo>
                  <a:lnTo>
                    <a:pt x="1096" y="849"/>
                  </a:lnTo>
                  <a:lnTo>
                    <a:pt x="1099" y="849"/>
                  </a:lnTo>
                  <a:lnTo>
                    <a:pt x="1099" y="847"/>
                  </a:lnTo>
                  <a:lnTo>
                    <a:pt x="1099" y="847"/>
                  </a:lnTo>
                  <a:lnTo>
                    <a:pt x="1096" y="849"/>
                  </a:lnTo>
                  <a:lnTo>
                    <a:pt x="1096" y="849"/>
                  </a:lnTo>
                  <a:lnTo>
                    <a:pt x="1096" y="849"/>
                  </a:lnTo>
                  <a:lnTo>
                    <a:pt x="1096" y="847"/>
                  </a:lnTo>
                  <a:lnTo>
                    <a:pt x="1096" y="847"/>
                  </a:lnTo>
                  <a:lnTo>
                    <a:pt x="1099" y="844"/>
                  </a:lnTo>
                  <a:lnTo>
                    <a:pt x="1096" y="844"/>
                  </a:lnTo>
                  <a:lnTo>
                    <a:pt x="1096" y="844"/>
                  </a:lnTo>
                  <a:lnTo>
                    <a:pt x="1096" y="844"/>
                  </a:lnTo>
                  <a:lnTo>
                    <a:pt x="1096" y="844"/>
                  </a:lnTo>
                  <a:lnTo>
                    <a:pt x="1096" y="842"/>
                  </a:lnTo>
                  <a:lnTo>
                    <a:pt x="1094" y="842"/>
                  </a:lnTo>
                  <a:lnTo>
                    <a:pt x="1094" y="844"/>
                  </a:lnTo>
                  <a:lnTo>
                    <a:pt x="1094" y="844"/>
                  </a:lnTo>
                  <a:lnTo>
                    <a:pt x="1089" y="847"/>
                  </a:lnTo>
                  <a:lnTo>
                    <a:pt x="1089" y="847"/>
                  </a:lnTo>
                  <a:lnTo>
                    <a:pt x="1089" y="844"/>
                  </a:lnTo>
                  <a:lnTo>
                    <a:pt x="1089" y="844"/>
                  </a:lnTo>
                  <a:lnTo>
                    <a:pt x="1091" y="844"/>
                  </a:lnTo>
                  <a:lnTo>
                    <a:pt x="1089" y="844"/>
                  </a:lnTo>
                  <a:lnTo>
                    <a:pt x="1089" y="844"/>
                  </a:lnTo>
                  <a:lnTo>
                    <a:pt x="1089" y="842"/>
                  </a:lnTo>
                  <a:lnTo>
                    <a:pt x="1089" y="842"/>
                  </a:lnTo>
                  <a:lnTo>
                    <a:pt x="1091" y="840"/>
                  </a:lnTo>
                  <a:lnTo>
                    <a:pt x="1091" y="840"/>
                  </a:lnTo>
                  <a:lnTo>
                    <a:pt x="1091" y="840"/>
                  </a:lnTo>
                  <a:lnTo>
                    <a:pt x="1091" y="840"/>
                  </a:lnTo>
                  <a:lnTo>
                    <a:pt x="1094" y="840"/>
                  </a:lnTo>
                  <a:lnTo>
                    <a:pt x="1096" y="840"/>
                  </a:lnTo>
                  <a:lnTo>
                    <a:pt x="1096" y="837"/>
                  </a:lnTo>
                  <a:lnTo>
                    <a:pt x="1096" y="837"/>
                  </a:lnTo>
                  <a:lnTo>
                    <a:pt x="1099" y="837"/>
                  </a:lnTo>
                  <a:lnTo>
                    <a:pt x="1099" y="837"/>
                  </a:lnTo>
                  <a:lnTo>
                    <a:pt x="1099" y="840"/>
                  </a:lnTo>
                  <a:lnTo>
                    <a:pt x="1099" y="840"/>
                  </a:lnTo>
                  <a:lnTo>
                    <a:pt x="1099" y="840"/>
                  </a:lnTo>
                  <a:lnTo>
                    <a:pt x="1099" y="840"/>
                  </a:lnTo>
                  <a:lnTo>
                    <a:pt x="1101" y="837"/>
                  </a:lnTo>
                  <a:lnTo>
                    <a:pt x="1101" y="835"/>
                  </a:lnTo>
                  <a:lnTo>
                    <a:pt x="1101" y="835"/>
                  </a:lnTo>
                  <a:lnTo>
                    <a:pt x="1099" y="835"/>
                  </a:lnTo>
                  <a:lnTo>
                    <a:pt x="1099" y="835"/>
                  </a:lnTo>
                  <a:lnTo>
                    <a:pt x="1099" y="835"/>
                  </a:lnTo>
                  <a:lnTo>
                    <a:pt x="1096" y="835"/>
                  </a:lnTo>
                  <a:lnTo>
                    <a:pt x="1096" y="837"/>
                  </a:lnTo>
                  <a:lnTo>
                    <a:pt x="1096" y="835"/>
                  </a:lnTo>
                  <a:lnTo>
                    <a:pt x="1096" y="835"/>
                  </a:lnTo>
                  <a:lnTo>
                    <a:pt x="1096" y="835"/>
                  </a:lnTo>
                  <a:lnTo>
                    <a:pt x="1099" y="833"/>
                  </a:lnTo>
                  <a:lnTo>
                    <a:pt x="1099" y="833"/>
                  </a:lnTo>
                  <a:lnTo>
                    <a:pt x="1099" y="833"/>
                  </a:lnTo>
                  <a:lnTo>
                    <a:pt x="1096" y="830"/>
                  </a:lnTo>
                  <a:lnTo>
                    <a:pt x="1094" y="830"/>
                  </a:lnTo>
                  <a:lnTo>
                    <a:pt x="1094" y="830"/>
                  </a:lnTo>
                  <a:lnTo>
                    <a:pt x="1091" y="830"/>
                  </a:lnTo>
                  <a:lnTo>
                    <a:pt x="1091" y="830"/>
                  </a:lnTo>
                  <a:lnTo>
                    <a:pt x="1091" y="830"/>
                  </a:lnTo>
                  <a:lnTo>
                    <a:pt x="1091" y="830"/>
                  </a:lnTo>
                  <a:lnTo>
                    <a:pt x="1091" y="830"/>
                  </a:lnTo>
                  <a:lnTo>
                    <a:pt x="1091" y="830"/>
                  </a:lnTo>
                  <a:lnTo>
                    <a:pt x="1091" y="830"/>
                  </a:lnTo>
                  <a:lnTo>
                    <a:pt x="1091" y="828"/>
                  </a:lnTo>
                  <a:lnTo>
                    <a:pt x="1091" y="828"/>
                  </a:lnTo>
                  <a:lnTo>
                    <a:pt x="1091" y="828"/>
                  </a:lnTo>
                  <a:lnTo>
                    <a:pt x="1094" y="830"/>
                  </a:lnTo>
                  <a:lnTo>
                    <a:pt x="1094" y="830"/>
                  </a:lnTo>
                  <a:lnTo>
                    <a:pt x="1094" y="830"/>
                  </a:lnTo>
                  <a:lnTo>
                    <a:pt x="1096" y="828"/>
                  </a:lnTo>
                  <a:lnTo>
                    <a:pt x="1096" y="828"/>
                  </a:lnTo>
                  <a:lnTo>
                    <a:pt x="1099" y="828"/>
                  </a:lnTo>
                  <a:lnTo>
                    <a:pt x="1099" y="828"/>
                  </a:lnTo>
                  <a:lnTo>
                    <a:pt x="1099" y="828"/>
                  </a:lnTo>
                  <a:lnTo>
                    <a:pt x="1099" y="828"/>
                  </a:lnTo>
                  <a:lnTo>
                    <a:pt x="1099" y="828"/>
                  </a:lnTo>
                  <a:lnTo>
                    <a:pt x="1099" y="828"/>
                  </a:lnTo>
                  <a:lnTo>
                    <a:pt x="1099" y="826"/>
                  </a:lnTo>
                  <a:lnTo>
                    <a:pt x="1099" y="823"/>
                  </a:lnTo>
                  <a:lnTo>
                    <a:pt x="1099" y="823"/>
                  </a:lnTo>
                  <a:lnTo>
                    <a:pt x="1096" y="823"/>
                  </a:lnTo>
                  <a:lnTo>
                    <a:pt x="1099" y="823"/>
                  </a:lnTo>
                  <a:lnTo>
                    <a:pt x="1099" y="821"/>
                  </a:lnTo>
                  <a:lnTo>
                    <a:pt x="1099" y="821"/>
                  </a:lnTo>
                  <a:lnTo>
                    <a:pt x="1103" y="821"/>
                  </a:lnTo>
                  <a:lnTo>
                    <a:pt x="1103" y="821"/>
                  </a:lnTo>
                  <a:lnTo>
                    <a:pt x="1103" y="821"/>
                  </a:lnTo>
                  <a:lnTo>
                    <a:pt x="1103" y="821"/>
                  </a:lnTo>
                  <a:lnTo>
                    <a:pt x="1101" y="821"/>
                  </a:lnTo>
                  <a:lnTo>
                    <a:pt x="1101" y="821"/>
                  </a:lnTo>
                  <a:lnTo>
                    <a:pt x="1101" y="821"/>
                  </a:lnTo>
                  <a:lnTo>
                    <a:pt x="1101" y="818"/>
                  </a:lnTo>
                  <a:lnTo>
                    <a:pt x="1101" y="818"/>
                  </a:lnTo>
                  <a:lnTo>
                    <a:pt x="1101" y="818"/>
                  </a:lnTo>
                  <a:lnTo>
                    <a:pt x="1099" y="818"/>
                  </a:lnTo>
                  <a:lnTo>
                    <a:pt x="1101" y="818"/>
                  </a:lnTo>
                  <a:lnTo>
                    <a:pt x="1101" y="818"/>
                  </a:lnTo>
                  <a:lnTo>
                    <a:pt x="1101" y="816"/>
                  </a:lnTo>
                  <a:lnTo>
                    <a:pt x="1101" y="816"/>
                  </a:lnTo>
                  <a:lnTo>
                    <a:pt x="1099" y="816"/>
                  </a:lnTo>
                  <a:lnTo>
                    <a:pt x="1099" y="816"/>
                  </a:lnTo>
                  <a:lnTo>
                    <a:pt x="1099" y="814"/>
                  </a:lnTo>
                  <a:lnTo>
                    <a:pt x="1096" y="816"/>
                  </a:lnTo>
                  <a:lnTo>
                    <a:pt x="1096" y="816"/>
                  </a:lnTo>
                  <a:lnTo>
                    <a:pt x="1091" y="816"/>
                  </a:lnTo>
                  <a:lnTo>
                    <a:pt x="1091" y="816"/>
                  </a:lnTo>
                  <a:lnTo>
                    <a:pt x="1091" y="814"/>
                  </a:lnTo>
                  <a:lnTo>
                    <a:pt x="1094" y="816"/>
                  </a:lnTo>
                  <a:lnTo>
                    <a:pt x="1099" y="814"/>
                  </a:lnTo>
                  <a:lnTo>
                    <a:pt x="1099" y="814"/>
                  </a:lnTo>
                  <a:lnTo>
                    <a:pt x="1099" y="811"/>
                  </a:lnTo>
                  <a:lnTo>
                    <a:pt x="1099" y="811"/>
                  </a:lnTo>
                  <a:lnTo>
                    <a:pt x="1099" y="811"/>
                  </a:lnTo>
                  <a:lnTo>
                    <a:pt x="1099" y="811"/>
                  </a:lnTo>
                  <a:lnTo>
                    <a:pt x="1099" y="811"/>
                  </a:lnTo>
                  <a:lnTo>
                    <a:pt x="1099" y="811"/>
                  </a:lnTo>
                  <a:lnTo>
                    <a:pt x="1101" y="811"/>
                  </a:lnTo>
                  <a:lnTo>
                    <a:pt x="1101" y="814"/>
                  </a:lnTo>
                  <a:lnTo>
                    <a:pt x="1103" y="811"/>
                  </a:lnTo>
                  <a:lnTo>
                    <a:pt x="1106" y="809"/>
                  </a:lnTo>
                  <a:lnTo>
                    <a:pt x="1106" y="807"/>
                  </a:lnTo>
                  <a:lnTo>
                    <a:pt x="1103" y="807"/>
                  </a:lnTo>
                  <a:lnTo>
                    <a:pt x="1103" y="807"/>
                  </a:lnTo>
                  <a:lnTo>
                    <a:pt x="1101" y="807"/>
                  </a:lnTo>
                  <a:lnTo>
                    <a:pt x="1101" y="807"/>
                  </a:lnTo>
                  <a:lnTo>
                    <a:pt x="1101" y="807"/>
                  </a:lnTo>
                  <a:lnTo>
                    <a:pt x="1103" y="804"/>
                  </a:lnTo>
                  <a:lnTo>
                    <a:pt x="1103" y="804"/>
                  </a:lnTo>
                  <a:lnTo>
                    <a:pt x="1103" y="804"/>
                  </a:lnTo>
                  <a:lnTo>
                    <a:pt x="1101" y="804"/>
                  </a:lnTo>
                  <a:lnTo>
                    <a:pt x="1101" y="802"/>
                  </a:lnTo>
                  <a:lnTo>
                    <a:pt x="1101" y="802"/>
                  </a:lnTo>
                  <a:lnTo>
                    <a:pt x="1099" y="802"/>
                  </a:lnTo>
                  <a:lnTo>
                    <a:pt x="1099" y="802"/>
                  </a:lnTo>
                  <a:lnTo>
                    <a:pt x="1099" y="802"/>
                  </a:lnTo>
                  <a:lnTo>
                    <a:pt x="1094" y="802"/>
                  </a:lnTo>
                  <a:lnTo>
                    <a:pt x="1091" y="802"/>
                  </a:lnTo>
                  <a:lnTo>
                    <a:pt x="1099" y="800"/>
                  </a:lnTo>
                  <a:lnTo>
                    <a:pt x="1101" y="795"/>
                  </a:lnTo>
                  <a:lnTo>
                    <a:pt x="1101" y="795"/>
                  </a:lnTo>
                  <a:lnTo>
                    <a:pt x="1103" y="792"/>
                  </a:lnTo>
                  <a:lnTo>
                    <a:pt x="1103" y="792"/>
                  </a:lnTo>
                  <a:lnTo>
                    <a:pt x="1103" y="792"/>
                  </a:lnTo>
                  <a:lnTo>
                    <a:pt x="1103" y="792"/>
                  </a:lnTo>
                  <a:lnTo>
                    <a:pt x="1101" y="790"/>
                  </a:lnTo>
                  <a:lnTo>
                    <a:pt x="1101" y="790"/>
                  </a:lnTo>
                  <a:lnTo>
                    <a:pt x="1099" y="790"/>
                  </a:lnTo>
                  <a:lnTo>
                    <a:pt x="1099" y="790"/>
                  </a:lnTo>
                  <a:lnTo>
                    <a:pt x="1099" y="790"/>
                  </a:lnTo>
                  <a:lnTo>
                    <a:pt x="1099" y="790"/>
                  </a:lnTo>
                  <a:lnTo>
                    <a:pt x="1099" y="790"/>
                  </a:lnTo>
                  <a:lnTo>
                    <a:pt x="1099" y="790"/>
                  </a:lnTo>
                  <a:lnTo>
                    <a:pt x="1099" y="790"/>
                  </a:lnTo>
                  <a:lnTo>
                    <a:pt x="1099" y="788"/>
                  </a:lnTo>
                  <a:lnTo>
                    <a:pt x="1099" y="788"/>
                  </a:lnTo>
                  <a:lnTo>
                    <a:pt x="1101" y="788"/>
                  </a:lnTo>
                  <a:lnTo>
                    <a:pt x="1103" y="790"/>
                  </a:lnTo>
                  <a:lnTo>
                    <a:pt x="1103" y="790"/>
                  </a:lnTo>
                  <a:lnTo>
                    <a:pt x="1106" y="790"/>
                  </a:lnTo>
                  <a:lnTo>
                    <a:pt x="1108" y="790"/>
                  </a:lnTo>
                  <a:lnTo>
                    <a:pt x="1108" y="788"/>
                  </a:lnTo>
                  <a:lnTo>
                    <a:pt x="1108" y="785"/>
                  </a:lnTo>
                  <a:lnTo>
                    <a:pt x="1108" y="785"/>
                  </a:lnTo>
                  <a:lnTo>
                    <a:pt x="1108" y="785"/>
                  </a:lnTo>
                  <a:lnTo>
                    <a:pt x="1106" y="785"/>
                  </a:lnTo>
                  <a:lnTo>
                    <a:pt x="1106" y="785"/>
                  </a:lnTo>
                  <a:lnTo>
                    <a:pt x="1106" y="785"/>
                  </a:lnTo>
                  <a:lnTo>
                    <a:pt x="1101" y="788"/>
                  </a:lnTo>
                  <a:lnTo>
                    <a:pt x="1099" y="788"/>
                  </a:lnTo>
                  <a:lnTo>
                    <a:pt x="1099" y="788"/>
                  </a:lnTo>
                  <a:lnTo>
                    <a:pt x="1099" y="788"/>
                  </a:lnTo>
                  <a:lnTo>
                    <a:pt x="1099" y="785"/>
                  </a:lnTo>
                  <a:lnTo>
                    <a:pt x="1103" y="785"/>
                  </a:lnTo>
                  <a:lnTo>
                    <a:pt x="1103" y="783"/>
                  </a:lnTo>
                  <a:lnTo>
                    <a:pt x="1103" y="783"/>
                  </a:lnTo>
                  <a:lnTo>
                    <a:pt x="1101" y="783"/>
                  </a:lnTo>
                  <a:lnTo>
                    <a:pt x="1099" y="783"/>
                  </a:lnTo>
                  <a:lnTo>
                    <a:pt x="1099" y="781"/>
                  </a:lnTo>
                  <a:lnTo>
                    <a:pt x="1099" y="781"/>
                  </a:lnTo>
                  <a:lnTo>
                    <a:pt x="1101" y="781"/>
                  </a:lnTo>
                  <a:lnTo>
                    <a:pt x="1101" y="781"/>
                  </a:lnTo>
                  <a:lnTo>
                    <a:pt x="1103" y="781"/>
                  </a:lnTo>
                  <a:lnTo>
                    <a:pt x="1103" y="781"/>
                  </a:lnTo>
                  <a:lnTo>
                    <a:pt x="1106" y="781"/>
                  </a:lnTo>
                  <a:lnTo>
                    <a:pt x="1106" y="781"/>
                  </a:lnTo>
                  <a:lnTo>
                    <a:pt x="1106" y="781"/>
                  </a:lnTo>
                  <a:lnTo>
                    <a:pt x="1106" y="778"/>
                  </a:lnTo>
                  <a:lnTo>
                    <a:pt x="1106" y="778"/>
                  </a:lnTo>
                  <a:lnTo>
                    <a:pt x="1106" y="778"/>
                  </a:lnTo>
                  <a:lnTo>
                    <a:pt x="1103" y="781"/>
                  </a:lnTo>
                  <a:lnTo>
                    <a:pt x="1103" y="781"/>
                  </a:lnTo>
                  <a:lnTo>
                    <a:pt x="1101" y="781"/>
                  </a:lnTo>
                  <a:lnTo>
                    <a:pt x="1101" y="778"/>
                  </a:lnTo>
                  <a:lnTo>
                    <a:pt x="1101" y="778"/>
                  </a:lnTo>
                  <a:lnTo>
                    <a:pt x="1101" y="778"/>
                  </a:lnTo>
                  <a:lnTo>
                    <a:pt x="1101" y="778"/>
                  </a:lnTo>
                  <a:lnTo>
                    <a:pt x="1101" y="778"/>
                  </a:lnTo>
                  <a:lnTo>
                    <a:pt x="1103" y="776"/>
                  </a:lnTo>
                  <a:lnTo>
                    <a:pt x="1103" y="776"/>
                  </a:lnTo>
                  <a:lnTo>
                    <a:pt x="1103" y="776"/>
                  </a:lnTo>
                  <a:lnTo>
                    <a:pt x="1103" y="776"/>
                  </a:lnTo>
                  <a:lnTo>
                    <a:pt x="1103" y="778"/>
                  </a:lnTo>
                  <a:lnTo>
                    <a:pt x="1103" y="778"/>
                  </a:lnTo>
                  <a:lnTo>
                    <a:pt x="1106" y="778"/>
                  </a:lnTo>
                  <a:lnTo>
                    <a:pt x="1103" y="776"/>
                  </a:lnTo>
                  <a:lnTo>
                    <a:pt x="1106" y="776"/>
                  </a:lnTo>
                  <a:lnTo>
                    <a:pt x="1108" y="774"/>
                  </a:lnTo>
                  <a:lnTo>
                    <a:pt x="1108" y="774"/>
                  </a:lnTo>
                  <a:lnTo>
                    <a:pt x="1106" y="774"/>
                  </a:lnTo>
                  <a:lnTo>
                    <a:pt x="1106" y="771"/>
                  </a:lnTo>
                  <a:lnTo>
                    <a:pt x="1108" y="771"/>
                  </a:lnTo>
                  <a:lnTo>
                    <a:pt x="1108" y="771"/>
                  </a:lnTo>
                  <a:lnTo>
                    <a:pt x="1108" y="771"/>
                  </a:lnTo>
                  <a:lnTo>
                    <a:pt x="1108" y="771"/>
                  </a:lnTo>
                  <a:lnTo>
                    <a:pt x="1106" y="771"/>
                  </a:lnTo>
                  <a:lnTo>
                    <a:pt x="1106" y="769"/>
                  </a:lnTo>
                  <a:lnTo>
                    <a:pt x="1106" y="769"/>
                  </a:lnTo>
                  <a:lnTo>
                    <a:pt x="1106" y="769"/>
                  </a:lnTo>
                  <a:lnTo>
                    <a:pt x="1108" y="769"/>
                  </a:lnTo>
                  <a:lnTo>
                    <a:pt x="1108" y="769"/>
                  </a:lnTo>
                  <a:lnTo>
                    <a:pt x="1108" y="769"/>
                  </a:lnTo>
                  <a:lnTo>
                    <a:pt x="1108" y="771"/>
                  </a:lnTo>
                  <a:lnTo>
                    <a:pt x="1110" y="771"/>
                  </a:lnTo>
                  <a:lnTo>
                    <a:pt x="1110" y="769"/>
                  </a:lnTo>
                  <a:lnTo>
                    <a:pt x="1110" y="766"/>
                  </a:lnTo>
                  <a:close/>
                  <a:moveTo>
                    <a:pt x="1020" y="1533"/>
                  </a:moveTo>
                  <a:lnTo>
                    <a:pt x="1020" y="1533"/>
                  </a:lnTo>
                  <a:lnTo>
                    <a:pt x="1020" y="1533"/>
                  </a:lnTo>
                  <a:lnTo>
                    <a:pt x="1020" y="1531"/>
                  </a:lnTo>
                  <a:lnTo>
                    <a:pt x="1018" y="1531"/>
                  </a:lnTo>
                  <a:lnTo>
                    <a:pt x="1018" y="1531"/>
                  </a:lnTo>
                  <a:lnTo>
                    <a:pt x="1018" y="1533"/>
                  </a:lnTo>
                  <a:lnTo>
                    <a:pt x="1018" y="1533"/>
                  </a:lnTo>
                  <a:lnTo>
                    <a:pt x="1018" y="1536"/>
                  </a:lnTo>
                  <a:lnTo>
                    <a:pt x="1018" y="1536"/>
                  </a:lnTo>
                  <a:lnTo>
                    <a:pt x="1018" y="1536"/>
                  </a:lnTo>
                  <a:lnTo>
                    <a:pt x="1018" y="1538"/>
                  </a:lnTo>
                  <a:lnTo>
                    <a:pt x="1018" y="1538"/>
                  </a:lnTo>
                  <a:lnTo>
                    <a:pt x="1018" y="1538"/>
                  </a:lnTo>
                  <a:lnTo>
                    <a:pt x="1020" y="1538"/>
                  </a:lnTo>
                  <a:lnTo>
                    <a:pt x="1020" y="1538"/>
                  </a:lnTo>
                  <a:lnTo>
                    <a:pt x="1020" y="1538"/>
                  </a:lnTo>
                  <a:lnTo>
                    <a:pt x="1018" y="1538"/>
                  </a:lnTo>
                  <a:lnTo>
                    <a:pt x="1018" y="1536"/>
                  </a:lnTo>
                  <a:lnTo>
                    <a:pt x="1020" y="1536"/>
                  </a:lnTo>
                  <a:lnTo>
                    <a:pt x="1020" y="1536"/>
                  </a:lnTo>
                  <a:lnTo>
                    <a:pt x="1020" y="1536"/>
                  </a:lnTo>
                  <a:lnTo>
                    <a:pt x="1020" y="1536"/>
                  </a:lnTo>
                  <a:lnTo>
                    <a:pt x="1020" y="1536"/>
                  </a:lnTo>
                  <a:lnTo>
                    <a:pt x="1020" y="1536"/>
                  </a:lnTo>
                  <a:lnTo>
                    <a:pt x="1020" y="1536"/>
                  </a:lnTo>
                  <a:lnTo>
                    <a:pt x="1020" y="1533"/>
                  </a:lnTo>
                  <a:close/>
                  <a:moveTo>
                    <a:pt x="1016" y="1543"/>
                  </a:moveTo>
                  <a:lnTo>
                    <a:pt x="1016" y="1543"/>
                  </a:lnTo>
                  <a:lnTo>
                    <a:pt x="1013" y="1540"/>
                  </a:lnTo>
                  <a:lnTo>
                    <a:pt x="1011" y="1540"/>
                  </a:lnTo>
                  <a:lnTo>
                    <a:pt x="1011" y="1543"/>
                  </a:lnTo>
                  <a:lnTo>
                    <a:pt x="1011" y="1543"/>
                  </a:lnTo>
                  <a:lnTo>
                    <a:pt x="1009" y="1540"/>
                  </a:lnTo>
                  <a:lnTo>
                    <a:pt x="1006" y="1543"/>
                  </a:lnTo>
                  <a:lnTo>
                    <a:pt x="1006" y="1543"/>
                  </a:lnTo>
                  <a:lnTo>
                    <a:pt x="1006" y="1545"/>
                  </a:lnTo>
                  <a:lnTo>
                    <a:pt x="1006" y="1547"/>
                  </a:lnTo>
                  <a:lnTo>
                    <a:pt x="1006" y="1547"/>
                  </a:lnTo>
                  <a:lnTo>
                    <a:pt x="1006" y="1550"/>
                  </a:lnTo>
                  <a:lnTo>
                    <a:pt x="1006" y="1550"/>
                  </a:lnTo>
                  <a:lnTo>
                    <a:pt x="1006" y="1550"/>
                  </a:lnTo>
                  <a:lnTo>
                    <a:pt x="1006" y="1550"/>
                  </a:lnTo>
                  <a:lnTo>
                    <a:pt x="1009" y="1552"/>
                  </a:lnTo>
                  <a:lnTo>
                    <a:pt x="1009" y="1550"/>
                  </a:lnTo>
                  <a:lnTo>
                    <a:pt x="1011" y="1550"/>
                  </a:lnTo>
                  <a:lnTo>
                    <a:pt x="1011" y="1547"/>
                  </a:lnTo>
                  <a:lnTo>
                    <a:pt x="1009" y="1547"/>
                  </a:lnTo>
                  <a:lnTo>
                    <a:pt x="1011" y="1547"/>
                  </a:lnTo>
                  <a:lnTo>
                    <a:pt x="1011" y="1547"/>
                  </a:lnTo>
                  <a:lnTo>
                    <a:pt x="1011" y="1545"/>
                  </a:lnTo>
                  <a:lnTo>
                    <a:pt x="1011" y="1545"/>
                  </a:lnTo>
                  <a:lnTo>
                    <a:pt x="1011" y="1545"/>
                  </a:lnTo>
                  <a:lnTo>
                    <a:pt x="1011" y="1545"/>
                  </a:lnTo>
                  <a:lnTo>
                    <a:pt x="1011" y="1545"/>
                  </a:lnTo>
                  <a:lnTo>
                    <a:pt x="1011" y="1545"/>
                  </a:lnTo>
                  <a:lnTo>
                    <a:pt x="1011" y="1545"/>
                  </a:lnTo>
                  <a:lnTo>
                    <a:pt x="1011" y="1545"/>
                  </a:lnTo>
                  <a:lnTo>
                    <a:pt x="1011" y="1547"/>
                  </a:lnTo>
                  <a:lnTo>
                    <a:pt x="1011" y="1550"/>
                  </a:lnTo>
                  <a:lnTo>
                    <a:pt x="1013" y="1550"/>
                  </a:lnTo>
                  <a:lnTo>
                    <a:pt x="1013" y="1550"/>
                  </a:lnTo>
                  <a:lnTo>
                    <a:pt x="1013" y="1550"/>
                  </a:lnTo>
                  <a:lnTo>
                    <a:pt x="1013" y="1547"/>
                  </a:lnTo>
                  <a:lnTo>
                    <a:pt x="1013" y="1547"/>
                  </a:lnTo>
                  <a:lnTo>
                    <a:pt x="1013" y="1545"/>
                  </a:lnTo>
                  <a:lnTo>
                    <a:pt x="1013" y="1545"/>
                  </a:lnTo>
                  <a:lnTo>
                    <a:pt x="1013" y="1545"/>
                  </a:lnTo>
                  <a:lnTo>
                    <a:pt x="1013" y="1543"/>
                  </a:lnTo>
                  <a:lnTo>
                    <a:pt x="1013" y="1543"/>
                  </a:lnTo>
                  <a:lnTo>
                    <a:pt x="1013" y="1543"/>
                  </a:lnTo>
                  <a:lnTo>
                    <a:pt x="1013" y="1545"/>
                  </a:lnTo>
                  <a:lnTo>
                    <a:pt x="1013" y="1545"/>
                  </a:lnTo>
                  <a:lnTo>
                    <a:pt x="1013" y="1545"/>
                  </a:lnTo>
                  <a:lnTo>
                    <a:pt x="1013" y="1545"/>
                  </a:lnTo>
                  <a:lnTo>
                    <a:pt x="1013" y="1547"/>
                  </a:lnTo>
                  <a:lnTo>
                    <a:pt x="1016" y="1547"/>
                  </a:lnTo>
                  <a:lnTo>
                    <a:pt x="1016" y="1547"/>
                  </a:lnTo>
                  <a:lnTo>
                    <a:pt x="1016" y="1547"/>
                  </a:lnTo>
                  <a:lnTo>
                    <a:pt x="1016" y="1545"/>
                  </a:lnTo>
                  <a:lnTo>
                    <a:pt x="1016" y="1545"/>
                  </a:lnTo>
                  <a:lnTo>
                    <a:pt x="1016" y="1545"/>
                  </a:lnTo>
                  <a:lnTo>
                    <a:pt x="1016" y="1545"/>
                  </a:lnTo>
                  <a:lnTo>
                    <a:pt x="1016" y="1545"/>
                  </a:lnTo>
                  <a:lnTo>
                    <a:pt x="1016" y="1545"/>
                  </a:lnTo>
                  <a:lnTo>
                    <a:pt x="1016" y="1545"/>
                  </a:lnTo>
                  <a:lnTo>
                    <a:pt x="1016" y="1545"/>
                  </a:lnTo>
                  <a:lnTo>
                    <a:pt x="1016" y="1543"/>
                  </a:lnTo>
                  <a:lnTo>
                    <a:pt x="1016" y="1543"/>
                  </a:lnTo>
                  <a:lnTo>
                    <a:pt x="1016" y="1543"/>
                  </a:lnTo>
                  <a:lnTo>
                    <a:pt x="1016" y="1543"/>
                  </a:lnTo>
                  <a:lnTo>
                    <a:pt x="1018" y="1543"/>
                  </a:lnTo>
                  <a:lnTo>
                    <a:pt x="1018" y="1543"/>
                  </a:lnTo>
                  <a:lnTo>
                    <a:pt x="1018" y="1543"/>
                  </a:lnTo>
                  <a:lnTo>
                    <a:pt x="1016" y="1543"/>
                  </a:lnTo>
                  <a:close/>
                  <a:moveTo>
                    <a:pt x="992" y="1550"/>
                  </a:moveTo>
                  <a:lnTo>
                    <a:pt x="992" y="1550"/>
                  </a:lnTo>
                  <a:lnTo>
                    <a:pt x="992" y="1550"/>
                  </a:lnTo>
                  <a:lnTo>
                    <a:pt x="992" y="1550"/>
                  </a:lnTo>
                  <a:lnTo>
                    <a:pt x="992" y="1552"/>
                  </a:lnTo>
                  <a:lnTo>
                    <a:pt x="994" y="1550"/>
                  </a:lnTo>
                  <a:lnTo>
                    <a:pt x="994" y="1550"/>
                  </a:lnTo>
                  <a:lnTo>
                    <a:pt x="994" y="1550"/>
                  </a:lnTo>
                  <a:lnTo>
                    <a:pt x="992" y="1550"/>
                  </a:lnTo>
                  <a:close/>
                  <a:moveTo>
                    <a:pt x="999" y="1545"/>
                  </a:moveTo>
                  <a:lnTo>
                    <a:pt x="999" y="1545"/>
                  </a:lnTo>
                  <a:lnTo>
                    <a:pt x="999" y="1545"/>
                  </a:lnTo>
                  <a:lnTo>
                    <a:pt x="999" y="1545"/>
                  </a:lnTo>
                  <a:lnTo>
                    <a:pt x="999" y="1543"/>
                  </a:lnTo>
                  <a:lnTo>
                    <a:pt x="999" y="1543"/>
                  </a:lnTo>
                  <a:lnTo>
                    <a:pt x="999" y="1543"/>
                  </a:lnTo>
                  <a:lnTo>
                    <a:pt x="999" y="1543"/>
                  </a:lnTo>
                  <a:lnTo>
                    <a:pt x="999" y="1540"/>
                  </a:lnTo>
                  <a:lnTo>
                    <a:pt x="999" y="1540"/>
                  </a:lnTo>
                  <a:lnTo>
                    <a:pt x="999" y="1540"/>
                  </a:lnTo>
                  <a:lnTo>
                    <a:pt x="997" y="1540"/>
                  </a:lnTo>
                  <a:lnTo>
                    <a:pt x="997" y="1540"/>
                  </a:lnTo>
                  <a:lnTo>
                    <a:pt x="997" y="1540"/>
                  </a:lnTo>
                  <a:lnTo>
                    <a:pt x="994" y="1538"/>
                  </a:lnTo>
                  <a:lnTo>
                    <a:pt x="994" y="1538"/>
                  </a:lnTo>
                  <a:lnTo>
                    <a:pt x="992" y="1540"/>
                  </a:lnTo>
                  <a:lnTo>
                    <a:pt x="992" y="1540"/>
                  </a:lnTo>
                  <a:lnTo>
                    <a:pt x="992" y="1540"/>
                  </a:lnTo>
                  <a:lnTo>
                    <a:pt x="992" y="1540"/>
                  </a:lnTo>
                  <a:lnTo>
                    <a:pt x="992" y="1543"/>
                  </a:lnTo>
                  <a:lnTo>
                    <a:pt x="992" y="1543"/>
                  </a:lnTo>
                  <a:lnTo>
                    <a:pt x="992" y="1545"/>
                  </a:lnTo>
                  <a:lnTo>
                    <a:pt x="992" y="1545"/>
                  </a:lnTo>
                  <a:lnTo>
                    <a:pt x="992" y="1547"/>
                  </a:lnTo>
                  <a:lnTo>
                    <a:pt x="994" y="1547"/>
                  </a:lnTo>
                  <a:lnTo>
                    <a:pt x="994" y="1547"/>
                  </a:lnTo>
                  <a:lnTo>
                    <a:pt x="994" y="1547"/>
                  </a:lnTo>
                  <a:lnTo>
                    <a:pt x="994" y="1547"/>
                  </a:lnTo>
                  <a:lnTo>
                    <a:pt x="994" y="1545"/>
                  </a:lnTo>
                  <a:lnTo>
                    <a:pt x="994" y="1545"/>
                  </a:lnTo>
                  <a:lnTo>
                    <a:pt x="994" y="1543"/>
                  </a:lnTo>
                  <a:lnTo>
                    <a:pt x="994" y="1543"/>
                  </a:lnTo>
                  <a:lnTo>
                    <a:pt x="994" y="1543"/>
                  </a:lnTo>
                  <a:lnTo>
                    <a:pt x="994" y="1545"/>
                  </a:lnTo>
                  <a:lnTo>
                    <a:pt x="994" y="1545"/>
                  </a:lnTo>
                  <a:lnTo>
                    <a:pt x="994" y="1547"/>
                  </a:lnTo>
                  <a:lnTo>
                    <a:pt x="994" y="1547"/>
                  </a:lnTo>
                  <a:lnTo>
                    <a:pt x="997" y="1550"/>
                  </a:lnTo>
                  <a:lnTo>
                    <a:pt x="997" y="1547"/>
                  </a:lnTo>
                  <a:lnTo>
                    <a:pt x="997" y="1547"/>
                  </a:lnTo>
                  <a:lnTo>
                    <a:pt x="997" y="1547"/>
                  </a:lnTo>
                  <a:lnTo>
                    <a:pt x="997" y="1547"/>
                  </a:lnTo>
                  <a:lnTo>
                    <a:pt x="997" y="1545"/>
                  </a:lnTo>
                  <a:lnTo>
                    <a:pt x="997" y="1545"/>
                  </a:lnTo>
                  <a:lnTo>
                    <a:pt x="997" y="1543"/>
                  </a:lnTo>
                  <a:lnTo>
                    <a:pt x="997" y="1545"/>
                  </a:lnTo>
                  <a:lnTo>
                    <a:pt x="997" y="1545"/>
                  </a:lnTo>
                  <a:lnTo>
                    <a:pt x="997" y="1545"/>
                  </a:lnTo>
                  <a:lnTo>
                    <a:pt x="997" y="1545"/>
                  </a:lnTo>
                  <a:lnTo>
                    <a:pt x="997" y="1545"/>
                  </a:lnTo>
                  <a:lnTo>
                    <a:pt x="999" y="1547"/>
                  </a:lnTo>
                  <a:lnTo>
                    <a:pt x="999" y="1547"/>
                  </a:lnTo>
                  <a:lnTo>
                    <a:pt x="999" y="1545"/>
                  </a:lnTo>
                  <a:close/>
                  <a:moveTo>
                    <a:pt x="1018" y="1538"/>
                  </a:moveTo>
                  <a:lnTo>
                    <a:pt x="1018" y="1538"/>
                  </a:lnTo>
                  <a:lnTo>
                    <a:pt x="1018" y="1536"/>
                  </a:lnTo>
                  <a:lnTo>
                    <a:pt x="1016" y="1536"/>
                  </a:lnTo>
                  <a:lnTo>
                    <a:pt x="1018" y="1536"/>
                  </a:lnTo>
                  <a:lnTo>
                    <a:pt x="1018" y="1533"/>
                  </a:lnTo>
                  <a:lnTo>
                    <a:pt x="1016" y="1533"/>
                  </a:lnTo>
                  <a:lnTo>
                    <a:pt x="1016" y="1533"/>
                  </a:lnTo>
                  <a:lnTo>
                    <a:pt x="1016" y="1531"/>
                  </a:lnTo>
                  <a:lnTo>
                    <a:pt x="1016" y="1531"/>
                  </a:lnTo>
                  <a:lnTo>
                    <a:pt x="1016" y="1531"/>
                  </a:lnTo>
                  <a:lnTo>
                    <a:pt x="1013" y="1533"/>
                  </a:lnTo>
                  <a:lnTo>
                    <a:pt x="1013" y="1531"/>
                  </a:lnTo>
                  <a:lnTo>
                    <a:pt x="1013" y="1531"/>
                  </a:lnTo>
                  <a:lnTo>
                    <a:pt x="1016" y="1531"/>
                  </a:lnTo>
                  <a:lnTo>
                    <a:pt x="1018" y="1531"/>
                  </a:lnTo>
                  <a:lnTo>
                    <a:pt x="1018" y="1531"/>
                  </a:lnTo>
                  <a:lnTo>
                    <a:pt x="1018" y="1531"/>
                  </a:lnTo>
                  <a:lnTo>
                    <a:pt x="1018" y="1531"/>
                  </a:lnTo>
                  <a:lnTo>
                    <a:pt x="1018" y="1531"/>
                  </a:lnTo>
                  <a:lnTo>
                    <a:pt x="1018" y="1531"/>
                  </a:lnTo>
                  <a:lnTo>
                    <a:pt x="1018" y="1531"/>
                  </a:lnTo>
                  <a:lnTo>
                    <a:pt x="1018" y="1531"/>
                  </a:lnTo>
                  <a:lnTo>
                    <a:pt x="1020" y="1531"/>
                  </a:lnTo>
                  <a:lnTo>
                    <a:pt x="1020" y="1531"/>
                  </a:lnTo>
                  <a:lnTo>
                    <a:pt x="1020" y="1531"/>
                  </a:lnTo>
                  <a:lnTo>
                    <a:pt x="1020" y="1531"/>
                  </a:lnTo>
                  <a:lnTo>
                    <a:pt x="1020" y="1531"/>
                  </a:lnTo>
                  <a:lnTo>
                    <a:pt x="1023" y="1531"/>
                  </a:lnTo>
                  <a:lnTo>
                    <a:pt x="1023" y="1531"/>
                  </a:lnTo>
                  <a:lnTo>
                    <a:pt x="1023" y="1531"/>
                  </a:lnTo>
                  <a:lnTo>
                    <a:pt x="1023" y="1531"/>
                  </a:lnTo>
                  <a:lnTo>
                    <a:pt x="1023" y="1531"/>
                  </a:lnTo>
                  <a:lnTo>
                    <a:pt x="1025" y="1531"/>
                  </a:lnTo>
                  <a:lnTo>
                    <a:pt x="1025" y="1528"/>
                  </a:lnTo>
                  <a:lnTo>
                    <a:pt x="1025" y="1528"/>
                  </a:lnTo>
                  <a:lnTo>
                    <a:pt x="1023" y="1528"/>
                  </a:lnTo>
                  <a:lnTo>
                    <a:pt x="1023" y="1528"/>
                  </a:lnTo>
                  <a:lnTo>
                    <a:pt x="1023" y="1526"/>
                  </a:lnTo>
                  <a:lnTo>
                    <a:pt x="1023" y="1526"/>
                  </a:lnTo>
                  <a:lnTo>
                    <a:pt x="1023" y="1526"/>
                  </a:lnTo>
                  <a:lnTo>
                    <a:pt x="1023" y="1526"/>
                  </a:lnTo>
                  <a:lnTo>
                    <a:pt x="1023" y="1526"/>
                  </a:lnTo>
                  <a:lnTo>
                    <a:pt x="1011" y="1531"/>
                  </a:lnTo>
                  <a:lnTo>
                    <a:pt x="999" y="1533"/>
                  </a:lnTo>
                  <a:lnTo>
                    <a:pt x="999" y="1536"/>
                  </a:lnTo>
                  <a:lnTo>
                    <a:pt x="999" y="1536"/>
                  </a:lnTo>
                  <a:lnTo>
                    <a:pt x="999" y="1536"/>
                  </a:lnTo>
                  <a:lnTo>
                    <a:pt x="999" y="1536"/>
                  </a:lnTo>
                  <a:lnTo>
                    <a:pt x="999" y="1538"/>
                  </a:lnTo>
                  <a:lnTo>
                    <a:pt x="1002" y="1538"/>
                  </a:lnTo>
                  <a:lnTo>
                    <a:pt x="1004" y="1538"/>
                  </a:lnTo>
                  <a:lnTo>
                    <a:pt x="1004" y="1538"/>
                  </a:lnTo>
                  <a:lnTo>
                    <a:pt x="1004" y="1538"/>
                  </a:lnTo>
                  <a:lnTo>
                    <a:pt x="1004" y="1538"/>
                  </a:lnTo>
                  <a:lnTo>
                    <a:pt x="1004" y="1538"/>
                  </a:lnTo>
                  <a:lnTo>
                    <a:pt x="1006" y="1538"/>
                  </a:lnTo>
                  <a:lnTo>
                    <a:pt x="1006" y="1538"/>
                  </a:lnTo>
                  <a:lnTo>
                    <a:pt x="1006" y="1538"/>
                  </a:lnTo>
                  <a:lnTo>
                    <a:pt x="1006" y="1536"/>
                  </a:lnTo>
                  <a:lnTo>
                    <a:pt x="1006" y="1536"/>
                  </a:lnTo>
                  <a:lnTo>
                    <a:pt x="1009" y="1536"/>
                  </a:lnTo>
                  <a:lnTo>
                    <a:pt x="1009" y="1536"/>
                  </a:lnTo>
                  <a:lnTo>
                    <a:pt x="1011" y="1536"/>
                  </a:lnTo>
                  <a:lnTo>
                    <a:pt x="1009" y="1536"/>
                  </a:lnTo>
                  <a:lnTo>
                    <a:pt x="1009" y="1536"/>
                  </a:lnTo>
                  <a:lnTo>
                    <a:pt x="1009" y="1538"/>
                  </a:lnTo>
                  <a:lnTo>
                    <a:pt x="1009" y="1538"/>
                  </a:lnTo>
                  <a:lnTo>
                    <a:pt x="1006" y="1540"/>
                  </a:lnTo>
                  <a:lnTo>
                    <a:pt x="1009" y="1540"/>
                  </a:lnTo>
                  <a:lnTo>
                    <a:pt x="1009" y="1540"/>
                  </a:lnTo>
                  <a:lnTo>
                    <a:pt x="1011" y="1540"/>
                  </a:lnTo>
                  <a:lnTo>
                    <a:pt x="1011" y="1540"/>
                  </a:lnTo>
                  <a:lnTo>
                    <a:pt x="1011" y="1540"/>
                  </a:lnTo>
                  <a:lnTo>
                    <a:pt x="1013" y="1540"/>
                  </a:lnTo>
                  <a:lnTo>
                    <a:pt x="1013" y="1540"/>
                  </a:lnTo>
                  <a:lnTo>
                    <a:pt x="1013" y="1538"/>
                  </a:lnTo>
                  <a:lnTo>
                    <a:pt x="1013" y="1538"/>
                  </a:lnTo>
                  <a:lnTo>
                    <a:pt x="1013" y="1538"/>
                  </a:lnTo>
                  <a:lnTo>
                    <a:pt x="1013" y="1538"/>
                  </a:lnTo>
                  <a:lnTo>
                    <a:pt x="1013" y="1538"/>
                  </a:lnTo>
                  <a:lnTo>
                    <a:pt x="1013" y="1538"/>
                  </a:lnTo>
                  <a:lnTo>
                    <a:pt x="1013" y="1538"/>
                  </a:lnTo>
                  <a:lnTo>
                    <a:pt x="1013" y="1538"/>
                  </a:lnTo>
                  <a:lnTo>
                    <a:pt x="1013" y="1538"/>
                  </a:lnTo>
                  <a:lnTo>
                    <a:pt x="1013" y="1538"/>
                  </a:lnTo>
                  <a:lnTo>
                    <a:pt x="1016" y="1538"/>
                  </a:lnTo>
                  <a:lnTo>
                    <a:pt x="1016" y="1538"/>
                  </a:lnTo>
                  <a:lnTo>
                    <a:pt x="1016" y="1538"/>
                  </a:lnTo>
                  <a:lnTo>
                    <a:pt x="1016" y="1538"/>
                  </a:lnTo>
                  <a:lnTo>
                    <a:pt x="1016" y="1540"/>
                  </a:lnTo>
                  <a:lnTo>
                    <a:pt x="1016" y="1540"/>
                  </a:lnTo>
                  <a:lnTo>
                    <a:pt x="1016" y="1540"/>
                  </a:lnTo>
                  <a:lnTo>
                    <a:pt x="1018" y="1540"/>
                  </a:lnTo>
                  <a:lnTo>
                    <a:pt x="1018" y="1538"/>
                  </a:lnTo>
                  <a:lnTo>
                    <a:pt x="1018" y="1538"/>
                  </a:lnTo>
                  <a:lnTo>
                    <a:pt x="1018" y="1538"/>
                  </a:lnTo>
                  <a:close/>
                  <a:moveTo>
                    <a:pt x="973" y="1550"/>
                  </a:moveTo>
                  <a:lnTo>
                    <a:pt x="973" y="1550"/>
                  </a:lnTo>
                  <a:lnTo>
                    <a:pt x="973" y="1550"/>
                  </a:lnTo>
                  <a:lnTo>
                    <a:pt x="971" y="1547"/>
                  </a:lnTo>
                  <a:lnTo>
                    <a:pt x="971" y="1550"/>
                  </a:lnTo>
                  <a:lnTo>
                    <a:pt x="971" y="1550"/>
                  </a:lnTo>
                  <a:lnTo>
                    <a:pt x="971" y="1552"/>
                  </a:lnTo>
                  <a:lnTo>
                    <a:pt x="971" y="1552"/>
                  </a:lnTo>
                  <a:lnTo>
                    <a:pt x="973" y="1550"/>
                  </a:lnTo>
                  <a:lnTo>
                    <a:pt x="973" y="1550"/>
                  </a:lnTo>
                  <a:lnTo>
                    <a:pt x="973" y="1550"/>
                  </a:lnTo>
                  <a:lnTo>
                    <a:pt x="973" y="1550"/>
                  </a:lnTo>
                  <a:close/>
                  <a:moveTo>
                    <a:pt x="971" y="1540"/>
                  </a:moveTo>
                  <a:lnTo>
                    <a:pt x="971" y="1540"/>
                  </a:lnTo>
                  <a:lnTo>
                    <a:pt x="971" y="1540"/>
                  </a:lnTo>
                  <a:lnTo>
                    <a:pt x="971" y="1540"/>
                  </a:lnTo>
                  <a:lnTo>
                    <a:pt x="973" y="1540"/>
                  </a:lnTo>
                  <a:lnTo>
                    <a:pt x="973" y="1538"/>
                  </a:lnTo>
                  <a:lnTo>
                    <a:pt x="973" y="1538"/>
                  </a:lnTo>
                  <a:lnTo>
                    <a:pt x="973" y="1536"/>
                  </a:lnTo>
                  <a:lnTo>
                    <a:pt x="973" y="1536"/>
                  </a:lnTo>
                  <a:lnTo>
                    <a:pt x="973" y="1533"/>
                  </a:lnTo>
                  <a:lnTo>
                    <a:pt x="973" y="1533"/>
                  </a:lnTo>
                  <a:lnTo>
                    <a:pt x="973" y="1533"/>
                  </a:lnTo>
                  <a:lnTo>
                    <a:pt x="973" y="1533"/>
                  </a:lnTo>
                  <a:lnTo>
                    <a:pt x="973" y="1533"/>
                  </a:lnTo>
                  <a:lnTo>
                    <a:pt x="973" y="1533"/>
                  </a:lnTo>
                  <a:lnTo>
                    <a:pt x="971" y="1531"/>
                  </a:lnTo>
                  <a:lnTo>
                    <a:pt x="971" y="1533"/>
                  </a:lnTo>
                  <a:lnTo>
                    <a:pt x="971" y="1533"/>
                  </a:lnTo>
                  <a:lnTo>
                    <a:pt x="971" y="1536"/>
                  </a:lnTo>
                  <a:lnTo>
                    <a:pt x="971" y="1536"/>
                  </a:lnTo>
                  <a:lnTo>
                    <a:pt x="971" y="1538"/>
                  </a:lnTo>
                  <a:lnTo>
                    <a:pt x="971" y="1538"/>
                  </a:lnTo>
                  <a:lnTo>
                    <a:pt x="971" y="1538"/>
                  </a:lnTo>
                  <a:lnTo>
                    <a:pt x="971" y="1538"/>
                  </a:lnTo>
                  <a:lnTo>
                    <a:pt x="971" y="1540"/>
                  </a:lnTo>
                  <a:close/>
                  <a:moveTo>
                    <a:pt x="1004" y="1540"/>
                  </a:moveTo>
                  <a:lnTo>
                    <a:pt x="999" y="1543"/>
                  </a:lnTo>
                  <a:lnTo>
                    <a:pt x="999" y="1543"/>
                  </a:lnTo>
                  <a:lnTo>
                    <a:pt x="999" y="1543"/>
                  </a:lnTo>
                  <a:lnTo>
                    <a:pt x="999" y="1545"/>
                  </a:lnTo>
                  <a:lnTo>
                    <a:pt x="999" y="1545"/>
                  </a:lnTo>
                  <a:lnTo>
                    <a:pt x="999" y="1545"/>
                  </a:lnTo>
                  <a:lnTo>
                    <a:pt x="999" y="1545"/>
                  </a:lnTo>
                  <a:lnTo>
                    <a:pt x="999" y="1547"/>
                  </a:lnTo>
                  <a:lnTo>
                    <a:pt x="999" y="1550"/>
                  </a:lnTo>
                  <a:lnTo>
                    <a:pt x="999" y="1550"/>
                  </a:lnTo>
                  <a:lnTo>
                    <a:pt x="999" y="1550"/>
                  </a:lnTo>
                  <a:lnTo>
                    <a:pt x="999" y="1552"/>
                  </a:lnTo>
                  <a:lnTo>
                    <a:pt x="1002" y="1552"/>
                  </a:lnTo>
                  <a:lnTo>
                    <a:pt x="1002" y="1550"/>
                  </a:lnTo>
                  <a:lnTo>
                    <a:pt x="1002" y="1550"/>
                  </a:lnTo>
                  <a:lnTo>
                    <a:pt x="1002" y="1550"/>
                  </a:lnTo>
                  <a:lnTo>
                    <a:pt x="1004" y="1550"/>
                  </a:lnTo>
                  <a:lnTo>
                    <a:pt x="1004" y="1547"/>
                  </a:lnTo>
                  <a:lnTo>
                    <a:pt x="1004" y="1547"/>
                  </a:lnTo>
                  <a:lnTo>
                    <a:pt x="1002" y="1545"/>
                  </a:lnTo>
                  <a:lnTo>
                    <a:pt x="1002" y="1545"/>
                  </a:lnTo>
                  <a:lnTo>
                    <a:pt x="1002" y="1545"/>
                  </a:lnTo>
                  <a:lnTo>
                    <a:pt x="1002" y="1543"/>
                  </a:lnTo>
                  <a:lnTo>
                    <a:pt x="1002" y="1545"/>
                  </a:lnTo>
                  <a:lnTo>
                    <a:pt x="1004" y="1547"/>
                  </a:lnTo>
                  <a:lnTo>
                    <a:pt x="1004" y="1547"/>
                  </a:lnTo>
                  <a:lnTo>
                    <a:pt x="1004" y="1547"/>
                  </a:lnTo>
                  <a:lnTo>
                    <a:pt x="1004" y="1547"/>
                  </a:lnTo>
                  <a:lnTo>
                    <a:pt x="1004" y="1545"/>
                  </a:lnTo>
                  <a:lnTo>
                    <a:pt x="1004" y="1545"/>
                  </a:lnTo>
                  <a:lnTo>
                    <a:pt x="1004" y="1545"/>
                  </a:lnTo>
                  <a:lnTo>
                    <a:pt x="1006" y="1543"/>
                  </a:lnTo>
                  <a:lnTo>
                    <a:pt x="1006" y="1540"/>
                  </a:lnTo>
                  <a:lnTo>
                    <a:pt x="1004" y="1540"/>
                  </a:lnTo>
                  <a:close/>
                  <a:moveTo>
                    <a:pt x="997" y="1538"/>
                  </a:moveTo>
                  <a:lnTo>
                    <a:pt x="997" y="1538"/>
                  </a:lnTo>
                  <a:lnTo>
                    <a:pt x="997" y="1538"/>
                  </a:lnTo>
                  <a:lnTo>
                    <a:pt x="999" y="1538"/>
                  </a:lnTo>
                  <a:lnTo>
                    <a:pt x="999" y="1538"/>
                  </a:lnTo>
                  <a:lnTo>
                    <a:pt x="999" y="1540"/>
                  </a:lnTo>
                  <a:lnTo>
                    <a:pt x="1002" y="1540"/>
                  </a:lnTo>
                  <a:lnTo>
                    <a:pt x="1002" y="1540"/>
                  </a:lnTo>
                  <a:lnTo>
                    <a:pt x="1004" y="1540"/>
                  </a:lnTo>
                  <a:lnTo>
                    <a:pt x="1004" y="1538"/>
                  </a:lnTo>
                  <a:lnTo>
                    <a:pt x="1004" y="1538"/>
                  </a:lnTo>
                  <a:lnTo>
                    <a:pt x="1002" y="1540"/>
                  </a:lnTo>
                  <a:lnTo>
                    <a:pt x="1002" y="1538"/>
                  </a:lnTo>
                  <a:lnTo>
                    <a:pt x="999" y="1538"/>
                  </a:lnTo>
                  <a:lnTo>
                    <a:pt x="999" y="1538"/>
                  </a:lnTo>
                  <a:lnTo>
                    <a:pt x="999" y="1538"/>
                  </a:lnTo>
                  <a:lnTo>
                    <a:pt x="997" y="1538"/>
                  </a:lnTo>
                  <a:lnTo>
                    <a:pt x="997" y="1536"/>
                  </a:lnTo>
                  <a:lnTo>
                    <a:pt x="997" y="1536"/>
                  </a:lnTo>
                  <a:lnTo>
                    <a:pt x="997" y="1536"/>
                  </a:lnTo>
                  <a:lnTo>
                    <a:pt x="997" y="1536"/>
                  </a:lnTo>
                  <a:lnTo>
                    <a:pt x="994" y="1536"/>
                  </a:lnTo>
                  <a:lnTo>
                    <a:pt x="997" y="1538"/>
                  </a:lnTo>
                  <a:lnTo>
                    <a:pt x="997" y="1538"/>
                  </a:lnTo>
                  <a:lnTo>
                    <a:pt x="997" y="153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93" name="Freeform 78"/>
            <p:cNvSpPr>
              <a:spLocks noEditPoints="1"/>
            </p:cNvSpPr>
            <p:nvPr/>
          </p:nvSpPr>
          <p:spPr bwMode="auto">
            <a:xfrm>
              <a:off x="5146675" y="2089150"/>
              <a:ext cx="692150" cy="1038225"/>
            </a:xfrm>
            <a:custGeom>
              <a:avLst/>
              <a:gdLst>
                <a:gd name="T0" fmla="*/ 99 w 184"/>
                <a:gd name="T1" fmla="*/ 7 h 276"/>
                <a:gd name="T2" fmla="*/ 183 w 184"/>
                <a:gd name="T3" fmla="*/ 272 h 276"/>
                <a:gd name="T4" fmla="*/ 180 w 184"/>
                <a:gd name="T5" fmla="*/ 264 h 276"/>
                <a:gd name="T6" fmla="*/ 179 w 184"/>
                <a:gd name="T7" fmla="*/ 253 h 276"/>
                <a:gd name="T8" fmla="*/ 174 w 184"/>
                <a:gd name="T9" fmla="*/ 254 h 276"/>
                <a:gd name="T10" fmla="*/ 166 w 184"/>
                <a:gd name="T11" fmla="*/ 252 h 276"/>
                <a:gd name="T12" fmla="*/ 162 w 184"/>
                <a:gd name="T13" fmla="*/ 251 h 276"/>
                <a:gd name="T14" fmla="*/ 156 w 184"/>
                <a:gd name="T15" fmla="*/ 252 h 276"/>
                <a:gd name="T16" fmla="*/ 155 w 184"/>
                <a:gd name="T17" fmla="*/ 250 h 276"/>
                <a:gd name="T18" fmla="*/ 155 w 184"/>
                <a:gd name="T19" fmla="*/ 245 h 276"/>
                <a:gd name="T20" fmla="*/ 155 w 184"/>
                <a:gd name="T21" fmla="*/ 242 h 276"/>
                <a:gd name="T22" fmla="*/ 155 w 184"/>
                <a:gd name="T23" fmla="*/ 236 h 276"/>
                <a:gd name="T24" fmla="*/ 150 w 184"/>
                <a:gd name="T25" fmla="*/ 232 h 276"/>
                <a:gd name="T26" fmla="*/ 148 w 184"/>
                <a:gd name="T27" fmla="*/ 226 h 276"/>
                <a:gd name="T28" fmla="*/ 146 w 184"/>
                <a:gd name="T29" fmla="*/ 220 h 276"/>
                <a:gd name="T30" fmla="*/ 143 w 184"/>
                <a:gd name="T31" fmla="*/ 216 h 276"/>
                <a:gd name="T32" fmla="*/ 139 w 184"/>
                <a:gd name="T33" fmla="*/ 215 h 276"/>
                <a:gd name="T34" fmla="*/ 138 w 184"/>
                <a:gd name="T35" fmla="*/ 212 h 276"/>
                <a:gd name="T36" fmla="*/ 138 w 184"/>
                <a:gd name="T37" fmla="*/ 207 h 276"/>
                <a:gd name="T38" fmla="*/ 136 w 184"/>
                <a:gd name="T39" fmla="*/ 203 h 276"/>
                <a:gd name="T40" fmla="*/ 137 w 184"/>
                <a:gd name="T41" fmla="*/ 201 h 276"/>
                <a:gd name="T42" fmla="*/ 137 w 184"/>
                <a:gd name="T43" fmla="*/ 199 h 276"/>
                <a:gd name="T44" fmla="*/ 137 w 184"/>
                <a:gd name="T45" fmla="*/ 194 h 276"/>
                <a:gd name="T46" fmla="*/ 137 w 184"/>
                <a:gd name="T47" fmla="*/ 191 h 276"/>
                <a:gd name="T48" fmla="*/ 135 w 184"/>
                <a:gd name="T49" fmla="*/ 186 h 276"/>
                <a:gd name="T50" fmla="*/ 139 w 184"/>
                <a:gd name="T51" fmla="*/ 182 h 276"/>
                <a:gd name="T52" fmla="*/ 138 w 184"/>
                <a:gd name="T53" fmla="*/ 178 h 276"/>
                <a:gd name="T54" fmla="*/ 136 w 184"/>
                <a:gd name="T55" fmla="*/ 175 h 276"/>
                <a:gd name="T56" fmla="*/ 138 w 184"/>
                <a:gd name="T57" fmla="*/ 174 h 276"/>
                <a:gd name="T58" fmla="*/ 134 w 184"/>
                <a:gd name="T59" fmla="*/ 170 h 276"/>
                <a:gd name="T60" fmla="*/ 133 w 184"/>
                <a:gd name="T61" fmla="*/ 165 h 276"/>
                <a:gd name="T62" fmla="*/ 133 w 184"/>
                <a:gd name="T63" fmla="*/ 159 h 276"/>
                <a:gd name="T64" fmla="*/ 130 w 184"/>
                <a:gd name="T65" fmla="*/ 155 h 276"/>
                <a:gd name="T66" fmla="*/ 126 w 184"/>
                <a:gd name="T67" fmla="*/ 156 h 276"/>
                <a:gd name="T68" fmla="*/ 126 w 184"/>
                <a:gd name="T69" fmla="*/ 151 h 276"/>
                <a:gd name="T70" fmla="*/ 123 w 184"/>
                <a:gd name="T71" fmla="*/ 145 h 276"/>
                <a:gd name="T72" fmla="*/ 122 w 184"/>
                <a:gd name="T73" fmla="*/ 142 h 276"/>
                <a:gd name="T74" fmla="*/ 124 w 184"/>
                <a:gd name="T75" fmla="*/ 137 h 276"/>
                <a:gd name="T76" fmla="*/ 121 w 184"/>
                <a:gd name="T77" fmla="*/ 135 h 276"/>
                <a:gd name="T78" fmla="*/ 123 w 184"/>
                <a:gd name="T79" fmla="*/ 132 h 276"/>
                <a:gd name="T80" fmla="*/ 127 w 184"/>
                <a:gd name="T81" fmla="*/ 129 h 276"/>
                <a:gd name="T82" fmla="*/ 130 w 184"/>
                <a:gd name="T83" fmla="*/ 126 h 276"/>
                <a:gd name="T84" fmla="*/ 128 w 184"/>
                <a:gd name="T85" fmla="*/ 119 h 276"/>
                <a:gd name="T86" fmla="*/ 129 w 184"/>
                <a:gd name="T87" fmla="*/ 116 h 276"/>
                <a:gd name="T88" fmla="*/ 126 w 184"/>
                <a:gd name="T89" fmla="*/ 117 h 276"/>
                <a:gd name="T90" fmla="*/ 122 w 184"/>
                <a:gd name="T91" fmla="*/ 113 h 276"/>
                <a:gd name="T92" fmla="*/ 119 w 184"/>
                <a:gd name="T93" fmla="*/ 111 h 276"/>
                <a:gd name="T94" fmla="*/ 119 w 184"/>
                <a:gd name="T95" fmla="*/ 105 h 276"/>
                <a:gd name="T96" fmla="*/ 123 w 184"/>
                <a:gd name="T97" fmla="*/ 99 h 276"/>
                <a:gd name="T98" fmla="*/ 123 w 184"/>
                <a:gd name="T99" fmla="*/ 94 h 276"/>
                <a:gd name="T100" fmla="*/ 122 w 184"/>
                <a:gd name="T101" fmla="*/ 88 h 276"/>
                <a:gd name="T102" fmla="*/ 103 w 184"/>
                <a:gd name="T103" fmla="*/ 78 h 276"/>
                <a:gd name="T104" fmla="*/ 105 w 184"/>
                <a:gd name="T105" fmla="*/ 74 h 276"/>
                <a:gd name="T106" fmla="*/ 107 w 184"/>
                <a:gd name="T107" fmla="*/ 69 h 276"/>
                <a:gd name="T108" fmla="*/ 106 w 184"/>
                <a:gd name="T109" fmla="*/ 64 h 276"/>
                <a:gd name="T110" fmla="*/ 114 w 184"/>
                <a:gd name="T111" fmla="*/ 33 h 276"/>
                <a:gd name="T112" fmla="*/ 103 w 184"/>
                <a:gd name="T113" fmla="*/ 23 h 276"/>
                <a:gd name="T114" fmla="*/ 101 w 184"/>
                <a:gd name="T115" fmla="*/ 19 h 276"/>
                <a:gd name="T116" fmla="*/ 96 w 184"/>
                <a:gd name="T117" fmla="*/ 9 h 276"/>
                <a:gd name="T118" fmla="*/ 83 w 184"/>
                <a:gd name="T119" fmla="*/ 1 h 276"/>
                <a:gd name="T120" fmla="*/ 20 w 184"/>
                <a:gd name="T121" fmla="*/ 22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4" h="276">
                  <a:moveTo>
                    <a:pt x="97" y="8"/>
                  </a:move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9"/>
                    <a:pt x="97" y="9"/>
                    <a:pt x="97" y="9"/>
                  </a:cubicBezTo>
                  <a:cubicBezTo>
                    <a:pt x="97" y="9"/>
                    <a:pt x="97" y="9"/>
                    <a:pt x="97" y="9"/>
                  </a:cubicBezTo>
                  <a:cubicBezTo>
                    <a:pt x="98" y="9"/>
                    <a:pt x="98" y="9"/>
                    <a:pt x="98" y="9"/>
                  </a:cubicBezTo>
                  <a:cubicBezTo>
                    <a:pt x="98" y="9"/>
                    <a:pt x="98" y="9"/>
                    <a:pt x="98" y="9"/>
                  </a:cubicBezTo>
                  <a:cubicBezTo>
                    <a:pt x="98" y="9"/>
                    <a:pt x="98" y="9"/>
                    <a:pt x="98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100" y="9"/>
                    <a:pt x="100" y="9"/>
                    <a:pt x="100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99" y="7"/>
                    <a:pt x="99" y="7"/>
                    <a:pt x="99" y="7"/>
                  </a:cubicBezTo>
                  <a:cubicBezTo>
                    <a:pt x="99" y="7"/>
                    <a:pt x="99" y="7"/>
                    <a:pt x="99" y="7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6" y="8"/>
                    <a:pt x="96" y="8"/>
                    <a:pt x="96" y="8"/>
                  </a:cubicBezTo>
                  <a:lnTo>
                    <a:pt x="97" y="8"/>
                  </a:lnTo>
                  <a:close/>
                  <a:moveTo>
                    <a:pt x="184" y="276"/>
                  </a:moveTo>
                  <a:cubicBezTo>
                    <a:pt x="184" y="275"/>
                    <a:pt x="184" y="275"/>
                    <a:pt x="184" y="275"/>
                  </a:cubicBezTo>
                  <a:cubicBezTo>
                    <a:pt x="183" y="275"/>
                    <a:pt x="183" y="275"/>
                    <a:pt x="183" y="275"/>
                  </a:cubicBezTo>
                  <a:cubicBezTo>
                    <a:pt x="183" y="275"/>
                    <a:pt x="183" y="275"/>
                    <a:pt x="183" y="275"/>
                  </a:cubicBezTo>
                  <a:cubicBezTo>
                    <a:pt x="183" y="276"/>
                    <a:pt x="183" y="276"/>
                    <a:pt x="183" y="276"/>
                  </a:cubicBezTo>
                  <a:cubicBezTo>
                    <a:pt x="182" y="276"/>
                    <a:pt x="182" y="276"/>
                    <a:pt x="182" y="276"/>
                  </a:cubicBezTo>
                  <a:cubicBezTo>
                    <a:pt x="182" y="275"/>
                    <a:pt x="182" y="275"/>
                    <a:pt x="182" y="275"/>
                  </a:cubicBezTo>
                  <a:cubicBezTo>
                    <a:pt x="182" y="275"/>
                    <a:pt x="182" y="275"/>
                    <a:pt x="182" y="275"/>
                  </a:cubicBezTo>
                  <a:cubicBezTo>
                    <a:pt x="182" y="274"/>
                    <a:pt x="182" y="274"/>
                    <a:pt x="182" y="274"/>
                  </a:cubicBezTo>
                  <a:cubicBezTo>
                    <a:pt x="183" y="274"/>
                    <a:pt x="183" y="274"/>
                    <a:pt x="183" y="274"/>
                  </a:cubicBezTo>
                  <a:cubicBezTo>
                    <a:pt x="183" y="274"/>
                    <a:pt x="183" y="274"/>
                    <a:pt x="183" y="274"/>
                  </a:cubicBezTo>
                  <a:cubicBezTo>
                    <a:pt x="183" y="273"/>
                    <a:pt x="183" y="273"/>
                    <a:pt x="183" y="273"/>
                  </a:cubicBezTo>
                  <a:cubicBezTo>
                    <a:pt x="183" y="273"/>
                    <a:pt x="183" y="273"/>
                    <a:pt x="183" y="273"/>
                  </a:cubicBezTo>
                  <a:cubicBezTo>
                    <a:pt x="183" y="273"/>
                    <a:pt x="183" y="273"/>
                    <a:pt x="183" y="273"/>
                  </a:cubicBezTo>
                  <a:cubicBezTo>
                    <a:pt x="183" y="272"/>
                    <a:pt x="183" y="272"/>
                    <a:pt x="183" y="272"/>
                  </a:cubicBezTo>
                  <a:cubicBezTo>
                    <a:pt x="183" y="272"/>
                    <a:pt x="183" y="272"/>
                    <a:pt x="183" y="272"/>
                  </a:cubicBezTo>
                  <a:cubicBezTo>
                    <a:pt x="182" y="272"/>
                    <a:pt x="182" y="272"/>
                    <a:pt x="182" y="272"/>
                  </a:cubicBezTo>
                  <a:cubicBezTo>
                    <a:pt x="182" y="272"/>
                    <a:pt x="182" y="272"/>
                    <a:pt x="182" y="272"/>
                  </a:cubicBezTo>
                  <a:cubicBezTo>
                    <a:pt x="182" y="271"/>
                    <a:pt x="182" y="271"/>
                    <a:pt x="182" y="271"/>
                  </a:cubicBezTo>
                  <a:cubicBezTo>
                    <a:pt x="182" y="271"/>
                    <a:pt x="182" y="271"/>
                    <a:pt x="182" y="271"/>
                  </a:cubicBezTo>
                  <a:cubicBezTo>
                    <a:pt x="182" y="270"/>
                    <a:pt x="182" y="270"/>
                    <a:pt x="182" y="270"/>
                  </a:cubicBezTo>
                  <a:cubicBezTo>
                    <a:pt x="182" y="270"/>
                    <a:pt x="182" y="270"/>
                    <a:pt x="182" y="269"/>
                  </a:cubicBezTo>
                  <a:cubicBezTo>
                    <a:pt x="182" y="269"/>
                    <a:pt x="182" y="269"/>
                    <a:pt x="182" y="269"/>
                  </a:cubicBezTo>
                  <a:cubicBezTo>
                    <a:pt x="182" y="269"/>
                    <a:pt x="182" y="269"/>
                    <a:pt x="182" y="269"/>
                  </a:cubicBezTo>
                  <a:cubicBezTo>
                    <a:pt x="181" y="268"/>
                    <a:pt x="181" y="268"/>
                    <a:pt x="181" y="268"/>
                  </a:cubicBezTo>
                  <a:cubicBezTo>
                    <a:pt x="181" y="268"/>
                    <a:pt x="181" y="268"/>
                    <a:pt x="181" y="268"/>
                  </a:cubicBezTo>
                  <a:cubicBezTo>
                    <a:pt x="181" y="267"/>
                    <a:pt x="181" y="267"/>
                    <a:pt x="181" y="267"/>
                  </a:cubicBezTo>
                  <a:cubicBezTo>
                    <a:pt x="182" y="267"/>
                    <a:pt x="182" y="267"/>
                    <a:pt x="182" y="267"/>
                  </a:cubicBezTo>
                  <a:cubicBezTo>
                    <a:pt x="182" y="266"/>
                    <a:pt x="182" y="266"/>
                    <a:pt x="182" y="266"/>
                  </a:cubicBezTo>
                  <a:cubicBezTo>
                    <a:pt x="182" y="265"/>
                    <a:pt x="182" y="265"/>
                    <a:pt x="182" y="265"/>
                  </a:cubicBezTo>
                  <a:cubicBezTo>
                    <a:pt x="182" y="265"/>
                    <a:pt x="182" y="265"/>
                    <a:pt x="182" y="265"/>
                  </a:cubicBezTo>
                  <a:cubicBezTo>
                    <a:pt x="181" y="264"/>
                    <a:pt x="181" y="264"/>
                    <a:pt x="181" y="264"/>
                  </a:cubicBezTo>
                  <a:cubicBezTo>
                    <a:pt x="181" y="264"/>
                    <a:pt x="181" y="264"/>
                    <a:pt x="181" y="264"/>
                  </a:cubicBezTo>
                  <a:cubicBezTo>
                    <a:pt x="181" y="264"/>
                    <a:pt x="181" y="264"/>
                    <a:pt x="181" y="264"/>
                  </a:cubicBezTo>
                  <a:cubicBezTo>
                    <a:pt x="180" y="264"/>
                    <a:pt x="180" y="264"/>
                    <a:pt x="180" y="264"/>
                  </a:cubicBezTo>
                  <a:cubicBezTo>
                    <a:pt x="180" y="264"/>
                    <a:pt x="180" y="264"/>
                    <a:pt x="180" y="264"/>
                  </a:cubicBezTo>
                  <a:cubicBezTo>
                    <a:pt x="180" y="264"/>
                    <a:pt x="180" y="264"/>
                    <a:pt x="180" y="264"/>
                  </a:cubicBezTo>
                  <a:cubicBezTo>
                    <a:pt x="180" y="264"/>
                    <a:pt x="180" y="264"/>
                    <a:pt x="180" y="264"/>
                  </a:cubicBezTo>
                  <a:cubicBezTo>
                    <a:pt x="180" y="264"/>
                    <a:pt x="180" y="263"/>
                    <a:pt x="180" y="263"/>
                  </a:cubicBezTo>
                  <a:cubicBezTo>
                    <a:pt x="180" y="263"/>
                    <a:pt x="180" y="263"/>
                    <a:pt x="180" y="263"/>
                  </a:cubicBezTo>
                  <a:cubicBezTo>
                    <a:pt x="180" y="263"/>
                    <a:pt x="180" y="263"/>
                    <a:pt x="180" y="263"/>
                  </a:cubicBezTo>
                  <a:cubicBezTo>
                    <a:pt x="180" y="262"/>
                    <a:pt x="180" y="262"/>
                    <a:pt x="180" y="262"/>
                  </a:cubicBezTo>
                  <a:cubicBezTo>
                    <a:pt x="180" y="262"/>
                    <a:pt x="180" y="262"/>
                    <a:pt x="180" y="262"/>
                  </a:cubicBezTo>
                  <a:cubicBezTo>
                    <a:pt x="179" y="261"/>
                    <a:pt x="179" y="261"/>
                    <a:pt x="179" y="261"/>
                  </a:cubicBezTo>
                  <a:cubicBezTo>
                    <a:pt x="179" y="260"/>
                    <a:pt x="179" y="260"/>
                    <a:pt x="179" y="260"/>
                  </a:cubicBezTo>
                  <a:cubicBezTo>
                    <a:pt x="179" y="259"/>
                    <a:pt x="179" y="259"/>
                    <a:pt x="179" y="259"/>
                  </a:cubicBezTo>
                  <a:cubicBezTo>
                    <a:pt x="179" y="258"/>
                    <a:pt x="179" y="258"/>
                    <a:pt x="179" y="258"/>
                  </a:cubicBezTo>
                  <a:cubicBezTo>
                    <a:pt x="179" y="258"/>
                    <a:pt x="179" y="258"/>
                    <a:pt x="179" y="258"/>
                  </a:cubicBezTo>
                  <a:cubicBezTo>
                    <a:pt x="180" y="258"/>
                    <a:pt x="180" y="258"/>
                    <a:pt x="180" y="258"/>
                  </a:cubicBezTo>
                  <a:cubicBezTo>
                    <a:pt x="180" y="258"/>
                    <a:pt x="180" y="258"/>
                    <a:pt x="180" y="258"/>
                  </a:cubicBezTo>
                  <a:cubicBezTo>
                    <a:pt x="181" y="257"/>
                    <a:pt x="181" y="257"/>
                    <a:pt x="181" y="257"/>
                  </a:cubicBezTo>
                  <a:cubicBezTo>
                    <a:pt x="181" y="257"/>
                    <a:pt x="181" y="257"/>
                    <a:pt x="181" y="257"/>
                  </a:cubicBezTo>
                  <a:cubicBezTo>
                    <a:pt x="181" y="257"/>
                    <a:pt x="180" y="256"/>
                    <a:pt x="180" y="256"/>
                  </a:cubicBezTo>
                  <a:cubicBezTo>
                    <a:pt x="180" y="256"/>
                    <a:pt x="180" y="256"/>
                    <a:pt x="180" y="256"/>
                  </a:cubicBezTo>
                  <a:cubicBezTo>
                    <a:pt x="180" y="255"/>
                    <a:pt x="180" y="255"/>
                    <a:pt x="180" y="255"/>
                  </a:cubicBezTo>
                  <a:cubicBezTo>
                    <a:pt x="180" y="254"/>
                    <a:pt x="180" y="254"/>
                    <a:pt x="180" y="254"/>
                  </a:cubicBezTo>
                  <a:cubicBezTo>
                    <a:pt x="180" y="253"/>
                    <a:pt x="180" y="253"/>
                    <a:pt x="180" y="253"/>
                  </a:cubicBezTo>
                  <a:cubicBezTo>
                    <a:pt x="180" y="253"/>
                    <a:pt x="180" y="253"/>
                    <a:pt x="180" y="253"/>
                  </a:cubicBezTo>
                  <a:cubicBezTo>
                    <a:pt x="179" y="253"/>
                    <a:pt x="179" y="253"/>
                    <a:pt x="179" y="253"/>
                  </a:cubicBezTo>
                  <a:cubicBezTo>
                    <a:pt x="179" y="253"/>
                    <a:pt x="179" y="253"/>
                    <a:pt x="179" y="253"/>
                  </a:cubicBezTo>
                  <a:cubicBezTo>
                    <a:pt x="179" y="253"/>
                    <a:pt x="179" y="253"/>
                    <a:pt x="179" y="253"/>
                  </a:cubicBezTo>
                  <a:cubicBezTo>
                    <a:pt x="179" y="253"/>
                    <a:pt x="179" y="253"/>
                    <a:pt x="179" y="253"/>
                  </a:cubicBezTo>
                  <a:cubicBezTo>
                    <a:pt x="179" y="253"/>
                    <a:pt x="179" y="253"/>
                    <a:pt x="179" y="253"/>
                  </a:cubicBezTo>
                  <a:cubicBezTo>
                    <a:pt x="179" y="253"/>
                    <a:pt x="179" y="253"/>
                    <a:pt x="179" y="253"/>
                  </a:cubicBezTo>
                  <a:cubicBezTo>
                    <a:pt x="178" y="253"/>
                    <a:pt x="178" y="253"/>
                    <a:pt x="178" y="253"/>
                  </a:cubicBezTo>
                  <a:cubicBezTo>
                    <a:pt x="178" y="253"/>
                    <a:pt x="178" y="253"/>
                    <a:pt x="178" y="253"/>
                  </a:cubicBezTo>
                  <a:cubicBezTo>
                    <a:pt x="178" y="252"/>
                    <a:pt x="178" y="252"/>
                    <a:pt x="178" y="252"/>
                  </a:cubicBezTo>
                  <a:cubicBezTo>
                    <a:pt x="178" y="252"/>
                    <a:pt x="178" y="252"/>
                    <a:pt x="178" y="252"/>
                  </a:cubicBezTo>
                  <a:cubicBezTo>
                    <a:pt x="177" y="253"/>
                    <a:pt x="177" y="253"/>
                    <a:pt x="177" y="253"/>
                  </a:cubicBezTo>
                  <a:cubicBezTo>
                    <a:pt x="177" y="253"/>
                    <a:pt x="177" y="253"/>
                    <a:pt x="177" y="253"/>
                  </a:cubicBezTo>
                  <a:cubicBezTo>
                    <a:pt x="177" y="254"/>
                    <a:pt x="177" y="254"/>
                    <a:pt x="177" y="254"/>
                  </a:cubicBezTo>
                  <a:cubicBezTo>
                    <a:pt x="177" y="254"/>
                    <a:pt x="177" y="254"/>
                    <a:pt x="177" y="254"/>
                  </a:cubicBezTo>
                  <a:cubicBezTo>
                    <a:pt x="177" y="255"/>
                    <a:pt x="177" y="255"/>
                    <a:pt x="177" y="255"/>
                  </a:cubicBezTo>
                  <a:cubicBezTo>
                    <a:pt x="176" y="255"/>
                    <a:pt x="176" y="255"/>
                    <a:pt x="176" y="255"/>
                  </a:cubicBezTo>
                  <a:cubicBezTo>
                    <a:pt x="176" y="255"/>
                    <a:pt x="176" y="255"/>
                    <a:pt x="176" y="255"/>
                  </a:cubicBezTo>
                  <a:cubicBezTo>
                    <a:pt x="176" y="255"/>
                    <a:pt x="176" y="255"/>
                    <a:pt x="176" y="255"/>
                  </a:cubicBezTo>
                  <a:cubicBezTo>
                    <a:pt x="176" y="254"/>
                    <a:pt x="176" y="254"/>
                    <a:pt x="175" y="254"/>
                  </a:cubicBezTo>
                  <a:cubicBezTo>
                    <a:pt x="175" y="254"/>
                    <a:pt x="175" y="254"/>
                    <a:pt x="175" y="254"/>
                  </a:cubicBezTo>
                  <a:cubicBezTo>
                    <a:pt x="175" y="254"/>
                    <a:pt x="175" y="254"/>
                    <a:pt x="175" y="254"/>
                  </a:cubicBezTo>
                  <a:cubicBezTo>
                    <a:pt x="175" y="254"/>
                    <a:pt x="175" y="254"/>
                    <a:pt x="175" y="254"/>
                  </a:cubicBezTo>
                  <a:cubicBezTo>
                    <a:pt x="174" y="254"/>
                    <a:pt x="174" y="254"/>
                    <a:pt x="174" y="254"/>
                  </a:cubicBezTo>
                  <a:cubicBezTo>
                    <a:pt x="174" y="254"/>
                    <a:pt x="174" y="254"/>
                    <a:pt x="174" y="254"/>
                  </a:cubicBezTo>
                  <a:cubicBezTo>
                    <a:pt x="174" y="254"/>
                    <a:pt x="174" y="254"/>
                    <a:pt x="174" y="254"/>
                  </a:cubicBezTo>
                  <a:cubicBezTo>
                    <a:pt x="174" y="254"/>
                    <a:pt x="174" y="254"/>
                    <a:pt x="174" y="254"/>
                  </a:cubicBezTo>
                  <a:cubicBezTo>
                    <a:pt x="173" y="254"/>
                    <a:pt x="173" y="254"/>
                    <a:pt x="173" y="254"/>
                  </a:cubicBezTo>
                  <a:cubicBezTo>
                    <a:pt x="173" y="254"/>
                    <a:pt x="173" y="254"/>
                    <a:pt x="173" y="254"/>
                  </a:cubicBezTo>
                  <a:cubicBezTo>
                    <a:pt x="173" y="254"/>
                    <a:pt x="173" y="254"/>
                    <a:pt x="173" y="254"/>
                  </a:cubicBezTo>
                  <a:cubicBezTo>
                    <a:pt x="173" y="254"/>
                    <a:pt x="173" y="254"/>
                    <a:pt x="173" y="254"/>
                  </a:cubicBezTo>
                  <a:cubicBezTo>
                    <a:pt x="172" y="255"/>
                    <a:pt x="172" y="255"/>
                    <a:pt x="172" y="255"/>
                  </a:cubicBezTo>
                  <a:cubicBezTo>
                    <a:pt x="172" y="255"/>
                    <a:pt x="172" y="255"/>
                    <a:pt x="172" y="255"/>
                  </a:cubicBezTo>
                  <a:cubicBezTo>
                    <a:pt x="171" y="255"/>
                    <a:pt x="171" y="255"/>
                    <a:pt x="171" y="255"/>
                  </a:cubicBezTo>
                  <a:cubicBezTo>
                    <a:pt x="171" y="255"/>
                    <a:pt x="171" y="255"/>
                    <a:pt x="171" y="255"/>
                  </a:cubicBezTo>
                  <a:cubicBezTo>
                    <a:pt x="170" y="255"/>
                    <a:pt x="170" y="255"/>
                    <a:pt x="170" y="255"/>
                  </a:cubicBezTo>
                  <a:cubicBezTo>
                    <a:pt x="170" y="255"/>
                    <a:pt x="170" y="255"/>
                    <a:pt x="170" y="255"/>
                  </a:cubicBezTo>
                  <a:cubicBezTo>
                    <a:pt x="170" y="254"/>
                    <a:pt x="170" y="254"/>
                    <a:pt x="170" y="254"/>
                  </a:cubicBezTo>
                  <a:cubicBezTo>
                    <a:pt x="169" y="254"/>
                    <a:pt x="169" y="254"/>
                    <a:pt x="169" y="254"/>
                  </a:cubicBezTo>
                  <a:cubicBezTo>
                    <a:pt x="169" y="254"/>
                    <a:pt x="169" y="254"/>
                    <a:pt x="169" y="254"/>
                  </a:cubicBezTo>
                  <a:cubicBezTo>
                    <a:pt x="168" y="253"/>
                    <a:pt x="168" y="253"/>
                    <a:pt x="168" y="253"/>
                  </a:cubicBezTo>
                  <a:cubicBezTo>
                    <a:pt x="168" y="253"/>
                    <a:pt x="168" y="253"/>
                    <a:pt x="168" y="253"/>
                  </a:cubicBezTo>
                  <a:cubicBezTo>
                    <a:pt x="167" y="253"/>
                    <a:pt x="167" y="253"/>
                    <a:pt x="167" y="253"/>
                  </a:cubicBezTo>
                  <a:cubicBezTo>
                    <a:pt x="167" y="253"/>
                    <a:pt x="167" y="253"/>
                    <a:pt x="167" y="253"/>
                  </a:cubicBezTo>
                  <a:cubicBezTo>
                    <a:pt x="167" y="252"/>
                    <a:pt x="167" y="252"/>
                    <a:pt x="167" y="252"/>
                  </a:cubicBezTo>
                  <a:cubicBezTo>
                    <a:pt x="166" y="252"/>
                    <a:pt x="166" y="252"/>
                    <a:pt x="166" y="252"/>
                  </a:cubicBezTo>
                  <a:cubicBezTo>
                    <a:pt x="166" y="251"/>
                    <a:pt x="166" y="251"/>
                    <a:pt x="166" y="251"/>
                  </a:cubicBezTo>
                  <a:cubicBezTo>
                    <a:pt x="166" y="251"/>
                    <a:pt x="166" y="251"/>
                    <a:pt x="166" y="251"/>
                  </a:cubicBezTo>
                  <a:cubicBezTo>
                    <a:pt x="165" y="251"/>
                    <a:pt x="165" y="251"/>
                    <a:pt x="165" y="251"/>
                  </a:cubicBezTo>
                  <a:cubicBezTo>
                    <a:pt x="165" y="252"/>
                    <a:pt x="165" y="252"/>
                    <a:pt x="165" y="252"/>
                  </a:cubicBezTo>
                  <a:cubicBezTo>
                    <a:pt x="165" y="252"/>
                    <a:pt x="165" y="252"/>
                    <a:pt x="165" y="252"/>
                  </a:cubicBezTo>
                  <a:cubicBezTo>
                    <a:pt x="164" y="253"/>
                    <a:pt x="164" y="253"/>
                    <a:pt x="164" y="253"/>
                  </a:cubicBezTo>
                  <a:cubicBezTo>
                    <a:pt x="164" y="253"/>
                    <a:pt x="164" y="253"/>
                    <a:pt x="164" y="253"/>
                  </a:cubicBezTo>
                  <a:cubicBezTo>
                    <a:pt x="164" y="253"/>
                    <a:pt x="164" y="253"/>
                    <a:pt x="164" y="253"/>
                  </a:cubicBezTo>
                  <a:cubicBezTo>
                    <a:pt x="163" y="252"/>
                    <a:pt x="163" y="252"/>
                    <a:pt x="163" y="252"/>
                  </a:cubicBezTo>
                  <a:cubicBezTo>
                    <a:pt x="163" y="252"/>
                    <a:pt x="163" y="252"/>
                    <a:pt x="163" y="252"/>
                  </a:cubicBezTo>
                  <a:cubicBezTo>
                    <a:pt x="163" y="252"/>
                    <a:pt x="163" y="252"/>
                    <a:pt x="163" y="252"/>
                  </a:cubicBezTo>
                  <a:cubicBezTo>
                    <a:pt x="163" y="252"/>
                    <a:pt x="163" y="252"/>
                    <a:pt x="163" y="252"/>
                  </a:cubicBezTo>
                  <a:cubicBezTo>
                    <a:pt x="163" y="252"/>
                    <a:pt x="163" y="252"/>
                    <a:pt x="163" y="252"/>
                  </a:cubicBezTo>
                  <a:cubicBezTo>
                    <a:pt x="163" y="251"/>
                    <a:pt x="163" y="251"/>
                    <a:pt x="163" y="251"/>
                  </a:cubicBezTo>
                  <a:cubicBezTo>
                    <a:pt x="163" y="251"/>
                    <a:pt x="163" y="251"/>
                    <a:pt x="163" y="251"/>
                  </a:cubicBezTo>
                  <a:cubicBezTo>
                    <a:pt x="163" y="251"/>
                    <a:pt x="163" y="251"/>
                    <a:pt x="163" y="251"/>
                  </a:cubicBezTo>
                  <a:cubicBezTo>
                    <a:pt x="163" y="251"/>
                    <a:pt x="163" y="251"/>
                    <a:pt x="163" y="251"/>
                  </a:cubicBezTo>
                  <a:cubicBezTo>
                    <a:pt x="162" y="251"/>
                    <a:pt x="162" y="251"/>
                    <a:pt x="162" y="251"/>
                  </a:cubicBezTo>
                  <a:cubicBezTo>
                    <a:pt x="162" y="251"/>
                    <a:pt x="162" y="251"/>
                    <a:pt x="162" y="251"/>
                  </a:cubicBezTo>
                  <a:cubicBezTo>
                    <a:pt x="162" y="251"/>
                    <a:pt x="162" y="251"/>
                    <a:pt x="162" y="251"/>
                  </a:cubicBezTo>
                  <a:cubicBezTo>
                    <a:pt x="162" y="251"/>
                    <a:pt x="162" y="251"/>
                    <a:pt x="162" y="251"/>
                  </a:cubicBezTo>
                  <a:cubicBezTo>
                    <a:pt x="162" y="251"/>
                    <a:pt x="162" y="251"/>
                    <a:pt x="162" y="251"/>
                  </a:cubicBezTo>
                  <a:cubicBezTo>
                    <a:pt x="162" y="252"/>
                    <a:pt x="162" y="252"/>
                    <a:pt x="162" y="252"/>
                  </a:cubicBezTo>
                  <a:cubicBezTo>
                    <a:pt x="162" y="252"/>
                    <a:pt x="162" y="252"/>
                    <a:pt x="162" y="252"/>
                  </a:cubicBezTo>
                  <a:cubicBezTo>
                    <a:pt x="162" y="252"/>
                    <a:pt x="162" y="252"/>
                    <a:pt x="162" y="252"/>
                  </a:cubicBezTo>
                  <a:cubicBezTo>
                    <a:pt x="162" y="252"/>
                    <a:pt x="162" y="252"/>
                    <a:pt x="162" y="252"/>
                  </a:cubicBezTo>
                  <a:cubicBezTo>
                    <a:pt x="161" y="253"/>
                    <a:pt x="161" y="253"/>
                    <a:pt x="161" y="253"/>
                  </a:cubicBezTo>
                  <a:cubicBezTo>
                    <a:pt x="161" y="253"/>
                    <a:pt x="161" y="253"/>
                    <a:pt x="161" y="253"/>
                  </a:cubicBezTo>
                  <a:cubicBezTo>
                    <a:pt x="160" y="253"/>
                    <a:pt x="160" y="253"/>
                    <a:pt x="160" y="253"/>
                  </a:cubicBezTo>
                  <a:cubicBezTo>
                    <a:pt x="160" y="253"/>
                    <a:pt x="160" y="253"/>
                    <a:pt x="160" y="253"/>
                  </a:cubicBezTo>
                  <a:cubicBezTo>
                    <a:pt x="160" y="253"/>
                    <a:pt x="160" y="253"/>
                    <a:pt x="160" y="253"/>
                  </a:cubicBezTo>
                  <a:cubicBezTo>
                    <a:pt x="159" y="252"/>
                    <a:pt x="159" y="252"/>
                    <a:pt x="159" y="252"/>
                  </a:cubicBezTo>
                  <a:cubicBezTo>
                    <a:pt x="159" y="252"/>
                    <a:pt x="159" y="252"/>
                    <a:pt x="159" y="252"/>
                  </a:cubicBezTo>
                  <a:cubicBezTo>
                    <a:pt x="159" y="252"/>
                    <a:pt x="159" y="252"/>
                    <a:pt x="159" y="252"/>
                  </a:cubicBezTo>
                  <a:cubicBezTo>
                    <a:pt x="159" y="252"/>
                    <a:pt x="159" y="252"/>
                    <a:pt x="159" y="252"/>
                  </a:cubicBezTo>
                  <a:cubicBezTo>
                    <a:pt x="159" y="252"/>
                    <a:pt x="159" y="252"/>
                    <a:pt x="159" y="252"/>
                  </a:cubicBezTo>
                  <a:cubicBezTo>
                    <a:pt x="159" y="251"/>
                    <a:pt x="159" y="251"/>
                    <a:pt x="159" y="251"/>
                  </a:cubicBezTo>
                  <a:cubicBezTo>
                    <a:pt x="159" y="251"/>
                    <a:pt x="159" y="251"/>
                    <a:pt x="159" y="251"/>
                  </a:cubicBezTo>
                  <a:cubicBezTo>
                    <a:pt x="158" y="251"/>
                    <a:pt x="158" y="251"/>
                    <a:pt x="158" y="251"/>
                  </a:cubicBezTo>
                  <a:cubicBezTo>
                    <a:pt x="158" y="252"/>
                    <a:pt x="158" y="252"/>
                    <a:pt x="158" y="252"/>
                  </a:cubicBezTo>
                  <a:cubicBezTo>
                    <a:pt x="157" y="252"/>
                    <a:pt x="157" y="252"/>
                    <a:pt x="157" y="252"/>
                  </a:cubicBezTo>
                  <a:cubicBezTo>
                    <a:pt x="157" y="252"/>
                    <a:pt x="157" y="252"/>
                    <a:pt x="157" y="252"/>
                  </a:cubicBezTo>
                  <a:cubicBezTo>
                    <a:pt x="156" y="252"/>
                    <a:pt x="156" y="252"/>
                    <a:pt x="156" y="252"/>
                  </a:cubicBezTo>
                  <a:cubicBezTo>
                    <a:pt x="156" y="252"/>
                    <a:pt x="156" y="252"/>
                    <a:pt x="156" y="252"/>
                  </a:cubicBezTo>
                  <a:cubicBezTo>
                    <a:pt x="156" y="252"/>
                    <a:pt x="156" y="252"/>
                    <a:pt x="156" y="252"/>
                  </a:cubicBezTo>
                  <a:cubicBezTo>
                    <a:pt x="156" y="252"/>
                    <a:pt x="156" y="252"/>
                    <a:pt x="156" y="252"/>
                  </a:cubicBezTo>
                  <a:cubicBezTo>
                    <a:pt x="156" y="252"/>
                    <a:pt x="156" y="252"/>
                    <a:pt x="156" y="252"/>
                  </a:cubicBezTo>
                  <a:cubicBezTo>
                    <a:pt x="156" y="251"/>
                    <a:pt x="156" y="251"/>
                    <a:pt x="156" y="251"/>
                  </a:cubicBezTo>
                  <a:cubicBezTo>
                    <a:pt x="156" y="251"/>
                    <a:pt x="156" y="251"/>
                    <a:pt x="156" y="251"/>
                  </a:cubicBezTo>
                  <a:cubicBezTo>
                    <a:pt x="155" y="251"/>
                    <a:pt x="155" y="251"/>
                    <a:pt x="155" y="251"/>
                  </a:cubicBezTo>
                  <a:cubicBezTo>
                    <a:pt x="155" y="251"/>
                    <a:pt x="155" y="251"/>
                    <a:pt x="155" y="251"/>
                  </a:cubicBezTo>
                  <a:cubicBezTo>
                    <a:pt x="155" y="252"/>
                    <a:pt x="155" y="252"/>
                    <a:pt x="155" y="252"/>
                  </a:cubicBezTo>
                  <a:cubicBezTo>
                    <a:pt x="155" y="252"/>
                    <a:pt x="155" y="252"/>
                    <a:pt x="155" y="252"/>
                  </a:cubicBezTo>
                  <a:cubicBezTo>
                    <a:pt x="155" y="252"/>
                    <a:pt x="155" y="252"/>
                    <a:pt x="155" y="252"/>
                  </a:cubicBezTo>
                  <a:cubicBezTo>
                    <a:pt x="155" y="252"/>
                    <a:pt x="155" y="252"/>
                    <a:pt x="155" y="252"/>
                  </a:cubicBezTo>
                  <a:cubicBezTo>
                    <a:pt x="155" y="252"/>
                    <a:pt x="155" y="252"/>
                    <a:pt x="155" y="252"/>
                  </a:cubicBezTo>
                  <a:cubicBezTo>
                    <a:pt x="155" y="252"/>
                    <a:pt x="155" y="252"/>
                    <a:pt x="155" y="252"/>
                  </a:cubicBezTo>
                  <a:cubicBezTo>
                    <a:pt x="155" y="252"/>
                    <a:pt x="155" y="252"/>
                    <a:pt x="155" y="252"/>
                  </a:cubicBezTo>
                  <a:cubicBezTo>
                    <a:pt x="155" y="252"/>
                    <a:pt x="155" y="252"/>
                    <a:pt x="155" y="252"/>
                  </a:cubicBezTo>
                  <a:cubicBezTo>
                    <a:pt x="155" y="252"/>
                    <a:pt x="155" y="252"/>
                    <a:pt x="155" y="252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1"/>
                    <a:pt x="154" y="251"/>
                    <a:pt x="154" y="251"/>
                  </a:cubicBezTo>
                  <a:cubicBezTo>
                    <a:pt x="154" y="250"/>
                    <a:pt x="154" y="250"/>
                    <a:pt x="154" y="250"/>
                  </a:cubicBezTo>
                  <a:cubicBezTo>
                    <a:pt x="155" y="250"/>
                    <a:pt x="155" y="250"/>
                    <a:pt x="155" y="250"/>
                  </a:cubicBezTo>
                  <a:cubicBezTo>
                    <a:pt x="155" y="250"/>
                    <a:pt x="155" y="250"/>
                    <a:pt x="155" y="250"/>
                  </a:cubicBezTo>
                  <a:cubicBezTo>
                    <a:pt x="155" y="250"/>
                    <a:pt x="155" y="250"/>
                    <a:pt x="155" y="250"/>
                  </a:cubicBezTo>
                  <a:cubicBezTo>
                    <a:pt x="154" y="249"/>
                    <a:pt x="154" y="249"/>
                    <a:pt x="154" y="249"/>
                  </a:cubicBezTo>
                  <a:cubicBezTo>
                    <a:pt x="154" y="249"/>
                    <a:pt x="154" y="249"/>
                    <a:pt x="154" y="249"/>
                  </a:cubicBezTo>
                  <a:cubicBezTo>
                    <a:pt x="155" y="249"/>
                    <a:pt x="155" y="249"/>
                    <a:pt x="155" y="249"/>
                  </a:cubicBezTo>
                  <a:cubicBezTo>
                    <a:pt x="155" y="248"/>
                    <a:pt x="155" y="248"/>
                    <a:pt x="155" y="248"/>
                  </a:cubicBezTo>
                  <a:cubicBezTo>
                    <a:pt x="155" y="248"/>
                    <a:pt x="155" y="248"/>
                    <a:pt x="155" y="248"/>
                  </a:cubicBezTo>
                  <a:cubicBezTo>
                    <a:pt x="155" y="248"/>
                    <a:pt x="155" y="248"/>
                    <a:pt x="155" y="248"/>
                  </a:cubicBezTo>
                  <a:cubicBezTo>
                    <a:pt x="155" y="248"/>
                    <a:pt x="155" y="248"/>
                    <a:pt x="155" y="248"/>
                  </a:cubicBezTo>
                  <a:cubicBezTo>
                    <a:pt x="155" y="248"/>
                    <a:pt x="155" y="248"/>
                    <a:pt x="155" y="248"/>
                  </a:cubicBezTo>
                  <a:cubicBezTo>
                    <a:pt x="155" y="247"/>
                    <a:pt x="155" y="247"/>
                    <a:pt x="155" y="247"/>
                  </a:cubicBezTo>
                  <a:cubicBezTo>
                    <a:pt x="155" y="247"/>
                    <a:pt x="155" y="247"/>
                    <a:pt x="155" y="247"/>
                  </a:cubicBezTo>
                  <a:cubicBezTo>
                    <a:pt x="155" y="247"/>
                    <a:pt x="155" y="247"/>
                    <a:pt x="155" y="247"/>
                  </a:cubicBezTo>
                  <a:cubicBezTo>
                    <a:pt x="155" y="247"/>
                    <a:pt x="155" y="247"/>
                    <a:pt x="155" y="247"/>
                  </a:cubicBezTo>
                  <a:cubicBezTo>
                    <a:pt x="155" y="246"/>
                    <a:pt x="155" y="246"/>
                    <a:pt x="155" y="246"/>
                  </a:cubicBezTo>
                  <a:cubicBezTo>
                    <a:pt x="155" y="246"/>
                    <a:pt x="155" y="246"/>
                    <a:pt x="155" y="246"/>
                  </a:cubicBezTo>
                  <a:cubicBezTo>
                    <a:pt x="155" y="246"/>
                    <a:pt x="155" y="246"/>
                    <a:pt x="155" y="246"/>
                  </a:cubicBezTo>
                  <a:cubicBezTo>
                    <a:pt x="155" y="245"/>
                    <a:pt x="155" y="245"/>
                    <a:pt x="155" y="245"/>
                  </a:cubicBezTo>
                  <a:cubicBezTo>
                    <a:pt x="155" y="245"/>
                    <a:pt x="155" y="245"/>
                    <a:pt x="155" y="245"/>
                  </a:cubicBezTo>
                  <a:cubicBezTo>
                    <a:pt x="155" y="245"/>
                    <a:pt x="155" y="245"/>
                    <a:pt x="155" y="245"/>
                  </a:cubicBezTo>
                  <a:cubicBezTo>
                    <a:pt x="155" y="245"/>
                    <a:pt x="155" y="245"/>
                    <a:pt x="155" y="245"/>
                  </a:cubicBezTo>
                  <a:cubicBezTo>
                    <a:pt x="155" y="245"/>
                    <a:pt x="155" y="245"/>
                    <a:pt x="155" y="245"/>
                  </a:cubicBezTo>
                  <a:cubicBezTo>
                    <a:pt x="155" y="244"/>
                    <a:pt x="155" y="244"/>
                    <a:pt x="155" y="244"/>
                  </a:cubicBezTo>
                  <a:cubicBezTo>
                    <a:pt x="155" y="244"/>
                    <a:pt x="155" y="244"/>
                    <a:pt x="155" y="244"/>
                  </a:cubicBezTo>
                  <a:cubicBezTo>
                    <a:pt x="155" y="245"/>
                    <a:pt x="155" y="245"/>
                    <a:pt x="155" y="245"/>
                  </a:cubicBezTo>
                  <a:cubicBezTo>
                    <a:pt x="154" y="245"/>
                    <a:pt x="154" y="245"/>
                    <a:pt x="154" y="245"/>
                  </a:cubicBezTo>
                  <a:cubicBezTo>
                    <a:pt x="154" y="245"/>
                    <a:pt x="154" y="245"/>
                    <a:pt x="154" y="245"/>
                  </a:cubicBezTo>
                  <a:cubicBezTo>
                    <a:pt x="154" y="245"/>
                    <a:pt x="154" y="245"/>
                    <a:pt x="154" y="245"/>
                  </a:cubicBezTo>
                  <a:cubicBezTo>
                    <a:pt x="154" y="245"/>
                    <a:pt x="154" y="245"/>
                    <a:pt x="154" y="245"/>
                  </a:cubicBezTo>
                  <a:cubicBezTo>
                    <a:pt x="154" y="244"/>
                    <a:pt x="154" y="244"/>
                    <a:pt x="154" y="244"/>
                  </a:cubicBezTo>
                  <a:cubicBezTo>
                    <a:pt x="154" y="244"/>
                    <a:pt x="154" y="244"/>
                    <a:pt x="154" y="244"/>
                  </a:cubicBezTo>
                  <a:cubicBezTo>
                    <a:pt x="154" y="244"/>
                    <a:pt x="154" y="244"/>
                    <a:pt x="154" y="244"/>
                  </a:cubicBezTo>
                  <a:cubicBezTo>
                    <a:pt x="154" y="244"/>
                    <a:pt x="154" y="244"/>
                    <a:pt x="154" y="244"/>
                  </a:cubicBezTo>
                  <a:cubicBezTo>
                    <a:pt x="154" y="244"/>
                    <a:pt x="154" y="244"/>
                    <a:pt x="154" y="244"/>
                  </a:cubicBezTo>
                  <a:cubicBezTo>
                    <a:pt x="154" y="244"/>
                    <a:pt x="154" y="244"/>
                    <a:pt x="154" y="244"/>
                  </a:cubicBezTo>
                  <a:cubicBezTo>
                    <a:pt x="154" y="244"/>
                    <a:pt x="154" y="244"/>
                    <a:pt x="154" y="244"/>
                  </a:cubicBezTo>
                  <a:cubicBezTo>
                    <a:pt x="155" y="243"/>
                    <a:pt x="155" y="243"/>
                    <a:pt x="155" y="243"/>
                  </a:cubicBezTo>
                  <a:cubicBezTo>
                    <a:pt x="155" y="243"/>
                    <a:pt x="155" y="243"/>
                    <a:pt x="155" y="243"/>
                  </a:cubicBezTo>
                  <a:cubicBezTo>
                    <a:pt x="155" y="243"/>
                    <a:pt x="155" y="243"/>
                    <a:pt x="155" y="243"/>
                  </a:cubicBezTo>
                  <a:cubicBezTo>
                    <a:pt x="155" y="243"/>
                    <a:pt x="155" y="243"/>
                    <a:pt x="155" y="243"/>
                  </a:cubicBezTo>
                  <a:cubicBezTo>
                    <a:pt x="155" y="242"/>
                    <a:pt x="155" y="242"/>
                    <a:pt x="155" y="242"/>
                  </a:cubicBezTo>
                  <a:cubicBezTo>
                    <a:pt x="155" y="242"/>
                    <a:pt x="155" y="242"/>
                    <a:pt x="155" y="242"/>
                  </a:cubicBezTo>
                  <a:cubicBezTo>
                    <a:pt x="155" y="242"/>
                    <a:pt x="155" y="242"/>
                    <a:pt x="155" y="242"/>
                  </a:cubicBezTo>
                  <a:cubicBezTo>
                    <a:pt x="155" y="242"/>
                    <a:pt x="155" y="242"/>
                    <a:pt x="155" y="242"/>
                  </a:cubicBezTo>
                  <a:cubicBezTo>
                    <a:pt x="155" y="242"/>
                    <a:pt x="155" y="242"/>
                    <a:pt x="155" y="242"/>
                  </a:cubicBezTo>
                  <a:cubicBezTo>
                    <a:pt x="155" y="241"/>
                    <a:pt x="155" y="241"/>
                    <a:pt x="155" y="241"/>
                  </a:cubicBezTo>
                  <a:cubicBezTo>
                    <a:pt x="155" y="241"/>
                    <a:pt x="155" y="241"/>
                    <a:pt x="155" y="241"/>
                  </a:cubicBezTo>
                  <a:cubicBezTo>
                    <a:pt x="155" y="241"/>
                    <a:pt x="155" y="241"/>
                    <a:pt x="155" y="241"/>
                  </a:cubicBezTo>
                  <a:cubicBezTo>
                    <a:pt x="155" y="241"/>
                    <a:pt x="155" y="240"/>
                    <a:pt x="155" y="240"/>
                  </a:cubicBezTo>
                  <a:cubicBezTo>
                    <a:pt x="156" y="239"/>
                    <a:pt x="156" y="239"/>
                    <a:pt x="156" y="239"/>
                  </a:cubicBezTo>
                  <a:cubicBezTo>
                    <a:pt x="156" y="239"/>
                    <a:pt x="156" y="239"/>
                    <a:pt x="156" y="239"/>
                  </a:cubicBezTo>
                  <a:cubicBezTo>
                    <a:pt x="155" y="239"/>
                    <a:pt x="155" y="239"/>
                    <a:pt x="155" y="239"/>
                  </a:cubicBezTo>
                  <a:cubicBezTo>
                    <a:pt x="155" y="239"/>
                    <a:pt x="155" y="239"/>
                    <a:pt x="155" y="239"/>
                  </a:cubicBezTo>
                  <a:cubicBezTo>
                    <a:pt x="155" y="239"/>
                    <a:pt x="155" y="239"/>
                    <a:pt x="155" y="239"/>
                  </a:cubicBezTo>
                  <a:cubicBezTo>
                    <a:pt x="155" y="238"/>
                    <a:pt x="155" y="238"/>
                    <a:pt x="155" y="238"/>
                  </a:cubicBezTo>
                  <a:cubicBezTo>
                    <a:pt x="155" y="238"/>
                    <a:pt x="155" y="238"/>
                    <a:pt x="155" y="238"/>
                  </a:cubicBezTo>
                  <a:cubicBezTo>
                    <a:pt x="156" y="238"/>
                    <a:pt x="156" y="238"/>
                    <a:pt x="156" y="238"/>
                  </a:cubicBezTo>
                  <a:cubicBezTo>
                    <a:pt x="156" y="238"/>
                    <a:pt x="156" y="238"/>
                    <a:pt x="156" y="238"/>
                  </a:cubicBezTo>
                  <a:cubicBezTo>
                    <a:pt x="156" y="237"/>
                    <a:pt x="156" y="237"/>
                    <a:pt x="156" y="237"/>
                  </a:cubicBezTo>
                  <a:cubicBezTo>
                    <a:pt x="156" y="237"/>
                    <a:pt x="156" y="237"/>
                    <a:pt x="156" y="237"/>
                  </a:cubicBezTo>
                  <a:cubicBezTo>
                    <a:pt x="155" y="237"/>
                    <a:pt x="155" y="237"/>
                    <a:pt x="155" y="237"/>
                  </a:cubicBezTo>
                  <a:cubicBezTo>
                    <a:pt x="155" y="237"/>
                    <a:pt x="155" y="237"/>
                    <a:pt x="155" y="237"/>
                  </a:cubicBezTo>
                  <a:cubicBezTo>
                    <a:pt x="155" y="237"/>
                    <a:pt x="155" y="237"/>
                    <a:pt x="155" y="237"/>
                  </a:cubicBezTo>
                  <a:cubicBezTo>
                    <a:pt x="155" y="236"/>
                    <a:pt x="155" y="236"/>
                    <a:pt x="155" y="236"/>
                  </a:cubicBezTo>
                  <a:cubicBezTo>
                    <a:pt x="155" y="236"/>
                    <a:pt x="155" y="236"/>
                    <a:pt x="155" y="236"/>
                  </a:cubicBezTo>
                  <a:cubicBezTo>
                    <a:pt x="155" y="236"/>
                    <a:pt x="155" y="236"/>
                    <a:pt x="155" y="236"/>
                  </a:cubicBezTo>
                  <a:cubicBezTo>
                    <a:pt x="155" y="236"/>
                    <a:pt x="155" y="236"/>
                    <a:pt x="155" y="236"/>
                  </a:cubicBezTo>
                  <a:cubicBezTo>
                    <a:pt x="155" y="235"/>
                    <a:pt x="155" y="235"/>
                    <a:pt x="155" y="235"/>
                  </a:cubicBezTo>
                  <a:cubicBezTo>
                    <a:pt x="155" y="235"/>
                    <a:pt x="155" y="235"/>
                    <a:pt x="155" y="235"/>
                  </a:cubicBezTo>
                  <a:cubicBezTo>
                    <a:pt x="155" y="235"/>
                    <a:pt x="155" y="235"/>
                    <a:pt x="155" y="235"/>
                  </a:cubicBezTo>
                  <a:cubicBezTo>
                    <a:pt x="155" y="234"/>
                    <a:pt x="155" y="234"/>
                    <a:pt x="155" y="234"/>
                  </a:cubicBezTo>
                  <a:cubicBezTo>
                    <a:pt x="154" y="234"/>
                    <a:pt x="154" y="234"/>
                    <a:pt x="154" y="234"/>
                  </a:cubicBezTo>
                  <a:cubicBezTo>
                    <a:pt x="154" y="234"/>
                    <a:pt x="154" y="234"/>
                    <a:pt x="154" y="234"/>
                  </a:cubicBezTo>
                  <a:cubicBezTo>
                    <a:pt x="154" y="233"/>
                    <a:pt x="154" y="233"/>
                    <a:pt x="154" y="233"/>
                  </a:cubicBezTo>
                  <a:cubicBezTo>
                    <a:pt x="153" y="233"/>
                    <a:pt x="153" y="233"/>
                    <a:pt x="153" y="233"/>
                  </a:cubicBezTo>
                  <a:cubicBezTo>
                    <a:pt x="153" y="234"/>
                    <a:pt x="153" y="234"/>
                    <a:pt x="153" y="234"/>
                  </a:cubicBezTo>
                  <a:cubicBezTo>
                    <a:pt x="152" y="233"/>
                    <a:pt x="152" y="233"/>
                    <a:pt x="152" y="233"/>
                  </a:cubicBezTo>
                  <a:cubicBezTo>
                    <a:pt x="152" y="233"/>
                    <a:pt x="152" y="233"/>
                    <a:pt x="152" y="233"/>
                  </a:cubicBezTo>
                  <a:cubicBezTo>
                    <a:pt x="152" y="233"/>
                    <a:pt x="152" y="233"/>
                    <a:pt x="151" y="233"/>
                  </a:cubicBezTo>
                  <a:cubicBezTo>
                    <a:pt x="151" y="233"/>
                    <a:pt x="151" y="233"/>
                    <a:pt x="151" y="233"/>
                  </a:cubicBezTo>
                  <a:cubicBezTo>
                    <a:pt x="151" y="233"/>
                    <a:pt x="151" y="233"/>
                    <a:pt x="151" y="233"/>
                  </a:cubicBezTo>
                  <a:cubicBezTo>
                    <a:pt x="151" y="233"/>
                    <a:pt x="151" y="233"/>
                    <a:pt x="151" y="233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1" y="232"/>
                    <a:pt x="151" y="232"/>
                    <a:pt x="151" y="232"/>
                  </a:cubicBezTo>
                  <a:cubicBezTo>
                    <a:pt x="150" y="232"/>
                    <a:pt x="150" y="232"/>
                    <a:pt x="150" y="232"/>
                  </a:cubicBezTo>
                  <a:cubicBezTo>
                    <a:pt x="150" y="232"/>
                    <a:pt x="150" y="232"/>
                    <a:pt x="150" y="232"/>
                  </a:cubicBezTo>
                  <a:cubicBezTo>
                    <a:pt x="150" y="232"/>
                    <a:pt x="150" y="232"/>
                    <a:pt x="150" y="232"/>
                  </a:cubicBezTo>
                  <a:cubicBezTo>
                    <a:pt x="150" y="231"/>
                    <a:pt x="150" y="231"/>
                    <a:pt x="150" y="231"/>
                  </a:cubicBezTo>
                  <a:cubicBezTo>
                    <a:pt x="150" y="231"/>
                    <a:pt x="150" y="231"/>
                    <a:pt x="150" y="231"/>
                  </a:cubicBezTo>
                  <a:cubicBezTo>
                    <a:pt x="150" y="231"/>
                    <a:pt x="150" y="231"/>
                    <a:pt x="150" y="231"/>
                  </a:cubicBezTo>
                  <a:cubicBezTo>
                    <a:pt x="150" y="231"/>
                    <a:pt x="150" y="231"/>
                    <a:pt x="150" y="231"/>
                  </a:cubicBezTo>
                  <a:cubicBezTo>
                    <a:pt x="150" y="230"/>
                    <a:pt x="150" y="230"/>
                    <a:pt x="150" y="230"/>
                  </a:cubicBezTo>
                  <a:cubicBezTo>
                    <a:pt x="149" y="230"/>
                    <a:pt x="149" y="230"/>
                    <a:pt x="149" y="230"/>
                  </a:cubicBezTo>
                  <a:cubicBezTo>
                    <a:pt x="149" y="230"/>
                    <a:pt x="149" y="230"/>
                    <a:pt x="149" y="230"/>
                  </a:cubicBezTo>
                  <a:cubicBezTo>
                    <a:pt x="149" y="230"/>
                    <a:pt x="149" y="230"/>
                    <a:pt x="149" y="230"/>
                  </a:cubicBezTo>
                  <a:cubicBezTo>
                    <a:pt x="149" y="229"/>
                    <a:pt x="149" y="229"/>
                    <a:pt x="149" y="229"/>
                  </a:cubicBezTo>
                  <a:cubicBezTo>
                    <a:pt x="148" y="228"/>
                    <a:pt x="148" y="228"/>
                    <a:pt x="148" y="228"/>
                  </a:cubicBezTo>
                  <a:cubicBezTo>
                    <a:pt x="148" y="228"/>
                    <a:pt x="148" y="228"/>
                    <a:pt x="148" y="228"/>
                  </a:cubicBezTo>
                  <a:cubicBezTo>
                    <a:pt x="148" y="228"/>
                    <a:pt x="148" y="228"/>
                    <a:pt x="148" y="228"/>
                  </a:cubicBezTo>
                  <a:cubicBezTo>
                    <a:pt x="148" y="228"/>
                    <a:pt x="148" y="228"/>
                    <a:pt x="148" y="228"/>
                  </a:cubicBezTo>
                  <a:cubicBezTo>
                    <a:pt x="148" y="228"/>
                    <a:pt x="148" y="228"/>
                    <a:pt x="148" y="228"/>
                  </a:cubicBezTo>
                  <a:cubicBezTo>
                    <a:pt x="148" y="228"/>
                    <a:pt x="148" y="228"/>
                    <a:pt x="148" y="228"/>
                  </a:cubicBezTo>
                  <a:cubicBezTo>
                    <a:pt x="148" y="228"/>
                    <a:pt x="148" y="228"/>
                    <a:pt x="148" y="228"/>
                  </a:cubicBezTo>
                  <a:cubicBezTo>
                    <a:pt x="148" y="227"/>
                    <a:pt x="148" y="227"/>
                    <a:pt x="148" y="227"/>
                  </a:cubicBezTo>
                  <a:cubicBezTo>
                    <a:pt x="148" y="227"/>
                    <a:pt x="148" y="227"/>
                    <a:pt x="148" y="227"/>
                  </a:cubicBezTo>
                  <a:cubicBezTo>
                    <a:pt x="148" y="227"/>
                    <a:pt x="148" y="227"/>
                    <a:pt x="148" y="227"/>
                  </a:cubicBezTo>
                  <a:cubicBezTo>
                    <a:pt x="148" y="226"/>
                    <a:pt x="148" y="226"/>
                    <a:pt x="148" y="226"/>
                  </a:cubicBezTo>
                  <a:cubicBezTo>
                    <a:pt x="148" y="226"/>
                    <a:pt x="148" y="226"/>
                    <a:pt x="148" y="226"/>
                  </a:cubicBezTo>
                  <a:cubicBezTo>
                    <a:pt x="148" y="226"/>
                    <a:pt x="148" y="226"/>
                    <a:pt x="148" y="226"/>
                  </a:cubicBezTo>
                  <a:cubicBezTo>
                    <a:pt x="148" y="226"/>
                    <a:pt x="148" y="226"/>
                    <a:pt x="148" y="226"/>
                  </a:cubicBezTo>
                  <a:cubicBezTo>
                    <a:pt x="148" y="225"/>
                    <a:pt x="148" y="225"/>
                    <a:pt x="148" y="225"/>
                  </a:cubicBezTo>
                  <a:cubicBezTo>
                    <a:pt x="148" y="225"/>
                    <a:pt x="148" y="225"/>
                    <a:pt x="148" y="225"/>
                  </a:cubicBezTo>
                  <a:cubicBezTo>
                    <a:pt x="148" y="225"/>
                    <a:pt x="148" y="225"/>
                    <a:pt x="148" y="225"/>
                  </a:cubicBezTo>
                  <a:cubicBezTo>
                    <a:pt x="148" y="224"/>
                    <a:pt x="148" y="224"/>
                    <a:pt x="148" y="224"/>
                  </a:cubicBezTo>
                  <a:cubicBezTo>
                    <a:pt x="148" y="224"/>
                    <a:pt x="148" y="224"/>
                    <a:pt x="148" y="224"/>
                  </a:cubicBezTo>
                  <a:cubicBezTo>
                    <a:pt x="147" y="224"/>
                    <a:pt x="147" y="224"/>
                    <a:pt x="147" y="224"/>
                  </a:cubicBezTo>
                  <a:cubicBezTo>
                    <a:pt x="147" y="224"/>
                    <a:pt x="147" y="224"/>
                    <a:pt x="147" y="224"/>
                  </a:cubicBezTo>
                  <a:cubicBezTo>
                    <a:pt x="147" y="224"/>
                    <a:pt x="147" y="224"/>
                    <a:pt x="147" y="224"/>
                  </a:cubicBezTo>
                  <a:cubicBezTo>
                    <a:pt x="146" y="224"/>
                    <a:pt x="146" y="224"/>
                    <a:pt x="146" y="224"/>
                  </a:cubicBezTo>
                  <a:cubicBezTo>
                    <a:pt x="146" y="223"/>
                    <a:pt x="146" y="223"/>
                    <a:pt x="146" y="223"/>
                  </a:cubicBezTo>
                  <a:cubicBezTo>
                    <a:pt x="146" y="223"/>
                    <a:pt x="146" y="223"/>
                    <a:pt x="146" y="223"/>
                  </a:cubicBezTo>
                  <a:cubicBezTo>
                    <a:pt x="146" y="223"/>
                    <a:pt x="146" y="223"/>
                    <a:pt x="146" y="223"/>
                  </a:cubicBezTo>
                  <a:cubicBezTo>
                    <a:pt x="146" y="223"/>
                    <a:pt x="146" y="223"/>
                    <a:pt x="146" y="223"/>
                  </a:cubicBezTo>
                  <a:cubicBezTo>
                    <a:pt x="146" y="222"/>
                    <a:pt x="146" y="222"/>
                    <a:pt x="146" y="222"/>
                  </a:cubicBezTo>
                  <a:cubicBezTo>
                    <a:pt x="146" y="222"/>
                    <a:pt x="146" y="222"/>
                    <a:pt x="146" y="222"/>
                  </a:cubicBezTo>
                  <a:cubicBezTo>
                    <a:pt x="146" y="222"/>
                    <a:pt x="146" y="222"/>
                    <a:pt x="146" y="222"/>
                  </a:cubicBezTo>
                  <a:cubicBezTo>
                    <a:pt x="146" y="221"/>
                    <a:pt x="146" y="221"/>
                    <a:pt x="146" y="221"/>
                  </a:cubicBezTo>
                  <a:cubicBezTo>
                    <a:pt x="146" y="221"/>
                    <a:pt x="146" y="221"/>
                    <a:pt x="146" y="221"/>
                  </a:cubicBezTo>
                  <a:cubicBezTo>
                    <a:pt x="146" y="221"/>
                    <a:pt x="146" y="221"/>
                    <a:pt x="146" y="221"/>
                  </a:cubicBezTo>
                  <a:cubicBezTo>
                    <a:pt x="146" y="221"/>
                    <a:pt x="146" y="221"/>
                    <a:pt x="146" y="221"/>
                  </a:cubicBezTo>
                  <a:cubicBezTo>
                    <a:pt x="146" y="221"/>
                    <a:pt x="146" y="221"/>
                    <a:pt x="146" y="220"/>
                  </a:cubicBezTo>
                  <a:cubicBezTo>
                    <a:pt x="146" y="220"/>
                    <a:pt x="146" y="220"/>
                    <a:pt x="146" y="220"/>
                  </a:cubicBezTo>
                  <a:cubicBezTo>
                    <a:pt x="145" y="220"/>
                    <a:pt x="145" y="220"/>
                    <a:pt x="145" y="220"/>
                  </a:cubicBezTo>
                  <a:cubicBezTo>
                    <a:pt x="145" y="220"/>
                    <a:pt x="145" y="220"/>
                    <a:pt x="145" y="220"/>
                  </a:cubicBezTo>
                  <a:cubicBezTo>
                    <a:pt x="145" y="220"/>
                    <a:pt x="145" y="220"/>
                    <a:pt x="145" y="220"/>
                  </a:cubicBezTo>
                  <a:cubicBezTo>
                    <a:pt x="145" y="219"/>
                    <a:pt x="145" y="219"/>
                    <a:pt x="145" y="219"/>
                  </a:cubicBezTo>
                  <a:cubicBezTo>
                    <a:pt x="145" y="219"/>
                    <a:pt x="145" y="219"/>
                    <a:pt x="145" y="219"/>
                  </a:cubicBezTo>
                  <a:cubicBezTo>
                    <a:pt x="145" y="219"/>
                    <a:pt x="145" y="219"/>
                    <a:pt x="145" y="219"/>
                  </a:cubicBezTo>
                  <a:cubicBezTo>
                    <a:pt x="145" y="219"/>
                    <a:pt x="145" y="219"/>
                    <a:pt x="145" y="219"/>
                  </a:cubicBezTo>
                  <a:cubicBezTo>
                    <a:pt x="145" y="219"/>
                    <a:pt x="145" y="219"/>
                    <a:pt x="145" y="219"/>
                  </a:cubicBezTo>
                  <a:cubicBezTo>
                    <a:pt x="145" y="219"/>
                    <a:pt x="145" y="219"/>
                    <a:pt x="145" y="219"/>
                  </a:cubicBezTo>
                  <a:cubicBezTo>
                    <a:pt x="145" y="218"/>
                    <a:pt x="145" y="218"/>
                    <a:pt x="145" y="218"/>
                  </a:cubicBezTo>
                  <a:cubicBezTo>
                    <a:pt x="145" y="218"/>
                    <a:pt x="145" y="218"/>
                    <a:pt x="145" y="218"/>
                  </a:cubicBezTo>
                  <a:cubicBezTo>
                    <a:pt x="145" y="218"/>
                    <a:pt x="145" y="218"/>
                    <a:pt x="145" y="218"/>
                  </a:cubicBezTo>
                  <a:cubicBezTo>
                    <a:pt x="145" y="218"/>
                    <a:pt x="145" y="218"/>
                    <a:pt x="145" y="218"/>
                  </a:cubicBezTo>
                  <a:cubicBezTo>
                    <a:pt x="144" y="218"/>
                    <a:pt x="144" y="218"/>
                    <a:pt x="144" y="218"/>
                  </a:cubicBezTo>
                  <a:cubicBezTo>
                    <a:pt x="144" y="217"/>
                    <a:pt x="144" y="217"/>
                    <a:pt x="144" y="217"/>
                  </a:cubicBezTo>
                  <a:cubicBezTo>
                    <a:pt x="144" y="217"/>
                    <a:pt x="144" y="217"/>
                    <a:pt x="144" y="217"/>
                  </a:cubicBezTo>
                  <a:cubicBezTo>
                    <a:pt x="144" y="217"/>
                    <a:pt x="144" y="217"/>
                    <a:pt x="144" y="217"/>
                  </a:cubicBezTo>
                  <a:cubicBezTo>
                    <a:pt x="144" y="217"/>
                    <a:pt x="144" y="217"/>
                    <a:pt x="144" y="217"/>
                  </a:cubicBezTo>
                  <a:cubicBezTo>
                    <a:pt x="144" y="216"/>
                    <a:pt x="144" y="216"/>
                    <a:pt x="144" y="216"/>
                  </a:cubicBezTo>
                  <a:cubicBezTo>
                    <a:pt x="144" y="216"/>
                    <a:pt x="144" y="216"/>
                    <a:pt x="144" y="216"/>
                  </a:cubicBezTo>
                  <a:cubicBezTo>
                    <a:pt x="143" y="216"/>
                    <a:pt x="143" y="216"/>
                    <a:pt x="143" y="216"/>
                  </a:cubicBezTo>
                  <a:cubicBezTo>
                    <a:pt x="143" y="216"/>
                    <a:pt x="143" y="216"/>
                    <a:pt x="143" y="216"/>
                  </a:cubicBezTo>
                  <a:cubicBezTo>
                    <a:pt x="142" y="216"/>
                    <a:pt x="142" y="216"/>
                    <a:pt x="142" y="216"/>
                  </a:cubicBezTo>
                  <a:cubicBezTo>
                    <a:pt x="142" y="217"/>
                    <a:pt x="142" y="217"/>
                    <a:pt x="142" y="217"/>
                  </a:cubicBezTo>
                  <a:cubicBezTo>
                    <a:pt x="142" y="217"/>
                    <a:pt x="142" y="217"/>
                    <a:pt x="142" y="217"/>
                  </a:cubicBezTo>
                  <a:cubicBezTo>
                    <a:pt x="142" y="217"/>
                    <a:pt x="142" y="217"/>
                    <a:pt x="142" y="217"/>
                  </a:cubicBezTo>
                  <a:cubicBezTo>
                    <a:pt x="142" y="217"/>
                    <a:pt x="142" y="217"/>
                    <a:pt x="142" y="217"/>
                  </a:cubicBezTo>
                  <a:cubicBezTo>
                    <a:pt x="141" y="217"/>
                    <a:pt x="141" y="217"/>
                    <a:pt x="141" y="217"/>
                  </a:cubicBezTo>
                  <a:cubicBezTo>
                    <a:pt x="141" y="217"/>
                    <a:pt x="141" y="217"/>
                    <a:pt x="141" y="217"/>
                  </a:cubicBezTo>
                  <a:cubicBezTo>
                    <a:pt x="141" y="217"/>
                    <a:pt x="141" y="217"/>
                    <a:pt x="141" y="217"/>
                  </a:cubicBezTo>
                  <a:cubicBezTo>
                    <a:pt x="141" y="217"/>
                    <a:pt x="141" y="217"/>
                    <a:pt x="141" y="217"/>
                  </a:cubicBezTo>
                  <a:cubicBezTo>
                    <a:pt x="141" y="217"/>
                    <a:pt x="141" y="217"/>
                    <a:pt x="141" y="217"/>
                  </a:cubicBezTo>
                  <a:cubicBezTo>
                    <a:pt x="141" y="217"/>
                    <a:pt x="141" y="217"/>
                    <a:pt x="141" y="217"/>
                  </a:cubicBezTo>
                  <a:cubicBezTo>
                    <a:pt x="141" y="216"/>
                    <a:pt x="141" y="216"/>
                    <a:pt x="141" y="216"/>
                  </a:cubicBezTo>
                  <a:cubicBezTo>
                    <a:pt x="141" y="216"/>
                    <a:pt x="141" y="216"/>
                    <a:pt x="141" y="216"/>
                  </a:cubicBezTo>
                  <a:cubicBezTo>
                    <a:pt x="141" y="216"/>
                    <a:pt x="141" y="216"/>
                    <a:pt x="141" y="216"/>
                  </a:cubicBezTo>
                  <a:cubicBezTo>
                    <a:pt x="141" y="216"/>
                    <a:pt x="141" y="216"/>
                    <a:pt x="141" y="216"/>
                  </a:cubicBezTo>
                  <a:cubicBezTo>
                    <a:pt x="140" y="216"/>
                    <a:pt x="140" y="216"/>
                    <a:pt x="140" y="216"/>
                  </a:cubicBezTo>
                  <a:cubicBezTo>
                    <a:pt x="140" y="216"/>
                    <a:pt x="140" y="216"/>
                    <a:pt x="140" y="216"/>
                  </a:cubicBezTo>
                  <a:cubicBezTo>
                    <a:pt x="140" y="215"/>
                    <a:pt x="140" y="215"/>
                    <a:pt x="140" y="215"/>
                  </a:cubicBezTo>
                  <a:cubicBezTo>
                    <a:pt x="140" y="215"/>
                    <a:pt x="140" y="215"/>
                    <a:pt x="140" y="215"/>
                  </a:cubicBezTo>
                  <a:cubicBezTo>
                    <a:pt x="140" y="215"/>
                    <a:pt x="140" y="215"/>
                    <a:pt x="140" y="215"/>
                  </a:cubicBezTo>
                  <a:cubicBezTo>
                    <a:pt x="139" y="215"/>
                    <a:pt x="139" y="215"/>
                    <a:pt x="139" y="215"/>
                  </a:cubicBezTo>
                  <a:cubicBezTo>
                    <a:pt x="139" y="215"/>
                    <a:pt x="139" y="215"/>
                    <a:pt x="139" y="215"/>
                  </a:cubicBezTo>
                  <a:cubicBezTo>
                    <a:pt x="139" y="215"/>
                    <a:pt x="139" y="215"/>
                    <a:pt x="139" y="215"/>
                  </a:cubicBezTo>
                  <a:cubicBezTo>
                    <a:pt x="139" y="215"/>
                    <a:pt x="139" y="215"/>
                    <a:pt x="139" y="215"/>
                  </a:cubicBezTo>
                  <a:cubicBezTo>
                    <a:pt x="139" y="215"/>
                    <a:pt x="139" y="215"/>
                    <a:pt x="139" y="215"/>
                  </a:cubicBezTo>
                  <a:cubicBezTo>
                    <a:pt x="138" y="215"/>
                    <a:pt x="138" y="215"/>
                    <a:pt x="138" y="215"/>
                  </a:cubicBezTo>
                  <a:cubicBezTo>
                    <a:pt x="138" y="215"/>
                    <a:pt x="138" y="215"/>
                    <a:pt x="138" y="215"/>
                  </a:cubicBezTo>
                  <a:cubicBezTo>
                    <a:pt x="138" y="215"/>
                    <a:pt x="138" y="215"/>
                    <a:pt x="138" y="215"/>
                  </a:cubicBezTo>
                  <a:cubicBezTo>
                    <a:pt x="138" y="215"/>
                    <a:pt x="138" y="214"/>
                    <a:pt x="137" y="214"/>
                  </a:cubicBezTo>
                  <a:cubicBezTo>
                    <a:pt x="137" y="214"/>
                    <a:pt x="137" y="214"/>
                    <a:pt x="137" y="214"/>
                  </a:cubicBezTo>
                  <a:cubicBezTo>
                    <a:pt x="137" y="214"/>
                    <a:pt x="137" y="214"/>
                    <a:pt x="137" y="214"/>
                  </a:cubicBezTo>
                  <a:cubicBezTo>
                    <a:pt x="137" y="214"/>
                    <a:pt x="137" y="214"/>
                    <a:pt x="137" y="214"/>
                  </a:cubicBezTo>
                  <a:cubicBezTo>
                    <a:pt x="137" y="214"/>
                    <a:pt x="137" y="214"/>
                    <a:pt x="137" y="214"/>
                  </a:cubicBezTo>
                  <a:cubicBezTo>
                    <a:pt x="137" y="214"/>
                    <a:pt x="137" y="214"/>
                    <a:pt x="137" y="214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7" y="213"/>
                    <a:pt x="137" y="213"/>
                    <a:pt x="137" y="213"/>
                  </a:cubicBezTo>
                  <a:cubicBezTo>
                    <a:pt x="138" y="213"/>
                    <a:pt x="138" y="213"/>
                    <a:pt x="138" y="213"/>
                  </a:cubicBezTo>
                  <a:cubicBezTo>
                    <a:pt x="138" y="213"/>
                    <a:pt x="138" y="213"/>
                    <a:pt x="138" y="213"/>
                  </a:cubicBezTo>
                  <a:cubicBezTo>
                    <a:pt x="138" y="213"/>
                    <a:pt x="138" y="213"/>
                    <a:pt x="138" y="213"/>
                  </a:cubicBezTo>
                  <a:cubicBezTo>
                    <a:pt x="138" y="212"/>
                    <a:pt x="138" y="212"/>
                    <a:pt x="138" y="212"/>
                  </a:cubicBezTo>
                  <a:cubicBezTo>
                    <a:pt x="138" y="212"/>
                    <a:pt x="138" y="212"/>
                    <a:pt x="138" y="212"/>
                  </a:cubicBezTo>
                  <a:cubicBezTo>
                    <a:pt x="138" y="212"/>
                    <a:pt x="138" y="212"/>
                    <a:pt x="138" y="212"/>
                  </a:cubicBezTo>
                  <a:cubicBezTo>
                    <a:pt x="138" y="212"/>
                    <a:pt x="138" y="212"/>
                    <a:pt x="138" y="212"/>
                  </a:cubicBezTo>
                  <a:cubicBezTo>
                    <a:pt x="138" y="212"/>
                    <a:pt x="138" y="212"/>
                    <a:pt x="138" y="212"/>
                  </a:cubicBezTo>
                  <a:cubicBezTo>
                    <a:pt x="137" y="211"/>
                    <a:pt x="137" y="211"/>
                    <a:pt x="137" y="211"/>
                  </a:cubicBezTo>
                  <a:cubicBezTo>
                    <a:pt x="137" y="211"/>
                    <a:pt x="137" y="211"/>
                    <a:pt x="137" y="211"/>
                  </a:cubicBezTo>
                  <a:cubicBezTo>
                    <a:pt x="137" y="211"/>
                    <a:pt x="137" y="211"/>
                    <a:pt x="137" y="211"/>
                  </a:cubicBezTo>
                  <a:cubicBezTo>
                    <a:pt x="137" y="211"/>
                    <a:pt x="137" y="211"/>
                    <a:pt x="137" y="211"/>
                  </a:cubicBezTo>
                  <a:cubicBezTo>
                    <a:pt x="137" y="211"/>
                    <a:pt x="137" y="211"/>
                    <a:pt x="137" y="211"/>
                  </a:cubicBezTo>
                  <a:cubicBezTo>
                    <a:pt x="137" y="210"/>
                    <a:pt x="137" y="210"/>
                    <a:pt x="137" y="210"/>
                  </a:cubicBezTo>
                  <a:cubicBezTo>
                    <a:pt x="137" y="210"/>
                    <a:pt x="137" y="210"/>
                    <a:pt x="137" y="210"/>
                  </a:cubicBezTo>
                  <a:cubicBezTo>
                    <a:pt x="137" y="210"/>
                    <a:pt x="137" y="210"/>
                    <a:pt x="137" y="210"/>
                  </a:cubicBezTo>
                  <a:cubicBezTo>
                    <a:pt x="137" y="210"/>
                    <a:pt x="137" y="210"/>
                    <a:pt x="137" y="210"/>
                  </a:cubicBezTo>
                  <a:cubicBezTo>
                    <a:pt x="138" y="209"/>
                    <a:pt x="138" y="209"/>
                    <a:pt x="138" y="209"/>
                  </a:cubicBezTo>
                  <a:cubicBezTo>
                    <a:pt x="138" y="209"/>
                    <a:pt x="138" y="209"/>
                    <a:pt x="138" y="209"/>
                  </a:cubicBezTo>
                  <a:cubicBezTo>
                    <a:pt x="138" y="209"/>
                    <a:pt x="138" y="209"/>
                    <a:pt x="138" y="209"/>
                  </a:cubicBezTo>
                  <a:cubicBezTo>
                    <a:pt x="139" y="209"/>
                    <a:pt x="139" y="209"/>
                    <a:pt x="139" y="209"/>
                  </a:cubicBezTo>
                  <a:cubicBezTo>
                    <a:pt x="139" y="209"/>
                    <a:pt x="139" y="209"/>
                    <a:pt x="139" y="209"/>
                  </a:cubicBezTo>
                  <a:cubicBezTo>
                    <a:pt x="138" y="208"/>
                    <a:pt x="138" y="208"/>
                    <a:pt x="138" y="208"/>
                  </a:cubicBezTo>
                  <a:cubicBezTo>
                    <a:pt x="138" y="208"/>
                    <a:pt x="138" y="208"/>
                    <a:pt x="138" y="208"/>
                  </a:cubicBezTo>
                  <a:cubicBezTo>
                    <a:pt x="138" y="208"/>
                    <a:pt x="138" y="208"/>
                    <a:pt x="138" y="208"/>
                  </a:cubicBezTo>
                  <a:cubicBezTo>
                    <a:pt x="138" y="208"/>
                    <a:pt x="138" y="208"/>
                    <a:pt x="138" y="208"/>
                  </a:cubicBezTo>
                  <a:cubicBezTo>
                    <a:pt x="138" y="207"/>
                    <a:pt x="138" y="207"/>
                    <a:pt x="138" y="207"/>
                  </a:cubicBezTo>
                  <a:cubicBezTo>
                    <a:pt x="138" y="207"/>
                    <a:pt x="138" y="207"/>
                    <a:pt x="138" y="207"/>
                  </a:cubicBezTo>
                  <a:cubicBezTo>
                    <a:pt x="138" y="207"/>
                    <a:pt x="138" y="207"/>
                    <a:pt x="138" y="207"/>
                  </a:cubicBezTo>
                  <a:cubicBezTo>
                    <a:pt x="139" y="207"/>
                    <a:pt x="139" y="207"/>
                    <a:pt x="139" y="207"/>
                  </a:cubicBezTo>
                  <a:cubicBezTo>
                    <a:pt x="139" y="207"/>
                    <a:pt x="139" y="207"/>
                    <a:pt x="139" y="207"/>
                  </a:cubicBezTo>
                  <a:cubicBezTo>
                    <a:pt x="139" y="207"/>
                    <a:pt x="139" y="207"/>
                    <a:pt x="139" y="207"/>
                  </a:cubicBezTo>
                  <a:cubicBezTo>
                    <a:pt x="139" y="207"/>
                    <a:pt x="139" y="207"/>
                    <a:pt x="139" y="207"/>
                  </a:cubicBezTo>
                  <a:cubicBezTo>
                    <a:pt x="139" y="207"/>
                    <a:pt x="139" y="207"/>
                    <a:pt x="139" y="207"/>
                  </a:cubicBezTo>
                  <a:cubicBezTo>
                    <a:pt x="139" y="207"/>
                    <a:pt x="139" y="207"/>
                    <a:pt x="139" y="207"/>
                  </a:cubicBezTo>
                  <a:cubicBezTo>
                    <a:pt x="140" y="207"/>
                    <a:pt x="140" y="207"/>
                    <a:pt x="140" y="207"/>
                  </a:cubicBezTo>
                  <a:cubicBezTo>
                    <a:pt x="140" y="207"/>
                    <a:pt x="140" y="207"/>
                    <a:pt x="140" y="207"/>
                  </a:cubicBezTo>
                  <a:cubicBezTo>
                    <a:pt x="140" y="206"/>
                    <a:pt x="140" y="206"/>
                    <a:pt x="140" y="206"/>
                  </a:cubicBezTo>
                  <a:cubicBezTo>
                    <a:pt x="139" y="205"/>
                    <a:pt x="139" y="205"/>
                    <a:pt x="139" y="205"/>
                  </a:cubicBezTo>
                  <a:cubicBezTo>
                    <a:pt x="139" y="205"/>
                    <a:pt x="139" y="205"/>
                    <a:pt x="139" y="205"/>
                  </a:cubicBezTo>
                  <a:cubicBezTo>
                    <a:pt x="138" y="205"/>
                    <a:pt x="138" y="205"/>
                    <a:pt x="138" y="205"/>
                  </a:cubicBezTo>
                  <a:cubicBezTo>
                    <a:pt x="138" y="205"/>
                    <a:pt x="138" y="205"/>
                    <a:pt x="138" y="205"/>
                  </a:cubicBezTo>
                  <a:cubicBezTo>
                    <a:pt x="138" y="204"/>
                    <a:pt x="138" y="204"/>
                    <a:pt x="138" y="204"/>
                  </a:cubicBezTo>
                  <a:cubicBezTo>
                    <a:pt x="138" y="204"/>
                    <a:pt x="138" y="204"/>
                    <a:pt x="138" y="204"/>
                  </a:cubicBezTo>
                  <a:cubicBezTo>
                    <a:pt x="138" y="203"/>
                    <a:pt x="138" y="203"/>
                    <a:pt x="138" y="203"/>
                  </a:cubicBezTo>
                  <a:cubicBezTo>
                    <a:pt x="137" y="203"/>
                    <a:pt x="137" y="203"/>
                    <a:pt x="137" y="203"/>
                  </a:cubicBezTo>
                  <a:cubicBezTo>
                    <a:pt x="137" y="204"/>
                    <a:pt x="137" y="204"/>
                    <a:pt x="137" y="204"/>
                  </a:cubicBezTo>
                  <a:cubicBezTo>
                    <a:pt x="136" y="204"/>
                    <a:pt x="136" y="204"/>
                    <a:pt x="136" y="204"/>
                  </a:cubicBezTo>
                  <a:cubicBezTo>
                    <a:pt x="136" y="203"/>
                    <a:pt x="136" y="203"/>
                    <a:pt x="136" y="203"/>
                  </a:cubicBezTo>
                  <a:cubicBezTo>
                    <a:pt x="137" y="203"/>
                    <a:pt x="137" y="203"/>
                    <a:pt x="137" y="203"/>
                  </a:cubicBezTo>
                  <a:cubicBezTo>
                    <a:pt x="137" y="203"/>
                    <a:pt x="137" y="203"/>
                    <a:pt x="137" y="203"/>
                  </a:cubicBezTo>
                  <a:cubicBezTo>
                    <a:pt x="137" y="203"/>
                    <a:pt x="137" y="203"/>
                    <a:pt x="137" y="203"/>
                  </a:cubicBezTo>
                  <a:cubicBezTo>
                    <a:pt x="137" y="202"/>
                    <a:pt x="137" y="202"/>
                    <a:pt x="137" y="202"/>
                  </a:cubicBezTo>
                  <a:cubicBezTo>
                    <a:pt x="137" y="202"/>
                    <a:pt x="137" y="202"/>
                    <a:pt x="137" y="202"/>
                  </a:cubicBezTo>
                  <a:cubicBezTo>
                    <a:pt x="137" y="202"/>
                    <a:pt x="137" y="202"/>
                    <a:pt x="137" y="202"/>
                  </a:cubicBezTo>
                  <a:cubicBezTo>
                    <a:pt x="137" y="202"/>
                    <a:pt x="137" y="202"/>
                    <a:pt x="137" y="202"/>
                  </a:cubicBezTo>
                  <a:cubicBezTo>
                    <a:pt x="137" y="202"/>
                    <a:pt x="137" y="202"/>
                    <a:pt x="137" y="202"/>
                  </a:cubicBezTo>
                  <a:cubicBezTo>
                    <a:pt x="137" y="202"/>
                    <a:pt x="137" y="202"/>
                    <a:pt x="137" y="202"/>
                  </a:cubicBezTo>
                  <a:cubicBezTo>
                    <a:pt x="137" y="202"/>
                    <a:pt x="137" y="202"/>
                    <a:pt x="137" y="202"/>
                  </a:cubicBezTo>
                  <a:cubicBezTo>
                    <a:pt x="137" y="202"/>
                    <a:pt x="137" y="202"/>
                    <a:pt x="137" y="202"/>
                  </a:cubicBezTo>
                  <a:cubicBezTo>
                    <a:pt x="137" y="202"/>
                    <a:pt x="137" y="202"/>
                    <a:pt x="137" y="202"/>
                  </a:cubicBezTo>
                  <a:cubicBezTo>
                    <a:pt x="137" y="202"/>
                    <a:pt x="137" y="202"/>
                    <a:pt x="137" y="202"/>
                  </a:cubicBezTo>
                  <a:cubicBezTo>
                    <a:pt x="137" y="202"/>
                    <a:pt x="137" y="202"/>
                    <a:pt x="137" y="202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0"/>
                    <a:pt x="137" y="200"/>
                    <a:pt x="137" y="200"/>
                  </a:cubicBezTo>
                  <a:cubicBezTo>
                    <a:pt x="137" y="200"/>
                    <a:pt x="137" y="200"/>
                    <a:pt x="137" y="200"/>
                  </a:cubicBezTo>
                  <a:cubicBezTo>
                    <a:pt x="137" y="200"/>
                    <a:pt x="137" y="200"/>
                    <a:pt x="137" y="200"/>
                  </a:cubicBezTo>
                  <a:cubicBezTo>
                    <a:pt x="137" y="200"/>
                    <a:pt x="137" y="200"/>
                    <a:pt x="137" y="200"/>
                  </a:cubicBezTo>
                  <a:cubicBezTo>
                    <a:pt x="137" y="200"/>
                    <a:pt x="137" y="200"/>
                    <a:pt x="137" y="200"/>
                  </a:cubicBezTo>
                  <a:cubicBezTo>
                    <a:pt x="136" y="200"/>
                    <a:pt x="136" y="200"/>
                    <a:pt x="136" y="200"/>
                  </a:cubicBezTo>
                  <a:cubicBezTo>
                    <a:pt x="137" y="200"/>
                    <a:pt x="137" y="200"/>
                    <a:pt x="137" y="200"/>
                  </a:cubicBezTo>
                  <a:cubicBezTo>
                    <a:pt x="137" y="200"/>
                    <a:pt x="137" y="200"/>
                    <a:pt x="137" y="200"/>
                  </a:cubicBezTo>
                  <a:cubicBezTo>
                    <a:pt x="137" y="200"/>
                    <a:pt x="137" y="200"/>
                    <a:pt x="137" y="200"/>
                  </a:cubicBezTo>
                  <a:cubicBezTo>
                    <a:pt x="137" y="200"/>
                    <a:pt x="137" y="200"/>
                    <a:pt x="137" y="200"/>
                  </a:cubicBezTo>
                  <a:cubicBezTo>
                    <a:pt x="137" y="200"/>
                    <a:pt x="137" y="200"/>
                    <a:pt x="137" y="200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9"/>
                    <a:pt x="137" y="199"/>
                    <a:pt x="137" y="199"/>
                  </a:cubicBezTo>
                  <a:cubicBezTo>
                    <a:pt x="137" y="198"/>
                    <a:pt x="137" y="198"/>
                    <a:pt x="137" y="198"/>
                  </a:cubicBezTo>
                  <a:cubicBezTo>
                    <a:pt x="137" y="198"/>
                    <a:pt x="136" y="198"/>
                    <a:pt x="136" y="198"/>
                  </a:cubicBezTo>
                  <a:cubicBezTo>
                    <a:pt x="136" y="197"/>
                    <a:pt x="136" y="197"/>
                    <a:pt x="136" y="197"/>
                  </a:cubicBezTo>
                  <a:cubicBezTo>
                    <a:pt x="136" y="197"/>
                    <a:pt x="136" y="197"/>
                    <a:pt x="136" y="197"/>
                  </a:cubicBezTo>
                  <a:cubicBezTo>
                    <a:pt x="136" y="197"/>
                    <a:pt x="136" y="197"/>
                    <a:pt x="136" y="197"/>
                  </a:cubicBezTo>
                  <a:cubicBezTo>
                    <a:pt x="136" y="196"/>
                    <a:pt x="136" y="196"/>
                    <a:pt x="136" y="196"/>
                  </a:cubicBezTo>
                  <a:cubicBezTo>
                    <a:pt x="136" y="196"/>
                    <a:pt x="136" y="196"/>
                    <a:pt x="136" y="196"/>
                  </a:cubicBezTo>
                  <a:cubicBezTo>
                    <a:pt x="136" y="196"/>
                    <a:pt x="136" y="196"/>
                    <a:pt x="136" y="196"/>
                  </a:cubicBezTo>
                  <a:cubicBezTo>
                    <a:pt x="137" y="196"/>
                    <a:pt x="137" y="196"/>
                    <a:pt x="137" y="196"/>
                  </a:cubicBezTo>
                  <a:cubicBezTo>
                    <a:pt x="137" y="196"/>
                    <a:pt x="137" y="196"/>
                    <a:pt x="137" y="196"/>
                  </a:cubicBezTo>
                  <a:cubicBezTo>
                    <a:pt x="137" y="196"/>
                    <a:pt x="137" y="196"/>
                    <a:pt x="137" y="196"/>
                  </a:cubicBezTo>
                  <a:cubicBezTo>
                    <a:pt x="137" y="195"/>
                    <a:pt x="137" y="195"/>
                    <a:pt x="137" y="195"/>
                  </a:cubicBezTo>
                  <a:cubicBezTo>
                    <a:pt x="137" y="195"/>
                    <a:pt x="137" y="195"/>
                    <a:pt x="137" y="195"/>
                  </a:cubicBezTo>
                  <a:cubicBezTo>
                    <a:pt x="137" y="195"/>
                    <a:pt x="137" y="195"/>
                    <a:pt x="137" y="195"/>
                  </a:cubicBezTo>
                  <a:cubicBezTo>
                    <a:pt x="137" y="195"/>
                    <a:pt x="137" y="195"/>
                    <a:pt x="137" y="195"/>
                  </a:cubicBezTo>
                  <a:cubicBezTo>
                    <a:pt x="137" y="195"/>
                    <a:pt x="137" y="195"/>
                    <a:pt x="137" y="195"/>
                  </a:cubicBezTo>
                  <a:cubicBezTo>
                    <a:pt x="137" y="195"/>
                    <a:pt x="137" y="195"/>
                    <a:pt x="137" y="195"/>
                  </a:cubicBezTo>
                  <a:cubicBezTo>
                    <a:pt x="137" y="194"/>
                    <a:pt x="137" y="194"/>
                    <a:pt x="137" y="194"/>
                  </a:cubicBezTo>
                  <a:cubicBezTo>
                    <a:pt x="137" y="194"/>
                    <a:pt x="137" y="194"/>
                    <a:pt x="137" y="194"/>
                  </a:cubicBezTo>
                  <a:cubicBezTo>
                    <a:pt x="137" y="194"/>
                    <a:pt x="137" y="194"/>
                    <a:pt x="138" y="194"/>
                  </a:cubicBezTo>
                  <a:cubicBezTo>
                    <a:pt x="138" y="194"/>
                    <a:pt x="138" y="194"/>
                    <a:pt x="138" y="194"/>
                  </a:cubicBezTo>
                  <a:cubicBezTo>
                    <a:pt x="138" y="194"/>
                    <a:pt x="138" y="194"/>
                    <a:pt x="138" y="194"/>
                  </a:cubicBezTo>
                  <a:cubicBezTo>
                    <a:pt x="138" y="194"/>
                    <a:pt x="138" y="194"/>
                    <a:pt x="138" y="194"/>
                  </a:cubicBezTo>
                  <a:cubicBezTo>
                    <a:pt x="138" y="193"/>
                    <a:pt x="138" y="193"/>
                    <a:pt x="138" y="193"/>
                  </a:cubicBezTo>
                  <a:cubicBezTo>
                    <a:pt x="138" y="193"/>
                    <a:pt x="138" y="193"/>
                    <a:pt x="138" y="193"/>
                  </a:cubicBezTo>
                  <a:cubicBezTo>
                    <a:pt x="138" y="193"/>
                    <a:pt x="138" y="193"/>
                    <a:pt x="138" y="193"/>
                  </a:cubicBezTo>
                  <a:cubicBezTo>
                    <a:pt x="139" y="193"/>
                    <a:pt x="139" y="193"/>
                    <a:pt x="139" y="193"/>
                  </a:cubicBezTo>
                  <a:cubicBezTo>
                    <a:pt x="139" y="193"/>
                    <a:pt x="139" y="193"/>
                    <a:pt x="139" y="193"/>
                  </a:cubicBezTo>
                  <a:cubicBezTo>
                    <a:pt x="139" y="193"/>
                    <a:pt x="139" y="193"/>
                    <a:pt x="139" y="193"/>
                  </a:cubicBezTo>
                  <a:cubicBezTo>
                    <a:pt x="139" y="192"/>
                    <a:pt x="139" y="192"/>
                    <a:pt x="139" y="192"/>
                  </a:cubicBezTo>
                  <a:cubicBezTo>
                    <a:pt x="138" y="192"/>
                    <a:pt x="138" y="192"/>
                    <a:pt x="138" y="192"/>
                  </a:cubicBezTo>
                  <a:cubicBezTo>
                    <a:pt x="138" y="192"/>
                    <a:pt x="138" y="192"/>
                    <a:pt x="138" y="192"/>
                  </a:cubicBezTo>
                  <a:cubicBezTo>
                    <a:pt x="138" y="192"/>
                    <a:pt x="138" y="192"/>
                    <a:pt x="138" y="192"/>
                  </a:cubicBezTo>
                  <a:cubicBezTo>
                    <a:pt x="137" y="192"/>
                    <a:pt x="137" y="192"/>
                    <a:pt x="137" y="192"/>
                  </a:cubicBezTo>
                  <a:cubicBezTo>
                    <a:pt x="137" y="191"/>
                    <a:pt x="137" y="191"/>
                    <a:pt x="137" y="191"/>
                  </a:cubicBezTo>
                  <a:cubicBezTo>
                    <a:pt x="137" y="191"/>
                    <a:pt x="137" y="191"/>
                    <a:pt x="137" y="191"/>
                  </a:cubicBezTo>
                  <a:cubicBezTo>
                    <a:pt x="137" y="191"/>
                    <a:pt x="137" y="191"/>
                    <a:pt x="137" y="191"/>
                  </a:cubicBezTo>
                  <a:cubicBezTo>
                    <a:pt x="137" y="191"/>
                    <a:pt x="137" y="191"/>
                    <a:pt x="137" y="191"/>
                  </a:cubicBezTo>
                  <a:cubicBezTo>
                    <a:pt x="137" y="191"/>
                    <a:pt x="137" y="191"/>
                    <a:pt x="137" y="191"/>
                  </a:cubicBezTo>
                  <a:cubicBezTo>
                    <a:pt x="137" y="191"/>
                    <a:pt x="137" y="191"/>
                    <a:pt x="137" y="191"/>
                  </a:cubicBezTo>
                  <a:cubicBezTo>
                    <a:pt x="137" y="190"/>
                    <a:pt x="137" y="190"/>
                    <a:pt x="137" y="190"/>
                  </a:cubicBezTo>
                  <a:cubicBezTo>
                    <a:pt x="137" y="190"/>
                    <a:pt x="137" y="190"/>
                    <a:pt x="137" y="190"/>
                  </a:cubicBezTo>
                  <a:cubicBezTo>
                    <a:pt x="137" y="190"/>
                    <a:pt x="137" y="190"/>
                    <a:pt x="137" y="190"/>
                  </a:cubicBezTo>
                  <a:cubicBezTo>
                    <a:pt x="137" y="189"/>
                    <a:pt x="137" y="189"/>
                    <a:pt x="137" y="189"/>
                  </a:cubicBezTo>
                  <a:cubicBezTo>
                    <a:pt x="137" y="189"/>
                    <a:pt x="137" y="189"/>
                    <a:pt x="137" y="189"/>
                  </a:cubicBezTo>
                  <a:cubicBezTo>
                    <a:pt x="137" y="188"/>
                    <a:pt x="137" y="188"/>
                    <a:pt x="137" y="188"/>
                  </a:cubicBezTo>
                  <a:cubicBezTo>
                    <a:pt x="137" y="188"/>
                    <a:pt x="137" y="188"/>
                    <a:pt x="137" y="188"/>
                  </a:cubicBezTo>
                  <a:cubicBezTo>
                    <a:pt x="136" y="188"/>
                    <a:pt x="136" y="188"/>
                    <a:pt x="136" y="188"/>
                  </a:cubicBezTo>
                  <a:cubicBezTo>
                    <a:pt x="136" y="188"/>
                    <a:pt x="136" y="188"/>
                    <a:pt x="136" y="188"/>
                  </a:cubicBezTo>
                  <a:cubicBezTo>
                    <a:pt x="136" y="188"/>
                    <a:pt x="136" y="188"/>
                    <a:pt x="136" y="188"/>
                  </a:cubicBezTo>
                  <a:cubicBezTo>
                    <a:pt x="136" y="188"/>
                    <a:pt x="136" y="188"/>
                    <a:pt x="136" y="188"/>
                  </a:cubicBezTo>
                  <a:cubicBezTo>
                    <a:pt x="136" y="187"/>
                    <a:pt x="136" y="187"/>
                    <a:pt x="136" y="187"/>
                  </a:cubicBezTo>
                  <a:cubicBezTo>
                    <a:pt x="136" y="187"/>
                    <a:pt x="136" y="187"/>
                    <a:pt x="136" y="187"/>
                  </a:cubicBezTo>
                  <a:cubicBezTo>
                    <a:pt x="136" y="186"/>
                    <a:pt x="136" y="186"/>
                    <a:pt x="136" y="186"/>
                  </a:cubicBezTo>
                  <a:cubicBezTo>
                    <a:pt x="136" y="186"/>
                    <a:pt x="136" y="186"/>
                    <a:pt x="136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5"/>
                    <a:pt x="135" y="185"/>
                    <a:pt x="135" y="185"/>
                  </a:cubicBezTo>
                  <a:cubicBezTo>
                    <a:pt x="135" y="185"/>
                    <a:pt x="135" y="185"/>
                    <a:pt x="135" y="185"/>
                  </a:cubicBezTo>
                  <a:cubicBezTo>
                    <a:pt x="135" y="185"/>
                    <a:pt x="135" y="185"/>
                    <a:pt x="135" y="185"/>
                  </a:cubicBezTo>
                  <a:cubicBezTo>
                    <a:pt x="135" y="185"/>
                    <a:pt x="135" y="185"/>
                    <a:pt x="136" y="185"/>
                  </a:cubicBezTo>
                  <a:cubicBezTo>
                    <a:pt x="136" y="185"/>
                    <a:pt x="136" y="185"/>
                    <a:pt x="136" y="185"/>
                  </a:cubicBezTo>
                  <a:cubicBezTo>
                    <a:pt x="136" y="184"/>
                    <a:pt x="136" y="184"/>
                    <a:pt x="136" y="184"/>
                  </a:cubicBezTo>
                  <a:cubicBezTo>
                    <a:pt x="136" y="184"/>
                    <a:pt x="136" y="184"/>
                    <a:pt x="136" y="184"/>
                  </a:cubicBezTo>
                  <a:cubicBezTo>
                    <a:pt x="137" y="185"/>
                    <a:pt x="137" y="185"/>
                    <a:pt x="137" y="185"/>
                  </a:cubicBezTo>
                  <a:cubicBezTo>
                    <a:pt x="137" y="185"/>
                    <a:pt x="137" y="185"/>
                    <a:pt x="137" y="185"/>
                  </a:cubicBezTo>
                  <a:cubicBezTo>
                    <a:pt x="137" y="184"/>
                    <a:pt x="137" y="184"/>
                    <a:pt x="137" y="184"/>
                  </a:cubicBezTo>
                  <a:cubicBezTo>
                    <a:pt x="137" y="184"/>
                    <a:pt x="137" y="184"/>
                    <a:pt x="137" y="184"/>
                  </a:cubicBezTo>
                  <a:cubicBezTo>
                    <a:pt x="138" y="184"/>
                    <a:pt x="138" y="184"/>
                    <a:pt x="138" y="184"/>
                  </a:cubicBezTo>
                  <a:cubicBezTo>
                    <a:pt x="138" y="184"/>
                    <a:pt x="138" y="184"/>
                    <a:pt x="138" y="184"/>
                  </a:cubicBezTo>
                  <a:cubicBezTo>
                    <a:pt x="138" y="184"/>
                    <a:pt x="138" y="184"/>
                    <a:pt x="138" y="184"/>
                  </a:cubicBezTo>
                  <a:cubicBezTo>
                    <a:pt x="138" y="183"/>
                    <a:pt x="138" y="183"/>
                    <a:pt x="138" y="183"/>
                  </a:cubicBezTo>
                  <a:cubicBezTo>
                    <a:pt x="138" y="183"/>
                    <a:pt x="138" y="183"/>
                    <a:pt x="138" y="183"/>
                  </a:cubicBezTo>
                  <a:cubicBezTo>
                    <a:pt x="138" y="183"/>
                    <a:pt x="138" y="183"/>
                    <a:pt x="138" y="183"/>
                  </a:cubicBezTo>
                  <a:cubicBezTo>
                    <a:pt x="138" y="182"/>
                    <a:pt x="138" y="182"/>
                    <a:pt x="138" y="182"/>
                  </a:cubicBezTo>
                  <a:cubicBezTo>
                    <a:pt x="139" y="182"/>
                    <a:pt x="139" y="182"/>
                    <a:pt x="139" y="182"/>
                  </a:cubicBezTo>
                  <a:cubicBezTo>
                    <a:pt x="139" y="182"/>
                    <a:pt x="139" y="182"/>
                    <a:pt x="139" y="182"/>
                  </a:cubicBezTo>
                  <a:cubicBezTo>
                    <a:pt x="139" y="182"/>
                    <a:pt x="139" y="182"/>
                    <a:pt x="139" y="182"/>
                  </a:cubicBezTo>
                  <a:cubicBezTo>
                    <a:pt x="139" y="182"/>
                    <a:pt x="139" y="182"/>
                    <a:pt x="139" y="182"/>
                  </a:cubicBezTo>
                  <a:cubicBezTo>
                    <a:pt x="139" y="181"/>
                    <a:pt x="139" y="181"/>
                    <a:pt x="139" y="181"/>
                  </a:cubicBezTo>
                  <a:cubicBezTo>
                    <a:pt x="139" y="181"/>
                    <a:pt x="139" y="181"/>
                    <a:pt x="139" y="180"/>
                  </a:cubicBezTo>
                  <a:cubicBezTo>
                    <a:pt x="139" y="180"/>
                    <a:pt x="139" y="180"/>
                    <a:pt x="139" y="180"/>
                  </a:cubicBezTo>
                  <a:cubicBezTo>
                    <a:pt x="139" y="180"/>
                    <a:pt x="139" y="180"/>
                    <a:pt x="139" y="180"/>
                  </a:cubicBezTo>
                  <a:cubicBezTo>
                    <a:pt x="139" y="180"/>
                    <a:pt x="139" y="180"/>
                    <a:pt x="139" y="180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9" y="178"/>
                    <a:pt x="139" y="178"/>
                    <a:pt x="139" y="178"/>
                  </a:cubicBezTo>
                  <a:cubicBezTo>
                    <a:pt x="139" y="178"/>
                    <a:pt x="139" y="178"/>
                    <a:pt x="139" y="178"/>
                  </a:cubicBezTo>
                  <a:cubicBezTo>
                    <a:pt x="138" y="178"/>
                    <a:pt x="138" y="178"/>
                    <a:pt x="138" y="178"/>
                  </a:cubicBezTo>
                  <a:cubicBezTo>
                    <a:pt x="138" y="178"/>
                    <a:pt x="138" y="178"/>
                    <a:pt x="138" y="178"/>
                  </a:cubicBezTo>
                  <a:cubicBezTo>
                    <a:pt x="138" y="178"/>
                    <a:pt x="138" y="178"/>
                    <a:pt x="138" y="178"/>
                  </a:cubicBezTo>
                  <a:cubicBezTo>
                    <a:pt x="138" y="178"/>
                    <a:pt x="138" y="178"/>
                    <a:pt x="138" y="178"/>
                  </a:cubicBezTo>
                  <a:cubicBezTo>
                    <a:pt x="138" y="178"/>
                    <a:pt x="138" y="178"/>
                    <a:pt x="138" y="178"/>
                  </a:cubicBezTo>
                  <a:cubicBezTo>
                    <a:pt x="138" y="178"/>
                    <a:pt x="138" y="178"/>
                    <a:pt x="138" y="178"/>
                  </a:cubicBezTo>
                  <a:cubicBezTo>
                    <a:pt x="138" y="178"/>
                    <a:pt x="138" y="178"/>
                    <a:pt x="138" y="178"/>
                  </a:cubicBezTo>
                  <a:cubicBezTo>
                    <a:pt x="138" y="178"/>
                    <a:pt x="138" y="178"/>
                    <a:pt x="138" y="178"/>
                  </a:cubicBezTo>
                  <a:cubicBezTo>
                    <a:pt x="138" y="178"/>
                    <a:pt x="138" y="178"/>
                    <a:pt x="138" y="178"/>
                  </a:cubicBezTo>
                  <a:cubicBezTo>
                    <a:pt x="138" y="178"/>
                    <a:pt x="138" y="178"/>
                    <a:pt x="138" y="178"/>
                  </a:cubicBezTo>
                  <a:cubicBezTo>
                    <a:pt x="138" y="177"/>
                    <a:pt x="138" y="177"/>
                    <a:pt x="138" y="177"/>
                  </a:cubicBezTo>
                  <a:cubicBezTo>
                    <a:pt x="138" y="177"/>
                    <a:pt x="138" y="177"/>
                    <a:pt x="138" y="177"/>
                  </a:cubicBezTo>
                  <a:cubicBezTo>
                    <a:pt x="138" y="177"/>
                    <a:pt x="138" y="177"/>
                    <a:pt x="138" y="177"/>
                  </a:cubicBezTo>
                  <a:cubicBezTo>
                    <a:pt x="138" y="177"/>
                    <a:pt x="138" y="177"/>
                    <a:pt x="138" y="177"/>
                  </a:cubicBezTo>
                  <a:cubicBezTo>
                    <a:pt x="138" y="177"/>
                    <a:pt x="138" y="177"/>
                    <a:pt x="138" y="177"/>
                  </a:cubicBezTo>
                  <a:cubicBezTo>
                    <a:pt x="138" y="177"/>
                    <a:pt x="138" y="177"/>
                    <a:pt x="138" y="177"/>
                  </a:cubicBezTo>
                  <a:cubicBezTo>
                    <a:pt x="138" y="176"/>
                    <a:pt x="138" y="176"/>
                    <a:pt x="138" y="176"/>
                  </a:cubicBezTo>
                  <a:cubicBezTo>
                    <a:pt x="138" y="176"/>
                    <a:pt x="138" y="176"/>
                    <a:pt x="138" y="176"/>
                  </a:cubicBezTo>
                  <a:cubicBezTo>
                    <a:pt x="138" y="176"/>
                    <a:pt x="138" y="176"/>
                    <a:pt x="138" y="176"/>
                  </a:cubicBezTo>
                  <a:cubicBezTo>
                    <a:pt x="137" y="176"/>
                    <a:pt x="137" y="176"/>
                    <a:pt x="137" y="176"/>
                  </a:cubicBezTo>
                  <a:cubicBezTo>
                    <a:pt x="137" y="176"/>
                    <a:pt x="137" y="176"/>
                    <a:pt x="137" y="176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136" y="176"/>
                    <a:pt x="136" y="176"/>
                    <a:pt x="136" y="176"/>
                  </a:cubicBezTo>
                  <a:cubicBezTo>
                    <a:pt x="136" y="176"/>
                    <a:pt x="136" y="176"/>
                    <a:pt x="136" y="176"/>
                  </a:cubicBezTo>
                  <a:cubicBezTo>
                    <a:pt x="136" y="176"/>
                    <a:pt x="136" y="176"/>
                    <a:pt x="136" y="176"/>
                  </a:cubicBezTo>
                  <a:cubicBezTo>
                    <a:pt x="136" y="176"/>
                    <a:pt x="136" y="176"/>
                    <a:pt x="136" y="176"/>
                  </a:cubicBezTo>
                  <a:cubicBezTo>
                    <a:pt x="136" y="176"/>
                    <a:pt x="136" y="176"/>
                    <a:pt x="136" y="176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7" y="175"/>
                    <a:pt x="137" y="175"/>
                    <a:pt x="137" y="175"/>
                  </a:cubicBezTo>
                  <a:cubicBezTo>
                    <a:pt x="137" y="175"/>
                    <a:pt x="137" y="175"/>
                    <a:pt x="137" y="175"/>
                  </a:cubicBezTo>
                  <a:cubicBezTo>
                    <a:pt x="137" y="175"/>
                    <a:pt x="137" y="175"/>
                    <a:pt x="137" y="175"/>
                  </a:cubicBezTo>
                  <a:cubicBezTo>
                    <a:pt x="137" y="175"/>
                    <a:pt x="137" y="175"/>
                    <a:pt x="137" y="175"/>
                  </a:cubicBezTo>
                  <a:cubicBezTo>
                    <a:pt x="137" y="175"/>
                    <a:pt x="137" y="175"/>
                    <a:pt x="137" y="175"/>
                  </a:cubicBezTo>
                  <a:cubicBezTo>
                    <a:pt x="137" y="175"/>
                    <a:pt x="137" y="175"/>
                    <a:pt x="137" y="175"/>
                  </a:cubicBezTo>
                  <a:cubicBezTo>
                    <a:pt x="137" y="175"/>
                    <a:pt x="137" y="175"/>
                    <a:pt x="137" y="175"/>
                  </a:cubicBezTo>
                  <a:cubicBezTo>
                    <a:pt x="137" y="175"/>
                    <a:pt x="137" y="175"/>
                    <a:pt x="137" y="175"/>
                  </a:cubicBezTo>
                  <a:cubicBezTo>
                    <a:pt x="137" y="175"/>
                    <a:pt x="137" y="175"/>
                    <a:pt x="137" y="175"/>
                  </a:cubicBezTo>
                  <a:cubicBezTo>
                    <a:pt x="137" y="175"/>
                    <a:pt x="138" y="175"/>
                    <a:pt x="138" y="175"/>
                  </a:cubicBezTo>
                  <a:cubicBezTo>
                    <a:pt x="138" y="175"/>
                    <a:pt x="138" y="175"/>
                    <a:pt x="138" y="175"/>
                  </a:cubicBezTo>
                  <a:cubicBezTo>
                    <a:pt x="138" y="175"/>
                    <a:pt x="138" y="175"/>
                    <a:pt x="138" y="175"/>
                  </a:cubicBezTo>
                  <a:cubicBezTo>
                    <a:pt x="138" y="174"/>
                    <a:pt x="138" y="174"/>
                    <a:pt x="138" y="174"/>
                  </a:cubicBezTo>
                  <a:cubicBezTo>
                    <a:pt x="138" y="174"/>
                    <a:pt x="138" y="174"/>
                    <a:pt x="138" y="174"/>
                  </a:cubicBezTo>
                  <a:cubicBezTo>
                    <a:pt x="138" y="174"/>
                    <a:pt x="138" y="174"/>
                    <a:pt x="138" y="174"/>
                  </a:cubicBezTo>
                  <a:cubicBezTo>
                    <a:pt x="138" y="174"/>
                    <a:pt x="138" y="174"/>
                    <a:pt x="138" y="174"/>
                  </a:cubicBezTo>
                  <a:cubicBezTo>
                    <a:pt x="138" y="174"/>
                    <a:pt x="138" y="174"/>
                    <a:pt x="138" y="174"/>
                  </a:cubicBezTo>
                  <a:cubicBezTo>
                    <a:pt x="138" y="174"/>
                    <a:pt x="138" y="174"/>
                    <a:pt x="138" y="174"/>
                  </a:cubicBezTo>
                  <a:cubicBezTo>
                    <a:pt x="138" y="174"/>
                    <a:pt x="138" y="174"/>
                    <a:pt x="138" y="174"/>
                  </a:cubicBezTo>
                  <a:cubicBezTo>
                    <a:pt x="137" y="174"/>
                    <a:pt x="137" y="174"/>
                    <a:pt x="137" y="174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37" y="173"/>
                    <a:pt x="137" y="173"/>
                    <a:pt x="137" y="173"/>
                  </a:cubicBezTo>
                  <a:cubicBezTo>
                    <a:pt x="136" y="173"/>
                    <a:pt x="136" y="173"/>
                    <a:pt x="136" y="173"/>
                  </a:cubicBezTo>
                  <a:cubicBezTo>
                    <a:pt x="136" y="172"/>
                    <a:pt x="136" y="172"/>
                    <a:pt x="136" y="172"/>
                  </a:cubicBezTo>
                  <a:cubicBezTo>
                    <a:pt x="136" y="172"/>
                    <a:pt x="136" y="172"/>
                    <a:pt x="136" y="172"/>
                  </a:cubicBezTo>
                  <a:cubicBezTo>
                    <a:pt x="136" y="171"/>
                    <a:pt x="136" y="171"/>
                    <a:pt x="136" y="171"/>
                  </a:cubicBezTo>
                  <a:cubicBezTo>
                    <a:pt x="136" y="171"/>
                    <a:pt x="136" y="171"/>
                    <a:pt x="136" y="171"/>
                  </a:cubicBezTo>
                  <a:cubicBezTo>
                    <a:pt x="136" y="171"/>
                    <a:pt x="136" y="171"/>
                    <a:pt x="136" y="171"/>
                  </a:cubicBezTo>
                  <a:cubicBezTo>
                    <a:pt x="136" y="171"/>
                    <a:pt x="136" y="171"/>
                    <a:pt x="136" y="171"/>
                  </a:cubicBezTo>
                  <a:cubicBezTo>
                    <a:pt x="135" y="170"/>
                    <a:pt x="135" y="170"/>
                    <a:pt x="135" y="170"/>
                  </a:cubicBezTo>
                  <a:cubicBezTo>
                    <a:pt x="135" y="170"/>
                    <a:pt x="135" y="170"/>
                    <a:pt x="135" y="170"/>
                  </a:cubicBezTo>
                  <a:cubicBezTo>
                    <a:pt x="135" y="170"/>
                    <a:pt x="135" y="170"/>
                    <a:pt x="135" y="170"/>
                  </a:cubicBezTo>
                  <a:cubicBezTo>
                    <a:pt x="135" y="170"/>
                    <a:pt x="135" y="170"/>
                    <a:pt x="135" y="170"/>
                  </a:cubicBezTo>
                  <a:cubicBezTo>
                    <a:pt x="135" y="170"/>
                    <a:pt x="135" y="170"/>
                    <a:pt x="135" y="170"/>
                  </a:cubicBezTo>
                  <a:cubicBezTo>
                    <a:pt x="135" y="170"/>
                    <a:pt x="135" y="170"/>
                    <a:pt x="135" y="170"/>
                  </a:cubicBezTo>
                  <a:cubicBezTo>
                    <a:pt x="135" y="170"/>
                    <a:pt x="135" y="170"/>
                    <a:pt x="135" y="170"/>
                  </a:cubicBezTo>
                  <a:cubicBezTo>
                    <a:pt x="135" y="170"/>
                    <a:pt x="135" y="170"/>
                    <a:pt x="135" y="170"/>
                  </a:cubicBezTo>
                  <a:cubicBezTo>
                    <a:pt x="135" y="170"/>
                    <a:pt x="135" y="170"/>
                    <a:pt x="135" y="170"/>
                  </a:cubicBezTo>
                  <a:cubicBezTo>
                    <a:pt x="135" y="170"/>
                    <a:pt x="135" y="170"/>
                    <a:pt x="135" y="170"/>
                  </a:cubicBezTo>
                  <a:cubicBezTo>
                    <a:pt x="134" y="170"/>
                    <a:pt x="134" y="170"/>
                    <a:pt x="134" y="170"/>
                  </a:cubicBezTo>
                  <a:cubicBezTo>
                    <a:pt x="134" y="169"/>
                    <a:pt x="134" y="169"/>
                    <a:pt x="134" y="169"/>
                  </a:cubicBezTo>
                  <a:cubicBezTo>
                    <a:pt x="134" y="169"/>
                    <a:pt x="134" y="169"/>
                    <a:pt x="134" y="169"/>
                  </a:cubicBezTo>
                  <a:cubicBezTo>
                    <a:pt x="134" y="169"/>
                    <a:pt x="134" y="169"/>
                    <a:pt x="134" y="169"/>
                  </a:cubicBezTo>
                  <a:cubicBezTo>
                    <a:pt x="134" y="169"/>
                    <a:pt x="134" y="169"/>
                    <a:pt x="134" y="169"/>
                  </a:cubicBezTo>
                  <a:cubicBezTo>
                    <a:pt x="134" y="168"/>
                    <a:pt x="134" y="168"/>
                    <a:pt x="134" y="168"/>
                  </a:cubicBezTo>
                  <a:cubicBezTo>
                    <a:pt x="133" y="168"/>
                    <a:pt x="133" y="168"/>
                    <a:pt x="133" y="168"/>
                  </a:cubicBezTo>
                  <a:cubicBezTo>
                    <a:pt x="133" y="167"/>
                    <a:pt x="133" y="167"/>
                    <a:pt x="133" y="167"/>
                  </a:cubicBezTo>
                  <a:cubicBezTo>
                    <a:pt x="133" y="167"/>
                    <a:pt x="133" y="167"/>
                    <a:pt x="133" y="167"/>
                  </a:cubicBezTo>
                  <a:cubicBezTo>
                    <a:pt x="133" y="167"/>
                    <a:pt x="133" y="167"/>
                    <a:pt x="133" y="167"/>
                  </a:cubicBezTo>
                  <a:cubicBezTo>
                    <a:pt x="133" y="167"/>
                    <a:pt x="133" y="167"/>
                    <a:pt x="133" y="167"/>
                  </a:cubicBezTo>
                  <a:cubicBezTo>
                    <a:pt x="133" y="167"/>
                    <a:pt x="133" y="167"/>
                    <a:pt x="133" y="167"/>
                  </a:cubicBezTo>
                  <a:cubicBezTo>
                    <a:pt x="133" y="166"/>
                    <a:pt x="133" y="166"/>
                    <a:pt x="133" y="166"/>
                  </a:cubicBezTo>
                  <a:cubicBezTo>
                    <a:pt x="133" y="166"/>
                    <a:pt x="133" y="166"/>
                    <a:pt x="133" y="166"/>
                  </a:cubicBezTo>
                  <a:cubicBezTo>
                    <a:pt x="133" y="166"/>
                    <a:pt x="133" y="166"/>
                    <a:pt x="133" y="166"/>
                  </a:cubicBezTo>
                  <a:cubicBezTo>
                    <a:pt x="133" y="166"/>
                    <a:pt x="133" y="166"/>
                    <a:pt x="133" y="166"/>
                  </a:cubicBezTo>
                  <a:cubicBezTo>
                    <a:pt x="133" y="166"/>
                    <a:pt x="133" y="166"/>
                    <a:pt x="133" y="166"/>
                  </a:cubicBezTo>
                  <a:cubicBezTo>
                    <a:pt x="133" y="166"/>
                    <a:pt x="133" y="166"/>
                    <a:pt x="133" y="166"/>
                  </a:cubicBezTo>
                  <a:cubicBezTo>
                    <a:pt x="132" y="166"/>
                    <a:pt x="132" y="166"/>
                    <a:pt x="132" y="166"/>
                  </a:cubicBezTo>
                  <a:cubicBezTo>
                    <a:pt x="132" y="166"/>
                    <a:pt x="132" y="166"/>
                    <a:pt x="132" y="166"/>
                  </a:cubicBezTo>
                  <a:cubicBezTo>
                    <a:pt x="133" y="166"/>
                    <a:pt x="133" y="166"/>
                    <a:pt x="133" y="166"/>
                  </a:cubicBezTo>
                  <a:cubicBezTo>
                    <a:pt x="133" y="165"/>
                    <a:pt x="133" y="165"/>
                    <a:pt x="133" y="165"/>
                  </a:cubicBezTo>
                  <a:cubicBezTo>
                    <a:pt x="133" y="165"/>
                    <a:pt x="133" y="165"/>
                    <a:pt x="133" y="165"/>
                  </a:cubicBezTo>
                  <a:cubicBezTo>
                    <a:pt x="132" y="165"/>
                    <a:pt x="132" y="165"/>
                    <a:pt x="132" y="165"/>
                  </a:cubicBezTo>
                  <a:cubicBezTo>
                    <a:pt x="132" y="165"/>
                    <a:pt x="132" y="165"/>
                    <a:pt x="132" y="165"/>
                  </a:cubicBezTo>
                  <a:cubicBezTo>
                    <a:pt x="132" y="164"/>
                    <a:pt x="132" y="164"/>
                    <a:pt x="132" y="164"/>
                  </a:cubicBezTo>
                  <a:cubicBezTo>
                    <a:pt x="132" y="164"/>
                    <a:pt x="132" y="164"/>
                    <a:pt x="132" y="164"/>
                  </a:cubicBezTo>
                  <a:cubicBezTo>
                    <a:pt x="132" y="163"/>
                    <a:pt x="132" y="163"/>
                    <a:pt x="132" y="163"/>
                  </a:cubicBezTo>
                  <a:cubicBezTo>
                    <a:pt x="133" y="163"/>
                    <a:pt x="133" y="163"/>
                    <a:pt x="133" y="163"/>
                  </a:cubicBezTo>
                  <a:cubicBezTo>
                    <a:pt x="133" y="163"/>
                    <a:pt x="133" y="163"/>
                    <a:pt x="133" y="163"/>
                  </a:cubicBezTo>
                  <a:cubicBezTo>
                    <a:pt x="133" y="163"/>
                    <a:pt x="133" y="163"/>
                    <a:pt x="133" y="163"/>
                  </a:cubicBezTo>
                  <a:cubicBezTo>
                    <a:pt x="133" y="162"/>
                    <a:pt x="133" y="162"/>
                    <a:pt x="133" y="162"/>
                  </a:cubicBezTo>
                  <a:cubicBezTo>
                    <a:pt x="133" y="162"/>
                    <a:pt x="133" y="162"/>
                    <a:pt x="133" y="162"/>
                  </a:cubicBezTo>
                  <a:cubicBezTo>
                    <a:pt x="133" y="162"/>
                    <a:pt x="133" y="162"/>
                    <a:pt x="133" y="162"/>
                  </a:cubicBezTo>
                  <a:cubicBezTo>
                    <a:pt x="133" y="161"/>
                    <a:pt x="133" y="161"/>
                    <a:pt x="133" y="161"/>
                  </a:cubicBezTo>
                  <a:cubicBezTo>
                    <a:pt x="133" y="161"/>
                    <a:pt x="133" y="161"/>
                    <a:pt x="133" y="161"/>
                  </a:cubicBezTo>
                  <a:cubicBezTo>
                    <a:pt x="133" y="161"/>
                    <a:pt x="133" y="161"/>
                    <a:pt x="133" y="161"/>
                  </a:cubicBezTo>
                  <a:cubicBezTo>
                    <a:pt x="132" y="160"/>
                    <a:pt x="132" y="160"/>
                    <a:pt x="132" y="160"/>
                  </a:cubicBezTo>
                  <a:cubicBezTo>
                    <a:pt x="132" y="160"/>
                    <a:pt x="132" y="160"/>
                    <a:pt x="132" y="160"/>
                  </a:cubicBezTo>
                  <a:cubicBezTo>
                    <a:pt x="132" y="160"/>
                    <a:pt x="132" y="160"/>
                    <a:pt x="132" y="160"/>
                  </a:cubicBezTo>
                  <a:cubicBezTo>
                    <a:pt x="132" y="160"/>
                    <a:pt x="132" y="160"/>
                    <a:pt x="132" y="160"/>
                  </a:cubicBezTo>
                  <a:cubicBezTo>
                    <a:pt x="133" y="159"/>
                    <a:pt x="133" y="159"/>
                    <a:pt x="133" y="159"/>
                  </a:cubicBezTo>
                  <a:cubicBezTo>
                    <a:pt x="133" y="159"/>
                    <a:pt x="133" y="159"/>
                    <a:pt x="133" y="159"/>
                  </a:cubicBezTo>
                  <a:cubicBezTo>
                    <a:pt x="133" y="159"/>
                    <a:pt x="133" y="159"/>
                    <a:pt x="133" y="159"/>
                  </a:cubicBezTo>
                  <a:cubicBezTo>
                    <a:pt x="133" y="159"/>
                    <a:pt x="133" y="159"/>
                    <a:pt x="133" y="159"/>
                  </a:cubicBezTo>
                  <a:cubicBezTo>
                    <a:pt x="133" y="158"/>
                    <a:pt x="133" y="158"/>
                    <a:pt x="133" y="158"/>
                  </a:cubicBezTo>
                  <a:cubicBezTo>
                    <a:pt x="132" y="158"/>
                    <a:pt x="132" y="158"/>
                    <a:pt x="132" y="158"/>
                  </a:cubicBezTo>
                  <a:cubicBezTo>
                    <a:pt x="132" y="158"/>
                    <a:pt x="132" y="158"/>
                    <a:pt x="132" y="158"/>
                  </a:cubicBezTo>
                  <a:cubicBezTo>
                    <a:pt x="132" y="158"/>
                    <a:pt x="132" y="158"/>
                    <a:pt x="132" y="158"/>
                  </a:cubicBezTo>
                  <a:cubicBezTo>
                    <a:pt x="132" y="158"/>
                    <a:pt x="132" y="158"/>
                    <a:pt x="132" y="158"/>
                  </a:cubicBezTo>
                  <a:cubicBezTo>
                    <a:pt x="133" y="158"/>
                    <a:pt x="133" y="158"/>
                    <a:pt x="133" y="158"/>
                  </a:cubicBezTo>
                  <a:cubicBezTo>
                    <a:pt x="133" y="158"/>
                    <a:pt x="133" y="158"/>
                    <a:pt x="133" y="158"/>
                  </a:cubicBezTo>
                  <a:cubicBezTo>
                    <a:pt x="132" y="158"/>
                    <a:pt x="132" y="158"/>
                    <a:pt x="132" y="158"/>
                  </a:cubicBezTo>
                  <a:cubicBezTo>
                    <a:pt x="132" y="157"/>
                    <a:pt x="132" y="157"/>
                    <a:pt x="132" y="157"/>
                  </a:cubicBezTo>
                  <a:cubicBezTo>
                    <a:pt x="132" y="157"/>
                    <a:pt x="132" y="157"/>
                    <a:pt x="132" y="157"/>
                  </a:cubicBezTo>
                  <a:cubicBezTo>
                    <a:pt x="132" y="157"/>
                    <a:pt x="132" y="157"/>
                    <a:pt x="132" y="157"/>
                  </a:cubicBezTo>
                  <a:cubicBezTo>
                    <a:pt x="132" y="156"/>
                    <a:pt x="132" y="156"/>
                    <a:pt x="132" y="156"/>
                  </a:cubicBezTo>
                  <a:cubicBezTo>
                    <a:pt x="132" y="156"/>
                    <a:pt x="132" y="156"/>
                    <a:pt x="132" y="156"/>
                  </a:cubicBezTo>
                  <a:cubicBezTo>
                    <a:pt x="131" y="156"/>
                    <a:pt x="131" y="156"/>
                    <a:pt x="131" y="156"/>
                  </a:cubicBezTo>
                  <a:cubicBezTo>
                    <a:pt x="131" y="156"/>
                    <a:pt x="131" y="156"/>
                    <a:pt x="131" y="156"/>
                  </a:cubicBezTo>
                  <a:cubicBezTo>
                    <a:pt x="131" y="156"/>
                    <a:pt x="131" y="156"/>
                    <a:pt x="131" y="155"/>
                  </a:cubicBezTo>
                  <a:cubicBezTo>
                    <a:pt x="130" y="155"/>
                    <a:pt x="130" y="155"/>
                    <a:pt x="130" y="155"/>
                  </a:cubicBezTo>
                  <a:cubicBezTo>
                    <a:pt x="130" y="155"/>
                    <a:pt x="130" y="155"/>
                    <a:pt x="130" y="155"/>
                  </a:cubicBezTo>
                  <a:cubicBezTo>
                    <a:pt x="130" y="155"/>
                    <a:pt x="130" y="155"/>
                    <a:pt x="130" y="155"/>
                  </a:cubicBezTo>
                  <a:cubicBezTo>
                    <a:pt x="130" y="155"/>
                    <a:pt x="130" y="155"/>
                    <a:pt x="130" y="155"/>
                  </a:cubicBezTo>
                  <a:cubicBezTo>
                    <a:pt x="130" y="155"/>
                    <a:pt x="130" y="155"/>
                    <a:pt x="130" y="155"/>
                  </a:cubicBezTo>
                  <a:cubicBezTo>
                    <a:pt x="130" y="155"/>
                    <a:pt x="130" y="155"/>
                    <a:pt x="130" y="155"/>
                  </a:cubicBezTo>
                  <a:cubicBezTo>
                    <a:pt x="130" y="155"/>
                    <a:pt x="130" y="155"/>
                    <a:pt x="130" y="155"/>
                  </a:cubicBezTo>
                  <a:cubicBezTo>
                    <a:pt x="130" y="155"/>
                    <a:pt x="129" y="155"/>
                    <a:pt x="129" y="156"/>
                  </a:cubicBezTo>
                  <a:cubicBezTo>
                    <a:pt x="129" y="156"/>
                    <a:pt x="129" y="156"/>
                    <a:pt x="129" y="156"/>
                  </a:cubicBezTo>
                  <a:cubicBezTo>
                    <a:pt x="129" y="156"/>
                    <a:pt x="129" y="156"/>
                    <a:pt x="129" y="156"/>
                  </a:cubicBezTo>
                  <a:cubicBezTo>
                    <a:pt x="129" y="156"/>
                    <a:pt x="129" y="156"/>
                    <a:pt x="129" y="156"/>
                  </a:cubicBezTo>
                  <a:cubicBezTo>
                    <a:pt x="129" y="156"/>
                    <a:pt x="129" y="156"/>
                    <a:pt x="129" y="156"/>
                  </a:cubicBezTo>
                  <a:cubicBezTo>
                    <a:pt x="129" y="156"/>
                    <a:pt x="129" y="156"/>
                    <a:pt x="129" y="156"/>
                  </a:cubicBezTo>
                  <a:cubicBezTo>
                    <a:pt x="128" y="156"/>
                    <a:pt x="128" y="156"/>
                    <a:pt x="128" y="156"/>
                  </a:cubicBezTo>
                  <a:cubicBezTo>
                    <a:pt x="128" y="156"/>
                    <a:pt x="128" y="156"/>
                    <a:pt x="128" y="156"/>
                  </a:cubicBezTo>
                  <a:cubicBezTo>
                    <a:pt x="128" y="156"/>
                    <a:pt x="128" y="156"/>
                    <a:pt x="128" y="156"/>
                  </a:cubicBezTo>
                  <a:cubicBezTo>
                    <a:pt x="128" y="156"/>
                    <a:pt x="128" y="156"/>
                    <a:pt x="128" y="156"/>
                  </a:cubicBezTo>
                  <a:cubicBezTo>
                    <a:pt x="128" y="156"/>
                    <a:pt x="128" y="156"/>
                    <a:pt x="128" y="156"/>
                  </a:cubicBezTo>
                  <a:cubicBezTo>
                    <a:pt x="128" y="156"/>
                    <a:pt x="128" y="156"/>
                    <a:pt x="128" y="156"/>
                  </a:cubicBezTo>
                  <a:cubicBezTo>
                    <a:pt x="128" y="156"/>
                    <a:pt x="128" y="156"/>
                    <a:pt x="128" y="156"/>
                  </a:cubicBezTo>
                  <a:cubicBezTo>
                    <a:pt x="127" y="156"/>
                    <a:pt x="127" y="156"/>
                    <a:pt x="127" y="156"/>
                  </a:cubicBezTo>
                  <a:cubicBezTo>
                    <a:pt x="127" y="156"/>
                    <a:pt x="127" y="156"/>
                    <a:pt x="127" y="156"/>
                  </a:cubicBezTo>
                  <a:cubicBezTo>
                    <a:pt x="127" y="156"/>
                    <a:pt x="127" y="156"/>
                    <a:pt x="127" y="156"/>
                  </a:cubicBezTo>
                  <a:cubicBezTo>
                    <a:pt x="127" y="156"/>
                    <a:pt x="127" y="156"/>
                    <a:pt x="127" y="156"/>
                  </a:cubicBezTo>
                  <a:cubicBezTo>
                    <a:pt x="127" y="156"/>
                    <a:pt x="127" y="156"/>
                    <a:pt x="127" y="156"/>
                  </a:cubicBezTo>
                  <a:cubicBezTo>
                    <a:pt x="127" y="156"/>
                    <a:pt x="127" y="156"/>
                    <a:pt x="127" y="156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6" y="156"/>
                    <a:pt x="126" y="156"/>
                    <a:pt x="126" y="156"/>
                  </a:cubicBezTo>
                  <a:cubicBezTo>
                    <a:pt x="125" y="156"/>
                    <a:pt x="125" y="156"/>
                    <a:pt x="125" y="156"/>
                  </a:cubicBezTo>
                  <a:cubicBezTo>
                    <a:pt x="125" y="156"/>
                    <a:pt x="125" y="156"/>
                    <a:pt x="125" y="156"/>
                  </a:cubicBezTo>
                  <a:cubicBezTo>
                    <a:pt x="125" y="156"/>
                    <a:pt x="125" y="156"/>
                    <a:pt x="125" y="156"/>
                  </a:cubicBezTo>
                  <a:cubicBezTo>
                    <a:pt x="125" y="155"/>
                    <a:pt x="125" y="155"/>
                    <a:pt x="125" y="155"/>
                  </a:cubicBezTo>
                  <a:cubicBezTo>
                    <a:pt x="125" y="155"/>
                    <a:pt x="125" y="155"/>
                    <a:pt x="125" y="155"/>
                  </a:cubicBezTo>
                  <a:cubicBezTo>
                    <a:pt x="125" y="155"/>
                    <a:pt x="125" y="155"/>
                    <a:pt x="125" y="155"/>
                  </a:cubicBezTo>
                  <a:cubicBezTo>
                    <a:pt x="125" y="155"/>
                    <a:pt x="125" y="155"/>
                    <a:pt x="125" y="155"/>
                  </a:cubicBezTo>
                  <a:cubicBezTo>
                    <a:pt x="125" y="154"/>
                    <a:pt x="125" y="154"/>
                    <a:pt x="125" y="154"/>
                  </a:cubicBezTo>
                  <a:cubicBezTo>
                    <a:pt x="126" y="154"/>
                    <a:pt x="126" y="154"/>
                    <a:pt x="126" y="154"/>
                  </a:cubicBezTo>
                  <a:cubicBezTo>
                    <a:pt x="127" y="153"/>
                    <a:pt x="127" y="153"/>
                    <a:pt x="127" y="153"/>
                  </a:cubicBezTo>
                  <a:cubicBezTo>
                    <a:pt x="127" y="153"/>
                    <a:pt x="127" y="153"/>
                    <a:pt x="127" y="153"/>
                  </a:cubicBezTo>
                  <a:cubicBezTo>
                    <a:pt x="127" y="152"/>
                    <a:pt x="127" y="152"/>
                    <a:pt x="127" y="152"/>
                  </a:cubicBezTo>
                  <a:cubicBezTo>
                    <a:pt x="127" y="152"/>
                    <a:pt x="127" y="152"/>
                    <a:pt x="127" y="152"/>
                  </a:cubicBezTo>
                  <a:cubicBezTo>
                    <a:pt x="127" y="152"/>
                    <a:pt x="127" y="152"/>
                    <a:pt x="127" y="152"/>
                  </a:cubicBezTo>
                  <a:cubicBezTo>
                    <a:pt x="126" y="152"/>
                    <a:pt x="126" y="152"/>
                    <a:pt x="126" y="152"/>
                  </a:cubicBezTo>
                  <a:cubicBezTo>
                    <a:pt x="126" y="152"/>
                    <a:pt x="126" y="152"/>
                    <a:pt x="126" y="152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6" y="151"/>
                    <a:pt x="126" y="150"/>
                    <a:pt x="125" y="150"/>
                  </a:cubicBezTo>
                  <a:cubicBezTo>
                    <a:pt x="125" y="150"/>
                    <a:pt x="125" y="150"/>
                    <a:pt x="125" y="150"/>
                  </a:cubicBezTo>
                  <a:cubicBezTo>
                    <a:pt x="125" y="150"/>
                    <a:pt x="125" y="150"/>
                    <a:pt x="125" y="150"/>
                  </a:cubicBezTo>
                  <a:cubicBezTo>
                    <a:pt x="125" y="150"/>
                    <a:pt x="125" y="150"/>
                    <a:pt x="125" y="150"/>
                  </a:cubicBezTo>
                  <a:cubicBezTo>
                    <a:pt x="125" y="149"/>
                    <a:pt x="125" y="149"/>
                    <a:pt x="125" y="149"/>
                  </a:cubicBezTo>
                  <a:cubicBezTo>
                    <a:pt x="125" y="149"/>
                    <a:pt x="125" y="149"/>
                    <a:pt x="125" y="149"/>
                  </a:cubicBezTo>
                  <a:cubicBezTo>
                    <a:pt x="125" y="149"/>
                    <a:pt x="125" y="149"/>
                    <a:pt x="125" y="149"/>
                  </a:cubicBezTo>
                  <a:cubicBezTo>
                    <a:pt x="125" y="149"/>
                    <a:pt x="125" y="149"/>
                    <a:pt x="125" y="149"/>
                  </a:cubicBezTo>
                  <a:cubicBezTo>
                    <a:pt x="125" y="148"/>
                    <a:pt x="125" y="148"/>
                    <a:pt x="125" y="148"/>
                  </a:cubicBezTo>
                  <a:cubicBezTo>
                    <a:pt x="125" y="148"/>
                    <a:pt x="125" y="148"/>
                    <a:pt x="125" y="148"/>
                  </a:cubicBezTo>
                  <a:cubicBezTo>
                    <a:pt x="125" y="148"/>
                    <a:pt x="125" y="148"/>
                    <a:pt x="125" y="148"/>
                  </a:cubicBezTo>
                  <a:cubicBezTo>
                    <a:pt x="125" y="148"/>
                    <a:pt x="125" y="148"/>
                    <a:pt x="125" y="148"/>
                  </a:cubicBezTo>
                  <a:cubicBezTo>
                    <a:pt x="125" y="147"/>
                    <a:pt x="125" y="147"/>
                    <a:pt x="125" y="147"/>
                  </a:cubicBezTo>
                  <a:cubicBezTo>
                    <a:pt x="125" y="147"/>
                    <a:pt x="125" y="147"/>
                    <a:pt x="125" y="147"/>
                  </a:cubicBezTo>
                  <a:cubicBezTo>
                    <a:pt x="124" y="147"/>
                    <a:pt x="124" y="147"/>
                    <a:pt x="124" y="147"/>
                  </a:cubicBezTo>
                  <a:cubicBezTo>
                    <a:pt x="124" y="147"/>
                    <a:pt x="124" y="147"/>
                    <a:pt x="124" y="147"/>
                  </a:cubicBezTo>
                  <a:cubicBezTo>
                    <a:pt x="124" y="147"/>
                    <a:pt x="124" y="147"/>
                    <a:pt x="124" y="147"/>
                  </a:cubicBezTo>
                  <a:cubicBezTo>
                    <a:pt x="123" y="146"/>
                    <a:pt x="123" y="146"/>
                    <a:pt x="123" y="146"/>
                  </a:cubicBezTo>
                  <a:cubicBezTo>
                    <a:pt x="123" y="145"/>
                    <a:pt x="123" y="145"/>
                    <a:pt x="123" y="145"/>
                  </a:cubicBezTo>
                  <a:cubicBezTo>
                    <a:pt x="123" y="145"/>
                    <a:pt x="123" y="145"/>
                    <a:pt x="123" y="145"/>
                  </a:cubicBezTo>
                  <a:cubicBezTo>
                    <a:pt x="122" y="145"/>
                    <a:pt x="122" y="145"/>
                    <a:pt x="122" y="145"/>
                  </a:cubicBezTo>
                  <a:cubicBezTo>
                    <a:pt x="122" y="145"/>
                    <a:pt x="122" y="145"/>
                    <a:pt x="122" y="145"/>
                  </a:cubicBezTo>
                  <a:cubicBezTo>
                    <a:pt x="122" y="145"/>
                    <a:pt x="122" y="145"/>
                    <a:pt x="122" y="145"/>
                  </a:cubicBezTo>
                  <a:cubicBezTo>
                    <a:pt x="122" y="144"/>
                    <a:pt x="122" y="144"/>
                    <a:pt x="122" y="144"/>
                  </a:cubicBezTo>
                  <a:cubicBezTo>
                    <a:pt x="121" y="144"/>
                    <a:pt x="121" y="144"/>
                    <a:pt x="121" y="144"/>
                  </a:cubicBezTo>
                  <a:cubicBezTo>
                    <a:pt x="121" y="144"/>
                    <a:pt x="121" y="144"/>
                    <a:pt x="121" y="144"/>
                  </a:cubicBezTo>
                  <a:cubicBezTo>
                    <a:pt x="121" y="144"/>
                    <a:pt x="121" y="144"/>
                    <a:pt x="121" y="144"/>
                  </a:cubicBezTo>
                  <a:cubicBezTo>
                    <a:pt x="121" y="144"/>
                    <a:pt x="121" y="144"/>
                    <a:pt x="121" y="144"/>
                  </a:cubicBezTo>
                  <a:cubicBezTo>
                    <a:pt x="121" y="144"/>
                    <a:pt x="121" y="144"/>
                    <a:pt x="121" y="144"/>
                  </a:cubicBezTo>
                  <a:cubicBezTo>
                    <a:pt x="120" y="144"/>
                    <a:pt x="120" y="144"/>
                    <a:pt x="120" y="144"/>
                  </a:cubicBezTo>
                  <a:cubicBezTo>
                    <a:pt x="120" y="144"/>
                    <a:pt x="120" y="144"/>
                    <a:pt x="120" y="144"/>
                  </a:cubicBezTo>
                  <a:cubicBezTo>
                    <a:pt x="120" y="144"/>
                    <a:pt x="120" y="144"/>
                    <a:pt x="120" y="144"/>
                  </a:cubicBezTo>
                  <a:cubicBezTo>
                    <a:pt x="120" y="144"/>
                    <a:pt x="120" y="144"/>
                    <a:pt x="120" y="144"/>
                  </a:cubicBezTo>
                  <a:cubicBezTo>
                    <a:pt x="120" y="143"/>
                    <a:pt x="120" y="143"/>
                    <a:pt x="120" y="143"/>
                  </a:cubicBezTo>
                  <a:cubicBezTo>
                    <a:pt x="120" y="143"/>
                    <a:pt x="120" y="143"/>
                    <a:pt x="120" y="143"/>
                  </a:cubicBezTo>
                  <a:cubicBezTo>
                    <a:pt x="120" y="143"/>
                    <a:pt x="120" y="143"/>
                    <a:pt x="120" y="143"/>
                  </a:cubicBezTo>
                  <a:cubicBezTo>
                    <a:pt x="120" y="143"/>
                    <a:pt x="120" y="143"/>
                    <a:pt x="120" y="143"/>
                  </a:cubicBezTo>
                  <a:cubicBezTo>
                    <a:pt x="120" y="143"/>
                    <a:pt x="120" y="143"/>
                    <a:pt x="120" y="143"/>
                  </a:cubicBezTo>
                  <a:cubicBezTo>
                    <a:pt x="121" y="142"/>
                    <a:pt x="121" y="142"/>
                    <a:pt x="121" y="142"/>
                  </a:cubicBezTo>
                  <a:cubicBezTo>
                    <a:pt x="121" y="142"/>
                    <a:pt x="121" y="142"/>
                    <a:pt x="121" y="142"/>
                  </a:cubicBezTo>
                  <a:cubicBezTo>
                    <a:pt x="122" y="142"/>
                    <a:pt x="122" y="142"/>
                    <a:pt x="122" y="142"/>
                  </a:cubicBezTo>
                  <a:cubicBezTo>
                    <a:pt x="122" y="142"/>
                    <a:pt x="122" y="142"/>
                    <a:pt x="122" y="142"/>
                  </a:cubicBezTo>
                  <a:cubicBezTo>
                    <a:pt x="122" y="141"/>
                    <a:pt x="122" y="141"/>
                    <a:pt x="122" y="141"/>
                  </a:cubicBezTo>
                  <a:cubicBezTo>
                    <a:pt x="122" y="141"/>
                    <a:pt x="122" y="141"/>
                    <a:pt x="122" y="141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23" y="140"/>
                    <a:pt x="123" y="140"/>
                    <a:pt x="123" y="140"/>
                  </a:cubicBezTo>
                  <a:cubicBezTo>
                    <a:pt x="123" y="140"/>
                    <a:pt x="123" y="140"/>
                    <a:pt x="123" y="140"/>
                  </a:cubicBezTo>
                  <a:cubicBezTo>
                    <a:pt x="123" y="140"/>
                    <a:pt x="123" y="140"/>
                    <a:pt x="123" y="140"/>
                  </a:cubicBezTo>
                  <a:cubicBezTo>
                    <a:pt x="123" y="140"/>
                    <a:pt x="123" y="140"/>
                    <a:pt x="123" y="140"/>
                  </a:cubicBezTo>
                  <a:cubicBezTo>
                    <a:pt x="123" y="139"/>
                    <a:pt x="123" y="139"/>
                    <a:pt x="123" y="139"/>
                  </a:cubicBezTo>
                  <a:cubicBezTo>
                    <a:pt x="123" y="139"/>
                    <a:pt x="123" y="139"/>
                    <a:pt x="123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4" y="139"/>
                    <a:pt x="124" y="138"/>
                    <a:pt x="125" y="138"/>
                  </a:cubicBezTo>
                  <a:cubicBezTo>
                    <a:pt x="125" y="138"/>
                    <a:pt x="125" y="138"/>
                    <a:pt x="125" y="138"/>
                  </a:cubicBezTo>
                  <a:cubicBezTo>
                    <a:pt x="124" y="138"/>
                    <a:pt x="124" y="138"/>
                    <a:pt x="124" y="138"/>
                  </a:cubicBezTo>
                  <a:cubicBezTo>
                    <a:pt x="124" y="137"/>
                    <a:pt x="124" y="137"/>
                    <a:pt x="124" y="137"/>
                  </a:cubicBezTo>
                  <a:cubicBezTo>
                    <a:pt x="124" y="137"/>
                    <a:pt x="124" y="137"/>
                    <a:pt x="124" y="137"/>
                  </a:cubicBezTo>
                  <a:cubicBezTo>
                    <a:pt x="124" y="137"/>
                    <a:pt x="124" y="137"/>
                    <a:pt x="124" y="137"/>
                  </a:cubicBezTo>
                  <a:cubicBezTo>
                    <a:pt x="124" y="137"/>
                    <a:pt x="124" y="137"/>
                    <a:pt x="124" y="137"/>
                  </a:cubicBezTo>
                  <a:cubicBezTo>
                    <a:pt x="123" y="137"/>
                    <a:pt x="123" y="137"/>
                    <a:pt x="123" y="137"/>
                  </a:cubicBezTo>
                  <a:cubicBezTo>
                    <a:pt x="123" y="137"/>
                    <a:pt x="123" y="137"/>
                    <a:pt x="123" y="137"/>
                  </a:cubicBezTo>
                  <a:cubicBezTo>
                    <a:pt x="123" y="137"/>
                    <a:pt x="123" y="137"/>
                    <a:pt x="123" y="137"/>
                  </a:cubicBezTo>
                  <a:cubicBezTo>
                    <a:pt x="123" y="137"/>
                    <a:pt x="123" y="137"/>
                    <a:pt x="123" y="137"/>
                  </a:cubicBezTo>
                  <a:cubicBezTo>
                    <a:pt x="123" y="136"/>
                    <a:pt x="123" y="136"/>
                    <a:pt x="123" y="136"/>
                  </a:cubicBezTo>
                  <a:cubicBezTo>
                    <a:pt x="123" y="136"/>
                    <a:pt x="123" y="136"/>
                    <a:pt x="123" y="136"/>
                  </a:cubicBezTo>
                  <a:cubicBezTo>
                    <a:pt x="123" y="135"/>
                    <a:pt x="123" y="135"/>
                    <a:pt x="123" y="135"/>
                  </a:cubicBezTo>
                  <a:cubicBezTo>
                    <a:pt x="123" y="135"/>
                    <a:pt x="123" y="135"/>
                    <a:pt x="123" y="135"/>
                  </a:cubicBezTo>
                  <a:cubicBezTo>
                    <a:pt x="123" y="135"/>
                    <a:pt x="123" y="135"/>
                    <a:pt x="123" y="135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3" y="134"/>
                    <a:pt x="123" y="134"/>
                    <a:pt x="123" y="134"/>
                  </a:cubicBezTo>
                  <a:cubicBezTo>
                    <a:pt x="123" y="135"/>
                    <a:pt x="123" y="135"/>
                    <a:pt x="123" y="135"/>
                  </a:cubicBezTo>
                  <a:cubicBezTo>
                    <a:pt x="123" y="135"/>
                    <a:pt x="123" y="135"/>
                    <a:pt x="123" y="135"/>
                  </a:cubicBezTo>
                  <a:cubicBezTo>
                    <a:pt x="122" y="135"/>
                    <a:pt x="122" y="135"/>
                    <a:pt x="122" y="135"/>
                  </a:cubicBezTo>
                  <a:cubicBezTo>
                    <a:pt x="122" y="135"/>
                    <a:pt x="122" y="135"/>
                    <a:pt x="122" y="135"/>
                  </a:cubicBezTo>
                  <a:cubicBezTo>
                    <a:pt x="122" y="135"/>
                    <a:pt x="122" y="135"/>
                    <a:pt x="122" y="135"/>
                  </a:cubicBezTo>
                  <a:cubicBezTo>
                    <a:pt x="122" y="135"/>
                    <a:pt x="122" y="135"/>
                    <a:pt x="122" y="135"/>
                  </a:cubicBezTo>
                  <a:cubicBezTo>
                    <a:pt x="122" y="135"/>
                    <a:pt x="122" y="135"/>
                    <a:pt x="122" y="135"/>
                  </a:cubicBezTo>
                  <a:cubicBezTo>
                    <a:pt x="122" y="135"/>
                    <a:pt x="122" y="135"/>
                    <a:pt x="122" y="135"/>
                  </a:cubicBezTo>
                  <a:cubicBezTo>
                    <a:pt x="121" y="135"/>
                    <a:pt x="121" y="135"/>
                    <a:pt x="121" y="135"/>
                  </a:cubicBezTo>
                  <a:cubicBezTo>
                    <a:pt x="121" y="134"/>
                    <a:pt x="121" y="134"/>
                    <a:pt x="121" y="134"/>
                  </a:cubicBezTo>
                  <a:cubicBezTo>
                    <a:pt x="121" y="134"/>
                    <a:pt x="121" y="134"/>
                    <a:pt x="121" y="134"/>
                  </a:cubicBezTo>
                  <a:cubicBezTo>
                    <a:pt x="121" y="134"/>
                    <a:pt x="121" y="134"/>
                    <a:pt x="121" y="134"/>
                  </a:cubicBezTo>
                  <a:cubicBezTo>
                    <a:pt x="121" y="134"/>
                    <a:pt x="121" y="134"/>
                    <a:pt x="121" y="134"/>
                  </a:cubicBezTo>
                  <a:cubicBezTo>
                    <a:pt x="122" y="134"/>
                    <a:pt x="122" y="134"/>
                    <a:pt x="122" y="134"/>
                  </a:cubicBezTo>
                  <a:cubicBezTo>
                    <a:pt x="122" y="134"/>
                    <a:pt x="122" y="134"/>
                    <a:pt x="122" y="134"/>
                  </a:cubicBezTo>
                  <a:cubicBezTo>
                    <a:pt x="122" y="134"/>
                    <a:pt x="122" y="134"/>
                    <a:pt x="122" y="134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21" y="133"/>
                    <a:pt x="121" y="133"/>
                    <a:pt x="121" y="133"/>
                  </a:cubicBezTo>
                  <a:cubicBezTo>
                    <a:pt x="121" y="133"/>
                    <a:pt x="121" y="133"/>
                    <a:pt x="121" y="133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23" y="133"/>
                    <a:pt x="123" y="133"/>
                    <a:pt x="123" y="133"/>
                  </a:cubicBezTo>
                  <a:cubicBezTo>
                    <a:pt x="123" y="132"/>
                    <a:pt x="123" y="132"/>
                    <a:pt x="123" y="132"/>
                  </a:cubicBezTo>
                  <a:cubicBezTo>
                    <a:pt x="123" y="132"/>
                    <a:pt x="123" y="132"/>
                    <a:pt x="123" y="132"/>
                  </a:cubicBezTo>
                  <a:cubicBezTo>
                    <a:pt x="123" y="132"/>
                    <a:pt x="123" y="132"/>
                    <a:pt x="123" y="132"/>
                  </a:cubicBezTo>
                  <a:cubicBezTo>
                    <a:pt x="123" y="132"/>
                    <a:pt x="123" y="132"/>
                    <a:pt x="123" y="132"/>
                  </a:cubicBezTo>
                  <a:cubicBezTo>
                    <a:pt x="124" y="132"/>
                    <a:pt x="124" y="132"/>
                    <a:pt x="124" y="132"/>
                  </a:cubicBezTo>
                  <a:cubicBezTo>
                    <a:pt x="124" y="132"/>
                    <a:pt x="124" y="132"/>
                    <a:pt x="124" y="132"/>
                  </a:cubicBezTo>
                  <a:cubicBezTo>
                    <a:pt x="124" y="132"/>
                    <a:pt x="124" y="132"/>
                    <a:pt x="124" y="132"/>
                  </a:cubicBezTo>
                  <a:cubicBezTo>
                    <a:pt x="124" y="132"/>
                    <a:pt x="124" y="132"/>
                    <a:pt x="124" y="132"/>
                  </a:cubicBezTo>
                  <a:cubicBezTo>
                    <a:pt x="124" y="131"/>
                    <a:pt x="124" y="131"/>
                    <a:pt x="124" y="131"/>
                  </a:cubicBezTo>
                  <a:cubicBezTo>
                    <a:pt x="125" y="131"/>
                    <a:pt x="125" y="131"/>
                    <a:pt x="125" y="131"/>
                  </a:cubicBezTo>
                  <a:cubicBezTo>
                    <a:pt x="125" y="130"/>
                    <a:pt x="125" y="130"/>
                    <a:pt x="125" y="130"/>
                  </a:cubicBezTo>
                  <a:cubicBezTo>
                    <a:pt x="126" y="130"/>
                    <a:pt x="126" y="130"/>
                    <a:pt x="126" y="130"/>
                  </a:cubicBezTo>
                  <a:cubicBezTo>
                    <a:pt x="126" y="130"/>
                    <a:pt x="126" y="130"/>
                    <a:pt x="126" y="130"/>
                  </a:cubicBezTo>
                  <a:cubicBezTo>
                    <a:pt x="126" y="130"/>
                    <a:pt x="126" y="130"/>
                    <a:pt x="126" y="130"/>
                  </a:cubicBezTo>
                  <a:cubicBezTo>
                    <a:pt x="126" y="130"/>
                    <a:pt x="126" y="130"/>
                    <a:pt x="126" y="130"/>
                  </a:cubicBezTo>
                  <a:cubicBezTo>
                    <a:pt x="126" y="130"/>
                    <a:pt x="126" y="130"/>
                    <a:pt x="126" y="130"/>
                  </a:cubicBezTo>
                  <a:cubicBezTo>
                    <a:pt x="127" y="130"/>
                    <a:pt x="127" y="130"/>
                    <a:pt x="127" y="130"/>
                  </a:cubicBezTo>
                  <a:cubicBezTo>
                    <a:pt x="127" y="130"/>
                    <a:pt x="127" y="130"/>
                    <a:pt x="127" y="130"/>
                  </a:cubicBezTo>
                  <a:cubicBezTo>
                    <a:pt x="127" y="130"/>
                    <a:pt x="127" y="130"/>
                    <a:pt x="127" y="130"/>
                  </a:cubicBezTo>
                  <a:cubicBezTo>
                    <a:pt x="127" y="130"/>
                    <a:pt x="127" y="130"/>
                    <a:pt x="127" y="130"/>
                  </a:cubicBezTo>
                  <a:cubicBezTo>
                    <a:pt x="127" y="130"/>
                    <a:pt x="127" y="129"/>
                    <a:pt x="127" y="129"/>
                  </a:cubicBezTo>
                  <a:cubicBezTo>
                    <a:pt x="127" y="129"/>
                    <a:pt x="127" y="129"/>
                    <a:pt x="127" y="129"/>
                  </a:cubicBezTo>
                  <a:cubicBezTo>
                    <a:pt x="127" y="129"/>
                    <a:pt x="127" y="129"/>
                    <a:pt x="127" y="129"/>
                  </a:cubicBezTo>
                  <a:cubicBezTo>
                    <a:pt x="127" y="129"/>
                    <a:pt x="127" y="129"/>
                    <a:pt x="127" y="129"/>
                  </a:cubicBezTo>
                  <a:cubicBezTo>
                    <a:pt x="127" y="129"/>
                    <a:pt x="127" y="129"/>
                    <a:pt x="127" y="129"/>
                  </a:cubicBezTo>
                  <a:cubicBezTo>
                    <a:pt x="127" y="129"/>
                    <a:pt x="127" y="129"/>
                    <a:pt x="127" y="129"/>
                  </a:cubicBezTo>
                  <a:cubicBezTo>
                    <a:pt x="127" y="129"/>
                    <a:pt x="127" y="129"/>
                    <a:pt x="127" y="129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9"/>
                    <a:pt x="128" y="129"/>
                    <a:pt x="128" y="129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28" y="127"/>
                    <a:pt x="128" y="127"/>
                    <a:pt x="128" y="127"/>
                  </a:cubicBezTo>
                  <a:cubicBezTo>
                    <a:pt x="129" y="127"/>
                    <a:pt x="129" y="127"/>
                    <a:pt x="129" y="127"/>
                  </a:cubicBezTo>
                  <a:cubicBezTo>
                    <a:pt x="129" y="127"/>
                    <a:pt x="129" y="127"/>
                    <a:pt x="129" y="127"/>
                  </a:cubicBezTo>
                  <a:cubicBezTo>
                    <a:pt x="129" y="127"/>
                    <a:pt x="129" y="127"/>
                    <a:pt x="129" y="127"/>
                  </a:cubicBezTo>
                  <a:cubicBezTo>
                    <a:pt x="129" y="127"/>
                    <a:pt x="129" y="127"/>
                    <a:pt x="129" y="127"/>
                  </a:cubicBezTo>
                  <a:cubicBezTo>
                    <a:pt x="129" y="127"/>
                    <a:pt x="129" y="127"/>
                    <a:pt x="129" y="127"/>
                  </a:cubicBezTo>
                  <a:cubicBezTo>
                    <a:pt x="129" y="127"/>
                    <a:pt x="129" y="127"/>
                    <a:pt x="129" y="127"/>
                  </a:cubicBezTo>
                  <a:cubicBezTo>
                    <a:pt x="130" y="127"/>
                    <a:pt x="130" y="127"/>
                    <a:pt x="130" y="127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6"/>
                    <a:pt x="130" y="126"/>
                    <a:pt x="130" y="126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5"/>
                    <a:pt x="130" y="125"/>
                    <a:pt x="130" y="125"/>
                  </a:cubicBezTo>
                  <a:cubicBezTo>
                    <a:pt x="130" y="124"/>
                    <a:pt x="130" y="124"/>
                    <a:pt x="130" y="124"/>
                  </a:cubicBezTo>
                  <a:cubicBezTo>
                    <a:pt x="130" y="124"/>
                    <a:pt x="130" y="124"/>
                    <a:pt x="130" y="124"/>
                  </a:cubicBezTo>
                  <a:cubicBezTo>
                    <a:pt x="130" y="124"/>
                    <a:pt x="130" y="124"/>
                    <a:pt x="130" y="124"/>
                  </a:cubicBezTo>
                  <a:cubicBezTo>
                    <a:pt x="130" y="124"/>
                    <a:pt x="130" y="124"/>
                    <a:pt x="130" y="124"/>
                  </a:cubicBezTo>
                  <a:cubicBezTo>
                    <a:pt x="130" y="124"/>
                    <a:pt x="130" y="124"/>
                    <a:pt x="130" y="124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0" y="123"/>
                    <a:pt x="130" y="123"/>
                    <a:pt x="130" y="123"/>
                  </a:cubicBezTo>
                  <a:cubicBezTo>
                    <a:pt x="130" y="122"/>
                    <a:pt x="130" y="122"/>
                    <a:pt x="130" y="122"/>
                  </a:cubicBezTo>
                  <a:cubicBezTo>
                    <a:pt x="130" y="122"/>
                    <a:pt x="130" y="122"/>
                    <a:pt x="130" y="122"/>
                  </a:cubicBezTo>
                  <a:cubicBezTo>
                    <a:pt x="129" y="122"/>
                    <a:pt x="129" y="122"/>
                    <a:pt x="129" y="121"/>
                  </a:cubicBezTo>
                  <a:cubicBezTo>
                    <a:pt x="129" y="121"/>
                    <a:pt x="129" y="121"/>
                    <a:pt x="129" y="121"/>
                  </a:cubicBezTo>
                  <a:cubicBezTo>
                    <a:pt x="129" y="120"/>
                    <a:pt x="129" y="120"/>
                    <a:pt x="129" y="120"/>
                  </a:cubicBezTo>
                  <a:cubicBezTo>
                    <a:pt x="128" y="120"/>
                    <a:pt x="128" y="120"/>
                    <a:pt x="128" y="120"/>
                  </a:cubicBezTo>
                  <a:cubicBezTo>
                    <a:pt x="128" y="120"/>
                    <a:pt x="128" y="120"/>
                    <a:pt x="128" y="120"/>
                  </a:cubicBezTo>
                  <a:cubicBezTo>
                    <a:pt x="128" y="120"/>
                    <a:pt x="128" y="120"/>
                    <a:pt x="128" y="120"/>
                  </a:cubicBezTo>
                  <a:cubicBezTo>
                    <a:pt x="128" y="119"/>
                    <a:pt x="128" y="119"/>
                    <a:pt x="128" y="119"/>
                  </a:cubicBezTo>
                  <a:cubicBezTo>
                    <a:pt x="128" y="119"/>
                    <a:pt x="128" y="119"/>
                    <a:pt x="128" y="119"/>
                  </a:cubicBezTo>
                  <a:cubicBezTo>
                    <a:pt x="128" y="119"/>
                    <a:pt x="128" y="119"/>
                    <a:pt x="128" y="119"/>
                  </a:cubicBezTo>
                  <a:cubicBezTo>
                    <a:pt x="128" y="119"/>
                    <a:pt x="128" y="119"/>
                    <a:pt x="128" y="119"/>
                  </a:cubicBezTo>
                  <a:cubicBezTo>
                    <a:pt x="128" y="118"/>
                    <a:pt x="128" y="118"/>
                    <a:pt x="128" y="118"/>
                  </a:cubicBezTo>
                  <a:cubicBezTo>
                    <a:pt x="128" y="118"/>
                    <a:pt x="128" y="118"/>
                    <a:pt x="128" y="118"/>
                  </a:cubicBezTo>
                  <a:cubicBezTo>
                    <a:pt x="129" y="118"/>
                    <a:pt x="129" y="118"/>
                    <a:pt x="129" y="118"/>
                  </a:cubicBezTo>
                  <a:cubicBezTo>
                    <a:pt x="129" y="118"/>
                    <a:pt x="129" y="118"/>
                    <a:pt x="129" y="118"/>
                  </a:cubicBezTo>
                  <a:cubicBezTo>
                    <a:pt x="130" y="118"/>
                    <a:pt x="130" y="118"/>
                    <a:pt x="130" y="118"/>
                  </a:cubicBezTo>
                  <a:cubicBezTo>
                    <a:pt x="130" y="118"/>
                    <a:pt x="130" y="118"/>
                    <a:pt x="130" y="118"/>
                  </a:cubicBezTo>
                  <a:cubicBezTo>
                    <a:pt x="130" y="117"/>
                    <a:pt x="130" y="117"/>
                    <a:pt x="130" y="117"/>
                  </a:cubicBezTo>
                  <a:cubicBezTo>
                    <a:pt x="131" y="117"/>
                    <a:pt x="131" y="117"/>
                    <a:pt x="131" y="117"/>
                  </a:cubicBezTo>
                  <a:cubicBezTo>
                    <a:pt x="131" y="117"/>
                    <a:pt x="131" y="117"/>
                    <a:pt x="131" y="117"/>
                  </a:cubicBezTo>
                  <a:cubicBezTo>
                    <a:pt x="131" y="117"/>
                    <a:pt x="131" y="117"/>
                    <a:pt x="131" y="117"/>
                  </a:cubicBezTo>
                  <a:cubicBezTo>
                    <a:pt x="131" y="117"/>
                    <a:pt x="131" y="117"/>
                    <a:pt x="131" y="117"/>
                  </a:cubicBezTo>
                  <a:cubicBezTo>
                    <a:pt x="131" y="117"/>
                    <a:pt x="131" y="117"/>
                    <a:pt x="131" y="117"/>
                  </a:cubicBezTo>
                  <a:cubicBezTo>
                    <a:pt x="131" y="117"/>
                    <a:pt x="131" y="117"/>
                    <a:pt x="131" y="117"/>
                  </a:cubicBezTo>
                  <a:cubicBezTo>
                    <a:pt x="131" y="116"/>
                    <a:pt x="131" y="116"/>
                    <a:pt x="131" y="116"/>
                  </a:cubicBezTo>
                  <a:cubicBezTo>
                    <a:pt x="131" y="116"/>
                    <a:pt x="131" y="116"/>
                    <a:pt x="131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29" y="116"/>
                    <a:pt x="129" y="116"/>
                    <a:pt x="129" y="116"/>
                  </a:cubicBezTo>
                  <a:cubicBezTo>
                    <a:pt x="129" y="116"/>
                    <a:pt x="129" y="116"/>
                    <a:pt x="129" y="116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8" y="115"/>
                    <a:pt x="128" y="115"/>
                    <a:pt x="128" y="115"/>
                  </a:cubicBezTo>
                  <a:cubicBezTo>
                    <a:pt x="128" y="115"/>
                    <a:pt x="128" y="115"/>
                    <a:pt x="128" y="115"/>
                  </a:cubicBezTo>
                  <a:cubicBezTo>
                    <a:pt x="128" y="115"/>
                    <a:pt x="128" y="115"/>
                    <a:pt x="128" y="115"/>
                  </a:cubicBezTo>
                  <a:cubicBezTo>
                    <a:pt x="128" y="115"/>
                    <a:pt x="128" y="115"/>
                    <a:pt x="128" y="115"/>
                  </a:cubicBezTo>
                  <a:cubicBezTo>
                    <a:pt x="127" y="115"/>
                    <a:pt x="127" y="115"/>
                    <a:pt x="127" y="115"/>
                  </a:cubicBezTo>
                  <a:cubicBezTo>
                    <a:pt x="127" y="115"/>
                    <a:pt x="127" y="115"/>
                    <a:pt x="127" y="115"/>
                  </a:cubicBezTo>
                  <a:cubicBezTo>
                    <a:pt x="127" y="115"/>
                    <a:pt x="127" y="115"/>
                    <a:pt x="127" y="115"/>
                  </a:cubicBezTo>
                  <a:cubicBezTo>
                    <a:pt x="126" y="116"/>
                    <a:pt x="126" y="116"/>
                    <a:pt x="126" y="116"/>
                  </a:cubicBezTo>
                  <a:cubicBezTo>
                    <a:pt x="126" y="116"/>
                    <a:pt x="126" y="116"/>
                    <a:pt x="126" y="116"/>
                  </a:cubicBezTo>
                  <a:cubicBezTo>
                    <a:pt x="126" y="116"/>
                    <a:pt x="126" y="116"/>
                    <a:pt x="126" y="116"/>
                  </a:cubicBezTo>
                  <a:cubicBezTo>
                    <a:pt x="126" y="116"/>
                    <a:pt x="126" y="116"/>
                    <a:pt x="126" y="116"/>
                  </a:cubicBezTo>
                  <a:cubicBezTo>
                    <a:pt x="126" y="116"/>
                    <a:pt x="126" y="116"/>
                    <a:pt x="126" y="116"/>
                  </a:cubicBezTo>
                  <a:cubicBezTo>
                    <a:pt x="126" y="117"/>
                    <a:pt x="126" y="117"/>
                    <a:pt x="126" y="117"/>
                  </a:cubicBezTo>
                  <a:cubicBezTo>
                    <a:pt x="126" y="117"/>
                    <a:pt x="126" y="117"/>
                    <a:pt x="126" y="117"/>
                  </a:cubicBezTo>
                  <a:cubicBezTo>
                    <a:pt x="126" y="117"/>
                    <a:pt x="126" y="117"/>
                    <a:pt x="126" y="117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5" y="117"/>
                    <a:pt x="125" y="117"/>
                    <a:pt x="125" y="117"/>
                  </a:cubicBezTo>
                  <a:cubicBezTo>
                    <a:pt x="125" y="116"/>
                    <a:pt x="125" y="116"/>
                    <a:pt x="125" y="116"/>
                  </a:cubicBezTo>
                  <a:cubicBezTo>
                    <a:pt x="125" y="116"/>
                    <a:pt x="125" y="116"/>
                    <a:pt x="125" y="116"/>
                  </a:cubicBezTo>
                  <a:cubicBezTo>
                    <a:pt x="124" y="116"/>
                    <a:pt x="124" y="116"/>
                    <a:pt x="124" y="116"/>
                  </a:cubicBezTo>
                  <a:cubicBezTo>
                    <a:pt x="125" y="116"/>
                    <a:pt x="125" y="116"/>
                    <a:pt x="125" y="116"/>
                  </a:cubicBezTo>
                  <a:cubicBezTo>
                    <a:pt x="125" y="115"/>
                    <a:pt x="125" y="115"/>
                    <a:pt x="125" y="115"/>
                  </a:cubicBezTo>
                  <a:cubicBezTo>
                    <a:pt x="126" y="115"/>
                    <a:pt x="126" y="115"/>
                    <a:pt x="126" y="115"/>
                  </a:cubicBezTo>
                  <a:cubicBezTo>
                    <a:pt x="126" y="114"/>
                    <a:pt x="126" y="114"/>
                    <a:pt x="126" y="114"/>
                  </a:cubicBezTo>
                  <a:cubicBezTo>
                    <a:pt x="126" y="114"/>
                    <a:pt x="126" y="114"/>
                    <a:pt x="126" y="114"/>
                  </a:cubicBezTo>
                  <a:cubicBezTo>
                    <a:pt x="126" y="114"/>
                    <a:pt x="126" y="114"/>
                    <a:pt x="126" y="114"/>
                  </a:cubicBezTo>
                  <a:cubicBezTo>
                    <a:pt x="125" y="113"/>
                    <a:pt x="125" y="113"/>
                    <a:pt x="125" y="113"/>
                  </a:cubicBezTo>
                  <a:cubicBezTo>
                    <a:pt x="125" y="113"/>
                    <a:pt x="125" y="113"/>
                    <a:pt x="125" y="113"/>
                  </a:cubicBezTo>
                  <a:cubicBezTo>
                    <a:pt x="124" y="113"/>
                    <a:pt x="124" y="113"/>
                    <a:pt x="124" y="113"/>
                  </a:cubicBezTo>
                  <a:cubicBezTo>
                    <a:pt x="124" y="113"/>
                    <a:pt x="124" y="113"/>
                    <a:pt x="124" y="113"/>
                  </a:cubicBezTo>
                  <a:cubicBezTo>
                    <a:pt x="123" y="113"/>
                    <a:pt x="123" y="113"/>
                    <a:pt x="123" y="113"/>
                  </a:cubicBezTo>
                  <a:cubicBezTo>
                    <a:pt x="123" y="113"/>
                    <a:pt x="123" y="113"/>
                    <a:pt x="123" y="113"/>
                  </a:cubicBezTo>
                  <a:cubicBezTo>
                    <a:pt x="123" y="113"/>
                    <a:pt x="123" y="113"/>
                    <a:pt x="123" y="113"/>
                  </a:cubicBezTo>
                  <a:cubicBezTo>
                    <a:pt x="122" y="114"/>
                    <a:pt x="122" y="114"/>
                    <a:pt x="122" y="114"/>
                  </a:cubicBezTo>
                  <a:cubicBezTo>
                    <a:pt x="122" y="114"/>
                    <a:pt x="122" y="114"/>
                    <a:pt x="122" y="114"/>
                  </a:cubicBezTo>
                  <a:cubicBezTo>
                    <a:pt x="122" y="114"/>
                    <a:pt x="122" y="114"/>
                    <a:pt x="122" y="114"/>
                  </a:cubicBezTo>
                  <a:cubicBezTo>
                    <a:pt x="122" y="113"/>
                    <a:pt x="122" y="113"/>
                    <a:pt x="122" y="113"/>
                  </a:cubicBezTo>
                  <a:cubicBezTo>
                    <a:pt x="122" y="113"/>
                    <a:pt x="122" y="113"/>
                    <a:pt x="122" y="113"/>
                  </a:cubicBezTo>
                  <a:cubicBezTo>
                    <a:pt x="122" y="113"/>
                    <a:pt x="122" y="113"/>
                    <a:pt x="122" y="113"/>
                  </a:cubicBezTo>
                  <a:cubicBezTo>
                    <a:pt x="121" y="113"/>
                    <a:pt x="121" y="113"/>
                    <a:pt x="121" y="113"/>
                  </a:cubicBezTo>
                  <a:cubicBezTo>
                    <a:pt x="121" y="114"/>
                    <a:pt x="121" y="114"/>
                    <a:pt x="121" y="114"/>
                  </a:cubicBezTo>
                  <a:cubicBezTo>
                    <a:pt x="121" y="114"/>
                    <a:pt x="121" y="114"/>
                    <a:pt x="121" y="114"/>
                  </a:cubicBezTo>
                  <a:cubicBezTo>
                    <a:pt x="121" y="114"/>
                    <a:pt x="121" y="114"/>
                    <a:pt x="121" y="114"/>
                  </a:cubicBezTo>
                  <a:cubicBezTo>
                    <a:pt x="121" y="114"/>
                    <a:pt x="121" y="114"/>
                    <a:pt x="121" y="114"/>
                  </a:cubicBezTo>
                  <a:cubicBezTo>
                    <a:pt x="121" y="114"/>
                    <a:pt x="121" y="114"/>
                    <a:pt x="121" y="114"/>
                  </a:cubicBezTo>
                  <a:cubicBezTo>
                    <a:pt x="120" y="114"/>
                    <a:pt x="120" y="114"/>
                    <a:pt x="120" y="114"/>
                  </a:cubicBezTo>
                  <a:cubicBezTo>
                    <a:pt x="120" y="114"/>
                    <a:pt x="120" y="114"/>
                    <a:pt x="120" y="114"/>
                  </a:cubicBezTo>
                  <a:cubicBezTo>
                    <a:pt x="120" y="114"/>
                    <a:pt x="120" y="114"/>
                    <a:pt x="120" y="114"/>
                  </a:cubicBezTo>
                  <a:cubicBezTo>
                    <a:pt x="119" y="114"/>
                    <a:pt x="119" y="114"/>
                    <a:pt x="119" y="114"/>
                  </a:cubicBezTo>
                  <a:cubicBezTo>
                    <a:pt x="119" y="113"/>
                    <a:pt x="119" y="113"/>
                    <a:pt x="119" y="113"/>
                  </a:cubicBezTo>
                  <a:cubicBezTo>
                    <a:pt x="119" y="113"/>
                    <a:pt x="119" y="113"/>
                    <a:pt x="119" y="113"/>
                  </a:cubicBezTo>
                  <a:cubicBezTo>
                    <a:pt x="119" y="113"/>
                    <a:pt x="119" y="113"/>
                    <a:pt x="119" y="113"/>
                  </a:cubicBezTo>
                  <a:cubicBezTo>
                    <a:pt x="119" y="112"/>
                    <a:pt x="119" y="112"/>
                    <a:pt x="119" y="112"/>
                  </a:cubicBezTo>
                  <a:cubicBezTo>
                    <a:pt x="119" y="111"/>
                    <a:pt x="119" y="111"/>
                    <a:pt x="119" y="111"/>
                  </a:cubicBezTo>
                  <a:cubicBezTo>
                    <a:pt x="119" y="111"/>
                    <a:pt x="119" y="111"/>
                    <a:pt x="119" y="111"/>
                  </a:cubicBezTo>
                  <a:cubicBezTo>
                    <a:pt x="119" y="111"/>
                    <a:pt x="119" y="111"/>
                    <a:pt x="119" y="111"/>
                  </a:cubicBezTo>
                  <a:cubicBezTo>
                    <a:pt x="119" y="111"/>
                    <a:pt x="119" y="111"/>
                    <a:pt x="119" y="111"/>
                  </a:cubicBezTo>
                  <a:cubicBezTo>
                    <a:pt x="119" y="111"/>
                    <a:pt x="119" y="111"/>
                    <a:pt x="119" y="111"/>
                  </a:cubicBezTo>
                  <a:cubicBezTo>
                    <a:pt x="119" y="111"/>
                    <a:pt x="119" y="111"/>
                    <a:pt x="119" y="111"/>
                  </a:cubicBezTo>
                  <a:cubicBezTo>
                    <a:pt x="119" y="110"/>
                    <a:pt x="119" y="110"/>
                    <a:pt x="119" y="110"/>
                  </a:cubicBezTo>
                  <a:cubicBezTo>
                    <a:pt x="119" y="110"/>
                    <a:pt x="119" y="110"/>
                    <a:pt x="119" y="110"/>
                  </a:cubicBezTo>
                  <a:cubicBezTo>
                    <a:pt x="119" y="110"/>
                    <a:pt x="119" y="110"/>
                    <a:pt x="119" y="110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20" y="109"/>
                    <a:pt x="120" y="109"/>
                    <a:pt x="120" y="109"/>
                  </a:cubicBezTo>
                  <a:cubicBezTo>
                    <a:pt x="120" y="109"/>
                    <a:pt x="120" y="109"/>
                    <a:pt x="120" y="109"/>
                  </a:cubicBezTo>
                  <a:cubicBezTo>
                    <a:pt x="121" y="109"/>
                    <a:pt x="121" y="109"/>
                    <a:pt x="121" y="109"/>
                  </a:cubicBezTo>
                  <a:cubicBezTo>
                    <a:pt x="121" y="108"/>
                    <a:pt x="121" y="108"/>
                    <a:pt x="121" y="108"/>
                  </a:cubicBezTo>
                  <a:cubicBezTo>
                    <a:pt x="121" y="108"/>
                    <a:pt x="121" y="108"/>
                    <a:pt x="121" y="108"/>
                  </a:cubicBezTo>
                  <a:cubicBezTo>
                    <a:pt x="121" y="108"/>
                    <a:pt x="121" y="108"/>
                    <a:pt x="121" y="108"/>
                  </a:cubicBezTo>
                  <a:cubicBezTo>
                    <a:pt x="121" y="107"/>
                    <a:pt x="121" y="107"/>
                    <a:pt x="121" y="107"/>
                  </a:cubicBezTo>
                  <a:cubicBezTo>
                    <a:pt x="121" y="107"/>
                    <a:pt x="121" y="107"/>
                    <a:pt x="121" y="107"/>
                  </a:cubicBezTo>
                  <a:cubicBezTo>
                    <a:pt x="121" y="107"/>
                    <a:pt x="121" y="107"/>
                    <a:pt x="121" y="107"/>
                  </a:cubicBezTo>
                  <a:cubicBezTo>
                    <a:pt x="121" y="107"/>
                    <a:pt x="121" y="107"/>
                    <a:pt x="121" y="106"/>
                  </a:cubicBezTo>
                  <a:cubicBezTo>
                    <a:pt x="121" y="106"/>
                    <a:pt x="121" y="106"/>
                    <a:pt x="121" y="106"/>
                  </a:cubicBezTo>
                  <a:cubicBezTo>
                    <a:pt x="121" y="105"/>
                    <a:pt x="121" y="105"/>
                    <a:pt x="121" y="105"/>
                  </a:cubicBezTo>
                  <a:cubicBezTo>
                    <a:pt x="121" y="105"/>
                    <a:pt x="121" y="105"/>
                    <a:pt x="121" y="105"/>
                  </a:cubicBezTo>
                  <a:cubicBezTo>
                    <a:pt x="121" y="105"/>
                    <a:pt x="121" y="105"/>
                    <a:pt x="121" y="105"/>
                  </a:cubicBezTo>
                  <a:cubicBezTo>
                    <a:pt x="120" y="105"/>
                    <a:pt x="120" y="105"/>
                    <a:pt x="120" y="105"/>
                  </a:cubicBezTo>
                  <a:cubicBezTo>
                    <a:pt x="120" y="105"/>
                    <a:pt x="120" y="105"/>
                    <a:pt x="120" y="105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4"/>
                    <a:pt x="119" y="104"/>
                    <a:pt x="119" y="104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120" y="103"/>
                    <a:pt x="120" y="103"/>
                    <a:pt x="120" y="103"/>
                  </a:cubicBezTo>
                  <a:cubicBezTo>
                    <a:pt x="120" y="103"/>
                    <a:pt x="120" y="103"/>
                    <a:pt x="120" y="103"/>
                  </a:cubicBezTo>
                  <a:cubicBezTo>
                    <a:pt x="120" y="103"/>
                    <a:pt x="120" y="103"/>
                    <a:pt x="120" y="103"/>
                  </a:cubicBezTo>
                  <a:cubicBezTo>
                    <a:pt x="120" y="103"/>
                    <a:pt x="120" y="103"/>
                    <a:pt x="120" y="103"/>
                  </a:cubicBezTo>
                  <a:cubicBezTo>
                    <a:pt x="121" y="102"/>
                    <a:pt x="121" y="102"/>
                    <a:pt x="121" y="102"/>
                  </a:cubicBezTo>
                  <a:cubicBezTo>
                    <a:pt x="121" y="102"/>
                    <a:pt x="121" y="102"/>
                    <a:pt x="121" y="102"/>
                  </a:cubicBezTo>
                  <a:cubicBezTo>
                    <a:pt x="121" y="101"/>
                    <a:pt x="121" y="101"/>
                    <a:pt x="121" y="101"/>
                  </a:cubicBezTo>
                  <a:cubicBezTo>
                    <a:pt x="121" y="101"/>
                    <a:pt x="121" y="101"/>
                    <a:pt x="121" y="101"/>
                  </a:cubicBezTo>
                  <a:cubicBezTo>
                    <a:pt x="122" y="101"/>
                    <a:pt x="122" y="101"/>
                    <a:pt x="122" y="101"/>
                  </a:cubicBezTo>
                  <a:cubicBezTo>
                    <a:pt x="122" y="102"/>
                    <a:pt x="122" y="102"/>
                    <a:pt x="122" y="102"/>
                  </a:cubicBezTo>
                  <a:cubicBezTo>
                    <a:pt x="122" y="102"/>
                    <a:pt x="122" y="102"/>
                    <a:pt x="122" y="102"/>
                  </a:cubicBezTo>
                  <a:cubicBezTo>
                    <a:pt x="122" y="101"/>
                    <a:pt x="122" y="101"/>
                    <a:pt x="122" y="101"/>
                  </a:cubicBezTo>
                  <a:cubicBezTo>
                    <a:pt x="122" y="101"/>
                    <a:pt x="122" y="101"/>
                    <a:pt x="122" y="101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2" y="99"/>
                    <a:pt x="122" y="99"/>
                    <a:pt x="122" y="99"/>
                  </a:cubicBezTo>
                  <a:cubicBezTo>
                    <a:pt x="123" y="99"/>
                    <a:pt x="123" y="99"/>
                    <a:pt x="123" y="99"/>
                  </a:cubicBezTo>
                  <a:cubicBezTo>
                    <a:pt x="123" y="99"/>
                    <a:pt x="123" y="99"/>
                    <a:pt x="123" y="99"/>
                  </a:cubicBezTo>
                  <a:cubicBezTo>
                    <a:pt x="123" y="99"/>
                    <a:pt x="123" y="99"/>
                    <a:pt x="123" y="99"/>
                  </a:cubicBezTo>
                  <a:cubicBezTo>
                    <a:pt x="123" y="99"/>
                    <a:pt x="123" y="99"/>
                    <a:pt x="123" y="99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3" y="97"/>
                    <a:pt x="123" y="97"/>
                    <a:pt x="123" y="97"/>
                  </a:cubicBezTo>
                  <a:cubicBezTo>
                    <a:pt x="123" y="97"/>
                    <a:pt x="123" y="97"/>
                    <a:pt x="123" y="97"/>
                  </a:cubicBezTo>
                  <a:cubicBezTo>
                    <a:pt x="123" y="97"/>
                    <a:pt x="123" y="97"/>
                    <a:pt x="123" y="97"/>
                  </a:cubicBezTo>
                  <a:cubicBezTo>
                    <a:pt x="123" y="97"/>
                    <a:pt x="123" y="97"/>
                    <a:pt x="123" y="97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6"/>
                    <a:pt x="122" y="96"/>
                    <a:pt x="122" y="96"/>
                  </a:cubicBezTo>
                  <a:cubicBezTo>
                    <a:pt x="122" y="96"/>
                    <a:pt x="122" y="96"/>
                    <a:pt x="122" y="96"/>
                  </a:cubicBezTo>
                  <a:cubicBezTo>
                    <a:pt x="122" y="96"/>
                    <a:pt x="122" y="96"/>
                    <a:pt x="122" y="96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23" y="95"/>
                    <a:pt x="123" y="95"/>
                    <a:pt x="123" y="95"/>
                  </a:cubicBezTo>
                  <a:cubicBezTo>
                    <a:pt x="122" y="95"/>
                    <a:pt x="122" y="95"/>
                    <a:pt x="122" y="95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3" y="94"/>
                    <a:pt x="123" y="94"/>
                    <a:pt x="123" y="94"/>
                  </a:cubicBezTo>
                  <a:cubicBezTo>
                    <a:pt x="123" y="94"/>
                    <a:pt x="123" y="94"/>
                    <a:pt x="123" y="94"/>
                  </a:cubicBezTo>
                  <a:cubicBezTo>
                    <a:pt x="123" y="94"/>
                    <a:pt x="123" y="94"/>
                    <a:pt x="123" y="94"/>
                  </a:cubicBezTo>
                  <a:cubicBezTo>
                    <a:pt x="123" y="93"/>
                    <a:pt x="123" y="93"/>
                    <a:pt x="123" y="93"/>
                  </a:cubicBezTo>
                  <a:cubicBezTo>
                    <a:pt x="124" y="93"/>
                    <a:pt x="124" y="93"/>
                    <a:pt x="124" y="93"/>
                  </a:cubicBezTo>
                  <a:cubicBezTo>
                    <a:pt x="124" y="93"/>
                    <a:pt x="124" y="93"/>
                    <a:pt x="124" y="93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1"/>
                    <a:pt x="123" y="91"/>
                    <a:pt x="123" y="91"/>
                  </a:cubicBezTo>
                  <a:cubicBezTo>
                    <a:pt x="123" y="91"/>
                    <a:pt x="123" y="91"/>
                    <a:pt x="123" y="91"/>
                  </a:cubicBezTo>
                  <a:cubicBezTo>
                    <a:pt x="123" y="91"/>
                    <a:pt x="123" y="91"/>
                    <a:pt x="123" y="91"/>
                  </a:cubicBezTo>
                  <a:cubicBezTo>
                    <a:pt x="123" y="91"/>
                    <a:pt x="123" y="91"/>
                    <a:pt x="123" y="91"/>
                  </a:cubicBezTo>
                  <a:cubicBezTo>
                    <a:pt x="123" y="91"/>
                    <a:pt x="123" y="91"/>
                    <a:pt x="123" y="91"/>
                  </a:cubicBezTo>
                  <a:cubicBezTo>
                    <a:pt x="123" y="91"/>
                    <a:pt x="123" y="91"/>
                    <a:pt x="123" y="91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89"/>
                    <a:pt x="123" y="89"/>
                    <a:pt x="123" y="89"/>
                  </a:cubicBezTo>
                  <a:cubicBezTo>
                    <a:pt x="122" y="89"/>
                    <a:pt x="122" y="89"/>
                    <a:pt x="122" y="89"/>
                  </a:cubicBezTo>
                  <a:cubicBezTo>
                    <a:pt x="122" y="89"/>
                    <a:pt x="122" y="89"/>
                    <a:pt x="122" y="89"/>
                  </a:cubicBezTo>
                  <a:cubicBezTo>
                    <a:pt x="122" y="88"/>
                    <a:pt x="122" y="88"/>
                    <a:pt x="122" y="88"/>
                  </a:cubicBezTo>
                  <a:cubicBezTo>
                    <a:pt x="122" y="88"/>
                    <a:pt x="122" y="88"/>
                    <a:pt x="122" y="88"/>
                  </a:cubicBezTo>
                  <a:cubicBezTo>
                    <a:pt x="122" y="88"/>
                    <a:pt x="122" y="88"/>
                    <a:pt x="122" y="88"/>
                  </a:cubicBezTo>
                  <a:cubicBezTo>
                    <a:pt x="122" y="88"/>
                    <a:pt x="122" y="88"/>
                    <a:pt x="122" y="88"/>
                  </a:cubicBezTo>
                  <a:cubicBezTo>
                    <a:pt x="122" y="88"/>
                    <a:pt x="122" y="88"/>
                    <a:pt x="122" y="88"/>
                  </a:cubicBezTo>
                  <a:cubicBezTo>
                    <a:pt x="122" y="87"/>
                    <a:pt x="122" y="87"/>
                    <a:pt x="122" y="87"/>
                  </a:cubicBezTo>
                  <a:cubicBezTo>
                    <a:pt x="122" y="88"/>
                    <a:pt x="122" y="88"/>
                    <a:pt x="122" y="88"/>
                  </a:cubicBezTo>
                  <a:cubicBezTo>
                    <a:pt x="123" y="88"/>
                    <a:pt x="123" y="88"/>
                    <a:pt x="123" y="88"/>
                  </a:cubicBezTo>
                  <a:cubicBezTo>
                    <a:pt x="124" y="88"/>
                    <a:pt x="124" y="88"/>
                    <a:pt x="124" y="88"/>
                  </a:cubicBezTo>
                  <a:cubicBezTo>
                    <a:pt x="124" y="88"/>
                    <a:pt x="124" y="88"/>
                    <a:pt x="124" y="88"/>
                  </a:cubicBezTo>
                  <a:cubicBezTo>
                    <a:pt x="117" y="85"/>
                    <a:pt x="110" y="83"/>
                    <a:pt x="103" y="81"/>
                  </a:cubicBezTo>
                  <a:cubicBezTo>
                    <a:pt x="103" y="80"/>
                    <a:pt x="103" y="80"/>
                    <a:pt x="103" y="80"/>
                  </a:cubicBezTo>
                  <a:cubicBezTo>
                    <a:pt x="103" y="80"/>
                    <a:pt x="103" y="80"/>
                    <a:pt x="103" y="80"/>
                  </a:cubicBezTo>
                  <a:cubicBezTo>
                    <a:pt x="103" y="80"/>
                    <a:pt x="103" y="80"/>
                    <a:pt x="103" y="80"/>
                  </a:cubicBezTo>
                  <a:cubicBezTo>
                    <a:pt x="103" y="80"/>
                    <a:pt x="103" y="80"/>
                    <a:pt x="103" y="80"/>
                  </a:cubicBezTo>
                  <a:cubicBezTo>
                    <a:pt x="103" y="80"/>
                    <a:pt x="103" y="80"/>
                    <a:pt x="103" y="80"/>
                  </a:cubicBezTo>
                  <a:cubicBezTo>
                    <a:pt x="103" y="79"/>
                    <a:pt x="103" y="79"/>
                    <a:pt x="103" y="79"/>
                  </a:cubicBezTo>
                  <a:cubicBezTo>
                    <a:pt x="103" y="79"/>
                    <a:pt x="103" y="79"/>
                    <a:pt x="103" y="79"/>
                  </a:cubicBezTo>
                  <a:cubicBezTo>
                    <a:pt x="103" y="79"/>
                    <a:pt x="103" y="79"/>
                    <a:pt x="103" y="79"/>
                  </a:cubicBezTo>
                  <a:cubicBezTo>
                    <a:pt x="103" y="79"/>
                    <a:pt x="103" y="79"/>
                    <a:pt x="103" y="79"/>
                  </a:cubicBezTo>
                  <a:cubicBezTo>
                    <a:pt x="103" y="79"/>
                    <a:pt x="103" y="79"/>
                    <a:pt x="103" y="79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6"/>
                    <a:pt x="103" y="76"/>
                    <a:pt x="103" y="76"/>
                  </a:cubicBezTo>
                  <a:cubicBezTo>
                    <a:pt x="103" y="76"/>
                    <a:pt x="103" y="76"/>
                    <a:pt x="103" y="76"/>
                  </a:cubicBezTo>
                  <a:cubicBezTo>
                    <a:pt x="103" y="76"/>
                    <a:pt x="103" y="76"/>
                    <a:pt x="103" y="76"/>
                  </a:cubicBezTo>
                  <a:cubicBezTo>
                    <a:pt x="104" y="76"/>
                    <a:pt x="104" y="76"/>
                    <a:pt x="104" y="76"/>
                  </a:cubicBezTo>
                  <a:cubicBezTo>
                    <a:pt x="104" y="76"/>
                    <a:pt x="104" y="76"/>
                    <a:pt x="104" y="76"/>
                  </a:cubicBezTo>
                  <a:cubicBezTo>
                    <a:pt x="104" y="76"/>
                    <a:pt x="104" y="76"/>
                    <a:pt x="104" y="76"/>
                  </a:cubicBezTo>
                  <a:cubicBezTo>
                    <a:pt x="104" y="76"/>
                    <a:pt x="104" y="75"/>
                    <a:pt x="104" y="75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5" y="74"/>
                    <a:pt x="105" y="74"/>
                    <a:pt x="105" y="74"/>
                  </a:cubicBezTo>
                  <a:cubicBezTo>
                    <a:pt x="105" y="74"/>
                    <a:pt x="105" y="74"/>
                    <a:pt x="105" y="74"/>
                  </a:cubicBezTo>
                  <a:cubicBezTo>
                    <a:pt x="105" y="74"/>
                    <a:pt x="105" y="74"/>
                    <a:pt x="105" y="74"/>
                  </a:cubicBezTo>
                  <a:cubicBezTo>
                    <a:pt x="106" y="74"/>
                    <a:pt x="106" y="74"/>
                    <a:pt x="106" y="74"/>
                  </a:cubicBezTo>
                  <a:cubicBezTo>
                    <a:pt x="106" y="74"/>
                    <a:pt x="106" y="74"/>
                    <a:pt x="106" y="74"/>
                  </a:cubicBezTo>
                  <a:cubicBezTo>
                    <a:pt x="106" y="73"/>
                    <a:pt x="106" y="73"/>
                    <a:pt x="106" y="73"/>
                  </a:cubicBezTo>
                  <a:cubicBezTo>
                    <a:pt x="106" y="73"/>
                    <a:pt x="106" y="73"/>
                    <a:pt x="106" y="73"/>
                  </a:cubicBezTo>
                  <a:cubicBezTo>
                    <a:pt x="106" y="73"/>
                    <a:pt x="106" y="73"/>
                    <a:pt x="106" y="73"/>
                  </a:cubicBezTo>
                  <a:cubicBezTo>
                    <a:pt x="106" y="73"/>
                    <a:pt x="106" y="73"/>
                    <a:pt x="106" y="73"/>
                  </a:cubicBezTo>
                  <a:cubicBezTo>
                    <a:pt x="106" y="73"/>
                    <a:pt x="106" y="73"/>
                    <a:pt x="106" y="73"/>
                  </a:cubicBezTo>
                  <a:cubicBezTo>
                    <a:pt x="106" y="72"/>
                    <a:pt x="106" y="72"/>
                    <a:pt x="106" y="72"/>
                  </a:cubicBezTo>
                  <a:cubicBezTo>
                    <a:pt x="106" y="72"/>
                    <a:pt x="106" y="72"/>
                    <a:pt x="106" y="72"/>
                  </a:cubicBezTo>
                  <a:cubicBezTo>
                    <a:pt x="106" y="72"/>
                    <a:pt x="106" y="72"/>
                    <a:pt x="106" y="72"/>
                  </a:cubicBezTo>
                  <a:cubicBezTo>
                    <a:pt x="106" y="72"/>
                    <a:pt x="106" y="72"/>
                    <a:pt x="106" y="72"/>
                  </a:cubicBezTo>
                  <a:cubicBezTo>
                    <a:pt x="106" y="72"/>
                    <a:pt x="106" y="72"/>
                    <a:pt x="106" y="72"/>
                  </a:cubicBezTo>
                  <a:cubicBezTo>
                    <a:pt x="106" y="71"/>
                    <a:pt x="106" y="71"/>
                    <a:pt x="106" y="71"/>
                  </a:cubicBezTo>
                  <a:cubicBezTo>
                    <a:pt x="106" y="71"/>
                    <a:pt x="106" y="71"/>
                    <a:pt x="106" y="71"/>
                  </a:cubicBezTo>
                  <a:cubicBezTo>
                    <a:pt x="106" y="71"/>
                    <a:pt x="106" y="71"/>
                    <a:pt x="106" y="71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69"/>
                    <a:pt x="106" y="69"/>
                    <a:pt x="107" y="69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7" y="67"/>
                    <a:pt x="107" y="67"/>
                    <a:pt x="107" y="67"/>
                  </a:cubicBezTo>
                  <a:cubicBezTo>
                    <a:pt x="107" y="67"/>
                    <a:pt x="107" y="67"/>
                    <a:pt x="107" y="67"/>
                  </a:cubicBezTo>
                  <a:cubicBezTo>
                    <a:pt x="107" y="67"/>
                    <a:pt x="107" y="67"/>
                    <a:pt x="107" y="67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3"/>
                    <a:pt x="106" y="63"/>
                    <a:pt x="106" y="63"/>
                  </a:cubicBezTo>
                  <a:cubicBezTo>
                    <a:pt x="106" y="63"/>
                    <a:pt x="106" y="63"/>
                    <a:pt x="106" y="63"/>
                  </a:cubicBezTo>
                  <a:cubicBezTo>
                    <a:pt x="106" y="63"/>
                    <a:pt x="106" y="63"/>
                    <a:pt x="106" y="63"/>
                  </a:cubicBezTo>
                  <a:cubicBezTo>
                    <a:pt x="106" y="63"/>
                    <a:pt x="106" y="63"/>
                    <a:pt x="106" y="63"/>
                  </a:cubicBezTo>
                  <a:cubicBezTo>
                    <a:pt x="106" y="63"/>
                    <a:pt x="106" y="63"/>
                    <a:pt x="106" y="63"/>
                  </a:cubicBezTo>
                  <a:cubicBezTo>
                    <a:pt x="106" y="63"/>
                    <a:pt x="106" y="63"/>
                    <a:pt x="106" y="63"/>
                  </a:cubicBezTo>
                  <a:cubicBezTo>
                    <a:pt x="106" y="63"/>
                    <a:pt x="106" y="63"/>
                    <a:pt x="106" y="63"/>
                  </a:cubicBezTo>
                  <a:cubicBezTo>
                    <a:pt x="106" y="63"/>
                    <a:pt x="106" y="63"/>
                    <a:pt x="106" y="63"/>
                  </a:cubicBezTo>
                  <a:cubicBezTo>
                    <a:pt x="106" y="62"/>
                    <a:pt x="106" y="62"/>
                    <a:pt x="106" y="62"/>
                  </a:cubicBezTo>
                  <a:cubicBezTo>
                    <a:pt x="106" y="62"/>
                    <a:pt x="106" y="62"/>
                    <a:pt x="106" y="62"/>
                  </a:cubicBezTo>
                  <a:cubicBezTo>
                    <a:pt x="106" y="61"/>
                    <a:pt x="106" y="61"/>
                    <a:pt x="106" y="61"/>
                  </a:cubicBezTo>
                  <a:cubicBezTo>
                    <a:pt x="110" y="52"/>
                    <a:pt x="113" y="43"/>
                    <a:pt x="116" y="33"/>
                  </a:cubicBezTo>
                  <a:cubicBezTo>
                    <a:pt x="116" y="33"/>
                    <a:pt x="116" y="33"/>
                    <a:pt x="116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3" y="33"/>
                    <a:pt x="113" y="33"/>
                    <a:pt x="113" y="33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0"/>
                    <a:pt x="111" y="30"/>
                    <a:pt x="111" y="30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6" y="26"/>
                    <a:pt x="105" y="24"/>
                    <a:pt x="103" y="23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7"/>
                    <a:pt x="102" y="17"/>
                    <a:pt x="102" y="17"/>
                  </a:cubicBezTo>
                  <a:cubicBezTo>
                    <a:pt x="102" y="17"/>
                    <a:pt x="102" y="17"/>
                    <a:pt x="102" y="17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7"/>
                    <a:pt x="100" y="17"/>
                    <a:pt x="100" y="17"/>
                  </a:cubicBezTo>
                  <a:cubicBezTo>
                    <a:pt x="100" y="17"/>
                    <a:pt x="100" y="17"/>
                    <a:pt x="100" y="17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2"/>
                    <a:pt x="98" y="12"/>
                    <a:pt x="98" y="12"/>
                  </a:cubicBezTo>
                  <a:cubicBezTo>
                    <a:pt x="98" y="12"/>
                    <a:pt x="98" y="11"/>
                    <a:pt x="98" y="10"/>
                  </a:cubicBezTo>
                  <a:cubicBezTo>
                    <a:pt x="97" y="10"/>
                    <a:pt x="97" y="10"/>
                    <a:pt x="97" y="10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2" y="5"/>
                    <a:pt x="92" y="5"/>
                    <a:pt x="92" y="5"/>
                  </a:cubicBezTo>
                  <a:cubicBezTo>
                    <a:pt x="90" y="4"/>
                    <a:pt x="90" y="4"/>
                    <a:pt x="90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70" y="32"/>
                    <a:pt x="58" y="63"/>
                    <a:pt x="46" y="94"/>
                  </a:cubicBezTo>
                  <a:cubicBezTo>
                    <a:pt x="34" y="125"/>
                    <a:pt x="22" y="155"/>
                    <a:pt x="10" y="186"/>
                  </a:cubicBezTo>
                  <a:cubicBezTo>
                    <a:pt x="7" y="195"/>
                    <a:pt x="3" y="204"/>
                    <a:pt x="0" y="213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0" y="214"/>
                    <a:pt x="0" y="214"/>
                    <a:pt x="0" y="214"/>
                  </a:cubicBezTo>
                  <a:cubicBezTo>
                    <a:pt x="1" y="215"/>
                    <a:pt x="3" y="216"/>
                    <a:pt x="4" y="217"/>
                  </a:cubicBezTo>
                  <a:cubicBezTo>
                    <a:pt x="4" y="217"/>
                    <a:pt x="4" y="217"/>
                    <a:pt x="4" y="217"/>
                  </a:cubicBezTo>
                  <a:cubicBezTo>
                    <a:pt x="4" y="217"/>
                    <a:pt x="4" y="217"/>
                    <a:pt x="4" y="217"/>
                  </a:cubicBezTo>
                  <a:cubicBezTo>
                    <a:pt x="5" y="216"/>
                    <a:pt x="5" y="216"/>
                    <a:pt x="5" y="216"/>
                  </a:cubicBezTo>
                  <a:cubicBezTo>
                    <a:pt x="5" y="216"/>
                    <a:pt x="5" y="216"/>
                    <a:pt x="5" y="216"/>
                  </a:cubicBezTo>
                  <a:cubicBezTo>
                    <a:pt x="5" y="216"/>
                    <a:pt x="5" y="216"/>
                    <a:pt x="5" y="216"/>
                  </a:cubicBezTo>
                  <a:cubicBezTo>
                    <a:pt x="6" y="216"/>
                    <a:pt x="6" y="216"/>
                    <a:pt x="6" y="216"/>
                  </a:cubicBezTo>
                  <a:cubicBezTo>
                    <a:pt x="7" y="217"/>
                    <a:pt x="8" y="219"/>
                    <a:pt x="9" y="220"/>
                  </a:cubicBezTo>
                  <a:cubicBezTo>
                    <a:pt x="10" y="220"/>
                    <a:pt x="10" y="220"/>
                    <a:pt x="10" y="220"/>
                  </a:cubicBezTo>
                  <a:cubicBezTo>
                    <a:pt x="10" y="220"/>
                    <a:pt x="10" y="220"/>
                    <a:pt x="10" y="220"/>
                  </a:cubicBezTo>
                  <a:cubicBezTo>
                    <a:pt x="11" y="219"/>
                    <a:pt x="12" y="219"/>
                    <a:pt x="13" y="218"/>
                  </a:cubicBezTo>
                  <a:cubicBezTo>
                    <a:pt x="14" y="218"/>
                    <a:pt x="14" y="218"/>
                    <a:pt x="14" y="218"/>
                  </a:cubicBezTo>
                  <a:cubicBezTo>
                    <a:pt x="14" y="218"/>
                    <a:pt x="14" y="218"/>
                    <a:pt x="14" y="218"/>
                  </a:cubicBezTo>
                  <a:cubicBezTo>
                    <a:pt x="16" y="219"/>
                    <a:pt x="18" y="220"/>
                    <a:pt x="20" y="220"/>
                  </a:cubicBezTo>
                  <a:cubicBezTo>
                    <a:pt x="20" y="220"/>
                    <a:pt x="20" y="220"/>
                    <a:pt x="20" y="220"/>
                  </a:cubicBezTo>
                  <a:cubicBezTo>
                    <a:pt x="20" y="221"/>
                    <a:pt x="20" y="221"/>
                    <a:pt x="20" y="221"/>
                  </a:cubicBezTo>
                  <a:cubicBezTo>
                    <a:pt x="20" y="221"/>
                    <a:pt x="20" y="221"/>
                    <a:pt x="20" y="221"/>
                  </a:cubicBezTo>
                  <a:cubicBezTo>
                    <a:pt x="19" y="223"/>
                    <a:pt x="18" y="224"/>
                    <a:pt x="17" y="225"/>
                  </a:cubicBezTo>
                  <a:cubicBezTo>
                    <a:pt x="17" y="226"/>
                    <a:pt x="17" y="226"/>
                    <a:pt x="17" y="226"/>
                  </a:cubicBezTo>
                  <a:cubicBezTo>
                    <a:pt x="17" y="226"/>
                    <a:pt x="18" y="227"/>
                    <a:pt x="18" y="228"/>
                  </a:cubicBezTo>
                  <a:cubicBezTo>
                    <a:pt x="48" y="239"/>
                    <a:pt x="79" y="249"/>
                    <a:pt x="111" y="258"/>
                  </a:cubicBezTo>
                  <a:cubicBezTo>
                    <a:pt x="135" y="265"/>
                    <a:pt x="159" y="271"/>
                    <a:pt x="184" y="27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94" name="Freeform 79"/>
            <p:cNvSpPr>
              <a:spLocks noEditPoints="1"/>
            </p:cNvSpPr>
            <p:nvPr/>
          </p:nvSpPr>
          <p:spPr bwMode="auto">
            <a:xfrm>
              <a:off x="6105525" y="612775"/>
              <a:ext cx="2227263" cy="3194050"/>
            </a:xfrm>
            <a:custGeom>
              <a:avLst/>
              <a:gdLst>
                <a:gd name="T0" fmla="*/ 232 w 593"/>
                <a:gd name="T1" fmla="*/ 156 h 850"/>
                <a:gd name="T2" fmla="*/ 293 w 593"/>
                <a:gd name="T3" fmla="*/ 170 h 850"/>
                <a:gd name="T4" fmla="*/ 205 w 593"/>
                <a:gd name="T5" fmla="*/ 156 h 850"/>
                <a:gd name="T6" fmla="*/ 152 w 593"/>
                <a:gd name="T7" fmla="*/ 305 h 850"/>
                <a:gd name="T8" fmla="*/ 68 w 593"/>
                <a:gd name="T9" fmla="*/ 465 h 850"/>
                <a:gd name="T10" fmla="*/ 180 w 593"/>
                <a:gd name="T11" fmla="*/ 460 h 850"/>
                <a:gd name="T12" fmla="*/ 126 w 593"/>
                <a:gd name="T13" fmla="*/ 401 h 850"/>
                <a:gd name="T14" fmla="*/ 120 w 593"/>
                <a:gd name="T15" fmla="*/ 517 h 850"/>
                <a:gd name="T16" fmla="*/ 361 w 593"/>
                <a:gd name="T17" fmla="*/ 534 h 850"/>
                <a:gd name="T18" fmla="*/ 338 w 593"/>
                <a:gd name="T19" fmla="*/ 474 h 850"/>
                <a:gd name="T20" fmla="*/ 287 w 593"/>
                <a:gd name="T21" fmla="*/ 481 h 850"/>
                <a:gd name="T22" fmla="*/ 258 w 593"/>
                <a:gd name="T23" fmla="*/ 414 h 850"/>
                <a:gd name="T24" fmla="*/ 252 w 593"/>
                <a:gd name="T25" fmla="*/ 478 h 850"/>
                <a:gd name="T26" fmla="*/ 234 w 593"/>
                <a:gd name="T27" fmla="*/ 520 h 850"/>
                <a:gd name="T28" fmla="*/ 184 w 593"/>
                <a:gd name="T29" fmla="*/ 514 h 850"/>
                <a:gd name="T30" fmla="*/ 124 w 593"/>
                <a:gd name="T31" fmla="*/ 506 h 850"/>
                <a:gd name="T32" fmla="*/ 52 w 593"/>
                <a:gd name="T33" fmla="*/ 493 h 850"/>
                <a:gd name="T34" fmla="*/ 277 w 593"/>
                <a:gd name="T35" fmla="*/ 641 h 850"/>
                <a:gd name="T36" fmla="*/ 303 w 593"/>
                <a:gd name="T37" fmla="*/ 601 h 850"/>
                <a:gd name="T38" fmla="*/ 228 w 593"/>
                <a:gd name="T39" fmla="*/ 389 h 850"/>
                <a:gd name="T40" fmla="*/ 195 w 593"/>
                <a:gd name="T41" fmla="*/ 370 h 850"/>
                <a:gd name="T42" fmla="*/ 235 w 593"/>
                <a:gd name="T43" fmla="*/ 317 h 850"/>
                <a:gd name="T44" fmla="*/ 247 w 593"/>
                <a:gd name="T45" fmla="*/ 397 h 850"/>
                <a:gd name="T46" fmla="*/ 238 w 593"/>
                <a:gd name="T47" fmla="*/ 404 h 850"/>
                <a:gd name="T48" fmla="*/ 303 w 593"/>
                <a:gd name="T49" fmla="*/ 292 h 850"/>
                <a:gd name="T50" fmla="*/ 232 w 593"/>
                <a:gd name="T51" fmla="*/ 268 h 850"/>
                <a:gd name="T52" fmla="*/ 318 w 593"/>
                <a:gd name="T53" fmla="*/ 318 h 850"/>
                <a:gd name="T54" fmla="*/ 315 w 593"/>
                <a:gd name="T55" fmla="*/ 111 h 850"/>
                <a:gd name="T56" fmla="*/ 301 w 593"/>
                <a:gd name="T57" fmla="*/ 199 h 850"/>
                <a:gd name="T58" fmla="*/ 282 w 593"/>
                <a:gd name="T59" fmla="*/ 258 h 850"/>
                <a:gd name="T60" fmla="*/ 333 w 593"/>
                <a:gd name="T61" fmla="*/ 227 h 850"/>
                <a:gd name="T62" fmla="*/ 382 w 593"/>
                <a:gd name="T63" fmla="*/ 125 h 850"/>
                <a:gd name="T64" fmla="*/ 327 w 593"/>
                <a:gd name="T65" fmla="*/ 35 h 850"/>
                <a:gd name="T66" fmla="*/ 356 w 593"/>
                <a:gd name="T67" fmla="*/ 345 h 850"/>
                <a:gd name="T68" fmla="*/ 354 w 593"/>
                <a:gd name="T69" fmla="*/ 204 h 850"/>
                <a:gd name="T70" fmla="*/ 196 w 593"/>
                <a:gd name="T71" fmla="*/ 271 h 850"/>
                <a:gd name="T72" fmla="*/ 214 w 593"/>
                <a:gd name="T73" fmla="*/ 296 h 850"/>
                <a:gd name="T74" fmla="*/ 475 w 593"/>
                <a:gd name="T75" fmla="*/ 568 h 850"/>
                <a:gd name="T76" fmla="*/ 460 w 593"/>
                <a:gd name="T77" fmla="*/ 850 h 850"/>
                <a:gd name="T78" fmla="*/ 527 w 593"/>
                <a:gd name="T79" fmla="*/ 507 h 850"/>
                <a:gd name="T80" fmla="*/ 546 w 593"/>
                <a:gd name="T81" fmla="*/ 533 h 850"/>
                <a:gd name="T82" fmla="*/ 524 w 593"/>
                <a:gd name="T83" fmla="*/ 509 h 850"/>
                <a:gd name="T84" fmla="*/ 555 w 593"/>
                <a:gd name="T85" fmla="*/ 511 h 850"/>
                <a:gd name="T86" fmla="*/ 573 w 593"/>
                <a:gd name="T87" fmla="*/ 490 h 850"/>
                <a:gd name="T88" fmla="*/ 537 w 593"/>
                <a:gd name="T89" fmla="*/ 459 h 850"/>
                <a:gd name="T90" fmla="*/ 499 w 593"/>
                <a:gd name="T91" fmla="*/ 451 h 850"/>
                <a:gd name="T92" fmla="*/ 471 w 593"/>
                <a:gd name="T93" fmla="*/ 417 h 850"/>
                <a:gd name="T94" fmla="*/ 430 w 593"/>
                <a:gd name="T95" fmla="*/ 388 h 850"/>
                <a:gd name="T96" fmla="*/ 389 w 593"/>
                <a:gd name="T97" fmla="*/ 384 h 850"/>
                <a:gd name="T98" fmla="*/ 320 w 593"/>
                <a:gd name="T99" fmla="*/ 376 h 850"/>
                <a:gd name="T100" fmla="*/ 288 w 593"/>
                <a:gd name="T101" fmla="*/ 362 h 850"/>
                <a:gd name="T102" fmla="*/ 364 w 593"/>
                <a:gd name="T103" fmla="*/ 442 h 850"/>
                <a:gd name="T104" fmla="*/ 413 w 593"/>
                <a:gd name="T105" fmla="*/ 443 h 850"/>
                <a:gd name="T106" fmla="*/ 463 w 593"/>
                <a:gd name="T107" fmla="*/ 537 h 850"/>
                <a:gd name="T108" fmla="*/ 447 w 593"/>
                <a:gd name="T109" fmla="*/ 564 h 850"/>
                <a:gd name="T110" fmla="*/ 488 w 593"/>
                <a:gd name="T111" fmla="*/ 570 h 850"/>
                <a:gd name="T112" fmla="*/ 556 w 593"/>
                <a:gd name="T113" fmla="*/ 598 h 850"/>
                <a:gd name="T114" fmla="*/ 550 w 593"/>
                <a:gd name="T115" fmla="*/ 573 h 850"/>
                <a:gd name="T116" fmla="*/ 388 w 593"/>
                <a:gd name="T117" fmla="*/ 589 h 850"/>
                <a:gd name="T118" fmla="*/ 392 w 593"/>
                <a:gd name="T119" fmla="*/ 616 h 850"/>
                <a:gd name="T120" fmla="*/ 355 w 593"/>
                <a:gd name="T121" fmla="*/ 447 h 850"/>
                <a:gd name="T122" fmla="*/ 380 w 593"/>
                <a:gd name="T123" fmla="*/ 444 h 850"/>
                <a:gd name="T124" fmla="*/ 441 w 593"/>
                <a:gd name="T125" fmla="*/ 594 h 8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93" h="850">
                  <a:moveTo>
                    <a:pt x="112" y="506"/>
                  </a:moveTo>
                  <a:cubicBezTo>
                    <a:pt x="112" y="506"/>
                    <a:pt x="112" y="506"/>
                    <a:pt x="112" y="506"/>
                  </a:cubicBezTo>
                  <a:cubicBezTo>
                    <a:pt x="112" y="505"/>
                    <a:pt x="112" y="505"/>
                    <a:pt x="112" y="505"/>
                  </a:cubicBezTo>
                  <a:cubicBezTo>
                    <a:pt x="112" y="505"/>
                    <a:pt x="112" y="505"/>
                    <a:pt x="112" y="505"/>
                  </a:cubicBezTo>
                  <a:cubicBezTo>
                    <a:pt x="112" y="505"/>
                    <a:pt x="112" y="505"/>
                    <a:pt x="112" y="505"/>
                  </a:cubicBezTo>
                  <a:cubicBezTo>
                    <a:pt x="112" y="504"/>
                    <a:pt x="112" y="504"/>
                    <a:pt x="112" y="504"/>
                  </a:cubicBezTo>
                  <a:cubicBezTo>
                    <a:pt x="112" y="504"/>
                    <a:pt x="112" y="504"/>
                    <a:pt x="112" y="504"/>
                  </a:cubicBezTo>
                  <a:cubicBezTo>
                    <a:pt x="112" y="504"/>
                    <a:pt x="112" y="504"/>
                    <a:pt x="112" y="504"/>
                  </a:cubicBezTo>
                  <a:cubicBezTo>
                    <a:pt x="112" y="503"/>
                    <a:pt x="112" y="503"/>
                    <a:pt x="112" y="503"/>
                  </a:cubicBezTo>
                  <a:cubicBezTo>
                    <a:pt x="111" y="503"/>
                    <a:pt x="111" y="503"/>
                    <a:pt x="111" y="503"/>
                  </a:cubicBezTo>
                  <a:cubicBezTo>
                    <a:pt x="111" y="503"/>
                    <a:pt x="111" y="503"/>
                    <a:pt x="111" y="503"/>
                  </a:cubicBezTo>
                  <a:cubicBezTo>
                    <a:pt x="111" y="503"/>
                    <a:pt x="111" y="503"/>
                    <a:pt x="111" y="503"/>
                  </a:cubicBezTo>
                  <a:cubicBezTo>
                    <a:pt x="111" y="503"/>
                    <a:pt x="111" y="503"/>
                    <a:pt x="111" y="503"/>
                  </a:cubicBezTo>
                  <a:cubicBezTo>
                    <a:pt x="111" y="503"/>
                    <a:pt x="111" y="503"/>
                    <a:pt x="111" y="503"/>
                  </a:cubicBezTo>
                  <a:cubicBezTo>
                    <a:pt x="111" y="503"/>
                    <a:pt x="111" y="503"/>
                    <a:pt x="111" y="503"/>
                  </a:cubicBezTo>
                  <a:cubicBezTo>
                    <a:pt x="110" y="503"/>
                    <a:pt x="110" y="503"/>
                    <a:pt x="110" y="503"/>
                  </a:cubicBezTo>
                  <a:cubicBezTo>
                    <a:pt x="110" y="503"/>
                    <a:pt x="110" y="503"/>
                    <a:pt x="110" y="503"/>
                  </a:cubicBezTo>
                  <a:cubicBezTo>
                    <a:pt x="111" y="504"/>
                    <a:pt x="111" y="504"/>
                    <a:pt x="111" y="504"/>
                  </a:cubicBezTo>
                  <a:cubicBezTo>
                    <a:pt x="110" y="503"/>
                    <a:pt x="110" y="503"/>
                    <a:pt x="110" y="503"/>
                  </a:cubicBezTo>
                  <a:cubicBezTo>
                    <a:pt x="109" y="502"/>
                    <a:pt x="109" y="502"/>
                    <a:pt x="109" y="502"/>
                  </a:cubicBezTo>
                  <a:cubicBezTo>
                    <a:pt x="109" y="503"/>
                    <a:pt x="109" y="503"/>
                    <a:pt x="109" y="503"/>
                  </a:cubicBezTo>
                  <a:cubicBezTo>
                    <a:pt x="110" y="504"/>
                    <a:pt x="110" y="504"/>
                    <a:pt x="110" y="504"/>
                  </a:cubicBezTo>
                  <a:cubicBezTo>
                    <a:pt x="112" y="506"/>
                    <a:pt x="112" y="506"/>
                    <a:pt x="112" y="506"/>
                  </a:cubicBezTo>
                  <a:close/>
                  <a:moveTo>
                    <a:pt x="155" y="492"/>
                  </a:moveTo>
                  <a:cubicBezTo>
                    <a:pt x="155" y="492"/>
                    <a:pt x="155" y="492"/>
                    <a:pt x="155" y="492"/>
                  </a:cubicBezTo>
                  <a:cubicBezTo>
                    <a:pt x="155" y="492"/>
                    <a:pt x="155" y="492"/>
                    <a:pt x="155" y="492"/>
                  </a:cubicBezTo>
                  <a:cubicBezTo>
                    <a:pt x="154" y="491"/>
                    <a:pt x="154" y="491"/>
                    <a:pt x="154" y="491"/>
                  </a:cubicBezTo>
                  <a:cubicBezTo>
                    <a:pt x="154" y="490"/>
                    <a:pt x="154" y="490"/>
                    <a:pt x="154" y="490"/>
                  </a:cubicBezTo>
                  <a:cubicBezTo>
                    <a:pt x="153" y="490"/>
                    <a:pt x="153" y="490"/>
                    <a:pt x="153" y="490"/>
                  </a:cubicBezTo>
                  <a:cubicBezTo>
                    <a:pt x="151" y="490"/>
                    <a:pt x="151" y="490"/>
                    <a:pt x="151" y="490"/>
                  </a:cubicBezTo>
                  <a:cubicBezTo>
                    <a:pt x="150" y="490"/>
                    <a:pt x="150" y="490"/>
                    <a:pt x="150" y="490"/>
                  </a:cubicBezTo>
                  <a:cubicBezTo>
                    <a:pt x="149" y="491"/>
                    <a:pt x="149" y="491"/>
                    <a:pt x="149" y="491"/>
                  </a:cubicBezTo>
                  <a:cubicBezTo>
                    <a:pt x="150" y="491"/>
                    <a:pt x="150" y="491"/>
                    <a:pt x="150" y="491"/>
                  </a:cubicBezTo>
                  <a:cubicBezTo>
                    <a:pt x="150" y="491"/>
                    <a:pt x="150" y="491"/>
                    <a:pt x="150" y="491"/>
                  </a:cubicBezTo>
                  <a:cubicBezTo>
                    <a:pt x="150" y="492"/>
                    <a:pt x="150" y="492"/>
                    <a:pt x="150" y="492"/>
                  </a:cubicBezTo>
                  <a:cubicBezTo>
                    <a:pt x="151" y="493"/>
                    <a:pt x="151" y="493"/>
                    <a:pt x="151" y="493"/>
                  </a:cubicBezTo>
                  <a:cubicBezTo>
                    <a:pt x="151" y="494"/>
                    <a:pt x="151" y="494"/>
                    <a:pt x="151" y="494"/>
                  </a:cubicBezTo>
                  <a:cubicBezTo>
                    <a:pt x="152" y="494"/>
                    <a:pt x="152" y="494"/>
                    <a:pt x="152" y="494"/>
                  </a:cubicBezTo>
                  <a:cubicBezTo>
                    <a:pt x="152" y="494"/>
                    <a:pt x="152" y="494"/>
                    <a:pt x="152" y="494"/>
                  </a:cubicBezTo>
                  <a:cubicBezTo>
                    <a:pt x="153" y="494"/>
                    <a:pt x="153" y="494"/>
                    <a:pt x="153" y="494"/>
                  </a:cubicBezTo>
                  <a:cubicBezTo>
                    <a:pt x="153" y="495"/>
                    <a:pt x="153" y="495"/>
                    <a:pt x="153" y="495"/>
                  </a:cubicBezTo>
                  <a:cubicBezTo>
                    <a:pt x="155" y="495"/>
                    <a:pt x="155" y="495"/>
                    <a:pt x="155" y="495"/>
                  </a:cubicBezTo>
                  <a:cubicBezTo>
                    <a:pt x="155" y="494"/>
                    <a:pt x="155" y="494"/>
                    <a:pt x="155" y="494"/>
                  </a:cubicBezTo>
                  <a:cubicBezTo>
                    <a:pt x="156" y="494"/>
                    <a:pt x="156" y="494"/>
                    <a:pt x="156" y="494"/>
                  </a:cubicBezTo>
                  <a:cubicBezTo>
                    <a:pt x="155" y="493"/>
                    <a:pt x="155" y="493"/>
                    <a:pt x="155" y="493"/>
                  </a:cubicBezTo>
                  <a:cubicBezTo>
                    <a:pt x="155" y="492"/>
                    <a:pt x="155" y="492"/>
                    <a:pt x="155" y="492"/>
                  </a:cubicBezTo>
                  <a:close/>
                  <a:moveTo>
                    <a:pt x="109" y="508"/>
                  </a:moveTo>
                  <a:cubicBezTo>
                    <a:pt x="109" y="508"/>
                    <a:pt x="109" y="508"/>
                    <a:pt x="109" y="508"/>
                  </a:cubicBezTo>
                  <a:cubicBezTo>
                    <a:pt x="109" y="508"/>
                    <a:pt x="109" y="508"/>
                    <a:pt x="109" y="508"/>
                  </a:cubicBezTo>
                  <a:cubicBezTo>
                    <a:pt x="110" y="508"/>
                    <a:pt x="110" y="508"/>
                    <a:pt x="110" y="508"/>
                  </a:cubicBezTo>
                  <a:cubicBezTo>
                    <a:pt x="110" y="508"/>
                    <a:pt x="110" y="508"/>
                    <a:pt x="110" y="508"/>
                  </a:cubicBezTo>
                  <a:cubicBezTo>
                    <a:pt x="110" y="508"/>
                    <a:pt x="110" y="508"/>
                    <a:pt x="110" y="508"/>
                  </a:cubicBezTo>
                  <a:cubicBezTo>
                    <a:pt x="110" y="508"/>
                    <a:pt x="110" y="508"/>
                    <a:pt x="110" y="508"/>
                  </a:cubicBezTo>
                  <a:cubicBezTo>
                    <a:pt x="110" y="508"/>
                    <a:pt x="110" y="508"/>
                    <a:pt x="110" y="508"/>
                  </a:cubicBezTo>
                  <a:cubicBezTo>
                    <a:pt x="110" y="507"/>
                    <a:pt x="110" y="507"/>
                    <a:pt x="110" y="507"/>
                  </a:cubicBezTo>
                  <a:cubicBezTo>
                    <a:pt x="110" y="507"/>
                    <a:pt x="110" y="507"/>
                    <a:pt x="110" y="507"/>
                  </a:cubicBezTo>
                  <a:lnTo>
                    <a:pt x="109" y="508"/>
                  </a:lnTo>
                  <a:close/>
                  <a:moveTo>
                    <a:pt x="182" y="478"/>
                  </a:moveTo>
                  <a:cubicBezTo>
                    <a:pt x="182" y="478"/>
                    <a:pt x="182" y="478"/>
                    <a:pt x="182" y="478"/>
                  </a:cubicBezTo>
                  <a:cubicBezTo>
                    <a:pt x="183" y="477"/>
                    <a:pt x="183" y="477"/>
                    <a:pt x="183" y="477"/>
                  </a:cubicBezTo>
                  <a:cubicBezTo>
                    <a:pt x="183" y="477"/>
                    <a:pt x="183" y="477"/>
                    <a:pt x="183" y="477"/>
                  </a:cubicBezTo>
                  <a:cubicBezTo>
                    <a:pt x="183" y="477"/>
                    <a:pt x="183" y="477"/>
                    <a:pt x="183" y="477"/>
                  </a:cubicBezTo>
                  <a:cubicBezTo>
                    <a:pt x="183" y="477"/>
                    <a:pt x="183" y="477"/>
                    <a:pt x="183" y="477"/>
                  </a:cubicBezTo>
                  <a:cubicBezTo>
                    <a:pt x="183" y="477"/>
                    <a:pt x="183" y="477"/>
                    <a:pt x="183" y="477"/>
                  </a:cubicBezTo>
                  <a:cubicBezTo>
                    <a:pt x="184" y="476"/>
                    <a:pt x="184" y="476"/>
                    <a:pt x="184" y="476"/>
                  </a:cubicBezTo>
                  <a:cubicBezTo>
                    <a:pt x="184" y="475"/>
                    <a:pt x="184" y="475"/>
                    <a:pt x="184" y="475"/>
                  </a:cubicBezTo>
                  <a:cubicBezTo>
                    <a:pt x="183" y="475"/>
                    <a:pt x="183" y="475"/>
                    <a:pt x="183" y="475"/>
                  </a:cubicBezTo>
                  <a:cubicBezTo>
                    <a:pt x="183" y="475"/>
                    <a:pt x="183" y="475"/>
                    <a:pt x="183" y="475"/>
                  </a:cubicBezTo>
                  <a:cubicBezTo>
                    <a:pt x="184" y="475"/>
                    <a:pt x="184" y="475"/>
                    <a:pt x="184" y="475"/>
                  </a:cubicBezTo>
                  <a:cubicBezTo>
                    <a:pt x="184" y="475"/>
                    <a:pt x="184" y="475"/>
                    <a:pt x="184" y="475"/>
                  </a:cubicBezTo>
                  <a:cubicBezTo>
                    <a:pt x="184" y="475"/>
                    <a:pt x="184" y="475"/>
                    <a:pt x="184" y="475"/>
                  </a:cubicBezTo>
                  <a:cubicBezTo>
                    <a:pt x="183" y="474"/>
                    <a:pt x="183" y="474"/>
                    <a:pt x="183" y="474"/>
                  </a:cubicBezTo>
                  <a:cubicBezTo>
                    <a:pt x="183" y="474"/>
                    <a:pt x="183" y="474"/>
                    <a:pt x="183" y="474"/>
                  </a:cubicBezTo>
                  <a:cubicBezTo>
                    <a:pt x="182" y="474"/>
                    <a:pt x="182" y="474"/>
                    <a:pt x="182" y="474"/>
                  </a:cubicBezTo>
                  <a:cubicBezTo>
                    <a:pt x="182" y="475"/>
                    <a:pt x="182" y="475"/>
                    <a:pt x="182" y="475"/>
                  </a:cubicBezTo>
                  <a:cubicBezTo>
                    <a:pt x="182" y="476"/>
                    <a:pt x="182" y="476"/>
                    <a:pt x="182" y="476"/>
                  </a:cubicBezTo>
                  <a:cubicBezTo>
                    <a:pt x="183" y="476"/>
                    <a:pt x="183" y="476"/>
                    <a:pt x="183" y="476"/>
                  </a:cubicBezTo>
                  <a:cubicBezTo>
                    <a:pt x="183" y="476"/>
                    <a:pt x="183" y="476"/>
                    <a:pt x="183" y="476"/>
                  </a:cubicBezTo>
                  <a:cubicBezTo>
                    <a:pt x="183" y="477"/>
                    <a:pt x="183" y="477"/>
                    <a:pt x="183" y="477"/>
                  </a:cubicBezTo>
                  <a:cubicBezTo>
                    <a:pt x="182" y="477"/>
                    <a:pt x="182" y="477"/>
                    <a:pt x="182" y="477"/>
                  </a:cubicBezTo>
                  <a:cubicBezTo>
                    <a:pt x="182" y="477"/>
                    <a:pt x="182" y="477"/>
                    <a:pt x="182" y="477"/>
                  </a:cubicBezTo>
                  <a:cubicBezTo>
                    <a:pt x="182" y="478"/>
                    <a:pt x="182" y="478"/>
                    <a:pt x="182" y="478"/>
                  </a:cubicBezTo>
                  <a:close/>
                  <a:moveTo>
                    <a:pt x="108" y="502"/>
                  </a:moveTo>
                  <a:cubicBezTo>
                    <a:pt x="108" y="503"/>
                    <a:pt x="108" y="503"/>
                    <a:pt x="108" y="503"/>
                  </a:cubicBezTo>
                  <a:cubicBezTo>
                    <a:pt x="108" y="503"/>
                    <a:pt x="108" y="503"/>
                    <a:pt x="108" y="503"/>
                  </a:cubicBezTo>
                  <a:cubicBezTo>
                    <a:pt x="108" y="502"/>
                    <a:pt x="108" y="502"/>
                    <a:pt x="108" y="502"/>
                  </a:cubicBezTo>
                  <a:cubicBezTo>
                    <a:pt x="108" y="502"/>
                    <a:pt x="108" y="502"/>
                    <a:pt x="108" y="502"/>
                  </a:cubicBezTo>
                  <a:cubicBezTo>
                    <a:pt x="108" y="501"/>
                    <a:pt x="108" y="501"/>
                    <a:pt x="108" y="501"/>
                  </a:cubicBezTo>
                  <a:cubicBezTo>
                    <a:pt x="108" y="501"/>
                    <a:pt x="108" y="501"/>
                    <a:pt x="108" y="501"/>
                  </a:cubicBezTo>
                  <a:cubicBezTo>
                    <a:pt x="108" y="501"/>
                    <a:pt x="108" y="501"/>
                    <a:pt x="108" y="501"/>
                  </a:cubicBezTo>
                  <a:cubicBezTo>
                    <a:pt x="107" y="501"/>
                    <a:pt x="107" y="501"/>
                    <a:pt x="107" y="501"/>
                  </a:cubicBezTo>
                  <a:cubicBezTo>
                    <a:pt x="107" y="500"/>
                    <a:pt x="107" y="500"/>
                    <a:pt x="107" y="500"/>
                  </a:cubicBezTo>
                  <a:cubicBezTo>
                    <a:pt x="107" y="500"/>
                    <a:pt x="107" y="500"/>
                    <a:pt x="107" y="500"/>
                  </a:cubicBezTo>
                  <a:cubicBezTo>
                    <a:pt x="107" y="500"/>
                    <a:pt x="107" y="500"/>
                    <a:pt x="107" y="500"/>
                  </a:cubicBezTo>
                  <a:cubicBezTo>
                    <a:pt x="107" y="500"/>
                    <a:pt x="107" y="500"/>
                    <a:pt x="107" y="500"/>
                  </a:cubicBezTo>
                  <a:cubicBezTo>
                    <a:pt x="107" y="500"/>
                    <a:pt x="107" y="500"/>
                    <a:pt x="107" y="500"/>
                  </a:cubicBezTo>
                  <a:cubicBezTo>
                    <a:pt x="107" y="500"/>
                    <a:pt x="107" y="500"/>
                    <a:pt x="107" y="500"/>
                  </a:cubicBezTo>
                  <a:cubicBezTo>
                    <a:pt x="107" y="500"/>
                    <a:pt x="107" y="500"/>
                    <a:pt x="107" y="500"/>
                  </a:cubicBezTo>
                  <a:cubicBezTo>
                    <a:pt x="107" y="500"/>
                    <a:pt x="107" y="500"/>
                    <a:pt x="107" y="500"/>
                  </a:cubicBezTo>
                  <a:cubicBezTo>
                    <a:pt x="107" y="500"/>
                    <a:pt x="107" y="500"/>
                    <a:pt x="107" y="500"/>
                  </a:cubicBezTo>
                  <a:cubicBezTo>
                    <a:pt x="107" y="501"/>
                    <a:pt x="107" y="501"/>
                    <a:pt x="107" y="501"/>
                  </a:cubicBezTo>
                  <a:cubicBezTo>
                    <a:pt x="107" y="501"/>
                    <a:pt x="107" y="501"/>
                    <a:pt x="107" y="501"/>
                  </a:cubicBezTo>
                  <a:cubicBezTo>
                    <a:pt x="107" y="501"/>
                    <a:pt x="107" y="501"/>
                    <a:pt x="107" y="501"/>
                  </a:cubicBezTo>
                  <a:cubicBezTo>
                    <a:pt x="106" y="501"/>
                    <a:pt x="106" y="501"/>
                    <a:pt x="106" y="501"/>
                  </a:cubicBezTo>
                  <a:cubicBezTo>
                    <a:pt x="106" y="501"/>
                    <a:pt x="106" y="501"/>
                    <a:pt x="106" y="501"/>
                  </a:cubicBezTo>
                  <a:cubicBezTo>
                    <a:pt x="106" y="501"/>
                    <a:pt x="106" y="501"/>
                    <a:pt x="106" y="501"/>
                  </a:cubicBezTo>
                  <a:cubicBezTo>
                    <a:pt x="106" y="501"/>
                    <a:pt x="106" y="501"/>
                    <a:pt x="106" y="501"/>
                  </a:cubicBezTo>
                  <a:lnTo>
                    <a:pt x="108" y="502"/>
                  </a:lnTo>
                  <a:close/>
                  <a:moveTo>
                    <a:pt x="178" y="461"/>
                  </a:moveTo>
                  <a:cubicBezTo>
                    <a:pt x="177" y="461"/>
                    <a:pt x="177" y="461"/>
                    <a:pt x="177" y="461"/>
                  </a:cubicBezTo>
                  <a:cubicBezTo>
                    <a:pt x="177" y="461"/>
                    <a:pt x="177" y="461"/>
                    <a:pt x="177" y="461"/>
                  </a:cubicBezTo>
                  <a:cubicBezTo>
                    <a:pt x="177" y="461"/>
                    <a:pt x="177" y="461"/>
                    <a:pt x="177" y="461"/>
                  </a:cubicBezTo>
                  <a:cubicBezTo>
                    <a:pt x="177" y="462"/>
                    <a:pt x="177" y="462"/>
                    <a:pt x="177" y="462"/>
                  </a:cubicBezTo>
                  <a:cubicBezTo>
                    <a:pt x="177" y="463"/>
                    <a:pt x="177" y="463"/>
                    <a:pt x="177" y="463"/>
                  </a:cubicBezTo>
                  <a:cubicBezTo>
                    <a:pt x="178" y="463"/>
                    <a:pt x="178" y="463"/>
                    <a:pt x="178" y="463"/>
                  </a:cubicBezTo>
                  <a:cubicBezTo>
                    <a:pt x="178" y="462"/>
                    <a:pt x="178" y="462"/>
                    <a:pt x="178" y="462"/>
                  </a:cubicBezTo>
                  <a:cubicBezTo>
                    <a:pt x="178" y="461"/>
                    <a:pt x="178" y="461"/>
                    <a:pt x="178" y="461"/>
                  </a:cubicBezTo>
                  <a:cubicBezTo>
                    <a:pt x="178" y="461"/>
                    <a:pt x="178" y="461"/>
                    <a:pt x="178" y="461"/>
                  </a:cubicBezTo>
                  <a:close/>
                  <a:moveTo>
                    <a:pt x="106" y="496"/>
                  </a:moveTo>
                  <a:cubicBezTo>
                    <a:pt x="106" y="496"/>
                    <a:pt x="106" y="496"/>
                    <a:pt x="106" y="496"/>
                  </a:cubicBezTo>
                  <a:cubicBezTo>
                    <a:pt x="104" y="497"/>
                    <a:pt x="104" y="497"/>
                    <a:pt x="104" y="497"/>
                  </a:cubicBezTo>
                  <a:cubicBezTo>
                    <a:pt x="103" y="498"/>
                    <a:pt x="103" y="498"/>
                    <a:pt x="103" y="498"/>
                  </a:cubicBezTo>
                  <a:cubicBezTo>
                    <a:pt x="104" y="498"/>
                    <a:pt x="104" y="498"/>
                    <a:pt x="104" y="498"/>
                  </a:cubicBezTo>
                  <a:cubicBezTo>
                    <a:pt x="104" y="498"/>
                    <a:pt x="104" y="498"/>
                    <a:pt x="104" y="498"/>
                  </a:cubicBezTo>
                  <a:cubicBezTo>
                    <a:pt x="105" y="498"/>
                    <a:pt x="105" y="498"/>
                    <a:pt x="105" y="498"/>
                  </a:cubicBezTo>
                  <a:cubicBezTo>
                    <a:pt x="105" y="497"/>
                    <a:pt x="105" y="497"/>
                    <a:pt x="105" y="497"/>
                  </a:cubicBezTo>
                  <a:cubicBezTo>
                    <a:pt x="105" y="497"/>
                    <a:pt x="105" y="497"/>
                    <a:pt x="105" y="497"/>
                  </a:cubicBezTo>
                  <a:cubicBezTo>
                    <a:pt x="105" y="497"/>
                    <a:pt x="105" y="497"/>
                    <a:pt x="105" y="497"/>
                  </a:cubicBezTo>
                  <a:cubicBezTo>
                    <a:pt x="105" y="496"/>
                    <a:pt x="105" y="496"/>
                    <a:pt x="105" y="496"/>
                  </a:cubicBezTo>
                  <a:cubicBezTo>
                    <a:pt x="106" y="496"/>
                    <a:pt x="106" y="496"/>
                    <a:pt x="106" y="496"/>
                  </a:cubicBezTo>
                  <a:cubicBezTo>
                    <a:pt x="106" y="496"/>
                    <a:pt x="106" y="496"/>
                    <a:pt x="106" y="496"/>
                  </a:cubicBezTo>
                  <a:cubicBezTo>
                    <a:pt x="106" y="496"/>
                    <a:pt x="106" y="496"/>
                    <a:pt x="106" y="496"/>
                  </a:cubicBezTo>
                  <a:cubicBezTo>
                    <a:pt x="106" y="496"/>
                    <a:pt x="106" y="496"/>
                    <a:pt x="106" y="496"/>
                  </a:cubicBezTo>
                  <a:cubicBezTo>
                    <a:pt x="106" y="496"/>
                    <a:pt x="106" y="496"/>
                    <a:pt x="106" y="496"/>
                  </a:cubicBezTo>
                  <a:close/>
                  <a:moveTo>
                    <a:pt x="97" y="488"/>
                  </a:moveTo>
                  <a:cubicBezTo>
                    <a:pt x="98" y="488"/>
                    <a:pt x="98" y="488"/>
                    <a:pt x="98" y="488"/>
                  </a:cubicBezTo>
                  <a:cubicBezTo>
                    <a:pt x="98" y="487"/>
                    <a:pt x="98" y="487"/>
                    <a:pt x="98" y="487"/>
                  </a:cubicBezTo>
                  <a:cubicBezTo>
                    <a:pt x="97" y="487"/>
                    <a:pt x="97" y="487"/>
                    <a:pt x="97" y="487"/>
                  </a:cubicBezTo>
                  <a:cubicBezTo>
                    <a:pt x="97" y="487"/>
                    <a:pt x="97" y="487"/>
                    <a:pt x="97" y="487"/>
                  </a:cubicBezTo>
                  <a:cubicBezTo>
                    <a:pt x="97" y="487"/>
                    <a:pt x="97" y="487"/>
                    <a:pt x="97" y="487"/>
                  </a:cubicBezTo>
                  <a:cubicBezTo>
                    <a:pt x="97" y="487"/>
                    <a:pt x="97" y="487"/>
                    <a:pt x="97" y="487"/>
                  </a:cubicBezTo>
                  <a:cubicBezTo>
                    <a:pt x="97" y="487"/>
                    <a:pt x="97" y="487"/>
                    <a:pt x="97" y="487"/>
                  </a:cubicBezTo>
                  <a:cubicBezTo>
                    <a:pt x="97" y="487"/>
                    <a:pt x="97" y="487"/>
                    <a:pt x="97" y="487"/>
                  </a:cubicBezTo>
                  <a:cubicBezTo>
                    <a:pt x="97" y="486"/>
                    <a:pt x="97" y="486"/>
                    <a:pt x="97" y="486"/>
                  </a:cubicBezTo>
                  <a:cubicBezTo>
                    <a:pt x="97" y="486"/>
                    <a:pt x="97" y="486"/>
                    <a:pt x="97" y="486"/>
                  </a:cubicBezTo>
                  <a:cubicBezTo>
                    <a:pt x="97" y="486"/>
                    <a:pt x="97" y="486"/>
                    <a:pt x="97" y="486"/>
                  </a:cubicBezTo>
                  <a:cubicBezTo>
                    <a:pt x="96" y="486"/>
                    <a:pt x="96" y="486"/>
                    <a:pt x="96" y="486"/>
                  </a:cubicBezTo>
                  <a:cubicBezTo>
                    <a:pt x="96" y="486"/>
                    <a:pt x="96" y="486"/>
                    <a:pt x="96" y="486"/>
                  </a:cubicBezTo>
                  <a:cubicBezTo>
                    <a:pt x="96" y="486"/>
                    <a:pt x="96" y="486"/>
                    <a:pt x="96" y="486"/>
                  </a:cubicBezTo>
                  <a:cubicBezTo>
                    <a:pt x="96" y="487"/>
                    <a:pt x="96" y="487"/>
                    <a:pt x="96" y="487"/>
                  </a:cubicBezTo>
                  <a:cubicBezTo>
                    <a:pt x="96" y="487"/>
                    <a:pt x="96" y="487"/>
                    <a:pt x="96" y="487"/>
                  </a:cubicBezTo>
                  <a:cubicBezTo>
                    <a:pt x="96" y="487"/>
                    <a:pt x="96" y="487"/>
                    <a:pt x="96" y="487"/>
                  </a:cubicBezTo>
                  <a:cubicBezTo>
                    <a:pt x="96" y="488"/>
                    <a:pt x="96" y="488"/>
                    <a:pt x="96" y="488"/>
                  </a:cubicBezTo>
                  <a:lnTo>
                    <a:pt x="97" y="488"/>
                  </a:lnTo>
                  <a:close/>
                  <a:moveTo>
                    <a:pt x="86" y="493"/>
                  </a:moveTo>
                  <a:cubicBezTo>
                    <a:pt x="85" y="493"/>
                    <a:pt x="85" y="493"/>
                    <a:pt x="85" y="493"/>
                  </a:cubicBezTo>
                  <a:cubicBezTo>
                    <a:pt x="85" y="493"/>
                    <a:pt x="85" y="493"/>
                    <a:pt x="85" y="493"/>
                  </a:cubicBezTo>
                  <a:cubicBezTo>
                    <a:pt x="85" y="494"/>
                    <a:pt x="85" y="494"/>
                    <a:pt x="85" y="494"/>
                  </a:cubicBezTo>
                  <a:cubicBezTo>
                    <a:pt x="86" y="494"/>
                    <a:pt x="86" y="494"/>
                    <a:pt x="86" y="494"/>
                  </a:cubicBezTo>
                  <a:cubicBezTo>
                    <a:pt x="86" y="494"/>
                    <a:pt x="86" y="494"/>
                    <a:pt x="86" y="494"/>
                  </a:cubicBezTo>
                  <a:cubicBezTo>
                    <a:pt x="86" y="494"/>
                    <a:pt x="86" y="494"/>
                    <a:pt x="86" y="494"/>
                  </a:cubicBezTo>
                  <a:cubicBezTo>
                    <a:pt x="87" y="494"/>
                    <a:pt x="87" y="494"/>
                    <a:pt x="87" y="494"/>
                  </a:cubicBezTo>
                  <a:cubicBezTo>
                    <a:pt x="87" y="493"/>
                    <a:pt x="87" y="493"/>
                    <a:pt x="87" y="493"/>
                  </a:cubicBezTo>
                  <a:cubicBezTo>
                    <a:pt x="87" y="493"/>
                    <a:pt x="87" y="493"/>
                    <a:pt x="87" y="493"/>
                  </a:cubicBezTo>
                  <a:cubicBezTo>
                    <a:pt x="87" y="493"/>
                    <a:pt x="87" y="493"/>
                    <a:pt x="87" y="493"/>
                  </a:cubicBezTo>
                  <a:cubicBezTo>
                    <a:pt x="88" y="493"/>
                    <a:pt x="88" y="493"/>
                    <a:pt x="88" y="493"/>
                  </a:cubicBezTo>
                  <a:cubicBezTo>
                    <a:pt x="88" y="493"/>
                    <a:pt x="88" y="493"/>
                    <a:pt x="88" y="493"/>
                  </a:cubicBezTo>
                  <a:cubicBezTo>
                    <a:pt x="88" y="493"/>
                    <a:pt x="88" y="493"/>
                    <a:pt x="88" y="493"/>
                  </a:cubicBezTo>
                  <a:cubicBezTo>
                    <a:pt x="88" y="493"/>
                    <a:pt x="88" y="493"/>
                    <a:pt x="88" y="493"/>
                  </a:cubicBezTo>
                  <a:cubicBezTo>
                    <a:pt x="88" y="492"/>
                    <a:pt x="88" y="492"/>
                    <a:pt x="88" y="492"/>
                  </a:cubicBezTo>
                  <a:cubicBezTo>
                    <a:pt x="87" y="492"/>
                    <a:pt x="87" y="492"/>
                    <a:pt x="87" y="492"/>
                  </a:cubicBezTo>
                  <a:cubicBezTo>
                    <a:pt x="86" y="492"/>
                    <a:pt x="86" y="492"/>
                    <a:pt x="86" y="492"/>
                  </a:cubicBezTo>
                  <a:cubicBezTo>
                    <a:pt x="86" y="492"/>
                    <a:pt x="86" y="492"/>
                    <a:pt x="86" y="492"/>
                  </a:cubicBezTo>
                  <a:cubicBezTo>
                    <a:pt x="86" y="493"/>
                    <a:pt x="86" y="493"/>
                    <a:pt x="86" y="493"/>
                  </a:cubicBezTo>
                  <a:cubicBezTo>
                    <a:pt x="86" y="493"/>
                    <a:pt x="86" y="493"/>
                    <a:pt x="86" y="493"/>
                  </a:cubicBezTo>
                  <a:cubicBezTo>
                    <a:pt x="86" y="493"/>
                    <a:pt x="86" y="493"/>
                    <a:pt x="86" y="493"/>
                  </a:cubicBezTo>
                  <a:close/>
                  <a:moveTo>
                    <a:pt x="182" y="489"/>
                  </a:moveTo>
                  <a:cubicBezTo>
                    <a:pt x="182" y="489"/>
                    <a:pt x="182" y="489"/>
                    <a:pt x="182" y="489"/>
                  </a:cubicBezTo>
                  <a:cubicBezTo>
                    <a:pt x="182" y="489"/>
                    <a:pt x="182" y="489"/>
                    <a:pt x="182" y="489"/>
                  </a:cubicBezTo>
                  <a:cubicBezTo>
                    <a:pt x="182" y="489"/>
                    <a:pt x="182" y="489"/>
                    <a:pt x="182" y="489"/>
                  </a:cubicBezTo>
                  <a:cubicBezTo>
                    <a:pt x="182" y="488"/>
                    <a:pt x="182" y="488"/>
                    <a:pt x="182" y="488"/>
                  </a:cubicBezTo>
                  <a:cubicBezTo>
                    <a:pt x="182" y="488"/>
                    <a:pt x="182" y="488"/>
                    <a:pt x="182" y="488"/>
                  </a:cubicBezTo>
                  <a:cubicBezTo>
                    <a:pt x="182" y="487"/>
                    <a:pt x="182" y="487"/>
                    <a:pt x="182" y="487"/>
                  </a:cubicBezTo>
                  <a:cubicBezTo>
                    <a:pt x="182" y="487"/>
                    <a:pt x="182" y="487"/>
                    <a:pt x="182" y="487"/>
                  </a:cubicBezTo>
                  <a:cubicBezTo>
                    <a:pt x="182" y="486"/>
                    <a:pt x="182" y="486"/>
                    <a:pt x="182" y="486"/>
                  </a:cubicBezTo>
                  <a:cubicBezTo>
                    <a:pt x="182" y="486"/>
                    <a:pt x="182" y="486"/>
                    <a:pt x="182" y="486"/>
                  </a:cubicBezTo>
                  <a:cubicBezTo>
                    <a:pt x="182" y="486"/>
                    <a:pt x="182" y="486"/>
                    <a:pt x="182" y="486"/>
                  </a:cubicBezTo>
                  <a:cubicBezTo>
                    <a:pt x="181" y="485"/>
                    <a:pt x="181" y="485"/>
                    <a:pt x="181" y="485"/>
                  </a:cubicBezTo>
                  <a:cubicBezTo>
                    <a:pt x="181" y="486"/>
                    <a:pt x="181" y="486"/>
                    <a:pt x="181" y="486"/>
                  </a:cubicBezTo>
                  <a:cubicBezTo>
                    <a:pt x="181" y="486"/>
                    <a:pt x="181" y="486"/>
                    <a:pt x="181" y="486"/>
                  </a:cubicBezTo>
                  <a:cubicBezTo>
                    <a:pt x="179" y="485"/>
                    <a:pt x="179" y="485"/>
                    <a:pt x="179" y="485"/>
                  </a:cubicBezTo>
                  <a:cubicBezTo>
                    <a:pt x="179" y="485"/>
                    <a:pt x="179" y="485"/>
                    <a:pt x="179" y="485"/>
                  </a:cubicBezTo>
                  <a:cubicBezTo>
                    <a:pt x="178" y="485"/>
                    <a:pt x="178" y="485"/>
                    <a:pt x="178" y="485"/>
                  </a:cubicBezTo>
                  <a:cubicBezTo>
                    <a:pt x="178" y="485"/>
                    <a:pt x="178" y="485"/>
                    <a:pt x="178" y="485"/>
                  </a:cubicBezTo>
                  <a:cubicBezTo>
                    <a:pt x="178" y="486"/>
                    <a:pt x="178" y="486"/>
                    <a:pt x="178" y="486"/>
                  </a:cubicBezTo>
                  <a:cubicBezTo>
                    <a:pt x="178" y="486"/>
                    <a:pt x="178" y="486"/>
                    <a:pt x="178" y="486"/>
                  </a:cubicBezTo>
                  <a:cubicBezTo>
                    <a:pt x="178" y="486"/>
                    <a:pt x="178" y="486"/>
                    <a:pt x="178" y="486"/>
                  </a:cubicBezTo>
                  <a:cubicBezTo>
                    <a:pt x="178" y="486"/>
                    <a:pt x="178" y="486"/>
                    <a:pt x="178" y="486"/>
                  </a:cubicBezTo>
                  <a:cubicBezTo>
                    <a:pt x="178" y="486"/>
                    <a:pt x="178" y="486"/>
                    <a:pt x="178" y="486"/>
                  </a:cubicBezTo>
                  <a:cubicBezTo>
                    <a:pt x="177" y="487"/>
                    <a:pt x="177" y="487"/>
                    <a:pt x="177" y="487"/>
                  </a:cubicBezTo>
                  <a:cubicBezTo>
                    <a:pt x="177" y="487"/>
                    <a:pt x="177" y="487"/>
                    <a:pt x="177" y="487"/>
                  </a:cubicBezTo>
                  <a:cubicBezTo>
                    <a:pt x="176" y="488"/>
                    <a:pt x="176" y="488"/>
                    <a:pt x="176" y="488"/>
                  </a:cubicBezTo>
                  <a:cubicBezTo>
                    <a:pt x="176" y="488"/>
                    <a:pt x="176" y="488"/>
                    <a:pt x="176" y="488"/>
                  </a:cubicBezTo>
                  <a:cubicBezTo>
                    <a:pt x="175" y="488"/>
                    <a:pt x="175" y="488"/>
                    <a:pt x="175" y="488"/>
                  </a:cubicBezTo>
                  <a:cubicBezTo>
                    <a:pt x="176" y="489"/>
                    <a:pt x="176" y="489"/>
                    <a:pt x="176" y="489"/>
                  </a:cubicBezTo>
                  <a:cubicBezTo>
                    <a:pt x="176" y="489"/>
                    <a:pt x="176" y="489"/>
                    <a:pt x="176" y="489"/>
                  </a:cubicBezTo>
                  <a:cubicBezTo>
                    <a:pt x="177" y="489"/>
                    <a:pt x="177" y="489"/>
                    <a:pt x="177" y="489"/>
                  </a:cubicBezTo>
                  <a:cubicBezTo>
                    <a:pt x="177" y="489"/>
                    <a:pt x="177" y="489"/>
                    <a:pt x="177" y="489"/>
                  </a:cubicBezTo>
                  <a:cubicBezTo>
                    <a:pt x="177" y="489"/>
                    <a:pt x="177" y="489"/>
                    <a:pt x="177" y="489"/>
                  </a:cubicBezTo>
                  <a:cubicBezTo>
                    <a:pt x="178" y="489"/>
                    <a:pt x="178" y="489"/>
                    <a:pt x="178" y="489"/>
                  </a:cubicBezTo>
                  <a:cubicBezTo>
                    <a:pt x="178" y="489"/>
                    <a:pt x="178" y="489"/>
                    <a:pt x="178" y="489"/>
                  </a:cubicBezTo>
                  <a:cubicBezTo>
                    <a:pt x="178" y="490"/>
                    <a:pt x="178" y="490"/>
                    <a:pt x="178" y="490"/>
                  </a:cubicBezTo>
                  <a:cubicBezTo>
                    <a:pt x="178" y="490"/>
                    <a:pt x="178" y="490"/>
                    <a:pt x="178" y="490"/>
                  </a:cubicBezTo>
                  <a:cubicBezTo>
                    <a:pt x="178" y="490"/>
                    <a:pt x="178" y="490"/>
                    <a:pt x="178" y="490"/>
                  </a:cubicBezTo>
                  <a:cubicBezTo>
                    <a:pt x="178" y="490"/>
                    <a:pt x="178" y="490"/>
                    <a:pt x="178" y="490"/>
                  </a:cubicBezTo>
                  <a:cubicBezTo>
                    <a:pt x="178" y="490"/>
                    <a:pt x="178" y="490"/>
                    <a:pt x="178" y="490"/>
                  </a:cubicBezTo>
                  <a:cubicBezTo>
                    <a:pt x="179" y="490"/>
                    <a:pt x="179" y="490"/>
                    <a:pt x="179" y="490"/>
                  </a:cubicBezTo>
                  <a:cubicBezTo>
                    <a:pt x="179" y="490"/>
                    <a:pt x="179" y="490"/>
                    <a:pt x="179" y="490"/>
                  </a:cubicBezTo>
                  <a:cubicBezTo>
                    <a:pt x="179" y="490"/>
                    <a:pt x="179" y="490"/>
                    <a:pt x="179" y="490"/>
                  </a:cubicBezTo>
                  <a:cubicBezTo>
                    <a:pt x="180" y="490"/>
                    <a:pt x="180" y="490"/>
                    <a:pt x="180" y="490"/>
                  </a:cubicBezTo>
                  <a:cubicBezTo>
                    <a:pt x="180" y="491"/>
                    <a:pt x="180" y="491"/>
                    <a:pt x="180" y="491"/>
                  </a:cubicBezTo>
                  <a:cubicBezTo>
                    <a:pt x="180" y="491"/>
                    <a:pt x="180" y="491"/>
                    <a:pt x="180" y="491"/>
                  </a:cubicBezTo>
                  <a:cubicBezTo>
                    <a:pt x="180" y="491"/>
                    <a:pt x="180" y="491"/>
                    <a:pt x="180" y="491"/>
                  </a:cubicBezTo>
                  <a:cubicBezTo>
                    <a:pt x="180" y="491"/>
                    <a:pt x="180" y="491"/>
                    <a:pt x="180" y="491"/>
                  </a:cubicBezTo>
                  <a:cubicBezTo>
                    <a:pt x="180" y="491"/>
                    <a:pt x="180" y="491"/>
                    <a:pt x="180" y="491"/>
                  </a:cubicBezTo>
                  <a:cubicBezTo>
                    <a:pt x="181" y="490"/>
                    <a:pt x="181" y="490"/>
                    <a:pt x="181" y="490"/>
                  </a:cubicBezTo>
                  <a:cubicBezTo>
                    <a:pt x="181" y="490"/>
                    <a:pt x="181" y="490"/>
                    <a:pt x="181" y="490"/>
                  </a:cubicBezTo>
                  <a:cubicBezTo>
                    <a:pt x="181" y="489"/>
                    <a:pt x="181" y="489"/>
                    <a:pt x="181" y="489"/>
                  </a:cubicBezTo>
                  <a:cubicBezTo>
                    <a:pt x="181" y="489"/>
                    <a:pt x="181" y="489"/>
                    <a:pt x="181" y="489"/>
                  </a:cubicBezTo>
                  <a:cubicBezTo>
                    <a:pt x="180" y="489"/>
                    <a:pt x="180" y="489"/>
                    <a:pt x="180" y="489"/>
                  </a:cubicBezTo>
                  <a:cubicBezTo>
                    <a:pt x="181" y="489"/>
                    <a:pt x="181" y="489"/>
                    <a:pt x="181" y="489"/>
                  </a:cubicBezTo>
                  <a:lnTo>
                    <a:pt x="182" y="489"/>
                  </a:lnTo>
                  <a:close/>
                  <a:moveTo>
                    <a:pt x="91" y="504"/>
                  </a:moveTo>
                  <a:cubicBezTo>
                    <a:pt x="91" y="504"/>
                    <a:pt x="91" y="504"/>
                    <a:pt x="91" y="504"/>
                  </a:cubicBezTo>
                  <a:cubicBezTo>
                    <a:pt x="91" y="504"/>
                    <a:pt x="91" y="504"/>
                    <a:pt x="91" y="504"/>
                  </a:cubicBezTo>
                  <a:cubicBezTo>
                    <a:pt x="91" y="504"/>
                    <a:pt x="91" y="504"/>
                    <a:pt x="91" y="504"/>
                  </a:cubicBezTo>
                  <a:cubicBezTo>
                    <a:pt x="92" y="504"/>
                    <a:pt x="92" y="504"/>
                    <a:pt x="92" y="504"/>
                  </a:cubicBezTo>
                  <a:cubicBezTo>
                    <a:pt x="93" y="504"/>
                    <a:pt x="93" y="504"/>
                    <a:pt x="93" y="504"/>
                  </a:cubicBezTo>
                  <a:cubicBezTo>
                    <a:pt x="93" y="503"/>
                    <a:pt x="93" y="503"/>
                    <a:pt x="93" y="503"/>
                  </a:cubicBezTo>
                  <a:cubicBezTo>
                    <a:pt x="93" y="503"/>
                    <a:pt x="93" y="503"/>
                    <a:pt x="93" y="503"/>
                  </a:cubicBezTo>
                  <a:cubicBezTo>
                    <a:pt x="94" y="502"/>
                    <a:pt x="94" y="502"/>
                    <a:pt x="94" y="502"/>
                  </a:cubicBezTo>
                  <a:cubicBezTo>
                    <a:pt x="94" y="502"/>
                    <a:pt x="94" y="502"/>
                    <a:pt x="94" y="502"/>
                  </a:cubicBezTo>
                  <a:cubicBezTo>
                    <a:pt x="94" y="502"/>
                    <a:pt x="94" y="502"/>
                    <a:pt x="94" y="502"/>
                  </a:cubicBezTo>
                  <a:cubicBezTo>
                    <a:pt x="94" y="502"/>
                    <a:pt x="94" y="502"/>
                    <a:pt x="94" y="502"/>
                  </a:cubicBezTo>
                  <a:cubicBezTo>
                    <a:pt x="93" y="502"/>
                    <a:pt x="93" y="502"/>
                    <a:pt x="93" y="502"/>
                  </a:cubicBezTo>
                  <a:cubicBezTo>
                    <a:pt x="92" y="503"/>
                    <a:pt x="92" y="503"/>
                    <a:pt x="92" y="503"/>
                  </a:cubicBezTo>
                  <a:lnTo>
                    <a:pt x="91" y="504"/>
                  </a:lnTo>
                  <a:close/>
                  <a:moveTo>
                    <a:pt x="102" y="499"/>
                  </a:moveTo>
                  <a:cubicBezTo>
                    <a:pt x="101" y="499"/>
                    <a:pt x="101" y="499"/>
                    <a:pt x="101" y="499"/>
                  </a:cubicBezTo>
                  <a:cubicBezTo>
                    <a:pt x="101" y="499"/>
                    <a:pt x="101" y="499"/>
                    <a:pt x="101" y="499"/>
                  </a:cubicBezTo>
                  <a:cubicBezTo>
                    <a:pt x="100" y="499"/>
                    <a:pt x="100" y="499"/>
                    <a:pt x="100" y="499"/>
                  </a:cubicBezTo>
                  <a:cubicBezTo>
                    <a:pt x="100" y="500"/>
                    <a:pt x="100" y="500"/>
                    <a:pt x="100" y="500"/>
                  </a:cubicBezTo>
                  <a:cubicBezTo>
                    <a:pt x="99" y="500"/>
                    <a:pt x="99" y="500"/>
                    <a:pt x="99" y="500"/>
                  </a:cubicBezTo>
                  <a:cubicBezTo>
                    <a:pt x="99" y="501"/>
                    <a:pt x="99" y="501"/>
                    <a:pt x="99" y="501"/>
                  </a:cubicBezTo>
                  <a:cubicBezTo>
                    <a:pt x="100" y="500"/>
                    <a:pt x="100" y="500"/>
                    <a:pt x="100" y="500"/>
                  </a:cubicBezTo>
                  <a:cubicBezTo>
                    <a:pt x="100" y="500"/>
                    <a:pt x="100" y="500"/>
                    <a:pt x="100" y="500"/>
                  </a:cubicBezTo>
                  <a:cubicBezTo>
                    <a:pt x="100" y="500"/>
                    <a:pt x="100" y="500"/>
                    <a:pt x="100" y="500"/>
                  </a:cubicBezTo>
                  <a:cubicBezTo>
                    <a:pt x="101" y="500"/>
                    <a:pt x="101" y="500"/>
                    <a:pt x="101" y="500"/>
                  </a:cubicBezTo>
                  <a:cubicBezTo>
                    <a:pt x="101" y="500"/>
                    <a:pt x="101" y="500"/>
                    <a:pt x="101" y="500"/>
                  </a:cubicBezTo>
                  <a:cubicBezTo>
                    <a:pt x="102" y="500"/>
                    <a:pt x="102" y="500"/>
                    <a:pt x="102" y="500"/>
                  </a:cubicBezTo>
                  <a:cubicBezTo>
                    <a:pt x="102" y="500"/>
                    <a:pt x="102" y="500"/>
                    <a:pt x="102" y="500"/>
                  </a:cubicBezTo>
                  <a:cubicBezTo>
                    <a:pt x="103" y="500"/>
                    <a:pt x="103" y="500"/>
                    <a:pt x="103" y="500"/>
                  </a:cubicBezTo>
                  <a:cubicBezTo>
                    <a:pt x="103" y="499"/>
                    <a:pt x="103" y="499"/>
                    <a:pt x="103" y="499"/>
                  </a:cubicBezTo>
                  <a:cubicBezTo>
                    <a:pt x="103" y="499"/>
                    <a:pt x="103" y="499"/>
                    <a:pt x="103" y="499"/>
                  </a:cubicBezTo>
                  <a:cubicBezTo>
                    <a:pt x="103" y="498"/>
                    <a:pt x="103" y="498"/>
                    <a:pt x="103" y="498"/>
                  </a:cubicBezTo>
                  <a:cubicBezTo>
                    <a:pt x="103" y="498"/>
                    <a:pt x="103" y="498"/>
                    <a:pt x="103" y="498"/>
                  </a:cubicBezTo>
                  <a:cubicBezTo>
                    <a:pt x="102" y="498"/>
                    <a:pt x="102" y="498"/>
                    <a:pt x="102" y="498"/>
                  </a:cubicBezTo>
                  <a:lnTo>
                    <a:pt x="102" y="499"/>
                  </a:lnTo>
                  <a:close/>
                  <a:moveTo>
                    <a:pt x="278" y="200"/>
                  </a:moveTo>
                  <a:cubicBezTo>
                    <a:pt x="278" y="201"/>
                    <a:pt x="278" y="201"/>
                    <a:pt x="278" y="201"/>
                  </a:cubicBezTo>
                  <a:cubicBezTo>
                    <a:pt x="278" y="201"/>
                    <a:pt x="278" y="201"/>
                    <a:pt x="278" y="201"/>
                  </a:cubicBezTo>
                  <a:cubicBezTo>
                    <a:pt x="278" y="202"/>
                    <a:pt x="278" y="202"/>
                    <a:pt x="278" y="202"/>
                  </a:cubicBezTo>
                  <a:cubicBezTo>
                    <a:pt x="278" y="203"/>
                    <a:pt x="278" y="203"/>
                    <a:pt x="278" y="203"/>
                  </a:cubicBezTo>
                  <a:cubicBezTo>
                    <a:pt x="278" y="203"/>
                    <a:pt x="278" y="203"/>
                    <a:pt x="278" y="203"/>
                  </a:cubicBezTo>
                  <a:cubicBezTo>
                    <a:pt x="278" y="203"/>
                    <a:pt x="278" y="203"/>
                    <a:pt x="278" y="203"/>
                  </a:cubicBezTo>
                  <a:cubicBezTo>
                    <a:pt x="279" y="203"/>
                    <a:pt x="279" y="203"/>
                    <a:pt x="279" y="203"/>
                  </a:cubicBezTo>
                  <a:cubicBezTo>
                    <a:pt x="279" y="203"/>
                    <a:pt x="279" y="203"/>
                    <a:pt x="279" y="203"/>
                  </a:cubicBezTo>
                  <a:cubicBezTo>
                    <a:pt x="279" y="202"/>
                    <a:pt x="279" y="202"/>
                    <a:pt x="279" y="202"/>
                  </a:cubicBezTo>
                  <a:cubicBezTo>
                    <a:pt x="279" y="201"/>
                    <a:pt x="279" y="201"/>
                    <a:pt x="279" y="201"/>
                  </a:cubicBezTo>
                  <a:cubicBezTo>
                    <a:pt x="279" y="201"/>
                    <a:pt x="279" y="201"/>
                    <a:pt x="279" y="201"/>
                  </a:cubicBezTo>
                  <a:cubicBezTo>
                    <a:pt x="279" y="200"/>
                    <a:pt x="279" y="200"/>
                    <a:pt x="279" y="200"/>
                  </a:cubicBezTo>
                  <a:cubicBezTo>
                    <a:pt x="279" y="199"/>
                    <a:pt x="279" y="199"/>
                    <a:pt x="279" y="199"/>
                  </a:cubicBezTo>
                  <a:cubicBezTo>
                    <a:pt x="280" y="198"/>
                    <a:pt x="280" y="198"/>
                    <a:pt x="280" y="198"/>
                  </a:cubicBezTo>
                  <a:cubicBezTo>
                    <a:pt x="280" y="197"/>
                    <a:pt x="280" y="197"/>
                    <a:pt x="280" y="197"/>
                  </a:cubicBezTo>
                  <a:cubicBezTo>
                    <a:pt x="280" y="196"/>
                    <a:pt x="280" y="196"/>
                    <a:pt x="280" y="196"/>
                  </a:cubicBezTo>
                  <a:cubicBezTo>
                    <a:pt x="279" y="196"/>
                    <a:pt x="279" y="196"/>
                    <a:pt x="279" y="196"/>
                  </a:cubicBezTo>
                  <a:cubicBezTo>
                    <a:pt x="279" y="196"/>
                    <a:pt x="279" y="196"/>
                    <a:pt x="279" y="196"/>
                  </a:cubicBezTo>
                  <a:cubicBezTo>
                    <a:pt x="279" y="196"/>
                    <a:pt x="279" y="196"/>
                    <a:pt x="279" y="196"/>
                  </a:cubicBezTo>
                  <a:cubicBezTo>
                    <a:pt x="279" y="196"/>
                    <a:pt x="279" y="196"/>
                    <a:pt x="279" y="196"/>
                  </a:cubicBezTo>
                  <a:cubicBezTo>
                    <a:pt x="279" y="197"/>
                    <a:pt x="279" y="197"/>
                    <a:pt x="279" y="197"/>
                  </a:cubicBezTo>
                  <a:cubicBezTo>
                    <a:pt x="279" y="197"/>
                    <a:pt x="279" y="197"/>
                    <a:pt x="279" y="197"/>
                  </a:cubicBezTo>
                  <a:cubicBezTo>
                    <a:pt x="279" y="197"/>
                    <a:pt x="279" y="197"/>
                    <a:pt x="279" y="197"/>
                  </a:cubicBezTo>
                  <a:cubicBezTo>
                    <a:pt x="278" y="197"/>
                    <a:pt x="278" y="197"/>
                    <a:pt x="278" y="197"/>
                  </a:cubicBezTo>
                  <a:cubicBezTo>
                    <a:pt x="278" y="197"/>
                    <a:pt x="278" y="197"/>
                    <a:pt x="278" y="197"/>
                  </a:cubicBezTo>
                  <a:cubicBezTo>
                    <a:pt x="278" y="197"/>
                    <a:pt x="278" y="197"/>
                    <a:pt x="278" y="197"/>
                  </a:cubicBezTo>
                  <a:cubicBezTo>
                    <a:pt x="278" y="198"/>
                    <a:pt x="278" y="198"/>
                    <a:pt x="278" y="198"/>
                  </a:cubicBezTo>
                  <a:cubicBezTo>
                    <a:pt x="279" y="198"/>
                    <a:pt x="279" y="198"/>
                    <a:pt x="279" y="198"/>
                  </a:cubicBezTo>
                  <a:cubicBezTo>
                    <a:pt x="278" y="199"/>
                    <a:pt x="278" y="199"/>
                    <a:pt x="278" y="199"/>
                  </a:cubicBezTo>
                  <a:cubicBezTo>
                    <a:pt x="279" y="199"/>
                    <a:pt x="279" y="199"/>
                    <a:pt x="279" y="199"/>
                  </a:cubicBezTo>
                  <a:cubicBezTo>
                    <a:pt x="279" y="199"/>
                    <a:pt x="279" y="199"/>
                    <a:pt x="279" y="199"/>
                  </a:cubicBezTo>
                  <a:cubicBezTo>
                    <a:pt x="279" y="199"/>
                    <a:pt x="279" y="199"/>
                    <a:pt x="279" y="199"/>
                  </a:cubicBezTo>
                  <a:cubicBezTo>
                    <a:pt x="279" y="199"/>
                    <a:pt x="279" y="199"/>
                    <a:pt x="279" y="199"/>
                  </a:cubicBezTo>
                  <a:cubicBezTo>
                    <a:pt x="279" y="199"/>
                    <a:pt x="279" y="199"/>
                    <a:pt x="279" y="199"/>
                  </a:cubicBezTo>
                  <a:cubicBezTo>
                    <a:pt x="279" y="199"/>
                    <a:pt x="279" y="199"/>
                    <a:pt x="279" y="199"/>
                  </a:cubicBezTo>
                  <a:cubicBezTo>
                    <a:pt x="278" y="200"/>
                    <a:pt x="278" y="200"/>
                    <a:pt x="278" y="200"/>
                  </a:cubicBezTo>
                  <a:close/>
                  <a:moveTo>
                    <a:pt x="76" y="495"/>
                  </a:moveTo>
                  <a:cubicBezTo>
                    <a:pt x="76" y="495"/>
                    <a:pt x="76" y="495"/>
                    <a:pt x="76" y="495"/>
                  </a:cubicBezTo>
                  <a:cubicBezTo>
                    <a:pt x="76" y="495"/>
                    <a:pt x="76" y="495"/>
                    <a:pt x="76" y="495"/>
                  </a:cubicBezTo>
                  <a:cubicBezTo>
                    <a:pt x="75" y="495"/>
                    <a:pt x="75" y="495"/>
                    <a:pt x="75" y="495"/>
                  </a:cubicBezTo>
                  <a:cubicBezTo>
                    <a:pt x="75" y="494"/>
                    <a:pt x="75" y="494"/>
                    <a:pt x="75" y="494"/>
                  </a:cubicBezTo>
                  <a:cubicBezTo>
                    <a:pt x="74" y="494"/>
                    <a:pt x="74" y="494"/>
                    <a:pt x="74" y="494"/>
                  </a:cubicBezTo>
                  <a:cubicBezTo>
                    <a:pt x="74" y="495"/>
                    <a:pt x="74" y="495"/>
                    <a:pt x="74" y="495"/>
                  </a:cubicBezTo>
                  <a:cubicBezTo>
                    <a:pt x="74" y="495"/>
                    <a:pt x="74" y="495"/>
                    <a:pt x="74" y="495"/>
                  </a:cubicBezTo>
                  <a:cubicBezTo>
                    <a:pt x="74" y="495"/>
                    <a:pt x="74" y="495"/>
                    <a:pt x="74" y="495"/>
                  </a:cubicBezTo>
                  <a:cubicBezTo>
                    <a:pt x="75" y="495"/>
                    <a:pt x="75" y="495"/>
                    <a:pt x="75" y="495"/>
                  </a:cubicBezTo>
                  <a:cubicBezTo>
                    <a:pt x="75" y="496"/>
                    <a:pt x="75" y="496"/>
                    <a:pt x="75" y="496"/>
                  </a:cubicBezTo>
                  <a:lnTo>
                    <a:pt x="76" y="495"/>
                  </a:lnTo>
                  <a:close/>
                  <a:moveTo>
                    <a:pt x="209" y="200"/>
                  </a:moveTo>
                  <a:cubicBezTo>
                    <a:pt x="209" y="200"/>
                    <a:pt x="209" y="200"/>
                    <a:pt x="209" y="200"/>
                  </a:cubicBezTo>
                  <a:cubicBezTo>
                    <a:pt x="209" y="200"/>
                    <a:pt x="209" y="200"/>
                    <a:pt x="209" y="200"/>
                  </a:cubicBezTo>
                  <a:cubicBezTo>
                    <a:pt x="210" y="202"/>
                    <a:pt x="210" y="202"/>
                    <a:pt x="210" y="202"/>
                  </a:cubicBezTo>
                  <a:cubicBezTo>
                    <a:pt x="211" y="202"/>
                    <a:pt x="211" y="202"/>
                    <a:pt x="211" y="202"/>
                  </a:cubicBezTo>
                  <a:cubicBezTo>
                    <a:pt x="211" y="202"/>
                    <a:pt x="211" y="202"/>
                    <a:pt x="211" y="202"/>
                  </a:cubicBezTo>
                  <a:cubicBezTo>
                    <a:pt x="211" y="202"/>
                    <a:pt x="211" y="202"/>
                    <a:pt x="211" y="202"/>
                  </a:cubicBezTo>
                  <a:cubicBezTo>
                    <a:pt x="211" y="202"/>
                    <a:pt x="211" y="202"/>
                    <a:pt x="211" y="202"/>
                  </a:cubicBezTo>
                  <a:cubicBezTo>
                    <a:pt x="211" y="203"/>
                    <a:pt x="211" y="203"/>
                    <a:pt x="211" y="203"/>
                  </a:cubicBezTo>
                  <a:cubicBezTo>
                    <a:pt x="211" y="203"/>
                    <a:pt x="211" y="203"/>
                    <a:pt x="211" y="203"/>
                  </a:cubicBezTo>
                  <a:cubicBezTo>
                    <a:pt x="211" y="203"/>
                    <a:pt x="211" y="203"/>
                    <a:pt x="211" y="203"/>
                  </a:cubicBezTo>
                  <a:cubicBezTo>
                    <a:pt x="211" y="204"/>
                    <a:pt x="211" y="204"/>
                    <a:pt x="211" y="204"/>
                  </a:cubicBezTo>
                  <a:cubicBezTo>
                    <a:pt x="211" y="204"/>
                    <a:pt x="211" y="204"/>
                    <a:pt x="211" y="204"/>
                  </a:cubicBezTo>
                  <a:cubicBezTo>
                    <a:pt x="211" y="204"/>
                    <a:pt x="211" y="204"/>
                    <a:pt x="211" y="204"/>
                  </a:cubicBezTo>
                  <a:cubicBezTo>
                    <a:pt x="211" y="205"/>
                    <a:pt x="211" y="205"/>
                    <a:pt x="211" y="205"/>
                  </a:cubicBezTo>
                  <a:cubicBezTo>
                    <a:pt x="211" y="205"/>
                    <a:pt x="211" y="205"/>
                    <a:pt x="211" y="205"/>
                  </a:cubicBezTo>
                  <a:cubicBezTo>
                    <a:pt x="211" y="205"/>
                    <a:pt x="211" y="205"/>
                    <a:pt x="211" y="205"/>
                  </a:cubicBezTo>
                  <a:cubicBezTo>
                    <a:pt x="212" y="206"/>
                    <a:pt x="212" y="206"/>
                    <a:pt x="212" y="206"/>
                  </a:cubicBezTo>
                  <a:cubicBezTo>
                    <a:pt x="213" y="206"/>
                    <a:pt x="213" y="206"/>
                    <a:pt x="213" y="206"/>
                  </a:cubicBezTo>
                  <a:cubicBezTo>
                    <a:pt x="213" y="207"/>
                    <a:pt x="213" y="207"/>
                    <a:pt x="213" y="207"/>
                  </a:cubicBezTo>
                  <a:cubicBezTo>
                    <a:pt x="213" y="207"/>
                    <a:pt x="213" y="207"/>
                    <a:pt x="213" y="207"/>
                  </a:cubicBezTo>
                  <a:cubicBezTo>
                    <a:pt x="213" y="208"/>
                    <a:pt x="213" y="208"/>
                    <a:pt x="213" y="208"/>
                  </a:cubicBezTo>
                  <a:cubicBezTo>
                    <a:pt x="213" y="208"/>
                    <a:pt x="213" y="208"/>
                    <a:pt x="213" y="208"/>
                  </a:cubicBezTo>
                  <a:cubicBezTo>
                    <a:pt x="213" y="208"/>
                    <a:pt x="213" y="208"/>
                    <a:pt x="213" y="208"/>
                  </a:cubicBezTo>
                  <a:cubicBezTo>
                    <a:pt x="213" y="208"/>
                    <a:pt x="213" y="208"/>
                    <a:pt x="213" y="208"/>
                  </a:cubicBezTo>
                  <a:cubicBezTo>
                    <a:pt x="212" y="207"/>
                    <a:pt x="212" y="207"/>
                    <a:pt x="212" y="207"/>
                  </a:cubicBezTo>
                  <a:cubicBezTo>
                    <a:pt x="212" y="207"/>
                    <a:pt x="212" y="207"/>
                    <a:pt x="212" y="207"/>
                  </a:cubicBezTo>
                  <a:cubicBezTo>
                    <a:pt x="212" y="208"/>
                    <a:pt x="212" y="208"/>
                    <a:pt x="212" y="208"/>
                  </a:cubicBezTo>
                  <a:cubicBezTo>
                    <a:pt x="212" y="208"/>
                    <a:pt x="212" y="208"/>
                    <a:pt x="212" y="208"/>
                  </a:cubicBezTo>
                  <a:cubicBezTo>
                    <a:pt x="212" y="208"/>
                    <a:pt x="212" y="208"/>
                    <a:pt x="212" y="208"/>
                  </a:cubicBezTo>
                  <a:cubicBezTo>
                    <a:pt x="213" y="208"/>
                    <a:pt x="213" y="208"/>
                    <a:pt x="213" y="208"/>
                  </a:cubicBezTo>
                  <a:cubicBezTo>
                    <a:pt x="215" y="209"/>
                    <a:pt x="215" y="209"/>
                    <a:pt x="215" y="209"/>
                  </a:cubicBezTo>
                  <a:cubicBezTo>
                    <a:pt x="216" y="208"/>
                    <a:pt x="216" y="208"/>
                    <a:pt x="216" y="208"/>
                  </a:cubicBezTo>
                  <a:cubicBezTo>
                    <a:pt x="217" y="209"/>
                    <a:pt x="217" y="209"/>
                    <a:pt x="217" y="209"/>
                  </a:cubicBezTo>
                  <a:cubicBezTo>
                    <a:pt x="217" y="210"/>
                    <a:pt x="217" y="210"/>
                    <a:pt x="217" y="210"/>
                  </a:cubicBezTo>
                  <a:cubicBezTo>
                    <a:pt x="218" y="210"/>
                    <a:pt x="218" y="210"/>
                    <a:pt x="218" y="210"/>
                  </a:cubicBezTo>
                  <a:cubicBezTo>
                    <a:pt x="219" y="210"/>
                    <a:pt x="219" y="210"/>
                    <a:pt x="219" y="210"/>
                  </a:cubicBezTo>
                  <a:cubicBezTo>
                    <a:pt x="219" y="211"/>
                    <a:pt x="219" y="211"/>
                    <a:pt x="219" y="211"/>
                  </a:cubicBezTo>
                  <a:cubicBezTo>
                    <a:pt x="220" y="211"/>
                    <a:pt x="220" y="211"/>
                    <a:pt x="220" y="211"/>
                  </a:cubicBezTo>
                  <a:cubicBezTo>
                    <a:pt x="219" y="211"/>
                    <a:pt x="219" y="211"/>
                    <a:pt x="219" y="211"/>
                  </a:cubicBezTo>
                  <a:cubicBezTo>
                    <a:pt x="219" y="211"/>
                    <a:pt x="219" y="211"/>
                    <a:pt x="219" y="211"/>
                  </a:cubicBezTo>
                  <a:cubicBezTo>
                    <a:pt x="219" y="211"/>
                    <a:pt x="219" y="211"/>
                    <a:pt x="219" y="211"/>
                  </a:cubicBezTo>
                  <a:cubicBezTo>
                    <a:pt x="219" y="211"/>
                    <a:pt x="219" y="211"/>
                    <a:pt x="219" y="211"/>
                  </a:cubicBezTo>
                  <a:cubicBezTo>
                    <a:pt x="219" y="212"/>
                    <a:pt x="219" y="212"/>
                    <a:pt x="219" y="212"/>
                  </a:cubicBezTo>
                  <a:cubicBezTo>
                    <a:pt x="219" y="212"/>
                    <a:pt x="219" y="212"/>
                    <a:pt x="219" y="212"/>
                  </a:cubicBezTo>
                  <a:cubicBezTo>
                    <a:pt x="220" y="212"/>
                    <a:pt x="220" y="212"/>
                    <a:pt x="220" y="212"/>
                  </a:cubicBezTo>
                  <a:cubicBezTo>
                    <a:pt x="220" y="212"/>
                    <a:pt x="220" y="212"/>
                    <a:pt x="220" y="212"/>
                  </a:cubicBezTo>
                  <a:cubicBezTo>
                    <a:pt x="219" y="212"/>
                    <a:pt x="219" y="212"/>
                    <a:pt x="219" y="212"/>
                  </a:cubicBezTo>
                  <a:cubicBezTo>
                    <a:pt x="219" y="213"/>
                    <a:pt x="219" y="213"/>
                    <a:pt x="219" y="213"/>
                  </a:cubicBezTo>
                  <a:cubicBezTo>
                    <a:pt x="217" y="213"/>
                    <a:pt x="216" y="213"/>
                    <a:pt x="214" y="212"/>
                  </a:cubicBezTo>
                  <a:cubicBezTo>
                    <a:pt x="214" y="213"/>
                    <a:pt x="214" y="213"/>
                    <a:pt x="214" y="213"/>
                  </a:cubicBezTo>
                  <a:cubicBezTo>
                    <a:pt x="214" y="213"/>
                    <a:pt x="214" y="213"/>
                    <a:pt x="214" y="213"/>
                  </a:cubicBezTo>
                  <a:cubicBezTo>
                    <a:pt x="214" y="214"/>
                    <a:pt x="214" y="214"/>
                    <a:pt x="214" y="214"/>
                  </a:cubicBezTo>
                  <a:cubicBezTo>
                    <a:pt x="214" y="214"/>
                    <a:pt x="214" y="214"/>
                    <a:pt x="214" y="214"/>
                  </a:cubicBezTo>
                  <a:cubicBezTo>
                    <a:pt x="214" y="214"/>
                    <a:pt x="214" y="214"/>
                    <a:pt x="214" y="214"/>
                  </a:cubicBezTo>
                  <a:cubicBezTo>
                    <a:pt x="214" y="214"/>
                    <a:pt x="214" y="214"/>
                    <a:pt x="214" y="214"/>
                  </a:cubicBezTo>
                  <a:cubicBezTo>
                    <a:pt x="213" y="214"/>
                    <a:pt x="213" y="214"/>
                    <a:pt x="213" y="214"/>
                  </a:cubicBezTo>
                  <a:cubicBezTo>
                    <a:pt x="213" y="215"/>
                    <a:pt x="213" y="215"/>
                    <a:pt x="213" y="215"/>
                  </a:cubicBezTo>
                  <a:cubicBezTo>
                    <a:pt x="214" y="215"/>
                    <a:pt x="214" y="215"/>
                    <a:pt x="214" y="215"/>
                  </a:cubicBezTo>
                  <a:cubicBezTo>
                    <a:pt x="214" y="215"/>
                    <a:pt x="214" y="215"/>
                    <a:pt x="214" y="215"/>
                  </a:cubicBezTo>
                  <a:cubicBezTo>
                    <a:pt x="216" y="216"/>
                    <a:pt x="216" y="216"/>
                    <a:pt x="216" y="216"/>
                  </a:cubicBezTo>
                  <a:cubicBezTo>
                    <a:pt x="216" y="217"/>
                    <a:pt x="216" y="217"/>
                    <a:pt x="216" y="217"/>
                  </a:cubicBezTo>
                  <a:cubicBezTo>
                    <a:pt x="219" y="218"/>
                    <a:pt x="219" y="218"/>
                    <a:pt x="219" y="218"/>
                  </a:cubicBezTo>
                  <a:cubicBezTo>
                    <a:pt x="219" y="219"/>
                    <a:pt x="219" y="219"/>
                    <a:pt x="219" y="219"/>
                  </a:cubicBezTo>
                  <a:cubicBezTo>
                    <a:pt x="218" y="219"/>
                    <a:pt x="218" y="219"/>
                    <a:pt x="218" y="219"/>
                  </a:cubicBezTo>
                  <a:cubicBezTo>
                    <a:pt x="218" y="220"/>
                    <a:pt x="218" y="220"/>
                    <a:pt x="218" y="220"/>
                  </a:cubicBezTo>
                  <a:cubicBezTo>
                    <a:pt x="218" y="220"/>
                    <a:pt x="218" y="220"/>
                    <a:pt x="218" y="220"/>
                  </a:cubicBezTo>
                  <a:cubicBezTo>
                    <a:pt x="218" y="220"/>
                    <a:pt x="218" y="220"/>
                    <a:pt x="218" y="220"/>
                  </a:cubicBezTo>
                  <a:cubicBezTo>
                    <a:pt x="218" y="220"/>
                    <a:pt x="218" y="220"/>
                    <a:pt x="218" y="220"/>
                  </a:cubicBezTo>
                  <a:cubicBezTo>
                    <a:pt x="218" y="220"/>
                    <a:pt x="218" y="220"/>
                    <a:pt x="218" y="220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19" y="222"/>
                    <a:pt x="219" y="222"/>
                    <a:pt x="219" y="222"/>
                  </a:cubicBezTo>
                  <a:cubicBezTo>
                    <a:pt x="220" y="222"/>
                    <a:pt x="220" y="222"/>
                    <a:pt x="220" y="222"/>
                  </a:cubicBezTo>
                  <a:cubicBezTo>
                    <a:pt x="220" y="223"/>
                    <a:pt x="220" y="223"/>
                    <a:pt x="220" y="223"/>
                  </a:cubicBezTo>
                  <a:cubicBezTo>
                    <a:pt x="220" y="222"/>
                    <a:pt x="220" y="222"/>
                    <a:pt x="220" y="222"/>
                  </a:cubicBezTo>
                  <a:cubicBezTo>
                    <a:pt x="220" y="222"/>
                    <a:pt x="220" y="222"/>
                    <a:pt x="220" y="222"/>
                  </a:cubicBezTo>
                  <a:cubicBezTo>
                    <a:pt x="220" y="222"/>
                    <a:pt x="220" y="222"/>
                    <a:pt x="220" y="222"/>
                  </a:cubicBezTo>
                  <a:cubicBezTo>
                    <a:pt x="220" y="222"/>
                    <a:pt x="220" y="222"/>
                    <a:pt x="220" y="222"/>
                  </a:cubicBezTo>
                  <a:cubicBezTo>
                    <a:pt x="220" y="222"/>
                    <a:pt x="220" y="222"/>
                    <a:pt x="220" y="222"/>
                  </a:cubicBezTo>
                  <a:cubicBezTo>
                    <a:pt x="220" y="222"/>
                    <a:pt x="220" y="222"/>
                    <a:pt x="220" y="222"/>
                  </a:cubicBezTo>
                  <a:cubicBezTo>
                    <a:pt x="220" y="222"/>
                    <a:pt x="220" y="222"/>
                    <a:pt x="220" y="222"/>
                  </a:cubicBezTo>
                  <a:cubicBezTo>
                    <a:pt x="221" y="221"/>
                    <a:pt x="221" y="221"/>
                    <a:pt x="221" y="221"/>
                  </a:cubicBezTo>
                  <a:cubicBezTo>
                    <a:pt x="222" y="221"/>
                    <a:pt x="222" y="221"/>
                    <a:pt x="222" y="221"/>
                  </a:cubicBezTo>
                  <a:cubicBezTo>
                    <a:pt x="222" y="221"/>
                    <a:pt x="222" y="221"/>
                    <a:pt x="222" y="221"/>
                  </a:cubicBezTo>
                  <a:cubicBezTo>
                    <a:pt x="222" y="221"/>
                    <a:pt x="222" y="221"/>
                    <a:pt x="222" y="221"/>
                  </a:cubicBezTo>
                  <a:cubicBezTo>
                    <a:pt x="222" y="221"/>
                    <a:pt x="222" y="221"/>
                    <a:pt x="222" y="221"/>
                  </a:cubicBezTo>
                  <a:cubicBezTo>
                    <a:pt x="222" y="220"/>
                    <a:pt x="222" y="220"/>
                    <a:pt x="222" y="220"/>
                  </a:cubicBezTo>
                  <a:cubicBezTo>
                    <a:pt x="222" y="220"/>
                    <a:pt x="222" y="220"/>
                    <a:pt x="222" y="220"/>
                  </a:cubicBezTo>
                  <a:cubicBezTo>
                    <a:pt x="222" y="220"/>
                    <a:pt x="222" y="220"/>
                    <a:pt x="222" y="220"/>
                  </a:cubicBezTo>
                  <a:cubicBezTo>
                    <a:pt x="222" y="220"/>
                    <a:pt x="222" y="220"/>
                    <a:pt x="222" y="220"/>
                  </a:cubicBezTo>
                  <a:cubicBezTo>
                    <a:pt x="222" y="220"/>
                    <a:pt x="222" y="220"/>
                    <a:pt x="222" y="220"/>
                  </a:cubicBezTo>
                  <a:cubicBezTo>
                    <a:pt x="222" y="220"/>
                    <a:pt x="222" y="220"/>
                    <a:pt x="222" y="220"/>
                  </a:cubicBezTo>
                  <a:cubicBezTo>
                    <a:pt x="221" y="220"/>
                    <a:pt x="221" y="220"/>
                    <a:pt x="221" y="220"/>
                  </a:cubicBezTo>
                  <a:cubicBezTo>
                    <a:pt x="221" y="220"/>
                    <a:pt x="221" y="220"/>
                    <a:pt x="221" y="220"/>
                  </a:cubicBezTo>
                  <a:cubicBezTo>
                    <a:pt x="221" y="219"/>
                    <a:pt x="221" y="219"/>
                    <a:pt x="221" y="219"/>
                  </a:cubicBezTo>
                  <a:cubicBezTo>
                    <a:pt x="221" y="220"/>
                    <a:pt x="221" y="220"/>
                    <a:pt x="221" y="220"/>
                  </a:cubicBezTo>
                  <a:cubicBezTo>
                    <a:pt x="222" y="219"/>
                    <a:pt x="222" y="219"/>
                    <a:pt x="222" y="219"/>
                  </a:cubicBezTo>
                  <a:cubicBezTo>
                    <a:pt x="222" y="219"/>
                    <a:pt x="222" y="219"/>
                    <a:pt x="222" y="219"/>
                  </a:cubicBezTo>
                  <a:cubicBezTo>
                    <a:pt x="222" y="219"/>
                    <a:pt x="222" y="219"/>
                    <a:pt x="222" y="219"/>
                  </a:cubicBezTo>
                  <a:cubicBezTo>
                    <a:pt x="223" y="219"/>
                    <a:pt x="223" y="219"/>
                    <a:pt x="223" y="219"/>
                  </a:cubicBezTo>
                  <a:cubicBezTo>
                    <a:pt x="223" y="219"/>
                    <a:pt x="223" y="219"/>
                    <a:pt x="223" y="219"/>
                  </a:cubicBezTo>
                  <a:cubicBezTo>
                    <a:pt x="223" y="219"/>
                    <a:pt x="223" y="219"/>
                    <a:pt x="223" y="219"/>
                  </a:cubicBezTo>
                  <a:cubicBezTo>
                    <a:pt x="223" y="219"/>
                    <a:pt x="223" y="219"/>
                    <a:pt x="223" y="219"/>
                  </a:cubicBezTo>
                  <a:cubicBezTo>
                    <a:pt x="223" y="219"/>
                    <a:pt x="223" y="219"/>
                    <a:pt x="223" y="219"/>
                  </a:cubicBezTo>
                  <a:cubicBezTo>
                    <a:pt x="223" y="220"/>
                    <a:pt x="223" y="220"/>
                    <a:pt x="223" y="220"/>
                  </a:cubicBezTo>
                  <a:cubicBezTo>
                    <a:pt x="223" y="220"/>
                    <a:pt x="223" y="220"/>
                    <a:pt x="223" y="220"/>
                  </a:cubicBezTo>
                  <a:cubicBezTo>
                    <a:pt x="223" y="220"/>
                    <a:pt x="223" y="220"/>
                    <a:pt x="223" y="220"/>
                  </a:cubicBezTo>
                  <a:cubicBezTo>
                    <a:pt x="225" y="219"/>
                    <a:pt x="226" y="219"/>
                    <a:pt x="227" y="219"/>
                  </a:cubicBezTo>
                  <a:cubicBezTo>
                    <a:pt x="228" y="218"/>
                    <a:pt x="228" y="218"/>
                    <a:pt x="228" y="218"/>
                  </a:cubicBezTo>
                  <a:cubicBezTo>
                    <a:pt x="229" y="217"/>
                    <a:pt x="229" y="217"/>
                    <a:pt x="229" y="217"/>
                  </a:cubicBezTo>
                  <a:cubicBezTo>
                    <a:pt x="229" y="217"/>
                    <a:pt x="229" y="217"/>
                    <a:pt x="229" y="217"/>
                  </a:cubicBezTo>
                  <a:cubicBezTo>
                    <a:pt x="229" y="217"/>
                    <a:pt x="229" y="217"/>
                    <a:pt x="229" y="217"/>
                  </a:cubicBezTo>
                  <a:cubicBezTo>
                    <a:pt x="230" y="217"/>
                    <a:pt x="230" y="217"/>
                    <a:pt x="230" y="217"/>
                  </a:cubicBezTo>
                  <a:cubicBezTo>
                    <a:pt x="230" y="216"/>
                    <a:pt x="230" y="216"/>
                    <a:pt x="230" y="216"/>
                  </a:cubicBezTo>
                  <a:cubicBezTo>
                    <a:pt x="230" y="216"/>
                    <a:pt x="230" y="216"/>
                    <a:pt x="230" y="216"/>
                  </a:cubicBezTo>
                  <a:cubicBezTo>
                    <a:pt x="231" y="216"/>
                    <a:pt x="231" y="216"/>
                    <a:pt x="231" y="216"/>
                  </a:cubicBezTo>
                  <a:cubicBezTo>
                    <a:pt x="232" y="216"/>
                    <a:pt x="232" y="216"/>
                    <a:pt x="232" y="216"/>
                  </a:cubicBezTo>
                  <a:cubicBezTo>
                    <a:pt x="232" y="216"/>
                    <a:pt x="232" y="216"/>
                    <a:pt x="232" y="216"/>
                  </a:cubicBezTo>
                  <a:cubicBezTo>
                    <a:pt x="232" y="216"/>
                    <a:pt x="232" y="216"/>
                    <a:pt x="232" y="216"/>
                  </a:cubicBezTo>
                  <a:cubicBezTo>
                    <a:pt x="232" y="216"/>
                    <a:pt x="232" y="216"/>
                    <a:pt x="232" y="216"/>
                  </a:cubicBezTo>
                  <a:cubicBezTo>
                    <a:pt x="233" y="215"/>
                    <a:pt x="233" y="215"/>
                    <a:pt x="233" y="215"/>
                  </a:cubicBezTo>
                  <a:cubicBezTo>
                    <a:pt x="233" y="214"/>
                    <a:pt x="233" y="214"/>
                    <a:pt x="233" y="214"/>
                  </a:cubicBezTo>
                  <a:cubicBezTo>
                    <a:pt x="233" y="214"/>
                    <a:pt x="233" y="214"/>
                    <a:pt x="233" y="214"/>
                  </a:cubicBezTo>
                  <a:cubicBezTo>
                    <a:pt x="233" y="214"/>
                    <a:pt x="233" y="214"/>
                    <a:pt x="233" y="214"/>
                  </a:cubicBezTo>
                  <a:cubicBezTo>
                    <a:pt x="233" y="213"/>
                    <a:pt x="233" y="213"/>
                    <a:pt x="233" y="213"/>
                  </a:cubicBezTo>
                  <a:cubicBezTo>
                    <a:pt x="233" y="213"/>
                    <a:pt x="233" y="213"/>
                    <a:pt x="233" y="213"/>
                  </a:cubicBezTo>
                  <a:cubicBezTo>
                    <a:pt x="233" y="213"/>
                    <a:pt x="233" y="213"/>
                    <a:pt x="233" y="213"/>
                  </a:cubicBezTo>
                  <a:cubicBezTo>
                    <a:pt x="233" y="213"/>
                    <a:pt x="233" y="213"/>
                    <a:pt x="233" y="213"/>
                  </a:cubicBezTo>
                  <a:cubicBezTo>
                    <a:pt x="233" y="213"/>
                    <a:pt x="233" y="213"/>
                    <a:pt x="233" y="213"/>
                  </a:cubicBezTo>
                  <a:cubicBezTo>
                    <a:pt x="233" y="212"/>
                    <a:pt x="233" y="212"/>
                    <a:pt x="233" y="212"/>
                  </a:cubicBezTo>
                  <a:cubicBezTo>
                    <a:pt x="233" y="212"/>
                    <a:pt x="233" y="212"/>
                    <a:pt x="233" y="212"/>
                  </a:cubicBezTo>
                  <a:cubicBezTo>
                    <a:pt x="233" y="211"/>
                    <a:pt x="233" y="211"/>
                    <a:pt x="233" y="211"/>
                  </a:cubicBezTo>
                  <a:cubicBezTo>
                    <a:pt x="232" y="209"/>
                    <a:pt x="232" y="209"/>
                    <a:pt x="232" y="209"/>
                  </a:cubicBezTo>
                  <a:cubicBezTo>
                    <a:pt x="232" y="209"/>
                    <a:pt x="232" y="209"/>
                    <a:pt x="232" y="209"/>
                  </a:cubicBezTo>
                  <a:cubicBezTo>
                    <a:pt x="231" y="208"/>
                    <a:pt x="231" y="208"/>
                    <a:pt x="231" y="208"/>
                  </a:cubicBezTo>
                  <a:cubicBezTo>
                    <a:pt x="230" y="208"/>
                    <a:pt x="230" y="208"/>
                    <a:pt x="230" y="208"/>
                  </a:cubicBezTo>
                  <a:cubicBezTo>
                    <a:pt x="230" y="207"/>
                    <a:pt x="230" y="207"/>
                    <a:pt x="230" y="207"/>
                  </a:cubicBezTo>
                  <a:cubicBezTo>
                    <a:pt x="230" y="207"/>
                    <a:pt x="230" y="207"/>
                    <a:pt x="230" y="207"/>
                  </a:cubicBezTo>
                  <a:cubicBezTo>
                    <a:pt x="233" y="204"/>
                    <a:pt x="233" y="204"/>
                    <a:pt x="233" y="204"/>
                  </a:cubicBezTo>
                  <a:cubicBezTo>
                    <a:pt x="233" y="203"/>
                    <a:pt x="233" y="203"/>
                    <a:pt x="233" y="203"/>
                  </a:cubicBezTo>
                  <a:cubicBezTo>
                    <a:pt x="233" y="203"/>
                    <a:pt x="233" y="203"/>
                    <a:pt x="233" y="203"/>
                  </a:cubicBezTo>
                  <a:cubicBezTo>
                    <a:pt x="233" y="202"/>
                    <a:pt x="233" y="202"/>
                    <a:pt x="233" y="202"/>
                  </a:cubicBezTo>
                  <a:cubicBezTo>
                    <a:pt x="233" y="202"/>
                    <a:pt x="233" y="202"/>
                    <a:pt x="233" y="202"/>
                  </a:cubicBezTo>
                  <a:cubicBezTo>
                    <a:pt x="233" y="201"/>
                    <a:pt x="233" y="201"/>
                    <a:pt x="233" y="201"/>
                  </a:cubicBezTo>
                  <a:cubicBezTo>
                    <a:pt x="231" y="200"/>
                    <a:pt x="231" y="200"/>
                    <a:pt x="231" y="200"/>
                  </a:cubicBezTo>
                  <a:cubicBezTo>
                    <a:pt x="230" y="199"/>
                    <a:pt x="230" y="199"/>
                    <a:pt x="230" y="199"/>
                  </a:cubicBezTo>
                  <a:cubicBezTo>
                    <a:pt x="229" y="198"/>
                    <a:pt x="229" y="198"/>
                    <a:pt x="229" y="198"/>
                  </a:cubicBezTo>
                  <a:cubicBezTo>
                    <a:pt x="227" y="197"/>
                    <a:pt x="227" y="197"/>
                    <a:pt x="227" y="197"/>
                  </a:cubicBezTo>
                  <a:cubicBezTo>
                    <a:pt x="227" y="198"/>
                    <a:pt x="227" y="198"/>
                    <a:pt x="227" y="198"/>
                  </a:cubicBezTo>
                  <a:cubicBezTo>
                    <a:pt x="226" y="199"/>
                    <a:pt x="226" y="199"/>
                    <a:pt x="226" y="199"/>
                  </a:cubicBezTo>
                  <a:cubicBezTo>
                    <a:pt x="226" y="199"/>
                    <a:pt x="226" y="199"/>
                    <a:pt x="226" y="199"/>
                  </a:cubicBezTo>
                  <a:cubicBezTo>
                    <a:pt x="223" y="197"/>
                    <a:pt x="223" y="197"/>
                    <a:pt x="223" y="197"/>
                  </a:cubicBezTo>
                  <a:cubicBezTo>
                    <a:pt x="223" y="197"/>
                    <a:pt x="223" y="197"/>
                    <a:pt x="223" y="197"/>
                  </a:cubicBezTo>
                  <a:cubicBezTo>
                    <a:pt x="223" y="197"/>
                    <a:pt x="223" y="197"/>
                    <a:pt x="223" y="197"/>
                  </a:cubicBezTo>
                  <a:cubicBezTo>
                    <a:pt x="223" y="196"/>
                    <a:pt x="223" y="196"/>
                    <a:pt x="223" y="196"/>
                  </a:cubicBezTo>
                  <a:cubicBezTo>
                    <a:pt x="224" y="196"/>
                    <a:pt x="224" y="196"/>
                    <a:pt x="224" y="196"/>
                  </a:cubicBezTo>
                  <a:cubicBezTo>
                    <a:pt x="224" y="196"/>
                    <a:pt x="224" y="196"/>
                    <a:pt x="224" y="196"/>
                  </a:cubicBezTo>
                  <a:cubicBezTo>
                    <a:pt x="224" y="196"/>
                    <a:pt x="224" y="196"/>
                    <a:pt x="224" y="196"/>
                  </a:cubicBezTo>
                  <a:cubicBezTo>
                    <a:pt x="224" y="195"/>
                    <a:pt x="224" y="195"/>
                    <a:pt x="224" y="195"/>
                  </a:cubicBezTo>
                  <a:cubicBezTo>
                    <a:pt x="224" y="195"/>
                    <a:pt x="224" y="195"/>
                    <a:pt x="224" y="195"/>
                  </a:cubicBezTo>
                  <a:cubicBezTo>
                    <a:pt x="224" y="195"/>
                    <a:pt x="224" y="195"/>
                    <a:pt x="224" y="195"/>
                  </a:cubicBezTo>
                  <a:cubicBezTo>
                    <a:pt x="224" y="194"/>
                    <a:pt x="224" y="194"/>
                    <a:pt x="224" y="194"/>
                  </a:cubicBezTo>
                  <a:cubicBezTo>
                    <a:pt x="224" y="194"/>
                    <a:pt x="224" y="194"/>
                    <a:pt x="224" y="194"/>
                  </a:cubicBezTo>
                  <a:cubicBezTo>
                    <a:pt x="223" y="194"/>
                    <a:pt x="223" y="194"/>
                    <a:pt x="223" y="194"/>
                  </a:cubicBezTo>
                  <a:cubicBezTo>
                    <a:pt x="223" y="194"/>
                    <a:pt x="223" y="194"/>
                    <a:pt x="223" y="194"/>
                  </a:cubicBezTo>
                  <a:cubicBezTo>
                    <a:pt x="223" y="194"/>
                    <a:pt x="223" y="194"/>
                    <a:pt x="223" y="194"/>
                  </a:cubicBezTo>
                  <a:cubicBezTo>
                    <a:pt x="223" y="194"/>
                    <a:pt x="223" y="194"/>
                    <a:pt x="223" y="194"/>
                  </a:cubicBezTo>
                  <a:cubicBezTo>
                    <a:pt x="223" y="194"/>
                    <a:pt x="223" y="194"/>
                    <a:pt x="223" y="194"/>
                  </a:cubicBezTo>
                  <a:cubicBezTo>
                    <a:pt x="221" y="192"/>
                    <a:pt x="221" y="192"/>
                    <a:pt x="221" y="192"/>
                  </a:cubicBezTo>
                  <a:cubicBezTo>
                    <a:pt x="221" y="192"/>
                    <a:pt x="221" y="192"/>
                    <a:pt x="221" y="192"/>
                  </a:cubicBezTo>
                  <a:cubicBezTo>
                    <a:pt x="220" y="192"/>
                    <a:pt x="220" y="192"/>
                    <a:pt x="220" y="192"/>
                  </a:cubicBezTo>
                  <a:cubicBezTo>
                    <a:pt x="219" y="192"/>
                    <a:pt x="219" y="192"/>
                    <a:pt x="219" y="192"/>
                  </a:cubicBezTo>
                  <a:cubicBezTo>
                    <a:pt x="218" y="190"/>
                    <a:pt x="218" y="190"/>
                    <a:pt x="218" y="190"/>
                  </a:cubicBezTo>
                  <a:cubicBezTo>
                    <a:pt x="216" y="189"/>
                    <a:pt x="216" y="189"/>
                    <a:pt x="216" y="189"/>
                  </a:cubicBezTo>
                  <a:cubicBezTo>
                    <a:pt x="215" y="188"/>
                    <a:pt x="215" y="188"/>
                    <a:pt x="215" y="188"/>
                  </a:cubicBezTo>
                  <a:cubicBezTo>
                    <a:pt x="213" y="188"/>
                    <a:pt x="212" y="188"/>
                    <a:pt x="210" y="188"/>
                  </a:cubicBezTo>
                  <a:cubicBezTo>
                    <a:pt x="209" y="189"/>
                    <a:pt x="209" y="189"/>
                    <a:pt x="209" y="189"/>
                  </a:cubicBezTo>
                  <a:cubicBezTo>
                    <a:pt x="209" y="190"/>
                    <a:pt x="209" y="190"/>
                    <a:pt x="209" y="190"/>
                  </a:cubicBezTo>
                  <a:cubicBezTo>
                    <a:pt x="209" y="190"/>
                    <a:pt x="209" y="190"/>
                    <a:pt x="209" y="190"/>
                  </a:cubicBezTo>
                  <a:cubicBezTo>
                    <a:pt x="209" y="190"/>
                    <a:pt x="209" y="190"/>
                    <a:pt x="209" y="190"/>
                  </a:cubicBezTo>
                  <a:cubicBezTo>
                    <a:pt x="209" y="190"/>
                    <a:pt x="209" y="190"/>
                    <a:pt x="209" y="190"/>
                  </a:cubicBezTo>
                  <a:cubicBezTo>
                    <a:pt x="209" y="191"/>
                    <a:pt x="209" y="191"/>
                    <a:pt x="209" y="191"/>
                  </a:cubicBezTo>
                  <a:cubicBezTo>
                    <a:pt x="209" y="191"/>
                    <a:pt x="209" y="191"/>
                    <a:pt x="209" y="191"/>
                  </a:cubicBezTo>
                  <a:cubicBezTo>
                    <a:pt x="209" y="191"/>
                    <a:pt x="209" y="191"/>
                    <a:pt x="209" y="191"/>
                  </a:cubicBezTo>
                  <a:cubicBezTo>
                    <a:pt x="209" y="192"/>
                    <a:pt x="209" y="192"/>
                    <a:pt x="209" y="192"/>
                  </a:cubicBezTo>
                  <a:cubicBezTo>
                    <a:pt x="209" y="192"/>
                    <a:pt x="209" y="192"/>
                    <a:pt x="209" y="192"/>
                  </a:cubicBezTo>
                  <a:cubicBezTo>
                    <a:pt x="209" y="192"/>
                    <a:pt x="209" y="192"/>
                    <a:pt x="209" y="192"/>
                  </a:cubicBezTo>
                  <a:cubicBezTo>
                    <a:pt x="209" y="193"/>
                    <a:pt x="209" y="193"/>
                    <a:pt x="209" y="193"/>
                  </a:cubicBezTo>
                  <a:cubicBezTo>
                    <a:pt x="209" y="194"/>
                    <a:pt x="209" y="194"/>
                    <a:pt x="209" y="194"/>
                  </a:cubicBezTo>
                  <a:cubicBezTo>
                    <a:pt x="210" y="194"/>
                    <a:pt x="210" y="194"/>
                    <a:pt x="210" y="194"/>
                  </a:cubicBezTo>
                  <a:cubicBezTo>
                    <a:pt x="210" y="194"/>
                    <a:pt x="210" y="194"/>
                    <a:pt x="210" y="194"/>
                  </a:cubicBezTo>
                  <a:cubicBezTo>
                    <a:pt x="210" y="195"/>
                    <a:pt x="210" y="195"/>
                    <a:pt x="210" y="195"/>
                  </a:cubicBezTo>
                  <a:cubicBezTo>
                    <a:pt x="210" y="195"/>
                    <a:pt x="210" y="195"/>
                    <a:pt x="210" y="195"/>
                  </a:cubicBezTo>
                  <a:cubicBezTo>
                    <a:pt x="210" y="195"/>
                    <a:pt x="210" y="195"/>
                    <a:pt x="210" y="195"/>
                  </a:cubicBezTo>
                  <a:cubicBezTo>
                    <a:pt x="210" y="195"/>
                    <a:pt x="210" y="195"/>
                    <a:pt x="210" y="195"/>
                  </a:cubicBezTo>
                  <a:cubicBezTo>
                    <a:pt x="211" y="196"/>
                    <a:pt x="211" y="196"/>
                    <a:pt x="211" y="196"/>
                  </a:cubicBezTo>
                  <a:cubicBezTo>
                    <a:pt x="211" y="196"/>
                    <a:pt x="211" y="196"/>
                    <a:pt x="211" y="196"/>
                  </a:cubicBezTo>
                  <a:cubicBezTo>
                    <a:pt x="211" y="197"/>
                    <a:pt x="211" y="197"/>
                    <a:pt x="211" y="197"/>
                  </a:cubicBezTo>
                  <a:cubicBezTo>
                    <a:pt x="211" y="197"/>
                    <a:pt x="211" y="197"/>
                    <a:pt x="211" y="197"/>
                  </a:cubicBezTo>
                  <a:cubicBezTo>
                    <a:pt x="211" y="197"/>
                    <a:pt x="211" y="197"/>
                    <a:pt x="211" y="197"/>
                  </a:cubicBezTo>
                  <a:cubicBezTo>
                    <a:pt x="211" y="197"/>
                    <a:pt x="211" y="197"/>
                    <a:pt x="211" y="197"/>
                  </a:cubicBezTo>
                  <a:cubicBezTo>
                    <a:pt x="211" y="197"/>
                    <a:pt x="211" y="197"/>
                    <a:pt x="211" y="197"/>
                  </a:cubicBezTo>
                  <a:cubicBezTo>
                    <a:pt x="211" y="197"/>
                    <a:pt x="211" y="197"/>
                    <a:pt x="211" y="197"/>
                  </a:cubicBezTo>
                  <a:cubicBezTo>
                    <a:pt x="211" y="198"/>
                    <a:pt x="211" y="198"/>
                    <a:pt x="211" y="198"/>
                  </a:cubicBezTo>
                  <a:cubicBezTo>
                    <a:pt x="209" y="198"/>
                    <a:pt x="209" y="198"/>
                    <a:pt x="209" y="198"/>
                  </a:cubicBezTo>
                  <a:cubicBezTo>
                    <a:pt x="209" y="197"/>
                    <a:pt x="209" y="197"/>
                    <a:pt x="209" y="197"/>
                  </a:cubicBezTo>
                  <a:cubicBezTo>
                    <a:pt x="209" y="197"/>
                    <a:pt x="209" y="197"/>
                    <a:pt x="209" y="197"/>
                  </a:cubicBezTo>
                  <a:cubicBezTo>
                    <a:pt x="209" y="198"/>
                    <a:pt x="209" y="198"/>
                    <a:pt x="209" y="198"/>
                  </a:cubicBezTo>
                  <a:cubicBezTo>
                    <a:pt x="209" y="198"/>
                    <a:pt x="209" y="198"/>
                    <a:pt x="209" y="198"/>
                  </a:cubicBezTo>
                  <a:cubicBezTo>
                    <a:pt x="209" y="198"/>
                    <a:pt x="209" y="198"/>
                    <a:pt x="209" y="198"/>
                  </a:cubicBezTo>
                  <a:cubicBezTo>
                    <a:pt x="209" y="198"/>
                    <a:pt x="209" y="198"/>
                    <a:pt x="209" y="198"/>
                  </a:cubicBezTo>
                  <a:cubicBezTo>
                    <a:pt x="209" y="199"/>
                    <a:pt x="209" y="199"/>
                    <a:pt x="209" y="199"/>
                  </a:cubicBezTo>
                  <a:cubicBezTo>
                    <a:pt x="209" y="199"/>
                    <a:pt x="209" y="199"/>
                    <a:pt x="209" y="199"/>
                  </a:cubicBezTo>
                  <a:lnTo>
                    <a:pt x="209" y="200"/>
                  </a:lnTo>
                  <a:close/>
                  <a:moveTo>
                    <a:pt x="219" y="143"/>
                  </a:moveTo>
                  <a:cubicBezTo>
                    <a:pt x="219" y="144"/>
                    <a:pt x="219" y="144"/>
                    <a:pt x="219" y="144"/>
                  </a:cubicBezTo>
                  <a:cubicBezTo>
                    <a:pt x="219" y="144"/>
                    <a:pt x="219" y="144"/>
                    <a:pt x="219" y="144"/>
                  </a:cubicBezTo>
                  <a:cubicBezTo>
                    <a:pt x="220" y="143"/>
                    <a:pt x="220" y="143"/>
                    <a:pt x="220" y="143"/>
                  </a:cubicBezTo>
                  <a:cubicBezTo>
                    <a:pt x="221" y="143"/>
                    <a:pt x="221" y="143"/>
                    <a:pt x="221" y="143"/>
                  </a:cubicBezTo>
                  <a:cubicBezTo>
                    <a:pt x="219" y="144"/>
                    <a:pt x="219" y="144"/>
                    <a:pt x="219" y="144"/>
                  </a:cubicBezTo>
                  <a:cubicBezTo>
                    <a:pt x="219" y="145"/>
                    <a:pt x="219" y="145"/>
                    <a:pt x="219" y="145"/>
                  </a:cubicBezTo>
                  <a:cubicBezTo>
                    <a:pt x="219" y="145"/>
                    <a:pt x="219" y="145"/>
                    <a:pt x="219" y="145"/>
                  </a:cubicBezTo>
                  <a:cubicBezTo>
                    <a:pt x="219" y="146"/>
                    <a:pt x="219" y="146"/>
                    <a:pt x="219" y="146"/>
                  </a:cubicBezTo>
                  <a:cubicBezTo>
                    <a:pt x="219" y="147"/>
                    <a:pt x="219" y="147"/>
                    <a:pt x="219" y="147"/>
                  </a:cubicBezTo>
                  <a:cubicBezTo>
                    <a:pt x="220" y="147"/>
                    <a:pt x="220" y="147"/>
                    <a:pt x="220" y="147"/>
                  </a:cubicBezTo>
                  <a:cubicBezTo>
                    <a:pt x="222" y="148"/>
                    <a:pt x="222" y="148"/>
                    <a:pt x="222" y="148"/>
                  </a:cubicBezTo>
                  <a:cubicBezTo>
                    <a:pt x="222" y="148"/>
                    <a:pt x="222" y="148"/>
                    <a:pt x="222" y="148"/>
                  </a:cubicBezTo>
                  <a:cubicBezTo>
                    <a:pt x="222" y="149"/>
                    <a:pt x="222" y="149"/>
                    <a:pt x="222" y="149"/>
                  </a:cubicBezTo>
                  <a:cubicBezTo>
                    <a:pt x="222" y="149"/>
                    <a:pt x="222" y="149"/>
                    <a:pt x="222" y="149"/>
                  </a:cubicBezTo>
                  <a:cubicBezTo>
                    <a:pt x="221" y="149"/>
                    <a:pt x="221" y="149"/>
                    <a:pt x="221" y="149"/>
                  </a:cubicBezTo>
                  <a:cubicBezTo>
                    <a:pt x="221" y="149"/>
                    <a:pt x="221" y="149"/>
                    <a:pt x="221" y="149"/>
                  </a:cubicBezTo>
                  <a:cubicBezTo>
                    <a:pt x="221" y="149"/>
                    <a:pt x="221" y="149"/>
                    <a:pt x="221" y="149"/>
                  </a:cubicBezTo>
                  <a:cubicBezTo>
                    <a:pt x="221" y="149"/>
                    <a:pt x="221" y="149"/>
                    <a:pt x="221" y="149"/>
                  </a:cubicBezTo>
                  <a:cubicBezTo>
                    <a:pt x="221" y="148"/>
                    <a:pt x="221" y="148"/>
                    <a:pt x="221" y="148"/>
                  </a:cubicBezTo>
                  <a:cubicBezTo>
                    <a:pt x="220" y="149"/>
                    <a:pt x="220" y="149"/>
                    <a:pt x="220" y="149"/>
                  </a:cubicBezTo>
                  <a:cubicBezTo>
                    <a:pt x="220" y="149"/>
                    <a:pt x="220" y="149"/>
                    <a:pt x="220" y="149"/>
                  </a:cubicBezTo>
                  <a:cubicBezTo>
                    <a:pt x="220" y="149"/>
                    <a:pt x="220" y="149"/>
                    <a:pt x="220" y="149"/>
                  </a:cubicBezTo>
                  <a:cubicBezTo>
                    <a:pt x="220" y="149"/>
                    <a:pt x="220" y="149"/>
                    <a:pt x="220" y="149"/>
                  </a:cubicBezTo>
                  <a:cubicBezTo>
                    <a:pt x="220" y="149"/>
                    <a:pt x="220" y="149"/>
                    <a:pt x="220" y="149"/>
                  </a:cubicBezTo>
                  <a:cubicBezTo>
                    <a:pt x="219" y="150"/>
                    <a:pt x="219" y="150"/>
                    <a:pt x="219" y="150"/>
                  </a:cubicBezTo>
                  <a:cubicBezTo>
                    <a:pt x="219" y="150"/>
                    <a:pt x="219" y="150"/>
                    <a:pt x="219" y="150"/>
                  </a:cubicBezTo>
                  <a:cubicBezTo>
                    <a:pt x="220" y="150"/>
                    <a:pt x="220" y="150"/>
                    <a:pt x="220" y="150"/>
                  </a:cubicBezTo>
                  <a:cubicBezTo>
                    <a:pt x="220" y="150"/>
                    <a:pt x="220" y="150"/>
                    <a:pt x="220" y="150"/>
                  </a:cubicBezTo>
                  <a:cubicBezTo>
                    <a:pt x="220" y="150"/>
                    <a:pt x="220" y="150"/>
                    <a:pt x="220" y="150"/>
                  </a:cubicBezTo>
                  <a:cubicBezTo>
                    <a:pt x="220" y="151"/>
                    <a:pt x="220" y="151"/>
                    <a:pt x="220" y="151"/>
                  </a:cubicBezTo>
                  <a:cubicBezTo>
                    <a:pt x="220" y="151"/>
                    <a:pt x="220" y="151"/>
                    <a:pt x="220" y="151"/>
                  </a:cubicBezTo>
                  <a:cubicBezTo>
                    <a:pt x="221" y="150"/>
                    <a:pt x="221" y="150"/>
                    <a:pt x="221" y="150"/>
                  </a:cubicBezTo>
                  <a:cubicBezTo>
                    <a:pt x="221" y="150"/>
                    <a:pt x="221" y="150"/>
                    <a:pt x="221" y="150"/>
                  </a:cubicBezTo>
                  <a:cubicBezTo>
                    <a:pt x="221" y="151"/>
                    <a:pt x="221" y="151"/>
                    <a:pt x="221" y="151"/>
                  </a:cubicBezTo>
                  <a:cubicBezTo>
                    <a:pt x="220" y="151"/>
                    <a:pt x="220" y="151"/>
                    <a:pt x="220" y="151"/>
                  </a:cubicBezTo>
                  <a:cubicBezTo>
                    <a:pt x="220" y="151"/>
                    <a:pt x="220" y="151"/>
                    <a:pt x="220" y="151"/>
                  </a:cubicBezTo>
                  <a:cubicBezTo>
                    <a:pt x="221" y="151"/>
                    <a:pt x="221" y="151"/>
                    <a:pt x="221" y="151"/>
                  </a:cubicBezTo>
                  <a:cubicBezTo>
                    <a:pt x="222" y="152"/>
                    <a:pt x="222" y="152"/>
                    <a:pt x="222" y="152"/>
                  </a:cubicBezTo>
                  <a:cubicBezTo>
                    <a:pt x="222" y="153"/>
                    <a:pt x="222" y="153"/>
                    <a:pt x="222" y="153"/>
                  </a:cubicBezTo>
                  <a:cubicBezTo>
                    <a:pt x="222" y="153"/>
                    <a:pt x="222" y="153"/>
                    <a:pt x="222" y="153"/>
                  </a:cubicBezTo>
                  <a:cubicBezTo>
                    <a:pt x="222" y="153"/>
                    <a:pt x="222" y="153"/>
                    <a:pt x="222" y="153"/>
                  </a:cubicBezTo>
                  <a:cubicBezTo>
                    <a:pt x="222" y="154"/>
                    <a:pt x="222" y="154"/>
                    <a:pt x="222" y="154"/>
                  </a:cubicBezTo>
                  <a:cubicBezTo>
                    <a:pt x="222" y="154"/>
                    <a:pt x="222" y="154"/>
                    <a:pt x="222" y="154"/>
                  </a:cubicBezTo>
                  <a:cubicBezTo>
                    <a:pt x="222" y="155"/>
                    <a:pt x="222" y="155"/>
                    <a:pt x="222" y="155"/>
                  </a:cubicBezTo>
                  <a:cubicBezTo>
                    <a:pt x="222" y="155"/>
                    <a:pt x="222" y="155"/>
                    <a:pt x="222" y="155"/>
                  </a:cubicBezTo>
                  <a:cubicBezTo>
                    <a:pt x="222" y="155"/>
                    <a:pt x="222" y="155"/>
                    <a:pt x="222" y="155"/>
                  </a:cubicBezTo>
                  <a:cubicBezTo>
                    <a:pt x="223" y="155"/>
                    <a:pt x="223" y="155"/>
                    <a:pt x="223" y="155"/>
                  </a:cubicBezTo>
                  <a:cubicBezTo>
                    <a:pt x="225" y="158"/>
                    <a:pt x="225" y="158"/>
                    <a:pt x="225" y="158"/>
                  </a:cubicBezTo>
                  <a:cubicBezTo>
                    <a:pt x="226" y="158"/>
                    <a:pt x="227" y="158"/>
                    <a:pt x="229" y="158"/>
                  </a:cubicBezTo>
                  <a:cubicBezTo>
                    <a:pt x="229" y="157"/>
                    <a:pt x="229" y="157"/>
                    <a:pt x="229" y="157"/>
                  </a:cubicBezTo>
                  <a:cubicBezTo>
                    <a:pt x="232" y="156"/>
                    <a:pt x="232" y="156"/>
                    <a:pt x="232" y="156"/>
                  </a:cubicBezTo>
                  <a:cubicBezTo>
                    <a:pt x="232" y="156"/>
                    <a:pt x="232" y="156"/>
                    <a:pt x="232" y="156"/>
                  </a:cubicBezTo>
                  <a:cubicBezTo>
                    <a:pt x="232" y="156"/>
                    <a:pt x="232" y="156"/>
                    <a:pt x="232" y="156"/>
                  </a:cubicBezTo>
                  <a:cubicBezTo>
                    <a:pt x="233" y="155"/>
                    <a:pt x="233" y="155"/>
                    <a:pt x="233" y="155"/>
                  </a:cubicBezTo>
                  <a:cubicBezTo>
                    <a:pt x="233" y="155"/>
                    <a:pt x="233" y="155"/>
                    <a:pt x="233" y="155"/>
                  </a:cubicBezTo>
                  <a:cubicBezTo>
                    <a:pt x="233" y="154"/>
                    <a:pt x="233" y="154"/>
                    <a:pt x="233" y="154"/>
                  </a:cubicBezTo>
                  <a:cubicBezTo>
                    <a:pt x="233" y="154"/>
                    <a:pt x="233" y="154"/>
                    <a:pt x="233" y="154"/>
                  </a:cubicBezTo>
                  <a:cubicBezTo>
                    <a:pt x="234" y="154"/>
                    <a:pt x="234" y="154"/>
                    <a:pt x="234" y="154"/>
                  </a:cubicBezTo>
                  <a:cubicBezTo>
                    <a:pt x="234" y="153"/>
                    <a:pt x="234" y="153"/>
                    <a:pt x="234" y="153"/>
                  </a:cubicBezTo>
                  <a:cubicBezTo>
                    <a:pt x="234" y="153"/>
                    <a:pt x="234" y="153"/>
                    <a:pt x="234" y="153"/>
                  </a:cubicBezTo>
                  <a:cubicBezTo>
                    <a:pt x="234" y="153"/>
                    <a:pt x="234" y="153"/>
                    <a:pt x="234" y="153"/>
                  </a:cubicBezTo>
                  <a:cubicBezTo>
                    <a:pt x="234" y="153"/>
                    <a:pt x="234" y="153"/>
                    <a:pt x="234" y="153"/>
                  </a:cubicBezTo>
                  <a:cubicBezTo>
                    <a:pt x="234" y="152"/>
                    <a:pt x="234" y="152"/>
                    <a:pt x="234" y="152"/>
                  </a:cubicBezTo>
                  <a:cubicBezTo>
                    <a:pt x="234" y="153"/>
                    <a:pt x="234" y="153"/>
                    <a:pt x="234" y="153"/>
                  </a:cubicBezTo>
                  <a:cubicBezTo>
                    <a:pt x="234" y="153"/>
                    <a:pt x="234" y="153"/>
                    <a:pt x="234" y="153"/>
                  </a:cubicBezTo>
                  <a:cubicBezTo>
                    <a:pt x="235" y="154"/>
                    <a:pt x="235" y="154"/>
                    <a:pt x="235" y="154"/>
                  </a:cubicBezTo>
                  <a:cubicBezTo>
                    <a:pt x="234" y="154"/>
                    <a:pt x="234" y="154"/>
                    <a:pt x="234" y="154"/>
                  </a:cubicBezTo>
                  <a:cubicBezTo>
                    <a:pt x="234" y="154"/>
                    <a:pt x="234" y="154"/>
                    <a:pt x="234" y="154"/>
                  </a:cubicBezTo>
                  <a:cubicBezTo>
                    <a:pt x="234" y="155"/>
                    <a:pt x="234" y="155"/>
                    <a:pt x="234" y="155"/>
                  </a:cubicBezTo>
                  <a:cubicBezTo>
                    <a:pt x="234" y="155"/>
                    <a:pt x="234" y="155"/>
                    <a:pt x="234" y="155"/>
                  </a:cubicBezTo>
                  <a:cubicBezTo>
                    <a:pt x="234" y="156"/>
                    <a:pt x="234" y="156"/>
                    <a:pt x="234" y="156"/>
                  </a:cubicBezTo>
                  <a:cubicBezTo>
                    <a:pt x="234" y="156"/>
                    <a:pt x="234" y="156"/>
                    <a:pt x="234" y="156"/>
                  </a:cubicBezTo>
                  <a:cubicBezTo>
                    <a:pt x="233" y="158"/>
                    <a:pt x="233" y="158"/>
                    <a:pt x="233" y="158"/>
                  </a:cubicBezTo>
                  <a:cubicBezTo>
                    <a:pt x="232" y="159"/>
                    <a:pt x="232" y="159"/>
                    <a:pt x="232" y="159"/>
                  </a:cubicBezTo>
                  <a:cubicBezTo>
                    <a:pt x="230" y="160"/>
                    <a:pt x="228" y="160"/>
                    <a:pt x="226" y="161"/>
                  </a:cubicBezTo>
                  <a:cubicBezTo>
                    <a:pt x="226" y="162"/>
                    <a:pt x="226" y="162"/>
                    <a:pt x="226" y="162"/>
                  </a:cubicBezTo>
                  <a:cubicBezTo>
                    <a:pt x="226" y="162"/>
                    <a:pt x="226" y="162"/>
                    <a:pt x="226" y="162"/>
                  </a:cubicBezTo>
                  <a:cubicBezTo>
                    <a:pt x="226" y="162"/>
                    <a:pt x="226" y="162"/>
                    <a:pt x="226" y="162"/>
                  </a:cubicBezTo>
                  <a:cubicBezTo>
                    <a:pt x="226" y="162"/>
                    <a:pt x="226" y="162"/>
                    <a:pt x="226" y="162"/>
                  </a:cubicBezTo>
                  <a:cubicBezTo>
                    <a:pt x="226" y="163"/>
                    <a:pt x="226" y="163"/>
                    <a:pt x="226" y="163"/>
                  </a:cubicBezTo>
                  <a:cubicBezTo>
                    <a:pt x="226" y="163"/>
                    <a:pt x="226" y="163"/>
                    <a:pt x="226" y="163"/>
                  </a:cubicBezTo>
                  <a:cubicBezTo>
                    <a:pt x="226" y="164"/>
                    <a:pt x="226" y="164"/>
                    <a:pt x="226" y="164"/>
                  </a:cubicBezTo>
                  <a:cubicBezTo>
                    <a:pt x="225" y="164"/>
                    <a:pt x="225" y="164"/>
                    <a:pt x="225" y="164"/>
                  </a:cubicBezTo>
                  <a:cubicBezTo>
                    <a:pt x="225" y="164"/>
                    <a:pt x="225" y="164"/>
                    <a:pt x="225" y="164"/>
                  </a:cubicBezTo>
                  <a:cubicBezTo>
                    <a:pt x="225" y="164"/>
                    <a:pt x="225" y="164"/>
                    <a:pt x="225" y="164"/>
                  </a:cubicBezTo>
                  <a:cubicBezTo>
                    <a:pt x="226" y="164"/>
                    <a:pt x="226" y="164"/>
                    <a:pt x="226" y="164"/>
                  </a:cubicBezTo>
                  <a:cubicBezTo>
                    <a:pt x="226" y="164"/>
                    <a:pt x="226" y="164"/>
                    <a:pt x="226" y="164"/>
                  </a:cubicBezTo>
                  <a:cubicBezTo>
                    <a:pt x="226" y="164"/>
                    <a:pt x="226" y="164"/>
                    <a:pt x="226" y="164"/>
                  </a:cubicBezTo>
                  <a:cubicBezTo>
                    <a:pt x="226" y="165"/>
                    <a:pt x="226" y="165"/>
                    <a:pt x="226" y="165"/>
                  </a:cubicBezTo>
                  <a:cubicBezTo>
                    <a:pt x="226" y="165"/>
                    <a:pt x="226" y="165"/>
                    <a:pt x="226" y="165"/>
                  </a:cubicBezTo>
                  <a:cubicBezTo>
                    <a:pt x="226" y="165"/>
                    <a:pt x="226" y="165"/>
                    <a:pt x="226" y="165"/>
                  </a:cubicBezTo>
                  <a:cubicBezTo>
                    <a:pt x="225" y="166"/>
                    <a:pt x="225" y="166"/>
                    <a:pt x="225" y="166"/>
                  </a:cubicBezTo>
                  <a:cubicBezTo>
                    <a:pt x="225" y="166"/>
                    <a:pt x="225" y="166"/>
                    <a:pt x="225" y="166"/>
                  </a:cubicBezTo>
                  <a:cubicBezTo>
                    <a:pt x="226" y="166"/>
                    <a:pt x="226" y="166"/>
                    <a:pt x="226" y="166"/>
                  </a:cubicBezTo>
                  <a:cubicBezTo>
                    <a:pt x="225" y="166"/>
                    <a:pt x="225" y="166"/>
                    <a:pt x="225" y="166"/>
                  </a:cubicBezTo>
                  <a:cubicBezTo>
                    <a:pt x="225" y="166"/>
                    <a:pt x="225" y="166"/>
                    <a:pt x="225" y="166"/>
                  </a:cubicBezTo>
                  <a:cubicBezTo>
                    <a:pt x="226" y="167"/>
                    <a:pt x="226" y="167"/>
                    <a:pt x="226" y="167"/>
                  </a:cubicBezTo>
                  <a:cubicBezTo>
                    <a:pt x="226" y="167"/>
                    <a:pt x="226" y="167"/>
                    <a:pt x="226" y="167"/>
                  </a:cubicBezTo>
                  <a:cubicBezTo>
                    <a:pt x="226" y="167"/>
                    <a:pt x="226" y="167"/>
                    <a:pt x="226" y="167"/>
                  </a:cubicBezTo>
                  <a:cubicBezTo>
                    <a:pt x="226" y="167"/>
                    <a:pt x="226" y="167"/>
                    <a:pt x="226" y="167"/>
                  </a:cubicBezTo>
                  <a:cubicBezTo>
                    <a:pt x="227" y="167"/>
                    <a:pt x="227" y="167"/>
                    <a:pt x="227" y="167"/>
                  </a:cubicBezTo>
                  <a:cubicBezTo>
                    <a:pt x="228" y="168"/>
                    <a:pt x="228" y="168"/>
                    <a:pt x="228" y="168"/>
                  </a:cubicBezTo>
                  <a:cubicBezTo>
                    <a:pt x="228" y="167"/>
                    <a:pt x="228" y="167"/>
                    <a:pt x="228" y="167"/>
                  </a:cubicBezTo>
                  <a:cubicBezTo>
                    <a:pt x="228" y="166"/>
                    <a:pt x="228" y="166"/>
                    <a:pt x="228" y="166"/>
                  </a:cubicBezTo>
                  <a:cubicBezTo>
                    <a:pt x="229" y="166"/>
                    <a:pt x="229" y="166"/>
                    <a:pt x="229" y="166"/>
                  </a:cubicBezTo>
                  <a:cubicBezTo>
                    <a:pt x="229" y="167"/>
                    <a:pt x="229" y="167"/>
                    <a:pt x="229" y="167"/>
                  </a:cubicBezTo>
                  <a:cubicBezTo>
                    <a:pt x="229" y="167"/>
                    <a:pt x="229" y="167"/>
                    <a:pt x="229" y="167"/>
                  </a:cubicBezTo>
                  <a:cubicBezTo>
                    <a:pt x="229" y="167"/>
                    <a:pt x="229" y="167"/>
                    <a:pt x="229" y="167"/>
                  </a:cubicBezTo>
                  <a:cubicBezTo>
                    <a:pt x="229" y="167"/>
                    <a:pt x="229" y="167"/>
                    <a:pt x="229" y="167"/>
                  </a:cubicBezTo>
                  <a:cubicBezTo>
                    <a:pt x="229" y="167"/>
                    <a:pt x="229" y="167"/>
                    <a:pt x="229" y="167"/>
                  </a:cubicBezTo>
                  <a:cubicBezTo>
                    <a:pt x="229" y="168"/>
                    <a:pt x="229" y="168"/>
                    <a:pt x="229" y="168"/>
                  </a:cubicBezTo>
                  <a:cubicBezTo>
                    <a:pt x="229" y="168"/>
                    <a:pt x="229" y="168"/>
                    <a:pt x="229" y="168"/>
                  </a:cubicBezTo>
                  <a:cubicBezTo>
                    <a:pt x="229" y="168"/>
                    <a:pt x="229" y="168"/>
                    <a:pt x="229" y="168"/>
                  </a:cubicBezTo>
                  <a:cubicBezTo>
                    <a:pt x="229" y="168"/>
                    <a:pt x="229" y="168"/>
                    <a:pt x="229" y="168"/>
                  </a:cubicBezTo>
                  <a:cubicBezTo>
                    <a:pt x="230" y="168"/>
                    <a:pt x="230" y="168"/>
                    <a:pt x="230" y="168"/>
                  </a:cubicBezTo>
                  <a:cubicBezTo>
                    <a:pt x="229" y="169"/>
                    <a:pt x="229" y="169"/>
                    <a:pt x="229" y="169"/>
                  </a:cubicBezTo>
                  <a:cubicBezTo>
                    <a:pt x="229" y="169"/>
                    <a:pt x="229" y="169"/>
                    <a:pt x="229" y="169"/>
                  </a:cubicBezTo>
                  <a:cubicBezTo>
                    <a:pt x="229" y="169"/>
                    <a:pt x="229" y="169"/>
                    <a:pt x="229" y="169"/>
                  </a:cubicBezTo>
                  <a:cubicBezTo>
                    <a:pt x="229" y="169"/>
                    <a:pt x="229" y="169"/>
                    <a:pt x="229" y="169"/>
                  </a:cubicBezTo>
                  <a:cubicBezTo>
                    <a:pt x="229" y="169"/>
                    <a:pt x="229" y="169"/>
                    <a:pt x="229" y="169"/>
                  </a:cubicBezTo>
                  <a:cubicBezTo>
                    <a:pt x="229" y="169"/>
                    <a:pt x="229" y="169"/>
                    <a:pt x="229" y="169"/>
                  </a:cubicBezTo>
                  <a:cubicBezTo>
                    <a:pt x="229" y="169"/>
                    <a:pt x="229" y="169"/>
                    <a:pt x="229" y="169"/>
                  </a:cubicBezTo>
                  <a:cubicBezTo>
                    <a:pt x="229" y="169"/>
                    <a:pt x="229" y="169"/>
                    <a:pt x="229" y="169"/>
                  </a:cubicBezTo>
                  <a:cubicBezTo>
                    <a:pt x="229" y="170"/>
                    <a:pt x="229" y="170"/>
                    <a:pt x="229" y="170"/>
                  </a:cubicBezTo>
                  <a:cubicBezTo>
                    <a:pt x="229" y="170"/>
                    <a:pt x="229" y="170"/>
                    <a:pt x="229" y="170"/>
                  </a:cubicBezTo>
                  <a:cubicBezTo>
                    <a:pt x="229" y="170"/>
                    <a:pt x="229" y="170"/>
                    <a:pt x="229" y="170"/>
                  </a:cubicBezTo>
                  <a:cubicBezTo>
                    <a:pt x="229" y="170"/>
                    <a:pt x="229" y="170"/>
                    <a:pt x="229" y="170"/>
                  </a:cubicBezTo>
                  <a:cubicBezTo>
                    <a:pt x="229" y="170"/>
                    <a:pt x="229" y="170"/>
                    <a:pt x="229" y="170"/>
                  </a:cubicBezTo>
                  <a:cubicBezTo>
                    <a:pt x="229" y="170"/>
                    <a:pt x="229" y="170"/>
                    <a:pt x="229" y="170"/>
                  </a:cubicBezTo>
                  <a:cubicBezTo>
                    <a:pt x="229" y="170"/>
                    <a:pt x="229" y="170"/>
                    <a:pt x="229" y="170"/>
                  </a:cubicBezTo>
                  <a:cubicBezTo>
                    <a:pt x="229" y="171"/>
                    <a:pt x="229" y="171"/>
                    <a:pt x="229" y="171"/>
                  </a:cubicBezTo>
                  <a:cubicBezTo>
                    <a:pt x="229" y="171"/>
                    <a:pt x="229" y="171"/>
                    <a:pt x="229" y="171"/>
                  </a:cubicBezTo>
                  <a:cubicBezTo>
                    <a:pt x="230" y="171"/>
                    <a:pt x="230" y="171"/>
                    <a:pt x="230" y="171"/>
                  </a:cubicBezTo>
                  <a:cubicBezTo>
                    <a:pt x="231" y="171"/>
                    <a:pt x="231" y="171"/>
                    <a:pt x="231" y="171"/>
                  </a:cubicBezTo>
                  <a:cubicBezTo>
                    <a:pt x="231" y="171"/>
                    <a:pt x="231" y="171"/>
                    <a:pt x="231" y="171"/>
                  </a:cubicBezTo>
                  <a:cubicBezTo>
                    <a:pt x="231" y="170"/>
                    <a:pt x="231" y="170"/>
                    <a:pt x="231" y="170"/>
                  </a:cubicBezTo>
                  <a:cubicBezTo>
                    <a:pt x="234" y="169"/>
                    <a:pt x="234" y="169"/>
                    <a:pt x="234" y="169"/>
                  </a:cubicBezTo>
                  <a:cubicBezTo>
                    <a:pt x="234" y="168"/>
                    <a:pt x="234" y="168"/>
                    <a:pt x="234" y="168"/>
                  </a:cubicBezTo>
                  <a:cubicBezTo>
                    <a:pt x="235" y="167"/>
                    <a:pt x="235" y="167"/>
                    <a:pt x="235" y="167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234" y="167"/>
                    <a:pt x="234" y="167"/>
                    <a:pt x="234" y="167"/>
                  </a:cubicBezTo>
                  <a:cubicBezTo>
                    <a:pt x="234" y="166"/>
                    <a:pt x="234" y="166"/>
                    <a:pt x="234" y="166"/>
                  </a:cubicBezTo>
                  <a:cubicBezTo>
                    <a:pt x="234" y="166"/>
                    <a:pt x="234" y="166"/>
                    <a:pt x="234" y="166"/>
                  </a:cubicBezTo>
                  <a:cubicBezTo>
                    <a:pt x="234" y="166"/>
                    <a:pt x="234" y="166"/>
                    <a:pt x="234" y="166"/>
                  </a:cubicBezTo>
                  <a:cubicBezTo>
                    <a:pt x="234" y="165"/>
                    <a:pt x="234" y="165"/>
                    <a:pt x="234" y="165"/>
                  </a:cubicBezTo>
                  <a:cubicBezTo>
                    <a:pt x="237" y="167"/>
                    <a:pt x="237" y="167"/>
                    <a:pt x="237" y="167"/>
                  </a:cubicBezTo>
                  <a:cubicBezTo>
                    <a:pt x="238" y="166"/>
                    <a:pt x="238" y="166"/>
                    <a:pt x="238" y="166"/>
                  </a:cubicBezTo>
                  <a:cubicBezTo>
                    <a:pt x="238" y="167"/>
                    <a:pt x="238" y="167"/>
                    <a:pt x="238" y="167"/>
                  </a:cubicBezTo>
                  <a:cubicBezTo>
                    <a:pt x="238" y="167"/>
                    <a:pt x="238" y="167"/>
                    <a:pt x="238" y="167"/>
                  </a:cubicBezTo>
                  <a:cubicBezTo>
                    <a:pt x="237" y="167"/>
                    <a:pt x="237" y="167"/>
                    <a:pt x="237" y="167"/>
                  </a:cubicBezTo>
                  <a:cubicBezTo>
                    <a:pt x="236" y="169"/>
                    <a:pt x="236" y="169"/>
                    <a:pt x="236" y="169"/>
                  </a:cubicBezTo>
                  <a:cubicBezTo>
                    <a:pt x="236" y="169"/>
                    <a:pt x="236" y="169"/>
                    <a:pt x="236" y="169"/>
                  </a:cubicBezTo>
                  <a:cubicBezTo>
                    <a:pt x="236" y="169"/>
                    <a:pt x="236" y="169"/>
                    <a:pt x="236" y="169"/>
                  </a:cubicBezTo>
                  <a:cubicBezTo>
                    <a:pt x="236" y="170"/>
                    <a:pt x="236" y="170"/>
                    <a:pt x="236" y="170"/>
                  </a:cubicBezTo>
                  <a:cubicBezTo>
                    <a:pt x="236" y="170"/>
                    <a:pt x="236" y="170"/>
                    <a:pt x="236" y="170"/>
                  </a:cubicBezTo>
                  <a:cubicBezTo>
                    <a:pt x="236" y="171"/>
                    <a:pt x="236" y="171"/>
                    <a:pt x="236" y="171"/>
                  </a:cubicBezTo>
                  <a:cubicBezTo>
                    <a:pt x="236" y="171"/>
                    <a:pt x="236" y="171"/>
                    <a:pt x="236" y="171"/>
                  </a:cubicBezTo>
                  <a:cubicBezTo>
                    <a:pt x="236" y="171"/>
                    <a:pt x="236" y="171"/>
                    <a:pt x="236" y="171"/>
                  </a:cubicBezTo>
                  <a:cubicBezTo>
                    <a:pt x="236" y="171"/>
                    <a:pt x="236" y="171"/>
                    <a:pt x="236" y="171"/>
                  </a:cubicBezTo>
                  <a:cubicBezTo>
                    <a:pt x="237" y="171"/>
                    <a:pt x="237" y="171"/>
                    <a:pt x="237" y="171"/>
                  </a:cubicBezTo>
                  <a:cubicBezTo>
                    <a:pt x="238" y="171"/>
                    <a:pt x="238" y="171"/>
                    <a:pt x="238" y="171"/>
                  </a:cubicBezTo>
                  <a:cubicBezTo>
                    <a:pt x="239" y="170"/>
                    <a:pt x="239" y="170"/>
                    <a:pt x="239" y="170"/>
                  </a:cubicBezTo>
                  <a:cubicBezTo>
                    <a:pt x="239" y="170"/>
                    <a:pt x="239" y="170"/>
                    <a:pt x="239" y="170"/>
                  </a:cubicBezTo>
                  <a:cubicBezTo>
                    <a:pt x="240" y="169"/>
                    <a:pt x="240" y="169"/>
                    <a:pt x="240" y="169"/>
                  </a:cubicBezTo>
                  <a:cubicBezTo>
                    <a:pt x="240" y="169"/>
                    <a:pt x="240" y="169"/>
                    <a:pt x="240" y="169"/>
                  </a:cubicBezTo>
                  <a:cubicBezTo>
                    <a:pt x="240" y="169"/>
                    <a:pt x="240" y="169"/>
                    <a:pt x="240" y="169"/>
                  </a:cubicBezTo>
                  <a:cubicBezTo>
                    <a:pt x="239" y="168"/>
                    <a:pt x="239" y="168"/>
                    <a:pt x="239" y="168"/>
                  </a:cubicBezTo>
                  <a:cubicBezTo>
                    <a:pt x="239" y="168"/>
                    <a:pt x="239" y="168"/>
                    <a:pt x="239" y="168"/>
                  </a:cubicBezTo>
                  <a:cubicBezTo>
                    <a:pt x="239" y="168"/>
                    <a:pt x="239" y="168"/>
                    <a:pt x="239" y="168"/>
                  </a:cubicBezTo>
                  <a:cubicBezTo>
                    <a:pt x="239" y="168"/>
                    <a:pt x="239" y="168"/>
                    <a:pt x="239" y="168"/>
                  </a:cubicBezTo>
                  <a:cubicBezTo>
                    <a:pt x="239" y="168"/>
                    <a:pt x="239" y="168"/>
                    <a:pt x="239" y="168"/>
                  </a:cubicBezTo>
                  <a:cubicBezTo>
                    <a:pt x="239" y="168"/>
                    <a:pt x="239" y="168"/>
                    <a:pt x="239" y="168"/>
                  </a:cubicBezTo>
                  <a:cubicBezTo>
                    <a:pt x="239" y="167"/>
                    <a:pt x="239" y="167"/>
                    <a:pt x="239" y="167"/>
                  </a:cubicBezTo>
                  <a:cubicBezTo>
                    <a:pt x="240" y="167"/>
                    <a:pt x="240" y="167"/>
                    <a:pt x="240" y="167"/>
                  </a:cubicBezTo>
                  <a:cubicBezTo>
                    <a:pt x="240" y="168"/>
                    <a:pt x="240" y="168"/>
                    <a:pt x="240" y="168"/>
                  </a:cubicBezTo>
                  <a:cubicBezTo>
                    <a:pt x="240" y="168"/>
                    <a:pt x="240" y="168"/>
                    <a:pt x="240" y="168"/>
                  </a:cubicBezTo>
                  <a:cubicBezTo>
                    <a:pt x="240" y="168"/>
                    <a:pt x="240" y="168"/>
                    <a:pt x="240" y="168"/>
                  </a:cubicBezTo>
                  <a:cubicBezTo>
                    <a:pt x="240" y="168"/>
                    <a:pt x="240" y="168"/>
                    <a:pt x="240" y="168"/>
                  </a:cubicBezTo>
                  <a:cubicBezTo>
                    <a:pt x="241" y="167"/>
                    <a:pt x="241" y="167"/>
                    <a:pt x="241" y="167"/>
                  </a:cubicBezTo>
                  <a:cubicBezTo>
                    <a:pt x="241" y="166"/>
                    <a:pt x="241" y="166"/>
                    <a:pt x="241" y="166"/>
                  </a:cubicBezTo>
                  <a:cubicBezTo>
                    <a:pt x="241" y="166"/>
                    <a:pt x="241" y="166"/>
                    <a:pt x="241" y="166"/>
                  </a:cubicBezTo>
                  <a:cubicBezTo>
                    <a:pt x="241" y="165"/>
                    <a:pt x="241" y="165"/>
                    <a:pt x="241" y="165"/>
                  </a:cubicBezTo>
                  <a:cubicBezTo>
                    <a:pt x="241" y="165"/>
                    <a:pt x="241" y="165"/>
                    <a:pt x="241" y="165"/>
                  </a:cubicBezTo>
                  <a:cubicBezTo>
                    <a:pt x="241" y="164"/>
                    <a:pt x="241" y="164"/>
                    <a:pt x="241" y="164"/>
                  </a:cubicBezTo>
                  <a:cubicBezTo>
                    <a:pt x="241" y="164"/>
                    <a:pt x="241" y="164"/>
                    <a:pt x="241" y="164"/>
                  </a:cubicBezTo>
                  <a:cubicBezTo>
                    <a:pt x="242" y="164"/>
                    <a:pt x="242" y="164"/>
                    <a:pt x="242" y="164"/>
                  </a:cubicBezTo>
                  <a:cubicBezTo>
                    <a:pt x="242" y="164"/>
                    <a:pt x="242" y="164"/>
                    <a:pt x="242" y="164"/>
                  </a:cubicBezTo>
                  <a:cubicBezTo>
                    <a:pt x="242" y="164"/>
                    <a:pt x="242" y="164"/>
                    <a:pt x="242" y="164"/>
                  </a:cubicBezTo>
                  <a:cubicBezTo>
                    <a:pt x="242" y="165"/>
                    <a:pt x="242" y="165"/>
                    <a:pt x="242" y="165"/>
                  </a:cubicBezTo>
                  <a:cubicBezTo>
                    <a:pt x="242" y="165"/>
                    <a:pt x="242" y="165"/>
                    <a:pt x="242" y="165"/>
                  </a:cubicBezTo>
                  <a:cubicBezTo>
                    <a:pt x="242" y="166"/>
                    <a:pt x="242" y="166"/>
                    <a:pt x="242" y="166"/>
                  </a:cubicBezTo>
                  <a:cubicBezTo>
                    <a:pt x="242" y="167"/>
                    <a:pt x="242" y="167"/>
                    <a:pt x="242" y="167"/>
                  </a:cubicBezTo>
                  <a:cubicBezTo>
                    <a:pt x="241" y="168"/>
                    <a:pt x="241" y="168"/>
                    <a:pt x="241" y="168"/>
                  </a:cubicBezTo>
                  <a:cubicBezTo>
                    <a:pt x="241" y="168"/>
                    <a:pt x="241" y="168"/>
                    <a:pt x="241" y="168"/>
                  </a:cubicBezTo>
                  <a:cubicBezTo>
                    <a:pt x="243" y="167"/>
                    <a:pt x="243" y="167"/>
                    <a:pt x="243" y="167"/>
                  </a:cubicBezTo>
                  <a:cubicBezTo>
                    <a:pt x="244" y="166"/>
                    <a:pt x="244" y="166"/>
                    <a:pt x="244" y="166"/>
                  </a:cubicBezTo>
                  <a:cubicBezTo>
                    <a:pt x="243" y="166"/>
                    <a:pt x="243" y="166"/>
                    <a:pt x="243" y="166"/>
                  </a:cubicBezTo>
                  <a:cubicBezTo>
                    <a:pt x="243" y="165"/>
                    <a:pt x="243" y="165"/>
                    <a:pt x="243" y="165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3"/>
                    <a:pt x="243" y="163"/>
                    <a:pt x="243" y="163"/>
                  </a:cubicBezTo>
                  <a:cubicBezTo>
                    <a:pt x="243" y="163"/>
                    <a:pt x="243" y="163"/>
                    <a:pt x="243" y="163"/>
                  </a:cubicBezTo>
                  <a:cubicBezTo>
                    <a:pt x="243" y="163"/>
                    <a:pt x="243" y="163"/>
                    <a:pt x="243" y="163"/>
                  </a:cubicBezTo>
                  <a:cubicBezTo>
                    <a:pt x="243" y="163"/>
                    <a:pt x="243" y="163"/>
                    <a:pt x="243" y="163"/>
                  </a:cubicBezTo>
                  <a:cubicBezTo>
                    <a:pt x="243" y="163"/>
                    <a:pt x="243" y="163"/>
                    <a:pt x="243" y="163"/>
                  </a:cubicBezTo>
                  <a:cubicBezTo>
                    <a:pt x="243" y="163"/>
                    <a:pt x="243" y="163"/>
                    <a:pt x="243" y="163"/>
                  </a:cubicBezTo>
                  <a:cubicBezTo>
                    <a:pt x="244" y="165"/>
                    <a:pt x="244" y="165"/>
                    <a:pt x="244" y="165"/>
                  </a:cubicBezTo>
                  <a:cubicBezTo>
                    <a:pt x="244" y="165"/>
                    <a:pt x="244" y="165"/>
                    <a:pt x="244" y="165"/>
                  </a:cubicBezTo>
                  <a:cubicBezTo>
                    <a:pt x="245" y="165"/>
                    <a:pt x="245" y="165"/>
                    <a:pt x="245" y="165"/>
                  </a:cubicBezTo>
                  <a:cubicBezTo>
                    <a:pt x="246" y="164"/>
                    <a:pt x="246" y="164"/>
                    <a:pt x="246" y="164"/>
                  </a:cubicBezTo>
                  <a:cubicBezTo>
                    <a:pt x="248" y="164"/>
                    <a:pt x="248" y="164"/>
                    <a:pt x="248" y="164"/>
                  </a:cubicBezTo>
                  <a:cubicBezTo>
                    <a:pt x="248" y="164"/>
                    <a:pt x="248" y="164"/>
                    <a:pt x="248" y="164"/>
                  </a:cubicBezTo>
                  <a:cubicBezTo>
                    <a:pt x="249" y="164"/>
                    <a:pt x="249" y="164"/>
                    <a:pt x="249" y="164"/>
                  </a:cubicBezTo>
                  <a:cubicBezTo>
                    <a:pt x="248" y="165"/>
                    <a:pt x="248" y="165"/>
                    <a:pt x="248" y="165"/>
                  </a:cubicBezTo>
                  <a:cubicBezTo>
                    <a:pt x="248" y="165"/>
                    <a:pt x="248" y="165"/>
                    <a:pt x="248" y="165"/>
                  </a:cubicBezTo>
                  <a:cubicBezTo>
                    <a:pt x="248" y="165"/>
                    <a:pt x="248" y="165"/>
                    <a:pt x="248" y="165"/>
                  </a:cubicBezTo>
                  <a:cubicBezTo>
                    <a:pt x="247" y="165"/>
                    <a:pt x="247" y="165"/>
                    <a:pt x="247" y="165"/>
                  </a:cubicBezTo>
                  <a:cubicBezTo>
                    <a:pt x="247" y="166"/>
                    <a:pt x="247" y="166"/>
                    <a:pt x="247" y="166"/>
                  </a:cubicBezTo>
                  <a:cubicBezTo>
                    <a:pt x="247" y="166"/>
                    <a:pt x="247" y="166"/>
                    <a:pt x="247" y="166"/>
                  </a:cubicBezTo>
                  <a:cubicBezTo>
                    <a:pt x="246" y="166"/>
                    <a:pt x="246" y="166"/>
                    <a:pt x="246" y="166"/>
                  </a:cubicBezTo>
                  <a:cubicBezTo>
                    <a:pt x="247" y="167"/>
                    <a:pt x="247" y="167"/>
                    <a:pt x="247" y="167"/>
                  </a:cubicBezTo>
                  <a:cubicBezTo>
                    <a:pt x="247" y="167"/>
                    <a:pt x="247" y="167"/>
                    <a:pt x="247" y="167"/>
                  </a:cubicBezTo>
                  <a:cubicBezTo>
                    <a:pt x="248" y="167"/>
                    <a:pt x="248" y="167"/>
                    <a:pt x="248" y="167"/>
                  </a:cubicBezTo>
                  <a:cubicBezTo>
                    <a:pt x="249" y="167"/>
                    <a:pt x="249" y="167"/>
                    <a:pt x="249" y="167"/>
                  </a:cubicBezTo>
                  <a:cubicBezTo>
                    <a:pt x="250" y="167"/>
                    <a:pt x="250" y="167"/>
                    <a:pt x="250" y="167"/>
                  </a:cubicBezTo>
                  <a:cubicBezTo>
                    <a:pt x="251" y="167"/>
                    <a:pt x="251" y="167"/>
                    <a:pt x="251" y="167"/>
                  </a:cubicBezTo>
                  <a:cubicBezTo>
                    <a:pt x="252" y="167"/>
                    <a:pt x="252" y="167"/>
                    <a:pt x="252" y="167"/>
                  </a:cubicBezTo>
                  <a:cubicBezTo>
                    <a:pt x="252" y="167"/>
                    <a:pt x="252" y="167"/>
                    <a:pt x="252" y="167"/>
                  </a:cubicBezTo>
                  <a:cubicBezTo>
                    <a:pt x="254" y="166"/>
                    <a:pt x="254" y="166"/>
                    <a:pt x="254" y="166"/>
                  </a:cubicBezTo>
                  <a:cubicBezTo>
                    <a:pt x="255" y="166"/>
                    <a:pt x="255" y="166"/>
                    <a:pt x="255" y="166"/>
                  </a:cubicBezTo>
                  <a:cubicBezTo>
                    <a:pt x="256" y="165"/>
                    <a:pt x="256" y="165"/>
                    <a:pt x="256" y="165"/>
                  </a:cubicBezTo>
                  <a:cubicBezTo>
                    <a:pt x="256" y="165"/>
                    <a:pt x="256" y="165"/>
                    <a:pt x="256" y="165"/>
                  </a:cubicBezTo>
                  <a:cubicBezTo>
                    <a:pt x="256" y="165"/>
                    <a:pt x="256" y="165"/>
                    <a:pt x="256" y="165"/>
                  </a:cubicBezTo>
                  <a:cubicBezTo>
                    <a:pt x="256" y="166"/>
                    <a:pt x="256" y="166"/>
                    <a:pt x="256" y="166"/>
                  </a:cubicBezTo>
                  <a:cubicBezTo>
                    <a:pt x="256" y="166"/>
                    <a:pt x="256" y="166"/>
                    <a:pt x="256" y="166"/>
                  </a:cubicBezTo>
                  <a:cubicBezTo>
                    <a:pt x="256" y="166"/>
                    <a:pt x="256" y="166"/>
                    <a:pt x="256" y="166"/>
                  </a:cubicBezTo>
                  <a:cubicBezTo>
                    <a:pt x="256" y="166"/>
                    <a:pt x="256" y="166"/>
                    <a:pt x="256" y="166"/>
                  </a:cubicBezTo>
                  <a:cubicBezTo>
                    <a:pt x="256" y="166"/>
                    <a:pt x="256" y="166"/>
                    <a:pt x="256" y="166"/>
                  </a:cubicBezTo>
                  <a:cubicBezTo>
                    <a:pt x="256" y="166"/>
                    <a:pt x="256" y="166"/>
                    <a:pt x="256" y="166"/>
                  </a:cubicBezTo>
                  <a:cubicBezTo>
                    <a:pt x="256" y="166"/>
                    <a:pt x="256" y="166"/>
                    <a:pt x="256" y="166"/>
                  </a:cubicBezTo>
                  <a:cubicBezTo>
                    <a:pt x="256" y="167"/>
                    <a:pt x="256" y="167"/>
                    <a:pt x="256" y="167"/>
                  </a:cubicBezTo>
                  <a:cubicBezTo>
                    <a:pt x="256" y="166"/>
                    <a:pt x="256" y="166"/>
                    <a:pt x="256" y="166"/>
                  </a:cubicBezTo>
                  <a:cubicBezTo>
                    <a:pt x="256" y="167"/>
                    <a:pt x="256" y="167"/>
                    <a:pt x="256" y="167"/>
                  </a:cubicBezTo>
                  <a:cubicBezTo>
                    <a:pt x="254" y="167"/>
                    <a:pt x="254" y="167"/>
                    <a:pt x="254" y="167"/>
                  </a:cubicBezTo>
                  <a:cubicBezTo>
                    <a:pt x="253" y="168"/>
                    <a:pt x="253" y="168"/>
                    <a:pt x="253" y="168"/>
                  </a:cubicBezTo>
                  <a:cubicBezTo>
                    <a:pt x="252" y="168"/>
                    <a:pt x="252" y="168"/>
                    <a:pt x="252" y="168"/>
                  </a:cubicBezTo>
                  <a:cubicBezTo>
                    <a:pt x="252" y="168"/>
                    <a:pt x="252" y="168"/>
                    <a:pt x="252" y="168"/>
                  </a:cubicBezTo>
                  <a:cubicBezTo>
                    <a:pt x="251" y="168"/>
                    <a:pt x="251" y="168"/>
                    <a:pt x="251" y="168"/>
                  </a:cubicBezTo>
                  <a:cubicBezTo>
                    <a:pt x="251" y="169"/>
                    <a:pt x="251" y="169"/>
                    <a:pt x="251" y="169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50" y="168"/>
                    <a:pt x="250" y="168"/>
                    <a:pt x="250" y="168"/>
                  </a:cubicBezTo>
                  <a:cubicBezTo>
                    <a:pt x="249" y="168"/>
                    <a:pt x="249" y="168"/>
                    <a:pt x="249" y="168"/>
                  </a:cubicBezTo>
                  <a:cubicBezTo>
                    <a:pt x="249" y="168"/>
                    <a:pt x="249" y="168"/>
                    <a:pt x="249" y="168"/>
                  </a:cubicBezTo>
                  <a:cubicBezTo>
                    <a:pt x="249" y="169"/>
                    <a:pt x="249" y="169"/>
                    <a:pt x="249" y="169"/>
                  </a:cubicBezTo>
                  <a:cubicBezTo>
                    <a:pt x="249" y="168"/>
                    <a:pt x="249" y="168"/>
                    <a:pt x="249" y="168"/>
                  </a:cubicBezTo>
                  <a:cubicBezTo>
                    <a:pt x="249" y="169"/>
                    <a:pt x="249" y="169"/>
                    <a:pt x="249" y="169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50" y="169"/>
                    <a:pt x="250" y="169"/>
                    <a:pt x="250" y="169"/>
                  </a:cubicBezTo>
                  <a:cubicBezTo>
                    <a:pt x="247" y="169"/>
                    <a:pt x="247" y="169"/>
                    <a:pt x="247" y="169"/>
                  </a:cubicBezTo>
                  <a:cubicBezTo>
                    <a:pt x="246" y="169"/>
                    <a:pt x="246" y="169"/>
                    <a:pt x="246" y="169"/>
                  </a:cubicBezTo>
                  <a:cubicBezTo>
                    <a:pt x="246" y="170"/>
                    <a:pt x="246" y="170"/>
                    <a:pt x="246" y="170"/>
                  </a:cubicBezTo>
                  <a:cubicBezTo>
                    <a:pt x="246" y="170"/>
                    <a:pt x="246" y="170"/>
                    <a:pt x="246" y="170"/>
                  </a:cubicBezTo>
                  <a:cubicBezTo>
                    <a:pt x="246" y="171"/>
                    <a:pt x="246" y="171"/>
                    <a:pt x="246" y="171"/>
                  </a:cubicBezTo>
                  <a:cubicBezTo>
                    <a:pt x="246" y="171"/>
                    <a:pt x="246" y="171"/>
                    <a:pt x="246" y="171"/>
                  </a:cubicBezTo>
                  <a:cubicBezTo>
                    <a:pt x="248" y="172"/>
                    <a:pt x="249" y="172"/>
                    <a:pt x="250" y="172"/>
                  </a:cubicBezTo>
                  <a:cubicBezTo>
                    <a:pt x="251" y="172"/>
                    <a:pt x="251" y="172"/>
                    <a:pt x="251" y="172"/>
                  </a:cubicBezTo>
                  <a:cubicBezTo>
                    <a:pt x="252" y="172"/>
                    <a:pt x="252" y="172"/>
                    <a:pt x="252" y="172"/>
                  </a:cubicBezTo>
                  <a:cubicBezTo>
                    <a:pt x="255" y="171"/>
                    <a:pt x="255" y="171"/>
                    <a:pt x="255" y="171"/>
                  </a:cubicBezTo>
                  <a:cubicBezTo>
                    <a:pt x="257" y="170"/>
                    <a:pt x="257" y="170"/>
                    <a:pt x="257" y="170"/>
                  </a:cubicBezTo>
                  <a:cubicBezTo>
                    <a:pt x="259" y="170"/>
                    <a:pt x="259" y="170"/>
                    <a:pt x="259" y="170"/>
                  </a:cubicBezTo>
                  <a:cubicBezTo>
                    <a:pt x="261" y="170"/>
                    <a:pt x="261" y="170"/>
                    <a:pt x="261" y="170"/>
                  </a:cubicBezTo>
                  <a:cubicBezTo>
                    <a:pt x="261" y="170"/>
                    <a:pt x="261" y="170"/>
                    <a:pt x="261" y="170"/>
                  </a:cubicBezTo>
                  <a:cubicBezTo>
                    <a:pt x="261" y="170"/>
                    <a:pt x="261" y="170"/>
                    <a:pt x="261" y="170"/>
                  </a:cubicBezTo>
                  <a:cubicBezTo>
                    <a:pt x="261" y="170"/>
                    <a:pt x="261" y="170"/>
                    <a:pt x="261" y="170"/>
                  </a:cubicBezTo>
                  <a:cubicBezTo>
                    <a:pt x="260" y="171"/>
                    <a:pt x="260" y="171"/>
                    <a:pt x="260" y="171"/>
                  </a:cubicBezTo>
                  <a:cubicBezTo>
                    <a:pt x="259" y="171"/>
                    <a:pt x="259" y="171"/>
                    <a:pt x="259" y="171"/>
                  </a:cubicBezTo>
                  <a:cubicBezTo>
                    <a:pt x="258" y="172"/>
                    <a:pt x="257" y="172"/>
                    <a:pt x="256" y="172"/>
                  </a:cubicBezTo>
                  <a:cubicBezTo>
                    <a:pt x="255" y="172"/>
                    <a:pt x="255" y="172"/>
                    <a:pt x="255" y="172"/>
                  </a:cubicBezTo>
                  <a:cubicBezTo>
                    <a:pt x="254" y="173"/>
                    <a:pt x="254" y="173"/>
                    <a:pt x="254" y="173"/>
                  </a:cubicBezTo>
                  <a:cubicBezTo>
                    <a:pt x="252" y="174"/>
                    <a:pt x="252" y="174"/>
                    <a:pt x="252" y="174"/>
                  </a:cubicBezTo>
                  <a:cubicBezTo>
                    <a:pt x="249" y="174"/>
                    <a:pt x="249" y="174"/>
                    <a:pt x="249" y="174"/>
                  </a:cubicBezTo>
                  <a:cubicBezTo>
                    <a:pt x="247" y="174"/>
                    <a:pt x="247" y="174"/>
                    <a:pt x="247" y="174"/>
                  </a:cubicBezTo>
                  <a:cubicBezTo>
                    <a:pt x="246" y="174"/>
                    <a:pt x="246" y="174"/>
                    <a:pt x="246" y="174"/>
                  </a:cubicBezTo>
                  <a:cubicBezTo>
                    <a:pt x="246" y="174"/>
                    <a:pt x="246" y="174"/>
                    <a:pt x="246" y="174"/>
                  </a:cubicBezTo>
                  <a:cubicBezTo>
                    <a:pt x="245" y="175"/>
                    <a:pt x="245" y="175"/>
                    <a:pt x="245" y="175"/>
                  </a:cubicBezTo>
                  <a:cubicBezTo>
                    <a:pt x="245" y="175"/>
                    <a:pt x="245" y="175"/>
                    <a:pt x="245" y="175"/>
                  </a:cubicBezTo>
                  <a:cubicBezTo>
                    <a:pt x="244" y="174"/>
                    <a:pt x="244" y="174"/>
                    <a:pt x="244" y="174"/>
                  </a:cubicBezTo>
                  <a:cubicBezTo>
                    <a:pt x="244" y="175"/>
                    <a:pt x="244" y="175"/>
                    <a:pt x="244" y="175"/>
                  </a:cubicBezTo>
                  <a:cubicBezTo>
                    <a:pt x="243" y="174"/>
                    <a:pt x="243" y="174"/>
                    <a:pt x="243" y="174"/>
                  </a:cubicBezTo>
                  <a:cubicBezTo>
                    <a:pt x="242" y="174"/>
                    <a:pt x="242" y="174"/>
                    <a:pt x="242" y="174"/>
                  </a:cubicBezTo>
                  <a:cubicBezTo>
                    <a:pt x="242" y="174"/>
                    <a:pt x="242" y="174"/>
                    <a:pt x="242" y="174"/>
                  </a:cubicBezTo>
                  <a:cubicBezTo>
                    <a:pt x="241" y="175"/>
                    <a:pt x="241" y="175"/>
                    <a:pt x="241" y="175"/>
                  </a:cubicBezTo>
                  <a:cubicBezTo>
                    <a:pt x="241" y="175"/>
                    <a:pt x="241" y="175"/>
                    <a:pt x="241" y="175"/>
                  </a:cubicBezTo>
                  <a:cubicBezTo>
                    <a:pt x="241" y="176"/>
                    <a:pt x="241" y="176"/>
                    <a:pt x="241" y="176"/>
                  </a:cubicBezTo>
                  <a:cubicBezTo>
                    <a:pt x="241" y="177"/>
                    <a:pt x="241" y="177"/>
                    <a:pt x="241" y="177"/>
                  </a:cubicBezTo>
                  <a:cubicBezTo>
                    <a:pt x="240" y="178"/>
                    <a:pt x="240" y="178"/>
                    <a:pt x="240" y="178"/>
                  </a:cubicBezTo>
                  <a:cubicBezTo>
                    <a:pt x="240" y="178"/>
                    <a:pt x="240" y="178"/>
                    <a:pt x="240" y="178"/>
                  </a:cubicBezTo>
                  <a:cubicBezTo>
                    <a:pt x="240" y="178"/>
                    <a:pt x="240" y="178"/>
                    <a:pt x="240" y="178"/>
                  </a:cubicBezTo>
                  <a:cubicBezTo>
                    <a:pt x="240" y="178"/>
                    <a:pt x="240" y="178"/>
                    <a:pt x="240" y="178"/>
                  </a:cubicBezTo>
                  <a:cubicBezTo>
                    <a:pt x="240" y="178"/>
                    <a:pt x="240" y="178"/>
                    <a:pt x="240" y="178"/>
                  </a:cubicBezTo>
                  <a:cubicBezTo>
                    <a:pt x="239" y="179"/>
                    <a:pt x="239" y="179"/>
                    <a:pt x="239" y="179"/>
                  </a:cubicBezTo>
                  <a:cubicBezTo>
                    <a:pt x="238" y="179"/>
                    <a:pt x="238" y="179"/>
                    <a:pt x="238" y="179"/>
                  </a:cubicBezTo>
                  <a:cubicBezTo>
                    <a:pt x="238" y="179"/>
                    <a:pt x="238" y="179"/>
                    <a:pt x="238" y="179"/>
                  </a:cubicBezTo>
                  <a:cubicBezTo>
                    <a:pt x="236" y="180"/>
                    <a:pt x="236" y="180"/>
                    <a:pt x="236" y="180"/>
                  </a:cubicBezTo>
                  <a:cubicBezTo>
                    <a:pt x="236" y="181"/>
                    <a:pt x="236" y="181"/>
                    <a:pt x="236" y="181"/>
                  </a:cubicBezTo>
                  <a:cubicBezTo>
                    <a:pt x="236" y="182"/>
                    <a:pt x="236" y="182"/>
                    <a:pt x="236" y="182"/>
                  </a:cubicBezTo>
                  <a:cubicBezTo>
                    <a:pt x="238" y="184"/>
                    <a:pt x="238" y="184"/>
                    <a:pt x="238" y="184"/>
                  </a:cubicBezTo>
                  <a:cubicBezTo>
                    <a:pt x="238" y="184"/>
                    <a:pt x="238" y="184"/>
                    <a:pt x="238" y="184"/>
                  </a:cubicBezTo>
                  <a:cubicBezTo>
                    <a:pt x="238" y="184"/>
                    <a:pt x="238" y="184"/>
                    <a:pt x="238" y="184"/>
                  </a:cubicBezTo>
                  <a:cubicBezTo>
                    <a:pt x="239" y="185"/>
                    <a:pt x="239" y="185"/>
                    <a:pt x="239" y="185"/>
                  </a:cubicBezTo>
                  <a:cubicBezTo>
                    <a:pt x="239" y="186"/>
                    <a:pt x="239" y="186"/>
                    <a:pt x="239" y="186"/>
                  </a:cubicBezTo>
                  <a:cubicBezTo>
                    <a:pt x="239" y="186"/>
                    <a:pt x="239" y="186"/>
                    <a:pt x="239" y="186"/>
                  </a:cubicBezTo>
                  <a:cubicBezTo>
                    <a:pt x="240" y="186"/>
                    <a:pt x="240" y="186"/>
                    <a:pt x="240" y="186"/>
                  </a:cubicBezTo>
                  <a:cubicBezTo>
                    <a:pt x="241" y="186"/>
                    <a:pt x="241" y="186"/>
                    <a:pt x="241" y="186"/>
                  </a:cubicBezTo>
                  <a:cubicBezTo>
                    <a:pt x="242" y="186"/>
                    <a:pt x="242" y="186"/>
                    <a:pt x="242" y="186"/>
                  </a:cubicBezTo>
                  <a:cubicBezTo>
                    <a:pt x="243" y="187"/>
                    <a:pt x="243" y="187"/>
                    <a:pt x="243" y="187"/>
                  </a:cubicBezTo>
                  <a:cubicBezTo>
                    <a:pt x="244" y="188"/>
                    <a:pt x="244" y="188"/>
                    <a:pt x="244" y="188"/>
                  </a:cubicBezTo>
                  <a:cubicBezTo>
                    <a:pt x="245" y="188"/>
                    <a:pt x="245" y="188"/>
                    <a:pt x="245" y="188"/>
                  </a:cubicBezTo>
                  <a:cubicBezTo>
                    <a:pt x="245" y="188"/>
                    <a:pt x="245" y="188"/>
                    <a:pt x="245" y="188"/>
                  </a:cubicBezTo>
                  <a:cubicBezTo>
                    <a:pt x="245" y="189"/>
                    <a:pt x="245" y="189"/>
                    <a:pt x="245" y="189"/>
                  </a:cubicBezTo>
                  <a:cubicBezTo>
                    <a:pt x="245" y="189"/>
                    <a:pt x="245" y="189"/>
                    <a:pt x="245" y="189"/>
                  </a:cubicBezTo>
                  <a:cubicBezTo>
                    <a:pt x="245" y="189"/>
                    <a:pt x="245" y="189"/>
                    <a:pt x="245" y="189"/>
                  </a:cubicBezTo>
                  <a:cubicBezTo>
                    <a:pt x="244" y="189"/>
                    <a:pt x="244" y="189"/>
                    <a:pt x="244" y="189"/>
                  </a:cubicBezTo>
                  <a:cubicBezTo>
                    <a:pt x="241" y="188"/>
                    <a:pt x="241" y="188"/>
                    <a:pt x="241" y="188"/>
                  </a:cubicBezTo>
                  <a:cubicBezTo>
                    <a:pt x="240" y="188"/>
                    <a:pt x="240" y="188"/>
                    <a:pt x="240" y="188"/>
                  </a:cubicBezTo>
                  <a:cubicBezTo>
                    <a:pt x="240" y="188"/>
                    <a:pt x="240" y="188"/>
                    <a:pt x="240" y="188"/>
                  </a:cubicBezTo>
                  <a:cubicBezTo>
                    <a:pt x="240" y="189"/>
                    <a:pt x="240" y="189"/>
                    <a:pt x="240" y="189"/>
                  </a:cubicBezTo>
                  <a:cubicBezTo>
                    <a:pt x="241" y="190"/>
                    <a:pt x="241" y="190"/>
                    <a:pt x="241" y="190"/>
                  </a:cubicBezTo>
                  <a:cubicBezTo>
                    <a:pt x="241" y="191"/>
                    <a:pt x="241" y="191"/>
                    <a:pt x="241" y="191"/>
                  </a:cubicBezTo>
                  <a:cubicBezTo>
                    <a:pt x="241" y="191"/>
                    <a:pt x="241" y="191"/>
                    <a:pt x="241" y="191"/>
                  </a:cubicBezTo>
                  <a:cubicBezTo>
                    <a:pt x="242" y="191"/>
                    <a:pt x="242" y="191"/>
                    <a:pt x="242" y="191"/>
                  </a:cubicBezTo>
                  <a:cubicBezTo>
                    <a:pt x="242" y="191"/>
                    <a:pt x="242" y="191"/>
                    <a:pt x="242" y="191"/>
                  </a:cubicBezTo>
                  <a:cubicBezTo>
                    <a:pt x="243" y="191"/>
                    <a:pt x="243" y="191"/>
                    <a:pt x="243" y="191"/>
                  </a:cubicBezTo>
                  <a:cubicBezTo>
                    <a:pt x="243" y="191"/>
                    <a:pt x="243" y="191"/>
                    <a:pt x="243" y="191"/>
                  </a:cubicBezTo>
                  <a:cubicBezTo>
                    <a:pt x="243" y="192"/>
                    <a:pt x="243" y="192"/>
                    <a:pt x="243" y="192"/>
                  </a:cubicBezTo>
                  <a:cubicBezTo>
                    <a:pt x="242" y="192"/>
                    <a:pt x="242" y="192"/>
                    <a:pt x="242" y="192"/>
                  </a:cubicBezTo>
                  <a:cubicBezTo>
                    <a:pt x="242" y="192"/>
                    <a:pt x="242" y="192"/>
                    <a:pt x="242" y="192"/>
                  </a:cubicBezTo>
                  <a:cubicBezTo>
                    <a:pt x="242" y="192"/>
                    <a:pt x="242" y="192"/>
                    <a:pt x="242" y="192"/>
                  </a:cubicBezTo>
                  <a:cubicBezTo>
                    <a:pt x="243" y="194"/>
                    <a:pt x="243" y="194"/>
                    <a:pt x="243" y="194"/>
                  </a:cubicBezTo>
                  <a:cubicBezTo>
                    <a:pt x="244" y="194"/>
                    <a:pt x="244" y="194"/>
                    <a:pt x="244" y="194"/>
                  </a:cubicBezTo>
                  <a:cubicBezTo>
                    <a:pt x="244" y="194"/>
                    <a:pt x="244" y="194"/>
                    <a:pt x="244" y="194"/>
                  </a:cubicBezTo>
                  <a:cubicBezTo>
                    <a:pt x="246" y="194"/>
                    <a:pt x="246" y="194"/>
                    <a:pt x="246" y="194"/>
                  </a:cubicBezTo>
                  <a:cubicBezTo>
                    <a:pt x="246" y="193"/>
                    <a:pt x="246" y="193"/>
                    <a:pt x="246" y="193"/>
                  </a:cubicBezTo>
                  <a:cubicBezTo>
                    <a:pt x="246" y="193"/>
                    <a:pt x="246" y="193"/>
                    <a:pt x="246" y="193"/>
                  </a:cubicBezTo>
                  <a:cubicBezTo>
                    <a:pt x="246" y="193"/>
                    <a:pt x="246" y="193"/>
                    <a:pt x="246" y="193"/>
                  </a:cubicBezTo>
                  <a:cubicBezTo>
                    <a:pt x="246" y="193"/>
                    <a:pt x="246" y="193"/>
                    <a:pt x="246" y="193"/>
                  </a:cubicBezTo>
                  <a:cubicBezTo>
                    <a:pt x="246" y="193"/>
                    <a:pt x="246" y="193"/>
                    <a:pt x="246" y="193"/>
                  </a:cubicBezTo>
                  <a:cubicBezTo>
                    <a:pt x="246" y="193"/>
                    <a:pt x="246" y="193"/>
                    <a:pt x="246" y="193"/>
                  </a:cubicBezTo>
                  <a:cubicBezTo>
                    <a:pt x="246" y="193"/>
                    <a:pt x="246" y="193"/>
                    <a:pt x="246" y="193"/>
                  </a:cubicBezTo>
                  <a:cubicBezTo>
                    <a:pt x="247" y="192"/>
                    <a:pt x="247" y="192"/>
                    <a:pt x="247" y="192"/>
                  </a:cubicBezTo>
                  <a:cubicBezTo>
                    <a:pt x="247" y="193"/>
                    <a:pt x="247" y="193"/>
                    <a:pt x="247" y="193"/>
                  </a:cubicBezTo>
                  <a:cubicBezTo>
                    <a:pt x="248" y="193"/>
                    <a:pt x="248" y="193"/>
                    <a:pt x="248" y="193"/>
                  </a:cubicBezTo>
                  <a:cubicBezTo>
                    <a:pt x="250" y="194"/>
                    <a:pt x="252" y="194"/>
                    <a:pt x="254" y="195"/>
                  </a:cubicBezTo>
                  <a:cubicBezTo>
                    <a:pt x="254" y="194"/>
                    <a:pt x="254" y="194"/>
                    <a:pt x="254" y="194"/>
                  </a:cubicBezTo>
                  <a:cubicBezTo>
                    <a:pt x="255" y="194"/>
                    <a:pt x="255" y="194"/>
                    <a:pt x="255" y="194"/>
                  </a:cubicBezTo>
                  <a:cubicBezTo>
                    <a:pt x="255" y="195"/>
                    <a:pt x="255" y="195"/>
                    <a:pt x="255" y="195"/>
                  </a:cubicBezTo>
                  <a:cubicBezTo>
                    <a:pt x="255" y="196"/>
                    <a:pt x="255" y="196"/>
                    <a:pt x="255" y="196"/>
                  </a:cubicBezTo>
                  <a:cubicBezTo>
                    <a:pt x="254" y="196"/>
                    <a:pt x="254" y="196"/>
                    <a:pt x="254" y="196"/>
                  </a:cubicBezTo>
                  <a:cubicBezTo>
                    <a:pt x="254" y="195"/>
                    <a:pt x="254" y="195"/>
                    <a:pt x="254" y="195"/>
                  </a:cubicBezTo>
                  <a:cubicBezTo>
                    <a:pt x="253" y="195"/>
                    <a:pt x="253" y="195"/>
                    <a:pt x="253" y="195"/>
                  </a:cubicBezTo>
                  <a:cubicBezTo>
                    <a:pt x="252" y="195"/>
                    <a:pt x="251" y="196"/>
                    <a:pt x="249" y="196"/>
                  </a:cubicBezTo>
                  <a:cubicBezTo>
                    <a:pt x="249" y="196"/>
                    <a:pt x="249" y="196"/>
                    <a:pt x="249" y="196"/>
                  </a:cubicBezTo>
                  <a:cubicBezTo>
                    <a:pt x="249" y="196"/>
                    <a:pt x="249" y="196"/>
                    <a:pt x="249" y="196"/>
                  </a:cubicBezTo>
                  <a:cubicBezTo>
                    <a:pt x="249" y="196"/>
                    <a:pt x="249" y="196"/>
                    <a:pt x="249" y="196"/>
                  </a:cubicBezTo>
                  <a:cubicBezTo>
                    <a:pt x="249" y="197"/>
                    <a:pt x="249" y="197"/>
                    <a:pt x="249" y="197"/>
                  </a:cubicBezTo>
                  <a:cubicBezTo>
                    <a:pt x="249" y="197"/>
                    <a:pt x="249" y="197"/>
                    <a:pt x="249" y="197"/>
                  </a:cubicBezTo>
                  <a:cubicBezTo>
                    <a:pt x="249" y="197"/>
                    <a:pt x="249" y="197"/>
                    <a:pt x="249" y="197"/>
                  </a:cubicBezTo>
                  <a:cubicBezTo>
                    <a:pt x="248" y="197"/>
                    <a:pt x="248" y="197"/>
                    <a:pt x="248" y="197"/>
                  </a:cubicBezTo>
                  <a:cubicBezTo>
                    <a:pt x="248" y="197"/>
                    <a:pt x="248" y="197"/>
                    <a:pt x="248" y="197"/>
                  </a:cubicBezTo>
                  <a:cubicBezTo>
                    <a:pt x="246" y="197"/>
                    <a:pt x="246" y="197"/>
                    <a:pt x="246" y="197"/>
                  </a:cubicBezTo>
                  <a:cubicBezTo>
                    <a:pt x="246" y="197"/>
                    <a:pt x="246" y="197"/>
                    <a:pt x="246" y="197"/>
                  </a:cubicBezTo>
                  <a:cubicBezTo>
                    <a:pt x="247" y="197"/>
                    <a:pt x="247" y="197"/>
                    <a:pt x="247" y="197"/>
                  </a:cubicBezTo>
                  <a:cubicBezTo>
                    <a:pt x="246" y="197"/>
                    <a:pt x="246" y="197"/>
                    <a:pt x="246" y="197"/>
                  </a:cubicBezTo>
                  <a:cubicBezTo>
                    <a:pt x="246" y="198"/>
                    <a:pt x="246" y="198"/>
                    <a:pt x="246" y="198"/>
                  </a:cubicBezTo>
                  <a:cubicBezTo>
                    <a:pt x="246" y="198"/>
                    <a:pt x="246" y="198"/>
                    <a:pt x="246" y="198"/>
                  </a:cubicBezTo>
                  <a:cubicBezTo>
                    <a:pt x="246" y="199"/>
                    <a:pt x="246" y="199"/>
                    <a:pt x="246" y="199"/>
                  </a:cubicBezTo>
                  <a:cubicBezTo>
                    <a:pt x="247" y="200"/>
                    <a:pt x="247" y="200"/>
                    <a:pt x="247" y="200"/>
                  </a:cubicBezTo>
                  <a:cubicBezTo>
                    <a:pt x="247" y="201"/>
                    <a:pt x="247" y="201"/>
                    <a:pt x="247" y="201"/>
                  </a:cubicBezTo>
                  <a:cubicBezTo>
                    <a:pt x="248" y="202"/>
                    <a:pt x="248" y="202"/>
                    <a:pt x="248" y="202"/>
                  </a:cubicBezTo>
                  <a:cubicBezTo>
                    <a:pt x="249" y="202"/>
                    <a:pt x="249" y="202"/>
                    <a:pt x="249" y="202"/>
                  </a:cubicBezTo>
                  <a:cubicBezTo>
                    <a:pt x="249" y="202"/>
                    <a:pt x="249" y="202"/>
                    <a:pt x="249" y="202"/>
                  </a:cubicBezTo>
                  <a:cubicBezTo>
                    <a:pt x="249" y="202"/>
                    <a:pt x="249" y="202"/>
                    <a:pt x="249" y="202"/>
                  </a:cubicBezTo>
                  <a:cubicBezTo>
                    <a:pt x="249" y="203"/>
                    <a:pt x="249" y="203"/>
                    <a:pt x="249" y="203"/>
                  </a:cubicBezTo>
                  <a:cubicBezTo>
                    <a:pt x="249" y="203"/>
                    <a:pt x="249" y="203"/>
                    <a:pt x="249" y="203"/>
                  </a:cubicBezTo>
                  <a:cubicBezTo>
                    <a:pt x="250" y="204"/>
                    <a:pt x="250" y="204"/>
                    <a:pt x="250" y="204"/>
                  </a:cubicBezTo>
                  <a:cubicBezTo>
                    <a:pt x="251" y="203"/>
                    <a:pt x="251" y="203"/>
                    <a:pt x="251" y="203"/>
                  </a:cubicBezTo>
                  <a:cubicBezTo>
                    <a:pt x="251" y="203"/>
                    <a:pt x="251" y="203"/>
                    <a:pt x="251" y="203"/>
                  </a:cubicBezTo>
                  <a:cubicBezTo>
                    <a:pt x="252" y="203"/>
                    <a:pt x="252" y="203"/>
                    <a:pt x="252" y="203"/>
                  </a:cubicBezTo>
                  <a:cubicBezTo>
                    <a:pt x="251" y="204"/>
                    <a:pt x="251" y="204"/>
                    <a:pt x="251" y="204"/>
                  </a:cubicBezTo>
                  <a:cubicBezTo>
                    <a:pt x="251" y="204"/>
                    <a:pt x="251" y="204"/>
                    <a:pt x="251" y="204"/>
                  </a:cubicBezTo>
                  <a:cubicBezTo>
                    <a:pt x="251" y="204"/>
                    <a:pt x="251" y="204"/>
                    <a:pt x="251" y="204"/>
                  </a:cubicBezTo>
                  <a:cubicBezTo>
                    <a:pt x="251" y="204"/>
                    <a:pt x="251" y="204"/>
                    <a:pt x="251" y="204"/>
                  </a:cubicBezTo>
                  <a:cubicBezTo>
                    <a:pt x="252" y="204"/>
                    <a:pt x="252" y="204"/>
                    <a:pt x="252" y="204"/>
                  </a:cubicBezTo>
                  <a:cubicBezTo>
                    <a:pt x="252" y="205"/>
                    <a:pt x="252" y="205"/>
                    <a:pt x="252" y="205"/>
                  </a:cubicBezTo>
                  <a:cubicBezTo>
                    <a:pt x="252" y="205"/>
                    <a:pt x="252" y="205"/>
                    <a:pt x="252" y="205"/>
                  </a:cubicBezTo>
                  <a:cubicBezTo>
                    <a:pt x="252" y="206"/>
                    <a:pt x="252" y="206"/>
                    <a:pt x="252" y="206"/>
                  </a:cubicBezTo>
                  <a:cubicBezTo>
                    <a:pt x="253" y="207"/>
                    <a:pt x="253" y="207"/>
                    <a:pt x="253" y="207"/>
                  </a:cubicBezTo>
                  <a:cubicBezTo>
                    <a:pt x="253" y="207"/>
                    <a:pt x="253" y="207"/>
                    <a:pt x="253" y="207"/>
                  </a:cubicBezTo>
                  <a:cubicBezTo>
                    <a:pt x="253" y="207"/>
                    <a:pt x="253" y="207"/>
                    <a:pt x="253" y="207"/>
                  </a:cubicBezTo>
                  <a:cubicBezTo>
                    <a:pt x="253" y="206"/>
                    <a:pt x="253" y="206"/>
                    <a:pt x="253" y="206"/>
                  </a:cubicBezTo>
                  <a:cubicBezTo>
                    <a:pt x="253" y="206"/>
                    <a:pt x="253" y="206"/>
                    <a:pt x="253" y="206"/>
                  </a:cubicBezTo>
                  <a:cubicBezTo>
                    <a:pt x="254" y="205"/>
                    <a:pt x="254" y="205"/>
                    <a:pt x="254" y="205"/>
                  </a:cubicBezTo>
                  <a:cubicBezTo>
                    <a:pt x="254" y="206"/>
                    <a:pt x="254" y="206"/>
                    <a:pt x="254" y="206"/>
                  </a:cubicBezTo>
                  <a:cubicBezTo>
                    <a:pt x="255" y="206"/>
                    <a:pt x="255" y="206"/>
                    <a:pt x="255" y="206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9" y="207"/>
                    <a:pt x="259" y="207"/>
                    <a:pt x="259" y="207"/>
                  </a:cubicBezTo>
                  <a:cubicBezTo>
                    <a:pt x="261" y="208"/>
                    <a:pt x="261" y="208"/>
                    <a:pt x="261" y="208"/>
                  </a:cubicBezTo>
                  <a:cubicBezTo>
                    <a:pt x="263" y="208"/>
                    <a:pt x="263" y="208"/>
                    <a:pt x="263" y="208"/>
                  </a:cubicBezTo>
                  <a:cubicBezTo>
                    <a:pt x="265" y="208"/>
                    <a:pt x="265" y="208"/>
                    <a:pt x="265" y="208"/>
                  </a:cubicBezTo>
                  <a:cubicBezTo>
                    <a:pt x="265" y="208"/>
                    <a:pt x="265" y="208"/>
                    <a:pt x="265" y="208"/>
                  </a:cubicBezTo>
                  <a:cubicBezTo>
                    <a:pt x="265" y="207"/>
                    <a:pt x="265" y="207"/>
                    <a:pt x="265" y="207"/>
                  </a:cubicBezTo>
                  <a:cubicBezTo>
                    <a:pt x="265" y="207"/>
                    <a:pt x="265" y="207"/>
                    <a:pt x="265" y="207"/>
                  </a:cubicBezTo>
                  <a:cubicBezTo>
                    <a:pt x="265" y="206"/>
                    <a:pt x="265" y="206"/>
                    <a:pt x="265" y="206"/>
                  </a:cubicBezTo>
                  <a:cubicBezTo>
                    <a:pt x="265" y="206"/>
                    <a:pt x="265" y="206"/>
                    <a:pt x="265" y="206"/>
                  </a:cubicBezTo>
                  <a:cubicBezTo>
                    <a:pt x="264" y="205"/>
                    <a:pt x="264" y="205"/>
                    <a:pt x="264" y="205"/>
                  </a:cubicBezTo>
                  <a:cubicBezTo>
                    <a:pt x="264" y="205"/>
                    <a:pt x="264" y="205"/>
                    <a:pt x="264" y="205"/>
                  </a:cubicBezTo>
                  <a:cubicBezTo>
                    <a:pt x="264" y="204"/>
                    <a:pt x="264" y="204"/>
                    <a:pt x="264" y="204"/>
                  </a:cubicBezTo>
                  <a:cubicBezTo>
                    <a:pt x="264" y="204"/>
                    <a:pt x="264" y="204"/>
                    <a:pt x="264" y="204"/>
                  </a:cubicBezTo>
                  <a:cubicBezTo>
                    <a:pt x="265" y="204"/>
                    <a:pt x="265" y="204"/>
                    <a:pt x="265" y="204"/>
                  </a:cubicBezTo>
                  <a:cubicBezTo>
                    <a:pt x="264" y="203"/>
                    <a:pt x="264" y="203"/>
                    <a:pt x="264" y="203"/>
                  </a:cubicBezTo>
                  <a:cubicBezTo>
                    <a:pt x="263" y="203"/>
                    <a:pt x="263" y="203"/>
                    <a:pt x="263" y="203"/>
                  </a:cubicBezTo>
                  <a:cubicBezTo>
                    <a:pt x="262" y="203"/>
                    <a:pt x="262" y="203"/>
                    <a:pt x="262" y="203"/>
                  </a:cubicBezTo>
                  <a:cubicBezTo>
                    <a:pt x="262" y="202"/>
                    <a:pt x="262" y="202"/>
                    <a:pt x="262" y="202"/>
                  </a:cubicBezTo>
                  <a:cubicBezTo>
                    <a:pt x="262" y="202"/>
                    <a:pt x="262" y="202"/>
                    <a:pt x="262" y="202"/>
                  </a:cubicBezTo>
                  <a:cubicBezTo>
                    <a:pt x="263" y="202"/>
                    <a:pt x="263" y="202"/>
                    <a:pt x="263" y="202"/>
                  </a:cubicBezTo>
                  <a:cubicBezTo>
                    <a:pt x="264" y="202"/>
                    <a:pt x="264" y="202"/>
                    <a:pt x="264" y="202"/>
                  </a:cubicBezTo>
                  <a:cubicBezTo>
                    <a:pt x="266" y="202"/>
                    <a:pt x="266" y="202"/>
                    <a:pt x="266" y="202"/>
                  </a:cubicBezTo>
                  <a:cubicBezTo>
                    <a:pt x="266" y="202"/>
                    <a:pt x="266" y="202"/>
                    <a:pt x="266" y="202"/>
                  </a:cubicBezTo>
                  <a:cubicBezTo>
                    <a:pt x="267" y="204"/>
                    <a:pt x="267" y="204"/>
                    <a:pt x="267" y="204"/>
                  </a:cubicBezTo>
                  <a:cubicBezTo>
                    <a:pt x="267" y="204"/>
                    <a:pt x="267" y="204"/>
                    <a:pt x="267" y="204"/>
                  </a:cubicBezTo>
                  <a:cubicBezTo>
                    <a:pt x="267" y="205"/>
                    <a:pt x="267" y="205"/>
                    <a:pt x="267" y="205"/>
                  </a:cubicBezTo>
                  <a:cubicBezTo>
                    <a:pt x="268" y="205"/>
                    <a:pt x="268" y="205"/>
                    <a:pt x="268" y="205"/>
                  </a:cubicBezTo>
                  <a:cubicBezTo>
                    <a:pt x="269" y="205"/>
                    <a:pt x="269" y="205"/>
                    <a:pt x="269" y="205"/>
                  </a:cubicBezTo>
                  <a:cubicBezTo>
                    <a:pt x="269" y="205"/>
                    <a:pt x="269" y="205"/>
                    <a:pt x="269" y="205"/>
                  </a:cubicBezTo>
                  <a:cubicBezTo>
                    <a:pt x="269" y="205"/>
                    <a:pt x="269" y="205"/>
                    <a:pt x="269" y="205"/>
                  </a:cubicBezTo>
                  <a:cubicBezTo>
                    <a:pt x="269" y="205"/>
                    <a:pt x="269" y="205"/>
                    <a:pt x="269" y="205"/>
                  </a:cubicBezTo>
                  <a:cubicBezTo>
                    <a:pt x="269" y="206"/>
                    <a:pt x="269" y="206"/>
                    <a:pt x="269" y="206"/>
                  </a:cubicBezTo>
                  <a:cubicBezTo>
                    <a:pt x="270" y="206"/>
                    <a:pt x="270" y="206"/>
                    <a:pt x="270" y="206"/>
                  </a:cubicBezTo>
                  <a:cubicBezTo>
                    <a:pt x="270" y="207"/>
                    <a:pt x="270" y="207"/>
                    <a:pt x="270" y="207"/>
                  </a:cubicBezTo>
                  <a:cubicBezTo>
                    <a:pt x="270" y="207"/>
                    <a:pt x="270" y="207"/>
                    <a:pt x="270" y="207"/>
                  </a:cubicBezTo>
                  <a:cubicBezTo>
                    <a:pt x="270" y="207"/>
                    <a:pt x="270" y="207"/>
                    <a:pt x="270" y="207"/>
                  </a:cubicBezTo>
                  <a:cubicBezTo>
                    <a:pt x="270" y="207"/>
                    <a:pt x="270" y="207"/>
                    <a:pt x="270" y="207"/>
                  </a:cubicBezTo>
                  <a:cubicBezTo>
                    <a:pt x="270" y="207"/>
                    <a:pt x="270" y="207"/>
                    <a:pt x="270" y="207"/>
                  </a:cubicBezTo>
                  <a:cubicBezTo>
                    <a:pt x="271" y="207"/>
                    <a:pt x="271" y="207"/>
                    <a:pt x="271" y="207"/>
                  </a:cubicBezTo>
                  <a:cubicBezTo>
                    <a:pt x="271" y="207"/>
                    <a:pt x="271" y="207"/>
                    <a:pt x="271" y="207"/>
                  </a:cubicBezTo>
                  <a:cubicBezTo>
                    <a:pt x="271" y="206"/>
                    <a:pt x="271" y="206"/>
                    <a:pt x="271" y="206"/>
                  </a:cubicBezTo>
                  <a:cubicBezTo>
                    <a:pt x="270" y="205"/>
                    <a:pt x="270" y="205"/>
                    <a:pt x="270" y="205"/>
                  </a:cubicBezTo>
                  <a:cubicBezTo>
                    <a:pt x="270" y="204"/>
                    <a:pt x="270" y="204"/>
                    <a:pt x="270" y="204"/>
                  </a:cubicBezTo>
                  <a:cubicBezTo>
                    <a:pt x="270" y="203"/>
                    <a:pt x="270" y="203"/>
                    <a:pt x="270" y="203"/>
                  </a:cubicBezTo>
                  <a:cubicBezTo>
                    <a:pt x="270" y="203"/>
                    <a:pt x="270" y="203"/>
                    <a:pt x="270" y="203"/>
                  </a:cubicBezTo>
                  <a:cubicBezTo>
                    <a:pt x="268" y="199"/>
                    <a:pt x="268" y="199"/>
                    <a:pt x="268" y="199"/>
                  </a:cubicBezTo>
                  <a:cubicBezTo>
                    <a:pt x="266" y="198"/>
                    <a:pt x="266" y="198"/>
                    <a:pt x="266" y="198"/>
                  </a:cubicBezTo>
                  <a:cubicBezTo>
                    <a:pt x="266" y="197"/>
                    <a:pt x="266" y="197"/>
                    <a:pt x="266" y="197"/>
                  </a:cubicBezTo>
                  <a:cubicBezTo>
                    <a:pt x="266" y="197"/>
                    <a:pt x="266" y="197"/>
                    <a:pt x="266" y="197"/>
                  </a:cubicBezTo>
                  <a:cubicBezTo>
                    <a:pt x="266" y="197"/>
                    <a:pt x="266" y="197"/>
                    <a:pt x="266" y="197"/>
                  </a:cubicBezTo>
                  <a:cubicBezTo>
                    <a:pt x="266" y="197"/>
                    <a:pt x="266" y="197"/>
                    <a:pt x="266" y="197"/>
                  </a:cubicBezTo>
                  <a:cubicBezTo>
                    <a:pt x="266" y="197"/>
                    <a:pt x="266" y="197"/>
                    <a:pt x="266" y="197"/>
                  </a:cubicBezTo>
                  <a:cubicBezTo>
                    <a:pt x="266" y="196"/>
                    <a:pt x="266" y="196"/>
                    <a:pt x="266" y="196"/>
                  </a:cubicBezTo>
                  <a:cubicBezTo>
                    <a:pt x="266" y="196"/>
                    <a:pt x="266" y="196"/>
                    <a:pt x="266" y="196"/>
                  </a:cubicBezTo>
                  <a:cubicBezTo>
                    <a:pt x="266" y="196"/>
                    <a:pt x="266" y="196"/>
                    <a:pt x="266" y="196"/>
                  </a:cubicBezTo>
                  <a:cubicBezTo>
                    <a:pt x="266" y="195"/>
                    <a:pt x="266" y="195"/>
                    <a:pt x="266" y="195"/>
                  </a:cubicBezTo>
                  <a:cubicBezTo>
                    <a:pt x="266" y="195"/>
                    <a:pt x="266" y="195"/>
                    <a:pt x="266" y="195"/>
                  </a:cubicBezTo>
                  <a:cubicBezTo>
                    <a:pt x="266" y="195"/>
                    <a:pt x="266" y="195"/>
                    <a:pt x="266" y="195"/>
                  </a:cubicBezTo>
                  <a:cubicBezTo>
                    <a:pt x="265" y="194"/>
                    <a:pt x="265" y="194"/>
                    <a:pt x="265" y="194"/>
                  </a:cubicBezTo>
                  <a:cubicBezTo>
                    <a:pt x="265" y="194"/>
                    <a:pt x="265" y="194"/>
                    <a:pt x="265" y="194"/>
                  </a:cubicBezTo>
                  <a:cubicBezTo>
                    <a:pt x="265" y="194"/>
                    <a:pt x="265" y="194"/>
                    <a:pt x="265" y="194"/>
                  </a:cubicBezTo>
                  <a:cubicBezTo>
                    <a:pt x="265" y="193"/>
                    <a:pt x="265" y="193"/>
                    <a:pt x="265" y="193"/>
                  </a:cubicBezTo>
                  <a:cubicBezTo>
                    <a:pt x="265" y="193"/>
                    <a:pt x="265" y="193"/>
                    <a:pt x="265" y="193"/>
                  </a:cubicBezTo>
                  <a:cubicBezTo>
                    <a:pt x="265" y="192"/>
                    <a:pt x="265" y="192"/>
                    <a:pt x="265" y="192"/>
                  </a:cubicBezTo>
                  <a:cubicBezTo>
                    <a:pt x="265" y="192"/>
                    <a:pt x="265" y="192"/>
                    <a:pt x="265" y="192"/>
                  </a:cubicBezTo>
                  <a:cubicBezTo>
                    <a:pt x="266" y="192"/>
                    <a:pt x="266" y="192"/>
                    <a:pt x="266" y="192"/>
                  </a:cubicBezTo>
                  <a:cubicBezTo>
                    <a:pt x="266" y="192"/>
                    <a:pt x="266" y="192"/>
                    <a:pt x="266" y="192"/>
                  </a:cubicBezTo>
                  <a:cubicBezTo>
                    <a:pt x="266" y="192"/>
                    <a:pt x="266" y="192"/>
                    <a:pt x="266" y="192"/>
                  </a:cubicBezTo>
                  <a:cubicBezTo>
                    <a:pt x="266" y="192"/>
                    <a:pt x="266" y="192"/>
                    <a:pt x="266" y="192"/>
                  </a:cubicBezTo>
                  <a:cubicBezTo>
                    <a:pt x="267" y="194"/>
                    <a:pt x="267" y="194"/>
                    <a:pt x="267" y="194"/>
                  </a:cubicBezTo>
                  <a:cubicBezTo>
                    <a:pt x="267" y="194"/>
                    <a:pt x="267" y="194"/>
                    <a:pt x="267" y="194"/>
                  </a:cubicBezTo>
                  <a:cubicBezTo>
                    <a:pt x="267" y="194"/>
                    <a:pt x="267" y="194"/>
                    <a:pt x="267" y="194"/>
                  </a:cubicBezTo>
                  <a:cubicBezTo>
                    <a:pt x="267" y="195"/>
                    <a:pt x="267" y="195"/>
                    <a:pt x="267" y="195"/>
                  </a:cubicBezTo>
                  <a:cubicBezTo>
                    <a:pt x="267" y="195"/>
                    <a:pt x="267" y="195"/>
                    <a:pt x="267" y="195"/>
                  </a:cubicBezTo>
                  <a:cubicBezTo>
                    <a:pt x="269" y="198"/>
                    <a:pt x="269" y="198"/>
                    <a:pt x="269" y="198"/>
                  </a:cubicBezTo>
                  <a:cubicBezTo>
                    <a:pt x="269" y="198"/>
                    <a:pt x="269" y="198"/>
                    <a:pt x="269" y="198"/>
                  </a:cubicBezTo>
                  <a:cubicBezTo>
                    <a:pt x="269" y="198"/>
                    <a:pt x="269" y="198"/>
                    <a:pt x="269" y="198"/>
                  </a:cubicBezTo>
                  <a:cubicBezTo>
                    <a:pt x="269" y="198"/>
                    <a:pt x="269" y="198"/>
                    <a:pt x="269" y="198"/>
                  </a:cubicBezTo>
                  <a:cubicBezTo>
                    <a:pt x="270" y="199"/>
                    <a:pt x="270" y="199"/>
                    <a:pt x="270" y="199"/>
                  </a:cubicBezTo>
                  <a:cubicBezTo>
                    <a:pt x="270" y="199"/>
                    <a:pt x="270" y="199"/>
                    <a:pt x="270" y="199"/>
                  </a:cubicBezTo>
                  <a:cubicBezTo>
                    <a:pt x="270" y="200"/>
                    <a:pt x="270" y="200"/>
                    <a:pt x="270" y="200"/>
                  </a:cubicBezTo>
                  <a:cubicBezTo>
                    <a:pt x="271" y="200"/>
                    <a:pt x="271" y="200"/>
                    <a:pt x="271" y="200"/>
                  </a:cubicBezTo>
                  <a:cubicBezTo>
                    <a:pt x="271" y="201"/>
                    <a:pt x="271" y="201"/>
                    <a:pt x="271" y="201"/>
                  </a:cubicBezTo>
                  <a:cubicBezTo>
                    <a:pt x="271" y="201"/>
                    <a:pt x="271" y="201"/>
                    <a:pt x="271" y="201"/>
                  </a:cubicBezTo>
                  <a:cubicBezTo>
                    <a:pt x="271" y="201"/>
                    <a:pt x="271" y="201"/>
                    <a:pt x="271" y="201"/>
                  </a:cubicBezTo>
                  <a:cubicBezTo>
                    <a:pt x="271" y="202"/>
                    <a:pt x="271" y="202"/>
                    <a:pt x="271" y="202"/>
                  </a:cubicBezTo>
                  <a:cubicBezTo>
                    <a:pt x="272" y="202"/>
                    <a:pt x="272" y="202"/>
                    <a:pt x="272" y="202"/>
                  </a:cubicBezTo>
                  <a:cubicBezTo>
                    <a:pt x="272" y="203"/>
                    <a:pt x="272" y="203"/>
                    <a:pt x="272" y="203"/>
                  </a:cubicBezTo>
                  <a:cubicBezTo>
                    <a:pt x="274" y="206"/>
                    <a:pt x="274" y="206"/>
                    <a:pt x="274" y="206"/>
                  </a:cubicBezTo>
                  <a:cubicBezTo>
                    <a:pt x="274" y="206"/>
                    <a:pt x="274" y="206"/>
                    <a:pt x="274" y="206"/>
                  </a:cubicBezTo>
                  <a:cubicBezTo>
                    <a:pt x="275" y="207"/>
                    <a:pt x="275" y="207"/>
                    <a:pt x="275" y="207"/>
                  </a:cubicBezTo>
                  <a:cubicBezTo>
                    <a:pt x="275" y="206"/>
                    <a:pt x="275" y="206"/>
                    <a:pt x="275" y="206"/>
                  </a:cubicBezTo>
                  <a:cubicBezTo>
                    <a:pt x="276" y="206"/>
                    <a:pt x="276" y="206"/>
                    <a:pt x="276" y="206"/>
                  </a:cubicBezTo>
                  <a:cubicBezTo>
                    <a:pt x="276" y="205"/>
                    <a:pt x="276" y="205"/>
                    <a:pt x="276" y="205"/>
                  </a:cubicBezTo>
                  <a:cubicBezTo>
                    <a:pt x="276" y="204"/>
                    <a:pt x="276" y="204"/>
                    <a:pt x="276" y="204"/>
                  </a:cubicBezTo>
                  <a:cubicBezTo>
                    <a:pt x="276" y="203"/>
                    <a:pt x="276" y="203"/>
                    <a:pt x="276" y="203"/>
                  </a:cubicBezTo>
                  <a:cubicBezTo>
                    <a:pt x="276" y="203"/>
                    <a:pt x="276" y="203"/>
                    <a:pt x="276" y="203"/>
                  </a:cubicBezTo>
                  <a:cubicBezTo>
                    <a:pt x="276" y="202"/>
                    <a:pt x="276" y="202"/>
                    <a:pt x="276" y="202"/>
                  </a:cubicBezTo>
                  <a:cubicBezTo>
                    <a:pt x="276" y="202"/>
                    <a:pt x="276" y="202"/>
                    <a:pt x="276" y="202"/>
                  </a:cubicBezTo>
                  <a:cubicBezTo>
                    <a:pt x="276" y="202"/>
                    <a:pt x="276" y="202"/>
                    <a:pt x="276" y="202"/>
                  </a:cubicBezTo>
                  <a:cubicBezTo>
                    <a:pt x="276" y="201"/>
                    <a:pt x="276" y="201"/>
                    <a:pt x="276" y="201"/>
                  </a:cubicBezTo>
                  <a:cubicBezTo>
                    <a:pt x="276" y="201"/>
                    <a:pt x="276" y="201"/>
                    <a:pt x="276" y="201"/>
                  </a:cubicBezTo>
                  <a:cubicBezTo>
                    <a:pt x="276" y="199"/>
                    <a:pt x="276" y="199"/>
                    <a:pt x="276" y="199"/>
                  </a:cubicBezTo>
                  <a:cubicBezTo>
                    <a:pt x="276" y="198"/>
                    <a:pt x="276" y="198"/>
                    <a:pt x="276" y="198"/>
                  </a:cubicBezTo>
                  <a:cubicBezTo>
                    <a:pt x="276" y="198"/>
                    <a:pt x="276" y="198"/>
                    <a:pt x="276" y="198"/>
                  </a:cubicBezTo>
                  <a:cubicBezTo>
                    <a:pt x="276" y="197"/>
                    <a:pt x="276" y="197"/>
                    <a:pt x="276" y="197"/>
                  </a:cubicBezTo>
                  <a:cubicBezTo>
                    <a:pt x="276" y="196"/>
                    <a:pt x="275" y="195"/>
                    <a:pt x="274" y="193"/>
                  </a:cubicBezTo>
                  <a:cubicBezTo>
                    <a:pt x="274" y="193"/>
                    <a:pt x="274" y="193"/>
                    <a:pt x="274" y="193"/>
                  </a:cubicBezTo>
                  <a:cubicBezTo>
                    <a:pt x="274" y="193"/>
                    <a:pt x="274" y="193"/>
                    <a:pt x="274" y="193"/>
                  </a:cubicBezTo>
                  <a:cubicBezTo>
                    <a:pt x="274" y="192"/>
                    <a:pt x="274" y="192"/>
                    <a:pt x="274" y="192"/>
                  </a:cubicBezTo>
                  <a:cubicBezTo>
                    <a:pt x="274" y="192"/>
                    <a:pt x="274" y="192"/>
                    <a:pt x="274" y="192"/>
                  </a:cubicBezTo>
                  <a:cubicBezTo>
                    <a:pt x="274" y="192"/>
                    <a:pt x="274" y="192"/>
                    <a:pt x="274" y="192"/>
                  </a:cubicBezTo>
                  <a:cubicBezTo>
                    <a:pt x="274" y="192"/>
                    <a:pt x="274" y="192"/>
                    <a:pt x="274" y="192"/>
                  </a:cubicBezTo>
                  <a:cubicBezTo>
                    <a:pt x="274" y="191"/>
                    <a:pt x="274" y="191"/>
                    <a:pt x="274" y="191"/>
                  </a:cubicBezTo>
                  <a:cubicBezTo>
                    <a:pt x="274" y="191"/>
                    <a:pt x="274" y="191"/>
                    <a:pt x="274" y="191"/>
                  </a:cubicBezTo>
                  <a:cubicBezTo>
                    <a:pt x="274" y="191"/>
                    <a:pt x="274" y="191"/>
                    <a:pt x="274" y="191"/>
                  </a:cubicBezTo>
                  <a:cubicBezTo>
                    <a:pt x="275" y="191"/>
                    <a:pt x="275" y="191"/>
                    <a:pt x="275" y="191"/>
                  </a:cubicBezTo>
                  <a:cubicBezTo>
                    <a:pt x="275" y="191"/>
                    <a:pt x="275" y="191"/>
                    <a:pt x="275" y="191"/>
                  </a:cubicBezTo>
                  <a:cubicBezTo>
                    <a:pt x="276" y="191"/>
                    <a:pt x="276" y="191"/>
                    <a:pt x="276" y="191"/>
                  </a:cubicBezTo>
                  <a:cubicBezTo>
                    <a:pt x="276" y="191"/>
                    <a:pt x="276" y="191"/>
                    <a:pt x="276" y="191"/>
                  </a:cubicBezTo>
                  <a:cubicBezTo>
                    <a:pt x="276" y="192"/>
                    <a:pt x="276" y="192"/>
                    <a:pt x="276" y="192"/>
                  </a:cubicBezTo>
                  <a:cubicBezTo>
                    <a:pt x="276" y="192"/>
                    <a:pt x="276" y="192"/>
                    <a:pt x="276" y="192"/>
                  </a:cubicBezTo>
                  <a:cubicBezTo>
                    <a:pt x="278" y="195"/>
                    <a:pt x="278" y="195"/>
                    <a:pt x="278" y="195"/>
                  </a:cubicBezTo>
                  <a:cubicBezTo>
                    <a:pt x="278" y="196"/>
                    <a:pt x="278" y="196"/>
                    <a:pt x="278" y="196"/>
                  </a:cubicBezTo>
                  <a:cubicBezTo>
                    <a:pt x="280" y="195"/>
                    <a:pt x="280" y="195"/>
                    <a:pt x="280" y="195"/>
                  </a:cubicBezTo>
                  <a:cubicBezTo>
                    <a:pt x="280" y="195"/>
                    <a:pt x="280" y="195"/>
                    <a:pt x="280" y="195"/>
                  </a:cubicBezTo>
                  <a:cubicBezTo>
                    <a:pt x="280" y="193"/>
                    <a:pt x="280" y="193"/>
                    <a:pt x="280" y="193"/>
                  </a:cubicBezTo>
                  <a:cubicBezTo>
                    <a:pt x="280" y="192"/>
                    <a:pt x="280" y="192"/>
                    <a:pt x="280" y="192"/>
                  </a:cubicBezTo>
                  <a:cubicBezTo>
                    <a:pt x="280" y="191"/>
                    <a:pt x="280" y="191"/>
                    <a:pt x="280" y="191"/>
                  </a:cubicBezTo>
                  <a:cubicBezTo>
                    <a:pt x="280" y="190"/>
                    <a:pt x="280" y="190"/>
                    <a:pt x="280" y="190"/>
                  </a:cubicBezTo>
                  <a:cubicBezTo>
                    <a:pt x="279" y="190"/>
                    <a:pt x="279" y="190"/>
                    <a:pt x="279" y="190"/>
                  </a:cubicBezTo>
                  <a:cubicBezTo>
                    <a:pt x="279" y="189"/>
                    <a:pt x="279" y="189"/>
                    <a:pt x="279" y="189"/>
                  </a:cubicBezTo>
                  <a:cubicBezTo>
                    <a:pt x="279" y="189"/>
                    <a:pt x="279" y="189"/>
                    <a:pt x="279" y="189"/>
                  </a:cubicBezTo>
                  <a:cubicBezTo>
                    <a:pt x="277" y="189"/>
                    <a:pt x="277" y="189"/>
                    <a:pt x="277" y="189"/>
                  </a:cubicBezTo>
                  <a:cubicBezTo>
                    <a:pt x="277" y="189"/>
                    <a:pt x="277" y="189"/>
                    <a:pt x="277" y="189"/>
                  </a:cubicBezTo>
                  <a:cubicBezTo>
                    <a:pt x="277" y="189"/>
                    <a:pt x="277" y="189"/>
                    <a:pt x="277" y="189"/>
                  </a:cubicBezTo>
                  <a:cubicBezTo>
                    <a:pt x="277" y="189"/>
                    <a:pt x="277" y="189"/>
                    <a:pt x="277" y="189"/>
                  </a:cubicBezTo>
                  <a:cubicBezTo>
                    <a:pt x="277" y="189"/>
                    <a:pt x="277" y="189"/>
                    <a:pt x="277" y="189"/>
                  </a:cubicBezTo>
                  <a:cubicBezTo>
                    <a:pt x="277" y="189"/>
                    <a:pt x="277" y="189"/>
                    <a:pt x="277" y="189"/>
                  </a:cubicBezTo>
                  <a:cubicBezTo>
                    <a:pt x="277" y="189"/>
                    <a:pt x="277" y="189"/>
                    <a:pt x="277" y="189"/>
                  </a:cubicBezTo>
                  <a:cubicBezTo>
                    <a:pt x="278" y="188"/>
                    <a:pt x="278" y="188"/>
                    <a:pt x="278" y="188"/>
                  </a:cubicBezTo>
                  <a:cubicBezTo>
                    <a:pt x="278" y="188"/>
                    <a:pt x="278" y="188"/>
                    <a:pt x="278" y="188"/>
                  </a:cubicBezTo>
                  <a:cubicBezTo>
                    <a:pt x="278" y="187"/>
                    <a:pt x="278" y="187"/>
                    <a:pt x="278" y="187"/>
                  </a:cubicBezTo>
                  <a:cubicBezTo>
                    <a:pt x="277" y="185"/>
                    <a:pt x="277" y="185"/>
                    <a:pt x="277" y="185"/>
                  </a:cubicBezTo>
                  <a:cubicBezTo>
                    <a:pt x="277" y="185"/>
                    <a:pt x="277" y="185"/>
                    <a:pt x="277" y="185"/>
                  </a:cubicBezTo>
                  <a:cubicBezTo>
                    <a:pt x="277" y="184"/>
                    <a:pt x="277" y="184"/>
                    <a:pt x="277" y="184"/>
                  </a:cubicBezTo>
                  <a:cubicBezTo>
                    <a:pt x="277" y="183"/>
                    <a:pt x="277" y="183"/>
                    <a:pt x="277" y="183"/>
                  </a:cubicBezTo>
                  <a:cubicBezTo>
                    <a:pt x="277" y="183"/>
                    <a:pt x="277" y="183"/>
                    <a:pt x="277" y="183"/>
                  </a:cubicBezTo>
                  <a:cubicBezTo>
                    <a:pt x="277" y="181"/>
                    <a:pt x="277" y="181"/>
                    <a:pt x="277" y="181"/>
                  </a:cubicBezTo>
                  <a:cubicBezTo>
                    <a:pt x="277" y="181"/>
                    <a:pt x="277" y="181"/>
                    <a:pt x="277" y="181"/>
                  </a:cubicBezTo>
                  <a:cubicBezTo>
                    <a:pt x="277" y="180"/>
                    <a:pt x="277" y="180"/>
                    <a:pt x="277" y="180"/>
                  </a:cubicBezTo>
                  <a:cubicBezTo>
                    <a:pt x="277" y="179"/>
                    <a:pt x="277" y="179"/>
                    <a:pt x="277" y="179"/>
                  </a:cubicBezTo>
                  <a:cubicBezTo>
                    <a:pt x="277" y="179"/>
                    <a:pt x="277" y="179"/>
                    <a:pt x="277" y="179"/>
                  </a:cubicBezTo>
                  <a:cubicBezTo>
                    <a:pt x="277" y="178"/>
                    <a:pt x="277" y="178"/>
                    <a:pt x="277" y="178"/>
                  </a:cubicBezTo>
                  <a:cubicBezTo>
                    <a:pt x="277" y="177"/>
                    <a:pt x="277" y="177"/>
                    <a:pt x="277" y="177"/>
                  </a:cubicBezTo>
                  <a:cubicBezTo>
                    <a:pt x="277" y="177"/>
                    <a:pt x="277" y="177"/>
                    <a:pt x="277" y="177"/>
                  </a:cubicBezTo>
                  <a:cubicBezTo>
                    <a:pt x="278" y="177"/>
                    <a:pt x="278" y="177"/>
                    <a:pt x="278" y="177"/>
                  </a:cubicBezTo>
                  <a:cubicBezTo>
                    <a:pt x="278" y="177"/>
                    <a:pt x="278" y="177"/>
                    <a:pt x="278" y="177"/>
                  </a:cubicBezTo>
                  <a:cubicBezTo>
                    <a:pt x="278" y="176"/>
                    <a:pt x="278" y="176"/>
                    <a:pt x="278" y="176"/>
                  </a:cubicBezTo>
                  <a:cubicBezTo>
                    <a:pt x="278" y="176"/>
                    <a:pt x="278" y="176"/>
                    <a:pt x="278" y="176"/>
                  </a:cubicBezTo>
                  <a:cubicBezTo>
                    <a:pt x="278" y="175"/>
                    <a:pt x="278" y="175"/>
                    <a:pt x="278" y="175"/>
                  </a:cubicBezTo>
                  <a:cubicBezTo>
                    <a:pt x="279" y="174"/>
                    <a:pt x="279" y="174"/>
                    <a:pt x="279" y="174"/>
                  </a:cubicBezTo>
                  <a:cubicBezTo>
                    <a:pt x="279" y="174"/>
                    <a:pt x="279" y="174"/>
                    <a:pt x="279" y="174"/>
                  </a:cubicBezTo>
                  <a:cubicBezTo>
                    <a:pt x="279" y="174"/>
                    <a:pt x="279" y="174"/>
                    <a:pt x="279" y="174"/>
                  </a:cubicBezTo>
                  <a:cubicBezTo>
                    <a:pt x="279" y="175"/>
                    <a:pt x="279" y="175"/>
                    <a:pt x="279" y="175"/>
                  </a:cubicBezTo>
                  <a:cubicBezTo>
                    <a:pt x="279" y="175"/>
                    <a:pt x="279" y="175"/>
                    <a:pt x="279" y="175"/>
                  </a:cubicBezTo>
                  <a:cubicBezTo>
                    <a:pt x="279" y="176"/>
                    <a:pt x="279" y="176"/>
                    <a:pt x="279" y="176"/>
                  </a:cubicBezTo>
                  <a:cubicBezTo>
                    <a:pt x="279" y="176"/>
                    <a:pt x="279" y="176"/>
                    <a:pt x="279" y="176"/>
                  </a:cubicBezTo>
                  <a:cubicBezTo>
                    <a:pt x="279" y="176"/>
                    <a:pt x="279" y="176"/>
                    <a:pt x="279" y="176"/>
                  </a:cubicBezTo>
                  <a:cubicBezTo>
                    <a:pt x="279" y="176"/>
                    <a:pt x="279" y="176"/>
                    <a:pt x="279" y="176"/>
                  </a:cubicBezTo>
                  <a:cubicBezTo>
                    <a:pt x="279" y="176"/>
                    <a:pt x="279" y="176"/>
                    <a:pt x="279" y="176"/>
                  </a:cubicBezTo>
                  <a:cubicBezTo>
                    <a:pt x="279" y="177"/>
                    <a:pt x="279" y="177"/>
                    <a:pt x="279" y="177"/>
                  </a:cubicBezTo>
                  <a:cubicBezTo>
                    <a:pt x="279" y="178"/>
                    <a:pt x="279" y="178"/>
                    <a:pt x="279" y="178"/>
                  </a:cubicBezTo>
                  <a:cubicBezTo>
                    <a:pt x="278" y="178"/>
                    <a:pt x="278" y="178"/>
                    <a:pt x="278" y="178"/>
                  </a:cubicBezTo>
                  <a:cubicBezTo>
                    <a:pt x="278" y="178"/>
                    <a:pt x="278" y="178"/>
                    <a:pt x="278" y="178"/>
                  </a:cubicBezTo>
                  <a:cubicBezTo>
                    <a:pt x="278" y="178"/>
                    <a:pt x="278" y="178"/>
                    <a:pt x="278" y="178"/>
                  </a:cubicBezTo>
                  <a:cubicBezTo>
                    <a:pt x="278" y="178"/>
                    <a:pt x="278" y="178"/>
                    <a:pt x="278" y="178"/>
                  </a:cubicBezTo>
                  <a:cubicBezTo>
                    <a:pt x="278" y="179"/>
                    <a:pt x="278" y="179"/>
                    <a:pt x="278" y="179"/>
                  </a:cubicBezTo>
                  <a:cubicBezTo>
                    <a:pt x="278" y="180"/>
                    <a:pt x="278" y="180"/>
                    <a:pt x="278" y="180"/>
                  </a:cubicBezTo>
                  <a:cubicBezTo>
                    <a:pt x="279" y="180"/>
                    <a:pt x="279" y="180"/>
                    <a:pt x="279" y="180"/>
                  </a:cubicBezTo>
                  <a:cubicBezTo>
                    <a:pt x="278" y="182"/>
                    <a:pt x="278" y="182"/>
                    <a:pt x="278" y="182"/>
                  </a:cubicBezTo>
                  <a:cubicBezTo>
                    <a:pt x="278" y="183"/>
                    <a:pt x="278" y="183"/>
                    <a:pt x="278" y="183"/>
                  </a:cubicBezTo>
                  <a:cubicBezTo>
                    <a:pt x="279" y="184"/>
                    <a:pt x="279" y="184"/>
                    <a:pt x="279" y="184"/>
                  </a:cubicBezTo>
                  <a:cubicBezTo>
                    <a:pt x="279" y="184"/>
                    <a:pt x="279" y="184"/>
                    <a:pt x="279" y="184"/>
                  </a:cubicBezTo>
                  <a:cubicBezTo>
                    <a:pt x="279" y="187"/>
                    <a:pt x="279" y="187"/>
                    <a:pt x="279" y="187"/>
                  </a:cubicBezTo>
                  <a:cubicBezTo>
                    <a:pt x="280" y="187"/>
                    <a:pt x="280" y="187"/>
                    <a:pt x="280" y="187"/>
                  </a:cubicBezTo>
                  <a:cubicBezTo>
                    <a:pt x="280" y="188"/>
                    <a:pt x="280" y="188"/>
                    <a:pt x="280" y="188"/>
                  </a:cubicBezTo>
                  <a:cubicBezTo>
                    <a:pt x="281" y="189"/>
                    <a:pt x="281" y="189"/>
                    <a:pt x="281" y="189"/>
                  </a:cubicBezTo>
                  <a:cubicBezTo>
                    <a:pt x="282" y="189"/>
                    <a:pt x="282" y="189"/>
                    <a:pt x="282" y="189"/>
                  </a:cubicBezTo>
                  <a:cubicBezTo>
                    <a:pt x="282" y="189"/>
                    <a:pt x="282" y="189"/>
                    <a:pt x="282" y="189"/>
                  </a:cubicBezTo>
                  <a:cubicBezTo>
                    <a:pt x="282" y="188"/>
                    <a:pt x="282" y="188"/>
                    <a:pt x="282" y="188"/>
                  </a:cubicBezTo>
                  <a:cubicBezTo>
                    <a:pt x="282" y="188"/>
                    <a:pt x="282" y="188"/>
                    <a:pt x="282" y="188"/>
                  </a:cubicBezTo>
                  <a:cubicBezTo>
                    <a:pt x="282" y="188"/>
                    <a:pt x="282" y="188"/>
                    <a:pt x="282" y="188"/>
                  </a:cubicBezTo>
                  <a:cubicBezTo>
                    <a:pt x="282" y="188"/>
                    <a:pt x="282" y="188"/>
                    <a:pt x="282" y="188"/>
                  </a:cubicBezTo>
                  <a:cubicBezTo>
                    <a:pt x="282" y="188"/>
                    <a:pt x="282" y="188"/>
                    <a:pt x="282" y="188"/>
                  </a:cubicBezTo>
                  <a:cubicBezTo>
                    <a:pt x="282" y="187"/>
                    <a:pt x="282" y="187"/>
                    <a:pt x="282" y="187"/>
                  </a:cubicBezTo>
                  <a:cubicBezTo>
                    <a:pt x="282" y="187"/>
                    <a:pt x="282" y="187"/>
                    <a:pt x="282" y="187"/>
                  </a:cubicBezTo>
                  <a:cubicBezTo>
                    <a:pt x="283" y="185"/>
                    <a:pt x="283" y="185"/>
                    <a:pt x="283" y="185"/>
                  </a:cubicBezTo>
                  <a:cubicBezTo>
                    <a:pt x="283" y="184"/>
                    <a:pt x="283" y="184"/>
                    <a:pt x="283" y="184"/>
                  </a:cubicBezTo>
                  <a:cubicBezTo>
                    <a:pt x="283" y="183"/>
                    <a:pt x="283" y="183"/>
                    <a:pt x="283" y="183"/>
                  </a:cubicBezTo>
                  <a:cubicBezTo>
                    <a:pt x="284" y="183"/>
                    <a:pt x="284" y="183"/>
                    <a:pt x="284" y="183"/>
                  </a:cubicBezTo>
                  <a:cubicBezTo>
                    <a:pt x="285" y="181"/>
                    <a:pt x="285" y="181"/>
                    <a:pt x="285" y="181"/>
                  </a:cubicBezTo>
                  <a:cubicBezTo>
                    <a:pt x="285" y="179"/>
                    <a:pt x="285" y="179"/>
                    <a:pt x="285" y="179"/>
                  </a:cubicBezTo>
                  <a:cubicBezTo>
                    <a:pt x="285" y="179"/>
                    <a:pt x="285" y="179"/>
                    <a:pt x="285" y="179"/>
                  </a:cubicBezTo>
                  <a:cubicBezTo>
                    <a:pt x="285" y="178"/>
                    <a:pt x="285" y="178"/>
                    <a:pt x="285" y="178"/>
                  </a:cubicBezTo>
                  <a:cubicBezTo>
                    <a:pt x="285" y="178"/>
                    <a:pt x="285" y="178"/>
                    <a:pt x="285" y="178"/>
                  </a:cubicBezTo>
                  <a:cubicBezTo>
                    <a:pt x="285" y="178"/>
                    <a:pt x="285" y="178"/>
                    <a:pt x="285" y="178"/>
                  </a:cubicBezTo>
                  <a:cubicBezTo>
                    <a:pt x="285" y="178"/>
                    <a:pt x="285" y="178"/>
                    <a:pt x="285" y="178"/>
                  </a:cubicBezTo>
                  <a:cubicBezTo>
                    <a:pt x="285" y="177"/>
                    <a:pt x="285" y="177"/>
                    <a:pt x="285" y="177"/>
                  </a:cubicBezTo>
                  <a:cubicBezTo>
                    <a:pt x="285" y="177"/>
                    <a:pt x="285" y="177"/>
                    <a:pt x="285" y="177"/>
                  </a:cubicBezTo>
                  <a:cubicBezTo>
                    <a:pt x="284" y="176"/>
                    <a:pt x="284" y="176"/>
                    <a:pt x="284" y="176"/>
                  </a:cubicBezTo>
                  <a:cubicBezTo>
                    <a:pt x="284" y="175"/>
                    <a:pt x="284" y="175"/>
                    <a:pt x="284" y="175"/>
                  </a:cubicBezTo>
                  <a:cubicBezTo>
                    <a:pt x="284" y="175"/>
                    <a:pt x="284" y="175"/>
                    <a:pt x="284" y="175"/>
                  </a:cubicBezTo>
                  <a:cubicBezTo>
                    <a:pt x="284" y="175"/>
                    <a:pt x="284" y="175"/>
                    <a:pt x="284" y="175"/>
                  </a:cubicBezTo>
                  <a:cubicBezTo>
                    <a:pt x="284" y="174"/>
                    <a:pt x="284" y="174"/>
                    <a:pt x="284" y="174"/>
                  </a:cubicBezTo>
                  <a:cubicBezTo>
                    <a:pt x="284" y="174"/>
                    <a:pt x="284" y="174"/>
                    <a:pt x="284" y="174"/>
                  </a:cubicBezTo>
                  <a:cubicBezTo>
                    <a:pt x="285" y="174"/>
                    <a:pt x="285" y="174"/>
                    <a:pt x="285" y="174"/>
                  </a:cubicBezTo>
                  <a:cubicBezTo>
                    <a:pt x="285" y="174"/>
                    <a:pt x="285" y="174"/>
                    <a:pt x="285" y="174"/>
                  </a:cubicBezTo>
                  <a:cubicBezTo>
                    <a:pt x="285" y="175"/>
                    <a:pt x="285" y="175"/>
                    <a:pt x="285" y="175"/>
                  </a:cubicBezTo>
                  <a:cubicBezTo>
                    <a:pt x="285" y="176"/>
                    <a:pt x="285" y="176"/>
                    <a:pt x="285" y="176"/>
                  </a:cubicBezTo>
                  <a:cubicBezTo>
                    <a:pt x="286" y="177"/>
                    <a:pt x="286" y="177"/>
                    <a:pt x="286" y="177"/>
                  </a:cubicBezTo>
                  <a:cubicBezTo>
                    <a:pt x="286" y="178"/>
                    <a:pt x="286" y="178"/>
                    <a:pt x="286" y="178"/>
                  </a:cubicBezTo>
                  <a:cubicBezTo>
                    <a:pt x="286" y="178"/>
                    <a:pt x="286" y="178"/>
                    <a:pt x="286" y="178"/>
                  </a:cubicBezTo>
                  <a:cubicBezTo>
                    <a:pt x="287" y="177"/>
                    <a:pt x="287" y="177"/>
                    <a:pt x="287" y="177"/>
                  </a:cubicBezTo>
                  <a:cubicBezTo>
                    <a:pt x="287" y="177"/>
                    <a:pt x="287" y="177"/>
                    <a:pt x="287" y="177"/>
                  </a:cubicBezTo>
                  <a:cubicBezTo>
                    <a:pt x="287" y="177"/>
                    <a:pt x="287" y="177"/>
                    <a:pt x="287" y="177"/>
                  </a:cubicBezTo>
                  <a:cubicBezTo>
                    <a:pt x="287" y="176"/>
                    <a:pt x="287" y="176"/>
                    <a:pt x="287" y="176"/>
                  </a:cubicBezTo>
                  <a:cubicBezTo>
                    <a:pt x="287" y="176"/>
                    <a:pt x="287" y="176"/>
                    <a:pt x="287" y="176"/>
                  </a:cubicBezTo>
                  <a:cubicBezTo>
                    <a:pt x="287" y="175"/>
                    <a:pt x="287" y="175"/>
                    <a:pt x="287" y="175"/>
                  </a:cubicBezTo>
                  <a:cubicBezTo>
                    <a:pt x="287" y="175"/>
                    <a:pt x="287" y="175"/>
                    <a:pt x="287" y="175"/>
                  </a:cubicBezTo>
                  <a:cubicBezTo>
                    <a:pt x="287" y="174"/>
                    <a:pt x="287" y="174"/>
                    <a:pt x="287" y="174"/>
                  </a:cubicBezTo>
                  <a:cubicBezTo>
                    <a:pt x="287" y="174"/>
                    <a:pt x="287" y="174"/>
                    <a:pt x="287" y="174"/>
                  </a:cubicBezTo>
                  <a:cubicBezTo>
                    <a:pt x="289" y="172"/>
                    <a:pt x="291" y="171"/>
                    <a:pt x="293" y="170"/>
                  </a:cubicBezTo>
                  <a:cubicBezTo>
                    <a:pt x="293" y="170"/>
                    <a:pt x="293" y="170"/>
                    <a:pt x="293" y="170"/>
                  </a:cubicBezTo>
                  <a:cubicBezTo>
                    <a:pt x="294" y="169"/>
                    <a:pt x="294" y="169"/>
                    <a:pt x="294" y="169"/>
                  </a:cubicBezTo>
                  <a:cubicBezTo>
                    <a:pt x="294" y="169"/>
                    <a:pt x="294" y="169"/>
                    <a:pt x="294" y="169"/>
                  </a:cubicBezTo>
                  <a:cubicBezTo>
                    <a:pt x="294" y="168"/>
                    <a:pt x="294" y="168"/>
                    <a:pt x="294" y="168"/>
                  </a:cubicBezTo>
                  <a:cubicBezTo>
                    <a:pt x="295" y="168"/>
                    <a:pt x="295" y="168"/>
                    <a:pt x="295" y="168"/>
                  </a:cubicBezTo>
                  <a:cubicBezTo>
                    <a:pt x="295" y="168"/>
                    <a:pt x="295" y="168"/>
                    <a:pt x="295" y="168"/>
                  </a:cubicBezTo>
                  <a:cubicBezTo>
                    <a:pt x="295" y="167"/>
                    <a:pt x="295" y="167"/>
                    <a:pt x="295" y="167"/>
                  </a:cubicBezTo>
                  <a:cubicBezTo>
                    <a:pt x="295" y="167"/>
                    <a:pt x="295" y="167"/>
                    <a:pt x="295" y="167"/>
                  </a:cubicBezTo>
                  <a:cubicBezTo>
                    <a:pt x="297" y="166"/>
                    <a:pt x="297" y="166"/>
                    <a:pt x="297" y="166"/>
                  </a:cubicBezTo>
                  <a:cubicBezTo>
                    <a:pt x="297" y="165"/>
                    <a:pt x="297" y="165"/>
                    <a:pt x="297" y="165"/>
                  </a:cubicBezTo>
                  <a:cubicBezTo>
                    <a:pt x="297" y="164"/>
                    <a:pt x="297" y="164"/>
                    <a:pt x="297" y="164"/>
                  </a:cubicBezTo>
                  <a:cubicBezTo>
                    <a:pt x="297" y="164"/>
                    <a:pt x="297" y="164"/>
                    <a:pt x="297" y="164"/>
                  </a:cubicBezTo>
                  <a:cubicBezTo>
                    <a:pt x="296" y="163"/>
                    <a:pt x="296" y="163"/>
                    <a:pt x="296" y="163"/>
                  </a:cubicBezTo>
                  <a:cubicBezTo>
                    <a:pt x="296" y="162"/>
                    <a:pt x="296" y="162"/>
                    <a:pt x="296" y="162"/>
                  </a:cubicBezTo>
                  <a:cubicBezTo>
                    <a:pt x="295" y="162"/>
                    <a:pt x="295" y="162"/>
                    <a:pt x="295" y="162"/>
                  </a:cubicBezTo>
                  <a:cubicBezTo>
                    <a:pt x="294" y="161"/>
                    <a:pt x="294" y="161"/>
                    <a:pt x="294" y="161"/>
                  </a:cubicBezTo>
                  <a:cubicBezTo>
                    <a:pt x="294" y="161"/>
                    <a:pt x="294" y="161"/>
                    <a:pt x="294" y="161"/>
                  </a:cubicBezTo>
                  <a:cubicBezTo>
                    <a:pt x="294" y="160"/>
                    <a:pt x="294" y="160"/>
                    <a:pt x="294" y="160"/>
                  </a:cubicBezTo>
                  <a:cubicBezTo>
                    <a:pt x="294" y="160"/>
                    <a:pt x="294" y="160"/>
                    <a:pt x="294" y="160"/>
                  </a:cubicBezTo>
                  <a:cubicBezTo>
                    <a:pt x="293" y="159"/>
                    <a:pt x="293" y="159"/>
                    <a:pt x="293" y="159"/>
                  </a:cubicBezTo>
                  <a:cubicBezTo>
                    <a:pt x="293" y="159"/>
                    <a:pt x="293" y="159"/>
                    <a:pt x="293" y="159"/>
                  </a:cubicBezTo>
                  <a:cubicBezTo>
                    <a:pt x="293" y="158"/>
                    <a:pt x="293" y="158"/>
                    <a:pt x="293" y="158"/>
                  </a:cubicBezTo>
                  <a:cubicBezTo>
                    <a:pt x="292" y="157"/>
                    <a:pt x="292" y="157"/>
                    <a:pt x="292" y="157"/>
                  </a:cubicBezTo>
                  <a:cubicBezTo>
                    <a:pt x="292" y="156"/>
                    <a:pt x="292" y="156"/>
                    <a:pt x="292" y="156"/>
                  </a:cubicBezTo>
                  <a:cubicBezTo>
                    <a:pt x="292" y="156"/>
                    <a:pt x="292" y="156"/>
                    <a:pt x="292" y="156"/>
                  </a:cubicBezTo>
                  <a:cubicBezTo>
                    <a:pt x="292" y="156"/>
                    <a:pt x="292" y="156"/>
                    <a:pt x="292" y="156"/>
                  </a:cubicBezTo>
                  <a:cubicBezTo>
                    <a:pt x="292" y="156"/>
                    <a:pt x="292" y="156"/>
                    <a:pt x="292" y="156"/>
                  </a:cubicBezTo>
                  <a:cubicBezTo>
                    <a:pt x="291" y="155"/>
                    <a:pt x="291" y="155"/>
                    <a:pt x="291" y="155"/>
                  </a:cubicBezTo>
                  <a:cubicBezTo>
                    <a:pt x="291" y="155"/>
                    <a:pt x="291" y="155"/>
                    <a:pt x="291" y="155"/>
                  </a:cubicBezTo>
                  <a:cubicBezTo>
                    <a:pt x="291" y="154"/>
                    <a:pt x="291" y="154"/>
                    <a:pt x="291" y="154"/>
                  </a:cubicBezTo>
                  <a:cubicBezTo>
                    <a:pt x="290" y="154"/>
                    <a:pt x="290" y="154"/>
                    <a:pt x="290" y="154"/>
                  </a:cubicBezTo>
                  <a:cubicBezTo>
                    <a:pt x="290" y="154"/>
                    <a:pt x="290" y="154"/>
                    <a:pt x="290" y="154"/>
                  </a:cubicBezTo>
                  <a:cubicBezTo>
                    <a:pt x="289" y="155"/>
                    <a:pt x="289" y="155"/>
                    <a:pt x="289" y="155"/>
                  </a:cubicBezTo>
                  <a:cubicBezTo>
                    <a:pt x="289" y="157"/>
                    <a:pt x="289" y="157"/>
                    <a:pt x="289" y="157"/>
                  </a:cubicBezTo>
                  <a:cubicBezTo>
                    <a:pt x="290" y="158"/>
                    <a:pt x="290" y="158"/>
                    <a:pt x="290" y="158"/>
                  </a:cubicBezTo>
                  <a:cubicBezTo>
                    <a:pt x="290" y="158"/>
                    <a:pt x="290" y="158"/>
                    <a:pt x="290" y="158"/>
                  </a:cubicBezTo>
                  <a:cubicBezTo>
                    <a:pt x="289" y="158"/>
                    <a:pt x="289" y="158"/>
                    <a:pt x="289" y="158"/>
                  </a:cubicBezTo>
                  <a:cubicBezTo>
                    <a:pt x="289" y="159"/>
                    <a:pt x="289" y="159"/>
                    <a:pt x="289" y="159"/>
                  </a:cubicBezTo>
                  <a:cubicBezTo>
                    <a:pt x="289" y="160"/>
                    <a:pt x="289" y="160"/>
                    <a:pt x="289" y="160"/>
                  </a:cubicBezTo>
                  <a:cubicBezTo>
                    <a:pt x="289" y="160"/>
                    <a:pt x="289" y="160"/>
                    <a:pt x="289" y="160"/>
                  </a:cubicBezTo>
                  <a:cubicBezTo>
                    <a:pt x="289" y="160"/>
                    <a:pt x="289" y="160"/>
                    <a:pt x="289" y="160"/>
                  </a:cubicBezTo>
                  <a:cubicBezTo>
                    <a:pt x="288" y="160"/>
                    <a:pt x="288" y="160"/>
                    <a:pt x="288" y="160"/>
                  </a:cubicBezTo>
                  <a:cubicBezTo>
                    <a:pt x="288" y="160"/>
                    <a:pt x="288" y="160"/>
                    <a:pt x="288" y="160"/>
                  </a:cubicBezTo>
                  <a:cubicBezTo>
                    <a:pt x="288" y="159"/>
                    <a:pt x="288" y="159"/>
                    <a:pt x="288" y="159"/>
                  </a:cubicBezTo>
                  <a:cubicBezTo>
                    <a:pt x="289" y="159"/>
                    <a:pt x="289" y="159"/>
                    <a:pt x="289" y="159"/>
                  </a:cubicBezTo>
                  <a:cubicBezTo>
                    <a:pt x="289" y="159"/>
                    <a:pt x="289" y="159"/>
                    <a:pt x="289" y="159"/>
                  </a:cubicBezTo>
                  <a:cubicBezTo>
                    <a:pt x="289" y="159"/>
                    <a:pt x="289" y="159"/>
                    <a:pt x="289" y="159"/>
                  </a:cubicBezTo>
                  <a:cubicBezTo>
                    <a:pt x="289" y="159"/>
                    <a:pt x="289" y="159"/>
                    <a:pt x="289" y="159"/>
                  </a:cubicBezTo>
                  <a:cubicBezTo>
                    <a:pt x="289" y="159"/>
                    <a:pt x="289" y="159"/>
                    <a:pt x="289" y="159"/>
                  </a:cubicBezTo>
                  <a:cubicBezTo>
                    <a:pt x="289" y="158"/>
                    <a:pt x="289" y="158"/>
                    <a:pt x="289" y="158"/>
                  </a:cubicBezTo>
                  <a:cubicBezTo>
                    <a:pt x="288" y="158"/>
                    <a:pt x="288" y="158"/>
                    <a:pt x="288" y="158"/>
                  </a:cubicBezTo>
                  <a:cubicBezTo>
                    <a:pt x="288" y="158"/>
                    <a:pt x="288" y="158"/>
                    <a:pt x="288" y="158"/>
                  </a:cubicBezTo>
                  <a:cubicBezTo>
                    <a:pt x="288" y="158"/>
                    <a:pt x="288" y="158"/>
                    <a:pt x="288" y="158"/>
                  </a:cubicBezTo>
                  <a:cubicBezTo>
                    <a:pt x="288" y="158"/>
                    <a:pt x="288" y="158"/>
                    <a:pt x="288" y="158"/>
                  </a:cubicBezTo>
                  <a:cubicBezTo>
                    <a:pt x="288" y="158"/>
                    <a:pt x="288" y="158"/>
                    <a:pt x="288" y="158"/>
                  </a:cubicBezTo>
                  <a:cubicBezTo>
                    <a:pt x="288" y="157"/>
                    <a:pt x="288" y="157"/>
                    <a:pt x="288" y="157"/>
                  </a:cubicBezTo>
                  <a:cubicBezTo>
                    <a:pt x="288" y="157"/>
                    <a:pt x="288" y="157"/>
                    <a:pt x="288" y="157"/>
                  </a:cubicBezTo>
                  <a:cubicBezTo>
                    <a:pt x="288" y="157"/>
                    <a:pt x="288" y="157"/>
                    <a:pt x="288" y="157"/>
                  </a:cubicBezTo>
                  <a:cubicBezTo>
                    <a:pt x="288" y="157"/>
                    <a:pt x="288" y="157"/>
                    <a:pt x="288" y="157"/>
                  </a:cubicBezTo>
                  <a:cubicBezTo>
                    <a:pt x="288" y="157"/>
                    <a:pt x="288" y="157"/>
                    <a:pt x="288" y="157"/>
                  </a:cubicBezTo>
                  <a:cubicBezTo>
                    <a:pt x="288" y="156"/>
                    <a:pt x="288" y="156"/>
                    <a:pt x="288" y="156"/>
                  </a:cubicBezTo>
                  <a:cubicBezTo>
                    <a:pt x="288" y="156"/>
                    <a:pt x="288" y="156"/>
                    <a:pt x="288" y="156"/>
                  </a:cubicBezTo>
                  <a:cubicBezTo>
                    <a:pt x="288" y="156"/>
                    <a:pt x="288" y="156"/>
                    <a:pt x="288" y="156"/>
                  </a:cubicBezTo>
                  <a:cubicBezTo>
                    <a:pt x="288" y="156"/>
                    <a:pt x="288" y="156"/>
                    <a:pt x="288" y="156"/>
                  </a:cubicBezTo>
                  <a:cubicBezTo>
                    <a:pt x="288" y="156"/>
                    <a:pt x="288" y="156"/>
                    <a:pt x="288" y="156"/>
                  </a:cubicBezTo>
                  <a:cubicBezTo>
                    <a:pt x="288" y="156"/>
                    <a:pt x="288" y="156"/>
                    <a:pt x="288" y="156"/>
                  </a:cubicBezTo>
                  <a:cubicBezTo>
                    <a:pt x="288" y="155"/>
                    <a:pt x="288" y="155"/>
                    <a:pt x="288" y="155"/>
                  </a:cubicBezTo>
                  <a:cubicBezTo>
                    <a:pt x="287" y="154"/>
                    <a:pt x="287" y="154"/>
                    <a:pt x="287" y="154"/>
                  </a:cubicBezTo>
                  <a:cubicBezTo>
                    <a:pt x="287" y="153"/>
                    <a:pt x="287" y="153"/>
                    <a:pt x="287" y="153"/>
                  </a:cubicBezTo>
                  <a:cubicBezTo>
                    <a:pt x="286" y="153"/>
                    <a:pt x="286" y="153"/>
                    <a:pt x="286" y="153"/>
                  </a:cubicBezTo>
                  <a:cubicBezTo>
                    <a:pt x="284" y="153"/>
                    <a:pt x="284" y="153"/>
                    <a:pt x="284" y="153"/>
                  </a:cubicBezTo>
                  <a:cubicBezTo>
                    <a:pt x="284" y="153"/>
                    <a:pt x="284" y="153"/>
                    <a:pt x="284" y="153"/>
                  </a:cubicBezTo>
                  <a:cubicBezTo>
                    <a:pt x="283" y="154"/>
                    <a:pt x="283" y="154"/>
                    <a:pt x="283" y="154"/>
                  </a:cubicBezTo>
                  <a:cubicBezTo>
                    <a:pt x="284" y="155"/>
                    <a:pt x="284" y="155"/>
                    <a:pt x="284" y="155"/>
                  </a:cubicBezTo>
                  <a:cubicBezTo>
                    <a:pt x="284" y="155"/>
                    <a:pt x="284" y="155"/>
                    <a:pt x="284" y="155"/>
                  </a:cubicBezTo>
                  <a:cubicBezTo>
                    <a:pt x="284" y="156"/>
                    <a:pt x="284" y="156"/>
                    <a:pt x="284" y="156"/>
                  </a:cubicBezTo>
                  <a:cubicBezTo>
                    <a:pt x="284" y="156"/>
                    <a:pt x="284" y="156"/>
                    <a:pt x="284" y="156"/>
                  </a:cubicBezTo>
                  <a:cubicBezTo>
                    <a:pt x="284" y="156"/>
                    <a:pt x="284" y="156"/>
                    <a:pt x="284" y="156"/>
                  </a:cubicBezTo>
                  <a:cubicBezTo>
                    <a:pt x="284" y="156"/>
                    <a:pt x="284" y="156"/>
                    <a:pt x="284" y="156"/>
                  </a:cubicBezTo>
                  <a:cubicBezTo>
                    <a:pt x="284" y="157"/>
                    <a:pt x="284" y="157"/>
                    <a:pt x="284" y="157"/>
                  </a:cubicBezTo>
                  <a:cubicBezTo>
                    <a:pt x="284" y="157"/>
                    <a:pt x="284" y="157"/>
                    <a:pt x="284" y="157"/>
                  </a:cubicBezTo>
                  <a:cubicBezTo>
                    <a:pt x="284" y="157"/>
                    <a:pt x="284" y="157"/>
                    <a:pt x="284" y="157"/>
                  </a:cubicBezTo>
                  <a:cubicBezTo>
                    <a:pt x="283" y="157"/>
                    <a:pt x="283" y="157"/>
                    <a:pt x="283" y="157"/>
                  </a:cubicBezTo>
                  <a:cubicBezTo>
                    <a:pt x="283" y="157"/>
                    <a:pt x="283" y="157"/>
                    <a:pt x="283" y="157"/>
                  </a:cubicBezTo>
                  <a:cubicBezTo>
                    <a:pt x="283" y="156"/>
                    <a:pt x="283" y="156"/>
                    <a:pt x="283" y="156"/>
                  </a:cubicBezTo>
                  <a:cubicBezTo>
                    <a:pt x="283" y="156"/>
                    <a:pt x="283" y="156"/>
                    <a:pt x="283" y="156"/>
                  </a:cubicBezTo>
                  <a:cubicBezTo>
                    <a:pt x="283" y="155"/>
                    <a:pt x="283" y="155"/>
                    <a:pt x="283" y="155"/>
                  </a:cubicBezTo>
                  <a:cubicBezTo>
                    <a:pt x="282" y="155"/>
                    <a:pt x="282" y="155"/>
                    <a:pt x="282" y="155"/>
                  </a:cubicBezTo>
                  <a:cubicBezTo>
                    <a:pt x="281" y="156"/>
                    <a:pt x="281" y="156"/>
                    <a:pt x="281" y="156"/>
                  </a:cubicBezTo>
                  <a:cubicBezTo>
                    <a:pt x="281" y="156"/>
                    <a:pt x="281" y="156"/>
                    <a:pt x="281" y="156"/>
                  </a:cubicBezTo>
                  <a:cubicBezTo>
                    <a:pt x="281" y="157"/>
                    <a:pt x="281" y="157"/>
                    <a:pt x="281" y="157"/>
                  </a:cubicBezTo>
                  <a:cubicBezTo>
                    <a:pt x="281" y="157"/>
                    <a:pt x="281" y="157"/>
                    <a:pt x="281" y="157"/>
                  </a:cubicBezTo>
                  <a:cubicBezTo>
                    <a:pt x="281" y="158"/>
                    <a:pt x="281" y="158"/>
                    <a:pt x="281" y="158"/>
                  </a:cubicBezTo>
                  <a:cubicBezTo>
                    <a:pt x="281" y="159"/>
                    <a:pt x="281" y="159"/>
                    <a:pt x="281" y="159"/>
                  </a:cubicBezTo>
                  <a:cubicBezTo>
                    <a:pt x="280" y="159"/>
                    <a:pt x="280" y="159"/>
                    <a:pt x="280" y="159"/>
                  </a:cubicBezTo>
                  <a:cubicBezTo>
                    <a:pt x="280" y="158"/>
                    <a:pt x="280" y="158"/>
                    <a:pt x="280" y="158"/>
                  </a:cubicBezTo>
                  <a:cubicBezTo>
                    <a:pt x="279" y="158"/>
                    <a:pt x="279" y="158"/>
                    <a:pt x="279" y="158"/>
                  </a:cubicBezTo>
                  <a:cubicBezTo>
                    <a:pt x="279" y="158"/>
                    <a:pt x="279" y="158"/>
                    <a:pt x="279" y="158"/>
                  </a:cubicBezTo>
                  <a:cubicBezTo>
                    <a:pt x="279" y="157"/>
                    <a:pt x="279" y="157"/>
                    <a:pt x="279" y="157"/>
                  </a:cubicBezTo>
                  <a:cubicBezTo>
                    <a:pt x="279" y="157"/>
                    <a:pt x="279" y="157"/>
                    <a:pt x="279" y="157"/>
                  </a:cubicBezTo>
                  <a:cubicBezTo>
                    <a:pt x="279" y="157"/>
                    <a:pt x="279" y="157"/>
                    <a:pt x="279" y="157"/>
                  </a:cubicBezTo>
                  <a:cubicBezTo>
                    <a:pt x="279" y="156"/>
                    <a:pt x="279" y="156"/>
                    <a:pt x="279" y="156"/>
                  </a:cubicBezTo>
                  <a:cubicBezTo>
                    <a:pt x="281" y="154"/>
                    <a:pt x="281" y="154"/>
                    <a:pt x="281" y="154"/>
                  </a:cubicBezTo>
                  <a:cubicBezTo>
                    <a:pt x="281" y="154"/>
                    <a:pt x="281" y="154"/>
                    <a:pt x="281" y="154"/>
                  </a:cubicBezTo>
                  <a:cubicBezTo>
                    <a:pt x="281" y="154"/>
                    <a:pt x="281" y="154"/>
                    <a:pt x="281" y="154"/>
                  </a:cubicBezTo>
                  <a:cubicBezTo>
                    <a:pt x="281" y="153"/>
                    <a:pt x="281" y="153"/>
                    <a:pt x="281" y="153"/>
                  </a:cubicBezTo>
                  <a:cubicBezTo>
                    <a:pt x="281" y="153"/>
                    <a:pt x="281" y="153"/>
                    <a:pt x="281" y="153"/>
                  </a:cubicBezTo>
                  <a:cubicBezTo>
                    <a:pt x="281" y="153"/>
                    <a:pt x="281" y="153"/>
                    <a:pt x="281" y="153"/>
                  </a:cubicBezTo>
                  <a:cubicBezTo>
                    <a:pt x="281" y="151"/>
                    <a:pt x="281" y="151"/>
                    <a:pt x="281" y="151"/>
                  </a:cubicBezTo>
                  <a:cubicBezTo>
                    <a:pt x="281" y="150"/>
                    <a:pt x="281" y="150"/>
                    <a:pt x="281" y="150"/>
                  </a:cubicBezTo>
                  <a:cubicBezTo>
                    <a:pt x="281" y="149"/>
                    <a:pt x="281" y="149"/>
                    <a:pt x="281" y="149"/>
                  </a:cubicBezTo>
                  <a:cubicBezTo>
                    <a:pt x="281" y="149"/>
                    <a:pt x="281" y="149"/>
                    <a:pt x="281" y="149"/>
                  </a:cubicBezTo>
                  <a:cubicBezTo>
                    <a:pt x="281" y="148"/>
                    <a:pt x="281" y="148"/>
                    <a:pt x="281" y="148"/>
                  </a:cubicBezTo>
                  <a:cubicBezTo>
                    <a:pt x="281" y="147"/>
                    <a:pt x="281" y="147"/>
                    <a:pt x="281" y="147"/>
                  </a:cubicBezTo>
                  <a:cubicBezTo>
                    <a:pt x="281" y="145"/>
                    <a:pt x="281" y="145"/>
                    <a:pt x="281" y="145"/>
                  </a:cubicBezTo>
                  <a:cubicBezTo>
                    <a:pt x="281" y="144"/>
                    <a:pt x="281" y="144"/>
                    <a:pt x="281" y="144"/>
                  </a:cubicBezTo>
                  <a:cubicBezTo>
                    <a:pt x="281" y="144"/>
                    <a:pt x="281" y="144"/>
                    <a:pt x="281" y="144"/>
                  </a:cubicBezTo>
                  <a:cubicBezTo>
                    <a:pt x="280" y="144"/>
                    <a:pt x="280" y="144"/>
                    <a:pt x="280" y="144"/>
                  </a:cubicBezTo>
                  <a:cubicBezTo>
                    <a:pt x="279" y="147"/>
                    <a:pt x="279" y="147"/>
                    <a:pt x="279" y="147"/>
                  </a:cubicBezTo>
                  <a:cubicBezTo>
                    <a:pt x="278" y="147"/>
                    <a:pt x="278" y="147"/>
                    <a:pt x="278" y="147"/>
                  </a:cubicBezTo>
                  <a:cubicBezTo>
                    <a:pt x="278" y="147"/>
                    <a:pt x="278" y="147"/>
                    <a:pt x="278" y="147"/>
                  </a:cubicBezTo>
                  <a:cubicBezTo>
                    <a:pt x="278" y="146"/>
                    <a:pt x="278" y="146"/>
                    <a:pt x="278" y="146"/>
                  </a:cubicBezTo>
                  <a:cubicBezTo>
                    <a:pt x="278" y="146"/>
                    <a:pt x="278" y="146"/>
                    <a:pt x="278" y="146"/>
                  </a:cubicBezTo>
                  <a:cubicBezTo>
                    <a:pt x="279" y="146"/>
                    <a:pt x="279" y="146"/>
                    <a:pt x="279" y="146"/>
                  </a:cubicBezTo>
                  <a:cubicBezTo>
                    <a:pt x="279" y="145"/>
                    <a:pt x="279" y="145"/>
                    <a:pt x="279" y="145"/>
                  </a:cubicBezTo>
                  <a:cubicBezTo>
                    <a:pt x="279" y="144"/>
                    <a:pt x="279" y="144"/>
                    <a:pt x="279" y="144"/>
                  </a:cubicBezTo>
                  <a:cubicBezTo>
                    <a:pt x="279" y="144"/>
                    <a:pt x="279" y="144"/>
                    <a:pt x="279" y="144"/>
                  </a:cubicBezTo>
                  <a:cubicBezTo>
                    <a:pt x="280" y="144"/>
                    <a:pt x="280" y="144"/>
                    <a:pt x="280" y="144"/>
                  </a:cubicBezTo>
                  <a:cubicBezTo>
                    <a:pt x="280" y="143"/>
                    <a:pt x="280" y="143"/>
                    <a:pt x="280" y="143"/>
                  </a:cubicBezTo>
                  <a:cubicBezTo>
                    <a:pt x="280" y="143"/>
                    <a:pt x="280" y="143"/>
                    <a:pt x="280" y="143"/>
                  </a:cubicBezTo>
                  <a:cubicBezTo>
                    <a:pt x="280" y="143"/>
                    <a:pt x="280" y="143"/>
                    <a:pt x="280" y="143"/>
                  </a:cubicBezTo>
                  <a:cubicBezTo>
                    <a:pt x="280" y="142"/>
                    <a:pt x="280" y="142"/>
                    <a:pt x="280" y="142"/>
                  </a:cubicBezTo>
                  <a:cubicBezTo>
                    <a:pt x="280" y="141"/>
                    <a:pt x="280" y="141"/>
                    <a:pt x="280" y="141"/>
                  </a:cubicBezTo>
                  <a:cubicBezTo>
                    <a:pt x="279" y="141"/>
                    <a:pt x="279" y="141"/>
                    <a:pt x="279" y="141"/>
                  </a:cubicBezTo>
                  <a:cubicBezTo>
                    <a:pt x="279" y="140"/>
                    <a:pt x="279" y="140"/>
                    <a:pt x="279" y="140"/>
                  </a:cubicBezTo>
                  <a:cubicBezTo>
                    <a:pt x="279" y="140"/>
                    <a:pt x="279" y="140"/>
                    <a:pt x="279" y="140"/>
                  </a:cubicBezTo>
                  <a:cubicBezTo>
                    <a:pt x="278" y="138"/>
                    <a:pt x="278" y="138"/>
                    <a:pt x="278" y="138"/>
                  </a:cubicBezTo>
                  <a:cubicBezTo>
                    <a:pt x="275" y="138"/>
                    <a:pt x="275" y="138"/>
                    <a:pt x="275" y="138"/>
                  </a:cubicBezTo>
                  <a:cubicBezTo>
                    <a:pt x="275" y="139"/>
                    <a:pt x="275" y="139"/>
                    <a:pt x="275" y="139"/>
                  </a:cubicBezTo>
                  <a:cubicBezTo>
                    <a:pt x="274" y="139"/>
                    <a:pt x="274" y="139"/>
                    <a:pt x="274" y="139"/>
                  </a:cubicBezTo>
                  <a:cubicBezTo>
                    <a:pt x="274" y="139"/>
                    <a:pt x="274" y="139"/>
                    <a:pt x="274" y="139"/>
                  </a:cubicBezTo>
                  <a:cubicBezTo>
                    <a:pt x="274" y="139"/>
                    <a:pt x="274" y="139"/>
                    <a:pt x="274" y="139"/>
                  </a:cubicBezTo>
                  <a:cubicBezTo>
                    <a:pt x="274" y="139"/>
                    <a:pt x="274" y="139"/>
                    <a:pt x="274" y="139"/>
                  </a:cubicBezTo>
                  <a:cubicBezTo>
                    <a:pt x="274" y="138"/>
                    <a:pt x="274" y="138"/>
                    <a:pt x="274" y="138"/>
                  </a:cubicBezTo>
                  <a:cubicBezTo>
                    <a:pt x="274" y="138"/>
                    <a:pt x="274" y="138"/>
                    <a:pt x="274" y="138"/>
                  </a:cubicBezTo>
                  <a:cubicBezTo>
                    <a:pt x="274" y="138"/>
                    <a:pt x="274" y="138"/>
                    <a:pt x="274" y="138"/>
                  </a:cubicBezTo>
                  <a:cubicBezTo>
                    <a:pt x="274" y="138"/>
                    <a:pt x="274" y="138"/>
                    <a:pt x="274" y="138"/>
                  </a:cubicBezTo>
                  <a:cubicBezTo>
                    <a:pt x="274" y="138"/>
                    <a:pt x="274" y="138"/>
                    <a:pt x="274" y="138"/>
                  </a:cubicBezTo>
                  <a:cubicBezTo>
                    <a:pt x="274" y="137"/>
                    <a:pt x="274" y="137"/>
                    <a:pt x="274" y="137"/>
                  </a:cubicBezTo>
                  <a:cubicBezTo>
                    <a:pt x="273" y="137"/>
                    <a:pt x="273" y="137"/>
                    <a:pt x="273" y="137"/>
                  </a:cubicBezTo>
                  <a:cubicBezTo>
                    <a:pt x="273" y="137"/>
                    <a:pt x="273" y="137"/>
                    <a:pt x="273" y="137"/>
                  </a:cubicBezTo>
                  <a:cubicBezTo>
                    <a:pt x="273" y="137"/>
                    <a:pt x="273" y="137"/>
                    <a:pt x="273" y="137"/>
                  </a:cubicBezTo>
                  <a:cubicBezTo>
                    <a:pt x="273" y="136"/>
                    <a:pt x="273" y="136"/>
                    <a:pt x="273" y="136"/>
                  </a:cubicBezTo>
                  <a:cubicBezTo>
                    <a:pt x="275" y="135"/>
                    <a:pt x="275" y="135"/>
                    <a:pt x="275" y="135"/>
                  </a:cubicBezTo>
                  <a:cubicBezTo>
                    <a:pt x="276" y="135"/>
                    <a:pt x="276" y="135"/>
                    <a:pt x="276" y="135"/>
                  </a:cubicBezTo>
                  <a:cubicBezTo>
                    <a:pt x="276" y="135"/>
                    <a:pt x="276" y="135"/>
                    <a:pt x="276" y="135"/>
                  </a:cubicBezTo>
                  <a:cubicBezTo>
                    <a:pt x="276" y="135"/>
                    <a:pt x="276" y="135"/>
                    <a:pt x="276" y="135"/>
                  </a:cubicBezTo>
                  <a:cubicBezTo>
                    <a:pt x="276" y="135"/>
                    <a:pt x="276" y="135"/>
                    <a:pt x="276" y="135"/>
                  </a:cubicBezTo>
                  <a:cubicBezTo>
                    <a:pt x="276" y="135"/>
                    <a:pt x="276" y="135"/>
                    <a:pt x="276" y="135"/>
                  </a:cubicBezTo>
                  <a:cubicBezTo>
                    <a:pt x="276" y="134"/>
                    <a:pt x="276" y="134"/>
                    <a:pt x="276" y="134"/>
                  </a:cubicBezTo>
                  <a:cubicBezTo>
                    <a:pt x="276" y="134"/>
                    <a:pt x="276" y="134"/>
                    <a:pt x="276" y="134"/>
                  </a:cubicBezTo>
                  <a:cubicBezTo>
                    <a:pt x="276" y="134"/>
                    <a:pt x="276" y="134"/>
                    <a:pt x="276" y="134"/>
                  </a:cubicBezTo>
                  <a:cubicBezTo>
                    <a:pt x="276" y="134"/>
                    <a:pt x="276" y="134"/>
                    <a:pt x="276" y="134"/>
                  </a:cubicBezTo>
                  <a:cubicBezTo>
                    <a:pt x="276" y="133"/>
                    <a:pt x="276" y="133"/>
                    <a:pt x="276" y="133"/>
                  </a:cubicBezTo>
                  <a:cubicBezTo>
                    <a:pt x="276" y="132"/>
                    <a:pt x="276" y="132"/>
                    <a:pt x="276" y="132"/>
                  </a:cubicBezTo>
                  <a:cubicBezTo>
                    <a:pt x="275" y="132"/>
                    <a:pt x="275" y="132"/>
                    <a:pt x="275" y="132"/>
                  </a:cubicBezTo>
                  <a:cubicBezTo>
                    <a:pt x="275" y="131"/>
                    <a:pt x="275" y="131"/>
                    <a:pt x="275" y="131"/>
                  </a:cubicBezTo>
                  <a:cubicBezTo>
                    <a:pt x="275" y="131"/>
                    <a:pt x="275" y="131"/>
                    <a:pt x="275" y="131"/>
                  </a:cubicBezTo>
                  <a:cubicBezTo>
                    <a:pt x="275" y="129"/>
                    <a:pt x="275" y="129"/>
                    <a:pt x="275" y="129"/>
                  </a:cubicBezTo>
                  <a:cubicBezTo>
                    <a:pt x="275" y="129"/>
                    <a:pt x="275" y="129"/>
                    <a:pt x="275" y="129"/>
                  </a:cubicBezTo>
                  <a:cubicBezTo>
                    <a:pt x="275" y="127"/>
                    <a:pt x="275" y="127"/>
                    <a:pt x="275" y="127"/>
                  </a:cubicBezTo>
                  <a:cubicBezTo>
                    <a:pt x="274" y="126"/>
                    <a:pt x="274" y="126"/>
                    <a:pt x="274" y="126"/>
                  </a:cubicBezTo>
                  <a:cubicBezTo>
                    <a:pt x="274" y="126"/>
                    <a:pt x="274" y="126"/>
                    <a:pt x="274" y="126"/>
                  </a:cubicBezTo>
                  <a:cubicBezTo>
                    <a:pt x="273" y="126"/>
                    <a:pt x="271" y="126"/>
                    <a:pt x="269" y="126"/>
                  </a:cubicBezTo>
                  <a:cubicBezTo>
                    <a:pt x="269" y="126"/>
                    <a:pt x="269" y="126"/>
                    <a:pt x="269" y="126"/>
                  </a:cubicBezTo>
                  <a:cubicBezTo>
                    <a:pt x="269" y="126"/>
                    <a:pt x="269" y="126"/>
                    <a:pt x="269" y="126"/>
                  </a:cubicBezTo>
                  <a:cubicBezTo>
                    <a:pt x="269" y="127"/>
                    <a:pt x="269" y="127"/>
                    <a:pt x="269" y="127"/>
                  </a:cubicBezTo>
                  <a:cubicBezTo>
                    <a:pt x="268" y="127"/>
                    <a:pt x="268" y="127"/>
                    <a:pt x="268" y="127"/>
                  </a:cubicBezTo>
                  <a:cubicBezTo>
                    <a:pt x="268" y="128"/>
                    <a:pt x="268" y="128"/>
                    <a:pt x="268" y="128"/>
                  </a:cubicBezTo>
                  <a:cubicBezTo>
                    <a:pt x="268" y="129"/>
                    <a:pt x="268" y="129"/>
                    <a:pt x="268" y="129"/>
                  </a:cubicBezTo>
                  <a:cubicBezTo>
                    <a:pt x="269" y="130"/>
                    <a:pt x="269" y="130"/>
                    <a:pt x="269" y="130"/>
                  </a:cubicBezTo>
                  <a:cubicBezTo>
                    <a:pt x="269" y="130"/>
                    <a:pt x="269" y="130"/>
                    <a:pt x="269" y="130"/>
                  </a:cubicBezTo>
                  <a:cubicBezTo>
                    <a:pt x="268" y="131"/>
                    <a:pt x="268" y="131"/>
                    <a:pt x="268" y="131"/>
                  </a:cubicBezTo>
                  <a:cubicBezTo>
                    <a:pt x="269" y="132"/>
                    <a:pt x="269" y="132"/>
                    <a:pt x="269" y="132"/>
                  </a:cubicBezTo>
                  <a:cubicBezTo>
                    <a:pt x="269" y="132"/>
                    <a:pt x="269" y="132"/>
                    <a:pt x="269" y="132"/>
                  </a:cubicBezTo>
                  <a:cubicBezTo>
                    <a:pt x="269" y="132"/>
                    <a:pt x="269" y="132"/>
                    <a:pt x="269" y="132"/>
                  </a:cubicBezTo>
                  <a:cubicBezTo>
                    <a:pt x="269" y="133"/>
                    <a:pt x="269" y="133"/>
                    <a:pt x="269" y="133"/>
                  </a:cubicBezTo>
                  <a:cubicBezTo>
                    <a:pt x="269" y="133"/>
                    <a:pt x="269" y="133"/>
                    <a:pt x="269" y="133"/>
                  </a:cubicBezTo>
                  <a:cubicBezTo>
                    <a:pt x="269" y="133"/>
                    <a:pt x="269" y="133"/>
                    <a:pt x="269" y="133"/>
                  </a:cubicBezTo>
                  <a:cubicBezTo>
                    <a:pt x="270" y="134"/>
                    <a:pt x="270" y="134"/>
                    <a:pt x="270" y="134"/>
                  </a:cubicBezTo>
                  <a:cubicBezTo>
                    <a:pt x="271" y="134"/>
                    <a:pt x="271" y="134"/>
                    <a:pt x="271" y="134"/>
                  </a:cubicBezTo>
                  <a:cubicBezTo>
                    <a:pt x="272" y="135"/>
                    <a:pt x="272" y="135"/>
                    <a:pt x="272" y="135"/>
                  </a:cubicBezTo>
                  <a:cubicBezTo>
                    <a:pt x="272" y="135"/>
                    <a:pt x="272" y="135"/>
                    <a:pt x="272" y="135"/>
                  </a:cubicBezTo>
                  <a:cubicBezTo>
                    <a:pt x="271" y="135"/>
                    <a:pt x="271" y="135"/>
                    <a:pt x="271" y="135"/>
                  </a:cubicBezTo>
                  <a:cubicBezTo>
                    <a:pt x="271" y="135"/>
                    <a:pt x="271" y="135"/>
                    <a:pt x="271" y="135"/>
                  </a:cubicBezTo>
                  <a:cubicBezTo>
                    <a:pt x="271" y="135"/>
                    <a:pt x="271" y="135"/>
                    <a:pt x="271" y="135"/>
                  </a:cubicBezTo>
                  <a:cubicBezTo>
                    <a:pt x="271" y="135"/>
                    <a:pt x="271" y="135"/>
                    <a:pt x="271" y="135"/>
                  </a:cubicBezTo>
                  <a:cubicBezTo>
                    <a:pt x="271" y="135"/>
                    <a:pt x="271" y="135"/>
                    <a:pt x="271" y="135"/>
                  </a:cubicBezTo>
                  <a:cubicBezTo>
                    <a:pt x="271" y="136"/>
                    <a:pt x="271" y="136"/>
                    <a:pt x="271" y="136"/>
                  </a:cubicBezTo>
                  <a:cubicBezTo>
                    <a:pt x="272" y="138"/>
                    <a:pt x="272" y="138"/>
                    <a:pt x="272" y="138"/>
                  </a:cubicBezTo>
                  <a:cubicBezTo>
                    <a:pt x="273" y="138"/>
                    <a:pt x="273" y="138"/>
                    <a:pt x="273" y="138"/>
                  </a:cubicBezTo>
                  <a:cubicBezTo>
                    <a:pt x="273" y="138"/>
                    <a:pt x="273" y="138"/>
                    <a:pt x="273" y="138"/>
                  </a:cubicBezTo>
                  <a:cubicBezTo>
                    <a:pt x="272" y="138"/>
                    <a:pt x="272" y="138"/>
                    <a:pt x="272" y="138"/>
                  </a:cubicBezTo>
                  <a:cubicBezTo>
                    <a:pt x="272" y="137"/>
                    <a:pt x="272" y="137"/>
                    <a:pt x="272" y="137"/>
                  </a:cubicBezTo>
                  <a:cubicBezTo>
                    <a:pt x="271" y="137"/>
                    <a:pt x="271" y="137"/>
                    <a:pt x="271" y="137"/>
                  </a:cubicBezTo>
                  <a:cubicBezTo>
                    <a:pt x="270" y="137"/>
                    <a:pt x="270" y="137"/>
                    <a:pt x="270" y="137"/>
                  </a:cubicBezTo>
                  <a:cubicBezTo>
                    <a:pt x="270" y="137"/>
                    <a:pt x="270" y="137"/>
                    <a:pt x="270" y="137"/>
                  </a:cubicBezTo>
                  <a:cubicBezTo>
                    <a:pt x="271" y="138"/>
                    <a:pt x="271" y="138"/>
                    <a:pt x="271" y="138"/>
                  </a:cubicBezTo>
                  <a:cubicBezTo>
                    <a:pt x="271" y="138"/>
                    <a:pt x="271" y="138"/>
                    <a:pt x="271" y="138"/>
                  </a:cubicBezTo>
                  <a:cubicBezTo>
                    <a:pt x="270" y="138"/>
                    <a:pt x="270" y="138"/>
                    <a:pt x="270" y="138"/>
                  </a:cubicBezTo>
                  <a:cubicBezTo>
                    <a:pt x="270" y="138"/>
                    <a:pt x="270" y="138"/>
                    <a:pt x="270" y="138"/>
                  </a:cubicBezTo>
                  <a:cubicBezTo>
                    <a:pt x="270" y="138"/>
                    <a:pt x="270" y="138"/>
                    <a:pt x="270" y="138"/>
                  </a:cubicBezTo>
                  <a:cubicBezTo>
                    <a:pt x="270" y="138"/>
                    <a:pt x="270" y="138"/>
                    <a:pt x="270" y="138"/>
                  </a:cubicBezTo>
                  <a:cubicBezTo>
                    <a:pt x="267" y="135"/>
                    <a:pt x="267" y="135"/>
                    <a:pt x="267" y="135"/>
                  </a:cubicBezTo>
                  <a:cubicBezTo>
                    <a:pt x="266" y="134"/>
                    <a:pt x="266" y="134"/>
                    <a:pt x="266" y="134"/>
                  </a:cubicBezTo>
                  <a:cubicBezTo>
                    <a:pt x="265" y="132"/>
                    <a:pt x="265" y="132"/>
                    <a:pt x="265" y="132"/>
                  </a:cubicBezTo>
                  <a:cubicBezTo>
                    <a:pt x="265" y="132"/>
                    <a:pt x="265" y="132"/>
                    <a:pt x="265" y="132"/>
                  </a:cubicBezTo>
                  <a:cubicBezTo>
                    <a:pt x="265" y="131"/>
                    <a:pt x="265" y="131"/>
                    <a:pt x="265" y="131"/>
                  </a:cubicBezTo>
                  <a:cubicBezTo>
                    <a:pt x="265" y="131"/>
                    <a:pt x="265" y="131"/>
                    <a:pt x="265" y="131"/>
                  </a:cubicBezTo>
                  <a:cubicBezTo>
                    <a:pt x="266" y="130"/>
                    <a:pt x="266" y="130"/>
                    <a:pt x="266" y="130"/>
                  </a:cubicBezTo>
                  <a:cubicBezTo>
                    <a:pt x="266" y="130"/>
                    <a:pt x="266" y="130"/>
                    <a:pt x="266" y="130"/>
                  </a:cubicBezTo>
                  <a:cubicBezTo>
                    <a:pt x="266" y="129"/>
                    <a:pt x="266" y="129"/>
                    <a:pt x="266" y="129"/>
                  </a:cubicBezTo>
                  <a:cubicBezTo>
                    <a:pt x="266" y="129"/>
                    <a:pt x="266" y="129"/>
                    <a:pt x="266" y="129"/>
                  </a:cubicBezTo>
                  <a:cubicBezTo>
                    <a:pt x="266" y="128"/>
                    <a:pt x="266" y="128"/>
                    <a:pt x="266" y="128"/>
                  </a:cubicBezTo>
                  <a:cubicBezTo>
                    <a:pt x="265" y="127"/>
                    <a:pt x="265" y="127"/>
                    <a:pt x="265" y="127"/>
                  </a:cubicBezTo>
                  <a:cubicBezTo>
                    <a:pt x="265" y="128"/>
                    <a:pt x="265" y="128"/>
                    <a:pt x="265" y="128"/>
                  </a:cubicBezTo>
                  <a:cubicBezTo>
                    <a:pt x="265" y="128"/>
                    <a:pt x="265" y="128"/>
                    <a:pt x="265" y="128"/>
                  </a:cubicBezTo>
                  <a:cubicBezTo>
                    <a:pt x="265" y="127"/>
                    <a:pt x="265" y="127"/>
                    <a:pt x="265" y="127"/>
                  </a:cubicBezTo>
                  <a:cubicBezTo>
                    <a:pt x="265" y="126"/>
                    <a:pt x="265" y="126"/>
                    <a:pt x="265" y="126"/>
                  </a:cubicBezTo>
                  <a:cubicBezTo>
                    <a:pt x="265" y="126"/>
                    <a:pt x="265" y="126"/>
                    <a:pt x="265" y="126"/>
                  </a:cubicBezTo>
                  <a:cubicBezTo>
                    <a:pt x="266" y="125"/>
                    <a:pt x="266" y="125"/>
                    <a:pt x="266" y="125"/>
                  </a:cubicBezTo>
                  <a:cubicBezTo>
                    <a:pt x="264" y="123"/>
                    <a:pt x="264" y="123"/>
                    <a:pt x="264" y="123"/>
                  </a:cubicBezTo>
                  <a:cubicBezTo>
                    <a:pt x="262" y="123"/>
                    <a:pt x="262" y="123"/>
                    <a:pt x="262" y="123"/>
                  </a:cubicBezTo>
                  <a:cubicBezTo>
                    <a:pt x="262" y="123"/>
                    <a:pt x="262" y="123"/>
                    <a:pt x="262" y="123"/>
                  </a:cubicBezTo>
                  <a:cubicBezTo>
                    <a:pt x="262" y="123"/>
                    <a:pt x="262" y="123"/>
                    <a:pt x="262" y="123"/>
                  </a:cubicBezTo>
                  <a:cubicBezTo>
                    <a:pt x="261" y="123"/>
                    <a:pt x="261" y="123"/>
                    <a:pt x="261" y="123"/>
                  </a:cubicBezTo>
                  <a:cubicBezTo>
                    <a:pt x="261" y="123"/>
                    <a:pt x="261" y="123"/>
                    <a:pt x="261" y="123"/>
                  </a:cubicBezTo>
                  <a:cubicBezTo>
                    <a:pt x="261" y="124"/>
                    <a:pt x="261" y="124"/>
                    <a:pt x="261" y="124"/>
                  </a:cubicBezTo>
                  <a:cubicBezTo>
                    <a:pt x="261" y="125"/>
                    <a:pt x="261" y="125"/>
                    <a:pt x="261" y="125"/>
                  </a:cubicBezTo>
                  <a:cubicBezTo>
                    <a:pt x="261" y="125"/>
                    <a:pt x="261" y="125"/>
                    <a:pt x="261" y="125"/>
                  </a:cubicBezTo>
                  <a:cubicBezTo>
                    <a:pt x="261" y="126"/>
                    <a:pt x="261" y="126"/>
                    <a:pt x="261" y="126"/>
                  </a:cubicBezTo>
                  <a:cubicBezTo>
                    <a:pt x="260" y="124"/>
                    <a:pt x="260" y="124"/>
                    <a:pt x="260" y="124"/>
                  </a:cubicBezTo>
                  <a:cubicBezTo>
                    <a:pt x="260" y="124"/>
                    <a:pt x="260" y="124"/>
                    <a:pt x="260" y="124"/>
                  </a:cubicBezTo>
                  <a:cubicBezTo>
                    <a:pt x="260" y="124"/>
                    <a:pt x="260" y="124"/>
                    <a:pt x="260" y="124"/>
                  </a:cubicBezTo>
                  <a:cubicBezTo>
                    <a:pt x="259" y="123"/>
                    <a:pt x="259" y="123"/>
                    <a:pt x="259" y="123"/>
                  </a:cubicBezTo>
                  <a:cubicBezTo>
                    <a:pt x="256" y="122"/>
                    <a:pt x="256" y="122"/>
                    <a:pt x="256" y="122"/>
                  </a:cubicBezTo>
                  <a:cubicBezTo>
                    <a:pt x="256" y="122"/>
                    <a:pt x="256" y="122"/>
                    <a:pt x="256" y="122"/>
                  </a:cubicBezTo>
                  <a:cubicBezTo>
                    <a:pt x="256" y="122"/>
                    <a:pt x="256" y="122"/>
                    <a:pt x="256" y="122"/>
                  </a:cubicBezTo>
                  <a:cubicBezTo>
                    <a:pt x="256" y="122"/>
                    <a:pt x="256" y="122"/>
                    <a:pt x="256" y="122"/>
                  </a:cubicBezTo>
                  <a:cubicBezTo>
                    <a:pt x="255" y="122"/>
                    <a:pt x="255" y="122"/>
                    <a:pt x="255" y="122"/>
                  </a:cubicBezTo>
                  <a:cubicBezTo>
                    <a:pt x="255" y="122"/>
                    <a:pt x="255" y="122"/>
                    <a:pt x="255" y="122"/>
                  </a:cubicBezTo>
                  <a:cubicBezTo>
                    <a:pt x="255" y="122"/>
                    <a:pt x="255" y="122"/>
                    <a:pt x="255" y="122"/>
                  </a:cubicBezTo>
                  <a:cubicBezTo>
                    <a:pt x="255" y="122"/>
                    <a:pt x="255" y="122"/>
                    <a:pt x="255" y="122"/>
                  </a:cubicBezTo>
                  <a:cubicBezTo>
                    <a:pt x="255" y="121"/>
                    <a:pt x="255" y="121"/>
                    <a:pt x="255" y="121"/>
                  </a:cubicBezTo>
                  <a:cubicBezTo>
                    <a:pt x="255" y="120"/>
                    <a:pt x="255" y="120"/>
                    <a:pt x="255" y="120"/>
                  </a:cubicBezTo>
                  <a:cubicBezTo>
                    <a:pt x="255" y="119"/>
                    <a:pt x="255" y="119"/>
                    <a:pt x="255" y="119"/>
                  </a:cubicBezTo>
                  <a:cubicBezTo>
                    <a:pt x="255" y="119"/>
                    <a:pt x="255" y="119"/>
                    <a:pt x="255" y="119"/>
                  </a:cubicBezTo>
                  <a:cubicBezTo>
                    <a:pt x="255" y="119"/>
                    <a:pt x="255" y="119"/>
                    <a:pt x="255" y="119"/>
                  </a:cubicBezTo>
                  <a:cubicBezTo>
                    <a:pt x="255" y="117"/>
                    <a:pt x="255" y="117"/>
                    <a:pt x="255" y="117"/>
                  </a:cubicBezTo>
                  <a:cubicBezTo>
                    <a:pt x="252" y="116"/>
                    <a:pt x="252" y="116"/>
                    <a:pt x="252" y="116"/>
                  </a:cubicBezTo>
                  <a:cubicBezTo>
                    <a:pt x="252" y="115"/>
                    <a:pt x="252" y="115"/>
                    <a:pt x="252" y="115"/>
                  </a:cubicBezTo>
                  <a:cubicBezTo>
                    <a:pt x="252" y="114"/>
                    <a:pt x="252" y="114"/>
                    <a:pt x="252" y="114"/>
                  </a:cubicBezTo>
                  <a:cubicBezTo>
                    <a:pt x="252" y="114"/>
                    <a:pt x="252" y="114"/>
                    <a:pt x="252" y="114"/>
                  </a:cubicBezTo>
                  <a:cubicBezTo>
                    <a:pt x="252" y="113"/>
                    <a:pt x="252" y="113"/>
                    <a:pt x="252" y="113"/>
                  </a:cubicBezTo>
                  <a:cubicBezTo>
                    <a:pt x="252" y="113"/>
                    <a:pt x="252" y="113"/>
                    <a:pt x="252" y="113"/>
                  </a:cubicBezTo>
                  <a:cubicBezTo>
                    <a:pt x="251" y="113"/>
                    <a:pt x="251" y="113"/>
                    <a:pt x="251" y="113"/>
                  </a:cubicBezTo>
                  <a:cubicBezTo>
                    <a:pt x="251" y="113"/>
                    <a:pt x="251" y="113"/>
                    <a:pt x="251" y="113"/>
                  </a:cubicBezTo>
                  <a:cubicBezTo>
                    <a:pt x="251" y="112"/>
                    <a:pt x="251" y="112"/>
                    <a:pt x="251" y="112"/>
                  </a:cubicBezTo>
                  <a:cubicBezTo>
                    <a:pt x="251" y="112"/>
                    <a:pt x="251" y="112"/>
                    <a:pt x="251" y="112"/>
                  </a:cubicBezTo>
                  <a:cubicBezTo>
                    <a:pt x="250" y="111"/>
                    <a:pt x="250" y="111"/>
                    <a:pt x="250" y="111"/>
                  </a:cubicBezTo>
                  <a:cubicBezTo>
                    <a:pt x="250" y="110"/>
                    <a:pt x="250" y="110"/>
                    <a:pt x="250" y="110"/>
                  </a:cubicBezTo>
                  <a:cubicBezTo>
                    <a:pt x="250" y="110"/>
                    <a:pt x="250" y="110"/>
                    <a:pt x="250" y="110"/>
                  </a:cubicBezTo>
                  <a:cubicBezTo>
                    <a:pt x="249" y="109"/>
                    <a:pt x="249" y="109"/>
                    <a:pt x="249" y="109"/>
                  </a:cubicBezTo>
                  <a:cubicBezTo>
                    <a:pt x="249" y="109"/>
                    <a:pt x="249" y="109"/>
                    <a:pt x="249" y="109"/>
                  </a:cubicBezTo>
                  <a:cubicBezTo>
                    <a:pt x="249" y="108"/>
                    <a:pt x="249" y="108"/>
                    <a:pt x="249" y="108"/>
                  </a:cubicBezTo>
                  <a:cubicBezTo>
                    <a:pt x="249" y="108"/>
                    <a:pt x="249" y="108"/>
                    <a:pt x="249" y="108"/>
                  </a:cubicBezTo>
                  <a:cubicBezTo>
                    <a:pt x="249" y="108"/>
                    <a:pt x="249" y="108"/>
                    <a:pt x="249" y="108"/>
                  </a:cubicBezTo>
                  <a:cubicBezTo>
                    <a:pt x="249" y="107"/>
                    <a:pt x="249" y="107"/>
                    <a:pt x="249" y="107"/>
                  </a:cubicBezTo>
                  <a:cubicBezTo>
                    <a:pt x="248" y="105"/>
                    <a:pt x="248" y="105"/>
                    <a:pt x="248" y="105"/>
                  </a:cubicBezTo>
                  <a:cubicBezTo>
                    <a:pt x="246" y="103"/>
                    <a:pt x="246" y="103"/>
                    <a:pt x="246" y="103"/>
                  </a:cubicBezTo>
                  <a:cubicBezTo>
                    <a:pt x="246" y="103"/>
                    <a:pt x="246" y="103"/>
                    <a:pt x="246" y="103"/>
                  </a:cubicBezTo>
                  <a:cubicBezTo>
                    <a:pt x="247" y="103"/>
                    <a:pt x="247" y="103"/>
                    <a:pt x="247" y="103"/>
                  </a:cubicBezTo>
                  <a:cubicBezTo>
                    <a:pt x="247" y="103"/>
                    <a:pt x="247" y="103"/>
                    <a:pt x="247" y="103"/>
                  </a:cubicBezTo>
                  <a:cubicBezTo>
                    <a:pt x="247" y="102"/>
                    <a:pt x="247" y="102"/>
                    <a:pt x="247" y="102"/>
                  </a:cubicBezTo>
                  <a:cubicBezTo>
                    <a:pt x="247" y="102"/>
                    <a:pt x="247" y="102"/>
                    <a:pt x="247" y="102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6" y="101"/>
                    <a:pt x="246" y="101"/>
                    <a:pt x="246" y="101"/>
                  </a:cubicBezTo>
                  <a:cubicBezTo>
                    <a:pt x="247" y="101"/>
                    <a:pt x="247" y="101"/>
                    <a:pt x="247" y="101"/>
                  </a:cubicBezTo>
                  <a:cubicBezTo>
                    <a:pt x="247" y="100"/>
                    <a:pt x="247" y="100"/>
                    <a:pt x="247" y="100"/>
                  </a:cubicBezTo>
                  <a:cubicBezTo>
                    <a:pt x="246" y="100"/>
                    <a:pt x="246" y="100"/>
                    <a:pt x="246" y="100"/>
                  </a:cubicBezTo>
                  <a:cubicBezTo>
                    <a:pt x="244" y="97"/>
                    <a:pt x="244" y="97"/>
                    <a:pt x="244" y="97"/>
                  </a:cubicBezTo>
                  <a:cubicBezTo>
                    <a:pt x="243" y="96"/>
                    <a:pt x="243" y="96"/>
                    <a:pt x="243" y="96"/>
                  </a:cubicBezTo>
                  <a:cubicBezTo>
                    <a:pt x="242" y="96"/>
                    <a:pt x="242" y="96"/>
                    <a:pt x="242" y="96"/>
                  </a:cubicBezTo>
                  <a:cubicBezTo>
                    <a:pt x="241" y="95"/>
                    <a:pt x="241" y="95"/>
                    <a:pt x="241" y="95"/>
                  </a:cubicBezTo>
                  <a:cubicBezTo>
                    <a:pt x="240" y="94"/>
                    <a:pt x="240" y="94"/>
                    <a:pt x="240" y="94"/>
                  </a:cubicBezTo>
                  <a:cubicBezTo>
                    <a:pt x="238" y="93"/>
                    <a:pt x="238" y="93"/>
                    <a:pt x="238" y="93"/>
                  </a:cubicBezTo>
                  <a:cubicBezTo>
                    <a:pt x="237" y="92"/>
                    <a:pt x="237" y="92"/>
                    <a:pt x="237" y="92"/>
                  </a:cubicBezTo>
                  <a:cubicBezTo>
                    <a:pt x="236" y="92"/>
                    <a:pt x="236" y="92"/>
                    <a:pt x="236" y="92"/>
                  </a:cubicBezTo>
                  <a:cubicBezTo>
                    <a:pt x="236" y="92"/>
                    <a:pt x="236" y="92"/>
                    <a:pt x="236" y="92"/>
                  </a:cubicBezTo>
                  <a:cubicBezTo>
                    <a:pt x="236" y="92"/>
                    <a:pt x="236" y="92"/>
                    <a:pt x="236" y="92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6" y="93"/>
                    <a:pt x="236" y="93"/>
                    <a:pt x="236" y="93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94"/>
                    <a:pt x="236" y="94"/>
                    <a:pt x="236" y="94"/>
                  </a:cubicBezTo>
                  <a:cubicBezTo>
                    <a:pt x="236" y="95"/>
                    <a:pt x="236" y="95"/>
                    <a:pt x="236" y="95"/>
                  </a:cubicBezTo>
                  <a:cubicBezTo>
                    <a:pt x="236" y="95"/>
                    <a:pt x="236" y="95"/>
                    <a:pt x="236" y="95"/>
                  </a:cubicBezTo>
                  <a:cubicBezTo>
                    <a:pt x="236" y="95"/>
                    <a:pt x="236" y="95"/>
                    <a:pt x="236" y="95"/>
                  </a:cubicBezTo>
                  <a:cubicBezTo>
                    <a:pt x="236" y="95"/>
                    <a:pt x="236" y="95"/>
                    <a:pt x="236" y="95"/>
                  </a:cubicBezTo>
                  <a:cubicBezTo>
                    <a:pt x="236" y="95"/>
                    <a:pt x="236" y="95"/>
                    <a:pt x="236" y="95"/>
                  </a:cubicBezTo>
                  <a:cubicBezTo>
                    <a:pt x="236" y="95"/>
                    <a:pt x="236" y="95"/>
                    <a:pt x="236" y="95"/>
                  </a:cubicBezTo>
                  <a:cubicBezTo>
                    <a:pt x="236" y="95"/>
                    <a:pt x="236" y="95"/>
                    <a:pt x="236" y="95"/>
                  </a:cubicBezTo>
                  <a:cubicBezTo>
                    <a:pt x="235" y="94"/>
                    <a:pt x="235" y="94"/>
                    <a:pt x="235" y="94"/>
                  </a:cubicBezTo>
                  <a:cubicBezTo>
                    <a:pt x="234" y="93"/>
                    <a:pt x="234" y="93"/>
                    <a:pt x="234" y="93"/>
                  </a:cubicBezTo>
                  <a:cubicBezTo>
                    <a:pt x="232" y="93"/>
                    <a:pt x="232" y="93"/>
                    <a:pt x="232" y="93"/>
                  </a:cubicBezTo>
                  <a:cubicBezTo>
                    <a:pt x="232" y="93"/>
                    <a:pt x="232" y="93"/>
                    <a:pt x="232" y="93"/>
                  </a:cubicBezTo>
                  <a:cubicBezTo>
                    <a:pt x="232" y="94"/>
                    <a:pt x="232" y="94"/>
                    <a:pt x="232" y="94"/>
                  </a:cubicBezTo>
                  <a:cubicBezTo>
                    <a:pt x="232" y="94"/>
                    <a:pt x="232" y="94"/>
                    <a:pt x="232" y="94"/>
                  </a:cubicBezTo>
                  <a:cubicBezTo>
                    <a:pt x="232" y="94"/>
                    <a:pt x="232" y="94"/>
                    <a:pt x="232" y="94"/>
                  </a:cubicBezTo>
                  <a:cubicBezTo>
                    <a:pt x="232" y="94"/>
                    <a:pt x="232" y="94"/>
                    <a:pt x="232" y="94"/>
                  </a:cubicBezTo>
                  <a:cubicBezTo>
                    <a:pt x="232" y="95"/>
                    <a:pt x="232" y="95"/>
                    <a:pt x="232" y="95"/>
                  </a:cubicBezTo>
                  <a:cubicBezTo>
                    <a:pt x="231" y="96"/>
                    <a:pt x="231" y="96"/>
                    <a:pt x="231" y="96"/>
                  </a:cubicBezTo>
                  <a:cubicBezTo>
                    <a:pt x="231" y="96"/>
                    <a:pt x="231" y="96"/>
                    <a:pt x="231" y="96"/>
                  </a:cubicBezTo>
                  <a:cubicBezTo>
                    <a:pt x="231" y="97"/>
                    <a:pt x="231" y="97"/>
                    <a:pt x="231" y="97"/>
                  </a:cubicBezTo>
                  <a:cubicBezTo>
                    <a:pt x="231" y="98"/>
                    <a:pt x="231" y="98"/>
                    <a:pt x="231" y="98"/>
                  </a:cubicBezTo>
                  <a:cubicBezTo>
                    <a:pt x="232" y="99"/>
                    <a:pt x="232" y="99"/>
                    <a:pt x="232" y="99"/>
                  </a:cubicBezTo>
                  <a:cubicBezTo>
                    <a:pt x="234" y="99"/>
                    <a:pt x="234" y="99"/>
                    <a:pt x="234" y="99"/>
                  </a:cubicBezTo>
                  <a:cubicBezTo>
                    <a:pt x="235" y="99"/>
                    <a:pt x="235" y="99"/>
                    <a:pt x="235" y="99"/>
                  </a:cubicBezTo>
                  <a:cubicBezTo>
                    <a:pt x="236" y="98"/>
                    <a:pt x="236" y="98"/>
                    <a:pt x="236" y="98"/>
                  </a:cubicBezTo>
                  <a:cubicBezTo>
                    <a:pt x="238" y="99"/>
                    <a:pt x="238" y="99"/>
                    <a:pt x="238" y="99"/>
                  </a:cubicBezTo>
                  <a:cubicBezTo>
                    <a:pt x="238" y="99"/>
                    <a:pt x="238" y="99"/>
                    <a:pt x="238" y="99"/>
                  </a:cubicBezTo>
                  <a:cubicBezTo>
                    <a:pt x="238" y="99"/>
                    <a:pt x="238" y="99"/>
                    <a:pt x="238" y="99"/>
                  </a:cubicBezTo>
                  <a:cubicBezTo>
                    <a:pt x="238" y="100"/>
                    <a:pt x="238" y="100"/>
                    <a:pt x="238" y="100"/>
                  </a:cubicBezTo>
                  <a:cubicBezTo>
                    <a:pt x="239" y="99"/>
                    <a:pt x="239" y="99"/>
                    <a:pt x="239" y="99"/>
                  </a:cubicBezTo>
                  <a:cubicBezTo>
                    <a:pt x="239" y="100"/>
                    <a:pt x="239" y="100"/>
                    <a:pt x="239" y="100"/>
                  </a:cubicBezTo>
                  <a:cubicBezTo>
                    <a:pt x="239" y="101"/>
                    <a:pt x="239" y="101"/>
                    <a:pt x="239" y="101"/>
                  </a:cubicBezTo>
                  <a:cubicBezTo>
                    <a:pt x="239" y="101"/>
                    <a:pt x="239" y="101"/>
                    <a:pt x="239" y="101"/>
                  </a:cubicBezTo>
                  <a:cubicBezTo>
                    <a:pt x="239" y="101"/>
                    <a:pt x="239" y="101"/>
                    <a:pt x="239" y="101"/>
                  </a:cubicBezTo>
                  <a:cubicBezTo>
                    <a:pt x="238" y="102"/>
                    <a:pt x="238" y="102"/>
                    <a:pt x="238" y="102"/>
                  </a:cubicBezTo>
                  <a:cubicBezTo>
                    <a:pt x="239" y="102"/>
                    <a:pt x="239" y="102"/>
                    <a:pt x="239" y="102"/>
                  </a:cubicBezTo>
                  <a:cubicBezTo>
                    <a:pt x="239" y="102"/>
                    <a:pt x="239" y="102"/>
                    <a:pt x="239" y="102"/>
                  </a:cubicBezTo>
                  <a:cubicBezTo>
                    <a:pt x="239" y="102"/>
                    <a:pt x="239" y="102"/>
                    <a:pt x="239" y="102"/>
                  </a:cubicBezTo>
                  <a:cubicBezTo>
                    <a:pt x="239" y="102"/>
                    <a:pt x="239" y="102"/>
                    <a:pt x="239" y="102"/>
                  </a:cubicBezTo>
                  <a:cubicBezTo>
                    <a:pt x="239" y="102"/>
                    <a:pt x="239" y="102"/>
                    <a:pt x="239" y="102"/>
                  </a:cubicBezTo>
                  <a:cubicBezTo>
                    <a:pt x="239" y="103"/>
                    <a:pt x="239" y="103"/>
                    <a:pt x="239" y="103"/>
                  </a:cubicBezTo>
                  <a:cubicBezTo>
                    <a:pt x="239" y="103"/>
                    <a:pt x="239" y="103"/>
                    <a:pt x="239" y="103"/>
                  </a:cubicBezTo>
                  <a:cubicBezTo>
                    <a:pt x="239" y="103"/>
                    <a:pt x="239" y="103"/>
                    <a:pt x="239" y="103"/>
                  </a:cubicBezTo>
                  <a:cubicBezTo>
                    <a:pt x="239" y="103"/>
                    <a:pt x="239" y="103"/>
                    <a:pt x="239" y="103"/>
                  </a:cubicBezTo>
                  <a:cubicBezTo>
                    <a:pt x="239" y="103"/>
                    <a:pt x="239" y="103"/>
                    <a:pt x="239" y="103"/>
                  </a:cubicBezTo>
                  <a:cubicBezTo>
                    <a:pt x="238" y="104"/>
                    <a:pt x="238" y="104"/>
                    <a:pt x="238" y="104"/>
                  </a:cubicBezTo>
                  <a:cubicBezTo>
                    <a:pt x="237" y="103"/>
                    <a:pt x="237" y="103"/>
                    <a:pt x="237" y="103"/>
                  </a:cubicBezTo>
                  <a:cubicBezTo>
                    <a:pt x="237" y="104"/>
                    <a:pt x="237" y="104"/>
                    <a:pt x="237" y="104"/>
                  </a:cubicBezTo>
                  <a:cubicBezTo>
                    <a:pt x="237" y="104"/>
                    <a:pt x="237" y="104"/>
                    <a:pt x="237" y="104"/>
                  </a:cubicBezTo>
                  <a:cubicBezTo>
                    <a:pt x="237" y="104"/>
                    <a:pt x="237" y="104"/>
                    <a:pt x="237" y="104"/>
                  </a:cubicBezTo>
                  <a:cubicBezTo>
                    <a:pt x="237" y="104"/>
                    <a:pt x="237" y="104"/>
                    <a:pt x="237" y="104"/>
                  </a:cubicBezTo>
                  <a:cubicBezTo>
                    <a:pt x="235" y="103"/>
                    <a:pt x="235" y="103"/>
                    <a:pt x="235" y="103"/>
                  </a:cubicBezTo>
                  <a:cubicBezTo>
                    <a:pt x="233" y="103"/>
                    <a:pt x="233" y="103"/>
                    <a:pt x="233" y="103"/>
                  </a:cubicBezTo>
                  <a:cubicBezTo>
                    <a:pt x="232" y="103"/>
                    <a:pt x="232" y="103"/>
                    <a:pt x="232" y="103"/>
                  </a:cubicBezTo>
                  <a:cubicBezTo>
                    <a:pt x="232" y="103"/>
                    <a:pt x="232" y="103"/>
                    <a:pt x="232" y="103"/>
                  </a:cubicBezTo>
                  <a:cubicBezTo>
                    <a:pt x="232" y="103"/>
                    <a:pt x="232" y="103"/>
                    <a:pt x="232" y="103"/>
                  </a:cubicBezTo>
                  <a:cubicBezTo>
                    <a:pt x="232" y="103"/>
                    <a:pt x="232" y="103"/>
                    <a:pt x="232" y="103"/>
                  </a:cubicBezTo>
                  <a:cubicBezTo>
                    <a:pt x="232" y="104"/>
                    <a:pt x="232" y="104"/>
                    <a:pt x="232" y="104"/>
                  </a:cubicBezTo>
                  <a:cubicBezTo>
                    <a:pt x="232" y="104"/>
                    <a:pt x="232" y="104"/>
                    <a:pt x="232" y="104"/>
                  </a:cubicBezTo>
                  <a:cubicBezTo>
                    <a:pt x="233" y="104"/>
                    <a:pt x="233" y="104"/>
                    <a:pt x="233" y="104"/>
                  </a:cubicBezTo>
                  <a:cubicBezTo>
                    <a:pt x="233" y="105"/>
                    <a:pt x="233" y="105"/>
                    <a:pt x="233" y="105"/>
                  </a:cubicBezTo>
                  <a:cubicBezTo>
                    <a:pt x="233" y="105"/>
                    <a:pt x="233" y="105"/>
                    <a:pt x="233" y="105"/>
                  </a:cubicBezTo>
                  <a:cubicBezTo>
                    <a:pt x="234" y="105"/>
                    <a:pt x="234" y="105"/>
                    <a:pt x="234" y="105"/>
                  </a:cubicBezTo>
                  <a:cubicBezTo>
                    <a:pt x="234" y="105"/>
                    <a:pt x="234" y="105"/>
                    <a:pt x="234" y="105"/>
                  </a:cubicBezTo>
                  <a:cubicBezTo>
                    <a:pt x="234" y="105"/>
                    <a:pt x="234" y="105"/>
                    <a:pt x="234" y="105"/>
                  </a:cubicBezTo>
                  <a:cubicBezTo>
                    <a:pt x="233" y="106"/>
                    <a:pt x="233" y="106"/>
                    <a:pt x="233" y="106"/>
                  </a:cubicBezTo>
                  <a:cubicBezTo>
                    <a:pt x="234" y="106"/>
                    <a:pt x="234" y="106"/>
                    <a:pt x="234" y="106"/>
                  </a:cubicBezTo>
                  <a:cubicBezTo>
                    <a:pt x="234" y="106"/>
                    <a:pt x="234" y="106"/>
                    <a:pt x="234" y="106"/>
                  </a:cubicBezTo>
                  <a:cubicBezTo>
                    <a:pt x="233" y="106"/>
                    <a:pt x="233" y="106"/>
                    <a:pt x="233" y="106"/>
                  </a:cubicBezTo>
                  <a:cubicBezTo>
                    <a:pt x="233" y="107"/>
                    <a:pt x="233" y="107"/>
                    <a:pt x="233" y="107"/>
                  </a:cubicBezTo>
                  <a:cubicBezTo>
                    <a:pt x="233" y="107"/>
                    <a:pt x="233" y="107"/>
                    <a:pt x="233" y="107"/>
                  </a:cubicBezTo>
                  <a:cubicBezTo>
                    <a:pt x="233" y="107"/>
                    <a:pt x="233" y="107"/>
                    <a:pt x="233" y="107"/>
                  </a:cubicBezTo>
                  <a:cubicBezTo>
                    <a:pt x="233" y="107"/>
                    <a:pt x="233" y="107"/>
                    <a:pt x="233" y="107"/>
                  </a:cubicBezTo>
                  <a:cubicBezTo>
                    <a:pt x="232" y="107"/>
                    <a:pt x="232" y="107"/>
                    <a:pt x="232" y="107"/>
                  </a:cubicBezTo>
                  <a:cubicBezTo>
                    <a:pt x="232" y="107"/>
                    <a:pt x="232" y="107"/>
                    <a:pt x="232" y="107"/>
                  </a:cubicBezTo>
                  <a:cubicBezTo>
                    <a:pt x="232" y="107"/>
                    <a:pt x="232" y="107"/>
                    <a:pt x="232" y="107"/>
                  </a:cubicBezTo>
                  <a:cubicBezTo>
                    <a:pt x="232" y="107"/>
                    <a:pt x="232" y="107"/>
                    <a:pt x="232" y="107"/>
                  </a:cubicBezTo>
                  <a:cubicBezTo>
                    <a:pt x="232" y="108"/>
                    <a:pt x="232" y="108"/>
                    <a:pt x="232" y="108"/>
                  </a:cubicBezTo>
                  <a:cubicBezTo>
                    <a:pt x="232" y="108"/>
                    <a:pt x="232" y="108"/>
                    <a:pt x="232" y="108"/>
                  </a:cubicBezTo>
                  <a:cubicBezTo>
                    <a:pt x="231" y="108"/>
                    <a:pt x="231" y="108"/>
                    <a:pt x="231" y="108"/>
                  </a:cubicBezTo>
                  <a:cubicBezTo>
                    <a:pt x="231" y="109"/>
                    <a:pt x="231" y="109"/>
                    <a:pt x="231" y="109"/>
                  </a:cubicBezTo>
                  <a:cubicBezTo>
                    <a:pt x="231" y="108"/>
                    <a:pt x="231" y="108"/>
                    <a:pt x="231" y="108"/>
                  </a:cubicBezTo>
                  <a:cubicBezTo>
                    <a:pt x="231" y="108"/>
                    <a:pt x="231" y="108"/>
                    <a:pt x="231" y="108"/>
                  </a:cubicBezTo>
                  <a:cubicBezTo>
                    <a:pt x="231" y="108"/>
                    <a:pt x="231" y="108"/>
                    <a:pt x="231" y="108"/>
                  </a:cubicBezTo>
                  <a:cubicBezTo>
                    <a:pt x="231" y="107"/>
                    <a:pt x="231" y="107"/>
                    <a:pt x="231" y="107"/>
                  </a:cubicBezTo>
                  <a:cubicBezTo>
                    <a:pt x="231" y="107"/>
                    <a:pt x="231" y="107"/>
                    <a:pt x="231" y="107"/>
                  </a:cubicBezTo>
                  <a:cubicBezTo>
                    <a:pt x="231" y="106"/>
                    <a:pt x="231" y="106"/>
                    <a:pt x="231" y="106"/>
                  </a:cubicBezTo>
                  <a:cubicBezTo>
                    <a:pt x="231" y="106"/>
                    <a:pt x="231" y="106"/>
                    <a:pt x="231" y="106"/>
                  </a:cubicBezTo>
                  <a:cubicBezTo>
                    <a:pt x="231" y="106"/>
                    <a:pt x="231" y="106"/>
                    <a:pt x="231" y="106"/>
                  </a:cubicBezTo>
                  <a:cubicBezTo>
                    <a:pt x="231" y="106"/>
                    <a:pt x="231" y="106"/>
                    <a:pt x="231" y="106"/>
                  </a:cubicBezTo>
                  <a:cubicBezTo>
                    <a:pt x="229" y="105"/>
                    <a:pt x="229" y="105"/>
                    <a:pt x="229" y="105"/>
                  </a:cubicBezTo>
                  <a:cubicBezTo>
                    <a:pt x="228" y="105"/>
                    <a:pt x="228" y="105"/>
                    <a:pt x="228" y="105"/>
                  </a:cubicBezTo>
                  <a:cubicBezTo>
                    <a:pt x="228" y="106"/>
                    <a:pt x="228" y="106"/>
                    <a:pt x="228" y="106"/>
                  </a:cubicBezTo>
                  <a:cubicBezTo>
                    <a:pt x="227" y="106"/>
                    <a:pt x="227" y="106"/>
                    <a:pt x="227" y="106"/>
                  </a:cubicBezTo>
                  <a:cubicBezTo>
                    <a:pt x="226" y="107"/>
                    <a:pt x="226" y="107"/>
                    <a:pt x="226" y="107"/>
                  </a:cubicBezTo>
                  <a:cubicBezTo>
                    <a:pt x="226" y="109"/>
                    <a:pt x="226" y="109"/>
                    <a:pt x="226" y="109"/>
                  </a:cubicBezTo>
                  <a:cubicBezTo>
                    <a:pt x="226" y="110"/>
                    <a:pt x="226" y="110"/>
                    <a:pt x="226" y="110"/>
                  </a:cubicBezTo>
                  <a:cubicBezTo>
                    <a:pt x="225" y="111"/>
                    <a:pt x="225" y="111"/>
                    <a:pt x="225" y="111"/>
                  </a:cubicBezTo>
                  <a:cubicBezTo>
                    <a:pt x="225" y="112"/>
                    <a:pt x="225" y="112"/>
                    <a:pt x="225" y="112"/>
                  </a:cubicBezTo>
                  <a:cubicBezTo>
                    <a:pt x="227" y="112"/>
                    <a:pt x="227" y="112"/>
                    <a:pt x="227" y="112"/>
                  </a:cubicBezTo>
                  <a:cubicBezTo>
                    <a:pt x="227" y="112"/>
                    <a:pt x="227" y="112"/>
                    <a:pt x="227" y="112"/>
                  </a:cubicBezTo>
                  <a:cubicBezTo>
                    <a:pt x="225" y="113"/>
                    <a:pt x="225" y="113"/>
                    <a:pt x="225" y="113"/>
                  </a:cubicBezTo>
                  <a:cubicBezTo>
                    <a:pt x="225" y="114"/>
                    <a:pt x="225" y="114"/>
                    <a:pt x="225" y="114"/>
                  </a:cubicBezTo>
                  <a:cubicBezTo>
                    <a:pt x="225" y="114"/>
                    <a:pt x="225" y="114"/>
                    <a:pt x="225" y="114"/>
                  </a:cubicBezTo>
                  <a:cubicBezTo>
                    <a:pt x="225" y="114"/>
                    <a:pt x="225" y="114"/>
                    <a:pt x="225" y="114"/>
                  </a:cubicBezTo>
                  <a:cubicBezTo>
                    <a:pt x="225" y="115"/>
                    <a:pt x="225" y="115"/>
                    <a:pt x="225" y="115"/>
                  </a:cubicBezTo>
                  <a:cubicBezTo>
                    <a:pt x="227" y="115"/>
                    <a:pt x="227" y="115"/>
                    <a:pt x="227" y="115"/>
                  </a:cubicBezTo>
                  <a:cubicBezTo>
                    <a:pt x="229" y="114"/>
                    <a:pt x="229" y="114"/>
                    <a:pt x="229" y="114"/>
                  </a:cubicBezTo>
                  <a:cubicBezTo>
                    <a:pt x="229" y="114"/>
                    <a:pt x="229" y="114"/>
                    <a:pt x="229" y="114"/>
                  </a:cubicBezTo>
                  <a:cubicBezTo>
                    <a:pt x="229" y="115"/>
                    <a:pt x="229" y="115"/>
                    <a:pt x="229" y="115"/>
                  </a:cubicBezTo>
                  <a:cubicBezTo>
                    <a:pt x="229" y="115"/>
                    <a:pt x="229" y="115"/>
                    <a:pt x="229" y="115"/>
                  </a:cubicBezTo>
                  <a:cubicBezTo>
                    <a:pt x="228" y="116"/>
                    <a:pt x="228" y="116"/>
                    <a:pt x="228" y="116"/>
                  </a:cubicBezTo>
                  <a:cubicBezTo>
                    <a:pt x="228" y="116"/>
                    <a:pt x="228" y="116"/>
                    <a:pt x="228" y="116"/>
                  </a:cubicBezTo>
                  <a:cubicBezTo>
                    <a:pt x="230" y="118"/>
                    <a:pt x="230" y="118"/>
                    <a:pt x="230" y="118"/>
                  </a:cubicBezTo>
                  <a:cubicBezTo>
                    <a:pt x="231" y="118"/>
                    <a:pt x="231" y="118"/>
                    <a:pt x="231" y="118"/>
                  </a:cubicBezTo>
                  <a:cubicBezTo>
                    <a:pt x="231" y="117"/>
                    <a:pt x="231" y="117"/>
                    <a:pt x="231" y="117"/>
                  </a:cubicBezTo>
                  <a:cubicBezTo>
                    <a:pt x="232" y="118"/>
                    <a:pt x="232" y="118"/>
                    <a:pt x="232" y="118"/>
                  </a:cubicBezTo>
                  <a:cubicBezTo>
                    <a:pt x="232" y="117"/>
                    <a:pt x="232" y="117"/>
                    <a:pt x="232" y="117"/>
                  </a:cubicBezTo>
                  <a:cubicBezTo>
                    <a:pt x="232" y="117"/>
                    <a:pt x="232" y="117"/>
                    <a:pt x="232" y="117"/>
                  </a:cubicBezTo>
                  <a:cubicBezTo>
                    <a:pt x="233" y="117"/>
                    <a:pt x="233" y="117"/>
                    <a:pt x="233" y="117"/>
                  </a:cubicBezTo>
                  <a:cubicBezTo>
                    <a:pt x="233" y="117"/>
                    <a:pt x="233" y="117"/>
                    <a:pt x="233" y="117"/>
                  </a:cubicBezTo>
                  <a:cubicBezTo>
                    <a:pt x="233" y="118"/>
                    <a:pt x="233" y="118"/>
                    <a:pt x="233" y="118"/>
                  </a:cubicBezTo>
                  <a:cubicBezTo>
                    <a:pt x="233" y="118"/>
                    <a:pt x="233" y="118"/>
                    <a:pt x="233" y="118"/>
                  </a:cubicBezTo>
                  <a:cubicBezTo>
                    <a:pt x="234" y="118"/>
                    <a:pt x="234" y="118"/>
                    <a:pt x="234" y="118"/>
                  </a:cubicBezTo>
                  <a:cubicBezTo>
                    <a:pt x="234" y="118"/>
                    <a:pt x="234" y="118"/>
                    <a:pt x="234" y="118"/>
                  </a:cubicBezTo>
                  <a:cubicBezTo>
                    <a:pt x="233" y="119"/>
                    <a:pt x="232" y="119"/>
                    <a:pt x="231" y="119"/>
                  </a:cubicBezTo>
                  <a:cubicBezTo>
                    <a:pt x="231" y="119"/>
                    <a:pt x="231" y="119"/>
                    <a:pt x="231" y="119"/>
                  </a:cubicBezTo>
                  <a:cubicBezTo>
                    <a:pt x="230" y="120"/>
                    <a:pt x="230" y="120"/>
                    <a:pt x="230" y="120"/>
                  </a:cubicBezTo>
                  <a:cubicBezTo>
                    <a:pt x="231" y="121"/>
                    <a:pt x="231" y="121"/>
                    <a:pt x="231" y="121"/>
                  </a:cubicBezTo>
                  <a:cubicBezTo>
                    <a:pt x="231" y="121"/>
                    <a:pt x="231" y="121"/>
                    <a:pt x="231" y="121"/>
                  </a:cubicBezTo>
                  <a:cubicBezTo>
                    <a:pt x="231" y="121"/>
                    <a:pt x="231" y="121"/>
                    <a:pt x="231" y="121"/>
                  </a:cubicBezTo>
                  <a:cubicBezTo>
                    <a:pt x="231" y="122"/>
                    <a:pt x="231" y="122"/>
                    <a:pt x="231" y="122"/>
                  </a:cubicBezTo>
                  <a:cubicBezTo>
                    <a:pt x="231" y="122"/>
                    <a:pt x="231" y="122"/>
                    <a:pt x="231" y="122"/>
                  </a:cubicBezTo>
                  <a:cubicBezTo>
                    <a:pt x="231" y="122"/>
                    <a:pt x="231" y="122"/>
                    <a:pt x="231" y="122"/>
                  </a:cubicBezTo>
                  <a:cubicBezTo>
                    <a:pt x="232" y="122"/>
                    <a:pt x="232" y="122"/>
                    <a:pt x="232" y="122"/>
                  </a:cubicBezTo>
                  <a:cubicBezTo>
                    <a:pt x="235" y="123"/>
                    <a:pt x="235" y="123"/>
                    <a:pt x="235" y="123"/>
                  </a:cubicBezTo>
                  <a:cubicBezTo>
                    <a:pt x="236" y="125"/>
                    <a:pt x="236" y="125"/>
                    <a:pt x="236" y="125"/>
                  </a:cubicBezTo>
                  <a:cubicBezTo>
                    <a:pt x="236" y="125"/>
                    <a:pt x="236" y="125"/>
                    <a:pt x="236" y="125"/>
                  </a:cubicBezTo>
                  <a:cubicBezTo>
                    <a:pt x="236" y="125"/>
                    <a:pt x="236" y="125"/>
                    <a:pt x="236" y="125"/>
                  </a:cubicBezTo>
                  <a:cubicBezTo>
                    <a:pt x="235" y="125"/>
                    <a:pt x="235" y="125"/>
                    <a:pt x="235" y="125"/>
                  </a:cubicBezTo>
                  <a:cubicBezTo>
                    <a:pt x="235" y="125"/>
                    <a:pt x="235" y="125"/>
                    <a:pt x="235" y="125"/>
                  </a:cubicBezTo>
                  <a:cubicBezTo>
                    <a:pt x="235" y="124"/>
                    <a:pt x="235" y="124"/>
                    <a:pt x="235" y="124"/>
                  </a:cubicBezTo>
                  <a:cubicBezTo>
                    <a:pt x="235" y="124"/>
                    <a:pt x="235" y="124"/>
                    <a:pt x="235" y="124"/>
                  </a:cubicBezTo>
                  <a:cubicBezTo>
                    <a:pt x="235" y="124"/>
                    <a:pt x="235" y="124"/>
                    <a:pt x="235" y="124"/>
                  </a:cubicBezTo>
                  <a:cubicBezTo>
                    <a:pt x="235" y="124"/>
                    <a:pt x="235" y="124"/>
                    <a:pt x="235" y="124"/>
                  </a:cubicBezTo>
                  <a:cubicBezTo>
                    <a:pt x="235" y="124"/>
                    <a:pt x="235" y="124"/>
                    <a:pt x="235" y="124"/>
                  </a:cubicBezTo>
                  <a:cubicBezTo>
                    <a:pt x="235" y="124"/>
                    <a:pt x="235" y="124"/>
                    <a:pt x="235" y="124"/>
                  </a:cubicBezTo>
                  <a:cubicBezTo>
                    <a:pt x="233" y="124"/>
                    <a:pt x="233" y="124"/>
                    <a:pt x="233" y="124"/>
                  </a:cubicBezTo>
                  <a:cubicBezTo>
                    <a:pt x="231" y="124"/>
                    <a:pt x="231" y="124"/>
                    <a:pt x="231" y="124"/>
                  </a:cubicBezTo>
                  <a:cubicBezTo>
                    <a:pt x="230" y="124"/>
                    <a:pt x="230" y="124"/>
                    <a:pt x="230" y="124"/>
                  </a:cubicBezTo>
                  <a:cubicBezTo>
                    <a:pt x="229" y="123"/>
                    <a:pt x="229" y="123"/>
                    <a:pt x="229" y="123"/>
                  </a:cubicBezTo>
                  <a:cubicBezTo>
                    <a:pt x="228" y="123"/>
                    <a:pt x="228" y="123"/>
                    <a:pt x="228" y="123"/>
                  </a:cubicBezTo>
                  <a:cubicBezTo>
                    <a:pt x="227" y="123"/>
                    <a:pt x="227" y="123"/>
                    <a:pt x="227" y="123"/>
                  </a:cubicBezTo>
                  <a:cubicBezTo>
                    <a:pt x="225" y="123"/>
                    <a:pt x="225" y="123"/>
                    <a:pt x="225" y="123"/>
                  </a:cubicBezTo>
                  <a:cubicBezTo>
                    <a:pt x="222" y="124"/>
                    <a:pt x="222" y="124"/>
                    <a:pt x="222" y="124"/>
                  </a:cubicBezTo>
                  <a:cubicBezTo>
                    <a:pt x="222" y="124"/>
                    <a:pt x="222" y="124"/>
                    <a:pt x="222" y="124"/>
                  </a:cubicBezTo>
                  <a:cubicBezTo>
                    <a:pt x="223" y="125"/>
                    <a:pt x="223" y="125"/>
                    <a:pt x="223" y="125"/>
                  </a:cubicBezTo>
                  <a:cubicBezTo>
                    <a:pt x="223" y="125"/>
                    <a:pt x="223" y="125"/>
                    <a:pt x="223" y="125"/>
                  </a:cubicBezTo>
                  <a:cubicBezTo>
                    <a:pt x="223" y="125"/>
                    <a:pt x="223" y="125"/>
                    <a:pt x="223" y="125"/>
                  </a:cubicBezTo>
                  <a:cubicBezTo>
                    <a:pt x="223" y="125"/>
                    <a:pt x="223" y="125"/>
                    <a:pt x="223" y="125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23" y="126"/>
                    <a:pt x="223" y="126"/>
                    <a:pt x="223" y="126"/>
                  </a:cubicBezTo>
                  <a:cubicBezTo>
                    <a:pt x="222" y="127"/>
                    <a:pt x="222" y="127"/>
                    <a:pt x="222" y="127"/>
                  </a:cubicBezTo>
                  <a:cubicBezTo>
                    <a:pt x="222" y="127"/>
                    <a:pt x="222" y="127"/>
                    <a:pt x="222" y="127"/>
                  </a:cubicBezTo>
                  <a:cubicBezTo>
                    <a:pt x="224" y="128"/>
                    <a:pt x="224" y="128"/>
                    <a:pt x="224" y="128"/>
                  </a:cubicBezTo>
                  <a:cubicBezTo>
                    <a:pt x="224" y="130"/>
                    <a:pt x="224" y="130"/>
                    <a:pt x="224" y="130"/>
                  </a:cubicBezTo>
                  <a:cubicBezTo>
                    <a:pt x="225" y="130"/>
                    <a:pt x="225" y="130"/>
                    <a:pt x="225" y="130"/>
                  </a:cubicBezTo>
                  <a:cubicBezTo>
                    <a:pt x="225" y="131"/>
                    <a:pt x="225" y="131"/>
                    <a:pt x="225" y="131"/>
                  </a:cubicBezTo>
                  <a:cubicBezTo>
                    <a:pt x="226" y="131"/>
                    <a:pt x="226" y="131"/>
                    <a:pt x="226" y="131"/>
                  </a:cubicBezTo>
                  <a:cubicBezTo>
                    <a:pt x="226" y="131"/>
                    <a:pt x="226" y="131"/>
                    <a:pt x="226" y="131"/>
                  </a:cubicBezTo>
                  <a:cubicBezTo>
                    <a:pt x="226" y="131"/>
                    <a:pt x="226" y="131"/>
                    <a:pt x="226" y="131"/>
                  </a:cubicBezTo>
                  <a:cubicBezTo>
                    <a:pt x="226" y="131"/>
                    <a:pt x="226" y="131"/>
                    <a:pt x="226" y="131"/>
                  </a:cubicBezTo>
                  <a:cubicBezTo>
                    <a:pt x="226" y="132"/>
                    <a:pt x="226" y="132"/>
                    <a:pt x="226" y="132"/>
                  </a:cubicBezTo>
                  <a:cubicBezTo>
                    <a:pt x="226" y="132"/>
                    <a:pt x="226" y="132"/>
                    <a:pt x="226" y="132"/>
                  </a:cubicBezTo>
                  <a:cubicBezTo>
                    <a:pt x="226" y="132"/>
                    <a:pt x="226" y="132"/>
                    <a:pt x="226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1"/>
                    <a:pt x="225" y="131"/>
                    <a:pt x="225" y="131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3" y="131"/>
                    <a:pt x="223" y="131"/>
                    <a:pt x="223" y="131"/>
                  </a:cubicBezTo>
                  <a:cubicBezTo>
                    <a:pt x="222" y="131"/>
                    <a:pt x="222" y="131"/>
                    <a:pt x="222" y="131"/>
                  </a:cubicBezTo>
                  <a:cubicBezTo>
                    <a:pt x="222" y="131"/>
                    <a:pt x="222" y="131"/>
                    <a:pt x="222" y="131"/>
                  </a:cubicBezTo>
                  <a:cubicBezTo>
                    <a:pt x="222" y="131"/>
                    <a:pt x="222" y="131"/>
                    <a:pt x="222" y="131"/>
                  </a:cubicBezTo>
                  <a:cubicBezTo>
                    <a:pt x="221" y="131"/>
                    <a:pt x="221" y="131"/>
                    <a:pt x="221" y="131"/>
                  </a:cubicBezTo>
                  <a:cubicBezTo>
                    <a:pt x="221" y="132"/>
                    <a:pt x="221" y="132"/>
                    <a:pt x="221" y="132"/>
                  </a:cubicBezTo>
                  <a:cubicBezTo>
                    <a:pt x="221" y="132"/>
                    <a:pt x="221" y="132"/>
                    <a:pt x="221" y="132"/>
                  </a:cubicBezTo>
                  <a:cubicBezTo>
                    <a:pt x="221" y="133"/>
                    <a:pt x="221" y="133"/>
                    <a:pt x="221" y="133"/>
                  </a:cubicBezTo>
                  <a:cubicBezTo>
                    <a:pt x="221" y="133"/>
                    <a:pt x="221" y="133"/>
                    <a:pt x="221" y="133"/>
                  </a:cubicBezTo>
                  <a:cubicBezTo>
                    <a:pt x="221" y="133"/>
                    <a:pt x="221" y="133"/>
                    <a:pt x="221" y="133"/>
                  </a:cubicBezTo>
                  <a:cubicBezTo>
                    <a:pt x="220" y="132"/>
                    <a:pt x="220" y="132"/>
                    <a:pt x="220" y="132"/>
                  </a:cubicBezTo>
                  <a:cubicBezTo>
                    <a:pt x="220" y="132"/>
                    <a:pt x="220" y="132"/>
                    <a:pt x="220" y="132"/>
                  </a:cubicBezTo>
                  <a:cubicBezTo>
                    <a:pt x="220" y="133"/>
                    <a:pt x="220" y="133"/>
                    <a:pt x="220" y="133"/>
                  </a:cubicBezTo>
                  <a:cubicBezTo>
                    <a:pt x="220" y="132"/>
                    <a:pt x="220" y="132"/>
                    <a:pt x="220" y="132"/>
                  </a:cubicBezTo>
                  <a:cubicBezTo>
                    <a:pt x="219" y="132"/>
                    <a:pt x="219" y="132"/>
                    <a:pt x="219" y="132"/>
                  </a:cubicBezTo>
                  <a:cubicBezTo>
                    <a:pt x="219" y="132"/>
                    <a:pt x="219" y="132"/>
                    <a:pt x="219" y="132"/>
                  </a:cubicBezTo>
                  <a:cubicBezTo>
                    <a:pt x="218" y="133"/>
                    <a:pt x="218" y="133"/>
                    <a:pt x="218" y="133"/>
                  </a:cubicBezTo>
                  <a:cubicBezTo>
                    <a:pt x="219" y="133"/>
                    <a:pt x="219" y="133"/>
                    <a:pt x="219" y="133"/>
                  </a:cubicBezTo>
                  <a:cubicBezTo>
                    <a:pt x="220" y="133"/>
                    <a:pt x="220" y="133"/>
                    <a:pt x="220" y="133"/>
                  </a:cubicBezTo>
                  <a:cubicBezTo>
                    <a:pt x="220" y="133"/>
                    <a:pt x="220" y="133"/>
                    <a:pt x="220" y="133"/>
                  </a:cubicBezTo>
                  <a:cubicBezTo>
                    <a:pt x="220" y="134"/>
                    <a:pt x="220" y="134"/>
                    <a:pt x="220" y="134"/>
                  </a:cubicBezTo>
                  <a:cubicBezTo>
                    <a:pt x="219" y="135"/>
                    <a:pt x="219" y="135"/>
                    <a:pt x="219" y="135"/>
                  </a:cubicBezTo>
                  <a:cubicBezTo>
                    <a:pt x="219" y="135"/>
                    <a:pt x="219" y="135"/>
                    <a:pt x="219" y="135"/>
                  </a:cubicBezTo>
                  <a:cubicBezTo>
                    <a:pt x="221" y="136"/>
                    <a:pt x="221" y="136"/>
                    <a:pt x="221" y="136"/>
                  </a:cubicBezTo>
                  <a:cubicBezTo>
                    <a:pt x="223" y="138"/>
                    <a:pt x="223" y="138"/>
                    <a:pt x="223" y="138"/>
                  </a:cubicBezTo>
                  <a:cubicBezTo>
                    <a:pt x="224" y="138"/>
                    <a:pt x="224" y="138"/>
                    <a:pt x="224" y="138"/>
                  </a:cubicBezTo>
                  <a:cubicBezTo>
                    <a:pt x="225" y="136"/>
                    <a:pt x="225" y="136"/>
                    <a:pt x="225" y="136"/>
                  </a:cubicBezTo>
                  <a:cubicBezTo>
                    <a:pt x="225" y="136"/>
                    <a:pt x="225" y="136"/>
                    <a:pt x="225" y="136"/>
                  </a:cubicBezTo>
                  <a:cubicBezTo>
                    <a:pt x="226" y="137"/>
                    <a:pt x="226" y="137"/>
                    <a:pt x="226" y="137"/>
                  </a:cubicBezTo>
                  <a:cubicBezTo>
                    <a:pt x="226" y="137"/>
                    <a:pt x="226" y="137"/>
                    <a:pt x="226" y="137"/>
                  </a:cubicBezTo>
                  <a:cubicBezTo>
                    <a:pt x="227" y="137"/>
                    <a:pt x="227" y="137"/>
                    <a:pt x="227" y="137"/>
                  </a:cubicBezTo>
                  <a:cubicBezTo>
                    <a:pt x="227" y="136"/>
                    <a:pt x="227" y="136"/>
                    <a:pt x="227" y="136"/>
                  </a:cubicBezTo>
                  <a:cubicBezTo>
                    <a:pt x="227" y="136"/>
                    <a:pt x="227" y="136"/>
                    <a:pt x="227" y="136"/>
                  </a:cubicBezTo>
                  <a:cubicBezTo>
                    <a:pt x="228" y="136"/>
                    <a:pt x="228" y="136"/>
                    <a:pt x="228" y="136"/>
                  </a:cubicBezTo>
                  <a:cubicBezTo>
                    <a:pt x="227" y="137"/>
                    <a:pt x="227" y="137"/>
                    <a:pt x="227" y="137"/>
                  </a:cubicBezTo>
                  <a:cubicBezTo>
                    <a:pt x="227" y="137"/>
                    <a:pt x="227" y="137"/>
                    <a:pt x="227" y="137"/>
                  </a:cubicBezTo>
                  <a:cubicBezTo>
                    <a:pt x="226" y="137"/>
                    <a:pt x="226" y="137"/>
                    <a:pt x="226" y="137"/>
                  </a:cubicBezTo>
                  <a:cubicBezTo>
                    <a:pt x="225" y="138"/>
                    <a:pt x="225" y="138"/>
                    <a:pt x="225" y="138"/>
                  </a:cubicBezTo>
                  <a:cubicBezTo>
                    <a:pt x="225" y="139"/>
                    <a:pt x="225" y="139"/>
                    <a:pt x="225" y="139"/>
                  </a:cubicBezTo>
                  <a:cubicBezTo>
                    <a:pt x="225" y="139"/>
                    <a:pt x="225" y="139"/>
                    <a:pt x="225" y="139"/>
                  </a:cubicBezTo>
                  <a:cubicBezTo>
                    <a:pt x="227" y="140"/>
                    <a:pt x="227" y="140"/>
                    <a:pt x="227" y="140"/>
                  </a:cubicBezTo>
                  <a:cubicBezTo>
                    <a:pt x="230" y="140"/>
                    <a:pt x="230" y="140"/>
                    <a:pt x="230" y="140"/>
                  </a:cubicBezTo>
                  <a:cubicBezTo>
                    <a:pt x="231" y="138"/>
                    <a:pt x="231" y="138"/>
                    <a:pt x="231" y="138"/>
                  </a:cubicBezTo>
                  <a:cubicBezTo>
                    <a:pt x="232" y="137"/>
                    <a:pt x="232" y="137"/>
                    <a:pt x="232" y="137"/>
                  </a:cubicBezTo>
                  <a:cubicBezTo>
                    <a:pt x="232" y="136"/>
                    <a:pt x="232" y="136"/>
                    <a:pt x="232" y="136"/>
                  </a:cubicBezTo>
                  <a:cubicBezTo>
                    <a:pt x="232" y="137"/>
                    <a:pt x="232" y="137"/>
                    <a:pt x="232" y="137"/>
                  </a:cubicBezTo>
                  <a:cubicBezTo>
                    <a:pt x="232" y="137"/>
                    <a:pt x="232" y="137"/>
                    <a:pt x="232" y="137"/>
                  </a:cubicBezTo>
                  <a:cubicBezTo>
                    <a:pt x="232" y="137"/>
                    <a:pt x="232" y="137"/>
                    <a:pt x="232" y="137"/>
                  </a:cubicBezTo>
                  <a:cubicBezTo>
                    <a:pt x="235" y="138"/>
                    <a:pt x="235" y="138"/>
                    <a:pt x="235" y="138"/>
                  </a:cubicBezTo>
                  <a:cubicBezTo>
                    <a:pt x="235" y="138"/>
                    <a:pt x="235" y="138"/>
                    <a:pt x="235" y="138"/>
                  </a:cubicBezTo>
                  <a:cubicBezTo>
                    <a:pt x="232" y="139"/>
                    <a:pt x="232" y="139"/>
                    <a:pt x="232" y="139"/>
                  </a:cubicBezTo>
                  <a:cubicBezTo>
                    <a:pt x="231" y="141"/>
                    <a:pt x="231" y="141"/>
                    <a:pt x="231" y="141"/>
                  </a:cubicBezTo>
                  <a:cubicBezTo>
                    <a:pt x="231" y="142"/>
                    <a:pt x="231" y="142"/>
                    <a:pt x="231" y="142"/>
                  </a:cubicBezTo>
                  <a:cubicBezTo>
                    <a:pt x="231" y="142"/>
                    <a:pt x="231" y="142"/>
                    <a:pt x="231" y="142"/>
                  </a:cubicBezTo>
                  <a:cubicBezTo>
                    <a:pt x="232" y="143"/>
                    <a:pt x="232" y="143"/>
                    <a:pt x="232" y="143"/>
                  </a:cubicBezTo>
                  <a:cubicBezTo>
                    <a:pt x="232" y="143"/>
                    <a:pt x="232" y="143"/>
                    <a:pt x="232" y="143"/>
                  </a:cubicBezTo>
                  <a:cubicBezTo>
                    <a:pt x="233" y="144"/>
                    <a:pt x="233" y="144"/>
                    <a:pt x="233" y="144"/>
                  </a:cubicBezTo>
                  <a:cubicBezTo>
                    <a:pt x="233" y="144"/>
                    <a:pt x="233" y="144"/>
                    <a:pt x="233" y="144"/>
                  </a:cubicBezTo>
                  <a:cubicBezTo>
                    <a:pt x="233" y="145"/>
                    <a:pt x="233" y="145"/>
                    <a:pt x="233" y="145"/>
                  </a:cubicBezTo>
                  <a:cubicBezTo>
                    <a:pt x="234" y="145"/>
                    <a:pt x="234" y="145"/>
                    <a:pt x="234" y="145"/>
                  </a:cubicBezTo>
                  <a:cubicBezTo>
                    <a:pt x="233" y="145"/>
                    <a:pt x="233" y="145"/>
                    <a:pt x="233" y="145"/>
                  </a:cubicBezTo>
                  <a:cubicBezTo>
                    <a:pt x="230" y="143"/>
                    <a:pt x="230" y="143"/>
                    <a:pt x="230" y="143"/>
                  </a:cubicBezTo>
                  <a:cubicBezTo>
                    <a:pt x="230" y="143"/>
                    <a:pt x="230" y="143"/>
                    <a:pt x="230" y="143"/>
                  </a:cubicBezTo>
                  <a:cubicBezTo>
                    <a:pt x="228" y="144"/>
                    <a:pt x="228" y="144"/>
                    <a:pt x="228" y="144"/>
                  </a:cubicBezTo>
                  <a:cubicBezTo>
                    <a:pt x="227" y="143"/>
                    <a:pt x="227" y="143"/>
                    <a:pt x="227" y="143"/>
                  </a:cubicBezTo>
                  <a:cubicBezTo>
                    <a:pt x="225" y="143"/>
                    <a:pt x="225" y="143"/>
                    <a:pt x="225" y="143"/>
                  </a:cubicBezTo>
                  <a:cubicBezTo>
                    <a:pt x="225" y="143"/>
                    <a:pt x="225" y="143"/>
                    <a:pt x="225" y="143"/>
                  </a:cubicBezTo>
                  <a:cubicBezTo>
                    <a:pt x="225" y="143"/>
                    <a:pt x="225" y="143"/>
                    <a:pt x="225" y="143"/>
                  </a:cubicBezTo>
                  <a:cubicBezTo>
                    <a:pt x="223" y="143"/>
                    <a:pt x="223" y="143"/>
                    <a:pt x="223" y="143"/>
                  </a:cubicBezTo>
                  <a:cubicBezTo>
                    <a:pt x="221" y="140"/>
                    <a:pt x="221" y="140"/>
                    <a:pt x="221" y="140"/>
                  </a:cubicBezTo>
                  <a:cubicBezTo>
                    <a:pt x="219" y="140"/>
                    <a:pt x="219" y="140"/>
                    <a:pt x="219" y="140"/>
                  </a:cubicBezTo>
                  <a:cubicBezTo>
                    <a:pt x="218" y="140"/>
                    <a:pt x="218" y="140"/>
                    <a:pt x="218" y="140"/>
                  </a:cubicBezTo>
                  <a:cubicBezTo>
                    <a:pt x="218" y="141"/>
                    <a:pt x="218" y="141"/>
                    <a:pt x="218" y="141"/>
                  </a:cubicBezTo>
                  <a:cubicBezTo>
                    <a:pt x="218" y="141"/>
                    <a:pt x="218" y="141"/>
                    <a:pt x="218" y="141"/>
                  </a:cubicBezTo>
                  <a:cubicBezTo>
                    <a:pt x="218" y="142"/>
                    <a:pt x="218" y="142"/>
                    <a:pt x="218" y="142"/>
                  </a:cubicBezTo>
                  <a:cubicBezTo>
                    <a:pt x="218" y="142"/>
                    <a:pt x="218" y="142"/>
                    <a:pt x="218" y="142"/>
                  </a:cubicBezTo>
                  <a:cubicBezTo>
                    <a:pt x="218" y="143"/>
                    <a:pt x="218" y="143"/>
                    <a:pt x="218" y="143"/>
                  </a:cubicBezTo>
                  <a:lnTo>
                    <a:pt x="219" y="143"/>
                  </a:lnTo>
                  <a:close/>
                  <a:moveTo>
                    <a:pt x="197" y="145"/>
                  </a:moveTo>
                  <a:cubicBezTo>
                    <a:pt x="197" y="146"/>
                    <a:pt x="197" y="146"/>
                    <a:pt x="197" y="146"/>
                  </a:cubicBezTo>
                  <a:cubicBezTo>
                    <a:pt x="197" y="146"/>
                    <a:pt x="197" y="146"/>
                    <a:pt x="197" y="146"/>
                  </a:cubicBezTo>
                  <a:cubicBezTo>
                    <a:pt x="197" y="146"/>
                    <a:pt x="197" y="146"/>
                    <a:pt x="197" y="146"/>
                  </a:cubicBezTo>
                  <a:cubicBezTo>
                    <a:pt x="197" y="146"/>
                    <a:pt x="197" y="146"/>
                    <a:pt x="197" y="146"/>
                  </a:cubicBezTo>
                  <a:cubicBezTo>
                    <a:pt x="197" y="147"/>
                    <a:pt x="197" y="147"/>
                    <a:pt x="197" y="147"/>
                  </a:cubicBezTo>
                  <a:cubicBezTo>
                    <a:pt x="197" y="147"/>
                    <a:pt x="197" y="147"/>
                    <a:pt x="197" y="147"/>
                  </a:cubicBezTo>
                  <a:cubicBezTo>
                    <a:pt x="197" y="147"/>
                    <a:pt x="197" y="147"/>
                    <a:pt x="197" y="147"/>
                  </a:cubicBezTo>
                  <a:cubicBezTo>
                    <a:pt x="197" y="147"/>
                    <a:pt x="197" y="147"/>
                    <a:pt x="197" y="147"/>
                  </a:cubicBezTo>
                  <a:cubicBezTo>
                    <a:pt x="197" y="147"/>
                    <a:pt x="197" y="147"/>
                    <a:pt x="197" y="147"/>
                  </a:cubicBezTo>
                  <a:cubicBezTo>
                    <a:pt x="197" y="148"/>
                    <a:pt x="197" y="148"/>
                    <a:pt x="197" y="148"/>
                  </a:cubicBezTo>
                  <a:cubicBezTo>
                    <a:pt x="197" y="148"/>
                    <a:pt x="197" y="148"/>
                    <a:pt x="197" y="148"/>
                  </a:cubicBezTo>
                  <a:cubicBezTo>
                    <a:pt x="197" y="149"/>
                    <a:pt x="197" y="149"/>
                    <a:pt x="197" y="149"/>
                  </a:cubicBezTo>
                  <a:cubicBezTo>
                    <a:pt x="197" y="149"/>
                    <a:pt x="197" y="149"/>
                    <a:pt x="197" y="149"/>
                  </a:cubicBezTo>
                  <a:cubicBezTo>
                    <a:pt x="197" y="150"/>
                    <a:pt x="197" y="150"/>
                    <a:pt x="197" y="150"/>
                  </a:cubicBezTo>
                  <a:cubicBezTo>
                    <a:pt x="197" y="150"/>
                    <a:pt x="197" y="150"/>
                    <a:pt x="197" y="150"/>
                  </a:cubicBezTo>
                  <a:cubicBezTo>
                    <a:pt x="200" y="150"/>
                    <a:pt x="200" y="150"/>
                    <a:pt x="200" y="150"/>
                  </a:cubicBezTo>
                  <a:cubicBezTo>
                    <a:pt x="200" y="149"/>
                    <a:pt x="200" y="149"/>
                    <a:pt x="200" y="149"/>
                  </a:cubicBezTo>
                  <a:cubicBezTo>
                    <a:pt x="200" y="149"/>
                    <a:pt x="200" y="149"/>
                    <a:pt x="200" y="149"/>
                  </a:cubicBezTo>
                  <a:cubicBezTo>
                    <a:pt x="202" y="151"/>
                    <a:pt x="202" y="151"/>
                    <a:pt x="202" y="151"/>
                  </a:cubicBezTo>
                  <a:cubicBezTo>
                    <a:pt x="202" y="151"/>
                    <a:pt x="202" y="151"/>
                    <a:pt x="202" y="151"/>
                  </a:cubicBezTo>
                  <a:cubicBezTo>
                    <a:pt x="202" y="152"/>
                    <a:pt x="202" y="152"/>
                    <a:pt x="202" y="152"/>
                  </a:cubicBezTo>
                  <a:cubicBezTo>
                    <a:pt x="202" y="152"/>
                    <a:pt x="202" y="152"/>
                    <a:pt x="202" y="152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2" y="153"/>
                    <a:pt x="202" y="153"/>
                    <a:pt x="202" y="153"/>
                  </a:cubicBezTo>
                  <a:cubicBezTo>
                    <a:pt x="202" y="154"/>
                    <a:pt x="202" y="154"/>
                    <a:pt x="202" y="154"/>
                  </a:cubicBezTo>
                  <a:cubicBezTo>
                    <a:pt x="202" y="154"/>
                    <a:pt x="202" y="154"/>
                    <a:pt x="202" y="154"/>
                  </a:cubicBezTo>
                  <a:cubicBezTo>
                    <a:pt x="204" y="156"/>
                    <a:pt x="204" y="156"/>
                    <a:pt x="204" y="156"/>
                  </a:cubicBezTo>
                  <a:cubicBezTo>
                    <a:pt x="205" y="156"/>
                    <a:pt x="205" y="156"/>
                    <a:pt x="205" y="156"/>
                  </a:cubicBezTo>
                  <a:cubicBezTo>
                    <a:pt x="205" y="157"/>
                    <a:pt x="205" y="157"/>
                    <a:pt x="205" y="157"/>
                  </a:cubicBezTo>
                  <a:cubicBezTo>
                    <a:pt x="205" y="157"/>
                    <a:pt x="205" y="157"/>
                    <a:pt x="205" y="157"/>
                  </a:cubicBezTo>
                  <a:cubicBezTo>
                    <a:pt x="205" y="158"/>
                    <a:pt x="205" y="158"/>
                    <a:pt x="205" y="158"/>
                  </a:cubicBezTo>
                  <a:cubicBezTo>
                    <a:pt x="205" y="158"/>
                    <a:pt x="205" y="158"/>
                    <a:pt x="205" y="158"/>
                  </a:cubicBezTo>
                  <a:cubicBezTo>
                    <a:pt x="206" y="157"/>
                    <a:pt x="206" y="157"/>
                    <a:pt x="206" y="157"/>
                  </a:cubicBezTo>
                  <a:cubicBezTo>
                    <a:pt x="206" y="157"/>
                    <a:pt x="206" y="157"/>
                    <a:pt x="206" y="157"/>
                  </a:cubicBezTo>
                  <a:cubicBezTo>
                    <a:pt x="206" y="156"/>
                    <a:pt x="206" y="156"/>
                    <a:pt x="206" y="156"/>
                  </a:cubicBezTo>
                  <a:cubicBezTo>
                    <a:pt x="206" y="156"/>
                    <a:pt x="206" y="156"/>
                    <a:pt x="206" y="156"/>
                  </a:cubicBezTo>
                  <a:cubicBezTo>
                    <a:pt x="206" y="156"/>
                    <a:pt x="206" y="156"/>
                    <a:pt x="206" y="156"/>
                  </a:cubicBezTo>
                  <a:cubicBezTo>
                    <a:pt x="206" y="155"/>
                    <a:pt x="206" y="155"/>
                    <a:pt x="206" y="155"/>
                  </a:cubicBezTo>
                  <a:cubicBezTo>
                    <a:pt x="206" y="155"/>
                    <a:pt x="206" y="155"/>
                    <a:pt x="206" y="155"/>
                  </a:cubicBezTo>
                  <a:cubicBezTo>
                    <a:pt x="206" y="155"/>
                    <a:pt x="206" y="155"/>
                    <a:pt x="206" y="155"/>
                  </a:cubicBezTo>
                  <a:cubicBezTo>
                    <a:pt x="206" y="154"/>
                    <a:pt x="206" y="154"/>
                    <a:pt x="206" y="154"/>
                  </a:cubicBezTo>
                  <a:cubicBezTo>
                    <a:pt x="206" y="154"/>
                    <a:pt x="206" y="154"/>
                    <a:pt x="206" y="154"/>
                  </a:cubicBezTo>
                  <a:cubicBezTo>
                    <a:pt x="206" y="154"/>
                    <a:pt x="206" y="154"/>
                    <a:pt x="206" y="154"/>
                  </a:cubicBezTo>
                  <a:cubicBezTo>
                    <a:pt x="206" y="153"/>
                    <a:pt x="206" y="153"/>
                    <a:pt x="206" y="153"/>
                  </a:cubicBezTo>
                  <a:cubicBezTo>
                    <a:pt x="206" y="152"/>
                    <a:pt x="206" y="152"/>
                    <a:pt x="206" y="152"/>
                  </a:cubicBezTo>
                  <a:cubicBezTo>
                    <a:pt x="206" y="151"/>
                    <a:pt x="206" y="151"/>
                    <a:pt x="206" y="151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06" y="149"/>
                    <a:pt x="206" y="149"/>
                    <a:pt x="206" y="149"/>
                  </a:cubicBezTo>
                  <a:cubicBezTo>
                    <a:pt x="206" y="149"/>
                    <a:pt x="206" y="149"/>
                    <a:pt x="206" y="149"/>
                  </a:cubicBezTo>
                  <a:cubicBezTo>
                    <a:pt x="206" y="148"/>
                    <a:pt x="206" y="148"/>
                    <a:pt x="206" y="148"/>
                  </a:cubicBezTo>
                  <a:cubicBezTo>
                    <a:pt x="206" y="148"/>
                    <a:pt x="206" y="148"/>
                    <a:pt x="206" y="148"/>
                  </a:cubicBezTo>
                  <a:cubicBezTo>
                    <a:pt x="206" y="147"/>
                    <a:pt x="206" y="147"/>
                    <a:pt x="206" y="147"/>
                  </a:cubicBezTo>
                  <a:cubicBezTo>
                    <a:pt x="206" y="147"/>
                    <a:pt x="206" y="147"/>
                    <a:pt x="206" y="147"/>
                  </a:cubicBezTo>
                  <a:cubicBezTo>
                    <a:pt x="206" y="147"/>
                    <a:pt x="206" y="147"/>
                    <a:pt x="206" y="147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6" y="146"/>
                    <a:pt x="206" y="146"/>
                    <a:pt x="206" y="146"/>
                  </a:cubicBezTo>
                  <a:cubicBezTo>
                    <a:pt x="206" y="145"/>
                    <a:pt x="206" y="145"/>
                    <a:pt x="206" y="145"/>
                  </a:cubicBezTo>
                  <a:cubicBezTo>
                    <a:pt x="205" y="145"/>
                    <a:pt x="205" y="145"/>
                    <a:pt x="205" y="145"/>
                  </a:cubicBezTo>
                  <a:cubicBezTo>
                    <a:pt x="205" y="144"/>
                    <a:pt x="205" y="144"/>
                    <a:pt x="205" y="144"/>
                  </a:cubicBezTo>
                  <a:cubicBezTo>
                    <a:pt x="205" y="144"/>
                    <a:pt x="205" y="144"/>
                    <a:pt x="205" y="144"/>
                  </a:cubicBezTo>
                  <a:cubicBezTo>
                    <a:pt x="205" y="143"/>
                    <a:pt x="205" y="143"/>
                    <a:pt x="205" y="143"/>
                  </a:cubicBezTo>
                  <a:cubicBezTo>
                    <a:pt x="205" y="143"/>
                    <a:pt x="205" y="143"/>
                    <a:pt x="205" y="143"/>
                  </a:cubicBezTo>
                  <a:cubicBezTo>
                    <a:pt x="205" y="143"/>
                    <a:pt x="205" y="143"/>
                    <a:pt x="205" y="143"/>
                  </a:cubicBezTo>
                  <a:cubicBezTo>
                    <a:pt x="205" y="143"/>
                    <a:pt x="205" y="143"/>
                    <a:pt x="205" y="143"/>
                  </a:cubicBezTo>
                  <a:cubicBezTo>
                    <a:pt x="204" y="142"/>
                    <a:pt x="204" y="142"/>
                    <a:pt x="204" y="142"/>
                  </a:cubicBezTo>
                  <a:cubicBezTo>
                    <a:pt x="204" y="141"/>
                    <a:pt x="204" y="141"/>
                    <a:pt x="204" y="141"/>
                  </a:cubicBezTo>
                  <a:cubicBezTo>
                    <a:pt x="203" y="141"/>
                    <a:pt x="203" y="141"/>
                    <a:pt x="203" y="141"/>
                  </a:cubicBezTo>
                  <a:cubicBezTo>
                    <a:pt x="201" y="142"/>
                    <a:pt x="201" y="142"/>
                    <a:pt x="201" y="142"/>
                  </a:cubicBezTo>
                  <a:cubicBezTo>
                    <a:pt x="201" y="142"/>
                    <a:pt x="201" y="142"/>
                    <a:pt x="201" y="142"/>
                  </a:cubicBezTo>
                  <a:cubicBezTo>
                    <a:pt x="200" y="140"/>
                    <a:pt x="200" y="140"/>
                    <a:pt x="200" y="140"/>
                  </a:cubicBezTo>
                  <a:cubicBezTo>
                    <a:pt x="199" y="140"/>
                    <a:pt x="199" y="140"/>
                    <a:pt x="199" y="140"/>
                  </a:cubicBezTo>
                  <a:cubicBezTo>
                    <a:pt x="197" y="142"/>
                    <a:pt x="197" y="142"/>
                    <a:pt x="197" y="142"/>
                  </a:cubicBezTo>
                  <a:cubicBezTo>
                    <a:pt x="197" y="143"/>
                    <a:pt x="197" y="143"/>
                    <a:pt x="197" y="143"/>
                  </a:cubicBezTo>
                  <a:cubicBezTo>
                    <a:pt x="197" y="143"/>
                    <a:pt x="197" y="143"/>
                    <a:pt x="197" y="143"/>
                  </a:cubicBezTo>
                  <a:cubicBezTo>
                    <a:pt x="197" y="143"/>
                    <a:pt x="197" y="143"/>
                    <a:pt x="197" y="143"/>
                  </a:cubicBezTo>
                  <a:cubicBezTo>
                    <a:pt x="197" y="143"/>
                    <a:pt x="197" y="143"/>
                    <a:pt x="197" y="143"/>
                  </a:cubicBezTo>
                  <a:cubicBezTo>
                    <a:pt x="197" y="143"/>
                    <a:pt x="197" y="143"/>
                    <a:pt x="197" y="143"/>
                  </a:cubicBezTo>
                  <a:cubicBezTo>
                    <a:pt x="197" y="144"/>
                    <a:pt x="197" y="144"/>
                    <a:pt x="197" y="144"/>
                  </a:cubicBezTo>
                  <a:cubicBezTo>
                    <a:pt x="197" y="144"/>
                    <a:pt x="197" y="144"/>
                    <a:pt x="197" y="144"/>
                  </a:cubicBezTo>
                  <a:cubicBezTo>
                    <a:pt x="197" y="144"/>
                    <a:pt x="197" y="144"/>
                    <a:pt x="197" y="144"/>
                  </a:cubicBezTo>
                  <a:cubicBezTo>
                    <a:pt x="197" y="144"/>
                    <a:pt x="197" y="144"/>
                    <a:pt x="197" y="144"/>
                  </a:cubicBezTo>
                  <a:cubicBezTo>
                    <a:pt x="197" y="145"/>
                    <a:pt x="197" y="145"/>
                    <a:pt x="197" y="145"/>
                  </a:cubicBezTo>
                  <a:close/>
                  <a:moveTo>
                    <a:pt x="304" y="227"/>
                  </a:moveTo>
                  <a:cubicBezTo>
                    <a:pt x="304" y="227"/>
                    <a:pt x="304" y="227"/>
                    <a:pt x="304" y="227"/>
                  </a:cubicBezTo>
                  <a:cubicBezTo>
                    <a:pt x="305" y="227"/>
                    <a:pt x="305" y="227"/>
                    <a:pt x="305" y="227"/>
                  </a:cubicBezTo>
                  <a:cubicBezTo>
                    <a:pt x="306" y="226"/>
                    <a:pt x="306" y="226"/>
                    <a:pt x="306" y="226"/>
                  </a:cubicBezTo>
                  <a:cubicBezTo>
                    <a:pt x="306" y="225"/>
                    <a:pt x="306" y="225"/>
                    <a:pt x="306" y="225"/>
                  </a:cubicBezTo>
                  <a:cubicBezTo>
                    <a:pt x="306" y="225"/>
                    <a:pt x="306" y="225"/>
                    <a:pt x="306" y="225"/>
                  </a:cubicBezTo>
                  <a:cubicBezTo>
                    <a:pt x="305" y="224"/>
                    <a:pt x="305" y="224"/>
                    <a:pt x="305" y="224"/>
                  </a:cubicBezTo>
                  <a:cubicBezTo>
                    <a:pt x="305" y="224"/>
                    <a:pt x="305" y="224"/>
                    <a:pt x="305" y="224"/>
                  </a:cubicBezTo>
                  <a:cubicBezTo>
                    <a:pt x="305" y="224"/>
                    <a:pt x="305" y="224"/>
                    <a:pt x="305" y="224"/>
                  </a:cubicBezTo>
                  <a:cubicBezTo>
                    <a:pt x="305" y="224"/>
                    <a:pt x="305" y="224"/>
                    <a:pt x="305" y="224"/>
                  </a:cubicBezTo>
                  <a:cubicBezTo>
                    <a:pt x="304" y="223"/>
                    <a:pt x="304" y="223"/>
                    <a:pt x="304" y="223"/>
                  </a:cubicBezTo>
                  <a:cubicBezTo>
                    <a:pt x="304" y="222"/>
                    <a:pt x="304" y="222"/>
                    <a:pt x="304" y="222"/>
                  </a:cubicBezTo>
                  <a:cubicBezTo>
                    <a:pt x="302" y="223"/>
                    <a:pt x="302" y="223"/>
                    <a:pt x="302" y="223"/>
                  </a:cubicBezTo>
                  <a:cubicBezTo>
                    <a:pt x="302" y="223"/>
                    <a:pt x="302" y="223"/>
                    <a:pt x="302" y="223"/>
                  </a:cubicBezTo>
                  <a:cubicBezTo>
                    <a:pt x="302" y="223"/>
                    <a:pt x="302" y="223"/>
                    <a:pt x="302" y="223"/>
                  </a:cubicBezTo>
                  <a:cubicBezTo>
                    <a:pt x="301" y="223"/>
                    <a:pt x="301" y="223"/>
                    <a:pt x="301" y="223"/>
                  </a:cubicBezTo>
                  <a:cubicBezTo>
                    <a:pt x="301" y="224"/>
                    <a:pt x="301" y="224"/>
                    <a:pt x="301" y="224"/>
                  </a:cubicBezTo>
                  <a:cubicBezTo>
                    <a:pt x="301" y="224"/>
                    <a:pt x="301" y="224"/>
                    <a:pt x="301" y="224"/>
                  </a:cubicBezTo>
                  <a:cubicBezTo>
                    <a:pt x="301" y="224"/>
                    <a:pt x="301" y="224"/>
                    <a:pt x="301" y="224"/>
                  </a:cubicBezTo>
                  <a:cubicBezTo>
                    <a:pt x="301" y="224"/>
                    <a:pt x="301" y="224"/>
                    <a:pt x="301" y="224"/>
                  </a:cubicBezTo>
                  <a:cubicBezTo>
                    <a:pt x="303" y="224"/>
                    <a:pt x="303" y="224"/>
                    <a:pt x="303" y="224"/>
                  </a:cubicBezTo>
                  <a:cubicBezTo>
                    <a:pt x="303" y="225"/>
                    <a:pt x="303" y="225"/>
                    <a:pt x="303" y="225"/>
                  </a:cubicBezTo>
                  <a:cubicBezTo>
                    <a:pt x="303" y="225"/>
                    <a:pt x="303" y="225"/>
                    <a:pt x="303" y="225"/>
                  </a:cubicBezTo>
                  <a:cubicBezTo>
                    <a:pt x="304" y="225"/>
                    <a:pt x="304" y="225"/>
                    <a:pt x="304" y="225"/>
                  </a:cubicBezTo>
                  <a:cubicBezTo>
                    <a:pt x="304" y="225"/>
                    <a:pt x="304" y="225"/>
                    <a:pt x="304" y="225"/>
                  </a:cubicBezTo>
                  <a:cubicBezTo>
                    <a:pt x="304" y="226"/>
                    <a:pt x="304" y="226"/>
                    <a:pt x="304" y="226"/>
                  </a:cubicBezTo>
                  <a:lnTo>
                    <a:pt x="304" y="227"/>
                  </a:lnTo>
                  <a:close/>
                  <a:moveTo>
                    <a:pt x="225" y="121"/>
                  </a:moveTo>
                  <a:cubicBezTo>
                    <a:pt x="226" y="122"/>
                    <a:pt x="226" y="122"/>
                    <a:pt x="226" y="122"/>
                  </a:cubicBezTo>
                  <a:cubicBezTo>
                    <a:pt x="227" y="122"/>
                    <a:pt x="227" y="122"/>
                    <a:pt x="227" y="122"/>
                  </a:cubicBezTo>
                  <a:cubicBezTo>
                    <a:pt x="229" y="121"/>
                    <a:pt x="229" y="121"/>
                    <a:pt x="229" y="121"/>
                  </a:cubicBezTo>
                  <a:cubicBezTo>
                    <a:pt x="229" y="121"/>
                    <a:pt x="229" y="121"/>
                    <a:pt x="229" y="121"/>
                  </a:cubicBezTo>
                  <a:cubicBezTo>
                    <a:pt x="228" y="120"/>
                    <a:pt x="228" y="120"/>
                    <a:pt x="228" y="120"/>
                  </a:cubicBezTo>
                  <a:cubicBezTo>
                    <a:pt x="228" y="120"/>
                    <a:pt x="228" y="120"/>
                    <a:pt x="228" y="120"/>
                  </a:cubicBezTo>
                  <a:cubicBezTo>
                    <a:pt x="228" y="120"/>
                    <a:pt x="228" y="120"/>
                    <a:pt x="228" y="120"/>
                  </a:cubicBezTo>
                  <a:cubicBezTo>
                    <a:pt x="228" y="120"/>
                    <a:pt x="228" y="120"/>
                    <a:pt x="228" y="120"/>
                  </a:cubicBezTo>
                  <a:cubicBezTo>
                    <a:pt x="228" y="119"/>
                    <a:pt x="228" y="119"/>
                    <a:pt x="228" y="119"/>
                  </a:cubicBezTo>
                  <a:cubicBezTo>
                    <a:pt x="227" y="119"/>
                    <a:pt x="227" y="119"/>
                    <a:pt x="227" y="119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25" y="119"/>
                    <a:pt x="225" y="119"/>
                    <a:pt x="225" y="119"/>
                  </a:cubicBezTo>
                  <a:cubicBezTo>
                    <a:pt x="225" y="119"/>
                    <a:pt x="225" y="119"/>
                    <a:pt x="225" y="119"/>
                  </a:cubicBezTo>
                  <a:cubicBezTo>
                    <a:pt x="224" y="119"/>
                    <a:pt x="224" y="119"/>
                    <a:pt x="224" y="119"/>
                  </a:cubicBezTo>
                  <a:cubicBezTo>
                    <a:pt x="224" y="119"/>
                    <a:pt x="224" y="119"/>
                    <a:pt x="224" y="119"/>
                  </a:cubicBezTo>
                  <a:cubicBezTo>
                    <a:pt x="222" y="119"/>
                    <a:pt x="222" y="119"/>
                    <a:pt x="222" y="119"/>
                  </a:cubicBezTo>
                  <a:cubicBezTo>
                    <a:pt x="222" y="120"/>
                    <a:pt x="222" y="120"/>
                    <a:pt x="222" y="120"/>
                  </a:cubicBezTo>
                  <a:cubicBezTo>
                    <a:pt x="221" y="120"/>
                    <a:pt x="221" y="120"/>
                    <a:pt x="221" y="120"/>
                  </a:cubicBezTo>
                  <a:cubicBezTo>
                    <a:pt x="223" y="121"/>
                    <a:pt x="223" y="121"/>
                    <a:pt x="223" y="121"/>
                  </a:cubicBezTo>
                  <a:lnTo>
                    <a:pt x="225" y="121"/>
                  </a:lnTo>
                  <a:close/>
                  <a:moveTo>
                    <a:pt x="160" y="179"/>
                  </a:moveTo>
                  <a:cubicBezTo>
                    <a:pt x="161" y="180"/>
                    <a:pt x="161" y="180"/>
                    <a:pt x="161" y="180"/>
                  </a:cubicBezTo>
                  <a:cubicBezTo>
                    <a:pt x="162" y="180"/>
                    <a:pt x="162" y="180"/>
                    <a:pt x="162" y="180"/>
                  </a:cubicBezTo>
                  <a:cubicBezTo>
                    <a:pt x="165" y="179"/>
                    <a:pt x="165" y="179"/>
                    <a:pt x="165" y="179"/>
                  </a:cubicBezTo>
                  <a:cubicBezTo>
                    <a:pt x="166" y="179"/>
                    <a:pt x="166" y="179"/>
                    <a:pt x="166" y="179"/>
                  </a:cubicBezTo>
                  <a:cubicBezTo>
                    <a:pt x="166" y="180"/>
                    <a:pt x="166" y="180"/>
                    <a:pt x="166" y="180"/>
                  </a:cubicBezTo>
                  <a:cubicBezTo>
                    <a:pt x="167" y="180"/>
                    <a:pt x="167" y="180"/>
                    <a:pt x="167" y="180"/>
                  </a:cubicBezTo>
                  <a:cubicBezTo>
                    <a:pt x="166" y="182"/>
                    <a:pt x="166" y="182"/>
                    <a:pt x="166" y="182"/>
                  </a:cubicBezTo>
                  <a:cubicBezTo>
                    <a:pt x="165" y="183"/>
                    <a:pt x="165" y="183"/>
                    <a:pt x="165" y="183"/>
                  </a:cubicBezTo>
                  <a:cubicBezTo>
                    <a:pt x="165" y="184"/>
                    <a:pt x="165" y="184"/>
                    <a:pt x="165" y="184"/>
                  </a:cubicBezTo>
                  <a:cubicBezTo>
                    <a:pt x="165" y="184"/>
                    <a:pt x="165" y="184"/>
                    <a:pt x="165" y="184"/>
                  </a:cubicBezTo>
                  <a:cubicBezTo>
                    <a:pt x="165" y="184"/>
                    <a:pt x="165" y="184"/>
                    <a:pt x="165" y="184"/>
                  </a:cubicBezTo>
                  <a:cubicBezTo>
                    <a:pt x="165" y="184"/>
                    <a:pt x="165" y="184"/>
                    <a:pt x="165" y="184"/>
                  </a:cubicBezTo>
                  <a:cubicBezTo>
                    <a:pt x="165" y="185"/>
                    <a:pt x="165" y="185"/>
                    <a:pt x="165" y="185"/>
                  </a:cubicBezTo>
                  <a:cubicBezTo>
                    <a:pt x="164" y="186"/>
                    <a:pt x="164" y="186"/>
                    <a:pt x="164" y="186"/>
                  </a:cubicBezTo>
                  <a:cubicBezTo>
                    <a:pt x="164" y="187"/>
                    <a:pt x="164" y="187"/>
                    <a:pt x="164" y="187"/>
                  </a:cubicBezTo>
                  <a:cubicBezTo>
                    <a:pt x="164" y="187"/>
                    <a:pt x="164" y="187"/>
                    <a:pt x="164" y="187"/>
                  </a:cubicBezTo>
                  <a:cubicBezTo>
                    <a:pt x="164" y="188"/>
                    <a:pt x="164" y="188"/>
                    <a:pt x="164" y="188"/>
                  </a:cubicBezTo>
                  <a:cubicBezTo>
                    <a:pt x="165" y="188"/>
                    <a:pt x="165" y="188"/>
                    <a:pt x="165" y="188"/>
                  </a:cubicBezTo>
                  <a:cubicBezTo>
                    <a:pt x="165" y="187"/>
                    <a:pt x="165" y="187"/>
                    <a:pt x="165" y="187"/>
                  </a:cubicBezTo>
                  <a:cubicBezTo>
                    <a:pt x="166" y="186"/>
                    <a:pt x="166" y="186"/>
                    <a:pt x="166" y="186"/>
                  </a:cubicBezTo>
                  <a:cubicBezTo>
                    <a:pt x="167" y="186"/>
                    <a:pt x="167" y="186"/>
                    <a:pt x="167" y="186"/>
                  </a:cubicBezTo>
                  <a:cubicBezTo>
                    <a:pt x="167" y="185"/>
                    <a:pt x="167" y="185"/>
                    <a:pt x="167" y="185"/>
                  </a:cubicBezTo>
                  <a:cubicBezTo>
                    <a:pt x="167" y="185"/>
                    <a:pt x="167" y="185"/>
                    <a:pt x="167" y="185"/>
                  </a:cubicBezTo>
                  <a:cubicBezTo>
                    <a:pt x="168" y="183"/>
                    <a:pt x="168" y="183"/>
                    <a:pt x="168" y="183"/>
                  </a:cubicBezTo>
                  <a:cubicBezTo>
                    <a:pt x="168" y="182"/>
                    <a:pt x="168" y="182"/>
                    <a:pt x="168" y="182"/>
                  </a:cubicBezTo>
                  <a:cubicBezTo>
                    <a:pt x="168" y="182"/>
                    <a:pt x="168" y="182"/>
                    <a:pt x="168" y="182"/>
                  </a:cubicBezTo>
                  <a:cubicBezTo>
                    <a:pt x="169" y="182"/>
                    <a:pt x="169" y="182"/>
                    <a:pt x="169" y="182"/>
                  </a:cubicBezTo>
                  <a:cubicBezTo>
                    <a:pt x="169" y="182"/>
                    <a:pt x="169" y="182"/>
                    <a:pt x="169" y="182"/>
                  </a:cubicBezTo>
                  <a:cubicBezTo>
                    <a:pt x="169" y="182"/>
                    <a:pt x="169" y="182"/>
                    <a:pt x="169" y="182"/>
                  </a:cubicBezTo>
                  <a:cubicBezTo>
                    <a:pt x="169" y="182"/>
                    <a:pt x="169" y="182"/>
                    <a:pt x="169" y="182"/>
                  </a:cubicBezTo>
                  <a:cubicBezTo>
                    <a:pt x="169" y="181"/>
                    <a:pt x="169" y="181"/>
                    <a:pt x="169" y="181"/>
                  </a:cubicBezTo>
                  <a:cubicBezTo>
                    <a:pt x="169" y="181"/>
                    <a:pt x="169" y="181"/>
                    <a:pt x="169" y="181"/>
                  </a:cubicBezTo>
                  <a:cubicBezTo>
                    <a:pt x="170" y="181"/>
                    <a:pt x="170" y="181"/>
                    <a:pt x="170" y="181"/>
                  </a:cubicBezTo>
                  <a:cubicBezTo>
                    <a:pt x="171" y="182"/>
                    <a:pt x="171" y="182"/>
                    <a:pt x="171" y="182"/>
                  </a:cubicBezTo>
                  <a:cubicBezTo>
                    <a:pt x="171" y="182"/>
                    <a:pt x="171" y="182"/>
                    <a:pt x="171" y="182"/>
                  </a:cubicBezTo>
                  <a:cubicBezTo>
                    <a:pt x="171" y="182"/>
                    <a:pt x="171" y="182"/>
                    <a:pt x="171" y="182"/>
                  </a:cubicBezTo>
                  <a:cubicBezTo>
                    <a:pt x="171" y="183"/>
                    <a:pt x="171" y="183"/>
                    <a:pt x="171" y="183"/>
                  </a:cubicBezTo>
                  <a:cubicBezTo>
                    <a:pt x="171" y="183"/>
                    <a:pt x="171" y="183"/>
                    <a:pt x="171" y="183"/>
                  </a:cubicBezTo>
                  <a:cubicBezTo>
                    <a:pt x="172" y="184"/>
                    <a:pt x="172" y="184"/>
                    <a:pt x="172" y="184"/>
                  </a:cubicBezTo>
                  <a:cubicBezTo>
                    <a:pt x="172" y="184"/>
                    <a:pt x="172" y="184"/>
                    <a:pt x="172" y="184"/>
                  </a:cubicBezTo>
                  <a:cubicBezTo>
                    <a:pt x="172" y="185"/>
                    <a:pt x="172" y="185"/>
                    <a:pt x="172" y="185"/>
                  </a:cubicBezTo>
                  <a:cubicBezTo>
                    <a:pt x="172" y="185"/>
                    <a:pt x="172" y="185"/>
                    <a:pt x="172" y="185"/>
                  </a:cubicBezTo>
                  <a:cubicBezTo>
                    <a:pt x="170" y="187"/>
                    <a:pt x="170" y="187"/>
                    <a:pt x="170" y="187"/>
                  </a:cubicBezTo>
                  <a:cubicBezTo>
                    <a:pt x="169" y="188"/>
                    <a:pt x="169" y="188"/>
                    <a:pt x="169" y="188"/>
                  </a:cubicBezTo>
                  <a:cubicBezTo>
                    <a:pt x="169" y="189"/>
                    <a:pt x="169" y="189"/>
                    <a:pt x="169" y="189"/>
                  </a:cubicBezTo>
                  <a:cubicBezTo>
                    <a:pt x="170" y="189"/>
                    <a:pt x="170" y="189"/>
                    <a:pt x="170" y="189"/>
                  </a:cubicBezTo>
                  <a:cubicBezTo>
                    <a:pt x="170" y="189"/>
                    <a:pt x="170" y="189"/>
                    <a:pt x="170" y="189"/>
                  </a:cubicBezTo>
                  <a:cubicBezTo>
                    <a:pt x="170" y="189"/>
                    <a:pt x="170" y="189"/>
                    <a:pt x="170" y="189"/>
                  </a:cubicBezTo>
                  <a:cubicBezTo>
                    <a:pt x="170" y="189"/>
                    <a:pt x="170" y="189"/>
                    <a:pt x="170" y="189"/>
                  </a:cubicBezTo>
                  <a:cubicBezTo>
                    <a:pt x="171" y="189"/>
                    <a:pt x="171" y="189"/>
                    <a:pt x="171" y="189"/>
                  </a:cubicBezTo>
                  <a:cubicBezTo>
                    <a:pt x="171" y="189"/>
                    <a:pt x="171" y="189"/>
                    <a:pt x="171" y="189"/>
                  </a:cubicBezTo>
                  <a:cubicBezTo>
                    <a:pt x="171" y="189"/>
                    <a:pt x="171" y="189"/>
                    <a:pt x="171" y="189"/>
                  </a:cubicBezTo>
                  <a:cubicBezTo>
                    <a:pt x="171" y="188"/>
                    <a:pt x="171" y="188"/>
                    <a:pt x="171" y="188"/>
                  </a:cubicBezTo>
                  <a:cubicBezTo>
                    <a:pt x="171" y="188"/>
                    <a:pt x="171" y="188"/>
                    <a:pt x="171" y="188"/>
                  </a:cubicBezTo>
                  <a:cubicBezTo>
                    <a:pt x="171" y="188"/>
                    <a:pt x="171" y="188"/>
                    <a:pt x="171" y="188"/>
                  </a:cubicBezTo>
                  <a:cubicBezTo>
                    <a:pt x="172" y="188"/>
                    <a:pt x="172" y="188"/>
                    <a:pt x="172" y="188"/>
                  </a:cubicBezTo>
                  <a:cubicBezTo>
                    <a:pt x="172" y="188"/>
                    <a:pt x="172" y="188"/>
                    <a:pt x="172" y="188"/>
                  </a:cubicBezTo>
                  <a:cubicBezTo>
                    <a:pt x="172" y="188"/>
                    <a:pt x="172" y="188"/>
                    <a:pt x="172" y="188"/>
                  </a:cubicBezTo>
                  <a:cubicBezTo>
                    <a:pt x="172" y="188"/>
                    <a:pt x="172" y="188"/>
                    <a:pt x="172" y="188"/>
                  </a:cubicBezTo>
                  <a:cubicBezTo>
                    <a:pt x="172" y="188"/>
                    <a:pt x="172" y="188"/>
                    <a:pt x="172" y="188"/>
                  </a:cubicBezTo>
                  <a:cubicBezTo>
                    <a:pt x="173" y="188"/>
                    <a:pt x="173" y="188"/>
                    <a:pt x="173" y="188"/>
                  </a:cubicBezTo>
                  <a:cubicBezTo>
                    <a:pt x="173" y="188"/>
                    <a:pt x="173" y="188"/>
                    <a:pt x="173" y="188"/>
                  </a:cubicBezTo>
                  <a:cubicBezTo>
                    <a:pt x="172" y="189"/>
                    <a:pt x="172" y="189"/>
                    <a:pt x="172" y="189"/>
                  </a:cubicBezTo>
                  <a:cubicBezTo>
                    <a:pt x="172" y="189"/>
                    <a:pt x="172" y="189"/>
                    <a:pt x="172" y="189"/>
                  </a:cubicBezTo>
                  <a:cubicBezTo>
                    <a:pt x="172" y="190"/>
                    <a:pt x="172" y="190"/>
                    <a:pt x="172" y="190"/>
                  </a:cubicBezTo>
                  <a:cubicBezTo>
                    <a:pt x="172" y="190"/>
                    <a:pt x="172" y="190"/>
                    <a:pt x="172" y="190"/>
                  </a:cubicBezTo>
                  <a:cubicBezTo>
                    <a:pt x="173" y="189"/>
                    <a:pt x="173" y="189"/>
                    <a:pt x="173" y="189"/>
                  </a:cubicBezTo>
                  <a:cubicBezTo>
                    <a:pt x="173" y="189"/>
                    <a:pt x="173" y="189"/>
                    <a:pt x="173" y="189"/>
                  </a:cubicBezTo>
                  <a:cubicBezTo>
                    <a:pt x="173" y="189"/>
                    <a:pt x="173" y="189"/>
                    <a:pt x="173" y="189"/>
                  </a:cubicBezTo>
                  <a:cubicBezTo>
                    <a:pt x="173" y="190"/>
                    <a:pt x="173" y="190"/>
                    <a:pt x="173" y="190"/>
                  </a:cubicBezTo>
                  <a:cubicBezTo>
                    <a:pt x="173" y="190"/>
                    <a:pt x="173" y="190"/>
                    <a:pt x="173" y="190"/>
                  </a:cubicBezTo>
                  <a:cubicBezTo>
                    <a:pt x="174" y="190"/>
                    <a:pt x="174" y="190"/>
                    <a:pt x="174" y="190"/>
                  </a:cubicBezTo>
                  <a:cubicBezTo>
                    <a:pt x="174" y="189"/>
                    <a:pt x="174" y="189"/>
                    <a:pt x="174" y="189"/>
                  </a:cubicBezTo>
                  <a:cubicBezTo>
                    <a:pt x="174" y="189"/>
                    <a:pt x="174" y="189"/>
                    <a:pt x="174" y="189"/>
                  </a:cubicBezTo>
                  <a:cubicBezTo>
                    <a:pt x="174" y="188"/>
                    <a:pt x="174" y="188"/>
                    <a:pt x="174" y="188"/>
                  </a:cubicBezTo>
                  <a:cubicBezTo>
                    <a:pt x="175" y="189"/>
                    <a:pt x="175" y="189"/>
                    <a:pt x="175" y="189"/>
                  </a:cubicBezTo>
                  <a:cubicBezTo>
                    <a:pt x="175" y="189"/>
                    <a:pt x="175" y="189"/>
                    <a:pt x="175" y="189"/>
                  </a:cubicBezTo>
                  <a:cubicBezTo>
                    <a:pt x="175" y="190"/>
                    <a:pt x="175" y="190"/>
                    <a:pt x="175" y="190"/>
                  </a:cubicBezTo>
                  <a:cubicBezTo>
                    <a:pt x="175" y="190"/>
                    <a:pt x="175" y="190"/>
                    <a:pt x="175" y="190"/>
                  </a:cubicBezTo>
                  <a:cubicBezTo>
                    <a:pt x="175" y="190"/>
                    <a:pt x="175" y="190"/>
                    <a:pt x="175" y="190"/>
                  </a:cubicBezTo>
                  <a:cubicBezTo>
                    <a:pt x="175" y="191"/>
                    <a:pt x="175" y="191"/>
                    <a:pt x="175" y="191"/>
                  </a:cubicBezTo>
                  <a:cubicBezTo>
                    <a:pt x="175" y="191"/>
                    <a:pt x="175" y="191"/>
                    <a:pt x="175" y="191"/>
                  </a:cubicBezTo>
                  <a:cubicBezTo>
                    <a:pt x="174" y="191"/>
                    <a:pt x="174" y="191"/>
                    <a:pt x="174" y="191"/>
                  </a:cubicBezTo>
                  <a:cubicBezTo>
                    <a:pt x="174" y="191"/>
                    <a:pt x="174" y="191"/>
                    <a:pt x="174" y="191"/>
                  </a:cubicBezTo>
                  <a:cubicBezTo>
                    <a:pt x="174" y="191"/>
                    <a:pt x="174" y="191"/>
                    <a:pt x="174" y="191"/>
                  </a:cubicBezTo>
                  <a:cubicBezTo>
                    <a:pt x="174" y="192"/>
                    <a:pt x="174" y="192"/>
                    <a:pt x="174" y="192"/>
                  </a:cubicBezTo>
                  <a:cubicBezTo>
                    <a:pt x="174" y="193"/>
                    <a:pt x="174" y="193"/>
                    <a:pt x="174" y="193"/>
                  </a:cubicBezTo>
                  <a:cubicBezTo>
                    <a:pt x="171" y="193"/>
                    <a:pt x="171" y="193"/>
                    <a:pt x="171" y="193"/>
                  </a:cubicBezTo>
                  <a:cubicBezTo>
                    <a:pt x="171" y="193"/>
                    <a:pt x="171" y="193"/>
                    <a:pt x="171" y="193"/>
                  </a:cubicBezTo>
                  <a:cubicBezTo>
                    <a:pt x="170" y="194"/>
                    <a:pt x="170" y="194"/>
                    <a:pt x="170" y="194"/>
                  </a:cubicBezTo>
                  <a:cubicBezTo>
                    <a:pt x="170" y="194"/>
                    <a:pt x="170" y="194"/>
                    <a:pt x="170" y="194"/>
                  </a:cubicBezTo>
                  <a:cubicBezTo>
                    <a:pt x="172" y="194"/>
                    <a:pt x="173" y="194"/>
                    <a:pt x="174" y="194"/>
                  </a:cubicBezTo>
                  <a:cubicBezTo>
                    <a:pt x="175" y="194"/>
                    <a:pt x="175" y="194"/>
                    <a:pt x="175" y="194"/>
                  </a:cubicBezTo>
                  <a:cubicBezTo>
                    <a:pt x="174" y="195"/>
                    <a:pt x="174" y="195"/>
                    <a:pt x="174" y="195"/>
                  </a:cubicBezTo>
                  <a:cubicBezTo>
                    <a:pt x="174" y="195"/>
                    <a:pt x="174" y="195"/>
                    <a:pt x="174" y="195"/>
                  </a:cubicBezTo>
                  <a:cubicBezTo>
                    <a:pt x="174" y="195"/>
                    <a:pt x="174" y="195"/>
                    <a:pt x="174" y="195"/>
                  </a:cubicBezTo>
                  <a:cubicBezTo>
                    <a:pt x="175" y="195"/>
                    <a:pt x="175" y="195"/>
                    <a:pt x="175" y="195"/>
                  </a:cubicBezTo>
                  <a:cubicBezTo>
                    <a:pt x="175" y="195"/>
                    <a:pt x="175" y="195"/>
                    <a:pt x="175" y="195"/>
                  </a:cubicBezTo>
                  <a:cubicBezTo>
                    <a:pt x="175" y="195"/>
                    <a:pt x="175" y="195"/>
                    <a:pt x="175" y="195"/>
                  </a:cubicBezTo>
                  <a:cubicBezTo>
                    <a:pt x="175" y="196"/>
                    <a:pt x="175" y="196"/>
                    <a:pt x="175" y="196"/>
                  </a:cubicBezTo>
                  <a:cubicBezTo>
                    <a:pt x="174" y="196"/>
                    <a:pt x="174" y="196"/>
                    <a:pt x="174" y="196"/>
                  </a:cubicBezTo>
                  <a:cubicBezTo>
                    <a:pt x="174" y="196"/>
                    <a:pt x="174" y="196"/>
                    <a:pt x="174" y="196"/>
                  </a:cubicBezTo>
                  <a:cubicBezTo>
                    <a:pt x="174" y="196"/>
                    <a:pt x="174" y="196"/>
                    <a:pt x="174" y="196"/>
                  </a:cubicBezTo>
                  <a:cubicBezTo>
                    <a:pt x="174" y="196"/>
                    <a:pt x="174" y="196"/>
                    <a:pt x="174" y="196"/>
                  </a:cubicBezTo>
                  <a:cubicBezTo>
                    <a:pt x="174" y="196"/>
                    <a:pt x="174" y="196"/>
                    <a:pt x="174" y="196"/>
                  </a:cubicBezTo>
                  <a:cubicBezTo>
                    <a:pt x="174" y="197"/>
                    <a:pt x="174" y="197"/>
                    <a:pt x="174" y="197"/>
                  </a:cubicBezTo>
                  <a:cubicBezTo>
                    <a:pt x="174" y="197"/>
                    <a:pt x="174" y="197"/>
                    <a:pt x="174" y="197"/>
                  </a:cubicBezTo>
                  <a:cubicBezTo>
                    <a:pt x="174" y="197"/>
                    <a:pt x="174" y="197"/>
                    <a:pt x="174" y="197"/>
                  </a:cubicBezTo>
                  <a:cubicBezTo>
                    <a:pt x="174" y="198"/>
                    <a:pt x="174" y="198"/>
                    <a:pt x="174" y="198"/>
                  </a:cubicBezTo>
                  <a:cubicBezTo>
                    <a:pt x="174" y="198"/>
                    <a:pt x="174" y="198"/>
                    <a:pt x="174" y="198"/>
                  </a:cubicBezTo>
                  <a:cubicBezTo>
                    <a:pt x="174" y="198"/>
                    <a:pt x="174" y="198"/>
                    <a:pt x="174" y="198"/>
                  </a:cubicBezTo>
                  <a:cubicBezTo>
                    <a:pt x="173" y="198"/>
                    <a:pt x="173" y="198"/>
                    <a:pt x="173" y="198"/>
                  </a:cubicBezTo>
                  <a:cubicBezTo>
                    <a:pt x="172" y="198"/>
                    <a:pt x="172" y="198"/>
                    <a:pt x="172" y="198"/>
                  </a:cubicBezTo>
                  <a:cubicBezTo>
                    <a:pt x="170" y="198"/>
                    <a:pt x="170" y="198"/>
                    <a:pt x="170" y="198"/>
                  </a:cubicBezTo>
                  <a:cubicBezTo>
                    <a:pt x="169" y="197"/>
                    <a:pt x="167" y="196"/>
                    <a:pt x="166" y="195"/>
                  </a:cubicBezTo>
                  <a:cubicBezTo>
                    <a:pt x="165" y="195"/>
                    <a:pt x="165" y="195"/>
                    <a:pt x="165" y="195"/>
                  </a:cubicBezTo>
                  <a:cubicBezTo>
                    <a:pt x="164" y="196"/>
                    <a:pt x="164" y="196"/>
                    <a:pt x="164" y="196"/>
                  </a:cubicBezTo>
                  <a:cubicBezTo>
                    <a:pt x="164" y="197"/>
                    <a:pt x="164" y="197"/>
                    <a:pt x="164" y="197"/>
                  </a:cubicBezTo>
                  <a:cubicBezTo>
                    <a:pt x="163" y="197"/>
                    <a:pt x="163" y="197"/>
                    <a:pt x="163" y="197"/>
                  </a:cubicBezTo>
                  <a:cubicBezTo>
                    <a:pt x="163" y="198"/>
                    <a:pt x="163" y="198"/>
                    <a:pt x="163" y="198"/>
                  </a:cubicBezTo>
                  <a:cubicBezTo>
                    <a:pt x="163" y="198"/>
                    <a:pt x="163" y="198"/>
                    <a:pt x="163" y="198"/>
                  </a:cubicBezTo>
                  <a:cubicBezTo>
                    <a:pt x="163" y="198"/>
                    <a:pt x="163" y="198"/>
                    <a:pt x="163" y="198"/>
                  </a:cubicBezTo>
                  <a:cubicBezTo>
                    <a:pt x="163" y="200"/>
                    <a:pt x="163" y="200"/>
                    <a:pt x="163" y="200"/>
                  </a:cubicBezTo>
                  <a:cubicBezTo>
                    <a:pt x="164" y="200"/>
                    <a:pt x="164" y="200"/>
                    <a:pt x="164" y="200"/>
                  </a:cubicBezTo>
                  <a:cubicBezTo>
                    <a:pt x="164" y="202"/>
                    <a:pt x="164" y="202"/>
                    <a:pt x="164" y="202"/>
                  </a:cubicBezTo>
                  <a:cubicBezTo>
                    <a:pt x="165" y="203"/>
                    <a:pt x="165" y="203"/>
                    <a:pt x="165" y="203"/>
                  </a:cubicBezTo>
                  <a:cubicBezTo>
                    <a:pt x="165" y="203"/>
                    <a:pt x="165" y="203"/>
                    <a:pt x="165" y="203"/>
                  </a:cubicBezTo>
                  <a:cubicBezTo>
                    <a:pt x="165" y="203"/>
                    <a:pt x="165" y="203"/>
                    <a:pt x="165" y="203"/>
                  </a:cubicBezTo>
                  <a:cubicBezTo>
                    <a:pt x="165" y="203"/>
                    <a:pt x="165" y="203"/>
                    <a:pt x="165" y="203"/>
                  </a:cubicBezTo>
                  <a:cubicBezTo>
                    <a:pt x="165" y="203"/>
                    <a:pt x="165" y="203"/>
                    <a:pt x="165" y="203"/>
                  </a:cubicBezTo>
                  <a:cubicBezTo>
                    <a:pt x="166" y="204"/>
                    <a:pt x="166" y="204"/>
                    <a:pt x="166" y="204"/>
                  </a:cubicBezTo>
                  <a:cubicBezTo>
                    <a:pt x="167" y="206"/>
                    <a:pt x="167" y="206"/>
                    <a:pt x="167" y="206"/>
                  </a:cubicBezTo>
                  <a:cubicBezTo>
                    <a:pt x="168" y="206"/>
                    <a:pt x="169" y="207"/>
                    <a:pt x="170" y="207"/>
                  </a:cubicBezTo>
                  <a:cubicBezTo>
                    <a:pt x="171" y="207"/>
                    <a:pt x="171" y="207"/>
                    <a:pt x="171" y="207"/>
                  </a:cubicBezTo>
                  <a:cubicBezTo>
                    <a:pt x="171" y="206"/>
                    <a:pt x="171" y="206"/>
                    <a:pt x="171" y="206"/>
                  </a:cubicBezTo>
                  <a:cubicBezTo>
                    <a:pt x="171" y="206"/>
                    <a:pt x="171" y="206"/>
                    <a:pt x="171" y="206"/>
                  </a:cubicBezTo>
                  <a:cubicBezTo>
                    <a:pt x="172" y="205"/>
                    <a:pt x="172" y="205"/>
                    <a:pt x="172" y="205"/>
                  </a:cubicBezTo>
                  <a:cubicBezTo>
                    <a:pt x="173" y="205"/>
                    <a:pt x="173" y="205"/>
                    <a:pt x="173" y="205"/>
                  </a:cubicBezTo>
                  <a:cubicBezTo>
                    <a:pt x="174" y="204"/>
                    <a:pt x="174" y="204"/>
                    <a:pt x="174" y="204"/>
                  </a:cubicBezTo>
                  <a:cubicBezTo>
                    <a:pt x="174" y="204"/>
                    <a:pt x="174" y="204"/>
                    <a:pt x="174" y="204"/>
                  </a:cubicBezTo>
                  <a:cubicBezTo>
                    <a:pt x="174" y="204"/>
                    <a:pt x="174" y="204"/>
                    <a:pt x="17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76" y="203"/>
                    <a:pt x="178" y="203"/>
                    <a:pt x="179" y="203"/>
                  </a:cubicBezTo>
                  <a:cubicBezTo>
                    <a:pt x="179" y="203"/>
                    <a:pt x="179" y="203"/>
                    <a:pt x="179" y="203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8" y="205"/>
                    <a:pt x="178" y="205"/>
                  </a:cubicBezTo>
                  <a:cubicBezTo>
                    <a:pt x="178" y="206"/>
                    <a:pt x="178" y="206"/>
                    <a:pt x="178" y="206"/>
                  </a:cubicBezTo>
                  <a:cubicBezTo>
                    <a:pt x="179" y="206"/>
                    <a:pt x="179" y="206"/>
                    <a:pt x="179" y="206"/>
                  </a:cubicBezTo>
                  <a:cubicBezTo>
                    <a:pt x="180" y="207"/>
                    <a:pt x="180" y="207"/>
                    <a:pt x="180" y="207"/>
                  </a:cubicBezTo>
                  <a:cubicBezTo>
                    <a:pt x="180" y="207"/>
                    <a:pt x="180" y="207"/>
                    <a:pt x="180" y="207"/>
                  </a:cubicBezTo>
                  <a:cubicBezTo>
                    <a:pt x="183" y="206"/>
                    <a:pt x="183" y="206"/>
                    <a:pt x="183" y="206"/>
                  </a:cubicBezTo>
                  <a:cubicBezTo>
                    <a:pt x="184" y="207"/>
                    <a:pt x="186" y="207"/>
                    <a:pt x="187" y="208"/>
                  </a:cubicBezTo>
                  <a:cubicBezTo>
                    <a:pt x="189" y="209"/>
                    <a:pt x="189" y="209"/>
                    <a:pt x="189" y="209"/>
                  </a:cubicBezTo>
                  <a:cubicBezTo>
                    <a:pt x="189" y="209"/>
                    <a:pt x="189" y="209"/>
                    <a:pt x="189" y="209"/>
                  </a:cubicBezTo>
                  <a:cubicBezTo>
                    <a:pt x="190" y="209"/>
                    <a:pt x="190" y="209"/>
                    <a:pt x="190" y="209"/>
                  </a:cubicBezTo>
                  <a:cubicBezTo>
                    <a:pt x="190" y="209"/>
                    <a:pt x="190" y="209"/>
                    <a:pt x="190" y="209"/>
                  </a:cubicBezTo>
                  <a:cubicBezTo>
                    <a:pt x="191" y="209"/>
                    <a:pt x="191" y="209"/>
                    <a:pt x="191" y="209"/>
                  </a:cubicBezTo>
                  <a:cubicBezTo>
                    <a:pt x="191" y="209"/>
                    <a:pt x="191" y="209"/>
                    <a:pt x="191" y="209"/>
                  </a:cubicBezTo>
                  <a:cubicBezTo>
                    <a:pt x="191" y="210"/>
                    <a:pt x="191" y="210"/>
                    <a:pt x="191" y="210"/>
                  </a:cubicBezTo>
                  <a:cubicBezTo>
                    <a:pt x="191" y="210"/>
                    <a:pt x="191" y="210"/>
                    <a:pt x="191" y="210"/>
                  </a:cubicBezTo>
                  <a:cubicBezTo>
                    <a:pt x="191" y="210"/>
                    <a:pt x="191" y="210"/>
                    <a:pt x="191" y="210"/>
                  </a:cubicBezTo>
                  <a:cubicBezTo>
                    <a:pt x="191" y="211"/>
                    <a:pt x="191" y="211"/>
                    <a:pt x="191" y="211"/>
                  </a:cubicBezTo>
                  <a:cubicBezTo>
                    <a:pt x="191" y="212"/>
                    <a:pt x="191" y="212"/>
                    <a:pt x="191" y="212"/>
                  </a:cubicBezTo>
                  <a:cubicBezTo>
                    <a:pt x="192" y="213"/>
                    <a:pt x="192" y="213"/>
                    <a:pt x="192" y="213"/>
                  </a:cubicBezTo>
                  <a:cubicBezTo>
                    <a:pt x="192" y="213"/>
                    <a:pt x="192" y="213"/>
                    <a:pt x="192" y="213"/>
                  </a:cubicBezTo>
                  <a:cubicBezTo>
                    <a:pt x="192" y="214"/>
                    <a:pt x="192" y="214"/>
                    <a:pt x="192" y="214"/>
                  </a:cubicBezTo>
                  <a:cubicBezTo>
                    <a:pt x="192" y="214"/>
                    <a:pt x="192" y="214"/>
                    <a:pt x="192" y="214"/>
                  </a:cubicBezTo>
                  <a:cubicBezTo>
                    <a:pt x="192" y="214"/>
                    <a:pt x="192" y="214"/>
                    <a:pt x="192" y="214"/>
                  </a:cubicBezTo>
                  <a:cubicBezTo>
                    <a:pt x="192" y="214"/>
                    <a:pt x="192" y="214"/>
                    <a:pt x="192" y="214"/>
                  </a:cubicBezTo>
                  <a:cubicBezTo>
                    <a:pt x="192" y="215"/>
                    <a:pt x="192" y="215"/>
                    <a:pt x="192" y="215"/>
                  </a:cubicBezTo>
                  <a:cubicBezTo>
                    <a:pt x="192" y="215"/>
                    <a:pt x="192" y="215"/>
                    <a:pt x="192" y="215"/>
                  </a:cubicBezTo>
                  <a:cubicBezTo>
                    <a:pt x="192" y="215"/>
                    <a:pt x="192" y="215"/>
                    <a:pt x="192" y="215"/>
                  </a:cubicBezTo>
                  <a:cubicBezTo>
                    <a:pt x="192" y="216"/>
                    <a:pt x="192" y="216"/>
                    <a:pt x="192" y="216"/>
                  </a:cubicBezTo>
                  <a:cubicBezTo>
                    <a:pt x="192" y="217"/>
                    <a:pt x="192" y="217"/>
                    <a:pt x="192" y="217"/>
                  </a:cubicBezTo>
                  <a:cubicBezTo>
                    <a:pt x="193" y="219"/>
                    <a:pt x="193" y="219"/>
                    <a:pt x="193" y="219"/>
                  </a:cubicBezTo>
                  <a:cubicBezTo>
                    <a:pt x="193" y="219"/>
                    <a:pt x="193" y="219"/>
                    <a:pt x="193" y="219"/>
                  </a:cubicBezTo>
                  <a:cubicBezTo>
                    <a:pt x="194" y="220"/>
                    <a:pt x="194" y="220"/>
                    <a:pt x="194" y="220"/>
                  </a:cubicBezTo>
                  <a:cubicBezTo>
                    <a:pt x="193" y="220"/>
                    <a:pt x="193" y="220"/>
                    <a:pt x="193" y="220"/>
                  </a:cubicBezTo>
                  <a:cubicBezTo>
                    <a:pt x="193" y="220"/>
                    <a:pt x="193" y="220"/>
                    <a:pt x="193" y="220"/>
                  </a:cubicBezTo>
                  <a:cubicBezTo>
                    <a:pt x="195" y="221"/>
                    <a:pt x="195" y="221"/>
                    <a:pt x="195" y="221"/>
                  </a:cubicBezTo>
                  <a:cubicBezTo>
                    <a:pt x="196" y="222"/>
                    <a:pt x="196" y="222"/>
                    <a:pt x="196" y="222"/>
                  </a:cubicBezTo>
                  <a:cubicBezTo>
                    <a:pt x="197" y="222"/>
                    <a:pt x="197" y="222"/>
                    <a:pt x="197" y="222"/>
                  </a:cubicBezTo>
                  <a:cubicBezTo>
                    <a:pt x="198" y="223"/>
                    <a:pt x="198" y="223"/>
                    <a:pt x="198" y="223"/>
                  </a:cubicBezTo>
                  <a:cubicBezTo>
                    <a:pt x="199" y="223"/>
                    <a:pt x="199" y="223"/>
                    <a:pt x="199" y="223"/>
                  </a:cubicBezTo>
                  <a:cubicBezTo>
                    <a:pt x="199" y="223"/>
                    <a:pt x="199" y="223"/>
                    <a:pt x="199" y="223"/>
                  </a:cubicBezTo>
                  <a:cubicBezTo>
                    <a:pt x="199" y="222"/>
                    <a:pt x="199" y="222"/>
                    <a:pt x="199" y="222"/>
                  </a:cubicBezTo>
                  <a:cubicBezTo>
                    <a:pt x="199" y="222"/>
                    <a:pt x="199" y="222"/>
                    <a:pt x="199" y="222"/>
                  </a:cubicBezTo>
                  <a:cubicBezTo>
                    <a:pt x="199" y="222"/>
                    <a:pt x="199" y="222"/>
                    <a:pt x="199" y="222"/>
                  </a:cubicBezTo>
                  <a:cubicBezTo>
                    <a:pt x="201" y="222"/>
                    <a:pt x="202" y="221"/>
                    <a:pt x="204" y="221"/>
                  </a:cubicBezTo>
                  <a:cubicBezTo>
                    <a:pt x="204" y="221"/>
                    <a:pt x="204" y="221"/>
                    <a:pt x="204" y="221"/>
                  </a:cubicBezTo>
                  <a:cubicBezTo>
                    <a:pt x="204" y="220"/>
                    <a:pt x="204" y="220"/>
                    <a:pt x="204" y="220"/>
                  </a:cubicBezTo>
                  <a:cubicBezTo>
                    <a:pt x="204" y="220"/>
                    <a:pt x="204" y="220"/>
                    <a:pt x="204" y="220"/>
                  </a:cubicBezTo>
                  <a:cubicBezTo>
                    <a:pt x="205" y="220"/>
                    <a:pt x="205" y="220"/>
                    <a:pt x="205" y="220"/>
                  </a:cubicBezTo>
                  <a:cubicBezTo>
                    <a:pt x="205" y="220"/>
                    <a:pt x="205" y="220"/>
                    <a:pt x="205" y="220"/>
                  </a:cubicBezTo>
                  <a:cubicBezTo>
                    <a:pt x="205" y="219"/>
                    <a:pt x="205" y="219"/>
                    <a:pt x="205" y="219"/>
                  </a:cubicBezTo>
                  <a:cubicBezTo>
                    <a:pt x="205" y="219"/>
                    <a:pt x="205" y="219"/>
                    <a:pt x="205" y="219"/>
                  </a:cubicBezTo>
                  <a:cubicBezTo>
                    <a:pt x="204" y="219"/>
                    <a:pt x="204" y="219"/>
                    <a:pt x="204" y="219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7"/>
                    <a:pt x="204" y="217"/>
                    <a:pt x="204" y="217"/>
                  </a:cubicBezTo>
                  <a:cubicBezTo>
                    <a:pt x="204" y="217"/>
                    <a:pt x="204" y="217"/>
                    <a:pt x="204" y="217"/>
                  </a:cubicBezTo>
                  <a:cubicBezTo>
                    <a:pt x="205" y="216"/>
                    <a:pt x="205" y="216"/>
                    <a:pt x="205" y="216"/>
                  </a:cubicBezTo>
                  <a:cubicBezTo>
                    <a:pt x="205" y="216"/>
                    <a:pt x="205" y="216"/>
                    <a:pt x="205" y="216"/>
                  </a:cubicBezTo>
                  <a:cubicBezTo>
                    <a:pt x="205" y="215"/>
                    <a:pt x="205" y="215"/>
                    <a:pt x="205" y="215"/>
                  </a:cubicBezTo>
                  <a:cubicBezTo>
                    <a:pt x="205" y="215"/>
                    <a:pt x="205" y="215"/>
                    <a:pt x="205" y="215"/>
                  </a:cubicBezTo>
                  <a:cubicBezTo>
                    <a:pt x="205" y="214"/>
                    <a:pt x="205" y="214"/>
                    <a:pt x="205" y="214"/>
                  </a:cubicBezTo>
                  <a:cubicBezTo>
                    <a:pt x="205" y="214"/>
                    <a:pt x="205" y="214"/>
                    <a:pt x="205" y="214"/>
                  </a:cubicBezTo>
                  <a:cubicBezTo>
                    <a:pt x="205" y="213"/>
                    <a:pt x="205" y="213"/>
                    <a:pt x="205" y="213"/>
                  </a:cubicBezTo>
                  <a:cubicBezTo>
                    <a:pt x="205" y="213"/>
                    <a:pt x="205" y="213"/>
                    <a:pt x="205" y="213"/>
                  </a:cubicBezTo>
                  <a:cubicBezTo>
                    <a:pt x="204" y="213"/>
                    <a:pt x="204" y="213"/>
                    <a:pt x="204" y="213"/>
                  </a:cubicBezTo>
                  <a:cubicBezTo>
                    <a:pt x="203" y="210"/>
                    <a:pt x="203" y="210"/>
                    <a:pt x="203" y="210"/>
                  </a:cubicBezTo>
                  <a:cubicBezTo>
                    <a:pt x="202" y="209"/>
                    <a:pt x="202" y="209"/>
                    <a:pt x="202" y="209"/>
                  </a:cubicBezTo>
                  <a:cubicBezTo>
                    <a:pt x="202" y="209"/>
                    <a:pt x="202" y="209"/>
                    <a:pt x="202" y="209"/>
                  </a:cubicBezTo>
                  <a:cubicBezTo>
                    <a:pt x="201" y="208"/>
                    <a:pt x="201" y="208"/>
                    <a:pt x="201" y="208"/>
                  </a:cubicBezTo>
                  <a:cubicBezTo>
                    <a:pt x="201" y="207"/>
                    <a:pt x="201" y="207"/>
                    <a:pt x="201" y="207"/>
                  </a:cubicBezTo>
                  <a:cubicBezTo>
                    <a:pt x="201" y="206"/>
                    <a:pt x="201" y="206"/>
                    <a:pt x="201" y="206"/>
                  </a:cubicBezTo>
                  <a:cubicBezTo>
                    <a:pt x="201" y="206"/>
                    <a:pt x="201" y="206"/>
                    <a:pt x="201" y="206"/>
                  </a:cubicBezTo>
                  <a:cubicBezTo>
                    <a:pt x="199" y="206"/>
                    <a:pt x="199" y="206"/>
                    <a:pt x="199" y="206"/>
                  </a:cubicBezTo>
                  <a:cubicBezTo>
                    <a:pt x="199" y="205"/>
                    <a:pt x="199" y="205"/>
                    <a:pt x="199" y="205"/>
                  </a:cubicBezTo>
                  <a:cubicBezTo>
                    <a:pt x="199" y="205"/>
                    <a:pt x="199" y="205"/>
                    <a:pt x="199" y="205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199" y="203"/>
                    <a:pt x="199" y="203"/>
                    <a:pt x="199" y="203"/>
                  </a:cubicBezTo>
                  <a:cubicBezTo>
                    <a:pt x="199" y="202"/>
                    <a:pt x="199" y="202"/>
                    <a:pt x="199" y="202"/>
                  </a:cubicBezTo>
                  <a:cubicBezTo>
                    <a:pt x="199" y="201"/>
                    <a:pt x="199" y="201"/>
                    <a:pt x="199" y="201"/>
                  </a:cubicBezTo>
                  <a:cubicBezTo>
                    <a:pt x="199" y="201"/>
                    <a:pt x="199" y="201"/>
                    <a:pt x="199" y="201"/>
                  </a:cubicBezTo>
                  <a:cubicBezTo>
                    <a:pt x="199" y="200"/>
                    <a:pt x="199" y="200"/>
                    <a:pt x="199" y="200"/>
                  </a:cubicBezTo>
                  <a:cubicBezTo>
                    <a:pt x="200" y="200"/>
                    <a:pt x="200" y="200"/>
                    <a:pt x="200" y="200"/>
                  </a:cubicBezTo>
                  <a:cubicBezTo>
                    <a:pt x="200" y="199"/>
                    <a:pt x="200" y="199"/>
                    <a:pt x="200" y="199"/>
                  </a:cubicBezTo>
                  <a:cubicBezTo>
                    <a:pt x="200" y="199"/>
                    <a:pt x="200" y="199"/>
                    <a:pt x="200" y="199"/>
                  </a:cubicBezTo>
                  <a:cubicBezTo>
                    <a:pt x="200" y="199"/>
                    <a:pt x="200" y="199"/>
                    <a:pt x="200" y="199"/>
                  </a:cubicBezTo>
                  <a:cubicBezTo>
                    <a:pt x="200" y="199"/>
                    <a:pt x="200" y="199"/>
                    <a:pt x="200" y="199"/>
                  </a:cubicBezTo>
                  <a:cubicBezTo>
                    <a:pt x="200" y="198"/>
                    <a:pt x="200" y="198"/>
                    <a:pt x="200" y="198"/>
                  </a:cubicBezTo>
                  <a:cubicBezTo>
                    <a:pt x="200" y="198"/>
                    <a:pt x="200" y="198"/>
                    <a:pt x="200" y="198"/>
                  </a:cubicBezTo>
                  <a:cubicBezTo>
                    <a:pt x="201" y="198"/>
                    <a:pt x="201" y="198"/>
                    <a:pt x="201" y="198"/>
                  </a:cubicBezTo>
                  <a:cubicBezTo>
                    <a:pt x="200" y="197"/>
                    <a:pt x="200" y="197"/>
                    <a:pt x="200" y="197"/>
                  </a:cubicBezTo>
                  <a:cubicBezTo>
                    <a:pt x="200" y="197"/>
                    <a:pt x="200" y="197"/>
                    <a:pt x="200" y="197"/>
                  </a:cubicBezTo>
                  <a:cubicBezTo>
                    <a:pt x="200" y="197"/>
                    <a:pt x="200" y="197"/>
                    <a:pt x="200" y="197"/>
                  </a:cubicBezTo>
                  <a:cubicBezTo>
                    <a:pt x="200" y="197"/>
                    <a:pt x="200" y="197"/>
                    <a:pt x="200" y="197"/>
                  </a:cubicBezTo>
                  <a:cubicBezTo>
                    <a:pt x="201" y="197"/>
                    <a:pt x="201" y="197"/>
                    <a:pt x="201" y="197"/>
                  </a:cubicBezTo>
                  <a:cubicBezTo>
                    <a:pt x="201" y="196"/>
                    <a:pt x="201" y="196"/>
                    <a:pt x="201" y="196"/>
                  </a:cubicBezTo>
                  <a:cubicBezTo>
                    <a:pt x="201" y="195"/>
                    <a:pt x="201" y="195"/>
                    <a:pt x="201" y="195"/>
                  </a:cubicBezTo>
                  <a:cubicBezTo>
                    <a:pt x="200" y="195"/>
                    <a:pt x="200" y="195"/>
                    <a:pt x="200" y="195"/>
                  </a:cubicBezTo>
                  <a:cubicBezTo>
                    <a:pt x="200" y="195"/>
                    <a:pt x="200" y="195"/>
                    <a:pt x="200" y="195"/>
                  </a:cubicBezTo>
                  <a:cubicBezTo>
                    <a:pt x="200" y="195"/>
                    <a:pt x="200" y="195"/>
                    <a:pt x="200" y="195"/>
                  </a:cubicBezTo>
                  <a:cubicBezTo>
                    <a:pt x="199" y="195"/>
                    <a:pt x="199" y="195"/>
                    <a:pt x="199" y="195"/>
                  </a:cubicBezTo>
                  <a:cubicBezTo>
                    <a:pt x="199" y="195"/>
                    <a:pt x="199" y="195"/>
                    <a:pt x="199" y="195"/>
                  </a:cubicBezTo>
                  <a:cubicBezTo>
                    <a:pt x="199" y="195"/>
                    <a:pt x="199" y="195"/>
                    <a:pt x="199" y="195"/>
                  </a:cubicBezTo>
                  <a:cubicBezTo>
                    <a:pt x="199" y="195"/>
                    <a:pt x="199" y="195"/>
                    <a:pt x="199" y="195"/>
                  </a:cubicBezTo>
                  <a:cubicBezTo>
                    <a:pt x="199" y="194"/>
                    <a:pt x="199" y="194"/>
                    <a:pt x="199" y="194"/>
                  </a:cubicBezTo>
                  <a:cubicBezTo>
                    <a:pt x="199" y="194"/>
                    <a:pt x="199" y="194"/>
                    <a:pt x="199" y="194"/>
                  </a:cubicBezTo>
                  <a:cubicBezTo>
                    <a:pt x="198" y="195"/>
                    <a:pt x="198" y="195"/>
                    <a:pt x="198" y="195"/>
                  </a:cubicBezTo>
                  <a:cubicBezTo>
                    <a:pt x="198" y="194"/>
                    <a:pt x="198" y="194"/>
                    <a:pt x="198" y="194"/>
                  </a:cubicBezTo>
                  <a:cubicBezTo>
                    <a:pt x="197" y="194"/>
                    <a:pt x="197" y="194"/>
                    <a:pt x="197" y="194"/>
                  </a:cubicBezTo>
                  <a:cubicBezTo>
                    <a:pt x="198" y="193"/>
                    <a:pt x="198" y="193"/>
                    <a:pt x="198" y="193"/>
                  </a:cubicBezTo>
                  <a:cubicBezTo>
                    <a:pt x="198" y="193"/>
                    <a:pt x="198" y="193"/>
                    <a:pt x="198" y="193"/>
                  </a:cubicBezTo>
                  <a:cubicBezTo>
                    <a:pt x="198" y="192"/>
                    <a:pt x="198" y="192"/>
                    <a:pt x="198" y="192"/>
                  </a:cubicBezTo>
                  <a:cubicBezTo>
                    <a:pt x="198" y="191"/>
                    <a:pt x="198" y="191"/>
                    <a:pt x="198" y="191"/>
                  </a:cubicBezTo>
                  <a:cubicBezTo>
                    <a:pt x="196" y="189"/>
                    <a:pt x="196" y="189"/>
                    <a:pt x="196" y="189"/>
                  </a:cubicBezTo>
                  <a:cubicBezTo>
                    <a:pt x="196" y="189"/>
                    <a:pt x="196" y="189"/>
                    <a:pt x="196" y="189"/>
                  </a:cubicBezTo>
                  <a:cubicBezTo>
                    <a:pt x="196" y="188"/>
                    <a:pt x="196" y="188"/>
                    <a:pt x="196" y="188"/>
                  </a:cubicBezTo>
                  <a:cubicBezTo>
                    <a:pt x="196" y="188"/>
                    <a:pt x="196" y="188"/>
                    <a:pt x="196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7"/>
                    <a:pt x="195" y="187"/>
                    <a:pt x="195" y="187"/>
                  </a:cubicBezTo>
                  <a:cubicBezTo>
                    <a:pt x="194" y="188"/>
                    <a:pt x="194" y="188"/>
                    <a:pt x="194" y="188"/>
                  </a:cubicBezTo>
                  <a:cubicBezTo>
                    <a:pt x="194" y="188"/>
                    <a:pt x="194" y="188"/>
                    <a:pt x="194" y="188"/>
                  </a:cubicBezTo>
                  <a:cubicBezTo>
                    <a:pt x="193" y="188"/>
                    <a:pt x="193" y="188"/>
                    <a:pt x="193" y="188"/>
                  </a:cubicBezTo>
                  <a:cubicBezTo>
                    <a:pt x="192" y="189"/>
                    <a:pt x="192" y="189"/>
                    <a:pt x="192" y="189"/>
                  </a:cubicBezTo>
                  <a:cubicBezTo>
                    <a:pt x="192" y="189"/>
                    <a:pt x="192" y="189"/>
                    <a:pt x="192" y="189"/>
                  </a:cubicBezTo>
                  <a:cubicBezTo>
                    <a:pt x="191" y="189"/>
                    <a:pt x="191" y="189"/>
                    <a:pt x="191" y="189"/>
                  </a:cubicBezTo>
                  <a:cubicBezTo>
                    <a:pt x="191" y="188"/>
                    <a:pt x="191" y="188"/>
                    <a:pt x="191" y="188"/>
                  </a:cubicBezTo>
                  <a:cubicBezTo>
                    <a:pt x="191" y="188"/>
                    <a:pt x="191" y="188"/>
                    <a:pt x="191" y="188"/>
                  </a:cubicBezTo>
                  <a:cubicBezTo>
                    <a:pt x="190" y="188"/>
                    <a:pt x="190" y="188"/>
                    <a:pt x="190" y="188"/>
                  </a:cubicBezTo>
                  <a:cubicBezTo>
                    <a:pt x="190" y="188"/>
                    <a:pt x="190" y="188"/>
                    <a:pt x="190" y="188"/>
                  </a:cubicBezTo>
                  <a:cubicBezTo>
                    <a:pt x="190" y="188"/>
                    <a:pt x="190" y="188"/>
                    <a:pt x="190" y="188"/>
                  </a:cubicBezTo>
                  <a:cubicBezTo>
                    <a:pt x="190" y="187"/>
                    <a:pt x="190" y="187"/>
                    <a:pt x="190" y="187"/>
                  </a:cubicBezTo>
                  <a:cubicBezTo>
                    <a:pt x="190" y="186"/>
                    <a:pt x="190" y="186"/>
                    <a:pt x="190" y="186"/>
                  </a:cubicBezTo>
                  <a:cubicBezTo>
                    <a:pt x="191" y="184"/>
                    <a:pt x="191" y="184"/>
                    <a:pt x="191" y="184"/>
                  </a:cubicBezTo>
                  <a:cubicBezTo>
                    <a:pt x="191" y="184"/>
                    <a:pt x="191" y="184"/>
                    <a:pt x="191" y="184"/>
                  </a:cubicBezTo>
                  <a:cubicBezTo>
                    <a:pt x="191" y="183"/>
                    <a:pt x="191" y="183"/>
                    <a:pt x="191" y="183"/>
                  </a:cubicBezTo>
                  <a:cubicBezTo>
                    <a:pt x="190" y="182"/>
                    <a:pt x="190" y="182"/>
                    <a:pt x="190" y="182"/>
                  </a:cubicBezTo>
                  <a:cubicBezTo>
                    <a:pt x="190" y="182"/>
                    <a:pt x="190" y="182"/>
                    <a:pt x="190" y="182"/>
                  </a:cubicBezTo>
                  <a:cubicBezTo>
                    <a:pt x="190" y="182"/>
                    <a:pt x="190" y="182"/>
                    <a:pt x="190" y="182"/>
                  </a:cubicBezTo>
                  <a:cubicBezTo>
                    <a:pt x="190" y="183"/>
                    <a:pt x="190" y="183"/>
                    <a:pt x="190" y="183"/>
                  </a:cubicBezTo>
                  <a:cubicBezTo>
                    <a:pt x="190" y="183"/>
                    <a:pt x="190" y="183"/>
                    <a:pt x="190" y="183"/>
                  </a:cubicBezTo>
                  <a:cubicBezTo>
                    <a:pt x="190" y="183"/>
                    <a:pt x="190" y="183"/>
                    <a:pt x="190" y="183"/>
                  </a:cubicBezTo>
                  <a:cubicBezTo>
                    <a:pt x="190" y="183"/>
                    <a:pt x="190" y="183"/>
                    <a:pt x="190" y="183"/>
                  </a:cubicBezTo>
                  <a:cubicBezTo>
                    <a:pt x="189" y="182"/>
                    <a:pt x="189" y="182"/>
                    <a:pt x="189" y="182"/>
                  </a:cubicBezTo>
                  <a:cubicBezTo>
                    <a:pt x="189" y="182"/>
                    <a:pt x="189" y="182"/>
                    <a:pt x="189" y="182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187" y="179"/>
                    <a:pt x="187" y="179"/>
                    <a:pt x="187" y="179"/>
                  </a:cubicBezTo>
                  <a:cubicBezTo>
                    <a:pt x="187" y="179"/>
                    <a:pt x="187" y="179"/>
                    <a:pt x="187" y="179"/>
                  </a:cubicBezTo>
                  <a:cubicBezTo>
                    <a:pt x="187" y="179"/>
                    <a:pt x="187" y="179"/>
                    <a:pt x="187" y="179"/>
                  </a:cubicBezTo>
                  <a:cubicBezTo>
                    <a:pt x="187" y="179"/>
                    <a:pt x="187" y="179"/>
                    <a:pt x="187" y="179"/>
                  </a:cubicBezTo>
                  <a:cubicBezTo>
                    <a:pt x="187" y="179"/>
                    <a:pt x="187" y="179"/>
                    <a:pt x="187" y="179"/>
                  </a:cubicBezTo>
                  <a:cubicBezTo>
                    <a:pt x="187" y="179"/>
                    <a:pt x="187" y="179"/>
                    <a:pt x="187" y="179"/>
                  </a:cubicBezTo>
                  <a:cubicBezTo>
                    <a:pt x="187" y="179"/>
                    <a:pt x="187" y="179"/>
                    <a:pt x="187" y="179"/>
                  </a:cubicBezTo>
                  <a:cubicBezTo>
                    <a:pt x="185" y="178"/>
                    <a:pt x="185" y="178"/>
                    <a:pt x="185" y="178"/>
                  </a:cubicBezTo>
                  <a:cubicBezTo>
                    <a:pt x="185" y="178"/>
                    <a:pt x="185" y="178"/>
                    <a:pt x="185" y="178"/>
                  </a:cubicBezTo>
                  <a:cubicBezTo>
                    <a:pt x="184" y="180"/>
                    <a:pt x="184" y="180"/>
                    <a:pt x="184" y="180"/>
                  </a:cubicBezTo>
                  <a:cubicBezTo>
                    <a:pt x="183" y="180"/>
                    <a:pt x="183" y="180"/>
                    <a:pt x="183" y="180"/>
                  </a:cubicBezTo>
                  <a:cubicBezTo>
                    <a:pt x="183" y="180"/>
                    <a:pt x="183" y="180"/>
                    <a:pt x="183" y="180"/>
                  </a:cubicBezTo>
                  <a:cubicBezTo>
                    <a:pt x="182" y="181"/>
                    <a:pt x="182" y="181"/>
                    <a:pt x="182" y="181"/>
                  </a:cubicBezTo>
                  <a:cubicBezTo>
                    <a:pt x="182" y="181"/>
                    <a:pt x="182" y="181"/>
                    <a:pt x="182" y="181"/>
                  </a:cubicBezTo>
                  <a:cubicBezTo>
                    <a:pt x="182" y="181"/>
                    <a:pt x="182" y="181"/>
                    <a:pt x="182" y="181"/>
                  </a:cubicBezTo>
                  <a:cubicBezTo>
                    <a:pt x="182" y="181"/>
                    <a:pt x="182" y="181"/>
                    <a:pt x="182" y="181"/>
                  </a:cubicBezTo>
                  <a:cubicBezTo>
                    <a:pt x="182" y="181"/>
                    <a:pt x="182" y="181"/>
                    <a:pt x="182" y="181"/>
                  </a:cubicBezTo>
                  <a:cubicBezTo>
                    <a:pt x="182" y="182"/>
                    <a:pt x="182" y="182"/>
                    <a:pt x="182" y="182"/>
                  </a:cubicBezTo>
                  <a:cubicBezTo>
                    <a:pt x="182" y="182"/>
                    <a:pt x="182" y="182"/>
                    <a:pt x="182" y="182"/>
                  </a:cubicBezTo>
                  <a:cubicBezTo>
                    <a:pt x="182" y="183"/>
                    <a:pt x="182" y="183"/>
                    <a:pt x="182" y="183"/>
                  </a:cubicBezTo>
                  <a:cubicBezTo>
                    <a:pt x="182" y="183"/>
                    <a:pt x="182" y="183"/>
                    <a:pt x="182" y="183"/>
                  </a:cubicBezTo>
                  <a:cubicBezTo>
                    <a:pt x="182" y="183"/>
                    <a:pt x="182" y="183"/>
                    <a:pt x="182" y="183"/>
                  </a:cubicBezTo>
                  <a:cubicBezTo>
                    <a:pt x="182" y="183"/>
                    <a:pt x="182" y="183"/>
                    <a:pt x="182" y="183"/>
                  </a:cubicBezTo>
                  <a:cubicBezTo>
                    <a:pt x="182" y="184"/>
                    <a:pt x="182" y="184"/>
                    <a:pt x="182" y="184"/>
                  </a:cubicBezTo>
                  <a:cubicBezTo>
                    <a:pt x="181" y="185"/>
                    <a:pt x="181" y="185"/>
                    <a:pt x="181" y="185"/>
                  </a:cubicBezTo>
                  <a:cubicBezTo>
                    <a:pt x="181" y="185"/>
                    <a:pt x="181" y="185"/>
                    <a:pt x="181" y="185"/>
                  </a:cubicBezTo>
                  <a:cubicBezTo>
                    <a:pt x="181" y="186"/>
                    <a:pt x="181" y="186"/>
                    <a:pt x="181" y="186"/>
                  </a:cubicBezTo>
                  <a:cubicBezTo>
                    <a:pt x="180" y="186"/>
                    <a:pt x="180" y="186"/>
                    <a:pt x="180" y="186"/>
                  </a:cubicBezTo>
                  <a:cubicBezTo>
                    <a:pt x="180" y="185"/>
                    <a:pt x="180" y="185"/>
                    <a:pt x="180" y="185"/>
                  </a:cubicBezTo>
                  <a:cubicBezTo>
                    <a:pt x="180" y="185"/>
                    <a:pt x="180" y="185"/>
                    <a:pt x="180" y="185"/>
                  </a:cubicBezTo>
                  <a:cubicBezTo>
                    <a:pt x="180" y="185"/>
                    <a:pt x="180" y="185"/>
                    <a:pt x="180" y="185"/>
                  </a:cubicBezTo>
                  <a:cubicBezTo>
                    <a:pt x="180" y="185"/>
                    <a:pt x="180" y="185"/>
                    <a:pt x="180" y="185"/>
                  </a:cubicBezTo>
                  <a:cubicBezTo>
                    <a:pt x="180" y="185"/>
                    <a:pt x="180" y="185"/>
                    <a:pt x="180" y="185"/>
                  </a:cubicBezTo>
                  <a:cubicBezTo>
                    <a:pt x="181" y="184"/>
                    <a:pt x="181" y="184"/>
                    <a:pt x="181" y="184"/>
                  </a:cubicBezTo>
                  <a:cubicBezTo>
                    <a:pt x="180" y="183"/>
                    <a:pt x="180" y="183"/>
                    <a:pt x="180" y="183"/>
                  </a:cubicBezTo>
                  <a:cubicBezTo>
                    <a:pt x="180" y="183"/>
                    <a:pt x="180" y="183"/>
                    <a:pt x="180" y="183"/>
                  </a:cubicBezTo>
                  <a:cubicBezTo>
                    <a:pt x="181" y="183"/>
                    <a:pt x="181" y="183"/>
                    <a:pt x="181" y="183"/>
                  </a:cubicBezTo>
                  <a:cubicBezTo>
                    <a:pt x="181" y="183"/>
                    <a:pt x="181" y="183"/>
                    <a:pt x="181" y="183"/>
                  </a:cubicBezTo>
                  <a:cubicBezTo>
                    <a:pt x="181" y="183"/>
                    <a:pt x="181" y="183"/>
                    <a:pt x="181" y="183"/>
                  </a:cubicBezTo>
                  <a:cubicBezTo>
                    <a:pt x="180" y="183"/>
                    <a:pt x="180" y="183"/>
                    <a:pt x="180" y="183"/>
                  </a:cubicBezTo>
                  <a:cubicBezTo>
                    <a:pt x="180" y="183"/>
                    <a:pt x="180" y="183"/>
                    <a:pt x="180" y="183"/>
                  </a:cubicBezTo>
                  <a:cubicBezTo>
                    <a:pt x="180" y="183"/>
                    <a:pt x="180" y="183"/>
                    <a:pt x="180" y="183"/>
                  </a:cubicBezTo>
                  <a:cubicBezTo>
                    <a:pt x="180" y="183"/>
                    <a:pt x="180" y="183"/>
                    <a:pt x="180" y="183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79" y="182"/>
                    <a:pt x="179" y="182"/>
                    <a:pt x="179" y="182"/>
                  </a:cubicBezTo>
                  <a:cubicBezTo>
                    <a:pt x="180" y="182"/>
                    <a:pt x="180" y="182"/>
                    <a:pt x="180" y="182"/>
                  </a:cubicBezTo>
                  <a:cubicBezTo>
                    <a:pt x="180" y="181"/>
                    <a:pt x="180" y="181"/>
                    <a:pt x="180" y="181"/>
                  </a:cubicBezTo>
                  <a:cubicBezTo>
                    <a:pt x="180" y="180"/>
                    <a:pt x="180" y="180"/>
                    <a:pt x="180" y="180"/>
                  </a:cubicBezTo>
                  <a:cubicBezTo>
                    <a:pt x="180" y="179"/>
                    <a:pt x="180" y="179"/>
                    <a:pt x="180" y="179"/>
                  </a:cubicBezTo>
                  <a:cubicBezTo>
                    <a:pt x="180" y="179"/>
                    <a:pt x="180" y="179"/>
                    <a:pt x="180" y="179"/>
                  </a:cubicBezTo>
                  <a:cubicBezTo>
                    <a:pt x="180" y="178"/>
                    <a:pt x="180" y="178"/>
                    <a:pt x="180" y="178"/>
                  </a:cubicBezTo>
                  <a:cubicBezTo>
                    <a:pt x="180" y="178"/>
                    <a:pt x="180" y="178"/>
                    <a:pt x="180" y="178"/>
                  </a:cubicBezTo>
                  <a:cubicBezTo>
                    <a:pt x="180" y="177"/>
                    <a:pt x="180" y="177"/>
                    <a:pt x="180" y="177"/>
                  </a:cubicBezTo>
                  <a:cubicBezTo>
                    <a:pt x="180" y="177"/>
                    <a:pt x="180" y="177"/>
                    <a:pt x="180" y="177"/>
                  </a:cubicBezTo>
                  <a:cubicBezTo>
                    <a:pt x="180" y="177"/>
                    <a:pt x="180" y="177"/>
                    <a:pt x="180" y="177"/>
                  </a:cubicBezTo>
                  <a:cubicBezTo>
                    <a:pt x="180" y="177"/>
                    <a:pt x="180" y="177"/>
                    <a:pt x="180" y="177"/>
                  </a:cubicBezTo>
                  <a:cubicBezTo>
                    <a:pt x="179" y="177"/>
                    <a:pt x="179" y="177"/>
                    <a:pt x="179" y="177"/>
                  </a:cubicBezTo>
                  <a:cubicBezTo>
                    <a:pt x="179" y="177"/>
                    <a:pt x="179" y="177"/>
                    <a:pt x="179" y="177"/>
                  </a:cubicBezTo>
                  <a:cubicBezTo>
                    <a:pt x="179" y="176"/>
                    <a:pt x="179" y="176"/>
                    <a:pt x="179" y="176"/>
                  </a:cubicBezTo>
                  <a:cubicBezTo>
                    <a:pt x="179" y="176"/>
                    <a:pt x="179" y="176"/>
                    <a:pt x="179" y="176"/>
                  </a:cubicBezTo>
                  <a:cubicBezTo>
                    <a:pt x="179" y="176"/>
                    <a:pt x="179" y="176"/>
                    <a:pt x="179" y="176"/>
                  </a:cubicBezTo>
                  <a:cubicBezTo>
                    <a:pt x="179" y="175"/>
                    <a:pt x="179" y="175"/>
                    <a:pt x="179" y="175"/>
                  </a:cubicBezTo>
                  <a:cubicBezTo>
                    <a:pt x="179" y="175"/>
                    <a:pt x="179" y="175"/>
                    <a:pt x="179" y="175"/>
                  </a:cubicBezTo>
                  <a:cubicBezTo>
                    <a:pt x="179" y="175"/>
                    <a:pt x="179" y="175"/>
                    <a:pt x="179" y="175"/>
                  </a:cubicBezTo>
                  <a:cubicBezTo>
                    <a:pt x="179" y="175"/>
                    <a:pt x="179" y="175"/>
                    <a:pt x="179" y="175"/>
                  </a:cubicBezTo>
                  <a:cubicBezTo>
                    <a:pt x="179" y="175"/>
                    <a:pt x="179" y="175"/>
                    <a:pt x="179" y="175"/>
                  </a:cubicBezTo>
                  <a:cubicBezTo>
                    <a:pt x="178" y="174"/>
                    <a:pt x="178" y="174"/>
                    <a:pt x="178" y="174"/>
                  </a:cubicBezTo>
                  <a:cubicBezTo>
                    <a:pt x="178" y="174"/>
                    <a:pt x="178" y="174"/>
                    <a:pt x="178" y="174"/>
                  </a:cubicBezTo>
                  <a:cubicBezTo>
                    <a:pt x="178" y="173"/>
                    <a:pt x="178" y="173"/>
                    <a:pt x="178" y="173"/>
                  </a:cubicBezTo>
                  <a:cubicBezTo>
                    <a:pt x="179" y="173"/>
                    <a:pt x="179" y="173"/>
                    <a:pt x="179" y="173"/>
                  </a:cubicBezTo>
                  <a:cubicBezTo>
                    <a:pt x="179" y="173"/>
                    <a:pt x="179" y="173"/>
                    <a:pt x="179" y="173"/>
                  </a:cubicBezTo>
                  <a:cubicBezTo>
                    <a:pt x="179" y="173"/>
                    <a:pt x="179" y="173"/>
                    <a:pt x="179" y="173"/>
                  </a:cubicBezTo>
                  <a:cubicBezTo>
                    <a:pt x="179" y="173"/>
                    <a:pt x="179" y="173"/>
                    <a:pt x="179" y="173"/>
                  </a:cubicBezTo>
                  <a:cubicBezTo>
                    <a:pt x="178" y="173"/>
                    <a:pt x="178" y="173"/>
                    <a:pt x="178" y="173"/>
                  </a:cubicBezTo>
                  <a:cubicBezTo>
                    <a:pt x="178" y="173"/>
                    <a:pt x="178" y="173"/>
                    <a:pt x="178" y="173"/>
                  </a:cubicBezTo>
                  <a:cubicBezTo>
                    <a:pt x="178" y="173"/>
                    <a:pt x="178" y="173"/>
                    <a:pt x="178" y="173"/>
                  </a:cubicBezTo>
                  <a:cubicBezTo>
                    <a:pt x="177" y="172"/>
                    <a:pt x="177" y="172"/>
                    <a:pt x="177" y="172"/>
                  </a:cubicBezTo>
                  <a:cubicBezTo>
                    <a:pt x="177" y="171"/>
                    <a:pt x="177" y="171"/>
                    <a:pt x="177" y="171"/>
                  </a:cubicBezTo>
                  <a:cubicBezTo>
                    <a:pt x="176" y="170"/>
                    <a:pt x="176" y="170"/>
                    <a:pt x="176" y="170"/>
                  </a:cubicBezTo>
                  <a:cubicBezTo>
                    <a:pt x="176" y="171"/>
                    <a:pt x="176" y="171"/>
                    <a:pt x="176" y="171"/>
                  </a:cubicBezTo>
                  <a:cubicBezTo>
                    <a:pt x="174" y="169"/>
                    <a:pt x="174" y="169"/>
                    <a:pt x="174" y="169"/>
                  </a:cubicBezTo>
                  <a:cubicBezTo>
                    <a:pt x="173" y="168"/>
                    <a:pt x="173" y="168"/>
                    <a:pt x="173" y="168"/>
                  </a:cubicBezTo>
                  <a:cubicBezTo>
                    <a:pt x="170" y="169"/>
                    <a:pt x="167" y="170"/>
                    <a:pt x="164" y="170"/>
                  </a:cubicBezTo>
                  <a:cubicBezTo>
                    <a:pt x="162" y="169"/>
                    <a:pt x="162" y="169"/>
                    <a:pt x="162" y="169"/>
                  </a:cubicBezTo>
                  <a:cubicBezTo>
                    <a:pt x="162" y="169"/>
                    <a:pt x="162" y="169"/>
                    <a:pt x="162" y="169"/>
                  </a:cubicBezTo>
                  <a:cubicBezTo>
                    <a:pt x="162" y="170"/>
                    <a:pt x="162" y="170"/>
                    <a:pt x="162" y="170"/>
                  </a:cubicBezTo>
                  <a:cubicBezTo>
                    <a:pt x="162" y="170"/>
                    <a:pt x="162" y="170"/>
                    <a:pt x="162" y="170"/>
                  </a:cubicBezTo>
                  <a:cubicBezTo>
                    <a:pt x="162" y="170"/>
                    <a:pt x="162" y="170"/>
                    <a:pt x="162" y="170"/>
                  </a:cubicBezTo>
                  <a:cubicBezTo>
                    <a:pt x="162" y="171"/>
                    <a:pt x="162" y="171"/>
                    <a:pt x="162" y="171"/>
                  </a:cubicBezTo>
                  <a:cubicBezTo>
                    <a:pt x="162" y="171"/>
                    <a:pt x="162" y="171"/>
                    <a:pt x="162" y="171"/>
                  </a:cubicBezTo>
                  <a:cubicBezTo>
                    <a:pt x="162" y="171"/>
                    <a:pt x="162" y="171"/>
                    <a:pt x="162" y="171"/>
                  </a:cubicBezTo>
                  <a:cubicBezTo>
                    <a:pt x="161" y="172"/>
                    <a:pt x="161" y="172"/>
                    <a:pt x="161" y="172"/>
                  </a:cubicBezTo>
                  <a:cubicBezTo>
                    <a:pt x="161" y="172"/>
                    <a:pt x="161" y="172"/>
                    <a:pt x="161" y="172"/>
                  </a:cubicBezTo>
                  <a:cubicBezTo>
                    <a:pt x="161" y="173"/>
                    <a:pt x="161" y="173"/>
                    <a:pt x="161" y="173"/>
                  </a:cubicBezTo>
                  <a:cubicBezTo>
                    <a:pt x="161" y="174"/>
                    <a:pt x="161" y="174"/>
                    <a:pt x="161" y="174"/>
                  </a:cubicBezTo>
                  <a:cubicBezTo>
                    <a:pt x="160" y="175"/>
                    <a:pt x="160" y="175"/>
                    <a:pt x="160" y="175"/>
                  </a:cubicBezTo>
                  <a:cubicBezTo>
                    <a:pt x="160" y="175"/>
                    <a:pt x="160" y="175"/>
                    <a:pt x="160" y="175"/>
                  </a:cubicBezTo>
                  <a:cubicBezTo>
                    <a:pt x="161" y="176"/>
                    <a:pt x="161" y="176"/>
                    <a:pt x="161" y="176"/>
                  </a:cubicBezTo>
                  <a:cubicBezTo>
                    <a:pt x="161" y="177"/>
                    <a:pt x="161" y="177"/>
                    <a:pt x="161" y="177"/>
                  </a:cubicBezTo>
                  <a:cubicBezTo>
                    <a:pt x="160" y="177"/>
                    <a:pt x="160" y="177"/>
                    <a:pt x="160" y="177"/>
                  </a:cubicBezTo>
                  <a:cubicBezTo>
                    <a:pt x="161" y="177"/>
                    <a:pt x="161" y="177"/>
                    <a:pt x="161" y="177"/>
                  </a:cubicBezTo>
                  <a:cubicBezTo>
                    <a:pt x="161" y="177"/>
                    <a:pt x="161" y="177"/>
                    <a:pt x="161" y="177"/>
                  </a:cubicBezTo>
                  <a:cubicBezTo>
                    <a:pt x="161" y="178"/>
                    <a:pt x="161" y="178"/>
                    <a:pt x="161" y="178"/>
                  </a:cubicBezTo>
                  <a:cubicBezTo>
                    <a:pt x="161" y="178"/>
                    <a:pt x="161" y="178"/>
                    <a:pt x="161" y="178"/>
                  </a:cubicBezTo>
                  <a:cubicBezTo>
                    <a:pt x="160" y="179"/>
                    <a:pt x="160" y="179"/>
                    <a:pt x="160" y="179"/>
                  </a:cubicBezTo>
                  <a:close/>
                  <a:moveTo>
                    <a:pt x="120" y="312"/>
                  </a:moveTo>
                  <a:cubicBezTo>
                    <a:pt x="122" y="313"/>
                    <a:pt x="122" y="313"/>
                    <a:pt x="122" y="313"/>
                  </a:cubicBezTo>
                  <a:cubicBezTo>
                    <a:pt x="123" y="312"/>
                    <a:pt x="123" y="312"/>
                    <a:pt x="123" y="312"/>
                  </a:cubicBezTo>
                  <a:cubicBezTo>
                    <a:pt x="123" y="311"/>
                    <a:pt x="123" y="311"/>
                    <a:pt x="123" y="311"/>
                  </a:cubicBezTo>
                  <a:cubicBezTo>
                    <a:pt x="124" y="311"/>
                    <a:pt x="124" y="311"/>
                    <a:pt x="124" y="311"/>
                  </a:cubicBezTo>
                  <a:cubicBezTo>
                    <a:pt x="124" y="311"/>
                    <a:pt x="124" y="311"/>
                    <a:pt x="124" y="311"/>
                  </a:cubicBezTo>
                  <a:cubicBezTo>
                    <a:pt x="124" y="311"/>
                    <a:pt x="124" y="311"/>
                    <a:pt x="124" y="311"/>
                  </a:cubicBezTo>
                  <a:cubicBezTo>
                    <a:pt x="124" y="311"/>
                    <a:pt x="124" y="311"/>
                    <a:pt x="124" y="311"/>
                  </a:cubicBezTo>
                  <a:cubicBezTo>
                    <a:pt x="124" y="310"/>
                    <a:pt x="124" y="310"/>
                    <a:pt x="124" y="310"/>
                  </a:cubicBezTo>
                  <a:cubicBezTo>
                    <a:pt x="124" y="310"/>
                    <a:pt x="124" y="310"/>
                    <a:pt x="124" y="310"/>
                  </a:cubicBezTo>
                  <a:cubicBezTo>
                    <a:pt x="126" y="309"/>
                    <a:pt x="126" y="309"/>
                    <a:pt x="126" y="309"/>
                  </a:cubicBezTo>
                  <a:cubicBezTo>
                    <a:pt x="127" y="309"/>
                    <a:pt x="127" y="309"/>
                    <a:pt x="127" y="309"/>
                  </a:cubicBezTo>
                  <a:cubicBezTo>
                    <a:pt x="127" y="308"/>
                    <a:pt x="127" y="308"/>
                    <a:pt x="127" y="308"/>
                  </a:cubicBezTo>
                  <a:cubicBezTo>
                    <a:pt x="128" y="309"/>
                    <a:pt x="128" y="309"/>
                    <a:pt x="128" y="309"/>
                  </a:cubicBezTo>
                  <a:cubicBezTo>
                    <a:pt x="128" y="308"/>
                    <a:pt x="128" y="308"/>
                    <a:pt x="128" y="308"/>
                  </a:cubicBezTo>
                  <a:cubicBezTo>
                    <a:pt x="127" y="308"/>
                    <a:pt x="127" y="308"/>
                    <a:pt x="127" y="308"/>
                  </a:cubicBezTo>
                  <a:cubicBezTo>
                    <a:pt x="127" y="308"/>
                    <a:pt x="127" y="308"/>
                    <a:pt x="127" y="308"/>
                  </a:cubicBezTo>
                  <a:cubicBezTo>
                    <a:pt x="127" y="308"/>
                    <a:pt x="127" y="308"/>
                    <a:pt x="127" y="308"/>
                  </a:cubicBezTo>
                  <a:cubicBezTo>
                    <a:pt x="128" y="307"/>
                    <a:pt x="128" y="307"/>
                    <a:pt x="128" y="307"/>
                  </a:cubicBezTo>
                  <a:cubicBezTo>
                    <a:pt x="128" y="307"/>
                    <a:pt x="128" y="307"/>
                    <a:pt x="128" y="307"/>
                  </a:cubicBezTo>
                  <a:cubicBezTo>
                    <a:pt x="128" y="307"/>
                    <a:pt x="128" y="307"/>
                    <a:pt x="128" y="307"/>
                  </a:cubicBezTo>
                  <a:cubicBezTo>
                    <a:pt x="129" y="307"/>
                    <a:pt x="129" y="307"/>
                    <a:pt x="129" y="307"/>
                  </a:cubicBezTo>
                  <a:cubicBezTo>
                    <a:pt x="130" y="307"/>
                    <a:pt x="130" y="307"/>
                    <a:pt x="130" y="307"/>
                  </a:cubicBezTo>
                  <a:cubicBezTo>
                    <a:pt x="130" y="308"/>
                    <a:pt x="130" y="308"/>
                    <a:pt x="130" y="308"/>
                  </a:cubicBezTo>
                  <a:cubicBezTo>
                    <a:pt x="131" y="309"/>
                    <a:pt x="131" y="309"/>
                    <a:pt x="131" y="309"/>
                  </a:cubicBezTo>
                  <a:cubicBezTo>
                    <a:pt x="131" y="310"/>
                    <a:pt x="131" y="310"/>
                    <a:pt x="131" y="310"/>
                  </a:cubicBezTo>
                  <a:cubicBezTo>
                    <a:pt x="129" y="309"/>
                    <a:pt x="129" y="309"/>
                    <a:pt x="129" y="309"/>
                  </a:cubicBezTo>
                  <a:cubicBezTo>
                    <a:pt x="129" y="309"/>
                    <a:pt x="129" y="309"/>
                    <a:pt x="129" y="309"/>
                  </a:cubicBezTo>
                  <a:cubicBezTo>
                    <a:pt x="130" y="310"/>
                    <a:pt x="130" y="310"/>
                    <a:pt x="130" y="310"/>
                  </a:cubicBezTo>
                  <a:cubicBezTo>
                    <a:pt x="131" y="311"/>
                    <a:pt x="131" y="311"/>
                    <a:pt x="131" y="311"/>
                  </a:cubicBezTo>
                  <a:cubicBezTo>
                    <a:pt x="131" y="311"/>
                    <a:pt x="131" y="311"/>
                    <a:pt x="131" y="311"/>
                  </a:cubicBezTo>
                  <a:cubicBezTo>
                    <a:pt x="131" y="311"/>
                    <a:pt x="131" y="311"/>
                    <a:pt x="131" y="311"/>
                  </a:cubicBezTo>
                  <a:cubicBezTo>
                    <a:pt x="131" y="312"/>
                    <a:pt x="131" y="312"/>
                    <a:pt x="131" y="312"/>
                  </a:cubicBezTo>
                  <a:cubicBezTo>
                    <a:pt x="134" y="311"/>
                    <a:pt x="134" y="311"/>
                    <a:pt x="134" y="311"/>
                  </a:cubicBezTo>
                  <a:cubicBezTo>
                    <a:pt x="135" y="311"/>
                    <a:pt x="135" y="311"/>
                    <a:pt x="135" y="311"/>
                  </a:cubicBezTo>
                  <a:cubicBezTo>
                    <a:pt x="135" y="311"/>
                    <a:pt x="135" y="311"/>
                    <a:pt x="135" y="311"/>
                  </a:cubicBezTo>
                  <a:cubicBezTo>
                    <a:pt x="135" y="311"/>
                    <a:pt x="135" y="311"/>
                    <a:pt x="135" y="311"/>
                  </a:cubicBezTo>
                  <a:cubicBezTo>
                    <a:pt x="135" y="311"/>
                    <a:pt x="135" y="311"/>
                    <a:pt x="135" y="311"/>
                  </a:cubicBezTo>
                  <a:cubicBezTo>
                    <a:pt x="135" y="311"/>
                    <a:pt x="135" y="311"/>
                    <a:pt x="135" y="311"/>
                  </a:cubicBezTo>
                  <a:cubicBezTo>
                    <a:pt x="135" y="310"/>
                    <a:pt x="135" y="310"/>
                    <a:pt x="135" y="310"/>
                  </a:cubicBezTo>
                  <a:cubicBezTo>
                    <a:pt x="135" y="310"/>
                    <a:pt x="135" y="310"/>
                    <a:pt x="135" y="310"/>
                  </a:cubicBezTo>
                  <a:cubicBezTo>
                    <a:pt x="135" y="310"/>
                    <a:pt x="135" y="310"/>
                    <a:pt x="135" y="310"/>
                  </a:cubicBezTo>
                  <a:cubicBezTo>
                    <a:pt x="135" y="309"/>
                    <a:pt x="135" y="309"/>
                    <a:pt x="135" y="309"/>
                  </a:cubicBezTo>
                  <a:cubicBezTo>
                    <a:pt x="135" y="309"/>
                    <a:pt x="135" y="309"/>
                    <a:pt x="135" y="309"/>
                  </a:cubicBezTo>
                  <a:cubicBezTo>
                    <a:pt x="135" y="309"/>
                    <a:pt x="135" y="309"/>
                    <a:pt x="135" y="309"/>
                  </a:cubicBezTo>
                  <a:cubicBezTo>
                    <a:pt x="135" y="309"/>
                    <a:pt x="135" y="309"/>
                    <a:pt x="135" y="309"/>
                  </a:cubicBezTo>
                  <a:cubicBezTo>
                    <a:pt x="135" y="309"/>
                    <a:pt x="135" y="309"/>
                    <a:pt x="135" y="309"/>
                  </a:cubicBezTo>
                  <a:cubicBezTo>
                    <a:pt x="135" y="309"/>
                    <a:pt x="135" y="309"/>
                    <a:pt x="135" y="309"/>
                  </a:cubicBezTo>
                  <a:cubicBezTo>
                    <a:pt x="136" y="309"/>
                    <a:pt x="136" y="309"/>
                    <a:pt x="136" y="309"/>
                  </a:cubicBezTo>
                  <a:cubicBezTo>
                    <a:pt x="136" y="309"/>
                    <a:pt x="136" y="309"/>
                    <a:pt x="136" y="309"/>
                  </a:cubicBezTo>
                  <a:cubicBezTo>
                    <a:pt x="135" y="309"/>
                    <a:pt x="135" y="309"/>
                    <a:pt x="135" y="309"/>
                  </a:cubicBezTo>
                  <a:cubicBezTo>
                    <a:pt x="135" y="309"/>
                    <a:pt x="135" y="309"/>
                    <a:pt x="135" y="309"/>
                  </a:cubicBezTo>
                  <a:cubicBezTo>
                    <a:pt x="136" y="309"/>
                    <a:pt x="136" y="309"/>
                    <a:pt x="136" y="309"/>
                  </a:cubicBezTo>
                  <a:cubicBezTo>
                    <a:pt x="137" y="308"/>
                    <a:pt x="137" y="308"/>
                    <a:pt x="137" y="308"/>
                  </a:cubicBezTo>
                  <a:cubicBezTo>
                    <a:pt x="137" y="308"/>
                    <a:pt x="137" y="308"/>
                    <a:pt x="137" y="308"/>
                  </a:cubicBezTo>
                  <a:cubicBezTo>
                    <a:pt x="137" y="307"/>
                    <a:pt x="137" y="307"/>
                    <a:pt x="137" y="307"/>
                  </a:cubicBezTo>
                  <a:cubicBezTo>
                    <a:pt x="137" y="307"/>
                    <a:pt x="137" y="307"/>
                    <a:pt x="137" y="307"/>
                  </a:cubicBezTo>
                  <a:cubicBezTo>
                    <a:pt x="137" y="307"/>
                    <a:pt x="137" y="307"/>
                    <a:pt x="137" y="307"/>
                  </a:cubicBezTo>
                  <a:cubicBezTo>
                    <a:pt x="137" y="307"/>
                    <a:pt x="137" y="307"/>
                    <a:pt x="137" y="307"/>
                  </a:cubicBezTo>
                  <a:cubicBezTo>
                    <a:pt x="137" y="307"/>
                    <a:pt x="137" y="307"/>
                    <a:pt x="137" y="307"/>
                  </a:cubicBezTo>
                  <a:cubicBezTo>
                    <a:pt x="137" y="306"/>
                    <a:pt x="137" y="306"/>
                    <a:pt x="137" y="306"/>
                  </a:cubicBezTo>
                  <a:cubicBezTo>
                    <a:pt x="137" y="306"/>
                    <a:pt x="137" y="306"/>
                    <a:pt x="137" y="306"/>
                  </a:cubicBezTo>
                  <a:cubicBezTo>
                    <a:pt x="137" y="307"/>
                    <a:pt x="137" y="307"/>
                    <a:pt x="137" y="307"/>
                  </a:cubicBezTo>
                  <a:cubicBezTo>
                    <a:pt x="137" y="307"/>
                    <a:pt x="137" y="307"/>
                    <a:pt x="137" y="307"/>
                  </a:cubicBezTo>
                  <a:cubicBezTo>
                    <a:pt x="137" y="308"/>
                    <a:pt x="137" y="308"/>
                    <a:pt x="137" y="308"/>
                  </a:cubicBezTo>
                  <a:cubicBezTo>
                    <a:pt x="137" y="308"/>
                    <a:pt x="137" y="308"/>
                    <a:pt x="137" y="308"/>
                  </a:cubicBezTo>
                  <a:cubicBezTo>
                    <a:pt x="137" y="308"/>
                    <a:pt x="137" y="308"/>
                    <a:pt x="137" y="308"/>
                  </a:cubicBezTo>
                  <a:cubicBezTo>
                    <a:pt x="137" y="309"/>
                    <a:pt x="137" y="309"/>
                    <a:pt x="137" y="309"/>
                  </a:cubicBezTo>
                  <a:cubicBezTo>
                    <a:pt x="137" y="309"/>
                    <a:pt x="137" y="309"/>
                    <a:pt x="137" y="309"/>
                  </a:cubicBezTo>
                  <a:cubicBezTo>
                    <a:pt x="137" y="309"/>
                    <a:pt x="137" y="309"/>
                    <a:pt x="137" y="309"/>
                  </a:cubicBezTo>
                  <a:cubicBezTo>
                    <a:pt x="137" y="310"/>
                    <a:pt x="137" y="310"/>
                    <a:pt x="137" y="310"/>
                  </a:cubicBezTo>
                  <a:cubicBezTo>
                    <a:pt x="139" y="311"/>
                    <a:pt x="139" y="311"/>
                    <a:pt x="139" y="311"/>
                  </a:cubicBezTo>
                  <a:cubicBezTo>
                    <a:pt x="140" y="312"/>
                    <a:pt x="140" y="312"/>
                    <a:pt x="140" y="312"/>
                  </a:cubicBezTo>
                  <a:cubicBezTo>
                    <a:pt x="141" y="312"/>
                    <a:pt x="141" y="312"/>
                    <a:pt x="141" y="312"/>
                  </a:cubicBezTo>
                  <a:cubicBezTo>
                    <a:pt x="143" y="312"/>
                    <a:pt x="143" y="312"/>
                    <a:pt x="143" y="312"/>
                  </a:cubicBezTo>
                  <a:cubicBezTo>
                    <a:pt x="144" y="310"/>
                    <a:pt x="144" y="310"/>
                    <a:pt x="144" y="310"/>
                  </a:cubicBezTo>
                  <a:cubicBezTo>
                    <a:pt x="144" y="310"/>
                    <a:pt x="144" y="310"/>
                    <a:pt x="144" y="310"/>
                  </a:cubicBezTo>
                  <a:cubicBezTo>
                    <a:pt x="144" y="310"/>
                    <a:pt x="144" y="310"/>
                    <a:pt x="144" y="310"/>
                  </a:cubicBezTo>
                  <a:cubicBezTo>
                    <a:pt x="144" y="310"/>
                    <a:pt x="144" y="310"/>
                    <a:pt x="144" y="310"/>
                  </a:cubicBezTo>
                  <a:cubicBezTo>
                    <a:pt x="145" y="310"/>
                    <a:pt x="145" y="310"/>
                    <a:pt x="145" y="310"/>
                  </a:cubicBezTo>
                  <a:cubicBezTo>
                    <a:pt x="145" y="310"/>
                    <a:pt x="145" y="310"/>
                    <a:pt x="145" y="310"/>
                  </a:cubicBezTo>
                  <a:cubicBezTo>
                    <a:pt x="147" y="309"/>
                    <a:pt x="149" y="309"/>
                    <a:pt x="151" y="309"/>
                  </a:cubicBezTo>
                  <a:cubicBezTo>
                    <a:pt x="151" y="308"/>
                    <a:pt x="151" y="308"/>
                    <a:pt x="151" y="308"/>
                  </a:cubicBezTo>
                  <a:cubicBezTo>
                    <a:pt x="151" y="308"/>
                    <a:pt x="151" y="308"/>
                    <a:pt x="151" y="308"/>
                  </a:cubicBezTo>
                  <a:cubicBezTo>
                    <a:pt x="151" y="308"/>
                    <a:pt x="151" y="308"/>
                    <a:pt x="151" y="308"/>
                  </a:cubicBezTo>
                  <a:cubicBezTo>
                    <a:pt x="150" y="308"/>
                    <a:pt x="150" y="308"/>
                    <a:pt x="150" y="308"/>
                  </a:cubicBezTo>
                  <a:cubicBezTo>
                    <a:pt x="150" y="307"/>
                    <a:pt x="150" y="307"/>
                    <a:pt x="150" y="307"/>
                  </a:cubicBezTo>
                  <a:cubicBezTo>
                    <a:pt x="150" y="307"/>
                    <a:pt x="150" y="307"/>
                    <a:pt x="150" y="307"/>
                  </a:cubicBezTo>
                  <a:cubicBezTo>
                    <a:pt x="150" y="307"/>
                    <a:pt x="150" y="307"/>
                    <a:pt x="150" y="307"/>
                  </a:cubicBezTo>
                  <a:cubicBezTo>
                    <a:pt x="150" y="306"/>
                    <a:pt x="150" y="306"/>
                    <a:pt x="150" y="306"/>
                  </a:cubicBezTo>
                  <a:cubicBezTo>
                    <a:pt x="151" y="306"/>
                    <a:pt x="151" y="306"/>
                    <a:pt x="151" y="306"/>
                  </a:cubicBezTo>
                  <a:cubicBezTo>
                    <a:pt x="152" y="306"/>
                    <a:pt x="152" y="306"/>
                    <a:pt x="152" y="306"/>
                  </a:cubicBezTo>
                  <a:cubicBezTo>
                    <a:pt x="152" y="306"/>
                    <a:pt x="152" y="306"/>
                    <a:pt x="152" y="306"/>
                  </a:cubicBezTo>
                  <a:cubicBezTo>
                    <a:pt x="152" y="305"/>
                    <a:pt x="152" y="305"/>
                    <a:pt x="152" y="305"/>
                  </a:cubicBezTo>
                  <a:cubicBezTo>
                    <a:pt x="152" y="305"/>
                    <a:pt x="152" y="305"/>
                    <a:pt x="152" y="305"/>
                  </a:cubicBezTo>
                  <a:cubicBezTo>
                    <a:pt x="152" y="305"/>
                    <a:pt x="152" y="305"/>
                    <a:pt x="152" y="305"/>
                  </a:cubicBezTo>
                  <a:cubicBezTo>
                    <a:pt x="151" y="304"/>
                    <a:pt x="151" y="304"/>
                    <a:pt x="151" y="304"/>
                  </a:cubicBezTo>
                  <a:cubicBezTo>
                    <a:pt x="151" y="304"/>
                    <a:pt x="151" y="304"/>
                    <a:pt x="151" y="304"/>
                  </a:cubicBezTo>
                  <a:cubicBezTo>
                    <a:pt x="152" y="302"/>
                    <a:pt x="152" y="302"/>
                    <a:pt x="152" y="302"/>
                  </a:cubicBezTo>
                  <a:cubicBezTo>
                    <a:pt x="152" y="302"/>
                    <a:pt x="152" y="302"/>
                    <a:pt x="152" y="302"/>
                  </a:cubicBezTo>
                  <a:cubicBezTo>
                    <a:pt x="152" y="302"/>
                    <a:pt x="152" y="302"/>
                    <a:pt x="152" y="302"/>
                  </a:cubicBezTo>
                  <a:cubicBezTo>
                    <a:pt x="153" y="301"/>
                    <a:pt x="153" y="301"/>
                    <a:pt x="153" y="301"/>
                  </a:cubicBezTo>
                  <a:cubicBezTo>
                    <a:pt x="153" y="301"/>
                    <a:pt x="153" y="301"/>
                    <a:pt x="153" y="301"/>
                  </a:cubicBezTo>
                  <a:cubicBezTo>
                    <a:pt x="153" y="300"/>
                    <a:pt x="153" y="300"/>
                    <a:pt x="153" y="300"/>
                  </a:cubicBezTo>
                  <a:cubicBezTo>
                    <a:pt x="153" y="300"/>
                    <a:pt x="153" y="300"/>
                    <a:pt x="153" y="300"/>
                  </a:cubicBezTo>
                  <a:cubicBezTo>
                    <a:pt x="153" y="300"/>
                    <a:pt x="153" y="300"/>
                    <a:pt x="153" y="300"/>
                  </a:cubicBezTo>
                  <a:cubicBezTo>
                    <a:pt x="154" y="300"/>
                    <a:pt x="154" y="300"/>
                    <a:pt x="154" y="300"/>
                  </a:cubicBezTo>
                  <a:cubicBezTo>
                    <a:pt x="154" y="300"/>
                    <a:pt x="154" y="300"/>
                    <a:pt x="154" y="300"/>
                  </a:cubicBezTo>
                  <a:cubicBezTo>
                    <a:pt x="154" y="299"/>
                    <a:pt x="154" y="299"/>
                    <a:pt x="154" y="299"/>
                  </a:cubicBezTo>
                  <a:cubicBezTo>
                    <a:pt x="154" y="299"/>
                    <a:pt x="154" y="299"/>
                    <a:pt x="154" y="299"/>
                  </a:cubicBezTo>
                  <a:cubicBezTo>
                    <a:pt x="154" y="299"/>
                    <a:pt x="154" y="299"/>
                    <a:pt x="154" y="299"/>
                  </a:cubicBezTo>
                  <a:cubicBezTo>
                    <a:pt x="154" y="298"/>
                    <a:pt x="154" y="298"/>
                    <a:pt x="154" y="298"/>
                  </a:cubicBezTo>
                  <a:cubicBezTo>
                    <a:pt x="154" y="298"/>
                    <a:pt x="154" y="298"/>
                    <a:pt x="154" y="298"/>
                  </a:cubicBezTo>
                  <a:cubicBezTo>
                    <a:pt x="154" y="298"/>
                    <a:pt x="154" y="298"/>
                    <a:pt x="154" y="298"/>
                  </a:cubicBezTo>
                  <a:cubicBezTo>
                    <a:pt x="154" y="297"/>
                    <a:pt x="154" y="297"/>
                    <a:pt x="154" y="297"/>
                  </a:cubicBezTo>
                  <a:cubicBezTo>
                    <a:pt x="154" y="297"/>
                    <a:pt x="154" y="297"/>
                    <a:pt x="154" y="297"/>
                  </a:cubicBezTo>
                  <a:cubicBezTo>
                    <a:pt x="154" y="296"/>
                    <a:pt x="154" y="296"/>
                    <a:pt x="154" y="296"/>
                  </a:cubicBezTo>
                  <a:cubicBezTo>
                    <a:pt x="155" y="296"/>
                    <a:pt x="155" y="296"/>
                    <a:pt x="155" y="296"/>
                  </a:cubicBezTo>
                  <a:cubicBezTo>
                    <a:pt x="154" y="296"/>
                    <a:pt x="154" y="296"/>
                    <a:pt x="154" y="296"/>
                  </a:cubicBezTo>
                  <a:cubicBezTo>
                    <a:pt x="154" y="296"/>
                    <a:pt x="154" y="296"/>
                    <a:pt x="154" y="296"/>
                  </a:cubicBezTo>
                  <a:cubicBezTo>
                    <a:pt x="153" y="295"/>
                    <a:pt x="153" y="295"/>
                    <a:pt x="153" y="295"/>
                  </a:cubicBezTo>
                  <a:cubicBezTo>
                    <a:pt x="154" y="295"/>
                    <a:pt x="154" y="295"/>
                    <a:pt x="154" y="295"/>
                  </a:cubicBezTo>
                  <a:cubicBezTo>
                    <a:pt x="154" y="295"/>
                    <a:pt x="154" y="295"/>
                    <a:pt x="154" y="295"/>
                  </a:cubicBezTo>
                  <a:cubicBezTo>
                    <a:pt x="154" y="295"/>
                    <a:pt x="154" y="295"/>
                    <a:pt x="154" y="295"/>
                  </a:cubicBezTo>
                  <a:cubicBezTo>
                    <a:pt x="154" y="295"/>
                    <a:pt x="154" y="295"/>
                    <a:pt x="154" y="295"/>
                  </a:cubicBezTo>
                  <a:cubicBezTo>
                    <a:pt x="154" y="295"/>
                    <a:pt x="154" y="295"/>
                    <a:pt x="154" y="295"/>
                  </a:cubicBezTo>
                  <a:cubicBezTo>
                    <a:pt x="154" y="295"/>
                    <a:pt x="154" y="295"/>
                    <a:pt x="154" y="295"/>
                  </a:cubicBezTo>
                  <a:cubicBezTo>
                    <a:pt x="154" y="294"/>
                    <a:pt x="154" y="294"/>
                    <a:pt x="154" y="294"/>
                  </a:cubicBezTo>
                  <a:cubicBezTo>
                    <a:pt x="155" y="294"/>
                    <a:pt x="155" y="294"/>
                    <a:pt x="155" y="294"/>
                  </a:cubicBezTo>
                  <a:cubicBezTo>
                    <a:pt x="155" y="294"/>
                    <a:pt x="155" y="294"/>
                    <a:pt x="155" y="294"/>
                  </a:cubicBezTo>
                  <a:cubicBezTo>
                    <a:pt x="155" y="294"/>
                    <a:pt x="155" y="294"/>
                    <a:pt x="155" y="294"/>
                  </a:cubicBezTo>
                  <a:cubicBezTo>
                    <a:pt x="155" y="293"/>
                    <a:pt x="155" y="293"/>
                    <a:pt x="155" y="293"/>
                  </a:cubicBezTo>
                  <a:cubicBezTo>
                    <a:pt x="156" y="293"/>
                    <a:pt x="156" y="293"/>
                    <a:pt x="156" y="293"/>
                  </a:cubicBezTo>
                  <a:cubicBezTo>
                    <a:pt x="156" y="292"/>
                    <a:pt x="156" y="292"/>
                    <a:pt x="156" y="292"/>
                  </a:cubicBezTo>
                  <a:cubicBezTo>
                    <a:pt x="156" y="292"/>
                    <a:pt x="156" y="292"/>
                    <a:pt x="156" y="292"/>
                  </a:cubicBezTo>
                  <a:cubicBezTo>
                    <a:pt x="156" y="291"/>
                    <a:pt x="156" y="291"/>
                    <a:pt x="156" y="291"/>
                  </a:cubicBezTo>
                  <a:cubicBezTo>
                    <a:pt x="156" y="291"/>
                    <a:pt x="156" y="291"/>
                    <a:pt x="156" y="291"/>
                  </a:cubicBezTo>
                  <a:cubicBezTo>
                    <a:pt x="156" y="291"/>
                    <a:pt x="156" y="291"/>
                    <a:pt x="156" y="291"/>
                  </a:cubicBezTo>
                  <a:cubicBezTo>
                    <a:pt x="156" y="291"/>
                    <a:pt x="156" y="291"/>
                    <a:pt x="156" y="291"/>
                  </a:cubicBezTo>
                  <a:cubicBezTo>
                    <a:pt x="156" y="290"/>
                    <a:pt x="156" y="290"/>
                    <a:pt x="156" y="290"/>
                  </a:cubicBezTo>
                  <a:cubicBezTo>
                    <a:pt x="156" y="290"/>
                    <a:pt x="156" y="290"/>
                    <a:pt x="156" y="290"/>
                  </a:cubicBezTo>
                  <a:cubicBezTo>
                    <a:pt x="156" y="290"/>
                    <a:pt x="156" y="290"/>
                    <a:pt x="156" y="290"/>
                  </a:cubicBezTo>
                  <a:cubicBezTo>
                    <a:pt x="156" y="289"/>
                    <a:pt x="156" y="289"/>
                    <a:pt x="156" y="289"/>
                  </a:cubicBezTo>
                  <a:cubicBezTo>
                    <a:pt x="156" y="289"/>
                    <a:pt x="156" y="289"/>
                    <a:pt x="156" y="289"/>
                  </a:cubicBezTo>
                  <a:cubicBezTo>
                    <a:pt x="156" y="288"/>
                    <a:pt x="156" y="288"/>
                    <a:pt x="156" y="288"/>
                  </a:cubicBezTo>
                  <a:cubicBezTo>
                    <a:pt x="156" y="288"/>
                    <a:pt x="156" y="288"/>
                    <a:pt x="156" y="288"/>
                  </a:cubicBezTo>
                  <a:cubicBezTo>
                    <a:pt x="156" y="288"/>
                    <a:pt x="156" y="288"/>
                    <a:pt x="156" y="288"/>
                  </a:cubicBezTo>
                  <a:cubicBezTo>
                    <a:pt x="156" y="286"/>
                    <a:pt x="156" y="286"/>
                    <a:pt x="156" y="286"/>
                  </a:cubicBezTo>
                  <a:cubicBezTo>
                    <a:pt x="156" y="286"/>
                    <a:pt x="156" y="286"/>
                    <a:pt x="156" y="286"/>
                  </a:cubicBezTo>
                  <a:cubicBezTo>
                    <a:pt x="156" y="285"/>
                    <a:pt x="156" y="285"/>
                    <a:pt x="156" y="285"/>
                  </a:cubicBezTo>
                  <a:cubicBezTo>
                    <a:pt x="156" y="284"/>
                    <a:pt x="156" y="284"/>
                    <a:pt x="156" y="284"/>
                  </a:cubicBezTo>
                  <a:cubicBezTo>
                    <a:pt x="156" y="283"/>
                    <a:pt x="156" y="283"/>
                    <a:pt x="156" y="283"/>
                  </a:cubicBezTo>
                  <a:cubicBezTo>
                    <a:pt x="155" y="282"/>
                    <a:pt x="155" y="282"/>
                    <a:pt x="155" y="282"/>
                  </a:cubicBezTo>
                  <a:cubicBezTo>
                    <a:pt x="154" y="280"/>
                    <a:pt x="154" y="280"/>
                    <a:pt x="154" y="280"/>
                  </a:cubicBezTo>
                  <a:cubicBezTo>
                    <a:pt x="153" y="279"/>
                    <a:pt x="151" y="278"/>
                    <a:pt x="150" y="277"/>
                  </a:cubicBezTo>
                  <a:cubicBezTo>
                    <a:pt x="148" y="277"/>
                    <a:pt x="148" y="277"/>
                    <a:pt x="148" y="277"/>
                  </a:cubicBezTo>
                  <a:cubicBezTo>
                    <a:pt x="148" y="277"/>
                    <a:pt x="148" y="277"/>
                    <a:pt x="148" y="277"/>
                  </a:cubicBezTo>
                  <a:cubicBezTo>
                    <a:pt x="147" y="278"/>
                    <a:pt x="147" y="278"/>
                    <a:pt x="147" y="278"/>
                  </a:cubicBezTo>
                  <a:cubicBezTo>
                    <a:pt x="147" y="278"/>
                    <a:pt x="147" y="278"/>
                    <a:pt x="147" y="278"/>
                  </a:cubicBezTo>
                  <a:cubicBezTo>
                    <a:pt x="147" y="279"/>
                    <a:pt x="147" y="279"/>
                    <a:pt x="147" y="279"/>
                  </a:cubicBezTo>
                  <a:cubicBezTo>
                    <a:pt x="146" y="280"/>
                    <a:pt x="146" y="280"/>
                    <a:pt x="146" y="280"/>
                  </a:cubicBezTo>
                  <a:cubicBezTo>
                    <a:pt x="146" y="280"/>
                    <a:pt x="146" y="280"/>
                    <a:pt x="146" y="280"/>
                  </a:cubicBezTo>
                  <a:cubicBezTo>
                    <a:pt x="145" y="281"/>
                    <a:pt x="145" y="281"/>
                    <a:pt x="145" y="281"/>
                  </a:cubicBezTo>
                  <a:cubicBezTo>
                    <a:pt x="145" y="282"/>
                    <a:pt x="145" y="282"/>
                    <a:pt x="145" y="282"/>
                  </a:cubicBezTo>
                  <a:cubicBezTo>
                    <a:pt x="145" y="282"/>
                    <a:pt x="145" y="282"/>
                    <a:pt x="145" y="282"/>
                  </a:cubicBezTo>
                  <a:cubicBezTo>
                    <a:pt x="145" y="283"/>
                    <a:pt x="145" y="283"/>
                    <a:pt x="145" y="283"/>
                  </a:cubicBezTo>
                  <a:cubicBezTo>
                    <a:pt x="145" y="284"/>
                    <a:pt x="145" y="284"/>
                    <a:pt x="145" y="284"/>
                  </a:cubicBezTo>
                  <a:cubicBezTo>
                    <a:pt x="145" y="284"/>
                    <a:pt x="145" y="284"/>
                    <a:pt x="145" y="284"/>
                  </a:cubicBezTo>
                  <a:cubicBezTo>
                    <a:pt x="145" y="285"/>
                    <a:pt x="145" y="285"/>
                    <a:pt x="145" y="285"/>
                  </a:cubicBezTo>
                  <a:cubicBezTo>
                    <a:pt x="147" y="285"/>
                    <a:pt x="147" y="285"/>
                    <a:pt x="147" y="285"/>
                  </a:cubicBezTo>
                  <a:cubicBezTo>
                    <a:pt x="147" y="285"/>
                    <a:pt x="147" y="285"/>
                    <a:pt x="147" y="285"/>
                  </a:cubicBezTo>
                  <a:cubicBezTo>
                    <a:pt x="146" y="286"/>
                    <a:pt x="146" y="286"/>
                    <a:pt x="146" y="286"/>
                  </a:cubicBezTo>
                  <a:cubicBezTo>
                    <a:pt x="146" y="286"/>
                    <a:pt x="146" y="286"/>
                    <a:pt x="146" y="286"/>
                  </a:cubicBezTo>
                  <a:cubicBezTo>
                    <a:pt x="145" y="286"/>
                    <a:pt x="145" y="286"/>
                    <a:pt x="145" y="286"/>
                  </a:cubicBezTo>
                  <a:cubicBezTo>
                    <a:pt x="145" y="287"/>
                    <a:pt x="145" y="287"/>
                    <a:pt x="145" y="287"/>
                  </a:cubicBezTo>
                  <a:cubicBezTo>
                    <a:pt x="145" y="287"/>
                    <a:pt x="145" y="287"/>
                    <a:pt x="145" y="287"/>
                  </a:cubicBezTo>
                  <a:cubicBezTo>
                    <a:pt x="145" y="287"/>
                    <a:pt x="145" y="287"/>
                    <a:pt x="145" y="287"/>
                  </a:cubicBezTo>
                  <a:cubicBezTo>
                    <a:pt x="145" y="288"/>
                    <a:pt x="145" y="288"/>
                    <a:pt x="145" y="288"/>
                  </a:cubicBezTo>
                  <a:cubicBezTo>
                    <a:pt x="145" y="288"/>
                    <a:pt x="145" y="288"/>
                    <a:pt x="145" y="288"/>
                  </a:cubicBezTo>
                  <a:cubicBezTo>
                    <a:pt x="145" y="288"/>
                    <a:pt x="145" y="288"/>
                    <a:pt x="145" y="288"/>
                  </a:cubicBezTo>
                  <a:cubicBezTo>
                    <a:pt x="145" y="289"/>
                    <a:pt x="145" y="289"/>
                    <a:pt x="145" y="289"/>
                  </a:cubicBezTo>
                  <a:cubicBezTo>
                    <a:pt x="145" y="289"/>
                    <a:pt x="145" y="289"/>
                    <a:pt x="145" y="289"/>
                  </a:cubicBezTo>
                  <a:cubicBezTo>
                    <a:pt x="145" y="289"/>
                    <a:pt x="145" y="289"/>
                    <a:pt x="145" y="289"/>
                  </a:cubicBezTo>
                  <a:cubicBezTo>
                    <a:pt x="145" y="290"/>
                    <a:pt x="145" y="290"/>
                    <a:pt x="145" y="290"/>
                  </a:cubicBezTo>
                  <a:cubicBezTo>
                    <a:pt x="145" y="290"/>
                    <a:pt x="145" y="290"/>
                    <a:pt x="145" y="290"/>
                  </a:cubicBezTo>
                  <a:cubicBezTo>
                    <a:pt x="145" y="290"/>
                    <a:pt x="145" y="290"/>
                    <a:pt x="145" y="290"/>
                  </a:cubicBezTo>
                  <a:cubicBezTo>
                    <a:pt x="145" y="290"/>
                    <a:pt x="145" y="290"/>
                    <a:pt x="145" y="290"/>
                  </a:cubicBezTo>
                  <a:cubicBezTo>
                    <a:pt x="145" y="289"/>
                    <a:pt x="145" y="289"/>
                    <a:pt x="145" y="289"/>
                  </a:cubicBezTo>
                  <a:cubicBezTo>
                    <a:pt x="144" y="289"/>
                    <a:pt x="144" y="289"/>
                    <a:pt x="144" y="289"/>
                  </a:cubicBezTo>
                  <a:cubicBezTo>
                    <a:pt x="144" y="288"/>
                    <a:pt x="144" y="288"/>
                    <a:pt x="144" y="288"/>
                  </a:cubicBezTo>
                  <a:cubicBezTo>
                    <a:pt x="144" y="287"/>
                    <a:pt x="144" y="287"/>
                    <a:pt x="144" y="287"/>
                  </a:cubicBezTo>
                  <a:cubicBezTo>
                    <a:pt x="145" y="287"/>
                    <a:pt x="145" y="287"/>
                    <a:pt x="145" y="287"/>
                  </a:cubicBezTo>
                  <a:cubicBezTo>
                    <a:pt x="144" y="286"/>
                    <a:pt x="144" y="286"/>
                    <a:pt x="144" y="286"/>
                  </a:cubicBezTo>
                  <a:cubicBezTo>
                    <a:pt x="144" y="286"/>
                    <a:pt x="144" y="286"/>
                    <a:pt x="144" y="286"/>
                  </a:cubicBezTo>
                  <a:cubicBezTo>
                    <a:pt x="144" y="286"/>
                    <a:pt x="144" y="286"/>
                    <a:pt x="144" y="286"/>
                  </a:cubicBezTo>
                  <a:cubicBezTo>
                    <a:pt x="144" y="286"/>
                    <a:pt x="144" y="286"/>
                    <a:pt x="144" y="286"/>
                  </a:cubicBezTo>
                  <a:cubicBezTo>
                    <a:pt x="144" y="285"/>
                    <a:pt x="144" y="285"/>
                    <a:pt x="144" y="285"/>
                  </a:cubicBezTo>
                  <a:cubicBezTo>
                    <a:pt x="145" y="285"/>
                    <a:pt x="145" y="285"/>
                    <a:pt x="145" y="285"/>
                  </a:cubicBezTo>
                  <a:cubicBezTo>
                    <a:pt x="144" y="285"/>
                    <a:pt x="144" y="285"/>
                    <a:pt x="144" y="285"/>
                  </a:cubicBezTo>
                  <a:cubicBezTo>
                    <a:pt x="144" y="285"/>
                    <a:pt x="144" y="285"/>
                    <a:pt x="144" y="285"/>
                  </a:cubicBezTo>
                  <a:cubicBezTo>
                    <a:pt x="144" y="285"/>
                    <a:pt x="144" y="285"/>
                    <a:pt x="144" y="285"/>
                  </a:cubicBezTo>
                  <a:cubicBezTo>
                    <a:pt x="144" y="284"/>
                    <a:pt x="144" y="284"/>
                    <a:pt x="144" y="284"/>
                  </a:cubicBezTo>
                  <a:cubicBezTo>
                    <a:pt x="144" y="284"/>
                    <a:pt x="144" y="284"/>
                    <a:pt x="144" y="284"/>
                  </a:cubicBezTo>
                  <a:cubicBezTo>
                    <a:pt x="144" y="283"/>
                    <a:pt x="144" y="283"/>
                    <a:pt x="144" y="283"/>
                  </a:cubicBezTo>
                  <a:cubicBezTo>
                    <a:pt x="144" y="283"/>
                    <a:pt x="144" y="283"/>
                    <a:pt x="144" y="283"/>
                  </a:cubicBezTo>
                  <a:cubicBezTo>
                    <a:pt x="144" y="283"/>
                    <a:pt x="144" y="283"/>
                    <a:pt x="144" y="283"/>
                  </a:cubicBezTo>
                  <a:cubicBezTo>
                    <a:pt x="144" y="282"/>
                    <a:pt x="144" y="282"/>
                    <a:pt x="144" y="282"/>
                  </a:cubicBezTo>
                  <a:cubicBezTo>
                    <a:pt x="144" y="282"/>
                    <a:pt x="144" y="282"/>
                    <a:pt x="144" y="282"/>
                  </a:cubicBezTo>
                  <a:cubicBezTo>
                    <a:pt x="143" y="282"/>
                    <a:pt x="143" y="282"/>
                    <a:pt x="143" y="282"/>
                  </a:cubicBezTo>
                  <a:cubicBezTo>
                    <a:pt x="143" y="282"/>
                    <a:pt x="143" y="282"/>
                    <a:pt x="143" y="282"/>
                  </a:cubicBezTo>
                  <a:cubicBezTo>
                    <a:pt x="142" y="282"/>
                    <a:pt x="142" y="282"/>
                    <a:pt x="142" y="282"/>
                  </a:cubicBezTo>
                  <a:cubicBezTo>
                    <a:pt x="142" y="281"/>
                    <a:pt x="142" y="281"/>
                    <a:pt x="142" y="281"/>
                  </a:cubicBezTo>
                  <a:cubicBezTo>
                    <a:pt x="139" y="282"/>
                    <a:pt x="139" y="282"/>
                    <a:pt x="139" y="282"/>
                  </a:cubicBezTo>
                  <a:cubicBezTo>
                    <a:pt x="139" y="282"/>
                    <a:pt x="139" y="282"/>
                    <a:pt x="139" y="282"/>
                  </a:cubicBezTo>
                  <a:cubicBezTo>
                    <a:pt x="139" y="283"/>
                    <a:pt x="139" y="283"/>
                    <a:pt x="139" y="283"/>
                  </a:cubicBezTo>
                  <a:cubicBezTo>
                    <a:pt x="138" y="284"/>
                    <a:pt x="138" y="284"/>
                    <a:pt x="138" y="284"/>
                  </a:cubicBezTo>
                  <a:cubicBezTo>
                    <a:pt x="138" y="284"/>
                    <a:pt x="138" y="284"/>
                    <a:pt x="138" y="284"/>
                  </a:cubicBezTo>
                  <a:cubicBezTo>
                    <a:pt x="137" y="285"/>
                    <a:pt x="137" y="285"/>
                    <a:pt x="137" y="285"/>
                  </a:cubicBezTo>
                  <a:cubicBezTo>
                    <a:pt x="137" y="285"/>
                    <a:pt x="137" y="285"/>
                    <a:pt x="137" y="285"/>
                  </a:cubicBezTo>
                  <a:cubicBezTo>
                    <a:pt x="136" y="285"/>
                    <a:pt x="136" y="285"/>
                    <a:pt x="136" y="285"/>
                  </a:cubicBezTo>
                  <a:cubicBezTo>
                    <a:pt x="137" y="285"/>
                    <a:pt x="137" y="285"/>
                    <a:pt x="137" y="285"/>
                  </a:cubicBezTo>
                  <a:cubicBezTo>
                    <a:pt x="136" y="285"/>
                    <a:pt x="136" y="285"/>
                    <a:pt x="136" y="285"/>
                  </a:cubicBezTo>
                  <a:cubicBezTo>
                    <a:pt x="136" y="285"/>
                    <a:pt x="136" y="285"/>
                    <a:pt x="136" y="285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37" y="283"/>
                    <a:pt x="137" y="283"/>
                    <a:pt x="137" y="283"/>
                  </a:cubicBezTo>
                  <a:cubicBezTo>
                    <a:pt x="137" y="282"/>
                    <a:pt x="137" y="282"/>
                    <a:pt x="137" y="282"/>
                  </a:cubicBezTo>
                  <a:cubicBezTo>
                    <a:pt x="138" y="282"/>
                    <a:pt x="138" y="282"/>
                    <a:pt x="138" y="282"/>
                  </a:cubicBezTo>
                  <a:cubicBezTo>
                    <a:pt x="139" y="282"/>
                    <a:pt x="139" y="282"/>
                    <a:pt x="139" y="282"/>
                  </a:cubicBezTo>
                  <a:cubicBezTo>
                    <a:pt x="139" y="281"/>
                    <a:pt x="139" y="281"/>
                    <a:pt x="139" y="281"/>
                  </a:cubicBezTo>
                  <a:cubicBezTo>
                    <a:pt x="139" y="281"/>
                    <a:pt x="139" y="281"/>
                    <a:pt x="139" y="281"/>
                  </a:cubicBezTo>
                  <a:cubicBezTo>
                    <a:pt x="139" y="281"/>
                    <a:pt x="139" y="281"/>
                    <a:pt x="139" y="281"/>
                  </a:cubicBezTo>
                  <a:cubicBezTo>
                    <a:pt x="139" y="281"/>
                    <a:pt x="139" y="281"/>
                    <a:pt x="139" y="281"/>
                  </a:cubicBezTo>
                  <a:cubicBezTo>
                    <a:pt x="139" y="280"/>
                    <a:pt x="139" y="280"/>
                    <a:pt x="139" y="280"/>
                  </a:cubicBezTo>
                  <a:cubicBezTo>
                    <a:pt x="139" y="280"/>
                    <a:pt x="139" y="280"/>
                    <a:pt x="139" y="280"/>
                  </a:cubicBezTo>
                  <a:cubicBezTo>
                    <a:pt x="140" y="280"/>
                    <a:pt x="140" y="280"/>
                    <a:pt x="140" y="280"/>
                  </a:cubicBezTo>
                  <a:cubicBezTo>
                    <a:pt x="140" y="279"/>
                    <a:pt x="140" y="279"/>
                    <a:pt x="140" y="279"/>
                  </a:cubicBezTo>
                  <a:cubicBezTo>
                    <a:pt x="140" y="279"/>
                    <a:pt x="140" y="279"/>
                    <a:pt x="140" y="279"/>
                  </a:cubicBezTo>
                  <a:cubicBezTo>
                    <a:pt x="140" y="278"/>
                    <a:pt x="140" y="278"/>
                    <a:pt x="140" y="278"/>
                  </a:cubicBezTo>
                  <a:cubicBezTo>
                    <a:pt x="139" y="278"/>
                    <a:pt x="139" y="278"/>
                    <a:pt x="139" y="278"/>
                  </a:cubicBezTo>
                  <a:cubicBezTo>
                    <a:pt x="139" y="278"/>
                    <a:pt x="139" y="278"/>
                    <a:pt x="139" y="278"/>
                  </a:cubicBezTo>
                  <a:cubicBezTo>
                    <a:pt x="139" y="277"/>
                    <a:pt x="139" y="277"/>
                    <a:pt x="139" y="277"/>
                  </a:cubicBezTo>
                  <a:cubicBezTo>
                    <a:pt x="138" y="277"/>
                    <a:pt x="138" y="277"/>
                    <a:pt x="138" y="277"/>
                  </a:cubicBezTo>
                  <a:cubicBezTo>
                    <a:pt x="138" y="276"/>
                    <a:pt x="138" y="276"/>
                    <a:pt x="138" y="276"/>
                  </a:cubicBezTo>
                  <a:cubicBezTo>
                    <a:pt x="137" y="276"/>
                    <a:pt x="137" y="276"/>
                    <a:pt x="137" y="276"/>
                  </a:cubicBezTo>
                  <a:cubicBezTo>
                    <a:pt x="136" y="277"/>
                    <a:pt x="136" y="277"/>
                    <a:pt x="136" y="277"/>
                  </a:cubicBezTo>
                  <a:cubicBezTo>
                    <a:pt x="135" y="277"/>
                    <a:pt x="135" y="277"/>
                    <a:pt x="135" y="277"/>
                  </a:cubicBezTo>
                  <a:cubicBezTo>
                    <a:pt x="133" y="277"/>
                    <a:pt x="133" y="277"/>
                    <a:pt x="133" y="277"/>
                  </a:cubicBezTo>
                  <a:cubicBezTo>
                    <a:pt x="134" y="277"/>
                    <a:pt x="134" y="277"/>
                    <a:pt x="134" y="277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75"/>
                    <a:pt x="134" y="275"/>
                    <a:pt x="134" y="275"/>
                  </a:cubicBezTo>
                  <a:cubicBezTo>
                    <a:pt x="134" y="275"/>
                    <a:pt x="134" y="275"/>
                    <a:pt x="134" y="275"/>
                  </a:cubicBezTo>
                  <a:cubicBezTo>
                    <a:pt x="134" y="275"/>
                    <a:pt x="134" y="275"/>
                    <a:pt x="134" y="275"/>
                  </a:cubicBezTo>
                  <a:cubicBezTo>
                    <a:pt x="134" y="275"/>
                    <a:pt x="134" y="275"/>
                    <a:pt x="134" y="275"/>
                  </a:cubicBezTo>
                  <a:cubicBezTo>
                    <a:pt x="134" y="275"/>
                    <a:pt x="134" y="275"/>
                    <a:pt x="134" y="275"/>
                  </a:cubicBezTo>
                  <a:cubicBezTo>
                    <a:pt x="134" y="274"/>
                    <a:pt x="134" y="274"/>
                    <a:pt x="134" y="274"/>
                  </a:cubicBezTo>
                  <a:cubicBezTo>
                    <a:pt x="134" y="274"/>
                    <a:pt x="134" y="274"/>
                    <a:pt x="134" y="274"/>
                  </a:cubicBezTo>
                  <a:cubicBezTo>
                    <a:pt x="135" y="273"/>
                    <a:pt x="135" y="273"/>
                    <a:pt x="135" y="273"/>
                  </a:cubicBezTo>
                  <a:cubicBezTo>
                    <a:pt x="135" y="272"/>
                    <a:pt x="135" y="272"/>
                    <a:pt x="135" y="272"/>
                  </a:cubicBezTo>
                  <a:cubicBezTo>
                    <a:pt x="137" y="272"/>
                    <a:pt x="137" y="272"/>
                    <a:pt x="137" y="272"/>
                  </a:cubicBezTo>
                  <a:cubicBezTo>
                    <a:pt x="137" y="271"/>
                    <a:pt x="137" y="271"/>
                    <a:pt x="137" y="271"/>
                  </a:cubicBezTo>
                  <a:cubicBezTo>
                    <a:pt x="136" y="271"/>
                    <a:pt x="136" y="271"/>
                    <a:pt x="136" y="271"/>
                  </a:cubicBezTo>
                  <a:cubicBezTo>
                    <a:pt x="136" y="270"/>
                    <a:pt x="136" y="270"/>
                    <a:pt x="136" y="270"/>
                  </a:cubicBezTo>
                  <a:cubicBezTo>
                    <a:pt x="136" y="270"/>
                    <a:pt x="136" y="270"/>
                    <a:pt x="136" y="270"/>
                  </a:cubicBezTo>
                  <a:cubicBezTo>
                    <a:pt x="137" y="270"/>
                    <a:pt x="137" y="270"/>
                    <a:pt x="137" y="270"/>
                  </a:cubicBezTo>
                  <a:cubicBezTo>
                    <a:pt x="137" y="270"/>
                    <a:pt x="137" y="270"/>
                    <a:pt x="137" y="270"/>
                  </a:cubicBezTo>
                  <a:cubicBezTo>
                    <a:pt x="137" y="270"/>
                    <a:pt x="137" y="270"/>
                    <a:pt x="137" y="270"/>
                  </a:cubicBezTo>
                  <a:cubicBezTo>
                    <a:pt x="137" y="270"/>
                    <a:pt x="137" y="270"/>
                    <a:pt x="137" y="270"/>
                  </a:cubicBezTo>
                  <a:cubicBezTo>
                    <a:pt x="137" y="270"/>
                    <a:pt x="137" y="270"/>
                    <a:pt x="137" y="270"/>
                  </a:cubicBezTo>
                  <a:cubicBezTo>
                    <a:pt x="137" y="269"/>
                    <a:pt x="137" y="269"/>
                    <a:pt x="137" y="269"/>
                  </a:cubicBezTo>
                  <a:cubicBezTo>
                    <a:pt x="136" y="268"/>
                    <a:pt x="136" y="268"/>
                    <a:pt x="136" y="268"/>
                  </a:cubicBezTo>
                  <a:cubicBezTo>
                    <a:pt x="136" y="268"/>
                    <a:pt x="136" y="268"/>
                    <a:pt x="136" y="268"/>
                  </a:cubicBezTo>
                  <a:cubicBezTo>
                    <a:pt x="136" y="268"/>
                    <a:pt x="136" y="268"/>
                    <a:pt x="136" y="268"/>
                  </a:cubicBezTo>
                  <a:cubicBezTo>
                    <a:pt x="137" y="267"/>
                    <a:pt x="137" y="267"/>
                    <a:pt x="137" y="267"/>
                  </a:cubicBezTo>
                  <a:cubicBezTo>
                    <a:pt x="137" y="267"/>
                    <a:pt x="137" y="267"/>
                    <a:pt x="137" y="267"/>
                  </a:cubicBezTo>
                  <a:cubicBezTo>
                    <a:pt x="137" y="267"/>
                    <a:pt x="137" y="267"/>
                    <a:pt x="137" y="267"/>
                  </a:cubicBezTo>
                  <a:cubicBezTo>
                    <a:pt x="136" y="267"/>
                    <a:pt x="136" y="267"/>
                    <a:pt x="136" y="267"/>
                  </a:cubicBezTo>
                  <a:cubicBezTo>
                    <a:pt x="136" y="267"/>
                    <a:pt x="136" y="267"/>
                    <a:pt x="136" y="267"/>
                  </a:cubicBezTo>
                  <a:cubicBezTo>
                    <a:pt x="136" y="267"/>
                    <a:pt x="136" y="267"/>
                    <a:pt x="136" y="267"/>
                  </a:cubicBezTo>
                  <a:cubicBezTo>
                    <a:pt x="136" y="267"/>
                    <a:pt x="136" y="267"/>
                    <a:pt x="136" y="267"/>
                  </a:cubicBezTo>
                  <a:cubicBezTo>
                    <a:pt x="136" y="266"/>
                    <a:pt x="136" y="266"/>
                    <a:pt x="136" y="266"/>
                  </a:cubicBezTo>
                  <a:cubicBezTo>
                    <a:pt x="135" y="266"/>
                    <a:pt x="135" y="266"/>
                    <a:pt x="135" y="266"/>
                  </a:cubicBezTo>
                  <a:cubicBezTo>
                    <a:pt x="135" y="265"/>
                    <a:pt x="135" y="265"/>
                    <a:pt x="135" y="265"/>
                  </a:cubicBezTo>
                  <a:cubicBezTo>
                    <a:pt x="134" y="265"/>
                    <a:pt x="134" y="265"/>
                    <a:pt x="134" y="265"/>
                  </a:cubicBezTo>
                  <a:cubicBezTo>
                    <a:pt x="134" y="265"/>
                    <a:pt x="134" y="265"/>
                    <a:pt x="134" y="265"/>
                  </a:cubicBezTo>
                  <a:cubicBezTo>
                    <a:pt x="134" y="265"/>
                    <a:pt x="134" y="265"/>
                    <a:pt x="134" y="265"/>
                  </a:cubicBezTo>
                  <a:cubicBezTo>
                    <a:pt x="134" y="265"/>
                    <a:pt x="134" y="265"/>
                    <a:pt x="134" y="265"/>
                  </a:cubicBezTo>
                  <a:cubicBezTo>
                    <a:pt x="134" y="265"/>
                    <a:pt x="134" y="265"/>
                    <a:pt x="134" y="265"/>
                  </a:cubicBezTo>
                  <a:cubicBezTo>
                    <a:pt x="134" y="264"/>
                    <a:pt x="134" y="264"/>
                    <a:pt x="134" y="264"/>
                  </a:cubicBezTo>
                  <a:cubicBezTo>
                    <a:pt x="134" y="264"/>
                    <a:pt x="134" y="264"/>
                    <a:pt x="134" y="264"/>
                  </a:cubicBezTo>
                  <a:cubicBezTo>
                    <a:pt x="135" y="264"/>
                    <a:pt x="135" y="264"/>
                    <a:pt x="135" y="264"/>
                  </a:cubicBezTo>
                  <a:cubicBezTo>
                    <a:pt x="134" y="263"/>
                    <a:pt x="134" y="263"/>
                    <a:pt x="134" y="263"/>
                  </a:cubicBezTo>
                  <a:cubicBezTo>
                    <a:pt x="134" y="263"/>
                    <a:pt x="134" y="263"/>
                    <a:pt x="134" y="263"/>
                  </a:cubicBezTo>
                  <a:cubicBezTo>
                    <a:pt x="134" y="263"/>
                    <a:pt x="134" y="263"/>
                    <a:pt x="134" y="263"/>
                  </a:cubicBezTo>
                  <a:cubicBezTo>
                    <a:pt x="134" y="263"/>
                    <a:pt x="134" y="263"/>
                    <a:pt x="134" y="263"/>
                  </a:cubicBezTo>
                  <a:cubicBezTo>
                    <a:pt x="134" y="262"/>
                    <a:pt x="134" y="262"/>
                    <a:pt x="134" y="262"/>
                  </a:cubicBezTo>
                  <a:cubicBezTo>
                    <a:pt x="134" y="262"/>
                    <a:pt x="134" y="262"/>
                    <a:pt x="134" y="262"/>
                  </a:cubicBezTo>
                  <a:cubicBezTo>
                    <a:pt x="134" y="262"/>
                    <a:pt x="134" y="262"/>
                    <a:pt x="134" y="262"/>
                  </a:cubicBezTo>
                  <a:cubicBezTo>
                    <a:pt x="134" y="262"/>
                    <a:pt x="134" y="262"/>
                    <a:pt x="134" y="262"/>
                  </a:cubicBezTo>
                  <a:cubicBezTo>
                    <a:pt x="134" y="262"/>
                    <a:pt x="134" y="262"/>
                    <a:pt x="134" y="262"/>
                  </a:cubicBezTo>
                  <a:cubicBezTo>
                    <a:pt x="134" y="261"/>
                    <a:pt x="134" y="261"/>
                    <a:pt x="134" y="261"/>
                  </a:cubicBezTo>
                  <a:cubicBezTo>
                    <a:pt x="134" y="261"/>
                    <a:pt x="134" y="261"/>
                    <a:pt x="134" y="261"/>
                  </a:cubicBezTo>
                  <a:cubicBezTo>
                    <a:pt x="134" y="261"/>
                    <a:pt x="134" y="261"/>
                    <a:pt x="134" y="261"/>
                  </a:cubicBezTo>
                  <a:cubicBezTo>
                    <a:pt x="134" y="260"/>
                    <a:pt x="134" y="260"/>
                    <a:pt x="134" y="260"/>
                  </a:cubicBezTo>
                  <a:cubicBezTo>
                    <a:pt x="134" y="260"/>
                    <a:pt x="134" y="260"/>
                    <a:pt x="134" y="260"/>
                  </a:cubicBezTo>
                  <a:cubicBezTo>
                    <a:pt x="134" y="260"/>
                    <a:pt x="134" y="260"/>
                    <a:pt x="134" y="260"/>
                  </a:cubicBezTo>
                  <a:cubicBezTo>
                    <a:pt x="134" y="260"/>
                    <a:pt x="134" y="260"/>
                    <a:pt x="134" y="260"/>
                  </a:cubicBezTo>
                  <a:cubicBezTo>
                    <a:pt x="134" y="259"/>
                    <a:pt x="134" y="259"/>
                    <a:pt x="134" y="259"/>
                  </a:cubicBezTo>
                  <a:cubicBezTo>
                    <a:pt x="133" y="259"/>
                    <a:pt x="133" y="259"/>
                    <a:pt x="133" y="259"/>
                  </a:cubicBezTo>
                  <a:cubicBezTo>
                    <a:pt x="133" y="259"/>
                    <a:pt x="133" y="259"/>
                    <a:pt x="133" y="259"/>
                  </a:cubicBezTo>
                  <a:cubicBezTo>
                    <a:pt x="133" y="258"/>
                    <a:pt x="133" y="258"/>
                    <a:pt x="133" y="258"/>
                  </a:cubicBezTo>
                  <a:cubicBezTo>
                    <a:pt x="134" y="258"/>
                    <a:pt x="134" y="258"/>
                    <a:pt x="134" y="258"/>
                  </a:cubicBezTo>
                  <a:cubicBezTo>
                    <a:pt x="134" y="258"/>
                    <a:pt x="134" y="258"/>
                    <a:pt x="134" y="258"/>
                  </a:cubicBezTo>
                  <a:cubicBezTo>
                    <a:pt x="134" y="258"/>
                    <a:pt x="134" y="258"/>
                    <a:pt x="134" y="258"/>
                  </a:cubicBezTo>
                  <a:cubicBezTo>
                    <a:pt x="134" y="258"/>
                    <a:pt x="134" y="258"/>
                    <a:pt x="134" y="258"/>
                  </a:cubicBezTo>
                  <a:cubicBezTo>
                    <a:pt x="135" y="257"/>
                    <a:pt x="135" y="257"/>
                    <a:pt x="135" y="257"/>
                  </a:cubicBezTo>
                  <a:cubicBezTo>
                    <a:pt x="135" y="257"/>
                    <a:pt x="135" y="257"/>
                    <a:pt x="135" y="257"/>
                  </a:cubicBezTo>
                  <a:cubicBezTo>
                    <a:pt x="135" y="256"/>
                    <a:pt x="135" y="256"/>
                    <a:pt x="135" y="256"/>
                  </a:cubicBezTo>
                  <a:cubicBezTo>
                    <a:pt x="135" y="255"/>
                    <a:pt x="135" y="255"/>
                    <a:pt x="135" y="255"/>
                  </a:cubicBezTo>
                  <a:cubicBezTo>
                    <a:pt x="135" y="254"/>
                    <a:pt x="135" y="254"/>
                    <a:pt x="135" y="254"/>
                  </a:cubicBezTo>
                  <a:cubicBezTo>
                    <a:pt x="135" y="254"/>
                    <a:pt x="135" y="254"/>
                    <a:pt x="135" y="254"/>
                  </a:cubicBezTo>
                  <a:cubicBezTo>
                    <a:pt x="134" y="254"/>
                    <a:pt x="134" y="254"/>
                    <a:pt x="134" y="254"/>
                  </a:cubicBezTo>
                  <a:cubicBezTo>
                    <a:pt x="134" y="254"/>
                    <a:pt x="134" y="254"/>
                    <a:pt x="134" y="254"/>
                  </a:cubicBezTo>
                  <a:cubicBezTo>
                    <a:pt x="134" y="253"/>
                    <a:pt x="134" y="253"/>
                    <a:pt x="134" y="253"/>
                  </a:cubicBezTo>
                  <a:cubicBezTo>
                    <a:pt x="134" y="253"/>
                    <a:pt x="134" y="253"/>
                    <a:pt x="134" y="253"/>
                  </a:cubicBezTo>
                  <a:cubicBezTo>
                    <a:pt x="134" y="252"/>
                    <a:pt x="134" y="252"/>
                    <a:pt x="134" y="252"/>
                  </a:cubicBezTo>
                  <a:cubicBezTo>
                    <a:pt x="134" y="252"/>
                    <a:pt x="134" y="252"/>
                    <a:pt x="134" y="252"/>
                  </a:cubicBezTo>
                  <a:cubicBezTo>
                    <a:pt x="134" y="251"/>
                    <a:pt x="134" y="251"/>
                    <a:pt x="134" y="251"/>
                  </a:cubicBezTo>
                  <a:cubicBezTo>
                    <a:pt x="134" y="251"/>
                    <a:pt x="134" y="251"/>
                    <a:pt x="134" y="251"/>
                  </a:cubicBezTo>
                  <a:cubicBezTo>
                    <a:pt x="134" y="251"/>
                    <a:pt x="134" y="251"/>
                    <a:pt x="134" y="251"/>
                  </a:cubicBezTo>
                  <a:cubicBezTo>
                    <a:pt x="133" y="251"/>
                    <a:pt x="133" y="251"/>
                    <a:pt x="133" y="251"/>
                  </a:cubicBezTo>
                  <a:cubicBezTo>
                    <a:pt x="133" y="251"/>
                    <a:pt x="133" y="251"/>
                    <a:pt x="133" y="251"/>
                  </a:cubicBezTo>
                  <a:cubicBezTo>
                    <a:pt x="133" y="251"/>
                    <a:pt x="133" y="251"/>
                    <a:pt x="133" y="251"/>
                  </a:cubicBezTo>
                  <a:cubicBezTo>
                    <a:pt x="133" y="251"/>
                    <a:pt x="133" y="251"/>
                    <a:pt x="133" y="251"/>
                  </a:cubicBezTo>
                  <a:cubicBezTo>
                    <a:pt x="133" y="252"/>
                    <a:pt x="133" y="252"/>
                    <a:pt x="133" y="252"/>
                  </a:cubicBezTo>
                  <a:cubicBezTo>
                    <a:pt x="132" y="252"/>
                    <a:pt x="132" y="252"/>
                    <a:pt x="132" y="252"/>
                  </a:cubicBezTo>
                  <a:cubicBezTo>
                    <a:pt x="132" y="252"/>
                    <a:pt x="132" y="252"/>
                    <a:pt x="132" y="252"/>
                  </a:cubicBezTo>
                  <a:cubicBezTo>
                    <a:pt x="132" y="252"/>
                    <a:pt x="132" y="252"/>
                    <a:pt x="132" y="252"/>
                  </a:cubicBezTo>
                  <a:cubicBezTo>
                    <a:pt x="130" y="252"/>
                    <a:pt x="130" y="252"/>
                    <a:pt x="130" y="252"/>
                  </a:cubicBezTo>
                  <a:cubicBezTo>
                    <a:pt x="130" y="252"/>
                    <a:pt x="130" y="252"/>
                    <a:pt x="130" y="252"/>
                  </a:cubicBezTo>
                  <a:cubicBezTo>
                    <a:pt x="130" y="252"/>
                    <a:pt x="130" y="252"/>
                    <a:pt x="130" y="252"/>
                  </a:cubicBezTo>
                  <a:cubicBezTo>
                    <a:pt x="130" y="252"/>
                    <a:pt x="130" y="252"/>
                    <a:pt x="130" y="252"/>
                  </a:cubicBezTo>
                  <a:cubicBezTo>
                    <a:pt x="129" y="253"/>
                    <a:pt x="129" y="253"/>
                    <a:pt x="129" y="253"/>
                  </a:cubicBezTo>
                  <a:cubicBezTo>
                    <a:pt x="129" y="253"/>
                    <a:pt x="129" y="253"/>
                    <a:pt x="129" y="253"/>
                  </a:cubicBezTo>
                  <a:cubicBezTo>
                    <a:pt x="129" y="253"/>
                    <a:pt x="129" y="253"/>
                    <a:pt x="129" y="253"/>
                  </a:cubicBezTo>
                  <a:cubicBezTo>
                    <a:pt x="129" y="253"/>
                    <a:pt x="129" y="253"/>
                    <a:pt x="129" y="253"/>
                  </a:cubicBezTo>
                  <a:cubicBezTo>
                    <a:pt x="129" y="254"/>
                    <a:pt x="129" y="254"/>
                    <a:pt x="129" y="254"/>
                  </a:cubicBezTo>
                  <a:cubicBezTo>
                    <a:pt x="129" y="254"/>
                    <a:pt x="129" y="254"/>
                    <a:pt x="129" y="254"/>
                  </a:cubicBezTo>
                  <a:cubicBezTo>
                    <a:pt x="128" y="254"/>
                    <a:pt x="128" y="254"/>
                    <a:pt x="128" y="254"/>
                  </a:cubicBezTo>
                  <a:cubicBezTo>
                    <a:pt x="128" y="255"/>
                    <a:pt x="128" y="255"/>
                    <a:pt x="128" y="255"/>
                  </a:cubicBezTo>
                  <a:cubicBezTo>
                    <a:pt x="128" y="256"/>
                    <a:pt x="128" y="256"/>
                    <a:pt x="128" y="256"/>
                  </a:cubicBezTo>
                  <a:cubicBezTo>
                    <a:pt x="127" y="256"/>
                    <a:pt x="127" y="256"/>
                    <a:pt x="127" y="256"/>
                  </a:cubicBezTo>
                  <a:cubicBezTo>
                    <a:pt x="127" y="256"/>
                    <a:pt x="127" y="256"/>
                    <a:pt x="127" y="256"/>
                  </a:cubicBezTo>
                  <a:cubicBezTo>
                    <a:pt x="127" y="257"/>
                    <a:pt x="127" y="257"/>
                    <a:pt x="127" y="257"/>
                  </a:cubicBezTo>
                  <a:cubicBezTo>
                    <a:pt x="127" y="258"/>
                    <a:pt x="127" y="258"/>
                    <a:pt x="127" y="258"/>
                  </a:cubicBezTo>
                  <a:cubicBezTo>
                    <a:pt x="127" y="258"/>
                    <a:pt x="127" y="258"/>
                    <a:pt x="127" y="258"/>
                  </a:cubicBezTo>
                  <a:cubicBezTo>
                    <a:pt x="126" y="258"/>
                    <a:pt x="126" y="258"/>
                    <a:pt x="126" y="258"/>
                  </a:cubicBezTo>
                  <a:cubicBezTo>
                    <a:pt x="126" y="258"/>
                    <a:pt x="126" y="258"/>
                    <a:pt x="126" y="258"/>
                  </a:cubicBezTo>
                  <a:cubicBezTo>
                    <a:pt x="126" y="259"/>
                    <a:pt x="126" y="259"/>
                    <a:pt x="126" y="259"/>
                  </a:cubicBezTo>
                  <a:cubicBezTo>
                    <a:pt x="126" y="259"/>
                    <a:pt x="126" y="259"/>
                    <a:pt x="126" y="259"/>
                  </a:cubicBezTo>
                  <a:cubicBezTo>
                    <a:pt x="125" y="259"/>
                    <a:pt x="125" y="259"/>
                    <a:pt x="125" y="259"/>
                  </a:cubicBezTo>
                  <a:cubicBezTo>
                    <a:pt x="125" y="259"/>
                    <a:pt x="125" y="259"/>
                    <a:pt x="125" y="259"/>
                  </a:cubicBezTo>
                  <a:cubicBezTo>
                    <a:pt x="125" y="259"/>
                    <a:pt x="125" y="259"/>
                    <a:pt x="125" y="259"/>
                  </a:cubicBezTo>
                  <a:cubicBezTo>
                    <a:pt x="125" y="259"/>
                    <a:pt x="125" y="259"/>
                    <a:pt x="125" y="259"/>
                  </a:cubicBezTo>
                  <a:cubicBezTo>
                    <a:pt x="125" y="260"/>
                    <a:pt x="125" y="260"/>
                    <a:pt x="125" y="260"/>
                  </a:cubicBezTo>
                  <a:cubicBezTo>
                    <a:pt x="125" y="260"/>
                    <a:pt x="125" y="260"/>
                    <a:pt x="125" y="260"/>
                  </a:cubicBezTo>
                  <a:cubicBezTo>
                    <a:pt x="125" y="260"/>
                    <a:pt x="125" y="260"/>
                    <a:pt x="125" y="260"/>
                  </a:cubicBezTo>
                  <a:cubicBezTo>
                    <a:pt x="125" y="260"/>
                    <a:pt x="125" y="260"/>
                    <a:pt x="125" y="260"/>
                  </a:cubicBezTo>
                  <a:cubicBezTo>
                    <a:pt x="125" y="261"/>
                    <a:pt x="125" y="261"/>
                    <a:pt x="125" y="261"/>
                  </a:cubicBezTo>
                  <a:cubicBezTo>
                    <a:pt x="126" y="261"/>
                    <a:pt x="126" y="261"/>
                    <a:pt x="126" y="261"/>
                  </a:cubicBezTo>
                  <a:cubicBezTo>
                    <a:pt x="126" y="261"/>
                    <a:pt x="126" y="261"/>
                    <a:pt x="126" y="261"/>
                  </a:cubicBezTo>
                  <a:cubicBezTo>
                    <a:pt x="125" y="262"/>
                    <a:pt x="125" y="262"/>
                    <a:pt x="125" y="262"/>
                  </a:cubicBezTo>
                  <a:cubicBezTo>
                    <a:pt x="125" y="262"/>
                    <a:pt x="125" y="262"/>
                    <a:pt x="125" y="262"/>
                  </a:cubicBezTo>
                  <a:cubicBezTo>
                    <a:pt x="124" y="262"/>
                    <a:pt x="124" y="262"/>
                    <a:pt x="124" y="262"/>
                  </a:cubicBezTo>
                  <a:cubicBezTo>
                    <a:pt x="124" y="262"/>
                    <a:pt x="124" y="262"/>
                    <a:pt x="124" y="262"/>
                  </a:cubicBezTo>
                  <a:cubicBezTo>
                    <a:pt x="124" y="262"/>
                    <a:pt x="124" y="262"/>
                    <a:pt x="124" y="262"/>
                  </a:cubicBezTo>
                  <a:cubicBezTo>
                    <a:pt x="123" y="262"/>
                    <a:pt x="123" y="262"/>
                    <a:pt x="123" y="262"/>
                  </a:cubicBezTo>
                  <a:cubicBezTo>
                    <a:pt x="123" y="265"/>
                    <a:pt x="123" y="267"/>
                    <a:pt x="123" y="270"/>
                  </a:cubicBezTo>
                  <a:cubicBezTo>
                    <a:pt x="123" y="270"/>
                    <a:pt x="123" y="270"/>
                    <a:pt x="123" y="270"/>
                  </a:cubicBezTo>
                  <a:cubicBezTo>
                    <a:pt x="123" y="271"/>
                    <a:pt x="123" y="271"/>
                    <a:pt x="123" y="271"/>
                  </a:cubicBezTo>
                  <a:cubicBezTo>
                    <a:pt x="123" y="271"/>
                    <a:pt x="123" y="271"/>
                    <a:pt x="123" y="271"/>
                  </a:cubicBezTo>
                  <a:cubicBezTo>
                    <a:pt x="123" y="271"/>
                    <a:pt x="123" y="271"/>
                    <a:pt x="123" y="271"/>
                  </a:cubicBezTo>
                  <a:cubicBezTo>
                    <a:pt x="123" y="271"/>
                    <a:pt x="123" y="271"/>
                    <a:pt x="123" y="271"/>
                  </a:cubicBezTo>
                  <a:cubicBezTo>
                    <a:pt x="123" y="271"/>
                    <a:pt x="123" y="271"/>
                    <a:pt x="123" y="271"/>
                  </a:cubicBezTo>
                  <a:cubicBezTo>
                    <a:pt x="123" y="270"/>
                    <a:pt x="123" y="270"/>
                    <a:pt x="123" y="270"/>
                  </a:cubicBezTo>
                  <a:cubicBezTo>
                    <a:pt x="123" y="270"/>
                    <a:pt x="123" y="270"/>
                    <a:pt x="123" y="270"/>
                  </a:cubicBezTo>
                  <a:cubicBezTo>
                    <a:pt x="124" y="270"/>
                    <a:pt x="124" y="270"/>
                    <a:pt x="124" y="270"/>
                  </a:cubicBezTo>
                  <a:cubicBezTo>
                    <a:pt x="124" y="270"/>
                    <a:pt x="124" y="270"/>
                    <a:pt x="124" y="270"/>
                  </a:cubicBezTo>
                  <a:cubicBezTo>
                    <a:pt x="125" y="270"/>
                    <a:pt x="125" y="270"/>
                    <a:pt x="125" y="270"/>
                  </a:cubicBezTo>
                  <a:cubicBezTo>
                    <a:pt x="125" y="271"/>
                    <a:pt x="125" y="271"/>
                    <a:pt x="125" y="271"/>
                  </a:cubicBezTo>
                  <a:cubicBezTo>
                    <a:pt x="125" y="271"/>
                    <a:pt x="125" y="271"/>
                    <a:pt x="125" y="271"/>
                  </a:cubicBezTo>
                  <a:cubicBezTo>
                    <a:pt x="125" y="271"/>
                    <a:pt x="125" y="271"/>
                    <a:pt x="125" y="271"/>
                  </a:cubicBezTo>
                  <a:cubicBezTo>
                    <a:pt x="125" y="271"/>
                    <a:pt x="125" y="271"/>
                    <a:pt x="125" y="271"/>
                  </a:cubicBezTo>
                  <a:cubicBezTo>
                    <a:pt x="125" y="271"/>
                    <a:pt x="125" y="271"/>
                    <a:pt x="125" y="271"/>
                  </a:cubicBezTo>
                  <a:cubicBezTo>
                    <a:pt x="125" y="271"/>
                    <a:pt x="125" y="271"/>
                    <a:pt x="125" y="271"/>
                  </a:cubicBezTo>
                  <a:cubicBezTo>
                    <a:pt x="126" y="272"/>
                    <a:pt x="126" y="272"/>
                    <a:pt x="126" y="272"/>
                  </a:cubicBezTo>
                  <a:cubicBezTo>
                    <a:pt x="126" y="272"/>
                    <a:pt x="126" y="272"/>
                    <a:pt x="126" y="272"/>
                  </a:cubicBezTo>
                  <a:cubicBezTo>
                    <a:pt x="126" y="272"/>
                    <a:pt x="126" y="272"/>
                    <a:pt x="126" y="272"/>
                  </a:cubicBezTo>
                  <a:cubicBezTo>
                    <a:pt x="126" y="272"/>
                    <a:pt x="126" y="272"/>
                    <a:pt x="126" y="272"/>
                  </a:cubicBezTo>
                  <a:cubicBezTo>
                    <a:pt x="126" y="272"/>
                    <a:pt x="126" y="272"/>
                    <a:pt x="126" y="272"/>
                  </a:cubicBezTo>
                  <a:cubicBezTo>
                    <a:pt x="126" y="272"/>
                    <a:pt x="126" y="272"/>
                    <a:pt x="126" y="272"/>
                  </a:cubicBezTo>
                  <a:cubicBezTo>
                    <a:pt x="126" y="273"/>
                    <a:pt x="126" y="273"/>
                    <a:pt x="126" y="273"/>
                  </a:cubicBezTo>
                  <a:cubicBezTo>
                    <a:pt x="127" y="273"/>
                    <a:pt x="127" y="273"/>
                    <a:pt x="127" y="273"/>
                  </a:cubicBezTo>
                  <a:cubicBezTo>
                    <a:pt x="127" y="274"/>
                    <a:pt x="127" y="274"/>
                    <a:pt x="127" y="274"/>
                  </a:cubicBezTo>
                  <a:cubicBezTo>
                    <a:pt x="127" y="274"/>
                    <a:pt x="127" y="274"/>
                    <a:pt x="127" y="274"/>
                  </a:cubicBezTo>
                  <a:cubicBezTo>
                    <a:pt x="127" y="274"/>
                    <a:pt x="127" y="274"/>
                    <a:pt x="127" y="274"/>
                  </a:cubicBezTo>
                  <a:cubicBezTo>
                    <a:pt x="128" y="275"/>
                    <a:pt x="128" y="275"/>
                    <a:pt x="128" y="275"/>
                  </a:cubicBezTo>
                  <a:cubicBezTo>
                    <a:pt x="127" y="275"/>
                    <a:pt x="127" y="275"/>
                    <a:pt x="127" y="275"/>
                  </a:cubicBezTo>
                  <a:cubicBezTo>
                    <a:pt x="127" y="275"/>
                    <a:pt x="127" y="275"/>
                    <a:pt x="127" y="275"/>
                  </a:cubicBezTo>
                  <a:cubicBezTo>
                    <a:pt x="127" y="275"/>
                    <a:pt x="127" y="275"/>
                    <a:pt x="127" y="275"/>
                  </a:cubicBezTo>
                  <a:cubicBezTo>
                    <a:pt x="127" y="275"/>
                    <a:pt x="127" y="275"/>
                    <a:pt x="127" y="275"/>
                  </a:cubicBezTo>
                  <a:cubicBezTo>
                    <a:pt x="127" y="276"/>
                    <a:pt x="127" y="276"/>
                    <a:pt x="127" y="276"/>
                  </a:cubicBezTo>
                  <a:cubicBezTo>
                    <a:pt x="127" y="276"/>
                    <a:pt x="127" y="276"/>
                    <a:pt x="127" y="276"/>
                  </a:cubicBezTo>
                  <a:cubicBezTo>
                    <a:pt x="127" y="276"/>
                    <a:pt x="127" y="276"/>
                    <a:pt x="127" y="276"/>
                  </a:cubicBezTo>
                  <a:cubicBezTo>
                    <a:pt x="128" y="276"/>
                    <a:pt x="128" y="276"/>
                    <a:pt x="128" y="276"/>
                  </a:cubicBezTo>
                  <a:cubicBezTo>
                    <a:pt x="127" y="277"/>
                    <a:pt x="127" y="277"/>
                    <a:pt x="127" y="277"/>
                  </a:cubicBezTo>
                  <a:cubicBezTo>
                    <a:pt x="127" y="276"/>
                    <a:pt x="127" y="276"/>
                    <a:pt x="127" y="276"/>
                  </a:cubicBezTo>
                  <a:cubicBezTo>
                    <a:pt x="126" y="277"/>
                    <a:pt x="126" y="277"/>
                    <a:pt x="126" y="277"/>
                  </a:cubicBezTo>
                  <a:cubicBezTo>
                    <a:pt x="126" y="277"/>
                    <a:pt x="126" y="277"/>
                    <a:pt x="126" y="277"/>
                  </a:cubicBezTo>
                  <a:cubicBezTo>
                    <a:pt x="127" y="277"/>
                    <a:pt x="127" y="277"/>
                    <a:pt x="127" y="277"/>
                  </a:cubicBezTo>
                  <a:cubicBezTo>
                    <a:pt x="126" y="278"/>
                    <a:pt x="126" y="278"/>
                    <a:pt x="126" y="278"/>
                  </a:cubicBezTo>
                  <a:cubicBezTo>
                    <a:pt x="125" y="278"/>
                    <a:pt x="125" y="278"/>
                    <a:pt x="125" y="278"/>
                  </a:cubicBezTo>
                  <a:cubicBezTo>
                    <a:pt x="125" y="278"/>
                    <a:pt x="125" y="278"/>
                    <a:pt x="125" y="278"/>
                  </a:cubicBezTo>
                  <a:cubicBezTo>
                    <a:pt x="125" y="279"/>
                    <a:pt x="125" y="279"/>
                    <a:pt x="125" y="279"/>
                  </a:cubicBezTo>
                  <a:cubicBezTo>
                    <a:pt x="124" y="279"/>
                    <a:pt x="124" y="279"/>
                    <a:pt x="124" y="279"/>
                  </a:cubicBezTo>
                  <a:cubicBezTo>
                    <a:pt x="122" y="280"/>
                    <a:pt x="122" y="280"/>
                    <a:pt x="122" y="280"/>
                  </a:cubicBezTo>
                  <a:cubicBezTo>
                    <a:pt x="122" y="280"/>
                    <a:pt x="122" y="280"/>
                    <a:pt x="122" y="280"/>
                  </a:cubicBezTo>
                  <a:cubicBezTo>
                    <a:pt x="122" y="281"/>
                    <a:pt x="122" y="281"/>
                    <a:pt x="122" y="281"/>
                  </a:cubicBezTo>
                  <a:cubicBezTo>
                    <a:pt x="122" y="282"/>
                    <a:pt x="122" y="282"/>
                    <a:pt x="122" y="282"/>
                  </a:cubicBezTo>
                  <a:cubicBezTo>
                    <a:pt x="122" y="282"/>
                    <a:pt x="122" y="282"/>
                    <a:pt x="122" y="282"/>
                  </a:cubicBezTo>
                  <a:cubicBezTo>
                    <a:pt x="123" y="281"/>
                    <a:pt x="123" y="281"/>
                    <a:pt x="123" y="281"/>
                  </a:cubicBezTo>
                  <a:cubicBezTo>
                    <a:pt x="123" y="282"/>
                    <a:pt x="123" y="282"/>
                    <a:pt x="123" y="282"/>
                  </a:cubicBezTo>
                  <a:cubicBezTo>
                    <a:pt x="123" y="282"/>
                    <a:pt x="123" y="282"/>
                    <a:pt x="123" y="282"/>
                  </a:cubicBezTo>
                  <a:cubicBezTo>
                    <a:pt x="124" y="281"/>
                    <a:pt x="124" y="281"/>
                    <a:pt x="124" y="281"/>
                  </a:cubicBezTo>
                  <a:cubicBezTo>
                    <a:pt x="124" y="281"/>
                    <a:pt x="124" y="281"/>
                    <a:pt x="124" y="281"/>
                  </a:cubicBezTo>
                  <a:cubicBezTo>
                    <a:pt x="124" y="281"/>
                    <a:pt x="124" y="281"/>
                    <a:pt x="124" y="281"/>
                  </a:cubicBezTo>
                  <a:cubicBezTo>
                    <a:pt x="124" y="281"/>
                    <a:pt x="124" y="281"/>
                    <a:pt x="124" y="281"/>
                  </a:cubicBezTo>
                  <a:cubicBezTo>
                    <a:pt x="124" y="282"/>
                    <a:pt x="124" y="282"/>
                    <a:pt x="124" y="282"/>
                  </a:cubicBezTo>
                  <a:cubicBezTo>
                    <a:pt x="124" y="282"/>
                    <a:pt x="124" y="282"/>
                    <a:pt x="124" y="282"/>
                  </a:cubicBezTo>
                  <a:cubicBezTo>
                    <a:pt x="124" y="282"/>
                    <a:pt x="124" y="282"/>
                    <a:pt x="124" y="282"/>
                  </a:cubicBezTo>
                  <a:cubicBezTo>
                    <a:pt x="124" y="282"/>
                    <a:pt x="124" y="282"/>
                    <a:pt x="124" y="282"/>
                  </a:cubicBezTo>
                  <a:cubicBezTo>
                    <a:pt x="124" y="282"/>
                    <a:pt x="124" y="282"/>
                    <a:pt x="124" y="282"/>
                  </a:cubicBezTo>
                  <a:cubicBezTo>
                    <a:pt x="124" y="283"/>
                    <a:pt x="124" y="283"/>
                    <a:pt x="124" y="283"/>
                  </a:cubicBezTo>
                  <a:cubicBezTo>
                    <a:pt x="124" y="283"/>
                    <a:pt x="124" y="283"/>
                    <a:pt x="124" y="283"/>
                  </a:cubicBezTo>
                  <a:cubicBezTo>
                    <a:pt x="124" y="283"/>
                    <a:pt x="124" y="283"/>
                    <a:pt x="124" y="283"/>
                  </a:cubicBezTo>
                  <a:cubicBezTo>
                    <a:pt x="124" y="283"/>
                    <a:pt x="124" y="283"/>
                    <a:pt x="124" y="283"/>
                  </a:cubicBezTo>
                  <a:cubicBezTo>
                    <a:pt x="126" y="284"/>
                    <a:pt x="126" y="284"/>
                    <a:pt x="126" y="284"/>
                  </a:cubicBezTo>
                  <a:cubicBezTo>
                    <a:pt x="126" y="284"/>
                    <a:pt x="126" y="284"/>
                    <a:pt x="126" y="284"/>
                  </a:cubicBezTo>
                  <a:cubicBezTo>
                    <a:pt x="125" y="284"/>
                    <a:pt x="125" y="284"/>
                    <a:pt x="125" y="284"/>
                  </a:cubicBezTo>
                  <a:cubicBezTo>
                    <a:pt x="126" y="285"/>
                    <a:pt x="126" y="285"/>
                    <a:pt x="126" y="285"/>
                  </a:cubicBezTo>
                  <a:cubicBezTo>
                    <a:pt x="128" y="286"/>
                    <a:pt x="128" y="286"/>
                    <a:pt x="128" y="286"/>
                  </a:cubicBezTo>
                  <a:cubicBezTo>
                    <a:pt x="128" y="286"/>
                    <a:pt x="128" y="286"/>
                    <a:pt x="128" y="286"/>
                  </a:cubicBezTo>
                  <a:cubicBezTo>
                    <a:pt x="128" y="286"/>
                    <a:pt x="128" y="286"/>
                    <a:pt x="128" y="286"/>
                  </a:cubicBezTo>
                  <a:cubicBezTo>
                    <a:pt x="128" y="286"/>
                    <a:pt x="128" y="286"/>
                    <a:pt x="128" y="286"/>
                  </a:cubicBezTo>
                  <a:cubicBezTo>
                    <a:pt x="128" y="287"/>
                    <a:pt x="128" y="287"/>
                    <a:pt x="128" y="287"/>
                  </a:cubicBezTo>
                  <a:cubicBezTo>
                    <a:pt x="129" y="287"/>
                    <a:pt x="129" y="287"/>
                    <a:pt x="129" y="287"/>
                  </a:cubicBezTo>
                  <a:cubicBezTo>
                    <a:pt x="129" y="287"/>
                    <a:pt x="129" y="287"/>
                    <a:pt x="129" y="287"/>
                  </a:cubicBezTo>
                  <a:cubicBezTo>
                    <a:pt x="129" y="287"/>
                    <a:pt x="129" y="287"/>
                    <a:pt x="129" y="287"/>
                  </a:cubicBezTo>
                  <a:cubicBezTo>
                    <a:pt x="129" y="287"/>
                    <a:pt x="129" y="287"/>
                    <a:pt x="129" y="287"/>
                  </a:cubicBezTo>
                  <a:cubicBezTo>
                    <a:pt x="130" y="287"/>
                    <a:pt x="130" y="287"/>
                    <a:pt x="130" y="287"/>
                  </a:cubicBezTo>
                  <a:cubicBezTo>
                    <a:pt x="130" y="288"/>
                    <a:pt x="130" y="288"/>
                    <a:pt x="130" y="288"/>
                  </a:cubicBezTo>
                  <a:cubicBezTo>
                    <a:pt x="130" y="288"/>
                    <a:pt x="130" y="288"/>
                    <a:pt x="130" y="288"/>
                  </a:cubicBezTo>
                  <a:cubicBezTo>
                    <a:pt x="130" y="288"/>
                    <a:pt x="130" y="288"/>
                    <a:pt x="130" y="288"/>
                  </a:cubicBezTo>
                  <a:cubicBezTo>
                    <a:pt x="129" y="288"/>
                    <a:pt x="129" y="288"/>
                    <a:pt x="129" y="288"/>
                  </a:cubicBezTo>
                  <a:cubicBezTo>
                    <a:pt x="129" y="288"/>
                    <a:pt x="129" y="288"/>
                    <a:pt x="129" y="288"/>
                  </a:cubicBezTo>
                  <a:cubicBezTo>
                    <a:pt x="129" y="288"/>
                    <a:pt x="129" y="288"/>
                    <a:pt x="129" y="288"/>
                  </a:cubicBezTo>
                  <a:cubicBezTo>
                    <a:pt x="129" y="288"/>
                    <a:pt x="129" y="288"/>
                    <a:pt x="129" y="288"/>
                  </a:cubicBezTo>
                  <a:cubicBezTo>
                    <a:pt x="129" y="288"/>
                    <a:pt x="129" y="288"/>
                    <a:pt x="129" y="288"/>
                  </a:cubicBezTo>
                  <a:cubicBezTo>
                    <a:pt x="130" y="290"/>
                    <a:pt x="130" y="290"/>
                    <a:pt x="130" y="290"/>
                  </a:cubicBezTo>
                  <a:cubicBezTo>
                    <a:pt x="130" y="290"/>
                    <a:pt x="130" y="290"/>
                    <a:pt x="130" y="290"/>
                  </a:cubicBezTo>
                  <a:cubicBezTo>
                    <a:pt x="129" y="290"/>
                    <a:pt x="129" y="290"/>
                    <a:pt x="129" y="290"/>
                  </a:cubicBezTo>
                  <a:cubicBezTo>
                    <a:pt x="129" y="291"/>
                    <a:pt x="129" y="291"/>
                    <a:pt x="129" y="291"/>
                  </a:cubicBezTo>
                  <a:cubicBezTo>
                    <a:pt x="129" y="291"/>
                    <a:pt x="129" y="291"/>
                    <a:pt x="129" y="291"/>
                  </a:cubicBezTo>
                  <a:cubicBezTo>
                    <a:pt x="129" y="291"/>
                    <a:pt x="129" y="291"/>
                    <a:pt x="129" y="291"/>
                  </a:cubicBezTo>
                  <a:cubicBezTo>
                    <a:pt x="129" y="291"/>
                    <a:pt x="129" y="291"/>
                    <a:pt x="129" y="291"/>
                  </a:cubicBezTo>
                  <a:cubicBezTo>
                    <a:pt x="130" y="291"/>
                    <a:pt x="130" y="291"/>
                    <a:pt x="130" y="291"/>
                  </a:cubicBezTo>
                  <a:cubicBezTo>
                    <a:pt x="130" y="292"/>
                    <a:pt x="130" y="292"/>
                    <a:pt x="130" y="292"/>
                  </a:cubicBezTo>
                  <a:cubicBezTo>
                    <a:pt x="129" y="291"/>
                    <a:pt x="129" y="291"/>
                    <a:pt x="129" y="291"/>
                  </a:cubicBezTo>
                  <a:cubicBezTo>
                    <a:pt x="129" y="291"/>
                    <a:pt x="129" y="291"/>
                    <a:pt x="129" y="291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28" y="292"/>
                    <a:pt x="128" y="292"/>
                    <a:pt x="128" y="292"/>
                  </a:cubicBezTo>
                  <a:cubicBezTo>
                    <a:pt x="129" y="292"/>
                    <a:pt x="129" y="292"/>
                    <a:pt x="129" y="292"/>
                  </a:cubicBezTo>
                  <a:cubicBezTo>
                    <a:pt x="129" y="293"/>
                    <a:pt x="129" y="293"/>
                    <a:pt x="129" y="293"/>
                  </a:cubicBezTo>
                  <a:cubicBezTo>
                    <a:pt x="129" y="294"/>
                    <a:pt x="129" y="294"/>
                    <a:pt x="129" y="294"/>
                  </a:cubicBezTo>
                  <a:cubicBezTo>
                    <a:pt x="129" y="294"/>
                    <a:pt x="129" y="294"/>
                    <a:pt x="129" y="294"/>
                  </a:cubicBezTo>
                  <a:cubicBezTo>
                    <a:pt x="129" y="294"/>
                    <a:pt x="129" y="294"/>
                    <a:pt x="129" y="294"/>
                  </a:cubicBezTo>
                  <a:cubicBezTo>
                    <a:pt x="129" y="294"/>
                    <a:pt x="129" y="294"/>
                    <a:pt x="129" y="294"/>
                  </a:cubicBezTo>
                  <a:cubicBezTo>
                    <a:pt x="128" y="293"/>
                    <a:pt x="128" y="293"/>
                    <a:pt x="128" y="293"/>
                  </a:cubicBezTo>
                  <a:cubicBezTo>
                    <a:pt x="126" y="293"/>
                    <a:pt x="123" y="292"/>
                    <a:pt x="121" y="291"/>
                  </a:cubicBezTo>
                  <a:cubicBezTo>
                    <a:pt x="121" y="291"/>
                    <a:pt x="121" y="291"/>
                    <a:pt x="121" y="291"/>
                  </a:cubicBezTo>
                  <a:cubicBezTo>
                    <a:pt x="120" y="298"/>
                    <a:pt x="119" y="305"/>
                    <a:pt x="119" y="312"/>
                  </a:cubicBezTo>
                  <a:cubicBezTo>
                    <a:pt x="119" y="312"/>
                    <a:pt x="119" y="312"/>
                    <a:pt x="119" y="312"/>
                  </a:cubicBezTo>
                  <a:cubicBezTo>
                    <a:pt x="119" y="312"/>
                    <a:pt x="119" y="312"/>
                    <a:pt x="119" y="312"/>
                  </a:cubicBezTo>
                  <a:lnTo>
                    <a:pt x="120" y="312"/>
                  </a:lnTo>
                  <a:close/>
                  <a:moveTo>
                    <a:pt x="133" y="350"/>
                  </a:moveTo>
                  <a:cubicBezTo>
                    <a:pt x="132" y="350"/>
                    <a:pt x="132" y="350"/>
                    <a:pt x="132" y="350"/>
                  </a:cubicBezTo>
                  <a:cubicBezTo>
                    <a:pt x="131" y="351"/>
                    <a:pt x="131" y="351"/>
                    <a:pt x="131" y="351"/>
                  </a:cubicBezTo>
                  <a:cubicBezTo>
                    <a:pt x="131" y="351"/>
                    <a:pt x="131" y="351"/>
                    <a:pt x="131" y="351"/>
                  </a:cubicBezTo>
                  <a:cubicBezTo>
                    <a:pt x="131" y="352"/>
                    <a:pt x="131" y="352"/>
                    <a:pt x="131" y="352"/>
                  </a:cubicBezTo>
                  <a:cubicBezTo>
                    <a:pt x="132" y="352"/>
                    <a:pt x="132" y="352"/>
                    <a:pt x="132" y="352"/>
                  </a:cubicBezTo>
                  <a:cubicBezTo>
                    <a:pt x="132" y="352"/>
                    <a:pt x="132" y="352"/>
                    <a:pt x="132" y="352"/>
                  </a:cubicBezTo>
                  <a:cubicBezTo>
                    <a:pt x="132" y="352"/>
                    <a:pt x="132" y="352"/>
                    <a:pt x="132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5" y="352"/>
                    <a:pt x="135" y="352"/>
                    <a:pt x="135" y="352"/>
                  </a:cubicBezTo>
                  <a:cubicBezTo>
                    <a:pt x="135" y="352"/>
                    <a:pt x="135" y="352"/>
                    <a:pt x="135" y="352"/>
                  </a:cubicBezTo>
                  <a:cubicBezTo>
                    <a:pt x="135" y="351"/>
                    <a:pt x="135" y="351"/>
                    <a:pt x="135" y="351"/>
                  </a:cubicBezTo>
                  <a:cubicBezTo>
                    <a:pt x="135" y="351"/>
                    <a:pt x="135" y="351"/>
                    <a:pt x="135" y="351"/>
                  </a:cubicBezTo>
                  <a:cubicBezTo>
                    <a:pt x="135" y="350"/>
                    <a:pt x="135" y="350"/>
                    <a:pt x="135" y="350"/>
                  </a:cubicBezTo>
                  <a:lnTo>
                    <a:pt x="133" y="350"/>
                  </a:lnTo>
                  <a:close/>
                  <a:moveTo>
                    <a:pt x="155" y="225"/>
                  </a:moveTo>
                  <a:cubicBezTo>
                    <a:pt x="156" y="226"/>
                    <a:pt x="156" y="226"/>
                    <a:pt x="156" y="226"/>
                  </a:cubicBezTo>
                  <a:cubicBezTo>
                    <a:pt x="156" y="227"/>
                    <a:pt x="156" y="227"/>
                    <a:pt x="156" y="227"/>
                  </a:cubicBezTo>
                  <a:cubicBezTo>
                    <a:pt x="156" y="227"/>
                    <a:pt x="156" y="227"/>
                    <a:pt x="156" y="227"/>
                  </a:cubicBezTo>
                  <a:cubicBezTo>
                    <a:pt x="156" y="228"/>
                    <a:pt x="156" y="228"/>
                    <a:pt x="156" y="228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56" y="230"/>
                    <a:pt x="156" y="230"/>
                    <a:pt x="156" y="230"/>
                  </a:cubicBezTo>
                  <a:cubicBezTo>
                    <a:pt x="156" y="230"/>
                    <a:pt x="156" y="230"/>
                    <a:pt x="156" y="230"/>
                  </a:cubicBezTo>
                  <a:cubicBezTo>
                    <a:pt x="157" y="230"/>
                    <a:pt x="157" y="230"/>
                    <a:pt x="157" y="230"/>
                  </a:cubicBezTo>
                  <a:cubicBezTo>
                    <a:pt x="157" y="231"/>
                    <a:pt x="157" y="231"/>
                    <a:pt x="157" y="231"/>
                  </a:cubicBezTo>
                  <a:cubicBezTo>
                    <a:pt x="157" y="231"/>
                    <a:pt x="157" y="231"/>
                    <a:pt x="157" y="231"/>
                  </a:cubicBezTo>
                  <a:cubicBezTo>
                    <a:pt x="157" y="231"/>
                    <a:pt x="157" y="231"/>
                    <a:pt x="157" y="231"/>
                  </a:cubicBezTo>
                  <a:cubicBezTo>
                    <a:pt x="157" y="231"/>
                    <a:pt x="157" y="231"/>
                    <a:pt x="157" y="231"/>
                  </a:cubicBezTo>
                  <a:cubicBezTo>
                    <a:pt x="157" y="232"/>
                    <a:pt x="157" y="232"/>
                    <a:pt x="157" y="232"/>
                  </a:cubicBezTo>
                  <a:cubicBezTo>
                    <a:pt x="157" y="232"/>
                    <a:pt x="157" y="232"/>
                    <a:pt x="157" y="232"/>
                  </a:cubicBezTo>
                  <a:cubicBezTo>
                    <a:pt x="157" y="232"/>
                    <a:pt x="157" y="232"/>
                    <a:pt x="157" y="232"/>
                  </a:cubicBezTo>
                  <a:cubicBezTo>
                    <a:pt x="157" y="232"/>
                    <a:pt x="157" y="232"/>
                    <a:pt x="157" y="232"/>
                  </a:cubicBezTo>
                  <a:cubicBezTo>
                    <a:pt x="157" y="233"/>
                    <a:pt x="157" y="233"/>
                    <a:pt x="157" y="233"/>
                  </a:cubicBezTo>
                  <a:cubicBezTo>
                    <a:pt x="157" y="233"/>
                    <a:pt x="157" y="233"/>
                    <a:pt x="157" y="233"/>
                  </a:cubicBezTo>
                  <a:cubicBezTo>
                    <a:pt x="157" y="233"/>
                    <a:pt x="157" y="233"/>
                    <a:pt x="157" y="233"/>
                  </a:cubicBezTo>
                  <a:cubicBezTo>
                    <a:pt x="157" y="234"/>
                    <a:pt x="157" y="234"/>
                    <a:pt x="157" y="234"/>
                  </a:cubicBezTo>
                  <a:cubicBezTo>
                    <a:pt x="157" y="234"/>
                    <a:pt x="157" y="234"/>
                    <a:pt x="157" y="234"/>
                  </a:cubicBezTo>
                  <a:cubicBezTo>
                    <a:pt x="157" y="235"/>
                    <a:pt x="157" y="235"/>
                    <a:pt x="157" y="235"/>
                  </a:cubicBezTo>
                  <a:cubicBezTo>
                    <a:pt x="157" y="235"/>
                    <a:pt x="157" y="235"/>
                    <a:pt x="157" y="235"/>
                  </a:cubicBezTo>
                  <a:cubicBezTo>
                    <a:pt x="157" y="235"/>
                    <a:pt x="157" y="235"/>
                    <a:pt x="157" y="235"/>
                  </a:cubicBezTo>
                  <a:cubicBezTo>
                    <a:pt x="157" y="235"/>
                    <a:pt x="157" y="235"/>
                    <a:pt x="157" y="23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8" y="236"/>
                    <a:pt x="158" y="236"/>
                    <a:pt x="158" y="236"/>
                  </a:cubicBezTo>
                  <a:cubicBezTo>
                    <a:pt x="158" y="236"/>
                    <a:pt x="158" y="236"/>
                    <a:pt x="158" y="236"/>
                  </a:cubicBezTo>
                  <a:cubicBezTo>
                    <a:pt x="158" y="236"/>
                    <a:pt x="158" y="236"/>
                    <a:pt x="158" y="236"/>
                  </a:cubicBezTo>
                  <a:cubicBezTo>
                    <a:pt x="158" y="236"/>
                    <a:pt x="158" y="236"/>
                    <a:pt x="158" y="236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8" y="237"/>
                    <a:pt x="158" y="237"/>
                    <a:pt x="158" y="237"/>
                  </a:cubicBezTo>
                  <a:cubicBezTo>
                    <a:pt x="158" y="238"/>
                    <a:pt x="158" y="238"/>
                    <a:pt x="158" y="238"/>
                  </a:cubicBezTo>
                  <a:cubicBezTo>
                    <a:pt x="158" y="238"/>
                    <a:pt x="158" y="238"/>
                    <a:pt x="158" y="238"/>
                  </a:cubicBezTo>
                  <a:cubicBezTo>
                    <a:pt x="159" y="239"/>
                    <a:pt x="159" y="239"/>
                    <a:pt x="159" y="239"/>
                  </a:cubicBezTo>
                  <a:cubicBezTo>
                    <a:pt x="159" y="239"/>
                    <a:pt x="159" y="239"/>
                    <a:pt x="159" y="239"/>
                  </a:cubicBezTo>
                  <a:cubicBezTo>
                    <a:pt x="159" y="239"/>
                    <a:pt x="159" y="239"/>
                    <a:pt x="159" y="239"/>
                  </a:cubicBezTo>
                  <a:cubicBezTo>
                    <a:pt x="158" y="239"/>
                    <a:pt x="158" y="239"/>
                    <a:pt x="158" y="239"/>
                  </a:cubicBezTo>
                  <a:cubicBezTo>
                    <a:pt x="158" y="239"/>
                    <a:pt x="158" y="239"/>
                    <a:pt x="158" y="239"/>
                  </a:cubicBezTo>
                  <a:cubicBezTo>
                    <a:pt x="159" y="239"/>
                    <a:pt x="159" y="239"/>
                    <a:pt x="159" y="239"/>
                  </a:cubicBezTo>
                  <a:cubicBezTo>
                    <a:pt x="159" y="240"/>
                    <a:pt x="159" y="240"/>
                    <a:pt x="159" y="240"/>
                  </a:cubicBezTo>
                  <a:cubicBezTo>
                    <a:pt x="159" y="241"/>
                    <a:pt x="159" y="241"/>
                    <a:pt x="159" y="241"/>
                  </a:cubicBezTo>
                  <a:cubicBezTo>
                    <a:pt x="159" y="241"/>
                    <a:pt x="159" y="241"/>
                    <a:pt x="159" y="241"/>
                  </a:cubicBezTo>
                  <a:cubicBezTo>
                    <a:pt x="159" y="241"/>
                    <a:pt x="159" y="241"/>
                    <a:pt x="159" y="241"/>
                  </a:cubicBezTo>
                  <a:cubicBezTo>
                    <a:pt x="159" y="241"/>
                    <a:pt x="159" y="241"/>
                    <a:pt x="159" y="241"/>
                  </a:cubicBezTo>
                  <a:cubicBezTo>
                    <a:pt x="159" y="241"/>
                    <a:pt x="159" y="241"/>
                    <a:pt x="159" y="241"/>
                  </a:cubicBezTo>
                  <a:cubicBezTo>
                    <a:pt x="159" y="241"/>
                    <a:pt x="159" y="241"/>
                    <a:pt x="159" y="241"/>
                  </a:cubicBezTo>
                  <a:cubicBezTo>
                    <a:pt x="159" y="241"/>
                    <a:pt x="159" y="241"/>
                    <a:pt x="159" y="241"/>
                  </a:cubicBezTo>
                  <a:cubicBezTo>
                    <a:pt x="160" y="241"/>
                    <a:pt x="160" y="241"/>
                    <a:pt x="160" y="241"/>
                  </a:cubicBezTo>
                  <a:cubicBezTo>
                    <a:pt x="160" y="241"/>
                    <a:pt x="160" y="241"/>
                    <a:pt x="160" y="241"/>
                  </a:cubicBezTo>
                  <a:cubicBezTo>
                    <a:pt x="160" y="241"/>
                    <a:pt x="160" y="241"/>
                    <a:pt x="160" y="241"/>
                  </a:cubicBezTo>
                  <a:cubicBezTo>
                    <a:pt x="160" y="242"/>
                    <a:pt x="160" y="242"/>
                    <a:pt x="160" y="242"/>
                  </a:cubicBezTo>
                  <a:cubicBezTo>
                    <a:pt x="160" y="243"/>
                    <a:pt x="160" y="243"/>
                    <a:pt x="160" y="243"/>
                  </a:cubicBezTo>
                  <a:cubicBezTo>
                    <a:pt x="160" y="243"/>
                    <a:pt x="160" y="243"/>
                    <a:pt x="160" y="243"/>
                  </a:cubicBezTo>
                  <a:cubicBezTo>
                    <a:pt x="161" y="242"/>
                    <a:pt x="161" y="242"/>
                    <a:pt x="161" y="242"/>
                  </a:cubicBezTo>
                  <a:cubicBezTo>
                    <a:pt x="162" y="242"/>
                    <a:pt x="162" y="242"/>
                    <a:pt x="162" y="242"/>
                  </a:cubicBezTo>
                  <a:cubicBezTo>
                    <a:pt x="162" y="243"/>
                    <a:pt x="162" y="243"/>
                    <a:pt x="162" y="243"/>
                  </a:cubicBezTo>
                  <a:cubicBezTo>
                    <a:pt x="162" y="243"/>
                    <a:pt x="162" y="243"/>
                    <a:pt x="162" y="243"/>
                  </a:cubicBezTo>
                  <a:cubicBezTo>
                    <a:pt x="163" y="244"/>
                    <a:pt x="163" y="244"/>
                    <a:pt x="163" y="244"/>
                  </a:cubicBezTo>
                  <a:cubicBezTo>
                    <a:pt x="163" y="244"/>
                    <a:pt x="163" y="244"/>
                    <a:pt x="163" y="244"/>
                  </a:cubicBezTo>
                  <a:cubicBezTo>
                    <a:pt x="163" y="245"/>
                    <a:pt x="163" y="245"/>
                    <a:pt x="163" y="245"/>
                  </a:cubicBezTo>
                  <a:cubicBezTo>
                    <a:pt x="163" y="244"/>
                    <a:pt x="163" y="244"/>
                    <a:pt x="163" y="244"/>
                  </a:cubicBezTo>
                  <a:cubicBezTo>
                    <a:pt x="164" y="244"/>
                    <a:pt x="164" y="244"/>
                    <a:pt x="164" y="244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165" y="243"/>
                    <a:pt x="165" y="243"/>
                    <a:pt x="165" y="243"/>
                  </a:cubicBezTo>
                  <a:cubicBezTo>
                    <a:pt x="166" y="242"/>
                    <a:pt x="166" y="242"/>
                    <a:pt x="166" y="242"/>
                  </a:cubicBezTo>
                  <a:cubicBezTo>
                    <a:pt x="166" y="241"/>
                    <a:pt x="166" y="241"/>
                    <a:pt x="166" y="241"/>
                  </a:cubicBezTo>
                  <a:cubicBezTo>
                    <a:pt x="166" y="241"/>
                    <a:pt x="166" y="241"/>
                    <a:pt x="166" y="241"/>
                  </a:cubicBezTo>
                  <a:cubicBezTo>
                    <a:pt x="166" y="240"/>
                    <a:pt x="166" y="240"/>
                    <a:pt x="166" y="240"/>
                  </a:cubicBezTo>
                  <a:cubicBezTo>
                    <a:pt x="166" y="239"/>
                    <a:pt x="166" y="239"/>
                    <a:pt x="166" y="239"/>
                  </a:cubicBezTo>
                  <a:cubicBezTo>
                    <a:pt x="166" y="239"/>
                    <a:pt x="166" y="239"/>
                    <a:pt x="166" y="239"/>
                  </a:cubicBezTo>
                  <a:cubicBezTo>
                    <a:pt x="166" y="239"/>
                    <a:pt x="166" y="239"/>
                    <a:pt x="166" y="239"/>
                  </a:cubicBezTo>
                  <a:cubicBezTo>
                    <a:pt x="165" y="239"/>
                    <a:pt x="165" y="239"/>
                    <a:pt x="165" y="239"/>
                  </a:cubicBezTo>
                  <a:cubicBezTo>
                    <a:pt x="166" y="238"/>
                    <a:pt x="166" y="238"/>
                    <a:pt x="166" y="238"/>
                  </a:cubicBezTo>
                  <a:cubicBezTo>
                    <a:pt x="166" y="238"/>
                    <a:pt x="166" y="238"/>
                    <a:pt x="166" y="238"/>
                  </a:cubicBezTo>
                  <a:cubicBezTo>
                    <a:pt x="166" y="238"/>
                    <a:pt x="166" y="238"/>
                    <a:pt x="166" y="238"/>
                  </a:cubicBezTo>
                  <a:cubicBezTo>
                    <a:pt x="166" y="238"/>
                    <a:pt x="166" y="238"/>
                    <a:pt x="166" y="238"/>
                  </a:cubicBezTo>
                  <a:cubicBezTo>
                    <a:pt x="166" y="238"/>
                    <a:pt x="166" y="238"/>
                    <a:pt x="166" y="238"/>
                  </a:cubicBezTo>
                  <a:cubicBezTo>
                    <a:pt x="165" y="238"/>
                    <a:pt x="165" y="238"/>
                    <a:pt x="165" y="238"/>
                  </a:cubicBezTo>
                  <a:cubicBezTo>
                    <a:pt x="165" y="238"/>
                    <a:pt x="165" y="238"/>
                    <a:pt x="165" y="238"/>
                  </a:cubicBezTo>
                  <a:cubicBezTo>
                    <a:pt x="165" y="237"/>
                    <a:pt x="165" y="237"/>
                    <a:pt x="165" y="237"/>
                  </a:cubicBezTo>
                  <a:cubicBezTo>
                    <a:pt x="164" y="236"/>
                    <a:pt x="164" y="236"/>
                    <a:pt x="164" y="236"/>
                  </a:cubicBezTo>
                  <a:cubicBezTo>
                    <a:pt x="164" y="235"/>
                    <a:pt x="164" y="235"/>
                    <a:pt x="164" y="235"/>
                  </a:cubicBezTo>
                  <a:cubicBezTo>
                    <a:pt x="164" y="234"/>
                    <a:pt x="164" y="234"/>
                    <a:pt x="164" y="234"/>
                  </a:cubicBezTo>
                  <a:cubicBezTo>
                    <a:pt x="163" y="234"/>
                    <a:pt x="163" y="234"/>
                    <a:pt x="163" y="234"/>
                  </a:cubicBezTo>
                  <a:cubicBezTo>
                    <a:pt x="162" y="235"/>
                    <a:pt x="162" y="235"/>
                    <a:pt x="162" y="235"/>
                  </a:cubicBezTo>
                  <a:cubicBezTo>
                    <a:pt x="162" y="234"/>
                    <a:pt x="162" y="234"/>
                    <a:pt x="162" y="234"/>
                  </a:cubicBezTo>
                  <a:cubicBezTo>
                    <a:pt x="162" y="234"/>
                    <a:pt x="162" y="234"/>
                    <a:pt x="162" y="234"/>
                  </a:cubicBezTo>
                  <a:cubicBezTo>
                    <a:pt x="162" y="234"/>
                    <a:pt x="162" y="234"/>
                    <a:pt x="162" y="234"/>
                  </a:cubicBezTo>
                  <a:cubicBezTo>
                    <a:pt x="162" y="234"/>
                    <a:pt x="162" y="234"/>
                    <a:pt x="162" y="234"/>
                  </a:cubicBezTo>
                  <a:cubicBezTo>
                    <a:pt x="162" y="233"/>
                    <a:pt x="162" y="233"/>
                    <a:pt x="162" y="233"/>
                  </a:cubicBezTo>
                  <a:cubicBezTo>
                    <a:pt x="162" y="233"/>
                    <a:pt x="162" y="233"/>
                    <a:pt x="162" y="233"/>
                  </a:cubicBezTo>
                  <a:cubicBezTo>
                    <a:pt x="162" y="232"/>
                    <a:pt x="162" y="232"/>
                    <a:pt x="162" y="232"/>
                  </a:cubicBezTo>
                  <a:cubicBezTo>
                    <a:pt x="162" y="231"/>
                    <a:pt x="162" y="231"/>
                    <a:pt x="162" y="231"/>
                  </a:cubicBezTo>
                  <a:cubicBezTo>
                    <a:pt x="162" y="230"/>
                    <a:pt x="162" y="230"/>
                    <a:pt x="162" y="230"/>
                  </a:cubicBezTo>
                  <a:cubicBezTo>
                    <a:pt x="161" y="228"/>
                    <a:pt x="160" y="226"/>
                    <a:pt x="159" y="224"/>
                  </a:cubicBezTo>
                  <a:cubicBezTo>
                    <a:pt x="158" y="224"/>
                    <a:pt x="158" y="224"/>
                    <a:pt x="158" y="224"/>
                  </a:cubicBezTo>
                  <a:cubicBezTo>
                    <a:pt x="158" y="223"/>
                    <a:pt x="158" y="223"/>
                    <a:pt x="158" y="223"/>
                  </a:cubicBezTo>
                  <a:cubicBezTo>
                    <a:pt x="156" y="222"/>
                    <a:pt x="156" y="222"/>
                    <a:pt x="156" y="222"/>
                  </a:cubicBezTo>
                  <a:cubicBezTo>
                    <a:pt x="155" y="223"/>
                    <a:pt x="155" y="223"/>
                    <a:pt x="155" y="223"/>
                  </a:cubicBezTo>
                  <a:cubicBezTo>
                    <a:pt x="155" y="224"/>
                    <a:pt x="155" y="224"/>
                    <a:pt x="155" y="224"/>
                  </a:cubicBezTo>
                  <a:cubicBezTo>
                    <a:pt x="155" y="224"/>
                    <a:pt x="155" y="224"/>
                    <a:pt x="155" y="224"/>
                  </a:cubicBezTo>
                  <a:lnTo>
                    <a:pt x="155" y="225"/>
                  </a:lnTo>
                  <a:close/>
                  <a:moveTo>
                    <a:pt x="41" y="445"/>
                  </a:moveTo>
                  <a:cubicBezTo>
                    <a:pt x="42" y="447"/>
                    <a:pt x="43" y="448"/>
                    <a:pt x="44" y="450"/>
                  </a:cubicBezTo>
                  <a:cubicBezTo>
                    <a:pt x="44" y="450"/>
                    <a:pt x="44" y="450"/>
                    <a:pt x="44" y="450"/>
                  </a:cubicBezTo>
                  <a:cubicBezTo>
                    <a:pt x="44" y="451"/>
                    <a:pt x="44" y="451"/>
                    <a:pt x="44" y="451"/>
                  </a:cubicBezTo>
                  <a:cubicBezTo>
                    <a:pt x="44" y="451"/>
                    <a:pt x="44" y="451"/>
                    <a:pt x="44" y="451"/>
                  </a:cubicBezTo>
                  <a:cubicBezTo>
                    <a:pt x="45" y="452"/>
                    <a:pt x="45" y="452"/>
                    <a:pt x="45" y="452"/>
                  </a:cubicBezTo>
                  <a:cubicBezTo>
                    <a:pt x="44" y="452"/>
                    <a:pt x="44" y="452"/>
                    <a:pt x="44" y="452"/>
                  </a:cubicBezTo>
                  <a:cubicBezTo>
                    <a:pt x="44" y="452"/>
                    <a:pt x="44" y="452"/>
                    <a:pt x="44" y="452"/>
                  </a:cubicBezTo>
                  <a:cubicBezTo>
                    <a:pt x="44" y="452"/>
                    <a:pt x="44" y="452"/>
                    <a:pt x="44" y="452"/>
                  </a:cubicBezTo>
                  <a:cubicBezTo>
                    <a:pt x="44" y="452"/>
                    <a:pt x="44" y="452"/>
                    <a:pt x="44" y="452"/>
                  </a:cubicBezTo>
                  <a:cubicBezTo>
                    <a:pt x="43" y="452"/>
                    <a:pt x="43" y="452"/>
                    <a:pt x="43" y="452"/>
                  </a:cubicBezTo>
                  <a:cubicBezTo>
                    <a:pt x="43" y="452"/>
                    <a:pt x="43" y="452"/>
                    <a:pt x="43" y="452"/>
                  </a:cubicBezTo>
                  <a:cubicBezTo>
                    <a:pt x="43" y="451"/>
                    <a:pt x="43" y="451"/>
                    <a:pt x="43" y="451"/>
                  </a:cubicBezTo>
                  <a:cubicBezTo>
                    <a:pt x="43" y="451"/>
                    <a:pt x="43" y="451"/>
                    <a:pt x="43" y="451"/>
                  </a:cubicBezTo>
                  <a:cubicBezTo>
                    <a:pt x="43" y="451"/>
                    <a:pt x="43" y="451"/>
                    <a:pt x="43" y="451"/>
                  </a:cubicBezTo>
                  <a:cubicBezTo>
                    <a:pt x="43" y="451"/>
                    <a:pt x="43" y="451"/>
                    <a:pt x="43" y="451"/>
                  </a:cubicBezTo>
                  <a:cubicBezTo>
                    <a:pt x="43" y="452"/>
                    <a:pt x="43" y="452"/>
                    <a:pt x="43" y="452"/>
                  </a:cubicBezTo>
                  <a:cubicBezTo>
                    <a:pt x="42" y="452"/>
                    <a:pt x="42" y="452"/>
                    <a:pt x="42" y="452"/>
                  </a:cubicBezTo>
                  <a:cubicBezTo>
                    <a:pt x="42" y="452"/>
                    <a:pt x="42" y="452"/>
                    <a:pt x="42" y="452"/>
                  </a:cubicBezTo>
                  <a:cubicBezTo>
                    <a:pt x="42" y="453"/>
                    <a:pt x="42" y="453"/>
                    <a:pt x="42" y="453"/>
                  </a:cubicBezTo>
                  <a:cubicBezTo>
                    <a:pt x="43" y="453"/>
                    <a:pt x="43" y="453"/>
                    <a:pt x="43" y="453"/>
                  </a:cubicBezTo>
                  <a:cubicBezTo>
                    <a:pt x="43" y="454"/>
                    <a:pt x="43" y="454"/>
                    <a:pt x="43" y="454"/>
                  </a:cubicBezTo>
                  <a:cubicBezTo>
                    <a:pt x="43" y="454"/>
                    <a:pt x="43" y="454"/>
                    <a:pt x="43" y="454"/>
                  </a:cubicBezTo>
                  <a:cubicBezTo>
                    <a:pt x="44" y="454"/>
                    <a:pt x="44" y="454"/>
                    <a:pt x="44" y="454"/>
                  </a:cubicBezTo>
                  <a:cubicBezTo>
                    <a:pt x="43" y="453"/>
                    <a:pt x="43" y="453"/>
                    <a:pt x="43" y="453"/>
                  </a:cubicBezTo>
                  <a:cubicBezTo>
                    <a:pt x="43" y="453"/>
                    <a:pt x="43" y="453"/>
                    <a:pt x="43" y="453"/>
                  </a:cubicBezTo>
                  <a:cubicBezTo>
                    <a:pt x="44" y="454"/>
                    <a:pt x="44" y="454"/>
                    <a:pt x="44" y="454"/>
                  </a:cubicBezTo>
                  <a:cubicBezTo>
                    <a:pt x="45" y="454"/>
                    <a:pt x="45" y="454"/>
                    <a:pt x="45" y="454"/>
                  </a:cubicBezTo>
                  <a:cubicBezTo>
                    <a:pt x="45" y="454"/>
                    <a:pt x="45" y="454"/>
                    <a:pt x="45" y="454"/>
                  </a:cubicBezTo>
                  <a:cubicBezTo>
                    <a:pt x="45" y="454"/>
                    <a:pt x="45" y="454"/>
                    <a:pt x="45" y="454"/>
                  </a:cubicBezTo>
                  <a:cubicBezTo>
                    <a:pt x="44" y="454"/>
                    <a:pt x="44" y="454"/>
                    <a:pt x="44" y="454"/>
                  </a:cubicBezTo>
                  <a:cubicBezTo>
                    <a:pt x="44" y="455"/>
                    <a:pt x="44" y="455"/>
                    <a:pt x="44" y="455"/>
                  </a:cubicBezTo>
                  <a:cubicBezTo>
                    <a:pt x="45" y="455"/>
                    <a:pt x="45" y="455"/>
                    <a:pt x="45" y="455"/>
                  </a:cubicBezTo>
                  <a:cubicBezTo>
                    <a:pt x="45" y="455"/>
                    <a:pt x="45" y="455"/>
                    <a:pt x="45" y="455"/>
                  </a:cubicBezTo>
                  <a:cubicBezTo>
                    <a:pt x="45" y="456"/>
                    <a:pt x="45" y="456"/>
                    <a:pt x="45" y="456"/>
                  </a:cubicBezTo>
                  <a:cubicBezTo>
                    <a:pt x="44" y="456"/>
                    <a:pt x="44" y="456"/>
                    <a:pt x="44" y="456"/>
                  </a:cubicBezTo>
                  <a:cubicBezTo>
                    <a:pt x="44" y="456"/>
                    <a:pt x="44" y="456"/>
                    <a:pt x="44" y="456"/>
                  </a:cubicBezTo>
                  <a:cubicBezTo>
                    <a:pt x="44" y="456"/>
                    <a:pt x="44" y="456"/>
                    <a:pt x="44" y="456"/>
                  </a:cubicBezTo>
                  <a:cubicBezTo>
                    <a:pt x="45" y="458"/>
                    <a:pt x="45" y="458"/>
                    <a:pt x="45" y="458"/>
                  </a:cubicBezTo>
                  <a:cubicBezTo>
                    <a:pt x="46" y="458"/>
                    <a:pt x="46" y="458"/>
                    <a:pt x="46" y="458"/>
                  </a:cubicBezTo>
                  <a:cubicBezTo>
                    <a:pt x="48" y="460"/>
                    <a:pt x="48" y="460"/>
                    <a:pt x="48" y="460"/>
                  </a:cubicBezTo>
                  <a:cubicBezTo>
                    <a:pt x="49" y="460"/>
                    <a:pt x="49" y="460"/>
                    <a:pt x="49" y="460"/>
                  </a:cubicBezTo>
                  <a:cubicBezTo>
                    <a:pt x="49" y="461"/>
                    <a:pt x="49" y="461"/>
                    <a:pt x="49" y="461"/>
                  </a:cubicBezTo>
                  <a:cubicBezTo>
                    <a:pt x="49" y="461"/>
                    <a:pt x="49" y="461"/>
                    <a:pt x="49" y="461"/>
                  </a:cubicBezTo>
                  <a:cubicBezTo>
                    <a:pt x="49" y="461"/>
                    <a:pt x="49" y="461"/>
                    <a:pt x="49" y="461"/>
                  </a:cubicBezTo>
                  <a:cubicBezTo>
                    <a:pt x="49" y="461"/>
                    <a:pt x="49" y="461"/>
                    <a:pt x="49" y="461"/>
                  </a:cubicBezTo>
                  <a:cubicBezTo>
                    <a:pt x="49" y="461"/>
                    <a:pt x="49" y="461"/>
                    <a:pt x="49" y="461"/>
                  </a:cubicBezTo>
                  <a:cubicBezTo>
                    <a:pt x="52" y="462"/>
                    <a:pt x="54" y="463"/>
                    <a:pt x="56" y="464"/>
                  </a:cubicBezTo>
                  <a:cubicBezTo>
                    <a:pt x="57" y="464"/>
                    <a:pt x="57" y="464"/>
                    <a:pt x="57" y="464"/>
                  </a:cubicBezTo>
                  <a:cubicBezTo>
                    <a:pt x="57" y="464"/>
                    <a:pt x="57" y="464"/>
                    <a:pt x="57" y="464"/>
                  </a:cubicBezTo>
                  <a:cubicBezTo>
                    <a:pt x="58" y="463"/>
                    <a:pt x="58" y="463"/>
                    <a:pt x="58" y="463"/>
                  </a:cubicBezTo>
                  <a:cubicBezTo>
                    <a:pt x="58" y="463"/>
                    <a:pt x="58" y="463"/>
                    <a:pt x="58" y="463"/>
                  </a:cubicBezTo>
                  <a:cubicBezTo>
                    <a:pt x="58" y="463"/>
                    <a:pt x="58" y="463"/>
                    <a:pt x="58" y="463"/>
                  </a:cubicBezTo>
                  <a:cubicBezTo>
                    <a:pt x="59" y="463"/>
                    <a:pt x="59" y="463"/>
                    <a:pt x="59" y="463"/>
                  </a:cubicBezTo>
                  <a:cubicBezTo>
                    <a:pt x="59" y="463"/>
                    <a:pt x="59" y="463"/>
                    <a:pt x="59" y="463"/>
                  </a:cubicBezTo>
                  <a:cubicBezTo>
                    <a:pt x="59" y="464"/>
                    <a:pt x="59" y="464"/>
                    <a:pt x="59" y="464"/>
                  </a:cubicBezTo>
                  <a:cubicBezTo>
                    <a:pt x="60" y="464"/>
                    <a:pt x="60" y="464"/>
                    <a:pt x="60" y="464"/>
                  </a:cubicBezTo>
                  <a:cubicBezTo>
                    <a:pt x="64" y="464"/>
                    <a:pt x="64" y="464"/>
                    <a:pt x="64" y="464"/>
                  </a:cubicBezTo>
                  <a:cubicBezTo>
                    <a:pt x="65" y="464"/>
                    <a:pt x="65" y="464"/>
                    <a:pt x="65" y="464"/>
                  </a:cubicBezTo>
                  <a:cubicBezTo>
                    <a:pt x="65" y="464"/>
                    <a:pt x="65" y="464"/>
                    <a:pt x="65" y="464"/>
                  </a:cubicBezTo>
                  <a:cubicBezTo>
                    <a:pt x="66" y="465"/>
                    <a:pt x="66" y="465"/>
                    <a:pt x="66" y="465"/>
                  </a:cubicBezTo>
                  <a:cubicBezTo>
                    <a:pt x="66" y="465"/>
                    <a:pt x="66" y="465"/>
                    <a:pt x="66" y="465"/>
                  </a:cubicBezTo>
                  <a:cubicBezTo>
                    <a:pt x="67" y="465"/>
                    <a:pt x="67" y="465"/>
                    <a:pt x="67" y="465"/>
                  </a:cubicBezTo>
                  <a:cubicBezTo>
                    <a:pt x="68" y="465"/>
                    <a:pt x="68" y="465"/>
                    <a:pt x="68" y="465"/>
                  </a:cubicBezTo>
                  <a:cubicBezTo>
                    <a:pt x="68" y="465"/>
                    <a:pt x="68" y="465"/>
                    <a:pt x="68" y="465"/>
                  </a:cubicBezTo>
                  <a:cubicBezTo>
                    <a:pt x="68" y="466"/>
                    <a:pt x="68" y="466"/>
                    <a:pt x="68" y="466"/>
                  </a:cubicBezTo>
                  <a:cubicBezTo>
                    <a:pt x="68" y="466"/>
                    <a:pt x="68" y="466"/>
                    <a:pt x="68" y="466"/>
                  </a:cubicBezTo>
                  <a:cubicBezTo>
                    <a:pt x="71" y="467"/>
                    <a:pt x="71" y="467"/>
                    <a:pt x="71" y="467"/>
                  </a:cubicBezTo>
                  <a:cubicBezTo>
                    <a:pt x="71" y="467"/>
                    <a:pt x="71" y="467"/>
                    <a:pt x="71" y="467"/>
                  </a:cubicBezTo>
                  <a:cubicBezTo>
                    <a:pt x="72" y="468"/>
                    <a:pt x="72" y="468"/>
                    <a:pt x="72" y="468"/>
                  </a:cubicBezTo>
                  <a:cubicBezTo>
                    <a:pt x="71" y="467"/>
                    <a:pt x="71" y="467"/>
                    <a:pt x="71" y="467"/>
                  </a:cubicBezTo>
                  <a:cubicBezTo>
                    <a:pt x="70" y="467"/>
                    <a:pt x="70" y="467"/>
                    <a:pt x="70" y="467"/>
                  </a:cubicBezTo>
                  <a:cubicBezTo>
                    <a:pt x="70" y="467"/>
                    <a:pt x="70" y="467"/>
                    <a:pt x="70" y="467"/>
                  </a:cubicBezTo>
                  <a:cubicBezTo>
                    <a:pt x="70" y="467"/>
                    <a:pt x="70" y="467"/>
                    <a:pt x="70" y="467"/>
                  </a:cubicBezTo>
                  <a:cubicBezTo>
                    <a:pt x="70" y="468"/>
                    <a:pt x="70" y="468"/>
                    <a:pt x="70" y="468"/>
                  </a:cubicBezTo>
                  <a:cubicBezTo>
                    <a:pt x="70" y="468"/>
                    <a:pt x="70" y="468"/>
                    <a:pt x="70" y="468"/>
                  </a:cubicBezTo>
                  <a:cubicBezTo>
                    <a:pt x="70" y="468"/>
                    <a:pt x="70" y="468"/>
                    <a:pt x="70" y="468"/>
                  </a:cubicBezTo>
                  <a:cubicBezTo>
                    <a:pt x="70" y="468"/>
                    <a:pt x="70" y="468"/>
                    <a:pt x="70" y="468"/>
                  </a:cubicBezTo>
                  <a:cubicBezTo>
                    <a:pt x="70" y="469"/>
                    <a:pt x="70" y="469"/>
                    <a:pt x="70" y="469"/>
                  </a:cubicBezTo>
                  <a:cubicBezTo>
                    <a:pt x="70" y="469"/>
                    <a:pt x="70" y="469"/>
                    <a:pt x="70" y="469"/>
                  </a:cubicBezTo>
                  <a:cubicBezTo>
                    <a:pt x="70" y="469"/>
                    <a:pt x="70" y="469"/>
                    <a:pt x="70" y="469"/>
                  </a:cubicBezTo>
                  <a:cubicBezTo>
                    <a:pt x="70" y="469"/>
                    <a:pt x="70" y="469"/>
                    <a:pt x="70" y="469"/>
                  </a:cubicBezTo>
                  <a:cubicBezTo>
                    <a:pt x="70" y="469"/>
                    <a:pt x="70" y="469"/>
                    <a:pt x="70" y="469"/>
                  </a:cubicBezTo>
                  <a:cubicBezTo>
                    <a:pt x="70" y="469"/>
                    <a:pt x="70" y="469"/>
                    <a:pt x="70" y="469"/>
                  </a:cubicBezTo>
                  <a:cubicBezTo>
                    <a:pt x="70" y="469"/>
                    <a:pt x="70" y="469"/>
                    <a:pt x="70" y="469"/>
                  </a:cubicBezTo>
                  <a:cubicBezTo>
                    <a:pt x="70" y="469"/>
                    <a:pt x="70" y="469"/>
                    <a:pt x="70" y="469"/>
                  </a:cubicBezTo>
                  <a:cubicBezTo>
                    <a:pt x="70" y="470"/>
                    <a:pt x="70" y="470"/>
                    <a:pt x="70" y="470"/>
                  </a:cubicBezTo>
                  <a:cubicBezTo>
                    <a:pt x="70" y="470"/>
                    <a:pt x="70" y="470"/>
                    <a:pt x="70" y="470"/>
                  </a:cubicBezTo>
                  <a:cubicBezTo>
                    <a:pt x="70" y="470"/>
                    <a:pt x="70" y="470"/>
                    <a:pt x="70" y="470"/>
                  </a:cubicBezTo>
                  <a:cubicBezTo>
                    <a:pt x="71" y="471"/>
                    <a:pt x="71" y="471"/>
                    <a:pt x="71" y="471"/>
                  </a:cubicBezTo>
                  <a:cubicBezTo>
                    <a:pt x="71" y="471"/>
                    <a:pt x="71" y="471"/>
                    <a:pt x="71" y="471"/>
                  </a:cubicBezTo>
                  <a:cubicBezTo>
                    <a:pt x="70" y="471"/>
                    <a:pt x="70" y="471"/>
                    <a:pt x="70" y="471"/>
                  </a:cubicBezTo>
                  <a:cubicBezTo>
                    <a:pt x="70" y="471"/>
                    <a:pt x="70" y="471"/>
                    <a:pt x="70" y="471"/>
                  </a:cubicBezTo>
                  <a:cubicBezTo>
                    <a:pt x="70" y="471"/>
                    <a:pt x="70" y="471"/>
                    <a:pt x="70" y="471"/>
                  </a:cubicBezTo>
                  <a:cubicBezTo>
                    <a:pt x="71" y="472"/>
                    <a:pt x="71" y="472"/>
                    <a:pt x="71" y="472"/>
                  </a:cubicBezTo>
                  <a:cubicBezTo>
                    <a:pt x="71" y="472"/>
                    <a:pt x="71" y="472"/>
                    <a:pt x="71" y="472"/>
                  </a:cubicBezTo>
                  <a:cubicBezTo>
                    <a:pt x="70" y="472"/>
                    <a:pt x="70" y="472"/>
                    <a:pt x="70" y="472"/>
                  </a:cubicBezTo>
                  <a:cubicBezTo>
                    <a:pt x="70" y="473"/>
                    <a:pt x="70" y="473"/>
                    <a:pt x="70" y="473"/>
                  </a:cubicBezTo>
                  <a:cubicBezTo>
                    <a:pt x="70" y="473"/>
                    <a:pt x="70" y="473"/>
                    <a:pt x="70" y="473"/>
                  </a:cubicBezTo>
                  <a:cubicBezTo>
                    <a:pt x="70" y="473"/>
                    <a:pt x="70" y="473"/>
                    <a:pt x="70" y="473"/>
                  </a:cubicBezTo>
                  <a:cubicBezTo>
                    <a:pt x="70" y="473"/>
                    <a:pt x="70" y="473"/>
                    <a:pt x="70" y="473"/>
                  </a:cubicBezTo>
                  <a:cubicBezTo>
                    <a:pt x="70" y="474"/>
                    <a:pt x="70" y="474"/>
                    <a:pt x="70" y="474"/>
                  </a:cubicBezTo>
                  <a:cubicBezTo>
                    <a:pt x="70" y="474"/>
                    <a:pt x="70" y="474"/>
                    <a:pt x="70" y="474"/>
                  </a:cubicBezTo>
                  <a:cubicBezTo>
                    <a:pt x="70" y="474"/>
                    <a:pt x="70" y="474"/>
                    <a:pt x="70" y="474"/>
                  </a:cubicBezTo>
                  <a:cubicBezTo>
                    <a:pt x="69" y="475"/>
                    <a:pt x="69" y="475"/>
                    <a:pt x="69" y="475"/>
                  </a:cubicBezTo>
                  <a:cubicBezTo>
                    <a:pt x="69" y="475"/>
                    <a:pt x="69" y="475"/>
                    <a:pt x="69" y="475"/>
                  </a:cubicBezTo>
                  <a:cubicBezTo>
                    <a:pt x="69" y="475"/>
                    <a:pt x="69" y="475"/>
                    <a:pt x="69" y="475"/>
                  </a:cubicBezTo>
                  <a:cubicBezTo>
                    <a:pt x="70" y="476"/>
                    <a:pt x="70" y="476"/>
                    <a:pt x="70" y="476"/>
                  </a:cubicBezTo>
                  <a:cubicBezTo>
                    <a:pt x="70" y="476"/>
                    <a:pt x="70" y="476"/>
                    <a:pt x="70" y="476"/>
                  </a:cubicBezTo>
                  <a:cubicBezTo>
                    <a:pt x="69" y="476"/>
                    <a:pt x="69" y="476"/>
                    <a:pt x="69" y="476"/>
                  </a:cubicBezTo>
                  <a:cubicBezTo>
                    <a:pt x="69" y="476"/>
                    <a:pt x="69" y="476"/>
                    <a:pt x="69" y="476"/>
                  </a:cubicBezTo>
                  <a:cubicBezTo>
                    <a:pt x="69" y="477"/>
                    <a:pt x="69" y="477"/>
                    <a:pt x="69" y="477"/>
                  </a:cubicBezTo>
                  <a:cubicBezTo>
                    <a:pt x="69" y="477"/>
                    <a:pt x="69" y="477"/>
                    <a:pt x="69" y="477"/>
                  </a:cubicBezTo>
                  <a:cubicBezTo>
                    <a:pt x="69" y="477"/>
                    <a:pt x="69" y="477"/>
                    <a:pt x="69" y="477"/>
                  </a:cubicBezTo>
                  <a:cubicBezTo>
                    <a:pt x="69" y="478"/>
                    <a:pt x="69" y="478"/>
                    <a:pt x="69" y="478"/>
                  </a:cubicBezTo>
                  <a:cubicBezTo>
                    <a:pt x="70" y="478"/>
                    <a:pt x="70" y="478"/>
                    <a:pt x="70" y="478"/>
                  </a:cubicBezTo>
                  <a:cubicBezTo>
                    <a:pt x="70" y="478"/>
                    <a:pt x="70" y="478"/>
                    <a:pt x="70" y="478"/>
                  </a:cubicBezTo>
                  <a:cubicBezTo>
                    <a:pt x="70" y="479"/>
                    <a:pt x="70" y="479"/>
                    <a:pt x="70" y="479"/>
                  </a:cubicBezTo>
                  <a:cubicBezTo>
                    <a:pt x="70" y="479"/>
                    <a:pt x="70" y="479"/>
                    <a:pt x="70" y="479"/>
                  </a:cubicBezTo>
                  <a:cubicBezTo>
                    <a:pt x="71" y="480"/>
                    <a:pt x="71" y="480"/>
                    <a:pt x="71" y="480"/>
                  </a:cubicBezTo>
                  <a:cubicBezTo>
                    <a:pt x="71" y="480"/>
                    <a:pt x="71" y="480"/>
                    <a:pt x="71" y="480"/>
                  </a:cubicBezTo>
                  <a:cubicBezTo>
                    <a:pt x="71" y="481"/>
                    <a:pt x="71" y="481"/>
                    <a:pt x="71" y="481"/>
                  </a:cubicBezTo>
                  <a:cubicBezTo>
                    <a:pt x="71" y="481"/>
                    <a:pt x="71" y="481"/>
                    <a:pt x="71" y="481"/>
                  </a:cubicBezTo>
                  <a:cubicBezTo>
                    <a:pt x="71" y="482"/>
                    <a:pt x="71" y="482"/>
                    <a:pt x="71" y="482"/>
                  </a:cubicBezTo>
                  <a:cubicBezTo>
                    <a:pt x="71" y="482"/>
                    <a:pt x="71" y="482"/>
                    <a:pt x="71" y="482"/>
                  </a:cubicBezTo>
                  <a:cubicBezTo>
                    <a:pt x="71" y="482"/>
                    <a:pt x="71" y="482"/>
                    <a:pt x="71" y="482"/>
                  </a:cubicBezTo>
                  <a:cubicBezTo>
                    <a:pt x="71" y="482"/>
                    <a:pt x="71" y="482"/>
                    <a:pt x="71" y="482"/>
                  </a:cubicBezTo>
                  <a:cubicBezTo>
                    <a:pt x="71" y="483"/>
                    <a:pt x="71" y="483"/>
                    <a:pt x="71" y="483"/>
                  </a:cubicBezTo>
                  <a:cubicBezTo>
                    <a:pt x="71" y="483"/>
                    <a:pt x="71" y="483"/>
                    <a:pt x="71" y="483"/>
                  </a:cubicBezTo>
                  <a:cubicBezTo>
                    <a:pt x="72" y="483"/>
                    <a:pt x="72" y="483"/>
                    <a:pt x="72" y="483"/>
                  </a:cubicBezTo>
                  <a:cubicBezTo>
                    <a:pt x="72" y="484"/>
                    <a:pt x="72" y="484"/>
                    <a:pt x="72" y="484"/>
                  </a:cubicBezTo>
                  <a:cubicBezTo>
                    <a:pt x="73" y="484"/>
                    <a:pt x="73" y="484"/>
                    <a:pt x="73" y="484"/>
                  </a:cubicBezTo>
                  <a:cubicBezTo>
                    <a:pt x="74" y="485"/>
                    <a:pt x="74" y="485"/>
                    <a:pt x="74" y="485"/>
                  </a:cubicBezTo>
                  <a:cubicBezTo>
                    <a:pt x="74" y="486"/>
                    <a:pt x="74" y="486"/>
                    <a:pt x="74" y="486"/>
                  </a:cubicBezTo>
                  <a:cubicBezTo>
                    <a:pt x="74" y="486"/>
                    <a:pt x="74" y="486"/>
                    <a:pt x="74" y="486"/>
                  </a:cubicBezTo>
                  <a:cubicBezTo>
                    <a:pt x="74" y="486"/>
                    <a:pt x="74" y="486"/>
                    <a:pt x="74" y="486"/>
                  </a:cubicBezTo>
                  <a:cubicBezTo>
                    <a:pt x="72" y="486"/>
                    <a:pt x="72" y="486"/>
                    <a:pt x="72" y="486"/>
                  </a:cubicBezTo>
                  <a:cubicBezTo>
                    <a:pt x="72" y="486"/>
                    <a:pt x="72" y="486"/>
                    <a:pt x="72" y="486"/>
                  </a:cubicBezTo>
                  <a:cubicBezTo>
                    <a:pt x="72" y="486"/>
                    <a:pt x="72" y="486"/>
                    <a:pt x="72" y="486"/>
                  </a:cubicBezTo>
                  <a:cubicBezTo>
                    <a:pt x="71" y="486"/>
                    <a:pt x="71" y="486"/>
                    <a:pt x="71" y="486"/>
                  </a:cubicBezTo>
                  <a:cubicBezTo>
                    <a:pt x="72" y="487"/>
                    <a:pt x="72" y="487"/>
                    <a:pt x="72" y="487"/>
                  </a:cubicBezTo>
                  <a:cubicBezTo>
                    <a:pt x="72" y="487"/>
                    <a:pt x="72" y="487"/>
                    <a:pt x="72" y="487"/>
                  </a:cubicBezTo>
                  <a:cubicBezTo>
                    <a:pt x="75" y="487"/>
                    <a:pt x="75" y="487"/>
                    <a:pt x="75" y="487"/>
                  </a:cubicBezTo>
                  <a:cubicBezTo>
                    <a:pt x="77" y="487"/>
                    <a:pt x="77" y="487"/>
                    <a:pt x="77" y="487"/>
                  </a:cubicBezTo>
                  <a:cubicBezTo>
                    <a:pt x="77" y="487"/>
                    <a:pt x="77" y="487"/>
                    <a:pt x="77" y="487"/>
                  </a:cubicBezTo>
                  <a:cubicBezTo>
                    <a:pt x="77" y="487"/>
                    <a:pt x="77" y="487"/>
                    <a:pt x="77" y="487"/>
                  </a:cubicBezTo>
                  <a:cubicBezTo>
                    <a:pt x="78" y="487"/>
                    <a:pt x="78" y="487"/>
                    <a:pt x="78" y="487"/>
                  </a:cubicBezTo>
                  <a:cubicBezTo>
                    <a:pt x="78" y="487"/>
                    <a:pt x="78" y="487"/>
                    <a:pt x="78" y="487"/>
                  </a:cubicBezTo>
                  <a:cubicBezTo>
                    <a:pt x="78" y="486"/>
                    <a:pt x="78" y="486"/>
                    <a:pt x="78" y="486"/>
                  </a:cubicBezTo>
                  <a:cubicBezTo>
                    <a:pt x="78" y="486"/>
                    <a:pt x="78" y="486"/>
                    <a:pt x="78" y="486"/>
                  </a:cubicBezTo>
                  <a:cubicBezTo>
                    <a:pt x="78" y="486"/>
                    <a:pt x="78" y="486"/>
                    <a:pt x="78" y="486"/>
                  </a:cubicBezTo>
                  <a:cubicBezTo>
                    <a:pt x="80" y="486"/>
                    <a:pt x="80" y="486"/>
                    <a:pt x="80" y="486"/>
                  </a:cubicBezTo>
                  <a:cubicBezTo>
                    <a:pt x="81" y="486"/>
                    <a:pt x="81" y="486"/>
                    <a:pt x="81" y="486"/>
                  </a:cubicBezTo>
                  <a:cubicBezTo>
                    <a:pt x="81" y="486"/>
                    <a:pt x="81" y="486"/>
                    <a:pt x="81" y="486"/>
                  </a:cubicBezTo>
                  <a:cubicBezTo>
                    <a:pt x="81" y="486"/>
                    <a:pt x="81" y="486"/>
                    <a:pt x="81" y="486"/>
                  </a:cubicBezTo>
                  <a:cubicBezTo>
                    <a:pt x="81" y="486"/>
                    <a:pt x="81" y="486"/>
                    <a:pt x="81" y="486"/>
                  </a:cubicBezTo>
                  <a:cubicBezTo>
                    <a:pt x="81" y="486"/>
                    <a:pt x="81" y="486"/>
                    <a:pt x="81" y="486"/>
                  </a:cubicBezTo>
                  <a:cubicBezTo>
                    <a:pt x="82" y="486"/>
                    <a:pt x="82" y="486"/>
                    <a:pt x="82" y="486"/>
                  </a:cubicBezTo>
                  <a:cubicBezTo>
                    <a:pt x="84" y="486"/>
                    <a:pt x="86" y="486"/>
                    <a:pt x="88" y="486"/>
                  </a:cubicBezTo>
                  <a:cubicBezTo>
                    <a:pt x="90" y="487"/>
                    <a:pt x="90" y="487"/>
                    <a:pt x="90" y="487"/>
                  </a:cubicBezTo>
                  <a:cubicBezTo>
                    <a:pt x="91" y="487"/>
                    <a:pt x="91" y="487"/>
                    <a:pt x="91" y="487"/>
                  </a:cubicBezTo>
                  <a:cubicBezTo>
                    <a:pt x="91" y="486"/>
                    <a:pt x="91" y="486"/>
                    <a:pt x="91" y="486"/>
                  </a:cubicBezTo>
                  <a:cubicBezTo>
                    <a:pt x="91" y="486"/>
                    <a:pt x="91" y="486"/>
                    <a:pt x="91" y="486"/>
                  </a:cubicBezTo>
                  <a:cubicBezTo>
                    <a:pt x="90" y="486"/>
                    <a:pt x="90" y="486"/>
                    <a:pt x="90" y="486"/>
                  </a:cubicBezTo>
                  <a:cubicBezTo>
                    <a:pt x="90" y="486"/>
                    <a:pt x="90" y="486"/>
                    <a:pt x="90" y="486"/>
                  </a:cubicBezTo>
                  <a:cubicBezTo>
                    <a:pt x="90" y="485"/>
                    <a:pt x="90" y="485"/>
                    <a:pt x="90" y="485"/>
                  </a:cubicBezTo>
                  <a:cubicBezTo>
                    <a:pt x="92" y="486"/>
                    <a:pt x="92" y="486"/>
                    <a:pt x="92" y="486"/>
                  </a:cubicBezTo>
                  <a:cubicBezTo>
                    <a:pt x="93" y="486"/>
                    <a:pt x="93" y="486"/>
                    <a:pt x="93" y="486"/>
                  </a:cubicBezTo>
                  <a:cubicBezTo>
                    <a:pt x="93" y="485"/>
                    <a:pt x="93" y="485"/>
                    <a:pt x="93" y="485"/>
                  </a:cubicBezTo>
                  <a:cubicBezTo>
                    <a:pt x="95" y="485"/>
                    <a:pt x="95" y="485"/>
                    <a:pt x="95" y="485"/>
                  </a:cubicBezTo>
                  <a:cubicBezTo>
                    <a:pt x="95" y="485"/>
                    <a:pt x="95" y="485"/>
                    <a:pt x="95" y="485"/>
                  </a:cubicBezTo>
                  <a:cubicBezTo>
                    <a:pt x="95" y="485"/>
                    <a:pt x="95" y="485"/>
                    <a:pt x="95" y="485"/>
                  </a:cubicBezTo>
                  <a:cubicBezTo>
                    <a:pt x="95" y="486"/>
                    <a:pt x="95" y="486"/>
                    <a:pt x="95" y="486"/>
                  </a:cubicBezTo>
                  <a:cubicBezTo>
                    <a:pt x="93" y="486"/>
                    <a:pt x="93" y="486"/>
                    <a:pt x="93" y="486"/>
                  </a:cubicBezTo>
                  <a:cubicBezTo>
                    <a:pt x="93" y="486"/>
                    <a:pt x="93" y="486"/>
                    <a:pt x="93" y="486"/>
                  </a:cubicBezTo>
                  <a:cubicBezTo>
                    <a:pt x="93" y="486"/>
                    <a:pt x="93" y="486"/>
                    <a:pt x="93" y="486"/>
                  </a:cubicBezTo>
                  <a:cubicBezTo>
                    <a:pt x="94" y="487"/>
                    <a:pt x="94" y="487"/>
                    <a:pt x="94" y="487"/>
                  </a:cubicBezTo>
                  <a:cubicBezTo>
                    <a:pt x="96" y="486"/>
                    <a:pt x="96" y="486"/>
                    <a:pt x="96" y="486"/>
                  </a:cubicBezTo>
                  <a:cubicBezTo>
                    <a:pt x="96" y="486"/>
                    <a:pt x="96" y="486"/>
                    <a:pt x="96" y="486"/>
                  </a:cubicBezTo>
                  <a:cubicBezTo>
                    <a:pt x="97" y="486"/>
                    <a:pt x="97" y="486"/>
                    <a:pt x="97" y="486"/>
                  </a:cubicBezTo>
                  <a:cubicBezTo>
                    <a:pt x="97" y="485"/>
                    <a:pt x="97" y="485"/>
                    <a:pt x="97" y="485"/>
                  </a:cubicBezTo>
                  <a:cubicBezTo>
                    <a:pt x="98" y="485"/>
                    <a:pt x="98" y="485"/>
                    <a:pt x="98" y="485"/>
                  </a:cubicBezTo>
                  <a:cubicBezTo>
                    <a:pt x="99" y="486"/>
                    <a:pt x="99" y="486"/>
                    <a:pt x="99" y="486"/>
                  </a:cubicBezTo>
                  <a:cubicBezTo>
                    <a:pt x="99" y="486"/>
                    <a:pt x="99" y="486"/>
                    <a:pt x="99" y="486"/>
                  </a:cubicBezTo>
                  <a:cubicBezTo>
                    <a:pt x="99" y="486"/>
                    <a:pt x="99" y="486"/>
                    <a:pt x="99" y="486"/>
                  </a:cubicBezTo>
                  <a:cubicBezTo>
                    <a:pt x="99" y="487"/>
                    <a:pt x="99" y="487"/>
                    <a:pt x="99" y="487"/>
                  </a:cubicBezTo>
                  <a:cubicBezTo>
                    <a:pt x="100" y="486"/>
                    <a:pt x="100" y="486"/>
                    <a:pt x="100" y="486"/>
                  </a:cubicBezTo>
                  <a:cubicBezTo>
                    <a:pt x="100" y="486"/>
                    <a:pt x="100" y="486"/>
                    <a:pt x="100" y="486"/>
                  </a:cubicBezTo>
                  <a:cubicBezTo>
                    <a:pt x="101" y="485"/>
                    <a:pt x="101" y="485"/>
                    <a:pt x="101" y="485"/>
                  </a:cubicBezTo>
                  <a:cubicBezTo>
                    <a:pt x="102" y="485"/>
                    <a:pt x="102" y="485"/>
                    <a:pt x="102" y="485"/>
                  </a:cubicBezTo>
                  <a:cubicBezTo>
                    <a:pt x="103" y="486"/>
                    <a:pt x="103" y="486"/>
                    <a:pt x="103" y="486"/>
                  </a:cubicBezTo>
                  <a:cubicBezTo>
                    <a:pt x="104" y="485"/>
                    <a:pt x="104" y="485"/>
                    <a:pt x="104" y="485"/>
                  </a:cubicBezTo>
                  <a:cubicBezTo>
                    <a:pt x="105" y="486"/>
                    <a:pt x="105" y="486"/>
                    <a:pt x="105" y="486"/>
                  </a:cubicBezTo>
                  <a:cubicBezTo>
                    <a:pt x="107" y="486"/>
                    <a:pt x="107" y="486"/>
                    <a:pt x="107" y="486"/>
                  </a:cubicBezTo>
                  <a:cubicBezTo>
                    <a:pt x="109" y="484"/>
                    <a:pt x="109" y="484"/>
                    <a:pt x="109" y="484"/>
                  </a:cubicBezTo>
                  <a:cubicBezTo>
                    <a:pt x="112" y="484"/>
                    <a:pt x="112" y="484"/>
                    <a:pt x="112" y="484"/>
                  </a:cubicBezTo>
                  <a:cubicBezTo>
                    <a:pt x="113" y="483"/>
                    <a:pt x="113" y="483"/>
                    <a:pt x="113" y="483"/>
                  </a:cubicBezTo>
                  <a:cubicBezTo>
                    <a:pt x="114" y="483"/>
                    <a:pt x="114" y="483"/>
                    <a:pt x="114" y="483"/>
                  </a:cubicBezTo>
                  <a:cubicBezTo>
                    <a:pt x="114" y="482"/>
                    <a:pt x="114" y="482"/>
                    <a:pt x="114" y="482"/>
                  </a:cubicBezTo>
                  <a:cubicBezTo>
                    <a:pt x="115" y="482"/>
                    <a:pt x="115" y="482"/>
                    <a:pt x="115" y="482"/>
                  </a:cubicBezTo>
                  <a:cubicBezTo>
                    <a:pt x="116" y="481"/>
                    <a:pt x="116" y="481"/>
                    <a:pt x="116" y="481"/>
                  </a:cubicBezTo>
                  <a:cubicBezTo>
                    <a:pt x="117" y="480"/>
                    <a:pt x="117" y="480"/>
                    <a:pt x="117" y="480"/>
                  </a:cubicBezTo>
                  <a:cubicBezTo>
                    <a:pt x="117" y="480"/>
                    <a:pt x="117" y="480"/>
                    <a:pt x="117" y="480"/>
                  </a:cubicBezTo>
                  <a:cubicBezTo>
                    <a:pt x="117" y="480"/>
                    <a:pt x="117" y="480"/>
                    <a:pt x="117" y="480"/>
                  </a:cubicBezTo>
                  <a:cubicBezTo>
                    <a:pt x="117" y="480"/>
                    <a:pt x="117" y="480"/>
                    <a:pt x="117" y="480"/>
                  </a:cubicBezTo>
                  <a:cubicBezTo>
                    <a:pt x="117" y="479"/>
                    <a:pt x="117" y="479"/>
                    <a:pt x="117" y="479"/>
                  </a:cubicBezTo>
                  <a:cubicBezTo>
                    <a:pt x="117" y="479"/>
                    <a:pt x="117" y="479"/>
                    <a:pt x="117" y="479"/>
                  </a:cubicBezTo>
                  <a:cubicBezTo>
                    <a:pt x="117" y="479"/>
                    <a:pt x="117" y="479"/>
                    <a:pt x="117" y="479"/>
                  </a:cubicBezTo>
                  <a:cubicBezTo>
                    <a:pt x="117" y="479"/>
                    <a:pt x="117" y="479"/>
                    <a:pt x="117" y="479"/>
                  </a:cubicBezTo>
                  <a:cubicBezTo>
                    <a:pt x="118" y="478"/>
                    <a:pt x="118" y="478"/>
                    <a:pt x="118" y="478"/>
                  </a:cubicBezTo>
                  <a:cubicBezTo>
                    <a:pt x="120" y="478"/>
                    <a:pt x="120" y="478"/>
                    <a:pt x="120" y="478"/>
                  </a:cubicBezTo>
                  <a:cubicBezTo>
                    <a:pt x="120" y="479"/>
                    <a:pt x="120" y="479"/>
                    <a:pt x="120" y="479"/>
                  </a:cubicBezTo>
                  <a:cubicBezTo>
                    <a:pt x="123" y="479"/>
                    <a:pt x="123" y="479"/>
                    <a:pt x="123" y="479"/>
                  </a:cubicBezTo>
                  <a:cubicBezTo>
                    <a:pt x="124" y="479"/>
                    <a:pt x="124" y="479"/>
                    <a:pt x="124" y="479"/>
                  </a:cubicBezTo>
                  <a:cubicBezTo>
                    <a:pt x="128" y="478"/>
                    <a:pt x="128" y="478"/>
                    <a:pt x="128" y="478"/>
                  </a:cubicBezTo>
                  <a:cubicBezTo>
                    <a:pt x="129" y="477"/>
                    <a:pt x="129" y="477"/>
                    <a:pt x="129" y="477"/>
                  </a:cubicBezTo>
                  <a:cubicBezTo>
                    <a:pt x="130" y="476"/>
                    <a:pt x="130" y="476"/>
                    <a:pt x="130" y="476"/>
                  </a:cubicBezTo>
                  <a:cubicBezTo>
                    <a:pt x="131" y="474"/>
                    <a:pt x="131" y="474"/>
                    <a:pt x="131" y="474"/>
                  </a:cubicBezTo>
                  <a:cubicBezTo>
                    <a:pt x="131" y="474"/>
                    <a:pt x="131" y="474"/>
                    <a:pt x="131" y="474"/>
                  </a:cubicBezTo>
                  <a:cubicBezTo>
                    <a:pt x="132" y="474"/>
                    <a:pt x="132" y="474"/>
                    <a:pt x="132" y="474"/>
                  </a:cubicBezTo>
                  <a:cubicBezTo>
                    <a:pt x="132" y="474"/>
                    <a:pt x="132" y="474"/>
                    <a:pt x="132" y="474"/>
                  </a:cubicBezTo>
                  <a:cubicBezTo>
                    <a:pt x="132" y="474"/>
                    <a:pt x="132" y="474"/>
                    <a:pt x="132" y="474"/>
                  </a:cubicBezTo>
                  <a:cubicBezTo>
                    <a:pt x="132" y="473"/>
                    <a:pt x="132" y="473"/>
                    <a:pt x="132" y="473"/>
                  </a:cubicBezTo>
                  <a:cubicBezTo>
                    <a:pt x="132" y="473"/>
                    <a:pt x="132" y="473"/>
                    <a:pt x="132" y="473"/>
                  </a:cubicBezTo>
                  <a:cubicBezTo>
                    <a:pt x="132" y="473"/>
                    <a:pt x="132" y="473"/>
                    <a:pt x="132" y="473"/>
                  </a:cubicBezTo>
                  <a:cubicBezTo>
                    <a:pt x="133" y="473"/>
                    <a:pt x="133" y="473"/>
                    <a:pt x="133" y="473"/>
                  </a:cubicBezTo>
                  <a:cubicBezTo>
                    <a:pt x="133" y="473"/>
                    <a:pt x="133" y="473"/>
                    <a:pt x="133" y="473"/>
                  </a:cubicBezTo>
                  <a:cubicBezTo>
                    <a:pt x="133" y="472"/>
                    <a:pt x="133" y="472"/>
                    <a:pt x="133" y="472"/>
                  </a:cubicBezTo>
                  <a:cubicBezTo>
                    <a:pt x="133" y="472"/>
                    <a:pt x="133" y="472"/>
                    <a:pt x="133" y="472"/>
                  </a:cubicBezTo>
                  <a:cubicBezTo>
                    <a:pt x="133" y="472"/>
                    <a:pt x="133" y="472"/>
                    <a:pt x="133" y="472"/>
                  </a:cubicBezTo>
                  <a:cubicBezTo>
                    <a:pt x="133" y="471"/>
                    <a:pt x="133" y="471"/>
                    <a:pt x="133" y="471"/>
                  </a:cubicBezTo>
                  <a:cubicBezTo>
                    <a:pt x="133" y="471"/>
                    <a:pt x="133" y="471"/>
                    <a:pt x="133" y="471"/>
                  </a:cubicBezTo>
                  <a:cubicBezTo>
                    <a:pt x="133" y="470"/>
                    <a:pt x="133" y="470"/>
                    <a:pt x="133" y="470"/>
                  </a:cubicBezTo>
                  <a:cubicBezTo>
                    <a:pt x="133" y="469"/>
                    <a:pt x="133" y="469"/>
                    <a:pt x="133" y="469"/>
                  </a:cubicBezTo>
                  <a:cubicBezTo>
                    <a:pt x="133" y="469"/>
                    <a:pt x="133" y="469"/>
                    <a:pt x="133" y="469"/>
                  </a:cubicBezTo>
                  <a:cubicBezTo>
                    <a:pt x="133" y="469"/>
                    <a:pt x="133" y="469"/>
                    <a:pt x="133" y="469"/>
                  </a:cubicBezTo>
                  <a:cubicBezTo>
                    <a:pt x="133" y="468"/>
                    <a:pt x="133" y="468"/>
                    <a:pt x="133" y="468"/>
                  </a:cubicBezTo>
                  <a:cubicBezTo>
                    <a:pt x="135" y="468"/>
                    <a:pt x="135" y="468"/>
                    <a:pt x="135" y="468"/>
                  </a:cubicBezTo>
                  <a:cubicBezTo>
                    <a:pt x="135" y="468"/>
                    <a:pt x="135" y="468"/>
                    <a:pt x="135" y="468"/>
                  </a:cubicBezTo>
                  <a:cubicBezTo>
                    <a:pt x="135" y="468"/>
                    <a:pt x="135" y="468"/>
                    <a:pt x="135" y="468"/>
                  </a:cubicBezTo>
                  <a:cubicBezTo>
                    <a:pt x="135" y="468"/>
                    <a:pt x="135" y="468"/>
                    <a:pt x="135" y="468"/>
                  </a:cubicBezTo>
                  <a:cubicBezTo>
                    <a:pt x="135" y="467"/>
                    <a:pt x="135" y="467"/>
                    <a:pt x="135" y="467"/>
                  </a:cubicBezTo>
                  <a:cubicBezTo>
                    <a:pt x="135" y="467"/>
                    <a:pt x="135" y="467"/>
                    <a:pt x="135" y="467"/>
                  </a:cubicBezTo>
                  <a:cubicBezTo>
                    <a:pt x="135" y="467"/>
                    <a:pt x="135" y="467"/>
                    <a:pt x="135" y="467"/>
                  </a:cubicBezTo>
                  <a:cubicBezTo>
                    <a:pt x="135" y="467"/>
                    <a:pt x="135" y="467"/>
                    <a:pt x="135" y="467"/>
                  </a:cubicBezTo>
                  <a:cubicBezTo>
                    <a:pt x="135" y="467"/>
                    <a:pt x="135" y="467"/>
                    <a:pt x="135" y="467"/>
                  </a:cubicBezTo>
                  <a:cubicBezTo>
                    <a:pt x="135" y="466"/>
                    <a:pt x="135" y="466"/>
                    <a:pt x="135" y="466"/>
                  </a:cubicBezTo>
                  <a:cubicBezTo>
                    <a:pt x="135" y="466"/>
                    <a:pt x="135" y="466"/>
                    <a:pt x="135" y="466"/>
                  </a:cubicBezTo>
                  <a:cubicBezTo>
                    <a:pt x="136" y="466"/>
                    <a:pt x="136" y="466"/>
                    <a:pt x="136" y="466"/>
                  </a:cubicBezTo>
                  <a:cubicBezTo>
                    <a:pt x="136" y="466"/>
                    <a:pt x="136" y="466"/>
                    <a:pt x="136" y="466"/>
                  </a:cubicBezTo>
                  <a:cubicBezTo>
                    <a:pt x="136" y="466"/>
                    <a:pt x="136" y="466"/>
                    <a:pt x="136" y="466"/>
                  </a:cubicBezTo>
                  <a:cubicBezTo>
                    <a:pt x="136" y="465"/>
                    <a:pt x="136" y="465"/>
                    <a:pt x="136" y="465"/>
                  </a:cubicBezTo>
                  <a:cubicBezTo>
                    <a:pt x="137" y="465"/>
                    <a:pt x="137" y="465"/>
                    <a:pt x="137" y="465"/>
                  </a:cubicBezTo>
                  <a:cubicBezTo>
                    <a:pt x="137" y="465"/>
                    <a:pt x="137" y="465"/>
                    <a:pt x="137" y="465"/>
                  </a:cubicBezTo>
                  <a:cubicBezTo>
                    <a:pt x="137" y="465"/>
                    <a:pt x="137" y="465"/>
                    <a:pt x="137" y="465"/>
                  </a:cubicBezTo>
                  <a:cubicBezTo>
                    <a:pt x="138" y="467"/>
                    <a:pt x="138" y="467"/>
                    <a:pt x="138" y="467"/>
                  </a:cubicBezTo>
                  <a:cubicBezTo>
                    <a:pt x="138" y="467"/>
                    <a:pt x="138" y="467"/>
                    <a:pt x="138" y="467"/>
                  </a:cubicBezTo>
                  <a:cubicBezTo>
                    <a:pt x="138" y="467"/>
                    <a:pt x="138" y="467"/>
                    <a:pt x="138" y="467"/>
                  </a:cubicBezTo>
                  <a:cubicBezTo>
                    <a:pt x="139" y="467"/>
                    <a:pt x="139" y="467"/>
                    <a:pt x="139" y="467"/>
                  </a:cubicBezTo>
                  <a:cubicBezTo>
                    <a:pt x="139" y="467"/>
                    <a:pt x="139" y="467"/>
                    <a:pt x="139" y="467"/>
                  </a:cubicBezTo>
                  <a:cubicBezTo>
                    <a:pt x="139" y="468"/>
                    <a:pt x="139" y="468"/>
                    <a:pt x="139" y="468"/>
                  </a:cubicBezTo>
                  <a:cubicBezTo>
                    <a:pt x="139" y="468"/>
                    <a:pt x="139" y="468"/>
                    <a:pt x="139" y="468"/>
                  </a:cubicBezTo>
                  <a:cubicBezTo>
                    <a:pt x="139" y="468"/>
                    <a:pt x="139" y="468"/>
                    <a:pt x="139" y="468"/>
                  </a:cubicBezTo>
                  <a:cubicBezTo>
                    <a:pt x="139" y="468"/>
                    <a:pt x="139" y="468"/>
                    <a:pt x="139" y="468"/>
                  </a:cubicBezTo>
                  <a:cubicBezTo>
                    <a:pt x="139" y="468"/>
                    <a:pt x="139" y="468"/>
                    <a:pt x="139" y="468"/>
                  </a:cubicBezTo>
                  <a:cubicBezTo>
                    <a:pt x="139" y="469"/>
                    <a:pt x="139" y="469"/>
                    <a:pt x="139" y="469"/>
                  </a:cubicBezTo>
                  <a:cubicBezTo>
                    <a:pt x="139" y="470"/>
                    <a:pt x="139" y="470"/>
                    <a:pt x="139" y="470"/>
                  </a:cubicBezTo>
                  <a:cubicBezTo>
                    <a:pt x="139" y="470"/>
                    <a:pt x="139" y="470"/>
                    <a:pt x="139" y="470"/>
                  </a:cubicBezTo>
                  <a:cubicBezTo>
                    <a:pt x="139" y="470"/>
                    <a:pt x="139" y="470"/>
                    <a:pt x="139" y="470"/>
                  </a:cubicBezTo>
                  <a:cubicBezTo>
                    <a:pt x="139" y="470"/>
                    <a:pt x="139" y="470"/>
                    <a:pt x="139" y="470"/>
                  </a:cubicBezTo>
                  <a:cubicBezTo>
                    <a:pt x="139" y="471"/>
                    <a:pt x="139" y="471"/>
                    <a:pt x="139" y="471"/>
                  </a:cubicBezTo>
                  <a:cubicBezTo>
                    <a:pt x="139" y="471"/>
                    <a:pt x="139" y="471"/>
                    <a:pt x="139" y="471"/>
                  </a:cubicBezTo>
                  <a:cubicBezTo>
                    <a:pt x="138" y="472"/>
                    <a:pt x="138" y="472"/>
                    <a:pt x="138" y="472"/>
                  </a:cubicBezTo>
                  <a:cubicBezTo>
                    <a:pt x="138" y="472"/>
                    <a:pt x="138" y="472"/>
                    <a:pt x="138" y="472"/>
                  </a:cubicBezTo>
                  <a:cubicBezTo>
                    <a:pt x="138" y="472"/>
                    <a:pt x="138" y="472"/>
                    <a:pt x="138" y="472"/>
                  </a:cubicBezTo>
                  <a:cubicBezTo>
                    <a:pt x="138" y="473"/>
                    <a:pt x="138" y="473"/>
                    <a:pt x="138" y="473"/>
                  </a:cubicBezTo>
                  <a:cubicBezTo>
                    <a:pt x="138" y="473"/>
                    <a:pt x="138" y="473"/>
                    <a:pt x="138" y="473"/>
                  </a:cubicBezTo>
                  <a:cubicBezTo>
                    <a:pt x="138" y="473"/>
                    <a:pt x="138" y="473"/>
                    <a:pt x="138" y="473"/>
                  </a:cubicBezTo>
                  <a:cubicBezTo>
                    <a:pt x="139" y="474"/>
                    <a:pt x="139" y="474"/>
                    <a:pt x="139" y="474"/>
                  </a:cubicBezTo>
                  <a:cubicBezTo>
                    <a:pt x="140" y="475"/>
                    <a:pt x="140" y="475"/>
                    <a:pt x="140" y="475"/>
                  </a:cubicBezTo>
                  <a:cubicBezTo>
                    <a:pt x="141" y="474"/>
                    <a:pt x="141" y="474"/>
                    <a:pt x="141" y="474"/>
                  </a:cubicBezTo>
                  <a:cubicBezTo>
                    <a:pt x="142" y="475"/>
                    <a:pt x="142" y="475"/>
                    <a:pt x="142" y="475"/>
                  </a:cubicBezTo>
                  <a:cubicBezTo>
                    <a:pt x="142" y="475"/>
                    <a:pt x="142" y="475"/>
                    <a:pt x="142" y="475"/>
                  </a:cubicBezTo>
                  <a:cubicBezTo>
                    <a:pt x="142" y="475"/>
                    <a:pt x="142" y="475"/>
                    <a:pt x="142" y="475"/>
                  </a:cubicBezTo>
                  <a:cubicBezTo>
                    <a:pt x="142" y="474"/>
                    <a:pt x="142" y="474"/>
                    <a:pt x="142" y="474"/>
                  </a:cubicBezTo>
                  <a:cubicBezTo>
                    <a:pt x="143" y="474"/>
                    <a:pt x="143" y="474"/>
                    <a:pt x="143" y="474"/>
                  </a:cubicBezTo>
                  <a:cubicBezTo>
                    <a:pt x="146" y="475"/>
                    <a:pt x="146" y="475"/>
                    <a:pt x="146" y="475"/>
                  </a:cubicBezTo>
                  <a:cubicBezTo>
                    <a:pt x="146" y="475"/>
                    <a:pt x="146" y="475"/>
                    <a:pt x="146" y="475"/>
                  </a:cubicBezTo>
                  <a:cubicBezTo>
                    <a:pt x="146" y="475"/>
                    <a:pt x="146" y="475"/>
                    <a:pt x="146" y="475"/>
                  </a:cubicBezTo>
                  <a:cubicBezTo>
                    <a:pt x="146" y="476"/>
                    <a:pt x="146" y="476"/>
                    <a:pt x="146" y="476"/>
                  </a:cubicBezTo>
                  <a:cubicBezTo>
                    <a:pt x="147" y="476"/>
                    <a:pt x="147" y="476"/>
                    <a:pt x="147" y="476"/>
                  </a:cubicBezTo>
                  <a:cubicBezTo>
                    <a:pt x="147" y="476"/>
                    <a:pt x="147" y="476"/>
                    <a:pt x="147" y="476"/>
                  </a:cubicBezTo>
                  <a:cubicBezTo>
                    <a:pt x="149" y="476"/>
                    <a:pt x="149" y="476"/>
                    <a:pt x="149" y="476"/>
                  </a:cubicBezTo>
                  <a:cubicBezTo>
                    <a:pt x="149" y="477"/>
                    <a:pt x="149" y="477"/>
                    <a:pt x="149" y="477"/>
                  </a:cubicBezTo>
                  <a:cubicBezTo>
                    <a:pt x="151" y="477"/>
                    <a:pt x="151" y="477"/>
                    <a:pt x="151" y="477"/>
                  </a:cubicBezTo>
                  <a:cubicBezTo>
                    <a:pt x="150" y="477"/>
                    <a:pt x="150" y="477"/>
                    <a:pt x="150" y="477"/>
                  </a:cubicBezTo>
                  <a:cubicBezTo>
                    <a:pt x="150" y="477"/>
                    <a:pt x="150" y="477"/>
                    <a:pt x="150" y="477"/>
                  </a:cubicBezTo>
                  <a:cubicBezTo>
                    <a:pt x="150" y="477"/>
                    <a:pt x="150" y="477"/>
                    <a:pt x="150" y="477"/>
                  </a:cubicBezTo>
                  <a:cubicBezTo>
                    <a:pt x="150" y="477"/>
                    <a:pt x="150" y="477"/>
                    <a:pt x="150" y="477"/>
                  </a:cubicBezTo>
                  <a:cubicBezTo>
                    <a:pt x="150" y="476"/>
                    <a:pt x="150" y="476"/>
                    <a:pt x="150" y="476"/>
                  </a:cubicBezTo>
                  <a:cubicBezTo>
                    <a:pt x="150" y="476"/>
                    <a:pt x="150" y="476"/>
                    <a:pt x="150" y="476"/>
                  </a:cubicBezTo>
                  <a:cubicBezTo>
                    <a:pt x="151" y="477"/>
                    <a:pt x="151" y="477"/>
                    <a:pt x="151" y="477"/>
                  </a:cubicBezTo>
                  <a:cubicBezTo>
                    <a:pt x="151" y="477"/>
                    <a:pt x="151" y="477"/>
                    <a:pt x="151" y="477"/>
                  </a:cubicBezTo>
                  <a:cubicBezTo>
                    <a:pt x="152" y="477"/>
                    <a:pt x="152" y="477"/>
                    <a:pt x="152" y="477"/>
                  </a:cubicBezTo>
                  <a:cubicBezTo>
                    <a:pt x="152" y="478"/>
                    <a:pt x="152" y="478"/>
                    <a:pt x="152" y="478"/>
                  </a:cubicBezTo>
                  <a:cubicBezTo>
                    <a:pt x="151" y="478"/>
                    <a:pt x="151" y="478"/>
                    <a:pt x="151" y="478"/>
                  </a:cubicBezTo>
                  <a:cubicBezTo>
                    <a:pt x="150" y="479"/>
                    <a:pt x="150" y="479"/>
                    <a:pt x="150" y="479"/>
                  </a:cubicBezTo>
                  <a:cubicBezTo>
                    <a:pt x="150" y="479"/>
                    <a:pt x="150" y="479"/>
                    <a:pt x="150" y="479"/>
                  </a:cubicBezTo>
                  <a:cubicBezTo>
                    <a:pt x="151" y="479"/>
                    <a:pt x="151" y="479"/>
                    <a:pt x="151" y="479"/>
                  </a:cubicBezTo>
                  <a:cubicBezTo>
                    <a:pt x="150" y="479"/>
                    <a:pt x="150" y="479"/>
                    <a:pt x="150" y="479"/>
                  </a:cubicBezTo>
                  <a:cubicBezTo>
                    <a:pt x="149" y="479"/>
                    <a:pt x="149" y="479"/>
                    <a:pt x="149" y="479"/>
                  </a:cubicBezTo>
                  <a:cubicBezTo>
                    <a:pt x="149" y="479"/>
                    <a:pt x="149" y="479"/>
                    <a:pt x="149" y="479"/>
                  </a:cubicBezTo>
                  <a:cubicBezTo>
                    <a:pt x="149" y="480"/>
                    <a:pt x="149" y="480"/>
                    <a:pt x="149" y="480"/>
                  </a:cubicBezTo>
                  <a:cubicBezTo>
                    <a:pt x="149" y="480"/>
                    <a:pt x="149" y="480"/>
                    <a:pt x="149" y="480"/>
                  </a:cubicBezTo>
                  <a:cubicBezTo>
                    <a:pt x="148" y="480"/>
                    <a:pt x="148" y="480"/>
                    <a:pt x="148" y="480"/>
                  </a:cubicBezTo>
                  <a:cubicBezTo>
                    <a:pt x="148" y="480"/>
                    <a:pt x="148" y="480"/>
                    <a:pt x="148" y="480"/>
                  </a:cubicBezTo>
                  <a:cubicBezTo>
                    <a:pt x="148" y="480"/>
                    <a:pt x="148" y="480"/>
                    <a:pt x="148" y="480"/>
                  </a:cubicBezTo>
                  <a:cubicBezTo>
                    <a:pt x="149" y="480"/>
                    <a:pt x="149" y="480"/>
                    <a:pt x="149" y="480"/>
                  </a:cubicBezTo>
                  <a:cubicBezTo>
                    <a:pt x="149" y="481"/>
                    <a:pt x="149" y="481"/>
                    <a:pt x="149" y="481"/>
                  </a:cubicBezTo>
                  <a:cubicBezTo>
                    <a:pt x="149" y="482"/>
                    <a:pt x="149" y="482"/>
                    <a:pt x="149" y="482"/>
                  </a:cubicBezTo>
                  <a:cubicBezTo>
                    <a:pt x="150" y="482"/>
                    <a:pt x="150" y="482"/>
                    <a:pt x="150" y="482"/>
                  </a:cubicBezTo>
                  <a:cubicBezTo>
                    <a:pt x="151" y="482"/>
                    <a:pt x="153" y="482"/>
                    <a:pt x="154" y="483"/>
                  </a:cubicBezTo>
                  <a:cubicBezTo>
                    <a:pt x="155" y="483"/>
                    <a:pt x="155" y="483"/>
                    <a:pt x="155" y="483"/>
                  </a:cubicBezTo>
                  <a:cubicBezTo>
                    <a:pt x="156" y="482"/>
                    <a:pt x="156" y="482"/>
                    <a:pt x="156" y="482"/>
                  </a:cubicBezTo>
                  <a:cubicBezTo>
                    <a:pt x="156" y="481"/>
                    <a:pt x="156" y="481"/>
                    <a:pt x="156" y="481"/>
                  </a:cubicBezTo>
                  <a:cubicBezTo>
                    <a:pt x="156" y="481"/>
                    <a:pt x="156" y="481"/>
                    <a:pt x="156" y="481"/>
                  </a:cubicBezTo>
                  <a:cubicBezTo>
                    <a:pt x="156" y="481"/>
                    <a:pt x="156" y="481"/>
                    <a:pt x="156" y="481"/>
                  </a:cubicBezTo>
                  <a:cubicBezTo>
                    <a:pt x="156" y="481"/>
                    <a:pt x="156" y="481"/>
                    <a:pt x="156" y="481"/>
                  </a:cubicBezTo>
                  <a:cubicBezTo>
                    <a:pt x="157" y="481"/>
                    <a:pt x="157" y="481"/>
                    <a:pt x="157" y="481"/>
                  </a:cubicBezTo>
                  <a:cubicBezTo>
                    <a:pt x="157" y="482"/>
                    <a:pt x="157" y="482"/>
                    <a:pt x="157" y="482"/>
                  </a:cubicBezTo>
                  <a:cubicBezTo>
                    <a:pt x="158" y="482"/>
                    <a:pt x="158" y="482"/>
                    <a:pt x="158" y="482"/>
                  </a:cubicBezTo>
                  <a:cubicBezTo>
                    <a:pt x="158" y="481"/>
                    <a:pt x="158" y="481"/>
                    <a:pt x="158" y="481"/>
                  </a:cubicBezTo>
                  <a:cubicBezTo>
                    <a:pt x="157" y="481"/>
                    <a:pt x="157" y="481"/>
                    <a:pt x="157" y="481"/>
                  </a:cubicBezTo>
                  <a:cubicBezTo>
                    <a:pt x="157" y="481"/>
                    <a:pt x="157" y="481"/>
                    <a:pt x="157" y="481"/>
                  </a:cubicBezTo>
                  <a:cubicBezTo>
                    <a:pt x="158" y="481"/>
                    <a:pt x="158" y="481"/>
                    <a:pt x="158" y="481"/>
                  </a:cubicBezTo>
                  <a:cubicBezTo>
                    <a:pt x="158" y="481"/>
                    <a:pt x="158" y="481"/>
                    <a:pt x="158" y="481"/>
                  </a:cubicBezTo>
                  <a:cubicBezTo>
                    <a:pt x="158" y="481"/>
                    <a:pt x="158" y="481"/>
                    <a:pt x="158" y="481"/>
                  </a:cubicBezTo>
                  <a:cubicBezTo>
                    <a:pt x="158" y="481"/>
                    <a:pt x="158" y="481"/>
                    <a:pt x="158" y="481"/>
                  </a:cubicBezTo>
                  <a:cubicBezTo>
                    <a:pt x="158" y="482"/>
                    <a:pt x="158" y="482"/>
                    <a:pt x="158" y="482"/>
                  </a:cubicBezTo>
                  <a:cubicBezTo>
                    <a:pt x="158" y="482"/>
                    <a:pt x="158" y="482"/>
                    <a:pt x="158" y="482"/>
                  </a:cubicBezTo>
                  <a:cubicBezTo>
                    <a:pt x="158" y="482"/>
                    <a:pt x="158" y="482"/>
                    <a:pt x="158" y="482"/>
                  </a:cubicBezTo>
                  <a:cubicBezTo>
                    <a:pt x="158" y="482"/>
                    <a:pt x="158" y="482"/>
                    <a:pt x="158" y="482"/>
                  </a:cubicBezTo>
                  <a:cubicBezTo>
                    <a:pt x="158" y="482"/>
                    <a:pt x="158" y="482"/>
                    <a:pt x="158" y="482"/>
                  </a:cubicBezTo>
                  <a:cubicBezTo>
                    <a:pt x="159" y="483"/>
                    <a:pt x="159" y="483"/>
                    <a:pt x="159" y="483"/>
                  </a:cubicBezTo>
                  <a:cubicBezTo>
                    <a:pt x="159" y="483"/>
                    <a:pt x="159" y="483"/>
                    <a:pt x="159" y="483"/>
                  </a:cubicBezTo>
                  <a:cubicBezTo>
                    <a:pt x="160" y="483"/>
                    <a:pt x="160" y="483"/>
                    <a:pt x="160" y="483"/>
                  </a:cubicBezTo>
                  <a:cubicBezTo>
                    <a:pt x="161" y="483"/>
                    <a:pt x="161" y="483"/>
                    <a:pt x="161" y="483"/>
                  </a:cubicBezTo>
                  <a:cubicBezTo>
                    <a:pt x="161" y="484"/>
                    <a:pt x="161" y="484"/>
                    <a:pt x="161" y="484"/>
                  </a:cubicBezTo>
                  <a:cubicBezTo>
                    <a:pt x="162" y="484"/>
                    <a:pt x="162" y="484"/>
                    <a:pt x="162" y="484"/>
                  </a:cubicBezTo>
                  <a:cubicBezTo>
                    <a:pt x="162" y="484"/>
                    <a:pt x="162" y="484"/>
                    <a:pt x="162" y="484"/>
                  </a:cubicBezTo>
                  <a:cubicBezTo>
                    <a:pt x="162" y="484"/>
                    <a:pt x="162" y="484"/>
                    <a:pt x="162" y="484"/>
                  </a:cubicBezTo>
                  <a:cubicBezTo>
                    <a:pt x="163" y="484"/>
                    <a:pt x="163" y="484"/>
                    <a:pt x="163" y="484"/>
                  </a:cubicBezTo>
                  <a:cubicBezTo>
                    <a:pt x="164" y="484"/>
                    <a:pt x="164" y="484"/>
                    <a:pt x="164" y="484"/>
                  </a:cubicBezTo>
                  <a:cubicBezTo>
                    <a:pt x="164" y="484"/>
                    <a:pt x="164" y="484"/>
                    <a:pt x="164" y="484"/>
                  </a:cubicBezTo>
                  <a:cubicBezTo>
                    <a:pt x="164" y="484"/>
                    <a:pt x="164" y="484"/>
                    <a:pt x="164" y="484"/>
                  </a:cubicBezTo>
                  <a:cubicBezTo>
                    <a:pt x="164" y="484"/>
                    <a:pt x="164" y="484"/>
                    <a:pt x="164" y="484"/>
                  </a:cubicBezTo>
                  <a:cubicBezTo>
                    <a:pt x="164" y="484"/>
                    <a:pt x="164" y="484"/>
                    <a:pt x="164" y="484"/>
                  </a:cubicBezTo>
                  <a:cubicBezTo>
                    <a:pt x="165" y="485"/>
                    <a:pt x="165" y="485"/>
                    <a:pt x="165" y="485"/>
                  </a:cubicBezTo>
                  <a:cubicBezTo>
                    <a:pt x="165" y="485"/>
                    <a:pt x="165" y="485"/>
                    <a:pt x="165" y="485"/>
                  </a:cubicBezTo>
                  <a:cubicBezTo>
                    <a:pt x="166" y="485"/>
                    <a:pt x="166" y="485"/>
                    <a:pt x="166" y="485"/>
                  </a:cubicBezTo>
                  <a:cubicBezTo>
                    <a:pt x="166" y="485"/>
                    <a:pt x="166" y="485"/>
                    <a:pt x="166" y="485"/>
                  </a:cubicBezTo>
                  <a:cubicBezTo>
                    <a:pt x="166" y="485"/>
                    <a:pt x="166" y="485"/>
                    <a:pt x="166" y="485"/>
                  </a:cubicBezTo>
                  <a:cubicBezTo>
                    <a:pt x="166" y="485"/>
                    <a:pt x="166" y="485"/>
                    <a:pt x="166" y="485"/>
                  </a:cubicBezTo>
                  <a:cubicBezTo>
                    <a:pt x="166" y="485"/>
                    <a:pt x="166" y="485"/>
                    <a:pt x="166" y="485"/>
                  </a:cubicBezTo>
                  <a:cubicBezTo>
                    <a:pt x="166" y="484"/>
                    <a:pt x="166" y="484"/>
                    <a:pt x="166" y="484"/>
                  </a:cubicBezTo>
                  <a:cubicBezTo>
                    <a:pt x="166" y="484"/>
                    <a:pt x="166" y="484"/>
                    <a:pt x="166" y="484"/>
                  </a:cubicBezTo>
                  <a:cubicBezTo>
                    <a:pt x="168" y="484"/>
                    <a:pt x="168" y="484"/>
                    <a:pt x="168" y="484"/>
                  </a:cubicBezTo>
                  <a:cubicBezTo>
                    <a:pt x="168" y="484"/>
                    <a:pt x="168" y="484"/>
                    <a:pt x="168" y="484"/>
                  </a:cubicBezTo>
                  <a:cubicBezTo>
                    <a:pt x="168" y="484"/>
                    <a:pt x="168" y="484"/>
                    <a:pt x="168" y="484"/>
                  </a:cubicBezTo>
                  <a:cubicBezTo>
                    <a:pt x="168" y="484"/>
                    <a:pt x="168" y="484"/>
                    <a:pt x="168" y="484"/>
                  </a:cubicBezTo>
                  <a:cubicBezTo>
                    <a:pt x="168" y="484"/>
                    <a:pt x="168" y="484"/>
                    <a:pt x="168" y="484"/>
                  </a:cubicBezTo>
                  <a:cubicBezTo>
                    <a:pt x="169" y="484"/>
                    <a:pt x="169" y="484"/>
                    <a:pt x="169" y="484"/>
                  </a:cubicBezTo>
                  <a:cubicBezTo>
                    <a:pt x="169" y="485"/>
                    <a:pt x="169" y="485"/>
                    <a:pt x="169" y="485"/>
                  </a:cubicBezTo>
                  <a:cubicBezTo>
                    <a:pt x="170" y="485"/>
                    <a:pt x="170" y="485"/>
                    <a:pt x="170" y="485"/>
                  </a:cubicBezTo>
                  <a:cubicBezTo>
                    <a:pt x="170" y="485"/>
                    <a:pt x="170" y="485"/>
                    <a:pt x="170" y="485"/>
                  </a:cubicBezTo>
                  <a:cubicBezTo>
                    <a:pt x="171" y="484"/>
                    <a:pt x="171" y="484"/>
                    <a:pt x="171" y="484"/>
                  </a:cubicBezTo>
                  <a:cubicBezTo>
                    <a:pt x="171" y="484"/>
                    <a:pt x="171" y="484"/>
                    <a:pt x="171" y="484"/>
                  </a:cubicBezTo>
                  <a:cubicBezTo>
                    <a:pt x="172" y="484"/>
                    <a:pt x="172" y="484"/>
                    <a:pt x="172" y="484"/>
                  </a:cubicBezTo>
                  <a:cubicBezTo>
                    <a:pt x="172" y="484"/>
                    <a:pt x="172" y="484"/>
                    <a:pt x="172" y="484"/>
                  </a:cubicBezTo>
                  <a:cubicBezTo>
                    <a:pt x="172" y="484"/>
                    <a:pt x="172" y="484"/>
                    <a:pt x="172" y="484"/>
                  </a:cubicBezTo>
                  <a:cubicBezTo>
                    <a:pt x="172" y="483"/>
                    <a:pt x="172" y="483"/>
                    <a:pt x="172" y="483"/>
                  </a:cubicBezTo>
                  <a:cubicBezTo>
                    <a:pt x="172" y="483"/>
                    <a:pt x="172" y="483"/>
                    <a:pt x="172" y="483"/>
                  </a:cubicBezTo>
                  <a:cubicBezTo>
                    <a:pt x="172" y="483"/>
                    <a:pt x="172" y="483"/>
                    <a:pt x="172" y="483"/>
                  </a:cubicBezTo>
                  <a:cubicBezTo>
                    <a:pt x="172" y="482"/>
                    <a:pt x="172" y="482"/>
                    <a:pt x="172" y="482"/>
                  </a:cubicBezTo>
                  <a:cubicBezTo>
                    <a:pt x="172" y="482"/>
                    <a:pt x="172" y="482"/>
                    <a:pt x="172" y="482"/>
                  </a:cubicBezTo>
                  <a:cubicBezTo>
                    <a:pt x="172" y="483"/>
                    <a:pt x="172" y="483"/>
                    <a:pt x="172" y="483"/>
                  </a:cubicBezTo>
                  <a:cubicBezTo>
                    <a:pt x="173" y="483"/>
                    <a:pt x="173" y="483"/>
                    <a:pt x="173" y="483"/>
                  </a:cubicBezTo>
                  <a:cubicBezTo>
                    <a:pt x="173" y="483"/>
                    <a:pt x="173" y="483"/>
                    <a:pt x="173" y="483"/>
                  </a:cubicBezTo>
                  <a:cubicBezTo>
                    <a:pt x="174" y="483"/>
                    <a:pt x="174" y="483"/>
                    <a:pt x="174" y="483"/>
                  </a:cubicBezTo>
                  <a:cubicBezTo>
                    <a:pt x="174" y="483"/>
                    <a:pt x="174" y="483"/>
                    <a:pt x="174" y="483"/>
                  </a:cubicBezTo>
                  <a:cubicBezTo>
                    <a:pt x="174" y="483"/>
                    <a:pt x="174" y="483"/>
                    <a:pt x="174" y="483"/>
                  </a:cubicBezTo>
                  <a:cubicBezTo>
                    <a:pt x="175" y="483"/>
                    <a:pt x="175" y="483"/>
                    <a:pt x="175" y="483"/>
                  </a:cubicBezTo>
                  <a:cubicBezTo>
                    <a:pt x="175" y="483"/>
                    <a:pt x="175" y="483"/>
                    <a:pt x="175" y="483"/>
                  </a:cubicBezTo>
                  <a:cubicBezTo>
                    <a:pt x="175" y="482"/>
                    <a:pt x="175" y="482"/>
                    <a:pt x="175" y="482"/>
                  </a:cubicBezTo>
                  <a:cubicBezTo>
                    <a:pt x="175" y="482"/>
                    <a:pt x="175" y="482"/>
                    <a:pt x="175" y="482"/>
                  </a:cubicBezTo>
                  <a:cubicBezTo>
                    <a:pt x="175" y="482"/>
                    <a:pt x="175" y="482"/>
                    <a:pt x="175" y="482"/>
                  </a:cubicBezTo>
                  <a:cubicBezTo>
                    <a:pt x="175" y="482"/>
                    <a:pt x="175" y="482"/>
                    <a:pt x="175" y="482"/>
                  </a:cubicBezTo>
                  <a:cubicBezTo>
                    <a:pt x="175" y="481"/>
                    <a:pt x="175" y="481"/>
                    <a:pt x="175" y="481"/>
                  </a:cubicBezTo>
                  <a:cubicBezTo>
                    <a:pt x="175" y="481"/>
                    <a:pt x="175" y="481"/>
                    <a:pt x="175" y="481"/>
                  </a:cubicBezTo>
                  <a:cubicBezTo>
                    <a:pt x="175" y="481"/>
                    <a:pt x="175" y="481"/>
                    <a:pt x="175" y="481"/>
                  </a:cubicBezTo>
                  <a:cubicBezTo>
                    <a:pt x="176" y="481"/>
                    <a:pt x="176" y="481"/>
                    <a:pt x="176" y="481"/>
                  </a:cubicBezTo>
                  <a:cubicBezTo>
                    <a:pt x="176" y="481"/>
                    <a:pt x="176" y="481"/>
                    <a:pt x="176" y="481"/>
                  </a:cubicBezTo>
                  <a:cubicBezTo>
                    <a:pt x="177" y="481"/>
                    <a:pt x="177" y="481"/>
                    <a:pt x="177" y="481"/>
                  </a:cubicBezTo>
                  <a:cubicBezTo>
                    <a:pt x="177" y="481"/>
                    <a:pt x="177" y="481"/>
                    <a:pt x="177" y="481"/>
                  </a:cubicBezTo>
                  <a:cubicBezTo>
                    <a:pt x="178" y="481"/>
                    <a:pt x="178" y="481"/>
                    <a:pt x="178" y="481"/>
                  </a:cubicBezTo>
                  <a:cubicBezTo>
                    <a:pt x="178" y="481"/>
                    <a:pt x="178" y="481"/>
                    <a:pt x="178" y="481"/>
                  </a:cubicBezTo>
                  <a:cubicBezTo>
                    <a:pt x="178" y="480"/>
                    <a:pt x="178" y="480"/>
                    <a:pt x="178" y="480"/>
                  </a:cubicBezTo>
                  <a:cubicBezTo>
                    <a:pt x="178" y="480"/>
                    <a:pt x="178" y="480"/>
                    <a:pt x="178" y="480"/>
                  </a:cubicBezTo>
                  <a:cubicBezTo>
                    <a:pt x="178" y="480"/>
                    <a:pt x="178" y="480"/>
                    <a:pt x="178" y="480"/>
                  </a:cubicBezTo>
                  <a:cubicBezTo>
                    <a:pt x="179" y="480"/>
                    <a:pt x="179" y="480"/>
                    <a:pt x="179" y="480"/>
                  </a:cubicBezTo>
                  <a:cubicBezTo>
                    <a:pt x="179" y="480"/>
                    <a:pt x="179" y="480"/>
                    <a:pt x="179" y="480"/>
                  </a:cubicBezTo>
                  <a:cubicBezTo>
                    <a:pt x="179" y="480"/>
                    <a:pt x="179" y="480"/>
                    <a:pt x="179" y="480"/>
                  </a:cubicBezTo>
                  <a:cubicBezTo>
                    <a:pt x="179" y="481"/>
                    <a:pt x="179" y="481"/>
                    <a:pt x="179" y="481"/>
                  </a:cubicBezTo>
                  <a:cubicBezTo>
                    <a:pt x="179" y="481"/>
                    <a:pt x="179" y="481"/>
                    <a:pt x="179" y="481"/>
                  </a:cubicBezTo>
                  <a:cubicBezTo>
                    <a:pt x="180" y="480"/>
                    <a:pt x="180" y="480"/>
                    <a:pt x="180" y="480"/>
                  </a:cubicBezTo>
                  <a:cubicBezTo>
                    <a:pt x="181" y="480"/>
                    <a:pt x="181" y="480"/>
                    <a:pt x="181" y="480"/>
                  </a:cubicBezTo>
                  <a:cubicBezTo>
                    <a:pt x="181" y="480"/>
                    <a:pt x="181" y="480"/>
                    <a:pt x="181" y="480"/>
                  </a:cubicBezTo>
                  <a:cubicBezTo>
                    <a:pt x="181" y="479"/>
                    <a:pt x="181" y="479"/>
                    <a:pt x="181" y="479"/>
                  </a:cubicBezTo>
                  <a:cubicBezTo>
                    <a:pt x="181" y="479"/>
                    <a:pt x="181" y="479"/>
                    <a:pt x="181" y="479"/>
                  </a:cubicBezTo>
                  <a:cubicBezTo>
                    <a:pt x="180" y="479"/>
                    <a:pt x="180" y="479"/>
                    <a:pt x="180" y="479"/>
                  </a:cubicBezTo>
                  <a:cubicBezTo>
                    <a:pt x="180" y="479"/>
                    <a:pt x="180" y="479"/>
                    <a:pt x="180" y="479"/>
                  </a:cubicBezTo>
                  <a:cubicBezTo>
                    <a:pt x="181" y="478"/>
                    <a:pt x="181" y="478"/>
                    <a:pt x="181" y="478"/>
                  </a:cubicBezTo>
                  <a:cubicBezTo>
                    <a:pt x="181" y="477"/>
                    <a:pt x="181" y="477"/>
                    <a:pt x="181" y="477"/>
                  </a:cubicBezTo>
                  <a:cubicBezTo>
                    <a:pt x="181" y="476"/>
                    <a:pt x="181" y="476"/>
                    <a:pt x="181" y="476"/>
                  </a:cubicBezTo>
                  <a:cubicBezTo>
                    <a:pt x="181" y="475"/>
                    <a:pt x="181" y="475"/>
                    <a:pt x="181" y="475"/>
                  </a:cubicBezTo>
                  <a:cubicBezTo>
                    <a:pt x="181" y="475"/>
                    <a:pt x="181" y="475"/>
                    <a:pt x="181" y="475"/>
                  </a:cubicBezTo>
                  <a:cubicBezTo>
                    <a:pt x="180" y="474"/>
                    <a:pt x="180" y="474"/>
                    <a:pt x="180" y="474"/>
                  </a:cubicBezTo>
                  <a:cubicBezTo>
                    <a:pt x="180" y="474"/>
                    <a:pt x="180" y="474"/>
                    <a:pt x="180" y="474"/>
                  </a:cubicBezTo>
                  <a:cubicBezTo>
                    <a:pt x="180" y="473"/>
                    <a:pt x="180" y="473"/>
                    <a:pt x="180" y="473"/>
                  </a:cubicBezTo>
                  <a:cubicBezTo>
                    <a:pt x="180" y="473"/>
                    <a:pt x="180" y="473"/>
                    <a:pt x="180" y="473"/>
                  </a:cubicBezTo>
                  <a:cubicBezTo>
                    <a:pt x="180" y="473"/>
                    <a:pt x="180" y="473"/>
                    <a:pt x="180" y="473"/>
                  </a:cubicBezTo>
                  <a:cubicBezTo>
                    <a:pt x="179" y="473"/>
                    <a:pt x="179" y="473"/>
                    <a:pt x="179" y="473"/>
                  </a:cubicBezTo>
                  <a:cubicBezTo>
                    <a:pt x="179" y="474"/>
                    <a:pt x="179" y="474"/>
                    <a:pt x="179" y="474"/>
                  </a:cubicBezTo>
                  <a:cubicBezTo>
                    <a:pt x="179" y="474"/>
                    <a:pt x="179" y="474"/>
                    <a:pt x="179" y="474"/>
                  </a:cubicBezTo>
                  <a:cubicBezTo>
                    <a:pt x="179" y="474"/>
                    <a:pt x="179" y="474"/>
                    <a:pt x="179" y="474"/>
                  </a:cubicBezTo>
                  <a:cubicBezTo>
                    <a:pt x="178" y="475"/>
                    <a:pt x="178" y="475"/>
                    <a:pt x="178" y="475"/>
                  </a:cubicBezTo>
                  <a:cubicBezTo>
                    <a:pt x="178" y="475"/>
                    <a:pt x="178" y="475"/>
                    <a:pt x="178" y="475"/>
                  </a:cubicBezTo>
                  <a:cubicBezTo>
                    <a:pt x="178" y="475"/>
                    <a:pt x="178" y="475"/>
                    <a:pt x="178" y="475"/>
                  </a:cubicBezTo>
                  <a:cubicBezTo>
                    <a:pt x="178" y="475"/>
                    <a:pt x="178" y="475"/>
                    <a:pt x="178" y="475"/>
                  </a:cubicBezTo>
                  <a:cubicBezTo>
                    <a:pt x="178" y="474"/>
                    <a:pt x="178" y="474"/>
                    <a:pt x="178" y="474"/>
                  </a:cubicBezTo>
                  <a:cubicBezTo>
                    <a:pt x="178" y="474"/>
                    <a:pt x="178" y="474"/>
                    <a:pt x="178" y="474"/>
                  </a:cubicBezTo>
                  <a:cubicBezTo>
                    <a:pt x="177" y="474"/>
                    <a:pt x="177" y="474"/>
                    <a:pt x="177" y="474"/>
                  </a:cubicBezTo>
                  <a:cubicBezTo>
                    <a:pt x="177" y="474"/>
                    <a:pt x="177" y="474"/>
                    <a:pt x="177" y="474"/>
                  </a:cubicBezTo>
                  <a:cubicBezTo>
                    <a:pt x="177" y="474"/>
                    <a:pt x="177" y="474"/>
                    <a:pt x="177" y="474"/>
                  </a:cubicBezTo>
                  <a:cubicBezTo>
                    <a:pt x="177" y="474"/>
                    <a:pt x="177" y="474"/>
                    <a:pt x="177" y="474"/>
                  </a:cubicBezTo>
                  <a:cubicBezTo>
                    <a:pt x="177" y="473"/>
                    <a:pt x="177" y="473"/>
                    <a:pt x="177" y="473"/>
                  </a:cubicBezTo>
                  <a:cubicBezTo>
                    <a:pt x="177" y="473"/>
                    <a:pt x="177" y="473"/>
                    <a:pt x="177" y="473"/>
                  </a:cubicBezTo>
                  <a:cubicBezTo>
                    <a:pt x="177" y="473"/>
                    <a:pt x="177" y="473"/>
                    <a:pt x="177" y="473"/>
                  </a:cubicBezTo>
                  <a:cubicBezTo>
                    <a:pt x="177" y="473"/>
                    <a:pt x="177" y="473"/>
                    <a:pt x="177" y="473"/>
                  </a:cubicBezTo>
                  <a:cubicBezTo>
                    <a:pt x="177" y="473"/>
                    <a:pt x="177" y="473"/>
                    <a:pt x="177" y="473"/>
                  </a:cubicBezTo>
                  <a:cubicBezTo>
                    <a:pt x="178" y="473"/>
                    <a:pt x="178" y="473"/>
                    <a:pt x="178" y="473"/>
                  </a:cubicBezTo>
                  <a:cubicBezTo>
                    <a:pt x="178" y="473"/>
                    <a:pt x="178" y="473"/>
                    <a:pt x="178" y="473"/>
                  </a:cubicBezTo>
                  <a:cubicBezTo>
                    <a:pt x="178" y="474"/>
                    <a:pt x="178" y="474"/>
                    <a:pt x="178" y="474"/>
                  </a:cubicBezTo>
                  <a:cubicBezTo>
                    <a:pt x="178" y="474"/>
                    <a:pt x="178" y="474"/>
                    <a:pt x="178" y="474"/>
                  </a:cubicBezTo>
                  <a:cubicBezTo>
                    <a:pt x="178" y="473"/>
                    <a:pt x="178" y="473"/>
                    <a:pt x="178" y="473"/>
                  </a:cubicBezTo>
                  <a:cubicBezTo>
                    <a:pt x="179" y="473"/>
                    <a:pt x="179" y="473"/>
                    <a:pt x="179" y="473"/>
                  </a:cubicBezTo>
                  <a:cubicBezTo>
                    <a:pt x="179" y="472"/>
                    <a:pt x="179" y="472"/>
                    <a:pt x="179" y="472"/>
                  </a:cubicBezTo>
                  <a:cubicBezTo>
                    <a:pt x="179" y="472"/>
                    <a:pt x="179" y="472"/>
                    <a:pt x="179" y="472"/>
                  </a:cubicBezTo>
                  <a:cubicBezTo>
                    <a:pt x="178" y="472"/>
                    <a:pt x="178" y="472"/>
                    <a:pt x="178" y="472"/>
                  </a:cubicBezTo>
                  <a:cubicBezTo>
                    <a:pt x="178" y="472"/>
                    <a:pt x="178" y="472"/>
                    <a:pt x="178" y="472"/>
                  </a:cubicBezTo>
                  <a:cubicBezTo>
                    <a:pt x="178" y="471"/>
                    <a:pt x="178" y="471"/>
                    <a:pt x="178" y="471"/>
                  </a:cubicBezTo>
                  <a:cubicBezTo>
                    <a:pt x="178" y="471"/>
                    <a:pt x="178" y="471"/>
                    <a:pt x="178" y="471"/>
                  </a:cubicBezTo>
                  <a:cubicBezTo>
                    <a:pt x="178" y="471"/>
                    <a:pt x="178" y="471"/>
                    <a:pt x="178" y="471"/>
                  </a:cubicBezTo>
                  <a:cubicBezTo>
                    <a:pt x="178" y="471"/>
                    <a:pt x="178" y="471"/>
                    <a:pt x="178" y="471"/>
                  </a:cubicBezTo>
                  <a:cubicBezTo>
                    <a:pt x="178" y="471"/>
                    <a:pt x="178" y="471"/>
                    <a:pt x="178" y="471"/>
                  </a:cubicBezTo>
                  <a:cubicBezTo>
                    <a:pt x="178" y="472"/>
                    <a:pt x="178" y="472"/>
                    <a:pt x="178" y="472"/>
                  </a:cubicBezTo>
                  <a:cubicBezTo>
                    <a:pt x="178" y="472"/>
                    <a:pt x="178" y="472"/>
                    <a:pt x="178" y="472"/>
                  </a:cubicBezTo>
                  <a:cubicBezTo>
                    <a:pt x="178" y="471"/>
                    <a:pt x="178" y="471"/>
                    <a:pt x="178" y="471"/>
                  </a:cubicBezTo>
                  <a:cubicBezTo>
                    <a:pt x="178" y="471"/>
                    <a:pt x="178" y="471"/>
                    <a:pt x="178" y="471"/>
                  </a:cubicBezTo>
                  <a:cubicBezTo>
                    <a:pt x="178" y="471"/>
                    <a:pt x="178" y="471"/>
                    <a:pt x="178" y="471"/>
                  </a:cubicBezTo>
                  <a:cubicBezTo>
                    <a:pt x="178" y="471"/>
                    <a:pt x="178" y="471"/>
                    <a:pt x="178" y="471"/>
                  </a:cubicBezTo>
                  <a:cubicBezTo>
                    <a:pt x="178" y="470"/>
                    <a:pt x="178" y="470"/>
                    <a:pt x="178" y="470"/>
                  </a:cubicBezTo>
                  <a:cubicBezTo>
                    <a:pt x="178" y="470"/>
                    <a:pt x="178" y="470"/>
                    <a:pt x="178" y="470"/>
                  </a:cubicBezTo>
                  <a:cubicBezTo>
                    <a:pt x="179" y="471"/>
                    <a:pt x="179" y="471"/>
                    <a:pt x="179" y="471"/>
                  </a:cubicBezTo>
                  <a:cubicBezTo>
                    <a:pt x="180" y="469"/>
                    <a:pt x="180" y="469"/>
                    <a:pt x="180" y="469"/>
                  </a:cubicBezTo>
                  <a:cubicBezTo>
                    <a:pt x="180" y="469"/>
                    <a:pt x="180" y="469"/>
                    <a:pt x="180" y="469"/>
                  </a:cubicBezTo>
                  <a:cubicBezTo>
                    <a:pt x="179" y="468"/>
                    <a:pt x="179" y="468"/>
                    <a:pt x="179" y="468"/>
                  </a:cubicBezTo>
                  <a:cubicBezTo>
                    <a:pt x="179" y="467"/>
                    <a:pt x="179" y="467"/>
                    <a:pt x="179" y="467"/>
                  </a:cubicBezTo>
                  <a:cubicBezTo>
                    <a:pt x="178" y="467"/>
                    <a:pt x="178" y="467"/>
                    <a:pt x="178" y="467"/>
                  </a:cubicBezTo>
                  <a:cubicBezTo>
                    <a:pt x="177" y="467"/>
                    <a:pt x="177" y="467"/>
                    <a:pt x="177" y="467"/>
                  </a:cubicBezTo>
                  <a:cubicBezTo>
                    <a:pt x="177" y="467"/>
                    <a:pt x="177" y="467"/>
                    <a:pt x="177" y="467"/>
                  </a:cubicBezTo>
                  <a:cubicBezTo>
                    <a:pt x="176" y="467"/>
                    <a:pt x="176" y="467"/>
                    <a:pt x="176" y="467"/>
                  </a:cubicBezTo>
                  <a:cubicBezTo>
                    <a:pt x="176" y="467"/>
                    <a:pt x="176" y="467"/>
                    <a:pt x="176" y="467"/>
                  </a:cubicBezTo>
                  <a:cubicBezTo>
                    <a:pt x="176" y="467"/>
                    <a:pt x="176" y="467"/>
                    <a:pt x="176" y="467"/>
                  </a:cubicBezTo>
                  <a:cubicBezTo>
                    <a:pt x="175" y="467"/>
                    <a:pt x="175" y="467"/>
                    <a:pt x="175" y="467"/>
                  </a:cubicBezTo>
                  <a:cubicBezTo>
                    <a:pt x="175" y="467"/>
                    <a:pt x="175" y="467"/>
                    <a:pt x="175" y="467"/>
                  </a:cubicBezTo>
                  <a:cubicBezTo>
                    <a:pt x="174" y="469"/>
                    <a:pt x="174" y="469"/>
                    <a:pt x="174" y="469"/>
                  </a:cubicBezTo>
                  <a:cubicBezTo>
                    <a:pt x="174" y="469"/>
                    <a:pt x="174" y="469"/>
                    <a:pt x="174" y="469"/>
                  </a:cubicBezTo>
                  <a:cubicBezTo>
                    <a:pt x="173" y="469"/>
                    <a:pt x="173" y="469"/>
                    <a:pt x="173" y="469"/>
                  </a:cubicBezTo>
                  <a:cubicBezTo>
                    <a:pt x="173" y="469"/>
                    <a:pt x="173" y="469"/>
                    <a:pt x="173" y="469"/>
                  </a:cubicBezTo>
                  <a:cubicBezTo>
                    <a:pt x="173" y="470"/>
                    <a:pt x="173" y="470"/>
                    <a:pt x="173" y="470"/>
                  </a:cubicBezTo>
                  <a:cubicBezTo>
                    <a:pt x="171" y="470"/>
                    <a:pt x="171" y="470"/>
                    <a:pt x="171" y="470"/>
                  </a:cubicBezTo>
                  <a:cubicBezTo>
                    <a:pt x="171" y="470"/>
                    <a:pt x="171" y="470"/>
                    <a:pt x="171" y="470"/>
                  </a:cubicBezTo>
                  <a:cubicBezTo>
                    <a:pt x="171" y="470"/>
                    <a:pt x="171" y="470"/>
                    <a:pt x="171" y="470"/>
                  </a:cubicBezTo>
                  <a:cubicBezTo>
                    <a:pt x="171" y="470"/>
                    <a:pt x="171" y="470"/>
                    <a:pt x="171" y="470"/>
                  </a:cubicBezTo>
                  <a:cubicBezTo>
                    <a:pt x="171" y="470"/>
                    <a:pt x="171" y="470"/>
                    <a:pt x="171" y="470"/>
                  </a:cubicBezTo>
                  <a:cubicBezTo>
                    <a:pt x="171" y="470"/>
                    <a:pt x="171" y="470"/>
                    <a:pt x="171" y="470"/>
                  </a:cubicBezTo>
                  <a:cubicBezTo>
                    <a:pt x="171" y="470"/>
                    <a:pt x="171" y="470"/>
                    <a:pt x="171" y="470"/>
                  </a:cubicBezTo>
                  <a:cubicBezTo>
                    <a:pt x="171" y="470"/>
                    <a:pt x="171" y="470"/>
                    <a:pt x="171" y="470"/>
                  </a:cubicBezTo>
                  <a:cubicBezTo>
                    <a:pt x="171" y="471"/>
                    <a:pt x="171" y="471"/>
                    <a:pt x="171" y="471"/>
                  </a:cubicBezTo>
                  <a:cubicBezTo>
                    <a:pt x="171" y="471"/>
                    <a:pt x="171" y="471"/>
                    <a:pt x="171" y="471"/>
                  </a:cubicBezTo>
                  <a:cubicBezTo>
                    <a:pt x="171" y="471"/>
                    <a:pt x="171" y="471"/>
                    <a:pt x="171" y="471"/>
                  </a:cubicBezTo>
                  <a:cubicBezTo>
                    <a:pt x="171" y="471"/>
                    <a:pt x="171" y="471"/>
                    <a:pt x="171" y="471"/>
                  </a:cubicBezTo>
                  <a:cubicBezTo>
                    <a:pt x="170" y="472"/>
                    <a:pt x="170" y="472"/>
                    <a:pt x="170" y="472"/>
                  </a:cubicBezTo>
                  <a:cubicBezTo>
                    <a:pt x="170" y="472"/>
                    <a:pt x="170" y="472"/>
                    <a:pt x="170" y="472"/>
                  </a:cubicBezTo>
                  <a:cubicBezTo>
                    <a:pt x="170" y="474"/>
                    <a:pt x="170" y="474"/>
                    <a:pt x="170" y="474"/>
                  </a:cubicBezTo>
                  <a:cubicBezTo>
                    <a:pt x="169" y="474"/>
                    <a:pt x="169" y="474"/>
                    <a:pt x="169" y="474"/>
                  </a:cubicBezTo>
                  <a:cubicBezTo>
                    <a:pt x="169" y="475"/>
                    <a:pt x="169" y="475"/>
                    <a:pt x="169" y="475"/>
                  </a:cubicBezTo>
                  <a:cubicBezTo>
                    <a:pt x="169" y="475"/>
                    <a:pt x="169" y="475"/>
                    <a:pt x="169" y="475"/>
                  </a:cubicBezTo>
                  <a:cubicBezTo>
                    <a:pt x="168" y="475"/>
                    <a:pt x="168" y="475"/>
                    <a:pt x="168" y="475"/>
                  </a:cubicBezTo>
                  <a:cubicBezTo>
                    <a:pt x="168" y="476"/>
                    <a:pt x="168" y="476"/>
                    <a:pt x="168" y="476"/>
                  </a:cubicBezTo>
                  <a:cubicBezTo>
                    <a:pt x="168" y="476"/>
                    <a:pt x="168" y="476"/>
                    <a:pt x="168" y="476"/>
                  </a:cubicBezTo>
                  <a:cubicBezTo>
                    <a:pt x="168" y="476"/>
                    <a:pt x="168" y="476"/>
                    <a:pt x="168" y="476"/>
                  </a:cubicBezTo>
                  <a:cubicBezTo>
                    <a:pt x="168" y="477"/>
                    <a:pt x="168" y="477"/>
                    <a:pt x="168" y="477"/>
                  </a:cubicBezTo>
                  <a:cubicBezTo>
                    <a:pt x="168" y="477"/>
                    <a:pt x="168" y="477"/>
                    <a:pt x="168" y="477"/>
                  </a:cubicBezTo>
                  <a:cubicBezTo>
                    <a:pt x="168" y="477"/>
                    <a:pt x="168" y="477"/>
                    <a:pt x="168" y="477"/>
                  </a:cubicBezTo>
                  <a:cubicBezTo>
                    <a:pt x="168" y="476"/>
                    <a:pt x="168" y="476"/>
                    <a:pt x="168" y="476"/>
                  </a:cubicBezTo>
                  <a:cubicBezTo>
                    <a:pt x="168" y="476"/>
                    <a:pt x="168" y="476"/>
                    <a:pt x="168" y="476"/>
                  </a:cubicBezTo>
                  <a:cubicBezTo>
                    <a:pt x="168" y="476"/>
                    <a:pt x="168" y="476"/>
                    <a:pt x="168" y="476"/>
                  </a:cubicBezTo>
                  <a:cubicBezTo>
                    <a:pt x="168" y="476"/>
                    <a:pt x="168" y="476"/>
                    <a:pt x="168" y="476"/>
                  </a:cubicBezTo>
                  <a:cubicBezTo>
                    <a:pt x="168" y="475"/>
                    <a:pt x="168" y="475"/>
                    <a:pt x="168" y="475"/>
                  </a:cubicBezTo>
                  <a:cubicBezTo>
                    <a:pt x="168" y="475"/>
                    <a:pt x="168" y="475"/>
                    <a:pt x="168" y="475"/>
                  </a:cubicBezTo>
                  <a:cubicBezTo>
                    <a:pt x="168" y="475"/>
                    <a:pt x="168" y="475"/>
                    <a:pt x="168" y="475"/>
                  </a:cubicBezTo>
                  <a:cubicBezTo>
                    <a:pt x="168" y="475"/>
                    <a:pt x="168" y="475"/>
                    <a:pt x="168" y="475"/>
                  </a:cubicBezTo>
                  <a:cubicBezTo>
                    <a:pt x="168" y="474"/>
                    <a:pt x="168" y="474"/>
                    <a:pt x="168" y="474"/>
                  </a:cubicBezTo>
                  <a:cubicBezTo>
                    <a:pt x="168" y="474"/>
                    <a:pt x="168" y="474"/>
                    <a:pt x="168" y="474"/>
                  </a:cubicBezTo>
                  <a:cubicBezTo>
                    <a:pt x="169" y="473"/>
                    <a:pt x="169" y="473"/>
                    <a:pt x="169" y="473"/>
                  </a:cubicBezTo>
                  <a:cubicBezTo>
                    <a:pt x="169" y="473"/>
                    <a:pt x="169" y="473"/>
                    <a:pt x="169" y="473"/>
                  </a:cubicBezTo>
                  <a:cubicBezTo>
                    <a:pt x="170" y="472"/>
                    <a:pt x="170" y="472"/>
                    <a:pt x="170" y="472"/>
                  </a:cubicBezTo>
                  <a:cubicBezTo>
                    <a:pt x="170" y="471"/>
                    <a:pt x="170" y="471"/>
                    <a:pt x="170" y="471"/>
                  </a:cubicBezTo>
                  <a:cubicBezTo>
                    <a:pt x="170" y="471"/>
                    <a:pt x="170" y="471"/>
                    <a:pt x="170" y="471"/>
                  </a:cubicBezTo>
                  <a:cubicBezTo>
                    <a:pt x="170" y="470"/>
                    <a:pt x="170" y="470"/>
                    <a:pt x="170" y="470"/>
                  </a:cubicBezTo>
                  <a:cubicBezTo>
                    <a:pt x="170" y="470"/>
                    <a:pt x="170" y="470"/>
                    <a:pt x="170" y="470"/>
                  </a:cubicBezTo>
                  <a:cubicBezTo>
                    <a:pt x="170" y="469"/>
                    <a:pt x="170" y="469"/>
                    <a:pt x="170" y="469"/>
                  </a:cubicBezTo>
                  <a:cubicBezTo>
                    <a:pt x="170" y="469"/>
                    <a:pt x="170" y="469"/>
                    <a:pt x="170" y="469"/>
                  </a:cubicBezTo>
                  <a:cubicBezTo>
                    <a:pt x="170" y="468"/>
                    <a:pt x="170" y="468"/>
                    <a:pt x="170" y="468"/>
                  </a:cubicBezTo>
                  <a:cubicBezTo>
                    <a:pt x="170" y="468"/>
                    <a:pt x="170" y="468"/>
                    <a:pt x="170" y="468"/>
                  </a:cubicBezTo>
                  <a:cubicBezTo>
                    <a:pt x="170" y="468"/>
                    <a:pt x="170" y="468"/>
                    <a:pt x="170" y="468"/>
                  </a:cubicBezTo>
                  <a:cubicBezTo>
                    <a:pt x="170" y="468"/>
                    <a:pt x="170" y="468"/>
                    <a:pt x="170" y="468"/>
                  </a:cubicBezTo>
                  <a:cubicBezTo>
                    <a:pt x="170" y="467"/>
                    <a:pt x="170" y="467"/>
                    <a:pt x="170" y="467"/>
                  </a:cubicBezTo>
                  <a:cubicBezTo>
                    <a:pt x="170" y="467"/>
                    <a:pt x="170" y="467"/>
                    <a:pt x="170" y="467"/>
                  </a:cubicBezTo>
                  <a:cubicBezTo>
                    <a:pt x="170" y="467"/>
                    <a:pt x="170" y="467"/>
                    <a:pt x="170" y="467"/>
                  </a:cubicBezTo>
                  <a:cubicBezTo>
                    <a:pt x="170" y="466"/>
                    <a:pt x="170" y="466"/>
                    <a:pt x="170" y="466"/>
                  </a:cubicBezTo>
                  <a:cubicBezTo>
                    <a:pt x="169" y="466"/>
                    <a:pt x="169" y="466"/>
                    <a:pt x="169" y="466"/>
                  </a:cubicBezTo>
                  <a:cubicBezTo>
                    <a:pt x="169" y="466"/>
                    <a:pt x="169" y="466"/>
                    <a:pt x="169" y="466"/>
                  </a:cubicBezTo>
                  <a:cubicBezTo>
                    <a:pt x="169" y="466"/>
                    <a:pt x="169" y="466"/>
                    <a:pt x="169" y="466"/>
                  </a:cubicBezTo>
                  <a:cubicBezTo>
                    <a:pt x="169" y="467"/>
                    <a:pt x="169" y="467"/>
                    <a:pt x="169" y="467"/>
                  </a:cubicBezTo>
                  <a:cubicBezTo>
                    <a:pt x="169" y="467"/>
                    <a:pt x="169" y="467"/>
                    <a:pt x="169" y="467"/>
                  </a:cubicBezTo>
                  <a:cubicBezTo>
                    <a:pt x="169" y="468"/>
                    <a:pt x="169" y="468"/>
                    <a:pt x="169" y="468"/>
                  </a:cubicBezTo>
                  <a:cubicBezTo>
                    <a:pt x="169" y="468"/>
                    <a:pt x="169" y="468"/>
                    <a:pt x="169" y="468"/>
                  </a:cubicBezTo>
                  <a:cubicBezTo>
                    <a:pt x="169" y="468"/>
                    <a:pt x="169" y="468"/>
                    <a:pt x="169" y="468"/>
                  </a:cubicBezTo>
                  <a:cubicBezTo>
                    <a:pt x="169" y="468"/>
                    <a:pt x="169" y="468"/>
                    <a:pt x="169" y="468"/>
                  </a:cubicBezTo>
                  <a:cubicBezTo>
                    <a:pt x="168" y="466"/>
                    <a:pt x="168" y="466"/>
                    <a:pt x="168" y="466"/>
                  </a:cubicBezTo>
                  <a:cubicBezTo>
                    <a:pt x="168" y="466"/>
                    <a:pt x="168" y="466"/>
                    <a:pt x="168" y="466"/>
                  </a:cubicBezTo>
                  <a:cubicBezTo>
                    <a:pt x="168" y="465"/>
                    <a:pt x="168" y="465"/>
                    <a:pt x="168" y="465"/>
                  </a:cubicBezTo>
                  <a:cubicBezTo>
                    <a:pt x="167" y="465"/>
                    <a:pt x="167" y="465"/>
                    <a:pt x="167" y="465"/>
                  </a:cubicBezTo>
                  <a:cubicBezTo>
                    <a:pt x="166" y="463"/>
                    <a:pt x="166" y="463"/>
                    <a:pt x="166" y="463"/>
                  </a:cubicBezTo>
                  <a:cubicBezTo>
                    <a:pt x="165" y="463"/>
                    <a:pt x="165" y="463"/>
                    <a:pt x="165" y="463"/>
                  </a:cubicBezTo>
                  <a:cubicBezTo>
                    <a:pt x="166" y="462"/>
                    <a:pt x="166" y="462"/>
                    <a:pt x="166" y="462"/>
                  </a:cubicBezTo>
                  <a:cubicBezTo>
                    <a:pt x="166" y="462"/>
                    <a:pt x="166" y="462"/>
                    <a:pt x="166" y="462"/>
                  </a:cubicBezTo>
                  <a:cubicBezTo>
                    <a:pt x="166" y="461"/>
                    <a:pt x="166" y="461"/>
                    <a:pt x="166" y="461"/>
                  </a:cubicBezTo>
                  <a:cubicBezTo>
                    <a:pt x="166" y="461"/>
                    <a:pt x="166" y="461"/>
                    <a:pt x="166" y="461"/>
                  </a:cubicBezTo>
                  <a:cubicBezTo>
                    <a:pt x="166" y="461"/>
                    <a:pt x="166" y="461"/>
                    <a:pt x="166" y="461"/>
                  </a:cubicBezTo>
                  <a:cubicBezTo>
                    <a:pt x="166" y="461"/>
                    <a:pt x="166" y="461"/>
                    <a:pt x="166" y="461"/>
                  </a:cubicBezTo>
                  <a:cubicBezTo>
                    <a:pt x="166" y="461"/>
                    <a:pt x="166" y="461"/>
                    <a:pt x="166" y="461"/>
                  </a:cubicBezTo>
                  <a:cubicBezTo>
                    <a:pt x="167" y="462"/>
                    <a:pt x="167" y="462"/>
                    <a:pt x="167" y="462"/>
                  </a:cubicBezTo>
                  <a:cubicBezTo>
                    <a:pt x="167" y="462"/>
                    <a:pt x="167" y="462"/>
                    <a:pt x="167" y="462"/>
                  </a:cubicBezTo>
                  <a:cubicBezTo>
                    <a:pt x="167" y="462"/>
                    <a:pt x="167" y="462"/>
                    <a:pt x="167" y="462"/>
                  </a:cubicBezTo>
                  <a:cubicBezTo>
                    <a:pt x="167" y="461"/>
                    <a:pt x="167" y="461"/>
                    <a:pt x="167" y="461"/>
                  </a:cubicBezTo>
                  <a:cubicBezTo>
                    <a:pt x="167" y="461"/>
                    <a:pt x="167" y="461"/>
                    <a:pt x="167" y="461"/>
                  </a:cubicBezTo>
                  <a:cubicBezTo>
                    <a:pt x="168" y="462"/>
                    <a:pt x="168" y="462"/>
                    <a:pt x="168" y="462"/>
                  </a:cubicBezTo>
                  <a:cubicBezTo>
                    <a:pt x="168" y="463"/>
                    <a:pt x="168" y="463"/>
                    <a:pt x="168" y="463"/>
                  </a:cubicBezTo>
                  <a:cubicBezTo>
                    <a:pt x="169" y="463"/>
                    <a:pt x="169" y="463"/>
                    <a:pt x="169" y="463"/>
                  </a:cubicBezTo>
                  <a:cubicBezTo>
                    <a:pt x="169" y="464"/>
                    <a:pt x="169" y="464"/>
                    <a:pt x="169" y="464"/>
                  </a:cubicBezTo>
                  <a:cubicBezTo>
                    <a:pt x="170" y="464"/>
                    <a:pt x="170" y="464"/>
                    <a:pt x="170" y="464"/>
                  </a:cubicBezTo>
                  <a:cubicBezTo>
                    <a:pt x="170" y="464"/>
                    <a:pt x="170" y="464"/>
                    <a:pt x="170" y="464"/>
                  </a:cubicBezTo>
                  <a:cubicBezTo>
                    <a:pt x="171" y="465"/>
                    <a:pt x="171" y="465"/>
                    <a:pt x="171" y="465"/>
                  </a:cubicBezTo>
                  <a:cubicBezTo>
                    <a:pt x="172" y="466"/>
                    <a:pt x="172" y="466"/>
                    <a:pt x="172" y="466"/>
                  </a:cubicBezTo>
                  <a:cubicBezTo>
                    <a:pt x="172" y="466"/>
                    <a:pt x="172" y="466"/>
                    <a:pt x="172" y="466"/>
                  </a:cubicBezTo>
                  <a:cubicBezTo>
                    <a:pt x="173" y="465"/>
                    <a:pt x="173" y="465"/>
                    <a:pt x="173" y="465"/>
                  </a:cubicBezTo>
                  <a:cubicBezTo>
                    <a:pt x="173" y="465"/>
                    <a:pt x="173" y="465"/>
                    <a:pt x="173" y="465"/>
                  </a:cubicBezTo>
                  <a:cubicBezTo>
                    <a:pt x="173" y="466"/>
                    <a:pt x="173" y="466"/>
                    <a:pt x="173" y="466"/>
                  </a:cubicBezTo>
                  <a:cubicBezTo>
                    <a:pt x="174" y="465"/>
                    <a:pt x="174" y="465"/>
                    <a:pt x="174" y="465"/>
                  </a:cubicBezTo>
                  <a:cubicBezTo>
                    <a:pt x="174" y="465"/>
                    <a:pt x="174" y="465"/>
                    <a:pt x="174" y="465"/>
                  </a:cubicBezTo>
                  <a:cubicBezTo>
                    <a:pt x="175" y="465"/>
                    <a:pt x="175" y="465"/>
                    <a:pt x="175" y="465"/>
                  </a:cubicBezTo>
                  <a:cubicBezTo>
                    <a:pt x="175" y="465"/>
                    <a:pt x="175" y="465"/>
                    <a:pt x="175" y="465"/>
                  </a:cubicBezTo>
                  <a:cubicBezTo>
                    <a:pt x="174" y="465"/>
                    <a:pt x="174" y="465"/>
                    <a:pt x="174" y="465"/>
                  </a:cubicBezTo>
                  <a:cubicBezTo>
                    <a:pt x="174" y="464"/>
                    <a:pt x="174" y="464"/>
                    <a:pt x="174" y="464"/>
                  </a:cubicBezTo>
                  <a:cubicBezTo>
                    <a:pt x="175" y="464"/>
                    <a:pt x="175" y="464"/>
                    <a:pt x="175" y="464"/>
                  </a:cubicBezTo>
                  <a:cubicBezTo>
                    <a:pt x="175" y="464"/>
                    <a:pt x="175" y="464"/>
                    <a:pt x="175" y="464"/>
                  </a:cubicBezTo>
                  <a:cubicBezTo>
                    <a:pt x="175" y="464"/>
                    <a:pt x="175" y="464"/>
                    <a:pt x="175" y="464"/>
                  </a:cubicBezTo>
                  <a:cubicBezTo>
                    <a:pt x="175" y="464"/>
                    <a:pt x="175" y="464"/>
                    <a:pt x="175" y="464"/>
                  </a:cubicBezTo>
                  <a:cubicBezTo>
                    <a:pt x="175" y="463"/>
                    <a:pt x="175" y="463"/>
                    <a:pt x="175" y="463"/>
                  </a:cubicBezTo>
                  <a:cubicBezTo>
                    <a:pt x="175" y="462"/>
                    <a:pt x="175" y="462"/>
                    <a:pt x="175" y="462"/>
                  </a:cubicBezTo>
                  <a:cubicBezTo>
                    <a:pt x="175" y="462"/>
                    <a:pt x="175" y="462"/>
                    <a:pt x="175" y="462"/>
                  </a:cubicBezTo>
                  <a:cubicBezTo>
                    <a:pt x="174" y="461"/>
                    <a:pt x="174" y="461"/>
                    <a:pt x="174" y="461"/>
                  </a:cubicBezTo>
                  <a:cubicBezTo>
                    <a:pt x="174" y="461"/>
                    <a:pt x="174" y="461"/>
                    <a:pt x="174" y="461"/>
                  </a:cubicBezTo>
                  <a:cubicBezTo>
                    <a:pt x="173" y="460"/>
                    <a:pt x="173" y="460"/>
                    <a:pt x="173" y="460"/>
                  </a:cubicBezTo>
                  <a:cubicBezTo>
                    <a:pt x="173" y="460"/>
                    <a:pt x="173" y="460"/>
                    <a:pt x="173" y="460"/>
                  </a:cubicBezTo>
                  <a:cubicBezTo>
                    <a:pt x="173" y="460"/>
                    <a:pt x="173" y="460"/>
                    <a:pt x="173" y="460"/>
                  </a:cubicBezTo>
                  <a:cubicBezTo>
                    <a:pt x="173" y="460"/>
                    <a:pt x="173" y="460"/>
                    <a:pt x="173" y="460"/>
                  </a:cubicBezTo>
                  <a:cubicBezTo>
                    <a:pt x="174" y="460"/>
                    <a:pt x="174" y="460"/>
                    <a:pt x="174" y="460"/>
                  </a:cubicBezTo>
                  <a:cubicBezTo>
                    <a:pt x="174" y="460"/>
                    <a:pt x="174" y="460"/>
                    <a:pt x="174" y="460"/>
                  </a:cubicBezTo>
                  <a:cubicBezTo>
                    <a:pt x="174" y="460"/>
                    <a:pt x="174" y="460"/>
                    <a:pt x="174" y="460"/>
                  </a:cubicBezTo>
                  <a:cubicBezTo>
                    <a:pt x="174" y="460"/>
                    <a:pt x="174" y="460"/>
                    <a:pt x="174" y="460"/>
                  </a:cubicBezTo>
                  <a:cubicBezTo>
                    <a:pt x="174" y="460"/>
                    <a:pt x="174" y="460"/>
                    <a:pt x="174" y="460"/>
                  </a:cubicBezTo>
                  <a:cubicBezTo>
                    <a:pt x="175" y="460"/>
                    <a:pt x="175" y="460"/>
                    <a:pt x="175" y="460"/>
                  </a:cubicBezTo>
                  <a:cubicBezTo>
                    <a:pt x="175" y="459"/>
                    <a:pt x="175" y="459"/>
                    <a:pt x="175" y="459"/>
                  </a:cubicBezTo>
                  <a:cubicBezTo>
                    <a:pt x="175" y="459"/>
                    <a:pt x="175" y="459"/>
                    <a:pt x="175" y="459"/>
                  </a:cubicBezTo>
                  <a:cubicBezTo>
                    <a:pt x="175" y="459"/>
                    <a:pt x="175" y="459"/>
                    <a:pt x="175" y="459"/>
                  </a:cubicBezTo>
                  <a:cubicBezTo>
                    <a:pt x="175" y="459"/>
                    <a:pt x="175" y="459"/>
                    <a:pt x="175" y="459"/>
                  </a:cubicBezTo>
                  <a:cubicBezTo>
                    <a:pt x="175" y="459"/>
                    <a:pt x="175" y="459"/>
                    <a:pt x="175" y="459"/>
                  </a:cubicBezTo>
                  <a:cubicBezTo>
                    <a:pt x="175" y="459"/>
                    <a:pt x="175" y="459"/>
                    <a:pt x="175" y="459"/>
                  </a:cubicBezTo>
                  <a:cubicBezTo>
                    <a:pt x="175" y="459"/>
                    <a:pt x="175" y="459"/>
                    <a:pt x="175" y="459"/>
                  </a:cubicBezTo>
                  <a:cubicBezTo>
                    <a:pt x="176" y="459"/>
                    <a:pt x="176" y="459"/>
                    <a:pt x="176" y="459"/>
                  </a:cubicBezTo>
                  <a:cubicBezTo>
                    <a:pt x="176" y="459"/>
                    <a:pt x="176" y="459"/>
                    <a:pt x="176" y="459"/>
                  </a:cubicBezTo>
                  <a:cubicBezTo>
                    <a:pt x="176" y="459"/>
                    <a:pt x="176" y="459"/>
                    <a:pt x="176" y="459"/>
                  </a:cubicBezTo>
                  <a:cubicBezTo>
                    <a:pt x="176" y="459"/>
                    <a:pt x="176" y="459"/>
                    <a:pt x="176" y="459"/>
                  </a:cubicBezTo>
                  <a:cubicBezTo>
                    <a:pt x="176" y="458"/>
                    <a:pt x="176" y="458"/>
                    <a:pt x="176" y="458"/>
                  </a:cubicBezTo>
                  <a:cubicBezTo>
                    <a:pt x="176" y="458"/>
                    <a:pt x="176" y="458"/>
                    <a:pt x="176" y="458"/>
                  </a:cubicBezTo>
                  <a:cubicBezTo>
                    <a:pt x="176" y="459"/>
                    <a:pt x="176" y="459"/>
                    <a:pt x="176" y="459"/>
                  </a:cubicBezTo>
                  <a:cubicBezTo>
                    <a:pt x="176" y="459"/>
                    <a:pt x="176" y="459"/>
                    <a:pt x="176" y="459"/>
                  </a:cubicBezTo>
                  <a:cubicBezTo>
                    <a:pt x="176" y="459"/>
                    <a:pt x="176" y="459"/>
                    <a:pt x="176" y="459"/>
                  </a:cubicBezTo>
                  <a:cubicBezTo>
                    <a:pt x="176" y="460"/>
                    <a:pt x="176" y="460"/>
                    <a:pt x="176" y="460"/>
                  </a:cubicBezTo>
                  <a:cubicBezTo>
                    <a:pt x="176" y="460"/>
                    <a:pt x="176" y="460"/>
                    <a:pt x="176" y="460"/>
                  </a:cubicBezTo>
                  <a:cubicBezTo>
                    <a:pt x="176" y="460"/>
                    <a:pt x="176" y="460"/>
                    <a:pt x="176" y="460"/>
                  </a:cubicBezTo>
                  <a:cubicBezTo>
                    <a:pt x="176" y="460"/>
                    <a:pt x="176" y="460"/>
                    <a:pt x="176" y="460"/>
                  </a:cubicBezTo>
                  <a:cubicBezTo>
                    <a:pt x="176" y="459"/>
                    <a:pt x="176" y="459"/>
                    <a:pt x="176" y="459"/>
                  </a:cubicBezTo>
                  <a:cubicBezTo>
                    <a:pt x="177" y="459"/>
                    <a:pt x="177" y="459"/>
                    <a:pt x="177" y="459"/>
                  </a:cubicBezTo>
                  <a:cubicBezTo>
                    <a:pt x="177" y="459"/>
                    <a:pt x="177" y="459"/>
                    <a:pt x="177" y="459"/>
                  </a:cubicBezTo>
                  <a:cubicBezTo>
                    <a:pt x="177" y="459"/>
                    <a:pt x="177" y="459"/>
                    <a:pt x="177" y="459"/>
                  </a:cubicBezTo>
                  <a:cubicBezTo>
                    <a:pt x="176" y="458"/>
                    <a:pt x="176" y="458"/>
                    <a:pt x="176" y="458"/>
                  </a:cubicBezTo>
                  <a:cubicBezTo>
                    <a:pt x="176" y="458"/>
                    <a:pt x="176" y="458"/>
                    <a:pt x="176" y="458"/>
                  </a:cubicBezTo>
                  <a:cubicBezTo>
                    <a:pt x="176" y="458"/>
                    <a:pt x="176" y="458"/>
                    <a:pt x="176" y="458"/>
                  </a:cubicBezTo>
                  <a:cubicBezTo>
                    <a:pt x="177" y="457"/>
                    <a:pt x="177" y="457"/>
                    <a:pt x="177" y="457"/>
                  </a:cubicBezTo>
                  <a:cubicBezTo>
                    <a:pt x="177" y="457"/>
                    <a:pt x="177" y="457"/>
                    <a:pt x="177" y="457"/>
                  </a:cubicBezTo>
                  <a:cubicBezTo>
                    <a:pt x="177" y="456"/>
                    <a:pt x="177" y="456"/>
                    <a:pt x="177" y="456"/>
                  </a:cubicBezTo>
                  <a:cubicBezTo>
                    <a:pt x="177" y="456"/>
                    <a:pt x="177" y="456"/>
                    <a:pt x="177" y="456"/>
                  </a:cubicBezTo>
                  <a:cubicBezTo>
                    <a:pt x="177" y="456"/>
                    <a:pt x="177" y="456"/>
                    <a:pt x="177" y="456"/>
                  </a:cubicBezTo>
                  <a:cubicBezTo>
                    <a:pt x="178" y="456"/>
                    <a:pt x="178" y="456"/>
                    <a:pt x="178" y="456"/>
                  </a:cubicBezTo>
                  <a:cubicBezTo>
                    <a:pt x="178" y="456"/>
                    <a:pt x="178" y="456"/>
                    <a:pt x="178" y="456"/>
                  </a:cubicBezTo>
                  <a:cubicBezTo>
                    <a:pt x="178" y="457"/>
                    <a:pt x="178" y="457"/>
                    <a:pt x="178" y="457"/>
                  </a:cubicBezTo>
                  <a:cubicBezTo>
                    <a:pt x="178" y="457"/>
                    <a:pt x="178" y="457"/>
                    <a:pt x="178" y="457"/>
                  </a:cubicBezTo>
                  <a:cubicBezTo>
                    <a:pt x="178" y="457"/>
                    <a:pt x="178" y="457"/>
                    <a:pt x="178" y="457"/>
                  </a:cubicBezTo>
                  <a:cubicBezTo>
                    <a:pt x="178" y="458"/>
                    <a:pt x="178" y="458"/>
                    <a:pt x="178" y="458"/>
                  </a:cubicBezTo>
                  <a:cubicBezTo>
                    <a:pt x="178" y="458"/>
                    <a:pt x="178" y="458"/>
                    <a:pt x="178" y="458"/>
                  </a:cubicBezTo>
                  <a:cubicBezTo>
                    <a:pt x="178" y="458"/>
                    <a:pt x="178" y="458"/>
                    <a:pt x="178" y="458"/>
                  </a:cubicBezTo>
                  <a:cubicBezTo>
                    <a:pt x="178" y="458"/>
                    <a:pt x="178" y="458"/>
                    <a:pt x="178" y="458"/>
                  </a:cubicBezTo>
                  <a:cubicBezTo>
                    <a:pt x="178" y="458"/>
                    <a:pt x="178" y="458"/>
                    <a:pt x="178" y="458"/>
                  </a:cubicBezTo>
                  <a:cubicBezTo>
                    <a:pt x="179" y="457"/>
                    <a:pt x="179" y="457"/>
                    <a:pt x="179" y="457"/>
                  </a:cubicBezTo>
                  <a:cubicBezTo>
                    <a:pt x="179" y="457"/>
                    <a:pt x="179" y="457"/>
                    <a:pt x="179" y="457"/>
                  </a:cubicBezTo>
                  <a:cubicBezTo>
                    <a:pt x="179" y="458"/>
                    <a:pt x="179" y="458"/>
                    <a:pt x="179" y="458"/>
                  </a:cubicBezTo>
                  <a:cubicBezTo>
                    <a:pt x="179" y="458"/>
                    <a:pt x="179" y="458"/>
                    <a:pt x="179" y="458"/>
                  </a:cubicBezTo>
                  <a:cubicBezTo>
                    <a:pt x="179" y="459"/>
                    <a:pt x="179" y="459"/>
                    <a:pt x="179" y="459"/>
                  </a:cubicBezTo>
                  <a:cubicBezTo>
                    <a:pt x="179" y="459"/>
                    <a:pt x="179" y="459"/>
                    <a:pt x="179" y="459"/>
                  </a:cubicBezTo>
                  <a:cubicBezTo>
                    <a:pt x="179" y="459"/>
                    <a:pt x="179" y="459"/>
                    <a:pt x="179" y="459"/>
                  </a:cubicBezTo>
                  <a:cubicBezTo>
                    <a:pt x="179" y="459"/>
                    <a:pt x="179" y="459"/>
                    <a:pt x="179" y="459"/>
                  </a:cubicBezTo>
                  <a:cubicBezTo>
                    <a:pt x="180" y="460"/>
                    <a:pt x="180" y="460"/>
                    <a:pt x="180" y="460"/>
                  </a:cubicBezTo>
                  <a:cubicBezTo>
                    <a:pt x="180" y="460"/>
                    <a:pt x="180" y="460"/>
                    <a:pt x="180" y="460"/>
                  </a:cubicBezTo>
                  <a:cubicBezTo>
                    <a:pt x="180" y="461"/>
                    <a:pt x="180" y="461"/>
                    <a:pt x="180" y="461"/>
                  </a:cubicBezTo>
                  <a:cubicBezTo>
                    <a:pt x="180" y="461"/>
                    <a:pt x="180" y="461"/>
                    <a:pt x="180" y="461"/>
                  </a:cubicBezTo>
                  <a:cubicBezTo>
                    <a:pt x="180" y="460"/>
                    <a:pt x="180" y="460"/>
                    <a:pt x="180" y="460"/>
                  </a:cubicBezTo>
                  <a:cubicBezTo>
                    <a:pt x="181" y="460"/>
                    <a:pt x="181" y="460"/>
                    <a:pt x="181" y="460"/>
                  </a:cubicBezTo>
                  <a:cubicBezTo>
                    <a:pt x="181" y="460"/>
                    <a:pt x="181" y="460"/>
                    <a:pt x="181" y="460"/>
                  </a:cubicBezTo>
                  <a:cubicBezTo>
                    <a:pt x="182" y="462"/>
                    <a:pt x="182" y="462"/>
                    <a:pt x="182" y="462"/>
                  </a:cubicBezTo>
                  <a:cubicBezTo>
                    <a:pt x="182" y="462"/>
                    <a:pt x="182" y="462"/>
                    <a:pt x="182" y="462"/>
                  </a:cubicBezTo>
                  <a:cubicBezTo>
                    <a:pt x="182" y="462"/>
                    <a:pt x="182" y="462"/>
                    <a:pt x="182" y="462"/>
                  </a:cubicBezTo>
                  <a:cubicBezTo>
                    <a:pt x="182" y="462"/>
                    <a:pt x="182" y="462"/>
                    <a:pt x="182" y="462"/>
                  </a:cubicBezTo>
                  <a:cubicBezTo>
                    <a:pt x="182" y="463"/>
                    <a:pt x="182" y="463"/>
                    <a:pt x="182" y="463"/>
                  </a:cubicBezTo>
                  <a:cubicBezTo>
                    <a:pt x="182" y="463"/>
                    <a:pt x="182" y="463"/>
                    <a:pt x="182" y="463"/>
                  </a:cubicBezTo>
                  <a:cubicBezTo>
                    <a:pt x="183" y="462"/>
                    <a:pt x="183" y="462"/>
                    <a:pt x="183" y="462"/>
                  </a:cubicBezTo>
                  <a:cubicBezTo>
                    <a:pt x="183" y="462"/>
                    <a:pt x="183" y="462"/>
                    <a:pt x="183" y="462"/>
                  </a:cubicBezTo>
                  <a:cubicBezTo>
                    <a:pt x="183" y="461"/>
                    <a:pt x="183" y="461"/>
                    <a:pt x="183" y="461"/>
                  </a:cubicBezTo>
                  <a:cubicBezTo>
                    <a:pt x="183" y="460"/>
                    <a:pt x="183" y="460"/>
                    <a:pt x="183" y="460"/>
                  </a:cubicBezTo>
                  <a:cubicBezTo>
                    <a:pt x="183" y="460"/>
                    <a:pt x="183" y="460"/>
                    <a:pt x="183" y="460"/>
                  </a:cubicBezTo>
                  <a:cubicBezTo>
                    <a:pt x="183" y="459"/>
                    <a:pt x="183" y="459"/>
                    <a:pt x="183" y="459"/>
                  </a:cubicBezTo>
                  <a:cubicBezTo>
                    <a:pt x="184" y="456"/>
                    <a:pt x="184" y="456"/>
                    <a:pt x="184" y="456"/>
                  </a:cubicBezTo>
                  <a:cubicBezTo>
                    <a:pt x="184" y="456"/>
                    <a:pt x="184" y="456"/>
                    <a:pt x="184" y="456"/>
                  </a:cubicBezTo>
                  <a:cubicBezTo>
                    <a:pt x="185" y="456"/>
                    <a:pt x="185" y="456"/>
                    <a:pt x="185" y="456"/>
                  </a:cubicBezTo>
                  <a:cubicBezTo>
                    <a:pt x="185" y="456"/>
                    <a:pt x="185" y="456"/>
                    <a:pt x="185" y="456"/>
                  </a:cubicBezTo>
                  <a:cubicBezTo>
                    <a:pt x="185" y="457"/>
                    <a:pt x="185" y="457"/>
                    <a:pt x="185" y="457"/>
                  </a:cubicBezTo>
                  <a:cubicBezTo>
                    <a:pt x="184" y="458"/>
                    <a:pt x="184" y="458"/>
                    <a:pt x="184" y="458"/>
                  </a:cubicBezTo>
                  <a:cubicBezTo>
                    <a:pt x="184" y="458"/>
                    <a:pt x="184" y="458"/>
                    <a:pt x="184" y="458"/>
                  </a:cubicBezTo>
                  <a:cubicBezTo>
                    <a:pt x="184" y="458"/>
                    <a:pt x="184" y="458"/>
                    <a:pt x="184" y="458"/>
                  </a:cubicBezTo>
                  <a:cubicBezTo>
                    <a:pt x="185" y="460"/>
                    <a:pt x="185" y="460"/>
                    <a:pt x="185" y="460"/>
                  </a:cubicBezTo>
                  <a:cubicBezTo>
                    <a:pt x="185" y="461"/>
                    <a:pt x="185" y="461"/>
                    <a:pt x="185" y="461"/>
                  </a:cubicBezTo>
                  <a:cubicBezTo>
                    <a:pt x="185" y="461"/>
                    <a:pt x="185" y="461"/>
                    <a:pt x="185" y="461"/>
                  </a:cubicBezTo>
                  <a:cubicBezTo>
                    <a:pt x="185" y="462"/>
                    <a:pt x="185" y="462"/>
                    <a:pt x="185" y="462"/>
                  </a:cubicBezTo>
                  <a:cubicBezTo>
                    <a:pt x="185" y="462"/>
                    <a:pt x="185" y="462"/>
                    <a:pt x="185" y="462"/>
                  </a:cubicBezTo>
                  <a:cubicBezTo>
                    <a:pt x="186" y="462"/>
                    <a:pt x="186" y="462"/>
                    <a:pt x="186" y="462"/>
                  </a:cubicBezTo>
                  <a:cubicBezTo>
                    <a:pt x="186" y="462"/>
                    <a:pt x="186" y="462"/>
                    <a:pt x="186" y="462"/>
                  </a:cubicBezTo>
                  <a:cubicBezTo>
                    <a:pt x="187" y="462"/>
                    <a:pt x="187" y="462"/>
                    <a:pt x="187" y="462"/>
                  </a:cubicBezTo>
                  <a:cubicBezTo>
                    <a:pt x="187" y="462"/>
                    <a:pt x="187" y="462"/>
                    <a:pt x="187" y="462"/>
                  </a:cubicBezTo>
                  <a:cubicBezTo>
                    <a:pt x="187" y="462"/>
                    <a:pt x="187" y="462"/>
                    <a:pt x="187" y="462"/>
                  </a:cubicBezTo>
                  <a:cubicBezTo>
                    <a:pt x="187" y="462"/>
                    <a:pt x="187" y="462"/>
                    <a:pt x="187" y="462"/>
                  </a:cubicBezTo>
                  <a:cubicBezTo>
                    <a:pt x="187" y="462"/>
                    <a:pt x="187" y="462"/>
                    <a:pt x="187" y="462"/>
                  </a:cubicBezTo>
                  <a:cubicBezTo>
                    <a:pt x="187" y="462"/>
                    <a:pt x="187" y="462"/>
                    <a:pt x="187" y="462"/>
                  </a:cubicBezTo>
                  <a:cubicBezTo>
                    <a:pt x="188" y="463"/>
                    <a:pt x="188" y="463"/>
                    <a:pt x="188" y="463"/>
                  </a:cubicBezTo>
                  <a:cubicBezTo>
                    <a:pt x="188" y="463"/>
                    <a:pt x="188" y="463"/>
                    <a:pt x="188" y="463"/>
                  </a:cubicBezTo>
                  <a:cubicBezTo>
                    <a:pt x="188" y="462"/>
                    <a:pt x="188" y="462"/>
                    <a:pt x="188" y="462"/>
                  </a:cubicBezTo>
                  <a:cubicBezTo>
                    <a:pt x="189" y="463"/>
                    <a:pt x="189" y="463"/>
                    <a:pt x="189" y="463"/>
                  </a:cubicBezTo>
                  <a:cubicBezTo>
                    <a:pt x="189" y="463"/>
                    <a:pt x="189" y="463"/>
                    <a:pt x="189" y="463"/>
                  </a:cubicBezTo>
                  <a:cubicBezTo>
                    <a:pt x="189" y="462"/>
                    <a:pt x="189" y="462"/>
                    <a:pt x="189" y="462"/>
                  </a:cubicBezTo>
                  <a:cubicBezTo>
                    <a:pt x="189" y="461"/>
                    <a:pt x="189" y="461"/>
                    <a:pt x="189" y="461"/>
                  </a:cubicBezTo>
                  <a:cubicBezTo>
                    <a:pt x="189" y="461"/>
                    <a:pt x="189" y="461"/>
                    <a:pt x="189" y="461"/>
                  </a:cubicBezTo>
                  <a:cubicBezTo>
                    <a:pt x="189" y="460"/>
                    <a:pt x="189" y="460"/>
                    <a:pt x="189" y="460"/>
                  </a:cubicBezTo>
                  <a:cubicBezTo>
                    <a:pt x="189" y="460"/>
                    <a:pt x="189" y="460"/>
                    <a:pt x="189" y="460"/>
                  </a:cubicBezTo>
                  <a:cubicBezTo>
                    <a:pt x="190" y="460"/>
                    <a:pt x="190" y="460"/>
                    <a:pt x="190" y="460"/>
                  </a:cubicBezTo>
                  <a:cubicBezTo>
                    <a:pt x="190" y="459"/>
                    <a:pt x="190" y="459"/>
                    <a:pt x="190" y="459"/>
                  </a:cubicBezTo>
                  <a:cubicBezTo>
                    <a:pt x="190" y="459"/>
                    <a:pt x="190" y="459"/>
                    <a:pt x="190" y="459"/>
                  </a:cubicBezTo>
                  <a:cubicBezTo>
                    <a:pt x="190" y="457"/>
                    <a:pt x="190" y="457"/>
                    <a:pt x="190" y="457"/>
                  </a:cubicBezTo>
                  <a:cubicBezTo>
                    <a:pt x="190" y="457"/>
                    <a:pt x="190" y="457"/>
                    <a:pt x="190" y="457"/>
                  </a:cubicBezTo>
                  <a:cubicBezTo>
                    <a:pt x="190" y="456"/>
                    <a:pt x="190" y="456"/>
                    <a:pt x="190" y="456"/>
                  </a:cubicBezTo>
                  <a:cubicBezTo>
                    <a:pt x="189" y="456"/>
                    <a:pt x="189" y="456"/>
                    <a:pt x="189" y="456"/>
                  </a:cubicBezTo>
                  <a:cubicBezTo>
                    <a:pt x="189" y="456"/>
                    <a:pt x="189" y="456"/>
                    <a:pt x="189" y="456"/>
                  </a:cubicBezTo>
                  <a:cubicBezTo>
                    <a:pt x="189" y="456"/>
                    <a:pt x="189" y="456"/>
                    <a:pt x="189" y="456"/>
                  </a:cubicBezTo>
                  <a:cubicBezTo>
                    <a:pt x="189" y="456"/>
                    <a:pt x="189" y="456"/>
                    <a:pt x="189" y="456"/>
                  </a:cubicBezTo>
                  <a:cubicBezTo>
                    <a:pt x="189" y="456"/>
                    <a:pt x="189" y="456"/>
                    <a:pt x="189" y="456"/>
                  </a:cubicBezTo>
                  <a:cubicBezTo>
                    <a:pt x="189" y="456"/>
                    <a:pt x="189" y="456"/>
                    <a:pt x="189" y="456"/>
                  </a:cubicBezTo>
                  <a:cubicBezTo>
                    <a:pt x="189" y="455"/>
                    <a:pt x="189" y="455"/>
                    <a:pt x="189" y="455"/>
                  </a:cubicBezTo>
                  <a:cubicBezTo>
                    <a:pt x="189" y="455"/>
                    <a:pt x="189" y="455"/>
                    <a:pt x="189" y="455"/>
                  </a:cubicBezTo>
                  <a:cubicBezTo>
                    <a:pt x="189" y="455"/>
                    <a:pt x="189" y="455"/>
                    <a:pt x="189" y="455"/>
                  </a:cubicBezTo>
                  <a:cubicBezTo>
                    <a:pt x="189" y="454"/>
                    <a:pt x="189" y="454"/>
                    <a:pt x="189" y="454"/>
                  </a:cubicBezTo>
                  <a:cubicBezTo>
                    <a:pt x="189" y="454"/>
                    <a:pt x="189" y="454"/>
                    <a:pt x="189" y="454"/>
                  </a:cubicBezTo>
                  <a:cubicBezTo>
                    <a:pt x="189" y="454"/>
                    <a:pt x="189" y="454"/>
                    <a:pt x="189" y="454"/>
                  </a:cubicBezTo>
                  <a:cubicBezTo>
                    <a:pt x="189" y="453"/>
                    <a:pt x="189" y="453"/>
                    <a:pt x="189" y="453"/>
                  </a:cubicBezTo>
                  <a:cubicBezTo>
                    <a:pt x="189" y="453"/>
                    <a:pt x="189" y="453"/>
                    <a:pt x="189" y="453"/>
                  </a:cubicBezTo>
                  <a:cubicBezTo>
                    <a:pt x="189" y="453"/>
                    <a:pt x="189" y="453"/>
                    <a:pt x="189" y="453"/>
                  </a:cubicBezTo>
                  <a:cubicBezTo>
                    <a:pt x="189" y="452"/>
                    <a:pt x="189" y="452"/>
                    <a:pt x="189" y="452"/>
                  </a:cubicBezTo>
                  <a:cubicBezTo>
                    <a:pt x="189" y="452"/>
                    <a:pt x="189" y="452"/>
                    <a:pt x="189" y="452"/>
                  </a:cubicBezTo>
                  <a:cubicBezTo>
                    <a:pt x="189" y="451"/>
                    <a:pt x="189" y="451"/>
                    <a:pt x="189" y="451"/>
                  </a:cubicBezTo>
                  <a:cubicBezTo>
                    <a:pt x="189" y="451"/>
                    <a:pt x="189" y="451"/>
                    <a:pt x="189" y="451"/>
                  </a:cubicBezTo>
                  <a:cubicBezTo>
                    <a:pt x="189" y="450"/>
                    <a:pt x="189" y="450"/>
                    <a:pt x="189" y="450"/>
                  </a:cubicBezTo>
                  <a:cubicBezTo>
                    <a:pt x="189" y="450"/>
                    <a:pt x="189" y="450"/>
                    <a:pt x="189" y="450"/>
                  </a:cubicBezTo>
                  <a:cubicBezTo>
                    <a:pt x="189" y="449"/>
                    <a:pt x="189" y="449"/>
                    <a:pt x="189" y="449"/>
                  </a:cubicBezTo>
                  <a:cubicBezTo>
                    <a:pt x="189" y="449"/>
                    <a:pt x="189" y="449"/>
                    <a:pt x="189" y="449"/>
                  </a:cubicBezTo>
                  <a:cubicBezTo>
                    <a:pt x="188" y="449"/>
                    <a:pt x="188" y="449"/>
                    <a:pt x="188" y="449"/>
                  </a:cubicBezTo>
                  <a:cubicBezTo>
                    <a:pt x="188" y="448"/>
                    <a:pt x="188" y="448"/>
                    <a:pt x="188" y="448"/>
                  </a:cubicBezTo>
                  <a:cubicBezTo>
                    <a:pt x="188" y="448"/>
                    <a:pt x="188" y="448"/>
                    <a:pt x="188" y="448"/>
                  </a:cubicBezTo>
                  <a:cubicBezTo>
                    <a:pt x="188" y="448"/>
                    <a:pt x="188" y="448"/>
                    <a:pt x="188" y="448"/>
                  </a:cubicBezTo>
                  <a:cubicBezTo>
                    <a:pt x="188" y="449"/>
                    <a:pt x="188" y="449"/>
                    <a:pt x="188" y="449"/>
                  </a:cubicBezTo>
                  <a:cubicBezTo>
                    <a:pt x="187" y="449"/>
                    <a:pt x="187" y="449"/>
                    <a:pt x="187" y="449"/>
                  </a:cubicBezTo>
                  <a:cubicBezTo>
                    <a:pt x="187" y="449"/>
                    <a:pt x="187" y="449"/>
                    <a:pt x="187" y="449"/>
                  </a:cubicBezTo>
                  <a:cubicBezTo>
                    <a:pt x="187" y="449"/>
                    <a:pt x="187" y="449"/>
                    <a:pt x="187" y="449"/>
                  </a:cubicBezTo>
                  <a:cubicBezTo>
                    <a:pt x="187" y="450"/>
                    <a:pt x="187" y="450"/>
                    <a:pt x="187" y="450"/>
                  </a:cubicBezTo>
                  <a:cubicBezTo>
                    <a:pt x="187" y="450"/>
                    <a:pt x="187" y="450"/>
                    <a:pt x="187" y="450"/>
                  </a:cubicBezTo>
                  <a:cubicBezTo>
                    <a:pt x="186" y="450"/>
                    <a:pt x="186" y="450"/>
                    <a:pt x="186" y="450"/>
                  </a:cubicBezTo>
                  <a:cubicBezTo>
                    <a:pt x="186" y="450"/>
                    <a:pt x="186" y="450"/>
                    <a:pt x="186" y="450"/>
                  </a:cubicBezTo>
                  <a:cubicBezTo>
                    <a:pt x="186" y="449"/>
                    <a:pt x="186" y="449"/>
                    <a:pt x="186" y="449"/>
                  </a:cubicBezTo>
                  <a:cubicBezTo>
                    <a:pt x="185" y="449"/>
                    <a:pt x="185" y="449"/>
                    <a:pt x="185" y="449"/>
                  </a:cubicBezTo>
                  <a:cubicBezTo>
                    <a:pt x="185" y="450"/>
                    <a:pt x="185" y="450"/>
                    <a:pt x="185" y="450"/>
                  </a:cubicBezTo>
                  <a:cubicBezTo>
                    <a:pt x="185" y="450"/>
                    <a:pt x="185" y="450"/>
                    <a:pt x="185" y="450"/>
                  </a:cubicBezTo>
                  <a:cubicBezTo>
                    <a:pt x="185" y="450"/>
                    <a:pt x="185" y="450"/>
                    <a:pt x="185" y="450"/>
                  </a:cubicBezTo>
                  <a:cubicBezTo>
                    <a:pt x="184" y="450"/>
                    <a:pt x="184" y="450"/>
                    <a:pt x="184" y="450"/>
                  </a:cubicBezTo>
                  <a:cubicBezTo>
                    <a:pt x="184" y="450"/>
                    <a:pt x="184" y="450"/>
                    <a:pt x="184" y="450"/>
                  </a:cubicBezTo>
                  <a:cubicBezTo>
                    <a:pt x="184" y="450"/>
                    <a:pt x="184" y="450"/>
                    <a:pt x="184" y="450"/>
                  </a:cubicBezTo>
                  <a:cubicBezTo>
                    <a:pt x="184" y="450"/>
                    <a:pt x="184" y="450"/>
                    <a:pt x="184" y="450"/>
                  </a:cubicBezTo>
                  <a:cubicBezTo>
                    <a:pt x="184" y="451"/>
                    <a:pt x="184" y="451"/>
                    <a:pt x="184" y="451"/>
                  </a:cubicBezTo>
                  <a:cubicBezTo>
                    <a:pt x="184" y="450"/>
                    <a:pt x="184" y="450"/>
                    <a:pt x="184" y="450"/>
                  </a:cubicBezTo>
                  <a:cubicBezTo>
                    <a:pt x="183" y="450"/>
                    <a:pt x="183" y="450"/>
                    <a:pt x="183" y="450"/>
                  </a:cubicBezTo>
                  <a:cubicBezTo>
                    <a:pt x="183" y="449"/>
                    <a:pt x="183" y="449"/>
                    <a:pt x="183" y="449"/>
                  </a:cubicBezTo>
                  <a:cubicBezTo>
                    <a:pt x="183" y="449"/>
                    <a:pt x="183" y="449"/>
                    <a:pt x="183" y="449"/>
                  </a:cubicBezTo>
                  <a:cubicBezTo>
                    <a:pt x="183" y="448"/>
                    <a:pt x="183" y="448"/>
                    <a:pt x="183" y="448"/>
                  </a:cubicBezTo>
                  <a:cubicBezTo>
                    <a:pt x="183" y="448"/>
                    <a:pt x="183" y="448"/>
                    <a:pt x="183" y="448"/>
                  </a:cubicBezTo>
                  <a:cubicBezTo>
                    <a:pt x="183" y="447"/>
                    <a:pt x="183" y="447"/>
                    <a:pt x="183" y="447"/>
                  </a:cubicBezTo>
                  <a:cubicBezTo>
                    <a:pt x="183" y="447"/>
                    <a:pt x="183" y="447"/>
                    <a:pt x="183" y="447"/>
                  </a:cubicBezTo>
                  <a:cubicBezTo>
                    <a:pt x="183" y="446"/>
                    <a:pt x="183" y="446"/>
                    <a:pt x="183" y="446"/>
                  </a:cubicBezTo>
                  <a:cubicBezTo>
                    <a:pt x="183" y="446"/>
                    <a:pt x="183" y="446"/>
                    <a:pt x="183" y="446"/>
                  </a:cubicBezTo>
                  <a:cubicBezTo>
                    <a:pt x="183" y="446"/>
                    <a:pt x="183" y="446"/>
                    <a:pt x="183" y="446"/>
                  </a:cubicBezTo>
                  <a:cubicBezTo>
                    <a:pt x="183" y="446"/>
                    <a:pt x="183" y="446"/>
                    <a:pt x="183" y="446"/>
                  </a:cubicBezTo>
                  <a:cubicBezTo>
                    <a:pt x="183" y="446"/>
                    <a:pt x="183" y="446"/>
                    <a:pt x="183" y="446"/>
                  </a:cubicBezTo>
                  <a:cubicBezTo>
                    <a:pt x="183" y="445"/>
                    <a:pt x="183" y="445"/>
                    <a:pt x="183" y="445"/>
                  </a:cubicBezTo>
                  <a:cubicBezTo>
                    <a:pt x="182" y="445"/>
                    <a:pt x="182" y="445"/>
                    <a:pt x="182" y="445"/>
                  </a:cubicBezTo>
                  <a:cubicBezTo>
                    <a:pt x="182" y="445"/>
                    <a:pt x="182" y="445"/>
                    <a:pt x="182" y="445"/>
                  </a:cubicBezTo>
                  <a:cubicBezTo>
                    <a:pt x="181" y="445"/>
                    <a:pt x="181" y="445"/>
                    <a:pt x="181" y="445"/>
                  </a:cubicBezTo>
                  <a:cubicBezTo>
                    <a:pt x="181" y="446"/>
                    <a:pt x="181" y="446"/>
                    <a:pt x="181" y="446"/>
                  </a:cubicBezTo>
                  <a:cubicBezTo>
                    <a:pt x="181" y="447"/>
                    <a:pt x="181" y="447"/>
                    <a:pt x="181" y="447"/>
                  </a:cubicBezTo>
                  <a:cubicBezTo>
                    <a:pt x="180" y="446"/>
                    <a:pt x="180" y="446"/>
                    <a:pt x="180" y="446"/>
                  </a:cubicBezTo>
                  <a:cubicBezTo>
                    <a:pt x="180" y="446"/>
                    <a:pt x="180" y="446"/>
                    <a:pt x="180" y="446"/>
                  </a:cubicBezTo>
                  <a:cubicBezTo>
                    <a:pt x="179" y="445"/>
                    <a:pt x="179" y="445"/>
                    <a:pt x="179" y="445"/>
                  </a:cubicBezTo>
                  <a:cubicBezTo>
                    <a:pt x="179" y="445"/>
                    <a:pt x="179" y="445"/>
                    <a:pt x="179" y="445"/>
                  </a:cubicBezTo>
                  <a:cubicBezTo>
                    <a:pt x="179" y="445"/>
                    <a:pt x="179" y="445"/>
                    <a:pt x="179" y="445"/>
                  </a:cubicBezTo>
                  <a:cubicBezTo>
                    <a:pt x="179" y="444"/>
                    <a:pt x="179" y="444"/>
                    <a:pt x="179" y="444"/>
                  </a:cubicBezTo>
                  <a:cubicBezTo>
                    <a:pt x="178" y="444"/>
                    <a:pt x="178" y="444"/>
                    <a:pt x="178" y="444"/>
                  </a:cubicBezTo>
                  <a:cubicBezTo>
                    <a:pt x="178" y="444"/>
                    <a:pt x="178" y="444"/>
                    <a:pt x="178" y="444"/>
                  </a:cubicBezTo>
                  <a:cubicBezTo>
                    <a:pt x="178" y="444"/>
                    <a:pt x="178" y="444"/>
                    <a:pt x="178" y="444"/>
                  </a:cubicBezTo>
                  <a:cubicBezTo>
                    <a:pt x="178" y="445"/>
                    <a:pt x="178" y="445"/>
                    <a:pt x="178" y="445"/>
                  </a:cubicBezTo>
                  <a:cubicBezTo>
                    <a:pt x="178" y="445"/>
                    <a:pt x="178" y="445"/>
                    <a:pt x="178" y="445"/>
                  </a:cubicBezTo>
                  <a:cubicBezTo>
                    <a:pt x="178" y="445"/>
                    <a:pt x="178" y="445"/>
                    <a:pt x="178" y="445"/>
                  </a:cubicBezTo>
                  <a:cubicBezTo>
                    <a:pt x="177" y="443"/>
                    <a:pt x="177" y="443"/>
                    <a:pt x="177" y="443"/>
                  </a:cubicBezTo>
                  <a:cubicBezTo>
                    <a:pt x="176" y="442"/>
                    <a:pt x="176" y="442"/>
                    <a:pt x="176" y="442"/>
                  </a:cubicBezTo>
                  <a:cubicBezTo>
                    <a:pt x="175" y="442"/>
                    <a:pt x="175" y="442"/>
                    <a:pt x="175" y="442"/>
                  </a:cubicBezTo>
                  <a:cubicBezTo>
                    <a:pt x="175" y="441"/>
                    <a:pt x="175" y="441"/>
                    <a:pt x="175" y="441"/>
                  </a:cubicBezTo>
                  <a:cubicBezTo>
                    <a:pt x="174" y="441"/>
                    <a:pt x="174" y="441"/>
                    <a:pt x="174" y="441"/>
                  </a:cubicBezTo>
                  <a:cubicBezTo>
                    <a:pt x="174" y="440"/>
                    <a:pt x="174" y="440"/>
                    <a:pt x="174" y="440"/>
                  </a:cubicBezTo>
                  <a:cubicBezTo>
                    <a:pt x="173" y="440"/>
                    <a:pt x="173" y="440"/>
                    <a:pt x="173" y="440"/>
                  </a:cubicBezTo>
                  <a:cubicBezTo>
                    <a:pt x="173" y="440"/>
                    <a:pt x="173" y="440"/>
                    <a:pt x="173" y="440"/>
                  </a:cubicBezTo>
                  <a:cubicBezTo>
                    <a:pt x="172" y="439"/>
                    <a:pt x="172" y="439"/>
                    <a:pt x="172" y="439"/>
                  </a:cubicBezTo>
                  <a:cubicBezTo>
                    <a:pt x="172" y="439"/>
                    <a:pt x="172" y="439"/>
                    <a:pt x="172" y="439"/>
                  </a:cubicBezTo>
                  <a:cubicBezTo>
                    <a:pt x="172" y="438"/>
                    <a:pt x="172" y="438"/>
                    <a:pt x="172" y="438"/>
                  </a:cubicBezTo>
                  <a:cubicBezTo>
                    <a:pt x="172" y="438"/>
                    <a:pt x="172" y="438"/>
                    <a:pt x="172" y="438"/>
                  </a:cubicBezTo>
                  <a:cubicBezTo>
                    <a:pt x="172" y="437"/>
                    <a:pt x="172" y="437"/>
                    <a:pt x="172" y="437"/>
                  </a:cubicBezTo>
                  <a:cubicBezTo>
                    <a:pt x="172" y="437"/>
                    <a:pt x="172" y="437"/>
                    <a:pt x="172" y="437"/>
                  </a:cubicBezTo>
                  <a:cubicBezTo>
                    <a:pt x="171" y="437"/>
                    <a:pt x="171" y="437"/>
                    <a:pt x="171" y="437"/>
                  </a:cubicBezTo>
                  <a:cubicBezTo>
                    <a:pt x="171" y="437"/>
                    <a:pt x="171" y="437"/>
                    <a:pt x="171" y="437"/>
                  </a:cubicBezTo>
                  <a:cubicBezTo>
                    <a:pt x="171" y="436"/>
                    <a:pt x="171" y="436"/>
                    <a:pt x="171" y="436"/>
                  </a:cubicBezTo>
                  <a:cubicBezTo>
                    <a:pt x="171" y="436"/>
                    <a:pt x="171" y="436"/>
                    <a:pt x="171" y="436"/>
                  </a:cubicBezTo>
                  <a:cubicBezTo>
                    <a:pt x="170" y="435"/>
                    <a:pt x="170" y="435"/>
                    <a:pt x="170" y="435"/>
                  </a:cubicBezTo>
                  <a:cubicBezTo>
                    <a:pt x="170" y="435"/>
                    <a:pt x="170" y="435"/>
                    <a:pt x="170" y="435"/>
                  </a:cubicBezTo>
                  <a:cubicBezTo>
                    <a:pt x="169" y="435"/>
                    <a:pt x="169" y="435"/>
                    <a:pt x="169" y="435"/>
                  </a:cubicBezTo>
                  <a:cubicBezTo>
                    <a:pt x="169" y="436"/>
                    <a:pt x="169" y="436"/>
                    <a:pt x="169" y="436"/>
                  </a:cubicBezTo>
                  <a:cubicBezTo>
                    <a:pt x="169" y="436"/>
                    <a:pt x="169" y="436"/>
                    <a:pt x="169" y="436"/>
                  </a:cubicBezTo>
                  <a:cubicBezTo>
                    <a:pt x="170" y="437"/>
                    <a:pt x="170" y="437"/>
                    <a:pt x="170" y="437"/>
                  </a:cubicBezTo>
                  <a:cubicBezTo>
                    <a:pt x="170" y="437"/>
                    <a:pt x="170" y="437"/>
                    <a:pt x="170" y="437"/>
                  </a:cubicBezTo>
                  <a:cubicBezTo>
                    <a:pt x="170" y="438"/>
                    <a:pt x="170" y="438"/>
                    <a:pt x="170" y="438"/>
                  </a:cubicBezTo>
                  <a:cubicBezTo>
                    <a:pt x="170" y="438"/>
                    <a:pt x="170" y="438"/>
                    <a:pt x="170" y="438"/>
                  </a:cubicBezTo>
                  <a:cubicBezTo>
                    <a:pt x="170" y="438"/>
                    <a:pt x="170" y="438"/>
                    <a:pt x="170" y="438"/>
                  </a:cubicBezTo>
                  <a:cubicBezTo>
                    <a:pt x="170" y="439"/>
                    <a:pt x="170" y="439"/>
                    <a:pt x="170" y="439"/>
                  </a:cubicBezTo>
                  <a:cubicBezTo>
                    <a:pt x="170" y="439"/>
                    <a:pt x="170" y="439"/>
                    <a:pt x="170" y="439"/>
                  </a:cubicBezTo>
                  <a:cubicBezTo>
                    <a:pt x="171" y="439"/>
                    <a:pt x="171" y="439"/>
                    <a:pt x="171" y="439"/>
                  </a:cubicBezTo>
                  <a:cubicBezTo>
                    <a:pt x="171" y="439"/>
                    <a:pt x="171" y="439"/>
                    <a:pt x="171" y="439"/>
                  </a:cubicBezTo>
                  <a:cubicBezTo>
                    <a:pt x="171" y="440"/>
                    <a:pt x="171" y="440"/>
                    <a:pt x="171" y="440"/>
                  </a:cubicBezTo>
                  <a:cubicBezTo>
                    <a:pt x="171" y="440"/>
                    <a:pt x="171" y="440"/>
                    <a:pt x="171" y="440"/>
                  </a:cubicBezTo>
                  <a:cubicBezTo>
                    <a:pt x="169" y="440"/>
                    <a:pt x="169" y="440"/>
                    <a:pt x="169" y="440"/>
                  </a:cubicBezTo>
                  <a:cubicBezTo>
                    <a:pt x="169" y="439"/>
                    <a:pt x="169" y="439"/>
                    <a:pt x="169" y="439"/>
                  </a:cubicBezTo>
                  <a:cubicBezTo>
                    <a:pt x="169" y="438"/>
                    <a:pt x="169" y="438"/>
                    <a:pt x="169" y="438"/>
                  </a:cubicBezTo>
                  <a:cubicBezTo>
                    <a:pt x="169" y="438"/>
                    <a:pt x="169" y="438"/>
                    <a:pt x="169" y="438"/>
                  </a:cubicBezTo>
                  <a:cubicBezTo>
                    <a:pt x="168" y="437"/>
                    <a:pt x="168" y="437"/>
                    <a:pt x="168" y="437"/>
                  </a:cubicBezTo>
                  <a:cubicBezTo>
                    <a:pt x="168" y="437"/>
                    <a:pt x="168" y="437"/>
                    <a:pt x="168" y="437"/>
                  </a:cubicBezTo>
                  <a:cubicBezTo>
                    <a:pt x="166" y="437"/>
                    <a:pt x="166" y="437"/>
                    <a:pt x="166" y="437"/>
                  </a:cubicBezTo>
                  <a:cubicBezTo>
                    <a:pt x="166" y="437"/>
                    <a:pt x="166" y="437"/>
                    <a:pt x="166" y="437"/>
                  </a:cubicBezTo>
                  <a:cubicBezTo>
                    <a:pt x="165" y="436"/>
                    <a:pt x="165" y="436"/>
                    <a:pt x="165" y="436"/>
                  </a:cubicBezTo>
                  <a:cubicBezTo>
                    <a:pt x="165" y="435"/>
                    <a:pt x="165" y="435"/>
                    <a:pt x="165" y="435"/>
                  </a:cubicBezTo>
                  <a:cubicBezTo>
                    <a:pt x="165" y="435"/>
                    <a:pt x="165" y="435"/>
                    <a:pt x="165" y="435"/>
                  </a:cubicBezTo>
                  <a:cubicBezTo>
                    <a:pt x="165" y="435"/>
                    <a:pt x="165" y="435"/>
                    <a:pt x="165" y="435"/>
                  </a:cubicBezTo>
                  <a:cubicBezTo>
                    <a:pt x="164" y="434"/>
                    <a:pt x="164" y="434"/>
                    <a:pt x="164" y="434"/>
                  </a:cubicBezTo>
                  <a:cubicBezTo>
                    <a:pt x="164" y="434"/>
                    <a:pt x="164" y="434"/>
                    <a:pt x="164" y="434"/>
                  </a:cubicBezTo>
                  <a:cubicBezTo>
                    <a:pt x="164" y="434"/>
                    <a:pt x="164" y="434"/>
                    <a:pt x="164" y="434"/>
                  </a:cubicBezTo>
                  <a:cubicBezTo>
                    <a:pt x="163" y="433"/>
                    <a:pt x="163" y="433"/>
                    <a:pt x="163" y="433"/>
                  </a:cubicBezTo>
                  <a:cubicBezTo>
                    <a:pt x="163" y="433"/>
                    <a:pt x="163" y="433"/>
                    <a:pt x="163" y="433"/>
                  </a:cubicBezTo>
                  <a:cubicBezTo>
                    <a:pt x="163" y="433"/>
                    <a:pt x="163" y="433"/>
                    <a:pt x="163" y="433"/>
                  </a:cubicBezTo>
                  <a:cubicBezTo>
                    <a:pt x="162" y="433"/>
                    <a:pt x="162" y="433"/>
                    <a:pt x="162" y="433"/>
                  </a:cubicBezTo>
                  <a:cubicBezTo>
                    <a:pt x="162" y="433"/>
                    <a:pt x="162" y="433"/>
                    <a:pt x="162" y="433"/>
                  </a:cubicBezTo>
                  <a:cubicBezTo>
                    <a:pt x="162" y="432"/>
                    <a:pt x="162" y="432"/>
                    <a:pt x="162" y="432"/>
                  </a:cubicBezTo>
                  <a:cubicBezTo>
                    <a:pt x="162" y="432"/>
                    <a:pt x="162" y="432"/>
                    <a:pt x="162" y="432"/>
                  </a:cubicBezTo>
                  <a:cubicBezTo>
                    <a:pt x="161" y="429"/>
                    <a:pt x="161" y="429"/>
                    <a:pt x="161" y="429"/>
                  </a:cubicBezTo>
                  <a:cubicBezTo>
                    <a:pt x="161" y="428"/>
                    <a:pt x="161" y="428"/>
                    <a:pt x="161" y="428"/>
                  </a:cubicBezTo>
                  <a:cubicBezTo>
                    <a:pt x="160" y="427"/>
                    <a:pt x="160" y="427"/>
                    <a:pt x="160" y="427"/>
                  </a:cubicBezTo>
                  <a:cubicBezTo>
                    <a:pt x="160" y="427"/>
                    <a:pt x="160" y="427"/>
                    <a:pt x="160" y="427"/>
                  </a:cubicBezTo>
                  <a:cubicBezTo>
                    <a:pt x="159" y="427"/>
                    <a:pt x="159" y="427"/>
                    <a:pt x="159" y="427"/>
                  </a:cubicBezTo>
                  <a:cubicBezTo>
                    <a:pt x="157" y="424"/>
                    <a:pt x="157" y="424"/>
                    <a:pt x="157" y="424"/>
                  </a:cubicBezTo>
                  <a:cubicBezTo>
                    <a:pt x="157" y="424"/>
                    <a:pt x="157" y="424"/>
                    <a:pt x="157" y="424"/>
                  </a:cubicBezTo>
                  <a:cubicBezTo>
                    <a:pt x="157" y="423"/>
                    <a:pt x="157" y="423"/>
                    <a:pt x="157" y="423"/>
                  </a:cubicBezTo>
                  <a:cubicBezTo>
                    <a:pt x="157" y="423"/>
                    <a:pt x="157" y="423"/>
                    <a:pt x="157" y="423"/>
                  </a:cubicBezTo>
                  <a:cubicBezTo>
                    <a:pt x="157" y="422"/>
                    <a:pt x="157" y="422"/>
                    <a:pt x="157" y="422"/>
                  </a:cubicBezTo>
                  <a:cubicBezTo>
                    <a:pt x="157" y="422"/>
                    <a:pt x="157" y="422"/>
                    <a:pt x="157" y="422"/>
                  </a:cubicBezTo>
                  <a:cubicBezTo>
                    <a:pt x="157" y="422"/>
                    <a:pt x="157" y="422"/>
                    <a:pt x="157" y="422"/>
                  </a:cubicBezTo>
                  <a:cubicBezTo>
                    <a:pt x="157" y="421"/>
                    <a:pt x="157" y="421"/>
                    <a:pt x="157" y="421"/>
                  </a:cubicBezTo>
                  <a:cubicBezTo>
                    <a:pt x="158" y="420"/>
                    <a:pt x="158" y="420"/>
                    <a:pt x="158" y="420"/>
                  </a:cubicBezTo>
                  <a:cubicBezTo>
                    <a:pt x="158" y="420"/>
                    <a:pt x="158" y="420"/>
                    <a:pt x="158" y="420"/>
                  </a:cubicBezTo>
                  <a:cubicBezTo>
                    <a:pt x="158" y="419"/>
                    <a:pt x="158" y="419"/>
                    <a:pt x="158" y="419"/>
                  </a:cubicBezTo>
                  <a:cubicBezTo>
                    <a:pt x="158" y="418"/>
                    <a:pt x="158" y="418"/>
                    <a:pt x="158" y="418"/>
                  </a:cubicBezTo>
                  <a:cubicBezTo>
                    <a:pt x="158" y="418"/>
                    <a:pt x="158" y="418"/>
                    <a:pt x="158" y="418"/>
                  </a:cubicBezTo>
                  <a:cubicBezTo>
                    <a:pt x="158" y="417"/>
                    <a:pt x="158" y="417"/>
                    <a:pt x="158" y="417"/>
                  </a:cubicBezTo>
                  <a:cubicBezTo>
                    <a:pt x="158" y="416"/>
                    <a:pt x="158" y="416"/>
                    <a:pt x="158" y="416"/>
                  </a:cubicBezTo>
                  <a:cubicBezTo>
                    <a:pt x="158" y="416"/>
                    <a:pt x="158" y="416"/>
                    <a:pt x="158" y="416"/>
                  </a:cubicBezTo>
                  <a:cubicBezTo>
                    <a:pt x="159" y="416"/>
                    <a:pt x="159" y="416"/>
                    <a:pt x="159" y="416"/>
                  </a:cubicBezTo>
                  <a:cubicBezTo>
                    <a:pt x="159" y="416"/>
                    <a:pt x="159" y="416"/>
                    <a:pt x="159" y="416"/>
                  </a:cubicBezTo>
                  <a:cubicBezTo>
                    <a:pt x="160" y="416"/>
                    <a:pt x="160" y="416"/>
                    <a:pt x="160" y="416"/>
                  </a:cubicBezTo>
                  <a:cubicBezTo>
                    <a:pt x="160" y="416"/>
                    <a:pt x="160" y="416"/>
                    <a:pt x="160" y="416"/>
                  </a:cubicBezTo>
                  <a:cubicBezTo>
                    <a:pt x="160" y="416"/>
                    <a:pt x="160" y="416"/>
                    <a:pt x="160" y="416"/>
                  </a:cubicBezTo>
                  <a:cubicBezTo>
                    <a:pt x="160" y="415"/>
                    <a:pt x="160" y="415"/>
                    <a:pt x="160" y="415"/>
                  </a:cubicBezTo>
                  <a:cubicBezTo>
                    <a:pt x="160" y="415"/>
                    <a:pt x="160" y="415"/>
                    <a:pt x="160" y="415"/>
                  </a:cubicBezTo>
                  <a:cubicBezTo>
                    <a:pt x="160" y="414"/>
                    <a:pt x="160" y="414"/>
                    <a:pt x="160" y="414"/>
                  </a:cubicBezTo>
                  <a:cubicBezTo>
                    <a:pt x="160" y="414"/>
                    <a:pt x="160" y="414"/>
                    <a:pt x="160" y="414"/>
                  </a:cubicBezTo>
                  <a:cubicBezTo>
                    <a:pt x="160" y="413"/>
                    <a:pt x="160" y="413"/>
                    <a:pt x="160" y="413"/>
                  </a:cubicBezTo>
                  <a:cubicBezTo>
                    <a:pt x="159" y="413"/>
                    <a:pt x="159" y="413"/>
                    <a:pt x="159" y="413"/>
                  </a:cubicBezTo>
                  <a:cubicBezTo>
                    <a:pt x="159" y="412"/>
                    <a:pt x="159" y="412"/>
                    <a:pt x="159" y="412"/>
                  </a:cubicBezTo>
                  <a:cubicBezTo>
                    <a:pt x="159" y="412"/>
                    <a:pt x="159" y="412"/>
                    <a:pt x="159" y="412"/>
                  </a:cubicBezTo>
                  <a:cubicBezTo>
                    <a:pt x="159" y="411"/>
                    <a:pt x="159" y="411"/>
                    <a:pt x="159" y="411"/>
                  </a:cubicBezTo>
                  <a:cubicBezTo>
                    <a:pt x="160" y="410"/>
                    <a:pt x="160" y="410"/>
                    <a:pt x="160" y="410"/>
                  </a:cubicBezTo>
                  <a:cubicBezTo>
                    <a:pt x="159" y="409"/>
                    <a:pt x="159" y="409"/>
                    <a:pt x="159" y="409"/>
                  </a:cubicBezTo>
                  <a:cubicBezTo>
                    <a:pt x="159" y="407"/>
                    <a:pt x="159" y="407"/>
                    <a:pt x="159" y="407"/>
                  </a:cubicBezTo>
                  <a:cubicBezTo>
                    <a:pt x="158" y="407"/>
                    <a:pt x="158" y="407"/>
                    <a:pt x="158" y="407"/>
                  </a:cubicBezTo>
                  <a:cubicBezTo>
                    <a:pt x="158" y="407"/>
                    <a:pt x="158" y="407"/>
                    <a:pt x="158" y="407"/>
                  </a:cubicBezTo>
                  <a:cubicBezTo>
                    <a:pt x="158" y="406"/>
                    <a:pt x="158" y="406"/>
                    <a:pt x="158" y="406"/>
                  </a:cubicBezTo>
                  <a:cubicBezTo>
                    <a:pt x="158" y="406"/>
                    <a:pt x="158" y="406"/>
                    <a:pt x="158" y="406"/>
                  </a:cubicBezTo>
                  <a:cubicBezTo>
                    <a:pt x="158" y="406"/>
                    <a:pt x="158" y="406"/>
                    <a:pt x="158" y="406"/>
                  </a:cubicBezTo>
                  <a:cubicBezTo>
                    <a:pt x="158" y="405"/>
                    <a:pt x="158" y="405"/>
                    <a:pt x="158" y="405"/>
                  </a:cubicBezTo>
                  <a:cubicBezTo>
                    <a:pt x="158" y="404"/>
                    <a:pt x="158" y="404"/>
                    <a:pt x="158" y="404"/>
                  </a:cubicBezTo>
                  <a:cubicBezTo>
                    <a:pt x="157" y="404"/>
                    <a:pt x="157" y="404"/>
                    <a:pt x="157" y="404"/>
                  </a:cubicBezTo>
                  <a:cubicBezTo>
                    <a:pt x="157" y="404"/>
                    <a:pt x="157" y="404"/>
                    <a:pt x="157" y="404"/>
                  </a:cubicBezTo>
                  <a:cubicBezTo>
                    <a:pt x="157" y="404"/>
                    <a:pt x="157" y="404"/>
                    <a:pt x="157" y="404"/>
                  </a:cubicBezTo>
                  <a:cubicBezTo>
                    <a:pt x="157" y="404"/>
                    <a:pt x="157" y="404"/>
                    <a:pt x="157" y="404"/>
                  </a:cubicBezTo>
                  <a:cubicBezTo>
                    <a:pt x="157" y="403"/>
                    <a:pt x="157" y="403"/>
                    <a:pt x="157" y="403"/>
                  </a:cubicBezTo>
                  <a:cubicBezTo>
                    <a:pt x="157" y="403"/>
                    <a:pt x="157" y="403"/>
                    <a:pt x="157" y="403"/>
                  </a:cubicBezTo>
                  <a:cubicBezTo>
                    <a:pt x="157" y="403"/>
                    <a:pt x="157" y="403"/>
                    <a:pt x="157" y="403"/>
                  </a:cubicBezTo>
                  <a:cubicBezTo>
                    <a:pt x="156" y="403"/>
                    <a:pt x="156" y="403"/>
                    <a:pt x="156" y="403"/>
                  </a:cubicBezTo>
                  <a:cubicBezTo>
                    <a:pt x="156" y="402"/>
                    <a:pt x="156" y="402"/>
                    <a:pt x="156" y="402"/>
                  </a:cubicBezTo>
                  <a:cubicBezTo>
                    <a:pt x="156" y="402"/>
                    <a:pt x="156" y="402"/>
                    <a:pt x="156" y="402"/>
                  </a:cubicBezTo>
                  <a:cubicBezTo>
                    <a:pt x="156" y="401"/>
                    <a:pt x="156" y="401"/>
                    <a:pt x="156" y="401"/>
                  </a:cubicBezTo>
                  <a:cubicBezTo>
                    <a:pt x="156" y="400"/>
                    <a:pt x="156" y="400"/>
                    <a:pt x="156" y="400"/>
                  </a:cubicBezTo>
                  <a:cubicBezTo>
                    <a:pt x="156" y="400"/>
                    <a:pt x="156" y="400"/>
                    <a:pt x="156" y="400"/>
                  </a:cubicBezTo>
                  <a:cubicBezTo>
                    <a:pt x="156" y="400"/>
                    <a:pt x="156" y="400"/>
                    <a:pt x="156" y="400"/>
                  </a:cubicBezTo>
                  <a:cubicBezTo>
                    <a:pt x="155" y="398"/>
                    <a:pt x="155" y="398"/>
                    <a:pt x="155" y="398"/>
                  </a:cubicBezTo>
                  <a:cubicBezTo>
                    <a:pt x="155" y="398"/>
                    <a:pt x="155" y="398"/>
                    <a:pt x="155" y="398"/>
                  </a:cubicBezTo>
                  <a:cubicBezTo>
                    <a:pt x="155" y="397"/>
                    <a:pt x="155" y="397"/>
                    <a:pt x="155" y="397"/>
                  </a:cubicBezTo>
                  <a:cubicBezTo>
                    <a:pt x="155" y="397"/>
                    <a:pt x="155" y="397"/>
                    <a:pt x="155" y="397"/>
                  </a:cubicBezTo>
                  <a:cubicBezTo>
                    <a:pt x="155" y="397"/>
                    <a:pt x="155" y="397"/>
                    <a:pt x="155" y="397"/>
                  </a:cubicBezTo>
                  <a:cubicBezTo>
                    <a:pt x="155" y="396"/>
                    <a:pt x="155" y="396"/>
                    <a:pt x="155" y="396"/>
                  </a:cubicBezTo>
                  <a:cubicBezTo>
                    <a:pt x="155" y="396"/>
                    <a:pt x="155" y="396"/>
                    <a:pt x="155" y="396"/>
                  </a:cubicBezTo>
                  <a:cubicBezTo>
                    <a:pt x="155" y="396"/>
                    <a:pt x="155" y="396"/>
                    <a:pt x="155" y="396"/>
                  </a:cubicBezTo>
                  <a:cubicBezTo>
                    <a:pt x="154" y="396"/>
                    <a:pt x="154" y="396"/>
                    <a:pt x="154" y="396"/>
                  </a:cubicBezTo>
                  <a:cubicBezTo>
                    <a:pt x="154" y="396"/>
                    <a:pt x="154" y="396"/>
                    <a:pt x="154" y="396"/>
                  </a:cubicBezTo>
                  <a:cubicBezTo>
                    <a:pt x="155" y="395"/>
                    <a:pt x="155" y="395"/>
                    <a:pt x="155" y="395"/>
                  </a:cubicBezTo>
                  <a:cubicBezTo>
                    <a:pt x="154" y="395"/>
                    <a:pt x="154" y="395"/>
                    <a:pt x="154" y="395"/>
                  </a:cubicBezTo>
                  <a:cubicBezTo>
                    <a:pt x="154" y="395"/>
                    <a:pt x="154" y="395"/>
                    <a:pt x="154" y="395"/>
                  </a:cubicBezTo>
                  <a:cubicBezTo>
                    <a:pt x="154" y="394"/>
                    <a:pt x="154" y="394"/>
                    <a:pt x="154" y="394"/>
                  </a:cubicBezTo>
                  <a:cubicBezTo>
                    <a:pt x="155" y="394"/>
                    <a:pt x="155" y="394"/>
                    <a:pt x="155" y="394"/>
                  </a:cubicBezTo>
                  <a:cubicBezTo>
                    <a:pt x="155" y="393"/>
                    <a:pt x="155" y="393"/>
                    <a:pt x="155" y="393"/>
                  </a:cubicBezTo>
                  <a:cubicBezTo>
                    <a:pt x="155" y="393"/>
                    <a:pt x="155" y="393"/>
                    <a:pt x="155" y="393"/>
                  </a:cubicBezTo>
                  <a:cubicBezTo>
                    <a:pt x="155" y="393"/>
                    <a:pt x="155" y="393"/>
                    <a:pt x="155" y="393"/>
                  </a:cubicBezTo>
                  <a:cubicBezTo>
                    <a:pt x="155" y="392"/>
                    <a:pt x="155" y="392"/>
                    <a:pt x="155" y="392"/>
                  </a:cubicBezTo>
                  <a:cubicBezTo>
                    <a:pt x="155" y="392"/>
                    <a:pt x="155" y="392"/>
                    <a:pt x="155" y="392"/>
                  </a:cubicBezTo>
                  <a:cubicBezTo>
                    <a:pt x="155" y="392"/>
                    <a:pt x="155" y="392"/>
                    <a:pt x="155" y="392"/>
                  </a:cubicBezTo>
                  <a:cubicBezTo>
                    <a:pt x="154" y="391"/>
                    <a:pt x="154" y="391"/>
                    <a:pt x="154" y="391"/>
                  </a:cubicBezTo>
                  <a:cubicBezTo>
                    <a:pt x="154" y="391"/>
                    <a:pt x="154" y="391"/>
                    <a:pt x="154" y="391"/>
                  </a:cubicBezTo>
                  <a:cubicBezTo>
                    <a:pt x="154" y="390"/>
                    <a:pt x="154" y="390"/>
                    <a:pt x="154" y="390"/>
                  </a:cubicBezTo>
                  <a:cubicBezTo>
                    <a:pt x="154" y="389"/>
                    <a:pt x="154" y="389"/>
                    <a:pt x="154" y="389"/>
                  </a:cubicBezTo>
                  <a:cubicBezTo>
                    <a:pt x="154" y="389"/>
                    <a:pt x="154" y="389"/>
                    <a:pt x="154" y="389"/>
                  </a:cubicBezTo>
                  <a:cubicBezTo>
                    <a:pt x="154" y="389"/>
                    <a:pt x="154" y="389"/>
                    <a:pt x="154" y="389"/>
                  </a:cubicBezTo>
                  <a:cubicBezTo>
                    <a:pt x="154" y="388"/>
                    <a:pt x="154" y="388"/>
                    <a:pt x="154" y="388"/>
                  </a:cubicBezTo>
                  <a:cubicBezTo>
                    <a:pt x="154" y="388"/>
                    <a:pt x="154" y="388"/>
                    <a:pt x="154" y="388"/>
                  </a:cubicBezTo>
                  <a:cubicBezTo>
                    <a:pt x="154" y="388"/>
                    <a:pt x="154" y="388"/>
                    <a:pt x="154" y="388"/>
                  </a:cubicBezTo>
                  <a:cubicBezTo>
                    <a:pt x="153" y="387"/>
                    <a:pt x="153" y="387"/>
                    <a:pt x="153" y="387"/>
                  </a:cubicBezTo>
                  <a:cubicBezTo>
                    <a:pt x="153" y="387"/>
                    <a:pt x="153" y="387"/>
                    <a:pt x="153" y="387"/>
                  </a:cubicBezTo>
                  <a:cubicBezTo>
                    <a:pt x="153" y="385"/>
                    <a:pt x="153" y="385"/>
                    <a:pt x="153" y="385"/>
                  </a:cubicBezTo>
                  <a:cubicBezTo>
                    <a:pt x="152" y="385"/>
                    <a:pt x="152" y="385"/>
                    <a:pt x="152" y="385"/>
                  </a:cubicBezTo>
                  <a:cubicBezTo>
                    <a:pt x="153" y="385"/>
                    <a:pt x="153" y="385"/>
                    <a:pt x="153" y="385"/>
                  </a:cubicBezTo>
                  <a:cubicBezTo>
                    <a:pt x="153" y="385"/>
                    <a:pt x="153" y="385"/>
                    <a:pt x="153" y="385"/>
                  </a:cubicBezTo>
                  <a:cubicBezTo>
                    <a:pt x="153" y="385"/>
                    <a:pt x="153" y="385"/>
                    <a:pt x="153" y="385"/>
                  </a:cubicBezTo>
                  <a:cubicBezTo>
                    <a:pt x="153" y="385"/>
                    <a:pt x="153" y="385"/>
                    <a:pt x="153" y="385"/>
                  </a:cubicBezTo>
                  <a:cubicBezTo>
                    <a:pt x="153" y="385"/>
                    <a:pt x="153" y="385"/>
                    <a:pt x="153" y="385"/>
                  </a:cubicBezTo>
                  <a:cubicBezTo>
                    <a:pt x="153" y="385"/>
                    <a:pt x="153" y="385"/>
                    <a:pt x="153" y="385"/>
                  </a:cubicBezTo>
                  <a:cubicBezTo>
                    <a:pt x="153" y="384"/>
                    <a:pt x="153" y="384"/>
                    <a:pt x="153" y="384"/>
                  </a:cubicBezTo>
                  <a:cubicBezTo>
                    <a:pt x="153" y="384"/>
                    <a:pt x="153" y="384"/>
                    <a:pt x="153" y="384"/>
                  </a:cubicBezTo>
                  <a:cubicBezTo>
                    <a:pt x="153" y="384"/>
                    <a:pt x="153" y="384"/>
                    <a:pt x="153" y="384"/>
                  </a:cubicBezTo>
                  <a:cubicBezTo>
                    <a:pt x="153" y="383"/>
                    <a:pt x="153" y="383"/>
                    <a:pt x="153" y="383"/>
                  </a:cubicBezTo>
                  <a:cubicBezTo>
                    <a:pt x="153" y="383"/>
                    <a:pt x="153" y="383"/>
                    <a:pt x="153" y="383"/>
                  </a:cubicBezTo>
                  <a:cubicBezTo>
                    <a:pt x="153" y="383"/>
                    <a:pt x="153" y="383"/>
                    <a:pt x="153" y="383"/>
                  </a:cubicBezTo>
                  <a:cubicBezTo>
                    <a:pt x="153" y="383"/>
                    <a:pt x="153" y="383"/>
                    <a:pt x="153" y="383"/>
                  </a:cubicBezTo>
                  <a:cubicBezTo>
                    <a:pt x="153" y="383"/>
                    <a:pt x="153" y="383"/>
                    <a:pt x="153" y="383"/>
                  </a:cubicBezTo>
                  <a:cubicBezTo>
                    <a:pt x="153" y="383"/>
                    <a:pt x="153" y="383"/>
                    <a:pt x="153" y="383"/>
                  </a:cubicBezTo>
                  <a:cubicBezTo>
                    <a:pt x="153" y="382"/>
                    <a:pt x="153" y="382"/>
                    <a:pt x="153" y="382"/>
                  </a:cubicBezTo>
                  <a:cubicBezTo>
                    <a:pt x="152" y="382"/>
                    <a:pt x="152" y="382"/>
                    <a:pt x="152" y="382"/>
                  </a:cubicBezTo>
                  <a:cubicBezTo>
                    <a:pt x="153" y="382"/>
                    <a:pt x="153" y="382"/>
                    <a:pt x="153" y="382"/>
                  </a:cubicBezTo>
                  <a:cubicBezTo>
                    <a:pt x="153" y="381"/>
                    <a:pt x="153" y="381"/>
                    <a:pt x="153" y="381"/>
                  </a:cubicBezTo>
                  <a:cubicBezTo>
                    <a:pt x="152" y="381"/>
                    <a:pt x="152" y="381"/>
                    <a:pt x="152" y="381"/>
                  </a:cubicBezTo>
                  <a:cubicBezTo>
                    <a:pt x="152" y="380"/>
                    <a:pt x="152" y="380"/>
                    <a:pt x="152" y="380"/>
                  </a:cubicBezTo>
                  <a:cubicBezTo>
                    <a:pt x="153" y="380"/>
                    <a:pt x="153" y="380"/>
                    <a:pt x="153" y="380"/>
                  </a:cubicBezTo>
                  <a:cubicBezTo>
                    <a:pt x="153" y="380"/>
                    <a:pt x="153" y="380"/>
                    <a:pt x="153" y="380"/>
                  </a:cubicBezTo>
                  <a:cubicBezTo>
                    <a:pt x="153" y="379"/>
                    <a:pt x="153" y="379"/>
                    <a:pt x="153" y="379"/>
                  </a:cubicBezTo>
                  <a:cubicBezTo>
                    <a:pt x="153" y="379"/>
                    <a:pt x="153" y="379"/>
                    <a:pt x="153" y="379"/>
                  </a:cubicBezTo>
                  <a:cubicBezTo>
                    <a:pt x="153" y="379"/>
                    <a:pt x="153" y="379"/>
                    <a:pt x="153" y="379"/>
                  </a:cubicBezTo>
                  <a:cubicBezTo>
                    <a:pt x="152" y="379"/>
                    <a:pt x="152" y="379"/>
                    <a:pt x="152" y="379"/>
                  </a:cubicBezTo>
                  <a:cubicBezTo>
                    <a:pt x="152" y="378"/>
                    <a:pt x="152" y="378"/>
                    <a:pt x="152" y="378"/>
                  </a:cubicBezTo>
                  <a:cubicBezTo>
                    <a:pt x="152" y="378"/>
                    <a:pt x="152" y="378"/>
                    <a:pt x="152" y="378"/>
                  </a:cubicBezTo>
                  <a:cubicBezTo>
                    <a:pt x="152" y="378"/>
                    <a:pt x="152" y="378"/>
                    <a:pt x="152" y="378"/>
                  </a:cubicBezTo>
                  <a:cubicBezTo>
                    <a:pt x="152" y="377"/>
                    <a:pt x="152" y="377"/>
                    <a:pt x="152" y="377"/>
                  </a:cubicBezTo>
                  <a:cubicBezTo>
                    <a:pt x="152" y="377"/>
                    <a:pt x="152" y="377"/>
                    <a:pt x="152" y="377"/>
                  </a:cubicBezTo>
                  <a:cubicBezTo>
                    <a:pt x="151" y="376"/>
                    <a:pt x="151" y="376"/>
                    <a:pt x="151" y="376"/>
                  </a:cubicBezTo>
                  <a:cubicBezTo>
                    <a:pt x="151" y="376"/>
                    <a:pt x="151" y="376"/>
                    <a:pt x="151" y="376"/>
                  </a:cubicBezTo>
                  <a:cubicBezTo>
                    <a:pt x="152" y="376"/>
                    <a:pt x="152" y="376"/>
                    <a:pt x="152" y="376"/>
                  </a:cubicBezTo>
                  <a:cubicBezTo>
                    <a:pt x="152" y="376"/>
                    <a:pt x="152" y="376"/>
                    <a:pt x="152" y="376"/>
                  </a:cubicBezTo>
                  <a:cubicBezTo>
                    <a:pt x="152" y="377"/>
                    <a:pt x="152" y="377"/>
                    <a:pt x="152" y="377"/>
                  </a:cubicBezTo>
                  <a:cubicBezTo>
                    <a:pt x="152" y="377"/>
                    <a:pt x="152" y="377"/>
                    <a:pt x="152" y="377"/>
                  </a:cubicBezTo>
                  <a:cubicBezTo>
                    <a:pt x="152" y="377"/>
                    <a:pt x="152" y="377"/>
                    <a:pt x="152" y="377"/>
                  </a:cubicBezTo>
                  <a:cubicBezTo>
                    <a:pt x="152" y="377"/>
                    <a:pt x="152" y="377"/>
                    <a:pt x="152" y="377"/>
                  </a:cubicBezTo>
                  <a:cubicBezTo>
                    <a:pt x="152" y="377"/>
                    <a:pt x="152" y="377"/>
                    <a:pt x="152" y="377"/>
                  </a:cubicBezTo>
                  <a:cubicBezTo>
                    <a:pt x="153" y="377"/>
                    <a:pt x="153" y="377"/>
                    <a:pt x="153" y="377"/>
                  </a:cubicBezTo>
                  <a:cubicBezTo>
                    <a:pt x="153" y="377"/>
                    <a:pt x="153" y="377"/>
                    <a:pt x="153" y="377"/>
                  </a:cubicBezTo>
                  <a:cubicBezTo>
                    <a:pt x="152" y="376"/>
                    <a:pt x="152" y="376"/>
                    <a:pt x="152" y="376"/>
                  </a:cubicBezTo>
                  <a:cubicBezTo>
                    <a:pt x="152" y="376"/>
                    <a:pt x="152" y="376"/>
                    <a:pt x="152" y="376"/>
                  </a:cubicBezTo>
                  <a:cubicBezTo>
                    <a:pt x="152" y="376"/>
                    <a:pt x="152" y="376"/>
                    <a:pt x="152" y="376"/>
                  </a:cubicBezTo>
                  <a:cubicBezTo>
                    <a:pt x="152" y="376"/>
                    <a:pt x="152" y="376"/>
                    <a:pt x="152" y="376"/>
                  </a:cubicBezTo>
                  <a:cubicBezTo>
                    <a:pt x="152" y="375"/>
                    <a:pt x="152" y="375"/>
                    <a:pt x="152" y="375"/>
                  </a:cubicBezTo>
                  <a:cubicBezTo>
                    <a:pt x="152" y="375"/>
                    <a:pt x="152" y="375"/>
                    <a:pt x="152" y="375"/>
                  </a:cubicBezTo>
                  <a:cubicBezTo>
                    <a:pt x="152" y="374"/>
                    <a:pt x="152" y="374"/>
                    <a:pt x="152" y="374"/>
                  </a:cubicBezTo>
                  <a:cubicBezTo>
                    <a:pt x="152" y="374"/>
                    <a:pt x="152" y="374"/>
                    <a:pt x="152" y="374"/>
                  </a:cubicBezTo>
                  <a:cubicBezTo>
                    <a:pt x="151" y="374"/>
                    <a:pt x="151" y="374"/>
                    <a:pt x="151" y="374"/>
                  </a:cubicBezTo>
                  <a:cubicBezTo>
                    <a:pt x="151" y="373"/>
                    <a:pt x="151" y="373"/>
                    <a:pt x="151" y="373"/>
                  </a:cubicBezTo>
                  <a:cubicBezTo>
                    <a:pt x="151" y="373"/>
                    <a:pt x="151" y="373"/>
                    <a:pt x="151" y="373"/>
                  </a:cubicBezTo>
                  <a:cubicBezTo>
                    <a:pt x="151" y="373"/>
                    <a:pt x="151" y="373"/>
                    <a:pt x="151" y="373"/>
                  </a:cubicBezTo>
                  <a:cubicBezTo>
                    <a:pt x="151" y="373"/>
                    <a:pt x="151" y="373"/>
                    <a:pt x="151" y="373"/>
                  </a:cubicBezTo>
                  <a:cubicBezTo>
                    <a:pt x="151" y="373"/>
                    <a:pt x="151" y="373"/>
                    <a:pt x="151" y="373"/>
                  </a:cubicBezTo>
                  <a:cubicBezTo>
                    <a:pt x="151" y="373"/>
                    <a:pt x="151" y="373"/>
                    <a:pt x="151" y="373"/>
                  </a:cubicBezTo>
                  <a:cubicBezTo>
                    <a:pt x="151" y="373"/>
                    <a:pt x="151" y="373"/>
                    <a:pt x="151" y="373"/>
                  </a:cubicBezTo>
                  <a:cubicBezTo>
                    <a:pt x="151" y="373"/>
                    <a:pt x="151" y="373"/>
                    <a:pt x="151" y="373"/>
                  </a:cubicBezTo>
                  <a:cubicBezTo>
                    <a:pt x="151" y="373"/>
                    <a:pt x="151" y="373"/>
                    <a:pt x="151" y="373"/>
                  </a:cubicBezTo>
                  <a:cubicBezTo>
                    <a:pt x="151" y="372"/>
                    <a:pt x="151" y="372"/>
                    <a:pt x="151" y="372"/>
                  </a:cubicBezTo>
                  <a:cubicBezTo>
                    <a:pt x="151" y="372"/>
                    <a:pt x="151" y="372"/>
                    <a:pt x="151" y="372"/>
                  </a:cubicBezTo>
                  <a:cubicBezTo>
                    <a:pt x="151" y="372"/>
                    <a:pt x="151" y="372"/>
                    <a:pt x="151" y="372"/>
                  </a:cubicBezTo>
                  <a:cubicBezTo>
                    <a:pt x="150" y="372"/>
                    <a:pt x="150" y="372"/>
                    <a:pt x="150" y="372"/>
                  </a:cubicBezTo>
                  <a:cubicBezTo>
                    <a:pt x="150" y="371"/>
                    <a:pt x="150" y="371"/>
                    <a:pt x="150" y="371"/>
                  </a:cubicBezTo>
                  <a:cubicBezTo>
                    <a:pt x="151" y="371"/>
                    <a:pt x="151" y="371"/>
                    <a:pt x="151" y="371"/>
                  </a:cubicBezTo>
                  <a:cubicBezTo>
                    <a:pt x="149" y="370"/>
                    <a:pt x="149" y="370"/>
                    <a:pt x="149" y="370"/>
                  </a:cubicBezTo>
                  <a:cubicBezTo>
                    <a:pt x="149" y="369"/>
                    <a:pt x="149" y="369"/>
                    <a:pt x="149" y="369"/>
                  </a:cubicBezTo>
                  <a:cubicBezTo>
                    <a:pt x="149" y="369"/>
                    <a:pt x="149" y="369"/>
                    <a:pt x="149" y="369"/>
                  </a:cubicBezTo>
                  <a:cubicBezTo>
                    <a:pt x="149" y="369"/>
                    <a:pt x="149" y="369"/>
                    <a:pt x="149" y="369"/>
                  </a:cubicBezTo>
                  <a:cubicBezTo>
                    <a:pt x="149" y="368"/>
                    <a:pt x="149" y="368"/>
                    <a:pt x="149" y="368"/>
                  </a:cubicBezTo>
                  <a:cubicBezTo>
                    <a:pt x="149" y="368"/>
                    <a:pt x="149" y="368"/>
                    <a:pt x="149" y="368"/>
                  </a:cubicBezTo>
                  <a:cubicBezTo>
                    <a:pt x="149" y="368"/>
                    <a:pt x="149" y="368"/>
                    <a:pt x="149" y="3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8" y="367"/>
                    <a:pt x="148" y="367"/>
                    <a:pt x="148" y="367"/>
                  </a:cubicBezTo>
                  <a:cubicBezTo>
                    <a:pt x="148" y="367"/>
                    <a:pt x="148" y="367"/>
                    <a:pt x="148" y="367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7" y="368"/>
                    <a:pt x="147" y="368"/>
                    <a:pt x="147" y="368"/>
                  </a:cubicBezTo>
                  <a:cubicBezTo>
                    <a:pt x="147" y="368"/>
                    <a:pt x="147" y="368"/>
                    <a:pt x="147" y="368"/>
                  </a:cubicBezTo>
                  <a:cubicBezTo>
                    <a:pt x="146" y="367"/>
                    <a:pt x="146" y="367"/>
                    <a:pt x="146" y="367"/>
                  </a:cubicBezTo>
                  <a:cubicBezTo>
                    <a:pt x="146" y="367"/>
                    <a:pt x="146" y="367"/>
                    <a:pt x="146" y="367"/>
                  </a:cubicBezTo>
                  <a:cubicBezTo>
                    <a:pt x="145" y="367"/>
                    <a:pt x="145" y="367"/>
                    <a:pt x="145" y="367"/>
                  </a:cubicBezTo>
                  <a:cubicBezTo>
                    <a:pt x="145" y="366"/>
                    <a:pt x="145" y="366"/>
                    <a:pt x="145" y="366"/>
                  </a:cubicBezTo>
                  <a:cubicBezTo>
                    <a:pt x="145" y="366"/>
                    <a:pt x="145" y="366"/>
                    <a:pt x="145" y="366"/>
                  </a:cubicBezTo>
                  <a:cubicBezTo>
                    <a:pt x="145" y="366"/>
                    <a:pt x="145" y="366"/>
                    <a:pt x="145" y="366"/>
                  </a:cubicBezTo>
                  <a:cubicBezTo>
                    <a:pt x="145" y="365"/>
                    <a:pt x="145" y="365"/>
                    <a:pt x="145" y="365"/>
                  </a:cubicBezTo>
                  <a:cubicBezTo>
                    <a:pt x="144" y="365"/>
                    <a:pt x="144" y="365"/>
                    <a:pt x="144" y="365"/>
                  </a:cubicBezTo>
                  <a:cubicBezTo>
                    <a:pt x="144" y="365"/>
                    <a:pt x="144" y="365"/>
                    <a:pt x="144" y="365"/>
                  </a:cubicBezTo>
                  <a:cubicBezTo>
                    <a:pt x="144" y="364"/>
                    <a:pt x="144" y="364"/>
                    <a:pt x="144" y="364"/>
                  </a:cubicBezTo>
                  <a:cubicBezTo>
                    <a:pt x="144" y="364"/>
                    <a:pt x="144" y="364"/>
                    <a:pt x="144" y="364"/>
                  </a:cubicBezTo>
                  <a:cubicBezTo>
                    <a:pt x="144" y="364"/>
                    <a:pt x="144" y="364"/>
                    <a:pt x="144" y="364"/>
                  </a:cubicBezTo>
                  <a:cubicBezTo>
                    <a:pt x="144" y="363"/>
                    <a:pt x="144" y="363"/>
                    <a:pt x="144" y="363"/>
                  </a:cubicBezTo>
                  <a:cubicBezTo>
                    <a:pt x="144" y="363"/>
                    <a:pt x="144" y="363"/>
                    <a:pt x="144" y="363"/>
                  </a:cubicBezTo>
                  <a:cubicBezTo>
                    <a:pt x="144" y="363"/>
                    <a:pt x="144" y="363"/>
                    <a:pt x="144" y="363"/>
                  </a:cubicBezTo>
                  <a:cubicBezTo>
                    <a:pt x="144" y="362"/>
                    <a:pt x="144" y="362"/>
                    <a:pt x="144" y="362"/>
                  </a:cubicBezTo>
                  <a:cubicBezTo>
                    <a:pt x="144" y="362"/>
                    <a:pt x="144" y="362"/>
                    <a:pt x="144" y="362"/>
                  </a:cubicBezTo>
                  <a:cubicBezTo>
                    <a:pt x="143" y="362"/>
                    <a:pt x="143" y="362"/>
                    <a:pt x="143" y="362"/>
                  </a:cubicBezTo>
                  <a:cubicBezTo>
                    <a:pt x="143" y="362"/>
                    <a:pt x="143" y="362"/>
                    <a:pt x="143" y="362"/>
                  </a:cubicBezTo>
                  <a:cubicBezTo>
                    <a:pt x="143" y="362"/>
                    <a:pt x="143" y="362"/>
                    <a:pt x="143" y="362"/>
                  </a:cubicBezTo>
                  <a:cubicBezTo>
                    <a:pt x="143" y="362"/>
                    <a:pt x="143" y="362"/>
                    <a:pt x="143" y="362"/>
                  </a:cubicBezTo>
                  <a:cubicBezTo>
                    <a:pt x="143" y="362"/>
                    <a:pt x="143" y="362"/>
                    <a:pt x="143" y="362"/>
                  </a:cubicBezTo>
                  <a:cubicBezTo>
                    <a:pt x="143" y="363"/>
                    <a:pt x="143" y="363"/>
                    <a:pt x="143" y="363"/>
                  </a:cubicBezTo>
                  <a:cubicBezTo>
                    <a:pt x="143" y="363"/>
                    <a:pt x="143" y="363"/>
                    <a:pt x="143" y="363"/>
                  </a:cubicBezTo>
                  <a:cubicBezTo>
                    <a:pt x="142" y="362"/>
                    <a:pt x="142" y="362"/>
                    <a:pt x="142" y="362"/>
                  </a:cubicBezTo>
                  <a:cubicBezTo>
                    <a:pt x="142" y="362"/>
                    <a:pt x="142" y="362"/>
                    <a:pt x="142" y="362"/>
                  </a:cubicBezTo>
                  <a:cubicBezTo>
                    <a:pt x="142" y="361"/>
                    <a:pt x="142" y="361"/>
                    <a:pt x="142" y="361"/>
                  </a:cubicBezTo>
                  <a:cubicBezTo>
                    <a:pt x="141" y="360"/>
                    <a:pt x="141" y="360"/>
                    <a:pt x="141" y="360"/>
                  </a:cubicBezTo>
                  <a:cubicBezTo>
                    <a:pt x="141" y="360"/>
                    <a:pt x="141" y="360"/>
                    <a:pt x="141" y="360"/>
                  </a:cubicBezTo>
                  <a:cubicBezTo>
                    <a:pt x="141" y="360"/>
                    <a:pt x="141" y="360"/>
                    <a:pt x="141" y="360"/>
                  </a:cubicBezTo>
                  <a:cubicBezTo>
                    <a:pt x="140" y="360"/>
                    <a:pt x="140" y="360"/>
                    <a:pt x="140" y="360"/>
                  </a:cubicBezTo>
                  <a:cubicBezTo>
                    <a:pt x="140" y="360"/>
                    <a:pt x="140" y="360"/>
                    <a:pt x="140" y="360"/>
                  </a:cubicBezTo>
                  <a:cubicBezTo>
                    <a:pt x="140" y="360"/>
                    <a:pt x="140" y="360"/>
                    <a:pt x="140" y="360"/>
                  </a:cubicBezTo>
                  <a:cubicBezTo>
                    <a:pt x="140" y="360"/>
                    <a:pt x="140" y="360"/>
                    <a:pt x="140" y="360"/>
                  </a:cubicBezTo>
                  <a:cubicBezTo>
                    <a:pt x="140" y="360"/>
                    <a:pt x="140" y="360"/>
                    <a:pt x="140" y="360"/>
                  </a:cubicBezTo>
                  <a:cubicBezTo>
                    <a:pt x="139" y="360"/>
                    <a:pt x="139" y="360"/>
                    <a:pt x="139" y="360"/>
                  </a:cubicBezTo>
                  <a:cubicBezTo>
                    <a:pt x="139" y="360"/>
                    <a:pt x="139" y="360"/>
                    <a:pt x="139" y="360"/>
                  </a:cubicBezTo>
                  <a:cubicBezTo>
                    <a:pt x="139" y="360"/>
                    <a:pt x="139" y="360"/>
                    <a:pt x="139" y="360"/>
                  </a:cubicBezTo>
                  <a:cubicBezTo>
                    <a:pt x="139" y="361"/>
                    <a:pt x="139" y="361"/>
                    <a:pt x="139" y="361"/>
                  </a:cubicBezTo>
                  <a:cubicBezTo>
                    <a:pt x="139" y="361"/>
                    <a:pt x="139" y="361"/>
                    <a:pt x="139" y="361"/>
                  </a:cubicBezTo>
                  <a:cubicBezTo>
                    <a:pt x="138" y="362"/>
                    <a:pt x="138" y="362"/>
                    <a:pt x="138" y="362"/>
                  </a:cubicBezTo>
                  <a:cubicBezTo>
                    <a:pt x="139" y="363"/>
                    <a:pt x="139" y="363"/>
                    <a:pt x="139" y="363"/>
                  </a:cubicBezTo>
                  <a:cubicBezTo>
                    <a:pt x="139" y="363"/>
                    <a:pt x="139" y="363"/>
                    <a:pt x="139" y="363"/>
                  </a:cubicBezTo>
                  <a:cubicBezTo>
                    <a:pt x="139" y="364"/>
                    <a:pt x="139" y="364"/>
                    <a:pt x="139" y="364"/>
                  </a:cubicBezTo>
                  <a:cubicBezTo>
                    <a:pt x="139" y="364"/>
                    <a:pt x="139" y="364"/>
                    <a:pt x="139" y="364"/>
                  </a:cubicBezTo>
                  <a:cubicBezTo>
                    <a:pt x="138" y="363"/>
                    <a:pt x="138" y="363"/>
                    <a:pt x="138" y="363"/>
                  </a:cubicBezTo>
                  <a:cubicBezTo>
                    <a:pt x="137" y="362"/>
                    <a:pt x="137" y="362"/>
                    <a:pt x="137" y="362"/>
                  </a:cubicBezTo>
                  <a:cubicBezTo>
                    <a:pt x="137" y="362"/>
                    <a:pt x="137" y="362"/>
                    <a:pt x="137" y="362"/>
                  </a:cubicBezTo>
                  <a:cubicBezTo>
                    <a:pt x="137" y="362"/>
                    <a:pt x="137" y="362"/>
                    <a:pt x="137" y="362"/>
                  </a:cubicBezTo>
                  <a:cubicBezTo>
                    <a:pt x="137" y="361"/>
                    <a:pt x="137" y="361"/>
                    <a:pt x="137" y="361"/>
                  </a:cubicBezTo>
                  <a:cubicBezTo>
                    <a:pt x="136" y="360"/>
                    <a:pt x="136" y="360"/>
                    <a:pt x="136" y="360"/>
                  </a:cubicBezTo>
                  <a:cubicBezTo>
                    <a:pt x="135" y="360"/>
                    <a:pt x="135" y="360"/>
                    <a:pt x="135" y="360"/>
                  </a:cubicBezTo>
                  <a:cubicBezTo>
                    <a:pt x="134" y="359"/>
                    <a:pt x="134" y="359"/>
                    <a:pt x="134" y="359"/>
                  </a:cubicBezTo>
                  <a:cubicBezTo>
                    <a:pt x="133" y="359"/>
                    <a:pt x="133" y="359"/>
                    <a:pt x="133" y="359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9"/>
                    <a:pt x="131" y="359"/>
                    <a:pt x="131" y="359"/>
                  </a:cubicBezTo>
                  <a:cubicBezTo>
                    <a:pt x="131" y="359"/>
                    <a:pt x="131" y="359"/>
                    <a:pt x="131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60"/>
                    <a:pt x="130" y="360"/>
                    <a:pt x="130" y="360"/>
                  </a:cubicBezTo>
                  <a:cubicBezTo>
                    <a:pt x="130" y="360"/>
                    <a:pt x="130" y="360"/>
                    <a:pt x="130" y="360"/>
                  </a:cubicBezTo>
                  <a:cubicBezTo>
                    <a:pt x="130" y="360"/>
                    <a:pt x="130" y="360"/>
                    <a:pt x="130" y="360"/>
                  </a:cubicBezTo>
                  <a:cubicBezTo>
                    <a:pt x="130" y="360"/>
                    <a:pt x="130" y="360"/>
                    <a:pt x="130" y="360"/>
                  </a:cubicBezTo>
                  <a:cubicBezTo>
                    <a:pt x="130" y="360"/>
                    <a:pt x="130" y="360"/>
                    <a:pt x="130" y="360"/>
                  </a:cubicBezTo>
                  <a:cubicBezTo>
                    <a:pt x="130" y="361"/>
                    <a:pt x="130" y="361"/>
                    <a:pt x="130" y="361"/>
                  </a:cubicBezTo>
                  <a:cubicBezTo>
                    <a:pt x="131" y="361"/>
                    <a:pt x="131" y="361"/>
                    <a:pt x="131" y="361"/>
                  </a:cubicBezTo>
                  <a:cubicBezTo>
                    <a:pt x="131" y="361"/>
                    <a:pt x="131" y="361"/>
                    <a:pt x="131" y="361"/>
                  </a:cubicBezTo>
                  <a:cubicBezTo>
                    <a:pt x="132" y="362"/>
                    <a:pt x="132" y="362"/>
                    <a:pt x="132" y="362"/>
                  </a:cubicBezTo>
                  <a:cubicBezTo>
                    <a:pt x="132" y="363"/>
                    <a:pt x="132" y="363"/>
                    <a:pt x="132" y="363"/>
                  </a:cubicBezTo>
                  <a:cubicBezTo>
                    <a:pt x="130" y="362"/>
                    <a:pt x="130" y="362"/>
                    <a:pt x="130" y="362"/>
                  </a:cubicBezTo>
                  <a:cubicBezTo>
                    <a:pt x="130" y="362"/>
                    <a:pt x="130" y="362"/>
                    <a:pt x="130" y="362"/>
                  </a:cubicBezTo>
                  <a:cubicBezTo>
                    <a:pt x="129" y="363"/>
                    <a:pt x="129" y="363"/>
                    <a:pt x="129" y="363"/>
                  </a:cubicBezTo>
                  <a:cubicBezTo>
                    <a:pt x="128" y="364"/>
                    <a:pt x="128" y="364"/>
                    <a:pt x="128" y="364"/>
                  </a:cubicBezTo>
                  <a:cubicBezTo>
                    <a:pt x="129" y="365"/>
                    <a:pt x="129" y="365"/>
                    <a:pt x="129" y="365"/>
                  </a:cubicBezTo>
                  <a:cubicBezTo>
                    <a:pt x="129" y="367"/>
                    <a:pt x="129" y="367"/>
                    <a:pt x="129" y="367"/>
                  </a:cubicBezTo>
                  <a:cubicBezTo>
                    <a:pt x="129" y="367"/>
                    <a:pt x="129" y="367"/>
                    <a:pt x="129" y="367"/>
                  </a:cubicBezTo>
                  <a:cubicBezTo>
                    <a:pt x="129" y="367"/>
                    <a:pt x="129" y="367"/>
                    <a:pt x="129" y="367"/>
                  </a:cubicBezTo>
                  <a:cubicBezTo>
                    <a:pt x="129" y="367"/>
                    <a:pt x="129" y="367"/>
                    <a:pt x="129" y="367"/>
                  </a:cubicBezTo>
                  <a:cubicBezTo>
                    <a:pt x="129" y="367"/>
                    <a:pt x="129" y="367"/>
                    <a:pt x="129" y="367"/>
                  </a:cubicBezTo>
                  <a:cubicBezTo>
                    <a:pt x="129" y="367"/>
                    <a:pt x="129" y="367"/>
                    <a:pt x="129" y="367"/>
                  </a:cubicBezTo>
                  <a:cubicBezTo>
                    <a:pt x="129" y="368"/>
                    <a:pt x="129" y="368"/>
                    <a:pt x="129" y="368"/>
                  </a:cubicBezTo>
                  <a:cubicBezTo>
                    <a:pt x="129" y="369"/>
                    <a:pt x="129" y="369"/>
                    <a:pt x="129" y="369"/>
                  </a:cubicBezTo>
                  <a:cubicBezTo>
                    <a:pt x="129" y="369"/>
                    <a:pt x="129" y="369"/>
                    <a:pt x="129" y="369"/>
                  </a:cubicBezTo>
                  <a:cubicBezTo>
                    <a:pt x="129" y="369"/>
                    <a:pt x="129" y="369"/>
                    <a:pt x="129" y="369"/>
                  </a:cubicBezTo>
                  <a:cubicBezTo>
                    <a:pt x="129" y="369"/>
                    <a:pt x="129" y="369"/>
                    <a:pt x="129" y="369"/>
                  </a:cubicBezTo>
                  <a:cubicBezTo>
                    <a:pt x="129" y="370"/>
                    <a:pt x="129" y="370"/>
                    <a:pt x="129" y="370"/>
                  </a:cubicBezTo>
                  <a:cubicBezTo>
                    <a:pt x="129" y="370"/>
                    <a:pt x="129" y="370"/>
                    <a:pt x="129" y="370"/>
                  </a:cubicBezTo>
                  <a:cubicBezTo>
                    <a:pt x="129" y="370"/>
                    <a:pt x="129" y="370"/>
                    <a:pt x="129" y="370"/>
                  </a:cubicBezTo>
                  <a:cubicBezTo>
                    <a:pt x="130" y="371"/>
                    <a:pt x="130" y="371"/>
                    <a:pt x="130" y="371"/>
                  </a:cubicBezTo>
                  <a:cubicBezTo>
                    <a:pt x="130" y="371"/>
                    <a:pt x="130" y="371"/>
                    <a:pt x="130" y="371"/>
                  </a:cubicBezTo>
                  <a:cubicBezTo>
                    <a:pt x="129" y="371"/>
                    <a:pt x="129" y="371"/>
                    <a:pt x="129" y="371"/>
                  </a:cubicBezTo>
                  <a:cubicBezTo>
                    <a:pt x="129" y="371"/>
                    <a:pt x="129" y="371"/>
                    <a:pt x="129" y="371"/>
                  </a:cubicBezTo>
                  <a:cubicBezTo>
                    <a:pt x="129" y="372"/>
                    <a:pt x="129" y="372"/>
                    <a:pt x="129" y="372"/>
                  </a:cubicBezTo>
                  <a:cubicBezTo>
                    <a:pt x="129" y="372"/>
                    <a:pt x="129" y="372"/>
                    <a:pt x="129" y="372"/>
                  </a:cubicBezTo>
                  <a:cubicBezTo>
                    <a:pt x="129" y="373"/>
                    <a:pt x="129" y="373"/>
                    <a:pt x="129" y="373"/>
                  </a:cubicBezTo>
                  <a:cubicBezTo>
                    <a:pt x="130" y="374"/>
                    <a:pt x="130" y="374"/>
                    <a:pt x="130" y="374"/>
                  </a:cubicBezTo>
                  <a:cubicBezTo>
                    <a:pt x="130" y="375"/>
                    <a:pt x="130" y="375"/>
                    <a:pt x="130" y="375"/>
                  </a:cubicBezTo>
                  <a:cubicBezTo>
                    <a:pt x="130" y="375"/>
                    <a:pt x="130" y="375"/>
                    <a:pt x="130" y="375"/>
                  </a:cubicBezTo>
                  <a:cubicBezTo>
                    <a:pt x="129" y="375"/>
                    <a:pt x="129" y="375"/>
                    <a:pt x="129" y="375"/>
                  </a:cubicBezTo>
                  <a:cubicBezTo>
                    <a:pt x="129" y="375"/>
                    <a:pt x="129" y="375"/>
                    <a:pt x="129" y="375"/>
                  </a:cubicBezTo>
                  <a:cubicBezTo>
                    <a:pt x="130" y="376"/>
                    <a:pt x="130" y="376"/>
                    <a:pt x="130" y="376"/>
                  </a:cubicBezTo>
                  <a:cubicBezTo>
                    <a:pt x="130" y="376"/>
                    <a:pt x="130" y="376"/>
                    <a:pt x="130" y="376"/>
                  </a:cubicBezTo>
                  <a:cubicBezTo>
                    <a:pt x="130" y="376"/>
                    <a:pt x="130" y="376"/>
                    <a:pt x="130" y="376"/>
                  </a:cubicBezTo>
                  <a:cubicBezTo>
                    <a:pt x="130" y="377"/>
                    <a:pt x="130" y="377"/>
                    <a:pt x="130" y="377"/>
                  </a:cubicBezTo>
                  <a:cubicBezTo>
                    <a:pt x="130" y="377"/>
                    <a:pt x="130" y="377"/>
                    <a:pt x="130" y="377"/>
                  </a:cubicBezTo>
                  <a:cubicBezTo>
                    <a:pt x="130" y="378"/>
                    <a:pt x="130" y="378"/>
                    <a:pt x="130" y="378"/>
                  </a:cubicBezTo>
                  <a:cubicBezTo>
                    <a:pt x="130" y="378"/>
                    <a:pt x="130" y="378"/>
                    <a:pt x="130" y="378"/>
                  </a:cubicBezTo>
                  <a:cubicBezTo>
                    <a:pt x="130" y="379"/>
                    <a:pt x="130" y="379"/>
                    <a:pt x="130" y="379"/>
                  </a:cubicBezTo>
                  <a:cubicBezTo>
                    <a:pt x="130" y="379"/>
                    <a:pt x="130" y="379"/>
                    <a:pt x="130" y="379"/>
                  </a:cubicBezTo>
                  <a:cubicBezTo>
                    <a:pt x="130" y="379"/>
                    <a:pt x="130" y="379"/>
                    <a:pt x="130" y="379"/>
                  </a:cubicBezTo>
                  <a:cubicBezTo>
                    <a:pt x="130" y="379"/>
                    <a:pt x="130" y="379"/>
                    <a:pt x="130" y="379"/>
                  </a:cubicBezTo>
                  <a:cubicBezTo>
                    <a:pt x="130" y="379"/>
                    <a:pt x="130" y="379"/>
                    <a:pt x="130" y="379"/>
                  </a:cubicBezTo>
                  <a:cubicBezTo>
                    <a:pt x="131" y="380"/>
                    <a:pt x="131" y="380"/>
                    <a:pt x="131" y="380"/>
                  </a:cubicBezTo>
                  <a:cubicBezTo>
                    <a:pt x="131" y="380"/>
                    <a:pt x="131" y="380"/>
                    <a:pt x="131" y="380"/>
                  </a:cubicBezTo>
                  <a:cubicBezTo>
                    <a:pt x="131" y="381"/>
                    <a:pt x="131" y="381"/>
                    <a:pt x="131" y="381"/>
                  </a:cubicBezTo>
                  <a:cubicBezTo>
                    <a:pt x="131" y="381"/>
                    <a:pt x="131" y="381"/>
                    <a:pt x="131" y="381"/>
                  </a:cubicBezTo>
                  <a:cubicBezTo>
                    <a:pt x="131" y="381"/>
                    <a:pt x="131" y="381"/>
                    <a:pt x="131" y="381"/>
                  </a:cubicBezTo>
                  <a:cubicBezTo>
                    <a:pt x="131" y="382"/>
                    <a:pt x="131" y="382"/>
                    <a:pt x="131" y="382"/>
                  </a:cubicBezTo>
                  <a:cubicBezTo>
                    <a:pt x="130" y="382"/>
                    <a:pt x="130" y="382"/>
                    <a:pt x="130" y="382"/>
                  </a:cubicBezTo>
                  <a:cubicBezTo>
                    <a:pt x="130" y="383"/>
                    <a:pt x="130" y="383"/>
                    <a:pt x="130" y="383"/>
                  </a:cubicBezTo>
                  <a:cubicBezTo>
                    <a:pt x="130" y="383"/>
                    <a:pt x="130" y="383"/>
                    <a:pt x="130" y="383"/>
                  </a:cubicBezTo>
                  <a:cubicBezTo>
                    <a:pt x="131" y="383"/>
                    <a:pt x="131" y="383"/>
                    <a:pt x="131" y="383"/>
                  </a:cubicBezTo>
                  <a:cubicBezTo>
                    <a:pt x="131" y="384"/>
                    <a:pt x="131" y="384"/>
                    <a:pt x="131" y="384"/>
                  </a:cubicBezTo>
                  <a:cubicBezTo>
                    <a:pt x="131" y="384"/>
                    <a:pt x="131" y="384"/>
                    <a:pt x="131" y="384"/>
                  </a:cubicBezTo>
                  <a:cubicBezTo>
                    <a:pt x="131" y="384"/>
                    <a:pt x="131" y="384"/>
                    <a:pt x="131" y="384"/>
                  </a:cubicBezTo>
                  <a:cubicBezTo>
                    <a:pt x="131" y="385"/>
                    <a:pt x="131" y="385"/>
                    <a:pt x="131" y="385"/>
                  </a:cubicBezTo>
                  <a:cubicBezTo>
                    <a:pt x="131" y="385"/>
                    <a:pt x="131" y="385"/>
                    <a:pt x="131" y="385"/>
                  </a:cubicBezTo>
                  <a:cubicBezTo>
                    <a:pt x="131" y="385"/>
                    <a:pt x="131" y="385"/>
                    <a:pt x="131" y="385"/>
                  </a:cubicBezTo>
                  <a:cubicBezTo>
                    <a:pt x="131" y="386"/>
                    <a:pt x="131" y="386"/>
                    <a:pt x="131" y="386"/>
                  </a:cubicBezTo>
                  <a:cubicBezTo>
                    <a:pt x="131" y="386"/>
                    <a:pt x="131" y="386"/>
                    <a:pt x="131" y="386"/>
                  </a:cubicBezTo>
                  <a:cubicBezTo>
                    <a:pt x="131" y="386"/>
                    <a:pt x="131" y="386"/>
                    <a:pt x="131" y="386"/>
                  </a:cubicBezTo>
                  <a:cubicBezTo>
                    <a:pt x="131" y="386"/>
                    <a:pt x="131" y="386"/>
                    <a:pt x="131" y="386"/>
                  </a:cubicBezTo>
                  <a:cubicBezTo>
                    <a:pt x="131" y="387"/>
                    <a:pt x="131" y="387"/>
                    <a:pt x="131" y="387"/>
                  </a:cubicBezTo>
                  <a:cubicBezTo>
                    <a:pt x="131" y="387"/>
                    <a:pt x="131" y="387"/>
                    <a:pt x="131" y="387"/>
                  </a:cubicBezTo>
                  <a:cubicBezTo>
                    <a:pt x="131" y="387"/>
                    <a:pt x="131" y="387"/>
                    <a:pt x="131" y="387"/>
                  </a:cubicBezTo>
                  <a:cubicBezTo>
                    <a:pt x="132" y="388"/>
                    <a:pt x="132" y="388"/>
                    <a:pt x="132" y="388"/>
                  </a:cubicBezTo>
                  <a:cubicBezTo>
                    <a:pt x="131" y="389"/>
                    <a:pt x="131" y="389"/>
                    <a:pt x="131" y="389"/>
                  </a:cubicBezTo>
                  <a:cubicBezTo>
                    <a:pt x="131" y="389"/>
                    <a:pt x="131" y="389"/>
                    <a:pt x="131" y="389"/>
                  </a:cubicBezTo>
                  <a:cubicBezTo>
                    <a:pt x="131" y="389"/>
                    <a:pt x="131" y="389"/>
                    <a:pt x="131" y="389"/>
                  </a:cubicBezTo>
                  <a:cubicBezTo>
                    <a:pt x="131" y="388"/>
                    <a:pt x="131" y="388"/>
                    <a:pt x="131" y="388"/>
                  </a:cubicBezTo>
                  <a:cubicBezTo>
                    <a:pt x="131" y="388"/>
                    <a:pt x="131" y="388"/>
                    <a:pt x="131" y="388"/>
                  </a:cubicBezTo>
                  <a:cubicBezTo>
                    <a:pt x="130" y="388"/>
                    <a:pt x="130" y="388"/>
                    <a:pt x="130" y="388"/>
                  </a:cubicBezTo>
                  <a:cubicBezTo>
                    <a:pt x="130" y="388"/>
                    <a:pt x="130" y="388"/>
                    <a:pt x="130" y="388"/>
                  </a:cubicBezTo>
                  <a:cubicBezTo>
                    <a:pt x="130" y="389"/>
                    <a:pt x="130" y="389"/>
                    <a:pt x="130" y="389"/>
                  </a:cubicBezTo>
                  <a:cubicBezTo>
                    <a:pt x="131" y="389"/>
                    <a:pt x="131" y="389"/>
                    <a:pt x="131" y="389"/>
                  </a:cubicBezTo>
                  <a:cubicBezTo>
                    <a:pt x="131" y="390"/>
                    <a:pt x="131" y="390"/>
                    <a:pt x="131" y="390"/>
                  </a:cubicBezTo>
                  <a:cubicBezTo>
                    <a:pt x="131" y="390"/>
                    <a:pt x="131" y="390"/>
                    <a:pt x="131" y="390"/>
                  </a:cubicBezTo>
                  <a:cubicBezTo>
                    <a:pt x="131" y="392"/>
                    <a:pt x="131" y="392"/>
                    <a:pt x="131" y="392"/>
                  </a:cubicBezTo>
                  <a:cubicBezTo>
                    <a:pt x="131" y="392"/>
                    <a:pt x="131" y="392"/>
                    <a:pt x="131" y="392"/>
                  </a:cubicBezTo>
                  <a:cubicBezTo>
                    <a:pt x="131" y="392"/>
                    <a:pt x="131" y="392"/>
                    <a:pt x="131" y="392"/>
                  </a:cubicBezTo>
                  <a:cubicBezTo>
                    <a:pt x="131" y="392"/>
                    <a:pt x="131" y="392"/>
                    <a:pt x="131" y="392"/>
                  </a:cubicBezTo>
                  <a:cubicBezTo>
                    <a:pt x="131" y="393"/>
                    <a:pt x="131" y="393"/>
                    <a:pt x="131" y="393"/>
                  </a:cubicBezTo>
                  <a:cubicBezTo>
                    <a:pt x="132" y="393"/>
                    <a:pt x="132" y="393"/>
                    <a:pt x="132" y="393"/>
                  </a:cubicBezTo>
                  <a:cubicBezTo>
                    <a:pt x="132" y="393"/>
                    <a:pt x="132" y="393"/>
                    <a:pt x="132" y="393"/>
                  </a:cubicBezTo>
                  <a:cubicBezTo>
                    <a:pt x="132" y="393"/>
                    <a:pt x="132" y="393"/>
                    <a:pt x="132" y="393"/>
                  </a:cubicBezTo>
                  <a:cubicBezTo>
                    <a:pt x="132" y="393"/>
                    <a:pt x="132" y="393"/>
                    <a:pt x="132" y="393"/>
                  </a:cubicBezTo>
                  <a:cubicBezTo>
                    <a:pt x="132" y="394"/>
                    <a:pt x="132" y="394"/>
                    <a:pt x="132" y="394"/>
                  </a:cubicBezTo>
                  <a:cubicBezTo>
                    <a:pt x="132" y="394"/>
                    <a:pt x="132" y="394"/>
                    <a:pt x="132" y="394"/>
                  </a:cubicBezTo>
                  <a:cubicBezTo>
                    <a:pt x="132" y="394"/>
                    <a:pt x="132" y="394"/>
                    <a:pt x="132" y="394"/>
                  </a:cubicBezTo>
                  <a:cubicBezTo>
                    <a:pt x="132" y="394"/>
                    <a:pt x="132" y="394"/>
                    <a:pt x="132" y="394"/>
                  </a:cubicBezTo>
                  <a:cubicBezTo>
                    <a:pt x="132" y="395"/>
                    <a:pt x="132" y="395"/>
                    <a:pt x="132" y="395"/>
                  </a:cubicBezTo>
                  <a:cubicBezTo>
                    <a:pt x="132" y="395"/>
                    <a:pt x="132" y="395"/>
                    <a:pt x="132" y="395"/>
                  </a:cubicBezTo>
                  <a:cubicBezTo>
                    <a:pt x="132" y="396"/>
                    <a:pt x="132" y="396"/>
                    <a:pt x="132" y="396"/>
                  </a:cubicBezTo>
                  <a:cubicBezTo>
                    <a:pt x="132" y="396"/>
                    <a:pt x="132" y="396"/>
                    <a:pt x="132" y="396"/>
                  </a:cubicBezTo>
                  <a:cubicBezTo>
                    <a:pt x="132" y="396"/>
                    <a:pt x="132" y="396"/>
                    <a:pt x="132" y="396"/>
                  </a:cubicBezTo>
                  <a:cubicBezTo>
                    <a:pt x="132" y="397"/>
                    <a:pt x="132" y="397"/>
                    <a:pt x="132" y="397"/>
                  </a:cubicBezTo>
                  <a:cubicBezTo>
                    <a:pt x="133" y="397"/>
                    <a:pt x="133" y="397"/>
                    <a:pt x="133" y="397"/>
                  </a:cubicBezTo>
                  <a:cubicBezTo>
                    <a:pt x="133" y="397"/>
                    <a:pt x="133" y="397"/>
                    <a:pt x="133" y="397"/>
                  </a:cubicBezTo>
                  <a:cubicBezTo>
                    <a:pt x="134" y="397"/>
                    <a:pt x="134" y="397"/>
                    <a:pt x="134" y="397"/>
                  </a:cubicBezTo>
                  <a:cubicBezTo>
                    <a:pt x="134" y="398"/>
                    <a:pt x="134" y="398"/>
                    <a:pt x="134" y="398"/>
                  </a:cubicBezTo>
                  <a:cubicBezTo>
                    <a:pt x="134" y="398"/>
                    <a:pt x="134" y="398"/>
                    <a:pt x="134" y="398"/>
                  </a:cubicBezTo>
                  <a:cubicBezTo>
                    <a:pt x="133" y="399"/>
                    <a:pt x="133" y="399"/>
                    <a:pt x="133" y="399"/>
                  </a:cubicBezTo>
                  <a:cubicBezTo>
                    <a:pt x="134" y="399"/>
                    <a:pt x="134" y="399"/>
                    <a:pt x="134" y="399"/>
                  </a:cubicBezTo>
                  <a:cubicBezTo>
                    <a:pt x="134" y="399"/>
                    <a:pt x="134" y="399"/>
                    <a:pt x="134" y="399"/>
                  </a:cubicBezTo>
                  <a:cubicBezTo>
                    <a:pt x="135" y="399"/>
                    <a:pt x="135" y="399"/>
                    <a:pt x="135" y="399"/>
                  </a:cubicBezTo>
                  <a:cubicBezTo>
                    <a:pt x="135" y="400"/>
                    <a:pt x="135" y="400"/>
                    <a:pt x="135" y="400"/>
                  </a:cubicBezTo>
                  <a:cubicBezTo>
                    <a:pt x="135" y="400"/>
                    <a:pt x="135" y="400"/>
                    <a:pt x="135" y="400"/>
                  </a:cubicBezTo>
                  <a:cubicBezTo>
                    <a:pt x="134" y="400"/>
                    <a:pt x="134" y="400"/>
                    <a:pt x="134" y="400"/>
                  </a:cubicBezTo>
                  <a:cubicBezTo>
                    <a:pt x="134" y="400"/>
                    <a:pt x="134" y="400"/>
                    <a:pt x="134" y="400"/>
                  </a:cubicBezTo>
                  <a:cubicBezTo>
                    <a:pt x="133" y="400"/>
                    <a:pt x="133" y="400"/>
                    <a:pt x="133" y="400"/>
                  </a:cubicBezTo>
                  <a:cubicBezTo>
                    <a:pt x="133" y="400"/>
                    <a:pt x="133" y="400"/>
                    <a:pt x="133" y="400"/>
                  </a:cubicBezTo>
                  <a:cubicBezTo>
                    <a:pt x="133" y="400"/>
                    <a:pt x="133" y="400"/>
                    <a:pt x="133" y="400"/>
                  </a:cubicBezTo>
                  <a:cubicBezTo>
                    <a:pt x="133" y="400"/>
                    <a:pt x="133" y="400"/>
                    <a:pt x="133" y="400"/>
                  </a:cubicBezTo>
                  <a:cubicBezTo>
                    <a:pt x="133" y="401"/>
                    <a:pt x="133" y="401"/>
                    <a:pt x="133" y="401"/>
                  </a:cubicBezTo>
                  <a:cubicBezTo>
                    <a:pt x="133" y="401"/>
                    <a:pt x="133" y="401"/>
                    <a:pt x="133" y="401"/>
                  </a:cubicBezTo>
                  <a:cubicBezTo>
                    <a:pt x="134" y="401"/>
                    <a:pt x="134" y="401"/>
                    <a:pt x="134" y="401"/>
                  </a:cubicBezTo>
                  <a:cubicBezTo>
                    <a:pt x="134" y="402"/>
                    <a:pt x="134" y="402"/>
                    <a:pt x="134" y="402"/>
                  </a:cubicBezTo>
                  <a:cubicBezTo>
                    <a:pt x="134" y="402"/>
                    <a:pt x="134" y="402"/>
                    <a:pt x="134" y="402"/>
                  </a:cubicBezTo>
                  <a:cubicBezTo>
                    <a:pt x="135" y="402"/>
                    <a:pt x="135" y="402"/>
                    <a:pt x="135" y="402"/>
                  </a:cubicBezTo>
                  <a:cubicBezTo>
                    <a:pt x="132" y="403"/>
                    <a:pt x="132" y="403"/>
                    <a:pt x="132" y="403"/>
                  </a:cubicBezTo>
                  <a:cubicBezTo>
                    <a:pt x="132" y="403"/>
                    <a:pt x="132" y="403"/>
                    <a:pt x="132" y="403"/>
                  </a:cubicBezTo>
                  <a:cubicBezTo>
                    <a:pt x="132" y="404"/>
                    <a:pt x="132" y="404"/>
                    <a:pt x="132" y="404"/>
                  </a:cubicBezTo>
                  <a:cubicBezTo>
                    <a:pt x="131" y="404"/>
                    <a:pt x="131" y="404"/>
                    <a:pt x="131" y="404"/>
                  </a:cubicBezTo>
                  <a:cubicBezTo>
                    <a:pt x="131" y="405"/>
                    <a:pt x="131" y="405"/>
                    <a:pt x="131" y="405"/>
                  </a:cubicBezTo>
                  <a:cubicBezTo>
                    <a:pt x="131" y="405"/>
                    <a:pt x="131" y="405"/>
                    <a:pt x="131" y="405"/>
                  </a:cubicBezTo>
                  <a:cubicBezTo>
                    <a:pt x="130" y="404"/>
                    <a:pt x="130" y="404"/>
                    <a:pt x="130" y="404"/>
                  </a:cubicBezTo>
                  <a:cubicBezTo>
                    <a:pt x="130" y="404"/>
                    <a:pt x="130" y="404"/>
                    <a:pt x="130" y="404"/>
                  </a:cubicBezTo>
                  <a:cubicBezTo>
                    <a:pt x="129" y="405"/>
                    <a:pt x="129" y="405"/>
                    <a:pt x="129" y="405"/>
                  </a:cubicBezTo>
                  <a:cubicBezTo>
                    <a:pt x="129" y="405"/>
                    <a:pt x="129" y="405"/>
                    <a:pt x="129" y="405"/>
                  </a:cubicBezTo>
                  <a:cubicBezTo>
                    <a:pt x="129" y="405"/>
                    <a:pt x="129" y="405"/>
                    <a:pt x="129" y="405"/>
                  </a:cubicBezTo>
                  <a:cubicBezTo>
                    <a:pt x="129" y="406"/>
                    <a:pt x="129" y="406"/>
                    <a:pt x="129" y="406"/>
                  </a:cubicBezTo>
                  <a:cubicBezTo>
                    <a:pt x="130" y="406"/>
                    <a:pt x="130" y="406"/>
                    <a:pt x="130" y="406"/>
                  </a:cubicBezTo>
                  <a:cubicBezTo>
                    <a:pt x="130" y="406"/>
                    <a:pt x="130" y="406"/>
                    <a:pt x="130" y="406"/>
                  </a:cubicBezTo>
                  <a:cubicBezTo>
                    <a:pt x="130" y="407"/>
                    <a:pt x="130" y="407"/>
                    <a:pt x="130" y="407"/>
                  </a:cubicBezTo>
                  <a:cubicBezTo>
                    <a:pt x="130" y="407"/>
                    <a:pt x="130" y="407"/>
                    <a:pt x="130" y="407"/>
                  </a:cubicBezTo>
                  <a:cubicBezTo>
                    <a:pt x="130" y="407"/>
                    <a:pt x="130" y="407"/>
                    <a:pt x="130" y="407"/>
                  </a:cubicBezTo>
                  <a:cubicBezTo>
                    <a:pt x="130" y="407"/>
                    <a:pt x="130" y="407"/>
                    <a:pt x="130" y="407"/>
                  </a:cubicBezTo>
                  <a:cubicBezTo>
                    <a:pt x="129" y="407"/>
                    <a:pt x="129" y="407"/>
                    <a:pt x="129" y="407"/>
                  </a:cubicBezTo>
                  <a:cubicBezTo>
                    <a:pt x="129" y="407"/>
                    <a:pt x="129" y="407"/>
                    <a:pt x="129" y="407"/>
                  </a:cubicBezTo>
                  <a:cubicBezTo>
                    <a:pt x="129" y="407"/>
                    <a:pt x="129" y="407"/>
                    <a:pt x="129" y="407"/>
                  </a:cubicBezTo>
                  <a:cubicBezTo>
                    <a:pt x="129" y="407"/>
                    <a:pt x="129" y="407"/>
                    <a:pt x="129" y="407"/>
                  </a:cubicBezTo>
                  <a:cubicBezTo>
                    <a:pt x="129" y="407"/>
                    <a:pt x="129" y="407"/>
                    <a:pt x="129" y="407"/>
                  </a:cubicBezTo>
                  <a:cubicBezTo>
                    <a:pt x="128" y="407"/>
                    <a:pt x="128" y="407"/>
                    <a:pt x="128" y="407"/>
                  </a:cubicBezTo>
                  <a:cubicBezTo>
                    <a:pt x="128" y="406"/>
                    <a:pt x="128" y="406"/>
                    <a:pt x="128" y="406"/>
                  </a:cubicBezTo>
                  <a:cubicBezTo>
                    <a:pt x="128" y="405"/>
                    <a:pt x="128" y="405"/>
                    <a:pt x="128" y="405"/>
                  </a:cubicBezTo>
                  <a:cubicBezTo>
                    <a:pt x="128" y="405"/>
                    <a:pt x="128" y="405"/>
                    <a:pt x="128" y="405"/>
                  </a:cubicBezTo>
                  <a:cubicBezTo>
                    <a:pt x="128" y="404"/>
                    <a:pt x="128" y="404"/>
                    <a:pt x="128" y="404"/>
                  </a:cubicBezTo>
                  <a:cubicBezTo>
                    <a:pt x="127" y="404"/>
                    <a:pt x="127" y="404"/>
                    <a:pt x="127" y="404"/>
                  </a:cubicBezTo>
                  <a:cubicBezTo>
                    <a:pt x="126" y="405"/>
                    <a:pt x="126" y="405"/>
                    <a:pt x="126" y="405"/>
                  </a:cubicBezTo>
                  <a:cubicBezTo>
                    <a:pt x="126" y="404"/>
                    <a:pt x="126" y="404"/>
                    <a:pt x="126" y="404"/>
                  </a:cubicBezTo>
                  <a:cubicBezTo>
                    <a:pt x="126" y="404"/>
                    <a:pt x="126" y="404"/>
                    <a:pt x="126" y="404"/>
                  </a:cubicBezTo>
                  <a:cubicBezTo>
                    <a:pt x="126" y="404"/>
                    <a:pt x="126" y="404"/>
                    <a:pt x="126" y="404"/>
                  </a:cubicBezTo>
                  <a:cubicBezTo>
                    <a:pt x="127" y="403"/>
                    <a:pt x="127" y="403"/>
                    <a:pt x="127" y="403"/>
                  </a:cubicBezTo>
                  <a:cubicBezTo>
                    <a:pt x="127" y="403"/>
                    <a:pt x="127" y="403"/>
                    <a:pt x="127" y="403"/>
                  </a:cubicBezTo>
                  <a:cubicBezTo>
                    <a:pt x="127" y="403"/>
                    <a:pt x="127" y="403"/>
                    <a:pt x="127" y="403"/>
                  </a:cubicBezTo>
                  <a:cubicBezTo>
                    <a:pt x="126" y="403"/>
                    <a:pt x="126" y="403"/>
                    <a:pt x="126" y="403"/>
                  </a:cubicBezTo>
                  <a:cubicBezTo>
                    <a:pt x="126" y="403"/>
                    <a:pt x="126" y="403"/>
                    <a:pt x="126" y="403"/>
                  </a:cubicBezTo>
                  <a:cubicBezTo>
                    <a:pt x="126" y="403"/>
                    <a:pt x="126" y="403"/>
                    <a:pt x="126" y="403"/>
                  </a:cubicBezTo>
                  <a:cubicBezTo>
                    <a:pt x="126" y="402"/>
                    <a:pt x="126" y="402"/>
                    <a:pt x="126" y="402"/>
                  </a:cubicBezTo>
                  <a:cubicBezTo>
                    <a:pt x="126" y="402"/>
                    <a:pt x="126" y="402"/>
                    <a:pt x="126" y="402"/>
                  </a:cubicBezTo>
                  <a:cubicBezTo>
                    <a:pt x="126" y="401"/>
                    <a:pt x="126" y="401"/>
                    <a:pt x="126" y="401"/>
                  </a:cubicBezTo>
                  <a:cubicBezTo>
                    <a:pt x="126" y="401"/>
                    <a:pt x="126" y="401"/>
                    <a:pt x="126" y="401"/>
                  </a:cubicBezTo>
                  <a:cubicBezTo>
                    <a:pt x="126" y="401"/>
                    <a:pt x="126" y="401"/>
                    <a:pt x="126" y="401"/>
                  </a:cubicBezTo>
                  <a:cubicBezTo>
                    <a:pt x="126" y="400"/>
                    <a:pt x="126" y="400"/>
                    <a:pt x="126" y="400"/>
                  </a:cubicBezTo>
                  <a:cubicBezTo>
                    <a:pt x="126" y="400"/>
                    <a:pt x="126" y="400"/>
                    <a:pt x="126" y="400"/>
                  </a:cubicBezTo>
                  <a:cubicBezTo>
                    <a:pt x="126" y="400"/>
                    <a:pt x="126" y="400"/>
                    <a:pt x="126" y="400"/>
                  </a:cubicBezTo>
                  <a:cubicBezTo>
                    <a:pt x="126" y="400"/>
                    <a:pt x="126" y="400"/>
                    <a:pt x="126" y="400"/>
                  </a:cubicBezTo>
                  <a:cubicBezTo>
                    <a:pt x="126" y="399"/>
                    <a:pt x="126" y="399"/>
                    <a:pt x="126" y="399"/>
                  </a:cubicBezTo>
                  <a:cubicBezTo>
                    <a:pt x="126" y="399"/>
                    <a:pt x="126" y="399"/>
                    <a:pt x="126" y="399"/>
                  </a:cubicBezTo>
                  <a:cubicBezTo>
                    <a:pt x="126" y="399"/>
                    <a:pt x="126" y="399"/>
                    <a:pt x="126" y="399"/>
                  </a:cubicBezTo>
                  <a:cubicBezTo>
                    <a:pt x="127" y="398"/>
                    <a:pt x="127" y="398"/>
                    <a:pt x="127" y="398"/>
                  </a:cubicBezTo>
                  <a:cubicBezTo>
                    <a:pt x="127" y="397"/>
                    <a:pt x="127" y="397"/>
                    <a:pt x="127" y="397"/>
                  </a:cubicBezTo>
                  <a:cubicBezTo>
                    <a:pt x="127" y="397"/>
                    <a:pt x="127" y="397"/>
                    <a:pt x="127" y="397"/>
                  </a:cubicBezTo>
                  <a:cubicBezTo>
                    <a:pt x="126" y="397"/>
                    <a:pt x="126" y="397"/>
                    <a:pt x="126" y="397"/>
                  </a:cubicBezTo>
                  <a:cubicBezTo>
                    <a:pt x="126" y="398"/>
                    <a:pt x="126" y="398"/>
                    <a:pt x="126" y="398"/>
                  </a:cubicBezTo>
                  <a:cubicBezTo>
                    <a:pt x="125" y="398"/>
                    <a:pt x="125" y="398"/>
                    <a:pt x="125" y="398"/>
                  </a:cubicBezTo>
                  <a:cubicBezTo>
                    <a:pt x="126" y="398"/>
                    <a:pt x="126" y="398"/>
                    <a:pt x="126" y="398"/>
                  </a:cubicBezTo>
                  <a:cubicBezTo>
                    <a:pt x="126" y="397"/>
                    <a:pt x="126" y="397"/>
                    <a:pt x="126" y="397"/>
                  </a:cubicBezTo>
                  <a:cubicBezTo>
                    <a:pt x="126" y="397"/>
                    <a:pt x="126" y="397"/>
                    <a:pt x="126" y="397"/>
                  </a:cubicBezTo>
                  <a:cubicBezTo>
                    <a:pt x="125" y="396"/>
                    <a:pt x="125" y="396"/>
                    <a:pt x="125" y="396"/>
                  </a:cubicBezTo>
                  <a:cubicBezTo>
                    <a:pt x="125" y="396"/>
                    <a:pt x="125" y="396"/>
                    <a:pt x="125" y="396"/>
                  </a:cubicBezTo>
                  <a:cubicBezTo>
                    <a:pt x="125" y="395"/>
                    <a:pt x="125" y="395"/>
                    <a:pt x="125" y="395"/>
                  </a:cubicBezTo>
                  <a:cubicBezTo>
                    <a:pt x="125" y="395"/>
                    <a:pt x="125" y="395"/>
                    <a:pt x="125" y="395"/>
                  </a:cubicBezTo>
                  <a:cubicBezTo>
                    <a:pt x="125" y="395"/>
                    <a:pt x="125" y="395"/>
                    <a:pt x="125" y="395"/>
                  </a:cubicBezTo>
                  <a:cubicBezTo>
                    <a:pt x="125" y="394"/>
                    <a:pt x="125" y="394"/>
                    <a:pt x="125" y="394"/>
                  </a:cubicBezTo>
                  <a:cubicBezTo>
                    <a:pt x="125" y="394"/>
                    <a:pt x="125" y="394"/>
                    <a:pt x="125" y="394"/>
                  </a:cubicBezTo>
                  <a:cubicBezTo>
                    <a:pt x="125" y="393"/>
                    <a:pt x="125" y="393"/>
                    <a:pt x="125" y="393"/>
                  </a:cubicBezTo>
                  <a:cubicBezTo>
                    <a:pt x="125" y="393"/>
                    <a:pt x="125" y="393"/>
                    <a:pt x="125" y="393"/>
                  </a:cubicBezTo>
                  <a:cubicBezTo>
                    <a:pt x="125" y="393"/>
                    <a:pt x="125" y="393"/>
                    <a:pt x="125" y="393"/>
                  </a:cubicBezTo>
                  <a:cubicBezTo>
                    <a:pt x="125" y="393"/>
                    <a:pt x="125" y="393"/>
                    <a:pt x="125" y="393"/>
                  </a:cubicBezTo>
                  <a:cubicBezTo>
                    <a:pt x="125" y="392"/>
                    <a:pt x="125" y="392"/>
                    <a:pt x="125" y="392"/>
                  </a:cubicBezTo>
                  <a:cubicBezTo>
                    <a:pt x="125" y="392"/>
                    <a:pt x="125" y="392"/>
                    <a:pt x="125" y="392"/>
                  </a:cubicBezTo>
                  <a:cubicBezTo>
                    <a:pt x="125" y="392"/>
                    <a:pt x="125" y="392"/>
                    <a:pt x="125" y="392"/>
                  </a:cubicBezTo>
                  <a:cubicBezTo>
                    <a:pt x="125" y="392"/>
                    <a:pt x="125" y="392"/>
                    <a:pt x="125" y="392"/>
                  </a:cubicBezTo>
                  <a:cubicBezTo>
                    <a:pt x="125" y="392"/>
                    <a:pt x="125" y="392"/>
                    <a:pt x="125" y="392"/>
                  </a:cubicBezTo>
                  <a:cubicBezTo>
                    <a:pt x="125" y="392"/>
                    <a:pt x="125" y="392"/>
                    <a:pt x="125" y="392"/>
                  </a:cubicBezTo>
                  <a:cubicBezTo>
                    <a:pt x="125" y="392"/>
                    <a:pt x="125" y="392"/>
                    <a:pt x="125" y="392"/>
                  </a:cubicBezTo>
                  <a:cubicBezTo>
                    <a:pt x="125" y="392"/>
                    <a:pt x="125" y="392"/>
                    <a:pt x="125" y="392"/>
                  </a:cubicBezTo>
                  <a:cubicBezTo>
                    <a:pt x="125" y="392"/>
                    <a:pt x="125" y="392"/>
                    <a:pt x="125" y="392"/>
                  </a:cubicBezTo>
                  <a:cubicBezTo>
                    <a:pt x="125" y="392"/>
                    <a:pt x="125" y="392"/>
                    <a:pt x="125" y="392"/>
                  </a:cubicBezTo>
                  <a:cubicBezTo>
                    <a:pt x="125" y="392"/>
                    <a:pt x="125" y="392"/>
                    <a:pt x="125" y="392"/>
                  </a:cubicBezTo>
                  <a:cubicBezTo>
                    <a:pt x="124" y="392"/>
                    <a:pt x="124" y="392"/>
                    <a:pt x="124" y="392"/>
                  </a:cubicBezTo>
                  <a:cubicBezTo>
                    <a:pt x="124" y="392"/>
                    <a:pt x="124" y="392"/>
                    <a:pt x="124" y="392"/>
                  </a:cubicBezTo>
                  <a:cubicBezTo>
                    <a:pt x="124" y="392"/>
                    <a:pt x="124" y="392"/>
                    <a:pt x="124" y="392"/>
                  </a:cubicBezTo>
                  <a:cubicBezTo>
                    <a:pt x="124" y="391"/>
                    <a:pt x="124" y="391"/>
                    <a:pt x="124" y="391"/>
                  </a:cubicBezTo>
                  <a:cubicBezTo>
                    <a:pt x="124" y="391"/>
                    <a:pt x="124" y="391"/>
                    <a:pt x="124" y="391"/>
                  </a:cubicBezTo>
                  <a:cubicBezTo>
                    <a:pt x="124" y="390"/>
                    <a:pt x="124" y="390"/>
                    <a:pt x="124" y="390"/>
                  </a:cubicBezTo>
                  <a:cubicBezTo>
                    <a:pt x="124" y="388"/>
                    <a:pt x="124" y="388"/>
                    <a:pt x="124" y="388"/>
                  </a:cubicBezTo>
                  <a:cubicBezTo>
                    <a:pt x="124" y="388"/>
                    <a:pt x="124" y="388"/>
                    <a:pt x="124" y="388"/>
                  </a:cubicBezTo>
                  <a:cubicBezTo>
                    <a:pt x="124" y="387"/>
                    <a:pt x="124" y="387"/>
                    <a:pt x="124" y="387"/>
                  </a:cubicBezTo>
                  <a:cubicBezTo>
                    <a:pt x="124" y="386"/>
                    <a:pt x="124" y="386"/>
                    <a:pt x="124" y="386"/>
                  </a:cubicBezTo>
                  <a:cubicBezTo>
                    <a:pt x="124" y="386"/>
                    <a:pt x="124" y="386"/>
                    <a:pt x="124" y="386"/>
                  </a:cubicBezTo>
                  <a:cubicBezTo>
                    <a:pt x="124" y="385"/>
                    <a:pt x="124" y="385"/>
                    <a:pt x="124" y="385"/>
                  </a:cubicBezTo>
                  <a:cubicBezTo>
                    <a:pt x="124" y="385"/>
                    <a:pt x="124" y="385"/>
                    <a:pt x="124" y="385"/>
                  </a:cubicBezTo>
                  <a:cubicBezTo>
                    <a:pt x="124" y="384"/>
                    <a:pt x="124" y="384"/>
                    <a:pt x="124" y="384"/>
                  </a:cubicBezTo>
                  <a:cubicBezTo>
                    <a:pt x="124" y="384"/>
                    <a:pt x="124" y="384"/>
                    <a:pt x="124" y="384"/>
                  </a:cubicBezTo>
                  <a:cubicBezTo>
                    <a:pt x="124" y="383"/>
                    <a:pt x="124" y="383"/>
                    <a:pt x="124" y="383"/>
                  </a:cubicBezTo>
                  <a:cubicBezTo>
                    <a:pt x="124" y="383"/>
                    <a:pt x="124" y="383"/>
                    <a:pt x="124" y="383"/>
                  </a:cubicBezTo>
                  <a:cubicBezTo>
                    <a:pt x="124" y="383"/>
                    <a:pt x="124" y="383"/>
                    <a:pt x="124" y="383"/>
                  </a:cubicBezTo>
                  <a:cubicBezTo>
                    <a:pt x="124" y="383"/>
                    <a:pt x="124" y="383"/>
                    <a:pt x="124" y="383"/>
                  </a:cubicBezTo>
                  <a:cubicBezTo>
                    <a:pt x="124" y="382"/>
                    <a:pt x="124" y="382"/>
                    <a:pt x="124" y="382"/>
                  </a:cubicBezTo>
                  <a:cubicBezTo>
                    <a:pt x="125" y="382"/>
                    <a:pt x="125" y="382"/>
                    <a:pt x="125" y="382"/>
                  </a:cubicBezTo>
                  <a:cubicBezTo>
                    <a:pt x="125" y="382"/>
                    <a:pt x="125" y="382"/>
                    <a:pt x="125" y="382"/>
                  </a:cubicBezTo>
                  <a:cubicBezTo>
                    <a:pt x="124" y="381"/>
                    <a:pt x="124" y="381"/>
                    <a:pt x="124" y="381"/>
                  </a:cubicBezTo>
                  <a:cubicBezTo>
                    <a:pt x="124" y="381"/>
                    <a:pt x="124" y="381"/>
                    <a:pt x="124" y="381"/>
                  </a:cubicBezTo>
                  <a:cubicBezTo>
                    <a:pt x="124" y="380"/>
                    <a:pt x="124" y="380"/>
                    <a:pt x="124" y="380"/>
                  </a:cubicBezTo>
                  <a:cubicBezTo>
                    <a:pt x="124" y="380"/>
                    <a:pt x="124" y="380"/>
                    <a:pt x="124" y="380"/>
                  </a:cubicBezTo>
                  <a:cubicBezTo>
                    <a:pt x="122" y="379"/>
                    <a:pt x="122" y="379"/>
                    <a:pt x="122" y="379"/>
                  </a:cubicBezTo>
                  <a:cubicBezTo>
                    <a:pt x="122" y="379"/>
                    <a:pt x="122" y="379"/>
                    <a:pt x="122" y="379"/>
                  </a:cubicBezTo>
                  <a:cubicBezTo>
                    <a:pt x="122" y="379"/>
                    <a:pt x="122" y="379"/>
                    <a:pt x="122" y="379"/>
                  </a:cubicBezTo>
                  <a:cubicBezTo>
                    <a:pt x="123" y="380"/>
                    <a:pt x="123" y="380"/>
                    <a:pt x="123" y="380"/>
                  </a:cubicBezTo>
                  <a:cubicBezTo>
                    <a:pt x="123" y="380"/>
                    <a:pt x="123" y="380"/>
                    <a:pt x="123" y="380"/>
                  </a:cubicBezTo>
                  <a:cubicBezTo>
                    <a:pt x="122" y="380"/>
                    <a:pt x="122" y="380"/>
                    <a:pt x="122" y="380"/>
                  </a:cubicBezTo>
                  <a:cubicBezTo>
                    <a:pt x="122" y="380"/>
                    <a:pt x="122" y="380"/>
                    <a:pt x="122" y="380"/>
                  </a:cubicBezTo>
                  <a:cubicBezTo>
                    <a:pt x="121" y="380"/>
                    <a:pt x="121" y="380"/>
                    <a:pt x="121" y="380"/>
                  </a:cubicBezTo>
                  <a:cubicBezTo>
                    <a:pt x="121" y="380"/>
                    <a:pt x="121" y="380"/>
                    <a:pt x="121" y="380"/>
                  </a:cubicBezTo>
                  <a:cubicBezTo>
                    <a:pt x="121" y="380"/>
                    <a:pt x="121" y="380"/>
                    <a:pt x="121" y="380"/>
                  </a:cubicBezTo>
                  <a:cubicBezTo>
                    <a:pt x="121" y="379"/>
                    <a:pt x="121" y="379"/>
                    <a:pt x="121" y="379"/>
                  </a:cubicBezTo>
                  <a:cubicBezTo>
                    <a:pt x="121" y="379"/>
                    <a:pt x="121" y="379"/>
                    <a:pt x="121" y="379"/>
                  </a:cubicBezTo>
                  <a:cubicBezTo>
                    <a:pt x="121" y="379"/>
                    <a:pt x="121" y="379"/>
                    <a:pt x="121" y="379"/>
                  </a:cubicBezTo>
                  <a:cubicBezTo>
                    <a:pt x="121" y="379"/>
                    <a:pt x="121" y="379"/>
                    <a:pt x="121" y="379"/>
                  </a:cubicBezTo>
                  <a:cubicBezTo>
                    <a:pt x="121" y="378"/>
                    <a:pt x="121" y="378"/>
                    <a:pt x="121" y="378"/>
                  </a:cubicBezTo>
                  <a:cubicBezTo>
                    <a:pt x="121" y="378"/>
                    <a:pt x="121" y="378"/>
                    <a:pt x="121" y="378"/>
                  </a:cubicBezTo>
                  <a:cubicBezTo>
                    <a:pt x="121" y="378"/>
                    <a:pt x="121" y="378"/>
                    <a:pt x="121" y="378"/>
                  </a:cubicBezTo>
                  <a:cubicBezTo>
                    <a:pt x="121" y="378"/>
                    <a:pt x="121" y="378"/>
                    <a:pt x="121" y="378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121" y="376"/>
                    <a:pt x="121" y="376"/>
                    <a:pt x="121" y="376"/>
                  </a:cubicBezTo>
                  <a:cubicBezTo>
                    <a:pt x="120" y="375"/>
                    <a:pt x="120" y="375"/>
                    <a:pt x="120" y="375"/>
                  </a:cubicBezTo>
                  <a:cubicBezTo>
                    <a:pt x="120" y="375"/>
                    <a:pt x="120" y="375"/>
                    <a:pt x="120" y="375"/>
                  </a:cubicBezTo>
                  <a:cubicBezTo>
                    <a:pt x="120" y="375"/>
                    <a:pt x="120" y="375"/>
                    <a:pt x="120" y="375"/>
                  </a:cubicBezTo>
                  <a:cubicBezTo>
                    <a:pt x="121" y="375"/>
                    <a:pt x="121" y="375"/>
                    <a:pt x="121" y="375"/>
                  </a:cubicBezTo>
                  <a:cubicBezTo>
                    <a:pt x="121" y="375"/>
                    <a:pt x="121" y="375"/>
                    <a:pt x="121" y="375"/>
                  </a:cubicBezTo>
                  <a:cubicBezTo>
                    <a:pt x="121" y="375"/>
                    <a:pt x="121" y="375"/>
                    <a:pt x="121" y="375"/>
                  </a:cubicBezTo>
                  <a:cubicBezTo>
                    <a:pt x="120" y="374"/>
                    <a:pt x="120" y="374"/>
                    <a:pt x="120" y="374"/>
                  </a:cubicBezTo>
                  <a:cubicBezTo>
                    <a:pt x="120" y="374"/>
                    <a:pt x="120" y="374"/>
                    <a:pt x="120" y="374"/>
                  </a:cubicBezTo>
                  <a:cubicBezTo>
                    <a:pt x="118" y="374"/>
                    <a:pt x="118" y="374"/>
                    <a:pt x="118" y="374"/>
                  </a:cubicBezTo>
                  <a:cubicBezTo>
                    <a:pt x="118" y="374"/>
                    <a:pt x="118" y="374"/>
                    <a:pt x="118" y="374"/>
                  </a:cubicBezTo>
                  <a:cubicBezTo>
                    <a:pt x="119" y="374"/>
                    <a:pt x="119" y="374"/>
                    <a:pt x="119" y="374"/>
                  </a:cubicBezTo>
                  <a:cubicBezTo>
                    <a:pt x="116" y="370"/>
                    <a:pt x="116" y="370"/>
                    <a:pt x="116" y="370"/>
                  </a:cubicBezTo>
                  <a:cubicBezTo>
                    <a:pt x="116" y="370"/>
                    <a:pt x="116" y="370"/>
                    <a:pt x="116" y="370"/>
                  </a:cubicBezTo>
                  <a:cubicBezTo>
                    <a:pt x="117" y="370"/>
                    <a:pt x="117" y="370"/>
                    <a:pt x="117" y="370"/>
                  </a:cubicBezTo>
                  <a:cubicBezTo>
                    <a:pt x="117" y="369"/>
                    <a:pt x="117" y="369"/>
                    <a:pt x="117" y="369"/>
                  </a:cubicBezTo>
                  <a:cubicBezTo>
                    <a:pt x="116" y="369"/>
                    <a:pt x="116" y="369"/>
                    <a:pt x="116" y="369"/>
                  </a:cubicBezTo>
                  <a:cubicBezTo>
                    <a:pt x="116" y="369"/>
                    <a:pt x="116" y="369"/>
                    <a:pt x="116" y="369"/>
                  </a:cubicBezTo>
                  <a:cubicBezTo>
                    <a:pt x="115" y="369"/>
                    <a:pt x="115" y="369"/>
                    <a:pt x="115" y="369"/>
                  </a:cubicBezTo>
                  <a:cubicBezTo>
                    <a:pt x="115" y="369"/>
                    <a:pt x="115" y="369"/>
                    <a:pt x="115" y="369"/>
                  </a:cubicBezTo>
                  <a:cubicBezTo>
                    <a:pt x="115" y="369"/>
                    <a:pt x="115" y="369"/>
                    <a:pt x="115" y="369"/>
                  </a:cubicBezTo>
                  <a:cubicBezTo>
                    <a:pt x="115" y="369"/>
                    <a:pt x="115" y="369"/>
                    <a:pt x="115" y="369"/>
                  </a:cubicBezTo>
                  <a:cubicBezTo>
                    <a:pt x="115" y="368"/>
                    <a:pt x="115" y="368"/>
                    <a:pt x="115" y="368"/>
                  </a:cubicBezTo>
                  <a:cubicBezTo>
                    <a:pt x="115" y="368"/>
                    <a:pt x="115" y="368"/>
                    <a:pt x="115" y="368"/>
                  </a:cubicBezTo>
                  <a:cubicBezTo>
                    <a:pt x="115" y="368"/>
                    <a:pt x="115" y="368"/>
                    <a:pt x="115" y="368"/>
                  </a:cubicBezTo>
                  <a:cubicBezTo>
                    <a:pt x="115" y="368"/>
                    <a:pt x="115" y="368"/>
                    <a:pt x="115" y="368"/>
                  </a:cubicBezTo>
                  <a:cubicBezTo>
                    <a:pt x="114" y="367"/>
                    <a:pt x="114" y="367"/>
                    <a:pt x="114" y="367"/>
                  </a:cubicBezTo>
                  <a:cubicBezTo>
                    <a:pt x="114" y="367"/>
                    <a:pt x="114" y="367"/>
                    <a:pt x="114" y="367"/>
                  </a:cubicBezTo>
                  <a:cubicBezTo>
                    <a:pt x="114" y="369"/>
                    <a:pt x="113" y="372"/>
                    <a:pt x="113" y="374"/>
                  </a:cubicBezTo>
                  <a:cubicBezTo>
                    <a:pt x="113" y="374"/>
                    <a:pt x="113" y="374"/>
                    <a:pt x="113" y="374"/>
                  </a:cubicBezTo>
                  <a:cubicBezTo>
                    <a:pt x="113" y="374"/>
                    <a:pt x="113" y="374"/>
                    <a:pt x="113" y="374"/>
                  </a:cubicBezTo>
                  <a:cubicBezTo>
                    <a:pt x="114" y="374"/>
                    <a:pt x="114" y="374"/>
                    <a:pt x="114" y="374"/>
                  </a:cubicBezTo>
                  <a:cubicBezTo>
                    <a:pt x="114" y="374"/>
                    <a:pt x="114" y="374"/>
                    <a:pt x="114" y="374"/>
                  </a:cubicBezTo>
                  <a:cubicBezTo>
                    <a:pt x="115" y="375"/>
                    <a:pt x="115" y="375"/>
                    <a:pt x="115" y="375"/>
                  </a:cubicBezTo>
                  <a:cubicBezTo>
                    <a:pt x="115" y="375"/>
                    <a:pt x="115" y="375"/>
                    <a:pt x="115" y="375"/>
                  </a:cubicBezTo>
                  <a:cubicBezTo>
                    <a:pt x="115" y="375"/>
                    <a:pt x="115" y="375"/>
                    <a:pt x="115" y="375"/>
                  </a:cubicBezTo>
                  <a:cubicBezTo>
                    <a:pt x="114" y="375"/>
                    <a:pt x="114" y="375"/>
                    <a:pt x="114" y="375"/>
                  </a:cubicBezTo>
                  <a:cubicBezTo>
                    <a:pt x="114" y="375"/>
                    <a:pt x="114" y="375"/>
                    <a:pt x="114" y="375"/>
                  </a:cubicBezTo>
                  <a:cubicBezTo>
                    <a:pt x="114" y="376"/>
                    <a:pt x="114" y="376"/>
                    <a:pt x="114" y="376"/>
                  </a:cubicBezTo>
                  <a:cubicBezTo>
                    <a:pt x="115" y="376"/>
                    <a:pt x="115" y="376"/>
                    <a:pt x="115" y="376"/>
                  </a:cubicBezTo>
                  <a:cubicBezTo>
                    <a:pt x="115" y="376"/>
                    <a:pt x="115" y="376"/>
                    <a:pt x="115" y="376"/>
                  </a:cubicBezTo>
                  <a:cubicBezTo>
                    <a:pt x="115" y="376"/>
                    <a:pt x="115" y="376"/>
                    <a:pt x="115" y="376"/>
                  </a:cubicBezTo>
                  <a:cubicBezTo>
                    <a:pt x="114" y="376"/>
                    <a:pt x="114" y="376"/>
                    <a:pt x="114" y="376"/>
                  </a:cubicBezTo>
                  <a:cubicBezTo>
                    <a:pt x="114" y="376"/>
                    <a:pt x="114" y="376"/>
                    <a:pt x="114" y="376"/>
                  </a:cubicBezTo>
                  <a:cubicBezTo>
                    <a:pt x="113" y="375"/>
                    <a:pt x="113" y="375"/>
                    <a:pt x="113" y="375"/>
                  </a:cubicBezTo>
                  <a:cubicBezTo>
                    <a:pt x="113" y="377"/>
                    <a:pt x="113" y="377"/>
                    <a:pt x="113" y="377"/>
                  </a:cubicBezTo>
                  <a:cubicBezTo>
                    <a:pt x="113" y="377"/>
                    <a:pt x="113" y="377"/>
                    <a:pt x="113" y="377"/>
                  </a:cubicBezTo>
                  <a:cubicBezTo>
                    <a:pt x="113" y="378"/>
                    <a:pt x="113" y="378"/>
                    <a:pt x="113" y="378"/>
                  </a:cubicBezTo>
                  <a:cubicBezTo>
                    <a:pt x="113" y="378"/>
                    <a:pt x="113" y="378"/>
                    <a:pt x="113" y="378"/>
                  </a:cubicBezTo>
                  <a:cubicBezTo>
                    <a:pt x="113" y="379"/>
                    <a:pt x="113" y="379"/>
                    <a:pt x="113" y="379"/>
                  </a:cubicBezTo>
                  <a:cubicBezTo>
                    <a:pt x="113" y="379"/>
                    <a:pt x="113" y="379"/>
                    <a:pt x="113" y="379"/>
                  </a:cubicBezTo>
                  <a:cubicBezTo>
                    <a:pt x="114" y="380"/>
                    <a:pt x="114" y="380"/>
                    <a:pt x="114" y="380"/>
                  </a:cubicBezTo>
                  <a:cubicBezTo>
                    <a:pt x="114" y="380"/>
                    <a:pt x="114" y="380"/>
                    <a:pt x="114" y="380"/>
                  </a:cubicBezTo>
                  <a:cubicBezTo>
                    <a:pt x="114" y="380"/>
                    <a:pt x="114" y="380"/>
                    <a:pt x="114" y="380"/>
                  </a:cubicBezTo>
                  <a:cubicBezTo>
                    <a:pt x="114" y="380"/>
                    <a:pt x="114" y="380"/>
                    <a:pt x="114" y="380"/>
                  </a:cubicBezTo>
                  <a:cubicBezTo>
                    <a:pt x="114" y="381"/>
                    <a:pt x="114" y="381"/>
                    <a:pt x="114" y="381"/>
                  </a:cubicBezTo>
                  <a:cubicBezTo>
                    <a:pt x="114" y="381"/>
                    <a:pt x="114" y="381"/>
                    <a:pt x="114" y="381"/>
                  </a:cubicBezTo>
                  <a:cubicBezTo>
                    <a:pt x="114" y="381"/>
                    <a:pt x="114" y="381"/>
                    <a:pt x="114" y="381"/>
                  </a:cubicBezTo>
                  <a:cubicBezTo>
                    <a:pt x="114" y="381"/>
                    <a:pt x="114" y="381"/>
                    <a:pt x="114" y="381"/>
                  </a:cubicBezTo>
                  <a:cubicBezTo>
                    <a:pt x="114" y="381"/>
                    <a:pt x="114" y="381"/>
                    <a:pt x="114" y="381"/>
                  </a:cubicBezTo>
                  <a:cubicBezTo>
                    <a:pt x="113" y="380"/>
                    <a:pt x="113" y="380"/>
                    <a:pt x="113" y="380"/>
                  </a:cubicBezTo>
                  <a:cubicBezTo>
                    <a:pt x="113" y="380"/>
                    <a:pt x="113" y="380"/>
                    <a:pt x="113" y="380"/>
                  </a:cubicBezTo>
                  <a:cubicBezTo>
                    <a:pt x="113" y="381"/>
                    <a:pt x="113" y="381"/>
                    <a:pt x="113" y="381"/>
                  </a:cubicBezTo>
                  <a:cubicBezTo>
                    <a:pt x="113" y="381"/>
                    <a:pt x="113" y="381"/>
                    <a:pt x="113" y="381"/>
                  </a:cubicBezTo>
                  <a:cubicBezTo>
                    <a:pt x="113" y="381"/>
                    <a:pt x="113" y="381"/>
                    <a:pt x="113" y="381"/>
                  </a:cubicBezTo>
                  <a:cubicBezTo>
                    <a:pt x="114" y="383"/>
                    <a:pt x="114" y="383"/>
                    <a:pt x="114" y="383"/>
                  </a:cubicBezTo>
                  <a:cubicBezTo>
                    <a:pt x="114" y="383"/>
                    <a:pt x="114" y="383"/>
                    <a:pt x="114" y="383"/>
                  </a:cubicBezTo>
                  <a:cubicBezTo>
                    <a:pt x="114" y="383"/>
                    <a:pt x="114" y="383"/>
                    <a:pt x="114" y="383"/>
                  </a:cubicBezTo>
                  <a:cubicBezTo>
                    <a:pt x="114" y="383"/>
                    <a:pt x="114" y="383"/>
                    <a:pt x="114" y="383"/>
                  </a:cubicBezTo>
                  <a:cubicBezTo>
                    <a:pt x="114" y="383"/>
                    <a:pt x="114" y="383"/>
                    <a:pt x="114" y="383"/>
                  </a:cubicBezTo>
                  <a:cubicBezTo>
                    <a:pt x="113" y="382"/>
                    <a:pt x="113" y="382"/>
                    <a:pt x="113" y="382"/>
                  </a:cubicBezTo>
                  <a:cubicBezTo>
                    <a:pt x="112" y="382"/>
                    <a:pt x="112" y="382"/>
                    <a:pt x="112" y="382"/>
                  </a:cubicBezTo>
                  <a:cubicBezTo>
                    <a:pt x="110" y="405"/>
                    <a:pt x="108" y="427"/>
                    <a:pt x="106" y="450"/>
                  </a:cubicBezTo>
                  <a:cubicBezTo>
                    <a:pt x="99" y="449"/>
                    <a:pt x="91" y="448"/>
                    <a:pt x="84" y="447"/>
                  </a:cubicBezTo>
                  <a:cubicBezTo>
                    <a:pt x="83" y="448"/>
                    <a:pt x="83" y="449"/>
                    <a:pt x="83" y="450"/>
                  </a:cubicBezTo>
                  <a:cubicBezTo>
                    <a:pt x="83" y="449"/>
                    <a:pt x="83" y="449"/>
                    <a:pt x="83" y="449"/>
                  </a:cubicBezTo>
                  <a:cubicBezTo>
                    <a:pt x="83" y="449"/>
                    <a:pt x="83" y="449"/>
                    <a:pt x="83" y="449"/>
                  </a:cubicBezTo>
                  <a:cubicBezTo>
                    <a:pt x="82" y="449"/>
                    <a:pt x="82" y="449"/>
                    <a:pt x="82" y="449"/>
                  </a:cubicBezTo>
                  <a:cubicBezTo>
                    <a:pt x="82" y="450"/>
                    <a:pt x="82" y="450"/>
                    <a:pt x="82" y="450"/>
                  </a:cubicBezTo>
                  <a:cubicBezTo>
                    <a:pt x="82" y="450"/>
                    <a:pt x="82" y="450"/>
                    <a:pt x="83" y="450"/>
                  </a:cubicBezTo>
                  <a:cubicBezTo>
                    <a:pt x="83" y="450"/>
                    <a:pt x="83" y="450"/>
                    <a:pt x="83" y="450"/>
                  </a:cubicBezTo>
                  <a:cubicBezTo>
                    <a:pt x="83" y="450"/>
                    <a:pt x="83" y="450"/>
                    <a:pt x="83" y="450"/>
                  </a:cubicBezTo>
                  <a:cubicBezTo>
                    <a:pt x="84" y="450"/>
                    <a:pt x="84" y="450"/>
                    <a:pt x="84" y="450"/>
                  </a:cubicBezTo>
                  <a:cubicBezTo>
                    <a:pt x="84" y="450"/>
                    <a:pt x="84" y="450"/>
                    <a:pt x="84" y="450"/>
                  </a:cubicBezTo>
                  <a:cubicBezTo>
                    <a:pt x="84" y="450"/>
                    <a:pt x="84" y="450"/>
                    <a:pt x="84" y="450"/>
                  </a:cubicBezTo>
                  <a:cubicBezTo>
                    <a:pt x="84" y="450"/>
                    <a:pt x="84" y="450"/>
                    <a:pt x="84" y="450"/>
                  </a:cubicBezTo>
                  <a:cubicBezTo>
                    <a:pt x="84" y="450"/>
                    <a:pt x="84" y="450"/>
                    <a:pt x="84" y="450"/>
                  </a:cubicBezTo>
                  <a:cubicBezTo>
                    <a:pt x="84" y="451"/>
                    <a:pt x="84" y="451"/>
                    <a:pt x="84" y="451"/>
                  </a:cubicBezTo>
                  <a:cubicBezTo>
                    <a:pt x="84" y="451"/>
                    <a:pt x="84" y="451"/>
                    <a:pt x="84" y="451"/>
                  </a:cubicBezTo>
                  <a:cubicBezTo>
                    <a:pt x="84" y="451"/>
                    <a:pt x="84" y="451"/>
                    <a:pt x="84" y="451"/>
                  </a:cubicBezTo>
                  <a:cubicBezTo>
                    <a:pt x="84" y="451"/>
                    <a:pt x="84" y="451"/>
                    <a:pt x="84" y="451"/>
                  </a:cubicBezTo>
                  <a:cubicBezTo>
                    <a:pt x="84" y="451"/>
                    <a:pt x="84" y="451"/>
                    <a:pt x="84" y="451"/>
                  </a:cubicBezTo>
                  <a:cubicBezTo>
                    <a:pt x="83" y="451"/>
                    <a:pt x="83" y="451"/>
                    <a:pt x="83" y="451"/>
                  </a:cubicBezTo>
                  <a:cubicBezTo>
                    <a:pt x="83" y="451"/>
                    <a:pt x="83" y="451"/>
                    <a:pt x="82" y="451"/>
                  </a:cubicBezTo>
                  <a:cubicBezTo>
                    <a:pt x="82" y="451"/>
                    <a:pt x="82" y="451"/>
                    <a:pt x="82" y="451"/>
                  </a:cubicBezTo>
                  <a:cubicBezTo>
                    <a:pt x="82" y="451"/>
                    <a:pt x="82" y="451"/>
                    <a:pt x="82" y="451"/>
                  </a:cubicBezTo>
                  <a:cubicBezTo>
                    <a:pt x="82" y="451"/>
                    <a:pt x="82" y="451"/>
                    <a:pt x="82" y="451"/>
                  </a:cubicBezTo>
                  <a:cubicBezTo>
                    <a:pt x="82" y="451"/>
                    <a:pt x="82" y="451"/>
                    <a:pt x="82" y="451"/>
                  </a:cubicBezTo>
                  <a:cubicBezTo>
                    <a:pt x="81" y="451"/>
                    <a:pt x="81" y="451"/>
                    <a:pt x="80" y="451"/>
                  </a:cubicBezTo>
                  <a:cubicBezTo>
                    <a:pt x="80" y="451"/>
                    <a:pt x="80" y="451"/>
                    <a:pt x="80" y="451"/>
                  </a:cubicBezTo>
                  <a:cubicBezTo>
                    <a:pt x="80" y="451"/>
                    <a:pt x="80" y="451"/>
                    <a:pt x="80" y="451"/>
                  </a:cubicBezTo>
                  <a:cubicBezTo>
                    <a:pt x="80" y="451"/>
                    <a:pt x="80" y="451"/>
                    <a:pt x="80" y="451"/>
                  </a:cubicBezTo>
                  <a:cubicBezTo>
                    <a:pt x="80" y="451"/>
                    <a:pt x="80" y="451"/>
                    <a:pt x="80" y="451"/>
                  </a:cubicBezTo>
                  <a:cubicBezTo>
                    <a:pt x="80" y="450"/>
                    <a:pt x="80" y="449"/>
                    <a:pt x="80" y="448"/>
                  </a:cubicBezTo>
                  <a:cubicBezTo>
                    <a:pt x="80" y="448"/>
                    <a:pt x="80" y="447"/>
                    <a:pt x="80" y="447"/>
                  </a:cubicBezTo>
                  <a:cubicBezTo>
                    <a:pt x="80" y="447"/>
                    <a:pt x="80" y="447"/>
                    <a:pt x="80" y="447"/>
                  </a:cubicBezTo>
                  <a:cubicBezTo>
                    <a:pt x="80" y="447"/>
                    <a:pt x="80" y="447"/>
                    <a:pt x="80" y="447"/>
                  </a:cubicBezTo>
                  <a:cubicBezTo>
                    <a:pt x="67" y="445"/>
                    <a:pt x="54" y="444"/>
                    <a:pt x="42" y="442"/>
                  </a:cubicBezTo>
                  <a:cubicBezTo>
                    <a:pt x="41" y="442"/>
                    <a:pt x="41" y="443"/>
                    <a:pt x="41" y="444"/>
                  </a:cubicBezTo>
                  <a:cubicBezTo>
                    <a:pt x="41" y="445"/>
                    <a:pt x="41" y="445"/>
                    <a:pt x="41" y="445"/>
                  </a:cubicBezTo>
                  <a:close/>
                  <a:moveTo>
                    <a:pt x="188" y="469"/>
                  </a:moveTo>
                  <a:cubicBezTo>
                    <a:pt x="188" y="468"/>
                    <a:pt x="188" y="468"/>
                    <a:pt x="188" y="468"/>
                  </a:cubicBezTo>
                  <a:cubicBezTo>
                    <a:pt x="188" y="468"/>
                    <a:pt x="188" y="468"/>
                    <a:pt x="188" y="468"/>
                  </a:cubicBezTo>
                  <a:cubicBezTo>
                    <a:pt x="188" y="468"/>
                    <a:pt x="188" y="468"/>
                    <a:pt x="188" y="468"/>
                  </a:cubicBezTo>
                  <a:cubicBezTo>
                    <a:pt x="188" y="468"/>
                    <a:pt x="188" y="468"/>
                    <a:pt x="188" y="468"/>
                  </a:cubicBezTo>
                  <a:cubicBezTo>
                    <a:pt x="188" y="468"/>
                    <a:pt x="188" y="468"/>
                    <a:pt x="188" y="468"/>
                  </a:cubicBezTo>
                  <a:cubicBezTo>
                    <a:pt x="189" y="468"/>
                    <a:pt x="189" y="468"/>
                    <a:pt x="189" y="468"/>
                  </a:cubicBezTo>
                  <a:cubicBezTo>
                    <a:pt x="189" y="468"/>
                    <a:pt x="189" y="468"/>
                    <a:pt x="189" y="468"/>
                  </a:cubicBezTo>
                  <a:cubicBezTo>
                    <a:pt x="189" y="468"/>
                    <a:pt x="189" y="468"/>
                    <a:pt x="189" y="468"/>
                  </a:cubicBezTo>
                  <a:cubicBezTo>
                    <a:pt x="189" y="468"/>
                    <a:pt x="189" y="468"/>
                    <a:pt x="189" y="468"/>
                  </a:cubicBezTo>
                  <a:cubicBezTo>
                    <a:pt x="189" y="468"/>
                    <a:pt x="189" y="468"/>
                    <a:pt x="189" y="468"/>
                  </a:cubicBezTo>
                  <a:cubicBezTo>
                    <a:pt x="189" y="468"/>
                    <a:pt x="189" y="468"/>
                    <a:pt x="189" y="468"/>
                  </a:cubicBezTo>
                  <a:cubicBezTo>
                    <a:pt x="189" y="467"/>
                    <a:pt x="189" y="467"/>
                    <a:pt x="189" y="467"/>
                  </a:cubicBezTo>
                  <a:cubicBezTo>
                    <a:pt x="188" y="467"/>
                    <a:pt x="188" y="467"/>
                    <a:pt x="188" y="467"/>
                  </a:cubicBezTo>
                  <a:cubicBezTo>
                    <a:pt x="188" y="467"/>
                    <a:pt x="188" y="467"/>
                    <a:pt x="188" y="467"/>
                  </a:cubicBezTo>
                  <a:cubicBezTo>
                    <a:pt x="188" y="467"/>
                    <a:pt x="188" y="467"/>
                    <a:pt x="188" y="467"/>
                  </a:cubicBezTo>
                  <a:cubicBezTo>
                    <a:pt x="188" y="467"/>
                    <a:pt x="188" y="467"/>
                    <a:pt x="188" y="467"/>
                  </a:cubicBezTo>
                  <a:cubicBezTo>
                    <a:pt x="188" y="467"/>
                    <a:pt x="188" y="467"/>
                    <a:pt x="188" y="467"/>
                  </a:cubicBezTo>
                  <a:cubicBezTo>
                    <a:pt x="188" y="466"/>
                    <a:pt x="188" y="466"/>
                    <a:pt x="188" y="466"/>
                  </a:cubicBezTo>
                  <a:cubicBezTo>
                    <a:pt x="188" y="466"/>
                    <a:pt x="188" y="466"/>
                    <a:pt x="188" y="466"/>
                  </a:cubicBezTo>
                  <a:cubicBezTo>
                    <a:pt x="188" y="466"/>
                    <a:pt x="188" y="466"/>
                    <a:pt x="188" y="466"/>
                  </a:cubicBezTo>
                  <a:cubicBezTo>
                    <a:pt x="187" y="466"/>
                    <a:pt x="187" y="466"/>
                    <a:pt x="187" y="466"/>
                  </a:cubicBezTo>
                  <a:cubicBezTo>
                    <a:pt x="187" y="466"/>
                    <a:pt x="187" y="466"/>
                    <a:pt x="187" y="466"/>
                  </a:cubicBezTo>
                  <a:cubicBezTo>
                    <a:pt x="187" y="465"/>
                    <a:pt x="187" y="465"/>
                    <a:pt x="187" y="465"/>
                  </a:cubicBezTo>
                  <a:cubicBezTo>
                    <a:pt x="187" y="465"/>
                    <a:pt x="187" y="465"/>
                    <a:pt x="187" y="465"/>
                  </a:cubicBezTo>
                  <a:cubicBezTo>
                    <a:pt x="187" y="465"/>
                    <a:pt x="187" y="465"/>
                    <a:pt x="187" y="465"/>
                  </a:cubicBezTo>
                  <a:cubicBezTo>
                    <a:pt x="187" y="465"/>
                    <a:pt x="187" y="465"/>
                    <a:pt x="187" y="465"/>
                  </a:cubicBezTo>
                  <a:cubicBezTo>
                    <a:pt x="186" y="466"/>
                    <a:pt x="186" y="466"/>
                    <a:pt x="186" y="466"/>
                  </a:cubicBezTo>
                  <a:cubicBezTo>
                    <a:pt x="186" y="466"/>
                    <a:pt x="186" y="466"/>
                    <a:pt x="186" y="466"/>
                  </a:cubicBezTo>
                  <a:cubicBezTo>
                    <a:pt x="186" y="466"/>
                    <a:pt x="186" y="466"/>
                    <a:pt x="186" y="466"/>
                  </a:cubicBezTo>
                  <a:cubicBezTo>
                    <a:pt x="186" y="465"/>
                    <a:pt x="186" y="465"/>
                    <a:pt x="186" y="465"/>
                  </a:cubicBezTo>
                  <a:cubicBezTo>
                    <a:pt x="186" y="465"/>
                    <a:pt x="186" y="465"/>
                    <a:pt x="186" y="465"/>
                  </a:cubicBezTo>
                  <a:cubicBezTo>
                    <a:pt x="186" y="465"/>
                    <a:pt x="186" y="465"/>
                    <a:pt x="186" y="465"/>
                  </a:cubicBezTo>
                  <a:cubicBezTo>
                    <a:pt x="186" y="465"/>
                    <a:pt x="186" y="465"/>
                    <a:pt x="186" y="465"/>
                  </a:cubicBezTo>
                  <a:cubicBezTo>
                    <a:pt x="186" y="465"/>
                    <a:pt x="186" y="465"/>
                    <a:pt x="186" y="465"/>
                  </a:cubicBezTo>
                  <a:cubicBezTo>
                    <a:pt x="186" y="465"/>
                    <a:pt x="186" y="465"/>
                    <a:pt x="186" y="465"/>
                  </a:cubicBezTo>
                  <a:cubicBezTo>
                    <a:pt x="185" y="465"/>
                    <a:pt x="185" y="465"/>
                    <a:pt x="185" y="465"/>
                  </a:cubicBezTo>
                  <a:cubicBezTo>
                    <a:pt x="185" y="465"/>
                    <a:pt x="185" y="465"/>
                    <a:pt x="185" y="465"/>
                  </a:cubicBezTo>
                  <a:cubicBezTo>
                    <a:pt x="185" y="465"/>
                    <a:pt x="185" y="465"/>
                    <a:pt x="185" y="465"/>
                  </a:cubicBezTo>
                  <a:cubicBezTo>
                    <a:pt x="185" y="466"/>
                    <a:pt x="185" y="466"/>
                    <a:pt x="185" y="466"/>
                  </a:cubicBezTo>
                  <a:cubicBezTo>
                    <a:pt x="185" y="466"/>
                    <a:pt x="185" y="466"/>
                    <a:pt x="185" y="466"/>
                  </a:cubicBezTo>
                  <a:cubicBezTo>
                    <a:pt x="185" y="466"/>
                    <a:pt x="185" y="466"/>
                    <a:pt x="185" y="466"/>
                  </a:cubicBezTo>
                  <a:cubicBezTo>
                    <a:pt x="185" y="467"/>
                    <a:pt x="185" y="467"/>
                    <a:pt x="185" y="467"/>
                  </a:cubicBezTo>
                  <a:cubicBezTo>
                    <a:pt x="186" y="467"/>
                    <a:pt x="186" y="467"/>
                    <a:pt x="186" y="467"/>
                  </a:cubicBezTo>
                  <a:cubicBezTo>
                    <a:pt x="186" y="467"/>
                    <a:pt x="186" y="467"/>
                    <a:pt x="186" y="467"/>
                  </a:cubicBezTo>
                  <a:cubicBezTo>
                    <a:pt x="186" y="467"/>
                    <a:pt x="186" y="467"/>
                    <a:pt x="186" y="467"/>
                  </a:cubicBezTo>
                  <a:cubicBezTo>
                    <a:pt x="186" y="467"/>
                    <a:pt x="186" y="467"/>
                    <a:pt x="186" y="467"/>
                  </a:cubicBezTo>
                  <a:cubicBezTo>
                    <a:pt x="186" y="467"/>
                    <a:pt x="186" y="467"/>
                    <a:pt x="186" y="467"/>
                  </a:cubicBezTo>
                  <a:cubicBezTo>
                    <a:pt x="186" y="467"/>
                    <a:pt x="186" y="467"/>
                    <a:pt x="186" y="467"/>
                  </a:cubicBezTo>
                  <a:cubicBezTo>
                    <a:pt x="187" y="467"/>
                    <a:pt x="187" y="467"/>
                    <a:pt x="187" y="467"/>
                  </a:cubicBezTo>
                  <a:cubicBezTo>
                    <a:pt x="187" y="468"/>
                    <a:pt x="187" y="468"/>
                    <a:pt x="187" y="468"/>
                  </a:cubicBezTo>
                  <a:cubicBezTo>
                    <a:pt x="186" y="468"/>
                    <a:pt x="186" y="468"/>
                    <a:pt x="186" y="468"/>
                  </a:cubicBezTo>
                  <a:cubicBezTo>
                    <a:pt x="186" y="468"/>
                    <a:pt x="186" y="468"/>
                    <a:pt x="186" y="468"/>
                  </a:cubicBezTo>
                  <a:cubicBezTo>
                    <a:pt x="186" y="468"/>
                    <a:pt x="186" y="468"/>
                    <a:pt x="186" y="468"/>
                  </a:cubicBezTo>
                  <a:cubicBezTo>
                    <a:pt x="186" y="469"/>
                    <a:pt x="186" y="469"/>
                    <a:pt x="186" y="469"/>
                  </a:cubicBezTo>
                  <a:cubicBezTo>
                    <a:pt x="186" y="469"/>
                    <a:pt x="186" y="469"/>
                    <a:pt x="186" y="469"/>
                  </a:cubicBezTo>
                  <a:cubicBezTo>
                    <a:pt x="186" y="469"/>
                    <a:pt x="186" y="469"/>
                    <a:pt x="186" y="469"/>
                  </a:cubicBezTo>
                  <a:cubicBezTo>
                    <a:pt x="186" y="469"/>
                    <a:pt x="186" y="469"/>
                    <a:pt x="186" y="469"/>
                  </a:cubicBezTo>
                  <a:cubicBezTo>
                    <a:pt x="186" y="470"/>
                    <a:pt x="186" y="470"/>
                    <a:pt x="186" y="470"/>
                  </a:cubicBezTo>
                  <a:cubicBezTo>
                    <a:pt x="186" y="470"/>
                    <a:pt x="186" y="470"/>
                    <a:pt x="186" y="470"/>
                  </a:cubicBezTo>
                  <a:cubicBezTo>
                    <a:pt x="186" y="470"/>
                    <a:pt x="186" y="470"/>
                    <a:pt x="186" y="470"/>
                  </a:cubicBezTo>
                  <a:cubicBezTo>
                    <a:pt x="186" y="470"/>
                    <a:pt x="186" y="470"/>
                    <a:pt x="186" y="470"/>
                  </a:cubicBezTo>
                  <a:cubicBezTo>
                    <a:pt x="186" y="470"/>
                    <a:pt x="186" y="470"/>
                    <a:pt x="186" y="470"/>
                  </a:cubicBezTo>
                  <a:cubicBezTo>
                    <a:pt x="186" y="470"/>
                    <a:pt x="186" y="470"/>
                    <a:pt x="186" y="470"/>
                  </a:cubicBezTo>
                  <a:cubicBezTo>
                    <a:pt x="187" y="470"/>
                    <a:pt x="187" y="470"/>
                    <a:pt x="187" y="470"/>
                  </a:cubicBezTo>
                  <a:cubicBezTo>
                    <a:pt x="187" y="470"/>
                    <a:pt x="187" y="470"/>
                    <a:pt x="187" y="470"/>
                  </a:cubicBezTo>
                  <a:cubicBezTo>
                    <a:pt x="187" y="470"/>
                    <a:pt x="187" y="470"/>
                    <a:pt x="187" y="470"/>
                  </a:cubicBezTo>
                  <a:cubicBezTo>
                    <a:pt x="187" y="469"/>
                    <a:pt x="187" y="469"/>
                    <a:pt x="187" y="469"/>
                  </a:cubicBezTo>
                  <a:cubicBezTo>
                    <a:pt x="187" y="469"/>
                    <a:pt x="187" y="469"/>
                    <a:pt x="187" y="469"/>
                  </a:cubicBezTo>
                  <a:cubicBezTo>
                    <a:pt x="187" y="470"/>
                    <a:pt x="187" y="470"/>
                    <a:pt x="187" y="470"/>
                  </a:cubicBezTo>
                  <a:cubicBezTo>
                    <a:pt x="187" y="470"/>
                    <a:pt x="187" y="470"/>
                    <a:pt x="187" y="470"/>
                  </a:cubicBezTo>
                  <a:cubicBezTo>
                    <a:pt x="187" y="470"/>
                    <a:pt x="187" y="470"/>
                    <a:pt x="187" y="470"/>
                  </a:cubicBezTo>
                  <a:cubicBezTo>
                    <a:pt x="187" y="469"/>
                    <a:pt x="187" y="469"/>
                    <a:pt x="187" y="469"/>
                  </a:cubicBezTo>
                  <a:cubicBezTo>
                    <a:pt x="188" y="469"/>
                    <a:pt x="188" y="469"/>
                    <a:pt x="188" y="469"/>
                  </a:cubicBezTo>
                  <a:cubicBezTo>
                    <a:pt x="188" y="469"/>
                    <a:pt x="188" y="469"/>
                    <a:pt x="188" y="469"/>
                  </a:cubicBezTo>
                  <a:cubicBezTo>
                    <a:pt x="188" y="469"/>
                    <a:pt x="188" y="469"/>
                    <a:pt x="188" y="469"/>
                  </a:cubicBezTo>
                  <a:close/>
                  <a:moveTo>
                    <a:pt x="130" y="214"/>
                  </a:moveTo>
                  <a:cubicBezTo>
                    <a:pt x="130" y="214"/>
                    <a:pt x="130" y="214"/>
                    <a:pt x="130" y="214"/>
                  </a:cubicBezTo>
                  <a:cubicBezTo>
                    <a:pt x="130" y="213"/>
                    <a:pt x="130" y="213"/>
                    <a:pt x="130" y="213"/>
                  </a:cubicBezTo>
                  <a:cubicBezTo>
                    <a:pt x="131" y="212"/>
                    <a:pt x="131" y="212"/>
                    <a:pt x="131" y="212"/>
                  </a:cubicBezTo>
                  <a:cubicBezTo>
                    <a:pt x="131" y="211"/>
                    <a:pt x="131" y="211"/>
                    <a:pt x="131" y="211"/>
                  </a:cubicBezTo>
                  <a:cubicBezTo>
                    <a:pt x="131" y="210"/>
                    <a:pt x="131" y="210"/>
                    <a:pt x="131" y="210"/>
                  </a:cubicBezTo>
                  <a:cubicBezTo>
                    <a:pt x="130" y="210"/>
                    <a:pt x="130" y="210"/>
                    <a:pt x="130" y="210"/>
                  </a:cubicBezTo>
                  <a:cubicBezTo>
                    <a:pt x="128" y="209"/>
                    <a:pt x="128" y="209"/>
                    <a:pt x="128" y="209"/>
                  </a:cubicBezTo>
                  <a:cubicBezTo>
                    <a:pt x="128" y="211"/>
                    <a:pt x="128" y="213"/>
                    <a:pt x="128" y="215"/>
                  </a:cubicBezTo>
                  <a:cubicBezTo>
                    <a:pt x="128" y="215"/>
                    <a:pt x="128" y="215"/>
                    <a:pt x="128" y="215"/>
                  </a:cubicBezTo>
                  <a:cubicBezTo>
                    <a:pt x="128" y="215"/>
                    <a:pt x="128" y="215"/>
                    <a:pt x="128" y="215"/>
                  </a:cubicBezTo>
                  <a:cubicBezTo>
                    <a:pt x="129" y="214"/>
                    <a:pt x="129" y="214"/>
                    <a:pt x="129" y="214"/>
                  </a:cubicBezTo>
                  <a:lnTo>
                    <a:pt x="130" y="214"/>
                  </a:lnTo>
                  <a:close/>
                  <a:moveTo>
                    <a:pt x="130" y="203"/>
                  </a:moveTo>
                  <a:cubicBezTo>
                    <a:pt x="130" y="203"/>
                    <a:pt x="130" y="203"/>
                    <a:pt x="130" y="203"/>
                  </a:cubicBezTo>
                  <a:cubicBezTo>
                    <a:pt x="132" y="202"/>
                    <a:pt x="132" y="202"/>
                    <a:pt x="132" y="202"/>
                  </a:cubicBezTo>
                  <a:cubicBezTo>
                    <a:pt x="133" y="203"/>
                    <a:pt x="133" y="203"/>
                    <a:pt x="133" y="203"/>
                  </a:cubicBezTo>
                  <a:cubicBezTo>
                    <a:pt x="133" y="203"/>
                    <a:pt x="133" y="203"/>
                    <a:pt x="133" y="203"/>
                  </a:cubicBezTo>
                  <a:cubicBezTo>
                    <a:pt x="133" y="202"/>
                    <a:pt x="133" y="202"/>
                    <a:pt x="133" y="202"/>
                  </a:cubicBezTo>
                  <a:cubicBezTo>
                    <a:pt x="133" y="202"/>
                    <a:pt x="133" y="202"/>
                    <a:pt x="133" y="202"/>
                  </a:cubicBezTo>
                  <a:cubicBezTo>
                    <a:pt x="133" y="202"/>
                    <a:pt x="133" y="202"/>
                    <a:pt x="133" y="202"/>
                  </a:cubicBezTo>
                  <a:cubicBezTo>
                    <a:pt x="133" y="201"/>
                    <a:pt x="133" y="201"/>
                    <a:pt x="133" y="201"/>
                  </a:cubicBezTo>
                  <a:cubicBezTo>
                    <a:pt x="134" y="200"/>
                    <a:pt x="134" y="200"/>
                    <a:pt x="134" y="200"/>
                  </a:cubicBezTo>
                  <a:cubicBezTo>
                    <a:pt x="133" y="200"/>
                    <a:pt x="133" y="200"/>
                    <a:pt x="133" y="200"/>
                  </a:cubicBezTo>
                  <a:cubicBezTo>
                    <a:pt x="134" y="200"/>
                    <a:pt x="134" y="200"/>
                    <a:pt x="134" y="200"/>
                  </a:cubicBezTo>
                  <a:cubicBezTo>
                    <a:pt x="134" y="199"/>
                    <a:pt x="134" y="199"/>
                    <a:pt x="134" y="199"/>
                  </a:cubicBezTo>
                  <a:cubicBezTo>
                    <a:pt x="134" y="199"/>
                    <a:pt x="134" y="199"/>
                    <a:pt x="134" y="199"/>
                  </a:cubicBezTo>
                  <a:cubicBezTo>
                    <a:pt x="134" y="198"/>
                    <a:pt x="134" y="198"/>
                    <a:pt x="134" y="198"/>
                  </a:cubicBezTo>
                  <a:cubicBezTo>
                    <a:pt x="134" y="198"/>
                    <a:pt x="134" y="198"/>
                    <a:pt x="134" y="198"/>
                  </a:cubicBezTo>
                  <a:cubicBezTo>
                    <a:pt x="134" y="197"/>
                    <a:pt x="134" y="197"/>
                    <a:pt x="134" y="197"/>
                  </a:cubicBezTo>
                  <a:cubicBezTo>
                    <a:pt x="134" y="197"/>
                    <a:pt x="134" y="197"/>
                    <a:pt x="134" y="197"/>
                  </a:cubicBezTo>
                  <a:cubicBezTo>
                    <a:pt x="134" y="197"/>
                    <a:pt x="134" y="197"/>
                    <a:pt x="134" y="197"/>
                  </a:cubicBezTo>
                  <a:cubicBezTo>
                    <a:pt x="134" y="197"/>
                    <a:pt x="134" y="197"/>
                    <a:pt x="134" y="197"/>
                  </a:cubicBezTo>
                  <a:cubicBezTo>
                    <a:pt x="134" y="196"/>
                    <a:pt x="134" y="196"/>
                    <a:pt x="134" y="196"/>
                  </a:cubicBezTo>
                  <a:cubicBezTo>
                    <a:pt x="134" y="196"/>
                    <a:pt x="134" y="196"/>
                    <a:pt x="134" y="196"/>
                  </a:cubicBezTo>
                  <a:cubicBezTo>
                    <a:pt x="134" y="196"/>
                    <a:pt x="134" y="196"/>
                    <a:pt x="134" y="196"/>
                  </a:cubicBezTo>
                  <a:cubicBezTo>
                    <a:pt x="134" y="196"/>
                    <a:pt x="134" y="196"/>
                    <a:pt x="134" y="196"/>
                  </a:cubicBezTo>
                  <a:cubicBezTo>
                    <a:pt x="134" y="196"/>
                    <a:pt x="134" y="196"/>
                    <a:pt x="134" y="196"/>
                  </a:cubicBezTo>
                  <a:cubicBezTo>
                    <a:pt x="134" y="196"/>
                    <a:pt x="134" y="196"/>
                    <a:pt x="134" y="196"/>
                  </a:cubicBezTo>
                  <a:cubicBezTo>
                    <a:pt x="134" y="196"/>
                    <a:pt x="134" y="196"/>
                    <a:pt x="134" y="196"/>
                  </a:cubicBezTo>
                  <a:cubicBezTo>
                    <a:pt x="134" y="195"/>
                    <a:pt x="134" y="195"/>
                    <a:pt x="134" y="195"/>
                  </a:cubicBezTo>
                  <a:cubicBezTo>
                    <a:pt x="134" y="195"/>
                    <a:pt x="134" y="195"/>
                    <a:pt x="134" y="195"/>
                  </a:cubicBezTo>
                  <a:cubicBezTo>
                    <a:pt x="134" y="194"/>
                    <a:pt x="134" y="194"/>
                    <a:pt x="134" y="194"/>
                  </a:cubicBezTo>
                  <a:cubicBezTo>
                    <a:pt x="133" y="194"/>
                    <a:pt x="133" y="194"/>
                    <a:pt x="133" y="194"/>
                  </a:cubicBezTo>
                  <a:cubicBezTo>
                    <a:pt x="133" y="194"/>
                    <a:pt x="133" y="194"/>
                    <a:pt x="133" y="194"/>
                  </a:cubicBezTo>
                  <a:cubicBezTo>
                    <a:pt x="133" y="194"/>
                    <a:pt x="133" y="194"/>
                    <a:pt x="133" y="194"/>
                  </a:cubicBezTo>
                  <a:cubicBezTo>
                    <a:pt x="133" y="193"/>
                    <a:pt x="133" y="193"/>
                    <a:pt x="133" y="193"/>
                  </a:cubicBezTo>
                  <a:cubicBezTo>
                    <a:pt x="133" y="193"/>
                    <a:pt x="133" y="193"/>
                    <a:pt x="133" y="193"/>
                  </a:cubicBezTo>
                  <a:cubicBezTo>
                    <a:pt x="132" y="193"/>
                    <a:pt x="132" y="193"/>
                    <a:pt x="132" y="193"/>
                  </a:cubicBezTo>
                  <a:cubicBezTo>
                    <a:pt x="132" y="193"/>
                    <a:pt x="132" y="193"/>
                    <a:pt x="132" y="193"/>
                  </a:cubicBezTo>
                  <a:cubicBezTo>
                    <a:pt x="132" y="192"/>
                    <a:pt x="132" y="192"/>
                    <a:pt x="132" y="192"/>
                  </a:cubicBezTo>
                  <a:cubicBezTo>
                    <a:pt x="131" y="191"/>
                    <a:pt x="131" y="191"/>
                    <a:pt x="131" y="191"/>
                  </a:cubicBezTo>
                  <a:cubicBezTo>
                    <a:pt x="131" y="191"/>
                    <a:pt x="131" y="191"/>
                    <a:pt x="131" y="191"/>
                  </a:cubicBezTo>
                  <a:cubicBezTo>
                    <a:pt x="131" y="191"/>
                    <a:pt x="131" y="191"/>
                    <a:pt x="131" y="191"/>
                  </a:cubicBezTo>
                  <a:cubicBezTo>
                    <a:pt x="131" y="191"/>
                    <a:pt x="131" y="191"/>
                    <a:pt x="131" y="191"/>
                  </a:cubicBezTo>
                  <a:cubicBezTo>
                    <a:pt x="131" y="190"/>
                    <a:pt x="131" y="190"/>
                    <a:pt x="131" y="190"/>
                  </a:cubicBezTo>
                  <a:cubicBezTo>
                    <a:pt x="131" y="190"/>
                    <a:pt x="131" y="190"/>
                    <a:pt x="131" y="190"/>
                  </a:cubicBezTo>
                  <a:cubicBezTo>
                    <a:pt x="130" y="190"/>
                    <a:pt x="130" y="190"/>
                    <a:pt x="130" y="190"/>
                  </a:cubicBezTo>
                  <a:cubicBezTo>
                    <a:pt x="130" y="189"/>
                    <a:pt x="130" y="189"/>
                    <a:pt x="130" y="189"/>
                  </a:cubicBezTo>
                  <a:cubicBezTo>
                    <a:pt x="130" y="193"/>
                    <a:pt x="129" y="197"/>
                    <a:pt x="129" y="202"/>
                  </a:cubicBezTo>
                  <a:cubicBezTo>
                    <a:pt x="129" y="202"/>
                    <a:pt x="129" y="202"/>
                    <a:pt x="129" y="202"/>
                  </a:cubicBezTo>
                  <a:cubicBezTo>
                    <a:pt x="129" y="202"/>
                    <a:pt x="129" y="202"/>
                    <a:pt x="129" y="202"/>
                  </a:cubicBezTo>
                  <a:lnTo>
                    <a:pt x="130" y="203"/>
                  </a:lnTo>
                  <a:close/>
                  <a:moveTo>
                    <a:pt x="96" y="488"/>
                  </a:moveTo>
                  <a:cubicBezTo>
                    <a:pt x="96" y="489"/>
                    <a:pt x="96" y="489"/>
                    <a:pt x="96" y="489"/>
                  </a:cubicBezTo>
                  <a:cubicBezTo>
                    <a:pt x="96" y="489"/>
                    <a:pt x="96" y="489"/>
                    <a:pt x="96" y="489"/>
                  </a:cubicBezTo>
                  <a:cubicBezTo>
                    <a:pt x="96" y="488"/>
                    <a:pt x="96" y="488"/>
                    <a:pt x="96" y="488"/>
                  </a:cubicBezTo>
                  <a:cubicBezTo>
                    <a:pt x="96" y="487"/>
                    <a:pt x="96" y="487"/>
                    <a:pt x="96" y="487"/>
                  </a:cubicBezTo>
                  <a:cubicBezTo>
                    <a:pt x="95" y="487"/>
                    <a:pt x="95" y="487"/>
                    <a:pt x="95" y="487"/>
                  </a:cubicBezTo>
                  <a:cubicBezTo>
                    <a:pt x="95" y="487"/>
                    <a:pt x="95" y="487"/>
                    <a:pt x="95" y="487"/>
                  </a:cubicBezTo>
                  <a:cubicBezTo>
                    <a:pt x="93" y="488"/>
                    <a:pt x="93" y="488"/>
                    <a:pt x="93" y="488"/>
                  </a:cubicBezTo>
                  <a:cubicBezTo>
                    <a:pt x="93" y="488"/>
                    <a:pt x="93" y="488"/>
                    <a:pt x="93" y="488"/>
                  </a:cubicBezTo>
                  <a:cubicBezTo>
                    <a:pt x="92" y="488"/>
                    <a:pt x="92" y="488"/>
                    <a:pt x="92" y="488"/>
                  </a:cubicBezTo>
                  <a:cubicBezTo>
                    <a:pt x="92" y="489"/>
                    <a:pt x="92" y="489"/>
                    <a:pt x="92" y="489"/>
                  </a:cubicBezTo>
                  <a:cubicBezTo>
                    <a:pt x="94" y="489"/>
                    <a:pt x="94" y="489"/>
                    <a:pt x="94" y="489"/>
                  </a:cubicBezTo>
                  <a:lnTo>
                    <a:pt x="96" y="488"/>
                  </a:lnTo>
                  <a:close/>
                  <a:moveTo>
                    <a:pt x="272" y="605"/>
                  </a:moveTo>
                  <a:cubicBezTo>
                    <a:pt x="272" y="605"/>
                    <a:pt x="272" y="605"/>
                    <a:pt x="272" y="605"/>
                  </a:cubicBezTo>
                  <a:cubicBezTo>
                    <a:pt x="271" y="605"/>
                    <a:pt x="271" y="605"/>
                    <a:pt x="271" y="605"/>
                  </a:cubicBezTo>
                  <a:cubicBezTo>
                    <a:pt x="271" y="605"/>
                    <a:pt x="271" y="605"/>
                    <a:pt x="271" y="605"/>
                  </a:cubicBezTo>
                  <a:cubicBezTo>
                    <a:pt x="271" y="606"/>
                    <a:pt x="271" y="606"/>
                    <a:pt x="271" y="606"/>
                  </a:cubicBezTo>
                  <a:cubicBezTo>
                    <a:pt x="272" y="606"/>
                    <a:pt x="272" y="606"/>
                    <a:pt x="272" y="606"/>
                  </a:cubicBezTo>
                  <a:cubicBezTo>
                    <a:pt x="272" y="606"/>
                    <a:pt x="272" y="606"/>
                    <a:pt x="272" y="606"/>
                  </a:cubicBezTo>
                  <a:cubicBezTo>
                    <a:pt x="272" y="605"/>
                    <a:pt x="272" y="605"/>
                    <a:pt x="272" y="605"/>
                  </a:cubicBezTo>
                  <a:close/>
                  <a:moveTo>
                    <a:pt x="115" y="515"/>
                  </a:moveTo>
                  <a:cubicBezTo>
                    <a:pt x="115" y="515"/>
                    <a:pt x="115" y="515"/>
                    <a:pt x="115" y="515"/>
                  </a:cubicBezTo>
                  <a:cubicBezTo>
                    <a:pt x="115" y="515"/>
                    <a:pt x="115" y="515"/>
                    <a:pt x="115" y="515"/>
                  </a:cubicBezTo>
                  <a:cubicBezTo>
                    <a:pt x="115" y="515"/>
                    <a:pt x="115" y="515"/>
                    <a:pt x="115" y="515"/>
                  </a:cubicBezTo>
                  <a:cubicBezTo>
                    <a:pt x="115" y="516"/>
                    <a:pt x="115" y="516"/>
                    <a:pt x="115" y="516"/>
                  </a:cubicBezTo>
                  <a:cubicBezTo>
                    <a:pt x="116" y="516"/>
                    <a:pt x="116" y="516"/>
                    <a:pt x="116" y="516"/>
                  </a:cubicBezTo>
                  <a:cubicBezTo>
                    <a:pt x="116" y="517"/>
                    <a:pt x="116" y="517"/>
                    <a:pt x="116" y="517"/>
                  </a:cubicBezTo>
                  <a:cubicBezTo>
                    <a:pt x="117" y="516"/>
                    <a:pt x="117" y="516"/>
                    <a:pt x="117" y="516"/>
                  </a:cubicBezTo>
                  <a:cubicBezTo>
                    <a:pt x="117" y="516"/>
                    <a:pt x="117" y="516"/>
                    <a:pt x="117" y="516"/>
                  </a:cubicBezTo>
                  <a:cubicBezTo>
                    <a:pt x="117" y="516"/>
                    <a:pt x="117" y="516"/>
                    <a:pt x="117" y="516"/>
                  </a:cubicBezTo>
                  <a:cubicBezTo>
                    <a:pt x="117" y="515"/>
                    <a:pt x="117" y="515"/>
                    <a:pt x="117" y="515"/>
                  </a:cubicBezTo>
                  <a:cubicBezTo>
                    <a:pt x="117" y="515"/>
                    <a:pt x="117" y="515"/>
                    <a:pt x="117" y="515"/>
                  </a:cubicBezTo>
                  <a:cubicBezTo>
                    <a:pt x="117" y="515"/>
                    <a:pt x="117" y="515"/>
                    <a:pt x="117" y="515"/>
                  </a:cubicBezTo>
                  <a:cubicBezTo>
                    <a:pt x="117" y="515"/>
                    <a:pt x="117" y="515"/>
                    <a:pt x="117" y="515"/>
                  </a:cubicBezTo>
                  <a:cubicBezTo>
                    <a:pt x="117" y="514"/>
                    <a:pt x="117" y="514"/>
                    <a:pt x="117" y="514"/>
                  </a:cubicBezTo>
                  <a:cubicBezTo>
                    <a:pt x="117" y="514"/>
                    <a:pt x="117" y="514"/>
                    <a:pt x="117" y="514"/>
                  </a:cubicBezTo>
                  <a:cubicBezTo>
                    <a:pt x="117" y="514"/>
                    <a:pt x="117" y="514"/>
                    <a:pt x="117" y="514"/>
                  </a:cubicBezTo>
                  <a:cubicBezTo>
                    <a:pt x="117" y="514"/>
                    <a:pt x="117" y="514"/>
                    <a:pt x="117" y="514"/>
                  </a:cubicBezTo>
                  <a:cubicBezTo>
                    <a:pt x="117" y="514"/>
                    <a:pt x="117" y="514"/>
                    <a:pt x="117" y="514"/>
                  </a:cubicBezTo>
                  <a:cubicBezTo>
                    <a:pt x="117" y="514"/>
                    <a:pt x="117" y="514"/>
                    <a:pt x="117" y="514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6" y="514"/>
                    <a:pt x="116" y="514"/>
                    <a:pt x="116" y="514"/>
                  </a:cubicBezTo>
                  <a:cubicBezTo>
                    <a:pt x="115" y="514"/>
                    <a:pt x="115" y="514"/>
                    <a:pt x="115" y="514"/>
                  </a:cubicBezTo>
                  <a:cubicBezTo>
                    <a:pt x="115" y="514"/>
                    <a:pt x="115" y="514"/>
                    <a:pt x="115" y="514"/>
                  </a:cubicBezTo>
                  <a:cubicBezTo>
                    <a:pt x="115" y="514"/>
                    <a:pt x="115" y="514"/>
                    <a:pt x="115" y="514"/>
                  </a:cubicBezTo>
                  <a:cubicBezTo>
                    <a:pt x="115" y="515"/>
                    <a:pt x="115" y="515"/>
                    <a:pt x="115" y="515"/>
                  </a:cubicBezTo>
                  <a:close/>
                  <a:moveTo>
                    <a:pt x="289" y="611"/>
                  </a:moveTo>
                  <a:cubicBezTo>
                    <a:pt x="289" y="611"/>
                    <a:pt x="289" y="611"/>
                    <a:pt x="289" y="611"/>
                  </a:cubicBezTo>
                  <a:cubicBezTo>
                    <a:pt x="288" y="611"/>
                    <a:pt x="288" y="611"/>
                    <a:pt x="288" y="611"/>
                  </a:cubicBezTo>
                  <a:cubicBezTo>
                    <a:pt x="288" y="611"/>
                    <a:pt x="288" y="611"/>
                    <a:pt x="288" y="611"/>
                  </a:cubicBezTo>
                  <a:cubicBezTo>
                    <a:pt x="288" y="611"/>
                    <a:pt x="288" y="611"/>
                    <a:pt x="288" y="611"/>
                  </a:cubicBezTo>
                  <a:cubicBezTo>
                    <a:pt x="287" y="611"/>
                    <a:pt x="287" y="611"/>
                    <a:pt x="287" y="611"/>
                  </a:cubicBezTo>
                  <a:cubicBezTo>
                    <a:pt x="287" y="611"/>
                    <a:pt x="287" y="611"/>
                    <a:pt x="287" y="611"/>
                  </a:cubicBezTo>
                  <a:cubicBezTo>
                    <a:pt x="288" y="611"/>
                    <a:pt x="288" y="611"/>
                    <a:pt x="288" y="611"/>
                  </a:cubicBezTo>
                  <a:cubicBezTo>
                    <a:pt x="288" y="611"/>
                    <a:pt x="288" y="611"/>
                    <a:pt x="288" y="611"/>
                  </a:cubicBezTo>
                  <a:cubicBezTo>
                    <a:pt x="288" y="611"/>
                    <a:pt x="288" y="611"/>
                    <a:pt x="288" y="611"/>
                  </a:cubicBezTo>
                  <a:cubicBezTo>
                    <a:pt x="288" y="611"/>
                    <a:pt x="288" y="611"/>
                    <a:pt x="288" y="611"/>
                  </a:cubicBezTo>
                  <a:cubicBezTo>
                    <a:pt x="288" y="612"/>
                    <a:pt x="288" y="612"/>
                    <a:pt x="288" y="612"/>
                  </a:cubicBezTo>
                  <a:cubicBezTo>
                    <a:pt x="288" y="612"/>
                    <a:pt x="288" y="612"/>
                    <a:pt x="288" y="612"/>
                  </a:cubicBezTo>
                  <a:cubicBezTo>
                    <a:pt x="288" y="612"/>
                    <a:pt x="288" y="612"/>
                    <a:pt x="288" y="612"/>
                  </a:cubicBezTo>
                  <a:cubicBezTo>
                    <a:pt x="288" y="612"/>
                    <a:pt x="288" y="612"/>
                    <a:pt x="288" y="612"/>
                  </a:cubicBezTo>
                  <a:cubicBezTo>
                    <a:pt x="289" y="612"/>
                    <a:pt x="289" y="612"/>
                    <a:pt x="289" y="612"/>
                  </a:cubicBezTo>
                  <a:cubicBezTo>
                    <a:pt x="289" y="612"/>
                    <a:pt x="289" y="612"/>
                    <a:pt x="289" y="612"/>
                  </a:cubicBezTo>
                  <a:cubicBezTo>
                    <a:pt x="289" y="612"/>
                    <a:pt x="289" y="612"/>
                    <a:pt x="289" y="612"/>
                  </a:cubicBezTo>
                  <a:cubicBezTo>
                    <a:pt x="289" y="612"/>
                    <a:pt x="289" y="612"/>
                    <a:pt x="289" y="612"/>
                  </a:cubicBezTo>
                  <a:cubicBezTo>
                    <a:pt x="290" y="612"/>
                    <a:pt x="290" y="612"/>
                    <a:pt x="290" y="612"/>
                  </a:cubicBezTo>
                  <a:lnTo>
                    <a:pt x="289" y="611"/>
                  </a:lnTo>
                  <a:close/>
                  <a:moveTo>
                    <a:pt x="62" y="500"/>
                  </a:moveTo>
                  <a:cubicBezTo>
                    <a:pt x="62" y="500"/>
                    <a:pt x="62" y="500"/>
                    <a:pt x="62" y="500"/>
                  </a:cubicBezTo>
                  <a:cubicBezTo>
                    <a:pt x="61" y="500"/>
                    <a:pt x="61" y="500"/>
                    <a:pt x="61" y="500"/>
                  </a:cubicBezTo>
                  <a:cubicBezTo>
                    <a:pt x="61" y="500"/>
                    <a:pt x="61" y="500"/>
                    <a:pt x="61" y="500"/>
                  </a:cubicBezTo>
                  <a:cubicBezTo>
                    <a:pt x="60" y="500"/>
                    <a:pt x="60" y="500"/>
                    <a:pt x="60" y="500"/>
                  </a:cubicBezTo>
                  <a:cubicBezTo>
                    <a:pt x="60" y="500"/>
                    <a:pt x="60" y="500"/>
                    <a:pt x="60" y="500"/>
                  </a:cubicBezTo>
                  <a:cubicBezTo>
                    <a:pt x="60" y="500"/>
                    <a:pt x="60" y="500"/>
                    <a:pt x="60" y="500"/>
                  </a:cubicBezTo>
                  <a:cubicBezTo>
                    <a:pt x="61" y="500"/>
                    <a:pt x="61" y="500"/>
                    <a:pt x="61" y="500"/>
                  </a:cubicBezTo>
                  <a:cubicBezTo>
                    <a:pt x="61" y="500"/>
                    <a:pt x="61" y="500"/>
                    <a:pt x="61" y="500"/>
                  </a:cubicBezTo>
                  <a:cubicBezTo>
                    <a:pt x="63" y="501"/>
                    <a:pt x="63" y="501"/>
                    <a:pt x="63" y="501"/>
                  </a:cubicBezTo>
                  <a:cubicBezTo>
                    <a:pt x="63" y="501"/>
                    <a:pt x="63" y="501"/>
                    <a:pt x="63" y="501"/>
                  </a:cubicBezTo>
                  <a:cubicBezTo>
                    <a:pt x="63" y="501"/>
                    <a:pt x="63" y="501"/>
                    <a:pt x="63" y="501"/>
                  </a:cubicBezTo>
                  <a:cubicBezTo>
                    <a:pt x="64" y="501"/>
                    <a:pt x="64" y="501"/>
                    <a:pt x="64" y="501"/>
                  </a:cubicBezTo>
                  <a:cubicBezTo>
                    <a:pt x="63" y="500"/>
                    <a:pt x="63" y="500"/>
                    <a:pt x="63" y="500"/>
                  </a:cubicBezTo>
                  <a:lnTo>
                    <a:pt x="62" y="500"/>
                  </a:lnTo>
                  <a:close/>
                  <a:moveTo>
                    <a:pt x="296" y="614"/>
                  </a:moveTo>
                  <a:cubicBezTo>
                    <a:pt x="297" y="614"/>
                    <a:pt x="297" y="614"/>
                    <a:pt x="297" y="614"/>
                  </a:cubicBezTo>
                  <a:cubicBezTo>
                    <a:pt x="297" y="614"/>
                    <a:pt x="297" y="614"/>
                    <a:pt x="297" y="614"/>
                  </a:cubicBezTo>
                  <a:cubicBezTo>
                    <a:pt x="298" y="614"/>
                    <a:pt x="298" y="614"/>
                    <a:pt x="298" y="614"/>
                  </a:cubicBezTo>
                  <a:cubicBezTo>
                    <a:pt x="298" y="614"/>
                    <a:pt x="298" y="614"/>
                    <a:pt x="298" y="614"/>
                  </a:cubicBezTo>
                  <a:cubicBezTo>
                    <a:pt x="298" y="614"/>
                    <a:pt x="298" y="614"/>
                    <a:pt x="298" y="614"/>
                  </a:cubicBezTo>
                  <a:cubicBezTo>
                    <a:pt x="298" y="614"/>
                    <a:pt x="298" y="614"/>
                    <a:pt x="298" y="614"/>
                  </a:cubicBezTo>
                  <a:cubicBezTo>
                    <a:pt x="298" y="613"/>
                    <a:pt x="298" y="613"/>
                    <a:pt x="298" y="613"/>
                  </a:cubicBezTo>
                  <a:cubicBezTo>
                    <a:pt x="297" y="613"/>
                    <a:pt x="297" y="613"/>
                    <a:pt x="297" y="613"/>
                  </a:cubicBezTo>
                  <a:cubicBezTo>
                    <a:pt x="297" y="613"/>
                    <a:pt x="297" y="613"/>
                    <a:pt x="297" y="613"/>
                  </a:cubicBezTo>
                  <a:cubicBezTo>
                    <a:pt x="296" y="613"/>
                    <a:pt x="296" y="613"/>
                    <a:pt x="296" y="613"/>
                  </a:cubicBezTo>
                  <a:cubicBezTo>
                    <a:pt x="296" y="613"/>
                    <a:pt x="296" y="613"/>
                    <a:pt x="296" y="613"/>
                  </a:cubicBezTo>
                  <a:cubicBezTo>
                    <a:pt x="296" y="614"/>
                    <a:pt x="296" y="614"/>
                    <a:pt x="296" y="614"/>
                  </a:cubicBezTo>
                  <a:close/>
                  <a:moveTo>
                    <a:pt x="294" y="612"/>
                  </a:moveTo>
                  <a:cubicBezTo>
                    <a:pt x="294" y="612"/>
                    <a:pt x="294" y="612"/>
                    <a:pt x="294" y="612"/>
                  </a:cubicBezTo>
                  <a:cubicBezTo>
                    <a:pt x="295" y="613"/>
                    <a:pt x="295" y="613"/>
                    <a:pt x="295" y="613"/>
                  </a:cubicBezTo>
                  <a:cubicBezTo>
                    <a:pt x="295" y="613"/>
                    <a:pt x="295" y="613"/>
                    <a:pt x="295" y="613"/>
                  </a:cubicBezTo>
                  <a:cubicBezTo>
                    <a:pt x="296" y="613"/>
                    <a:pt x="296" y="613"/>
                    <a:pt x="296" y="613"/>
                  </a:cubicBezTo>
                  <a:cubicBezTo>
                    <a:pt x="296" y="613"/>
                    <a:pt x="296" y="613"/>
                    <a:pt x="296" y="613"/>
                  </a:cubicBezTo>
                  <a:cubicBezTo>
                    <a:pt x="296" y="613"/>
                    <a:pt x="296" y="613"/>
                    <a:pt x="296" y="613"/>
                  </a:cubicBezTo>
                  <a:cubicBezTo>
                    <a:pt x="296" y="613"/>
                    <a:pt x="296" y="613"/>
                    <a:pt x="296" y="613"/>
                  </a:cubicBezTo>
                  <a:cubicBezTo>
                    <a:pt x="297" y="613"/>
                    <a:pt x="297" y="613"/>
                    <a:pt x="297" y="613"/>
                  </a:cubicBezTo>
                  <a:cubicBezTo>
                    <a:pt x="297" y="612"/>
                    <a:pt x="297" y="612"/>
                    <a:pt x="297" y="612"/>
                  </a:cubicBezTo>
                  <a:cubicBezTo>
                    <a:pt x="297" y="612"/>
                    <a:pt x="297" y="612"/>
                    <a:pt x="297" y="612"/>
                  </a:cubicBezTo>
                  <a:cubicBezTo>
                    <a:pt x="296" y="612"/>
                    <a:pt x="296" y="612"/>
                    <a:pt x="296" y="612"/>
                  </a:cubicBezTo>
                  <a:cubicBezTo>
                    <a:pt x="296" y="612"/>
                    <a:pt x="296" y="612"/>
                    <a:pt x="296" y="612"/>
                  </a:cubicBezTo>
                  <a:cubicBezTo>
                    <a:pt x="296" y="612"/>
                    <a:pt x="296" y="612"/>
                    <a:pt x="296" y="612"/>
                  </a:cubicBezTo>
                  <a:cubicBezTo>
                    <a:pt x="295" y="612"/>
                    <a:pt x="295" y="612"/>
                    <a:pt x="295" y="612"/>
                  </a:cubicBezTo>
                  <a:cubicBezTo>
                    <a:pt x="296" y="612"/>
                    <a:pt x="296" y="612"/>
                    <a:pt x="296" y="612"/>
                  </a:cubicBezTo>
                  <a:cubicBezTo>
                    <a:pt x="296" y="612"/>
                    <a:pt x="296" y="612"/>
                    <a:pt x="296" y="612"/>
                  </a:cubicBezTo>
                  <a:cubicBezTo>
                    <a:pt x="296" y="612"/>
                    <a:pt x="296" y="612"/>
                    <a:pt x="296" y="612"/>
                  </a:cubicBezTo>
                  <a:cubicBezTo>
                    <a:pt x="294" y="612"/>
                    <a:pt x="294" y="612"/>
                    <a:pt x="294" y="612"/>
                  </a:cubicBezTo>
                  <a:close/>
                  <a:moveTo>
                    <a:pt x="120" y="504"/>
                  </a:moveTo>
                  <a:cubicBezTo>
                    <a:pt x="120" y="504"/>
                    <a:pt x="120" y="504"/>
                    <a:pt x="120" y="504"/>
                  </a:cubicBezTo>
                  <a:cubicBezTo>
                    <a:pt x="119" y="504"/>
                    <a:pt x="119" y="504"/>
                    <a:pt x="119" y="504"/>
                  </a:cubicBezTo>
                  <a:cubicBezTo>
                    <a:pt x="119" y="504"/>
                    <a:pt x="119" y="504"/>
                    <a:pt x="119" y="504"/>
                  </a:cubicBezTo>
                  <a:cubicBezTo>
                    <a:pt x="119" y="505"/>
                    <a:pt x="119" y="505"/>
                    <a:pt x="119" y="505"/>
                  </a:cubicBezTo>
                  <a:cubicBezTo>
                    <a:pt x="118" y="505"/>
                    <a:pt x="118" y="505"/>
                    <a:pt x="118" y="505"/>
                  </a:cubicBezTo>
                  <a:cubicBezTo>
                    <a:pt x="118" y="505"/>
                    <a:pt x="118" y="505"/>
                    <a:pt x="118" y="505"/>
                  </a:cubicBezTo>
                  <a:cubicBezTo>
                    <a:pt x="118" y="505"/>
                    <a:pt x="118" y="505"/>
                    <a:pt x="118" y="505"/>
                  </a:cubicBezTo>
                  <a:cubicBezTo>
                    <a:pt x="118" y="506"/>
                    <a:pt x="118" y="506"/>
                    <a:pt x="118" y="506"/>
                  </a:cubicBezTo>
                  <a:cubicBezTo>
                    <a:pt x="118" y="506"/>
                    <a:pt x="118" y="506"/>
                    <a:pt x="118" y="506"/>
                  </a:cubicBezTo>
                  <a:cubicBezTo>
                    <a:pt x="118" y="506"/>
                    <a:pt x="118" y="506"/>
                    <a:pt x="118" y="506"/>
                  </a:cubicBezTo>
                  <a:cubicBezTo>
                    <a:pt x="118" y="506"/>
                    <a:pt x="118" y="506"/>
                    <a:pt x="118" y="506"/>
                  </a:cubicBezTo>
                  <a:cubicBezTo>
                    <a:pt x="119" y="506"/>
                    <a:pt x="119" y="506"/>
                    <a:pt x="119" y="506"/>
                  </a:cubicBezTo>
                  <a:cubicBezTo>
                    <a:pt x="119" y="506"/>
                    <a:pt x="119" y="506"/>
                    <a:pt x="119" y="506"/>
                  </a:cubicBezTo>
                  <a:cubicBezTo>
                    <a:pt x="120" y="506"/>
                    <a:pt x="120" y="506"/>
                    <a:pt x="120" y="506"/>
                  </a:cubicBezTo>
                  <a:cubicBezTo>
                    <a:pt x="120" y="506"/>
                    <a:pt x="120" y="506"/>
                    <a:pt x="120" y="506"/>
                  </a:cubicBezTo>
                  <a:cubicBezTo>
                    <a:pt x="120" y="505"/>
                    <a:pt x="120" y="505"/>
                    <a:pt x="120" y="505"/>
                  </a:cubicBezTo>
                  <a:cubicBezTo>
                    <a:pt x="120" y="504"/>
                    <a:pt x="120" y="504"/>
                    <a:pt x="120" y="504"/>
                  </a:cubicBezTo>
                  <a:close/>
                  <a:moveTo>
                    <a:pt x="121" y="514"/>
                  </a:moveTo>
                  <a:cubicBezTo>
                    <a:pt x="121" y="514"/>
                    <a:pt x="121" y="514"/>
                    <a:pt x="121" y="514"/>
                  </a:cubicBezTo>
                  <a:cubicBezTo>
                    <a:pt x="120" y="514"/>
                    <a:pt x="120" y="514"/>
                    <a:pt x="120" y="514"/>
                  </a:cubicBezTo>
                  <a:cubicBezTo>
                    <a:pt x="120" y="514"/>
                    <a:pt x="120" y="514"/>
                    <a:pt x="120" y="514"/>
                  </a:cubicBezTo>
                  <a:cubicBezTo>
                    <a:pt x="120" y="512"/>
                    <a:pt x="120" y="512"/>
                    <a:pt x="120" y="512"/>
                  </a:cubicBezTo>
                  <a:cubicBezTo>
                    <a:pt x="120" y="512"/>
                    <a:pt x="120" y="512"/>
                    <a:pt x="120" y="512"/>
                  </a:cubicBezTo>
                  <a:cubicBezTo>
                    <a:pt x="120" y="512"/>
                    <a:pt x="120" y="512"/>
                    <a:pt x="120" y="512"/>
                  </a:cubicBezTo>
                  <a:cubicBezTo>
                    <a:pt x="119" y="511"/>
                    <a:pt x="119" y="511"/>
                    <a:pt x="119" y="511"/>
                  </a:cubicBezTo>
                  <a:cubicBezTo>
                    <a:pt x="119" y="511"/>
                    <a:pt x="119" y="511"/>
                    <a:pt x="119" y="511"/>
                  </a:cubicBezTo>
                  <a:cubicBezTo>
                    <a:pt x="119" y="512"/>
                    <a:pt x="119" y="512"/>
                    <a:pt x="119" y="512"/>
                  </a:cubicBezTo>
                  <a:cubicBezTo>
                    <a:pt x="119" y="512"/>
                    <a:pt x="119" y="512"/>
                    <a:pt x="119" y="512"/>
                  </a:cubicBezTo>
                  <a:cubicBezTo>
                    <a:pt x="119" y="513"/>
                    <a:pt x="119" y="513"/>
                    <a:pt x="119" y="513"/>
                  </a:cubicBezTo>
                  <a:cubicBezTo>
                    <a:pt x="119" y="513"/>
                    <a:pt x="119" y="513"/>
                    <a:pt x="119" y="513"/>
                  </a:cubicBezTo>
                  <a:cubicBezTo>
                    <a:pt x="119" y="513"/>
                    <a:pt x="119" y="513"/>
                    <a:pt x="119" y="513"/>
                  </a:cubicBezTo>
                  <a:cubicBezTo>
                    <a:pt x="119" y="514"/>
                    <a:pt x="119" y="514"/>
                    <a:pt x="119" y="514"/>
                  </a:cubicBezTo>
                  <a:cubicBezTo>
                    <a:pt x="119" y="514"/>
                    <a:pt x="119" y="514"/>
                    <a:pt x="119" y="514"/>
                  </a:cubicBezTo>
                  <a:cubicBezTo>
                    <a:pt x="119" y="514"/>
                    <a:pt x="119" y="514"/>
                    <a:pt x="119" y="514"/>
                  </a:cubicBezTo>
                  <a:cubicBezTo>
                    <a:pt x="119" y="514"/>
                    <a:pt x="119" y="514"/>
                    <a:pt x="119" y="514"/>
                  </a:cubicBezTo>
                  <a:cubicBezTo>
                    <a:pt x="119" y="514"/>
                    <a:pt x="119" y="514"/>
                    <a:pt x="119" y="514"/>
                  </a:cubicBezTo>
                  <a:cubicBezTo>
                    <a:pt x="119" y="515"/>
                    <a:pt x="119" y="515"/>
                    <a:pt x="119" y="515"/>
                  </a:cubicBezTo>
                  <a:cubicBezTo>
                    <a:pt x="119" y="515"/>
                    <a:pt x="119" y="515"/>
                    <a:pt x="119" y="515"/>
                  </a:cubicBezTo>
                  <a:cubicBezTo>
                    <a:pt x="119" y="515"/>
                    <a:pt x="119" y="515"/>
                    <a:pt x="119" y="515"/>
                  </a:cubicBezTo>
                  <a:cubicBezTo>
                    <a:pt x="119" y="516"/>
                    <a:pt x="119" y="516"/>
                    <a:pt x="119" y="516"/>
                  </a:cubicBezTo>
                  <a:cubicBezTo>
                    <a:pt x="119" y="516"/>
                    <a:pt x="119" y="516"/>
                    <a:pt x="119" y="516"/>
                  </a:cubicBezTo>
                  <a:cubicBezTo>
                    <a:pt x="119" y="516"/>
                    <a:pt x="119" y="516"/>
                    <a:pt x="119" y="516"/>
                  </a:cubicBezTo>
                  <a:cubicBezTo>
                    <a:pt x="119" y="517"/>
                    <a:pt x="119" y="517"/>
                    <a:pt x="119" y="517"/>
                  </a:cubicBezTo>
                  <a:cubicBezTo>
                    <a:pt x="119" y="517"/>
                    <a:pt x="119" y="517"/>
                    <a:pt x="119" y="517"/>
                  </a:cubicBezTo>
                  <a:cubicBezTo>
                    <a:pt x="119" y="516"/>
                    <a:pt x="119" y="516"/>
                    <a:pt x="119" y="516"/>
                  </a:cubicBezTo>
                  <a:cubicBezTo>
                    <a:pt x="119" y="516"/>
                    <a:pt x="119" y="516"/>
                    <a:pt x="119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19" y="515"/>
                    <a:pt x="119" y="515"/>
                    <a:pt x="119" y="515"/>
                  </a:cubicBezTo>
                  <a:cubicBezTo>
                    <a:pt x="119" y="515"/>
                    <a:pt x="119" y="515"/>
                    <a:pt x="119" y="515"/>
                  </a:cubicBezTo>
                  <a:cubicBezTo>
                    <a:pt x="119" y="515"/>
                    <a:pt x="119" y="515"/>
                    <a:pt x="119" y="515"/>
                  </a:cubicBezTo>
                  <a:cubicBezTo>
                    <a:pt x="119" y="515"/>
                    <a:pt x="119" y="515"/>
                    <a:pt x="119" y="515"/>
                  </a:cubicBezTo>
                  <a:cubicBezTo>
                    <a:pt x="119" y="515"/>
                    <a:pt x="119" y="515"/>
                    <a:pt x="119" y="515"/>
                  </a:cubicBezTo>
                  <a:cubicBezTo>
                    <a:pt x="120" y="515"/>
                    <a:pt x="120" y="515"/>
                    <a:pt x="120" y="515"/>
                  </a:cubicBezTo>
                  <a:cubicBezTo>
                    <a:pt x="120" y="515"/>
                    <a:pt x="120" y="515"/>
                    <a:pt x="120" y="515"/>
                  </a:cubicBezTo>
                  <a:cubicBezTo>
                    <a:pt x="120" y="515"/>
                    <a:pt x="120" y="515"/>
                    <a:pt x="120" y="515"/>
                  </a:cubicBezTo>
                  <a:cubicBezTo>
                    <a:pt x="120" y="515"/>
                    <a:pt x="120" y="515"/>
                    <a:pt x="120" y="515"/>
                  </a:cubicBezTo>
                  <a:cubicBezTo>
                    <a:pt x="121" y="515"/>
                    <a:pt x="121" y="515"/>
                    <a:pt x="121" y="515"/>
                  </a:cubicBezTo>
                  <a:cubicBezTo>
                    <a:pt x="121" y="515"/>
                    <a:pt x="121" y="515"/>
                    <a:pt x="121" y="515"/>
                  </a:cubicBezTo>
                  <a:cubicBezTo>
                    <a:pt x="121" y="515"/>
                    <a:pt x="121" y="515"/>
                    <a:pt x="121" y="515"/>
                  </a:cubicBezTo>
                  <a:lnTo>
                    <a:pt x="121" y="514"/>
                  </a:lnTo>
                  <a:close/>
                  <a:moveTo>
                    <a:pt x="310" y="566"/>
                  </a:moveTo>
                  <a:cubicBezTo>
                    <a:pt x="310" y="565"/>
                    <a:pt x="310" y="565"/>
                    <a:pt x="310" y="565"/>
                  </a:cubicBezTo>
                  <a:cubicBezTo>
                    <a:pt x="309" y="566"/>
                    <a:pt x="309" y="566"/>
                    <a:pt x="309" y="566"/>
                  </a:cubicBezTo>
                  <a:cubicBezTo>
                    <a:pt x="309" y="566"/>
                    <a:pt x="309" y="566"/>
                    <a:pt x="309" y="566"/>
                  </a:cubicBezTo>
                  <a:cubicBezTo>
                    <a:pt x="309" y="566"/>
                    <a:pt x="309" y="566"/>
                    <a:pt x="309" y="566"/>
                  </a:cubicBezTo>
                  <a:cubicBezTo>
                    <a:pt x="309" y="566"/>
                    <a:pt x="309" y="566"/>
                    <a:pt x="309" y="566"/>
                  </a:cubicBezTo>
                  <a:cubicBezTo>
                    <a:pt x="309" y="565"/>
                    <a:pt x="309" y="565"/>
                    <a:pt x="309" y="565"/>
                  </a:cubicBezTo>
                  <a:cubicBezTo>
                    <a:pt x="309" y="566"/>
                    <a:pt x="309" y="566"/>
                    <a:pt x="309" y="566"/>
                  </a:cubicBezTo>
                  <a:cubicBezTo>
                    <a:pt x="309" y="566"/>
                    <a:pt x="309" y="566"/>
                    <a:pt x="309" y="566"/>
                  </a:cubicBezTo>
                  <a:cubicBezTo>
                    <a:pt x="309" y="566"/>
                    <a:pt x="309" y="566"/>
                    <a:pt x="309" y="566"/>
                  </a:cubicBezTo>
                  <a:cubicBezTo>
                    <a:pt x="309" y="566"/>
                    <a:pt x="309" y="566"/>
                    <a:pt x="309" y="566"/>
                  </a:cubicBezTo>
                  <a:cubicBezTo>
                    <a:pt x="309" y="566"/>
                    <a:pt x="309" y="566"/>
                    <a:pt x="309" y="566"/>
                  </a:cubicBezTo>
                  <a:cubicBezTo>
                    <a:pt x="310" y="566"/>
                    <a:pt x="310" y="566"/>
                    <a:pt x="310" y="566"/>
                  </a:cubicBezTo>
                  <a:cubicBezTo>
                    <a:pt x="310" y="566"/>
                    <a:pt x="310" y="566"/>
                    <a:pt x="310" y="566"/>
                  </a:cubicBezTo>
                  <a:cubicBezTo>
                    <a:pt x="310" y="566"/>
                    <a:pt x="310" y="566"/>
                    <a:pt x="310" y="566"/>
                  </a:cubicBezTo>
                  <a:cubicBezTo>
                    <a:pt x="310" y="566"/>
                    <a:pt x="310" y="566"/>
                    <a:pt x="310" y="566"/>
                  </a:cubicBezTo>
                  <a:cubicBezTo>
                    <a:pt x="310" y="566"/>
                    <a:pt x="310" y="566"/>
                    <a:pt x="310" y="566"/>
                  </a:cubicBezTo>
                  <a:cubicBezTo>
                    <a:pt x="310" y="566"/>
                    <a:pt x="310" y="566"/>
                    <a:pt x="310" y="566"/>
                  </a:cubicBezTo>
                  <a:close/>
                  <a:moveTo>
                    <a:pt x="119" y="530"/>
                  </a:moveTo>
                  <a:cubicBezTo>
                    <a:pt x="119" y="531"/>
                    <a:pt x="119" y="531"/>
                    <a:pt x="119" y="531"/>
                  </a:cubicBezTo>
                  <a:cubicBezTo>
                    <a:pt x="119" y="530"/>
                    <a:pt x="119" y="530"/>
                    <a:pt x="119" y="530"/>
                  </a:cubicBezTo>
                  <a:cubicBezTo>
                    <a:pt x="119" y="530"/>
                    <a:pt x="119" y="530"/>
                    <a:pt x="119" y="530"/>
                  </a:cubicBezTo>
                  <a:cubicBezTo>
                    <a:pt x="119" y="530"/>
                    <a:pt x="119" y="530"/>
                    <a:pt x="119" y="530"/>
                  </a:cubicBezTo>
                  <a:cubicBezTo>
                    <a:pt x="119" y="530"/>
                    <a:pt x="119" y="530"/>
                    <a:pt x="119" y="530"/>
                  </a:cubicBezTo>
                  <a:cubicBezTo>
                    <a:pt x="119" y="530"/>
                    <a:pt x="119" y="530"/>
                    <a:pt x="119" y="530"/>
                  </a:cubicBezTo>
                  <a:cubicBezTo>
                    <a:pt x="119" y="530"/>
                    <a:pt x="119" y="530"/>
                    <a:pt x="119" y="530"/>
                  </a:cubicBezTo>
                  <a:cubicBezTo>
                    <a:pt x="118" y="529"/>
                    <a:pt x="118" y="529"/>
                    <a:pt x="118" y="529"/>
                  </a:cubicBezTo>
                  <a:cubicBezTo>
                    <a:pt x="118" y="529"/>
                    <a:pt x="118" y="529"/>
                    <a:pt x="118" y="529"/>
                  </a:cubicBezTo>
                  <a:cubicBezTo>
                    <a:pt x="118" y="529"/>
                    <a:pt x="118" y="529"/>
                    <a:pt x="118" y="529"/>
                  </a:cubicBezTo>
                  <a:cubicBezTo>
                    <a:pt x="118" y="528"/>
                    <a:pt x="118" y="528"/>
                    <a:pt x="118" y="528"/>
                  </a:cubicBezTo>
                  <a:cubicBezTo>
                    <a:pt x="118" y="528"/>
                    <a:pt x="118" y="528"/>
                    <a:pt x="118" y="528"/>
                  </a:cubicBezTo>
                  <a:cubicBezTo>
                    <a:pt x="118" y="528"/>
                    <a:pt x="118" y="528"/>
                    <a:pt x="118" y="528"/>
                  </a:cubicBezTo>
                  <a:cubicBezTo>
                    <a:pt x="118" y="528"/>
                    <a:pt x="118" y="528"/>
                    <a:pt x="118" y="528"/>
                  </a:cubicBezTo>
                  <a:cubicBezTo>
                    <a:pt x="118" y="529"/>
                    <a:pt x="118" y="529"/>
                    <a:pt x="118" y="529"/>
                  </a:cubicBezTo>
                  <a:cubicBezTo>
                    <a:pt x="118" y="529"/>
                    <a:pt x="118" y="529"/>
                    <a:pt x="118" y="529"/>
                  </a:cubicBezTo>
                  <a:cubicBezTo>
                    <a:pt x="118" y="529"/>
                    <a:pt x="118" y="529"/>
                    <a:pt x="118" y="529"/>
                  </a:cubicBezTo>
                  <a:cubicBezTo>
                    <a:pt x="118" y="530"/>
                    <a:pt x="118" y="530"/>
                    <a:pt x="118" y="530"/>
                  </a:cubicBezTo>
                  <a:cubicBezTo>
                    <a:pt x="118" y="531"/>
                    <a:pt x="118" y="531"/>
                    <a:pt x="118" y="531"/>
                  </a:cubicBezTo>
                  <a:cubicBezTo>
                    <a:pt x="118" y="531"/>
                    <a:pt x="118" y="531"/>
                    <a:pt x="118" y="531"/>
                  </a:cubicBezTo>
                  <a:cubicBezTo>
                    <a:pt x="119" y="531"/>
                    <a:pt x="119" y="531"/>
                    <a:pt x="119" y="531"/>
                  </a:cubicBezTo>
                  <a:cubicBezTo>
                    <a:pt x="119" y="531"/>
                    <a:pt x="119" y="531"/>
                    <a:pt x="119" y="531"/>
                  </a:cubicBezTo>
                  <a:cubicBezTo>
                    <a:pt x="119" y="531"/>
                    <a:pt x="119" y="531"/>
                    <a:pt x="119" y="531"/>
                  </a:cubicBezTo>
                  <a:cubicBezTo>
                    <a:pt x="119" y="531"/>
                    <a:pt x="119" y="531"/>
                    <a:pt x="119" y="531"/>
                  </a:cubicBezTo>
                  <a:cubicBezTo>
                    <a:pt x="119" y="531"/>
                    <a:pt x="119" y="531"/>
                    <a:pt x="119" y="531"/>
                  </a:cubicBezTo>
                  <a:lnTo>
                    <a:pt x="119" y="530"/>
                  </a:lnTo>
                  <a:close/>
                  <a:moveTo>
                    <a:pt x="124" y="527"/>
                  </a:moveTo>
                  <a:cubicBezTo>
                    <a:pt x="124" y="527"/>
                    <a:pt x="124" y="527"/>
                    <a:pt x="124" y="527"/>
                  </a:cubicBezTo>
                  <a:cubicBezTo>
                    <a:pt x="125" y="527"/>
                    <a:pt x="125" y="527"/>
                    <a:pt x="125" y="527"/>
                  </a:cubicBezTo>
                  <a:cubicBezTo>
                    <a:pt x="126" y="527"/>
                    <a:pt x="126" y="527"/>
                    <a:pt x="126" y="527"/>
                  </a:cubicBezTo>
                  <a:cubicBezTo>
                    <a:pt x="126" y="526"/>
                    <a:pt x="126" y="526"/>
                    <a:pt x="126" y="526"/>
                  </a:cubicBezTo>
                  <a:cubicBezTo>
                    <a:pt x="126" y="526"/>
                    <a:pt x="126" y="526"/>
                    <a:pt x="126" y="526"/>
                  </a:cubicBezTo>
                  <a:cubicBezTo>
                    <a:pt x="125" y="526"/>
                    <a:pt x="125" y="526"/>
                    <a:pt x="125" y="526"/>
                  </a:cubicBezTo>
                  <a:cubicBezTo>
                    <a:pt x="124" y="524"/>
                    <a:pt x="124" y="524"/>
                    <a:pt x="124" y="524"/>
                  </a:cubicBezTo>
                  <a:cubicBezTo>
                    <a:pt x="123" y="524"/>
                    <a:pt x="123" y="524"/>
                    <a:pt x="123" y="524"/>
                  </a:cubicBezTo>
                  <a:cubicBezTo>
                    <a:pt x="123" y="524"/>
                    <a:pt x="123" y="524"/>
                    <a:pt x="123" y="524"/>
                  </a:cubicBezTo>
                  <a:cubicBezTo>
                    <a:pt x="123" y="524"/>
                    <a:pt x="123" y="524"/>
                    <a:pt x="123" y="524"/>
                  </a:cubicBezTo>
                  <a:cubicBezTo>
                    <a:pt x="123" y="524"/>
                    <a:pt x="123" y="524"/>
                    <a:pt x="123" y="524"/>
                  </a:cubicBezTo>
                  <a:cubicBezTo>
                    <a:pt x="123" y="525"/>
                    <a:pt x="123" y="525"/>
                    <a:pt x="123" y="525"/>
                  </a:cubicBezTo>
                  <a:cubicBezTo>
                    <a:pt x="123" y="526"/>
                    <a:pt x="123" y="526"/>
                    <a:pt x="123" y="526"/>
                  </a:cubicBezTo>
                  <a:lnTo>
                    <a:pt x="124" y="527"/>
                  </a:lnTo>
                  <a:close/>
                  <a:moveTo>
                    <a:pt x="120" y="532"/>
                  </a:moveTo>
                  <a:cubicBezTo>
                    <a:pt x="120" y="532"/>
                    <a:pt x="120" y="532"/>
                    <a:pt x="120" y="532"/>
                  </a:cubicBezTo>
                  <a:cubicBezTo>
                    <a:pt x="120" y="531"/>
                    <a:pt x="120" y="531"/>
                    <a:pt x="120" y="531"/>
                  </a:cubicBezTo>
                  <a:cubicBezTo>
                    <a:pt x="121" y="531"/>
                    <a:pt x="121" y="531"/>
                    <a:pt x="121" y="531"/>
                  </a:cubicBezTo>
                  <a:cubicBezTo>
                    <a:pt x="121" y="529"/>
                    <a:pt x="121" y="529"/>
                    <a:pt x="121" y="529"/>
                  </a:cubicBezTo>
                  <a:cubicBezTo>
                    <a:pt x="121" y="529"/>
                    <a:pt x="121" y="529"/>
                    <a:pt x="121" y="529"/>
                  </a:cubicBezTo>
                  <a:cubicBezTo>
                    <a:pt x="121" y="528"/>
                    <a:pt x="121" y="528"/>
                    <a:pt x="121" y="528"/>
                  </a:cubicBezTo>
                  <a:cubicBezTo>
                    <a:pt x="121" y="529"/>
                    <a:pt x="121" y="529"/>
                    <a:pt x="121" y="529"/>
                  </a:cubicBezTo>
                  <a:cubicBezTo>
                    <a:pt x="120" y="529"/>
                    <a:pt x="120" y="529"/>
                    <a:pt x="120" y="529"/>
                  </a:cubicBezTo>
                  <a:cubicBezTo>
                    <a:pt x="120" y="530"/>
                    <a:pt x="120" y="530"/>
                    <a:pt x="120" y="530"/>
                  </a:cubicBezTo>
                  <a:cubicBezTo>
                    <a:pt x="120" y="531"/>
                    <a:pt x="120" y="531"/>
                    <a:pt x="120" y="531"/>
                  </a:cubicBezTo>
                  <a:cubicBezTo>
                    <a:pt x="120" y="531"/>
                    <a:pt x="120" y="531"/>
                    <a:pt x="120" y="531"/>
                  </a:cubicBezTo>
                  <a:cubicBezTo>
                    <a:pt x="119" y="532"/>
                    <a:pt x="119" y="532"/>
                    <a:pt x="119" y="532"/>
                  </a:cubicBezTo>
                  <a:cubicBezTo>
                    <a:pt x="119" y="532"/>
                    <a:pt x="119" y="532"/>
                    <a:pt x="119" y="532"/>
                  </a:cubicBezTo>
                  <a:lnTo>
                    <a:pt x="120" y="532"/>
                  </a:lnTo>
                  <a:close/>
                  <a:moveTo>
                    <a:pt x="121" y="516"/>
                  </a:moveTo>
                  <a:cubicBezTo>
                    <a:pt x="120" y="516"/>
                    <a:pt x="120" y="516"/>
                    <a:pt x="120" y="516"/>
                  </a:cubicBezTo>
                  <a:cubicBezTo>
                    <a:pt x="120" y="517"/>
                    <a:pt x="120" y="517"/>
                    <a:pt x="120" y="517"/>
                  </a:cubicBezTo>
                  <a:cubicBezTo>
                    <a:pt x="120" y="517"/>
                    <a:pt x="120" y="517"/>
                    <a:pt x="120" y="517"/>
                  </a:cubicBezTo>
                  <a:cubicBezTo>
                    <a:pt x="120" y="517"/>
                    <a:pt x="120" y="517"/>
                    <a:pt x="120" y="517"/>
                  </a:cubicBezTo>
                  <a:cubicBezTo>
                    <a:pt x="119" y="517"/>
                    <a:pt x="119" y="517"/>
                    <a:pt x="119" y="517"/>
                  </a:cubicBezTo>
                  <a:cubicBezTo>
                    <a:pt x="119" y="518"/>
                    <a:pt x="119" y="518"/>
                    <a:pt x="119" y="518"/>
                  </a:cubicBezTo>
                  <a:cubicBezTo>
                    <a:pt x="119" y="518"/>
                    <a:pt x="119" y="518"/>
                    <a:pt x="119" y="518"/>
                  </a:cubicBezTo>
                  <a:cubicBezTo>
                    <a:pt x="119" y="518"/>
                    <a:pt x="119" y="518"/>
                    <a:pt x="119" y="518"/>
                  </a:cubicBezTo>
                  <a:cubicBezTo>
                    <a:pt x="119" y="519"/>
                    <a:pt x="119" y="519"/>
                    <a:pt x="119" y="519"/>
                  </a:cubicBezTo>
                  <a:cubicBezTo>
                    <a:pt x="119" y="519"/>
                    <a:pt x="119" y="519"/>
                    <a:pt x="119" y="519"/>
                  </a:cubicBezTo>
                  <a:cubicBezTo>
                    <a:pt x="119" y="519"/>
                    <a:pt x="119" y="519"/>
                    <a:pt x="119" y="519"/>
                  </a:cubicBezTo>
                  <a:cubicBezTo>
                    <a:pt x="119" y="518"/>
                    <a:pt x="119" y="518"/>
                    <a:pt x="119" y="518"/>
                  </a:cubicBezTo>
                  <a:cubicBezTo>
                    <a:pt x="119" y="518"/>
                    <a:pt x="119" y="518"/>
                    <a:pt x="119" y="518"/>
                  </a:cubicBezTo>
                  <a:cubicBezTo>
                    <a:pt x="118" y="518"/>
                    <a:pt x="118" y="518"/>
                    <a:pt x="118" y="518"/>
                  </a:cubicBezTo>
                  <a:cubicBezTo>
                    <a:pt x="118" y="518"/>
                    <a:pt x="118" y="518"/>
                    <a:pt x="118" y="518"/>
                  </a:cubicBezTo>
                  <a:cubicBezTo>
                    <a:pt x="118" y="518"/>
                    <a:pt x="118" y="518"/>
                    <a:pt x="118" y="518"/>
                  </a:cubicBezTo>
                  <a:cubicBezTo>
                    <a:pt x="118" y="519"/>
                    <a:pt x="118" y="519"/>
                    <a:pt x="118" y="519"/>
                  </a:cubicBezTo>
                  <a:cubicBezTo>
                    <a:pt x="119" y="519"/>
                    <a:pt x="119" y="519"/>
                    <a:pt x="119" y="519"/>
                  </a:cubicBezTo>
                  <a:cubicBezTo>
                    <a:pt x="119" y="519"/>
                    <a:pt x="119" y="519"/>
                    <a:pt x="119" y="519"/>
                  </a:cubicBezTo>
                  <a:cubicBezTo>
                    <a:pt x="120" y="519"/>
                    <a:pt x="120" y="519"/>
                    <a:pt x="120" y="519"/>
                  </a:cubicBezTo>
                  <a:cubicBezTo>
                    <a:pt x="120" y="519"/>
                    <a:pt x="120" y="519"/>
                    <a:pt x="120" y="519"/>
                  </a:cubicBezTo>
                  <a:cubicBezTo>
                    <a:pt x="120" y="519"/>
                    <a:pt x="120" y="519"/>
                    <a:pt x="120" y="519"/>
                  </a:cubicBezTo>
                  <a:cubicBezTo>
                    <a:pt x="120" y="520"/>
                    <a:pt x="120" y="520"/>
                    <a:pt x="120" y="520"/>
                  </a:cubicBezTo>
                  <a:cubicBezTo>
                    <a:pt x="119" y="520"/>
                    <a:pt x="119" y="520"/>
                    <a:pt x="119" y="520"/>
                  </a:cubicBezTo>
                  <a:cubicBezTo>
                    <a:pt x="120" y="521"/>
                    <a:pt x="120" y="521"/>
                    <a:pt x="120" y="521"/>
                  </a:cubicBezTo>
                  <a:cubicBezTo>
                    <a:pt x="120" y="521"/>
                    <a:pt x="120" y="521"/>
                    <a:pt x="120" y="521"/>
                  </a:cubicBezTo>
                  <a:cubicBezTo>
                    <a:pt x="120" y="521"/>
                    <a:pt x="120" y="521"/>
                    <a:pt x="120" y="521"/>
                  </a:cubicBezTo>
                  <a:cubicBezTo>
                    <a:pt x="120" y="520"/>
                    <a:pt x="120" y="520"/>
                    <a:pt x="120" y="520"/>
                  </a:cubicBezTo>
                  <a:cubicBezTo>
                    <a:pt x="120" y="520"/>
                    <a:pt x="120" y="520"/>
                    <a:pt x="120" y="520"/>
                  </a:cubicBezTo>
                  <a:cubicBezTo>
                    <a:pt x="120" y="520"/>
                    <a:pt x="120" y="520"/>
                    <a:pt x="120" y="520"/>
                  </a:cubicBezTo>
                  <a:cubicBezTo>
                    <a:pt x="120" y="519"/>
                    <a:pt x="120" y="519"/>
                    <a:pt x="120" y="519"/>
                  </a:cubicBezTo>
                  <a:cubicBezTo>
                    <a:pt x="121" y="519"/>
                    <a:pt x="121" y="519"/>
                    <a:pt x="121" y="519"/>
                  </a:cubicBezTo>
                  <a:cubicBezTo>
                    <a:pt x="121" y="518"/>
                    <a:pt x="121" y="518"/>
                    <a:pt x="121" y="518"/>
                  </a:cubicBezTo>
                  <a:cubicBezTo>
                    <a:pt x="121" y="518"/>
                    <a:pt x="121" y="518"/>
                    <a:pt x="121" y="518"/>
                  </a:cubicBezTo>
                  <a:cubicBezTo>
                    <a:pt x="121" y="517"/>
                    <a:pt x="121" y="517"/>
                    <a:pt x="121" y="517"/>
                  </a:cubicBezTo>
                  <a:cubicBezTo>
                    <a:pt x="121" y="517"/>
                    <a:pt x="121" y="517"/>
                    <a:pt x="121" y="517"/>
                  </a:cubicBezTo>
                  <a:cubicBezTo>
                    <a:pt x="121" y="516"/>
                    <a:pt x="121" y="516"/>
                    <a:pt x="121" y="516"/>
                  </a:cubicBezTo>
                  <a:close/>
                  <a:moveTo>
                    <a:pt x="70" y="501"/>
                  </a:moveTo>
                  <a:cubicBezTo>
                    <a:pt x="70" y="501"/>
                    <a:pt x="70" y="501"/>
                    <a:pt x="70" y="501"/>
                  </a:cubicBezTo>
                  <a:cubicBezTo>
                    <a:pt x="70" y="500"/>
                    <a:pt x="70" y="500"/>
                    <a:pt x="70" y="500"/>
                  </a:cubicBezTo>
                  <a:cubicBezTo>
                    <a:pt x="70" y="500"/>
                    <a:pt x="70" y="500"/>
                    <a:pt x="70" y="500"/>
                  </a:cubicBezTo>
                  <a:cubicBezTo>
                    <a:pt x="69" y="500"/>
                    <a:pt x="69" y="500"/>
                    <a:pt x="69" y="500"/>
                  </a:cubicBezTo>
                  <a:cubicBezTo>
                    <a:pt x="68" y="500"/>
                    <a:pt x="68" y="500"/>
                    <a:pt x="68" y="500"/>
                  </a:cubicBezTo>
                  <a:cubicBezTo>
                    <a:pt x="68" y="500"/>
                    <a:pt x="68" y="500"/>
                    <a:pt x="68" y="500"/>
                  </a:cubicBezTo>
                  <a:cubicBezTo>
                    <a:pt x="68" y="500"/>
                    <a:pt x="68" y="500"/>
                    <a:pt x="68" y="500"/>
                  </a:cubicBezTo>
                  <a:cubicBezTo>
                    <a:pt x="69" y="500"/>
                    <a:pt x="69" y="500"/>
                    <a:pt x="69" y="500"/>
                  </a:cubicBezTo>
                  <a:cubicBezTo>
                    <a:pt x="69" y="500"/>
                    <a:pt x="69" y="500"/>
                    <a:pt x="69" y="500"/>
                  </a:cubicBezTo>
                  <a:cubicBezTo>
                    <a:pt x="69" y="500"/>
                    <a:pt x="69" y="500"/>
                    <a:pt x="69" y="500"/>
                  </a:cubicBezTo>
                  <a:cubicBezTo>
                    <a:pt x="69" y="501"/>
                    <a:pt x="69" y="501"/>
                    <a:pt x="69" y="501"/>
                  </a:cubicBezTo>
                  <a:cubicBezTo>
                    <a:pt x="67" y="500"/>
                    <a:pt x="67" y="500"/>
                    <a:pt x="67" y="500"/>
                  </a:cubicBezTo>
                  <a:cubicBezTo>
                    <a:pt x="67" y="500"/>
                    <a:pt x="67" y="500"/>
                    <a:pt x="67" y="500"/>
                  </a:cubicBezTo>
                  <a:cubicBezTo>
                    <a:pt x="67" y="500"/>
                    <a:pt x="67" y="500"/>
                    <a:pt x="67" y="500"/>
                  </a:cubicBezTo>
                  <a:cubicBezTo>
                    <a:pt x="68" y="501"/>
                    <a:pt x="68" y="501"/>
                    <a:pt x="68" y="501"/>
                  </a:cubicBezTo>
                  <a:lnTo>
                    <a:pt x="70" y="501"/>
                  </a:lnTo>
                  <a:close/>
                  <a:moveTo>
                    <a:pt x="64" y="480"/>
                  </a:moveTo>
                  <a:cubicBezTo>
                    <a:pt x="64" y="480"/>
                    <a:pt x="64" y="480"/>
                    <a:pt x="64" y="480"/>
                  </a:cubicBezTo>
                  <a:cubicBezTo>
                    <a:pt x="64" y="480"/>
                    <a:pt x="64" y="480"/>
                    <a:pt x="64" y="480"/>
                  </a:cubicBezTo>
                  <a:cubicBezTo>
                    <a:pt x="64" y="480"/>
                    <a:pt x="64" y="480"/>
                    <a:pt x="64" y="480"/>
                  </a:cubicBezTo>
                  <a:cubicBezTo>
                    <a:pt x="64" y="480"/>
                    <a:pt x="64" y="480"/>
                    <a:pt x="64" y="480"/>
                  </a:cubicBezTo>
                  <a:cubicBezTo>
                    <a:pt x="64" y="481"/>
                    <a:pt x="64" y="481"/>
                    <a:pt x="64" y="481"/>
                  </a:cubicBezTo>
                  <a:cubicBezTo>
                    <a:pt x="65" y="482"/>
                    <a:pt x="65" y="482"/>
                    <a:pt x="65" y="482"/>
                  </a:cubicBezTo>
                  <a:cubicBezTo>
                    <a:pt x="65" y="481"/>
                    <a:pt x="65" y="481"/>
                    <a:pt x="65" y="481"/>
                  </a:cubicBezTo>
                  <a:cubicBezTo>
                    <a:pt x="65" y="481"/>
                    <a:pt x="65" y="481"/>
                    <a:pt x="65" y="481"/>
                  </a:cubicBezTo>
                  <a:cubicBezTo>
                    <a:pt x="64" y="480"/>
                    <a:pt x="64" y="480"/>
                    <a:pt x="64" y="480"/>
                  </a:cubicBezTo>
                  <a:close/>
                  <a:moveTo>
                    <a:pt x="276" y="651"/>
                  </a:moveTo>
                  <a:cubicBezTo>
                    <a:pt x="276" y="651"/>
                    <a:pt x="276" y="651"/>
                    <a:pt x="276" y="651"/>
                  </a:cubicBezTo>
                  <a:cubicBezTo>
                    <a:pt x="276" y="652"/>
                    <a:pt x="276" y="652"/>
                    <a:pt x="276" y="652"/>
                  </a:cubicBezTo>
                  <a:cubicBezTo>
                    <a:pt x="276" y="652"/>
                    <a:pt x="276" y="652"/>
                    <a:pt x="276" y="652"/>
                  </a:cubicBezTo>
                  <a:cubicBezTo>
                    <a:pt x="276" y="651"/>
                    <a:pt x="276" y="651"/>
                    <a:pt x="276" y="651"/>
                  </a:cubicBezTo>
                  <a:cubicBezTo>
                    <a:pt x="277" y="652"/>
                    <a:pt x="277" y="652"/>
                    <a:pt x="277" y="652"/>
                  </a:cubicBezTo>
                  <a:cubicBezTo>
                    <a:pt x="277" y="651"/>
                    <a:pt x="277" y="651"/>
                    <a:pt x="277" y="651"/>
                  </a:cubicBezTo>
                  <a:cubicBezTo>
                    <a:pt x="277" y="651"/>
                    <a:pt x="277" y="651"/>
                    <a:pt x="277" y="651"/>
                  </a:cubicBezTo>
                  <a:lnTo>
                    <a:pt x="276" y="651"/>
                  </a:lnTo>
                  <a:close/>
                  <a:moveTo>
                    <a:pt x="274" y="652"/>
                  </a:moveTo>
                  <a:cubicBezTo>
                    <a:pt x="274" y="652"/>
                    <a:pt x="274" y="652"/>
                    <a:pt x="274" y="652"/>
                  </a:cubicBezTo>
                  <a:cubicBezTo>
                    <a:pt x="274" y="652"/>
                    <a:pt x="274" y="652"/>
                    <a:pt x="274" y="652"/>
                  </a:cubicBezTo>
                  <a:cubicBezTo>
                    <a:pt x="274" y="652"/>
                    <a:pt x="274" y="652"/>
                    <a:pt x="274" y="652"/>
                  </a:cubicBezTo>
                  <a:cubicBezTo>
                    <a:pt x="274" y="652"/>
                    <a:pt x="274" y="652"/>
                    <a:pt x="274" y="652"/>
                  </a:cubicBezTo>
                  <a:cubicBezTo>
                    <a:pt x="274" y="652"/>
                    <a:pt x="274" y="652"/>
                    <a:pt x="274" y="652"/>
                  </a:cubicBezTo>
                  <a:cubicBezTo>
                    <a:pt x="273" y="652"/>
                    <a:pt x="273" y="652"/>
                    <a:pt x="273" y="652"/>
                  </a:cubicBezTo>
                  <a:cubicBezTo>
                    <a:pt x="272" y="652"/>
                    <a:pt x="272" y="652"/>
                    <a:pt x="272" y="652"/>
                  </a:cubicBezTo>
                  <a:cubicBezTo>
                    <a:pt x="272" y="652"/>
                    <a:pt x="272" y="652"/>
                    <a:pt x="272" y="652"/>
                  </a:cubicBezTo>
                  <a:cubicBezTo>
                    <a:pt x="272" y="652"/>
                    <a:pt x="272" y="652"/>
                    <a:pt x="272" y="652"/>
                  </a:cubicBezTo>
                  <a:cubicBezTo>
                    <a:pt x="272" y="653"/>
                    <a:pt x="272" y="653"/>
                    <a:pt x="272" y="653"/>
                  </a:cubicBezTo>
                  <a:cubicBezTo>
                    <a:pt x="272" y="653"/>
                    <a:pt x="272" y="653"/>
                    <a:pt x="272" y="653"/>
                  </a:cubicBezTo>
                  <a:cubicBezTo>
                    <a:pt x="273" y="653"/>
                    <a:pt x="273" y="653"/>
                    <a:pt x="273" y="653"/>
                  </a:cubicBezTo>
                  <a:cubicBezTo>
                    <a:pt x="273" y="653"/>
                    <a:pt x="273" y="653"/>
                    <a:pt x="273" y="653"/>
                  </a:cubicBezTo>
                  <a:cubicBezTo>
                    <a:pt x="274" y="654"/>
                    <a:pt x="274" y="654"/>
                    <a:pt x="274" y="654"/>
                  </a:cubicBezTo>
                  <a:cubicBezTo>
                    <a:pt x="274" y="654"/>
                    <a:pt x="274" y="654"/>
                    <a:pt x="274" y="654"/>
                  </a:cubicBezTo>
                  <a:cubicBezTo>
                    <a:pt x="274" y="654"/>
                    <a:pt x="274" y="654"/>
                    <a:pt x="274" y="654"/>
                  </a:cubicBezTo>
                  <a:cubicBezTo>
                    <a:pt x="274" y="654"/>
                    <a:pt x="274" y="654"/>
                    <a:pt x="274" y="654"/>
                  </a:cubicBezTo>
                  <a:cubicBezTo>
                    <a:pt x="275" y="653"/>
                    <a:pt x="275" y="653"/>
                    <a:pt x="275" y="653"/>
                  </a:cubicBezTo>
                  <a:cubicBezTo>
                    <a:pt x="275" y="653"/>
                    <a:pt x="275" y="653"/>
                    <a:pt x="275" y="653"/>
                  </a:cubicBezTo>
                  <a:cubicBezTo>
                    <a:pt x="275" y="653"/>
                    <a:pt x="275" y="653"/>
                    <a:pt x="275" y="653"/>
                  </a:cubicBezTo>
                  <a:lnTo>
                    <a:pt x="274" y="652"/>
                  </a:lnTo>
                  <a:close/>
                  <a:moveTo>
                    <a:pt x="62" y="474"/>
                  </a:moveTo>
                  <a:cubicBezTo>
                    <a:pt x="62" y="474"/>
                    <a:pt x="62" y="474"/>
                    <a:pt x="62" y="474"/>
                  </a:cubicBezTo>
                  <a:cubicBezTo>
                    <a:pt x="62" y="474"/>
                    <a:pt x="62" y="474"/>
                    <a:pt x="62" y="474"/>
                  </a:cubicBezTo>
                  <a:cubicBezTo>
                    <a:pt x="62" y="474"/>
                    <a:pt x="62" y="474"/>
                    <a:pt x="62" y="474"/>
                  </a:cubicBezTo>
                  <a:cubicBezTo>
                    <a:pt x="62" y="475"/>
                    <a:pt x="62" y="475"/>
                    <a:pt x="62" y="475"/>
                  </a:cubicBezTo>
                  <a:cubicBezTo>
                    <a:pt x="63" y="475"/>
                    <a:pt x="63" y="475"/>
                    <a:pt x="63" y="475"/>
                  </a:cubicBezTo>
                  <a:cubicBezTo>
                    <a:pt x="63" y="475"/>
                    <a:pt x="63" y="475"/>
                    <a:pt x="63" y="475"/>
                  </a:cubicBezTo>
                  <a:cubicBezTo>
                    <a:pt x="63" y="474"/>
                    <a:pt x="63" y="474"/>
                    <a:pt x="63" y="474"/>
                  </a:cubicBezTo>
                  <a:cubicBezTo>
                    <a:pt x="63" y="474"/>
                    <a:pt x="63" y="474"/>
                    <a:pt x="63" y="474"/>
                  </a:cubicBezTo>
                  <a:cubicBezTo>
                    <a:pt x="62" y="474"/>
                    <a:pt x="62" y="474"/>
                    <a:pt x="62" y="474"/>
                  </a:cubicBezTo>
                  <a:close/>
                  <a:moveTo>
                    <a:pt x="74" y="500"/>
                  </a:moveTo>
                  <a:cubicBezTo>
                    <a:pt x="73" y="500"/>
                    <a:pt x="73" y="500"/>
                    <a:pt x="73" y="500"/>
                  </a:cubicBezTo>
                  <a:cubicBezTo>
                    <a:pt x="73" y="500"/>
                    <a:pt x="73" y="500"/>
                    <a:pt x="73" y="500"/>
                  </a:cubicBezTo>
                  <a:cubicBezTo>
                    <a:pt x="71" y="500"/>
                    <a:pt x="71" y="500"/>
                    <a:pt x="71" y="500"/>
                  </a:cubicBezTo>
                  <a:cubicBezTo>
                    <a:pt x="71" y="501"/>
                    <a:pt x="71" y="501"/>
                    <a:pt x="71" y="501"/>
                  </a:cubicBezTo>
                  <a:cubicBezTo>
                    <a:pt x="71" y="501"/>
                    <a:pt x="71" y="501"/>
                    <a:pt x="71" y="501"/>
                  </a:cubicBezTo>
                  <a:cubicBezTo>
                    <a:pt x="72" y="501"/>
                    <a:pt x="72" y="501"/>
                    <a:pt x="72" y="501"/>
                  </a:cubicBezTo>
                  <a:cubicBezTo>
                    <a:pt x="73" y="501"/>
                    <a:pt x="73" y="501"/>
                    <a:pt x="73" y="501"/>
                  </a:cubicBezTo>
                  <a:cubicBezTo>
                    <a:pt x="74" y="501"/>
                    <a:pt x="74" y="501"/>
                    <a:pt x="74" y="501"/>
                  </a:cubicBezTo>
                  <a:cubicBezTo>
                    <a:pt x="74" y="500"/>
                    <a:pt x="74" y="500"/>
                    <a:pt x="74" y="500"/>
                  </a:cubicBezTo>
                  <a:cubicBezTo>
                    <a:pt x="75" y="500"/>
                    <a:pt x="75" y="500"/>
                    <a:pt x="75" y="500"/>
                  </a:cubicBezTo>
                  <a:cubicBezTo>
                    <a:pt x="75" y="500"/>
                    <a:pt x="75" y="500"/>
                    <a:pt x="75" y="500"/>
                  </a:cubicBezTo>
                  <a:cubicBezTo>
                    <a:pt x="75" y="500"/>
                    <a:pt x="75" y="500"/>
                    <a:pt x="75" y="500"/>
                  </a:cubicBezTo>
                  <a:lnTo>
                    <a:pt x="74" y="500"/>
                  </a:lnTo>
                  <a:close/>
                  <a:moveTo>
                    <a:pt x="315" y="563"/>
                  </a:moveTo>
                  <a:cubicBezTo>
                    <a:pt x="315" y="563"/>
                    <a:pt x="315" y="563"/>
                    <a:pt x="315" y="563"/>
                  </a:cubicBezTo>
                  <a:cubicBezTo>
                    <a:pt x="315" y="563"/>
                    <a:pt x="315" y="563"/>
                    <a:pt x="315" y="563"/>
                  </a:cubicBezTo>
                  <a:cubicBezTo>
                    <a:pt x="315" y="564"/>
                    <a:pt x="315" y="564"/>
                    <a:pt x="315" y="564"/>
                  </a:cubicBezTo>
                  <a:cubicBezTo>
                    <a:pt x="315" y="564"/>
                    <a:pt x="315" y="564"/>
                    <a:pt x="315" y="564"/>
                  </a:cubicBezTo>
                  <a:cubicBezTo>
                    <a:pt x="316" y="564"/>
                    <a:pt x="316" y="564"/>
                    <a:pt x="316" y="564"/>
                  </a:cubicBezTo>
                  <a:cubicBezTo>
                    <a:pt x="316" y="564"/>
                    <a:pt x="316" y="564"/>
                    <a:pt x="316" y="564"/>
                  </a:cubicBezTo>
                  <a:cubicBezTo>
                    <a:pt x="316" y="564"/>
                    <a:pt x="316" y="564"/>
                    <a:pt x="316" y="564"/>
                  </a:cubicBezTo>
                  <a:cubicBezTo>
                    <a:pt x="316" y="563"/>
                    <a:pt x="316" y="563"/>
                    <a:pt x="316" y="563"/>
                  </a:cubicBezTo>
                  <a:cubicBezTo>
                    <a:pt x="316" y="563"/>
                    <a:pt x="316" y="563"/>
                    <a:pt x="316" y="563"/>
                  </a:cubicBezTo>
                  <a:lnTo>
                    <a:pt x="315" y="563"/>
                  </a:lnTo>
                  <a:close/>
                  <a:moveTo>
                    <a:pt x="67" y="483"/>
                  </a:moveTo>
                  <a:cubicBezTo>
                    <a:pt x="68" y="482"/>
                    <a:pt x="68" y="482"/>
                    <a:pt x="68" y="482"/>
                  </a:cubicBezTo>
                  <a:cubicBezTo>
                    <a:pt x="67" y="482"/>
                    <a:pt x="67" y="482"/>
                    <a:pt x="67" y="482"/>
                  </a:cubicBezTo>
                  <a:cubicBezTo>
                    <a:pt x="66" y="482"/>
                    <a:pt x="66" y="482"/>
                    <a:pt x="66" y="482"/>
                  </a:cubicBezTo>
                  <a:cubicBezTo>
                    <a:pt x="66" y="482"/>
                    <a:pt x="66" y="482"/>
                    <a:pt x="66" y="482"/>
                  </a:cubicBezTo>
                  <a:cubicBezTo>
                    <a:pt x="66" y="482"/>
                    <a:pt x="66" y="482"/>
                    <a:pt x="66" y="482"/>
                  </a:cubicBezTo>
                  <a:cubicBezTo>
                    <a:pt x="66" y="482"/>
                    <a:pt x="66" y="482"/>
                    <a:pt x="66" y="482"/>
                  </a:cubicBezTo>
                  <a:cubicBezTo>
                    <a:pt x="66" y="482"/>
                    <a:pt x="66" y="482"/>
                    <a:pt x="66" y="482"/>
                  </a:cubicBezTo>
                  <a:lnTo>
                    <a:pt x="67" y="483"/>
                  </a:lnTo>
                  <a:close/>
                  <a:moveTo>
                    <a:pt x="293" y="633"/>
                  </a:moveTo>
                  <a:cubicBezTo>
                    <a:pt x="292" y="632"/>
                    <a:pt x="292" y="632"/>
                    <a:pt x="292" y="632"/>
                  </a:cubicBezTo>
                  <a:cubicBezTo>
                    <a:pt x="292" y="633"/>
                    <a:pt x="292" y="633"/>
                    <a:pt x="292" y="633"/>
                  </a:cubicBezTo>
                  <a:cubicBezTo>
                    <a:pt x="292" y="633"/>
                    <a:pt x="292" y="633"/>
                    <a:pt x="292" y="633"/>
                  </a:cubicBezTo>
                  <a:cubicBezTo>
                    <a:pt x="292" y="633"/>
                    <a:pt x="292" y="633"/>
                    <a:pt x="292" y="633"/>
                  </a:cubicBezTo>
                  <a:cubicBezTo>
                    <a:pt x="293" y="633"/>
                    <a:pt x="293" y="633"/>
                    <a:pt x="293" y="633"/>
                  </a:cubicBezTo>
                  <a:cubicBezTo>
                    <a:pt x="293" y="633"/>
                    <a:pt x="293" y="633"/>
                    <a:pt x="293" y="633"/>
                  </a:cubicBezTo>
                  <a:cubicBezTo>
                    <a:pt x="293" y="633"/>
                    <a:pt x="293" y="633"/>
                    <a:pt x="293" y="633"/>
                  </a:cubicBezTo>
                  <a:cubicBezTo>
                    <a:pt x="295" y="633"/>
                    <a:pt x="295" y="633"/>
                    <a:pt x="295" y="633"/>
                  </a:cubicBezTo>
                  <a:cubicBezTo>
                    <a:pt x="295" y="633"/>
                    <a:pt x="295" y="633"/>
                    <a:pt x="295" y="633"/>
                  </a:cubicBezTo>
                  <a:cubicBezTo>
                    <a:pt x="295" y="633"/>
                    <a:pt x="295" y="633"/>
                    <a:pt x="295" y="633"/>
                  </a:cubicBezTo>
                  <a:cubicBezTo>
                    <a:pt x="295" y="633"/>
                    <a:pt x="295" y="633"/>
                    <a:pt x="295" y="633"/>
                  </a:cubicBezTo>
                  <a:cubicBezTo>
                    <a:pt x="294" y="633"/>
                    <a:pt x="294" y="633"/>
                    <a:pt x="294" y="633"/>
                  </a:cubicBezTo>
                  <a:lnTo>
                    <a:pt x="293" y="633"/>
                  </a:lnTo>
                  <a:close/>
                  <a:moveTo>
                    <a:pt x="278" y="648"/>
                  </a:moveTo>
                  <a:cubicBezTo>
                    <a:pt x="278" y="649"/>
                    <a:pt x="278" y="649"/>
                    <a:pt x="278" y="649"/>
                  </a:cubicBezTo>
                  <a:cubicBezTo>
                    <a:pt x="278" y="649"/>
                    <a:pt x="278" y="649"/>
                    <a:pt x="278" y="649"/>
                  </a:cubicBezTo>
                  <a:cubicBezTo>
                    <a:pt x="278" y="649"/>
                    <a:pt x="278" y="649"/>
                    <a:pt x="278" y="649"/>
                  </a:cubicBezTo>
                  <a:cubicBezTo>
                    <a:pt x="278" y="649"/>
                    <a:pt x="278" y="649"/>
                    <a:pt x="278" y="649"/>
                  </a:cubicBezTo>
                  <a:cubicBezTo>
                    <a:pt x="278" y="648"/>
                    <a:pt x="278" y="648"/>
                    <a:pt x="278" y="648"/>
                  </a:cubicBezTo>
                  <a:close/>
                  <a:moveTo>
                    <a:pt x="333" y="556"/>
                  </a:moveTo>
                  <a:cubicBezTo>
                    <a:pt x="334" y="556"/>
                    <a:pt x="334" y="556"/>
                    <a:pt x="334" y="556"/>
                  </a:cubicBezTo>
                  <a:cubicBezTo>
                    <a:pt x="334" y="556"/>
                    <a:pt x="334" y="556"/>
                    <a:pt x="334" y="556"/>
                  </a:cubicBezTo>
                  <a:cubicBezTo>
                    <a:pt x="334" y="556"/>
                    <a:pt x="334" y="556"/>
                    <a:pt x="334" y="556"/>
                  </a:cubicBezTo>
                  <a:cubicBezTo>
                    <a:pt x="334" y="556"/>
                    <a:pt x="334" y="556"/>
                    <a:pt x="334" y="556"/>
                  </a:cubicBezTo>
                  <a:cubicBezTo>
                    <a:pt x="334" y="556"/>
                    <a:pt x="334" y="556"/>
                    <a:pt x="334" y="556"/>
                  </a:cubicBezTo>
                  <a:cubicBezTo>
                    <a:pt x="334" y="556"/>
                    <a:pt x="334" y="556"/>
                    <a:pt x="334" y="556"/>
                  </a:cubicBezTo>
                  <a:cubicBezTo>
                    <a:pt x="334" y="556"/>
                    <a:pt x="334" y="556"/>
                    <a:pt x="334" y="556"/>
                  </a:cubicBezTo>
                  <a:cubicBezTo>
                    <a:pt x="334" y="555"/>
                    <a:pt x="334" y="555"/>
                    <a:pt x="334" y="555"/>
                  </a:cubicBezTo>
                  <a:cubicBezTo>
                    <a:pt x="335" y="555"/>
                    <a:pt x="335" y="555"/>
                    <a:pt x="335" y="555"/>
                  </a:cubicBezTo>
                  <a:cubicBezTo>
                    <a:pt x="335" y="554"/>
                    <a:pt x="335" y="554"/>
                    <a:pt x="335" y="554"/>
                  </a:cubicBezTo>
                  <a:cubicBezTo>
                    <a:pt x="335" y="554"/>
                    <a:pt x="335" y="554"/>
                    <a:pt x="335" y="554"/>
                  </a:cubicBezTo>
                  <a:cubicBezTo>
                    <a:pt x="335" y="554"/>
                    <a:pt x="335" y="554"/>
                    <a:pt x="335" y="554"/>
                  </a:cubicBezTo>
                  <a:cubicBezTo>
                    <a:pt x="335" y="554"/>
                    <a:pt x="335" y="554"/>
                    <a:pt x="335" y="554"/>
                  </a:cubicBezTo>
                  <a:cubicBezTo>
                    <a:pt x="335" y="554"/>
                    <a:pt x="335" y="554"/>
                    <a:pt x="335" y="554"/>
                  </a:cubicBezTo>
                  <a:cubicBezTo>
                    <a:pt x="335" y="554"/>
                    <a:pt x="335" y="554"/>
                    <a:pt x="335" y="554"/>
                  </a:cubicBezTo>
                  <a:cubicBezTo>
                    <a:pt x="335" y="554"/>
                    <a:pt x="335" y="554"/>
                    <a:pt x="335" y="554"/>
                  </a:cubicBezTo>
                  <a:cubicBezTo>
                    <a:pt x="335" y="553"/>
                    <a:pt x="335" y="553"/>
                    <a:pt x="335" y="553"/>
                  </a:cubicBezTo>
                  <a:cubicBezTo>
                    <a:pt x="335" y="553"/>
                    <a:pt x="335" y="553"/>
                    <a:pt x="335" y="553"/>
                  </a:cubicBezTo>
                  <a:cubicBezTo>
                    <a:pt x="334" y="553"/>
                    <a:pt x="334" y="553"/>
                    <a:pt x="334" y="553"/>
                  </a:cubicBezTo>
                  <a:cubicBezTo>
                    <a:pt x="334" y="553"/>
                    <a:pt x="334" y="553"/>
                    <a:pt x="334" y="553"/>
                  </a:cubicBezTo>
                  <a:cubicBezTo>
                    <a:pt x="334" y="553"/>
                    <a:pt x="334" y="553"/>
                    <a:pt x="334" y="553"/>
                  </a:cubicBezTo>
                  <a:cubicBezTo>
                    <a:pt x="334" y="553"/>
                    <a:pt x="334" y="553"/>
                    <a:pt x="334" y="553"/>
                  </a:cubicBezTo>
                  <a:cubicBezTo>
                    <a:pt x="334" y="552"/>
                    <a:pt x="334" y="552"/>
                    <a:pt x="334" y="552"/>
                  </a:cubicBezTo>
                  <a:cubicBezTo>
                    <a:pt x="334" y="552"/>
                    <a:pt x="334" y="552"/>
                    <a:pt x="334" y="552"/>
                  </a:cubicBezTo>
                  <a:cubicBezTo>
                    <a:pt x="334" y="552"/>
                    <a:pt x="334" y="552"/>
                    <a:pt x="334" y="552"/>
                  </a:cubicBezTo>
                  <a:cubicBezTo>
                    <a:pt x="334" y="552"/>
                    <a:pt x="334" y="552"/>
                    <a:pt x="334" y="552"/>
                  </a:cubicBezTo>
                  <a:cubicBezTo>
                    <a:pt x="334" y="552"/>
                    <a:pt x="334" y="552"/>
                    <a:pt x="334" y="552"/>
                  </a:cubicBezTo>
                  <a:cubicBezTo>
                    <a:pt x="334" y="552"/>
                    <a:pt x="334" y="552"/>
                    <a:pt x="334" y="552"/>
                  </a:cubicBezTo>
                  <a:cubicBezTo>
                    <a:pt x="334" y="552"/>
                    <a:pt x="334" y="552"/>
                    <a:pt x="334" y="552"/>
                  </a:cubicBezTo>
                  <a:cubicBezTo>
                    <a:pt x="335" y="551"/>
                    <a:pt x="335" y="551"/>
                    <a:pt x="335" y="551"/>
                  </a:cubicBezTo>
                  <a:cubicBezTo>
                    <a:pt x="335" y="551"/>
                    <a:pt x="335" y="551"/>
                    <a:pt x="335" y="551"/>
                  </a:cubicBezTo>
                  <a:cubicBezTo>
                    <a:pt x="335" y="551"/>
                    <a:pt x="335" y="551"/>
                    <a:pt x="335" y="551"/>
                  </a:cubicBezTo>
                  <a:cubicBezTo>
                    <a:pt x="335" y="550"/>
                    <a:pt x="335" y="550"/>
                    <a:pt x="335" y="550"/>
                  </a:cubicBezTo>
                  <a:cubicBezTo>
                    <a:pt x="335" y="550"/>
                    <a:pt x="335" y="550"/>
                    <a:pt x="335" y="550"/>
                  </a:cubicBezTo>
                  <a:cubicBezTo>
                    <a:pt x="335" y="550"/>
                    <a:pt x="335" y="550"/>
                    <a:pt x="335" y="550"/>
                  </a:cubicBezTo>
                  <a:cubicBezTo>
                    <a:pt x="335" y="550"/>
                    <a:pt x="335" y="550"/>
                    <a:pt x="335" y="550"/>
                  </a:cubicBezTo>
                  <a:cubicBezTo>
                    <a:pt x="336" y="550"/>
                    <a:pt x="336" y="550"/>
                    <a:pt x="336" y="550"/>
                  </a:cubicBezTo>
                  <a:cubicBezTo>
                    <a:pt x="336" y="550"/>
                    <a:pt x="336" y="550"/>
                    <a:pt x="336" y="550"/>
                  </a:cubicBezTo>
                  <a:cubicBezTo>
                    <a:pt x="336" y="550"/>
                    <a:pt x="336" y="550"/>
                    <a:pt x="336" y="550"/>
                  </a:cubicBezTo>
                  <a:cubicBezTo>
                    <a:pt x="336" y="550"/>
                    <a:pt x="336" y="550"/>
                    <a:pt x="336" y="550"/>
                  </a:cubicBezTo>
                  <a:cubicBezTo>
                    <a:pt x="336" y="550"/>
                    <a:pt x="336" y="550"/>
                    <a:pt x="336" y="550"/>
                  </a:cubicBezTo>
                  <a:cubicBezTo>
                    <a:pt x="336" y="550"/>
                    <a:pt x="336" y="550"/>
                    <a:pt x="336" y="550"/>
                  </a:cubicBezTo>
                  <a:cubicBezTo>
                    <a:pt x="336" y="550"/>
                    <a:pt x="336" y="550"/>
                    <a:pt x="336" y="550"/>
                  </a:cubicBezTo>
                  <a:cubicBezTo>
                    <a:pt x="337" y="549"/>
                    <a:pt x="337" y="549"/>
                    <a:pt x="337" y="549"/>
                  </a:cubicBezTo>
                  <a:cubicBezTo>
                    <a:pt x="337" y="549"/>
                    <a:pt x="337" y="549"/>
                    <a:pt x="337" y="549"/>
                  </a:cubicBezTo>
                  <a:cubicBezTo>
                    <a:pt x="337" y="549"/>
                    <a:pt x="337" y="549"/>
                    <a:pt x="337" y="549"/>
                  </a:cubicBezTo>
                  <a:cubicBezTo>
                    <a:pt x="337" y="549"/>
                    <a:pt x="337" y="549"/>
                    <a:pt x="337" y="549"/>
                  </a:cubicBezTo>
                  <a:cubicBezTo>
                    <a:pt x="337" y="548"/>
                    <a:pt x="337" y="548"/>
                    <a:pt x="337" y="548"/>
                  </a:cubicBezTo>
                  <a:cubicBezTo>
                    <a:pt x="337" y="548"/>
                    <a:pt x="337" y="548"/>
                    <a:pt x="337" y="548"/>
                  </a:cubicBezTo>
                  <a:cubicBezTo>
                    <a:pt x="338" y="548"/>
                    <a:pt x="338" y="548"/>
                    <a:pt x="338" y="548"/>
                  </a:cubicBezTo>
                  <a:cubicBezTo>
                    <a:pt x="338" y="548"/>
                    <a:pt x="338" y="548"/>
                    <a:pt x="338" y="548"/>
                  </a:cubicBezTo>
                  <a:cubicBezTo>
                    <a:pt x="339" y="547"/>
                    <a:pt x="339" y="547"/>
                    <a:pt x="339" y="547"/>
                  </a:cubicBezTo>
                  <a:cubicBezTo>
                    <a:pt x="339" y="546"/>
                    <a:pt x="339" y="546"/>
                    <a:pt x="339" y="546"/>
                  </a:cubicBezTo>
                  <a:cubicBezTo>
                    <a:pt x="339" y="546"/>
                    <a:pt x="339" y="546"/>
                    <a:pt x="339" y="546"/>
                  </a:cubicBezTo>
                  <a:cubicBezTo>
                    <a:pt x="339" y="546"/>
                    <a:pt x="339" y="546"/>
                    <a:pt x="339" y="546"/>
                  </a:cubicBezTo>
                  <a:cubicBezTo>
                    <a:pt x="339" y="546"/>
                    <a:pt x="339" y="546"/>
                    <a:pt x="339" y="546"/>
                  </a:cubicBezTo>
                  <a:cubicBezTo>
                    <a:pt x="339" y="545"/>
                    <a:pt x="339" y="545"/>
                    <a:pt x="339" y="545"/>
                  </a:cubicBezTo>
                  <a:cubicBezTo>
                    <a:pt x="339" y="544"/>
                    <a:pt x="339" y="544"/>
                    <a:pt x="339" y="544"/>
                  </a:cubicBezTo>
                  <a:cubicBezTo>
                    <a:pt x="339" y="544"/>
                    <a:pt x="339" y="544"/>
                    <a:pt x="339" y="544"/>
                  </a:cubicBezTo>
                  <a:cubicBezTo>
                    <a:pt x="339" y="543"/>
                    <a:pt x="339" y="543"/>
                    <a:pt x="339" y="543"/>
                  </a:cubicBezTo>
                  <a:cubicBezTo>
                    <a:pt x="339" y="543"/>
                    <a:pt x="339" y="543"/>
                    <a:pt x="339" y="543"/>
                  </a:cubicBezTo>
                  <a:cubicBezTo>
                    <a:pt x="338" y="543"/>
                    <a:pt x="338" y="543"/>
                    <a:pt x="338" y="543"/>
                  </a:cubicBezTo>
                  <a:cubicBezTo>
                    <a:pt x="335" y="541"/>
                    <a:pt x="335" y="541"/>
                    <a:pt x="335" y="541"/>
                  </a:cubicBezTo>
                  <a:cubicBezTo>
                    <a:pt x="334" y="541"/>
                    <a:pt x="334" y="541"/>
                    <a:pt x="334" y="541"/>
                  </a:cubicBezTo>
                  <a:cubicBezTo>
                    <a:pt x="334" y="541"/>
                    <a:pt x="334" y="541"/>
                    <a:pt x="334" y="541"/>
                  </a:cubicBezTo>
                  <a:cubicBezTo>
                    <a:pt x="333" y="541"/>
                    <a:pt x="333" y="541"/>
                    <a:pt x="333" y="541"/>
                  </a:cubicBezTo>
                  <a:cubicBezTo>
                    <a:pt x="332" y="541"/>
                    <a:pt x="332" y="541"/>
                    <a:pt x="332" y="541"/>
                  </a:cubicBezTo>
                  <a:cubicBezTo>
                    <a:pt x="331" y="541"/>
                    <a:pt x="331" y="541"/>
                    <a:pt x="331" y="541"/>
                  </a:cubicBezTo>
                  <a:cubicBezTo>
                    <a:pt x="331" y="540"/>
                    <a:pt x="331" y="540"/>
                    <a:pt x="331" y="540"/>
                  </a:cubicBezTo>
                  <a:cubicBezTo>
                    <a:pt x="331" y="539"/>
                    <a:pt x="331" y="539"/>
                    <a:pt x="331" y="539"/>
                  </a:cubicBezTo>
                  <a:cubicBezTo>
                    <a:pt x="329" y="538"/>
                    <a:pt x="329" y="538"/>
                    <a:pt x="329" y="538"/>
                  </a:cubicBezTo>
                  <a:cubicBezTo>
                    <a:pt x="329" y="538"/>
                    <a:pt x="329" y="538"/>
                    <a:pt x="329" y="538"/>
                  </a:cubicBezTo>
                  <a:cubicBezTo>
                    <a:pt x="329" y="537"/>
                    <a:pt x="329" y="537"/>
                    <a:pt x="329" y="537"/>
                  </a:cubicBezTo>
                  <a:cubicBezTo>
                    <a:pt x="331" y="538"/>
                    <a:pt x="331" y="538"/>
                    <a:pt x="331" y="538"/>
                  </a:cubicBezTo>
                  <a:cubicBezTo>
                    <a:pt x="331" y="537"/>
                    <a:pt x="331" y="537"/>
                    <a:pt x="331" y="537"/>
                  </a:cubicBezTo>
                  <a:cubicBezTo>
                    <a:pt x="330" y="536"/>
                    <a:pt x="330" y="536"/>
                    <a:pt x="330" y="536"/>
                  </a:cubicBezTo>
                  <a:cubicBezTo>
                    <a:pt x="329" y="536"/>
                    <a:pt x="329" y="536"/>
                    <a:pt x="329" y="536"/>
                  </a:cubicBezTo>
                  <a:cubicBezTo>
                    <a:pt x="330" y="535"/>
                    <a:pt x="330" y="535"/>
                    <a:pt x="330" y="535"/>
                  </a:cubicBezTo>
                  <a:cubicBezTo>
                    <a:pt x="330" y="536"/>
                    <a:pt x="330" y="536"/>
                    <a:pt x="330" y="536"/>
                  </a:cubicBezTo>
                  <a:cubicBezTo>
                    <a:pt x="331" y="536"/>
                    <a:pt x="331" y="536"/>
                    <a:pt x="331" y="536"/>
                  </a:cubicBezTo>
                  <a:cubicBezTo>
                    <a:pt x="331" y="535"/>
                    <a:pt x="331" y="535"/>
                    <a:pt x="331" y="535"/>
                  </a:cubicBezTo>
                  <a:cubicBezTo>
                    <a:pt x="331" y="535"/>
                    <a:pt x="331" y="535"/>
                    <a:pt x="331" y="535"/>
                  </a:cubicBezTo>
                  <a:cubicBezTo>
                    <a:pt x="331" y="535"/>
                    <a:pt x="331" y="535"/>
                    <a:pt x="331" y="535"/>
                  </a:cubicBezTo>
                  <a:cubicBezTo>
                    <a:pt x="331" y="535"/>
                    <a:pt x="331" y="535"/>
                    <a:pt x="331" y="535"/>
                  </a:cubicBezTo>
                  <a:cubicBezTo>
                    <a:pt x="332" y="535"/>
                    <a:pt x="332" y="535"/>
                    <a:pt x="332" y="535"/>
                  </a:cubicBezTo>
                  <a:cubicBezTo>
                    <a:pt x="333" y="535"/>
                    <a:pt x="333" y="535"/>
                    <a:pt x="333" y="535"/>
                  </a:cubicBezTo>
                  <a:cubicBezTo>
                    <a:pt x="333" y="535"/>
                    <a:pt x="333" y="535"/>
                    <a:pt x="333" y="535"/>
                  </a:cubicBezTo>
                  <a:cubicBezTo>
                    <a:pt x="333" y="535"/>
                    <a:pt x="333" y="535"/>
                    <a:pt x="333" y="535"/>
                  </a:cubicBezTo>
                  <a:cubicBezTo>
                    <a:pt x="333" y="535"/>
                    <a:pt x="333" y="535"/>
                    <a:pt x="333" y="535"/>
                  </a:cubicBezTo>
                  <a:cubicBezTo>
                    <a:pt x="333" y="534"/>
                    <a:pt x="333" y="534"/>
                    <a:pt x="333" y="534"/>
                  </a:cubicBezTo>
                  <a:cubicBezTo>
                    <a:pt x="333" y="534"/>
                    <a:pt x="333" y="534"/>
                    <a:pt x="333" y="534"/>
                  </a:cubicBezTo>
                  <a:cubicBezTo>
                    <a:pt x="334" y="534"/>
                    <a:pt x="334" y="534"/>
                    <a:pt x="334" y="534"/>
                  </a:cubicBezTo>
                  <a:cubicBezTo>
                    <a:pt x="334" y="535"/>
                    <a:pt x="334" y="535"/>
                    <a:pt x="334" y="535"/>
                  </a:cubicBezTo>
                  <a:cubicBezTo>
                    <a:pt x="334" y="535"/>
                    <a:pt x="334" y="535"/>
                    <a:pt x="334" y="535"/>
                  </a:cubicBezTo>
                  <a:cubicBezTo>
                    <a:pt x="334" y="535"/>
                    <a:pt x="334" y="535"/>
                    <a:pt x="334" y="535"/>
                  </a:cubicBezTo>
                  <a:cubicBezTo>
                    <a:pt x="335" y="535"/>
                    <a:pt x="335" y="535"/>
                    <a:pt x="335" y="535"/>
                  </a:cubicBezTo>
                  <a:cubicBezTo>
                    <a:pt x="335" y="535"/>
                    <a:pt x="335" y="535"/>
                    <a:pt x="335" y="535"/>
                  </a:cubicBezTo>
                  <a:cubicBezTo>
                    <a:pt x="335" y="535"/>
                    <a:pt x="335" y="535"/>
                    <a:pt x="335" y="535"/>
                  </a:cubicBezTo>
                  <a:cubicBezTo>
                    <a:pt x="336" y="535"/>
                    <a:pt x="336" y="535"/>
                    <a:pt x="336" y="535"/>
                  </a:cubicBezTo>
                  <a:cubicBezTo>
                    <a:pt x="338" y="535"/>
                    <a:pt x="338" y="535"/>
                    <a:pt x="338" y="535"/>
                  </a:cubicBezTo>
                  <a:cubicBezTo>
                    <a:pt x="338" y="535"/>
                    <a:pt x="338" y="535"/>
                    <a:pt x="338" y="535"/>
                  </a:cubicBezTo>
                  <a:cubicBezTo>
                    <a:pt x="339" y="535"/>
                    <a:pt x="339" y="535"/>
                    <a:pt x="339" y="535"/>
                  </a:cubicBezTo>
                  <a:cubicBezTo>
                    <a:pt x="339" y="535"/>
                    <a:pt x="339" y="535"/>
                    <a:pt x="339" y="535"/>
                  </a:cubicBezTo>
                  <a:cubicBezTo>
                    <a:pt x="339" y="534"/>
                    <a:pt x="339" y="534"/>
                    <a:pt x="339" y="534"/>
                  </a:cubicBezTo>
                  <a:cubicBezTo>
                    <a:pt x="340" y="534"/>
                    <a:pt x="340" y="534"/>
                    <a:pt x="340" y="534"/>
                  </a:cubicBezTo>
                  <a:cubicBezTo>
                    <a:pt x="341" y="533"/>
                    <a:pt x="341" y="533"/>
                    <a:pt x="341" y="533"/>
                  </a:cubicBezTo>
                  <a:cubicBezTo>
                    <a:pt x="342" y="533"/>
                    <a:pt x="342" y="533"/>
                    <a:pt x="342" y="533"/>
                  </a:cubicBezTo>
                  <a:cubicBezTo>
                    <a:pt x="343" y="533"/>
                    <a:pt x="343" y="533"/>
                    <a:pt x="343" y="533"/>
                  </a:cubicBezTo>
                  <a:cubicBezTo>
                    <a:pt x="343" y="534"/>
                    <a:pt x="343" y="534"/>
                    <a:pt x="343" y="534"/>
                  </a:cubicBezTo>
                  <a:cubicBezTo>
                    <a:pt x="343" y="534"/>
                    <a:pt x="343" y="534"/>
                    <a:pt x="343" y="534"/>
                  </a:cubicBezTo>
                  <a:cubicBezTo>
                    <a:pt x="343" y="534"/>
                    <a:pt x="343" y="534"/>
                    <a:pt x="343" y="534"/>
                  </a:cubicBezTo>
                  <a:cubicBezTo>
                    <a:pt x="344" y="535"/>
                    <a:pt x="344" y="535"/>
                    <a:pt x="344" y="535"/>
                  </a:cubicBezTo>
                  <a:cubicBezTo>
                    <a:pt x="344" y="536"/>
                    <a:pt x="344" y="536"/>
                    <a:pt x="344" y="536"/>
                  </a:cubicBezTo>
                  <a:cubicBezTo>
                    <a:pt x="344" y="537"/>
                    <a:pt x="344" y="537"/>
                    <a:pt x="344" y="537"/>
                  </a:cubicBezTo>
                  <a:cubicBezTo>
                    <a:pt x="344" y="537"/>
                    <a:pt x="344" y="537"/>
                    <a:pt x="344" y="537"/>
                  </a:cubicBezTo>
                  <a:cubicBezTo>
                    <a:pt x="344" y="537"/>
                    <a:pt x="344" y="537"/>
                    <a:pt x="344" y="537"/>
                  </a:cubicBezTo>
                  <a:cubicBezTo>
                    <a:pt x="345" y="538"/>
                    <a:pt x="345" y="538"/>
                    <a:pt x="345" y="538"/>
                  </a:cubicBezTo>
                  <a:cubicBezTo>
                    <a:pt x="345" y="538"/>
                    <a:pt x="345" y="538"/>
                    <a:pt x="345" y="538"/>
                  </a:cubicBezTo>
                  <a:cubicBezTo>
                    <a:pt x="345" y="540"/>
                    <a:pt x="345" y="540"/>
                    <a:pt x="345" y="540"/>
                  </a:cubicBezTo>
                  <a:cubicBezTo>
                    <a:pt x="345" y="540"/>
                    <a:pt x="345" y="540"/>
                    <a:pt x="345" y="540"/>
                  </a:cubicBezTo>
                  <a:cubicBezTo>
                    <a:pt x="345" y="540"/>
                    <a:pt x="345" y="540"/>
                    <a:pt x="345" y="540"/>
                  </a:cubicBezTo>
                  <a:cubicBezTo>
                    <a:pt x="345" y="540"/>
                    <a:pt x="345" y="540"/>
                    <a:pt x="345" y="540"/>
                  </a:cubicBezTo>
                  <a:cubicBezTo>
                    <a:pt x="346" y="540"/>
                    <a:pt x="346" y="540"/>
                    <a:pt x="346" y="540"/>
                  </a:cubicBezTo>
                  <a:cubicBezTo>
                    <a:pt x="346" y="540"/>
                    <a:pt x="346" y="540"/>
                    <a:pt x="346" y="540"/>
                  </a:cubicBezTo>
                  <a:cubicBezTo>
                    <a:pt x="346" y="539"/>
                    <a:pt x="346" y="539"/>
                    <a:pt x="346" y="539"/>
                  </a:cubicBezTo>
                  <a:cubicBezTo>
                    <a:pt x="346" y="539"/>
                    <a:pt x="346" y="539"/>
                    <a:pt x="346" y="539"/>
                  </a:cubicBezTo>
                  <a:cubicBezTo>
                    <a:pt x="346" y="539"/>
                    <a:pt x="346" y="539"/>
                    <a:pt x="346" y="539"/>
                  </a:cubicBezTo>
                  <a:cubicBezTo>
                    <a:pt x="346" y="539"/>
                    <a:pt x="346" y="539"/>
                    <a:pt x="346" y="539"/>
                  </a:cubicBezTo>
                  <a:cubicBezTo>
                    <a:pt x="346" y="538"/>
                    <a:pt x="346" y="538"/>
                    <a:pt x="346" y="538"/>
                  </a:cubicBezTo>
                  <a:cubicBezTo>
                    <a:pt x="346" y="538"/>
                    <a:pt x="346" y="538"/>
                    <a:pt x="346" y="538"/>
                  </a:cubicBezTo>
                  <a:cubicBezTo>
                    <a:pt x="346" y="538"/>
                    <a:pt x="346" y="538"/>
                    <a:pt x="346" y="538"/>
                  </a:cubicBezTo>
                  <a:cubicBezTo>
                    <a:pt x="347" y="539"/>
                    <a:pt x="347" y="539"/>
                    <a:pt x="347" y="539"/>
                  </a:cubicBezTo>
                  <a:cubicBezTo>
                    <a:pt x="347" y="539"/>
                    <a:pt x="347" y="539"/>
                    <a:pt x="347" y="539"/>
                  </a:cubicBezTo>
                  <a:cubicBezTo>
                    <a:pt x="347" y="539"/>
                    <a:pt x="347" y="539"/>
                    <a:pt x="347" y="539"/>
                  </a:cubicBezTo>
                  <a:cubicBezTo>
                    <a:pt x="347" y="539"/>
                    <a:pt x="347" y="539"/>
                    <a:pt x="347" y="539"/>
                  </a:cubicBezTo>
                  <a:cubicBezTo>
                    <a:pt x="347" y="539"/>
                    <a:pt x="347" y="539"/>
                    <a:pt x="347" y="539"/>
                  </a:cubicBezTo>
                  <a:cubicBezTo>
                    <a:pt x="347" y="539"/>
                    <a:pt x="347" y="539"/>
                    <a:pt x="347" y="539"/>
                  </a:cubicBezTo>
                  <a:cubicBezTo>
                    <a:pt x="347" y="540"/>
                    <a:pt x="347" y="540"/>
                    <a:pt x="347" y="540"/>
                  </a:cubicBezTo>
                  <a:cubicBezTo>
                    <a:pt x="348" y="540"/>
                    <a:pt x="348" y="540"/>
                    <a:pt x="348" y="540"/>
                  </a:cubicBezTo>
                  <a:cubicBezTo>
                    <a:pt x="348" y="540"/>
                    <a:pt x="348" y="540"/>
                    <a:pt x="348" y="540"/>
                  </a:cubicBezTo>
                  <a:cubicBezTo>
                    <a:pt x="348" y="540"/>
                    <a:pt x="348" y="540"/>
                    <a:pt x="348" y="540"/>
                  </a:cubicBezTo>
                  <a:cubicBezTo>
                    <a:pt x="348" y="540"/>
                    <a:pt x="348" y="540"/>
                    <a:pt x="348" y="540"/>
                  </a:cubicBezTo>
                  <a:cubicBezTo>
                    <a:pt x="349" y="539"/>
                    <a:pt x="349" y="539"/>
                    <a:pt x="349" y="539"/>
                  </a:cubicBezTo>
                  <a:cubicBezTo>
                    <a:pt x="349" y="539"/>
                    <a:pt x="349" y="539"/>
                    <a:pt x="349" y="539"/>
                  </a:cubicBezTo>
                  <a:cubicBezTo>
                    <a:pt x="349" y="540"/>
                    <a:pt x="349" y="540"/>
                    <a:pt x="349" y="540"/>
                  </a:cubicBezTo>
                  <a:cubicBezTo>
                    <a:pt x="350" y="540"/>
                    <a:pt x="350" y="540"/>
                    <a:pt x="350" y="540"/>
                  </a:cubicBezTo>
                  <a:cubicBezTo>
                    <a:pt x="350" y="540"/>
                    <a:pt x="350" y="540"/>
                    <a:pt x="350" y="540"/>
                  </a:cubicBezTo>
                  <a:cubicBezTo>
                    <a:pt x="350" y="540"/>
                    <a:pt x="350" y="540"/>
                    <a:pt x="350" y="540"/>
                  </a:cubicBezTo>
                  <a:cubicBezTo>
                    <a:pt x="352" y="540"/>
                    <a:pt x="352" y="540"/>
                    <a:pt x="352" y="540"/>
                  </a:cubicBezTo>
                  <a:cubicBezTo>
                    <a:pt x="353" y="541"/>
                    <a:pt x="353" y="541"/>
                    <a:pt x="353" y="541"/>
                  </a:cubicBezTo>
                  <a:cubicBezTo>
                    <a:pt x="353" y="541"/>
                    <a:pt x="353" y="541"/>
                    <a:pt x="353" y="541"/>
                  </a:cubicBezTo>
                  <a:cubicBezTo>
                    <a:pt x="353" y="541"/>
                    <a:pt x="353" y="541"/>
                    <a:pt x="353" y="541"/>
                  </a:cubicBezTo>
                  <a:cubicBezTo>
                    <a:pt x="354" y="541"/>
                    <a:pt x="354" y="541"/>
                    <a:pt x="354" y="541"/>
                  </a:cubicBezTo>
                  <a:cubicBezTo>
                    <a:pt x="354" y="541"/>
                    <a:pt x="354" y="541"/>
                    <a:pt x="354" y="541"/>
                  </a:cubicBezTo>
                  <a:cubicBezTo>
                    <a:pt x="354" y="541"/>
                    <a:pt x="354" y="541"/>
                    <a:pt x="354" y="541"/>
                  </a:cubicBezTo>
                  <a:cubicBezTo>
                    <a:pt x="354" y="540"/>
                    <a:pt x="354" y="540"/>
                    <a:pt x="354" y="540"/>
                  </a:cubicBezTo>
                  <a:cubicBezTo>
                    <a:pt x="354" y="540"/>
                    <a:pt x="354" y="540"/>
                    <a:pt x="354" y="540"/>
                  </a:cubicBezTo>
                  <a:cubicBezTo>
                    <a:pt x="353" y="539"/>
                    <a:pt x="353" y="539"/>
                    <a:pt x="353" y="539"/>
                  </a:cubicBezTo>
                  <a:cubicBezTo>
                    <a:pt x="352" y="538"/>
                    <a:pt x="352" y="538"/>
                    <a:pt x="352" y="538"/>
                  </a:cubicBezTo>
                  <a:cubicBezTo>
                    <a:pt x="352" y="538"/>
                    <a:pt x="352" y="538"/>
                    <a:pt x="352" y="538"/>
                  </a:cubicBezTo>
                  <a:cubicBezTo>
                    <a:pt x="352" y="538"/>
                    <a:pt x="352" y="538"/>
                    <a:pt x="352" y="538"/>
                  </a:cubicBezTo>
                  <a:cubicBezTo>
                    <a:pt x="352" y="538"/>
                    <a:pt x="352" y="538"/>
                    <a:pt x="352" y="538"/>
                  </a:cubicBezTo>
                  <a:cubicBezTo>
                    <a:pt x="351" y="538"/>
                    <a:pt x="351" y="538"/>
                    <a:pt x="351" y="538"/>
                  </a:cubicBezTo>
                  <a:cubicBezTo>
                    <a:pt x="351" y="538"/>
                    <a:pt x="351" y="538"/>
                    <a:pt x="351" y="538"/>
                  </a:cubicBezTo>
                  <a:cubicBezTo>
                    <a:pt x="351" y="537"/>
                    <a:pt x="351" y="537"/>
                    <a:pt x="351" y="537"/>
                  </a:cubicBezTo>
                  <a:cubicBezTo>
                    <a:pt x="351" y="537"/>
                    <a:pt x="351" y="537"/>
                    <a:pt x="351" y="537"/>
                  </a:cubicBezTo>
                  <a:cubicBezTo>
                    <a:pt x="352" y="536"/>
                    <a:pt x="352" y="536"/>
                    <a:pt x="352" y="536"/>
                  </a:cubicBezTo>
                  <a:cubicBezTo>
                    <a:pt x="352" y="536"/>
                    <a:pt x="352" y="536"/>
                    <a:pt x="352" y="536"/>
                  </a:cubicBezTo>
                  <a:cubicBezTo>
                    <a:pt x="352" y="536"/>
                    <a:pt x="352" y="536"/>
                    <a:pt x="352" y="536"/>
                  </a:cubicBezTo>
                  <a:cubicBezTo>
                    <a:pt x="352" y="536"/>
                    <a:pt x="352" y="536"/>
                    <a:pt x="352" y="536"/>
                  </a:cubicBezTo>
                  <a:cubicBezTo>
                    <a:pt x="352" y="536"/>
                    <a:pt x="352" y="536"/>
                    <a:pt x="352" y="536"/>
                  </a:cubicBezTo>
                  <a:cubicBezTo>
                    <a:pt x="353" y="536"/>
                    <a:pt x="353" y="536"/>
                    <a:pt x="353" y="536"/>
                  </a:cubicBezTo>
                  <a:cubicBezTo>
                    <a:pt x="353" y="537"/>
                    <a:pt x="353" y="537"/>
                    <a:pt x="353" y="537"/>
                  </a:cubicBezTo>
                  <a:cubicBezTo>
                    <a:pt x="353" y="537"/>
                    <a:pt x="353" y="537"/>
                    <a:pt x="353" y="537"/>
                  </a:cubicBezTo>
                  <a:cubicBezTo>
                    <a:pt x="353" y="537"/>
                    <a:pt x="353" y="537"/>
                    <a:pt x="353" y="537"/>
                  </a:cubicBezTo>
                  <a:cubicBezTo>
                    <a:pt x="353" y="538"/>
                    <a:pt x="353" y="538"/>
                    <a:pt x="353" y="538"/>
                  </a:cubicBezTo>
                  <a:cubicBezTo>
                    <a:pt x="354" y="538"/>
                    <a:pt x="354" y="538"/>
                    <a:pt x="354" y="538"/>
                  </a:cubicBezTo>
                  <a:cubicBezTo>
                    <a:pt x="354" y="538"/>
                    <a:pt x="354" y="538"/>
                    <a:pt x="354" y="538"/>
                  </a:cubicBezTo>
                  <a:cubicBezTo>
                    <a:pt x="354" y="538"/>
                    <a:pt x="354" y="538"/>
                    <a:pt x="354" y="538"/>
                  </a:cubicBezTo>
                  <a:cubicBezTo>
                    <a:pt x="354" y="538"/>
                    <a:pt x="354" y="538"/>
                    <a:pt x="354" y="538"/>
                  </a:cubicBezTo>
                  <a:cubicBezTo>
                    <a:pt x="354" y="538"/>
                    <a:pt x="354" y="538"/>
                    <a:pt x="354" y="538"/>
                  </a:cubicBezTo>
                  <a:cubicBezTo>
                    <a:pt x="354" y="538"/>
                    <a:pt x="354" y="538"/>
                    <a:pt x="354" y="538"/>
                  </a:cubicBezTo>
                  <a:cubicBezTo>
                    <a:pt x="354" y="538"/>
                    <a:pt x="354" y="538"/>
                    <a:pt x="354" y="538"/>
                  </a:cubicBezTo>
                  <a:cubicBezTo>
                    <a:pt x="354" y="538"/>
                    <a:pt x="354" y="538"/>
                    <a:pt x="354" y="538"/>
                  </a:cubicBezTo>
                  <a:cubicBezTo>
                    <a:pt x="355" y="537"/>
                    <a:pt x="355" y="537"/>
                    <a:pt x="355" y="537"/>
                  </a:cubicBezTo>
                  <a:cubicBezTo>
                    <a:pt x="355" y="537"/>
                    <a:pt x="355" y="537"/>
                    <a:pt x="355" y="537"/>
                  </a:cubicBezTo>
                  <a:cubicBezTo>
                    <a:pt x="355" y="537"/>
                    <a:pt x="355" y="537"/>
                    <a:pt x="355" y="537"/>
                  </a:cubicBezTo>
                  <a:cubicBezTo>
                    <a:pt x="356" y="537"/>
                    <a:pt x="356" y="537"/>
                    <a:pt x="356" y="537"/>
                  </a:cubicBezTo>
                  <a:cubicBezTo>
                    <a:pt x="356" y="538"/>
                    <a:pt x="356" y="538"/>
                    <a:pt x="356" y="538"/>
                  </a:cubicBezTo>
                  <a:cubicBezTo>
                    <a:pt x="356" y="538"/>
                    <a:pt x="356" y="538"/>
                    <a:pt x="356" y="538"/>
                  </a:cubicBezTo>
                  <a:cubicBezTo>
                    <a:pt x="356" y="538"/>
                    <a:pt x="356" y="538"/>
                    <a:pt x="356" y="538"/>
                  </a:cubicBezTo>
                  <a:cubicBezTo>
                    <a:pt x="356" y="538"/>
                    <a:pt x="356" y="538"/>
                    <a:pt x="356" y="538"/>
                  </a:cubicBezTo>
                  <a:cubicBezTo>
                    <a:pt x="356" y="539"/>
                    <a:pt x="356" y="539"/>
                    <a:pt x="356" y="539"/>
                  </a:cubicBezTo>
                  <a:cubicBezTo>
                    <a:pt x="356" y="539"/>
                    <a:pt x="356" y="539"/>
                    <a:pt x="356" y="539"/>
                  </a:cubicBezTo>
                  <a:cubicBezTo>
                    <a:pt x="357" y="539"/>
                    <a:pt x="357" y="539"/>
                    <a:pt x="357" y="539"/>
                  </a:cubicBezTo>
                  <a:cubicBezTo>
                    <a:pt x="358" y="539"/>
                    <a:pt x="358" y="539"/>
                    <a:pt x="358" y="539"/>
                  </a:cubicBezTo>
                  <a:cubicBezTo>
                    <a:pt x="358" y="539"/>
                    <a:pt x="358" y="539"/>
                    <a:pt x="358" y="539"/>
                  </a:cubicBezTo>
                  <a:cubicBezTo>
                    <a:pt x="358" y="540"/>
                    <a:pt x="358" y="540"/>
                    <a:pt x="358" y="540"/>
                  </a:cubicBezTo>
                  <a:cubicBezTo>
                    <a:pt x="359" y="540"/>
                    <a:pt x="359" y="540"/>
                    <a:pt x="359" y="540"/>
                  </a:cubicBezTo>
                  <a:cubicBezTo>
                    <a:pt x="359" y="539"/>
                    <a:pt x="359" y="539"/>
                    <a:pt x="359" y="539"/>
                  </a:cubicBezTo>
                  <a:cubicBezTo>
                    <a:pt x="360" y="539"/>
                    <a:pt x="360" y="539"/>
                    <a:pt x="360" y="539"/>
                  </a:cubicBezTo>
                  <a:cubicBezTo>
                    <a:pt x="360" y="539"/>
                    <a:pt x="360" y="539"/>
                    <a:pt x="360" y="539"/>
                  </a:cubicBezTo>
                  <a:cubicBezTo>
                    <a:pt x="360" y="539"/>
                    <a:pt x="360" y="539"/>
                    <a:pt x="360" y="539"/>
                  </a:cubicBezTo>
                  <a:cubicBezTo>
                    <a:pt x="360" y="540"/>
                    <a:pt x="360" y="540"/>
                    <a:pt x="360" y="540"/>
                  </a:cubicBezTo>
                  <a:cubicBezTo>
                    <a:pt x="360" y="540"/>
                    <a:pt x="360" y="540"/>
                    <a:pt x="360" y="540"/>
                  </a:cubicBezTo>
                  <a:cubicBezTo>
                    <a:pt x="360" y="540"/>
                    <a:pt x="360" y="540"/>
                    <a:pt x="360" y="540"/>
                  </a:cubicBezTo>
                  <a:cubicBezTo>
                    <a:pt x="360" y="540"/>
                    <a:pt x="360" y="540"/>
                    <a:pt x="360" y="540"/>
                  </a:cubicBezTo>
                  <a:cubicBezTo>
                    <a:pt x="359" y="540"/>
                    <a:pt x="359" y="540"/>
                    <a:pt x="359" y="540"/>
                  </a:cubicBezTo>
                  <a:cubicBezTo>
                    <a:pt x="359" y="541"/>
                    <a:pt x="359" y="541"/>
                    <a:pt x="359" y="541"/>
                  </a:cubicBezTo>
                  <a:cubicBezTo>
                    <a:pt x="360" y="541"/>
                    <a:pt x="360" y="541"/>
                    <a:pt x="360" y="541"/>
                  </a:cubicBezTo>
                  <a:cubicBezTo>
                    <a:pt x="360" y="541"/>
                    <a:pt x="360" y="541"/>
                    <a:pt x="360" y="541"/>
                  </a:cubicBezTo>
                  <a:cubicBezTo>
                    <a:pt x="360" y="540"/>
                    <a:pt x="360" y="540"/>
                    <a:pt x="360" y="540"/>
                  </a:cubicBezTo>
                  <a:cubicBezTo>
                    <a:pt x="361" y="540"/>
                    <a:pt x="361" y="540"/>
                    <a:pt x="361" y="540"/>
                  </a:cubicBezTo>
                  <a:cubicBezTo>
                    <a:pt x="361" y="539"/>
                    <a:pt x="361" y="539"/>
                    <a:pt x="361" y="539"/>
                  </a:cubicBezTo>
                  <a:cubicBezTo>
                    <a:pt x="361" y="539"/>
                    <a:pt x="361" y="539"/>
                    <a:pt x="361" y="539"/>
                  </a:cubicBezTo>
                  <a:cubicBezTo>
                    <a:pt x="361" y="539"/>
                    <a:pt x="361" y="539"/>
                    <a:pt x="361" y="539"/>
                  </a:cubicBezTo>
                  <a:cubicBezTo>
                    <a:pt x="360" y="538"/>
                    <a:pt x="360" y="538"/>
                    <a:pt x="360" y="538"/>
                  </a:cubicBezTo>
                  <a:cubicBezTo>
                    <a:pt x="360" y="538"/>
                    <a:pt x="360" y="538"/>
                    <a:pt x="360" y="538"/>
                  </a:cubicBezTo>
                  <a:cubicBezTo>
                    <a:pt x="360" y="537"/>
                    <a:pt x="360" y="537"/>
                    <a:pt x="360" y="537"/>
                  </a:cubicBezTo>
                  <a:cubicBezTo>
                    <a:pt x="359" y="537"/>
                    <a:pt x="359" y="537"/>
                    <a:pt x="359" y="537"/>
                  </a:cubicBezTo>
                  <a:cubicBezTo>
                    <a:pt x="359" y="537"/>
                    <a:pt x="359" y="537"/>
                    <a:pt x="359" y="537"/>
                  </a:cubicBezTo>
                  <a:cubicBezTo>
                    <a:pt x="359" y="537"/>
                    <a:pt x="359" y="537"/>
                    <a:pt x="359" y="537"/>
                  </a:cubicBezTo>
                  <a:cubicBezTo>
                    <a:pt x="359" y="537"/>
                    <a:pt x="359" y="537"/>
                    <a:pt x="359" y="537"/>
                  </a:cubicBezTo>
                  <a:cubicBezTo>
                    <a:pt x="359" y="536"/>
                    <a:pt x="359" y="536"/>
                    <a:pt x="359" y="536"/>
                  </a:cubicBezTo>
                  <a:cubicBezTo>
                    <a:pt x="358" y="535"/>
                    <a:pt x="358" y="535"/>
                    <a:pt x="358" y="535"/>
                  </a:cubicBezTo>
                  <a:cubicBezTo>
                    <a:pt x="358" y="534"/>
                    <a:pt x="358" y="534"/>
                    <a:pt x="358" y="534"/>
                  </a:cubicBezTo>
                  <a:cubicBezTo>
                    <a:pt x="358" y="534"/>
                    <a:pt x="358" y="534"/>
                    <a:pt x="358" y="534"/>
                  </a:cubicBezTo>
                  <a:cubicBezTo>
                    <a:pt x="358" y="533"/>
                    <a:pt x="358" y="533"/>
                    <a:pt x="358" y="533"/>
                  </a:cubicBezTo>
                  <a:cubicBezTo>
                    <a:pt x="357" y="533"/>
                    <a:pt x="357" y="533"/>
                    <a:pt x="357" y="533"/>
                  </a:cubicBezTo>
                  <a:cubicBezTo>
                    <a:pt x="357" y="533"/>
                    <a:pt x="357" y="533"/>
                    <a:pt x="357" y="533"/>
                  </a:cubicBezTo>
                  <a:cubicBezTo>
                    <a:pt x="357" y="533"/>
                    <a:pt x="357" y="533"/>
                    <a:pt x="357" y="533"/>
                  </a:cubicBezTo>
                  <a:cubicBezTo>
                    <a:pt x="357" y="533"/>
                    <a:pt x="357" y="533"/>
                    <a:pt x="357" y="533"/>
                  </a:cubicBezTo>
                  <a:cubicBezTo>
                    <a:pt x="356" y="532"/>
                    <a:pt x="356" y="532"/>
                    <a:pt x="356" y="532"/>
                  </a:cubicBezTo>
                  <a:cubicBezTo>
                    <a:pt x="356" y="532"/>
                    <a:pt x="356" y="532"/>
                    <a:pt x="356" y="532"/>
                  </a:cubicBezTo>
                  <a:cubicBezTo>
                    <a:pt x="354" y="530"/>
                    <a:pt x="354" y="530"/>
                    <a:pt x="354" y="530"/>
                  </a:cubicBezTo>
                  <a:cubicBezTo>
                    <a:pt x="354" y="530"/>
                    <a:pt x="354" y="530"/>
                    <a:pt x="354" y="530"/>
                  </a:cubicBezTo>
                  <a:cubicBezTo>
                    <a:pt x="354" y="530"/>
                    <a:pt x="354" y="530"/>
                    <a:pt x="354" y="530"/>
                  </a:cubicBezTo>
                  <a:cubicBezTo>
                    <a:pt x="354" y="530"/>
                    <a:pt x="354" y="530"/>
                    <a:pt x="354" y="530"/>
                  </a:cubicBezTo>
                  <a:cubicBezTo>
                    <a:pt x="355" y="530"/>
                    <a:pt x="355" y="530"/>
                    <a:pt x="355" y="530"/>
                  </a:cubicBezTo>
                  <a:cubicBezTo>
                    <a:pt x="355" y="530"/>
                    <a:pt x="355" y="530"/>
                    <a:pt x="355" y="530"/>
                  </a:cubicBezTo>
                  <a:cubicBezTo>
                    <a:pt x="355" y="529"/>
                    <a:pt x="355" y="529"/>
                    <a:pt x="355" y="529"/>
                  </a:cubicBezTo>
                  <a:cubicBezTo>
                    <a:pt x="355" y="529"/>
                    <a:pt x="355" y="529"/>
                    <a:pt x="355" y="529"/>
                  </a:cubicBezTo>
                  <a:cubicBezTo>
                    <a:pt x="355" y="529"/>
                    <a:pt x="355" y="529"/>
                    <a:pt x="355" y="529"/>
                  </a:cubicBezTo>
                  <a:cubicBezTo>
                    <a:pt x="355" y="528"/>
                    <a:pt x="355" y="528"/>
                    <a:pt x="355" y="528"/>
                  </a:cubicBezTo>
                  <a:cubicBezTo>
                    <a:pt x="355" y="528"/>
                    <a:pt x="355" y="528"/>
                    <a:pt x="355" y="528"/>
                  </a:cubicBezTo>
                  <a:cubicBezTo>
                    <a:pt x="355" y="528"/>
                    <a:pt x="355" y="528"/>
                    <a:pt x="355" y="528"/>
                  </a:cubicBezTo>
                  <a:cubicBezTo>
                    <a:pt x="354" y="528"/>
                    <a:pt x="354" y="528"/>
                    <a:pt x="354" y="528"/>
                  </a:cubicBezTo>
                  <a:cubicBezTo>
                    <a:pt x="354" y="528"/>
                    <a:pt x="354" y="528"/>
                    <a:pt x="354" y="528"/>
                  </a:cubicBezTo>
                  <a:cubicBezTo>
                    <a:pt x="354" y="528"/>
                    <a:pt x="354" y="528"/>
                    <a:pt x="354" y="528"/>
                  </a:cubicBezTo>
                  <a:cubicBezTo>
                    <a:pt x="354" y="528"/>
                    <a:pt x="354" y="528"/>
                    <a:pt x="354" y="528"/>
                  </a:cubicBezTo>
                  <a:cubicBezTo>
                    <a:pt x="353" y="528"/>
                    <a:pt x="353" y="528"/>
                    <a:pt x="353" y="528"/>
                  </a:cubicBezTo>
                  <a:cubicBezTo>
                    <a:pt x="353" y="528"/>
                    <a:pt x="353" y="528"/>
                    <a:pt x="353" y="528"/>
                  </a:cubicBezTo>
                  <a:cubicBezTo>
                    <a:pt x="353" y="528"/>
                    <a:pt x="353" y="528"/>
                    <a:pt x="353" y="528"/>
                  </a:cubicBezTo>
                  <a:cubicBezTo>
                    <a:pt x="353" y="528"/>
                    <a:pt x="353" y="528"/>
                    <a:pt x="353" y="528"/>
                  </a:cubicBezTo>
                  <a:cubicBezTo>
                    <a:pt x="353" y="528"/>
                    <a:pt x="353" y="528"/>
                    <a:pt x="353" y="528"/>
                  </a:cubicBezTo>
                  <a:cubicBezTo>
                    <a:pt x="353" y="528"/>
                    <a:pt x="353" y="528"/>
                    <a:pt x="353" y="528"/>
                  </a:cubicBezTo>
                  <a:cubicBezTo>
                    <a:pt x="352" y="528"/>
                    <a:pt x="352" y="528"/>
                    <a:pt x="352" y="528"/>
                  </a:cubicBezTo>
                  <a:cubicBezTo>
                    <a:pt x="352" y="528"/>
                    <a:pt x="352" y="528"/>
                    <a:pt x="352" y="528"/>
                  </a:cubicBezTo>
                  <a:cubicBezTo>
                    <a:pt x="352" y="528"/>
                    <a:pt x="352" y="528"/>
                    <a:pt x="352" y="528"/>
                  </a:cubicBezTo>
                  <a:cubicBezTo>
                    <a:pt x="352" y="527"/>
                    <a:pt x="352" y="527"/>
                    <a:pt x="352" y="527"/>
                  </a:cubicBezTo>
                  <a:cubicBezTo>
                    <a:pt x="352" y="527"/>
                    <a:pt x="352" y="527"/>
                    <a:pt x="352" y="527"/>
                  </a:cubicBezTo>
                  <a:cubicBezTo>
                    <a:pt x="353" y="526"/>
                    <a:pt x="353" y="526"/>
                    <a:pt x="353" y="526"/>
                  </a:cubicBezTo>
                  <a:cubicBezTo>
                    <a:pt x="352" y="526"/>
                    <a:pt x="352" y="526"/>
                    <a:pt x="352" y="526"/>
                  </a:cubicBezTo>
                  <a:cubicBezTo>
                    <a:pt x="352" y="526"/>
                    <a:pt x="352" y="526"/>
                    <a:pt x="352" y="526"/>
                  </a:cubicBezTo>
                  <a:cubicBezTo>
                    <a:pt x="351" y="526"/>
                    <a:pt x="351" y="526"/>
                    <a:pt x="351" y="526"/>
                  </a:cubicBezTo>
                  <a:cubicBezTo>
                    <a:pt x="351" y="526"/>
                    <a:pt x="351" y="526"/>
                    <a:pt x="351" y="526"/>
                  </a:cubicBezTo>
                  <a:cubicBezTo>
                    <a:pt x="350" y="525"/>
                    <a:pt x="350" y="525"/>
                    <a:pt x="350" y="525"/>
                  </a:cubicBezTo>
                  <a:cubicBezTo>
                    <a:pt x="349" y="525"/>
                    <a:pt x="349" y="525"/>
                    <a:pt x="349" y="525"/>
                  </a:cubicBezTo>
                  <a:cubicBezTo>
                    <a:pt x="349" y="525"/>
                    <a:pt x="349" y="525"/>
                    <a:pt x="349" y="525"/>
                  </a:cubicBezTo>
                  <a:cubicBezTo>
                    <a:pt x="349" y="525"/>
                    <a:pt x="349" y="525"/>
                    <a:pt x="349" y="525"/>
                  </a:cubicBezTo>
                  <a:cubicBezTo>
                    <a:pt x="350" y="525"/>
                    <a:pt x="350" y="525"/>
                    <a:pt x="350" y="525"/>
                  </a:cubicBezTo>
                  <a:cubicBezTo>
                    <a:pt x="351" y="525"/>
                    <a:pt x="351" y="525"/>
                    <a:pt x="351" y="525"/>
                  </a:cubicBezTo>
                  <a:cubicBezTo>
                    <a:pt x="350" y="525"/>
                    <a:pt x="350" y="525"/>
                    <a:pt x="350" y="525"/>
                  </a:cubicBezTo>
                  <a:cubicBezTo>
                    <a:pt x="349" y="524"/>
                    <a:pt x="349" y="524"/>
                    <a:pt x="349" y="524"/>
                  </a:cubicBezTo>
                  <a:cubicBezTo>
                    <a:pt x="349" y="524"/>
                    <a:pt x="349" y="524"/>
                    <a:pt x="349" y="524"/>
                  </a:cubicBezTo>
                  <a:cubicBezTo>
                    <a:pt x="348" y="524"/>
                    <a:pt x="348" y="524"/>
                    <a:pt x="348" y="524"/>
                  </a:cubicBezTo>
                  <a:cubicBezTo>
                    <a:pt x="350" y="523"/>
                    <a:pt x="350" y="523"/>
                    <a:pt x="350" y="523"/>
                  </a:cubicBezTo>
                  <a:cubicBezTo>
                    <a:pt x="349" y="523"/>
                    <a:pt x="349" y="523"/>
                    <a:pt x="349" y="523"/>
                  </a:cubicBezTo>
                  <a:cubicBezTo>
                    <a:pt x="349" y="523"/>
                    <a:pt x="349" y="523"/>
                    <a:pt x="349" y="523"/>
                  </a:cubicBezTo>
                  <a:cubicBezTo>
                    <a:pt x="349" y="522"/>
                    <a:pt x="349" y="522"/>
                    <a:pt x="349" y="522"/>
                  </a:cubicBezTo>
                  <a:cubicBezTo>
                    <a:pt x="348" y="523"/>
                    <a:pt x="348" y="523"/>
                    <a:pt x="348" y="523"/>
                  </a:cubicBezTo>
                  <a:cubicBezTo>
                    <a:pt x="348" y="523"/>
                    <a:pt x="348" y="523"/>
                    <a:pt x="348" y="523"/>
                  </a:cubicBezTo>
                  <a:cubicBezTo>
                    <a:pt x="348" y="522"/>
                    <a:pt x="348" y="522"/>
                    <a:pt x="348" y="522"/>
                  </a:cubicBezTo>
                  <a:cubicBezTo>
                    <a:pt x="348" y="522"/>
                    <a:pt x="348" y="522"/>
                    <a:pt x="348" y="522"/>
                  </a:cubicBezTo>
                  <a:cubicBezTo>
                    <a:pt x="348" y="522"/>
                    <a:pt x="348" y="522"/>
                    <a:pt x="348" y="522"/>
                  </a:cubicBezTo>
                  <a:cubicBezTo>
                    <a:pt x="347" y="523"/>
                    <a:pt x="347" y="523"/>
                    <a:pt x="347" y="523"/>
                  </a:cubicBezTo>
                  <a:cubicBezTo>
                    <a:pt x="347" y="523"/>
                    <a:pt x="347" y="523"/>
                    <a:pt x="347" y="523"/>
                  </a:cubicBezTo>
                  <a:cubicBezTo>
                    <a:pt x="347" y="523"/>
                    <a:pt x="347" y="523"/>
                    <a:pt x="347" y="523"/>
                  </a:cubicBezTo>
                  <a:cubicBezTo>
                    <a:pt x="347" y="523"/>
                    <a:pt x="347" y="523"/>
                    <a:pt x="347" y="523"/>
                  </a:cubicBezTo>
                  <a:cubicBezTo>
                    <a:pt x="347" y="523"/>
                    <a:pt x="347" y="523"/>
                    <a:pt x="347" y="523"/>
                  </a:cubicBezTo>
                  <a:cubicBezTo>
                    <a:pt x="346" y="523"/>
                    <a:pt x="346" y="523"/>
                    <a:pt x="346" y="523"/>
                  </a:cubicBezTo>
                  <a:cubicBezTo>
                    <a:pt x="346" y="523"/>
                    <a:pt x="346" y="523"/>
                    <a:pt x="346" y="523"/>
                  </a:cubicBezTo>
                  <a:cubicBezTo>
                    <a:pt x="345" y="523"/>
                    <a:pt x="345" y="523"/>
                    <a:pt x="345" y="523"/>
                  </a:cubicBezTo>
                  <a:cubicBezTo>
                    <a:pt x="346" y="524"/>
                    <a:pt x="346" y="524"/>
                    <a:pt x="346" y="524"/>
                  </a:cubicBezTo>
                  <a:cubicBezTo>
                    <a:pt x="346" y="524"/>
                    <a:pt x="346" y="524"/>
                    <a:pt x="346" y="524"/>
                  </a:cubicBezTo>
                  <a:cubicBezTo>
                    <a:pt x="346" y="524"/>
                    <a:pt x="346" y="524"/>
                    <a:pt x="346" y="524"/>
                  </a:cubicBezTo>
                  <a:cubicBezTo>
                    <a:pt x="346" y="524"/>
                    <a:pt x="346" y="524"/>
                    <a:pt x="346" y="524"/>
                  </a:cubicBezTo>
                  <a:cubicBezTo>
                    <a:pt x="346" y="524"/>
                    <a:pt x="346" y="524"/>
                    <a:pt x="346" y="524"/>
                  </a:cubicBezTo>
                  <a:cubicBezTo>
                    <a:pt x="346" y="525"/>
                    <a:pt x="346" y="525"/>
                    <a:pt x="346" y="525"/>
                  </a:cubicBezTo>
                  <a:cubicBezTo>
                    <a:pt x="346" y="525"/>
                    <a:pt x="346" y="525"/>
                    <a:pt x="346" y="525"/>
                  </a:cubicBezTo>
                  <a:cubicBezTo>
                    <a:pt x="346" y="525"/>
                    <a:pt x="346" y="525"/>
                    <a:pt x="346" y="525"/>
                  </a:cubicBezTo>
                  <a:cubicBezTo>
                    <a:pt x="345" y="525"/>
                    <a:pt x="345" y="525"/>
                    <a:pt x="345" y="525"/>
                  </a:cubicBezTo>
                  <a:cubicBezTo>
                    <a:pt x="345" y="525"/>
                    <a:pt x="345" y="525"/>
                    <a:pt x="345" y="525"/>
                  </a:cubicBezTo>
                  <a:cubicBezTo>
                    <a:pt x="345" y="525"/>
                    <a:pt x="345" y="525"/>
                    <a:pt x="345" y="525"/>
                  </a:cubicBezTo>
                  <a:cubicBezTo>
                    <a:pt x="345" y="525"/>
                    <a:pt x="345" y="525"/>
                    <a:pt x="345" y="525"/>
                  </a:cubicBezTo>
                  <a:cubicBezTo>
                    <a:pt x="344" y="526"/>
                    <a:pt x="344" y="526"/>
                    <a:pt x="344" y="526"/>
                  </a:cubicBezTo>
                  <a:cubicBezTo>
                    <a:pt x="344" y="526"/>
                    <a:pt x="344" y="526"/>
                    <a:pt x="344" y="526"/>
                  </a:cubicBezTo>
                  <a:cubicBezTo>
                    <a:pt x="344" y="525"/>
                    <a:pt x="344" y="525"/>
                    <a:pt x="344" y="525"/>
                  </a:cubicBezTo>
                  <a:cubicBezTo>
                    <a:pt x="344" y="525"/>
                    <a:pt x="344" y="525"/>
                    <a:pt x="344" y="525"/>
                  </a:cubicBezTo>
                  <a:cubicBezTo>
                    <a:pt x="343" y="525"/>
                    <a:pt x="343" y="525"/>
                    <a:pt x="343" y="525"/>
                  </a:cubicBezTo>
                  <a:cubicBezTo>
                    <a:pt x="344" y="525"/>
                    <a:pt x="344" y="525"/>
                    <a:pt x="344" y="525"/>
                  </a:cubicBezTo>
                  <a:cubicBezTo>
                    <a:pt x="344" y="525"/>
                    <a:pt x="344" y="525"/>
                    <a:pt x="344" y="525"/>
                  </a:cubicBezTo>
                  <a:cubicBezTo>
                    <a:pt x="344" y="524"/>
                    <a:pt x="344" y="524"/>
                    <a:pt x="344" y="524"/>
                  </a:cubicBezTo>
                  <a:cubicBezTo>
                    <a:pt x="344" y="524"/>
                    <a:pt x="344" y="524"/>
                    <a:pt x="344" y="524"/>
                  </a:cubicBezTo>
                  <a:cubicBezTo>
                    <a:pt x="344" y="524"/>
                    <a:pt x="344" y="524"/>
                    <a:pt x="344" y="524"/>
                  </a:cubicBezTo>
                  <a:cubicBezTo>
                    <a:pt x="344" y="524"/>
                    <a:pt x="344" y="524"/>
                    <a:pt x="344" y="524"/>
                  </a:cubicBezTo>
                  <a:cubicBezTo>
                    <a:pt x="343" y="524"/>
                    <a:pt x="343" y="524"/>
                    <a:pt x="343" y="524"/>
                  </a:cubicBezTo>
                  <a:cubicBezTo>
                    <a:pt x="345" y="522"/>
                    <a:pt x="345" y="522"/>
                    <a:pt x="345" y="522"/>
                  </a:cubicBezTo>
                  <a:cubicBezTo>
                    <a:pt x="349" y="521"/>
                    <a:pt x="349" y="521"/>
                    <a:pt x="349" y="521"/>
                  </a:cubicBezTo>
                  <a:cubicBezTo>
                    <a:pt x="348" y="521"/>
                    <a:pt x="348" y="521"/>
                    <a:pt x="348" y="521"/>
                  </a:cubicBezTo>
                  <a:cubicBezTo>
                    <a:pt x="348" y="521"/>
                    <a:pt x="348" y="521"/>
                    <a:pt x="348" y="521"/>
                  </a:cubicBezTo>
                  <a:cubicBezTo>
                    <a:pt x="348" y="521"/>
                    <a:pt x="348" y="521"/>
                    <a:pt x="348" y="521"/>
                  </a:cubicBezTo>
                  <a:cubicBezTo>
                    <a:pt x="347" y="521"/>
                    <a:pt x="347" y="521"/>
                    <a:pt x="347" y="521"/>
                  </a:cubicBezTo>
                  <a:cubicBezTo>
                    <a:pt x="347" y="521"/>
                    <a:pt x="347" y="521"/>
                    <a:pt x="347" y="521"/>
                  </a:cubicBezTo>
                  <a:cubicBezTo>
                    <a:pt x="347" y="521"/>
                    <a:pt x="347" y="521"/>
                    <a:pt x="347" y="521"/>
                  </a:cubicBezTo>
                  <a:cubicBezTo>
                    <a:pt x="347" y="522"/>
                    <a:pt x="347" y="522"/>
                    <a:pt x="347" y="522"/>
                  </a:cubicBezTo>
                  <a:cubicBezTo>
                    <a:pt x="346" y="521"/>
                    <a:pt x="346" y="521"/>
                    <a:pt x="346" y="521"/>
                  </a:cubicBezTo>
                  <a:cubicBezTo>
                    <a:pt x="347" y="521"/>
                    <a:pt x="347" y="521"/>
                    <a:pt x="347" y="521"/>
                  </a:cubicBezTo>
                  <a:cubicBezTo>
                    <a:pt x="347" y="521"/>
                    <a:pt x="347" y="521"/>
                    <a:pt x="347" y="521"/>
                  </a:cubicBezTo>
                  <a:cubicBezTo>
                    <a:pt x="347" y="521"/>
                    <a:pt x="347" y="521"/>
                    <a:pt x="347" y="521"/>
                  </a:cubicBezTo>
                  <a:cubicBezTo>
                    <a:pt x="346" y="521"/>
                    <a:pt x="346" y="521"/>
                    <a:pt x="346" y="521"/>
                  </a:cubicBezTo>
                  <a:cubicBezTo>
                    <a:pt x="346" y="520"/>
                    <a:pt x="346" y="520"/>
                    <a:pt x="346" y="520"/>
                  </a:cubicBezTo>
                  <a:cubicBezTo>
                    <a:pt x="346" y="520"/>
                    <a:pt x="346" y="520"/>
                    <a:pt x="346" y="520"/>
                  </a:cubicBezTo>
                  <a:cubicBezTo>
                    <a:pt x="346" y="520"/>
                    <a:pt x="346" y="520"/>
                    <a:pt x="346" y="520"/>
                  </a:cubicBezTo>
                  <a:cubicBezTo>
                    <a:pt x="346" y="520"/>
                    <a:pt x="346" y="520"/>
                    <a:pt x="346" y="520"/>
                  </a:cubicBezTo>
                  <a:cubicBezTo>
                    <a:pt x="346" y="520"/>
                    <a:pt x="346" y="520"/>
                    <a:pt x="346" y="520"/>
                  </a:cubicBezTo>
                  <a:cubicBezTo>
                    <a:pt x="346" y="520"/>
                    <a:pt x="346" y="520"/>
                    <a:pt x="346" y="520"/>
                  </a:cubicBezTo>
                  <a:cubicBezTo>
                    <a:pt x="346" y="520"/>
                    <a:pt x="346" y="520"/>
                    <a:pt x="346" y="520"/>
                  </a:cubicBezTo>
                  <a:cubicBezTo>
                    <a:pt x="347" y="520"/>
                    <a:pt x="347" y="520"/>
                    <a:pt x="347" y="520"/>
                  </a:cubicBezTo>
                  <a:cubicBezTo>
                    <a:pt x="347" y="520"/>
                    <a:pt x="347" y="520"/>
                    <a:pt x="347" y="520"/>
                  </a:cubicBezTo>
                  <a:cubicBezTo>
                    <a:pt x="351" y="521"/>
                    <a:pt x="351" y="521"/>
                    <a:pt x="351" y="521"/>
                  </a:cubicBezTo>
                  <a:cubicBezTo>
                    <a:pt x="351" y="522"/>
                    <a:pt x="351" y="522"/>
                    <a:pt x="351" y="522"/>
                  </a:cubicBezTo>
                  <a:cubicBezTo>
                    <a:pt x="350" y="521"/>
                    <a:pt x="350" y="521"/>
                    <a:pt x="350" y="521"/>
                  </a:cubicBezTo>
                  <a:cubicBezTo>
                    <a:pt x="349" y="521"/>
                    <a:pt x="349" y="521"/>
                    <a:pt x="349" y="521"/>
                  </a:cubicBezTo>
                  <a:cubicBezTo>
                    <a:pt x="350" y="522"/>
                    <a:pt x="350" y="522"/>
                    <a:pt x="350" y="522"/>
                  </a:cubicBezTo>
                  <a:cubicBezTo>
                    <a:pt x="350" y="522"/>
                    <a:pt x="350" y="522"/>
                    <a:pt x="350" y="522"/>
                  </a:cubicBezTo>
                  <a:cubicBezTo>
                    <a:pt x="350" y="522"/>
                    <a:pt x="350" y="522"/>
                    <a:pt x="350" y="522"/>
                  </a:cubicBezTo>
                  <a:cubicBezTo>
                    <a:pt x="351" y="522"/>
                    <a:pt x="351" y="522"/>
                    <a:pt x="351" y="522"/>
                  </a:cubicBezTo>
                  <a:cubicBezTo>
                    <a:pt x="351" y="522"/>
                    <a:pt x="351" y="522"/>
                    <a:pt x="351" y="522"/>
                  </a:cubicBezTo>
                  <a:cubicBezTo>
                    <a:pt x="351" y="523"/>
                    <a:pt x="351" y="523"/>
                    <a:pt x="351" y="523"/>
                  </a:cubicBezTo>
                  <a:cubicBezTo>
                    <a:pt x="351" y="523"/>
                    <a:pt x="351" y="523"/>
                    <a:pt x="351" y="523"/>
                  </a:cubicBezTo>
                  <a:cubicBezTo>
                    <a:pt x="351" y="523"/>
                    <a:pt x="351" y="523"/>
                    <a:pt x="351" y="523"/>
                  </a:cubicBezTo>
                  <a:cubicBezTo>
                    <a:pt x="351" y="524"/>
                    <a:pt x="351" y="524"/>
                    <a:pt x="351" y="524"/>
                  </a:cubicBezTo>
                  <a:cubicBezTo>
                    <a:pt x="352" y="524"/>
                    <a:pt x="352" y="524"/>
                    <a:pt x="352" y="524"/>
                  </a:cubicBezTo>
                  <a:cubicBezTo>
                    <a:pt x="353" y="524"/>
                    <a:pt x="353" y="524"/>
                    <a:pt x="353" y="524"/>
                  </a:cubicBezTo>
                  <a:cubicBezTo>
                    <a:pt x="353" y="525"/>
                    <a:pt x="353" y="525"/>
                    <a:pt x="353" y="525"/>
                  </a:cubicBezTo>
                  <a:cubicBezTo>
                    <a:pt x="352" y="525"/>
                    <a:pt x="352" y="525"/>
                    <a:pt x="352" y="525"/>
                  </a:cubicBezTo>
                  <a:cubicBezTo>
                    <a:pt x="351" y="525"/>
                    <a:pt x="351" y="525"/>
                    <a:pt x="351" y="525"/>
                  </a:cubicBezTo>
                  <a:cubicBezTo>
                    <a:pt x="352" y="525"/>
                    <a:pt x="352" y="525"/>
                    <a:pt x="352" y="525"/>
                  </a:cubicBezTo>
                  <a:cubicBezTo>
                    <a:pt x="353" y="525"/>
                    <a:pt x="353" y="525"/>
                    <a:pt x="353" y="525"/>
                  </a:cubicBezTo>
                  <a:cubicBezTo>
                    <a:pt x="353" y="526"/>
                    <a:pt x="353" y="526"/>
                    <a:pt x="353" y="526"/>
                  </a:cubicBezTo>
                  <a:cubicBezTo>
                    <a:pt x="353" y="526"/>
                    <a:pt x="353" y="526"/>
                    <a:pt x="353" y="526"/>
                  </a:cubicBezTo>
                  <a:cubicBezTo>
                    <a:pt x="353" y="527"/>
                    <a:pt x="353" y="527"/>
                    <a:pt x="353" y="527"/>
                  </a:cubicBezTo>
                  <a:cubicBezTo>
                    <a:pt x="353" y="527"/>
                    <a:pt x="353" y="527"/>
                    <a:pt x="353" y="527"/>
                  </a:cubicBezTo>
                  <a:cubicBezTo>
                    <a:pt x="355" y="527"/>
                    <a:pt x="355" y="527"/>
                    <a:pt x="355" y="527"/>
                  </a:cubicBezTo>
                  <a:cubicBezTo>
                    <a:pt x="355" y="527"/>
                    <a:pt x="355" y="527"/>
                    <a:pt x="355" y="527"/>
                  </a:cubicBezTo>
                  <a:cubicBezTo>
                    <a:pt x="355" y="527"/>
                    <a:pt x="355" y="527"/>
                    <a:pt x="355" y="527"/>
                  </a:cubicBezTo>
                  <a:cubicBezTo>
                    <a:pt x="355" y="526"/>
                    <a:pt x="355" y="526"/>
                    <a:pt x="355" y="526"/>
                  </a:cubicBezTo>
                  <a:cubicBezTo>
                    <a:pt x="355" y="526"/>
                    <a:pt x="355" y="526"/>
                    <a:pt x="355" y="526"/>
                  </a:cubicBezTo>
                  <a:cubicBezTo>
                    <a:pt x="355" y="525"/>
                    <a:pt x="355" y="525"/>
                    <a:pt x="355" y="525"/>
                  </a:cubicBezTo>
                  <a:cubicBezTo>
                    <a:pt x="355" y="525"/>
                    <a:pt x="355" y="525"/>
                    <a:pt x="355" y="525"/>
                  </a:cubicBezTo>
                  <a:cubicBezTo>
                    <a:pt x="356" y="525"/>
                    <a:pt x="356" y="525"/>
                    <a:pt x="356" y="525"/>
                  </a:cubicBezTo>
                  <a:cubicBezTo>
                    <a:pt x="356" y="524"/>
                    <a:pt x="356" y="524"/>
                    <a:pt x="356" y="524"/>
                  </a:cubicBezTo>
                  <a:cubicBezTo>
                    <a:pt x="356" y="524"/>
                    <a:pt x="356" y="524"/>
                    <a:pt x="356" y="524"/>
                  </a:cubicBezTo>
                  <a:cubicBezTo>
                    <a:pt x="356" y="523"/>
                    <a:pt x="356" y="523"/>
                    <a:pt x="356" y="523"/>
                  </a:cubicBezTo>
                  <a:cubicBezTo>
                    <a:pt x="356" y="523"/>
                    <a:pt x="356" y="523"/>
                    <a:pt x="356" y="523"/>
                  </a:cubicBezTo>
                  <a:cubicBezTo>
                    <a:pt x="356" y="523"/>
                    <a:pt x="356" y="523"/>
                    <a:pt x="356" y="523"/>
                  </a:cubicBezTo>
                  <a:cubicBezTo>
                    <a:pt x="357" y="523"/>
                    <a:pt x="357" y="523"/>
                    <a:pt x="357" y="523"/>
                  </a:cubicBezTo>
                  <a:cubicBezTo>
                    <a:pt x="357" y="524"/>
                    <a:pt x="357" y="524"/>
                    <a:pt x="357" y="524"/>
                  </a:cubicBezTo>
                  <a:cubicBezTo>
                    <a:pt x="357" y="524"/>
                    <a:pt x="357" y="524"/>
                    <a:pt x="357" y="524"/>
                  </a:cubicBezTo>
                  <a:cubicBezTo>
                    <a:pt x="357" y="525"/>
                    <a:pt x="357" y="525"/>
                    <a:pt x="357" y="525"/>
                  </a:cubicBezTo>
                  <a:cubicBezTo>
                    <a:pt x="356" y="526"/>
                    <a:pt x="356" y="526"/>
                    <a:pt x="356" y="526"/>
                  </a:cubicBezTo>
                  <a:cubicBezTo>
                    <a:pt x="356" y="526"/>
                    <a:pt x="356" y="526"/>
                    <a:pt x="356" y="526"/>
                  </a:cubicBezTo>
                  <a:cubicBezTo>
                    <a:pt x="356" y="526"/>
                    <a:pt x="356" y="526"/>
                    <a:pt x="356" y="526"/>
                  </a:cubicBezTo>
                  <a:cubicBezTo>
                    <a:pt x="356" y="526"/>
                    <a:pt x="356" y="526"/>
                    <a:pt x="356" y="526"/>
                  </a:cubicBezTo>
                  <a:cubicBezTo>
                    <a:pt x="356" y="527"/>
                    <a:pt x="356" y="527"/>
                    <a:pt x="356" y="527"/>
                  </a:cubicBezTo>
                  <a:cubicBezTo>
                    <a:pt x="357" y="527"/>
                    <a:pt x="357" y="527"/>
                    <a:pt x="357" y="527"/>
                  </a:cubicBezTo>
                  <a:cubicBezTo>
                    <a:pt x="357" y="527"/>
                    <a:pt x="357" y="527"/>
                    <a:pt x="357" y="527"/>
                  </a:cubicBezTo>
                  <a:cubicBezTo>
                    <a:pt x="357" y="527"/>
                    <a:pt x="357" y="527"/>
                    <a:pt x="357" y="527"/>
                  </a:cubicBezTo>
                  <a:cubicBezTo>
                    <a:pt x="357" y="527"/>
                    <a:pt x="357" y="527"/>
                    <a:pt x="357" y="527"/>
                  </a:cubicBezTo>
                  <a:cubicBezTo>
                    <a:pt x="357" y="527"/>
                    <a:pt x="357" y="527"/>
                    <a:pt x="357" y="527"/>
                  </a:cubicBezTo>
                  <a:cubicBezTo>
                    <a:pt x="357" y="528"/>
                    <a:pt x="357" y="528"/>
                    <a:pt x="357" y="528"/>
                  </a:cubicBezTo>
                  <a:cubicBezTo>
                    <a:pt x="357" y="528"/>
                    <a:pt x="357" y="528"/>
                    <a:pt x="357" y="528"/>
                  </a:cubicBezTo>
                  <a:cubicBezTo>
                    <a:pt x="357" y="528"/>
                    <a:pt x="357" y="528"/>
                    <a:pt x="357" y="528"/>
                  </a:cubicBezTo>
                  <a:cubicBezTo>
                    <a:pt x="357" y="529"/>
                    <a:pt x="357" y="529"/>
                    <a:pt x="357" y="529"/>
                  </a:cubicBezTo>
                  <a:cubicBezTo>
                    <a:pt x="357" y="529"/>
                    <a:pt x="357" y="529"/>
                    <a:pt x="357" y="529"/>
                  </a:cubicBezTo>
                  <a:cubicBezTo>
                    <a:pt x="357" y="528"/>
                    <a:pt x="357" y="528"/>
                    <a:pt x="357" y="528"/>
                  </a:cubicBezTo>
                  <a:cubicBezTo>
                    <a:pt x="357" y="528"/>
                    <a:pt x="357" y="528"/>
                    <a:pt x="357" y="528"/>
                  </a:cubicBezTo>
                  <a:cubicBezTo>
                    <a:pt x="357" y="528"/>
                    <a:pt x="357" y="528"/>
                    <a:pt x="357" y="528"/>
                  </a:cubicBezTo>
                  <a:cubicBezTo>
                    <a:pt x="357" y="527"/>
                    <a:pt x="357" y="527"/>
                    <a:pt x="357" y="527"/>
                  </a:cubicBezTo>
                  <a:cubicBezTo>
                    <a:pt x="356" y="527"/>
                    <a:pt x="356" y="527"/>
                    <a:pt x="356" y="527"/>
                  </a:cubicBezTo>
                  <a:cubicBezTo>
                    <a:pt x="356" y="527"/>
                    <a:pt x="356" y="527"/>
                    <a:pt x="356" y="527"/>
                  </a:cubicBezTo>
                  <a:cubicBezTo>
                    <a:pt x="356" y="528"/>
                    <a:pt x="356" y="528"/>
                    <a:pt x="356" y="528"/>
                  </a:cubicBezTo>
                  <a:cubicBezTo>
                    <a:pt x="356" y="528"/>
                    <a:pt x="356" y="528"/>
                    <a:pt x="356" y="528"/>
                  </a:cubicBezTo>
                  <a:cubicBezTo>
                    <a:pt x="356" y="528"/>
                    <a:pt x="356" y="528"/>
                    <a:pt x="356" y="528"/>
                  </a:cubicBezTo>
                  <a:cubicBezTo>
                    <a:pt x="356" y="529"/>
                    <a:pt x="356" y="529"/>
                    <a:pt x="356" y="529"/>
                  </a:cubicBezTo>
                  <a:cubicBezTo>
                    <a:pt x="356" y="529"/>
                    <a:pt x="356" y="529"/>
                    <a:pt x="356" y="529"/>
                  </a:cubicBezTo>
                  <a:cubicBezTo>
                    <a:pt x="356" y="529"/>
                    <a:pt x="356" y="529"/>
                    <a:pt x="356" y="529"/>
                  </a:cubicBezTo>
                  <a:cubicBezTo>
                    <a:pt x="357" y="530"/>
                    <a:pt x="357" y="530"/>
                    <a:pt x="357" y="530"/>
                  </a:cubicBezTo>
                  <a:cubicBezTo>
                    <a:pt x="357" y="530"/>
                    <a:pt x="357" y="530"/>
                    <a:pt x="357" y="530"/>
                  </a:cubicBezTo>
                  <a:cubicBezTo>
                    <a:pt x="357" y="530"/>
                    <a:pt x="357" y="530"/>
                    <a:pt x="357" y="530"/>
                  </a:cubicBezTo>
                  <a:cubicBezTo>
                    <a:pt x="357" y="530"/>
                    <a:pt x="357" y="530"/>
                    <a:pt x="357" y="530"/>
                  </a:cubicBezTo>
                  <a:cubicBezTo>
                    <a:pt x="357" y="530"/>
                    <a:pt x="357" y="530"/>
                    <a:pt x="357" y="530"/>
                  </a:cubicBezTo>
                  <a:cubicBezTo>
                    <a:pt x="357" y="530"/>
                    <a:pt x="357" y="530"/>
                    <a:pt x="357" y="530"/>
                  </a:cubicBezTo>
                  <a:cubicBezTo>
                    <a:pt x="357" y="530"/>
                    <a:pt x="357" y="530"/>
                    <a:pt x="357" y="530"/>
                  </a:cubicBezTo>
                  <a:cubicBezTo>
                    <a:pt x="358" y="531"/>
                    <a:pt x="358" y="531"/>
                    <a:pt x="358" y="531"/>
                  </a:cubicBezTo>
                  <a:cubicBezTo>
                    <a:pt x="358" y="531"/>
                    <a:pt x="358" y="531"/>
                    <a:pt x="358" y="531"/>
                  </a:cubicBezTo>
                  <a:cubicBezTo>
                    <a:pt x="359" y="531"/>
                    <a:pt x="359" y="531"/>
                    <a:pt x="359" y="531"/>
                  </a:cubicBezTo>
                  <a:cubicBezTo>
                    <a:pt x="360" y="531"/>
                    <a:pt x="360" y="531"/>
                    <a:pt x="360" y="531"/>
                  </a:cubicBezTo>
                  <a:cubicBezTo>
                    <a:pt x="360" y="532"/>
                    <a:pt x="360" y="532"/>
                    <a:pt x="360" y="532"/>
                  </a:cubicBezTo>
                  <a:cubicBezTo>
                    <a:pt x="360" y="532"/>
                    <a:pt x="360" y="532"/>
                    <a:pt x="360" y="532"/>
                  </a:cubicBezTo>
                  <a:cubicBezTo>
                    <a:pt x="360" y="533"/>
                    <a:pt x="360" y="533"/>
                    <a:pt x="360" y="533"/>
                  </a:cubicBezTo>
                  <a:cubicBezTo>
                    <a:pt x="361" y="533"/>
                    <a:pt x="361" y="533"/>
                    <a:pt x="361" y="533"/>
                  </a:cubicBezTo>
                  <a:cubicBezTo>
                    <a:pt x="361" y="534"/>
                    <a:pt x="361" y="534"/>
                    <a:pt x="361" y="534"/>
                  </a:cubicBezTo>
                  <a:cubicBezTo>
                    <a:pt x="362" y="534"/>
                    <a:pt x="362" y="534"/>
                    <a:pt x="362" y="534"/>
                  </a:cubicBezTo>
                  <a:cubicBezTo>
                    <a:pt x="362" y="534"/>
                    <a:pt x="362" y="534"/>
                    <a:pt x="362" y="534"/>
                  </a:cubicBezTo>
                  <a:cubicBezTo>
                    <a:pt x="362" y="535"/>
                    <a:pt x="362" y="535"/>
                    <a:pt x="362" y="535"/>
                  </a:cubicBezTo>
                  <a:cubicBezTo>
                    <a:pt x="362" y="535"/>
                    <a:pt x="362" y="535"/>
                    <a:pt x="362" y="535"/>
                  </a:cubicBezTo>
                  <a:cubicBezTo>
                    <a:pt x="361" y="534"/>
                    <a:pt x="361" y="534"/>
                    <a:pt x="361" y="534"/>
                  </a:cubicBezTo>
                  <a:cubicBezTo>
                    <a:pt x="361" y="534"/>
                    <a:pt x="361" y="534"/>
                    <a:pt x="361" y="534"/>
                  </a:cubicBezTo>
                  <a:cubicBezTo>
                    <a:pt x="361" y="534"/>
                    <a:pt x="361" y="534"/>
                    <a:pt x="361" y="534"/>
                  </a:cubicBezTo>
                  <a:cubicBezTo>
                    <a:pt x="361" y="533"/>
                    <a:pt x="361" y="533"/>
                    <a:pt x="361" y="533"/>
                  </a:cubicBezTo>
                  <a:cubicBezTo>
                    <a:pt x="361" y="533"/>
                    <a:pt x="361" y="533"/>
                    <a:pt x="361" y="533"/>
                  </a:cubicBezTo>
                  <a:cubicBezTo>
                    <a:pt x="361" y="534"/>
                    <a:pt x="361" y="534"/>
                    <a:pt x="361" y="534"/>
                  </a:cubicBezTo>
                  <a:cubicBezTo>
                    <a:pt x="361" y="534"/>
                    <a:pt x="361" y="534"/>
                    <a:pt x="361" y="534"/>
                  </a:cubicBezTo>
                  <a:cubicBezTo>
                    <a:pt x="361" y="534"/>
                    <a:pt x="361" y="534"/>
                    <a:pt x="361" y="534"/>
                  </a:cubicBezTo>
                  <a:cubicBezTo>
                    <a:pt x="361" y="534"/>
                    <a:pt x="361" y="534"/>
                    <a:pt x="361" y="534"/>
                  </a:cubicBezTo>
                  <a:cubicBezTo>
                    <a:pt x="360" y="534"/>
                    <a:pt x="360" y="534"/>
                    <a:pt x="360" y="534"/>
                  </a:cubicBezTo>
                  <a:cubicBezTo>
                    <a:pt x="361" y="534"/>
                    <a:pt x="361" y="534"/>
                    <a:pt x="361" y="534"/>
                  </a:cubicBezTo>
                  <a:cubicBezTo>
                    <a:pt x="361" y="535"/>
                    <a:pt x="361" y="535"/>
                    <a:pt x="361" y="535"/>
                  </a:cubicBezTo>
                  <a:cubicBezTo>
                    <a:pt x="361" y="535"/>
                    <a:pt x="361" y="535"/>
                    <a:pt x="361" y="535"/>
                  </a:cubicBezTo>
                  <a:cubicBezTo>
                    <a:pt x="361" y="535"/>
                    <a:pt x="361" y="535"/>
                    <a:pt x="361" y="535"/>
                  </a:cubicBezTo>
                  <a:cubicBezTo>
                    <a:pt x="362" y="536"/>
                    <a:pt x="362" y="536"/>
                    <a:pt x="362" y="536"/>
                  </a:cubicBezTo>
                  <a:cubicBezTo>
                    <a:pt x="362" y="535"/>
                    <a:pt x="362" y="535"/>
                    <a:pt x="362" y="535"/>
                  </a:cubicBezTo>
                  <a:cubicBezTo>
                    <a:pt x="363" y="535"/>
                    <a:pt x="363" y="535"/>
                    <a:pt x="363" y="535"/>
                  </a:cubicBezTo>
                  <a:cubicBezTo>
                    <a:pt x="363" y="535"/>
                    <a:pt x="363" y="535"/>
                    <a:pt x="363" y="535"/>
                  </a:cubicBezTo>
                  <a:cubicBezTo>
                    <a:pt x="364" y="535"/>
                    <a:pt x="364" y="535"/>
                    <a:pt x="364" y="535"/>
                  </a:cubicBezTo>
                  <a:cubicBezTo>
                    <a:pt x="364" y="534"/>
                    <a:pt x="364" y="534"/>
                    <a:pt x="364" y="534"/>
                  </a:cubicBezTo>
                  <a:cubicBezTo>
                    <a:pt x="364" y="534"/>
                    <a:pt x="364" y="534"/>
                    <a:pt x="364" y="534"/>
                  </a:cubicBezTo>
                  <a:cubicBezTo>
                    <a:pt x="364" y="534"/>
                    <a:pt x="364" y="534"/>
                    <a:pt x="364" y="534"/>
                  </a:cubicBezTo>
                  <a:cubicBezTo>
                    <a:pt x="364" y="534"/>
                    <a:pt x="364" y="534"/>
                    <a:pt x="364" y="534"/>
                  </a:cubicBezTo>
                  <a:cubicBezTo>
                    <a:pt x="365" y="532"/>
                    <a:pt x="365" y="532"/>
                    <a:pt x="365" y="532"/>
                  </a:cubicBezTo>
                  <a:cubicBezTo>
                    <a:pt x="366" y="532"/>
                    <a:pt x="366" y="532"/>
                    <a:pt x="366" y="532"/>
                  </a:cubicBezTo>
                  <a:cubicBezTo>
                    <a:pt x="365" y="532"/>
                    <a:pt x="365" y="532"/>
                    <a:pt x="365" y="532"/>
                  </a:cubicBezTo>
                  <a:cubicBezTo>
                    <a:pt x="366" y="532"/>
                    <a:pt x="366" y="532"/>
                    <a:pt x="366" y="532"/>
                  </a:cubicBezTo>
                  <a:cubicBezTo>
                    <a:pt x="366" y="531"/>
                    <a:pt x="366" y="531"/>
                    <a:pt x="366" y="531"/>
                  </a:cubicBezTo>
                  <a:cubicBezTo>
                    <a:pt x="366" y="530"/>
                    <a:pt x="366" y="530"/>
                    <a:pt x="366" y="530"/>
                  </a:cubicBezTo>
                  <a:cubicBezTo>
                    <a:pt x="366" y="530"/>
                    <a:pt x="366" y="530"/>
                    <a:pt x="366" y="530"/>
                  </a:cubicBezTo>
                  <a:cubicBezTo>
                    <a:pt x="366" y="530"/>
                    <a:pt x="366" y="530"/>
                    <a:pt x="366" y="530"/>
                  </a:cubicBezTo>
                  <a:cubicBezTo>
                    <a:pt x="366" y="530"/>
                    <a:pt x="366" y="530"/>
                    <a:pt x="366" y="530"/>
                  </a:cubicBezTo>
                  <a:cubicBezTo>
                    <a:pt x="367" y="530"/>
                    <a:pt x="367" y="530"/>
                    <a:pt x="367" y="530"/>
                  </a:cubicBezTo>
                  <a:cubicBezTo>
                    <a:pt x="368" y="529"/>
                    <a:pt x="368" y="529"/>
                    <a:pt x="368" y="529"/>
                  </a:cubicBezTo>
                  <a:cubicBezTo>
                    <a:pt x="370" y="529"/>
                    <a:pt x="370" y="529"/>
                    <a:pt x="370" y="529"/>
                  </a:cubicBezTo>
                  <a:cubicBezTo>
                    <a:pt x="370" y="529"/>
                    <a:pt x="370" y="529"/>
                    <a:pt x="370" y="529"/>
                  </a:cubicBezTo>
                  <a:cubicBezTo>
                    <a:pt x="370" y="528"/>
                    <a:pt x="370" y="528"/>
                    <a:pt x="370" y="528"/>
                  </a:cubicBezTo>
                  <a:cubicBezTo>
                    <a:pt x="370" y="527"/>
                    <a:pt x="370" y="527"/>
                    <a:pt x="370" y="527"/>
                  </a:cubicBezTo>
                  <a:cubicBezTo>
                    <a:pt x="371" y="527"/>
                    <a:pt x="371" y="527"/>
                    <a:pt x="371" y="527"/>
                  </a:cubicBezTo>
                  <a:cubicBezTo>
                    <a:pt x="371" y="527"/>
                    <a:pt x="371" y="527"/>
                    <a:pt x="371" y="527"/>
                  </a:cubicBezTo>
                  <a:cubicBezTo>
                    <a:pt x="371" y="526"/>
                    <a:pt x="371" y="526"/>
                    <a:pt x="371" y="526"/>
                  </a:cubicBezTo>
                  <a:cubicBezTo>
                    <a:pt x="371" y="526"/>
                    <a:pt x="371" y="526"/>
                    <a:pt x="371" y="526"/>
                  </a:cubicBezTo>
                  <a:cubicBezTo>
                    <a:pt x="371" y="526"/>
                    <a:pt x="371" y="526"/>
                    <a:pt x="371" y="526"/>
                  </a:cubicBezTo>
                  <a:cubicBezTo>
                    <a:pt x="372" y="525"/>
                    <a:pt x="372" y="525"/>
                    <a:pt x="372" y="525"/>
                  </a:cubicBezTo>
                  <a:cubicBezTo>
                    <a:pt x="372" y="525"/>
                    <a:pt x="372" y="525"/>
                    <a:pt x="372" y="525"/>
                  </a:cubicBezTo>
                  <a:cubicBezTo>
                    <a:pt x="372" y="525"/>
                    <a:pt x="372" y="525"/>
                    <a:pt x="372" y="525"/>
                  </a:cubicBezTo>
                  <a:cubicBezTo>
                    <a:pt x="372" y="524"/>
                    <a:pt x="372" y="524"/>
                    <a:pt x="372" y="524"/>
                  </a:cubicBezTo>
                  <a:cubicBezTo>
                    <a:pt x="372" y="524"/>
                    <a:pt x="372" y="524"/>
                    <a:pt x="372" y="524"/>
                  </a:cubicBezTo>
                  <a:cubicBezTo>
                    <a:pt x="374" y="524"/>
                    <a:pt x="374" y="524"/>
                    <a:pt x="374" y="524"/>
                  </a:cubicBezTo>
                  <a:cubicBezTo>
                    <a:pt x="374" y="524"/>
                    <a:pt x="374" y="524"/>
                    <a:pt x="374" y="524"/>
                  </a:cubicBezTo>
                  <a:cubicBezTo>
                    <a:pt x="374" y="524"/>
                    <a:pt x="374" y="524"/>
                    <a:pt x="374" y="524"/>
                  </a:cubicBezTo>
                  <a:cubicBezTo>
                    <a:pt x="374" y="524"/>
                    <a:pt x="374" y="524"/>
                    <a:pt x="374" y="524"/>
                  </a:cubicBezTo>
                  <a:cubicBezTo>
                    <a:pt x="374" y="523"/>
                    <a:pt x="374" y="523"/>
                    <a:pt x="374" y="523"/>
                  </a:cubicBezTo>
                  <a:cubicBezTo>
                    <a:pt x="374" y="523"/>
                    <a:pt x="374" y="523"/>
                    <a:pt x="374" y="523"/>
                  </a:cubicBezTo>
                  <a:cubicBezTo>
                    <a:pt x="374" y="522"/>
                    <a:pt x="374" y="522"/>
                    <a:pt x="374" y="522"/>
                  </a:cubicBezTo>
                  <a:cubicBezTo>
                    <a:pt x="374" y="522"/>
                    <a:pt x="374" y="522"/>
                    <a:pt x="374" y="522"/>
                  </a:cubicBezTo>
                  <a:cubicBezTo>
                    <a:pt x="374" y="521"/>
                    <a:pt x="374" y="521"/>
                    <a:pt x="374" y="521"/>
                  </a:cubicBezTo>
                  <a:cubicBezTo>
                    <a:pt x="374" y="521"/>
                    <a:pt x="374" y="521"/>
                    <a:pt x="374" y="521"/>
                  </a:cubicBezTo>
                  <a:cubicBezTo>
                    <a:pt x="374" y="521"/>
                    <a:pt x="374" y="521"/>
                    <a:pt x="374" y="521"/>
                  </a:cubicBezTo>
                  <a:cubicBezTo>
                    <a:pt x="374" y="521"/>
                    <a:pt x="374" y="521"/>
                    <a:pt x="374" y="521"/>
                  </a:cubicBezTo>
                  <a:cubicBezTo>
                    <a:pt x="374" y="521"/>
                    <a:pt x="374" y="521"/>
                    <a:pt x="374" y="521"/>
                  </a:cubicBezTo>
                  <a:cubicBezTo>
                    <a:pt x="375" y="519"/>
                    <a:pt x="375" y="519"/>
                    <a:pt x="375" y="519"/>
                  </a:cubicBezTo>
                  <a:cubicBezTo>
                    <a:pt x="374" y="519"/>
                    <a:pt x="374" y="519"/>
                    <a:pt x="374" y="519"/>
                  </a:cubicBezTo>
                  <a:cubicBezTo>
                    <a:pt x="374" y="519"/>
                    <a:pt x="374" y="519"/>
                    <a:pt x="374" y="519"/>
                  </a:cubicBezTo>
                  <a:cubicBezTo>
                    <a:pt x="374" y="519"/>
                    <a:pt x="374" y="519"/>
                    <a:pt x="374" y="519"/>
                  </a:cubicBezTo>
                  <a:cubicBezTo>
                    <a:pt x="374" y="519"/>
                    <a:pt x="374" y="519"/>
                    <a:pt x="374" y="519"/>
                  </a:cubicBezTo>
                  <a:cubicBezTo>
                    <a:pt x="375" y="519"/>
                    <a:pt x="375" y="519"/>
                    <a:pt x="375" y="519"/>
                  </a:cubicBezTo>
                  <a:cubicBezTo>
                    <a:pt x="375" y="519"/>
                    <a:pt x="375" y="519"/>
                    <a:pt x="375" y="519"/>
                  </a:cubicBezTo>
                  <a:cubicBezTo>
                    <a:pt x="375" y="518"/>
                    <a:pt x="375" y="518"/>
                    <a:pt x="375" y="518"/>
                  </a:cubicBezTo>
                  <a:cubicBezTo>
                    <a:pt x="375" y="518"/>
                    <a:pt x="375" y="518"/>
                    <a:pt x="375" y="518"/>
                  </a:cubicBezTo>
                  <a:cubicBezTo>
                    <a:pt x="375" y="518"/>
                    <a:pt x="375" y="518"/>
                    <a:pt x="375" y="518"/>
                  </a:cubicBezTo>
                  <a:cubicBezTo>
                    <a:pt x="375" y="518"/>
                    <a:pt x="375" y="518"/>
                    <a:pt x="375" y="518"/>
                  </a:cubicBezTo>
                  <a:cubicBezTo>
                    <a:pt x="375" y="517"/>
                    <a:pt x="375" y="517"/>
                    <a:pt x="375" y="517"/>
                  </a:cubicBezTo>
                  <a:cubicBezTo>
                    <a:pt x="376" y="517"/>
                    <a:pt x="376" y="517"/>
                    <a:pt x="376" y="517"/>
                  </a:cubicBezTo>
                  <a:cubicBezTo>
                    <a:pt x="376" y="517"/>
                    <a:pt x="376" y="517"/>
                    <a:pt x="376" y="517"/>
                  </a:cubicBezTo>
                  <a:cubicBezTo>
                    <a:pt x="377" y="517"/>
                    <a:pt x="377" y="517"/>
                    <a:pt x="377" y="517"/>
                  </a:cubicBezTo>
                  <a:cubicBezTo>
                    <a:pt x="378" y="517"/>
                    <a:pt x="378" y="517"/>
                    <a:pt x="378" y="517"/>
                  </a:cubicBezTo>
                  <a:cubicBezTo>
                    <a:pt x="378" y="517"/>
                    <a:pt x="378" y="517"/>
                    <a:pt x="378" y="517"/>
                  </a:cubicBezTo>
                  <a:cubicBezTo>
                    <a:pt x="378" y="516"/>
                    <a:pt x="378" y="516"/>
                    <a:pt x="378" y="516"/>
                  </a:cubicBezTo>
                  <a:cubicBezTo>
                    <a:pt x="378" y="516"/>
                    <a:pt x="378" y="516"/>
                    <a:pt x="378" y="516"/>
                  </a:cubicBezTo>
                  <a:cubicBezTo>
                    <a:pt x="379" y="516"/>
                    <a:pt x="379" y="516"/>
                    <a:pt x="379" y="516"/>
                  </a:cubicBezTo>
                  <a:cubicBezTo>
                    <a:pt x="379" y="516"/>
                    <a:pt x="379" y="516"/>
                    <a:pt x="379" y="516"/>
                  </a:cubicBezTo>
                  <a:cubicBezTo>
                    <a:pt x="379" y="516"/>
                    <a:pt x="379" y="516"/>
                    <a:pt x="379" y="516"/>
                  </a:cubicBezTo>
                  <a:cubicBezTo>
                    <a:pt x="379" y="515"/>
                    <a:pt x="379" y="515"/>
                    <a:pt x="379" y="515"/>
                  </a:cubicBezTo>
                  <a:cubicBezTo>
                    <a:pt x="379" y="515"/>
                    <a:pt x="379" y="515"/>
                    <a:pt x="379" y="515"/>
                  </a:cubicBezTo>
                  <a:cubicBezTo>
                    <a:pt x="379" y="515"/>
                    <a:pt x="379" y="515"/>
                    <a:pt x="379" y="515"/>
                  </a:cubicBezTo>
                  <a:cubicBezTo>
                    <a:pt x="379" y="515"/>
                    <a:pt x="379" y="515"/>
                    <a:pt x="379" y="515"/>
                  </a:cubicBezTo>
                  <a:cubicBezTo>
                    <a:pt x="380" y="515"/>
                    <a:pt x="380" y="515"/>
                    <a:pt x="380" y="515"/>
                  </a:cubicBezTo>
                  <a:cubicBezTo>
                    <a:pt x="380" y="514"/>
                    <a:pt x="380" y="514"/>
                    <a:pt x="380" y="514"/>
                  </a:cubicBezTo>
                  <a:cubicBezTo>
                    <a:pt x="380" y="514"/>
                    <a:pt x="380" y="514"/>
                    <a:pt x="380" y="514"/>
                  </a:cubicBezTo>
                  <a:cubicBezTo>
                    <a:pt x="380" y="514"/>
                    <a:pt x="380" y="514"/>
                    <a:pt x="380" y="514"/>
                  </a:cubicBezTo>
                  <a:cubicBezTo>
                    <a:pt x="380" y="514"/>
                    <a:pt x="380" y="514"/>
                    <a:pt x="380" y="514"/>
                  </a:cubicBezTo>
                  <a:cubicBezTo>
                    <a:pt x="380" y="514"/>
                    <a:pt x="380" y="514"/>
                    <a:pt x="380" y="514"/>
                  </a:cubicBezTo>
                  <a:cubicBezTo>
                    <a:pt x="380" y="514"/>
                    <a:pt x="380" y="514"/>
                    <a:pt x="380" y="514"/>
                  </a:cubicBezTo>
                  <a:cubicBezTo>
                    <a:pt x="380" y="514"/>
                    <a:pt x="380" y="514"/>
                    <a:pt x="380" y="514"/>
                  </a:cubicBezTo>
                  <a:cubicBezTo>
                    <a:pt x="380" y="513"/>
                    <a:pt x="380" y="513"/>
                    <a:pt x="380" y="513"/>
                  </a:cubicBezTo>
                  <a:cubicBezTo>
                    <a:pt x="380" y="513"/>
                    <a:pt x="380" y="513"/>
                    <a:pt x="380" y="513"/>
                  </a:cubicBezTo>
                  <a:cubicBezTo>
                    <a:pt x="380" y="513"/>
                    <a:pt x="380" y="513"/>
                    <a:pt x="380" y="513"/>
                  </a:cubicBezTo>
                  <a:cubicBezTo>
                    <a:pt x="380" y="511"/>
                    <a:pt x="380" y="511"/>
                    <a:pt x="380" y="511"/>
                  </a:cubicBezTo>
                  <a:cubicBezTo>
                    <a:pt x="380" y="511"/>
                    <a:pt x="380" y="511"/>
                    <a:pt x="380" y="511"/>
                  </a:cubicBezTo>
                  <a:cubicBezTo>
                    <a:pt x="380" y="510"/>
                    <a:pt x="380" y="510"/>
                    <a:pt x="380" y="510"/>
                  </a:cubicBezTo>
                  <a:cubicBezTo>
                    <a:pt x="380" y="509"/>
                    <a:pt x="380" y="509"/>
                    <a:pt x="380" y="509"/>
                  </a:cubicBezTo>
                  <a:cubicBezTo>
                    <a:pt x="380" y="507"/>
                    <a:pt x="380" y="507"/>
                    <a:pt x="380" y="507"/>
                  </a:cubicBezTo>
                  <a:cubicBezTo>
                    <a:pt x="380" y="507"/>
                    <a:pt x="380" y="507"/>
                    <a:pt x="380" y="507"/>
                  </a:cubicBezTo>
                  <a:cubicBezTo>
                    <a:pt x="380" y="507"/>
                    <a:pt x="380" y="507"/>
                    <a:pt x="380" y="507"/>
                  </a:cubicBezTo>
                  <a:cubicBezTo>
                    <a:pt x="380" y="506"/>
                    <a:pt x="380" y="506"/>
                    <a:pt x="380" y="506"/>
                  </a:cubicBezTo>
                  <a:cubicBezTo>
                    <a:pt x="380" y="505"/>
                    <a:pt x="380" y="505"/>
                    <a:pt x="380" y="505"/>
                  </a:cubicBezTo>
                  <a:cubicBezTo>
                    <a:pt x="380" y="504"/>
                    <a:pt x="380" y="504"/>
                    <a:pt x="380" y="504"/>
                  </a:cubicBezTo>
                  <a:cubicBezTo>
                    <a:pt x="379" y="504"/>
                    <a:pt x="379" y="504"/>
                    <a:pt x="379" y="504"/>
                  </a:cubicBezTo>
                  <a:cubicBezTo>
                    <a:pt x="379" y="503"/>
                    <a:pt x="379" y="503"/>
                    <a:pt x="379" y="503"/>
                  </a:cubicBezTo>
                  <a:cubicBezTo>
                    <a:pt x="379" y="503"/>
                    <a:pt x="379" y="503"/>
                    <a:pt x="379" y="503"/>
                  </a:cubicBezTo>
                  <a:cubicBezTo>
                    <a:pt x="379" y="502"/>
                    <a:pt x="379" y="502"/>
                    <a:pt x="379" y="502"/>
                  </a:cubicBezTo>
                  <a:cubicBezTo>
                    <a:pt x="378" y="502"/>
                    <a:pt x="378" y="502"/>
                    <a:pt x="378" y="502"/>
                  </a:cubicBezTo>
                  <a:cubicBezTo>
                    <a:pt x="378" y="502"/>
                    <a:pt x="378" y="502"/>
                    <a:pt x="378" y="502"/>
                  </a:cubicBezTo>
                  <a:cubicBezTo>
                    <a:pt x="378" y="501"/>
                    <a:pt x="378" y="501"/>
                    <a:pt x="378" y="501"/>
                  </a:cubicBezTo>
                  <a:cubicBezTo>
                    <a:pt x="377" y="500"/>
                    <a:pt x="377" y="500"/>
                    <a:pt x="377" y="500"/>
                  </a:cubicBezTo>
                  <a:cubicBezTo>
                    <a:pt x="376" y="500"/>
                    <a:pt x="376" y="500"/>
                    <a:pt x="376" y="500"/>
                  </a:cubicBezTo>
                  <a:cubicBezTo>
                    <a:pt x="375" y="499"/>
                    <a:pt x="375" y="499"/>
                    <a:pt x="375" y="499"/>
                  </a:cubicBezTo>
                  <a:cubicBezTo>
                    <a:pt x="374" y="498"/>
                    <a:pt x="374" y="498"/>
                    <a:pt x="374" y="498"/>
                  </a:cubicBezTo>
                  <a:cubicBezTo>
                    <a:pt x="374" y="498"/>
                    <a:pt x="374" y="498"/>
                    <a:pt x="374" y="498"/>
                  </a:cubicBezTo>
                  <a:cubicBezTo>
                    <a:pt x="374" y="498"/>
                    <a:pt x="374" y="498"/>
                    <a:pt x="374" y="498"/>
                  </a:cubicBezTo>
                  <a:cubicBezTo>
                    <a:pt x="373" y="498"/>
                    <a:pt x="373" y="498"/>
                    <a:pt x="373" y="498"/>
                  </a:cubicBezTo>
                  <a:cubicBezTo>
                    <a:pt x="373" y="497"/>
                    <a:pt x="373" y="497"/>
                    <a:pt x="373" y="497"/>
                  </a:cubicBezTo>
                  <a:cubicBezTo>
                    <a:pt x="373" y="497"/>
                    <a:pt x="373" y="497"/>
                    <a:pt x="373" y="497"/>
                  </a:cubicBezTo>
                  <a:cubicBezTo>
                    <a:pt x="373" y="497"/>
                    <a:pt x="373" y="497"/>
                    <a:pt x="373" y="497"/>
                  </a:cubicBezTo>
                  <a:cubicBezTo>
                    <a:pt x="373" y="497"/>
                    <a:pt x="373" y="497"/>
                    <a:pt x="373" y="497"/>
                  </a:cubicBezTo>
                  <a:cubicBezTo>
                    <a:pt x="373" y="497"/>
                    <a:pt x="373" y="497"/>
                    <a:pt x="373" y="497"/>
                  </a:cubicBezTo>
                  <a:cubicBezTo>
                    <a:pt x="373" y="497"/>
                    <a:pt x="373" y="497"/>
                    <a:pt x="373" y="497"/>
                  </a:cubicBezTo>
                  <a:cubicBezTo>
                    <a:pt x="372" y="497"/>
                    <a:pt x="372" y="497"/>
                    <a:pt x="372" y="497"/>
                  </a:cubicBezTo>
                  <a:cubicBezTo>
                    <a:pt x="371" y="496"/>
                    <a:pt x="371" y="496"/>
                    <a:pt x="371" y="496"/>
                  </a:cubicBezTo>
                  <a:cubicBezTo>
                    <a:pt x="371" y="496"/>
                    <a:pt x="371" y="496"/>
                    <a:pt x="371" y="496"/>
                  </a:cubicBezTo>
                  <a:cubicBezTo>
                    <a:pt x="371" y="496"/>
                    <a:pt x="371" y="496"/>
                    <a:pt x="371" y="496"/>
                  </a:cubicBezTo>
                  <a:cubicBezTo>
                    <a:pt x="371" y="496"/>
                    <a:pt x="371" y="496"/>
                    <a:pt x="371" y="496"/>
                  </a:cubicBezTo>
                  <a:cubicBezTo>
                    <a:pt x="371" y="496"/>
                    <a:pt x="371" y="496"/>
                    <a:pt x="371" y="496"/>
                  </a:cubicBezTo>
                  <a:cubicBezTo>
                    <a:pt x="371" y="495"/>
                    <a:pt x="371" y="495"/>
                    <a:pt x="371" y="495"/>
                  </a:cubicBezTo>
                  <a:cubicBezTo>
                    <a:pt x="371" y="495"/>
                    <a:pt x="371" y="495"/>
                    <a:pt x="371" y="495"/>
                  </a:cubicBezTo>
                  <a:cubicBezTo>
                    <a:pt x="370" y="495"/>
                    <a:pt x="370" y="495"/>
                    <a:pt x="370" y="495"/>
                  </a:cubicBezTo>
                  <a:cubicBezTo>
                    <a:pt x="370" y="495"/>
                    <a:pt x="370" y="495"/>
                    <a:pt x="370" y="495"/>
                  </a:cubicBezTo>
                  <a:cubicBezTo>
                    <a:pt x="370" y="494"/>
                    <a:pt x="370" y="494"/>
                    <a:pt x="370" y="494"/>
                  </a:cubicBezTo>
                  <a:cubicBezTo>
                    <a:pt x="370" y="494"/>
                    <a:pt x="370" y="494"/>
                    <a:pt x="370" y="494"/>
                  </a:cubicBezTo>
                  <a:cubicBezTo>
                    <a:pt x="369" y="493"/>
                    <a:pt x="369" y="493"/>
                    <a:pt x="369" y="493"/>
                  </a:cubicBezTo>
                  <a:cubicBezTo>
                    <a:pt x="369" y="493"/>
                    <a:pt x="369" y="493"/>
                    <a:pt x="369" y="493"/>
                  </a:cubicBezTo>
                  <a:cubicBezTo>
                    <a:pt x="369" y="493"/>
                    <a:pt x="369" y="493"/>
                    <a:pt x="369" y="493"/>
                  </a:cubicBezTo>
                  <a:cubicBezTo>
                    <a:pt x="369" y="493"/>
                    <a:pt x="369" y="493"/>
                    <a:pt x="369" y="493"/>
                  </a:cubicBezTo>
                  <a:cubicBezTo>
                    <a:pt x="369" y="493"/>
                    <a:pt x="369" y="493"/>
                    <a:pt x="369" y="493"/>
                  </a:cubicBezTo>
                  <a:cubicBezTo>
                    <a:pt x="369" y="493"/>
                    <a:pt x="369" y="493"/>
                    <a:pt x="369" y="493"/>
                  </a:cubicBezTo>
                  <a:cubicBezTo>
                    <a:pt x="369" y="493"/>
                    <a:pt x="369" y="493"/>
                    <a:pt x="369" y="493"/>
                  </a:cubicBezTo>
                  <a:cubicBezTo>
                    <a:pt x="369" y="492"/>
                    <a:pt x="369" y="492"/>
                    <a:pt x="369" y="492"/>
                  </a:cubicBezTo>
                  <a:cubicBezTo>
                    <a:pt x="369" y="492"/>
                    <a:pt x="369" y="492"/>
                    <a:pt x="369" y="492"/>
                  </a:cubicBezTo>
                  <a:cubicBezTo>
                    <a:pt x="369" y="492"/>
                    <a:pt x="369" y="492"/>
                    <a:pt x="369" y="492"/>
                  </a:cubicBezTo>
                  <a:cubicBezTo>
                    <a:pt x="369" y="492"/>
                    <a:pt x="369" y="492"/>
                    <a:pt x="369" y="492"/>
                  </a:cubicBezTo>
                  <a:cubicBezTo>
                    <a:pt x="369" y="491"/>
                    <a:pt x="369" y="491"/>
                    <a:pt x="369" y="491"/>
                  </a:cubicBezTo>
                  <a:cubicBezTo>
                    <a:pt x="369" y="491"/>
                    <a:pt x="369" y="491"/>
                    <a:pt x="369" y="491"/>
                  </a:cubicBezTo>
                  <a:cubicBezTo>
                    <a:pt x="369" y="491"/>
                    <a:pt x="369" y="491"/>
                    <a:pt x="369" y="491"/>
                  </a:cubicBezTo>
                  <a:cubicBezTo>
                    <a:pt x="369" y="491"/>
                    <a:pt x="369" y="491"/>
                    <a:pt x="369" y="491"/>
                  </a:cubicBezTo>
                  <a:cubicBezTo>
                    <a:pt x="369" y="491"/>
                    <a:pt x="369" y="491"/>
                    <a:pt x="369" y="491"/>
                  </a:cubicBezTo>
                  <a:cubicBezTo>
                    <a:pt x="369" y="490"/>
                    <a:pt x="369" y="490"/>
                    <a:pt x="369" y="490"/>
                  </a:cubicBezTo>
                  <a:cubicBezTo>
                    <a:pt x="369" y="490"/>
                    <a:pt x="369" y="490"/>
                    <a:pt x="369" y="490"/>
                  </a:cubicBezTo>
                  <a:cubicBezTo>
                    <a:pt x="369" y="490"/>
                    <a:pt x="369" y="490"/>
                    <a:pt x="369" y="490"/>
                  </a:cubicBezTo>
                  <a:cubicBezTo>
                    <a:pt x="369" y="489"/>
                    <a:pt x="369" y="489"/>
                    <a:pt x="369" y="489"/>
                  </a:cubicBezTo>
                  <a:cubicBezTo>
                    <a:pt x="369" y="489"/>
                    <a:pt x="369" y="489"/>
                    <a:pt x="369" y="489"/>
                  </a:cubicBezTo>
                  <a:cubicBezTo>
                    <a:pt x="369" y="489"/>
                    <a:pt x="369" y="489"/>
                    <a:pt x="369" y="489"/>
                  </a:cubicBezTo>
                  <a:cubicBezTo>
                    <a:pt x="370" y="489"/>
                    <a:pt x="370" y="489"/>
                    <a:pt x="370" y="489"/>
                  </a:cubicBezTo>
                  <a:cubicBezTo>
                    <a:pt x="370" y="487"/>
                    <a:pt x="370" y="487"/>
                    <a:pt x="370" y="487"/>
                  </a:cubicBezTo>
                  <a:cubicBezTo>
                    <a:pt x="369" y="486"/>
                    <a:pt x="369" y="486"/>
                    <a:pt x="369" y="486"/>
                  </a:cubicBezTo>
                  <a:cubicBezTo>
                    <a:pt x="369" y="486"/>
                    <a:pt x="369" y="486"/>
                    <a:pt x="369" y="486"/>
                  </a:cubicBezTo>
                  <a:cubicBezTo>
                    <a:pt x="369" y="487"/>
                    <a:pt x="369" y="487"/>
                    <a:pt x="369" y="487"/>
                  </a:cubicBezTo>
                  <a:cubicBezTo>
                    <a:pt x="369" y="487"/>
                    <a:pt x="369" y="487"/>
                    <a:pt x="369" y="487"/>
                  </a:cubicBezTo>
                  <a:cubicBezTo>
                    <a:pt x="369" y="487"/>
                    <a:pt x="369" y="487"/>
                    <a:pt x="369" y="487"/>
                  </a:cubicBezTo>
                  <a:cubicBezTo>
                    <a:pt x="369" y="487"/>
                    <a:pt x="369" y="487"/>
                    <a:pt x="369" y="487"/>
                  </a:cubicBezTo>
                  <a:cubicBezTo>
                    <a:pt x="369" y="488"/>
                    <a:pt x="369" y="488"/>
                    <a:pt x="369" y="488"/>
                  </a:cubicBezTo>
                  <a:cubicBezTo>
                    <a:pt x="369" y="488"/>
                    <a:pt x="369" y="488"/>
                    <a:pt x="369" y="488"/>
                  </a:cubicBezTo>
                  <a:cubicBezTo>
                    <a:pt x="369" y="488"/>
                    <a:pt x="369" y="488"/>
                    <a:pt x="369" y="488"/>
                  </a:cubicBezTo>
                  <a:cubicBezTo>
                    <a:pt x="369" y="488"/>
                    <a:pt x="369" y="488"/>
                    <a:pt x="369" y="488"/>
                  </a:cubicBezTo>
                  <a:cubicBezTo>
                    <a:pt x="369" y="488"/>
                    <a:pt x="369" y="488"/>
                    <a:pt x="369" y="488"/>
                  </a:cubicBezTo>
                  <a:cubicBezTo>
                    <a:pt x="369" y="488"/>
                    <a:pt x="369" y="488"/>
                    <a:pt x="369" y="488"/>
                  </a:cubicBezTo>
                  <a:cubicBezTo>
                    <a:pt x="368" y="489"/>
                    <a:pt x="368" y="489"/>
                    <a:pt x="368" y="489"/>
                  </a:cubicBezTo>
                  <a:cubicBezTo>
                    <a:pt x="368" y="489"/>
                    <a:pt x="368" y="489"/>
                    <a:pt x="368" y="489"/>
                  </a:cubicBezTo>
                  <a:cubicBezTo>
                    <a:pt x="368" y="489"/>
                    <a:pt x="368" y="489"/>
                    <a:pt x="368" y="489"/>
                  </a:cubicBezTo>
                  <a:cubicBezTo>
                    <a:pt x="367" y="489"/>
                    <a:pt x="367" y="489"/>
                    <a:pt x="367" y="489"/>
                  </a:cubicBezTo>
                  <a:cubicBezTo>
                    <a:pt x="367" y="489"/>
                    <a:pt x="367" y="489"/>
                    <a:pt x="367" y="489"/>
                  </a:cubicBezTo>
                  <a:cubicBezTo>
                    <a:pt x="366" y="488"/>
                    <a:pt x="366" y="488"/>
                    <a:pt x="366" y="488"/>
                  </a:cubicBezTo>
                  <a:cubicBezTo>
                    <a:pt x="366" y="488"/>
                    <a:pt x="366" y="488"/>
                    <a:pt x="366" y="488"/>
                  </a:cubicBezTo>
                  <a:cubicBezTo>
                    <a:pt x="367" y="487"/>
                    <a:pt x="367" y="487"/>
                    <a:pt x="367" y="487"/>
                  </a:cubicBezTo>
                  <a:cubicBezTo>
                    <a:pt x="367" y="486"/>
                    <a:pt x="367" y="486"/>
                    <a:pt x="367" y="486"/>
                  </a:cubicBezTo>
                  <a:cubicBezTo>
                    <a:pt x="367" y="486"/>
                    <a:pt x="367" y="486"/>
                    <a:pt x="367" y="486"/>
                  </a:cubicBezTo>
                  <a:cubicBezTo>
                    <a:pt x="367" y="485"/>
                    <a:pt x="367" y="485"/>
                    <a:pt x="367" y="485"/>
                  </a:cubicBezTo>
                  <a:cubicBezTo>
                    <a:pt x="366" y="485"/>
                    <a:pt x="366" y="485"/>
                    <a:pt x="366" y="485"/>
                  </a:cubicBezTo>
                  <a:cubicBezTo>
                    <a:pt x="366" y="486"/>
                    <a:pt x="366" y="486"/>
                    <a:pt x="366" y="486"/>
                  </a:cubicBezTo>
                  <a:cubicBezTo>
                    <a:pt x="365" y="486"/>
                    <a:pt x="365" y="486"/>
                    <a:pt x="365" y="486"/>
                  </a:cubicBezTo>
                  <a:cubicBezTo>
                    <a:pt x="365" y="485"/>
                    <a:pt x="365" y="485"/>
                    <a:pt x="365" y="485"/>
                  </a:cubicBezTo>
                  <a:cubicBezTo>
                    <a:pt x="365" y="485"/>
                    <a:pt x="365" y="485"/>
                    <a:pt x="365" y="485"/>
                  </a:cubicBezTo>
                  <a:cubicBezTo>
                    <a:pt x="364" y="485"/>
                    <a:pt x="364" y="485"/>
                    <a:pt x="364" y="485"/>
                  </a:cubicBezTo>
                  <a:cubicBezTo>
                    <a:pt x="365" y="484"/>
                    <a:pt x="365" y="484"/>
                    <a:pt x="365" y="484"/>
                  </a:cubicBezTo>
                  <a:cubicBezTo>
                    <a:pt x="365" y="484"/>
                    <a:pt x="365" y="484"/>
                    <a:pt x="365" y="484"/>
                  </a:cubicBezTo>
                  <a:cubicBezTo>
                    <a:pt x="366" y="484"/>
                    <a:pt x="366" y="484"/>
                    <a:pt x="366" y="484"/>
                  </a:cubicBezTo>
                  <a:cubicBezTo>
                    <a:pt x="365" y="483"/>
                    <a:pt x="365" y="483"/>
                    <a:pt x="365" y="483"/>
                  </a:cubicBezTo>
                  <a:cubicBezTo>
                    <a:pt x="364" y="483"/>
                    <a:pt x="364" y="483"/>
                    <a:pt x="364" y="483"/>
                  </a:cubicBezTo>
                  <a:cubicBezTo>
                    <a:pt x="364" y="483"/>
                    <a:pt x="364" y="483"/>
                    <a:pt x="364" y="483"/>
                  </a:cubicBezTo>
                  <a:cubicBezTo>
                    <a:pt x="364" y="482"/>
                    <a:pt x="364" y="482"/>
                    <a:pt x="364" y="482"/>
                  </a:cubicBezTo>
                  <a:cubicBezTo>
                    <a:pt x="364" y="482"/>
                    <a:pt x="364" y="482"/>
                    <a:pt x="364" y="482"/>
                  </a:cubicBezTo>
                  <a:cubicBezTo>
                    <a:pt x="364" y="482"/>
                    <a:pt x="364" y="482"/>
                    <a:pt x="364" y="482"/>
                  </a:cubicBezTo>
                  <a:cubicBezTo>
                    <a:pt x="363" y="483"/>
                    <a:pt x="363" y="483"/>
                    <a:pt x="363" y="483"/>
                  </a:cubicBezTo>
                  <a:cubicBezTo>
                    <a:pt x="363" y="483"/>
                    <a:pt x="363" y="483"/>
                    <a:pt x="363" y="483"/>
                  </a:cubicBezTo>
                  <a:cubicBezTo>
                    <a:pt x="363" y="482"/>
                    <a:pt x="363" y="482"/>
                    <a:pt x="363" y="482"/>
                  </a:cubicBezTo>
                  <a:cubicBezTo>
                    <a:pt x="362" y="482"/>
                    <a:pt x="362" y="482"/>
                    <a:pt x="362" y="482"/>
                  </a:cubicBezTo>
                  <a:cubicBezTo>
                    <a:pt x="362" y="482"/>
                    <a:pt x="362" y="482"/>
                    <a:pt x="362" y="482"/>
                  </a:cubicBezTo>
                  <a:cubicBezTo>
                    <a:pt x="362" y="482"/>
                    <a:pt x="362" y="482"/>
                    <a:pt x="362" y="482"/>
                  </a:cubicBezTo>
                  <a:cubicBezTo>
                    <a:pt x="363" y="481"/>
                    <a:pt x="363" y="481"/>
                    <a:pt x="363" y="481"/>
                  </a:cubicBezTo>
                  <a:cubicBezTo>
                    <a:pt x="363" y="482"/>
                    <a:pt x="363" y="482"/>
                    <a:pt x="363" y="482"/>
                  </a:cubicBezTo>
                  <a:cubicBezTo>
                    <a:pt x="363" y="482"/>
                    <a:pt x="363" y="482"/>
                    <a:pt x="363" y="482"/>
                  </a:cubicBezTo>
                  <a:cubicBezTo>
                    <a:pt x="364" y="481"/>
                    <a:pt x="364" y="481"/>
                    <a:pt x="364" y="481"/>
                  </a:cubicBezTo>
                  <a:cubicBezTo>
                    <a:pt x="364" y="481"/>
                    <a:pt x="364" y="481"/>
                    <a:pt x="364" y="481"/>
                  </a:cubicBezTo>
                  <a:cubicBezTo>
                    <a:pt x="363" y="481"/>
                    <a:pt x="363" y="481"/>
                    <a:pt x="363" y="481"/>
                  </a:cubicBezTo>
                  <a:cubicBezTo>
                    <a:pt x="363" y="481"/>
                    <a:pt x="363" y="481"/>
                    <a:pt x="363" y="481"/>
                  </a:cubicBezTo>
                  <a:cubicBezTo>
                    <a:pt x="363" y="480"/>
                    <a:pt x="363" y="480"/>
                    <a:pt x="363" y="480"/>
                  </a:cubicBezTo>
                  <a:cubicBezTo>
                    <a:pt x="363" y="480"/>
                    <a:pt x="363" y="480"/>
                    <a:pt x="363" y="480"/>
                  </a:cubicBezTo>
                  <a:cubicBezTo>
                    <a:pt x="362" y="480"/>
                    <a:pt x="362" y="480"/>
                    <a:pt x="362" y="480"/>
                  </a:cubicBezTo>
                  <a:cubicBezTo>
                    <a:pt x="362" y="480"/>
                    <a:pt x="362" y="480"/>
                    <a:pt x="362" y="480"/>
                  </a:cubicBezTo>
                  <a:cubicBezTo>
                    <a:pt x="362" y="480"/>
                    <a:pt x="362" y="480"/>
                    <a:pt x="362" y="480"/>
                  </a:cubicBezTo>
                  <a:cubicBezTo>
                    <a:pt x="362" y="479"/>
                    <a:pt x="362" y="479"/>
                    <a:pt x="362" y="479"/>
                  </a:cubicBezTo>
                  <a:cubicBezTo>
                    <a:pt x="363" y="479"/>
                    <a:pt x="363" y="479"/>
                    <a:pt x="363" y="479"/>
                  </a:cubicBezTo>
                  <a:cubicBezTo>
                    <a:pt x="364" y="480"/>
                    <a:pt x="364" y="480"/>
                    <a:pt x="364" y="480"/>
                  </a:cubicBezTo>
                  <a:cubicBezTo>
                    <a:pt x="364" y="481"/>
                    <a:pt x="364" y="481"/>
                    <a:pt x="364" y="481"/>
                  </a:cubicBezTo>
                  <a:cubicBezTo>
                    <a:pt x="366" y="481"/>
                    <a:pt x="366" y="481"/>
                    <a:pt x="366" y="481"/>
                  </a:cubicBezTo>
                  <a:cubicBezTo>
                    <a:pt x="366" y="481"/>
                    <a:pt x="366" y="481"/>
                    <a:pt x="366" y="481"/>
                  </a:cubicBezTo>
                  <a:cubicBezTo>
                    <a:pt x="367" y="480"/>
                    <a:pt x="367" y="480"/>
                    <a:pt x="367" y="480"/>
                  </a:cubicBezTo>
                  <a:cubicBezTo>
                    <a:pt x="367" y="480"/>
                    <a:pt x="367" y="480"/>
                    <a:pt x="367" y="480"/>
                  </a:cubicBezTo>
                  <a:cubicBezTo>
                    <a:pt x="366" y="480"/>
                    <a:pt x="366" y="480"/>
                    <a:pt x="366" y="480"/>
                  </a:cubicBezTo>
                  <a:cubicBezTo>
                    <a:pt x="366" y="479"/>
                    <a:pt x="366" y="479"/>
                    <a:pt x="366" y="479"/>
                  </a:cubicBezTo>
                  <a:cubicBezTo>
                    <a:pt x="366" y="479"/>
                    <a:pt x="366" y="479"/>
                    <a:pt x="366" y="479"/>
                  </a:cubicBezTo>
                  <a:cubicBezTo>
                    <a:pt x="366" y="479"/>
                    <a:pt x="366" y="479"/>
                    <a:pt x="366" y="479"/>
                  </a:cubicBezTo>
                  <a:cubicBezTo>
                    <a:pt x="365" y="479"/>
                    <a:pt x="365" y="479"/>
                    <a:pt x="365" y="479"/>
                  </a:cubicBezTo>
                  <a:cubicBezTo>
                    <a:pt x="366" y="479"/>
                    <a:pt x="366" y="479"/>
                    <a:pt x="366" y="479"/>
                  </a:cubicBezTo>
                  <a:cubicBezTo>
                    <a:pt x="367" y="479"/>
                    <a:pt x="367" y="479"/>
                    <a:pt x="367" y="479"/>
                  </a:cubicBezTo>
                  <a:cubicBezTo>
                    <a:pt x="367" y="479"/>
                    <a:pt x="367" y="479"/>
                    <a:pt x="367" y="479"/>
                  </a:cubicBezTo>
                  <a:cubicBezTo>
                    <a:pt x="368" y="479"/>
                    <a:pt x="368" y="479"/>
                    <a:pt x="368" y="479"/>
                  </a:cubicBezTo>
                  <a:cubicBezTo>
                    <a:pt x="368" y="481"/>
                    <a:pt x="368" y="481"/>
                    <a:pt x="368" y="481"/>
                  </a:cubicBezTo>
                  <a:cubicBezTo>
                    <a:pt x="368" y="481"/>
                    <a:pt x="368" y="481"/>
                    <a:pt x="368" y="481"/>
                  </a:cubicBezTo>
                  <a:cubicBezTo>
                    <a:pt x="369" y="481"/>
                    <a:pt x="369" y="481"/>
                    <a:pt x="369" y="481"/>
                  </a:cubicBezTo>
                  <a:cubicBezTo>
                    <a:pt x="369" y="481"/>
                    <a:pt x="369" y="481"/>
                    <a:pt x="369" y="481"/>
                  </a:cubicBezTo>
                  <a:cubicBezTo>
                    <a:pt x="369" y="480"/>
                    <a:pt x="369" y="480"/>
                    <a:pt x="369" y="480"/>
                  </a:cubicBezTo>
                  <a:cubicBezTo>
                    <a:pt x="370" y="480"/>
                    <a:pt x="370" y="480"/>
                    <a:pt x="370" y="480"/>
                  </a:cubicBezTo>
                  <a:cubicBezTo>
                    <a:pt x="370" y="480"/>
                    <a:pt x="370" y="480"/>
                    <a:pt x="370" y="480"/>
                  </a:cubicBezTo>
                  <a:cubicBezTo>
                    <a:pt x="370" y="480"/>
                    <a:pt x="370" y="480"/>
                    <a:pt x="370" y="480"/>
                  </a:cubicBezTo>
                  <a:cubicBezTo>
                    <a:pt x="370" y="479"/>
                    <a:pt x="370" y="479"/>
                    <a:pt x="370" y="479"/>
                  </a:cubicBezTo>
                  <a:cubicBezTo>
                    <a:pt x="370" y="479"/>
                    <a:pt x="370" y="479"/>
                    <a:pt x="370" y="479"/>
                  </a:cubicBezTo>
                  <a:cubicBezTo>
                    <a:pt x="370" y="479"/>
                    <a:pt x="370" y="479"/>
                    <a:pt x="370" y="479"/>
                  </a:cubicBezTo>
                  <a:cubicBezTo>
                    <a:pt x="370" y="478"/>
                    <a:pt x="370" y="478"/>
                    <a:pt x="370" y="478"/>
                  </a:cubicBezTo>
                  <a:cubicBezTo>
                    <a:pt x="370" y="478"/>
                    <a:pt x="370" y="478"/>
                    <a:pt x="370" y="478"/>
                  </a:cubicBezTo>
                  <a:cubicBezTo>
                    <a:pt x="371" y="479"/>
                    <a:pt x="371" y="479"/>
                    <a:pt x="371" y="479"/>
                  </a:cubicBezTo>
                  <a:cubicBezTo>
                    <a:pt x="371" y="478"/>
                    <a:pt x="371" y="478"/>
                    <a:pt x="371" y="478"/>
                  </a:cubicBezTo>
                  <a:cubicBezTo>
                    <a:pt x="372" y="478"/>
                    <a:pt x="372" y="478"/>
                    <a:pt x="372" y="478"/>
                  </a:cubicBezTo>
                  <a:cubicBezTo>
                    <a:pt x="373" y="476"/>
                    <a:pt x="373" y="476"/>
                    <a:pt x="373" y="476"/>
                  </a:cubicBezTo>
                  <a:cubicBezTo>
                    <a:pt x="373" y="476"/>
                    <a:pt x="373" y="476"/>
                    <a:pt x="373" y="476"/>
                  </a:cubicBezTo>
                  <a:cubicBezTo>
                    <a:pt x="373" y="476"/>
                    <a:pt x="373" y="476"/>
                    <a:pt x="373" y="476"/>
                  </a:cubicBezTo>
                  <a:cubicBezTo>
                    <a:pt x="374" y="476"/>
                    <a:pt x="374" y="476"/>
                    <a:pt x="374" y="476"/>
                  </a:cubicBezTo>
                  <a:cubicBezTo>
                    <a:pt x="374" y="475"/>
                    <a:pt x="374" y="475"/>
                    <a:pt x="374" y="475"/>
                  </a:cubicBezTo>
                  <a:cubicBezTo>
                    <a:pt x="374" y="475"/>
                    <a:pt x="374" y="475"/>
                    <a:pt x="374" y="475"/>
                  </a:cubicBezTo>
                  <a:cubicBezTo>
                    <a:pt x="374" y="475"/>
                    <a:pt x="374" y="475"/>
                    <a:pt x="374" y="475"/>
                  </a:cubicBezTo>
                  <a:cubicBezTo>
                    <a:pt x="375" y="474"/>
                    <a:pt x="375" y="474"/>
                    <a:pt x="375" y="474"/>
                  </a:cubicBezTo>
                  <a:cubicBezTo>
                    <a:pt x="374" y="474"/>
                    <a:pt x="374" y="474"/>
                    <a:pt x="374" y="474"/>
                  </a:cubicBezTo>
                  <a:cubicBezTo>
                    <a:pt x="374" y="474"/>
                    <a:pt x="374" y="474"/>
                    <a:pt x="374" y="474"/>
                  </a:cubicBezTo>
                  <a:cubicBezTo>
                    <a:pt x="374" y="473"/>
                    <a:pt x="374" y="473"/>
                    <a:pt x="374" y="473"/>
                  </a:cubicBezTo>
                  <a:cubicBezTo>
                    <a:pt x="374" y="473"/>
                    <a:pt x="374" y="473"/>
                    <a:pt x="374" y="473"/>
                  </a:cubicBezTo>
                  <a:cubicBezTo>
                    <a:pt x="374" y="472"/>
                    <a:pt x="374" y="472"/>
                    <a:pt x="374" y="472"/>
                  </a:cubicBezTo>
                  <a:cubicBezTo>
                    <a:pt x="374" y="472"/>
                    <a:pt x="374" y="472"/>
                    <a:pt x="374" y="472"/>
                  </a:cubicBezTo>
                  <a:cubicBezTo>
                    <a:pt x="374" y="471"/>
                    <a:pt x="374" y="471"/>
                    <a:pt x="374" y="471"/>
                  </a:cubicBezTo>
                  <a:cubicBezTo>
                    <a:pt x="374" y="471"/>
                    <a:pt x="374" y="471"/>
                    <a:pt x="374" y="471"/>
                  </a:cubicBezTo>
                  <a:cubicBezTo>
                    <a:pt x="374" y="471"/>
                    <a:pt x="374" y="471"/>
                    <a:pt x="374" y="471"/>
                  </a:cubicBezTo>
                  <a:cubicBezTo>
                    <a:pt x="374" y="471"/>
                    <a:pt x="374" y="471"/>
                    <a:pt x="374" y="471"/>
                  </a:cubicBezTo>
                  <a:cubicBezTo>
                    <a:pt x="374" y="470"/>
                    <a:pt x="374" y="470"/>
                    <a:pt x="374" y="470"/>
                  </a:cubicBezTo>
                  <a:cubicBezTo>
                    <a:pt x="374" y="470"/>
                    <a:pt x="374" y="470"/>
                    <a:pt x="374" y="470"/>
                  </a:cubicBezTo>
                  <a:cubicBezTo>
                    <a:pt x="374" y="470"/>
                    <a:pt x="374" y="470"/>
                    <a:pt x="374" y="470"/>
                  </a:cubicBezTo>
                  <a:cubicBezTo>
                    <a:pt x="373" y="470"/>
                    <a:pt x="373" y="470"/>
                    <a:pt x="373" y="470"/>
                  </a:cubicBezTo>
                  <a:cubicBezTo>
                    <a:pt x="373" y="469"/>
                    <a:pt x="373" y="469"/>
                    <a:pt x="373" y="469"/>
                  </a:cubicBezTo>
                  <a:cubicBezTo>
                    <a:pt x="372" y="469"/>
                    <a:pt x="372" y="469"/>
                    <a:pt x="372" y="469"/>
                  </a:cubicBezTo>
                  <a:cubicBezTo>
                    <a:pt x="372" y="469"/>
                    <a:pt x="372" y="469"/>
                    <a:pt x="372" y="469"/>
                  </a:cubicBezTo>
                  <a:cubicBezTo>
                    <a:pt x="372" y="469"/>
                    <a:pt x="372" y="469"/>
                    <a:pt x="372" y="469"/>
                  </a:cubicBezTo>
                  <a:cubicBezTo>
                    <a:pt x="372" y="469"/>
                    <a:pt x="372" y="469"/>
                    <a:pt x="372" y="469"/>
                  </a:cubicBezTo>
                  <a:cubicBezTo>
                    <a:pt x="372" y="469"/>
                    <a:pt x="372" y="469"/>
                    <a:pt x="372" y="469"/>
                  </a:cubicBezTo>
                  <a:cubicBezTo>
                    <a:pt x="371" y="469"/>
                    <a:pt x="371" y="469"/>
                    <a:pt x="371" y="469"/>
                  </a:cubicBezTo>
                  <a:cubicBezTo>
                    <a:pt x="371" y="469"/>
                    <a:pt x="371" y="469"/>
                    <a:pt x="371" y="469"/>
                  </a:cubicBezTo>
                  <a:cubicBezTo>
                    <a:pt x="371" y="469"/>
                    <a:pt x="371" y="469"/>
                    <a:pt x="371" y="469"/>
                  </a:cubicBezTo>
                  <a:cubicBezTo>
                    <a:pt x="371" y="470"/>
                    <a:pt x="371" y="470"/>
                    <a:pt x="371" y="470"/>
                  </a:cubicBezTo>
                  <a:cubicBezTo>
                    <a:pt x="371" y="470"/>
                    <a:pt x="371" y="470"/>
                    <a:pt x="371" y="470"/>
                  </a:cubicBezTo>
                  <a:cubicBezTo>
                    <a:pt x="371" y="470"/>
                    <a:pt x="371" y="470"/>
                    <a:pt x="371" y="470"/>
                  </a:cubicBezTo>
                  <a:cubicBezTo>
                    <a:pt x="371" y="470"/>
                    <a:pt x="371" y="470"/>
                    <a:pt x="371" y="470"/>
                  </a:cubicBezTo>
                  <a:cubicBezTo>
                    <a:pt x="371" y="470"/>
                    <a:pt x="371" y="470"/>
                    <a:pt x="371" y="470"/>
                  </a:cubicBezTo>
                  <a:cubicBezTo>
                    <a:pt x="371" y="470"/>
                    <a:pt x="371" y="470"/>
                    <a:pt x="371" y="470"/>
                  </a:cubicBezTo>
                  <a:cubicBezTo>
                    <a:pt x="371" y="470"/>
                    <a:pt x="371" y="470"/>
                    <a:pt x="371" y="470"/>
                  </a:cubicBezTo>
                  <a:cubicBezTo>
                    <a:pt x="371" y="469"/>
                    <a:pt x="371" y="469"/>
                    <a:pt x="371" y="469"/>
                  </a:cubicBezTo>
                  <a:cubicBezTo>
                    <a:pt x="371" y="469"/>
                    <a:pt x="371" y="469"/>
                    <a:pt x="371" y="469"/>
                  </a:cubicBezTo>
                  <a:cubicBezTo>
                    <a:pt x="370" y="469"/>
                    <a:pt x="370" y="469"/>
                    <a:pt x="370" y="469"/>
                  </a:cubicBezTo>
                  <a:cubicBezTo>
                    <a:pt x="370" y="469"/>
                    <a:pt x="370" y="469"/>
                    <a:pt x="370" y="469"/>
                  </a:cubicBezTo>
                  <a:cubicBezTo>
                    <a:pt x="370" y="469"/>
                    <a:pt x="370" y="469"/>
                    <a:pt x="370" y="469"/>
                  </a:cubicBezTo>
                  <a:cubicBezTo>
                    <a:pt x="370" y="469"/>
                    <a:pt x="370" y="469"/>
                    <a:pt x="370" y="469"/>
                  </a:cubicBezTo>
                  <a:cubicBezTo>
                    <a:pt x="370" y="469"/>
                    <a:pt x="370" y="469"/>
                    <a:pt x="370" y="469"/>
                  </a:cubicBezTo>
                  <a:cubicBezTo>
                    <a:pt x="370" y="468"/>
                    <a:pt x="370" y="468"/>
                    <a:pt x="370" y="468"/>
                  </a:cubicBezTo>
                  <a:cubicBezTo>
                    <a:pt x="369" y="468"/>
                    <a:pt x="369" y="468"/>
                    <a:pt x="369" y="468"/>
                  </a:cubicBezTo>
                  <a:cubicBezTo>
                    <a:pt x="369" y="468"/>
                    <a:pt x="369" y="468"/>
                    <a:pt x="369" y="468"/>
                  </a:cubicBezTo>
                  <a:cubicBezTo>
                    <a:pt x="369" y="469"/>
                    <a:pt x="369" y="469"/>
                    <a:pt x="369" y="469"/>
                  </a:cubicBezTo>
                  <a:cubicBezTo>
                    <a:pt x="368" y="469"/>
                    <a:pt x="368" y="469"/>
                    <a:pt x="368" y="469"/>
                  </a:cubicBezTo>
                  <a:cubicBezTo>
                    <a:pt x="368" y="469"/>
                    <a:pt x="368" y="469"/>
                    <a:pt x="368" y="469"/>
                  </a:cubicBezTo>
                  <a:cubicBezTo>
                    <a:pt x="368" y="468"/>
                    <a:pt x="368" y="468"/>
                    <a:pt x="368" y="468"/>
                  </a:cubicBezTo>
                  <a:cubicBezTo>
                    <a:pt x="368" y="468"/>
                    <a:pt x="368" y="468"/>
                    <a:pt x="368" y="468"/>
                  </a:cubicBezTo>
                  <a:cubicBezTo>
                    <a:pt x="368" y="468"/>
                    <a:pt x="368" y="468"/>
                    <a:pt x="368" y="468"/>
                  </a:cubicBezTo>
                  <a:cubicBezTo>
                    <a:pt x="368" y="469"/>
                    <a:pt x="368" y="469"/>
                    <a:pt x="368" y="469"/>
                  </a:cubicBezTo>
                  <a:cubicBezTo>
                    <a:pt x="366" y="470"/>
                    <a:pt x="366" y="470"/>
                    <a:pt x="366" y="470"/>
                  </a:cubicBezTo>
                  <a:cubicBezTo>
                    <a:pt x="366" y="469"/>
                    <a:pt x="366" y="469"/>
                    <a:pt x="366" y="469"/>
                  </a:cubicBezTo>
                  <a:cubicBezTo>
                    <a:pt x="367" y="468"/>
                    <a:pt x="367" y="468"/>
                    <a:pt x="367" y="468"/>
                  </a:cubicBezTo>
                  <a:cubicBezTo>
                    <a:pt x="369" y="467"/>
                    <a:pt x="369" y="467"/>
                    <a:pt x="369" y="467"/>
                  </a:cubicBezTo>
                  <a:cubicBezTo>
                    <a:pt x="369" y="467"/>
                    <a:pt x="369" y="467"/>
                    <a:pt x="369" y="467"/>
                  </a:cubicBezTo>
                  <a:cubicBezTo>
                    <a:pt x="369" y="467"/>
                    <a:pt x="369" y="467"/>
                    <a:pt x="369" y="467"/>
                  </a:cubicBezTo>
                  <a:cubicBezTo>
                    <a:pt x="369" y="467"/>
                    <a:pt x="369" y="467"/>
                    <a:pt x="369" y="467"/>
                  </a:cubicBezTo>
                  <a:cubicBezTo>
                    <a:pt x="369" y="466"/>
                    <a:pt x="369" y="466"/>
                    <a:pt x="369" y="466"/>
                  </a:cubicBezTo>
                  <a:cubicBezTo>
                    <a:pt x="369" y="466"/>
                    <a:pt x="369" y="466"/>
                    <a:pt x="369" y="466"/>
                  </a:cubicBezTo>
                  <a:cubicBezTo>
                    <a:pt x="369" y="466"/>
                    <a:pt x="369" y="466"/>
                    <a:pt x="369" y="466"/>
                  </a:cubicBezTo>
                  <a:cubicBezTo>
                    <a:pt x="369" y="466"/>
                    <a:pt x="369" y="466"/>
                    <a:pt x="369" y="466"/>
                  </a:cubicBezTo>
                  <a:cubicBezTo>
                    <a:pt x="370" y="466"/>
                    <a:pt x="370" y="466"/>
                    <a:pt x="370" y="466"/>
                  </a:cubicBezTo>
                  <a:cubicBezTo>
                    <a:pt x="370" y="466"/>
                    <a:pt x="370" y="466"/>
                    <a:pt x="370" y="466"/>
                  </a:cubicBezTo>
                  <a:cubicBezTo>
                    <a:pt x="370" y="466"/>
                    <a:pt x="370" y="466"/>
                    <a:pt x="370" y="466"/>
                  </a:cubicBezTo>
                  <a:cubicBezTo>
                    <a:pt x="370" y="466"/>
                    <a:pt x="370" y="466"/>
                    <a:pt x="370" y="466"/>
                  </a:cubicBezTo>
                  <a:cubicBezTo>
                    <a:pt x="371" y="464"/>
                    <a:pt x="371" y="464"/>
                    <a:pt x="371" y="464"/>
                  </a:cubicBezTo>
                  <a:cubicBezTo>
                    <a:pt x="371" y="464"/>
                    <a:pt x="371" y="464"/>
                    <a:pt x="371" y="464"/>
                  </a:cubicBezTo>
                  <a:cubicBezTo>
                    <a:pt x="371" y="463"/>
                    <a:pt x="371" y="463"/>
                    <a:pt x="371" y="463"/>
                  </a:cubicBezTo>
                  <a:cubicBezTo>
                    <a:pt x="371" y="463"/>
                    <a:pt x="371" y="463"/>
                    <a:pt x="371" y="463"/>
                  </a:cubicBezTo>
                  <a:cubicBezTo>
                    <a:pt x="372" y="463"/>
                    <a:pt x="372" y="463"/>
                    <a:pt x="372" y="463"/>
                  </a:cubicBezTo>
                  <a:cubicBezTo>
                    <a:pt x="372" y="463"/>
                    <a:pt x="372" y="463"/>
                    <a:pt x="372" y="463"/>
                  </a:cubicBezTo>
                  <a:cubicBezTo>
                    <a:pt x="372" y="463"/>
                    <a:pt x="372" y="463"/>
                    <a:pt x="372" y="463"/>
                  </a:cubicBezTo>
                  <a:cubicBezTo>
                    <a:pt x="372" y="463"/>
                    <a:pt x="372" y="463"/>
                    <a:pt x="372" y="463"/>
                  </a:cubicBezTo>
                  <a:cubicBezTo>
                    <a:pt x="372" y="462"/>
                    <a:pt x="372" y="462"/>
                    <a:pt x="372" y="462"/>
                  </a:cubicBezTo>
                  <a:cubicBezTo>
                    <a:pt x="372" y="462"/>
                    <a:pt x="372" y="462"/>
                    <a:pt x="372" y="462"/>
                  </a:cubicBezTo>
                  <a:cubicBezTo>
                    <a:pt x="371" y="460"/>
                    <a:pt x="371" y="460"/>
                    <a:pt x="371" y="460"/>
                  </a:cubicBezTo>
                  <a:cubicBezTo>
                    <a:pt x="371" y="460"/>
                    <a:pt x="371" y="460"/>
                    <a:pt x="371" y="460"/>
                  </a:cubicBezTo>
                  <a:cubicBezTo>
                    <a:pt x="371" y="460"/>
                    <a:pt x="371" y="460"/>
                    <a:pt x="371" y="460"/>
                  </a:cubicBezTo>
                  <a:cubicBezTo>
                    <a:pt x="371" y="460"/>
                    <a:pt x="371" y="460"/>
                    <a:pt x="371" y="460"/>
                  </a:cubicBezTo>
                  <a:cubicBezTo>
                    <a:pt x="371" y="460"/>
                    <a:pt x="371" y="460"/>
                    <a:pt x="371" y="460"/>
                  </a:cubicBezTo>
                  <a:cubicBezTo>
                    <a:pt x="370" y="460"/>
                    <a:pt x="370" y="460"/>
                    <a:pt x="370" y="460"/>
                  </a:cubicBezTo>
                  <a:cubicBezTo>
                    <a:pt x="370" y="460"/>
                    <a:pt x="370" y="460"/>
                    <a:pt x="370" y="460"/>
                  </a:cubicBezTo>
                  <a:cubicBezTo>
                    <a:pt x="368" y="459"/>
                    <a:pt x="368" y="459"/>
                    <a:pt x="368" y="459"/>
                  </a:cubicBezTo>
                  <a:cubicBezTo>
                    <a:pt x="367" y="459"/>
                    <a:pt x="367" y="459"/>
                    <a:pt x="367" y="459"/>
                  </a:cubicBezTo>
                  <a:cubicBezTo>
                    <a:pt x="365" y="459"/>
                    <a:pt x="365" y="459"/>
                    <a:pt x="365" y="459"/>
                  </a:cubicBezTo>
                  <a:cubicBezTo>
                    <a:pt x="365" y="459"/>
                    <a:pt x="365" y="459"/>
                    <a:pt x="365" y="459"/>
                  </a:cubicBezTo>
                  <a:cubicBezTo>
                    <a:pt x="365" y="460"/>
                    <a:pt x="365" y="460"/>
                    <a:pt x="365" y="460"/>
                  </a:cubicBezTo>
                  <a:cubicBezTo>
                    <a:pt x="365" y="460"/>
                    <a:pt x="365" y="460"/>
                    <a:pt x="365" y="460"/>
                  </a:cubicBezTo>
                  <a:cubicBezTo>
                    <a:pt x="365" y="460"/>
                    <a:pt x="365" y="460"/>
                    <a:pt x="365" y="460"/>
                  </a:cubicBezTo>
                  <a:cubicBezTo>
                    <a:pt x="363" y="461"/>
                    <a:pt x="363" y="461"/>
                    <a:pt x="363" y="461"/>
                  </a:cubicBezTo>
                  <a:cubicBezTo>
                    <a:pt x="363" y="461"/>
                    <a:pt x="363" y="461"/>
                    <a:pt x="363" y="461"/>
                  </a:cubicBezTo>
                  <a:cubicBezTo>
                    <a:pt x="362" y="460"/>
                    <a:pt x="362" y="460"/>
                    <a:pt x="362" y="460"/>
                  </a:cubicBezTo>
                  <a:cubicBezTo>
                    <a:pt x="363" y="460"/>
                    <a:pt x="363" y="460"/>
                    <a:pt x="363" y="460"/>
                  </a:cubicBezTo>
                  <a:cubicBezTo>
                    <a:pt x="363" y="460"/>
                    <a:pt x="363" y="460"/>
                    <a:pt x="363" y="460"/>
                  </a:cubicBezTo>
                  <a:cubicBezTo>
                    <a:pt x="363" y="459"/>
                    <a:pt x="363" y="459"/>
                    <a:pt x="363" y="459"/>
                  </a:cubicBezTo>
                  <a:cubicBezTo>
                    <a:pt x="363" y="459"/>
                    <a:pt x="363" y="459"/>
                    <a:pt x="363" y="459"/>
                  </a:cubicBezTo>
                  <a:cubicBezTo>
                    <a:pt x="363" y="459"/>
                    <a:pt x="363" y="459"/>
                    <a:pt x="363" y="459"/>
                  </a:cubicBezTo>
                  <a:cubicBezTo>
                    <a:pt x="364" y="459"/>
                    <a:pt x="364" y="459"/>
                    <a:pt x="364" y="459"/>
                  </a:cubicBezTo>
                  <a:cubicBezTo>
                    <a:pt x="363" y="458"/>
                    <a:pt x="363" y="458"/>
                    <a:pt x="363" y="458"/>
                  </a:cubicBezTo>
                  <a:cubicBezTo>
                    <a:pt x="363" y="458"/>
                    <a:pt x="363" y="458"/>
                    <a:pt x="363" y="458"/>
                  </a:cubicBezTo>
                  <a:cubicBezTo>
                    <a:pt x="362" y="458"/>
                    <a:pt x="362" y="458"/>
                    <a:pt x="362" y="458"/>
                  </a:cubicBezTo>
                  <a:cubicBezTo>
                    <a:pt x="362" y="457"/>
                    <a:pt x="362" y="457"/>
                    <a:pt x="362" y="457"/>
                  </a:cubicBezTo>
                  <a:cubicBezTo>
                    <a:pt x="361" y="457"/>
                    <a:pt x="361" y="457"/>
                    <a:pt x="361" y="457"/>
                  </a:cubicBezTo>
                  <a:cubicBezTo>
                    <a:pt x="361" y="457"/>
                    <a:pt x="361" y="457"/>
                    <a:pt x="361" y="457"/>
                  </a:cubicBezTo>
                  <a:cubicBezTo>
                    <a:pt x="361" y="456"/>
                    <a:pt x="361" y="456"/>
                    <a:pt x="361" y="456"/>
                  </a:cubicBezTo>
                  <a:cubicBezTo>
                    <a:pt x="362" y="457"/>
                    <a:pt x="362" y="457"/>
                    <a:pt x="362" y="457"/>
                  </a:cubicBezTo>
                  <a:cubicBezTo>
                    <a:pt x="362" y="457"/>
                    <a:pt x="362" y="457"/>
                    <a:pt x="362" y="457"/>
                  </a:cubicBezTo>
                  <a:cubicBezTo>
                    <a:pt x="362" y="456"/>
                    <a:pt x="362" y="456"/>
                    <a:pt x="362" y="456"/>
                  </a:cubicBezTo>
                  <a:cubicBezTo>
                    <a:pt x="362" y="456"/>
                    <a:pt x="362" y="456"/>
                    <a:pt x="362" y="456"/>
                  </a:cubicBezTo>
                  <a:cubicBezTo>
                    <a:pt x="359" y="455"/>
                    <a:pt x="356" y="455"/>
                    <a:pt x="353" y="454"/>
                  </a:cubicBezTo>
                  <a:cubicBezTo>
                    <a:pt x="352" y="454"/>
                    <a:pt x="352" y="454"/>
                    <a:pt x="352" y="454"/>
                  </a:cubicBezTo>
                  <a:cubicBezTo>
                    <a:pt x="352" y="454"/>
                    <a:pt x="352" y="454"/>
                    <a:pt x="352" y="454"/>
                  </a:cubicBezTo>
                  <a:cubicBezTo>
                    <a:pt x="352" y="454"/>
                    <a:pt x="352" y="454"/>
                    <a:pt x="352" y="454"/>
                  </a:cubicBezTo>
                  <a:cubicBezTo>
                    <a:pt x="352" y="454"/>
                    <a:pt x="352" y="454"/>
                    <a:pt x="352" y="454"/>
                  </a:cubicBezTo>
                  <a:cubicBezTo>
                    <a:pt x="352" y="454"/>
                    <a:pt x="352" y="454"/>
                    <a:pt x="352" y="454"/>
                  </a:cubicBezTo>
                  <a:cubicBezTo>
                    <a:pt x="355" y="454"/>
                    <a:pt x="357" y="454"/>
                    <a:pt x="359" y="454"/>
                  </a:cubicBezTo>
                  <a:cubicBezTo>
                    <a:pt x="360" y="454"/>
                    <a:pt x="360" y="454"/>
                    <a:pt x="360" y="454"/>
                  </a:cubicBezTo>
                  <a:cubicBezTo>
                    <a:pt x="358" y="453"/>
                    <a:pt x="358" y="453"/>
                    <a:pt x="358" y="453"/>
                  </a:cubicBezTo>
                  <a:cubicBezTo>
                    <a:pt x="358" y="453"/>
                    <a:pt x="358" y="453"/>
                    <a:pt x="358" y="453"/>
                  </a:cubicBezTo>
                  <a:cubicBezTo>
                    <a:pt x="358" y="452"/>
                    <a:pt x="358" y="452"/>
                    <a:pt x="358" y="452"/>
                  </a:cubicBezTo>
                  <a:cubicBezTo>
                    <a:pt x="357" y="452"/>
                    <a:pt x="357" y="452"/>
                    <a:pt x="357" y="452"/>
                  </a:cubicBezTo>
                  <a:cubicBezTo>
                    <a:pt x="358" y="452"/>
                    <a:pt x="358" y="452"/>
                    <a:pt x="358" y="452"/>
                  </a:cubicBezTo>
                  <a:cubicBezTo>
                    <a:pt x="358" y="452"/>
                    <a:pt x="358" y="452"/>
                    <a:pt x="358" y="452"/>
                  </a:cubicBezTo>
                  <a:cubicBezTo>
                    <a:pt x="357" y="451"/>
                    <a:pt x="357" y="451"/>
                    <a:pt x="357" y="451"/>
                  </a:cubicBezTo>
                  <a:cubicBezTo>
                    <a:pt x="358" y="451"/>
                    <a:pt x="358" y="451"/>
                    <a:pt x="358" y="451"/>
                  </a:cubicBezTo>
                  <a:cubicBezTo>
                    <a:pt x="358" y="451"/>
                    <a:pt x="358" y="451"/>
                    <a:pt x="358" y="451"/>
                  </a:cubicBezTo>
                  <a:cubicBezTo>
                    <a:pt x="358" y="451"/>
                    <a:pt x="358" y="451"/>
                    <a:pt x="358" y="451"/>
                  </a:cubicBezTo>
                  <a:cubicBezTo>
                    <a:pt x="358" y="451"/>
                    <a:pt x="358" y="451"/>
                    <a:pt x="358" y="451"/>
                  </a:cubicBezTo>
                  <a:cubicBezTo>
                    <a:pt x="358" y="451"/>
                    <a:pt x="358" y="451"/>
                    <a:pt x="358" y="451"/>
                  </a:cubicBezTo>
                  <a:cubicBezTo>
                    <a:pt x="358" y="451"/>
                    <a:pt x="358" y="451"/>
                    <a:pt x="358" y="451"/>
                  </a:cubicBezTo>
                  <a:cubicBezTo>
                    <a:pt x="358" y="450"/>
                    <a:pt x="358" y="450"/>
                    <a:pt x="358" y="450"/>
                  </a:cubicBezTo>
                  <a:cubicBezTo>
                    <a:pt x="359" y="450"/>
                    <a:pt x="359" y="450"/>
                    <a:pt x="359" y="450"/>
                  </a:cubicBezTo>
                  <a:cubicBezTo>
                    <a:pt x="359" y="451"/>
                    <a:pt x="359" y="451"/>
                    <a:pt x="359" y="451"/>
                  </a:cubicBezTo>
                  <a:cubicBezTo>
                    <a:pt x="360" y="451"/>
                    <a:pt x="360" y="451"/>
                    <a:pt x="360" y="451"/>
                  </a:cubicBezTo>
                  <a:cubicBezTo>
                    <a:pt x="361" y="450"/>
                    <a:pt x="361" y="450"/>
                    <a:pt x="361" y="450"/>
                  </a:cubicBezTo>
                  <a:cubicBezTo>
                    <a:pt x="360" y="450"/>
                    <a:pt x="360" y="450"/>
                    <a:pt x="360" y="450"/>
                  </a:cubicBezTo>
                  <a:cubicBezTo>
                    <a:pt x="358" y="450"/>
                    <a:pt x="358" y="450"/>
                    <a:pt x="358" y="450"/>
                  </a:cubicBezTo>
                  <a:cubicBezTo>
                    <a:pt x="358" y="449"/>
                    <a:pt x="358" y="449"/>
                    <a:pt x="358" y="449"/>
                  </a:cubicBezTo>
                  <a:cubicBezTo>
                    <a:pt x="358" y="449"/>
                    <a:pt x="358" y="449"/>
                    <a:pt x="358" y="449"/>
                  </a:cubicBezTo>
                  <a:cubicBezTo>
                    <a:pt x="358" y="449"/>
                    <a:pt x="358" y="449"/>
                    <a:pt x="358" y="449"/>
                  </a:cubicBezTo>
                  <a:cubicBezTo>
                    <a:pt x="357" y="449"/>
                    <a:pt x="357" y="449"/>
                    <a:pt x="357" y="449"/>
                  </a:cubicBezTo>
                  <a:cubicBezTo>
                    <a:pt x="357" y="449"/>
                    <a:pt x="357" y="449"/>
                    <a:pt x="357" y="449"/>
                  </a:cubicBezTo>
                  <a:cubicBezTo>
                    <a:pt x="357" y="449"/>
                    <a:pt x="357" y="449"/>
                    <a:pt x="357" y="449"/>
                  </a:cubicBezTo>
                  <a:cubicBezTo>
                    <a:pt x="357" y="449"/>
                    <a:pt x="357" y="449"/>
                    <a:pt x="357" y="449"/>
                  </a:cubicBezTo>
                  <a:cubicBezTo>
                    <a:pt x="357" y="449"/>
                    <a:pt x="357" y="449"/>
                    <a:pt x="357" y="449"/>
                  </a:cubicBezTo>
                  <a:cubicBezTo>
                    <a:pt x="357" y="449"/>
                    <a:pt x="357" y="449"/>
                    <a:pt x="357" y="449"/>
                  </a:cubicBezTo>
                  <a:cubicBezTo>
                    <a:pt x="357" y="450"/>
                    <a:pt x="357" y="450"/>
                    <a:pt x="357" y="450"/>
                  </a:cubicBezTo>
                  <a:cubicBezTo>
                    <a:pt x="355" y="450"/>
                    <a:pt x="355" y="450"/>
                    <a:pt x="355" y="450"/>
                  </a:cubicBezTo>
                  <a:cubicBezTo>
                    <a:pt x="354" y="450"/>
                    <a:pt x="354" y="450"/>
                    <a:pt x="354" y="450"/>
                  </a:cubicBezTo>
                  <a:cubicBezTo>
                    <a:pt x="352" y="450"/>
                    <a:pt x="352" y="450"/>
                    <a:pt x="352" y="450"/>
                  </a:cubicBezTo>
                  <a:cubicBezTo>
                    <a:pt x="351" y="450"/>
                    <a:pt x="351" y="450"/>
                    <a:pt x="351" y="450"/>
                  </a:cubicBezTo>
                  <a:cubicBezTo>
                    <a:pt x="351" y="450"/>
                    <a:pt x="351" y="450"/>
                    <a:pt x="351" y="450"/>
                  </a:cubicBezTo>
                  <a:cubicBezTo>
                    <a:pt x="351" y="451"/>
                    <a:pt x="351" y="451"/>
                    <a:pt x="351" y="451"/>
                  </a:cubicBezTo>
                  <a:cubicBezTo>
                    <a:pt x="350" y="450"/>
                    <a:pt x="350" y="450"/>
                    <a:pt x="350" y="450"/>
                  </a:cubicBezTo>
                  <a:cubicBezTo>
                    <a:pt x="350" y="451"/>
                    <a:pt x="350" y="451"/>
                    <a:pt x="350" y="451"/>
                  </a:cubicBezTo>
                  <a:cubicBezTo>
                    <a:pt x="348" y="450"/>
                    <a:pt x="348" y="450"/>
                    <a:pt x="348" y="450"/>
                  </a:cubicBezTo>
                  <a:cubicBezTo>
                    <a:pt x="347" y="450"/>
                    <a:pt x="347" y="450"/>
                    <a:pt x="347" y="450"/>
                  </a:cubicBezTo>
                  <a:cubicBezTo>
                    <a:pt x="347" y="450"/>
                    <a:pt x="347" y="450"/>
                    <a:pt x="347" y="450"/>
                  </a:cubicBezTo>
                  <a:cubicBezTo>
                    <a:pt x="346" y="450"/>
                    <a:pt x="346" y="450"/>
                    <a:pt x="346" y="450"/>
                  </a:cubicBezTo>
                  <a:cubicBezTo>
                    <a:pt x="344" y="449"/>
                    <a:pt x="344" y="449"/>
                    <a:pt x="344" y="449"/>
                  </a:cubicBezTo>
                  <a:cubicBezTo>
                    <a:pt x="343" y="448"/>
                    <a:pt x="343" y="448"/>
                    <a:pt x="343" y="448"/>
                  </a:cubicBezTo>
                  <a:cubicBezTo>
                    <a:pt x="342" y="448"/>
                    <a:pt x="342" y="448"/>
                    <a:pt x="342" y="448"/>
                  </a:cubicBezTo>
                  <a:cubicBezTo>
                    <a:pt x="342" y="448"/>
                    <a:pt x="342" y="448"/>
                    <a:pt x="342" y="448"/>
                  </a:cubicBezTo>
                  <a:cubicBezTo>
                    <a:pt x="342" y="448"/>
                    <a:pt x="342" y="448"/>
                    <a:pt x="342" y="448"/>
                  </a:cubicBezTo>
                  <a:cubicBezTo>
                    <a:pt x="342" y="448"/>
                    <a:pt x="342" y="448"/>
                    <a:pt x="342" y="448"/>
                  </a:cubicBezTo>
                  <a:cubicBezTo>
                    <a:pt x="341" y="448"/>
                    <a:pt x="341" y="448"/>
                    <a:pt x="341" y="448"/>
                  </a:cubicBezTo>
                  <a:cubicBezTo>
                    <a:pt x="341" y="447"/>
                    <a:pt x="341" y="447"/>
                    <a:pt x="341" y="447"/>
                  </a:cubicBezTo>
                  <a:cubicBezTo>
                    <a:pt x="341" y="447"/>
                    <a:pt x="341" y="447"/>
                    <a:pt x="341" y="447"/>
                  </a:cubicBezTo>
                  <a:cubicBezTo>
                    <a:pt x="338" y="448"/>
                    <a:pt x="338" y="448"/>
                    <a:pt x="338" y="448"/>
                  </a:cubicBezTo>
                  <a:cubicBezTo>
                    <a:pt x="338" y="448"/>
                    <a:pt x="338" y="448"/>
                    <a:pt x="338" y="448"/>
                  </a:cubicBezTo>
                  <a:cubicBezTo>
                    <a:pt x="337" y="448"/>
                    <a:pt x="337" y="448"/>
                    <a:pt x="337" y="448"/>
                  </a:cubicBezTo>
                  <a:cubicBezTo>
                    <a:pt x="336" y="448"/>
                    <a:pt x="336" y="448"/>
                    <a:pt x="336" y="448"/>
                  </a:cubicBezTo>
                  <a:cubicBezTo>
                    <a:pt x="336" y="448"/>
                    <a:pt x="336" y="448"/>
                    <a:pt x="336" y="448"/>
                  </a:cubicBezTo>
                  <a:cubicBezTo>
                    <a:pt x="336" y="448"/>
                    <a:pt x="336" y="448"/>
                    <a:pt x="336" y="448"/>
                  </a:cubicBezTo>
                  <a:cubicBezTo>
                    <a:pt x="337" y="449"/>
                    <a:pt x="337" y="449"/>
                    <a:pt x="337" y="449"/>
                  </a:cubicBezTo>
                  <a:cubicBezTo>
                    <a:pt x="336" y="449"/>
                    <a:pt x="336" y="449"/>
                    <a:pt x="336" y="449"/>
                  </a:cubicBezTo>
                  <a:cubicBezTo>
                    <a:pt x="336" y="449"/>
                    <a:pt x="336" y="449"/>
                    <a:pt x="336" y="449"/>
                  </a:cubicBezTo>
                  <a:cubicBezTo>
                    <a:pt x="335" y="450"/>
                    <a:pt x="335" y="450"/>
                    <a:pt x="335" y="450"/>
                  </a:cubicBezTo>
                  <a:cubicBezTo>
                    <a:pt x="335" y="450"/>
                    <a:pt x="335" y="450"/>
                    <a:pt x="335" y="450"/>
                  </a:cubicBezTo>
                  <a:cubicBezTo>
                    <a:pt x="335" y="450"/>
                    <a:pt x="335" y="450"/>
                    <a:pt x="335" y="450"/>
                  </a:cubicBezTo>
                  <a:cubicBezTo>
                    <a:pt x="335" y="450"/>
                    <a:pt x="335" y="450"/>
                    <a:pt x="335" y="450"/>
                  </a:cubicBezTo>
                  <a:cubicBezTo>
                    <a:pt x="334" y="450"/>
                    <a:pt x="334" y="450"/>
                    <a:pt x="334" y="450"/>
                  </a:cubicBezTo>
                  <a:cubicBezTo>
                    <a:pt x="332" y="449"/>
                    <a:pt x="332" y="449"/>
                    <a:pt x="332" y="449"/>
                  </a:cubicBezTo>
                  <a:cubicBezTo>
                    <a:pt x="332" y="449"/>
                    <a:pt x="332" y="449"/>
                    <a:pt x="332" y="449"/>
                  </a:cubicBezTo>
                  <a:cubicBezTo>
                    <a:pt x="330" y="449"/>
                    <a:pt x="330" y="449"/>
                    <a:pt x="330" y="449"/>
                  </a:cubicBezTo>
                  <a:cubicBezTo>
                    <a:pt x="330" y="449"/>
                    <a:pt x="330" y="449"/>
                    <a:pt x="330" y="449"/>
                  </a:cubicBezTo>
                  <a:cubicBezTo>
                    <a:pt x="330" y="450"/>
                    <a:pt x="330" y="450"/>
                    <a:pt x="330" y="450"/>
                  </a:cubicBezTo>
                  <a:cubicBezTo>
                    <a:pt x="332" y="449"/>
                    <a:pt x="332" y="449"/>
                    <a:pt x="332" y="449"/>
                  </a:cubicBezTo>
                  <a:cubicBezTo>
                    <a:pt x="332" y="450"/>
                    <a:pt x="332" y="450"/>
                    <a:pt x="332" y="450"/>
                  </a:cubicBezTo>
                  <a:cubicBezTo>
                    <a:pt x="332" y="450"/>
                    <a:pt x="332" y="450"/>
                    <a:pt x="332" y="450"/>
                  </a:cubicBezTo>
                  <a:cubicBezTo>
                    <a:pt x="332" y="450"/>
                    <a:pt x="332" y="450"/>
                    <a:pt x="332" y="450"/>
                  </a:cubicBezTo>
                  <a:cubicBezTo>
                    <a:pt x="332" y="451"/>
                    <a:pt x="332" y="451"/>
                    <a:pt x="332" y="451"/>
                  </a:cubicBezTo>
                  <a:cubicBezTo>
                    <a:pt x="332" y="451"/>
                    <a:pt x="332" y="451"/>
                    <a:pt x="332" y="451"/>
                  </a:cubicBezTo>
                  <a:cubicBezTo>
                    <a:pt x="332" y="451"/>
                    <a:pt x="332" y="451"/>
                    <a:pt x="332" y="451"/>
                  </a:cubicBezTo>
                  <a:cubicBezTo>
                    <a:pt x="332" y="451"/>
                    <a:pt x="332" y="451"/>
                    <a:pt x="332" y="451"/>
                  </a:cubicBezTo>
                  <a:cubicBezTo>
                    <a:pt x="332" y="451"/>
                    <a:pt x="332" y="451"/>
                    <a:pt x="332" y="451"/>
                  </a:cubicBezTo>
                  <a:cubicBezTo>
                    <a:pt x="332" y="451"/>
                    <a:pt x="332" y="451"/>
                    <a:pt x="332" y="451"/>
                  </a:cubicBezTo>
                  <a:cubicBezTo>
                    <a:pt x="331" y="450"/>
                    <a:pt x="331" y="450"/>
                    <a:pt x="331" y="450"/>
                  </a:cubicBezTo>
                  <a:cubicBezTo>
                    <a:pt x="331" y="451"/>
                    <a:pt x="331" y="451"/>
                    <a:pt x="331" y="451"/>
                  </a:cubicBezTo>
                  <a:cubicBezTo>
                    <a:pt x="331" y="452"/>
                    <a:pt x="331" y="452"/>
                    <a:pt x="331" y="452"/>
                  </a:cubicBezTo>
                  <a:cubicBezTo>
                    <a:pt x="331" y="452"/>
                    <a:pt x="331" y="452"/>
                    <a:pt x="331" y="452"/>
                  </a:cubicBezTo>
                  <a:cubicBezTo>
                    <a:pt x="331" y="452"/>
                    <a:pt x="331" y="452"/>
                    <a:pt x="331" y="452"/>
                  </a:cubicBezTo>
                  <a:cubicBezTo>
                    <a:pt x="332" y="453"/>
                    <a:pt x="332" y="453"/>
                    <a:pt x="332" y="453"/>
                  </a:cubicBezTo>
                  <a:cubicBezTo>
                    <a:pt x="332" y="453"/>
                    <a:pt x="332" y="453"/>
                    <a:pt x="332" y="453"/>
                  </a:cubicBezTo>
                  <a:cubicBezTo>
                    <a:pt x="331" y="453"/>
                    <a:pt x="331" y="453"/>
                    <a:pt x="331" y="453"/>
                  </a:cubicBezTo>
                  <a:cubicBezTo>
                    <a:pt x="331" y="453"/>
                    <a:pt x="331" y="453"/>
                    <a:pt x="331" y="453"/>
                  </a:cubicBezTo>
                  <a:cubicBezTo>
                    <a:pt x="331" y="454"/>
                    <a:pt x="331" y="454"/>
                    <a:pt x="331" y="454"/>
                  </a:cubicBezTo>
                  <a:cubicBezTo>
                    <a:pt x="331" y="455"/>
                    <a:pt x="331" y="455"/>
                    <a:pt x="331" y="455"/>
                  </a:cubicBezTo>
                  <a:cubicBezTo>
                    <a:pt x="333" y="456"/>
                    <a:pt x="333" y="456"/>
                    <a:pt x="333" y="456"/>
                  </a:cubicBezTo>
                  <a:cubicBezTo>
                    <a:pt x="332" y="456"/>
                    <a:pt x="332" y="456"/>
                    <a:pt x="332" y="456"/>
                  </a:cubicBezTo>
                  <a:cubicBezTo>
                    <a:pt x="332" y="456"/>
                    <a:pt x="332" y="456"/>
                    <a:pt x="332" y="456"/>
                  </a:cubicBezTo>
                  <a:cubicBezTo>
                    <a:pt x="332" y="457"/>
                    <a:pt x="332" y="457"/>
                    <a:pt x="332" y="457"/>
                  </a:cubicBezTo>
                  <a:cubicBezTo>
                    <a:pt x="332" y="457"/>
                    <a:pt x="332" y="457"/>
                    <a:pt x="332" y="457"/>
                  </a:cubicBezTo>
                  <a:cubicBezTo>
                    <a:pt x="331" y="458"/>
                    <a:pt x="331" y="458"/>
                    <a:pt x="331" y="458"/>
                  </a:cubicBezTo>
                  <a:cubicBezTo>
                    <a:pt x="332" y="458"/>
                    <a:pt x="332" y="458"/>
                    <a:pt x="332" y="458"/>
                  </a:cubicBezTo>
                  <a:cubicBezTo>
                    <a:pt x="332" y="459"/>
                    <a:pt x="332" y="459"/>
                    <a:pt x="332" y="459"/>
                  </a:cubicBezTo>
                  <a:cubicBezTo>
                    <a:pt x="332" y="459"/>
                    <a:pt x="332" y="459"/>
                    <a:pt x="332" y="459"/>
                  </a:cubicBezTo>
                  <a:cubicBezTo>
                    <a:pt x="332" y="460"/>
                    <a:pt x="332" y="460"/>
                    <a:pt x="332" y="460"/>
                  </a:cubicBezTo>
                  <a:cubicBezTo>
                    <a:pt x="332" y="460"/>
                    <a:pt x="332" y="460"/>
                    <a:pt x="332" y="460"/>
                  </a:cubicBezTo>
                  <a:cubicBezTo>
                    <a:pt x="332" y="459"/>
                    <a:pt x="332" y="459"/>
                    <a:pt x="332" y="459"/>
                  </a:cubicBezTo>
                  <a:cubicBezTo>
                    <a:pt x="333" y="459"/>
                    <a:pt x="333" y="459"/>
                    <a:pt x="333" y="459"/>
                  </a:cubicBezTo>
                  <a:cubicBezTo>
                    <a:pt x="333" y="459"/>
                    <a:pt x="333" y="459"/>
                    <a:pt x="333" y="459"/>
                  </a:cubicBezTo>
                  <a:cubicBezTo>
                    <a:pt x="333" y="459"/>
                    <a:pt x="333" y="459"/>
                    <a:pt x="333" y="459"/>
                  </a:cubicBezTo>
                  <a:cubicBezTo>
                    <a:pt x="333" y="459"/>
                    <a:pt x="333" y="459"/>
                    <a:pt x="333" y="459"/>
                  </a:cubicBezTo>
                  <a:cubicBezTo>
                    <a:pt x="333" y="459"/>
                    <a:pt x="333" y="459"/>
                    <a:pt x="333" y="459"/>
                  </a:cubicBezTo>
                  <a:cubicBezTo>
                    <a:pt x="333" y="459"/>
                    <a:pt x="333" y="459"/>
                    <a:pt x="333" y="459"/>
                  </a:cubicBezTo>
                  <a:cubicBezTo>
                    <a:pt x="333" y="459"/>
                    <a:pt x="333" y="459"/>
                    <a:pt x="333" y="459"/>
                  </a:cubicBezTo>
                  <a:cubicBezTo>
                    <a:pt x="333" y="460"/>
                    <a:pt x="333" y="460"/>
                    <a:pt x="333" y="460"/>
                  </a:cubicBezTo>
                  <a:cubicBezTo>
                    <a:pt x="333" y="460"/>
                    <a:pt x="333" y="460"/>
                    <a:pt x="333" y="460"/>
                  </a:cubicBezTo>
                  <a:cubicBezTo>
                    <a:pt x="333" y="460"/>
                    <a:pt x="333" y="460"/>
                    <a:pt x="333" y="460"/>
                  </a:cubicBezTo>
                  <a:cubicBezTo>
                    <a:pt x="333" y="460"/>
                    <a:pt x="333" y="460"/>
                    <a:pt x="333" y="460"/>
                  </a:cubicBezTo>
                  <a:cubicBezTo>
                    <a:pt x="332" y="460"/>
                    <a:pt x="332" y="460"/>
                    <a:pt x="332" y="460"/>
                  </a:cubicBezTo>
                  <a:cubicBezTo>
                    <a:pt x="332" y="461"/>
                    <a:pt x="332" y="461"/>
                    <a:pt x="332" y="461"/>
                  </a:cubicBezTo>
                  <a:cubicBezTo>
                    <a:pt x="332" y="461"/>
                    <a:pt x="332" y="461"/>
                    <a:pt x="332" y="461"/>
                  </a:cubicBezTo>
                  <a:cubicBezTo>
                    <a:pt x="332" y="461"/>
                    <a:pt x="332" y="461"/>
                    <a:pt x="332" y="461"/>
                  </a:cubicBezTo>
                  <a:cubicBezTo>
                    <a:pt x="333" y="461"/>
                    <a:pt x="333" y="461"/>
                    <a:pt x="333" y="461"/>
                  </a:cubicBezTo>
                  <a:cubicBezTo>
                    <a:pt x="333" y="462"/>
                    <a:pt x="333" y="462"/>
                    <a:pt x="333" y="462"/>
                  </a:cubicBezTo>
                  <a:cubicBezTo>
                    <a:pt x="333" y="462"/>
                    <a:pt x="333" y="462"/>
                    <a:pt x="333" y="462"/>
                  </a:cubicBezTo>
                  <a:cubicBezTo>
                    <a:pt x="333" y="462"/>
                    <a:pt x="333" y="462"/>
                    <a:pt x="333" y="462"/>
                  </a:cubicBezTo>
                  <a:cubicBezTo>
                    <a:pt x="333" y="462"/>
                    <a:pt x="333" y="462"/>
                    <a:pt x="333" y="462"/>
                  </a:cubicBezTo>
                  <a:cubicBezTo>
                    <a:pt x="333" y="462"/>
                    <a:pt x="333" y="462"/>
                    <a:pt x="333" y="462"/>
                  </a:cubicBezTo>
                  <a:cubicBezTo>
                    <a:pt x="333" y="462"/>
                    <a:pt x="333" y="462"/>
                    <a:pt x="333" y="462"/>
                  </a:cubicBezTo>
                  <a:cubicBezTo>
                    <a:pt x="333" y="462"/>
                    <a:pt x="333" y="462"/>
                    <a:pt x="333" y="462"/>
                  </a:cubicBezTo>
                  <a:cubicBezTo>
                    <a:pt x="334" y="463"/>
                    <a:pt x="334" y="463"/>
                    <a:pt x="334" y="463"/>
                  </a:cubicBezTo>
                  <a:cubicBezTo>
                    <a:pt x="334" y="463"/>
                    <a:pt x="334" y="463"/>
                    <a:pt x="334" y="463"/>
                  </a:cubicBezTo>
                  <a:cubicBezTo>
                    <a:pt x="334" y="463"/>
                    <a:pt x="334" y="463"/>
                    <a:pt x="334" y="463"/>
                  </a:cubicBezTo>
                  <a:cubicBezTo>
                    <a:pt x="334" y="463"/>
                    <a:pt x="334" y="463"/>
                    <a:pt x="334" y="463"/>
                  </a:cubicBezTo>
                  <a:cubicBezTo>
                    <a:pt x="333" y="463"/>
                    <a:pt x="333" y="463"/>
                    <a:pt x="333" y="463"/>
                  </a:cubicBezTo>
                  <a:cubicBezTo>
                    <a:pt x="333" y="463"/>
                    <a:pt x="333" y="463"/>
                    <a:pt x="333" y="463"/>
                  </a:cubicBezTo>
                  <a:cubicBezTo>
                    <a:pt x="333" y="463"/>
                    <a:pt x="333" y="463"/>
                    <a:pt x="333" y="463"/>
                  </a:cubicBezTo>
                  <a:cubicBezTo>
                    <a:pt x="332" y="463"/>
                    <a:pt x="332" y="463"/>
                    <a:pt x="332" y="463"/>
                  </a:cubicBezTo>
                  <a:cubicBezTo>
                    <a:pt x="333" y="463"/>
                    <a:pt x="333" y="463"/>
                    <a:pt x="333" y="463"/>
                  </a:cubicBezTo>
                  <a:cubicBezTo>
                    <a:pt x="333" y="464"/>
                    <a:pt x="333" y="464"/>
                    <a:pt x="333" y="464"/>
                  </a:cubicBezTo>
                  <a:cubicBezTo>
                    <a:pt x="333" y="464"/>
                    <a:pt x="333" y="464"/>
                    <a:pt x="333" y="464"/>
                  </a:cubicBezTo>
                  <a:cubicBezTo>
                    <a:pt x="333" y="464"/>
                    <a:pt x="333" y="464"/>
                    <a:pt x="333" y="464"/>
                  </a:cubicBezTo>
                  <a:cubicBezTo>
                    <a:pt x="333" y="464"/>
                    <a:pt x="333" y="464"/>
                    <a:pt x="333" y="464"/>
                  </a:cubicBezTo>
                  <a:cubicBezTo>
                    <a:pt x="333" y="464"/>
                    <a:pt x="333" y="464"/>
                    <a:pt x="333" y="464"/>
                  </a:cubicBezTo>
                  <a:cubicBezTo>
                    <a:pt x="333" y="464"/>
                    <a:pt x="333" y="464"/>
                    <a:pt x="333" y="464"/>
                  </a:cubicBezTo>
                  <a:cubicBezTo>
                    <a:pt x="334" y="465"/>
                    <a:pt x="334" y="465"/>
                    <a:pt x="334" y="465"/>
                  </a:cubicBezTo>
                  <a:cubicBezTo>
                    <a:pt x="334" y="465"/>
                    <a:pt x="334" y="465"/>
                    <a:pt x="334" y="465"/>
                  </a:cubicBezTo>
                  <a:cubicBezTo>
                    <a:pt x="334" y="466"/>
                    <a:pt x="334" y="466"/>
                    <a:pt x="334" y="466"/>
                  </a:cubicBezTo>
                  <a:cubicBezTo>
                    <a:pt x="335" y="466"/>
                    <a:pt x="335" y="466"/>
                    <a:pt x="335" y="466"/>
                  </a:cubicBezTo>
                  <a:cubicBezTo>
                    <a:pt x="336" y="466"/>
                    <a:pt x="336" y="466"/>
                    <a:pt x="336" y="466"/>
                  </a:cubicBezTo>
                  <a:cubicBezTo>
                    <a:pt x="336" y="466"/>
                    <a:pt x="336" y="466"/>
                    <a:pt x="336" y="466"/>
                  </a:cubicBezTo>
                  <a:cubicBezTo>
                    <a:pt x="335" y="467"/>
                    <a:pt x="335" y="467"/>
                    <a:pt x="335" y="467"/>
                  </a:cubicBezTo>
                  <a:cubicBezTo>
                    <a:pt x="335" y="467"/>
                    <a:pt x="335" y="467"/>
                    <a:pt x="335" y="467"/>
                  </a:cubicBezTo>
                  <a:cubicBezTo>
                    <a:pt x="335" y="467"/>
                    <a:pt x="335" y="467"/>
                    <a:pt x="335" y="467"/>
                  </a:cubicBezTo>
                  <a:cubicBezTo>
                    <a:pt x="335" y="467"/>
                    <a:pt x="335" y="467"/>
                    <a:pt x="335" y="467"/>
                  </a:cubicBezTo>
                  <a:cubicBezTo>
                    <a:pt x="336" y="467"/>
                    <a:pt x="336" y="467"/>
                    <a:pt x="336" y="467"/>
                  </a:cubicBezTo>
                  <a:cubicBezTo>
                    <a:pt x="336" y="467"/>
                    <a:pt x="336" y="467"/>
                    <a:pt x="336" y="467"/>
                  </a:cubicBezTo>
                  <a:cubicBezTo>
                    <a:pt x="336" y="467"/>
                    <a:pt x="336" y="467"/>
                    <a:pt x="336" y="467"/>
                  </a:cubicBezTo>
                  <a:cubicBezTo>
                    <a:pt x="336" y="467"/>
                    <a:pt x="336" y="467"/>
                    <a:pt x="336" y="467"/>
                  </a:cubicBezTo>
                  <a:cubicBezTo>
                    <a:pt x="336" y="466"/>
                    <a:pt x="336" y="466"/>
                    <a:pt x="336" y="466"/>
                  </a:cubicBezTo>
                  <a:cubicBezTo>
                    <a:pt x="336" y="466"/>
                    <a:pt x="336" y="466"/>
                    <a:pt x="336" y="466"/>
                  </a:cubicBezTo>
                  <a:cubicBezTo>
                    <a:pt x="337" y="466"/>
                    <a:pt x="337" y="466"/>
                    <a:pt x="337" y="466"/>
                  </a:cubicBezTo>
                  <a:cubicBezTo>
                    <a:pt x="338" y="466"/>
                    <a:pt x="338" y="466"/>
                    <a:pt x="338" y="466"/>
                  </a:cubicBezTo>
                  <a:cubicBezTo>
                    <a:pt x="337" y="466"/>
                    <a:pt x="337" y="466"/>
                    <a:pt x="337" y="466"/>
                  </a:cubicBezTo>
                  <a:cubicBezTo>
                    <a:pt x="337" y="466"/>
                    <a:pt x="337" y="466"/>
                    <a:pt x="337" y="466"/>
                  </a:cubicBezTo>
                  <a:cubicBezTo>
                    <a:pt x="337" y="467"/>
                    <a:pt x="337" y="467"/>
                    <a:pt x="337" y="467"/>
                  </a:cubicBezTo>
                  <a:cubicBezTo>
                    <a:pt x="336" y="467"/>
                    <a:pt x="336" y="467"/>
                    <a:pt x="336" y="467"/>
                  </a:cubicBezTo>
                  <a:cubicBezTo>
                    <a:pt x="337" y="468"/>
                    <a:pt x="337" y="468"/>
                    <a:pt x="337" y="468"/>
                  </a:cubicBezTo>
                  <a:cubicBezTo>
                    <a:pt x="338" y="467"/>
                    <a:pt x="338" y="467"/>
                    <a:pt x="338" y="467"/>
                  </a:cubicBezTo>
                  <a:cubicBezTo>
                    <a:pt x="338" y="467"/>
                    <a:pt x="338" y="467"/>
                    <a:pt x="338" y="467"/>
                  </a:cubicBezTo>
                  <a:cubicBezTo>
                    <a:pt x="338" y="467"/>
                    <a:pt x="338" y="467"/>
                    <a:pt x="338" y="467"/>
                  </a:cubicBezTo>
                  <a:cubicBezTo>
                    <a:pt x="338" y="468"/>
                    <a:pt x="338" y="468"/>
                    <a:pt x="338" y="468"/>
                  </a:cubicBezTo>
                  <a:cubicBezTo>
                    <a:pt x="338" y="468"/>
                    <a:pt x="338" y="468"/>
                    <a:pt x="338" y="468"/>
                  </a:cubicBezTo>
                  <a:cubicBezTo>
                    <a:pt x="338" y="468"/>
                    <a:pt x="338" y="468"/>
                    <a:pt x="338" y="468"/>
                  </a:cubicBezTo>
                  <a:cubicBezTo>
                    <a:pt x="338" y="468"/>
                    <a:pt x="338" y="468"/>
                    <a:pt x="338" y="468"/>
                  </a:cubicBezTo>
                  <a:cubicBezTo>
                    <a:pt x="339" y="468"/>
                    <a:pt x="339" y="468"/>
                    <a:pt x="339" y="468"/>
                  </a:cubicBezTo>
                  <a:cubicBezTo>
                    <a:pt x="339" y="468"/>
                    <a:pt x="339" y="468"/>
                    <a:pt x="339" y="468"/>
                  </a:cubicBezTo>
                  <a:cubicBezTo>
                    <a:pt x="340" y="468"/>
                    <a:pt x="340" y="468"/>
                    <a:pt x="340" y="468"/>
                  </a:cubicBezTo>
                  <a:cubicBezTo>
                    <a:pt x="340" y="468"/>
                    <a:pt x="340" y="468"/>
                    <a:pt x="340" y="468"/>
                  </a:cubicBezTo>
                  <a:cubicBezTo>
                    <a:pt x="340" y="468"/>
                    <a:pt x="340" y="468"/>
                    <a:pt x="340" y="468"/>
                  </a:cubicBezTo>
                  <a:cubicBezTo>
                    <a:pt x="340" y="469"/>
                    <a:pt x="340" y="469"/>
                    <a:pt x="340" y="469"/>
                  </a:cubicBezTo>
                  <a:cubicBezTo>
                    <a:pt x="340" y="469"/>
                    <a:pt x="340" y="469"/>
                    <a:pt x="340" y="469"/>
                  </a:cubicBezTo>
                  <a:cubicBezTo>
                    <a:pt x="340" y="469"/>
                    <a:pt x="340" y="469"/>
                    <a:pt x="340" y="469"/>
                  </a:cubicBezTo>
                  <a:cubicBezTo>
                    <a:pt x="340" y="469"/>
                    <a:pt x="340" y="469"/>
                    <a:pt x="340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1" y="469"/>
                    <a:pt x="341" y="469"/>
                    <a:pt x="341" y="469"/>
                  </a:cubicBezTo>
                  <a:cubicBezTo>
                    <a:pt x="342" y="469"/>
                    <a:pt x="342" y="469"/>
                    <a:pt x="342" y="469"/>
                  </a:cubicBezTo>
                  <a:cubicBezTo>
                    <a:pt x="343" y="469"/>
                    <a:pt x="343" y="469"/>
                    <a:pt x="343" y="469"/>
                  </a:cubicBezTo>
                  <a:cubicBezTo>
                    <a:pt x="342" y="470"/>
                    <a:pt x="342" y="470"/>
                    <a:pt x="342" y="470"/>
                  </a:cubicBezTo>
                  <a:cubicBezTo>
                    <a:pt x="342" y="470"/>
                    <a:pt x="342" y="470"/>
                    <a:pt x="342" y="470"/>
                  </a:cubicBezTo>
                  <a:cubicBezTo>
                    <a:pt x="342" y="470"/>
                    <a:pt x="342" y="470"/>
                    <a:pt x="342" y="470"/>
                  </a:cubicBezTo>
                  <a:cubicBezTo>
                    <a:pt x="342" y="470"/>
                    <a:pt x="342" y="470"/>
                    <a:pt x="342" y="470"/>
                  </a:cubicBezTo>
                  <a:cubicBezTo>
                    <a:pt x="342" y="470"/>
                    <a:pt x="342" y="470"/>
                    <a:pt x="342" y="470"/>
                  </a:cubicBezTo>
                  <a:cubicBezTo>
                    <a:pt x="341" y="470"/>
                    <a:pt x="341" y="470"/>
                    <a:pt x="341" y="470"/>
                  </a:cubicBezTo>
                  <a:cubicBezTo>
                    <a:pt x="341" y="470"/>
                    <a:pt x="341" y="470"/>
                    <a:pt x="341" y="470"/>
                  </a:cubicBezTo>
                  <a:cubicBezTo>
                    <a:pt x="340" y="469"/>
                    <a:pt x="340" y="469"/>
                    <a:pt x="340" y="469"/>
                  </a:cubicBezTo>
                  <a:cubicBezTo>
                    <a:pt x="340" y="470"/>
                    <a:pt x="340" y="470"/>
                    <a:pt x="340" y="470"/>
                  </a:cubicBezTo>
                  <a:cubicBezTo>
                    <a:pt x="340" y="470"/>
                    <a:pt x="340" y="470"/>
                    <a:pt x="340" y="470"/>
                  </a:cubicBezTo>
                  <a:cubicBezTo>
                    <a:pt x="340" y="470"/>
                    <a:pt x="340" y="470"/>
                    <a:pt x="340" y="470"/>
                  </a:cubicBezTo>
                  <a:cubicBezTo>
                    <a:pt x="339" y="470"/>
                    <a:pt x="339" y="470"/>
                    <a:pt x="339" y="470"/>
                  </a:cubicBezTo>
                  <a:cubicBezTo>
                    <a:pt x="338" y="470"/>
                    <a:pt x="338" y="470"/>
                    <a:pt x="338" y="470"/>
                  </a:cubicBezTo>
                  <a:cubicBezTo>
                    <a:pt x="338" y="470"/>
                    <a:pt x="338" y="470"/>
                    <a:pt x="338" y="470"/>
                  </a:cubicBezTo>
                  <a:cubicBezTo>
                    <a:pt x="339" y="470"/>
                    <a:pt x="339" y="470"/>
                    <a:pt x="339" y="470"/>
                  </a:cubicBezTo>
                  <a:cubicBezTo>
                    <a:pt x="339" y="470"/>
                    <a:pt x="339" y="470"/>
                    <a:pt x="339" y="470"/>
                  </a:cubicBezTo>
                  <a:cubicBezTo>
                    <a:pt x="339" y="470"/>
                    <a:pt x="339" y="470"/>
                    <a:pt x="339" y="470"/>
                  </a:cubicBezTo>
                  <a:cubicBezTo>
                    <a:pt x="339" y="471"/>
                    <a:pt x="339" y="471"/>
                    <a:pt x="339" y="471"/>
                  </a:cubicBezTo>
                  <a:cubicBezTo>
                    <a:pt x="339" y="471"/>
                    <a:pt x="339" y="471"/>
                    <a:pt x="339" y="471"/>
                  </a:cubicBezTo>
                  <a:cubicBezTo>
                    <a:pt x="340" y="471"/>
                    <a:pt x="340" y="471"/>
                    <a:pt x="340" y="471"/>
                  </a:cubicBezTo>
                  <a:cubicBezTo>
                    <a:pt x="340" y="471"/>
                    <a:pt x="340" y="471"/>
                    <a:pt x="340" y="471"/>
                  </a:cubicBezTo>
                  <a:cubicBezTo>
                    <a:pt x="340" y="472"/>
                    <a:pt x="340" y="472"/>
                    <a:pt x="340" y="472"/>
                  </a:cubicBezTo>
                  <a:cubicBezTo>
                    <a:pt x="340" y="472"/>
                    <a:pt x="340" y="472"/>
                    <a:pt x="340" y="472"/>
                  </a:cubicBezTo>
                  <a:cubicBezTo>
                    <a:pt x="340" y="472"/>
                    <a:pt x="340" y="472"/>
                    <a:pt x="340" y="472"/>
                  </a:cubicBezTo>
                  <a:cubicBezTo>
                    <a:pt x="340" y="472"/>
                    <a:pt x="340" y="472"/>
                    <a:pt x="340" y="472"/>
                  </a:cubicBezTo>
                  <a:cubicBezTo>
                    <a:pt x="339" y="472"/>
                    <a:pt x="339" y="472"/>
                    <a:pt x="339" y="472"/>
                  </a:cubicBezTo>
                  <a:cubicBezTo>
                    <a:pt x="339" y="472"/>
                    <a:pt x="339" y="472"/>
                    <a:pt x="339" y="472"/>
                  </a:cubicBezTo>
                  <a:cubicBezTo>
                    <a:pt x="339" y="472"/>
                    <a:pt x="339" y="472"/>
                    <a:pt x="339" y="472"/>
                  </a:cubicBezTo>
                  <a:cubicBezTo>
                    <a:pt x="338" y="472"/>
                    <a:pt x="338" y="472"/>
                    <a:pt x="338" y="472"/>
                  </a:cubicBezTo>
                  <a:cubicBezTo>
                    <a:pt x="337" y="472"/>
                    <a:pt x="337" y="472"/>
                    <a:pt x="337" y="472"/>
                  </a:cubicBezTo>
                  <a:cubicBezTo>
                    <a:pt x="337" y="472"/>
                    <a:pt x="337" y="472"/>
                    <a:pt x="337" y="472"/>
                  </a:cubicBezTo>
                  <a:cubicBezTo>
                    <a:pt x="338" y="473"/>
                    <a:pt x="338" y="473"/>
                    <a:pt x="338" y="473"/>
                  </a:cubicBezTo>
                  <a:cubicBezTo>
                    <a:pt x="338" y="473"/>
                    <a:pt x="338" y="473"/>
                    <a:pt x="338" y="473"/>
                  </a:cubicBezTo>
                  <a:cubicBezTo>
                    <a:pt x="338" y="473"/>
                    <a:pt x="338" y="473"/>
                    <a:pt x="338" y="473"/>
                  </a:cubicBezTo>
                  <a:cubicBezTo>
                    <a:pt x="338" y="473"/>
                    <a:pt x="338" y="473"/>
                    <a:pt x="338" y="473"/>
                  </a:cubicBezTo>
                  <a:cubicBezTo>
                    <a:pt x="338" y="473"/>
                    <a:pt x="338" y="473"/>
                    <a:pt x="338" y="473"/>
                  </a:cubicBezTo>
                  <a:cubicBezTo>
                    <a:pt x="338" y="473"/>
                    <a:pt x="338" y="473"/>
                    <a:pt x="338" y="473"/>
                  </a:cubicBezTo>
                  <a:cubicBezTo>
                    <a:pt x="339" y="474"/>
                    <a:pt x="339" y="474"/>
                    <a:pt x="339" y="474"/>
                  </a:cubicBezTo>
                  <a:cubicBezTo>
                    <a:pt x="339" y="474"/>
                    <a:pt x="339" y="474"/>
                    <a:pt x="339" y="474"/>
                  </a:cubicBezTo>
                  <a:cubicBezTo>
                    <a:pt x="338" y="474"/>
                    <a:pt x="338" y="474"/>
                    <a:pt x="338" y="474"/>
                  </a:cubicBezTo>
                  <a:cubicBezTo>
                    <a:pt x="338" y="474"/>
                    <a:pt x="338" y="474"/>
                    <a:pt x="338" y="474"/>
                  </a:cubicBezTo>
                  <a:cubicBezTo>
                    <a:pt x="338" y="474"/>
                    <a:pt x="338" y="474"/>
                    <a:pt x="338" y="474"/>
                  </a:cubicBezTo>
                  <a:cubicBezTo>
                    <a:pt x="338" y="474"/>
                    <a:pt x="338" y="474"/>
                    <a:pt x="338" y="474"/>
                  </a:cubicBezTo>
                  <a:cubicBezTo>
                    <a:pt x="338" y="474"/>
                    <a:pt x="338" y="474"/>
                    <a:pt x="338" y="474"/>
                  </a:cubicBezTo>
                  <a:cubicBezTo>
                    <a:pt x="337" y="474"/>
                    <a:pt x="337" y="474"/>
                    <a:pt x="337" y="474"/>
                  </a:cubicBezTo>
                  <a:cubicBezTo>
                    <a:pt x="337" y="474"/>
                    <a:pt x="337" y="474"/>
                    <a:pt x="337" y="474"/>
                  </a:cubicBezTo>
                  <a:cubicBezTo>
                    <a:pt x="337" y="475"/>
                    <a:pt x="337" y="475"/>
                    <a:pt x="337" y="475"/>
                  </a:cubicBezTo>
                  <a:cubicBezTo>
                    <a:pt x="337" y="475"/>
                    <a:pt x="337" y="475"/>
                    <a:pt x="337" y="475"/>
                  </a:cubicBezTo>
                  <a:cubicBezTo>
                    <a:pt x="339" y="475"/>
                    <a:pt x="339" y="475"/>
                    <a:pt x="339" y="475"/>
                  </a:cubicBezTo>
                  <a:cubicBezTo>
                    <a:pt x="339" y="475"/>
                    <a:pt x="339" y="475"/>
                    <a:pt x="339" y="475"/>
                  </a:cubicBezTo>
                  <a:cubicBezTo>
                    <a:pt x="340" y="475"/>
                    <a:pt x="340" y="475"/>
                    <a:pt x="340" y="475"/>
                  </a:cubicBezTo>
                  <a:cubicBezTo>
                    <a:pt x="340" y="475"/>
                    <a:pt x="340" y="475"/>
                    <a:pt x="340" y="475"/>
                  </a:cubicBezTo>
                  <a:cubicBezTo>
                    <a:pt x="340" y="475"/>
                    <a:pt x="340" y="475"/>
                    <a:pt x="340" y="475"/>
                  </a:cubicBezTo>
                  <a:cubicBezTo>
                    <a:pt x="341" y="475"/>
                    <a:pt x="341" y="475"/>
                    <a:pt x="341" y="475"/>
                  </a:cubicBezTo>
                  <a:cubicBezTo>
                    <a:pt x="341" y="476"/>
                    <a:pt x="341" y="476"/>
                    <a:pt x="341" y="476"/>
                  </a:cubicBezTo>
                  <a:cubicBezTo>
                    <a:pt x="341" y="476"/>
                    <a:pt x="341" y="476"/>
                    <a:pt x="341" y="476"/>
                  </a:cubicBezTo>
                  <a:cubicBezTo>
                    <a:pt x="341" y="476"/>
                    <a:pt x="341" y="476"/>
                    <a:pt x="341" y="476"/>
                  </a:cubicBezTo>
                  <a:cubicBezTo>
                    <a:pt x="341" y="476"/>
                    <a:pt x="341" y="476"/>
                    <a:pt x="341" y="476"/>
                  </a:cubicBezTo>
                  <a:cubicBezTo>
                    <a:pt x="341" y="476"/>
                    <a:pt x="341" y="476"/>
                    <a:pt x="341" y="476"/>
                  </a:cubicBezTo>
                  <a:cubicBezTo>
                    <a:pt x="341" y="477"/>
                    <a:pt x="341" y="477"/>
                    <a:pt x="341" y="477"/>
                  </a:cubicBezTo>
                  <a:cubicBezTo>
                    <a:pt x="341" y="477"/>
                    <a:pt x="341" y="477"/>
                    <a:pt x="341" y="477"/>
                  </a:cubicBezTo>
                  <a:cubicBezTo>
                    <a:pt x="341" y="477"/>
                    <a:pt x="341" y="477"/>
                    <a:pt x="341" y="477"/>
                  </a:cubicBezTo>
                  <a:cubicBezTo>
                    <a:pt x="341" y="477"/>
                    <a:pt x="341" y="477"/>
                    <a:pt x="341" y="477"/>
                  </a:cubicBezTo>
                  <a:cubicBezTo>
                    <a:pt x="340" y="477"/>
                    <a:pt x="340" y="477"/>
                    <a:pt x="340" y="477"/>
                  </a:cubicBezTo>
                  <a:cubicBezTo>
                    <a:pt x="340" y="477"/>
                    <a:pt x="340" y="477"/>
                    <a:pt x="340" y="477"/>
                  </a:cubicBezTo>
                  <a:cubicBezTo>
                    <a:pt x="339" y="477"/>
                    <a:pt x="339" y="477"/>
                    <a:pt x="339" y="477"/>
                  </a:cubicBezTo>
                  <a:cubicBezTo>
                    <a:pt x="338" y="477"/>
                    <a:pt x="338" y="477"/>
                    <a:pt x="338" y="477"/>
                  </a:cubicBezTo>
                  <a:cubicBezTo>
                    <a:pt x="337" y="477"/>
                    <a:pt x="337" y="477"/>
                    <a:pt x="337" y="477"/>
                  </a:cubicBezTo>
                  <a:cubicBezTo>
                    <a:pt x="337" y="477"/>
                    <a:pt x="337" y="477"/>
                    <a:pt x="337" y="477"/>
                  </a:cubicBezTo>
                  <a:cubicBezTo>
                    <a:pt x="337" y="477"/>
                    <a:pt x="337" y="477"/>
                    <a:pt x="337" y="477"/>
                  </a:cubicBezTo>
                  <a:cubicBezTo>
                    <a:pt x="337" y="477"/>
                    <a:pt x="337" y="477"/>
                    <a:pt x="337" y="477"/>
                  </a:cubicBezTo>
                  <a:cubicBezTo>
                    <a:pt x="337" y="478"/>
                    <a:pt x="337" y="478"/>
                    <a:pt x="337" y="478"/>
                  </a:cubicBezTo>
                  <a:cubicBezTo>
                    <a:pt x="337" y="478"/>
                    <a:pt x="337" y="478"/>
                    <a:pt x="337" y="478"/>
                  </a:cubicBezTo>
                  <a:cubicBezTo>
                    <a:pt x="336" y="478"/>
                    <a:pt x="336" y="478"/>
                    <a:pt x="336" y="478"/>
                  </a:cubicBezTo>
                  <a:cubicBezTo>
                    <a:pt x="335" y="478"/>
                    <a:pt x="335" y="478"/>
                    <a:pt x="335" y="478"/>
                  </a:cubicBezTo>
                  <a:cubicBezTo>
                    <a:pt x="336" y="478"/>
                    <a:pt x="336" y="478"/>
                    <a:pt x="336" y="478"/>
                  </a:cubicBezTo>
                  <a:cubicBezTo>
                    <a:pt x="336" y="477"/>
                    <a:pt x="336" y="477"/>
                    <a:pt x="336" y="477"/>
                  </a:cubicBezTo>
                  <a:cubicBezTo>
                    <a:pt x="336" y="477"/>
                    <a:pt x="336" y="477"/>
                    <a:pt x="336" y="477"/>
                  </a:cubicBezTo>
                  <a:cubicBezTo>
                    <a:pt x="335" y="477"/>
                    <a:pt x="335" y="477"/>
                    <a:pt x="335" y="477"/>
                  </a:cubicBezTo>
                  <a:cubicBezTo>
                    <a:pt x="334" y="477"/>
                    <a:pt x="334" y="477"/>
                    <a:pt x="334" y="477"/>
                  </a:cubicBezTo>
                  <a:cubicBezTo>
                    <a:pt x="335" y="477"/>
                    <a:pt x="335" y="477"/>
                    <a:pt x="335" y="477"/>
                  </a:cubicBezTo>
                  <a:cubicBezTo>
                    <a:pt x="335" y="477"/>
                    <a:pt x="335" y="477"/>
                    <a:pt x="335" y="477"/>
                  </a:cubicBezTo>
                  <a:cubicBezTo>
                    <a:pt x="335" y="478"/>
                    <a:pt x="335" y="478"/>
                    <a:pt x="335" y="478"/>
                  </a:cubicBezTo>
                  <a:cubicBezTo>
                    <a:pt x="334" y="478"/>
                    <a:pt x="334" y="478"/>
                    <a:pt x="334" y="478"/>
                  </a:cubicBezTo>
                  <a:cubicBezTo>
                    <a:pt x="334" y="478"/>
                    <a:pt x="334" y="478"/>
                    <a:pt x="334" y="478"/>
                  </a:cubicBezTo>
                  <a:cubicBezTo>
                    <a:pt x="333" y="478"/>
                    <a:pt x="333" y="478"/>
                    <a:pt x="333" y="478"/>
                  </a:cubicBezTo>
                  <a:cubicBezTo>
                    <a:pt x="333" y="478"/>
                    <a:pt x="333" y="478"/>
                    <a:pt x="333" y="478"/>
                  </a:cubicBezTo>
                  <a:cubicBezTo>
                    <a:pt x="333" y="478"/>
                    <a:pt x="333" y="478"/>
                    <a:pt x="333" y="478"/>
                  </a:cubicBezTo>
                  <a:cubicBezTo>
                    <a:pt x="333" y="479"/>
                    <a:pt x="333" y="479"/>
                    <a:pt x="333" y="479"/>
                  </a:cubicBezTo>
                  <a:cubicBezTo>
                    <a:pt x="333" y="479"/>
                    <a:pt x="333" y="479"/>
                    <a:pt x="333" y="479"/>
                  </a:cubicBezTo>
                  <a:cubicBezTo>
                    <a:pt x="333" y="480"/>
                    <a:pt x="333" y="480"/>
                    <a:pt x="333" y="480"/>
                  </a:cubicBezTo>
                  <a:cubicBezTo>
                    <a:pt x="333" y="480"/>
                    <a:pt x="333" y="480"/>
                    <a:pt x="333" y="480"/>
                  </a:cubicBezTo>
                  <a:cubicBezTo>
                    <a:pt x="333" y="480"/>
                    <a:pt x="333" y="480"/>
                    <a:pt x="333" y="480"/>
                  </a:cubicBezTo>
                  <a:cubicBezTo>
                    <a:pt x="333" y="481"/>
                    <a:pt x="333" y="481"/>
                    <a:pt x="333" y="481"/>
                  </a:cubicBezTo>
                  <a:cubicBezTo>
                    <a:pt x="333" y="481"/>
                    <a:pt x="333" y="481"/>
                    <a:pt x="333" y="481"/>
                  </a:cubicBezTo>
                  <a:cubicBezTo>
                    <a:pt x="333" y="481"/>
                    <a:pt x="333" y="481"/>
                    <a:pt x="333" y="481"/>
                  </a:cubicBezTo>
                  <a:cubicBezTo>
                    <a:pt x="333" y="482"/>
                    <a:pt x="333" y="482"/>
                    <a:pt x="333" y="482"/>
                  </a:cubicBezTo>
                  <a:cubicBezTo>
                    <a:pt x="333" y="482"/>
                    <a:pt x="333" y="482"/>
                    <a:pt x="333" y="482"/>
                  </a:cubicBezTo>
                  <a:cubicBezTo>
                    <a:pt x="333" y="482"/>
                    <a:pt x="333" y="482"/>
                    <a:pt x="333" y="482"/>
                  </a:cubicBezTo>
                  <a:cubicBezTo>
                    <a:pt x="333" y="483"/>
                    <a:pt x="333" y="483"/>
                    <a:pt x="333" y="483"/>
                  </a:cubicBezTo>
                  <a:cubicBezTo>
                    <a:pt x="333" y="483"/>
                    <a:pt x="333" y="483"/>
                    <a:pt x="333" y="483"/>
                  </a:cubicBezTo>
                  <a:cubicBezTo>
                    <a:pt x="333" y="483"/>
                    <a:pt x="333" y="483"/>
                    <a:pt x="333" y="483"/>
                  </a:cubicBezTo>
                  <a:cubicBezTo>
                    <a:pt x="333" y="483"/>
                    <a:pt x="333" y="483"/>
                    <a:pt x="333" y="483"/>
                  </a:cubicBezTo>
                  <a:cubicBezTo>
                    <a:pt x="333" y="483"/>
                    <a:pt x="333" y="483"/>
                    <a:pt x="333" y="483"/>
                  </a:cubicBezTo>
                  <a:cubicBezTo>
                    <a:pt x="333" y="483"/>
                    <a:pt x="333" y="483"/>
                    <a:pt x="333" y="483"/>
                  </a:cubicBezTo>
                  <a:cubicBezTo>
                    <a:pt x="333" y="483"/>
                    <a:pt x="333" y="483"/>
                    <a:pt x="333" y="483"/>
                  </a:cubicBezTo>
                  <a:cubicBezTo>
                    <a:pt x="333" y="484"/>
                    <a:pt x="333" y="484"/>
                    <a:pt x="333" y="484"/>
                  </a:cubicBezTo>
                  <a:cubicBezTo>
                    <a:pt x="333" y="484"/>
                    <a:pt x="333" y="484"/>
                    <a:pt x="333" y="484"/>
                  </a:cubicBezTo>
                  <a:cubicBezTo>
                    <a:pt x="333" y="484"/>
                    <a:pt x="333" y="484"/>
                    <a:pt x="333" y="484"/>
                  </a:cubicBezTo>
                  <a:cubicBezTo>
                    <a:pt x="333" y="485"/>
                    <a:pt x="333" y="485"/>
                    <a:pt x="333" y="485"/>
                  </a:cubicBezTo>
                  <a:cubicBezTo>
                    <a:pt x="333" y="485"/>
                    <a:pt x="333" y="485"/>
                    <a:pt x="333" y="485"/>
                  </a:cubicBezTo>
                  <a:cubicBezTo>
                    <a:pt x="333" y="485"/>
                    <a:pt x="333" y="485"/>
                    <a:pt x="333" y="485"/>
                  </a:cubicBezTo>
                  <a:cubicBezTo>
                    <a:pt x="333" y="485"/>
                    <a:pt x="333" y="485"/>
                    <a:pt x="333" y="485"/>
                  </a:cubicBezTo>
                  <a:cubicBezTo>
                    <a:pt x="333" y="485"/>
                    <a:pt x="333" y="485"/>
                    <a:pt x="333" y="485"/>
                  </a:cubicBezTo>
                  <a:cubicBezTo>
                    <a:pt x="334" y="485"/>
                    <a:pt x="334" y="485"/>
                    <a:pt x="334" y="485"/>
                  </a:cubicBezTo>
                  <a:cubicBezTo>
                    <a:pt x="334" y="486"/>
                    <a:pt x="334" y="486"/>
                    <a:pt x="334" y="486"/>
                  </a:cubicBezTo>
                  <a:cubicBezTo>
                    <a:pt x="334" y="486"/>
                    <a:pt x="334" y="486"/>
                    <a:pt x="334" y="486"/>
                  </a:cubicBezTo>
                  <a:cubicBezTo>
                    <a:pt x="333" y="486"/>
                    <a:pt x="333" y="486"/>
                    <a:pt x="333" y="486"/>
                  </a:cubicBezTo>
                  <a:cubicBezTo>
                    <a:pt x="333" y="486"/>
                    <a:pt x="333" y="486"/>
                    <a:pt x="333" y="486"/>
                  </a:cubicBezTo>
                  <a:cubicBezTo>
                    <a:pt x="333" y="486"/>
                    <a:pt x="333" y="486"/>
                    <a:pt x="333" y="486"/>
                  </a:cubicBezTo>
                  <a:cubicBezTo>
                    <a:pt x="333" y="486"/>
                    <a:pt x="333" y="486"/>
                    <a:pt x="333" y="486"/>
                  </a:cubicBezTo>
                  <a:cubicBezTo>
                    <a:pt x="334" y="487"/>
                    <a:pt x="334" y="487"/>
                    <a:pt x="334" y="487"/>
                  </a:cubicBezTo>
                  <a:cubicBezTo>
                    <a:pt x="334" y="487"/>
                    <a:pt x="334" y="487"/>
                    <a:pt x="334" y="487"/>
                  </a:cubicBezTo>
                  <a:cubicBezTo>
                    <a:pt x="333" y="489"/>
                    <a:pt x="333" y="489"/>
                    <a:pt x="333" y="489"/>
                  </a:cubicBezTo>
                  <a:cubicBezTo>
                    <a:pt x="333" y="489"/>
                    <a:pt x="333" y="489"/>
                    <a:pt x="333" y="489"/>
                  </a:cubicBezTo>
                  <a:cubicBezTo>
                    <a:pt x="333" y="489"/>
                    <a:pt x="333" y="489"/>
                    <a:pt x="333" y="489"/>
                  </a:cubicBezTo>
                  <a:cubicBezTo>
                    <a:pt x="333" y="489"/>
                    <a:pt x="333" y="489"/>
                    <a:pt x="333" y="489"/>
                  </a:cubicBezTo>
                  <a:cubicBezTo>
                    <a:pt x="333" y="490"/>
                    <a:pt x="333" y="490"/>
                    <a:pt x="333" y="490"/>
                  </a:cubicBezTo>
                  <a:cubicBezTo>
                    <a:pt x="333" y="490"/>
                    <a:pt x="333" y="490"/>
                    <a:pt x="333" y="490"/>
                  </a:cubicBezTo>
                  <a:cubicBezTo>
                    <a:pt x="333" y="490"/>
                    <a:pt x="333" y="490"/>
                    <a:pt x="333" y="490"/>
                  </a:cubicBezTo>
                  <a:cubicBezTo>
                    <a:pt x="333" y="490"/>
                    <a:pt x="333" y="490"/>
                    <a:pt x="333" y="490"/>
                  </a:cubicBezTo>
                  <a:cubicBezTo>
                    <a:pt x="333" y="490"/>
                    <a:pt x="333" y="490"/>
                    <a:pt x="333" y="490"/>
                  </a:cubicBezTo>
                  <a:cubicBezTo>
                    <a:pt x="333" y="490"/>
                    <a:pt x="333" y="490"/>
                    <a:pt x="333" y="490"/>
                  </a:cubicBezTo>
                  <a:cubicBezTo>
                    <a:pt x="333" y="491"/>
                    <a:pt x="333" y="491"/>
                    <a:pt x="333" y="491"/>
                  </a:cubicBezTo>
                  <a:cubicBezTo>
                    <a:pt x="333" y="491"/>
                    <a:pt x="333" y="491"/>
                    <a:pt x="333" y="491"/>
                  </a:cubicBezTo>
                  <a:cubicBezTo>
                    <a:pt x="333" y="492"/>
                    <a:pt x="333" y="492"/>
                    <a:pt x="333" y="492"/>
                  </a:cubicBezTo>
                  <a:cubicBezTo>
                    <a:pt x="333" y="492"/>
                    <a:pt x="333" y="492"/>
                    <a:pt x="333" y="492"/>
                  </a:cubicBezTo>
                  <a:cubicBezTo>
                    <a:pt x="333" y="492"/>
                    <a:pt x="333" y="492"/>
                    <a:pt x="333" y="492"/>
                  </a:cubicBezTo>
                  <a:cubicBezTo>
                    <a:pt x="333" y="492"/>
                    <a:pt x="333" y="492"/>
                    <a:pt x="333" y="492"/>
                  </a:cubicBezTo>
                  <a:cubicBezTo>
                    <a:pt x="333" y="492"/>
                    <a:pt x="333" y="492"/>
                    <a:pt x="333" y="492"/>
                  </a:cubicBezTo>
                  <a:cubicBezTo>
                    <a:pt x="333" y="492"/>
                    <a:pt x="333" y="492"/>
                    <a:pt x="333" y="492"/>
                  </a:cubicBezTo>
                  <a:cubicBezTo>
                    <a:pt x="333" y="492"/>
                    <a:pt x="333" y="492"/>
                    <a:pt x="333" y="492"/>
                  </a:cubicBezTo>
                  <a:cubicBezTo>
                    <a:pt x="333" y="493"/>
                    <a:pt x="333" y="493"/>
                    <a:pt x="333" y="493"/>
                  </a:cubicBezTo>
                  <a:cubicBezTo>
                    <a:pt x="333" y="493"/>
                    <a:pt x="333" y="493"/>
                    <a:pt x="333" y="493"/>
                  </a:cubicBezTo>
                  <a:cubicBezTo>
                    <a:pt x="333" y="493"/>
                    <a:pt x="333" y="493"/>
                    <a:pt x="333" y="493"/>
                  </a:cubicBezTo>
                  <a:cubicBezTo>
                    <a:pt x="333" y="494"/>
                    <a:pt x="333" y="494"/>
                    <a:pt x="333" y="494"/>
                  </a:cubicBezTo>
                  <a:cubicBezTo>
                    <a:pt x="333" y="494"/>
                    <a:pt x="333" y="494"/>
                    <a:pt x="333" y="494"/>
                  </a:cubicBezTo>
                  <a:cubicBezTo>
                    <a:pt x="333" y="494"/>
                    <a:pt x="333" y="494"/>
                    <a:pt x="333" y="494"/>
                  </a:cubicBezTo>
                  <a:cubicBezTo>
                    <a:pt x="333" y="494"/>
                    <a:pt x="333" y="494"/>
                    <a:pt x="333" y="494"/>
                  </a:cubicBezTo>
                  <a:cubicBezTo>
                    <a:pt x="333" y="494"/>
                    <a:pt x="333" y="494"/>
                    <a:pt x="333" y="494"/>
                  </a:cubicBezTo>
                  <a:cubicBezTo>
                    <a:pt x="333" y="495"/>
                    <a:pt x="333" y="495"/>
                    <a:pt x="333" y="495"/>
                  </a:cubicBezTo>
                  <a:cubicBezTo>
                    <a:pt x="333" y="495"/>
                    <a:pt x="333" y="495"/>
                    <a:pt x="333" y="495"/>
                  </a:cubicBezTo>
                  <a:cubicBezTo>
                    <a:pt x="333" y="495"/>
                    <a:pt x="333" y="495"/>
                    <a:pt x="333" y="495"/>
                  </a:cubicBezTo>
                  <a:cubicBezTo>
                    <a:pt x="333" y="496"/>
                    <a:pt x="333" y="496"/>
                    <a:pt x="333" y="496"/>
                  </a:cubicBezTo>
                  <a:cubicBezTo>
                    <a:pt x="333" y="496"/>
                    <a:pt x="333" y="496"/>
                    <a:pt x="333" y="496"/>
                  </a:cubicBezTo>
                  <a:cubicBezTo>
                    <a:pt x="333" y="496"/>
                    <a:pt x="333" y="496"/>
                    <a:pt x="333" y="496"/>
                  </a:cubicBezTo>
                  <a:cubicBezTo>
                    <a:pt x="332" y="497"/>
                    <a:pt x="332" y="497"/>
                    <a:pt x="332" y="497"/>
                  </a:cubicBezTo>
                  <a:cubicBezTo>
                    <a:pt x="332" y="497"/>
                    <a:pt x="332" y="497"/>
                    <a:pt x="332" y="497"/>
                  </a:cubicBezTo>
                  <a:cubicBezTo>
                    <a:pt x="332" y="498"/>
                    <a:pt x="332" y="498"/>
                    <a:pt x="332" y="498"/>
                  </a:cubicBezTo>
                  <a:cubicBezTo>
                    <a:pt x="332" y="498"/>
                    <a:pt x="332" y="498"/>
                    <a:pt x="332" y="498"/>
                  </a:cubicBezTo>
                  <a:cubicBezTo>
                    <a:pt x="332" y="498"/>
                    <a:pt x="332" y="498"/>
                    <a:pt x="332" y="498"/>
                  </a:cubicBezTo>
                  <a:cubicBezTo>
                    <a:pt x="331" y="498"/>
                    <a:pt x="331" y="498"/>
                    <a:pt x="331" y="498"/>
                  </a:cubicBezTo>
                  <a:cubicBezTo>
                    <a:pt x="331" y="498"/>
                    <a:pt x="331" y="498"/>
                    <a:pt x="331" y="498"/>
                  </a:cubicBezTo>
                  <a:cubicBezTo>
                    <a:pt x="331" y="498"/>
                    <a:pt x="331" y="498"/>
                    <a:pt x="331" y="498"/>
                  </a:cubicBezTo>
                  <a:cubicBezTo>
                    <a:pt x="331" y="498"/>
                    <a:pt x="331" y="498"/>
                    <a:pt x="331" y="498"/>
                  </a:cubicBezTo>
                  <a:cubicBezTo>
                    <a:pt x="331" y="497"/>
                    <a:pt x="331" y="497"/>
                    <a:pt x="331" y="497"/>
                  </a:cubicBezTo>
                  <a:cubicBezTo>
                    <a:pt x="331" y="497"/>
                    <a:pt x="331" y="497"/>
                    <a:pt x="331" y="497"/>
                  </a:cubicBezTo>
                  <a:cubicBezTo>
                    <a:pt x="331" y="497"/>
                    <a:pt x="331" y="497"/>
                    <a:pt x="331" y="497"/>
                  </a:cubicBezTo>
                  <a:cubicBezTo>
                    <a:pt x="331" y="497"/>
                    <a:pt x="331" y="497"/>
                    <a:pt x="331" y="497"/>
                  </a:cubicBezTo>
                  <a:cubicBezTo>
                    <a:pt x="331" y="497"/>
                    <a:pt x="331" y="497"/>
                    <a:pt x="331" y="497"/>
                  </a:cubicBezTo>
                  <a:cubicBezTo>
                    <a:pt x="331" y="498"/>
                    <a:pt x="331" y="498"/>
                    <a:pt x="331" y="498"/>
                  </a:cubicBezTo>
                  <a:cubicBezTo>
                    <a:pt x="331" y="498"/>
                    <a:pt x="331" y="498"/>
                    <a:pt x="331" y="498"/>
                  </a:cubicBezTo>
                  <a:cubicBezTo>
                    <a:pt x="331" y="498"/>
                    <a:pt x="331" y="498"/>
                    <a:pt x="331" y="498"/>
                  </a:cubicBezTo>
                  <a:cubicBezTo>
                    <a:pt x="331" y="499"/>
                    <a:pt x="331" y="499"/>
                    <a:pt x="331" y="499"/>
                  </a:cubicBezTo>
                  <a:cubicBezTo>
                    <a:pt x="331" y="499"/>
                    <a:pt x="331" y="499"/>
                    <a:pt x="331" y="499"/>
                  </a:cubicBezTo>
                  <a:cubicBezTo>
                    <a:pt x="331" y="499"/>
                    <a:pt x="331" y="499"/>
                    <a:pt x="331" y="499"/>
                  </a:cubicBezTo>
                  <a:cubicBezTo>
                    <a:pt x="331" y="499"/>
                    <a:pt x="331" y="499"/>
                    <a:pt x="331" y="499"/>
                  </a:cubicBezTo>
                  <a:cubicBezTo>
                    <a:pt x="331" y="500"/>
                    <a:pt x="331" y="500"/>
                    <a:pt x="331" y="500"/>
                  </a:cubicBezTo>
                  <a:cubicBezTo>
                    <a:pt x="331" y="500"/>
                    <a:pt x="331" y="500"/>
                    <a:pt x="331" y="500"/>
                  </a:cubicBezTo>
                  <a:cubicBezTo>
                    <a:pt x="330" y="501"/>
                    <a:pt x="330" y="501"/>
                    <a:pt x="330" y="501"/>
                  </a:cubicBezTo>
                  <a:cubicBezTo>
                    <a:pt x="330" y="501"/>
                    <a:pt x="330" y="501"/>
                    <a:pt x="330" y="501"/>
                  </a:cubicBezTo>
                  <a:cubicBezTo>
                    <a:pt x="330" y="501"/>
                    <a:pt x="330" y="501"/>
                    <a:pt x="330" y="501"/>
                  </a:cubicBezTo>
                  <a:cubicBezTo>
                    <a:pt x="329" y="502"/>
                    <a:pt x="329" y="502"/>
                    <a:pt x="329" y="502"/>
                  </a:cubicBezTo>
                  <a:cubicBezTo>
                    <a:pt x="329" y="503"/>
                    <a:pt x="329" y="503"/>
                    <a:pt x="329" y="503"/>
                  </a:cubicBezTo>
                  <a:cubicBezTo>
                    <a:pt x="329" y="505"/>
                    <a:pt x="329" y="505"/>
                    <a:pt x="329" y="505"/>
                  </a:cubicBezTo>
                  <a:cubicBezTo>
                    <a:pt x="328" y="506"/>
                    <a:pt x="328" y="506"/>
                    <a:pt x="328" y="506"/>
                  </a:cubicBezTo>
                  <a:cubicBezTo>
                    <a:pt x="328" y="506"/>
                    <a:pt x="328" y="506"/>
                    <a:pt x="328" y="506"/>
                  </a:cubicBezTo>
                  <a:cubicBezTo>
                    <a:pt x="328" y="507"/>
                    <a:pt x="328" y="507"/>
                    <a:pt x="328" y="507"/>
                  </a:cubicBezTo>
                  <a:cubicBezTo>
                    <a:pt x="329" y="507"/>
                    <a:pt x="329" y="507"/>
                    <a:pt x="329" y="507"/>
                  </a:cubicBezTo>
                  <a:cubicBezTo>
                    <a:pt x="329" y="507"/>
                    <a:pt x="329" y="507"/>
                    <a:pt x="329" y="507"/>
                  </a:cubicBezTo>
                  <a:cubicBezTo>
                    <a:pt x="329" y="508"/>
                    <a:pt x="329" y="508"/>
                    <a:pt x="329" y="508"/>
                  </a:cubicBezTo>
                  <a:cubicBezTo>
                    <a:pt x="329" y="508"/>
                    <a:pt x="329" y="508"/>
                    <a:pt x="329" y="508"/>
                  </a:cubicBezTo>
                  <a:cubicBezTo>
                    <a:pt x="329" y="508"/>
                    <a:pt x="329" y="508"/>
                    <a:pt x="329" y="508"/>
                  </a:cubicBezTo>
                  <a:cubicBezTo>
                    <a:pt x="329" y="508"/>
                    <a:pt x="329" y="508"/>
                    <a:pt x="329" y="508"/>
                  </a:cubicBezTo>
                  <a:cubicBezTo>
                    <a:pt x="329" y="509"/>
                    <a:pt x="329" y="509"/>
                    <a:pt x="329" y="509"/>
                  </a:cubicBezTo>
                  <a:cubicBezTo>
                    <a:pt x="329" y="509"/>
                    <a:pt x="329" y="509"/>
                    <a:pt x="329" y="509"/>
                  </a:cubicBezTo>
                  <a:cubicBezTo>
                    <a:pt x="329" y="509"/>
                    <a:pt x="329" y="509"/>
                    <a:pt x="329" y="509"/>
                  </a:cubicBezTo>
                  <a:cubicBezTo>
                    <a:pt x="329" y="509"/>
                    <a:pt x="329" y="509"/>
                    <a:pt x="329" y="509"/>
                  </a:cubicBezTo>
                  <a:cubicBezTo>
                    <a:pt x="329" y="510"/>
                    <a:pt x="329" y="510"/>
                    <a:pt x="329" y="510"/>
                  </a:cubicBezTo>
                  <a:cubicBezTo>
                    <a:pt x="329" y="510"/>
                    <a:pt x="329" y="510"/>
                    <a:pt x="329" y="510"/>
                  </a:cubicBezTo>
                  <a:cubicBezTo>
                    <a:pt x="329" y="511"/>
                    <a:pt x="329" y="511"/>
                    <a:pt x="329" y="511"/>
                  </a:cubicBezTo>
                  <a:cubicBezTo>
                    <a:pt x="329" y="511"/>
                    <a:pt x="329" y="511"/>
                    <a:pt x="329" y="511"/>
                  </a:cubicBezTo>
                  <a:cubicBezTo>
                    <a:pt x="329" y="511"/>
                    <a:pt x="329" y="511"/>
                    <a:pt x="329" y="511"/>
                  </a:cubicBezTo>
                  <a:cubicBezTo>
                    <a:pt x="329" y="511"/>
                    <a:pt x="329" y="511"/>
                    <a:pt x="329" y="511"/>
                  </a:cubicBezTo>
                  <a:cubicBezTo>
                    <a:pt x="329" y="512"/>
                    <a:pt x="329" y="512"/>
                    <a:pt x="329" y="512"/>
                  </a:cubicBezTo>
                  <a:cubicBezTo>
                    <a:pt x="329" y="512"/>
                    <a:pt x="329" y="512"/>
                    <a:pt x="329" y="512"/>
                  </a:cubicBezTo>
                  <a:cubicBezTo>
                    <a:pt x="329" y="512"/>
                    <a:pt x="329" y="512"/>
                    <a:pt x="329" y="512"/>
                  </a:cubicBezTo>
                  <a:cubicBezTo>
                    <a:pt x="329" y="512"/>
                    <a:pt x="329" y="512"/>
                    <a:pt x="329" y="512"/>
                  </a:cubicBezTo>
                  <a:cubicBezTo>
                    <a:pt x="329" y="513"/>
                    <a:pt x="329" y="513"/>
                    <a:pt x="329" y="513"/>
                  </a:cubicBezTo>
                  <a:cubicBezTo>
                    <a:pt x="329" y="513"/>
                    <a:pt x="329" y="513"/>
                    <a:pt x="329" y="513"/>
                  </a:cubicBezTo>
                  <a:cubicBezTo>
                    <a:pt x="329" y="513"/>
                    <a:pt x="329" y="513"/>
                    <a:pt x="329" y="513"/>
                  </a:cubicBezTo>
                  <a:cubicBezTo>
                    <a:pt x="329" y="514"/>
                    <a:pt x="329" y="514"/>
                    <a:pt x="329" y="514"/>
                  </a:cubicBezTo>
                  <a:cubicBezTo>
                    <a:pt x="329" y="514"/>
                    <a:pt x="329" y="514"/>
                    <a:pt x="329" y="514"/>
                  </a:cubicBezTo>
                  <a:cubicBezTo>
                    <a:pt x="329" y="514"/>
                    <a:pt x="329" y="514"/>
                    <a:pt x="329" y="514"/>
                  </a:cubicBezTo>
                  <a:cubicBezTo>
                    <a:pt x="329" y="515"/>
                    <a:pt x="329" y="515"/>
                    <a:pt x="329" y="515"/>
                  </a:cubicBezTo>
                  <a:cubicBezTo>
                    <a:pt x="329" y="515"/>
                    <a:pt x="329" y="515"/>
                    <a:pt x="329" y="515"/>
                  </a:cubicBezTo>
                  <a:cubicBezTo>
                    <a:pt x="328" y="514"/>
                    <a:pt x="328" y="514"/>
                    <a:pt x="328" y="514"/>
                  </a:cubicBezTo>
                  <a:cubicBezTo>
                    <a:pt x="328" y="514"/>
                    <a:pt x="328" y="514"/>
                    <a:pt x="328" y="514"/>
                  </a:cubicBezTo>
                  <a:cubicBezTo>
                    <a:pt x="328" y="514"/>
                    <a:pt x="328" y="514"/>
                    <a:pt x="328" y="514"/>
                  </a:cubicBezTo>
                  <a:cubicBezTo>
                    <a:pt x="328" y="514"/>
                    <a:pt x="328" y="514"/>
                    <a:pt x="328" y="514"/>
                  </a:cubicBezTo>
                  <a:cubicBezTo>
                    <a:pt x="328" y="513"/>
                    <a:pt x="328" y="513"/>
                    <a:pt x="328" y="513"/>
                  </a:cubicBezTo>
                  <a:cubicBezTo>
                    <a:pt x="328" y="513"/>
                    <a:pt x="328" y="513"/>
                    <a:pt x="328" y="513"/>
                  </a:cubicBezTo>
                  <a:cubicBezTo>
                    <a:pt x="328" y="513"/>
                    <a:pt x="328" y="513"/>
                    <a:pt x="328" y="513"/>
                  </a:cubicBezTo>
                  <a:cubicBezTo>
                    <a:pt x="328" y="514"/>
                    <a:pt x="328" y="514"/>
                    <a:pt x="328" y="514"/>
                  </a:cubicBezTo>
                  <a:cubicBezTo>
                    <a:pt x="328" y="514"/>
                    <a:pt x="328" y="514"/>
                    <a:pt x="328" y="514"/>
                  </a:cubicBezTo>
                  <a:cubicBezTo>
                    <a:pt x="328" y="514"/>
                    <a:pt x="328" y="514"/>
                    <a:pt x="328" y="514"/>
                  </a:cubicBezTo>
                  <a:cubicBezTo>
                    <a:pt x="327" y="513"/>
                    <a:pt x="327" y="513"/>
                    <a:pt x="327" y="513"/>
                  </a:cubicBezTo>
                  <a:cubicBezTo>
                    <a:pt x="327" y="513"/>
                    <a:pt x="327" y="513"/>
                    <a:pt x="327" y="513"/>
                  </a:cubicBezTo>
                  <a:cubicBezTo>
                    <a:pt x="326" y="513"/>
                    <a:pt x="326" y="513"/>
                    <a:pt x="326" y="513"/>
                  </a:cubicBezTo>
                  <a:cubicBezTo>
                    <a:pt x="326" y="514"/>
                    <a:pt x="326" y="514"/>
                    <a:pt x="326" y="514"/>
                  </a:cubicBezTo>
                  <a:cubicBezTo>
                    <a:pt x="325" y="514"/>
                    <a:pt x="325" y="514"/>
                    <a:pt x="325" y="514"/>
                  </a:cubicBezTo>
                  <a:cubicBezTo>
                    <a:pt x="325" y="514"/>
                    <a:pt x="325" y="514"/>
                    <a:pt x="325" y="514"/>
                  </a:cubicBezTo>
                  <a:cubicBezTo>
                    <a:pt x="325" y="515"/>
                    <a:pt x="325" y="515"/>
                    <a:pt x="325" y="515"/>
                  </a:cubicBezTo>
                  <a:cubicBezTo>
                    <a:pt x="325" y="515"/>
                    <a:pt x="325" y="515"/>
                    <a:pt x="325" y="515"/>
                  </a:cubicBezTo>
                  <a:cubicBezTo>
                    <a:pt x="325" y="515"/>
                    <a:pt x="325" y="515"/>
                    <a:pt x="325" y="515"/>
                  </a:cubicBezTo>
                  <a:cubicBezTo>
                    <a:pt x="325" y="516"/>
                    <a:pt x="325" y="516"/>
                    <a:pt x="325" y="516"/>
                  </a:cubicBezTo>
                  <a:cubicBezTo>
                    <a:pt x="325" y="516"/>
                    <a:pt x="325" y="516"/>
                    <a:pt x="325" y="516"/>
                  </a:cubicBezTo>
                  <a:cubicBezTo>
                    <a:pt x="325" y="516"/>
                    <a:pt x="325" y="516"/>
                    <a:pt x="325" y="516"/>
                  </a:cubicBezTo>
                  <a:cubicBezTo>
                    <a:pt x="325" y="516"/>
                    <a:pt x="325" y="516"/>
                    <a:pt x="325" y="516"/>
                  </a:cubicBezTo>
                  <a:cubicBezTo>
                    <a:pt x="325" y="515"/>
                    <a:pt x="325" y="515"/>
                    <a:pt x="325" y="515"/>
                  </a:cubicBezTo>
                  <a:cubicBezTo>
                    <a:pt x="324" y="515"/>
                    <a:pt x="324" y="515"/>
                    <a:pt x="324" y="515"/>
                  </a:cubicBezTo>
                  <a:cubicBezTo>
                    <a:pt x="324" y="515"/>
                    <a:pt x="324" y="515"/>
                    <a:pt x="324" y="515"/>
                  </a:cubicBezTo>
                  <a:cubicBezTo>
                    <a:pt x="324" y="515"/>
                    <a:pt x="324" y="515"/>
                    <a:pt x="324" y="515"/>
                  </a:cubicBezTo>
                  <a:cubicBezTo>
                    <a:pt x="324" y="515"/>
                    <a:pt x="324" y="515"/>
                    <a:pt x="324" y="515"/>
                  </a:cubicBezTo>
                  <a:cubicBezTo>
                    <a:pt x="324" y="515"/>
                    <a:pt x="324" y="515"/>
                    <a:pt x="324" y="515"/>
                  </a:cubicBezTo>
                  <a:cubicBezTo>
                    <a:pt x="324" y="516"/>
                    <a:pt x="324" y="516"/>
                    <a:pt x="324" y="516"/>
                  </a:cubicBezTo>
                  <a:cubicBezTo>
                    <a:pt x="324" y="516"/>
                    <a:pt x="324" y="516"/>
                    <a:pt x="324" y="516"/>
                  </a:cubicBezTo>
                  <a:cubicBezTo>
                    <a:pt x="324" y="516"/>
                    <a:pt x="324" y="516"/>
                    <a:pt x="324" y="516"/>
                  </a:cubicBezTo>
                  <a:cubicBezTo>
                    <a:pt x="325" y="516"/>
                    <a:pt x="325" y="516"/>
                    <a:pt x="325" y="516"/>
                  </a:cubicBezTo>
                  <a:cubicBezTo>
                    <a:pt x="325" y="516"/>
                    <a:pt x="325" y="516"/>
                    <a:pt x="325" y="516"/>
                  </a:cubicBezTo>
                  <a:cubicBezTo>
                    <a:pt x="325" y="517"/>
                    <a:pt x="325" y="517"/>
                    <a:pt x="325" y="517"/>
                  </a:cubicBezTo>
                  <a:cubicBezTo>
                    <a:pt x="325" y="517"/>
                    <a:pt x="325" y="517"/>
                    <a:pt x="325" y="517"/>
                  </a:cubicBezTo>
                  <a:cubicBezTo>
                    <a:pt x="325" y="518"/>
                    <a:pt x="325" y="518"/>
                    <a:pt x="325" y="518"/>
                  </a:cubicBezTo>
                  <a:cubicBezTo>
                    <a:pt x="325" y="518"/>
                    <a:pt x="325" y="518"/>
                    <a:pt x="325" y="518"/>
                  </a:cubicBezTo>
                  <a:cubicBezTo>
                    <a:pt x="325" y="518"/>
                    <a:pt x="325" y="518"/>
                    <a:pt x="325" y="518"/>
                  </a:cubicBezTo>
                  <a:cubicBezTo>
                    <a:pt x="325" y="518"/>
                    <a:pt x="325" y="518"/>
                    <a:pt x="325" y="518"/>
                  </a:cubicBezTo>
                  <a:cubicBezTo>
                    <a:pt x="324" y="518"/>
                    <a:pt x="324" y="518"/>
                    <a:pt x="324" y="518"/>
                  </a:cubicBezTo>
                  <a:cubicBezTo>
                    <a:pt x="324" y="517"/>
                    <a:pt x="324" y="517"/>
                    <a:pt x="324" y="517"/>
                  </a:cubicBezTo>
                  <a:cubicBezTo>
                    <a:pt x="324" y="518"/>
                    <a:pt x="324" y="518"/>
                    <a:pt x="324" y="518"/>
                  </a:cubicBezTo>
                  <a:cubicBezTo>
                    <a:pt x="324" y="518"/>
                    <a:pt x="324" y="518"/>
                    <a:pt x="324" y="518"/>
                  </a:cubicBezTo>
                  <a:cubicBezTo>
                    <a:pt x="324" y="519"/>
                    <a:pt x="324" y="519"/>
                    <a:pt x="324" y="519"/>
                  </a:cubicBezTo>
                  <a:cubicBezTo>
                    <a:pt x="324" y="519"/>
                    <a:pt x="324" y="519"/>
                    <a:pt x="324" y="519"/>
                  </a:cubicBezTo>
                  <a:cubicBezTo>
                    <a:pt x="324" y="519"/>
                    <a:pt x="324" y="519"/>
                    <a:pt x="324" y="519"/>
                  </a:cubicBezTo>
                  <a:cubicBezTo>
                    <a:pt x="324" y="520"/>
                    <a:pt x="324" y="520"/>
                    <a:pt x="324" y="520"/>
                  </a:cubicBezTo>
                  <a:cubicBezTo>
                    <a:pt x="324" y="519"/>
                    <a:pt x="324" y="519"/>
                    <a:pt x="324" y="519"/>
                  </a:cubicBezTo>
                  <a:cubicBezTo>
                    <a:pt x="324" y="519"/>
                    <a:pt x="324" y="519"/>
                    <a:pt x="324" y="519"/>
                  </a:cubicBezTo>
                  <a:cubicBezTo>
                    <a:pt x="324" y="519"/>
                    <a:pt x="324" y="519"/>
                    <a:pt x="324" y="519"/>
                  </a:cubicBezTo>
                  <a:cubicBezTo>
                    <a:pt x="324" y="518"/>
                    <a:pt x="324" y="518"/>
                    <a:pt x="324" y="518"/>
                  </a:cubicBezTo>
                  <a:cubicBezTo>
                    <a:pt x="323" y="518"/>
                    <a:pt x="323" y="518"/>
                    <a:pt x="323" y="518"/>
                  </a:cubicBezTo>
                  <a:cubicBezTo>
                    <a:pt x="323" y="518"/>
                    <a:pt x="323" y="518"/>
                    <a:pt x="323" y="518"/>
                  </a:cubicBezTo>
                  <a:cubicBezTo>
                    <a:pt x="323" y="518"/>
                    <a:pt x="323" y="518"/>
                    <a:pt x="323" y="518"/>
                  </a:cubicBezTo>
                  <a:cubicBezTo>
                    <a:pt x="323" y="519"/>
                    <a:pt x="323" y="519"/>
                    <a:pt x="323" y="519"/>
                  </a:cubicBezTo>
                  <a:cubicBezTo>
                    <a:pt x="323" y="518"/>
                    <a:pt x="323" y="518"/>
                    <a:pt x="323" y="518"/>
                  </a:cubicBezTo>
                  <a:cubicBezTo>
                    <a:pt x="323" y="519"/>
                    <a:pt x="323" y="519"/>
                    <a:pt x="323" y="519"/>
                  </a:cubicBezTo>
                  <a:cubicBezTo>
                    <a:pt x="323" y="519"/>
                    <a:pt x="323" y="519"/>
                    <a:pt x="323" y="519"/>
                  </a:cubicBezTo>
                  <a:cubicBezTo>
                    <a:pt x="323" y="519"/>
                    <a:pt x="323" y="519"/>
                    <a:pt x="323" y="519"/>
                  </a:cubicBezTo>
                  <a:cubicBezTo>
                    <a:pt x="323" y="519"/>
                    <a:pt x="323" y="519"/>
                    <a:pt x="323" y="519"/>
                  </a:cubicBezTo>
                  <a:cubicBezTo>
                    <a:pt x="323" y="519"/>
                    <a:pt x="323" y="519"/>
                    <a:pt x="323" y="519"/>
                  </a:cubicBezTo>
                  <a:cubicBezTo>
                    <a:pt x="323" y="519"/>
                    <a:pt x="323" y="519"/>
                    <a:pt x="323" y="519"/>
                  </a:cubicBezTo>
                  <a:cubicBezTo>
                    <a:pt x="323" y="520"/>
                    <a:pt x="323" y="520"/>
                    <a:pt x="323" y="520"/>
                  </a:cubicBezTo>
                  <a:cubicBezTo>
                    <a:pt x="323" y="520"/>
                    <a:pt x="323" y="520"/>
                    <a:pt x="323" y="520"/>
                  </a:cubicBezTo>
                  <a:cubicBezTo>
                    <a:pt x="323" y="522"/>
                    <a:pt x="323" y="522"/>
                    <a:pt x="323" y="522"/>
                  </a:cubicBezTo>
                  <a:cubicBezTo>
                    <a:pt x="323" y="522"/>
                    <a:pt x="323" y="522"/>
                    <a:pt x="323" y="522"/>
                  </a:cubicBezTo>
                  <a:cubicBezTo>
                    <a:pt x="322" y="522"/>
                    <a:pt x="322" y="522"/>
                    <a:pt x="322" y="522"/>
                  </a:cubicBezTo>
                  <a:cubicBezTo>
                    <a:pt x="322" y="521"/>
                    <a:pt x="322" y="521"/>
                    <a:pt x="322" y="521"/>
                  </a:cubicBezTo>
                  <a:cubicBezTo>
                    <a:pt x="322" y="521"/>
                    <a:pt x="322" y="521"/>
                    <a:pt x="322" y="521"/>
                  </a:cubicBezTo>
                  <a:cubicBezTo>
                    <a:pt x="322" y="520"/>
                    <a:pt x="322" y="520"/>
                    <a:pt x="322" y="520"/>
                  </a:cubicBezTo>
                  <a:cubicBezTo>
                    <a:pt x="322" y="520"/>
                    <a:pt x="322" y="520"/>
                    <a:pt x="322" y="520"/>
                  </a:cubicBezTo>
                  <a:cubicBezTo>
                    <a:pt x="322" y="520"/>
                    <a:pt x="322" y="520"/>
                    <a:pt x="322" y="520"/>
                  </a:cubicBezTo>
                  <a:cubicBezTo>
                    <a:pt x="321" y="520"/>
                    <a:pt x="321" y="520"/>
                    <a:pt x="321" y="520"/>
                  </a:cubicBezTo>
                  <a:cubicBezTo>
                    <a:pt x="321" y="520"/>
                    <a:pt x="321" y="520"/>
                    <a:pt x="321" y="520"/>
                  </a:cubicBezTo>
                  <a:cubicBezTo>
                    <a:pt x="321" y="520"/>
                    <a:pt x="321" y="520"/>
                    <a:pt x="321" y="520"/>
                  </a:cubicBezTo>
                  <a:cubicBezTo>
                    <a:pt x="321" y="520"/>
                    <a:pt x="321" y="520"/>
                    <a:pt x="321" y="520"/>
                  </a:cubicBezTo>
                  <a:cubicBezTo>
                    <a:pt x="321" y="521"/>
                    <a:pt x="321" y="521"/>
                    <a:pt x="321" y="521"/>
                  </a:cubicBezTo>
                  <a:cubicBezTo>
                    <a:pt x="321" y="521"/>
                    <a:pt x="321" y="521"/>
                    <a:pt x="321" y="521"/>
                  </a:cubicBezTo>
                  <a:cubicBezTo>
                    <a:pt x="320" y="521"/>
                    <a:pt x="320" y="521"/>
                    <a:pt x="320" y="521"/>
                  </a:cubicBezTo>
                  <a:cubicBezTo>
                    <a:pt x="320" y="522"/>
                    <a:pt x="320" y="522"/>
                    <a:pt x="320" y="522"/>
                  </a:cubicBezTo>
                  <a:cubicBezTo>
                    <a:pt x="320" y="521"/>
                    <a:pt x="320" y="521"/>
                    <a:pt x="320" y="521"/>
                  </a:cubicBezTo>
                  <a:cubicBezTo>
                    <a:pt x="320" y="521"/>
                    <a:pt x="320" y="521"/>
                    <a:pt x="320" y="521"/>
                  </a:cubicBezTo>
                  <a:cubicBezTo>
                    <a:pt x="320" y="521"/>
                    <a:pt x="320" y="521"/>
                    <a:pt x="320" y="521"/>
                  </a:cubicBezTo>
                  <a:cubicBezTo>
                    <a:pt x="320" y="520"/>
                    <a:pt x="320" y="520"/>
                    <a:pt x="320" y="520"/>
                  </a:cubicBezTo>
                  <a:cubicBezTo>
                    <a:pt x="320" y="520"/>
                    <a:pt x="320" y="520"/>
                    <a:pt x="320" y="520"/>
                  </a:cubicBezTo>
                  <a:cubicBezTo>
                    <a:pt x="320" y="520"/>
                    <a:pt x="320" y="520"/>
                    <a:pt x="320" y="520"/>
                  </a:cubicBezTo>
                  <a:cubicBezTo>
                    <a:pt x="320" y="520"/>
                    <a:pt x="320" y="520"/>
                    <a:pt x="320" y="520"/>
                  </a:cubicBezTo>
                  <a:cubicBezTo>
                    <a:pt x="320" y="520"/>
                    <a:pt x="320" y="520"/>
                    <a:pt x="320" y="520"/>
                  </a:cubicBezTo>
                  <a:cubicBezTo>
                    <a:pt x="320" y="520"/>
                    <a:pt x="320" y="520"/>
                    <a:pt x="320" y="520"/>
                  </a:cubicBezTo>
                  <a:cubicBezTo>
                    <a:pt x="321" y="519"/>
                    <a:pt x="321" y="519"/>
                    <a:pt x="321" y="519"/>
                  </a:cubicBezTo>
                  <a:cubicBezTo>
                    <a:pt x="321" y="519"/>
                    <a:pt x="321" y="519"/>
                    <a:pt x="321" y="519"/>
                  </a:cubicBezTo>
                  <a:cubicBezTo>
                    <a:pt x="321" y="518"/>
                    <a:pt x="321" y="518"/>
                    <a:pt x="321" y="518"/>
                  </a:cubicBezTo>
                  <a:cubicBezTo>
                    <a:pt x="321" y="518"/>
                    <a:pt x="321" y="518"/>
                    <a:pt x="321" y="518"/>
                  </a:cubicBezTo>
                  <a:cubicBezTo>
                    <a:pt x="321" y="518"/>
                    <a:pt x="321" y="518"/>
                    <a:pt x="321" y="518"/>
                  </a:cubicBezTo>
                  <a:cubicBezTo>
                    <a:pt x="321" y="518"/>
                    <a:pt x="321" y="518"/>
                    <a:pt x="321" y="518"/>
                  </a:cubicBezTo>
                  <a:cubicBezTo>
                    <a:pt x="321" y="518"/>
                    <a:pt x="321" y="518"/>
                    <a:pt x="321" y="518"/>
                  </a:cubicBezTo>
                  <a:cubicBezTo>
                    <a:pt x="321" y="517"/>
                    <a:pt x="321" y="517"/>
                    <a:pt x="321" y="517"/>
                  </a:cubicBezTo>
                  <a:cubicBezTo>
                    <a:pt x="321" y="518"/>
                    <a:pt x="321" y="518"/>
                    <a:pt x="321" y="518"/>
                  </a:cubicBezTo>
                  <a:cubicBezTo>
                    <a:pt x="320" y="518"/>
                    <a:pt x="320" y="518"/>
                    <a:pt x="320" y="518"/>
                  </a:cubicBezTo>
                  <a:cubicBezTo>
                    <a:pt x="320" y="518"/>
                    <a:pt x="320" y="518"/>
                    <a:pt x="320" y="518"/>
                  </a:cubicBezTo>
                  <a:cubicBezTo>
                    <a:pt x="320" y="516"/>
                    <a:pt x="320" y="516"/>
                    <a:pt x="320" y="516"/>
                  </a:cubicBezTo>
                  <a:cubicBezTo>
                    <a:pt x="320" y="516"/>
                    <a:pt x="320" y="516"/>
                    <a:pt x="320" y="516"/>
                  </a:cubicBezTo>
                  <a:cubicBezTo>
                    <a:pt x="320" y="515"/>
                    <a:pt x="320" y="515"/>
                    <a:pt x="320" y="515"/>
                  </a:cubicBezTo>
                  <a:cubicBezTo>
                    <a:pt x="319" y="515"/>
                    <a:pt x="319" y="515"/>
                    <a:pt x="319" y="515"/>
                  </a:cubicBezTo>
                  <a:cubicBezTo>
                    <a:pt x="318" y="514"/>
                    <a:pt x="318" y="514"/>
                    <a:pt x="318" y="514"/>
                  </a:cubicBezTo>
                  <a:cubicBezTo>
                    <a:pt x="318" y="514"/>
                    <a:pt x="318" y="514"/>
                    <a:pt x="318" y="514"/>
                  </a:cubicBezTo>
                  <a:cubicBezTo>
                    <a:pt x="318" y="514"/>
                    <a:pt x="318" y="514"/>
                    <a:pt x="318" y="514"/>
                  </a:cubicBezTo>
                  <a:cubicBezTo>
                    <a:pt x="317" y="513"/>
                    <a:pt x="317" y="513"/>
                    <a:pt x="317" y="513"/>
                  </a:cubicBezTo>
                  <a:cubicBezTo>
                    <a:pt x="316" y="512"/>
                    <a:pt x="316" y="512"/>
                    <a:pt x="316" y="512"/>
                  </a:cubicBezTo>
                  <a:cubicBezTo>
                    <a:pt x="316" y="511"/>
                    <a:pt x="316" y="511"/>
                    <a:pt x="316" y="511"/>
                  </a:cubicBezTo>
                  <a:cubicBezTo>
                    <a:pt x="316" y="511"/>
                    <a:pt x="316" y="511"/>
                    <a:pt x="316" y="511"/>
                  </a:cubicBezTo>
                  <a:cubicBezTo>
                    <a:pt x="316" y="511"/>
                    <a:pt x="316" y="511"/>
                    <a:pt x="316" y="511"/>
                  </a:cubicBezTo>
                  <a:cubicBezTo>
                    <a:pt x="315" y="510"/>
                    <a:pt x="315" y="510"/>
                    <a:pt x="315" y="510"/>
                  </a:cubicBezTo>
                  <a:cubicBezTo>
                    <a:pt x="315" y="510"/>
                    <a:pt x="315" y="510"/>
                    <a:pt x="315" y="510"/>
                  </a:cubicBezTo>
                  <a:cubicBezTo>
                    <a:pt x="314" y="509"/>
                    <a:pt x="314" y="509"/>
                    <a:pt x="314" y="509"/>
                  </a:cubicBezTo>
                  <a:cubicBezTo>
                    <a:pt x="313" y="509"/>
                    <a:pt x="313" y="509"/>
                    <a:pt x="313" y="509"/>
                  </a:cubicBezTo>
                  <a:cubicBezTo>
                    <a:pt x="313" y="509"/>
                    <a:pt x="313" y="509"/>
                    <a:pt x="313" y="509"/>
                  </a:cubicBezTo>
                  <a:cubicBezTo>
                    <a:pt x="313" y="509"/>
                    <a:pt x="313" y="509"/>
                    <a:pt x="313" y="509"/>
                  </a:cubicBezTo>
                  <a:cubicBezTo>
                    <a:pt x="313" y="508"/>
                    <a:pt x="313" y="508"/>
                    <a:pt x="313" y="508"/>
                  </a:cubicBezTo>
                  <a:cubicBezTo>
                    <a:pt x="312" y="508"/>
                    <a:pt x="312" y="508"/>
                    <a:pt x="312" y="508"/>
                  </a:cubicBezTo>
                  <a:cubicBezTo>
                    <a:pt x="312" y="507"/>
                    <a:pt x="312" y="507"/>
                    <a:pt x="312" y="507"/>
                  </a:cubicBezTo>
                  <a:cubicBezTo>
                    <a:pt x="312" y="507"/>
                    <a:pt x="312" y="507"/>
                    <a:pt x="312" y="507"/>
                  </a:cubicBezTo>
                  <a:cubicBezTo>
                    <a:pt x="312" y="506"/>
                    <a:pt x="312" y="506"/>
                    <a:pt x="312" y="506"/>
                  </a:cubicBezTo>
                  <a:cubicBezTo>
                    <a:pt x="311" y="506"/>
                    <a:pt x="311" y="506"/>
                    <a:pt x="311" y="506"/>
                  </a:cubicBezTo>
                  <a:cubicBezTo>
                    <a:pt x="311" y="505"/>
                    <a:pt x="311" y="505"/>
                    <a:pt x="311" y="505"/>
                  </a:cubicBezTo>
                  <a:cubicBezTo>
                    <a:pt x="311" y="505"/>
                    <a:pt x="311" y="505"/>
                    <a:pt x="311" y="505"/>
                  </a:cubicBezTo>
                  <a:cubicBezTo>
                    <a:pt x="311" y="504"/>
                    <a:pt x="311" y="504"/>
                    <a:pt x="311" y="504"/>
                  </a:cubicBezTo>
                  <a:cubicBezTo>
                    <a:pt x="311" y="504"/>
                    <a:pt x="311" y="504"/>
                    <a:pt x="311" y="504"/>
                  </a:cubicBezTo>
                  <a:cubicBezTo>
                    <a:pt x="311" y="504"/>
                    <a:pt x="311" y="504"/>
                    <a:pt x="311" y="504"/>
                  </a:cubicBezTo>
                  <a:cubicBezTo>
                    <a:pt x="310" y="503"/>
                    <a:pt x="310" y="503"/>
                    <a:pt x="310" y="503"/>
                  </a:cubicBezTo>
                  <a:cubicBezTo>
                    <a:pt x="310" y="502"/>
                    <a:pt x="310" y="502"/>
                    <a:pt x="310" y="502"/>
                  </a:cubicBezTo>
                  <a:cubicBezTo>
                    <a:pt x="310" y="501"/>
                    <a:pt x="310" y="501"/>
                    <a:pt x="310" y="501"/>
                  </a:cubicBezTo>
                  <a:cubicBezTo>
                    <a:pt x="310" y="501"/>
                    <a:pt x="310" y="501"/>
                    <a:pt x="310" y="501"/>
                  </a:cubicBezTo>
                  <a:cubicBezTo>
                    <a:pt x="310" y="500"/>
                    <a:pt x="310" y="500"/>
                    <a:pt x="310" y="500"/>
                  </a:cubicBezTo>
                  <a:cubicBezTo>
                    <a:pt x="309" y="500"/>
                    <a:pt x="309" y="500"/>
                    <a:pt x="309" y="500"/>
                  </a:cubicBezTo>
                  <a:cubicBezTo>
                    <a:pt x="309" y="500"/>
                    <a:pt x="309" y="500"/>
                    <a:pt x="309" y="500"/>
                  </a:cubicBezTo>
                  <a:cubicBezTo>
                    <a:pt x="309" y="499"/>
                    <a:pt x="309" y="499"/>
                    <a:pt x="309" y="499"/>
                  </a:cubicBezTo>
                  <a:cubicBezTo>
                    <a:pt x="309" y="499"/>
                    <a:pt x="309" y="499"/>
                    <a:pt x="309" y="499"/>
                  </a:cubicBezTo>
                  <a:cubicBezTo>
                    <a:pt x="310" y="499"/>
                    <a:pt x="310" y="499"/>
                    <a:pt x="310" y="499"/>
                  </a:cubicBezTo>
                  <a:cubicBezTo>
                    <a:pt x="310" y="499"/>
                    <a:pt x="310" y="499"/>
                    <a:pt x="310" y="499"/>
                  </a:cubicBezTo>
                  <a:cubicBezTo>
                    <a:pt x="310" y="499"/>
                    <a:pt x="310" y="499"/>
                    <a:pt x="310" y="499"/>
                  </a:cubicBezTo>
                  <a:cubicBezTo>
                    <a:pt x="310" y="499"/>
                    <a:pt x="310" y="499"/>
                    <a:pt x="310" y="499"/>
                  </a:cubicBezTo>
                  <a:cubicBezTo>
                    <a:pt x="310" y="499"/>
                    <a:pt x="310" y="499"/>
                    <a:pt x="310" y="499"/>
                  </a:cubicBezTo>
                  <a:cubicBezTo>
                    <a:pt x="310" y="499"/>
                    <a:pt x="310" y="499"/>
                    <a:pt x="310" y="499"/>
                  </a:cubicBezTo>
                  <a:cubicBezTo>
                    <a:pt x="310" y="498"/>
                    <a:pt x="310" y="498"/>
                    <a:pt x="310" y="498"/>
                  </a:cubicBezTo>
                  <a:cubicBezTo>
                    <a:pt x="310" y="498"/>
                    <a:pt x="310" y="498"/>
                    <a:pt x="310" y="498"/>
                  </a:cubicBezTo>
                  <a:cubicBezTo>
                    <a:pt x="310" y="498"/>
                    <a:pt x="310" y="498"/>
                    <a:pt x="310" y="498"/>
                  </a:cubicBezTo>
                  <a:cubicBezTo>
                    <a:pt x="310" y="498"/>
                    <a:pt x="310" y="498"/>
                    <a:pt x="310" y="498"/>
                  </a:cubicBezTo>
                  <a:cubicBezTo>
                    <a:pt x="310" y="497"/>
                    <a:pt x="310" y="497"/>
                    <a:pt x="310" y="497"/>
                  </a:cubicBezTo>
                  <a:cubicBezTo>
                    <a:pt x="310" y="497"/>
                    <a:pt x="310" y="497"/>
                    <a:pt x="310" y="497"/>
                  </a:cubicBezTo>
                  <a:cubicBezTo>
                    <a:pt x="310" y="497"/>
                    <a:pt x="310" y="497"/>
                    <a:pt x="310" y="497"/>
                  </a:cubicBezTo>
                  <a:cubicBezTo>
                    <a:pt x="310" y="496"/>
                    <a:pt x="310" y="496"/>
                    <a:pt x="310" y="496"/>
                  </a:cubicBezTo>
                  <a:cubicBezTo>
                    <a:pt x="309" y="495"/>
                    <a:pt x="309" y="495"/>
                    <a:pt x="309" y="495"/>
                  </a:cubicBezTo>
                  <a:cubicBezTo>
                    <a:pt x="309" y="495"/>
                    <a:pt x="309" y="495"/>
                    <a:pt x="309" y="495"/>
                  </a:cubicBezTo>
                  <a:cubicBezTo>
                    <a:pt x="309" y="495"/>
                    <a:pt x="309" y="495"/>
                    <a:pt x="309" y="495"/>
                  </a:cubicBezTo>
                  <a:cubicBezTo>
                    <a:pt x="309" y="495"/>
                    <a:pt x="309" y="495"/>
                    <a:pt x="309" y="495"/>
                  </a:cubicBezTo>
                  <a:cubicBezTo>
                    <a:pt x="309" y="495"/>
                    <a:pt x="309" y="495"/>
                    <a:pt x="309" y="495"/>
                  </a:cubicBezTo>
                  <a:cubicBezTo>
                    <a:pt x="309" y="494"/>
                    <a:pt x="309" y="494"/>
                    <a:pt x="309" y="494"/>
                  </a:cubicBezTo>
                  <a:cubicBezTo>
                    <a:pt x="309" y="494"/>
                    <a:pt x="309" y="494"/>
                    <a:pt x="309" y="494"/>
                  </a:cubicBezTo>
                  <a:cubicBezTo>
                    <a:pt x="308" y="493"/>
                    <a:pt x="308" y="493"/>
                    <a:pt x="308" y="493"/>
                  </a:cubicBezTo>
                  <a:cubicBezTo>
                    <a:pt x="308" y="493"/>
                    <a:pt x="308" y="493"/>
                    <a:pt x="308" y="493"/>
                  </a:cubicBezTo>
                  <a:cubicBezTo>
                    <a:pt x="308" y="493"/>
                    <a:pt x="308" y="493"/>
                    <a:pt x="308" y="493"/>
                  </a:cubicBezTo>
                  <a:cubicBezTo>
                    <a:pt x="308" y="493"/>
                    <a:pt x="308" y="493"/>
                    <a:pt x="308" y="493"/>
                  </a:cubicBezTo>
                  <a:cubicBezTo>
                    <a:pt x="309" y="492"/>
                    <a:pt x="309" y="492"/>
                    <a:pt x="309" y="492"/>
                  </a:cubicBezTo>
                  <a:cubicBezTo>
                    <a:pt x="309" y="492"/>
                    <a:pt x="309" y="492"/>
                    <a:pt x="309" y="492"/>
                  </a:cubicBezTo>
                  <a:cubicBezTo>
                    <a:pt x="310" y="491"/>
                    <a:pt x="310" y="491"/>
                    <a:pt x="310" y="491"/>
                  </a:cubicBezTo>
                  <a:cubicBezTo>
                    <a:pt x="310" y="491"/>
                    <a:pt x="310" y="491"/>
                    <a:pt x="310" y="491"/>
                  </a:cubicBezTo>
                  <a:cubicBezTo>
                    <a:pt x="310" y="491"/>
                    <a:pt x="310" y="491"/>
                    <a:pt x="310" y="491"/>
                  </a:cubicBezTo>
                  <a:cubicBezTo>
                    <a:pt x="310" y="491"/>
                    <a:pt x="310" y="491"/>
                    <a:pt x="310" y="491"/>
                  </a:cubicBezTo>
                  <a:cubicBezTo>
                    <a:pt x="310" y="490"/>
                    <a:pt x="310" y="490"/>
                    <a:pt x="310" y="490"/>
                  </a:cubicBezTo>
                  <a:cubicBezTo>
                    <a:pt x="310" y="490"/>
                    <a:pt x="310" y="490"/>
                    <a:pt x="310" y="490"/>
                  </a:cubicBezTo>
                  <a:cubicBezTo>
                    <a:pt x="310" y="490"/>
                    <a:pt x="310" y="490"/>
                    <a:pt x="310" y="490"/>
                  </a:cubicBezTo>
                  <a:cubicBezTo>
                    <a:pt x="310" y="490"/>
                    <a:pt x="310" y="490"/>
                    <a:pt x="310" y="490"/>
                  </a:cubicBezTo>
                  <a:cubicBezTo>
                    <a:pt x="310" y="490"/>
                    <a:pt x="310" y="490"/>
                    <a:pt x="310" y="490"/>
                  </a:cubicBezTo>
                  <a:cubicBezTo>
                    <a:pt x="310" y="491"/>
                    <a:pt x="310" y="491"/>
                    <a:pt x="310" y="491"/>
                  </a:cubicBezTo>
                  <a:cubicBezTo>
                    <a:pt x="311" y="493"/>
                    <a:pt x="311" y="493"/>
                    <a:pt x="311" y="493"/>
                  </a:cubicBezTo>
                  <a:cubicBezTo>
                    <a:pt x="311" y="493"/>
                    <a:pt x="311" y="493"/>
                    <a:pt x="311" y="493"/>
                  </a:cubicBezTo>
                  <a:cubicBezTo>
                    <a:pt x="311" y="494"/>
                    <a:pt x="311" y="494"/>
                    <a:pt x="311" y="494"/>
                  </a:cubicBezTo>
                  <a:cubicBezTo>
                    <a:pt x="311" y="494"/>
                    <a:pt x="311" y="494"/>
                    <a:pt x="311" y="494"/>
                  </a:cubicBezTo>
                  <a:cubicBezTo>
                    <a:pt x="311" y="494"/>
                    <a:pt x="311" y="494"/>
                    <a:pt x="311" y="494"/>
                  </a:cubicBezTo>
                  <a:cubicBezTo>
                    <a:pt x="311" y="494"/>
                    <a:pt x="311" y="494"/>
                    <a:pt x="311" y="494"/>
                  </a:cubicBezTo>
                  <a:cubicBezTo>
                    <a:pt x="311" y="494"/>
                    <a:pt x="311" y="494"/>
                    <a:pt x="311" y="494"/>
                  </a:cubicBezTo>
                  <a:cubicBezTo>
                    <a:pt x="311" y="494"/>
                    <a:pt x="311" y="494"/>
                    <a:pt x="311" y="494"/>
                  </a:cubicBezTo>
                  <a:cubicBezTo>
                    <a:pt x="311" y="494"/>
                    <a:pt x="311" y="494"/>
                    <a:pt x="311" y="494"/>
                  </a:cubicBezTo>
                  <a:cubicBezTo>
                    <a:pt x="311" y="494"/>
                    <a:pt x="311" y="494"/>
                    <a:pt x="311" y="494"/>
                  </a:cubicBezTo>
                  <a:cubicBezTo>
                    <a:pt x="311" y="494"/>
                    <a:pt x="311" y="494"/>
                    <a:pt x="311" y="494"/>
                  </a:cubicBezTo>
                  <a:cubicBezTo>
                    <a:pt x="311" y="494"/>
                    <a:pt x="311" y="494"/>
                    <a:pt x="311" y="494"/>
                  </a:cubicBezTo>
                  <a:cubicBezTo>
                    <a:pt x="312" y="494"/>
                    <a:pt x="312" y="494"/>
                    <a:pt x="312" y="494"/>
                  </a:cubicBezTo>
                  <a:cubicBezTo>
                    <a:pt x="312" y="494"/>
                    <a:pt x="312" y="494"/>
                    <a:pt x="312" y="494"/>
                  </a:cubicBezTo>
                  <a:cubicBezTo>
                    <a:pt x="313" y="495"/>
                    <a:pt x="313" y="495"/>
                    <a:pt x="313" y="495"/>
                  </a:cubicBezTo>
                  <a:cubicBezTo>
                    <a:pt x="313" y="494"/>
                    <a:pt x="313" y="494"/>
                    <a:pt x="313" y="494"/>
                  </a:cubicBezTo>
                  <a:cubicBezTo>
                    <a:pt x="313" y="494"/>
                    <a:pt x="313" y="494"/>
                    <a:pt x="313" y="494"/>
                  </a:cubicBezTo>
                  <a:cubicBezTo>
                    <a:pt x="313" y="494"/>
                    <a:pt x="313" y="494"/>
                    <a:pt x="313" y="494"/>
                  </a:cubicBezTo>
                  <a:cubicBezTo>
                    <a:pt x="314" y="493"/>
                    <a:pt x="314" y="493"/>
                    <a:pt x="314" y="493"/>
                  </a:cubicBezTo>
                  <a:cubicBezTo>
                    <a:pt x="314" y="493"/>
                    <a:pt x="314" y="493"/>
                    <a:pt x="314" y="493"/>
                  </a:cubicBezTo>
                  <a:cubicBezTo>
                    <a:pt x="314" y="493"/>
                    <a:pt x="314" y="493"/>
                    <a:pt x="314" y="493"/>
                  </a:cubicBezTo>
                  <a:cubicBezTo>
                    <a:pt x="314" y="492"/>
                    <a:pt x="314" y="492"/>
                    <a:pt x="314" y="492"/>
                  </a:cubicBezTo>
                  <a:cubicBezTo>
                    <a:pt x="314" y="492"/>
                    <a:pt x="314" y="492"/>
                    <a:pt x="314" y="492"/>
                  </a:cubicBezTo>
                  <a:cubicBezTo>
                    <a:pt x="314" y="492"/>
                    <a:pt x="314" y="492"/>
                    <a:pt x="314" y="492"/>
                  </a:cubicBezTo>
                  <a:cubicBezTo>
                    <a:pt x="314" y="492"/>
                    <a:pt x="314" y="492"/>
                    <a:pt x="314" y="492"/>
                  </a:cubicBezTo>
                  <a:cubicBezTo>
                    <a:pt x="314" y="492"/>
                    <a:pt x="314" y="492"/>
                    <a:pt x="314" y="492"/>
                  </a:cubicBezTo>
                  <a:cubicBezTo>
                    <a:pt x="314" y="491"/>
                    <a:pt x="314" y="491"/>
                    <a:pt x="314" y="491"/>
                  </a:cubicBezTo>
                  <a:cubicBezTo>
                    <a:pt x="314" y="491"/>
                    <a:pt x="314" y="491"/>
                    <a:pt x="314" y="491"/>
                  </a:cubicBezTo>
                  <a:cubicBezTo>
                    <a:pt x="314" y="491"/>
                    <a:pt x="314" y="491"/>
                    <a:pt x="314" y="491"/>
                  </a:cubicBezTo>
                  <a:cubicBezTo>
                    <a:pt x="314" y="491"/>
                    <a:pt x="314" y="491"/>
                    <a:pt x="314" y="491"/>
                  </a:cubicBezTo>
                  <a:cubicBezTo>
                    <a:pt x="314" y="491"/>
                    <a:pt x="314" y="491"/>
                    <a:pt x="314" y="491"/>
                  </a:cubicBezTo>
                  <a:cubicBezTo>
                    <a:pt x="314" y="490"/>
                    <a:pt x="314" y="490"/>
                    <a:pt x="314" y="490"/>
                  </a:cubicBezTo>
                  <a:cubicBezTo>
                    <a:pt x="314" y="490"/>
                    <a:pt x="314" y="490"/>
                    <a:pt x="314" y="490"/>
                  </a:cubicBezTo>
                  <a:cubicBezTo>
                    <a:pt x="314" y="489"/>
                    <a:pt x="314" y="489"/>
                    <a:pt x="314" y="489"/>
                  </a:cubicBezTo>
                  <a:cubicBezTo>
                    <a:pt x="313" y="489"/>
                    <a:pt x="313" y="489"/>
                    <a:pt x="313" y="489"/>
                  </a:cubicBezTo>
                  <a:cubicBezTo>
                    <a:pt x="313" y="488"/>
                    <a:pt x="313" y="488"/>
                    <a:pt x="313" y="488"/>
                  </a:cubicBezTo>
                  <a:cubicBezTo>
                    <a:pt x="313" y="488"/>
                    <a:pt x="313" y="488"/>
                    <a:pt x="313" y="488"/>
                  </a:cubicBezTo>
                  <a:cubicBezTo>
                    <a:pt x="313" y="488"/>
                    <a:pt x="313" y="488"/>
                    <a:pt x="313" y="488"/>
                  </a:cubicBezTo>
                  <a:cubicBezTo>
                    <a:pt x="313" y="487"/>
                    <a:pt x="313" y="487"/>
                    <a:pt x="313" y="487"/>
                  </a:cubicBezTo>
                  <a:cubicBezTo>
                    <a:pt x="313" y="487"/>
                    <a:pt x="313" y="487"/>
                    <a:pt x="313" y="487"/>
                  </a:cubicBezTo>
                  <a:cubicBezTo>
                    <a:pt x="313" y="486"/>
                    <a:pt x="313" y="486"/>
                    <a:pt x="313" y="486"/>
                  </a:cubicBezTo>
                  <a:cubicBezTo>
                    <a:pt x="313" y="486"/>
                    <a:pt x="313" y="486"/>
                    <a:pt x="313" y="486"/>
                  </a:cubicBezTo>
                  <a:cubicBezTo>
                    <a:pt x="312" y="486"/>
                    <a:pt x="312" y="486"/>
                    <a:pt x="312" y="486"/>
                  </a:cubicBezTo>
                  <a:cubicBezTo>
                    <a:pt x="312" y="485"/>
                    <a:pt x="312" y="485"/>
                    <a:pt x="312" y="485"/>
                  </a:cubicBezTo>
                  <a:cubicBezTo>
                    <a:pt x="312" y="485"/>
                    <a:pt x="312" y="485"/>
                    <a:pt x="312" y="485"/>
                  </a:cubicBezTo>
                  <a:cubicBezTo>
                    <a:pt x="312" y="484"/>
                    <a:pt x="312" y="484"/>
                    <a:pt x="312" y="484"/>
                  </a:cubicBezTo>
                  <a:cubicBezTo>
                    <a:pt x="312" y="483"/>
                    <a:pt x="312" y="483"/>
                    <a:pt x="312" y="483"/>
                  </a:cubicBezTo>
                  <a:cubicBezTo>
                    <a:pt x="312" y="483"/>
                    <a:pt x="312" y="483"/>
                    <a:pt x="312" y="483"/>
                  </a:cubicBezTo>
                  <a:cubicBezTo>
                    <a:pt x="312" y="483"/>
                    <a:pt x="312" y="483"/>
                    <a:pt x="312" y="483"/>
                  </a:cubicBezTo>
                  <a:cubicBezTo>
                    <a:pt x="312" y="482"/>
                    <a:pt x="312" y="482"/>
                    <a:pt x="312" y="482"/>
                  </a:cubicBezTo>
                  <a:cubicBezTo>
                    <a:pt x="312" y="481"/>
                    <a:pt x="312" y="481"/>
                    <a:pt x="312" y="481"/>
                  </a:cubicBezTo>
                  <a:cubicBezTo>
                    <a:pt x="311" y="480"/>
                    <a:pt x="311" y="480"/>
                    <a:pt x="311" y="480"/>
                  </a:cubicBezTo>
                  <a:cubicBezTo>
                    <a:pt x="311" y="479"/>
                    <a:pt x="311" y="479"/>
                    <a:pt x="311" y="479"/>
                  </a:cubicBezTo>
                  <a:cubicBezTo>
                    <a:pt x="308" y="476"/>
                    <a:pt x="308" y="476"/>
                    <a:pt x="308" y="476"/>
                  </a:cubicBezTo>
                  <a:cubicBezTo>
                    <a:pt x="306" y="475"/>
                    <a:pt x="306" y="475"/>
                    <a:pt x="306" y="475"/>
                  </a:cubicBezTo>
                  <a:cubicBezTo>
                    <a:pt x="305" y="474"/>
                    <a:pt x="305" y="474"/>
                    <a:pt x="305" y="474"/>
                  </a:cubicBezTo>
                  <a:cubicBezTo>
                    <a:pt x="305" y="474"/>
                    <a:pt x="305" y="474"/>
                    <a:pt x="305" y="474"/>
                  </a:cubicBezTo>
                  <a:cubicBezTo>
                    <a:pt x="303" y="473"/>
                    <a:pt x="303" y="473"/>
                    <a:pt x="303" y="473"/>
                  </a:cubicBezTo>
                  <a:cubicBezTo>
                    <a:pt x="302" y="471"/>
                    <a:pt x="302" y="471"/>
                    <a:pt x="302" y="471"/>
                  </a:cubicBezTo>
                  <a:cubicBezTo>
                    <a:pt x="302" y="471"/>
                    <a:pt x="302" y="471"/>
                    <a:pt x="302" y="471"/>
                  </a:cubicBezTo>
                  <a:cubicBezTo>
                    <a:pt x="302" y="470"/>
                    <a:pt x="302" y="470"/>
                    <a:pt x="302" y="470"/>
                  </a:cubicBezTo>
                  <a:cubicBezTo>
                    <a:pt x="301" y="470"/>
                    <a:pt x="301" y="470"/>
                    <a:pt x="301" y="470"/>
                  </a:cubicBezTo>
                  <a:cubicBezTo>
                    <a:pt x="301" y="470"/>
                    <a:pt x="301" y="470"/>
                    <a:pt x="301" y="470"/>
                  </a:cubicBezTo>
                  <a:cubicBezTo>
                    <a:pt x="301" y="470"/>
                    <a:pt x="301" y="470"/>
                    <a:pt x="301" y="470"/>
                  </a:cubicBezTo>
                  <a:cubicBezTo>
                    <a:pt x="301" y="470"/>
                    <a:pt x="301" y="470"/>
                    <a:pt x="301" y="470"/>
                  </a:cubicBezTo>
                  <a:cubicBezTo>
                    <a:pt x="301" y="469"/>
                    <a:pt x="301" y="469"/>
                    <a:pt x="301" y="469"/>
                  </a:cubicBezTo>
                  <a:cubicBezTo>
                    <a:pt x="301" y="469"/>
                    <a:pt x="301" y="469"/>
                    <a:pt x="301" y="469"/>
                  </a:cubicBezTo>
                  <a:cubicBezTo>
                    <a:pt x="301" y="469"/>
                    <a:pt x="301" y="469"/>
                    <a:pt x="301" y="469"/>
                  </a:cubicBezTo>
                  <a:cubicBezTo>
                    <a:pt x="300" y="468"/>
                    <a:pt x="300" y="468"/>
                    <a:pt x="300" y="468"/>
                  </a:cubicBezTo>
                  <a:cubicBezTo>
                    <a:pt x="298" y="468"/>
                    <a:pt x="298" y="468"/>
                    <a:pt x="298" y="468"/>
                  </a:cubicBezTo>
                  <a:cubicBezTo>
                    <a:pt x="298" y="468"/>
                    <a:pt x="298" y="468"/>
                    <a:pt x="298" y="468"/>
                  </a:cubicBezTo>
                  <a:cubicBezTo>
                    <a:pt x="297" y="469"/>
                    <a:pt x="297" y="469"/>
                    <a:pt x="297" y="469"/>
                  </a:cubicBezTo>
                  <a:cubicBezTo>
                    <a:pt x="297" y="469"/>
                    <a:pt x="297" y="469"/>
                    <a:pt x="297" y="469"/>
                  </a:cubicBezTo>
                  <a:cubicBezTo>
                    <a:pt x="297" y="470"/>
                    <a:pt x="297" y="470"/>
                    <a:pt x="297" y="470"/>
                  </a:cubicBezTo>
                  <a:cubicBezTo>
                    <a:pt x="297" y="470"/>
                    <a:pt x="297" y="470"/>
                    <a:pt x="297" y="470"/>
                  </a:cubicBezTo>
                  <a:cubicBezTo>
                    <a:pt x="297" y="470"/>
                    <a:pt x="297" y="470"/>
                    <a:pt x="297" y="470"/>
                  </a:cubicBezTo>
                  <a:cubicBezTo>
                    <a:pt x="297" y="471"/>
                    <a:pt x="297" y="471"/>
                    <a:pt x="297" y="471"/>
                  </a:cubicBezTo>
                  <a:cubicBezTo>
                    <a:pt x="297" y="471"/>
                    <a:pt x="297" y="471"/>
                    <a:pt x="297" y="471"/>
                  </a:cubicBezTo>
                  <a:cubicBezTo>
                    <a:pt x="296" y="471"/>
                    <a:pt x="296" y="471"/>
                    <a:pt x="296" y="471"/>
                  </a:cubicBezTo>
                  <a:cubicBezTo>
                    <a:pt x="296" y="471"/>
                    <a:pt x="296" y="471"/>
                    <a:pt x="296" y="471"/>
                  </a:cubicBezTo>
                  <a:cubicBezTo>
                    <a:pt x="296" y="473"/>
                    <a:pt x="296" y="473"/>
                    <a:pt x="296" y="473"/>
                  </a:cubicBezTo>
                  <a:cubicBezTo>
                    <a:pt x="295" y="474"/>
                    <a:pt x="295" y="474"/>
                    <a:pt x="295" y="474"/>
                  </a:cubicBezTo>
                  <a:cubicBezTo>
                    <a:pt x="294" y="475"/>
                    <a:pt x="294" y="475"/>
                    <a:pt x="294" y="475"/>
                  </a:cubicBezTo>
                  <a:cubicBezTo>
                    <a:pt x="294" y="476"/>
                    <a:pt x="294" y="476"/>
                    <a:pt x="294" y="476"/>
                  </a:cubicBezTo>
                  <a:cubicBezTo>
                    <a:pt x="294" y="476"/>
                    <a:pt x="294" y="476"/>
                    <a:pt x="294" y="476"/>
                  </a:cubicBezTo>
                  <a:cubicBezTo>
                    <a:pt x="294" y="477"/>
                    <a:pt x="294" y="477"/>
                    <a:pt x="294" y="477"/>
                  </a:cubicBezTo>
                  <a:cubicBezTo>
                    <a:pt x="294" y="477"/>
                    <a:pt x="294" y="477"/>
                    <a:pt x="294" y="477"/>
                  </a:cubicBezTo>
                  <a:cubicBezTo>
                    <a:pt x="294" y="478"/>
                    <a:pt x="294" y="478"/>
                    <a:pt x="294" y="478"/>
                  </a:cubicBezTo>
                  <a:cubicBezTo>
                    <a:pt x="294" y="478"/>
                    <a:pt x="294" y="478"/>
                    <a:pt x="294" y="478"/>
                  </a:cubicBezTo>
                  <a:cubicBezTo>
                    <a:pt x="294" y="479"/>
                    <a:pt x="294" y="479"/>
                    <a:pt x="294" y="479"/>
                  </a:cubicBezTo>
                  <a:cubicBezTo>
                    <a:pt x="295" y="479"/>
                    <a:pt x="295" y="479"/>
                    <a:pt x="295" y="479"/>
                  </a:cubicBezTo>
                  <a:cubicBezTo>
                    <a:pt x="295" y="480"/>
                    <a:pt x="295" y="480"/>
                    <a:pt x="295" y="480"/>
                  </a:cubicBezTo>
                  <a:cubicBezTo>
                    <a:pt x="294" y="480"/>
                    <a:pt x="294" y="480"/>
                    <a:pt x="294" y="480"/>
                  </a:cubicBezTo>
                  <a:cubicBezTo>
                    <a:pt x="295" y="480"/>
                    <a:pt x="295" y="480"/>
                    <a:pt x="295" y="480"/>
                  </a:cubicBezTo>
                  <a:cubicBezTo>
                    <a:pt x="295" y="480"/>
                    <a:pt x="295" y="480"/>
                    <a:pt x="295" y="480"/>
                  </a:cubicBezTo>
                  <a:cubicBezTo>
                    <a:pt x="295" y="480"/>
                    <a:pt x="295" y="480"/>
                    <a:pt x="295" y="480"/>
                  </a:cubicBezTo>
                  <a:cubicBezTo>
                    <a:pt x="295" y="481"/>
                    <a:pt x="295" y="481"/>
                    <a:pt x="295" y="481"/>
                  </a:cubicBezTo>
                  <a:cubicBezTo>
                    <a:pt x="295" y="481"/>
                    <a:pt x="295" y="481"/>
                    <a:pt x="295" y="481"/>
                  </a:cubicBezTo>
                  <a:cubicBezTo>
                    <a:pt x="295" y="481"/>
                    <a:pt x="295" y="481"/>
                    <a:pt x="295" y="481"/>
                  </a:cubicBezTo>
                  <a:cubicBezTo>
                    <a:pt x="295" y="481"/>
                    <a:pt x="295" y="481"/>
                    <a:pt x="295" y="481"/>
                  </a:cubicBezTo>
                  <a:cubicBezTo>
                    <a:pt x="295" y="481"/>
                    <a:pt x="295" y="481"/>
                    <a:pt x="295" y="481"/>
                  </a:cubicBezTo>
                  <a:cubicBezTo>
                    <a:pt x="295" y="482"/>
                    <a:pt x="295" y="482"/>
                    <a:pt x="295" y="482"/>
                  </a:cubicBezTo>
                  <a:cubicBezTo>
                    <a:pt x="295" y="482"/>
                    <a:pt x="295" y="482"/>
                    <a:pt x="295" y="482"/>
                  </a:cubicBezTo>
                  <a:cubicBezTo>
                    <a:pt x="295" y="482"/>
                    <a:pt x="295" y="482"/>
                    <a:pt x="295" y="482"/>
                  </a:cubicBezTo>
                  <a:cubicBezTo>
                    <a:pt x="295" y="483"/>
                    <a:pt x="295" y="483"/>
                    <a:pt x="295" y="483"/>
                  </a:cubicBezTo>
                  <a:cubicBezTo>
                    <a:pt x="295" y="483"/>
                    <a:pt x="295" y="483"/>
                    <a:pt x="295" y="483"/>
                  </a:cubicBezTo>
                  <a:cubicBezTo>
                    <a:pt x="295" y="484"/>
                    <a:pt x="295" y="484"/>
                    <a:pt x="295" y="484"/>
                  </a:cubicBezTo>
                  <a:cubicBezTo>
                    <a:pt x="295" y="484"/>
                    <a:pt x="295" y="484"/>
                    <a:pt x="295" y="484"/>
                  </a:cubicBezTo>
                  <a:cubicBezTo>
                    <a:pt x="295" y="484"/>
                    <a:pt x="295" y="484"/>
                    <a:pt x="295" y="484"/>
                  </a:cubicBezTo>
                  <a:cubicBezTo>
                    <a:pt x="295" y="485"/>
                    <a:pt x="295" y="485"/>
                    <a:pt x="295" y="485"/>
                  </a:cubicBezTo>
                  <a:cubicBezTo>
                    <a:pt x="295" y="485"/>
                    <a:pt x="295" y="485"/>
                    <a:pt x="295" y="485"/>
                  </a:cubicBezTo>
                  <a:cubicBezTo>
                    <a:pt x="295" y="485"/>
                    <a:pt x="295" y="485"/>
                    <a:pt x="295" y="485"/>
                  </a:cubicBezTo>
                  <a:cubicBezTo>
                    <a:pt x="295" y="485"/>
                    <a:pt x="295" y="485"/>
                    <a:pt x="295" y="485"/>
                  </a:cubicBezTo>
                  <a:cubicBezTo>
                    <a:pt x="295" y="485"/>
                    <a:pt x="295" y="485"/>
                    <a:pt x="295" y="485"/>
                  </a:cubicBezTo>
                  <a:cubicBezTo>
                    <a:pt x="295" y="485"/>
                    <a:pt x="295" y="485"/>
                    <a:pt x="295" y="485"/>
                  </a:cubicBezTo>
                  <a:cubicBezTo>
                    <a:pt x="295" y="485"/>
                    <a:pt x="295" y="485"/>
                    <a:pt x="295" y="485"/>
                  </a:cubicBezTo>
                  <a:cubicBezTo>
                    <a:pt x="295" y="484"/>
                    <a:pt x="295" y="484"/>
                    <a:pt x="295" y="484"/>
                  </a:cubicBezTo>
                  <a:cubicBezTo>
                    <a:pt x="294" y="483"/>
                    <a:pt x="294" y="483"/>
                    <a:pt x="294" y="483"/>
                  </a:cubicBezTo>
                  <a:cubicBezTo>
                    <a:pt x="294" y="483"/>
                    <a:pt x="294" y="483"/>
                    <a:pt x="294" y="483"/>
                  </a:cubicBezTo>
                  <a:cubicBezTo>
                    <a:pt x="294" y="483"/>
                    <a:pt x="294" y="483"/>
                    <a:pt x="294" y="483"/>
                  </a:cubicBezTo>
                  <a:cubicBezTo>
                    <a:pt x="294" y="483"/>
                    <a:pt x="294" y="483"/>
                    <a:pt x="294" y="483"/>
                  </a:cubicBezTo>
                  <a:cubicBezTo>
                    <a:pt x="294" y="484"/>
                    <a:pt x="294" y="484"/>
                    <a:pt x="294" y="484"/>
                  </a:cubicBezTo>
                  <a:cubicBezTo>
                    <a:pt x="294" y="484"/>
                    <a:pt x="294" y="484"/>
                    <a:pt x="294" y="484"/>
                  </a:cubicBezTo>
                  <a:cubicBezTo>
                    <a:pt x="293" y="485"/>
                    <a:pt x="293" y="485"/>
                    <a:pt x="293" y="485"/>
                  </a:cubicBezTo>
                  <a:cubicBezTo>
                    <a:pt x="293" y="485"/>
                    <a:pt x="293" y="485"/>
                    <a:pt x="293" y="485"/>
                  </a:cubicBezTo>
                  <a:cubicBezTo>
                    <a:pt x="293" y="485"/>
                    <a:pt x="293" y="485"/>
                    <a:pt x="293" y="485"/>
                  </a:cubicBezTo>
                  <a:cubicBezTo>
                    <a:pt x="293" y="486"/>
                    <a:pt x="293" y="486"/>
                    <a:pt x="293" y="486"/>
                  </a:cubicBezTo>
                  <a:cubicBezTo>
                    <a:pt x="293" y="486"/>
                    <a:pt x="293" y="486"/>
                    <a:pt x="293" y="486"/>
                  </a:cubicBezTo>
                  <a:cubicBezTo>
                    <a:pt x="293" y="486"/>
                    <a:pt x="293" y="486"/>
                    <a:pt x="293" y="486"/>
                  </a:cubicBezTo>
                  <a:cubicBezTo>
                    <a:pt x="293" y="487"/>
                    <a:pt x="293" y="487"/>
                    <a:pt x="293" y="487"/>
                  </a:cubicBezTo>
                  <a:cubicBezTo>
                    <a:pt x="293" y="487"/>
                    <a:pt x="293" y="487"/>
                    <a:pt x="293" y="487"/>
                  </a:cubicBezTo>
                  <a:cubicBezTo>
                    <a:pt x="294" y="487"/>
                    <a:pt x="294" y="487"/>
                    <a:pt x="294" y="487"/>
                  </a:cubicBezTo>
                  <a:cubicBezTo>
                    <a:pt x="294" y="488"/>
                    <a:pt x="294" y="488"/>
                    <a:pt x="294" y="488"/>
                  </a:cubicBezTo>
                  <a:cubicBezTo>
                    <a:pt x="294" y="488"/>
                    <a:pt x="294" y="488"/>
                    <a:pt x="294" y="488"/>
                  </a:cubicBezTo>
                  <a:cubicBezTo>
                    <a:pt x="294" y="488"/>
                    <a:pt x="294" y="488"/>
                    <a:pt x="294" y="488"/>
                  </a:cubicBezTo>
                  <a:cubicBezTo>
                    <a:pt x="294" y="488"/>
                    <a:pt x="294" y="488"/>
                    <a:pt x="294" y="488"/>
                  </a:cubicBezTo>
                  <a:cubicBezTo>
                    <a:pt x="294" y="488"/>
                    <a:pt x="294" y="488"/>
                    <a:pt x="294" y="488"/>
                  </a:cubicBezTo>
                  <a:cubicBezTo>
                    <a:pt x="294" y="489"/>
                    <a:pt x="294" y="489"/>
                    <a:pt x="294" y="489"/>
                  </a:cubicBezTo>
                  <a:cubicBezTo>
                    <a:pt x="294" y="489"/>
                    <a:pt x="294" y="489"/>
                    <a:pt x="294" y="489"/>
                  </a:cubicBezTo>
                  <a:cubicBezTo>
                    <a:pt x="294" y="489"/>
                    <a:pt x="294" y="489"/>
                    <a:pt x="294" y="489"/>
                  </a:cubicBezTo>
                  <a:cubicBezTo>
                    <a:pt x="294" y="489"/>
                    <a:pt x="294" y="489"/>
                    <a:pt x="294" y="489"/>
                  </a:cubicBezTo>
                  <a:cubicBezTo>
                    <a:pt x="294" y="489"/>
                    <a:pt x="294" y="489"/>
                    <a:pt x="294" y="489"/>
                  </a:cubicBezTo>
                  <a:cubicBezTo>
                    <a:pt x="294" y="489"/>
                    <a:pt x="294" y="489"/>
                    <a:pt x="294" y="489"/>
                  </a:cubicBezTo>
                  <a:cubicBezTo>
                    <a:pt x="294" y="490"/>
                    <a:pt x="294" y="490"/>
                    <a:pt x="294" y="490"/>
                  </a:cubicBezTo>
                  <a:cubicBezTo>
                    <a:pt x="294" y="490"/>
                    <a:pt x="294" y="490"/>
                    <a:pt x="294" y="490"/>
                  </a:cubicBezTo>
                  <a:cubicBezTo>
                    <a:pt x="294" y="490"/>
                    <a:pt x="294" y="490"/>
                    <a:pt x="294" y="490"/>
                  </a:cubicBezTo>
                  <a:cubicBezTo>
                    <a:pt x="293" y="490"/>
                    <a:pt x="293" y="490"/>
                    <a:pt x="293" y="490"/>
                  </a:cubicBezTo>
                  <a:cubicBezTo>
                    <a:pt x="293" y="491"/>
                    <a:pt x="293" y="491"/>
                    <a:pt x="293" y="491"/>
                  </a:cubicBezTo>
                  <a:cubicBezTo>
                    <a:pt x="293" y="491"/>
                    <a:pt x="293" y="491"/>
                    <a:pt x="293" y="491"/>
                  </a:cubicBezTo>
                  <a:cubicBezTo>
                    <a:pt x="293" y="491"/>
                    <a:pt x="293" y="491"/>
                    <a:pt x="293" y="491"/>
                  </a:cubicBezTo>
                  <a:cubicBezTo>
                    <a:pt x="293" y="491"/>
                    <a:pt x="293" y="491"/>
                    <a:pt x="293" y="491"/>
                  </a:cubicBezTo>
                  <a:cubicBezTo>
                    <a:pt x="293" y="491"/>
                    <a:pt x="293" y="491"/>
                    <a:pt x="293" y="491"/>
                  </a:cubicBezTo>
                  <a:cubicBezTo>
                    <a:pt x="293" y="492"/>
                    <a:pt x="293" y="492"/>
                    <a:pt x="293" y="492"/>
                  </a:cubicBezTo>
                  <a:cubicBezTo>
                    <a:pt x="293" y="492"/>
                    <a:pt x="293" y="492"/>
                    <a:pt x="293" y="492"/>
                  </a:cubicBezTo>
                  <a:cubicBezTo>
                    <a:pt x="293" y="492"/>
                    <a:pt x="293" y="492"/>
                    <a:pt x="293" y="492"/>
                  </a:cubicBezTo>
                  <a:cubicBezTo>
                    <a:pt x="293" y="492"/>
                    <a:pt x="293" y="492"/>
                    <a:pt x="293" y="492"/>
                  </a:cubicBezTo>
                  <a:cubicBezTo>
                    <a:pt x="292" y="493"/>
                    <a:pt x="292" y="493"/>
                    <a:pt x="292" y="493"/>
                  </a:cubicBezTo>
                  <a:cubicBezTo>
                    <a:pt x="292" y="493"/>
                    <a:pt x="292" y="493"/>
                    <a:pt x="292" y="493"/>
                  </a:cubicBezTo>
                  <a:cubicBezTo>
                    <a:pt x="292" y="493"/>
                    <a:pt x="292" y="493"/>
                    <a:pt x="292" y="493"/>
                  </a:cubicBezTo>
                  <a:cubicBezTo>
                    <a:pt x="292" y="494"/>
                    <a:pt x="292" y="494"/>
                    <a:pt x="292" y="494"/>
                  </a:cubicBezTo>
                  <a:cubicBezTo>
                    <a:pt x="292" y="494"/>
                    <a:pt x="292" y="494"/>
                    <a:pt x="292" y="494"/>
                  </a:cubicBezTo>
                  <a:cubicBezTo>
                    <a:pt x="292" y="494"/>
                    <a:pt x="292" y="494"/>
                    <a:pt x="292" y="494"/>
                  </a:cubicBezTo>
                  <a:cubicBezTo>
                    <a:pt x="292" y="494"/>
                    <a:pt x="292" y="494"/>
                    <a:pt x="292" y="494"/>
                  </a:cubicBezTo>
                  <a:cubicBezTo>
                    <a:pt x="292" y="495"/>
                    <a:pt x="292" y="495"/>
                    <a:pt x="292" y="495"/>
                  </a:cubicBezTo>
                  <a:cubicBezTo>
                    <a:pt x="292" y="495"/>
                    <a:pt x="292" y="495"/>
                    <a:pt x="292" y="495"/>
                  </a:cubicBezTo>
                  <a:cubicBezTo>
                    <a:pt x="292" y="495"/>
                    <a:pt x="292" y="495"/>
                    <a:pt x="292" y="495"/>
                  </a:cubicBezTo>
                  <a:cubicBezTo>
                    <a:pt x="292" y="495"/>
                    <a:pt x="292" y="495"/>
                    <a:pt x="292" y="495"/>
                  </a:cubicBezTo>
                  <a:cubicBezTo>
                    <a:pt x="292" y="495"/>
                    <a:pt x="292" y="495"/>
                    <a:pt x="292" y="495"/>
                  </a:cubicBezTo>
                  <a:cubicBezTo>
                    <a:pt x="292" y="496"/>
                    <a:pt x="292" y="496"/>
                    <a:pt x="292" y="496"/>
                  </a:cubicBezTo>
                  <a:cubicBezTo>
                    <a:pt x="291" y="496"/>
                    <a:pt x="291" y="496"/>
                    <a:pt x="291" y="496"/>
                  </a:cubicBezTo>
                  <a:cubicBezTo>
                    <a:pt x="291" y="496"/>
                    <a:pt x="291" y="496"/>
                    <a:pt x="291" y="496"/>
                  </a:cubicBezTo>
                  <a:cubicBezTo>
                    <a:pt x="291" y="495"/>
                    <a:pt x="291" y="495"/>
                    <a:pt x="291" y="495"/>
                  </a:cubicBezTo>
                  <a:cubicBezTo>
                    <a:pt x="291" y="495"/>
                    <a:pt x="291" y="495"/>
                    <a:pt x="291" y="495"/>
                  </a:cubicBezTo>
                  <a:cubicBezTo>
                    <a:pt x="291" y="495"/>
                    <a:pt x="291" y="495"/>
                    <a:pt x="291" y="495"/>
                  </a:cubicBezTo>
                  <a:cubicBezTo>
                    <a:pt x="290" y="494"/>
                    <a:pt x="290" y="494"/>
                    <a:pt x="290" y="494"/>
                  </a:cubicBezTo>
                  <a:cubicBezTo>
                    <a:pt x="290" y="494"/>
                    <a:pt x="290" y="494"/>
                    <a:pt x="290" y="494"/>
                  </a:cubicBezTo>
                  <a:cubicBezTo>
                    <a:pt x="290" y="494"/>
                    <a:pt x="290" y="494"/>
                    <a:pt x="290" y="494"/>
                  </a:cubicBezTo>
                  <a:cubicBezTo>
                    <a:pt x="290" y="494"/>
                    <a:pt x="290" y="494"/>
                    <a:pt x="290" y="494"/>
                  </a:cubicBezTo>
                  <a:cubicBezTo>
                    <a:pt x="290" y="493"/>
                    <a:pt x="290" y="493"/>
                    <a:pt x="290" y="493"/>
                  </a:cubicBezTo>
                  <a:cubicBezTo>
                    <a:pt x="290" y="493"/>
                    <a:pt x="290" y="493"/>
                    <a:pt x="290" y="493"/>
                  </a:cubicBezTo>
                  <a:cubicBezTo>
                    <a:pt x="290" y="493"/>
                    <a:pt x="290" y="493"/>
                    <a:pt x="290" y="493"/>
                  </a:cubicBezTo>
                  <a:cubicBezTo>
                    <a:pt x="290" y="493"/>
                    <a:pt x="290" y="493"/>
                    <a:pt x="290" y="493"/>
                  </a:cubicBezTo>
                  <a:cubicBezTo>
                    <a:pt x="289" y="493"/>
                    <a:pt x="289" y="493"/>
                    <a:pt x="289" y="493"/>
                  </a:cubicBezTo>
                  <a:cubicBezTo>
                    <a:pt x="289" y="493"/>
                    <a:pt x="289" y="493"/>
                    <a:pt x="289" y="493"/>
                  </a:cubicBezTo>
                  <a:cubicBezTo>
                    <a:pt x="290" y="492"/>
                    <a:pt x="290" y="492"/>
                    <a:pt x="290" y="492"/>
                  </a:cubicBezTo>
                  <a:cubicBezTo>
                    <a:pt x="290" y="492"/>
                    <a:pt x="290" y="492"/>
                    <a:pt x="290" y="492"/>
                  </a:cubicBezTo>
                  <a:cubicBezTo>
                    <a:pt x="290" y="492"/>
                    <a:pt x="290" y="492"/>
                    <a:pt x="290" y="492"/>
                  </a:cubicBezTo>
                  <a:cubicBezTo>
                    <a:pt x="288" y="492"/>
                    <a:pt x="288" y="492"/>
                    <a:pt x="288" y="492"/>
                  </a:cubicBezTo>
                  <a:cubicBezTo>
                    <a:pt x="288" y="491"/>
                    <a:pt x="288" y="491"/>
                    <a:pt x="288" y="491"/>
                  </a:cubicBezTo>
                  <a:cubicBezTo>
                    <a:pt x="287" y="491"/>
                    <a:pt x="287" y="491"/>
                    <a:pt x="287" y="491"/>
                  </a:cubicBezTo>
                  <a:cubicBezTo>
                    <a:pt x="287" y="491"/>
                    <a:pt x="287" y="491"/>
                    <a:pt x="287" y="491"/>
                  </a:cubicBezTo>
                  <a:cubicBezTo>
                    <a:pt x="287" y="491"/>
                    <a:pt x="287" y="491"/>
                    <a:pt x="287" y="491"/>
                  </a:cubicBezTo>
                  <a:cubicBezTo>
                    <a:pt x="287" y="490"/>
                    <a:pt x="287" y="490"/>
                    <a:pt x="287" y="490"/>
                  </a:cubicBezTo>
                  <a:cubicBezTo>
                    <a:pt x="287" y="490"/>
                    <a:pt x="287" y="490"/>
                    <a:pt x="287" y="490"/>
                  </a:cubicBezTo>
                  <a:cubicBezTo>
                    <a:pt x="288" y="490"/>
                    <a:pt x="288" y="490"/>
                    <a:pt x="288" y="490"/>
                  </a:cubicBezTo>
                  <a:cubicBezTo>
                    <a:pt x="288" y="489"/>
                    <a:pt x="288" y="489"/>
                    <a:pt x="288" y="489"/>
                  </a:cubicBezTo>
                  <a:cubicBezTo>
                    <a:pt x="288" y="489"/>
                    <a:pt x="288" y="489"/>
                    <a:pt x="288" y="489"/>
                  </a:cubicBezTo>
                  <a:cubicBezTo>
                    <a:pt x="288" y="488"/>
                    <a:pt x="288" y="488"/>
                    <a:pt x="288" y="488"/>
                  </a:cubicBezTo>
                  <a:cubicBezTo>
                    <a:pt x="288" y="488"/>
                    <a:pt x="288" y="488"/>
                    <a:pt x="288" y="488"/>
                  </a:cubicBezTo>
                  <a:cubicBezTo>
                    <a:pt x="288" y="488"/>
                    <a:pt x="288" y="488"/>
                    <a:pt x="288" y="488"/>
                  </a:cubicBezTo>
                  <a:cubicBezTo>
                    <a:pt x="288" y="488"/>
                    <a:pt x="288" y="488"/>
                    <a:pt x="288" y="488"/>
                  </a:cubicBezTo>
                  <a:cubicBezTo>
                    <a:pt x="288" y="488"/>
                    <a:pt x="288" y="488"/>
                    <a:pt x="288" y="488"/>
                  </a:cubicBezTo>
                  <a:cubicBezTo>
                    <a:pt x="288" y="488"/>
                    <a:pt x="288" y="488"/>
                    <a:pt x="288" y="488"/>
                  </a:cubicBezTo>
                  <a:cubicBezTo>
                    <a:pt x="288" y="488"/>
                    <a:pt x="288" y="488"/>
                    <a:pt x="288" y="488"/>
                  </a:cubicBezTo>
                  <a:cubicBezTo>
                    <a:pt x="287" y="487"/>
                    <a:pt x="287" y="487"/>
                    <a:pt x="287" y="487"/>
                  </a:cubicBezTo>
                  <a:cubicBezTo>
                    <a:pt x="287" y="487"/>
                    <a:pt x="287" y="487"/>
                    <a:pt x="287" y="487"/>
                  </a:cubicBezTo>
                  <a:cubicBezTo>
                    <a:pt x="288" y="487"/>
                    <a:pt x="288" y="487"/>
                    <a:pt x="288" y="487"/>
                  </a:cubicBezTo>
                  <a:cubicBezTo>
                    <a:pt x="288" y="487"/>
                    <a:pt x="288" y="487"/>
                    <a:pt x="288" y="487"/>
                  </a:cubicBezTo>
                  <a:cubicBezTo>
                    <a:pt x="288" y="487"/>
                    <a:pt x="288" y="487"/>
                    <a:pt x="288" y="487"/>
                  </a:cubicBezTo>
                  <a:cubicBezTo>
                    <a:pt x="288" y="487"/>
                    <a:pt x="288" y="487"/>
                    <a:pt x="288" y="487"/>
                  </a:cubicBezTo>
                  <a:cubicBezTo>
                    <a:pt x="288" y="486"/>
                    <a:pt x="288" y="486"/>
                    <a:pt x="288" y="486"/>
                  </a:cubicBezTo>
                  <a:cubicBezTo>
                    <a:pt x="287" y="486"/>
                    <a:pt x="287" y="486"/>
                    <a:pt x="287" y="486"/>
                  </a:cubicBezTo>
                  <a:cubicBezTo>
                    <a:pt x="287" y="486"/>
                    <a:pt x="287" y="486"/>
                    <a:pt x="287" y="486"/>
                  </a:cubicBezTo>
                  <a:cubicBezTo>
                    <a:pt x="287" y="486"/>
                    <a:pt x="287" y="486"/>
                    <a:pt x="287" y="486"/>
                  </a:cubicBezTo>
                  <a:cubicBezTo>
                    <a:pt x="287" y="486"/>
                    <a:pt x="287" y="486"/>
                    <a:pt x="287" y="486"/>
                  </a:cubicBezTo>
                  <a:cubicBezTo>
                    <a:pt x="287" y="485"/>
                    <a:pt x="287" y="485"/>
                    <a:pt x="287" y="485"/>
                  </a:cubicBezTo>
                  <a:cubicBezTo>
                    <a:pt x="288" y="485"/>
                    <a:pt x="288" y="485"/>
                    <a:pt x="288" y="485"/>
                  </a:cubicBezTo>
                  <a:cubicBezTo>
                    <a:pt x="288" y="485"/>
                    <a:pt x="288" y="485"/>
                    <a:pt x="288" y="485"/>
                  </a:cubicBezTo>
                  <a:cubicBezTo>
                    <a:pt x="288" y="484"/>
                    <a:pt x="288" y="484"/>
                    <a:pt x="288" y="484"/>
                  </a:cubicBezTo>
                  <a:cubicBezTo>
                    <a:pt x="288" y="484"/>
                    <a:pt x="288" y="484"/>
                    <a:pt x="288" y="484"/>
                  </a:cubicBezTo>
                  <a:cubicBezTo>
                    <a:pt x="288" y="484"/>
                    <a:pt x="288" y="484"/>
                    <a:pt x="288" y="484"/>
                  </a:cubicBezTo>
                  <a:cubicBezTo>
                    <a:pt x="287" y="484"/>
                    <a:pt x="287" y="484"/>
                    <a:pt x="287" y="484"/>
                  </a:cubicBezTo>
                  <a:cubicBezTo>
                    <a:pt x="287" y="483"/>
                    <a:pt x="287" y="483"/>
                    <a:pt x="287" y="483"/>
                  </a:cubicBezTo>
                  <a:cubicBezTo>
                    <a:pt x="287" y="483"/>
                    <a:pt x="287" y="483"/>
                    <a:pt x="287" y="483"/>
                  </a:cubicBezTo>
                  <a:cubicBezTo>
                    <a:pt x="287" y="483"/>
                    <a:pt x="287" y="483"/>
                    <a:pt x="287" y="483"/>
                  </a:cubicBezTo>
                  <a:cubicBezTo>
                    <a:pt x="287" y="483"/>
                    <a:pt x="287" y="483"/>
                    <a:pt x="287" y="483"/>
                  </a:cubicBezTo>
                  <a:cubicBezTo>
                    <a:pt x="287" y="482"/>
                    <a:pt x="287" y="482"/>
                    <a:pt x="287" y="482"/>
                  </a:cubicBezTo>
                  <a:cubicBezTo>
                    <a:pt x="287" y="482"/>
                    <a:pt x="287" y="482"/>
                    <a:pt x="287" y="482"/>
                  </a:cubicBezTo>
                  <a:cubicBezTo>
                    <a:pt x="287" y="482"/>
                    <a:pt x="287" y="482"/>
                    <a:pt x="287" y="482"/>
                  </a:cubicBezTo>
                  <a:cubicBezTo>
                    <a:pt x="287" y="482"/>
                    <a:pt x="287" y="482"/>
                    <a:pt x="287" y="482"/>
                  </a:cubicBezTo>
                  <a:cubicBezTo>
                    <a:pt x="288" y="482"/>
                    <a:pt x="288" y="482"/>
                    <a:pt x="288" y="482"/>
                  </a:cubicBezTo>
                  <a:cubicBezTo>
                    <a:pt x="288" y="482"/>
                    <a:pt x="288" y="482"/>
                    <a:pt x="288" y="482"/>
                  </a:cubicBezTo>
                  <a:cubicBezTo>
                    <a:pt x="288" y="482"/>
                    <a:pt x="288" y="482"/>
                    <a:pt x="288" y="482"/>
                  </a:cubicBezTo>
                  <a:cubicBezTo>
                    <a:pt x="288" y="482"/>
                    <a:pt x="288" y="482"/>
                    <a:pt x="288" y="482"/>
                  </a:cubicBezTo>
                  <a:cubicBezTo>
                    <a:pt x="288" y="482"/>
                    <a:pt x="288" y="482"/>
                    <a:pt x="288" y="482"/>
                  </a:cubicBezTo>
                  <a:cubicBezTo>
                    <a:pt x="288" y="482"/>
                    <a:pt x="288" y="482"/>
                    <a:pt x="288" y="482"/>
                  </a:cubicBezTo>
                  <a:cubicBezTo>
                    <a:pt x="288" y="481"/>
                    <a:pt x="288" y="481"/>
                    <a:pt x="288" y="481"/>
                  </a:cubicBezTo>
                  <a:cubicBezTo>
                    <a:pt x="288" y="481"/>
                    <a:pt x="288" y="481"/>
                    <a:pt x="288" y="481"/>
                  </a:cubicBezTo>
                  <a:cubicBezTo>
                    <a:pt x="288" y="481"/>
                    <a:pt x="288" y="481"/>
                    <a:pt x="288" y="481"/>
                  </a:cubicBezTo>
                  <a:cubicBezTo>
                    <a:pt x="288" y="481"/>
                    <a:pt x="288" y="481"/>
                    <a:pt x="288" y="481"/>
                  </a:cubicBezTo>
                  <a:cubicBezTo>
                    <a:pt x="288" y="481"/>
                    <a:pt x="288" y="481"/>
                    <a:pt x="288" y="481"/>
                  </a:cubicBezTo>
                  <a:cubicBezTo>
                    <a:pt x="287" y="481"/>
                    <a:pt x="287" y="481"/>
                    <a:pt x="287" y="481"/>
                  </a:cubicBezTo>
                  <a:cubicBezTo>
                    <a:pt x="287" y="482"/>
                    <a:pt x="287" y="482"/>
                    <a:pt x="287" y="482"/>
                  </a:cubicBezTo>
                  <a:cubicBezTo>
                    <a:pt x="286" y="481"/>
                    <a:pt x="286" y="481"/>
                    <a:pt x="286" y="481"/>
                  </a:cubicBezTo>
                  <a:cubicBezTo>
                    <a:pt x="287" y="481"/>
                    <a:pt x="287" y="481"/>
                    <a:pt x="287" y="481"/>
                  </a:cubicBezTo>
                  <a:cubicBezTo>
                    <a:pt x="287" y="481"/>
                    <a:pt x="287" y="481"/>
                    <a:pt x="287" y="481"/>
                  </a:cubicBezTo>
                  <a:cubicBezTo>
                    <a:pt x="287" y="481"/>
                    <a:pt x="287" y="481"/>
                    <a:pt x="287" y="481"/>
                  </a:cubicBezTo>
                  <a:cubicBezTo>
                    <a:pt x="287" y="480"/>
                    <a:pt x="287" y="480"/>
                    <a:pt x="287" y="480"/>
                  </a:cubicBezTo>
                  <a:cubicBezTo>
                    <a:pt x="288" y="480"/>
                    <a:pt x="288" y="480"/>
                    <a:pt x="288" y="480"/>
                  </a:cubicBezTo>
                  <a:cubicBezTo>
                    <a:pt x="288" y="480"/>
                    <a:pt x="288" y="480"/>
                    <a:pt x="288" y="480"/>
                  </a:cubicBezTo>
                  <a:cubicBezTo>
                    <a:pt x="288" y="480"/>
                    <a:pt x="288" y="480"/>
                    <a:pt x="288" y="480"/>
                  </a:cubicBezTo>
                  <a:cubicBezTo>
                    <a:pt x="288" y="480"/>
                    <a:pt x="288" y="480"/>
                    <a:pt x="288" y="480"/>
                  </a:cubicBezTo>
                  <a:cubicBezTo>
                    <a:pt x="287" y="480"/>
                    <a:pt x="287" y="480"/>
                    <a:pt x="287" y="480"/>
                  </a:cubicBezTo>
                  <a:cubicBezTo>
                    <a:pt x="287" y="480"/>
                    <a:pt x="287" y="480"/>
                    <a:pt x="287" y="480"/>
                  </a:cubicBezTo>
                  <a:cubicBezTo>
                    <a:pt x="288" y="480"/>
                    <a:pt x="288" y="480"/>
                    <a:pt x="288" y="480"/>
                  </a:cubicBezTo>
                  <a:cubicBezTo>
                    <a:pt x="288" y="479"/>
                    <a:pt x="288" y="479"/>
                    <a:pt x="288" y="479"/>
                  </a:cubicBezTo>
                  <a:cubicBezTo>
                    <a:pt x="288" y="479"/>
                    <a:pt x="288" y="479"/>
                    <a:pt x="288" y="479"/>
                  </a:cubicBezTo>
                  <a:cubicBezTo>
                    <a:pt x="287" y="479"/>
                    <a:pt x="287" y="479"/>
                    <a:pt x="287" y="479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86" y="478"/>
                    <a:pt x="286" y="478"/>
                    <a:pt x="286" y="478"/>
                  </a:cubicBezTo>
                  <a:cubicBezTo>
                    <a:pt x="286" y="478"/>
                    <a:pt x="286" y="478"/>
                    <a:pt x="286" y="478"/>
                  </a:cubicBezTo>
                  <a:cubicBezTo>
                    <a:pt x="286" y="478"/>
                    <a:pt x="286" y="478"/>
                    <a:pt x="286" y="478"/>
                  </a:cubicBezTo>
                  <a:cubicBezTo>
                    <a:pt x="286" y="478"/>
                    <a:pt x="286" y="478"/>
                    <a:pt x="286" y="478"/>
                  </a:cubicBezTo>
                  <a:cubicBezTo>
                    <a:pt x="286" y="478"/>
                    <a:pt x="286" y="478"/>
                    <a:pt x="286" y="478"/>
                  </a:cubicBezTo>
                  <a:cubicBezTo>
                    <a:pt x="286" y="478"/>
                    <a:pt x="286" y="478"/>
                    <a:pt x="286" y="478"/>
                  </a:cubicBezTo>
                  <a:cubicBezTo>
                    <a:pt x="286" y="478"/>
                    <a:pt x="286" y="478"/>
                    <a:pt x="286" y="478"/>
                  </a:cubicBezTo>
                  <a:cubicBezTo>
                    <a:pt x="286" y="477"/>
                    <a:pt x="286" y="477"/>
                    <a:pt x="286" y="477"/>
                  </a:cubicBezTo>
                  <a:cubicBezTo>
                    <a:pt x="286" y="477"/>
                    <a:pt x="286" y="477"/>
                    <a:pt x="286" y="477"/>
                  </a:cubicBezTo>
                  <a:cubicBezTo>
                    <a:pt x="286" y="477"/>
                    <a:pt x="286" y="477"/>
                    <a:pt x="286" y="477"/>
                  </a:cubicBezTo>
                  <a:cubicBezTo>
                    <a:pt x="285" y="476"/>
                    <a:pt x="285" y="476"/>
                    <a:pt x="285" y="476"/>
                  </a:cubicBezTo>
                  <a:cubicBezTo>
                    <a:pt x="285" y="476"/>
                    <a:pt x="285" y="476"/>
                    <a:pt x="285" y="476"/>
                  </a:cubicBezTo>
                  <a:cubicBezTo>
                    <a:pt x="285" y="476"/>
                    <a:pt x="285" y="476"/>
                    <a:pt x="285" y="476"/>
                  </a:cubicBezTo>
                  <a:cubicBezTo>
                    <a:pt x="285" y="475"/>
                    <a:pt x="285" y="475"/>
                    <a:pt x="285" y="475"/>
                  </a:cubicBezTo>
                  <a:cubicBezTo>
                    <a:pt x="285" y="475"/>
                    <a:pt x="285" y="475"/>
                    <a:pt x="285" y="475"/>
                  </a:cubicBezTo>
                  <a:cubicBezTo>
                    <a:pt x="285" y="474"/>
                    <a:pt x="285" y="474"/>
                    <a:pt x="285" y="474"/>
                  </a:cubicBezTo>
                  <a:cubicBezTo>
                    <a:pt x="285" y="474"/>
                    <a:pt x="285" y="474"/>
                    <a:pt x="285" y="474"/>
                  </a:cubicBezTo>
                  <a:cubicBezTo>
                    <a:pt x="284" y="474"/>
                    <a:pt x="284" y="474"/>
                    <a:pt x="284" y="474"/>
                  </a:cubicBezTo>
                  <a:cubicBezTo>
                    <a:pt x="284" y="474"/>
                    <a:pt x="284" y="474"/>
                    <a:pt x="284" y="474"/>
                  </a:cubicBezTo>
                  <a:cubicBezTo>
                    <a:pt x="284" y="474"/>
                    <a:pt x="284" y="474"/>
                    <a:pt x="284" y="474"/>
                  </a:cubicBezTo>
                  <a:cubicBezTo>
                    <a:pt x="284" y="473"/>
                    <a:pt x="284" y="473"/>
                    <a:pt x="284" y="473"/>
                  </a:cubicBezTo>
                  <a:cubicBezTo>
                    <a:pt x="284" y="473"/>
                    <a:pt x="284" y="473"/>
                    <a:pt x="284" y="473"/>
                  </a:cubicBezTo>
                  <a:cubicBezTo>
                    <a:pt x="283" y="473"/>
                    <a:pt x="283" y="473"/>
                    <a:pt x="283" y="473"/>
                  </a:cubicBezTo>
                  <a:cubicBezTo>
                    <a:pt x="281" y="471"/>
                    <a:pt x="281" y="471"/>
                    <a:pt x="281" y="471"/>
                  </a:cubicBezTo>
                  <a:cubicBezTo>
                    <a:pt x="281" y="471"/>
                    <a:pt x="281" y="471"/>
                    <a:pt x="281" y="471"/>
                  </a:cubicBezTo>
                  <a:cubicBezTo>
                    <a:pt x="280" y="470"/>
                    <a:pt x="280" y="470"/>
                    <a:pt x="280" y="470"/>
                  </a:cubicBezTo>
                  <a:cubicBezTo>
                    <a:pt x="280" y="470"/>
                    <a:pt x="280" y="470"/>
                    <a:pt x="280" y="470"/>
                  </a:cubicBezTo>
                  <a:cubicBezTo>
                    <a:pt x="280" y="470"/>
                    <a:pt x="280" y="470"/>
                    <a:pt x="280" y="470"/>
                  </a:cubicBezTo>
                  <a:cubicBezTo>
                    <a:pt x="280" y="470"/>
                    <a:pt x="280" y="470"/>
                    <a:pt x="280" y="470"/>
                  </a:cubicBezTo>
                  <a:cubicBezTo>
                    <a:pt x="279" y="469"/>
                    <a:pt x="279" y="469"/>
                    <a:pt x="279" y="469"/>
                  </a:cubicBezTo>
                  <a:cubicBezTo>
                    <a:pt x="278" y="468"/>
                    <a:pt x="278" y="468"/>
                    <a:pt x="278" y="468"/>
                  </a:cubicBezTo>
                  <a:cubicBezTo>
                    <a:pt x="277" y="468"/>
                    <a:pt x="277" y="468"/>
                    <a:pt x="277" y="468"/>
                  </a:cubicBezTo>
                  <a:cubicBezTo>
                    <a:pt x="277" y="468"/>
                    <a:pt x="277" y="468"/>
                    <a:pt x="277" y="468"/>
                  </a:cubicBezTo>
                  <a:cubicBezTo>
                    <a:pt x="279" y="469"/>
                    <a:pt x="279" y="469"/>
                    <a:pt x="279" y="469"/>
                  </a:cubicBezTo>
                  <a:cubicBezTo>
                    <a:pt x="280" y="469"/>
                    <a:pt x="280" y="469"/>
                    <a:pt x="280" y="469"/>
                  </a:cubicBezTo>
                  <a:cubicBezTo>
                    <a:pt x="280" y="469"/>
                    <a:pt x="280" y="469"/>
                    <a:pt x="280" y="469"/>
                  </a:cubicBezTo>
                  <a:cubicBezTo>
                    <a:pt x="281" y="469"/>
                    <a:pt x="281" y="469"/>
                    <a:pt x="281" y="469"/>
                  </a:cubicBezTo>
                  <a:cubicBezTo>
                    <a:pt x="281" y="468"/>
                    <a:pt x="281" y="468"/>
                    <a:pt x="281" y="468"/>
                  </a:cubicBezTo>
                  <a:cubicBezTo>
                    <a:pt x="282" y="467"/>
                    <a:pt x="282" y="467"/>
                    <a:pt x="282" y="467"/>
                  </a:cubicBezTo>
                  <a:cubicBezTo>
                    <a:pt x="282" y="467"/>
                    <a:pt x="282" y="467"/>
                    <a:pt x="282" y="467"/>
                  </a:cubicBezTo>
                  <a:cubicBezTo>
                    <a:pt x="282" y="467"/>
                    <a:pt x="282" y="467"/>
                    <a:pt x="282" y="467"/>
                  </a:cubicBezTo>
                  <a:cubicBezTo>
                    <a:pt x="282" y="468"/>
                    <a:pt x="282" y="468"/>
                    <a:pt x="282" y="468"/>
                  </a:cubicBezTo>
                  <a:cubicBezTo>
                    <a:pt x="282" y="468"/>
                    <a:pt x="282" y="468"/>
                    <a:pt x="282" y="468"/>
                  </a:cubicBezTo>
                  <a:cubicBezTo>
                    <a:pt x="281" y="468"/>
                    <a:pt x="281" y="468"/>
                    <a:pt x="281" y="468"/>
                  </a:cubicBezTo>
                  <a:cubicBezTo>
                    <a:pt x="281" y="468"/>
                    <a:pt x="281" y="468"/>
                    <a:pt x="281" y="468"/>
                  </a:cubicBezTo>
                  <a:cubicBezTo>
                    <a:pt x="281" y="469"/>
                    <a:pt x="281" y="469"/>
                    <a:pt x="281" y="469"/>
                  </a:cubicBezTo>
                  <a:cubicBezTo>
                    <a:pt x="281" y="469"/>
                    <a:pt x="281" y="469"/>
                    <a:pt x="281" y="469"/>
                  </a:cubicBezTo>
                  <a:cubicBezTo>
                    <a:pt x="281" y="469"/>
                    <a:pt x="281" y="469"/>
                    <a:pt x="281" y="469"/>
                  </a:cubicBezTo>
                  <a:cubicBezTo>
                    <a:pt x="281" y="470"/>
                    <a:pt x="281" y="470"/>
                    <a:pt x="281" y="470"/>
                  </a:cubicBezTo>
                  <a:cubicBezTo>
                    <a:pt x="281" y="470"/>
                    <a:pt x="281" y="470"/>
                    <a:pt x="281" y="470"/>
                  </a:cubicBezTo>
                  <a:cubicBezTo>
                    <a:pt x="282" y="469"/>
                    <a:pt x="282" y="469"/>
                    <a:pt x="282" y="469"/>
                  </a:cubicBezTo>
                  <a:cubicBezTo>
                    <a:pt x="282" y="469"/>
                    <a:pt x="282" y="469"/>
                    <a:pt x="282" y="469"/>
                  </a:cubicBezTo>
                  <a:cubicBezTo>
                    <a:pt x="282" y="469"/>
                    <a:pt x="282" y="469"/>
                    <a:pt x="282" y="469"/>
                  </a:cubicBezTo>
                  <a:cubicBezTo>
                    <a:pt x="282" y="469"/>
                    <a:pt x="282" y="469"/>
                    <a:pt x="282" y="469"/>
                  </a:cubicBezTo>
                  <a:cubicBezTo>
                    <a:pt x="282" y="469"/>
                    <a:pt x="282" y="469"/>
                    <a:pt x="282" y="469"/>
                  </a:cubicBezTo>
                  <a:cubicBezTo>
                    <a:pt x="282" y="469"/>
                    <a:pt x="282" y="469"/>
                    <a:pt x="282" y="469"/>
                  </a:cubicBezTo>
                  <a:cubicBezTo>
                    <a:pt x="282" y="469"/>
                    <a:pt x="282" y="469"/>
                    <a:pt x="282" y="469"/>
                  </a:cubicBezTo>
                  <a:cubicBezTo>
                    <a:pt x="282" y="469"/>
                    <a:pt x="282" y="469"/>
                    <a:pt x="282" y="469"/>
                  </a:cubicBezTo>
                  <a:cubicBezTo>
                    <a:pt x="282" y="469"/>
                    <a:pt x="282" y="469"/>
                    <a:pt x="282" y="469"/>
                  </a:cubicBezTo>
                  <a:cubicBezTo>
                    <a:pt x="282" y="469"/>
                    <a:pt x="282" y="469"/>
                    <a:pt x="282" y="469"/>
                  </a:cubicBezTo>
                  <a:cubicBezTo>
                    <a:pt x="282" y="470"/>
                    <a:pt x="282" y="470"/>
                    <a:pt x="282" y="470"/>
                  </a:cubicBezTo>
                  <a:cubicBezTo>
                    <a:pt x="282" y="470"/>
                    <a:pt x="282" y="470"/>
                    <a:pt x="282" y="470"/>
                  </a:cubicBezTo>
                  <a:cubicBezTo>
                    <a:pt x="282" y="470"/>
                    <a:pt x="282" y="470"/>
                    <a:pt x="282" y="470"/>
                  </a:cubicBezTo>
                  <a:cubicBezTo>
                    <a:pt x="282" y="470"/>
                    <a:pt x="282" y="470"/>
                    <a:pt x="282" y="470"/>
                  </a:cubicBezTo>
                  <a:cubicBezTo>
                    <a:pt x="282" y="470"/>
                    <a:pt x="282" y="470"/>
                    <a:pt x="282" y="470"/>
                  </a:cubicBezTo>
                  <a:cubicBezTo>
                    <a:pt x="282" y="470"/>
                    <a:pt x="282" y="470"/>
                    <a:pt x="282" y="470"/>
                  </a:cubicBezTo>
                  <a:cubicBezTo>
                    <a:pt x="282" y="470"/>
                    <a:pt x="282" y="470"/>
                    <a:pt x="282" y="470"/>
                  </a:cubicBezTo>
                  <a:cubicBezTo>
                    <a:pt x="283" y="470"/>
                    <a:pt x="283" y="470"/>
                    <a:pt x="283" y="470"/>
                  </a:cubicBezTo>
                  <a:cubicBezTo>
                    <a:pt x="283" y="470"/>
                    <a:pt x="283" y="470"/>
                    <a:pt x="283" y="470"/>
                  </a:cubicBezTo>
                  <a:cubicBezTo>
                    <a:pt x="282" y="470"/>
                    <a:pt x="282" y="470"/>
                    <a:pt x="282" y="470"/>
                  </a:cubicBezTo>
                  <a:cubicBezTo>
                    <a:pt x="282" y="470"/>
                    <a:pt x="282" y="470"/>
                    <a:pt x="282" y="470"/>
                  </a:cubicBezTo>
                  <a:cubicBezTo>
                    <a:pt x="283" y="470"/>
                    <a:pt x="283" y="470"/>
                    <a:pt x="283" y="470"/>
                  </a:cubicBezTo>
                  <a:cubicBezTo>
                    <a:pt x="283" y="469"/>
                    <a:pt x="283" y="469"/>
                    <a:pt x="283" y="469"/>
                  </a:cubicBezTo>
                  <a:cubicBezTo>
                    <a:pt x="283" y="469"/>
                    <a:pt x="283" y="469"/>
                    <a:pt x="283" y="469"/>
                  </a:cubicBezTo>
                  <a:cubicBezTo>
                    <a:pt x="283" y="469"/>
                    <a:pt x="283" y="469"/>
                    <a:pt x="283" y="469"/>
                  </a:cubicBezTo>
                  <a:cubicBezTo>
                    <a:pt x="283" y="469"/>
                    <a:pt x="283" y="469"/>
                    <a:pt x="283" y="469"/>
                  </a:cubicBezTo>
                  <a:cubicBezTo>
                    <a:pt x="283" y="469"/>
                    <a:pt x="283" y="469"/>
                    <a:pt x="283" y="469"/>
                  </a:cubicBezTo>
                  <a:cubicBezTo>
                    <a:pt x="283" y="469"/>
                    <a:pt x="283" y="469"/>
                    <a:pt x="283" y="469"/>
                  </a:cubicBezTo>
                  <a:cubicBezTo>
                    <a:pt x="283" y="468"/>
                    <a:pt x="283" y="468"/>
                    <a:pt x="283" y="468"/>
                  </a:cubicBezTo>
                  <a:cubicBezTo>
                    <a:pt x="283" y="468"/>
                    <a:pt x="283" y="468"/>
                    <a:pt x="283" y="468"/>
                  </a:cubicBezTo>
                  <a:cubicBezTo>
                    <a:pt x="283" y="468"/>
                    <a:pt x="283" y="468"/>
                    <a:pt x="283" y="468"/>
                  </a:cubicBezTo>
                  <a:cubicBezTo>
                    <a:pt x="283" y="467"/>
                    <a:pt x="283" y="467"/>
                    <a:pt x="283" y="467"/>
                  </a:cubicBezTo>
                  <a:cubicBezTo>
                    <a:pt x="283" y="467"/>
                    <a:pt x="283" y="467"/>
                    <a:pt x="283" y="467"/>
                  </a:cubicBezTo>
                  <a:cubicBezTo>
                    <a:pt x="283" y="467"/>
                    <a:pt x="283" y="467"/>
                    <a:pt x="283" y="467"/>
                  </a:cubicBezTo>
                  <a:cubicBezTo>
                    <a:pt x="283" y="467"/>
                    <a:pt x="283" y="467"/>
                    <a:pt x="283" y="467"/>
                  </a:cubicBezTo>
                  <a:cubicBezTo>
                    <a:pt x="284" y="466"/>
                    <a:pt x="284" y="466"/>
                    <a:pt x="284" y="466"/>
                  </a:cubicBezTo>
                  <a:cubicBezTo>
                    <a:pt x="284" y="466"/>
                    <a:pt x="284" y="466"/>
                    <a:pt x="284" y="466"/>
                  </a:cubicBezTo>
                  <a:cubicBezTo>
                    <a:pt x="284" y="466"/>
                    <a:pt x="284" y="466"/>
                    <a:pt x="284" y="466"/>
                  </a:cubicBezTo>
                  <a:cubicBezTo>
                    <a:pt x="285" y="466"/>
                    <a:pt x="285" y="466"/>
                    <a:pt x="285" y="466"/>
                  </a:cubicBezTo>
                  <a:cubicBezTo>
                    <a:pt x="285" y="466"/>
                    <a:pt x="285" y="466"/>
                    <a:pt x="285" y="466"/>
                  </a:cubicBezTo>
                  <a:cubicBezTo>
                    <a:pt x="285" y="466"/>
                    <a:pt x="285" y="466"/>
                    <a:pt x="285" y="466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4" y="465"/>
                    <a:pt x="284" y="465"/>
                    <a:pt x="284" y="465"/>
                  </a:cubicBezTo>
                  <a:cubicBezTo>
                    <a:pt x="284" y="465"/>
                    <a:pt x="284" y="465"/>
                    <a:pt x="284" y="465"/>
                  </a:cubicBezTo>
                  <a:cubicBezTo>
                    <a:pt x="284" y="465"/>
                    <a:pt x="284" y="465"/>
                    <a:pt x="284" y="465"/>
                  </a:cubicBezTo>
                  <a:cubicBezTo>
                    <a:pt x="284" y="465"/>
                    <a:pt x="284" y="465"/>
                    <a:pt x="284" y="465"/>
                  </a:cubicBezTo>
                  <a:cubicBezTo>
                    <a:pt x="285" y="464"/>
                    <a:pt x="285" y="464"/>
                    <a:pt x="285" y="464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5" y="465"/>
                    <a:pt x="285" y="465"/>
                    <a:pt x="285" y="465"/>
                  </a:cubicBezTo>
                  <a:cubicBezTo>
                    <a:pt x="286" y="465"/>
                    <a:pt x="286" y="465"/>
                    <a:pt x="286" y="465"/>
                  </a:cubicBezTo>
                  <a:cubicBezTo>
                    <a:pt x="286" y="465"/>
                    <a:pt x="286" y="465"/>
                    <a:pt x="286" y="465"/>
                  </a:cubicBezTo>
                  <a:cubicBezTo>
                    <a:pt x="286" y="465"/>
                    <a:pt x="286" y="465"/>
                    <a:pt x="286" y="465"/>
                  </a:cubicBezTo>
                  <a:cubicBezTo>
                    <a:pt x="286" y="465"/>
                    <a:pt x="286" y="465"/>
                    <a:pt x="286" y="465"/>
                  </a:cubicBezTo>
                  <a:cubicBezTo>
                    <a:pt x="287" y="465"/>
                    <a:pt x="287" y="465"/>
                    <a:pt x="287" y="465"/>
                  </a:cubicBezTo>
                  <a:cubicBezTo>
                    <a:pt x="288" y="464"/>
                    <a:pt x="288" y="464"/>
                    <a:pt x="288" y="464"/>
                  </a:cubicBezTo>
                  <a:cubicBezTo>
                    <a:pt x="288" y="464"/>
                    <a:pt x="288" y="464"/>
                    <a:pt x="288" y="464"/>
                  </a:cubicBezTo>
                  <a:cubicBezTo>
                    <a:pt x="287" y="464"/>
                    <a:pt x="287" y="464"/>
                    <a:pt x="287" y="464"/>
                  </a:cubicBezTo>
                  <a:cubicBezTo>
                    <a:pt x="287" y="465"/>
                    <a:pt x="287" y="465"/>
                    <a:pt x="287" y="465"/>
                  </a:cubicBezTo>
                  <a:cubicBezTo>
                    <a:pt x="287" y="465"/>
                    <a:pt x="287" y="465"/>
                    <a:pt x="287" y="465"/>
                  </a:cubicBezTo>
                  <a:cubicBezTo>
                    <a:pt x="287" y="464"/>
                    <a:pt x="287" y="464"/>
                    <a:pt x="287" y="464"/>
                  </a:cubicBezTo>
                  <a:cubicBezTo>
                    <a:pt x="287" y="464"/>
                    <a:pt x="287" y="464"/>
                    <a:pt x="287" y="464"/>
                  </a:cubicBezTo>
                  <a:cubicBezTo>
                    <a:pt x="287" y="464"/>
                    <a:pt x="287" y="464"/>
                    <a:pt x="287" y="464"/>
                  </a:cubicBezTo>
                  <a:cubicBezTo>
                    <a:pt x="287" y="464"/>
                    <a:pt x="287" y="464"/>
                    <a:pt x="287" y="464"/>
                  </a:cubicBezTo>
                  <a:cubicBezTo>
                    <a:pt x="287" y="464"/>
                    <a:pt x="287" y="464"/>
                    <a:pt x="287" y="464"/>
                  </a:cubicBezTo>
                  <a:cubicBezTo>
                    <a:pt x="287" y="464"/>
                    <a:pt x="287" y="464"/>
                    <a:pt x="287" y="464"/>
                  </a:cubicBezTo>
                  <a:cubicBezTo>
                    <a:pt x="287" y="464"/>
                    <a:pt x="287" y="464"/>
                    <a:pt x="287" y="464"/>
                  </a:cubicBezTo>
                  <a:cubicBezTo>
                    <a:pt x="287" y="464"/>
                    <a:pt x="287" y="464"/>
                    <a:pt x="287" y="464"/>
                  </a:cubicBezTo>
                  <a:cubicBezTo>
                    <a:pt x="286" y="463"/>
                    <a:pt x="286" y="463"/>
                    <a:pt x="286" y="463"/>
                  </a:cubicBezTo>
                  <a:cubicBezTo>
                    <a:pt x="286" y="463"/>
                    <a:pt x="286" y="463"/>
                    <a:pt x="286" y="463"/>
                  </a:cubicBezTo>
                  <a:cubicBezTo>
                    <a:pt x="286" y="463"/>
                    <a:pt x="286" y="463"/>
                    <a:pt x="286" y="463"/>
                  </a:cubicBezTo>
                  <a:cubicBezTo>
                    <a:pt x="286" y="463"/>
                    <a:pt x="286" y="463"/>
                    <a:pt x="286" y="463"/>
                  </a:cubicBezTo>
                  <a:cubicBezTo>
                    <a:pt x="284" y="462"/>
                    <a:pt x="284" y="462"/>
                    <a:pt x="284" y="462"/>
                  </a:cubicBezTo>
                  <a:cubicBezTo>
                    <a:pt x="284" y="462"/>
                    <a:pt x="284" y="462"/>
                    <a:pt x="284" y="462"/>
                  </a:cubicBezTo>
                  <a:cubicBezTo>
                    <a:pt x="284" y="462"/>
                    <a:pt x="284" y="462"/>
                    <a:pt x="284" y="462"/>
                  </a:cubicBezTo>
                  <a:cubicBezTo>
                    <a:pt x="283" y="463"/>
                    <a:pt x="283" y="463"/>
                    <a:pt x="283" y="463"/>
                  </a:cubicBezTo>
                  <a:cubicBezTo>
                    <a:pt x="283" y="464"/>
                    <a:pt x="283" y="464"/>
                    <a:pt x="283" y="464"/>
                  </a:cubicBezTo>
                  <a:cubicBezTo>
                    <a:pt x="282" y="464"/>
                    <a:pt x="282" y="464"/>
                    <a:pt x="282" y="464"/>
                  </a:cubicBezTo>
                  <a:cubicBezTo>
                    <a:pt x="282" y="463"/>
                    <a:pt x="282" y="463"/>
                    <a:pt x="282" y="463"/>
                  </a:cubicBezTo>
                  <a:cubicBezTo>
                    <a:pt x="282" y="463"/>
                    <a:pt x="282" y="463"/>
                    <a:pt x="282" y="463"/>
                  </a:cubicBezTo>
                  <a:cubicBezTo>
                    <a:pt x="282" y="463"/>
                    <a:pt x="282" y="463"/>
                    <a:pt x="282" y="463"/>
                  </a:cubicBezTo>
                  <a:cubicBezTo>
                    <a:pt x="282" y="463"/>
                    <a:pt x="282" y="463"/>
                    <a:pt x="282" y="463"/>
                  </a:cubicBezTo>
                  <a:cubicBezTo>
                    <a:pt x="281" y="463"/>
                    <a:pt x="281" y="463"/>
                    <a:pt x="281" y="463"/>
                  </a:cubicBezTo>
                  <a:cubicBezTo>
                    <a:pt x="281" y="463"/>
                    <a:pt x="281" y="463"/>
                    <a:pt x="281" y="463"/>
                  </a:cubicBezTo>
                  <a:cubicBezTo>
                    <a:pt x="280" y="463"/>
                    <a:pt x="280" y="463"/>
                    <a:pt x="280" y="463"/>
                  </a:cubicBezTo>
                  <a:cubicBezTo>
                    <a:pt x="280" y="463"/>
                    <a:pt x="280" y="463"/>
                    <a:pt x="280" y="463"/>
                  </a:cubicBezTo>
                  <a:cubicBezTo>
                    <a:pt x="280" y="463"/>
                    <a:pt x="280" y="463"/>
                    <a:pt x="280" y="463"/>
                  </a:cubicBezTo>
                  <a:cubicBezTo>
                    <a:pt x="279" y="462"/>
                    <a:pt x="279" y="462"/>
                    <a:pt x="279" y="462"/>
                  </a:cubicBezTo>
                  <a:cubicBezTo>
                    <a:pt x="279" y="462"/>
                    <a:pt x="279" y="462"/>
                    <a:pt x="279" y="462"/>
                  </a:cubicBezTo>
                  <a:cubicBezTo>
                    <a:pt x="279" y="462"/>
                    <a:pt x="279" y="462"/>
                    <a:pt x="279" y="462"/>
                  </a:cubicBezTo>
                  <a:cubicBezTo>
                    <a:pt x="278" y="463"/>
                    <a:pt x="278" y="463"/>
                    <a:pt x="278" y="463"/>
                  </a:cubicBezTo>
                  <a:cubicBezTo>
                    <a:pt x="278" y="463"/>
                    <a:pt x="278" y="463"/>
                    <a:pt x="278" y="463"/>
                  </a:cubicBezTo>
                  <a:cubicBezTo>
                    <a:pt x="278" y="463"/>
                    <a:pt x="278" y="463"/>
                    <a:pt x="278" y="463"/>
                  </a:cubicBezTo>
                  <a:cubicBezTo>
                    <a:pt x="278" y="463"/>
                    <a:pt x="278" y="463"/>
                    <a:pt x="278" y="463"/>
                  </a:cubicBezTo>
                  <a:cubicBezTo>
                    <a:pt x="276" y="463"/>
                    <a:pt x="276" y="463"/>
                    <a:pt x="276" y="463"/>
                  </a:cubicBezTo>
                  <a:cubicBezTo>
                    <a:pt x="276" y="463"/>
                    <a:pt x="276" y="463"/>
                    <a:pt x="276" y="463"/>
                  </a:cubicBezTo>
                  <a:cubicBezTo>
                    <a:pt x="276" y="464"/>
                    <a:pt x="276" y="464"/>
                    <a:pt x="276" y="464"/>
                  </a:cubicBezTo>
                  <a:cubicBezTo>
                    <a:pt x="276" y="464"/>
                    <a:pt x="276" y="464"/>
                    <a:pt x="276" y="464"/>
                  </a:cubicBezTo>
                  <a:cubicBezTo>
                    <a:pt x="276" y="463"/>
                    <a:pt x="276" y="463"/>
                    <a:pt x="276" y="463"/>
                  </a:cubicBezTo>
                  <a:cubicBezTo>
                    <a:pt x="276" y="463"/>
                    <a:pt x="276" y="463"/>
                    <a:pt x="276" y="463"/>
                  </a:cubicBezTo>
                  <a:cubicBezTo>
                    <a:pt x="278" y="462"/>
                    <a:pt x="278" y="462"/>
                    <a:pt x="278" y="462"/>
                  </a:cubicBezTo>
                  <a:cubicBezTo>
                    <a:pt x="278" y="462"/>
                    <a:pt x="278" y="462"/>
                    <a:pt x="278" y="462"/>
                  </a:cubicBezTo>
                  <a:cubicBezTo>
                    <a:pt x="279" y="461"/>
                    <a:pt x="279" y="461"/>
                    <a:pt x="279" y="461"/>
                  </a:cubicBezTo>
                  <a:cubicBezTo>
                    <a:pt x="279" y="461"/>
                    <a:pt x="279" y="461"/>
                    <a:pt x="279" y="461"/>
                  </a:cubicBezTo>
                  <a:cubicBezTo>
                    <a:pt x="280" y="461"/>
                    <a:pt x="280" y="461"/>
                    <a:pt x="280" y="461"/>
                  </a:cubicBezTo>
                  <a:cubicBezTo>
                    <a:pt x="280" y="460"/>
                    <a:pt x="280" y="460"/>
                    <a:pt x="280" y="460"/>
                  </a:cubicBezTo>
                  <a:cubicBezTo>
                    <a:pt x="280" y="460"/>
                    <a:pt x="280" y="460"/>
                    <a:pt x="280" y="460"/>
                  </a:cubicBezTo>
                  <a:cubicBezTo>
                    <a:pt x="279" y="460"/>
                    <a:pt x="279" y="460"/>
                    <a:pt x="279" y="460"/>
                  </a:cubicBezTo>
                  <a:cubicBezTo>
                    <a:pt x="279" y="460"/>
                    <a:pt x="279" y="460"/>
                    <a:pt x="279" y="460"/>
                  </a:cubicBezTo>
                  <a:cubicBezTo>
                    <a:pt x="279" y="460"/>
                    <a:pt x="279" y="460"/>
                    <a:pt x="279" y="460"/>
                  </a:cubicBezTo>
                  <a:cubicBezTo>
                    <a:pt x="279" y="460"/>
                    <a:pt x="279" y="460"/>
                    <a:pt x="279" y="460"/>
                  </a:cubicBezTo>
                  <a:cubicBezTo>
                    <a:pt x="279" y="460"/>
                    <a:pt x="279" y="460"/>
                    <a:pt x="279" y="460"/>
                  </a:cubicBezTo>
                  <a:cubicBezTo>
                    <a:pt x="278" y="460"/>
                    <a:pt x="278" y="460"/>
                    <a:pt x="278" y="460"/>
                  </a:cubicBezTo>
                  <a:cubicBezTo>
                    <a:pt x="278" y="460"/>
                    <a:pt x="278" y="460"/>
                    <a:pt x="278" y="460"/>
                  </a:cubicBezTo>
                  <a:cubicBezTo>
                    <a:pt x="278" y="460"/>
                    <a:pt x="278" y="460"/>
                    <a:pt x="278" y="460"/>
                  </a:cubicBezTo>
                  <a:cubicBezTo>
                    <a:pt x="278" y="460"/>
                    <a:pt x="278" y="460"/>
                    <a:pt x="278" y="460"/>
                  </a:cubicBezTo>
                  <a:cubicBezTo>
                    <a:pt x="278" y="460"/>
                    <a:pt x="278" y="460"/>
                    <a:pt x="278" y="460"/>
                  </a:cubicBezTo>
                  <a:cubicBezTo>
                    <a:pt x="278" y="460"/>
                    <a:pt x="278" y="460"/>
                    <a:pt x="278" y="460"/>
                  </a:cubicBezTo>
                  <a:cubicBezTo>
                    <a:pt x="278" y="460"/>
                    <a:pt x="278" y="460"/>
                    <a:pt x="278" y="460"/>
                  </a:cubicBezTo>
                  <a:cubicBezTo>
                    <a:pt x="277" y="459"/>
                    <a:pt x="277" y="459"/>
                    <a:pt x="277" y="459"/>
                  </a:cubicBezTo>
                  <a:cubicBezTo>
                    <a:pt x="276" y="459"/>
                    <a:pt x="276" y="459"/>
                    <a:pt x="276" y="459"/>
                  </a:cubicBezTo>
                  <a:cubicBezTo>
                    <a:pt x="276" y="460"/>
                    <a:pt x="276" y="460"/>
                    <a:pt x="276" y="460"/>
                  </a:cubicBezTo>
                  <a:cubicBezTo>
                    <a:pt x="276" y="460"/>
                    <a:pt x="276" y="460"/>
                    <a:pt x="276" y="460"/>
                  </a:cubicBezTo>
                  <a:cubicBezTo>
                    <a:pt x="276" y="460"/>
                    <a:pt x="276" y="460"/>
                    <a:pt x="276" y="460"/>
                  </a:cubicBezTo>
                  <a:cubicBezTo>
                    <a:pt x="276" y="460"/>
                    <a:pt x="276" y="460"/>
                    <a:pt x="276" y="460"/>
                  </a:cubicBezTo>
                  <a:cubicBezTo>
                    <a:pt x="276" y="460"/>
                    <a:pt x="276" y="460"/>
                    <a:pt x="276" y="460"/>
                  </a:cubicBezTo>
                  <a:cubicBezTo>
                    <a:pt x="276" y="460"/>
                    <a:pt x="276" y="460"/>
                    <a:pt x="276" y="460"/>
                  </a:cubicBezTo>
                  <a:cubicBezTo>
                    <a:pt x="276" y="461"/>
                    <a:pt x="276" y="461"/>
                    <a:pt x="276" y="461"/>
                  </a:cubicBezTo>
                  <a:cubicBezTo>
                    <a:pt x="275" y="461"/>
                    <a:pt x="275" y="461"/>
                    <a:pt x="275" y="461"/>
                  </a:cubicBezTo>
                  <a:cubicBezTo>
                    <a:pt x="275" y="461"/>
                    <a:pt x="275" y="461"/>
                    <a:pt x="275" y="461"/>
                  </a:cubicBezTo>
                  <a:cubicBezTo>
                    <a:pt x="275" y="461"/>
                    <a:pt x="275" y="461"/>
                    <a:pt x="275" y="461"/>
                  </a:cubicBezTo>
                  <a:cubicBezTo>
                    <a:pt x="276" y="461"/>
                    <a:pt x="276" y="461"/>
                    <a:pt x="276" y="461"/>
                  </a:cubicBezTo>
                  <a:cubicBezTo>
                    <a:pt x="276" y="462"/>
                    <a:pt x="276" y="462"/>
                    <a:pt x="276" y="462"/>
                  </a:cubicBezTo>
                  <a:cubicBezTo>
                    <a:pt x="275" y="462"/>
                    <a:pt x="275" y="462"/>
                    <a:pt x="275" y="462"/>
                  </a:cubicBezTo>
                  <a:cubicBezTo>
                    <a:pt x="275" y="462"/>
                    <a:pt x="275" y="462"/>
                    <a:pt x="275" y="462"/>
                  </a:cubicBezTo>
                  <a:cubicBezTo>
                    <a:pt x="275" y="463"/>
                    <a:pt x="275" y="463"/>
                    <a:pt x="275" y="463"/>
                  </a:cubicBezTo>
                  <a:cubicBezTo>
                    <a:pt x="274" y="463"/>
                    <a:pt x="274" y="463"/>
                    <a:pt x="274" y="463"/>
                  </a:cubicBezTo>
                  <a:cubicBezTo>
                    <a:pt x="274" y="463"/>
                    <a:pt x="274" y="463"/>
                    <a:pt x="274" y="463"/>
                  </a:cubicBezTo>
                  <a:cubicBezTo>
                    <a:pt x="274" y="463"/>
                    <a:pt x="274" y="463"/>
                    <a:pt x="274" y="463"/>
                  </a:cubicBezTo>
                  <a:cubicBezTo>
                    <a:pt x="274" y="463"/>
                    <a:pt x="274" y="463"/>
                    <a:pt x="274" y="463"/>
                  </a:cubicBezTo>
                  <a:cubicBezTo>
                    <a:pt x="274" y="463"/>
                    <a:pt x="274" y="463"/>
                    <a:pt x="274" y="463"/>
                  </a:cubicBezTo>
                  <a:cubicBezTo>
                    <a:pt x="274" y="464"/>
                    <a:pt x="274" y="464"/>
                    <a:pt x="274" y="464"/>
                  </a:cubicBezTo>
                  <a:cubicBezTo>
                    <a:pt x="274" y="464"/>
                    <a:pt x="274" y="464"/>
                    <a:pt x="274" y="464"/>
                  </a:cubicBezTo>
                  <a:cubicBezTo>
                    <a:pt x="274" y="464"/>
                    <a:pt x="274" y="464"/>
                    <a:pt x="274" y="464"/>
                  </a:cubicBezTo>
                  <a:cubicBezTo>
                    <a:pt x="273" y="464"/>
                    <a:pt x="273" y="464"/>
                    <a:pt x="273" y="464"/>
                  </a:cubicBezTo>
                  <a:cubicBezTo>
                    <a:pt x="272" y="464"/>
                    <a:pt x="272" y="464"/>
                    <a:pt x="272" y="464"/>
                  </a:cubicBezTo>
                  <a:cubicBezTo>
                    <a:pt x="272" y="463"/>
                    <a:pt x="272" y="463"/>
                    <a:pt x="272" y="463"/>
                  </a:cubicBezTo>
                  <a:cubicBezTo>
                    <a:pt x="271" y="463"/>
                    <a:pt x="271" y="463"/>
                    <a:pt x="271" y="463"/>
                  </a:cubicBezTo>
                  <a:cubicBezTo>
                    <a:pt x="271" y="463"/>
                    <a:pt x="271" y="463"/>
                    <a:pt x="271" y="463"/>
                  </a:cubicBezTo>
                  <a:cubicBezTo>
                    <a:pt x="271" y="463"/>
                    <a:pt x="271" y="463"/>
                    <a:pt x="271" y="463"/>
                  </a:cubicBezTo>
                  <a:cubicBezTo>
                    <a:pt x="271" y="462"/>
                    <a:pt x="271" y="462"/>
                    <a:pt x="271" y="462"/>
                  </a:cubicBezTo>
                  <a:cubicBezTo>
                    <a:pt x="271" y="462"/>
                    <a:pt x="271" y="462"/>
                    <a:pt x="271" y="462"/>
                  </a:cubicBezTo>
                  <a:cubicBezTo>
                    <a:pt x="270" y="462"/>
                    <a:pt x="270" y="462"/>
                    <a:pt x="270" y="462"/>
                  </a:cubicBezTo>
                  <a:cubicBezTo>
                    <a:pt x="270" y="462"/>
                    <a:pt x="270" y="462"/>
                    <a:pt x="270" y="462"/>
                  </a:cubicBezTo>
                  <a:cubicBezTo>
                    <a:pt x="270" y="462"/>
                    <a:pt x="270" y="462"/>
                    <a:pt x="270" y="462"/>
                  </a:cubicBezTo>
                  <a:cubicBezTo>
                    <a:pt x="270" y="462"/>
                    <a:pt x="270" y="462"/>
                    <a:pt x="270" y="462"/>
                  </a:cubicBezTo>
                  <a:cubicBezTo>
                    <a:pt x="270" y="462"/>
                    <a:pt x="270" y="462"/>
                    <a:pt x="270" y="462"/>
                  </a:cubicBezTo>
                  <a:cubicBezTo>
                    <a:pt x="270" y="462"/>
                    <a:pt x="270" y="462"/>
                    <a:pt x="270" y="462"/>
                  </a:cubicBezTo>
                  <a:cubicBezTo>
                    <a:pt x="270" y="462"/>
                    <a:pt x="270" y="462"/>
                    <a:pt x="270" y="462"/>
                  </a:cubicBezTo>
                  <a:cubicBezTo>
                    <a:pt x="270" y="462"/>
                    <a:pt x="270" y="462"/>
                    <a:pt x="270" y="462"/>
                  </a:cubicBezTo>
                  <a:cubicBezTo>
                    <a:pt x="269" y="462"/>
                    <a:pt x="269" y="462"/>
                    <a:pt x="269" y="462"/>
                  </a:cubicBezTo>
                  <a:cubicBezTo>
                    <a:pt x="269" y="461"/>
                    <a:pt x="269" y="461"/>
                    <a:pt x="269" y="461"/>
                  </a:cubicBezTo>
                  <a:cubicBezTo>
                    <a:pt x="269" y="461"/>
                    <a:pt x="269" y="461"/>
                    <a:pt x="269" y="461"/>
                  </a:cubicBezTo>
                  <a:cubicBezTo>
                    <a:pt x="269" y="461"/>
                    <a:pt x="269" y="461"/>
                    <a:pt x="269" y="461"/>
                  </a:cubicBezTo>
                  <a:cubicBezTo>
                    <a:pt x="269" y="461"/>
                    <a:pt x="269" y="461"/>
                    <a:pt x="269" y="461"/>
                  </a:cubicBezTo>
                  <a:cubicBezTo>
                    <a:pt x="269" y="461"/>
                    <a:pt x="269" y="461"/>
                    <a:pt x="269" y="461"/>
                  </a:cubicBezTo>
                  <a:cubicBezTo>
                    <a:pt x="269" y="461"/>
                    <a:pt x="269" y="461"/>
                    <a:pt x="269" y="461"/>
                  </a:cubicBezTo>
                  <a:cubicBezTo>
                    <a:pt x="269" y="461"/>
                    <a:pt x="269" y="461"/>
                    <a:pt x="269" y="461"/>
                  </a:cubicBezTo>
                  <a:cubicBezTo>
                    <a:pt x="271" y="461"/>
                    <a:pt x="271" y="461"/>
                    <a:pt x="271" y="461"/>
                  </a:cubicBezTo>
                  <a:cubicBezTo>
                    <a:pt x="271" y="461"/>
                    <a:pt x="271" y="461"/>
                    <a:pt x="271" y="461"/>
                  </a:cubicBezTo>
                  <a:cubicBezTo>
                    <a:pt x="271" y="461"/>
                    <a:pt x="271" y="461"/>
                    <a:pt x="271" y="461"/>
                  </a:cubicBezTo>
                  <a:cubicBezTo>
                    <a:pt x="270" y="461"/>
                    <a:pt x="270" y="461"/>
                    <a:pt x="270" y="461"/>
                  </a:cubicBezTo>
                  <a:cubicBezTo>
                    <a:pt x="269" y="460"/>
                    <a:pt x="269" y="460"/>
                    <a:pt x="269" y="460"/>
                  </a:cubicBezTo>
                  <a:cubicBezTo>
                    <a:pt x="269" y="460"/>
                    <a:pt x="269" y="460"/>
                    <a:pt x="269" y="460"/>
                  </a:cubicBezTo>
                  <a:cubicBezTo>
                    <a:pt x="268" y="460"/>
                    <a:pt x="268" y="460"/>
                    <a:pt x="268" y="460"/>
                  </a:cubicBezTo>
                  <a:cubicBezTo>
                    <a:pt x="268" y="460"/>
                    <a:pt x="268" y="460"/>
                    <a:pt x="268" y="460"/>
                  </a:cubicBezTo>
                  <a:cubicBezTo>
                    <a:pt x="269" y="460"/>
                    <a:pt x="269" y="460"/>
                    <a:pt x="269" y="460"/>
                  </a:cubicBezTo>
                  <a:cubicBezTo>
                    <a:pt x="269" y="460"/>
                    <a:pt x="269" y="460"/>
                    <a:pt x="269" y="460"/>
                  </a:cubicBezTo>
                  <a:cubicBezTo>
                    <a:pt x="268" y="460"/>
                    <a:pt x="268" y="460"/>
                    <a:pt x="268" y="460"/>
                  </a:cubicBezTo>
                  <a:cubicBezTo>
                    <a:pt x="268" y="460"/>
                    <a:pt x="268" y="460"/>
                    <a:pt x="268" y="460"/>
                  </a:cubicBezTo>
                  <a:cubicBezTo>
                    <a:pt x="268" y="460"/>
                    <a:pt x="268" y="460"/>
                    <a:pt x="268" y="460"/>
                  </a:cubicBezTo>
                  <a:cubicBezTo>
                    <a:pt x="268" y="460"/>
                    <a:pt x="268" y="460"/>
                    <a:pt x="268" y="460"/>
                  </a:cubicBezTo>
                  <a:cubicBezTo>
                    <a:pt x="268" y="460"/>
                    <a:pt x="268" y="460"/>
                    <a:pt x="268" y="460"/>
                  </a:cubicBezTo>
                  <a:cubicBezTo>
                    <a:pt x="268" y="459"/>
                    <a:pt x="268" y="459"/>
                    <a:pt x="268" y="459"/>
                  </a:cubicBezTo>
                  <a:cubicBezTo>
                    <a:pt x="268" y="459"/>
                    <a:pt x="268" y="459"/>
                    <a:pt x="268" y="459"/>
                  </a:cubicBezTo>
                  <a:cubicBezTo>
                    <a:pt x="268" y="459"/>
                    <a:pt x="268" y="459"/>
                    <a:pt x="268" y="459"/>
                  </a:cubicBezTo>
                  <a:cubicBezTo>
                    <a:pt x="268" y="459"/>
                    <a:pt x="268" y="459"/>
                    <a:pt x="268" y="459"/>
                  </a:cubicBezTo>
                  <a:cubicBezTo>
                    <a:pt x="268" y="459"/>
                    <a:pt x="268" y="459"/>
                    <a:pt x="268" y="459"/>
                  </a:cubicBezTo>
                  <a:cubicBezTo>
                    <a:pt x="268" y="459"/>
                    <a:pt x="268" y="459"/>
                    <a:pt x="268" y="459"/>
                  </a:cubicBezTo>
                  <a:cubicBezTo>
                    <a:pt x="268" y="459"/>
                    <a:pt x="268" y="459"/>
                    <a:pt x="268" y="459"/>
                  </a:cubicBezTo>
                  <a:cubicBezTo>
                    <a:pt x="268" y="459"/>
                    <a:pt x="268" y="459"/>
                    <a:pt x="268" y="459"/>
                  </a:cubicBezTo>
                  <a:cubicBezTo>
                    <a:pt x="268" y="460"/>
                    <a:pt x="268" y="460"/>
                    <a:pt x="268" y="460"/>
                  </a:cubicBezTo>
                  <a:cubicBezTo>
                    <a:pt x="268" y="460"/>
                    <a:pt x="268" y="460"/>
                    <a:pt x="268" y="460"/>
                  </a:cubicBezTo>
                  <a:cubicBezTo>
                    <a:pt x="267" y="460"/>
                    <a:pt x="267" y="460"/>
                    <a:pt x="267" y="460"/>
                  </a:cubicBezTo>
                  <a:cubicBezTo>
                    <a:pt x="267" y="459"/>
                    <a:pt x="267" y="459"/>
                    <a:pt x="267" y="459"/>
                  </a:cubicBezTo>
                  <a:cubicBezTo>
                    <a:pt x="266" y="460"/>
                    <a:pt x="266" y="460"/>
                    <a:pt x="266" y="460"/>
                  </a:cubicBezTo>
                  <a:cubicBezTo>
                    <a:pt x="266" y="460"/>
                    <a:pt x="266" y="460"/>
                    <a:pt x="266" y="460"/>
                  </a:cubicBezTo>
                  <a:cubicBezTo>
                    <a:pt x="265" y="461"/>
                    <a:pt x="265" y="461"/>
                    <a:pt x="265" y="461"/>
                  </a:cubicBezTo>
                  <a:cubicBezTo>
                    <a:pt x="265" y="461"/>
                    <a:pt x="265" y="461"/>
                    <a:pt x="265" y="461"/>
                  </a:cubicBezTo>
                  <a:cubicBezTo>
                    <a:pt x="264" y="460"/>
                    <a:pt x="264" y="460"/>
                    <a:pt x="264" y="460"/>
                  </a:cubicBezTo>
                  <a:cubicBezTo>
                    <a:pt x="264" y="461"/>
                    <a:pt x="264" y="461"/>
                    <a:pt x="264" y="461"/>
                  </a:cubicBezTo>
                  <a:cubicBezTo>
                    <a:pt x="264" y="461"/>
                    <a:pt x="264" y="461"/>
                    <a:pt x="264" y="461"/>
                  </a:cubicBezTo>
                  <a:cubicBezTo>
                    <a:pt x="263" y="460"/>
                    <a:pt x="263" y="460"/>
                    <a:pt x="263" y="460"/>
                  </a:cubicBezTo>
                  <a:cubicBezTo>
                    <a:pt x="263" y="460"/>
                    <a:pt x="263" y="460"/>
                    <a:pt x="263" y="460"/>
                  </a:cubicBezTo>
                  <a:cubicBezTo>
                    <a:pt x="264" y="460"/>
                    <a:pt x="264" y="460"/>
                    <a:pt x="264" y="460"/>
                  </a:cubicBezTo>
                  <a:cubicBezTo>
                    <a:pt x="264" y="460"/>
                    <a:pt x="264" y="460"/>
                    <a:pt x="264" y="460"/>
                  </a:cubicBezTo>
                  <a:cubicBezTo>
                    <a:pt x="265" y="460"/>
                    <a:pt x="265" y="460"/>
                    <a:pt x="265" y="460"/>
                  </a:cubicBezTo>
                  <a:cubicBezTo>
                    <a:pt x="265" y="460"/>
                    <a:pt x="265" y="460"/>
                    <a:pt x="265" y="460"/>
                  </a:cubicBezTo>
                  <a:cubicBezTo>
                    <a:pt x="266" y="459"/>
                    <a:pt x="266" y="459"/>
                    <a:pt x="266" y="459"/>
                  </a:cubicBezTo>
                  <a:cubicBezTo>
                    <a:pt x="266" y="459"/>
                    <a:pt x="266" y="459"/>
                    <a:pt x="266" y="459"/>
                  </a:cubicBezTo>
                  <a:cubicBezTo>
                    <a:pt x="267" y="459"/>
                    <a:pt x="267" y="459"/>
                    <a:pt x="267" y="459"/>
                  </a:cubicBezTo>
                  <a:cubicBezTo>
                    <a:pt x="267" y="459"/>
                    <a:pt x="267" y="459"/>
                    <a:pt x="267" y="459"/>
                  </a:cubicBezTo>
                  <a:cubicBezTo>
                    <a:pt x="264" y="459"/>
                    <a:pt x="264" y="459"/>
                    <a:pt x="264" y="459"/>
                  </a:cubicBezTo>
                  <a:cubicBezTo>
                    <a:pt x="263" y="459"/>
                    <a:pt x="263" y="459"/>
                    <a:pt x="263" y="459"/>
                  </a:cubicBezTo>
                  <a:cubicBezTo>
                    <a:pt x="264" y="459"/>
                    <a:pt x="264" y="459"/>
                    <a:pt x="264" y="459"/>
                  </a:cubicBezTo>
                  <a:cubicBezTo>
                    <a:pt x="265" y="458"/>
                    <a:pt x="265" y="458"/>
                    <a:pt x="265" y="458"/>
                  </a:cubicBezTo>
                  <a:cubicBezTo>
                    <a:pt x="265" y="458"/>
                    <a:pt x="265" y="458"/>
                    <a:pt x="265" y="458"/>
                  </a:cubicBezTo>
                  <a:cubicBezTo>
                    <a:pt x="265" y="457"/>
                    <a:pt x="265" y="457"/>
                    <a:pt x="265" y="457"/>
                  </a:cubicBezTo>
                  <a:cubicBezTo>
                    <a:pt x="265" y="457"/>
                    <a:pt x="265" y="457"/>
                    <a:pt x="265" y="457"/>
                  </a:cubicBezTo>
                  <a:cubicBezTo>
                    <a:pt x="265" y="457"/>
                    <a:pt x="265" y="457"/>
                    <a:pt x="265" y="457"/>
                  </a:cubicBezTo>
                  <a:cubicBezTo>
                    <a:pt x="265" y="457"/>
                    <a:pt x="265" y="457"/>
                    <a:pt x="265" y="457"/>
                  </a:cubicBezTo>
                  <a:cubicBezTo>
                    <a:pt x="266" y="458"/>
                    <a:pt x="266" y="458"/>
                    <a:pt x="266" y="458"/>
                  </a:cubicBezTo>
                  <a:cubicBezTo>
                    <a:pt x="266" y="458"/>
                    <a:pt x="266" y="458"/>
                    <a:pt x="266" y="458"/>
                  </a:cubicBezTo>
                  <a:cubicBezTo>
                    <a:pt x="266" y="458"/>
                    <a:pt x="266" y="458"/>
                    <a:pt x="266" y="458"/>
                  </a:cubicBezTo>
                  <a:cubicBezTo>
                    <a:pt x="266" y="457"/>
                    <a:pt x="266" y="457"/>
                    <a:pt x="266" y="457"/>
                  </a:cubicBezTo>
                  <a:cubicBezTo>
                    <a:pt x="266" y="457"/>
                    <a:pt x="266" y="457"/>
                    <a:pt x="266" y="457"/>
                  </a:cubicBezTo>
                  <a:cubicBezTo>
                    <a:pt x="266" y="457"/>
                    <a:pt x="266" y="457"/>
                    <a:pt x="266" y="457"/>
                  </a:cubicBezTo>
                  <a:cubicBezTo>
                    <a:pt x="266" y="457"/>
                    <a:pt x="266" y="457"/>
                    <a:pt x="266" y="457"/>
                  </a:cubicBezTo>
                  <a:cubicBezTo>
                    <a:pt x="266" y="456"/>
                    <a:pt x="266" y="456"/>
                    <a:pt x="266" y="456"/>
                  </a:cubicBezTo>
                  <a:cubicBezTo>
                    <a:pt x="266" y="456"/>
                    <a:pt x="266" y="456"/>
                    <a:pt x="266" y="456"/>
                  </a:cubicBezTo>
                  <a:cubicBezTo>
                    <a:pt x="266" y="456"/>
                    <a:pt x="266" y="456"/>
                    <a:pt x="266" y="456"/>
                  </a:cubicBezTo>
                  <a:cubicBezTo>
                    <a:pt x="267" y="456"/>
                    <a:pt x="267" y="456"/>
                    <a:pt x="267" y="456"/>
                  </a:cubicBezTo>
                  <a:cubicBezTo>
                    <a:pt x="267" y="456"/>
                    <a:pt x="267" y="456"/>
                    <a:pt x="267" y="456"/>
                  </a:cubicBezTo>
                  <a:cubicBezTo>
                    <a:pt x="267" y="456"/>
                    <a:pt x="267" y="456"/>
                    <a:pt x="267" y="456"/>
                  </a:cubicBezTo>
                  <a:cubicBezTo>
                    <a:pt x="267" y="456"/>
                    <a:pt x="267" y="456"/>
                    <a:pt x="267" y="456"/>
                  </a:cubicBezTo>
                  <a:cubicBezTo>
                    <a:pt x="267" y="456"/>
                    <a:pt x="267" y="456"/>
                    <a:pt x="267" y="456"/>
                  </a:cubicBezTo>
                  <a:cubicBezTo>
                    <a:pt x="267" y="455"/>
                    <a:pt x="267" y="455"/>
                    <a:pt x="267" y="455"/>
                  </a:cubicBezTo>
                  <a:cubicBezTo>
                    <a:pt x="267" y="455"/>
                    <a:pt x="267" y="455"/>
                    <a:pt x="267" y="455"/>
                  </a:cubicBezTo>
                  <a:cubicBezTo>
                    <a:pt x="268" y="455"/>
                    <a:pt x="268" y="455"/>
                    <a:pt x="268" y="455"/>
                  </a:cubicBezTo>
                  <a:cubicBezTo>
                    <a:pt x="268" y="455"/>
                    <a:pt x="268" y="455"/>
                    <a:pt x="268" y="455"/>
                  </a:cubicBezTo>
                  <a:cubicBezTo>
                    <a:pt x="268" y="455"/>
                    <a:pt x="268" y="455"/>
                    <a:pt x="268" y="455"/>
                  </a:cubicBezTo>
                  <a:cubicBezTo>
                    <a:pt x="268" y="455"/>
                    <a:pt x="268" y="455"/>
                    <a:pt x="268" y="455"/>
                  </a:cubicBezTo>
                  <a:cubicBezTo>
                    <a:pt x="269" y="455"/>
                    <a:pt x="269" y="455"/>
                    <a:pt x="269" y="455"/>
                  </a:cubicBezTo>
                  <a:cubicBezTo>
                    <a:pt x="269" y="454"/>
                    <a:pt x="269" y="454"/>
                    <a:pt x="269" y="454"/>
                  </a:cubicBezTo>
                  <a:cubicBezTo>
                    <a:pt x="269" y="454"/>
                    <a:pt x="269" y="454"/>
                    <a:pt x="269" y="454"/>
                  </a:cubicBezTo>
                  <a:cubicBezTo>
                    <a:pt x="269" y="454"/>
                    <a:pt x="269" y="454"/>
                    <a:pt x="269" y="454"/>
                  </a:cubicBezTo>
                  <a:cubicBezTo>
                    <a:pt x="269" y="454"/>
                    <a:pt x="269" y="454"/>
                    <a:pt x="269" y="454"/>
                  </a:cubicBezTo>
                  <a:cubicBezTo>
                    <a:pt x="269" y="454"/>
                    <a:pt x="269" y="454"/>
                    <a:pt x="269" y="454"/>
                  </a:cubicBezTo>
                  <a:cubicBezTo>
                    <a:pt x="269" y="453"/>
                    <a:pt x="269" y="453"/>
                    <a:pt x="269" y="453"/>
                  </a:cubicBezTo>
                  <a:cubicBezTo>
                    <a:pt x="270" y="452"/>
                    <a:pt x="270" y="452"/>
                    <a:pt x="270" y="452"/>
                  </a:cubicBezTo>
                  <a:cubicBezTo>
                    <a:pt x="270" y="452"/>
                    <a:pt x="270" y="452"/>
                    <a:pt x="270" y="452"/>
                  </a:cubicBezTo>
                  <a:cubicBezTo>
                    <a:pt x="270" y="451"/>
                    <a:pt x="270" y="451"/>
                    <a:pt x="270" y="451"/>
                  </a:cubicBezTo>
                  <a:cubicBezTo>
                    <a:pt x="270" y="451"/>
                    <a:pt x="270" y="451"/>
                    <a:pt x="270" y="451"/>
                  </a:cubicBezTo>
                  <a:cubicBezTo>
                    <a:pt x="270" y="451"/>
                    <a:pt x="270" y="451"/>
                    <a:pt x="270" y="451"/>
                  </a:cubicBezTo>
                  <a:cubicBezTo>
                    <a:pt x="271" y="451"/>
                    <a:pt x="271" y="451"/>
                    <a:pt x="271" y="451"/>
                  </a:cubicBezTo>
                  <a:cubicBezTo>
                    <a:pt x="271" y="451"/>
                    <a:pt x="271" y="451"/>
                    <a:pt x="271" y="451"/>
                  </a:cubicBezTo>
                  <a:cubicBezTo>
                    <a:pt x="271" y="451"/>
                    <a:pt x="271" y="451"/>
                    <a:pt x="271" y="451"/>
                  </a:cubicBezTo>
                  <a:cubicBezTo>
                    <a:pt x="271" y="450"/>
                    <a:pt x="271" y="450"/>
                    <a:pt x="271" y="450"/>
                  </a:cubicBezTo>
                  <a:cubicBezTo>
                    <a:pt x="271" y="450"/>
                    <a:pt x="271" y="450"/>
                    <a:pt x="271" y="450"/>
                  </a:cubicBezTo>
                  <a:cubicBezTo>
                    <a:pt x="270" y="449"/>
                    <a:pt x="270" y="449"/>
                    <a:pt x="270" y="449"/>
                  </a:cubicBezTo>
                  <a:cubicBezTo>
                    <a:pt x="270" y="449"/>
                    <a:pt x="270" y="449"/>
                    <a:pt x="270" y="449"/>
                  </a:cubicBezTo>
                  <a:cubicBezTo>
                    <a:pt x="268" y="449"/>
                    <a:pt x="268" y="449"/>
                    <a:pt x="268" y="449"/>
                  </a:cubicBezTo>
                  <a:cubicBezTo>
                    <a:pt x="267" y="449"/>
                    <a:pt x="267" y="449"/>
                    <a:pt x="267" y="449"/>
                  </a:cubicBezTo>
                  <a:cubicBezTo>
                    <a:pt x="267" y="450"/>
                    <a:pt x="267" y="450"/>
                    <a:pt x="267" y="450"/>
                  </a:cubicBezTo>
                  <a:cubicBezTo>
                    <a:pt x="266" y="450"/>
                    <a:pt x="266" y="450"/>
                    <a:pt x="266" y="450"/>
                  </a:cubicBezTo>
                  <a:cubicBezTo>
                    <a:pt x="266" y="450"/>
                    <a:pt x="266" y="450"/>
                    <a:pt x="266" y="450"/>
                  </a:cubicBezTo>
                  <a:cubicBezTo>
                    <a:pt x="266" y="449"/>
                    <a:pt x="266" y="449"/>
                    <a:pt x="266" y="449"/>
                  </a:cubicBezTo>
                  <a:cubicBezTo>
                    <a:pt x="266" y="449"/>
                    <a:pt x="266" y="449"/>
                    <a:pt x="266" y="449"/>
                  </a:cubicBezTo>
                  <a:cubicBezTo>
                    <a:pt x="266" y="449"/>
                    <a:pt x="266" y="449"/>
                    <a:pt x="266" y="449"/>
                  </a:cubicBezTo>
                  <a:cubicBezTo>
                    <a:pt x="265" y="449"/>
                    <a:pt x="265" y="449"/>
                    <a:pt x="265" y="449"/>
                  </a:cubicBezTo>
                  <a:cubicBezTo>
                    <a:pt x="266" y="449"/>
                    <a:pt x="266" y="449"/>
                    <a:pt x="266" y="449"/>
                  </a:cubicBezTo>
                  <a:cubicBezTo>
                    <a:pt x="266" y="449"/>
                    <a:pt x="266" y="449"/>
                    <a:pt x="266" y="449"/>
                  </a:cubicBezTo>
                  <a:cubicBezTo>
                    <a:pt x="267" y="448"/>
                    <a:pt x="267" y="448"/>
                    <a:pt x="267" y="448"/>
                  </a:cubicBezTo>
                  <a:cubicBezTo>
                    <a:pt x="267" y="448"/>
                    <a:pt x="267" y="448"/>
                    <a:pt x="267" y="448"/>
                  </a:cubicBezTo>
                  <a:cubicBezTo>
                    <a:pt x="267" y="447"/>
                    <a:pt x="267" y="447"/>
                    <a:pt x="267" y="447"/>
                  </a:cubicBezTo>
                  <a:cubicBezTo>
                    <a:pt x="267" y="447"/>
                    <a:pt x="267" y="447"/>
                    <a:pt x="267" y="447"/>
                  </a:cubicBezTo>
                  <a:cubicBezTo>
                    <a:pt x="267" y="447"/>
                    <a:pt x="267" y="447"/>
                    <a:pt x="267" y="447"/>
                  </a:cubicBezTo>
                  <a:cubicBezTo>
                    <a:pt x="267" y="447"/>
                    <a:pt x="267" y="447"/>
                    <a:pt x="267" y="447"/>
                  </a:cubicBezTo>
                  <a:cubicBezTo>
                    <a:pt x="266" y="447"/>
                    <a:pt x="266" y="447"/>
                    <a:pt x="266" y="447"/>
                  </a:cubicBezTo>
                  <a:cubicBezTo>
                    <a:pt x="266" y="447"/>
                    <a:pt x="266" y="447"/>
                    <a:pt x="266" y="447"/>
                  </a:cubicBezTo>
                  <a:cubicBezTo>
                    <a:pt x="266" y="446"/>
                    <a:pt x="266" y="446"/>
                    <a:pt x="266" y="446"/>
                  </a:cubicBezTo>
                  <a:cubicBezTo>
                    <a:pt x="267" y="446"/>
                    <a:pt x="267" y="446"/>
                    <a:pt x="267" y="446"/>
                  </a:cubicBezTo>
                  <a:cubicBezTo>
                    <a:pt x="267" y="446"/>
                    <a:pt x="267" y="446"/>
                    <a:pt x="267" y="446"/>
                  </a:cubicBezTo>
                  <a:cubicBezTo>
                    <a:pt x="268" y="446"/>
                    <a:pt x="268" y="446"/>
                    <a:pt x="268" y="446"/>
                  </a:cubicBezTo>
                  <a:cubicBezTo>
                    <a:pt x="268" y="446"/>
                    <a:pt x="268" y="446"/>
                    <a:pt x="268" y="446"/>
                  </a:cubicBezTo>
                  <a:cubicBezTo>
                    <a:pt x="268" y="446"/>
                    <a:pt x="268" y="446"/>
                    <a:pt x="268" y="446"/>
                  </a:cubicBezTo>
                  <a:cubicBezTo>
                    <a:pt x="268" y="446"/>
                    <a:pt x="268" y="446"/>
                    <a:pt x="268" y="446"/>
                  </a:cubicBezTo>
                  <a:cubicBezTo>
                    <a:pt x="268" y="446"/>
                    <a:pt x="268" y="446"/>
                    <a:pt x="268" y="446"/>
                  </a:cubicBezTo>
                  <a:cubicBezTo>
                    <a:pt x="268" y="446"/>
                    <a:pt x="268" y="446"/>
                    <a:pt x="268" y="446"/>
                  </a:cubicBezTo>
                  <a:cubicBezTo>
                    <a:pt x="268" y="446"/>
                    <a:pt x="268" y="446"/>
                    <a:pt x="268" y="446"/>
                  </a:cubicBezTo>
                  <a:cubicBezTo>
                    <a:pt x="268" y="446"/>
                    <a:pt x="268" y="446"/>
                    <a:pt x="268" y="446"/>
                  </a:cubicBezTo>
                  <a:cubicBezTo>
                    <a:pt x="268" y="445"/>
                    <a:pt x="268" y="445"/>
                    <a:pt x="268" y="445"/>
                  </a:cubicBezTo>
                  <a:cubicBezTo>
                    <a:pt x="268" y="445"/>
                    <a:pt x="268" y="445"/>
                    <a:pt x="268" y="445"/>
                  </a:cubicBezTo>
                  <a:cubicBezTo>
                    <a:pt x="268" y="445"/>
                    <a:pt x="268" y="445"/>
                    <a:pt x="268" y="445"/>
                  </a:cubicBezTo>
                  <a:cubicBezTo>
                    <a:pt x="267" y="445"/>
                    <a:pt x="267" y="445"/>
                    <a:pt x="267" y="445"/>
                  </a:cubicBezTo>
                  <a:cubicBezTo>
                    <a:pt x="268" y="445"/>
                    <a:pt x="268" y="445"/>
                    <a:pt x="268" y="445"/>
                  </a:cubicBezTo>
                  <a:cubicBezTo>
                    <a:pt x="268" y="445"/>
                    <a:pt x="268" y="445"/>
                    <a:pt x="268" y="445"/>
                  </a:cubicBezTo>
                  <a:cubicBezTo>
                    <a:pt x="268" y="444"/>
                    <a:pt x="268" y="444"/>
                    <a:pt x="268" y="444"/>
                  </a:cubicBezTo>
                  <a:cubicBezTo>
                    <a:pt x="268" y="444"/>
                    <a:pt x="268" y="444"/>
                    <a:pt x="268" y="444"/>
                  </a:cubicBezTo>
                  <a:cubicBezTo>
                    <a:pt x="268" y="445"/>
                    <a:pt x="268" y="445"/>
                    <a:pt x="268" y="445"/>
                  </a:cubicBezTo>
                  <a:cubicBezTo>
                    <a:pt x="268" y="446"/>
                    <a:pt x="268" y="446"/>
                    <a:pt x="268" y="446"/>
                  </a:cubicBezTo>
                  <a:cubicBezTo>
                    <a:pt x="268" y="446"/>
                    <a:pt x="268" y="446"/>
                    <a:pt x="268" y="446"/>
                  </a:cubicBezTo>
                  <a:cubicBezTo>
                    <a:pt x="269" y="446"/>
                    <a:pt x="269" y="446"/>
                    <a:pt x="269" y="446"/>
                  </a:cubicBezTo>
                  <a:cubicBezTo>
                    <a:pt x="269" y="446"/>
                    <a:pt x="269" y="446"/>
                    <a:pt x="269" y="446"/>
                  </a:cubicBezTo>
                  <a:cubicBezTo>
                    <a:pt x="269" y="446"/>
                    <a:pt x="269" y="446"/>
                    <a:pt x="269" y="446"/>
                  </a:cubicBezTo>
                  <a:cubicBezTo>
                    <a:pt x="270" y="447"/>
                    <a:pt x="270" y="447"/>
                    <a:pt x="270" y="447"/>
                  </a:cubicBezTo>
                  <a:cubicBezTo>
                    <a:pt x="270" y="447"/>
                    <a:pt x="270" y="447"/>
                    <a:pt x="270" y="447"/>
                  </a:cubicBezTo>
                  <a:cubicBezTo>
                    <a:pt x="270" y="447"/>
                    <a:pt x="270" y="447"/>
                    <a:pt x="270" y="447"/>
                  </a:cubicBezTo>
                  <a:cubicBezTo>
                    <a:pt x="270" y="448"/>
                    <a:pt x="270" y="448"/>
                    <a:pt x="270" y="448"/>
                  </a:cubicBezTo>
                  <a:cubicBezTo>
                    <a:pt x="271" y="448"/>
                    <a:pt x="271" y="448"/>
                    <a:pt x="271" y="448"/>
                  </a:cubicBezTo>
                  <a:cubicBezTo>
                    <a:pt x="272" y="448"/>
                    <a:pt x="272" y="448"/>
                    <a:pt x="272" y="448"/>
                  </a:cubicBezTo>
                  <a:cubicBezTo>
                    <a:pt x="272" y="447"/>
                    <a:pt x="272" y="447"/>
                    <a:pt x="272" y="447"/>
                  </a:cubicBezTo>
                  <a:cubicBezTo>
                    <a:pt x="272" y="447"/>
                    <a:pt x="272" y="447"/>
                    <a:pt x="272" y="447"/>
                  </a:cubicBezTo>
                  <a:cubicBezTo>
                    <a:pt x="273" y="447"/>
                    <a:pt x="273" y="447"/>
                    <a:pt x="273" y="447"/>
                  </a:cubicBezTo>
                  <a:cubicBezTo>
                    <a:pt x="275" y="447"/>
                    <a:pt x="275" y="447"/>
                    <a:pt x="275" y="447"/>
                  </a:cubicBezTo>
                  <a:cubicBezTo>
                    <a:pt x="275" y="447"/>
                    <a:pt x="275" y="447"/>
                    <a:pt x="275" y="447"/>
                  </a:cubicBezTo>
                  <a:cubicBezTo>
                    <a:pt x="275" y="447"/>
                    <a:pt x="275" y="447"/>
                    <a:pt x="275" y="447"/>
                  </a:cubicBezTo>
                  <a:cubicBezTo>
                    <a:pt x="275" y="446"/>
                    <a:pt x="275" y="446"/>
                    <a:pt x="275" y="446"/>
                  </a:cubicBezTo>
                  <a:cubicBezTo>
                    <a:pt x="275" y="446"/>
                    <a:pt x="275" y="446"/>
                    <a:pt x="275" y="446"/>
                  </a:cubicBezTo>
                  <a:cubicBezTo>
                    <a:pt x="275" y="445"/>
                    <a:pt x="275" y="445"/>
                    <a:pt x="275" y="445"/>
                  </a:cubicBezTo>
                  <a:cubicBezTo>
                    <a:pt x="274" y="445"/>
                    <a:pt x="274" y="445"/>
                    <a:pt x="274" y="445"/>
                  </a:cubicBezTo>
                  <a:cubicBezTo>
                    <a:pt x="274" y="445"/>
                    <a:pt x="274" y="445"/>
                    <a:pt x="274" y="445"/>
                  </a:cubicBezTo>
                  <a:cubicBezTo>
                    <a:pt x="274" y="444"/>
                    <a:pt x="274" y="444"/>
                    <a:pt x="274" y="444"/>
                  </a:cubicBezTo>
                  <a:cubicBezTo>
                    <a:pt x="274" y="445"/>
                    <a:pt x="274" y="445"/>
                    <a:pt x="274" y="445"/>
                  </a:cubicBezTo>
                  <a:cubicBezTo>
                    <a:pt x="274" y="445"/>
                    <a:pt x="274" y="445"/>
                    <a:pt x="274" y="445"/>
                  </a:cubicBezTo>
                  <a:cubicBezTo>
                    <a:pt x="273" y="445"/>
                    <a:pt x="273" y="445"/>
                    <a:pt x="273" y="445"/>
                  </a:cubicBezTo>
                  <a:cubicBezTo>
                    <a:pt x="273" y="445"/>
                    <a:pt x="273" y="445"/>
                    <a:pt x="273" y="445"/>
                  </a:cubicBezTo>
                  <a:cubicBezTo>
                    <a:pt x="273" y="445"/>
                    <a:pt x="273" y="445"/>
                    <a:pt x="273" y="445"/>
                  </a:cubicBezTo>
                  <a:cubicBezTo>
                    <a:pt x="273" y="445"/>
                    <a:pt x="273" y="445"/>
                    <a:pt x="273" y="445"/>
                  </a:cubicBezTo>
                  <a:cubicBezTo>
                    <a:pt x="273" y="445"/>
                    <a:pt x="273" y="445"/>
                    <a:pt x="273" y="445"/>
                  </a:cubicBezTo>
                  <a:cubicBezTo>
                    <a:pt x="273" y="444"/>
                    <a:pt x="273" y="444"/>
                    <a:pt x="273" y="444"/>
                  </a:cubicBezTo>
                  <a:cubicBezTo>
                    <a:pt x="273" y="443"/>
                    <a:pt x="273" y="443"/>
                    <a:pt x="273" y="443"/>
                  </a:cubicBezTo>
                  <a:cubicBezTo>
                    <a:pt x="273" y="443"/>
                    <a:pt x="273" y="443"/>
                    <a:pt x="273" y="443"/>
                  </a:cubicBezTo>
                  <a:cubicBezTo>
                    <a:pt x="273" y="442"/>
                    <a:pt x="273" y="442"/>
                    <a:pt x="273" y="442"/>
                  </a:cubicBezTo>
                  <a:cubicBezTo>
                    <a:pt x="273" y="442"/>
                    <a:pt x="273" y="442"/>
                    <a:pt x="273" y="442"/>
                  </a:cubicBezTo>
                  <a:cubicBezTo>
                    <a:pt x="273" y="442"/>
                    <a:pt x="273" y="442"/>
                    <a:pt x="273" y="442"/>
                  </a:cubicBezTo>
                  <a:cubicBezTo>
                    <a:pt x="273" y="442"/>
                    <a:pt x="273" y="442"/>
                    <a:pt x="273" y="442"/>
                  </a:cubicBezTo>
                  <a:cubicBezTo>
                    <a:pt x="273" y="441"/>
                    <a:pt x="273" y="441"/>
                    <a:pt x="273" y="441"/>
                  </a:cubicBezTo>
                  <a:cubicBezTo>
                    <a:pt x="273" y="441"/>
                    <a:pt x="273" y="441"/>
                    <a:pt x="273" y="441"/>
                  </a:cubicBezTo>
                  <a:cubicBezTo>
                    <a:pt x="272" y="441"/>
                    <a:pt x="272" y="441"/>
                    <a:pt x="272" y="441"/>
                  </a:cubicBezTo>
                  <a:cubicBezTo>
                    <a:pt x="272" y="441"/>
                    <a:pt x="272" y="441"/>
                    <a:pt x="272" y="441"/>
                  </a:cubicBezTo>
                  <a:cubicBezTo>
                    <a:pt x="272" y="442"/>
                    <a:pt x="272" y="442"/>
                    <a:pt x="272" y="442"/>
                  </a:cubicBezTo>
                  <a:cubicBezTo>
                    <a:pt x="272" y="442"/>
                    <a:pt x="272" y="442"/>
                    <a:pt x="272" y="442"/>
                  </a:cubicBezTo>
                  <a:cubicBezTo>
                    <a:pt x="272" y="442"/>
                    <a:pt x="272" y="442"/>
                    <a:pt x="272" y="442"/>
                  </a:cubicBezTo>
                  <a:cubicBezTo>
                    <a:pt x="272" y="441"/>
                    <a:pt x="272" y="441"/>
                    <a:pt x="272" y="441"/>
                  </a:cubicBezTo>
                  <a:cubicBezTo>
                    <a:pt x="272" y="441"/>
                    <a:pt x="272" y="441"/>
                    <a:pt x="272" y="441"/>
                  </a:cubicBezTo>
                  <a:cubicBezTo>
                    <a:pt x="272" y="441"/>
                    <a:pt x="272" y="441"/>
                    <a:pt x="272" y="441"/>
                  </a:cubicBezTo>
                  <a:cubicBezTo>
                    <a:pt x="272" y="441"/>
                    <a:pt x="272" y="441"/>
                    <a:pt x="272" y="441"/>
                  </a:cubicBezTo>
                  <a:cubicBezTo>
                    <a:pt x="271" y="441"/>
                    <a:pt x="271" y="441"/>
                    <a:pt x="271" y="441"/>
                  </a:cubicBezTo>
                  <a:cubicBezTo>
                    <a:pt x="271" y="441"/>
                    <a:pt x="271" y="441"/>
                    <a:pt x="271" y="441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1" y="442"/>
                    <a:pt x="271" y="442"/>
                    <a:pt x="271" y="442"/>
                  </a:cubicBezTo>
                  <a:cubicBezTo>
                    <a:pt x="272" y="443"/>
                    <a:pt x="272" y="443"/>
                    <a:pt x="272" y="443"/>
                  </a:cubicBezTo>
                  <a:cubicBezTo>
                    <a:pt x="271" y="443"/>
                    <a:pt x="271" y="443"/>
                    <a:pt x="271" y="443"/>
                  </a:cubicBezTo>
                  <a:cubicBezTo>
                    <a:pt x="271" y="443"/>
                    <a:pt x="271" y="443"/>
                    <a:pt x="271" y="443"/>
                  </a:cubicBezTo>
                  <a:cubicBezTo>
                    <a:pt x="271" y="443"/>
                    <a:pt x="271" y="443"/>
                    <a:pt x="271" y="443"/>
                  </a:cubicBezTo>
                  <a:cubicBezTo>
                    <a:pt x="271" y="443"/>
                    <a:pt x="271" y="443"/>
                    <a:pt x="271" y="443"/>
                  </a:cubicBezTo>
                  <a:cubicBezTo>
                    <a:pt x="271" y="443"/>
                    <a:pt x="271" y="443"/>
                    <a:pt x="271" y="443"/>
                  </a:cubicBezTo>
                  <a:cubicBezTo>
                    <a:pt x="271" y="444"/>
                    <a:pt x="271" y="444"/>
                    <a:pt x="271" y="444"/>
                  </a:cubicBezTo>
                  <a:cubicBezTo>
                    <a:pt x="271" y="444"/>
                    <a:pt x="271" y="444"/>
                    <a:pt x="271" y="444"/>
                  </a:cubicBezTo>
                  <a:cubicBezTo>
                    <a:pt x="271" y="444"/>
                    <a:pt x="271" y="444"/>
                    <a:pt x="271" y="444"/>
                  </a:cubicBezTo>
                  <a:cubicBezTo>
                    <a:pt x="271" y="444"/>
                    <a:pt x="271" y="444"/>
                    <a:pt x="271" y="444"/>
                  </a:cubicBezTo>
                  <a:cubicBezTo>
                    <a:pt x="271" y="444"/>
                    <a:pt x="271" y="444"/>
                    <a:pt x="271" y="444"/>
                  </a:cubicBezTo>
                  <a:cubicBezTo>
                    <a:pt x="271" y="444"/>
                    <a:pt x="271" y="444"/>
                    <a:pt x="271" y="444"/>
                  </a:cubicBezTo>
                  <a:cubicBezTo>
                    <a:pt x="271" y="444"/>
                    <a:pt x="271" y="444"/>
                    <a:pt x="271" y="444"/>
                  </a:cubicBezTo>
                  <a:cubicBezTo>
                    <a:pt x="270" y="443"/>
                    <a:pt x="270" y="443"/>
                    <a:pt x="270" y="443"/>
                  </a:cubicBezTo>
                  <a:cubicBezTo>
                    <a:pt x="270" y="443"/>
                    <a:pt x="270" y="443"/>
                    <a:pt x="270" y="443"/>
                  </a:cubicBezTo>
                  <a:cubicBezTo>
                    <a:pt x="271" y="443"/>
                    <a:pt x="271" y="443"/>
                    <a:pt x="271" y="443"/>
                  </a:cubicBezTo>
                  <a:cubicBezTo>
                    <a:pt x="270" y="443"/>
                    <a:pt x="270" y="443"/>
                    <a:pt x="270" y="443"/>
                  </a:cubicBezTo>
                  <a:cubicBezTo>
                    <a:pt x="270" y="443"/>
                    <a:pt x="270" y="443"/>
                    <a:pt x="270" y="443"/>
                  </a:cubicBezTo>
                  <a:cubicBezTo>
                    <a:pt x="270" y="443"/>
                    <a:pt x="270" y="443"/>
                    <a:pt x="270" y="443"/>
                  </a:cubicBezTo>
                  <a:cubicBezTo>
                    <a:pt x="270" y="443"/>
                    <a:pt x="270" y="443"/>
                    <a:pt x="270" y="443"/>
                  </a:cubicBezTo>
                  <a:cubicBezTo>
                    <a:pt x="270" y="443"/>
                    <a:pt x="270" y="443"/>
                    <a:pt x="270" y="443"/>
                  </a:cubicBezTo>
                  <a:cubicBezTo>
                    <a:pt x="270" y="443"/>
                    <a:pt x="270" y="443"/>
                    <a:pt x="270" y="443"/>
                  </a:cubicBezTo>
                  <a:cubicBezTo>
                    <a:pt x="270" y="442"/>
                    <a:pt x="270" y="442"/>
                    <a:pt x="270" y="442"/>
                  </a:cubicBezTo>
                  <a:cubicBezTo>
                    <a:pt x="270" y="442"/>
                    <a:pt x="270" y="442"/>
                    <a:pt x="270" y="442"/>
                  </a:cubicBezTo>
                  <a:cubicBezTo>
                    <a:pt x="270" y="442"/>
                    <a:pt x="270" y="442"/>
                    <a:pt x="270" y="442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70" y="440"/>
                    <a:pt x="270" y="440"/>
                    <a:pt x="270" y="440"/>
                  </a:cubicBezTo>
                  <a:cubicBezTo>
                    <a:pt x="270" y="440"/>
                    <a:pt x="270" y="440"/>
                    <a:pt x="270" y="440"/>
                  </a:cubicBezTo>
                  <a:cubicBezTo>
                    <a:pt x="270" y="441"/>
                    <a:pt x="270" y="441"/>
                    <a:pt x="270" y="441"/>
                  </a:cubicBezTo>
                  <a:cubicBezTo>
                    <a:pt x="270" y="440"/>
                    <a:pt x="270" y="440"/>
                    <a:pt x="270" y="440"/>
                  </a:cubicBezTo>
                  <a:cubicBezTo>
                    <a:pt x="270" y="440"/>
                    <a:pt x="270" y="440"/>
                    <a:pt x="270" y="440"/>
                  </a:cubicBezTo>
                  <a:cubicBezTo>
                    <a:pt x="270" y="440"/>
                    <a:pt x="270" y="440"/>
                    <a:pt x="270" y="440"/>
                  </a:cubicBezTo>
                  <a:cubicBezTo>
                    <a:pt x="270" y="440"/>
                    <a:pt x="270" y="440"/>
                    <a:pt x="270" y="440"/>
                  </a:cubicBezTo>
                  <a:cubicBezTo>
                    <a:pt x="269" y="439"/>
                    <a:pt x="269" y="439"/>
                    <a:pt x="269" y="439"/>
                  </a:cubicBezTo>
                  <a:cubicBezTo>
                    <a:pt x="269" y="439"/>
                    <a:pt x="269" y="439"/>
                    <a:pt x="269" y="439"/>
                  </a:cubicBezTo>
                  <a:cubicBezTo>
                    <a:pt x="269" y="439"/>
                    <a:pt x="269" y="439"/>
                    <a:pt x="269" y="439"/>
                  </a:cubicBezTo>
                  <a:cubicBezTo>
                    <a:pt x="269" y="439"/>
                    <a:pt x="269" y="439"/>
                    <a:pt x="269" y="439"/>
                  </a:cubicBezTo>
                  <a:cubicBezTo>
                    <a:pt x="269" y="439"/>
                    <a:pt x="269" y="439"/>
                    <a:pt x="269" y="439"/>
                  </a:cubicBezTo>
                  <a:cubicBezTo>
                    <a:pt x="269" y="439"/>
                    <a:pt x="269" y="439"/>
                    <a:pt x="269" y="439"/>
                  </a:cubicBezTo>
                  <a:cubicBezTo>
                    <a:pt x="269" y="439"/>
                    <a:pt x="269" y="439"/>
                    <a:pt x="269" y="439"/>
                  </a:cubicBezTo>
                  <a:cubicBezTo>
                    <a:pt x="269" y="439"/>
                    <a:pt x="269" y="439"/>
                    <a:pt x="269" y="439"/>
                  </a:cubicBezTo>
                  <a:cubicBezTo>
                    <a:pt x="269" y="438"/>
                    <a:pt x="269" y="438"/>
                    <a:pt x="269" y="438"/>
                  </a:cubicBezTo>
                  <a:cubicBezTo>
                    <a:pt x="269" y="438"/>
                    <a:pt x="269" y="438"/>
                    <a:pt x="269" y="438"/>
                  </a:cubicBezTo>
                  <a:cubicBezTo>
                    <a:pt x="269" y="439"/>
                    <a:pt x="269" y="439"/>
                    <a:pt x="269" y="439"/>
                  </a:cubicBezTo>
                  <a:cubicBezTo>
                    <a:pt x="268" y="438"/>
                    <a:pt x="268" y="438"/>
                    <a:pt x="268" y="438"/>
                  </a:cubicBezTo>
                  <a:cubicBezTo>
                    <a:pt x="268" y="438"/>
                    <a:pt x="268" y="438"/>
                    <a:pt x="268" y="438"/>
                  </a:cubicBezTo>
                  <a:cubicBezTo>
                    <a:pt x="267" y="438"/>
                    <a:pt x="267" y="438"/>
                    <a:pt x="267" y="438"/>
                  </a:cubicBezTo>
                  <a:cubicBezTo>
                    <a:pt x="268" y="438"/>
                    <a:pt x="268" y="438"/>
                    <a:pt x="268" y="438"/>
                  </a:cubicBezTo>
                  <a:cubicBezTo>
                    <a:pt x="268" y="437"/>
                    <a:pt x="268" y="437"/>
                    <a:pt x="268" y="437"/>
                  </a:cubicBezTo>
                  <a:cubicBezTo>
                    <a:pt x="268" y="437"/>
                    <a:pt x="268" y="437"/>
                    <a:pt x="268" y="437"/>
                  </a:cubicBezTo>
                  <a:cubicBezTo>
                    <a:pt x="268" y="438"/>
                    <a:pt x="268" y="438"/>
                    <a:pt x="268" y="438"/>
                  </a:cubicBezTo>
                  <a:cubicBezTo>
                    <a:pt x="268" y="437"/>
                    <a:pt x="268" y="437"/>
                    <a:pt x="268" y="437"/>
                  </a:cubicBezTo>
                  <a:cubicBezTo>
                    <a:pt x="268" y="437"/>
                    <a:pt x="268" y="437"/>
                    <a:pt x="268" y="437"/>
                  </a:cubicBezTo>
                  <a:cubicBezTo>
                    <a:pt x="268" y="437"/>
                    <a:pt x="268" y="437"/>
                    <a:pt x="268" y="437"/>
                  </a:cubicBezTo>
                  <a:cubicBezTo>
                    <a:pt x="268" y="437"/>
                    <a:pt x="268" y="437"/>
                    <a:pt x="268" y="437"/>
                  </a:cubicBezTo>
                  <a:cubicBezTo>
                    <a:pt x="268" y="437"/>
                    <a:pt x="268" y="437"/>
                    <a:pt x="268" y="437"/>
                  </a:cubicBezTo>
                  <a:cubicBezTo>
                    <a:pt x="268" y="437"/>
                    <a:pt x="268" y="437"/>
                    <a:pt x="268" y="437"/>
                  </a:cubicBezTo>
                  <a:cubicBezTo>
                    <a:pt x="268" y="436"/>
                    <a:pt x="268" y="436"/>
                    <a:pt x="268" y="436"/>
                  </a:cubicBezTo>
                  <a:cubicBezTo>
                    <a:pt x="267" y="436"/>
                    <a:pt x="267" y="436"/>
                    <a:pt x="267" y="436"/>
                  </a:cubicBezTo>
                  <a:cubicBezTo>
                    <a:pt x="268" y="436"/>
                    <a:pt x="268" y="436"/>
                    <a:pt x="268" y="436"/>
                  </a:cubicBezTo>
                  <a:cubicBezTo>
                    <a:pt x="268" y="436"/>
                    <a:pt x="268" y="436"/>
                    <a:pt x="268" y="436"/>
                  </a:cubicBezTo>
                  <a:cubicBezTo>
                    <a:pt x="268" y="436"/>
                    <a:pt x="268" y="436"/>
                    <a:pt x="268" y="436"/>
                  </a:cubicBezTo>
                  <a:cubicBezTo>
                    <a:pt x="268" y="436"/>
                    <a:pt x="268" y="436"/>
                    <a:pt x="268" y="436"/>
                  </a:cubicBezTo>
                  <a:cubicBezTo>
                    <a:pt x="268" y="436"/>
                    <a:pt x="268" y="436"/>
                    <a:pt x="268" y="436"/>
                  </a:cubicBezTo>
                  <a:cubicBezTo>
                    <a:pt x="268" y="436"/>
                    <a:pt x="268" y="436"/>
                    <a:pt x="268" y="436"/>
                  </a:cubicBezTo>
                  <a:cubicBezTo>
                    <a:pt x="268" y="436"/>
                    <a:pt x="268" y="436"/>
                    <a:pt x="268" y="436"/>
                  </a:cubicBezTo>
                  <a:cubicBezTo>
                    <a:pt x="268" y="435"/>
                    <a:pt x="268" y="435"/>
                    <a:pt x="268" y="435"/>
                  </a:cubicBezTo>
                  <a:cubicBezTo>
                    <a:pt x="268" y="435"/>
                    <a:pt x="268" y="435"/>
                    <a:pt x="268" y="435"/>
                  </a:cubicBezTo>
                  <a:cubicBezTo>
                    <a:pt x="267" y="434"/>
                    <a:pt x="267" y="434"/>
                    <a:pt x="267" y="434"/>
                  </a:cubicBezTo>
                  <a:cubicBezTo>
                    <a:pt x="267" y="435"/>
                    <a:pt x="267" y="435"/>
                    <a:pt x="267" y="435"/>
                  </a:cubicBezTo>
                  <a:cubicBezTo>
                    <a:pt x="267" y="436"/>
                    <a:pt x="267" y="436"/>
                    <a:pt x="267" y="436"/>
                  </a:cubicBezTo>
                  <a:cubicBezTo>
                    <a:pt x="267" y="436"/>
                    <a:pt x="267" y="436"/>
                    <a:pt x="267" y="436"/>
                  </a:cubicBezTo>
                  <a:cubicBezTo>
                    <a:pt x="267" y="436"/>
                    <a:pt x="267" y="436"/>
                    <a:pt x="267" y="436"/>
                  </a:cubicBezTo>
                  <a:cubicBezTo>
                    <a:pt x="267" y="435"/>
                    <a:pt x="267" y="435"/>
                    <a:pt x="267" y="435"/>
                  </a:cubicBezTo>
                  <a:cubicBezTo>
                    <a:pt x="267" y="435"/>
                    <a:pt x="267" y="435"/>
                    <a:pt x="267" y="435"/>
                  </a:cubicBezTo>
                  <a:cubicBezTo>
                    <a:pt x="267" y="435"/>
                    <a:pt x="267" y="435"/>
                    <a:pt x="267" y="435"/>
                  </a:cubicBezTo>
                  <a:cubicBezTo>
                    <a:pt x="267" y="434"/>
                    <a:pt x="267" y="434"/>
                    <a:pt x="267" y="434"/>
                  </a:cubicBezTo>
                  <a:cubicBezTo>
                    <a:pt x="267" y="434"/>
                    <a:pt x="267" y="434"/>
                    <a:pt x="267" y="434"/>
                  </a:cubicBezTo>
                  <a:cubicBezTo>
                    <a:pt x="267" y="434"/>
                    <a:pt x="267" y="434"/>
                    <a:pt x="267" y="434"/>
                  </a:cubicBezTo>
                  <a:cubicBezTo>
                    <a:pt x="266" y="434"/>
                    <a:pt x="266" y="434"/>
                    <a:pt x="266" y="434"/>
                  </a:cubicBezTo>
                  <a:cubicBezTo>
                    <a:pt x="266" y="434"/>
                    <a:pt x="266" y="434"/>
                    <a:pt x="266" y="434"/>
                  </a:cubicBezTo>
                  <a:cubicBezTo>
                    <a:pt x="266" y="434"/>
                    <a:pt x="266" y="434"/>
                    <a:pt x="266" y="434"/>
                  </a:cubicBezTo>
                  <a:cubicBezTo>
                    <a:pt x="266" y="433"/>
                    <a:pt x="266" y="433"/>
                    <a:pt x="266" y="433"/>
                  </a:cubicBezTo>
                  <a:cubicBezTo>
                    <a:pt x="266" y="433"/>
                    <a:pt x="266" y="433"/>
                    <a:pt x="266" y="433"/>
                  </a:cubicBezTo>
                  <a:cubicBezTo>
                    <a:pt x="266" y="433"/>
                    <a:pt x="266" y="433"/>
                    <a:pt x="266" y="433"/>
                  </a:cubicBezTo>
                  <a:cubicBezTo>
                    <a:pt x="266" y="433"/>
                    <a:pt x="266" y="433"/>
                    <a:pt x="266" y="433"/>
                  </a:cubicBezTo>
                  <a:cubicBezTo>
                    <a:pt x="264" y="433"/>
                    <a:pt x="264" y="433"/>
                    <a:pt x="264" y="433"/>
                  </a:cubicBezTo>
                  <a:cubicBezTo>
                    <a:pt x="264" y="433"/>
                    <a:pt x="264" y="433"/>
                    <a:pt x="264" y="433"/>
                  </a:cubicBezTo>
                  <a:cubicBezTo>
                    <a:pt x="264" y="433"/>
                    <a:pt x="264" y="433"/>
                    <a:pt x="264" y="433"/>
                  </a:cubicBezTo>
                  <a:cubicBezTo>
                    <a:pt x="264" y="433"/>
                    <a:pt x="264" y="433"/>
                    <a:pt x="264" y="433"/>
                  </a:cubicBezTo>
                  <a:cubicBezTo>
                    <a:pt x="263" y="433"/>
                    <a:pt x="263" y="433"/>
                    <a:pt x="263" y="433"/>
                  </a:cubicBezTo>
                  <a:cubicBezTo>
                    <a:pt x="264" y="433"/>
                    <a:pt x="264" y="433"/>
                    <a:pt x="264" y="433"/>
                  </a:cubicBezTo>
                  <a:cubicBezTo>
                    <a:pt x="264" y="432"/>
                    <a:pt x="264" y="432"/>
                    <a:pt x="264" y="432"/>
                  </a:cubicBezTo>
                  <a:cubicBezTo>
                    <a:pt x="264" y="432"/>
                    <a:pt x="264" y="432"/>
                    <a:pt x="264" y="432"/>
                  </a:cubicBezTo>
                  <a:cubicBezTo>
                    <a:pt x="264" y="432"/>
                    <a:pt x="264" y="432"/>
                    <a:pt x="264" y="432"/>
                  </a:cubicBezTo>
                  <a:cubicBezTo>
                    <a:pt x="263" y="432"/>
                    <a:pt x="263" y="432"/>
                    <a:pt x="263" y="432"/>
                  </a:cubicBezTo>
                  <a:cubicBezTo>
                    <a:pt x="263" y="432"/>
                    <a:pt x="263" y="432"/>
                    <a:pt x="263" y="432"/>
                  </a:cubicBezTo>
                  <a:cubicBezTo>
                    <a:pt x="263" y="432"/>
                    <a:pt x="263" y="432"/>
                    <a:pt x="263" y="432"/>
                  </a:cubicBezTo>
                  <a:cubicBezTo>
                    <a:pt x="264" y="432"/>
                    <a:pt x="264" y="432"/>
                    <a:pt x="264" y="432"/>
                  </a:cubicBezTo>
                  <a:cubicBezTo>
                    <a:pt x="264" y="431"/>
                    <a:pt x="264" y="431"/>
                    <a:pt x="264" y="431"/>
                  </a:cubicBezTo>
                  <a:cubicBezTo>
                    <a:pt x="263" y="431"/>
                    <a:pt x="263" y="431"/>
                    <a:pt x="263" y="431"/>
                  </a:cubicBezTo>
                  <a:cubicBezTo>
                    <a:pt x="263" y="431"/>
                    <a:pt x="263" y="431"/>
                    <a:pt x="263" y="431"/>
                  </a:cubicBezTo>
                  <a:cubicBezTo>
                    <a:pt x="263" y="431"/>
                    <a:pt x="263" y="431"/>
                    <a:pt x="263" y="431"/>
                  </a:cubicBezTo>
                  <a:cubicBezTo>
                    <a:pt x="263" y="431"/>
                    <a:pt x="263" y="431"/>
                    <a:pt x="263" y="431"/>
                  </a:cubicBezTo>
                  <a:cubicBezTo>
                    <a:pt x="263" y="431"/>
                    <a:pt x="263" y="431"/>
                    <a:pt x="263" y="431"/>
                  </a:cubicBezTo>
                  <a:cubicBezTo>
                    <a:pt x="263" y="431"/>
                    <a:pt x="263" y="431"/>
                    <a:pt x="263" y="431"/>
                  </a:cubicBezTo>
                  <a:cubicBezTo>
                    <a:pt x="263" y="430"/>
                    <a:pt x="263" y="430"/>
                    <a:pt x="263" y="430"/>
                  </a:cubicBezTo>
                  <a:cubicBezTo>
                    <a:pt x="263" y="430"/>
                    <a:pt x="263" y="430"/>
                    <a:pt x="263" y="430"/>
                  </a:cubicBezTo>
                  <a:cubicBezTo>
                    <a:pt x="262" y="430"/>
                    <a:pt x="262" y="430"/>
                    <a:pt x="262" y="430"/>
                  </a:cubicBezTo>
                  <a:cubicBezTo>
                    <a:pt x="261" y="430"/>
                    <a:pt x="261" y="430"/>
                    <a:pt x="261" y="430"/>
                  </a:cubicBezTo>
                  <a:cubicBezTo>
                    <a:pt x="260" y="429"/>
                    <a:pt x="260" y="429"/>
                    <a:pt x="260" y="429"/>
                  </a:cubicBezTo>
                  <a:cubicBezTo>
                    <a:pt x="260" y="428"/>
                    <a:pt x="260" y="428"/>
                    <a:pt x="260" y="428"/>
                  </a:cubicBezTo>
                  <a:cubicBezTo>
                    <a:pt x="260" y="428"/>
                    <a:pt x="260" y="428"/>
                    <a:pt x="260" y="428"/>
                  </a:cubicBezTo>
                  <a:cubicBezTo>
                    <a:pt x="260" y="428"/>
                    <a:pt x="260" y="428"/>
                    <a:pt x="260" y="428"/>
                  </a:cubicBezTo>
                  <a:cubicBezTo>
                    <a:pt x="260" y="428"/>
                    <a:pt x="260" y="428"/>
                    <a:pt x="260" y="428"/>
                  </a:cubicBezTo>
                  <a:cubicBezTo>
                    <a:pt x="261" y="429"/>
                    <a:pt x="261" y="429"/>
                    <a:pt x="261" y="429"/>
                  </a:cubicBezTo>
                  <a:cubicBezTo>
                    <a:pt x="261" y="429"/>
                    <a:pt x="261" y="429"/>
                    <a:pt x="261" y="429"/>
                  </a:cubicBezTo>
                  <a:cubicBezTo>
                    <a:pt x="261" y="429"/>
                    <a:pt x="261" y="429"/>
                    <a:pt x="261" y="429"/>
                  </a:cubicBezTo>
                  <a:cubicBezTo>
                    <a:pt x="262" y="429"/>
                    <a:pt x="262" y="429"/>
                    <a:pt x="262" y="429"/>
                  </a:cubicBezTo>
                  <a:cubicBezTo>
                    <a:pt x="262" y="428"/>
                    <a:pt x="262" y="428"/>
                    <a:pt x="262" y="428"/>
                  </a:cubicBezTo>
                  <a:cubicBezTo>
                    <a:pt x="261" y="428"/>
                    <a:pt x="261" y="428"/>
                    <a:pt x="261" y="428"/>
                  </a:cubicBezTo>
                  <a:cubicBezTo>
                    <a:pt x="261" y="428"/>
                    <a:pt x="261" y="428"/>
                    <a:pt x="261" y="428"/>
                  </a:cubicBezTo>
                  <a:cubicBezTo>
                    <a:pt x="261" y="427"/>
                    <a:pt x="261" y="427"/>
                    <a:pt x="261" y="427"/>
                  </a:cubicBezTo>
                  <a:cubicBezTo>
                    <a:pt x="261" y="427"/>
                    <a:pt x="261" y="427"/>
                    <a:pt x="261" y="427"/>
                  </a:cubicBezTo>
                  <a:cubicBezTo>
                    <a:pt x="261" y="427"/>
                    <a:pt x="261" y="427"/>
                    <a:pt x="261" y="427"/>
                  </a:cubicBezTo>
                  <a:cubicBezTo>
                    <a:pt x="261" y="426"/>
                    <a:pt x="261" y="426"/>
                    <a:pt x="261" y="426"/>
                  </a:cubicBezTo>
                  <a:cubicBezTo>
                    <a:pt x="261" y="425"/>
                    <a:pt x="261" y="425"/>
                    <a:pt x="261" y="425"/>
                  </a:cubicBezTo>
                  <a:cubicBezTo>
                    <a:pt x="261" y="424"/>
                    <a:pt x="261" y="424"/>
                    <a:pt x="261" y="424"/>
                  </a:cubicBezTo>
                  <a:cubicBezTo>
                    <a:pt x="261" y="424"/>
                    <a:pt x="261" y="424"/>
                    <a:pt x="261" y="424"/>
                  </a:cubicBezTo>
                  <a:cubicBezTo>
                    <a:pt x="261" y="423"/>
                    <a:pt x="261" y="423"/>
                    <a:pt x="261" y="423"/>
                  </a:cubicBezTo>
                  <a:cubicBezTo>
                    <a:pt x="261" y="423"/>
                    <a:pt x="261" y="423"/>
                    <a:pt x="261" y="423"/>
                  </a:cubicBezTo>
                  <a:cubicBezTo>
                    <a:pt x="261" y="423"/>
                    <a:pt x="261" y="423"/>
                    <a:pt x="261" y="423"/>
                  </a:cubicBezTo>
                  <a:cubicBezTo>
                    <a:pt x="261" y="422"/>
                    <a:pt x="261" y="422"/>
                    <a:pt x="261" y="422"/>
                  </a:cubicBezTo>
                  <a:cubicBezTo>
                    <a:pt x="261" y="422"/>
                    <a:pt x="261" y="422"/>
                    <a:pt x="261" y="422"/>
                  </a:cubicBezTo>
                  <a:cubicBezTo>
                    <a:pt x="261" y="422"/>
                    <a:pt x="261" y="422"/>
                    <a:pt x="261" y="422"/>
                  </a:cubicBezTo>
                  <a:cubicBezTo>
                    <a:pt x="261" y="422"/>
                    <a:pt x="261" y="422"/>
                    <a:pt x="261" y="422"/>
                  </a:cubicBezTo>
                  <a:cubicBezTo>
                    <a:pt x="261" y="422"/>
                    <a:pt x="261" y="422"/>
                    <a:pt x="261" y="422"/>
                  </a:cubicBezTo>
                  <a:cubicBezTo>
                    <a:pt x="261" y="421"/>
                    <a:pt x="261" y="421"/>
                    <a:pt x="261" y="421"/>
                  </a:cubicBezTo>
                  <a:cubicBezTo>
                    <a:pt x="261" y="421"/>
                    <a:pt x="261" y="421"/>
                    <a:pt x="261" y="421"/>
                  </a:cubicBezTo>
                  <a:cubicBezTo>
                    <a:pt x="261" y="421"/>
                    <a:pt x="261" y="421"/>
                    <a:pt x="261" y="421"/>
                  </a:cubicBezTo>
                  <a:cubicBezTo>
                    <a:pt x="261" y="420"/>
                    <a:pt x="261" y="420"/>
                    <a:pt x="261" y="420"/>
                  </a:cubicBezTo>
                  <a:cubicBezTo>
                    <a:pt x="261" y="420"/>
                    <a:pt x="261" y="420"/>
                    <a:pt x="261" y="420"/>
                  </a:cubicBezTo>
                  <a:cubicBezTo>
                    <a:pt x="261" y="420"/>
                    <a:pt x="261" y="420"/>
                    <a:pt x="261" y="420"/>
                  </a:cubicBezTo>
                  <a:cubicBezTo>
                    <a:pt x="261" y="419"/>
                    <a:pt x="261" y="419"/>
                    <a:pt x="261" y="419"/>
                  </a:cubicBezTo>
                  <a:cubicBezTo>
                    <a:pt x="260" y="419"/>
                    <a:pt x="260" y="419"/>
                    <a:pt x="260" y="419"/>
                  </a:cubicBezTo>
                  <a:cubicBezTo>
                    <a:pt x="260" y="418"/>
                    <a:pt x="260" y="418"/>
                    <a:pt x="260" y="418"/>
                  </a:cubicBezTo>
                  <a:cubicBezTo>
                    <a:pt x="260" y="418"/>
                    <a:pt x="260" y="418"/>
                    <a:pt x="260" y="418"/>
                  </a:cubicBezTo>
                  <a:cubicBezTo>
                    <a:pt x="260" y="418"/>
                    <a:pt x="260" y="418"/>
                    <a:pt x="260" y="418"/>
                  </a:cubicBezTo>
                  <a:cubicBezTo>
                    <a:pt x="260" y="417"/>
                    <a:pt x="260" y="417"/>
                    <a:pt x="260" y="417"/>
                  </a:cubicBezTo>
                  <a:cubicBezTo>
                    <a:pt x="260" y="416"/>
                    <a:pt x="260" y="416"/>
                    <a:pt x="260" y="416"/>
                  </a:cubicBezTo>
                  <a:cubicBezTo>
                    <a:pt x="260" y="416"/>
                    <a:pt x="260" y="416"/>
                    <a:pt x="260" y="416"/>
                  </a:cubicBezTo>
                  <a:cubicBezTo>
                    <a:pt x="260" y="416"/>
                    <a:pt x="260" y="416"/>
                    <a:pt x="260" y="416"/>
                  </a:cubicBezTo>
                  <a:cubicBezTo>
                    <a:pt x="260" y="415"/>
                    <a:pt x="260" y="415"/>
                    <a:pt x="260" y="415"/>
                  </a:cubicBezTo>
                  <a:cubicBezTo>
                    <a:pt x="260" y="415"/>
                    <a:pt x="260" y="415"/>
                    <a:pt x="260" y="415"/>
                  </a:cubicBezTo>
                  <a:cubicBezTo>
                    <a:pt x="260" y="415"/>
                    <a:pt x="260" y="415"/>
                    <a:pt x="260" y="415"/>
                  </a:cubicBezTo>
                  <a:cubicBezTo>
                    <a:pt x="259" y="415"/>
                    <a:pt x="259" y="415"/>
                    <a:pt x="259" y="415"/>
                  </a:cubicBezTo>
                  <a:cubicBezTo>
                    <a:pt x="259" y="414"/>
                    <a:pt x="259" y="414"/>
                    <a:pt x="259" y="414"/>
                  </a:cubicBezTo>
                  <a:cubicBezTo>
                    <a:pt x="258" y="414"/>
                    <a:pt x="258" y="414"/>
                    <a:pt x="258" y="414"/>
                  </a:cubicBezTo>
                  <a:cubicBezTo>
                    <a:pt x="258" y="414"/>
                    <a:pt x="258" y="414"/>
                    <a:pt x="258" y="414"/>
                  </a:cubicBezTo>
                  <a:cubicBezTo>
                    <a:pt x="258" y="414"/>
                    <a:pt x="258" y="414"/>
                    <a:pt x="258" y="414"/>
                  </a:cubicBezTo>
                  <a:cubicBezTo>
                    <a:pt x="258" y="414"/>
                    <a:pt x="258" y="414"/>
                    <a:pt x="258" y="414"/>
                  </a:cubicBezTo>
                  <a:cubicBezTo>
                    <a:pt x="258" y="413"/>
                    <a:pt x="258" y="413"/>
                    <a:pt x="258" y="413"/>
                  </a:cubicBezTo>
                  <a:cubicBezTo>
                    <a:pt x="258" y="413"/>
                    <a:pt x="258" y="413"/>
                    <a:pt x="258" y="413"/>
                  </a:cubicBezTo>
                  <a:cubicBezTo>
                    <a:pt x="258" y="413"/>
                    <a:pt x="258" y="413"/>
                    <a:pt x="258" y="413"/>
                  </a:cubicBezTo>
                  <a:cubicBezTo>
                    <a:pt x="258" y="413"/>
                    <a:pt x="258" y="413"/>
                    <a:pt x="258" y="413"/>
                  </a:cubicBezTo>
                  <a:cubicBezTo>
                    <a:pt x="258" y="413"/>
                    <a:pt x="258" y="413"/>
                    <a:pt x="258" y="413"/>
                  </a:cubicBezTo>
                  <a:cubicBezTo>
                    <a:pt x="258" y="413"/>
                    <a:pt x="258" y="413"/>
                    <a:pt x="258" y="413"/>
                  </a:cubicBezTo>
                  <a:cubicBezTo>
                    <a:pt x="258" y="413"/>
                    <a:pt x="258" y="413"/>
                    <a:pt x="258" y="413"/>
                  </a:cubicBezTo>
                  <a:cubicBezTo>
                    <a:pt x="257" y="412"/>
                    <a:pt x="257" y="412"/>
                    <a:pt x="257" y="412"/>
                  </a:cubicBezTo>
                  <a:cubicBezTo>
                    <a:pt x="257" y="412"/>
                    <a:pt x="257" y="412"/>
                    <a:pt x="257" y="412"/>
                  </a:cubicBezTo>
                  <a:cubicBezTo>
                    <a:pt x="257" y="412"/>
                    <a:pt x="257" y="412"/>
                    <a:pt x="257" y="412"/>
                  </a:cubicBezTo>
                  <a:cubicBezTo>
                    <a:pt x="256" y="411"/>
                    <a:pt x="256" y="411"/>
                    <a:pt x="256" y="411"/>
                  </a:cubicBezTo>
                  <a:cubicBezTo>
                    <a:pt x="256" y="411"/>
                    <a:pt x="256" y="411"/>
                    <a:pt x="256" y="411"/>
                  </a:cubicBezTo>
                  <a:cubicBezTo>
                    <a:pt x="256" y="411"/>
                    <a:pt x="256" y="411"/>
                    <a:pt x="256" y="411"/>
                  </a:cubicBezTo>
                  <a:cubicBezTo>
                    <a:pt x="256" y="410"/>
                    <a:pt x="256" y="410"/>
                    <a:pt x="256" y="410"/>
                  </a:cubicBezTo>
                  <a:cubicBezTo>
                    <a:pt x="255" y="410"/>
                    <a:pt x="255" y="410"/>
                    <a:pt x="255" y="410"/>
                  </a:cubicBezTo>
                  <a:cubicBezTo>
                    <a:pt x="254" y="410"/>
                    <a:pt x="254" y="410"/>
                    <a:pt x="254" y="410"/>
                  </a:cubicBezTo>
                  <a:cubicBezTo>
                    <a:pt x="254" y="409"/>
                    <a:pt x="254" y="409"/>
                    <a:pt x="254" y="409"/>
                  </a:cubicBezTo>
                  <a:cubicBezTo>
                    <a:pt x="253" y="408"/>
                    <a:pt x="253" y="408"/>
                    <a:pt x="253" y="408"/>
                  </a:cubicBezTo>
                  <a:cubicBezTo>
                    <a:pt x="252" y="407"/>
                    <a:pt x="252" y="407"/>
                    <a:pt x="252" y="407"/>
                  </a:cubicBezTo>
                  <a:cubicBezTo>
                    <a:pt x="252" y="407"/>
                    <a:pt x="252" y="407"/>
                    <a:pt x="252" y="407"/>
                  </a:cubicBezTo>
                  <a:cubicBezTo>
                    <a:pt x="253" y="406"/>
                    <a:pt x="253" y="406"/>
                    <a:pt x="253" y="406"/>
                  </a:cubicBezTo>
                  <a:cubicBezTo>
                    <a:pt x="253" y="405"/>
                    <a:pt x="253" y="405"/>
                    <a:pt x="253" y="405"/>
                  </a:cubicBezTo>
                  <a:cubicBezTo>
                    <a:pt x="253" y="405"/>
                    <a:pt x="253" y="405"/>
                    <a:pt x="253" y="405"/>
                  </a:cubicBezTo>
                  <a:cubicBezTo>
                    <a:pt x="252" y="404"/>
                    <a:pt x="252" y="404"/>
                    <a:pt x="252" y="404"/>
                  </a:cubicBezTo>
                  <a:cubicBezTo>
                    <a:pt x="252" y="404"/>
                    <a:pt x="252" y="404"/>
                    <a:pt x="252" y="404"/>
                  </a:cubicBezTo>
                  <a:cubicBezTo>
                    <a:pt x="252" y="404"/>
                    <a:pt x="252" y="404"/>
                    <a:pt x="252" y="404"/>
                  </a:cubicBezTo>
                  <a:cubicBezTo>
                    <a:pt x="251" y="404"/>
                    <a:pt x="251" y="404"/>
                    <a:pt x="251" y="404"/>
                  </a:cubicBezTo>
                  <a:cubicBezTo>
                    <a:pt x="251" y="404"/>
                    <a:pt x="251" y="404"/>
                    <a:pt x="251" y="404"/>
                  </a:cubicBezTo>
                  <a:cubicBezTo>
                    <a:pt x="251" y="404"/>
                    <a:pt x="251" y="404"/>
                    <a:pt x="251" y="404"/>
                  </a:cubicBezTo>
                  <a:cubicBezTo>
                    <a:pt x="250" y="404"/>
                    <a:pt x="250" y="404"/>
                    <a:pt x="250" y="404"/>
                  </a:cubicBezTo>
                  <a:cubicBezTo>
                    <a:pt x="250" y="404"/>
                    <a:pt x="250" y="404"/>
                    <a:pt x="250" y="404"/>
                  </a:cubicBezTo>
                  <a:cubicBezTo>
                    <a:pt x="250" y="404"/>
                    <a:pt x="250" y="404"/>
                    <a:pt x="250" y="404"/>
                  </a:cubicBezTo>
                  <a:cubicBezTo>
                    <a:pt x="250" y="404"/>
                    <a:pt x="250" y="404"/>
                    <a:pt x="250" y="404"/>
                  </a:cubicBezTo>
                  <a:cubicBezTo>
                    <a:pt x="250" y="403"/>
                    <a:pt x="250" y="403"/>
                    <a:pt x="250" y="403"/>
                  </a:cubicBezTo>
                  <a:cubicBezTo>
                    <a:pt x="249" y="404"/>
                    <a:pt x="249" y="404"/>
                    <a:pt x="249" y="404"/>
                  </a:cubicBezTo>
                  <a:cubicBezTo>
                    <a:pt x="249" y="404"/>
                    <a:pt x="249" y="404"/>
                    <a:pt x="249" y="404"/>
                  </a:cubicBezTo>
                  <a:cubicBezTo>
                    <a:pt x="249" y="404"/>
                    <a:pt x="249" y="404"/>
                    <a:pt x="249" y="404"/>
                  </a:cubicBezTo>
                  <a:cubicBezTo>
                    <a:pt x="248" y="403"/>
                    <a:pt x="248" y="403"/>
                    <a:pt x="248" y="403"/>
                  </a:cubicBezTo>
                  <a:cubicBezTo>
                    <a:pt x="248" y="403"/>
                    <a:pt x="248" y="403"/>
                    <a:pt x="248" y="403"/>
                  </a:cubicBezTo>
                  <a:cubicBezTo>
                    <a:pt x="248" y="404"/>
                    <a:pt x="248" y="404"/>
                    <a:pt x="248" y="404"/>
                  </a:cubicBezTo>
                  <a:cubicBezTo>
                    <a:pt x="248" y="405"/>
                    <a:pt x="248" y="405"/>
                    <a:pt x="248" y="405"/>
                  </a:cubicBezTo>
                  <a:cubicBezTo>
                    <a:pt x="248" y="405"/>
                    <a:pt x="248" y="405"/>
                    <a:pt x="248" y="405"/>
                  </a:cubicBezTo>
                  <a:cubicBezTo>
                    <a:pt x="247" y="407"/>
                    <a:pt x="247" y="407"/>
                    <a:pt x="247" y="407"/>
                  </a:cubicBezTo>
                  <a:cubicBezTo>
                    <a:pt x="247" y="407"/>
                    <a:pt x="247" y="407"/>
                    <a:pt x="247" y="407"/>
                  </a:cubicBezTo>
                  <a:cubicBezTo>
                    <a:pt x="247" y="407"/>
                    <a:pt x="247" y="407"/>
                    <a:pt x="247" y="407"/>
                  </a:cubicBezTo>
                  <a:cubicBezTo>
                    <a:pt x="247" y="405"/>
                    <a:pt x="247" y="405"/>
                    <a:pt x="247" y="405"/>
                  </a:cubicBezTo>
                  <a:cubicBezTo>
                    <a:pt x="247" y="405"/>
                    <a:pt x="247" y="405"/>
                    <a:pt x="247" y="405"/>
                  </a:cubicBezTo>
                  <a:cubicBezTo>
                    <a:pt x="247" y="405"/>
                    <a:pt x="247" y="405"/>
                    <a:pt x="247" y="405"/>
                  </a:cubicBezTo>
                  <a:cubicBezTo>
                    <a:pt x="247" y="405"/>
                    <a:pt x="247" y="405"/>
                    <a:pt x="247" y="405"/>
                  </a:cubicBezTo>
                  <a:cubicBezTo>
                    <a:pt x="247" y="404"/>
                    <a:pt x="247" y="404"/>
                    <a:pt x="247" y="404"/>
                  </a:cubicBezTo>
                  <a:cubicBezTo>
                    <a:pt x="247" y="404"/>
                    <a:pt x="247" y="404"/>
                    <a:pt x="247" y="404"/>
                  </a:cubicBezTo>
                  <a:cubicBezTo>
                    <a:pt x="247" y="404"/>
                    <a:pt x="247" y="404"/>
                    <a:pt x="247" y="404"/>
                  </a:cubicBezTo>
                  <a:cubicBezTo>
                    <a:pt x="247" y="404"/>
                    <a:pt x="247" y="404"/>
                    <a:pt x="247" y="404"/>
                  </a:cubicBezTo>
                  <a:cubicBezTo>
                    <a:pt x="247" y="404"/>
                    <a:pt x="247" y="404"/>
                    <a:pt x="247" y="404"/>
                  </a:cubicBezTo>
                  <a:cubicBezTo>
                    <a:pt x="247" y="404"/>
                    <a:pt x="247" y="404"/>
                    <a:pt x="247" y="404"/>
                  </a:cubicBezTo>
                  <a:cubicBezTo>
                    <a:pt x="247" y="404"/>
                    <a:pt x="247" y="404"/>
                    <a:pt x="247" y="404"/>
                  </a:cubicBezTo>
                  <a:cubicBezTo>
                    <a:pt x="247" y="403"/>
                    <a:pt x="247" y="403"/>
                    <a:pt x="247" y="403"/>
                  </a:cubicBezTo>
                  <a:cubicBezTo>
                    <a:pt x="247" y="403"/>
                    <a:pt x="247" y="403"/>
                    <a:pt x="247" y="403"/>
                  </a:cubicBezTo>
                  <a:cubicBezTo>
                    <a:pt x="247" y="403"/>
                    <a:pt x="247" y="403"/>
                    <a:pt x="247" y="403"/>
                  </a:cubicBezTo>
                  <a:cubicBezTo>
                    <a:pt x="246" y="403"/>
                    <a:pt x="246" y="403"/>
                    <a:pt x="246" y="403"/>
                  </a:cubicBezTo>
                  <a:cubicBezTo>
                    <a:pt x="246" y="403"/>
                    <a:pt x="246" y="403"/>
                    <a:pt x="246" y="403"/>
                  </a:cubicBezTo>
                  <a:cubicBezTo>
                    <a:pt x="246" y="403"/>
                    <a:pt x="246" y="403"/>
                    <a:pt x="246" y="403"/>
                  </a:cubicBezTo>
                  <a:cubicBezTo>
                    <a:pt x="246" y="404"/>
                    <a:pt x="246" y="404"/>
                    <a:pt x="246" y="404"/>
                  </a:cubicBezTo>
                  <a:cubicBezTo>
                    <a:pt x="246" y="403"/>
                    <a:pt x="246" y="403"/>
                    <a:pt x="246" y="403"/>
                  </a:cubicBezTo>
                  <a:cubicBezTo>
                    <a:pt x="246" y="403"/>
                    <a:pt x="246" y="403"/>
                    <a:pt x="246" y="403"/>
                  </a:cubicBezTo>
                  <a:cubicBezTo>
                    <a:pt x="246" y="403"/>
                    <a:pt x="246" y="403"/>
                    <a:pt x="246" y="403"/>
                  </a:cubicBezTo>
                  <a:cubicBezTo>
                    <a:pt x="246" y="403"/>
                    <a:pt x="246" y="403"/>
                    <a:pt x="246" y="403"/>
                  </a:cubicBezTo>
                  <a:cubicBezTo>
                    <a:pt x="246" y="403"/>
                    <a:pt x="246" y="403"/>
                    <a:pt x="246" y="403"/>
                  </a:cubicBezTo>
                  <a:cubicBezTo>
                    <a:pt x="246" y="403"/>
                    <a:pt x="246" y="403"/>
                    <a:pt x="246" y="403"/>
                  </a:cubicBezTo>
                  <a:cubicBezTo>
                    <a:pt x="246" y="403"/>
                    <a:pt x="246" y="403"/>
                    <a:pt x="246" y="403"/>
                  </a:cubicBezTo>
                  <a:cubicBezTo>
                    <a:pt x="245" y="404"/>
                    <a:pt x="245" y="404"/>
                    <a:pt x="245" y="404"/>
                  </a:cubicBezTo>
                  <a:cubicBezTo>
                    <a:pt x="245" y="404"/>
                    <a:pt x="245" y="404"/>
                    <a:pt x="245" y="404"/>
                  </a:cubicBezTo>
                  <a:cubicBezTo>
                    <a:pt x="245" y="405"/>
                    <a:pt x="245" y="405"/>
                    <a:pt x="245" y="405"/>
                  </a:cubicBezTo>
                  <a:cubicBezTo>
                    <a:pt x="245" y="405"/>
                    <a:pt x="245" y="405"/>
                    <a:pt x="245" y="405"/>
                  </a:cubicBezTo>
                  <a:cubicBezTo>
                    <a:pt x="245" y="405"/>
                    <a:pt x="245" y="405"/>
                    <a:pt x="245" y="405"/>
                  </a:cubicBezTo>
                  <a:cubicBezTo>
                    <a:pt x="245" y="405"/>
                    <a:pt x="245" y="405"/>
                    <a:pt x="245" y="405"/>
                  </a:cubicBezTo>
                  <a:cubicBezTo>
                    <a:pt x="245" y="404"/>
                    <a:pt x="245" y="404"/>
                    <a:pt x="245" y="404"/>
                  </a:cubicBezTo>
                  <a:cubicBezTo>
                    <a:pt x="245" y="404"/>
                    <a:pt x="245" y="404"/>
                    <a:pt x="245" y="404"/>
                  </a:cubicBezTo>
                  <a:cubicBezTo>
                    <a:pt x="245" y="404"/>
                    <a:pt x="245" y="404"/>
                    <a:pt x="245" y="404"/>
                  </a:cubicBezTo>
                  <a:cubicBezTo>
                    <a:pt x="245" y="404"/>
                    <a:pt x="245" y="404"/>
                    <a:pt x="245" y="404"/>
                  </a:cubicBezTo>
                  <a:cubicBezTo>
                    <a:pt x="244" y="403"/>
                    <a:pt x="244" y="403"/>
                    <a:pt x="244" y="403"/>
                  </a:cubicBezTo>
                  <a:cubicBezTo>
                    <a:pt x="245" y="402"/>
                    <a:pt x="245" y="402"/>
                    <a:pt x="245" y="402"/>
                  </a:cubicBezTo>
                  <a:cubicBezTo>
                    <a:pt x="245" y="402"/>
                    <a:pt x="245" y="402"/>
                    <a:pt x="245" y="402"/>
                  </a:cubicBezTo>
                  <a:cubicBezTo>
                    <a:pt x="246" y="402"/>
                    <a:pt x="246" y="402"/>
                    <a:pt x="246" y="402"/>
                  </a:cubicBezTo>
                  <a:cubicBezTo>
                    <a:pt x="246" y="402"/>
                    <a:pt x="246" y="402"/>
                    <a:pt x="246" y="402"/>
                  </a:cubicBezTo>
                  <a:cubicBezTo>
                    <a:pt x="246" y="401"/>
                    <a:pt x="246" y="401"/>
                    <a:pt x="246" y="401"/>
                  </a:cubicBezTo>
                  <a:cubicBezTo>
                    <a:pt x="246" y="401"/>
                    <a:pt x="246" y="401"/>
                    <a:pt x="246" y="401"/>
                  </a:cubicBezTo>
                  <a:cubicBezTo>
                    <a:pt x="246" y="401"/>
                    <a:pt x="246" y="401"/>
                    <a:pt x="246" y="401"/>
                  </a:cubicBezTo>
                  <a:cubicBezTo>
                    <a:pt x="246" y="401"/>
                    <a:pt x="246" y="401"/>
                    <a:pt x="246" y="401"/>
                  </a:cubicBezTo>
                  <a:cubicBezTo>
                    <a:pt x="245" y="401"/>
                    <a:pt x="245" y="401"/>
                    <a:pt x="245" y="401"/>
                  </a:cubicBezTo>
                  <a:cubicBezTo>
                    <a:pt x="246" y="400"/>
                    <a:pt x="246" y="400"/>
                    <a:pt x="246" y="400"/>
                  </a:cubicBezTo>
                  <a:cubicBezTo>
                    <a:pt x="246" y="400"/>
                    <a:pt x="246" y="400"/>
                    <a:pt x="246" y="400"/>
                  </a:cubicBezTo>
                  <a:cubicBezTo>
                    <a:pt x="246" y="400"/>
                    <a:pt x="246" y="400"/>
                    <a:pt x="246" y="400"/>
                  </a:cubicBezTo>
                  <a:cubicBezTo>
                    <a:pt x="246" y="400"/>
                    <a:pt x="246" y="400"/>
                    <a:pt x="246" y="400"/>
                  </a:cubicBezTo>
                  <a:cubicBezTo>
                    <a:pt x="246" y="399"/>
                    <a:pt x="246" y="399"/>
                    <a:pt x="246" y="399"/>
                  </a:cubicBezTo>
                  <a:cubicBezTo>
                    <a:pt x="246" y="399"/>
                    <a:pt x="246" y="399"/>
                    <a:pt x="246" y="399"/>
                  </a:cubicBezTo>
                  <a:cubicBezTo>
                    <a:pt x="246" y="399"/>
                    <a:pt x="246" y="399"/>
                    <a:pt x="246" y="399"/>
                  </a:cubicBezTo>
                  <a:cubicBezTo>
                    <a:pt x="246" y="399"/>
                    <a:pt x="246" y="399"/>
                    <a:pt x="246" y="399"/>
                  </a:cubicBezTo>
                  <a:cubicBezTo>
                    <a:pt x="246" y="399"/>
                    <a:pt x="246" y="399"/>
                    <a:pt x="246" y="399"/>
                  </a:cubicBezTo>
                  <a:cubicBezTo>
                    <a:pt x="245" y="398"/>
                    <a:pt x="245" y="398"/>
                    <a:pt x="245" y="398"/>
                  </a:cubicBezTo>
                  <a:cubicBezTo>
                    <a:pt x="245" y="398"/>
                    <a:pt x="245" y="398"/>
                    <a:pt x="245" y="398"/>
                  </a:cubicBezTo>
                  <a:cubicBezTo>
                    <a:pt x="245" y="398"/>
                    <a:pt x="245" y="398"/>
                    <a:pt x="245" y="398"/>
                  </a:cubicBezTo>
                  <a:cubicBezTo>
                    <a:pt x="243" y="398"/>
                    <a:pt x="241" y="399"/>
                    <a:pt x="239" y="399"/>
                  </a:cubicBezTo>
                  <a:cubicBezTo>
                    <a:pt x="239" y="400"/>
                    <a:pt x="239" y="400"/>
                    <a:pt x="239" y="400"/>
                  </a:cubicBezTo>
                  <a:cubicBezTo>
                    <a:pt x="239" y="400"/>
                    <a:pt x="239" y="400"/>
                    <a:pt x="239" y="400"/>
                  </a:cubicBezTo>
                  <a:cubicBezTo>
                    <a:pt x="239" y="400"/>
                    <a:pt x="239" y="400"/>
                    <a:pt x="239" y="400"/>
                  </a:cubicBezTo>
                  <a:cubicBezTo>
                    <a:pt x="239" y="400"/>
                    <a:pt x="239" y="400"/>
                    <a:pt x="239" y="400"/>
                  </a:cubicBezTo>
                  <a:cubicBezTo>
                    <a:pt x="239" y="400"/>
                    <a:pt x="239" y="400"/>
                    <a:pt x="239" y="400"/>
                  </a:cubicBezTo>
                  <a:cubicBezTo>
                    <a:pt x="239" y="401"/>
                    <a:pt x="239" y="401"/>
                    <a:pt x="239" y="401"/>
                  </a:cubicBezTo>
                  <a:cubicBezTo>
                    <a:pt x="239" y="401"/>
                    <a:pt x="239" y="401"/>
                    <a:pt x="239" y="401"/>
                  </a:cubicBezTo>
                  <a:cubicBezTo>
                    <a:pt x="239" y="401"/>
                    <a:pt x="239" y="401"/>
                    <a:pt x="239" y="401"/>
                  </a:cubicBezTo>
                  <a:cubicBezTo>
                    <a:pt x="239" y="401"/>
                    <a:pt x="239" y="401"/>
                    <a:pt x="239" y="401"/>
                  </a:cubicBezTo>
                  <a:cubicBezTo>
                    <a:pt x="239" y="401"/>
                    <a:pt x="239" y="401"/>
                    <a:pt x="239" y="401"/>
                  </a:cubicBezTo>
                  <a:cubicBezTo>
                    <a:pt x="239" y="401"/>
                    <a:pt x="239" y="401"/>
                    <a:pt x="239" y="401"/>
                  </a:cubicBezTo>
                  <a:cubicBezTo>
                    <a:pt x="239" y="401"/>
                    <a:pt x="239" y="401"/>
                    <a:pt x="239" y="401"/>
                  </a:cubicBezTo>
                  <a:cubicBezTo>
                    <a:pt x="239" y="401"/>
                    <a:pt x="239" y="401"/>
                    <a:pt x="239" y="401"/>
                  </a:cubicBezTo>
                  <a:cubicBezTo>
                    <a:pt x="239" y="402"/>
                    <a:pt x="239" y="402"/>
                    <a:pt x="239" y="402"/>
                  </a:cubicBezTo>
                  <a:cubicBezTo>
                    <a:pt x="239" y="402"/>
                    <a:pt x="239" y="402"/>
                    <a:pt x="239" y="402"/>
                  </a:cubicBezTo>
                  <a:cubicBezTo>
                    <a:pt x="240" y="402"/>
                    <a:pt x="240" y="402"/>
                    <a:pt x="240" y="402"/>
                  </a:cubicBezTo>
                  <a:cubicBezTo>
                    <a:pt x="240" y="402"/>
                    <a:pt x="240" y="402"/>
                    <a:pt x="240" y="402"/>
                  </a:cubicBezTo>
                  <a:cubicBezTo>
                    <a:pt x="240" y="402"/>
                    <a:pt x="240" y="402"/>
                    <a:pt x="240" y="402"/>
                  </a:cubicBezTo>
                  <a:cubicBezTo>
                    <a:pt x="243" y="402"/>
                    <a:pt x="243" y="402"/>
                    <a:pt x="243" y="402"/>
                  </a:cubicBezTo>
                  <a:cubicBezTo>
                    <a:pt x="243" y="402"/>
                    <a:pt x="243" y="402"/>
                    <a:pt x="243" y="402"/>
                  </a:cubicBezTo>
                  <a:cubicBezTo>
                    <a:pt x="243" y="402"/>
                    <a:pt x="243" y="402"/>
                    <a:pt x="243" y="402"/>
                  </a:cubicBezTo>
                  <a:cubicBezTo>
                    <a:pt x="244" y="401"/>
                    <a:pt x="244" y="401"/>
                    <a:pt x="244" y="401"/>
                  </a:cubicBezTo>
                  <a:cubicBezTo>
                    <a:pt x="245" y="402"/>
                    <a:pt x="245" y="402"/>
                    <a:pt x="245" y="402"/>
                  </a:cubicBezTo>
                  <a:cubicBezTo>
                    <a:pt x="244" y="402"/>
                    <a:pt x="244" y="402"/>
                    <a:pt x="244" y="402"/>
                  </a:cubicBezTo>
                  <a:cubicBezTo>
                    <a:pt x="244" y="402"/>
                    <a:pt x="244" y="402"/>
                    <a:pt x="244" y="402"/>
                  </a:cubicBezTo>
                  <a:cubicBezTo>
                    <a:pt x="244" y="403"/>
                    <a:pt x="244" y="403"/>
                    <a:pt x="244" y="403"/>
                  </a:cubicBezTo>
                  <a:cubicBezTo>
                    <a:pt x="243" y="403"/>
                    <a:pt x="243" y="403"/>
                    <a:pt x="243" y="403"/>
                  </a:cubicBezTo>
                  <a:cubicBezTo>
                    <a:pt x="243" y="402"/>
                    <a:pt x="243" y="402"/>
                    <a:pt x="243" y="402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240" y="403"/>
                    <a:pt x="240" y="403"/>
                    <a:pt x="240" y="403"/>
                  </a:cubicBezTo>
                  <a:cubicBezTo>
                    <a:pt x="239" y="403"/>
                    <a:pt x="239" y="403"/>
                    <a:pt x="239" y="403"/>
                  </a:cubicBezTo>
                  <a:cubicBezTo>
                    <a:pt x="239" y="403"/>
                    <a:pt x="239" y="403"/>
                    <a:pt x="239" y="403"/>
                  </a:cubicBezTo>
                  <a:cubicBezTo>
                    <a:pt x="239" y="404"/>
                    <a:pt x="239" y="404"/>
                    <a:pt x="239" y="404"/>
                  </a:cubicBezTo>
                  <a:cubicBezTo>
                    <a:pt x="239" y="404"/>
                    <a:pt x="239" y="404"/>
                    <a:pt x="239" y="404"/>
                  </a:cubicBezTo>
                  <a:cubicBezTo>
                    <a:pt x="239" y="404"/>
                    <a:pt x="239" y="404"/>
                    <a:pt x="239" y="404"/>
                  </a:cubicBezTo>
                  <a:cubicBezTo>
                    <a:pt x="239" y="404"/>
                    <a:pt x="239" y="404"/>
                    <a:pt x="239" y="404"/>
                  </a:cubicBezTo>
                  <a:cubicBezTo>
                    <a:pt x="239" y="405"/>
                    <a:pt x="239" y="405"/>
                    <a:pt x="239" y="405"/>
                  </a:cubicBezTo>
                  <a:cubicBezTo>
                    <a:pt x="239" y="405"/>
                    <a:pt x="239" y="405"/>
                    <a:pt x="239" y="405"/>
                  </a:cubicBezTo>
                  <a:cubicBezTo>
                    <a:pt x="239" y="405"/>
                    <a:pt x="239" y="405"/>
                    <a:pt x="239" y="405"/>
                  </a:cubicBezTo>
                  <a:cubicBezTo>
                    <a:pt x="239" y="405"/>
                    <a:pt x="239" y="405"/>
                    <a:pt x="239" y="405"/>
                  </a:cubicBezTo>
                  <a:cubicBezTo>
                    <a:pt x="239" y="406"/>
                    <a:pt x="239" y="406"/>
                    <a:pt x="239" y="406"/>
                  </a:cubicBezTo>
                  <a:cubicBezTo>
                    <a:pt x="239" y="406"/>
                    <a:pt x="239" y="406"/>
                    <a:pt x="239" y="406"/>
                  </a:cubicBezTo>
                  <a:cubicBezTo>
                    <a:pt x="237" y="406"/>
                    <a:pt x="237" y="406"/>
                    <a:pt x="237" y="406"/>
                  </a:cubicBezTo>
                  <a:cubicBezTo>
                    <a:pt x="237" y="406"/>
                    <a:pt x="237" y="406"/>
                    <a:pt x="237" y="406"/>
                  </a:cubicBezTo>
                  <a:cubicBezTo>
                    <a:pt x="237" y="407"/>
                    <a:pt x="237" y="407"/>
                    <a:pt x="237" y="407"/>
                  </a:cubicBezTo>
                  <a:cubicBezTo>
                    <a:pt x="236" y="407"/>
                    <a:pt x="236" y="407"/>
                    <a:pt x="236" y="407"/>
                  </a:cubicBezTo>
                  <a:cubicBezTo>
                    <a:pt x="236" y="407"/>
                    <a:pt x="236" y="407"/>
                    <a:pt x="236" y="407"/>
                  </a:cubicBezTo>
                  <a:cubicBezTo>
                    <a:pt x="236" y="407"/>
                    <a:pt x="236" y="407"/>
                    <a:pt x="236" y="407"/>
                  </a:cubicBezTo>
                  <a:cubicBezTo>
                    <a:pt x="236" y="407"/>
                    <a:pt x="236" y="407"/>
                    <a:pt x="236" y="407"/>
                  </a:cubicBezTo>
                  <a:cubicBezTo>
                    <a:pt x="236" y="407"/>
                    <a:pt x="236" y="407"/>
                    <a:pt x="236" y="407"/>
                  </a:cubicBezTo>
                  <a:cubicBezTo>
                    <a:pt x="236" y="407"/>
                    <a:pt x="236" y="407"/>
                    <a:pt x="236" y="407"/>
                  </a:cubicBezTo>
                  <a:cubicBezTo>
                    <a:pt x="236" y="407"/>
                    <a:pt x="236" y="407"/>
                    <a:pt x="236" y="407"/>
                  </a:cubicBezTo>
                  <a:cubicBezTo>
                    <a:pt x="236" y="408"/>
                    <a:pt x="236" y="408"/>
                    <a:pt x="236" y="408"/>
                  </a:cubicBezTo>
                  <a:cubicBezTo>
                    <a:pt x="236" y="408"/>
                    <a:pt x="236" y="408"/>
                    <a:pt x="236" y="408"/>
                  </a:cubicBezTo>
                  <a:cubicBezTo>
                    <a:pt x="235" y="408"/>
                    <a:pt x="235" y="408"/>
                    <a:pt x="235" y="408"/>
                  </a:cubicBezTo>
                  <a:cubicBezTo>
                    <a:pt x="235" y="408"/>
                    <a:pt x="235" y="408"/>
                    <a:pt x="235" y="408"/>
                  </a:cubicBezTo>
                  <a:cubicBezTo>
                    <a:pt x="235" y="408"/>
                    <a:pt x="235" y="408"/>
                    <a:pt x="235" y="408"/>
                  </a:cubicBezTo>
                  <a:cubicBezTo>
                    <a:pt x="234" y="409"/>
                    <a:pt x="234" y="409"/>
                    <a:pt x="234" y="409"/>
                  </a:cubicBezTo>
                  <a:cubicBezTo>
                    <a:pt x="234" y="409"/>
                    <a:pt x="234" y="409"/>
                    <a:pt x="234" y="409"/>
                  </a:cubicBezTo>
                  <a:cubicBezTo>
                    <a:pt x="234" y="409"/>
                    <a:pt x="234" y="409"/>
                    <a:pt x="234" y="409"/>
                  </a:cubicBezTo>
                  <a:cubicBezTo>
                    <a:pt x="234" y="409"/>
                    <a:pt x="234" y="409"/>
                    <a:pt x="234" y="409"/>
                  </a:cubicBezTo>
                  <a:cubicBezTo>
                    <a:pt x="234" y="410"/>
                    <a:pt x="234" y="410"/>
                    <a:pt x="234" y="410"/>
                  </a:cubicBezTo>
                  <a:cubicBezTo>
                    <a:pt x="234" y="410"/>
                    <a:pt x="234" y="410"/>
                    <a:pt x="234" y="410"/>
                  </a:cubicBezTo>
                  <a:cubicBezTo>
                    <a:pt x="234" y="410"/>
                    <a:pt x="234" y="410"/>
                    <a:pt x="234" y="410"/>
                  </a:cubicBezTo>
                  <a:cubicBezTo>
                    <a:pt x="234" y="410"/>
                    <a:pt x="234" y="410"/>
                    <a:pt x="234" y="410"/>
                  </a:cubicBezTo>
                  <a:cubicBezTo>
                    <a:pt x="233" y="410"/>
                    <a:pt x="233" y="410"/>
                    <a:pt x="233" y="410"/>
                  </a:cubicBezTo>
                  <a:cubicBezTo>
                    <a:pt x="233" y="411"/>
                    <a:pt x="233" y="411"/>
                    <a:pt x="233" y="411"/>
                  </a:cubicBezTo>
                  <a:cubicBezTo>
                    <a:pt x="234" y="411"/>
                    <a:pt x="234" y="411"/>
                    <a:pt x="234" y="411"/>
                  </a:cubicBezTo>
                  <a:cubicBezTo>
                    <a:pt x="234" y="411"/>
                    <a:pt x="234" y="411"/>
                    <a:pt x="234" y="411"/>
                  </a:cubicBezTo>
                  <a:cubicBezTo>
                    <a:pt x="234" y="411"/>
                    <a:pt x="234" y="411"/>
                    <a:pt x="234" y="411"/>
                  </a:cubicBezTo>
                  <a:cubicBezTo>
                    <a:pt x="234" y="412"/>
                    <a:pt x="234" y="412"/>
                    <a:pt x="234" y="412"/>
                  </a:cubicBezTo>
                  <a:cubicBezTo>
                    <a:pt x="235" y="412"/>
                    <a:pt x="235" y="412"/>
                    <a:pt x="235" y="412"/>
                  </a:cubicBezTo>
                  <a:cubicBezTo>
                    <a:pt x="236" y="412"/>
                    <a:pt x="236" y="412"/>
                    <a:pt x="236" y="412"/>
                  </a:cubicBezTo>
                  <a:cubicBezTo>
                    <a:pt x="236" y="412"/>
                    <a:pt x="236" y="412"/>
                    <a:pt x="236" y="412"/>
                  </a:cubicBezTo>
                  <a:cubicBezTo>
                    <a:pt x="236" y="412"/>
                    <a:pt x="236" y="412"/>
                    <a:pt x="236" y="412"/>
                  </a:cubicBezTo>
                  <a:cubicBezTo>
                    <a:pt x="237" y="412"/>
                    <a:pt x="237" y="412"/>
                    <a:pt x="237" y="412"/>
                  </a:cubicBezTo>
                  <a:cubicBezTo>
                    <a:pt x="237" y="412"/>
                    <a:pt x="237" y="412"/>
                    <a:pt x="237" y="412"/>
                  </a:cubicBezTo>
                  <a:cubicBezTo>
                    <a:pt x="238" y="412"/>
                    <a:pt x="238" y="412"/>
                    <a:pt x="238" y="412"/>
                  </a:cubicBezTo>
                  <a:cubicBezTo>
                    <a:pt x="238" y="412"/>
                    <a:pt x="238" y="412"/>
                    <a:pt x="238" y="412"/>
                  </a:cubicBezTo>
                  <a:cubicBezTo>
                    <a:pt x="238" y="412"/>
                    <a:pt x="238" y="412"/>
                    <a:pt x="238" y="412"/>
                  </a:cubicBezTo>
                  <a:cubicBezTo>
                    <a:pt x="238" y="413"/>
                    <a:pt x="238" y="413"/>
                    <a:pt x="238" y="413"/>
                  </a:cubicBezTo>
                  <a:cubicBezTo>
                    <a:pt x="238" y="413"/>
                    <a:pt x="238" y="413"/>
                    <a:pt x="238" y="413"/>
                  </a:cubicBezTo>
                  <a:cubicBezTo>
                    <a:pt x="238" y="413"/>
                    <a:pt x="238" y="413"/>
                    <a:pt x="238" y="413"/>
                  </a:cubicBezTo>
                  <a:cubicBezTo>
                    <a:pt x="238" y="413"/>
                    <a:pt x="238" y="413"/>
                    <a:pt x="238" y="413"/>
                  </a:cubicBezTo>
                  <a:cubicBezTo>
                    <a:pt x="238" y="413"/>
                    <a:pt x="238" y="413"/>
                    <a:pt x="238" y="413"/>
                  </a:cubicBezTo>
                  <a:cubicBezTo>
                    <a:pt x="237" y="413"/>
                    <a:pt x="237" y="413"/>
                    <a:pt x="237" y="413"/>
                  </a:cubicBezTo>
                  <a:cubicBezTo>
                    <a:pt x="237" y="413"/>
                    <a:pt x="237" y="413"/>
                    <a:pt x="237" y="413"/>
                  </a:cubicBezTo>
                  <a:cubicBezTo>
                    <a:pt x="237" y="413"/>
                    <a:pt x="237" y="413"/>
                    <a:pt x="237" y="413"/>
                  </a:cubicBezTo>
                  <a:cubicBezTo>
                    <a:pt x="237" y="414"/>
                    <a:pt x="237" y="414"/>
                    <a:pt x="237" y="414"/>
                  </a:cubicBezTo>
                  <a:cubicBezTo>
                    <a:pt x="237" y="414"/>
                    <a:pt x="237" y="414"/>
                    <a:pt x="237" y="414"/>
                  </a:cubicBezTo>
                  <a:cubicBezTo>
                    <a:pt x="237" y="414"/>
                    <a:pt x="237" y="414"/>
                    <a:pt x="237" y="414"/>
                  </a:cubicBezTo>
                  <a:cubicBezTo>
                    <a:pt x="237" y="415"/>
                    <a:pt x="237" y="415"/>
                    <a:pt x="237" y="415"/>
                  </a:cubicBezTo>
                  <a:cubicBezTo>
                    <a:pt x="237" y="415"/>
                    <a:pt x="237" y="415"/>
                    <a:pt x="237" y="415"/>
                  </a:cubicBezTo>
                  <a:cubicBezTo>
                    <a:pt x="238" y="415"/>
                    <a:pt x="238" y="415"/>
                    <a:pt x="238" y="415"/>
                  </a:cubicBezTo>
                  <a:cubicBezTo>
                    <a:pt x="238" y="415"/>
                    <a:pt x="238" y="415"/>
                    <a:pt x="238" y="415"/>
                  </a:cubicBezTo>
                  <a:cubicBezTo>
                    <a:pt x="238" y="415"/>
                    <a:pt x="238" y="415"/>
                    <a:pt x="238" y="415"/>
                  </a:cubicBezTo>
                  <a:cubicBezTo>
                    <a:pt x="238" y="416"/>
                    <a:pt x="238" y="416"/>
                    <a:pt x="238" y="416"/>
                  </a:cubicBezTo>
                  <a:cubicBezTo>
                    <a:pt x="238" y="416"/>
                    <a:pt x="238" y="416"/>
                    <a:pt x="238" y="416"/>
                  </a:cubicBezTo>
                  <a:cubicBezTo>
                    <a:pt x="238" y="416"/>
                    <a:pt x="238" y="416"/>
                    <a:pt x="238" y="416"/>
                  </a:cubicBezTo>
                  <a:cubicBezTo>
                    <a:pt x="238" y="416"/>
                    <a:pt x="238" y="416"/>
                    <a:pt x="238" y="416"/>
                  </a:cubicBezTo>
                  <a:cubicBezTo>
                    <a:pt x="237" y="416"/>
                    <a:pt x="237" y="416"/>
                    <a:pt x="237" y="416"/>
                  </a:cubicBezTo>
                  <a:cubicBezTo>
                    <a:pt x="237" y="416"/>
                    <a:pt x="237" y="416"/>
                    <a:pt x="237" y="416"/>
                  </a:cubicBezTo>
                  <a:cubicBezTo>
                    <a:pt x="237" y="417"/>
                    <a:pt x="237" y="417"/>
                    <a:pt x="237" y="417"/>
                  </a:cubicBezTo>
                  <a:cubicBezTo>
                    <a:pt x="237" y="417"/>
                    <a:pt x="237" y="417"/>
                    <a:pt x="237" y="417"/>
                  </a:cubicBezTo>
                  <a:cubicBezTo>
                    <a:pt x="237" y="417"/>
                    <a:pt x="237" y="417"/>
                    <a:pt x="237" y="417"/>
                  </a:cubicBezTo>
                  <a:cubicBezTo>
                    <a:pt x="237" y="417"/>
                    <a:pt x="237" y="417"/>
                    <a:pt x="237" y="417"/>
                  </a:cubicBezTo>
                  <a:cubicBezTo>
                    <a:pt x="237" y="417"/>
                    <a:pt x="237" y="417"/>
                    <a:pt x="237" y="417"/>
                  </a:cubicBezTo>
                  <a:cubicBezTo>
                    <a:pt x="237" y="418"/>
                    <a:pt x="237" y="418"/>
                    <a:pt x="237" y="418"/>
                  </a:cubicBezTo>
                  <a:cubicBezTo>
                    <a:pt x="237" y="418"/>
                    <a:pt x="237" y="418"/>
                    <a:pt x="237" y="418"/>
                  </a:cubicBezTo>
                  <a:cubicBezTo>
                    <a:pt x="237" y="418"/>
                    <a:pt x="237" y="418"/>
                    <a:pt x="237" y="418"/>
                  </a:cubicBezTo>
                  <a:cubicBezTo>
                    <a:pt x="237" y="418"/>
                    <a:pt x="237" y="418"/>
                    <a:pt x="237" y="418"/>
                  </a:cubicBezTo>
                  <a:cubicBezTo>
                    <a:pt x="236" y="418"/>
                    <a:pt x="236" y="418"/>
                    <a:pt x="236" y="418"/>
                  </a:cubicBezTo>
                  <a:cubicBezTo>
                    <a:pt x="236" y="418"/>
                    <a:pt x="236" y="418"/>
                    <a:pt x="236" y="418"/>
                  </a:cubicBezTo>
                  <a:cubicBezTo>
                    <a:pt x="234" y="416"/>
                    <a:pt x="234" y="416"/>
                    <a:pt x="234" y="416"/>
                  </a:cubicBezTo>
                  <a:cubicBezTo>
                    <a:pt x="234" y="416"/>
                    <a:pt x="234" y="416"/>
                    <a:pt x="234" y="416"/>
                  </a:cubicBezTo>
                  <a:cubicBezTo>
                    <a:pt x="234" y="416"/>
                    <a:pt x="234" y="416"/>
                    <a:pt x="234" y="416"/>
                  </a:cubicBezTo>
                  <a:cubicBezTo>
                    <a:pt x="234" y="415"/>
                    <a:pt x="234" y="415"/>
                    <a:pt x="234" y="415"/>
                  </a:cubicBezTo>
                  <a:cubicBezTo>
                    <a:pt x="234" y="415"/>
                    <a:pt x="234" y="415"/>
                    <a:pt x="234" y="415"/>
                  </a:cubicBezTo>
                  <a:cubicBezTo>
                    <a:pt x="233" y="415"/>
                    <a:pt x="233" y="415"/>
                    <a:pt x="233" y="415"/>
                  </a:cubicBezTo>
                  <a:cubicBezTo>
                    <a:pt x="232" y="415"/>
                    <a:pt x="232" y="415"/>
                    <a:pt x="232" y="415"/>
                  </a:cubicBezTo>
                  <a:cubicBezTo>
                    <a:pt x="231" y="415"/>
                    <a:pt x="231" y="415"/>
                    <a:pt x="231" y="415"/>
                  </a:cubicBezTo>
                  <a:cubicBezTo>
                    <a:pt x="231" y="415"/>
                    <a:pt x="231" y="415"/>
                    <a:pt x="231" y="415"/>
                  </a:cubicBezTo>
                  <a:cubicBezTo>
                    <a:pt x="231" y="416"/>
                    <a:pt x="231" y="416"/>
                    <a:pt x="231" y="416"/>
                  </a:cubicBezTo>
                  <a:cubicBezTo>
                    <a:pt x="231" y="417"/>
                    <a:pt x="231" y="417"/>
                    <a:pt x="231" y="417"/>
                  </a:cubicBezTo>
                  <a:cubicBezTo>
                    <a:pt x="231" y="417"/>
                    <a:pt x="231" y="417"/>
                    <a:pt x="231" y="417"/>
                  </a:cubicBezTo>
                  <a:cubicBezTo>
                    <a:pt x="231" y="417"/>
                    <a:pt x="231" y="417"/>
                    <a:pt x="231" y="417"/>
                  </a:cubicBezTo>
                  <a:cubicBezTo>
                    <a:pt x="230" y="418"/>
                    <a:pt x="230" y="418"/>
                    <a:pt x="230" y="418"/>
                  </a:cubicBezTo>
                  <a:cubicBezTo>
                    <a:pt x="230" y="418"/>
                    <a:pt x="230" y="418"/>
                    <a:pt x="230" y="418"/>
                  </a:cubicBezTo>
                  <a:cubicBezTo>
                    <a:pt x="229" y="418"/>
                    <a:pt x="229" y="418"/>
                    <a:pt x="229" y="418"/>
                  </a:cubicBezTo>
                  <a:cubicBezTo>
                    <a:pt x="229" y="418"/>
                    <a:pt x="229" y="418"/>
                    <a:pt x="229" y="418"/>
                  </a:cubicBezTo>
                  <a:cubicBezTo>
                    <a:pt x="229" y="419"/>
                    <a:pt x="229" y="419"/>
                    <a:pt x="229" y="419"/>
                  </a:cubicBezTo>
                  <a:cubicBezTo>
                    <a:pt x="229" y="419"/>
                    <a:pt x="229" y="419"/>
                    <a:pt x="229" y="419"/>
                  </a:cubicBezTo>
                  <a:cubicBezTo>
                    <a:pt x="229" y="419"/>
                    <a:pt x="229" y="419"/>
                    <a:pt x="229" y="419"/>
                  </a:cubicBezTo>
                  <a:cubicBezTo>
                    <a:pt x="229" y="419"/>
                    <a:pt x="229" y="419"/>
                    <a:pt x="229" y="419"/>
                  </a:cubicBezTo>
                  <a:cubicBezTo>
                    <a:pt x="229" y="419"/>
                    <a:pt x="229" y="419"/>
                    <a:pt x="229" y="419"/>
                  </a:cubicBezTo>
                  <a:cubicBezTo>
                    <a:pt x="229" y="419"/>
                    <a:pt x="229" y="419"/>
                    <a:pt x="229" y="419"/>
                  </a:cubicBezTo>
                  <a:cubicBezTo>
                    <a:pt x="229" y="419"/>
                    <a:pt x="229" y="419"/>
                    <a:pt x="229" y="419"/>
                  </a:cubicBezTo>
                  <a:cubicBezTo>
                    <a:pt x="229" y="419"/>
                    <a:pt x="229" y="419"/>
                    <a:pt x="229" y="419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29" y="421"/>
                    <a:pt x="229" y="421"/>
                    <a:pt x="229" y="421"/>
                  </a:cubicBezTo>
                  <a:cubicBezTo>
                    <a:pt x="229" y="421"/>
                    <a:pt x="229" y="421"/>
                    <a:pt x="229" y="421"/>
                  </a:cubicBezTo>
                  <a:cubicBezTo>
                    <a:pt x="230" y="422"/>
                    <a:pt x="230" y="422"/>
                    <a:pt x="230" y="422"/>
                  </a:cubicBezTo>
                  <a:cubicBezTo>
                    <a:pt x="230" y="422"/>
                    <a:pt x="230" y="422"/>
                    <a:pt x="230" y="422"/>
                  </a:cubicBezTo>
                  <a:cubicBezTo>
                    <a:pt x="230" y="422"/>
                    <a:pt x="230" y="422"/>
                    <a:pt x="230" y="422"/>
                  </a:cubicBezTo>
                  <a:cubicBezTo>
                    <a:pt x="229" y="421"/>
                    <a:pt x="229" y="421"/>
                    <a:pt x="229" y="421"/>
                  </a:cubicBezTo>
                  <a:cubicBezTo>
                    <a:pt x="229" y="421"/>
                    <a:pt x="229" y="421"/>
                    <a:pt x="229" y="421"/>
                  </a:cubicBezTo>
                  <a:cubicBezTo>
                    <a:pt x="229" y="422"/>
                    <a:pt x="229" y="422"/>
                    <a:pt x="229" y="422"/>
                  </a:cubicBezTo>
                  <a:cubicBezTo>
                    <a:pt x="228" y="422"/>
                    <a:pt x="228" y="422"/>
                    <a:pt x="228" y="422"/>
                  </a:cubicBezTo>
                  <a:cubicBezTo>
                    <a:pt x="228" y="422"/>
                    <a:pt x="228" y="422"/>
                    <a:pt x="228" y="422"/>
                  </a:cubicBezTo>
                  <a:cubicBezTo>
                    <a:pt x="228" y="423"/>
                    <a:pt x="228" y="423"/>
                    <a:pt x="228" y="423"/>
                  </a:cubicBezTo>
                  <a:cubicBezTo>
                    <a:pt x="229" y="423"/>
                    <a:pt x="229" y="423"/>
                    <a:pt x="229" y="423"/>
                  </a:cubicBezTo>
                  <a:cubicBezTo>
                    <a:pt x="229" y="424"/>
                    <a:pt x="229" y="424"/>
                    <a:pt x="229" y="424"/>
                  </a:cubicBezTo>
                  <a:cubicBezTo>
                    <a:pt x="229" y="424"/>
                    <a:pt x="229" y="424"/>
                    <a:pt x="229" y="424"/>
                  </a:cubicBezTo>
                  <a:cubicBezTo>
                    <a:pt x="229" y="424"/>
                    <a:pt x="229" y="424"/>
                    <a:pt x="229" y="424"/>
                  </a:cubicBezTo>
                  <a:cubicBezTo>
                    <a:pt x="230" y="424"/>
                    <a:pt x="230" y="424"/>
                    <a:pt x="230" y="424"/>
                  </a:cubicBezTo>
                  <a:cubicBezTo>
                    <a:pt x="230" y="423"/>
                    <a:pt x="230" y="423"/>
                    <a:pt x="230" y="423"/>
                  </a:cubicBezTo>
                  <a:cubicBezTo>
                    <a:pt x="230" y="423"/>
                    <a:pt x="230" y="423"/>
                    <a:pt x="230" y="423"/>
                  </a:cubicBezTo>
                  <a:cubicBezTo>
                    <a:pt x="230" y="423"/>
                    <a:pt x="230" y="423"/>
                    <a:pt x="230" y="423"/>
                  </a:cubicBezTo>
                  <a:cubicBezTo>
                    <a:pt x="230" y="423"/>
                    <a:pt x="230" y="423"/>
                    <a:pt x="230" y="423"/>
                  </a:cubicBezTo>
                  <a:cubicBezTo>
                    <a:pt x="230" y="423"/>
                    <a:pt x="230" y="423"/>
                    <a:pt x="230" y="423"/>
                  </a:cubicBezTo>
                  <a:cubicBezTo>
                    <a:pt x="230" y="423"/>
                    <a:pt x="230" y="423"/>
                    <a:pt x="230" y="423"/>
                  </a:cubicBezTo>
                  <a:cubicBezTo>
                    <a:pt x="230" y="423"/>
                    <a:pt x="230" y="423"/>
                    <a:pt x="230" y="423"/>
                  </a:cubicBezTo>
                  <a:cubicBezTo>
                    <a:pt x="230" y="424"/>
                    <a:pt x="230" y="424"/>
                    <a:pt x="230" y="424"/>
                  </a:cubicBezTo>
                  <a:cubicBezTo>
                    <a:pt x="230" y="424"/>
                    <a:pt x="230" y="424"/>
                    <a:pt x="230" y="424"/>
                  </a:cubicBezTo>
                  <a:cubicBezTo>
                    <a:pt x="230" y="424"/>
                    <a:pt x="230" y="424"/>
                    <a:pt x="230" y="424"/>
                  </a:cubicBezTo>
                  <a:cubicBezTo>
                    <a:pt x="230" y="424"/>
                    <a:pt x="230" y="424"/>
                    <a:pt x="230" y="424"/>
                  </a:cubicBezTo>
                  <a:cubicBezTo>
                    <a:pt x="229" y="425"/>
                    <a:pt x="229" y="425"/>
                    <a:pt x="229" y="425"/>
                  </a:cubicBezTo>
                  <a:cubicBezTo>
                    <a:pt x="229" y="425"/>
                    <a:pt x="229" y="425"/>
                    <a:pt x="229" y="425"/>
                  </a:cubicBezTo>
                  <a:cubicBezTo>
                    <a:pt x="229" y="425"/>
                    <a:pt x="229" y="425"/>
                    <a:pt x="229" y="425"/>
                  </a:cubicBezTo>
                  <a:cubicBezTo>
                    <a:pt x="229" y="425"/>
                    <a:pt x="229" y="425"/>
                    <a:pt x="229" y="425"/>
                  </a:cubicBezTo>
                  <a:cubicBezTo>
                    <a:pt x="229" y="425"/>
                    <a:pt x="229" y="425"/>
                    <a:pt x="229" y="425"/>
                  </a:cubicBezTo>
                  <a:cubicBezTo>
                    <a:pt x="229" y="426"/>
                    <a:pt x="229" y="426"/>
                    <a:pt x="229" y="426"/>
                  </a:cubicBezTo>
                  <a:cubicBezTo>
                    <a:pt x="229" y="426"/>
                    <a:pt x="229" y="426"/>
                    <a:pt x="229" y="426"/>
                  </a:cubicBezTo>
                  <a:cubicBezTo>
                    <a:pt x="229" y="426"/>
                    <a:pt x="229" y="426"/>
                    <a:pt x="229" y="426"/>
                  </a:cubicBezTo>
                  <a:cubicBezTo>
                    <a:pt x="229" y="426"/>
                    <a:pt x="229" y="426"/>
                    <a:pt x="229" y="426"/>
                  </a:cubicBezTo>
                  <a:cubicBezTo>
                    <a:pt x="229" y="426"/>
                    <a:pt x="229" y="426"/>
                    <a:pt x="229" y="426"/>
                  </a:cubicBezTo>
                  <a:cubicBezTo>
                    <a:pt x="229" y="427"/>
                    <a:pt x="229" y="427"/>
                    <a:pt x="229" y="427"/>
                  </a:cubicBezTo>
                  <a:cubicBezTo>
                    <a:pt x="229" y="428"/>
                    <a:pt x="229" y="428"/>
                    <a:pt x="229" y="428"/>
                  </a:cubicBezTo>
                  <a:cubicBezTo>
                    <a:pt x="229" y="428"/>
                    <a:pt x="229" y="428"/>
                    <a:pt x="229" y="428"/>
                  </a:cubicBezTo>
                  <a:cubicBezTo>
                    <a:pt x="228" y="430"/>
                    <a:pt x="228" y="430"/>
                    <a:pt x="228" y="430"/>
                  </a:cubicBezTo>
                  <a:cubicBezTo>
                    <a:pt x="228" y="431"/>
                    <a:pt x="228" y="431"/>
                    <a:pt x="228" y="431"/>
                  </a:cubicBezTo>
                  <a:cubicBezTo>
                    <a:pt x="228" y="432"/>
                    <a:pt x="228" y="432"/>
                    <a:pt x="228" y="432"/>
                  </a:cubicBezTo>
                  <a:cubicBezTo>
                    <a:pt x="228" y="432"/>
                    <a:pt x="228" y="432"/>
                    <a:pt x="228" y="432"/>
                  </a:cubicBezTo>
                  <a:cubicBezTo>
                    <a:pt x="229" y="433"/>
                    <a:pt x="229" y="433"/>
                    <a:pt x="229" y="433"/>
                  </a:cubicBezTo>
                  <a:cubicBezTo>
                    <a:pt x="230" y="433"/>
                    <a:pt x="230" y="433"/>
                    <a:pt x="230" y="433"/>
                  </a:cubicBezTo>
                  <a:cubicBezTo>
                    <a:pt x="230" y="434"/>
                    <a:pt x="230" y="434"/>
                    <a:pt x="230" y="434"/>
                  </a:cubicBezTo>
                  <a:cubicBezTo>
                    <a:pt x="230" y="434"/>
                    <a:pt x="230" y="434"/>
                    <a:pt x="230" y="434"/>
                  </a:cubicBezTo>
                  <a:cubicBezTo>
                    <a:pt x="230" y="435"/>
                    <a:pt x="230" y="435"/>
                    <a:pt x="230" y="435"/>
                  </a:cubicBezTo>
                  <a:cubicBezTo>
                    <a:pt x="231" y="435"/>
                    <a:pt x="231" y="435"/>
                    <a:pt x="231" y="435"/>
                  </a:cubicBezTo>
                  <a:cubicBezTo>
                    <a:pt x="231" y="436"/>
                    <a:pt x="231" y="436"/>
                    <a:pt x="231" y="436"/>
                  </a:cubicBezTo>
                  <a:cubicBezTo>
                    <a:pt x="232" y="436"/>
                    <a:pt x="232" y="436"/>
                    <a:pt x="232" y="436"/>
                  </a:cubicBezTo>
                  <a:cubicBezTo>
                    <a:pt x="232" y="436"/>
                    <a:pt x="232" y="436"/>
                    <a:pt x="232" y="436"/>
                  </a:cubicBezTo>
                  <a:cubicBezTo>
                    <a:pt x="232" y="436"/>
                    <a:pt x="232" y="436"/>
                    <a:pt x="232" y="436"/>
                  </a:cubicBezTo>
                  <a:cubicBezTo>
                    <a:pt x="232" y="436"/>
                    <a:pt x="232" y="436"/>
                    <a:pt x="232" y="436"/>
                  </a:cubicBezTo>
                  <a:cubicBezTo>
                    <a:pt x="233" y="435"/>
                    <a:pt x="233" y="435"/>
                    <a:pt x="233" y="435"/>
                  </a:cubicBezTo>
                  <a:cubicBezTo>
                    <a:pt x="235" y="434"/>
                    <a:pt x="235" y="434"/>
                    <a:pt x="235" y="434"/>
                  </a:cubicBezTo>
                  <a:cubicBezTo>
                    <a:pt x="235" y="434"/>
                    <a:pt x="235" y="434"/>
                    <a:pt x="235" y="434"/>
                  </a:cubicBezTo>
                  <a:cubicBezTo>
                    <a:pt x="235" y="434"/>
                    <a:pt x="235" y="434"/>
                    <a:pt x="235" y="434"/>
                  </a:cubicBezTo>
                  <a:cubicBezTo>
                    <a:pt x="235" y="434"/>
                    <a:pt x="235" y="434"/>
                    <a:pt x="235" y="434"/>
                  </a:cubicBezTo>
                  <a:cubicBezTo>
                    <a:pt x="235" y="434"/>
                    <a:pt x="235" y="434"/>
                    <a:pt x="235" y="434"/>
                  </a:cubicBezTo>
                  <a:cubicBezTo>
                    <a:pt x="234" y="435"/>
                    <a:pt x="234" y="435"/>
                    <a:pt x="234" y="435"/>
                  </a:cubicBezTo>
                  <a:cubicBezTo>
                    <a:pt x="234" y="435"/>
                    <a:pt x="234" y="435"/>
                    <a:pt x="234" y="435"/>
                  </a:cubicBezTo>
                  <a:cubicBezTo>
                    <a:pt x="233" y="436"/>
                    <a:pt x="233" y="436"/>
                    <a:pt x="233" y="436"/>
                  </a:cubicBezTo>
                  <a:cubicBezTo>
                    <a:pt x="233" y="436"/>
                    <a:pt x="233" y="436"/>
                    <a:pt x="233" y="436"/>
                  </a:cubicBezTo>
                  <a:cubicBezTo>
                    <a:pt x="233" y="437"/>
                    <a:pt x="233" y="437"/>
                    <a:pt x="233" y="437"/>
                  </a:cubicBezTo>
                  <a:cubicBezTo>
                    <a:pt x="233" y="437"/>
                    <a:pt x="233" y="437"/>
                    <a:pt x="233" y="437"/>
                  </a:cubicBezTo>
                  <a:cubicBezTo>
                    <a:pt x="234" y="437"/>
                    <a:pt x="234" y="437"/>
                    <a:pt x="234" y="437"/>
                  </a:cubicBezTo>
                  <a:cubicBezTo>
                    <a:pt x="234" y="438"/>
                    <a:pt x="234" y="438"/>
                    <a:pt x="234" y="438"/>
                  </a:cubicBezTo>
                  <a:cubicBezTo>
                    <a:pt x="235" y="438"/>
                    <a:pt x="235" y="438"/>
                    <a:pt x="235" y="438"/>
                  </a:cubicBezTo>
                  <a:cubicBezTo>
                    <a:pt x="236" y="438"/>
                    <a:pt x="236" y="438"/>
                    <a:pt x="236" y="438"/>
                  </a:cubicBezTo>
                  <a:cubicBezTo>
                    <a:pt x="236" y="438"/>
                    <a:pt x="236" y="438"/>
                    <a:pt x="236" y="438"/>
                  </a:cubicBezTo>
                  <a:cubicBezTo>
                    <a:pt x="236" y="438"/>
                    <a:pt x="236" y="438"/>
                    <a:pt x="236" y="438"/>
                  </a:cubicBezTo>
                  <a:cubicBezTo>
                    <a:pt x="236" y="438"/>
                    <a:pt x="236" y="438"/>
                    <a:pt x="236" y="438"/>
                  </a:cubicBezTo>
                  <a:cubicBezTo>
                    <a:pt x="236" y="439"/>
                    <a:pt x="236" y="439"/>
                    <a:pt x="236" y="439"/>
                  </a:cubicBezTo>
                  <a:cubicBezTo>
                    <a:pt x="236" y="439"/>
                    <a:pt x="236" y="439"/>
                    <a:pt x="236" y="439"/>
                  </a:cubicBezTo>
                  <a:cubicBezTo>
                    <a:pt x="236" y="439"/>
                    <a:pt x="236" y="439"/>
                    <a:pt x="236" y="439"/>
                  </a:cubicBezTo>
                  <a:cubicBezTo>
                    <a:pt x="236" y="438"/>
                    <a:pt x="236" y="438"/>
                    <a:pt x="236" y="438"/>
                  </a:cubicBezTo>
                  <a:cubicBezTo>
                    <a:pt x="235" y="438"/>
                    <a:pt x="235" y="438"/>
                    <a:pt x="235" y="438"/>
                  </a:cubicBezTo>
                  <a:cubicBezTo>
                    <a:pt x="234" y="438"/>
                    <a:pt x="234" y="438"/>
                    <a:pt x="234" y="438"/>
                  </a:cubicBezTo>
                  <a:cubicBezTo>
                    <a:pt x="233" y="437"/>
                    <a:pt x="233" y="437"/>
                    <a:pt x="233" y="437"/>
                  </a:cubicBezTo>
                  <a:cubicBezTo>
                    <a:pt x="233" y="437"/>
                    <a:pt x="233" y="437"/>
                    <a:pt x="233" y="437"/>
                  </a:cubicBezTo>
                  <a:cubicBezTo>
                    <a:pt x="233" y="437"/>
                    <a:pt x="233" y="437"/>
                    <a:pt x="233" y="437"/>
                  </a:cubicBezTo>
                  <a:cubicBezTo>
                    <a:pt x="233" y="437"/>
                    <a:pt x="233" y="437"/>
                    <a:pt x="233" y="437"/>
                  </a:cubicBezTo>
                  <a:cubicBezTo>
                    <a:pt x="233" y="438"/>
                    <a:pt x="233" y="438"/>
                    <a:pt x="233" y="438"/>
                  </a:cubicBezTo>
                  <a:cubicBezTo>
                    <a:pt x="233" y="438"/>
                    <a:pt x="233" y="438"/>
                    <a:pt x="233" y="438"/>
                  </a:cubicBezTo>
                  <a:cubicBezTo>
                    <a:pt x="232" y="439"/>
                    <a:pt x="232" y="439"/>
                    <a:pt x="232" y="439"/>
                  </a:cubicBezTo>
                  <a:cubicBezTo>
                    <a:pt x="232" y="439"/>
                    <a:pt x="232" y="439"/>
                    <a:pt x="232" y="439"/>
                  </a:cubicBezTo>
                  <a:cubicBezTo>
                    <a:pt x="232" y="439"/>
                    <a:pt x="232" y="439"/>
                    <a:pt x="232" y="439"/>
                  </a:cubicBezTo>
                  <a:cubicBezTo>
                    <a:pt x="232" y="438"/>
                    <a:pt x="232" y="438"/>
                    <a:pt x="232" y="438"/>
                  </a:cubicBezTo>
                  <a:cubicBezTo>
                    <a:pt x="232" y="438"/>
                    <a:pt x="232" y="438"/>
                    <a:pt x="232" y="438"/>
                  </a:cubicBezTo>
                  <a:cubicBezTo>
                    <a:pt x="232" y="438"/>
                    <a:pt x="232" y="438"/>
                    <a:pt x="232" y="438"/>
                  </a:cubicBezTo>
                  <a:cubicBezTo>
                    <a:pt x="232" y="438"/>
                    <a:pt x="232" y="438"/>
                    <a:pt x="232" y="438"/>
                  </a:cubicBezTo>
                  <a:cubicBezTo>
                    <a:pt x="231" y="438"/>
                    <a:pt x="231" y="438"/>
                    <a:pt x="231" y="438"/>
                  </a:cubicBezTo>
                  <a:cubicBezTo>
                    <a:pt x="231" y="439"/>
                    <a:pt x="231" y="439"/>
                    <a:pt x="231" y="439"/>
                  </a:cubicBezTo>
                  <a:cubicBezTo>
                    <a:pt x="231" y="440"/>
                    <a:pt x="231" y="440"/>
                    <a:pt x="231" y="440"/>
                  </a:cubicBezTo>
                  <a:cubicBezTo>
                    <a:pt x="231" y="441"/>
                    <a:pt x="231" y="441"/>
                    <a:pt x="231" y="441"/>
                  </a:cubicBezTo>
                  <a:cubicBezTo>
                    <a:pt x="231" y="442"/>
                    <a:pt x="231" y="442"/>
                    <a:pt x="231" y="442"/>
                  </a:cubicBezTo>
                  <a:cubicBezTo>
                    <a:pt x="231" y="442"/>
                    <a:pt x="231" y="442"/>
                    <a:pt x="231" y="442"/>
                  </a:cubicBezTo>
                  <a:cubicBezTo>
                    <a:pt x="231" y="442"/>
                    <a:pt x="231" y="442"/>
                    <a:pt x="231" y="442"/>
                  </a:cubicBezTo>
                  <a:cubicBezTo>
                    <a:pt x="230" y="442"/>
                    <a:pt x="230" y="442"/>
                    <a:pt x="230" y="442"/>
                  </a:cubicBezTo>
                  <a:cubicBezTo>
                    <a:pt x="230" y="442"/>
                    <a:pt x="230" y="442"/>
                    <a:pt x="230" y="442"/>
                  </a:cubicBezTo>
                  <a:cubicBezTo>
                    <a:pt x="230" y="442"/>
                    <a:pt x="230" y="442"/>
                    <a:pt x="230" y="442"/>
                  </a:cubicBezTo>
                  <a:cubicBezTo>
                    <a:pt x="230" y="442"/>
                    <a:pt x="230" y="442"/>
                    <a:pt x="230" y="442"/>
                  </a:cubicBezTo>
                  <a:cubicBezTo>
                    <a:pt x="229" y="443"/>
                    <a:pt x="229" y="443"/>
                    <a:pt x="229" y="443"/>
                  </a:cubicBezTo>
                  <a:cubicBezTo>
                    <a:pt x="229" y="444"/>
                    <a:pt x="229" y="444"/>
                    <a:pt x="229" y="444"/>
                  </a:cubicBezTo>
                  <a:cubicBezTo>
                    <a:pt x="229" y="445"/>
                    <a:pt x="229" y="445"/>
                    <a:pt x="229" y="445"/>
                  </a:cubicBezTo>
                  <a:cubicBezTo>
                    <a:pt x="229" y="447"/>
                    <a:pt x="229" y="447"/>
                    <a:pt x="229" y="447"/>
                  </a:cubicBezTo>
                  <a:cubicBezTo>
                    <a:pt x="229" y="447"/>
                    <a:pt x="229" y="447"/>
                    <a:pt x="229" y="447"/>
                  </a:cubicBezTo>
                  <a:cubicBezTo>
                    <a:pt x="229" y="449"/>
                    <a:pt x="229" y="449"/>
                    <a:pt x="229" y="449"/>
                  </a:cubicBezTo>
                  <a:cubicBezTo>
                    <a:pt x="229" y="449"/>
                    <a:pt x="229" y="449"/>
                    <a:pt x="229" y="449"/>
                  </a:cubicBezTo>
                  <a:cubicBezTo>
                    <a:pt x="229" y="449"/>
                    <a:pt x="229" y="449"/>
                    <a:pt x="229" y="449"/>
                  </a:cubicBezTo>
                  <a:cubicBezTo>
                    <a:pt x="229" y="450"/>
                    <a:pt x="229" y="450"/>
                    <a:pt x="229" y="450"/>
                  </a:cubicBezTo>
                  <a:cubicBezTo>
                    <a:pt x="229" y="450"/>
                    <a:pt x="229" y="450"/>
                    <a:pt x="229" y="450"/>
                  </a:cubicBezTo>
                  <a:cubicBezTo>
                    <a:pt x="230" y="450"/>
                    <a:pt x="230" y="450"/>
                    <a:pt x="230" y="450"/>
                  </a:cubicBezTo>
                  <a:cubicBezTo>
                    <a:pt x="230" y="451"/>
                    <a:pt x="230" y="451"/>
                    <a:pt x="230" y="451"/>
                  </a:cubicBezTo>
                  <a:cubicBezTo>
                    <a:pt x="232" y="454"/>
                    <a:pt x="232" y="454"/>
                    <a:pt x="232" y="454"/>
                  </a:cubicBezTo>
                  <a:cubicBezTo>
                    <a:pt x="232" y="454"/>
                    <a:pt x="232" y="454"/>
                    <a:pt x="232" y="454"/>
                  </a:cubicBezTo>
                  <a:cubicBezTo>
                    <a:pt x="232" y="454"/>
                    <a:pt x="232" y="454"/>
                    <a:pt x="232" y="454"/>
                  </a:cubicBezTo>
                  <a:cubicBezTo>
                    <a:pt x="233" y="454"/>
                    <a:pt x="233" y="454"/>
                    <a:pt x="233" y="454"/>
                  </a:cubicBezTo>
                  <a:cubicBezTo>
                    <a:pt x="233" y="454"/>
                    <a:pt x="233" y="454"/>
                    <a:pt x="233" y="454"/>
                  </a:cubicBezTo>
                  <a:cubicBezTo>
                    <a:pt x="233" y="454"/>
                    <a:pt x="233" y="454"/>
                    <a:pt x="233" y="454"/>
                  </a:cubicBezTo>
                  <a:cubicBezTo>
                    <a:pt x="233" y="454"/>
                    <a:pt x="233" y="454"/>
                    <a:pt x="233" y="454"/>
                  </a:cubicBezTo>
                  <a:cubicBezTo>
                    <a:pt x="233" y="454"/>
                    <a:pt x="233" y="454"/>
                    <a:pt x="233" y="454"/>
                  </a:cubicBezTo>
                  <a:cubicBezTo>
                    <a:pt x="233" y="454"/>
                    <a:pt x="233" y="454"/>
                    <a:pt x="233" y="454"/>
                  </a:cubicBezTo>
                  <a:cubicBezTo>
                    <a:pt x="233" y="454"/>
                    <a:pt x="233" y="454"/>
                    <a:pt x="233" y="454"/>
                  </a:cubicBezTo>
                  <a:cubicBezTo>
                    <a:pt x="233" y="455"/>
                    <a:pt x="233" y="455"/>
                    <a:pt x="233" y="455"/>
                  </a:cubicBezTo>
                  <a:cubicBezTo>
                    <a:pt x="233" y="455"/>
                    <a:pt x="233" y="455"/>
                    <a:pt x="233" y="455"/>
                  </a:cubicBezTo>
                  <a:cubicBezTo>
                    <a:pt x="233" y="455"/>
                    <a:pt x="233" y="455"/>
                    <a:pt x="233" y="455"/>
                  </a:cubicBezTo>
                  <a:cubicBezTo>
                    <a:pt x="234" y="455"/>
                    <a:pt x="234" y="455"/>
                    <a:pt x="234" y="455"/>
                  </a:cubicBezTo>
                  <a:cubicBezTo>
                    <a:pt x="234" y="455"/>
                    <a:pt x="234" y="455"/>
                    <a:pt x="234" y="455"/>
                  </a:cubicBezTo>
                  <a:cubicBezTo>
                    <a:pt x="233" y="456"/>
                    <a:pt x="233" y="456"/>
                    <a:pt x="233" y="456"/>
                  </a:cubicBezTo>
                  <a:cubicBezTo>
                    <a:pt x="234" y="456"/>
                    <a:pt x="234" y="456"/>
                    <a:pt x="234" y="456"/>
                  </a:cubicBezTo>
                  <a:cubicBezTo>
                    <a:pt x="234" y="456"/>
                    <a:pt x="234" y="456"/>
                    <a:pt x="234" y="456"/>
                  </a:cubicBezTo>
                  <a:cubicBezTo>
                    <a:pt x="234" y="457"/>
                    <a:pt x="234" y="457"/>
                    <a:pt x="234" y="457"/>
                  </a:cubicBezTo>
                  <a:cubicBezTo>
                    <a:pt x="233" y="457"/>
                    <a:pt x="233" y="457"/>
                    <a:pt x="233" y="457"/>
                  </a:cubicBezTo>
                  <a:cubicBezTo>
                    <a:pt x="233" y="456"/>
                    <a:pt x="233" y="456"/>
                    <a:pt x="233" y="456"/>
                  </a:cubicBezTo>
                  <a:cubicBezTo>
                    <a:pt x="233" y="456"/>
                    <a:pt x="233" y="456"/>
                    <a:pt x="233" y="456"/>
                  </a:cubicBezTo>
                  <a:cubicBezTo>
                    <a:pt x="233" y="457"/>
                    <a:pt x="233" y="457"/>
                    <a:pt x="233" y="457"/>
                  </a:cubicBezTo>
                  <a:cubicBezTo>
                    <a:pt x="233" y="457"/>
                    <a:pt x="233" y="457"/>
                    <a:pt x="233" y="457"/>
                  </a:cubicBezTo>
                  <a:cubicBezTo>
                    <a:pt x="234" y="457"/>
                    <a:pt x="234" y="457"/>
                    <a:pt x="234" y="457"/>
                  </a:cubicBezTo>
                  <a:cubicBezTo>
                    <a:pt x="234" y="457"/>
                    <a:pt x="234" y="457"/>
                    <a:pt x="234" y="457"/>
                  </a:cubicBezTo>
                  <a:cubicBezTo>
                    <a:pt x="235" y="458"/>
                    <a:pt x="235" y="458"/>
                    <a:pt x="235" y="458"/>
                  </a:cubicBezTo>
                  <a:cubicBezTo>
                    <a:pt x="235" y="459"/>
                    <a:pt x="235" y="459"/>
                    <a:pt x="235" y="459"/>
                  </a:cubicBezTo>
                  <a:cubicBezTo>
                    <a:pt x="235" y="459"/>
                    <a:pt x="235" y="459"/>
                    <a:pt x="235" y="459"/>
                  </a:cubicBezTo>
                  <a:cubicBezTo>
                    <a:pt x="235" y="459"/>
                    <a:pt x="235" y="459"/>
                    <a:pt x="235" y="459"/>
                  </a:cubicBezTo>
                  <a:cubicBezTo>
                    <a:pt x="235" y="459"/>
                    <a:pt x="235" y="459"/>
                    <a:pt x="235" y="459"/>
                  </a:cubicBezTo>
                  <a:cubicBezTo>
                    <a:pt x="236" y="459"/>
                    <a:pt x="236" y="459"/>
                    <a:pt x="236" y="459"/>
                  </a:cubicBezTo>
                  <a:cubicBezTo>
                    <a:pt x="236" y="459"/>
                    <a:pt x="236" y="459"/>
                    <a:pt x="236" y="459"/>
                  </a:cubicBezTo>
                  <a:cubicBezTo>
                    <a:pt x="236" y="458"/>
                    <a:pt x="236" y="458"/>
                    <a:pt x="236" y="458"/>
                  </a:cubicBezTo>
                  <a:cubicBezTo>
                    <a:pt x="236" y="458"/>
                    <a:pt x="236" y="458"/>
                    <a:pt x="236" y="458"/>
                  </a:cubicBezTo>
                  <a:cubicBezTo>
                    <a:pt x="236" y="458"/>
                    <a:pt x="236" y="458"/>
                    <a:pt x="236" y="458"/>
                  </a:cubicBezTo>
                  <a:cubicBezTo>
                    <a:pt x="237" y="459"/>
                    <a:pt x="237" y="459"/>
                    <a:pt x="237" y="459"/>
                  </a:cubicBezTo>
                  <a:cubicBezTo>
                    <a:pt x="236" y="458"/>
                    <a:pt x="236" y="458"/>
                    <a:pt x="236" y="458"/>
                  </a:cubicBezTo>
                  <a:cubicBezTo>
                    <a:pt x="236" y="459"/>
                    <a:pt x="236" y="459"/>
                    <a:pt x="236" y="459"/>
                  </a:cubicBezTo>
                  <a:cubicBezTo>
                    <a:pt x="236" y="459"/>
                    <a:pt x="236" y="459"/>
                    <a:pt x="236" y="459"/>
                  </a:cubicBezTo>
                  <a:cubicBezTo>
                    <a:pt x="236" y="459"/>
                    <a:pt x="236" y="459"/>
                    <a:pt x="236" y="459"/>
                  </a:cubicBezTo>
                  <a:cubicBezTo>
                    <a:pt x="236" y="460"/>
                    <a:pt x="236" y="460"/>
                    <a:pt x="236" y="460"/>
                  </a:cubicBezTo>
                  <a:cubicBezTo>
                    <a:pt x="237" y="460"/>
                    <a:pt x="237" y="460"/>
                    <a:pt x="237" y="460"/>
                  </a:cubicBezTo>
                  <a:cubicBezTo>
                    <a:pt x="237" y="459"/>
                    <a:pt x="237" y="459"/>
                    <a:pt x="237" y="459"/>
                  </a:cubicBezTo>
                  <a:cubicBezTo>
                    <a:pt x="237" y="459"/>
                    <a:pt x="237" y="459"/>
                    <a:pt x="237" y="459"/>
                  </a:cubicBezTo>
                  <a:cubicBezTo>
                    <a:pt x="237" y="459"/>
                    <a:pt x="237" y="459"/>
                    <a:pt x="237" y="459"/>
                  </a:cubicBezTo>
                  <a:cubicBezTo>
                    <a:pt x="237" y="458"/>
                    <a:pt x="237" y="458"/>
                    <a:pt x="237" y="458"/>
                  </a:cubicBezTo>
                  <a:cubicBezTo>
                    <a:pt x="238" y="459"/>
                    <a:pt x="238" y="459"/>
                    <a:pt x="238" y="459"/>
                  </a:cubicBezTo>
                  <a:cubicBezTo>
                    <a:pt x="238" y="459"/>
                    <a:pt x="238" y="459"/>
                    <a:pt x="238" y="459"/>
                  </a:cubicBezTo>
                  <a:cubicBezTo>
                    <a:pt x="238" y="460"/>
                    <a:pt x="238" y="460"/>
                    <a:pt x="238" y="460"/>
                  </a:cubicBezTo>
                  <a:cubicBezTo>
                    <a:pt x="239" y="460"/>
                    <a:pt x="239" y="460"/>
                    <a:pt x="239" y="460"/>
                  </a:cubicBezTo>
                  <a:cubicBezTo>
                    <a:pt x="239" y="460"/>
                    <a:pt x="239" y="460"/>
                    <a:pt x="239" y="460"/>
                  </a:cubicBezTo>
                  <a:cubicBezTo>
                    <a:pt x="239" y="461"/>
                    <a:pt x="239" y="461"/>
                    <a:pt x="239" y="461"/>
                  </a:cubicBezTo>
                  <a:cubicBezTo>
                    <a:pt x="240" y="461"/>
                    <a:pt x="240" y="461"/>
                    <a:pt x="240" y="461"/>
                  </a:cubicBezTo>
                  <a:cubicBezTo>
                    <a:pt x="240" y="461"/>
                    <a:pt x="240" y="461"/>
                    <a:pt x="240" y="461"/>
                  </a:cubicBezTo>
                  <a:cubicBezTo>
                    <a:pt x="242" y="462"/>
                    <a:pt x="242" y="462"/>
                    <a:pt x="242" y="462"/>
                  </a:cubicBezTo>
                  <a:cubicBezTo>
                    <a:pt x="242" y="462"/>
                    <a:pt x="242" y="462"/>
                    <a:pt x="242" y="462"/>
                  </a:cubicBezTo>
                  <a:cubicBezTo>
                    <a:pt x="242" y="462"/>
                    <a:pt x="242" y="462"/>
                    <a:pt x="242" y="462"/>
                  </a:cubicBezTo>
                  <a:cubicBezTo>
                    <a:pt x="242" y="463"/>
                    <a:pt x="242" y="463"/>
                    <a:pt x="242" y="463"/>
                  </a:cubicBezTo>
                  <a:cubicBezTo>
                    <a:pt x="243" y="463"/>
                    <a:pt x="243" y="463"/>
                    <a:pt x="243" y="463"/>
                  </a:cubicBezTo>
                  <a:cubicBezTo>
                    <a:pt x="243" y="463"/>
                    <a:pt x="243" y="463"/>
                    <a:pt x="243" y="463"/>
                  </a:cubicBezTo>
                  <a:cubicBezTo>
                    <a:pt x="244" y="463"/>
                    <a:pt x="244" y="463"/>
                    <a:pt x="244" y="463"/>
                  </a:cubicBezTo>
                  <a:cubicBezTo>
                    <a:pt x="244" y="463"/>
                    <a:pt x="244" y="463"/>
                    <a:pt x="244" y="463"/>
                  </a:cubicBezTo>
                  <a:cubicBezTo>
                    <a:pt x="244" y="463"/>
                    <a:pt x="244" y="463"/>
                    <a:pt x="244" y="463"/>
                  </a:cubicBezTo>
                  <a:cubicBezTo>
                    <a:pt x="244" y="463"/>
                    <a:pt x="244" y="463"/>
                    <a:pt x="244" y="463"/>
                  </a:cubicBezTo>
                  <a:cubicBezTo>
                    <a:pt x="244" y="463"/>
                    <a:pt x="244" y="463"/>
                    <a:pt x="244" y="463"/>
                  </a:cubicBezTo>
                  <a:cubicBezTo>
                    <a:pt x="244" y="463"/>
                    <a:pt x="244" y="463"/>
                    <a:pt x="244" y="463"/>
                  </a:cubicBezTo>
                  <a:cubicBezTo>
                    <a:pt x="244" y="463"/>
                    <a:pt x="244" y="463"/>
                    <a:pt x="244" y="463"/>
                  </a:cubicBezTo>
                  <a:cubicBezTo>
                    <a:pt x="244" y="464"/>
                    <a:pt x="244" y="464"/>
                    <a:pt x="244" y="464"/>
                  </a:cubicBezTo>
                  <a:cubicBezTo>
                    <a:pt x="245" y="464"/>
                    <a:pt x="245" y="464"/>
                    <a:pt x="245" y="464"/>
                  </a:cubicBezTo>
                  <a:cubicBezTo>
                    <a:pt x="246" y="464"/>
                    <a:pt x="246" y="464"/>
                    <a:pt x="246" y="464"/>
                  </a:cubicBezTo>
                  <a:cubicBezTo>
                    <a:pt x="246" y="464"/>
                    <a:pt x="246" y="464"/>
                    <a:pt x="246" y="464"/>
                  </a:cubicBezTo>
                  <a:cubicBezTo>
                    <a:pt x="246" y="463"/>
                    <a:pt x="246" y="463"/>
                    <a:pt x="246" y="463"/>
                  </a:cubicBezTo>
                  <a:cubicBezTo>
                    <a:pt x="247" y="463"/>
                    <a:pt x="247" y="463"/>
                    <a:pt x="247" y="463"/>
                  </a:cubicBezTo>
                  <a:cubicBezTo>
                    <a:pt x="246" y="462"/>
                    <a:pt x="246" y="462"/>
                    <a:pt x="246" y="462"/>
                  </a:cubicBezTo>
                  <a:cubicBezTo>
                    <a:pt x="246" y="462"/>
                    <a:pt x="246" y="462"/>
                    <a:pt x="246" y="462"/>
                  </a:cubicBezTo>
                  <a:cubicBezTo>
                    <a:pt x="246" y="462"/>
                    <a:pt x="246" y="462"/>
                    <a:pt x="246" y="462"/>
                  </a:cubicBezTo>
                  <a:cubicBezTo>
                    <a:pt x="246" y="461"/>
                    <a:pt x="246" y="461"/>
                    <a:pt x="246" y="461"/>
                  </a:cubicBezTo>
                  <a:cubicBezTo>
                    <a:pt x="247" y="461"/>
                    <a:pt x="247" y="461"/>
                    <a:pt x="247" y="461"/>
                  </a:cubicBezTo>
                  <a:cubicBezTo>
                    <a:pt x="247" y="461"/>
                    <a:pt x="247" y="461"/>
                    <a:pt x="247" y="461"/>
                  </a:cubicBezTo>
                  <a:cubicBezTo>
                    <a:pt x="247" y="461"/>
                    <a:pt x="247" y="461"/>
                    <a:pt x="247" y="461"/>
                  </a:cubicBezTo>
                  <a:cubicBezTo>
                    <a:pt x="247" y="462"/>
                    <a:pt x="247" y="462"/>
                    <a:pt x="247" y="462"/>
                  </a:cubicBezTo>
                  <a:cubicBezTo>
                    <a:pt x="247" y="462"/>
                    <a:pt x="247" y="462"/>
                    <a:pt x="247" y="462"/>
                  </a:cubicBezTo>
                  <a:cubicBezTo>
                    <a:pt x="247" y="462"/>
                    <a:pt x="247" y="462"/>
                    <a:pt x="247" y="462"/>
                  </a:cubicBezTo>
                  <a:cubicBezTo>
                    <a:pt x="248" y="462"/>
                    <a:pt x="248" y="462"/>
                    <a:pt x="248" y="462"/>
                  </a:cubicBezTo>
                  <a:cubicBezTo>
                    <a:pt x="248" y="462"/>
                    <a:pt x="248" y="462"/>
                    <a:pt x="248" y="462"/>
                  </a:cubicBezTo>
                  <a:cubicBezTo>
                    <a:pt x="248" y="462"/>
                    <a:pt x="248" y="462"/>
                    <a:pt x="248" y="462"/>
                  </a:cubicBezTo>
                  <a:cubicBezTo>
                    <a:pt x="248" y="462"/>
                    <a:pt x="248" y="462"/>
                    <a:pt x="248" y="462"/>
                  </a:cubicBezTo>
                  <a:cubicBezTo>
                    <a:pt x="248" y="462"/>
                    <a:pt x="248" y="462"/>
                    <a:pt x="248" y="462"/>
                  </a:cubicBezTo>
                  <a:cubicBezTo>
                    <a:pt x="248" y="462"/>
                    <a:pt x="248" y="462"/>
                    <a:pt x="248" y="462"/>
                  </a:cubicBezTo>
                  <a:cubicBezTo>
                    <a:pt x="248" y="462"/>
                    <a:pt x="248" y="462"/>
                    <a:pt x="248" y="462"/>
                  </a:cubicBezTo>
                  <a:cubicBezTo>
                    <a:pt x="248" y="462"/>
                    <a:pt x="248" y="462"/>
                    <a:pt x="248" y="462"/>
                  </a:cubicBezTo>
                  <a:cubicBezTo>
                    <a:pt x="248" y="463"/>
                    <a:pt x="248" y="463"/>
                    <a:pt x="248" y="463"/>
                  </a:cubicBezTo>
                  <a:cubicBezTo>
                    <a:pt x="248" y="463"/>
                    <a:pt x="248" y="463"/>
                    <a:pt x="248" y="463"/>
                  </a:cubicBezTo>
                  <a:cubicBezTo>
                    <a:pt x="248" y="463"/>
                    <a:pt x="248" y="463"/>
                    <a:pt x="248" y="463"/>
                  </a:cubicBezTo>
                  <a:cubicBezTo>
                    <a:pt x="248" y="464"/>
                    <a:pt x="248" y="464"/>
                    <a:pt x="248" y="464"/>
                  </a:cubicBezTo>
                  <a:cubicBezTo>
                    <a:pt x="249" y="465"/>
                    <a:pt x="249" y="465"/>
                    <a:pt x="249" y="465"/>
                  </a:cubicBezTo>
                  <a:cubicBezTo>
                    <a:pt x="249" y="465"/>
                    <a:pt x="249" y="465"/>
                    <a:pt x="249" y="465"/>
                  </a:cubicBezTo>
                  <a:cubicBezTo>
                    <a:pt x="250" y="466"/>
                    <a:pt x="250" y="466"/>
                    <a:pt x="250" y="466"/>
                  </a:cubicBezTo>
                  <a:cubicBezTo>
                    <a:pt x="250" y="466"/>
                    <a:pt x="250" y="466"/>
                    <a:pt x="250" y="466"/>
                  </a:cubicBezTo>
                  <a:cubicBezTo>
                    <a:pt x="250" y="467"/>
                    <a:pt x="250" y="467"/>
                    <a:pt x="250" y="467"/>
                  </a:cubicBezTo>
                  <a:cubicBezTo>
                    <a:pt x="250" y="467"/>
                    <a:pt x="250" y="467"/>
                    <a:pt x="250" y="467"/>
                  </a:cubicBezTo>
                  <a:cubicBezTo>
                    <a:pt x="252" y="467"/>
                    <a:pt x="252" y="467"/>
                    <a:pt x="252" y="467"/>
                  </a:cubicBezTo>
                  <a:cubicBezTo>
                    <a:pt x="253" y="467"/>
                    <a:pt x="253" y="467"/>
                    <a:pt x="253" y="467"/>
                  </a:cubicBezTo>
                  <a:cubicBezTo>
                    <a:pt x="254" y="467"/>
                    <a:pt x="254" y="467"/>
                    <a:pt x="254" y="467"/>
                  </a:cubicBezTo>
                  <a:cubicBezTo>
                    <a:pt x="254" y="467"/>
                    <a:pt x="254" y="467"/>
                    <a:pt x="254" y="467"/>
                  </a:cubicBezTo>
                  <a:cubicBezTo>
                    <a:pt x="255" y="467"/>
                    <a:pt x="255" y="467"/>
                    <a:pt x="255" y="467"/>
                  </a:cubicBezTo>
                  <a:cubicBezTo>
                    <a:pt x="255" y="466"/>
                    <a:pt x="255" y="466"/>
                    <a:pt x="255" y="466"/>
                  </a:cubicBezTo>
                  <a:cubicBezTo>
                    <a:pt x="255" y="466"/>
                    <a:pt x="255" y="466"/>
                    <a:pt x="255" y="466"/>
                  </a:cubicBezTo>
                  <a:cubicBezTo>
                    <a:pt x="255" y="466"/>
                    <a:pt x="255" y="466"/>
                    <a:pt x="255" y="466"/>
                  </a:cubicBezTo>
                  <a:cubicBezTo>
                    <a:pt x="255" y="465"/>
                    <a:pt x="255" y="465"/>
                    <a:pt x="255" y="465"/>
                  </a:cubicBezTo>
                  <a:cubicBezTo>
                    <a:pt x="255" y="465"/>
                    <a:pt x="255" y="465"/>
                    <a:pt x="255" y="465"/>
                  </a:cubicBezTo>
                  <a:cubicBezTo>
                    <a:pt x="255" y="466"/>
                    <a:pt x="255" y="466"/>
                    <a:pt x="255" y="466"/>
                  </a:cubicBezTo>
                  <a:cubicBezTo>
                    <a:pt x="255" y="466"/>
                    <a:pt x="255" y="466"/>
                    <a:pt x="255" y="466"/>
                  </a:cubicBezTo>
                  <a:cubicBezTo>
                    <a:pt x="255" y="466"/>
                    <a:pt x="255" y="466"/>
                    <a:pt x="255" y="466"/>
                  </a:cubicBezTo>
                  <a:cubicBezTo>
                    <a:pt x="255" y="466"/>
                    <a:pt x="255" y="466"/>
                    <a:pt x="255" y="466"/>
                  </a:cubicBezTo>
                  <a:cubicBezTo>
                    <a:pt x="256" y="465"/>
                    <a:pt x="256" y="465"/>
                    <a:pt x="256" y="465"/>
                  </a:cubicBezTo>
                  <a:cubicBezTo>
                    <a:pt x="256" y="465"/>
                    <a:pt x="256" y="465"/>
                    <a:pt x="256" y="465"/>
                  </a:cubicBezTo>
                  <a:cubicBezTo>
                    <a:pt x="256" y="465"/>
                    <a:pt x="256" y="465"/>
                    <a:pt x="256" y="465"/>
                  </a:cubicBezTo>
                  <a:cubicBezTo>
                    <a:pt x="257" y="464"/>
                    <a:pt x="257" y="464"/>
                    <a:pt x="257" y="464"/>
                  </a:cubicBezTo>
                  <a:cubicBezTo>
                    <a:pt x="258" y="465"/>
                    <a:pt x="258" y="465"/>
                    <a:pt x="258" y="465"/>
                  </a:cubicBezTo>
                  <a:cubicBezTo>
                    <a:pt x="258" y="465"/>
                    <a:pt x="258" y="465"/>
                    <a:pt x="258" y="465"/>
                  </a:cubicBezTo>
                  <a:cubicBezTo>
                    <a:pt x="258" y="465"/>
                    <a:pt x="258" y="465"/>
                    <a:pt x="258" y="465"/>
                  </a:cubicBezTo>
                  <a:cubicBezTo>
                    <a:pt x="258" y="465"/>
                    <a:pt x="258" y="465"/>
                    <a:pt x="258" y="465"/>
                  </a:cubicBezTo>
                  <a:cubicBezTo>
                    <a:pt x="258" y="466"/>
                    <a:pt x="258" y="466"/>
                    <a:pt x="258" y="466"/>
                  </a:cubicBezTo>
                  <a:cubicBezTo>
                    <a:pt x="258" y="466"/>
                    <a:pt x="258" y="466"/>
                    <a:pt x="258" y="466"/>
                  </a:cubicBezTo>
                  <a:cubicBezTo>
                    <a:pt x="258" y="466"/>
                    <a:pt x="258" y="466"/>
                    <a:pt x="258" y="466"/>
                  </a:cubicBezTo>
                  <a:cubicBezTo>
                    <a:pt x="258" y="465"/>
                    <a:pt x="258" y="465"/>
                    <a:pt x="258" y="465"/>
                  </a:cubicBezTo>
                  <a:cubicBezTo>
                    <a:pt x="259" y="466"/>
                    <a:pt x="259" y="466"/>
                    <a:pt x="259" y="466"/>
                  </a:cubicBezTo>
                  <a:cubicBezTo>
                    <a:pt x="259" y="466"/>
                    <a:pt x="259" y="466"/>
                    <a:pt x="259" y="466"/>
                  </a:cubicBezTo>
                  <a:cubicBezTo>
                    <a:pt x="258" y="466"/>
                    <a:pt x="258" y="466"/>
                    <a:pt x="258" y="466"/>
                  </a:cubicBezTo>
                  <a:cubicBezTo>
                    <a:pt x="258" y="466"/>
                    <a:pt x="258" y="466"/>
                    <a:pt x="258" y="466"/>
                  </a:cubicBezTo>
                  <a:cubicBezTo>
                    <a:pt x="258" y="466"/>
                    <a:pt x="258" y="466"/>
                    <a:pt x="258" y="466"/>
                  </a:cubicBezTo>
                  <a:cubicBezTo>
                    <a:pt x="258" y="466"/>
                    <a:pt x="258" y="466"/>
                    <a:pt x="258" y="466"/>
                  </a:cubicBezTo>
                  <a:cubicBezTo>
                    <a:pt x="258" y="467"/>
                    <a:pt x="258" y="467"/>
                    <a:pt x="258" y="467"/>
                  </a:cubicBezTo>
                  <a:cubicBezTo>
                    <a:pt x="258" y="467"/>
                    <a:pt x="258" y="467"/>
                    <a:pt x="258" y="467"/>
                  </a:cubicBezTo>
                  <a:cubicBezTo>
                    <a:pt x="257" y="468"/>
                    <a:pt x="257" y="468"/>
                    <a:pt x="257" y="468"/>
                  </a:cubicBezTo>
                  <a:cubicBezTo>
                    <a:pt x="257" y="469"/>
                    <a:pt x="257" y="469"/>
                    <a:pt x="257" y="469"/>
                  </a:cubicBezTo>
                  <a:cubicBezTo>
                    <a:pt x="258" y="469"/>
                    <a:pt x="258" y="469"/>
                    <a:pt x="258" y="469"/>
                  </a:cubicBezTo>
                  <a:cubicBezTo>
                    <a:pt x="258" y="469"/>
                    <a:pt x="258" y="469"/>
                    <a:pt x="258" y="469"/>
                  </a:cubicBezTo>
                  <a:cubicBezTo>
                    <a:pt x="258" y="469"/>
                    <a:pt x="258" y="469"/>
                    <a:pt x="258" y="469"/>
                  </a:cubicBezTo>
                  <a:cubicBezTo>
                    <a:pt x="259" y="468"/>
                    <a:pt x="259" y="468"/>
                    <a:pt x="259" y="468"/>
                  </a:cubicBezTo>
                  <a:cubicBezTo>
                    <a:pt x="259" y="468"/>
                    <a:pt x="259" y="468"/>
                    <a:pt x="259" y="468"/>
                  </a:cubicBezTo>
                  <a:cubicBezTo>
                    <a:pt x="259" y="469"/>
                    <a:pt x="259" y="469"/>
                    <a:pt x="259" y="469"/>
                  </a:cubicBezTo>
                  <a:cubicBezTo>
                    <a:pt x="259" y="469"/>
                    <a:pt x="259" y="469"/>
                    <a:pt x="259" y="469"/>
                  </a:cubicBezTo>
                  <a:cubicBezTo>
                    <a:pt x="259" y="470"/>
                    <a:pt x="259" y="470"/>
                    <a:pt x="259" y="470"/>
                  </a:cubicBezTo>
                  <a:cubicBezTo>
                    <a:pt x="258" y="470"/>
                    <a:pt x="258" y="470"/>
                    <a:pt x="258" y="470"/>
                  </a:cubicBezTo>
                  <a:cubicBezTo>
                    <a:pt x="258" y="471"/>
                    <a:pt x="258" y="471"/>
                    <a:pt x="258" y="471"/>
                  </a:cubicBezTo>
                  <a:cubicBezTo>
                    <a:pt x="257" y="471"/>
                    <a:pt x="257" y="471"/>
                    <a:pt x="257" y="471"/>
                  </a:cubicBezTo>
                  <a:cubicBezTo>
                    <a:pt x="257" y="471"/>
                    <a:pt x="257" y="471"/>
                    <a:pt x="257" y="471"/>
                  </a:cubicBezTo>
                  <a:cubicBezTo>
                    <a:pt x="257" y="472"/>
                    <a:pt x="257" y="472"/>
                    <a:pt x="257" y="472"/>
                  </a:cubicBezTo>
                  <a:cubicBezTo>
                    <a:pt x="257" y="471"/>
                    <a:pt x="257" y="471"/>
                    <a:pt x="257" y="471"/>
                  </a:cubicBezTo>
                  <a:cubicBezTo>
                    <a:pt x="257" y="471"/>
                    <a:pt x="257" y="471"/>
                    <a:pt x="257" y="471"/>
                  </a:cubicBezTo>
                  <a:cubicBezTo>
                    <a:pt x="257" y="471"/>
                    <a:pt x="257" y="471"/>
                    <a:pt x="257" y="471"/>
                  </a:cubicBezTo>
                  <a:cubicBezTo>
                    <a:pt x="257" y="471"/>
                    <a:pt x="257" y="471"/>
                    <a:pt x="257" y="471"/>
                  </a:cubicBezTo>
                  <a:cubicBezTo>
                    <a:pt x="257" y="472"/>
                    <a:pt x="257" y="472"/>
                    <a:pt x="257" y="472"/>
                  </a:cubicBezTo>
                  <a:cubicBezTo>
                    <a:pt x="257" y="473"/>
                    <a:pt x="257" y="473"/>
                    <a:pt x="257" y="473"/>
                  </a:cubicBezTo>
                  <a:cubicBezTo>
                    <a:pt x="256" y="473"/>
                    <a:pt x="256" y="473"/>
                    <a:pt x="256" y="473"/>
                  </a:cubicBezTo>
                  <a:cubicBezTo>
                    <a:pt x="256" y="473"/>
                    <a:pt x="256" y="473"/>
                    <a:pt x="256" y="473"/>
                  </a:cubicBezTo>
                  <a:cubicBezTo>
                    <a:pt x="256" y="474"/>
                    <a:pt x="256" y="474"/>
                    <a:pt x="256" y="474"/>
                  </a:cubicBezTo>
                  <a:cubicBezTo>
                    <a:pt x="256" y="474"/>
                    <a:pt x="256" y="474"/>
                    <a:pt x="256" y="474"/>
                  </a:cubicBezTo>
                  <a:cubicBezTo>
                    <a:pt x="255" y="474"/>
                    <a:pt x="255" y="474"/>
                    <a:pt x="255" y="474"/>
                  </a:cubicBezTo>
                  <a:cubicBezTo>
                    <a:pt x="255" y="474"/>
                    <a:pt x="255" y="474"/>
                    <a:pt x="255" y="474"/>
                  </a:cubicBezTo>
                  <a:cubicBezTo>
                    <a:pt x="255" y="474"/>
                    <a:pt x="255" y="474"/>
                    <a:pt x="255" y="474"/>
                  </a:cubicBezTo>
                  <a:cubicBezTo>
                    <a:pt x="255" y="473"/>
                    <a:pt x="255" y="473"/>
                    <a:pt x="255" y="473"/>
                  </a:cubicBezTo>
                  <a:cubicBezTo>
                    <a:pt x="256" y="473"/>
                    <a:pt x="256" y="473"/>
                    <a:pt x="256" y="473"/>
                  </a:cubicBezTo>
                  <a:cubicBezTo>
                    <a:pt x="256" y="473"/>
                    <a:pt x="256" y="473"/>
                    <a:pt x="256" y="473"/>
                  </a:cubicBezTo>
                  <a:cubicBezTo>
                    <a:pt x="255" y="473"/>
                    <a:pt x="255" y="473"/>
                    <a:pt x="255" y="473"/>
                  </a:cubicBezTo>
                  <a:cubicBezTo>
                    <a:pt x="255" y="473"/>
                    <a:pt x="255" y="473"/>
                    <a:pt x="255" y="473"/>
                  </a:cubicBezTo>
                  <a:cubicBezTo>
                    <a:pt x="255" y="473"/>
                    <a:pt x="255" y="473"/>
                    <a:pt x="255" y="473"/>
                  </a:cubicBezTo>
                  <a:cubicBezTo>
                    <a:pt x="255" y="473"/>
                    <a:pt x="255" y="473"/>
                    <a:pt x="255" y="473"/>
                  </a:cubicBezTo>
                  <a:cubicBezTo>
                    <a:pt x="255" y="472"/>
                    <a:pt x="255" y="472"/>
                    <a:pt x="255" y="472"/>
                  </a:cubicBezTo>
                  <a:cubicBezTo>
                    <a:pt x="255" y="472"/>
                    <a:pt x="255" y="472"/>
                    <a:pt x="255" y="472"/>
                  </a:cubicBezTo>
                  <a:cubicBezTo>
                    <a:pt x="255" y="471"/>
                    <a:pt x="255" y="471"/>
                    <a:pt x="255" y="471"/>
                  </a:cubicBezTo>
                  <a:cubicBezTo>
                    <a:pt x="255" y="472"/>
                    <a:pt x="255" y="472"/>
                    <a:pt x="255" y="472"/>
                  </a:cubicBezTo>
                  <a:cubicBezTo>
                    <a:pt x="255" y="472"/>
                    <a:pt x="255" y="472"/>
                    <a:pt x="255" y="472"/>
                  </a:cubicBezTo>
                  <a:cubicBezTo>
                    <a:pt x="255" y="472"/>
                    <a:pt x="255" y="472"/>
                    <a:pt x="255" y="472"/>
                  </a:cubicBezTo>
                  <a:cubicBezTo>
                    <a:pt x="255" y="470"/>
                    <a:pt x="255" y="470"/>
                    <a:pt x="255" y="470"/>
                  </a:cubicBezTo>
                  <a:cubicBezTo>
                    <a:pt x="256" y="470"/>
                    <a:pt x="256" y="470"/>
                    <a:pt x="256" y="470"/>
                  </a:cubicBezTo>
                  <a:cubicBezTo>
                    <a:pt x="256" y="469"/>
                    <a:pt x="256" y="469"/>
                    <a:pt x="256" y="469"/>
                  </a:cubicBezTo>
                  <a:cubicBezTo>
                    <a:pt x="256" y="469"/>
                    <a:pt x="256" y="469"/>
                    <a:pt x="256" y="469"/>
                  </a:cubicBezTo>
                  <a:cubicBezTo>
                    <a:pt x="256" y="469"/>
                    <a:pt x="256" y="469"/>
                    <a:pt x="256" y="469"/>
                  </a:cubicBezTo>
                  <a:cubicBezTo>
                    <a:pt x="257" y="469"/>
                    <a:pt x="257" y="469"/>
                    <a:pt x="257" y="469"/>
                  </a:cubicBezTo>
                  <a:cubicBezTo>
                    <a:pt x="257" y="469"/>
                    <a:pt x="257" y="469"/>
                    <a:pt x="257" y="469"/>
                  </a:cubicBezTo>
                  <a:cubicBezTo>
                    <a:pt x="257" y="468"/>
                    <a:pt x="257" y="468"/>
                    <a:pt x="257" y="468"/>
                  </a:cubicBezTo>
                  <a:cubicBezTo>
                    <a:pt x="257" y="468"/>
                    <a:pt x="257" y="468"/>
                    <a:pt x="257" y="468"/>
                  </a:cubicBezTo>
                  <a:cubicBezTo>
                    <a:pt x="257" y="468"/>
                    <a:pt x="257" y="468"/>
                    <a:pt x="257" y="468"/>
                  </a:cubicBezTo>
                  <a:cubicBezTo>
                    <a:pt x="258" y="467"/>
                    <a:pt x="258" y="467"/>
                    <a:pt x="258" y="467"/>
                  </a:cubicBezTo>
                  <a:cubicBezTo>
                    <a:pt x="258" y="467"/>
                    <a:pt x="258" y="467"/>
                    <a:pt x="258" y="467"/>
                  </a:cubicBezTo>
                  <a:cubicBezTo>
                    <a:pt x="257" y="467"/>
                    <a:pt x="257" y="467"/>
                    <a:pt x="257" y="467"/>
                  </a:cubicBezTo>
                  <a:cubicBezTo>
                    <a:pt x="256" y="468"/>
                    <a:pt x="256" y="468"/>
                    <a:pt x="256" y="468"/>
                  </a:cubicBezTo>
                  <a:cubicBezTo>
                    <a:pt x="256" y="468"/>
                    <a:pt x="256" y="468"/>
                    <a:pt x="256" y="468"/>
                  </a:cubicBezTo>
                  <a:cubicBezTo>
                    <a:pt x="255" y="469"/>
                    <a:pt x="255" y="469"/>
                    <a:pt x="255" y="469"/>
                  </a:cubicBezTo>
                  <a:cubicBezTo>
                    <a:pt x="255" y="469"/>
                    <a:pt x="255" y="469"/>
                    <a:pt x="255" y="469"/>
                  </a:cubicBezTo>
                  <a:cubicBezTo>
                    <a:pt x="255" y="469"/>
                    <a:pt x="255" y="469"/>
                    <a:pt x="255" y="469"/>
                  </a:cubicBezTo>
                  <a:cubicBezTo>
                    <a:pt x="255" y="469"/>
                    <a:pt x="255" y="469"/>
                    <a:pt x="255" y="469"/>
                  </a:cubicBezTo>
                  <a:cubicBezTo>
                    <a:pt x="255" y="469"/>
                    <a:pt x="255" y="469"/>
                    <a:pt x="255" y="469"/>
                  </a:cubicBezTo>
                  <a:cubicBezTo>
                    <a:pt x="254" y="469"/>
                    <a:pt x="254" y="469"/>
                    <a:pt x="254" y="469"/>
                  </a:cubicBezTo>
                  <a:cubicBezTo>
                    <a:pt x="254" y="469"/>
                    <a:pt x="254" y="469"/>
                    <a:pt x="254" y="469"/>
                  </a:cubicBezTo>
                  <a:cubicBezTo>
                    <a:pt x="253" y="469"/>
                    <a:pt x="253" y="469"/>
                    <a:pt x="253" y="469"/>
                  </a:cubicBezTo>
                  <a:cubicBezTo>
                    <a:pt x="253" y="470"/>
                    <a:pt x="253" y="470"/>
                    <a:pt x="253" y="470"/>
                  </a:cubicBezTo>
                  <a:cubicBezTo>
                    <a:pt x="251" y="470"/>
                    <a:pt x="251" y="470"/>
                    <a:pt x="251" y="470"/>
                  </a:cubicBezTo>
                  <a:cubicBezTo>
                    <a:pt x="251" y="470"/>
                    <a:pt x="251" y="470"/>
                    <a:pt x="251" y="470"/>
                  </a:cubicBezTo>
                  <a:cubicBezTo>
                    <a:pt x="251" y="471"/>
                    <a:pt x="251" y="471"/>
                    <a:pt x="251" y="471"/>
                  </a:cubicBezTo>
                  <a:cubicBezTo>
                    <a:pt x="251" y="471"/>
                    <a:pt x="251" y="471"/>
                    <a:pt x="251" y="471"/>
                  </a:cubicBezTo>
                  <a:cubicBezTo>
                    <a:pt x="251" y="471"/>
                    <a:pt x="251" y="471"/>
                    <a:pt x="251" y="471"/>
                  </a:cubicBezTo>
                  <a:cubicBezTo>
                    <a:pt x="251" y="472"/>
                    <a:pt x="251" y="472"/>
                    <a:pt x="251" y="472"/>
                  </a:cubicBezTo>
                  <a:cubicBezTo>
                    <a:pt x="251" y="472"/>
                    <a:pt x="251" y="472"/>
                    <a:pt x="251" y="472"/>
                  </a:cubicBezTo>
                  <a:cubicBezTo>
                    <a:pt x="251" y="472"/>
                    <a:pt x="251" y="472"/>
                    <a:pt x="251" y="472"/>
                  </a:cubicBezTo>
                  <a:cubicBezTo>
                    <a:pt x="251" y="473"/>
                    <a:pt x="251" y="473"/>
                    <a:pt x="251" y="473"/>
                  </a:cubicBezTo>
                  <a:cubicBezTo>
                    <a:pt x="251" y="473"/>
                    <a:pt x="251" y="473"/>
                    <a:pt x="251" y="473"/>
                  </a:cubicBezTo>
                  <a:cubicBezTo>
                    <a:pt x="251" y="473"/>
                    <a:pt x="251" y="473"/>
                    <a:pt x="251" y="473"/>
                  </a:cubicBezTo>
                  <a:cubicBezTo>
                    <a:pt x="251" y="474"/>
                    <a:pt x="251" y="474"/>
                    <a:pt x="251" y="474"/>
                  </a:cubicBezTo>
                  <a:cubicBezTo>
                    <a:pt x="251" y="474"/>
                    <a:pt x="251" y="474"/>
                    <a:pt x="251" y="474"/>
                  </a:cubicBezTo>
                  <a:cubicBezTo>
                    <a:pt x="251" y="475"/>
                    <a:pt x="251" y="475"/>
                    <a:pt x="251" y="475"/>
                  </a:cubicBezTo>
                  <a:cubicBezTo>
                    <a:pt x="251" y="475"/>
                    <a:pt x="251" y="475"/>
                    <a:pt x="251" y="475"/>
                  </a:cubicBezTo>
                  <a:cubicBezTo>
                    <a:pt x="252" y="475"/>
                    <a:pt x="252" y="475"/>
                    <a:pt x="252" y="475"/>
                  </a:cubicBezTo>
                  <a:cubicBezTo>
                    <a:pt x="253" y="475"/>
                    <a:pt x="253" y="475"/>
                    <a:pt x="253" y="475"/>
                  </a:cubicBezTo>
                  <a:cubicBezTo>
                    <a:pt x="254" y="474"/>
                    <a:pt x="254" y="474"/>
                    <a:pt x="254" y="474"/>
                  </a:cubicBezTo>
                  <a:cubicBezTo>
                    <a:pt x="254" y="474"/>
                    <a:pt x="254" y="474"/>
                    <a:pt x="254" y="474"/>
                  </a:cubicBezTo>
                  <a:cubicBezTo>
                    <a:pt x="253" y="475"/>
                    <a:pt x="253" y="475"/>
                    <a:pt x="253" y="475"/>
                  </a:cubicBezTo>
                  <a:cubicBezTo>
                    <a:pt x="253" y="475"/>
                    <a:pt x="253" y="475"/>
                    <a:pt x="253" y="475"/>
                  </a:cubicBezTo>
                  <a:cubicBezTo>
                    <a:pt x="253" y="475"/>
                    <a:pt x="253" y="475"/>
                    <a:pt x="253" y="475"/>
                  </a:cubicBezTo>
                  <a:cubicBezTo>
                    <a:pt x="252" y="476"/>
                    <a:pt x="252" y="476"/>
                    <a:pt x="252" y="476"/>
                  </a:cubicBezTo>
                  <a:cubicBezTo>
                    <a:pt x="252" y="476"/>
                    <a:pt x="252" y="476"/>
                    <a:pt x="252" y="476"/>
                  </a:cubicBezTo>
                  <a:cubicBezTo>
                    <a:pt x="252" y="476"/>
                    <a:pt x="252" y="476"/>
                    <a:pt x="252" y="476"/>
                  </a:cubicBezTo>
                  <a:cubicBezTo>
                    <a:pt x="252" y="477"/>
                    <a:pt x="252" y="477"/>
                    <a:pt x="252" y="477"/>
                  </a:cubicBezTo>
                  <a:cubicBezTo>
                    <a:pt x="253" y="477"/>
                    <a:pt x="253" y="477"/>
                    <a:pt x="253" y="477"/>
                  </a:cubicBezTo>
                  <a:cubicBezTo>
                    <a:pt x="252" y="477"/>
                    <a:pt x="252" y="477"/>
                    <a:pt x="252" y="477"/>
                  </a:cubicBezTo>
                  <a:cubicBezTo>
                    <a:pt x="252" y="478"/>
                    <a:pt x="252" y="478"/>
                    <a:pt x="252" y="478"/>
                  </a:cubicBezTo>
                  <a:cubicBezTo>
                    <a:pt x="252" y="478"/>
                    <a:pt x="252" y="478"/>
                    <a:pt x="252" y="478"/>
                  </a:cubicBezTo>
                  <a:cubicBezTo>
                    <a:pt x="251" y="478"/>
                    <a:pt x="251" y="478"/>
                    <a:pt x="251" y="478"/>
                  </a:cubicBezTo>
                  <a:cubicBezTo>
                    <a:pt x="251" y="478"/>
                    <a:pt x="251" y="478"/>
                    <a:pt x="251" y="478"/>
                  </a:cubicBezTo>
                  <a:cubicBezTo>
                    <a:pt x="251" y="478"/>
                    <a:pt x="251" y="478"/>
                    <a:pt x="251" y="478"/>
                  </a:cubicBezTo>
                  <a:cubicBezTo>
                    <a:pt x="251" y="479"/>
                    <a:pt x="251" y="479"/>
                    <a:pt x="251" y="479"/>
                  </a:cubicBezTo>
                  <a:cubicBezTo>
                    <a:pt x="250" y="480"/>
                    <a:pt x="250" y="480"/>
                    <a:pt x="250" y="480"/>
                  </a:cubicBezTo>
                  <a:cubicBezTo>
                    <a:pt x="250" y="480"/>
                    <a:pt x="250" y="480"/>
                    <a:pt x="250" y="480"/>
                  </a:cubicBezTo>
                  <a:cubicBezTo>
                    <a:pt x="250" y="480"/>
                    <a:pt x="250" y="480"/>
                    <a:pt x="250" y="480"/>
                  </a:cubicBezTo>
                  <a:cubicBezTo>
                    <a:pt x="250" y="480"/>
                    <a:pt x="250" y="480"/>
                    <a:pt x="250" y="480"/>
                  </a:cubicBezTo>
                  <a:cubicBezTo>
                    <a:pt x="250" y="480"/>
                    <a:pt x="250" y="480"/>
                    <a:pt x="250" y="480"/>
                  </a:cubicBezTo>
                  <a:cubicBezTo>
                    <a:pt x="250" y="480"/>
                    <a:pt x="250" y="480"/>
                    <a:pt x="250" y="480"/>
                  </a:cubicBezTo>
                  <a:cubicBezTo>
                    <a:pt x="249" y="479"/>
                    <a:pt x="249" y="479"/>
                    <a:pt x="249" y="479"/>
                  </a:cubicBezTo>
                  <a:cubicBezTo>
                    <a:pt x="249" y="479"/>
                    <a:pt x="249" y="479"/>
                    <a:pt x="249" y="479"/>
                  </a:cubicBezTo>
                  <a:cubicBezTo>
                    <a:pt x="248" y="480"/>
                    <a:pt x="248" y="480"/>
                    <a:pt x="248" y="480"/>
                  </a:cubicBezTo>
                  <a:cubicBezTo>
                    <a:pt x="248" y="480"/>
                    <a:pt x="248" y="480"/>
                    <a:pt x="248" y="480"/>
                  </a:cubicBezTo>
                  <a:cubicBezTo>
                    <a:pt x="249" y="480"/>
                    <a:pt x="249" y="480"/>
                    <a:pt x="249" y="480"/>
                  </a:cubicBezTo>
                  <a:cubicBezTo>
                    <a:pt x="249" y="480"/>
                    <a:pt x="249" y="480"/>
                    <a:pt x="249" y="480"/>
                  </a:cubicBezTo>
                  <a:cubicBezTo>
                    <a:pt x="249" y="480"/>
                    <a:pt x="249" y="480"/>
                    <a:pt x="249" y="480"/>
                  </a:cubicBezTo>
                  <a:cubicBezTo>
                    <a:pt x="249" y="481"/>
                    <a:pt x="249" y="481"/>
                    <a:pt x="249" y="481"/>
                  </a:cubicBezTo>
                  <a:cubicBezTo>
                    <a:pt x="249" y="481"/>
                    <a:pt x="249" y="481"/>
                    <a:pt x="249" y="481"/>
                  </a:cubicBezTo>
                  <a:cubicBezTo>
                    <a:pt x="249" y="481"/>
                    <a:pt x="249" y="481"/>
                    <a:pt x="249" y="481"/>
                  </a:cubicBezTo>
                  <a:cubicBezTo>
                    <a:pt x="249" y="482"/>
                    <a:pt x="249" y="482"/>
                    <a:pt x="249" y="482"/>
                  </a:cubicBezTo>
                  <a:cubicBezTo>
                    <a:pt x="249" y="482"/>
                    <a:pt x="249" y="482"/>
                    <a:pt x="249" y="482"/>
                  </a:cubicBezTo>
                  <a:cubicBezTo>
                    <a:pt x="249" y="482"/>
                    <a:pt x="249" y="482"/>
                    <a:pt x="249" y="482"/>
                  </a:cubicBezTo>
                  <a:cubicBezTo>
                    <a:pt x="249" y="482"/>
                    <a:pt x="249" y="482"/>
                    <a:pt x="249" y="482"/>
                  </a:cubicBezTo>
                  <a:cubicBezTo>
                    <a:pt x="249" y="482"/>
                    <a:pt x="249" y="482"/>
                    <a:pt x="249" y="482"/>
                  </a:cubicBezTo>
                  <a:cubicBezTo>
                    <a:pt x="249" y="483"/>
                    <a:pt x="249" y="483"/>
                    <a:pt x="249" y="483"/>
                  </a:cubicBezTo>
                  <a:cubicBezTo>
                    <a:pt x="249" y="483"/>
                    <a:pt x="249" y="483"/>
                    <a:pt x="249" y="483"/>
                  </a:cubicBezTo>
                  <a:cubicBezTo>
                    <a:pt x="249" y="485"/>
                    <a:pt x="249" y="485"/>
                    <a:pt x="249" y="485"/>
                  </a:cubicBezTo>
                  <a:cubicBezTo>
                    <a:pt x="248" y="485"/>
                    <a:pt x="248" y="485"/>
                    <a:pt x="248" y="485"/>
                  </a:cubicBezTo>
                  <a:cubicBezTo>
                    <a:pt x="249" y="485"/>
                    <a:pt x="249" y="485"/>
                    <a:pt x="249" y="485"/>
                  </a:cubicBezTo>
                  <a:cubicBezTo>
                    <a:pt x="249" y="485"/>
                    <a:pt x="249" y="485"/>
                    <a:pt x="249" y="485"/>
                  </a:cubicBezTo>
                  <a:cubicBezTo>
                    <a:pt x="249" y="485"/>
                    <a:pt x="249" y="485"/>
                    <a:pt x="249" y="485"/>
                  </a:cubicBezTo>
                  <a:cubicBezTo>
                    <a:pt x="249" y="486"/>
                    <a:pt x="249" y="486"/>
                    <a:pt x="249" y="486"/>
                  </a:cubicBezTo>
                  <a:cubicBezTo>
                    <a:pt x="250" y="486"/>
                    <a:pt x="250" y="486"/>
                    <a:pt x="250" y="486"/>
                  </a:cubicBezTo>
                  <a:cubicBezTo>
                    <a:pt x="250" y="486"/>
                    <a:pt x="250" y="486"/>
                    <a:pt x="250" y="486"/>
                  </a:cubicBezTo>
                  <a:cubicBezTo>
                    <a:pt x="250" y="486"/>
                    <a:pt x="250" y="486"/>
                    <a:pt x="250" y="486"/>
                  </a:cubicBezTo>
                  <a:cubicBezTo>
                    <a:pt x="250" y="486"/>
                    <a:pt x="250" y="486"/>
                    <a:pt x="250" y="486"/>
                  </a:cubicBezTo>
                  <a:cubicBezTo>
                    <a:pt x="250" y="486"/>
                    <a:pt x="250" y="486"/>
                    <a:pt x="250" y="486"/>
                  </a:cubicBezTo>
                  <a:cubicBezTo>
                    <a:pt x="250" y="486"/>
                    <a:pt x="250" y="486"/>
                    <a:pt x="250" y="486"/>
                  </a:cubicBezTo>
                  <a:cubicBezTo>
                    <a:pt x="250" y="486"/>
                    <a:pt x="250" y="486"/>
                    <a:pt x="250" y="486"/>
                  </a:cubicBezTo>
                  <a:cubicBezTo>
                    <a:pt x="251" y="486"/>
                    <a:pt x="251" y="486"/>
                    <a:pt x="251" y="486"/>
                  </a:cubicBezTo>
                  <a:cubicBezTo>
                    <a:pt x="252" y="485"/>
                    <a:pt x="252" y="485"/>
                    <a:pt x="252" y="485"/>
                  </a:cubicBezTo>
                  <a:cubicBezTo>
                    <a:pt x="253" y="485"/>
                    <a:pt x="253" y="485"/>
                    <a:pt x="253" y="485"/>
                  </a:cubicBezTo>
                  <a:cubicBezTo>
                    <a:pt x="254" y="485"/>
                    <a:pt x="254" y="485"/>
                    <a:pt x="254" y="485"/>
                  </a:cubicBezTo>
                  <a:cubicBezTo>
                    <a:pt x="254" y="485"/>
                    <a:pt x="254" y="485"/>
                    <a:pt x="254" y="485"/>
                  </a:cubicBezTo>
                  <a:cubicBezTo>
                    <a:pt x="254" y="484"/>
                    <a:pt x="254" y="484"/>
                    <a:pt x="254" y="484"/>
                  </a:cubicBezTo>
                  <a:cubicBezTo>
                    <a:pt x="254" y="484"/>
                    <a:pt x="254" y="484"/>
                    <a:pt x="254" y="484"/>
                  </a:cubicBezTo>
                  <a:cubicBezTo>
                    <a:pt x="255" y="484"/>
                    <a:pt x="255" y="484"/>
                    <a:pt x="255" y="484"/>
                  </a:cubicBezTo>
                  <a:cubicBezTo>
                    <a:pt x="255" y="483"/>
                    <a:pt x="255" y="483"/>
                    <a:pt x="255" y="483"/>
                  </a:cubicBezTo>
                  <a:cubicBezTo>
                    <a:pt x="255" y="483"/>
                    <a:pt x="255" y="483"/>
                    <a:pt x="255" y="483"/>
                  </a:cubicBezTo>
                  <a:cubicBezTo>
                    <a:pt x="255" y="482"/>
                    <a:pt x="255" y="482"/>
                    <a:pt x="255" y="482"/>
                  </a:cubicBezTo>
                  <a:cubicBezTo>
                    <a:pt x="256" y="482"/>
                    <a:pt x="256" y="482"/>
                    <a:pt x="256" y="482"/>
                  </a:cubicBezTo>
                  <a:cubicBezTo>
                    <a:pt x="256" y="482"/>
                    <a:pt x="256" y="482"/>
                    <a:pt x="256" y="482"/>
                  </a:cubicBezTo>
                  <a:cubicBezTo>
                    <a:pt x="256" y="481"/>
                    <a:pt x="256" y="481"/>
                    <a:pt x="256" y="481"/>
                  </a:cubicBezTo>
                  <a:cubicBezTo>
                    <a:pt x="255" y="482"/>
                    <a:pt x="255" y="482"/>
                    <a:pt x="255" y="482"/>
                  </a:cubicBezTo>
                  <a:cubicBezTo>
                    <a:pt x="255" y="482"/>
                    <a:pt x="255" y="482"/>
                    <a:pt x="255" y="482"/>
                  </a:cubicBezTo>
                  <a:cubicBezTo>
                    <a:pt x="255" y="482"/>
                    <a:pt x="255" y="482"/>
                    <a:pt x="255" y="482"/>
                  </a:cubicBezTo>
                  <a:cubicBezTo>
                    <a:pt x="255" y="482"/>
                    <a:pt x="255" y="482"/>
                    <a:pt x="255" y="482"/>
                  </a:cubicBezTo>
                  <a:cubicBezTo>
                    <a:pt x="255" y="482"/>
                    <a:pt x="255" y="482"/>
                    <a:pt x="255" y="482"/>
                  </a:cubicBezTo>
                  <a:cubicBezTo>
                    <a:pt x="255" y="482"/>
                    <a:pt x="255" y="482"/>
                    <a:pt x="255" y="482"/>
                  </a:cubicBezTo>
                  <a:cubicBezTo>
                    <a:pt x="255" y="482"/>
                    <a:pt x="255" y="482"/>
                    <a:pt x="255" y="482"/>
                  </a:cubicBezTo>
                  <a:cubicBezTo>
                    <a:pt x="255" y="482"/>
                    <a:pt x="255" y="482"/>
                    <a:pt x="255" y="482"/>
                  </a:cubicBezTo>
                  <a:cubicBezTo>
                    <a:pt x="255" y="482"/>
                    <a:pt x="255" y="482"/>
                    <a:pt x="255" y="482"/>
                  </a:cubicBezTo>
                  <a:cubicBezTo>
                    <a:pt x="254" y="483"/>
                    <a:pt x="254" y="483"/>
                    <a:pt x="254" y="483"/>
                  </a:cubicBezTo>
                  <a:cubicBezTo>
                    <a:pt x="254" y="483"/>
                    <a:pt x="254" y="483"/>
                    <a:pt x="254" y="483"/>
                  </a:cubicBezTo>
                  <a:cubicBezTo>
                    <a:pt x="254" y="483"/>
                    <a:pt x="254" y="483"/>
                    <a:pt x="254" y="483"/>
                  </a:cubicBezTo>
                  <a:cubicBezTo>
                    <a:pt x="254" y="483"/>
                    <a:pt x="254" y="483"/>
                    <a:pt x="254" y="483"/>
                  </a:cubicBezTo>
                  <a:cubicBezTo>
                    <a:pt x="254" y="483"/>
                    <a:pt x="254" y="483"/>
                    <a:pt x="254" y="483"/>
                  </a:cubicBezTo>
                  <a:cubicBezTo>
                    <a:pt x="254" y="482"/>
                    <a:pt x="254" y="482"/>
                    <a:pt x="254" y="482"/>
                  </a:cubicBezTo>
                  <a:cubicBezTo>
                    <a:pt x="254" y="482"/>
                    <a:pt x="254" y="482"/>
                    <a:pt x="254" y="482"/>
                  </a:cubicBezTo>
                  <a:cubicBezTo>
                    <a:pt x="254" y="482"/>
                    <a:pt x="254" y="482"/>
                    <a:pt x="254" y="482"/>
                  </a:cubicBezTo>
                  <a:cubicBezTo>
                    <a:pt x="254" y="482"/>
                    <a:pt x="254" y="482"/>
                    <a:pt x="254" y="482"/>
                  </a:cubicBezTo>
                  <a:cubicBezTo>
                    <a:pt x="254" y="482"/>
                    <a:pt x="254" y="482"/>
                    <a:pt x="254" y="482"/>
                  </a:cubicBezTo>
                  <a:cubicBezTo>
                    <a:pt x="254" y="482"/>
                    <a:pt x="254" y="482"/>
                    <a:pt x="254" y="482"/>
                  </a:cubicBezTo>
                  <a:cubicBezTo>
                    <a:pt x="254" y="482"/>
                    <a:pt x="254" y="482"/>
                    <a:pt x="254" y="482"/>
                  </a:cubicBezTo>
                  <a:cubicBezTo>
                    <a:pt x="254" y="482"/>
                    <a:pt x="254" y="482"/>
                    <a:pt x="254" y="482"/>
                  </a:cubicBezTo>
                  <a:cubicBezTo>
                    <a:pt x="254" y="481"/>
                    <a:pt x="254" y="481"/>
                    <a:pt x="254" y="481"/>
                  </a:cubicBezTo>
                  <a:cubicBezTo>
                    <a:pt x="254" y="481"/>
                    <a:pt x="254" y="481"/>
                    <a:pt x="254" y="481"/>
                  </a:cubicBezTo>
                  <a:cubicBezTo>
                    <a:pt x="254" y="480"/>
                    <a:pt x="254" y="480"/>
                    <a:pt x="254" y="480"/>
                  </a:cubicBezTo>
                  <a:cubicBezTo>
                    <a:pt x="254" y="480"/>
                    <a:pt x="254" y="480"/>
                    <a:pt x="254" y="480"/>
                  </a:cubicBezTo>
                  <a:cubicBezTo>
                    <a:pt x="254" y="480"/>
                    <a:pt x="254" y="480"/>
                    <a:pt x="254" y="480"/>
                  </a:cubicBezTo>
                  <a:cubicBezTo>
                    <a:pt x="254" y="480"/>
                    <a:pt x="254" y="480"/>
                    <a:pt x="254" y="480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78"/>
                    <a:pt x="255" y="478"/>
                    <a:pt x="255" y="478"/>
                  </a:cubicBezTo>
                  <a:cubicBezTo>
                    <a:pt x="255" y="478"/>
                    <a:pt x="255" y="478"/>
                    <a:pt x="255" y="478"/>
                  </a:cubicBezTo>
                  <a:cubicBezTo>
                    <a:pt x="255" y="478"/>
                    <a:pt x="255" y="478"/>
                    <a:pt x="255" y="478"/>
                  </a:cubicBezTo>
                  <a:cubicBezTo>
                    <a:pt x="255" y="478"/>
                    <a:pt x="255" y="478"/>
                    <a:pt x="255" y="478"/>
                  </a:cubicBezTo>
                  <a:cubicBezTo>
                    <a:pt x="255" y="478"/>
                    <a:pt x="255" y="478"/>
                    <a:pt x="255" y="478"/>
                  </a:cubicBezTo>
                  <a:cubicBezTo>
                    <a:pt x="255" y="478"/>
                    <a:pt x="255" y="478"/>
                    <a:pt x="255" y="478"/>
                  </a:cubicBezTo>
                  <a:cubicBezTo>
                    <a:pt x="255" y="478"/>
                    <a:pt x="255" y="478"/>
                    <a:pt x="255" y="478"/>
                  </a:cubicBezTo>
                  <a:cubicBezTo>
                    <a:pt x="255" y="477"/>
                    <a:pt x="255" y="477"/>
                    <a:pt x="255" y="477"/>
                  </a:cubicBezTo>
                  <a:cubicBezTo>
                    <a:pt x="255" y="477"/>
                    <a:pt x="255" y="477"/>
                    <a:pt x="255" y="477"/>
                  </a:cubicBezTo>
                  <a:cubicBezTo>
                    <a:pt x="256" y="477"/>
                    <a:pt x="256" y="477"/>
                    <a:pt x="256" y="477"/>
                  </a:cubicBezTo>
                  <a:cubicBezTo>
                    <a:pt x="256" y="477"/>
                    <a:pt x="256" y="477"/>
                    <a:pt x="256" y="477"/>
                  </a:cubicBezTo>
                  <a:cubicBezTo>
                    <a:pt x="255" y="478"/>
                    <a:pt x="255" y="478"/>
                    <a:pt x="255" y="478"/>
                  </a:cubicBezTo>
                  <a:cubicBezTo>
                    <a:pt x="255" y="478"/>
                    <a:pt x="255" y="478"/>
                    <a:pt x="255" y="478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78"/>
                    <a:pt x="255" y="478"/>
                    <a:pt x="255" y="478"/>
                  </a:cubicBezTo>
                  <a:cubicBezTo>
                    <a:pt x="255" y="478"/>
                    <a:pt x="255" y="478"/>
                    <a:pt x="255" y="478"/>
                  </a:cubicBezTo>
                  <a:cubicBezTo>
                    <a:pt x="256" y="478"/>
                    <a:pt x="256" y="478"/>
                    <a:pt x="256" y="478"/>
                  </a:cubicBezTo>
                  <a:cubicBezTo>
                    <a:pt x="256" y="478"/>
                    <a:pt x="256" y="478"/>
                    <a:pt x="256" y="478"/>
                  </a:cubicBezTo>
                  <a:cubicBezTo>
                    <a:pt x="256" y="479"/>
                    <a:pt x="256" y="479"/>
                    <a:pt x="256" y="479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79"/>
                    <a:pt x="255" y="479"/>
                    <a:pt x="255" y="479"/>
                  </a:cubicBezTo>
                  <a:cubicBezTo>
                    <a:pt x="255" y="480"/>
                    <a:pt x="255" y="480"/>
                    <a:pt x="255" y="480"/>
                  </a:cubicBezTo>
                  <a:cubicBezTo>
                    <a:pt x="256" y="480"/>
                    <a:pt x="256" y="480"/>
                    <a:pt x="256" y="480"/>
                  </a:cubicBezTo>
                  <a:cubicBezTo>
                    <a:pt x="256" y="479"/>
                    <a:pt x="256" y="479"/>
                    <a:pt x="256" y="479"/>
                  </a:cubicBezTo>
                  <a:cubicBezTo>
                    <a:pt x="256" y="479"/>
                    <a:pt x="256" y="479"/>
                    <a:pt x="256" y="479"/>
                  </a:cubicBezTo>
                  <a:cubicBezTo>
                    <a:pt x="256" y="479"/>
                    <a:pt x="256" y="479"/>
                    <a:pt x="256" y="479"/>
                  </a:cubicBezTo>
                  <a:cubicBezTo>
                    <a:pt x="257" y="479"/>
                    <a:pt x="257" y="479"/>
                    <a:pt x="257" y="479"/>
                  </a:cubicBezTo>
                  <a:cubicBezTo>
                    <a:pt x="257" y="479"/>
                    <a:pt x="257" y="479"/>
                    <a:pt x="257" y="479"/>
                  </a:cubicBezTo>
                  <a:cubicBezTo>
                    <a:pt x="257" y="479"/>
                    <a:pt x="257" y="479"/>
                    <a:pt x="257" y="479"/>
                  </a:cubicBezTo>
                  <a:cubicBezTo>
                    <a:pt x="257" y="479"/>
                    <a:pt x="257" y="479"/>
                    <a:pt x="257" y="479"/>
                  </a:cubicBezTo>
                  <a:cubicBezTo>
                    <a:pt x="257" y="479"/>
                    <a:pt x="257" y="479"/>
                    <a:pt x="257" y="479"/>
                  </a:cubicBezTo>
                  <a:cubicBezTo>
                    <a:pt x="257" y="479"/>
                    <a:pt x="257" y="479"/>
                    <a:pt x="257" y="479"/>
                  </a:cubicBezTo>
                  <a:cubicBezTo>
                    <a:pt x="257" y="479"/>
                    <a:pt x="257" y="479"/>
                    <a:pt x="257" y="479"/>
                  </a:cubicBezTo>
                  <a:cubicBezTo>
                    <a:pt x="258" y="479"/>
                    <a:pt x="258" y="479"/>
                    <a:pt x="258" y="479"/>
                  </a:cubicBezTo>
                  <a:cubicBezTo>
                    <a:pt x="258" y="480"/>
                    <a:pt x="258" y="480"/>
                    <a:pt x="258" y="480"/>
                  </a:cubicBezTo>
                  <a:cubicBezTo>
                    <a:pt x="257" y="480"/>
                    <a:pt x="257" y="480"/>
                    <a:pt x="257" y="480"/>
                  </a:cubicBezTo>
                  <a:cubicBezTo>
                    <a:pt x="257" y="480"/>
                    <a:pt x="257" y="480"/>
                    <a:pt x="257" y="480"/>
                  </a:cubicBezTo>
                  <a:cubicBezTo>
                    <a:pt x="258" y="480"/>
                    <a:pt x="258" y="480"/>
                    <a:pt x="258" y="480"/>
                  </a:cubicBezTo>
                  <a:cubicBezTo>
                    <a:pt x="258" y="480"/>
                    <a:pt x="258" y="480"/>
                    <a:pt x="258" y="480"/>
                  </a:cubicBezTo>
                  <a:cubicBezTo>
                    <a:pt x="258" y="481"/>
                    <a:pt x="258" y="481"/>
                    <a:pt x="258" y="481"/>
                  </a:cubicBezTo>
                  <a:cubicBezTo>
                    <a:pt x="258" y="481"/>
                    <a:pt x="258" y="481"/>
                    <a:pt x="258" y="481"/>
                  </a:cubicBezTo>
                  <a:cubicBezTo>
                    <a:pt x="258" y="481"/>
                    <a:pt x="258" y="481"/>
                    <a:pt x="258" y="481"/>
                  </a:cubicBezTo>
                  <a:cubicBezTo>
                    <a:pt x="258" y="482"/>
                    <a:pt x="258" y="482"/>
                    <a:pt x="258" y="482"/>
                  </a:cubicBezTo>
                  <a:cubicBezTo>
                    <a:pt x="258" y="482"/>
                    <a:pt x="258" y="482"/>
                    <a:pt x="258" y="482"/>
                  </a:cubicBezTo>
                  <a:cubicBezTo>
                    <a:pt x="258" y="482"/>
                    <a:pt x="258" y="482"/>
                    <a:pt x="258" y="482"/>
                  </a:cubicBezTo>
                  <a:cubicBezTo>
                    <a:pt x="258" y="483"/>
                    <a:pt x="258" y="483"/>
                    <a:pt x="258" y="483"/>
                  </a:cubicBezTo>
                  <a:cubicBezTo>
                    <a:pt x="258" y="483"/>
                    <a:pt x="258" y="483"/>
                    <a:pt x="258" y="483"/>
                  </a:cubicBezTo>
                  <a:cubicBezTo>
                    <a:pt x="258" y="484"/>
                    <a:pt x="258" y="484"/>
                    <a:pt x="258" y="484"/>
                  </a:cubicBezTo>
                  <a:cubicBezTo>
                    <a:pt x="258" y="484"/>
                    <a:pt x="258" y="484"/>
                    <a:pt x="258" y="484"/>
                  </a:cubicBezTo>
                  <a:cubicBezTo>
                    <a:pt x="258" y="484"/>
                    <a:pt x="258" y="484"/>
                    <a:pt x="258" y="484"/>
                  </a:cubicBezTo>
                  <a:cubicBezTo>
                    <a:pt x="258" y="484"/>
                    <a:pt x="258" y="484"/>
                    <a:pt x="258" y="484"/>
                  </a:cubicBezTo>
                  <a:cubicBezTo>
                    <a:pt x="258" y="485"/>
                    <a:pt x="258" y="485"/>
                    <a:pt x="258" y="485"/>
                  </a:cubicBezTo>
                  <a:cubicBezTo>
                    <a:pt x="257" y="485"/>
                    <a:pt x="257" y="485"/>
                    <a:pt x="257" y="485"/>
                  </a:cubicBezTo>
                  <a:cubicBezTo>
                    <a:pt x="257" y="485"/>
                    <a:pt x="257" y="485"/>
                    <a:pt x="257" y="485"/>
                  </a:cubicBezTo>
                  <a:cubicBezTo>
                    <a:pt x="257" y="485"/>
                    <a:pt x="257" y="485"/>
                    <a:pt x="257" y="485"/>
                  </a:cubicBezTo>
                  <a:cubicBezTo>
                    <a:pt x="257" y="485"/>
                    <a:pt x="257" y="485"/>
                    <a:pt x="257" y="485"/>
                  </a:cubicBezTo>
                  <a:cubicBezTo>
                    <a:pt x="258" y="485"/>
                    <a:pt x="258" y="485"/>
                    <a:pt x="258" y="485"/>
                  </a:cubicBezTo>
                  <a:cubicBezTo>
                    <a:pt x="257" y="486"/>
                    <a:pt x="257" y="486"/>
                    <a:pt x="257" y="486"/>
                  </a:cubicBezTo>
                  <a:cubicBezTo>
                    <a:pt x="257" y="487"/>
                    <a:pt x="257" y="487"/>
                    <a:pt x="257" y="487"/>
                  </a:cubicBezTo>
                  <a:cubicBezTo>
                    <a:pt x="257" y="487"/>
                    <a:pt x="257" y="487"/>
                    <a:pt x="257" y="487"/>
                  </a:cubicBezTo>
                  <a:cubicBezTo>
                    <a:pt x="257" y="487"/>
                    <a:pt x="257" y="487"/>
                    <a:pt x="257" y="487"/>
                  </a:cubicBezTo>
                  <a:cubicBezTo>
                    <a:pt x="257" y="488"/>
                    <a:pt x="257" y="488"/>
                    <a:pt x="257" y="488"/>
                  </a:cubicBezTo>
                  <a:cubicBezTo>
                    <a:pt x="257" y="488"/>
                    <a:pt x="257" y="488"/>
                    <a:pt x="257" y="488"/>
                  </a:cubicBezTo>
                  <a:cubicBezTo>
                    <a:pt x="257" y="488"/>
                    <a:pt x="257" y="488"/>
                    <a:pt x="257" y="488"/>
                  </a:cubicBezTo>
                  <a:cubicBezTo>
                    <a:pt x="257" y="488"/>
                    <a:pt x="257" y="488"/>
                    <a:pt x="257" y="488"/>
                  </a:cubicBezTo>
                  <a:cubicBezTo>
                    <a:pt x="257" y="488"/>
                    <a:pt x="257" y="488"/>
                    <a:pt x="257" y="488"/>
                  </a:cubicBezTo>
                  <a:cubicBezTo>
                    <a:pt x="257" y="489"/>
                    <a:pt x="257" y="489"/>
                    <a:pt x="257" y="489"/>
                  </a:cubicBezTo>
                  <a:cubicBezTo>
                    <a:pt x="257" y="489"/>
                    <a:pt x="257" y="489"/>
                    <a:pt x="257" y="489"/>
                  </a:cubicBezTo>
                  <a:cubicBezTo>
                    <a:pt x="258" y="488"/>
                    <a:pt x="258" y="488"/>
                    <a:pt x="258" y="488"/>
                  </a:cubicBezTo>
                  <a:cubicBezTo>
                    <a:pt x="258" y="488"/>
                    <a:pt x="258" y="488"/>
                    <a:pt x="258" y="488"/>
                  </a:cubicBezTo>
                  <a:cubicBezTo>
                    <a:pt x="259" y="488"/>
                    <a:pt x="259" y="488"/>
                    <a:pt x="259" y="488"/>
                  </a:cubicBezTo>
                  <a:cubicBezTo>
                    <a:pt x="260" y="488"/>
                    <a:pt x="260" y="488"/>
                    <a:pt x="260" y="488"/>
                  </a:cubicBezTo>
                  <a:cubicBezTo>
                    <a:pt x="261" y="488"/>
                    <a:pt x="261" y="488"/>
                    <a:pt x="261" y="488"/>
                  </a:cubicBezTo>
                  <a:cubicBezTo>
                    <a:pt x="260" y="488"/>
                    <a:pt x="260" y="488"/>
                    <a:pt x="260" y="488"/>
                  </a:cubicBezTo>
                  <a:cubicBezTo>
                    <a:pt x="259" y="489"/>
                    <a:pt x="259" y="489"/>
                    <a:pt x="259" y="489"/>
                  </a:cubicBezTo>
                  <a:cubicBezTo>
                    <a:pt x="259" y="489"/>
                    <a:pt x="259" y="489"/>
                    <a:pt x="259" y="489"/>
                  </a:cubicBezTo>
                  <a:cubicBezTo>
                    <a:pt x="259" y="489"/>
                    <a:pt x="259" y="489"/>
                    <a:pt x="259" y="489"/>
                  </a:cubicBezTo>
                  <a:cubicBezTo>
                    <a:pt x="259" y="489"/>
                    <a:pt x="259" y="489"/>
                    <a:pt x="259" y="489"/>
                  </a:cubicBezTo>
                  <a:cubicBezTo>
                    <a:pt x="259" y="489"/>
                    <a:pt x="259" y="489"/>
                    <a:pt x="259" y="489"/>
                  </a:cubicBezTo>
                  <a:cubicBezTo>
                    <a:pt x="259" y="490"/>
                    <a:pt x="259" y="490"/>
                    <a:pt x="259" y="490"/>
                  </a:cubicBezTo>
                  <a:cubicBezTo>
                    <a:pt x="259" y="490"/>
                    <a:pt x="259" y="490"/>
                    <a:pt x="259" y="490"/>
                  </a:cubicBezTo>
                  <a:cubicBezTo>
                    <a:pt x="259" y="490"/>
                    <a:pt x="259" y="490"/>
                    <a:pt x="259" y="490"/>
                  </a:cubicBezTo>
                  <a:cubicBezTo>
                    <a:pt x="258" y="490"/>
                    <a:pt x="258" y="490"/>
                    <a:pt x="258" y="490"/>
                  </a:cubicBezTo>
                  <a:cubicBezTo>
                    <a:pt x="258" y="490"/>
                    <a:pt x="258" y="490"/>
                    <a:pt x="258" y="490"/>
                  </a:cubicBezTo>
                  <a:cubicBezTo>
                    <a:pt x="258" y="491"/>
                    <a:pt x="258" y="491"/>
                    <a:pt x="258" y="491"/>
                  </a:cubicBezTo>
                  <a:cubicBezTo>
                    <a:pt x="258" y="491"/>
                    <a:pt x="258" y="491"/>
                    <a:pt x="258" y="491"/>
                  </a:cubicBezTo>
                  <a:cubicBezTo>
                    <a:pt x="257" y="491"/>
                    <a:pt x="257" y="491"/>
                    <a:pt x="257" y="491"/>
                  </a:cubicBezTo>
                  <a:cubicBezTo>
                    <a:pt x="257" y="491"/>
                    <a:pt x="257" y="491"/>
                    <a:pt x="257" y="491"/>
                  </a:cubicBezTo>
                  <a:cubicBezTo>
                    <a:pt x="255" y="492"/>
                    <a:pt x="255" y="492"/>
                    <a:pt x="255" y="492"/>
                  </a:cubicBezTo>
                  <a:cubicBezTo>
                    <a:pt x="254" y="494"/>
                    <a:pt x="254" y="494"/>
                    <a:pt x="254" y="494"/>
                  </a:cubicBezTo>
                  <a:cubicBezTo>
                    <a:pt x="254" y="494"/>
                    <a:pt x="254" y="494"/>
                    <a:pt x="254" y="494"/>
                  </a:cubicBezTo>
                  <a:cubicBezTo>
                    <a:pt x="254" y="494"/>
                    <a:pt x="254" y="494"/>
                    <a:pt x="254" y="494"/>
                  </a:cubicBezTo>
                  <a:cubicBezTo>
                    <a:pt x="254" y="494"/>
                    <a:pt x="254" y="494"/>
                    <a:pt x="254" y="494"/>
                  </a:cubicBezTo>
                  <a:cubicBezTo>
                    <a:pt x="254" y="494"/>
                    <a:pt x="254" y="494"/>
                    <a:pt x="254" y="494"/>
                  </a:cubicBezTo>
                  <a:cubicBezTo>
                    <a:pt x="253" y="494"/>
                    <a:pt x="253" y="494"/>
                    <a:pt x="253" y="494"/>
                  </a:cubicBezTo>
                  <a:cubicBezTo>
                    <a:pt x="253" y="495"/>
                    <a:pt x="253" y="495"/>
                    <a:pt x="253" y="495"/>
                  </a:cubicBezTo>
                  <a:cubicBezTo>
                    <a:pt x="253" y="495"/>
                    <a:pt x="253" y="495"/>
                    <a:pt x="253" y="495"/>
                  </a:cubicBezTo>
                  <a:cubicBezTo>
                    <a:pt x="253" y="495"/>
                    <a:pt x="253" y="495"/>
                    <a:pt x="253" y="495"/>
                  </a:cubicBezTo>
                  <a:cubicBezTo>
                    <a:pt x="253" y="496"/>
                    <a:pt x="253" y="496"/>
                    <a:pt x="253" y="496"/>
                  </a:cubicBezTo>
                  <a:cubicBezTo>
                    <a:pt x="253" y="496"/>
                    <a:pt x="253" y="496"/>
                    <a:pt x="253" y="496"/>
                  </a:cubicBezTo>
                  <a:cubicBezTo>
                    <a:pt x="253" y="497"/>
                    <a:pt x="253" y="497"/>
                    <a:pt x="253" y="497"/>
                  </a:cubicBezTo>
                  <a:cubicBezTo>
                    <a:pt x="253" y="497"/>
                    <a:pt x="253" y="497"/>
                    <a:pt x="253" y="497"/>
                  </a:cubicBezTo>
                  <a:cubicBezTo>
                    <a:pt x="253" y="498"/>
                    <a:pt x="253" y="498"/>
                    <a:pt x="253" y="498"/>
                  </a:cubicBezTo>
                  <a:cubicBezTo>
                    <a:pt x="253" y="498"/>
                    <a:pt x="253" y="498"/>
                    <a:pt x="253" y="498"/>
                  </a:cubicBezTo>
                  <a:cubicBezTo>
                    <a:pt x="252" y="498"/>
                    <a:pt x="252" y="498"/>
                    <a:pt x="252" y="498"/>
                  </a:cubicBezTo>
                  <a:cubicBezTo>
                    <a:pt x="252" y="499"/>
                    <a:pt x="252" y="499"/>
                    <a:pt x="252" y="499"/>
                  </a:cubicBezTo>
                  <a:cubicBezTo>
                    <a:pt x="252" y="499"/>
                    <a:pt x="252" y="499"/>
                    <a:pt x="252" y="499"/>
                  </a:cubicBezTo>
                  <a:cubicBezTo>
                    <a:pt x="252" y="499"/>
                    <a:pt x="252" y="499"/>
                    <a:pt x="252" y="499"/>
                  </a:cubicBezTo>
                  <a:cubicBezTo>
                    <a:pt x="251" y="499"/>
                    <a:pt x="251" y="499"/>
                    <a:pt x="251" y="499"/>
                  </a:cubicBezTo>
                  <a:cubicBezTo>
                    <a:pt x="251" y="500"/>
                    <a:pt x="251" y="500"/>
                    <a:pt x="251" y="500"/>
                  </a:cubicBezTo>
                  <a:cubicBezTo>
                    <a:pt x="251" y="500"/>
                    <a:pt x="251" y="500"/>
                    <a:pt x="251" y="500"/>
                  </a:cubicBezTo>
                  <a:cubicBezTo>
                    <a:pt x="251" y="500"/>
                    <a:pt x="251" y="500"/>
                    <a:pt x="251" y="500"/>
                  </a:cubicBezTo>
                  <a:cubicBezTo>
                    <a:pt x="251" y="500"/>
                    <a:pt x="251" y="500"/>
                    <a:pt x="251" y="500"/>
                  </a:cubicBezTo>
                  <a:cubicBezTo>
                    <a:pt x="250" y="501"/>
                    <a:pt x="250" y="501"/>
                    <a:pt x="250" y="501"/>
                  </a:cubicBezTo>
                  <a:cubicBezTo>
                    <a:pt x="249" y="502"/>
                    <a:pt x="249" y="502"/>
                    <a:pt x="249" y="502"/>
                  </a:cubicBezTo>
                  <a:cubicBezTo>
                    <a:pt x="249" y="502"/>
                    <a:pt x="249" y="502"/>
                    <a:pt x="249" y="502"/>
                  </a:cubicBezTo>
                  <a:cubicBezTo>
                    <a:pt x="249" y="502"/>
                    <a:pt x="249" y="502"/>
                    <a:pt x="249" y="502"/>
                  </a:cubicBezTo>
                  <a:cubicBezTo>
                    <a:pt x="249" y="502"/>
                    <a:pt x="249" y="502"/>
                    <a:pt x="249" y="502"/>
                  </a:cubicBezTo>
                  <a:cubicBezTo>
                    <a:pt x="249" y="503"/>
                    <a:pt x="249" y="503"/>
                    <a:pt x="249" y="503"/>
                  </a:cubicBezTo>
                  <a:cubicBezTo>
                    <a:pt x="249" y="503"/>
                    <a:pt x="249" y="503"/>
                    <a:pt x="249" y="503"/>
                  </a:cubicBezTo>
                  <a:cubicBezTo>
                    <a:pt x="248" y="503"/>
                    <a:pt x="248" y="503"/>
                    <a:pt x="248" y="503"/>
                  </a:cubicBezTo>
                  <a:cubicBezTo>
                    <a:pt x="248" y="504"/>
                    <a:pt x="248" y="504"/>
                    <a:pt x="248" y="504"/>
                  </a:cubicBezTo>
                  <a:cubicBezTo>
                    <a:pt x="247" y="504"/>
                    <a:pt x="247" y="504"/>
                    <a:pt x="247" y="504"/>
                  </a:cubicBezTo>
                  <a:cubicBezTo>
                    <a:pt x="247" y="504"/>
                    <a:pt x="247" y="504"/>
                    <a:pt x="247" y="504"/>
                  </a:cubicBezTo>
                  <a:cubicBezTo>
                    <a:pt x="246" y="503"/>
                    <a:pt x="246" y="503"/>
                    <a:pt x="246" y="503"/>
                  </a:cubicBezTo>
                  <a:cubicBezTo>
                    <a:pt x="246" y="503"/>
                    <a:pt x="246" y="503"/>
                    <a:pt x="246" y="503"/>
                  </a:cubicBezTo>
                  <a:cubicBezTo>
                    <a:pt x="246" y="504"/>
                    <a:pt x="246" y="504"/>
                    <a:pt x="246" y="504"/>
                  </a:cubicBezTo>
                  <a:cubicBezTo>
                    <a:pt x="245" y="504"/>
                    <a:pt x="245" y="504"/>
                    <a:pt x="245" y="504"/>
                  </a:cubicBezTo>
                  <a:cubicBezTo>
                    <a:pt x="245" y="503"/>
                    <a:pt x="245" y="503"/>
                    <a:pt x="245" y="503"/>
                  </a:cubicBezTo>
                  <a:cubicBezTo>
                    <a:pt x="245" y="503"/>
                    <a:pt x="245" y="503"/>
                    <a:pt x="245" y="503"/>
                  </a:cubicBezTo>
                  <a:cubicBezTo>
                    <a:pt x="244" y="503"/>
                    <a:pt x="244" y="503"/>
                    <a:pt x="244" y="503"/>
                  </a:cubicBezTo>
                  <a:cubicBezTo>
                    <a:pt x="244" y="504"/>
                    <a:pt x="244" y="504"/>
                    <a:pt x="244" y="504"/>
                  </a:cubicBezTo>
                  <a:cubicBezTo>
                    <a:pt x="243" y="504"/>
                    <a:pt x="243" y="504"/>
                    <a:pt x="243" y="504"/>
                  </a:cubicBezTo>
                  <a:cubicBezTo>
                    <a:pt x="243" y="504"/>
                    <a:pt x="243" y="504"/>
                    <a:pt x="243" y="504"/>
                  </a:cubicBezTo>
                  <a:cubicBezTo>
                    <a:pt x="243" y="504"/>
                    <a:pt x="243" y="504"/>
                    <a:pt x="243" y="504"/>
                  </a:cubicBezTo>
                  <a:cubicBezTo>
                    <a:pt x="243" y="504"/>
                    <a:pt x="243" y="504"/>
                    <a:pt x="243" y="504"/>
                  </a:cubicBezTo>
                  <a:cubicBezTo>
                    <a:pt x="244" y="503"/>
                    <a:pt x="244" y="503"/>
                    <a:pt x="244" y="503"/>
                  </a:cubicBezTo>
                  <a:cubicBezTo>
                    <a:pt x="244" y="503"/>
                    <a:pt x="244" y="503"/>
                    <a:pt x="244" y="503"/>
                  </a:cubicBezTo>
                  <a:cubicBezTo>
                    <a:pt x="244" y="503"/>
                    <a:pt x="244" y="503"/>
                    <a:pt x="244" y="503"/>
                  </a:cubicBezTo>
                  <a:cubicBezTo>
                    <a:pt x="243" y="503"/>
                    <a:pt x="243" y="503"/>
                    <a:pt x="243" y="503"/>
                  </a:cubicBezTo>
                  <a:cubicBezTo>
                    <a:pt x="243" y="503"/>
                    <a:pt x="243" y="503"/>
                    <a:pt x="243" y="503"/>
                  </a:cubicBezTo>
                  <a:cubicBezTo>
                    <a:pt x="241" y="503"/>
                    <a:pt x="241" y="503"/>
                    <a:pt x="241" y="503"/>
                  </a:cubicBezTo>
                  <a:cubicBezTo>
                    <a:pt x="241" y="504"/>
                    <a:pt x="241" y="504"/>
                    <a:pt x="241" y="504"/>
                  </a:cubicBezTo>
                  <a:cubicBezTo>
                    <a:pt x="241" y="504"/>
                    <a:pt x="241" y="504"/>
                    <a:pt x="241" y="504"/>
                  </a:cubicBezTo>
                  <a:cubicBezTo>
                    <a:pt x="241" y="504"/>
                    <a:pt x="241" y="504"/>
                    <a:pt x="241" y="504"/>
                  </a:cubicBezTo>
                  <a:cubicBezTo>
                    <a:pt x="242" y="504"/>
                    <a:pt x="242" y="504"/>
                    <a:pt x="242" y="504"/>
                  </a:cubicBezTo>
                  <a:cubicBezTo>
                    <a:pt x="242" y="504"/>
                    <a:pt x="242" y="504"/>
                    <a:pt x="242" y="504"/>
                  </a:cubicBezTo>
                  <a:cubicBezTo>
                    <a:pt x="242" y="504"/>
                    <a:pt x="242" y="504"/>
                    <a:pt x="242" y="504"/>
                  </a:cubicBezTo>
                  <a:cubicBezTo>
                    <a:pt x="242" y="505"/>
                    <a:pt x="242" y="505"/>
                    <a:pt x="242" y="505"/>
                  </a:cubicBezTo>
                  <a:cubicBezTo>
                    <a:pt x="242" y="505"/>
                    <a:pt x="242" y="505"/>
                    <a:pt x="242" y="505"/>
                  </a:cubicBezTo>
                  <a:cubicBezTo>
                    <a:pt x="242" y="505"/>
                    <a:pt x="242" y="505"/>
                    <a:pt x="242" y="505"/>
                  </a:cubicBezTo>
                  <a:cubicBezTo>
                    <a:pt x="242" y="505"/>
                    <a:pt x="242" y="505"/>
                    <a:pt x="242" y="505"/>
                  </a:cubicBezTo>
                  <a:cubicBezTo>
                    <a:pt x="241" y="506"/>
                    <a:pt x="241" y="506"/>
                    <a:pt x="241" y="506"/>
                  </a:cubicBezTo>
                  <a:cubicBezTo>
                    <a:pt x="241" y="507"/>
                    <a:pt x="241" y="507"/>
                    <a:pt x="241" y="507"/>
                  </a:cubicBezTo>
                  <a:cubicBezTo>
                    <a:pt x="241" y="507"/>
                    <a:pt x="241" y="507"/>
                    <a:pt x="241" y="507"/>
                  </a:cubicBezTo>
                  <a:cubicBezTo>
                    <a:pt x="240" y="508"/>
                    <a:pt x="240" y="508"/>
                    <a:pt x="240" y="508"/>
                  </a:cubicBezTo>
                  <a:cubicBezTo>
                    <a:pt x="241" y="508"/>
                    <a:pt x="241" y="508"/>
                    <a:pt x="241" y="508"/>
                  </a:cubicBezTo>
                  <a:cubicBezTo>
                    <a:pt x="241" y="509"/>
                    <a:pt x="241" y="509"/>
                    <a:pt x="241" y="509"/>
                  </a:cubicBezTo>
                  <a:cubicBezTo>
                    <a:pt x="241" y="510"/>
                    <a:pt x="241" y="510"/>
                    <a:pt x="241" y="510"/>
                  </a:cubicBezTo>
                  <a:cubicBezTo>
                    <a:pt x="240" y="511"/>
                    <a:pt x="240" y="511"/>
                    <a:pt x="240" y="511"/>
                  </a:cubicBezTo>
                  <a:cubicBezTo>
                    <a:pt x="240" y="511"/>
                    <a:pt x="240" y="511"/>
                    <a:pt x="240" y="511"/>
                  </a:cubicBezTo>
                  <a:cubicBezTo>
                    <a:pt x="240" y="511"/>
                    <a:pt x="240" y="511"/>
                    <a:pt x="240" y="511"/>
                  </a:cubicBezTo>
                  <a:cubicBezTo>
                    <a:pt x="240" y="511"/>
                    <a:pt x="240" y="511"/>
                    <a:pt x="240" y="511"/>
                  </a:cubicBezTo>
                  <a:cubicBezTo>
                    <a:pt x="240" y="511"/>
                    <a:pt x="240" y="511"/>
                    <a:pt x="240" y="511"/>
                  </a:cubicBezTo>
                  <a:cubicBezTo>
                    <a:pt x="240" y="511"/>
                    <a:pt x="240" y="511"/>
                    <a:pt x="240" y="511"/>
                  </a:cubicBezTo>
                  <a:cubicBezTo>
                    <a:pt x="240" y="511"/>
                    <a:pt x="240" y="511"/>
                    <a:pt x="240" y="511"/>
                  </a:cubicBezTo>
                  <a:cubicBezTo>
                    <a:pt x="240" y="511"/>
                    <a:pt x="240" y="511"/>
                    <a:pt x="240" y="511"/>
                  </a:cubicBezTo>
                  <a:cubicBezTo>
                    <a:pt x="239" y="512"/>
                    <a:pt x="239" y="512"/>
                    <a:pt x="239" y="512"/>
                  </a:cubicBezTo>
                  <a:cubicBezTo>
                    <a:pt x="239" y="512"/>
                    <a:pt x="239" y="512"/>
                    <a:pt x="239" y="512"/>
                  </a:cubicBezTo>
                  <a:cubicBezTo>
                    <a:pt x="239" y="512"/>
                    <a:pt x="239" y="512"/>
                    <a:pt x="239" y="512"/>
                  </a:cubicBezTo>
                  <a:cubicBezTo>
                    <a:pt x="239" y="513"/>
                    <a:pt x="239" y="513"/>
                    <a:pt x="239" y="513"/>
                  </a:cubicBezTo>
                  <a:cubicBezTo>
                    <a:pt x="240" y="513"/>
                    <a:pt x="240" y="513"/>
                    <a:pt x="240" y="513"/>
                  </a:cubicBezTo>
                  <a:cubicBezTo>
                    <a:pt x="240" y="513"/>
                    <a:pt x="240" y="513"/>
                    <a:pt x="240" y="513"/>
                  </a:cubicBezTo>
                  <a:cubicBezTo>
                    <a:pt x="240" y="513"/>
                    <a:pt x="240" y="513"/>
                    <a:pt x="240" y="513"/>
                  </a:cubicBezTo>
                  <a:cubicBezTo>
                    <a:pt x="241" y="513"/>
                    <a:pt x="241" y="513"/>
                    <a:pt x="241" y="513"/>
                  </a:cubicBezTo>
                  <a:cubicBezTo>
                    <a:pt x="241" y="514"/>
                    <a:pt x="241" y="514"/>
                    <a:pt x="241" y="514"/>
                  </a:cubicBezTo>
                  <a:cubicBezTo>
                    <a:pt x="241" y="514"/>
                    <a:pt x="241" y="514"/>
                    <a:pt x="241" y="514"/>
                  </a:cubicBezTo>
                  <a:cubicBezTo>
                    <a:pt x="241" y="514"/>
                    <a:pt x="241" y="514"/>
                    <a:pt x="241" y="514"/>
                  </a:cubicBezTo>
                  <a:cubicBezTo>
                    <a:pt x="242" y="514"/>
                    <a:pt x="242" y="514"/>
                    <a:pt x="242" y="514"/>
                  </a:cubicBezTo>
                  <a:cubicBezTo>
                    <a:pt x="242" y="514"/>
                    <a:pt x="242" y="514"/>
                    <a:pt x="242" y="514"/>
                  </a:cubicBezTo>
                  <a:cubicBezTo>
                    <a:pt x="242" y="515"/>
                    <a:pt x="242" y="515"/>
                    <a:pt x="242" y="515"/>
                  </a:cubicBezTo>
                  <a:cubicBezTo>
                    <a:pt x="242" y="515"/>
                    <a:pt x="242" y="515"/>
                    <a:pt x="242" y="515"/>
                  </a:cubicBezTo>
                  <a:cubicBezTo>
                    <a:pt x="243" y="516"/>
                    <a:pt x="243" y="516"/>
                    <a:pt x="243" y="516"/>
                  </a:cubicBezTo>
                  <a:cubicBezTo>
                    <a:pt x="243" y="517"/>
                    <a:pt x="243" y="517"/>
                    <a:pt x="243" y="517"/>
                  </a:cubicBezTo>
                  <a:cubicBezTo>
                    <a:pt x="243" y="517"/>
                    <a:pt x="243" y="517"/>
                    <a:pt x="243" y="517"/>
                  </a:cubicBezTo>
                  <a:cubicBezTo>
                    <a:pt x="243" y="518"/>
                    <a:pt x="243" y="518"/>
                    <a:pt x="243" y="518"/>
                  </a:cubicBezTo>
                  <a:cubicBezTo>
                    <a:pt x="243" y="518"/>
                    <a:pt x="243" y="518"/>
                    <a:pt x="243" y="518"/>
                  </a:cubicBezTo>
                  <a:cubicBezTo>
                    <a:pt x="243" y="518"/>
                    <a:pt x="243" y="518"/>
                    <a:pt x="243" y="518"/>
                  </a:cubicBezTo>
                  <a:cubicBezTo>
                    <a:pt x="243" y="518"/>
                    <a:pt x="243" y="518"/>
                    <a:pt x="243" y="518"/>
                  </a:cubicBezTo>
                  <a:cubicBezTo>
                    <a:pt x="243" y="518"/>
                    <a:pt x="243" y="518"/>
                    <a:pt x="243" y="518"/>
                  </a:cubicBezTo>
                  <a:cubicBezTo>
                    <a:pt x="243" y="519"/>
                    <a:pt x="243" y="519"/>
                    <a:pt x="243" y="519"/>
                  </a:cubicBezTo>
                  <a:cubicBezTo>
                    <a:pt x="242" y="519"/>
                    <a:pt x="242" y="519"/>
                    <a:pt x="242" y="519"/>
                  </a:cubicBezTo>
                  <a:cubicBezTo>
                    <a:pt x="243" y="519"/>
                    <a:pt x="243" y="519"/>
                    <a:pt x="243" y="519"/>
                  </a:cubicBezTo>
                  <a:cubicBezTo>
                    <a:pt x="243" y="519"/>
                    <a:pt x="243" y="519"/>
                    <a:pt x="243" y="519"/>
                  </a:cubicBezTo>
                  <a:cubicBezTo>
                    <a:pt x="243" y="519"/>
                    <a:pt x="243" y="519"/>
                    <a:pt x="243" y="519"/>
                  </a:cubicBezTo>
                  <a:cubicBezTo>
                    <a:pt x="243" y="519"/>
                    <a:pt x="243" y="519"/>
                    <a:pt x="243" y="519"/>
                  </a:cubicBezTo>
                  <a:cubicBezTo>
                    <a:pt x="243" y="520"/>
                    <a:pt x="243" y="520"/>
                    <a:pt x="243" y="520"/>
                  </a:cubicBezTo>
                  <a:cubicBezTo>
                    <a:pt x="243" y="520"/>
                    <a:pt x="243" y="520"/>
                    <a:pt x="243" y="520"/>
                  </a:cubicBezTo>
                  <a:cubicBezTo>
                    <a:pt x="243" y="521"/>
                    <a:pt x="243" y="521"/>
                    <a:pt x="243" y="521"/>
                  </a:cubicBezTo>
                  <a:cubicBezTo>
                    <a:pt x="243" y="521"/>
                    <a:pt x="243" y="521"/>
                    <a:pt x="243" y="521"/>
                  </a:cubicBezTo>
                  <a:cubicBezTo>
                    <a:pt x="243" y="521"/>
                    <a:pt x="243" y="521"/>
                    <a:pt x="243" y="521"/>
                  </a:cubicBezTo>
                  <a:cubicBezTo>
                    <a:pt x="243" y="522"/>
                    <a:pt x="243" y="522"/>
                    <a:pt x="243" y="522"/>
                  </a:cubicBezTo>
                  <a:cubicBezTo>
                    <a:pt x="244" y="522"/>
                    <a:pt x="244" y="522"/>
                    <a:pt x="244" y="522"/>
                  </a:cubicBezTo>
                  <a:cubicBezTo>
                    <a:pt x="245" y="523"/>
                    <a:pt x="245" y="523"/>
                    <a:pt x="245" y="523"/>
                  </a:cubicBezTo>
                  <a:cubicBezTo>
                    <a:pt x="245" y="523"/>
                    <a:pt x="245" y="523"/>
                    <a:pt x="245" y="523"/>
                  </a:cubicBezTo>
                  <a:cubicBezTo>
                    <a:pt x="245" y="524"/>
                    <a:pt x="245" y="524"/>
                    <a:pt x="245" y="524"/>
                  </a:cubicBezTo>
                  <a:cubicBezTo>
                    <a:pt x="244" y="524"/>
                    <a:pt x="244" y="524"/>
                    <a:pt x="244" y="524"/>
                  </a:cubicBezTo>
                  <a:cubicBezTo>
                    <a:pt x="244" y="524"/>
                    <a:pt x="244" y="524"/>
                    <a:pt x="244" y="524"/>
                  </a:cubicBezTo>
                  <a:cubicBezTo>
                    <a:pt x="244" y="524"/>
                    <a:pt x="244" y="524"/>
                    <a:pt x="244" y="524"/>
                  </a:cubicBezTo>
                  <a:cubicBezTo>
                    <a:pt x="244" y="525"/>
                    <a:pt x="244" y="525"/>
                    <a:pt x="244" y="525"/>
                  </a:cubicBezTo>
                  <a:cubicBezTo>
                    <a:pt x="244" y="525"/>
                    <a:pt x="244" y="525"/>
                    <a:pt x="244" y="525"/>
                  </a:cubicBezTo>
                  <a:cubicBezTo>
                    <a:pt x="244" y="525"/>
                    <a:pt x="244" y="525"/>
                    <a:pt x="244" y="525"/>
                  </a:cubicBezTo>
                  <a:cubicBezTo>
                    <a:pt x="244" y="525"/>
                    <a:pt x="244" y="525"/>
                    <a:pt x="244" y="525"/>
                  </a:cubicBezTo>
                  <a:cubicBezTo>
                    <a:pt x="244" y="525"/>
                    <a:pt x="244" y="525"/>
                    <a:pt x="244" y="525"/>
                  </a:cubicBezTo>
                  <a:cubicBezTo>
                    <a:pt x="243" y="527"/>
                    <a:pt x="243" y="527"/>
                    <a:pt x="243" y="527"/>
                  </a:cubicBezTo>
                  <a:cubicBezTo>
                    <a:pt x="243" y="527"/>
                    <a:pt x="243" y="527"/>
                    <a:pt x="243" y="527"/>
                  </a:cubicBezTo>
                  <a:cubicBezTo>
                    <a:pt x="243" y="527"/>
                    <a:pt x="243" y="527"/>
                    <a:pt x="243" y="527"/>
                  </a:cubicBezTo>
                  <a:cubicBezTo>
                    <a:pt x="244" y="527"/>
                    <a:pt x="244" y="527"/>
                    <a:pt x="244" y="527"/>
                  </a:cubicBezTo>
                  <a:cubicBezTo>
                    <a:pt x="244" y="527"/>
                    <a:pt x="244" y="527"/>
                    <a:pt x="244" y="527"/>
                  </a:cubicBezTo>
                  <a:cubicBezTo>
                    <a:pt x="244" y="528"/>
                    <a:pt x="244" y="528"/>
                    <a:pt x="244" y="528"/>
                  </a:cubicBezTo>
                  <a:cubicBezTo>
                    <a:pt x="244" y="528"/>
                    <a:pt x="244" y="528"/>
                    <a:pt x="244" y="528"/>
                  </a:cubicBezTo>
                  <a:cubicBezTo>
                    <a:pt x="244" y="528"/>
                    <a:pt x="244" y="528"/>
                    <a:pt x="244" y="528"/>
                  </a:cubicBezTo>
                  <a:cubicBezTo>
                    <a:pt x="244" y="528"/>
                    <a:pt x="244" y="528"/>
                    <a:pt x="244" y="528"/>
                  </a:cubicBezTo>
                  <a:cubicBezTo>
                    <a:pt x="244" y="529"/>
                    <a:pt x="244" y="529"/>
                    <a:pt x="244" y="529"/>
                  </a:cubicBezTo>
                  <a:cubicBezTo>
                    <a:pt x="244" y="529"/>
                    <a:pt x="244" y="529"/>
                    <a:pt x="244" y="529"/>
                  </a:cubicBezTo>
                  <a:cubicBezTo>
                    <a:pt x="244" y="530"/>
                    <a:pt x="244" y="530"/>
                    <a:pt x="244" y="530"/>
                  </a:cubicBezTo>
                  <a:cubicBezTo>
                    <a:pt x="244" y="530"/>
                    <a:pt x="244" y="530"/>
                    <a:pt x="244" y="530"/>
                  </a:cubicBezTo>
                  <a:cubicBezTo>
                    <a:pt x="244" y="530"/>
                    <a:pt x="244" y="530"/>
                    <a:pt x="244" y="530"/>
                  </a:cubicBezTo>
                  <a:cubicBezTo>
                    <a:pt x="245" y="531"/>
                    <a:pt x="245" y="531"/>
                    <a:pt x="245" y="531"/>
                  </a:cubicBezTo>
                  <a:cubicBezTo>
                    <a:pt x="245" y="531"/>
                    <a:pt x="245" y="531"/>
                    <a:pt x="245" y="531"/>
                  </a:cubicBezTo>
                  <a:cubicBezTo>
                    <a:pt x="245" y="531"/>
                    <a:pt x="245" y="531"/>
                    <a:pt x="245" y="531"/>
                  </a:cubicBezTo>
                  <a:cubicBezTo>
                    <a:pt x="245" y="532"/>
                    <a:pt x="245" y="532"/>
                    <a:pt x="245" y="532"/>
                  </a:cubicBezTo>
                  <a:cubicBezTo>
                    <a:pt x="245" y="532"/>
                    <a:pt x="245" y="532"/>
                    <a:pt x="245" y="532"/>
                  </a:cubicBezTo>
                  <a:cubicBezTo>
                    <a:pt x="245" y="532"/>
                    <a:pt x="245" y="532"/>
                    <a:pt x="245" y="532"/>
                  </a:cubicBezTo>
                  <a:cubicBezTo>
                    <a:pt x="244" y="533"/>
                    <a:pt x="244" y="533"/>
                    <a:pt x="244" y="533"/>
                  </a:cubicBezTo>
                  <a:cubicBezTo>
                    <a:pt x="244" y="533"/>
                    <a:pt x="244" y="533"/>
                    <a:pt x="244" y="533"/>
                  </a:cubicBezTo>
                  <a:cubicBezTo>
                    <a:pt x="244" y="533"/>
                    <a:pt x="244" y="533"/>
                    <a:pt x="244" y="533"/>
                  </a:cubicBezTo>
                  <a:cubicBezTo>
                    <a:pt x="244" y="533"/>
                    <a:pt x="244" y="533"/>
                    <a:pt x="244" y="533"/>
                  </a:cubicBezTo>
                  <a:cubicBezTo>
                    <a:pt x="244" y="533"/>
                    <a:pt x="244" y="533"/>
                    <a:pt x="244" y="533"/>
                  </a:cubicBezTo>
                  <a:cubicBezTo>
                    <a:pt x="243" y="533"/>
                    <a:pt x="243" y="533"/>
                    <a:pt x="243" y="533"/>
                  </a:cubicBezTo>
                  <a:cubicBezTo>
                    <a:pt x="243" y="532"/>
                    <a:pt x="243" y="532"/>
                    <a:pt x="243" y="532"/>
                  </a:cubicBezTo>
                  <a:cubicBezTo>
                    <a:pt x="243" y="532"/>
                    <a:pt x="243" y="532"/>
                    <a:pt x="243" y="532"/>
                  </a:cubicBezTo>
                  <a:cubicBezTo>
                    <a:pt x="243" y="532"/>
                    <a:pt x="243" y="532"/>
                    <a:pt x="243" y="532"/>
                  </a:cubicBezTo>
                  <a:cubicBezTo>
                    <a:pt x="243" y="532"/>
                    <a:pt x="243" y="532"/>
                    <a:pt x="243" y="532"/>
                  </a:cubicBezTo>
                  <a:cubicBezTo>
                    <a:pt x="242" y="533"/>
                    <a:pt x="242" y="533"/>
                    <a:pt x="242" y="533"/>
                  </a:cubicBezTo>
                  <a:cubicBezTo>
                    <a:pt x="242" y="533"/>
                    <a:pt x="242" y="533"/>
                    <a:pt x="242" y="533"/>
                  </a:cubicBezTo>
                  <a:cubicBezTo>
                    <a:pt x="242" y="533"/>
                    <a:pt x="242" y="533"/>
                    <a:pt x="242" y="533"/>
                  </a:cubicBezTo>
                  <a:cubicBezTo>
                    <a:pt x="241" y="533"/>
                    <a:pt x="241" y="533"/>
                    <a:pt x="241" y="533"/>
                  </a:cubicBezTo>
                  <a:cubicBezTo>
                    <a:pt x="241" y="533"/>
                    <a:pt x="241" y="533"/>
                    <a:pt x="241" y="533"/>
                  </a:cubicBezTo>
                  <a:cubicBezTo>
                    <a:pt x="240" y="533"/>
                    <a:pt x="240" y="533"/>
                    <a:pt x="240" y="533"/>
                  </a:cubicBezTo>
                  <a:cubicBezTo>
                    <a:pt x="240" y="533"/>
                    <a:pt x="240" y="533"/>
                    <a:pt x="240" y="533"/>
                  </a:cubicBezTo>
                  <a:cubicBezTo>
                    <a:pt x="240" y="533"/>
                    <a:pt x="240" y="533"/>
                    <a:pt x="240" y="533"/>
                  </a:cubicBezTo>
                  <a:cubicBezTo>
                    <a:pt x="240" y="533"/>
                    <a:pt x="240" y="533"/>
                    <a:pt x="240" y="533"/>
                  </a:cubicBezTo>
                  <a:cubicBezTo>
                    <a:pt x="240" y="532"/>
                    <a:pt x="240" y="532"/>
                    <a:pt x="240" y="532"/>
                  </a:cubicBezTo>
                  <a:cubicBezTo>
                    <a:pt x="239" y="532"/>
                    <a:pt x="239" y="532"/>
                    <a:pt x="239" y="532"/>
                  </a:cubicBezTo>
                  <a:cubicBezTo>
                    <a:pt x="239" y="532"/>
                    <a:pt x="239" y="532"/>
                    <a:pt x="239" y="532"/>
                  </a:cubicBezTo>
                  <a:cubicBezTo>
                    <a:pt x="239" y="532"/>
                    <a:pt x="239" y="532"/>
                    <a:pt x="239" y="532"/>
                  </a:cubicBezTo>
                  <a:cubicBezTo>
                    <a:pt x="239" y="532"/>
                    <a:pt x="239" y="532"/>
                    <a:pt x="239" y="532"/>
                  </a:cubicBezTo>
                  <a:cubicBezTo>
                    <a:pt x="239" y="533"/>
                    <a:pt x="239" y="533"/>
                    <a:pt x="239" y="533"/>
                  </a:cubicBezTo>
                  <a:cubicBezTo>
                    <a:pt x="238" y="533"/>
                    <a:pt x="238" y="533"/>
                    <a:pt x="238" y="533"/>
                  </a:cubicBezTo>
                  <a:cubicBezTo>
                    <a:pt x="238" y="532"/>
                    <a:pt x="238" y="532"/>
                    <a:pt x="238" y="532"/>
                  </a:cubicBezTo>
                  <a:cubicBezTo>
                    <a:pt x="237" y="532"/>
                    <a:pt x="237" y="532"/>
                    <a:pt x="237" y="532"/>
                  </a:cubicBezTo>
                  <a:cubicBezTo>
                    <a:pt x="237" y="532"/>
                    <a:pt x="237" y="532"/>
                    <a:pt x="237" y="532"/>
                  </a:cubicBezTo>
                  <a:cubicBezTo>
                    <a:pt x="237" y="532"/>
                    <a:pt x="237" y="532"/>
                    <a:pt x="237" y="532"/>
                  </a:cubicBezTo>
                  <a:cubicBezTo>
                    <a:pt x="236" y="533"/>
                    <a:pt x="236" y="533"/>
                    <a:pt x="236" y="533"/>
                  </a:cubicBezTo>
                  <a:cubicBezTo>
                    <a:pt x="236" y="533"/>
                    <a:pt x="236" y="533"/>
                    <a:pt x="236" y="533"/>
                  </a:cubicBezTo>
                  <a:cubicBezTo>
                    <a:pt x="236" y="533"/>
                    <a:pt x="236" y="533"/>
                    <a:pt x="236" y="533"/>
                  </a:cubicBezTo>
                  <a:cubicBezTo>
                    <a:pt x="237" y="533"/>
                    <a:pt x="237" y="533"/>
                    <a:pt x="237" y="533"/>
                  </a:cubicBezTo>
                  <a:cubicBezTo>
                    <a:pt x="237" y="534"/>
                    <a:pt x="237" y="534"/>
                    <a:pt x="237" y="534"/>
                  </a:cubicBezTo>
                  <a:cubicBezTo>
                    <a:pt x="237" y="534"/>
                    <a:pt x="237" y="534"/>
                    <a:pt x="237" y="534"/>
                  </a:cubicBezTo>
                  <a:cubicBezTo>
                    <a:pt x="237" y="534"/>
                    <a:pt x="237" y="534"/>
                    <a:pt x="237" y="534"/>
                  </a:cubicBezTo>
                  <a:cubicBezTo>
                    <a:pt x="237" y="535"/>
                    <a:pt x="237" y="535"/>
                    <a:pt x="237" y="535"/>
                  </a:cubicBezTo>
                  <a:cubicBezTo>
                    <a:pt x="237" y="535"/>
                    <a:pt x="237" y="535"/>
                    <a:pt x="237" y="535"/>
                  </a:cubicBezTo>
                  <a:cubicBezTo>
                    <a:pt x="238" y="535"/>
                    <a:pt x="238" y="535"/>
                    <a:pt x="238" y="535"/>
                  </a:cubicBezTo>
                  <a:cubicBezTo>
                    <a:pt x="238" y="535"/>
                    <a:pt x="238" y="535"/>
                    <a:pt x="238" y="535"/>
                  </a:cubicBezTo>
                  <a:cubicBezTo>
                    <a:pt x="238" y="536"/>
                    <a:pt x="238" y="536"/>
                    <a:pt x="238" y="536"/>
                  </a:cubicBezTo>
                  <a:cubicBezTo>
                    <a:pt x="239" y="536"/>
                    <a:pt x="239" y="536"/>
                    <a:pt x="239" y="536"/>
                  </a:cubicBezTo>
                  <a:cubicBezTo>
                    <a:pt x="239" y="537"/>
                    <a:pt x="239" y="537"/>
                    <a:pt x="239" y="537"/>
                  </a:cubicBezTo>
                  <a:cubicBezTo>
                    <a:pt x="239" y="537"/>
                    <a:pt x="239" y="537"/>
                    <a:pt x="239" y="537"/>
                  </a:cubicBezTo>
                  <a:cubicBezTo>
                    <a:pt x="239" y="537"/>
                    <a:pt x="239" y="537"/>
                    <a:pt x="239" y="537"/>
                  </a:cubicBezTo>
                  <a:cubicBezTo>
                    <a:pt x="240" y="538"/>
                    <a:pt x="240" y="538"/>
                    <a:pt x="240" y="538"/>
                  </a:cubicBezTo>
                  <a:cubicBezTo>
                    <a:pt x="240" y="538"/>
                    <a:pt x="240" y="538"/>
                    <a:pt x="240" y="538"/>
                  </a:cubicBezTo>
                  <a:cubicBezTo>
                    <a:pt x="240" y="539"/>
                    <a:pt x="240" y="539"/>
                    <a:pt x="240" y="539"/>
                  </a:cubicBezTo>
                  <a:cubicBezTo>
                    <a:pt x="240" y="539"/>
                    <a:pt x="240" y="539"/>
                    <a:pt x="240" y="539"/>
                  </a:cubicBezTo>
                  <a:cubicBezTo>
                    <a:pt x="240" y="539"/>
                    <a:pt x="240" y="539"/>
                    <a:pt x="240" y="539"/>
                  </a:cubicBezTo>
                  <a:cubicBezTo>
                    <a:pt x="240" y="539"/>
                    <a:pt x="240" y="539"/>
                    <a:pt x="240" y="539"/>
                  </a:cubicBezTo>
                  <a:cubicBezTo>
                    <a:pt x="241" y="539"/>
                    <a:pt x="241" y="539"/>
                    <a:pt x="241" y="539"/>
                  </a:cubicBezTo>
                  <a:cubicBezTo>
                    <a:pt x="241" y="538"/>
                    <a:pt x="241" y="538"/>
                    <a:pt x="241" y="538"/>
                  </a:cubicBezTo>
                  <a:cubicBezTo>
                    <a:pt x="241" y="538"/>
                    <a:pt x="241" y="538"/>
                    <a:pt x="241" y="538"/>
                  </a:cubicBezTo>
                  <a:cubicBezTo>
                    <a:pt x="241" y="537"/>
                    <a:pt x="241" y="537"/>
                    <a:pt x="241" y="537"/>
                  </a:cubicBezTo>
                  <a:cubicBezTo>
                    <a:pt x="241" y="537"/>
                    <a:pt x="241" y="537"/>
                    <a:pt x="241" y="537"/>
                  </a:cubicBezTo>
                  <a:cubicBezTo>
                    <a:pt x="241" y="537"/>
                    <a:pt x="241" y="537"/>
                    <a:pt x="241" y="537"/>
                  </a:cubicBezTo>
                  <a:cubicBezTo>
                    <a:pt x="241" y="537"/>
                    <a:pt x="241" y="537"/>
                    <a:pt x="241" y="537"/>
                  </a:cubicBezTo>
                  <a:cubicBezTo>
                    <a:pt x="241" y="538"/>
                    <a:pt x="241" y="538"/>
                    <a:pt x="241" y="538"/>
                  </a:cubicBezTo>
                  <a:cubicBezTo>
                    <a:pt x="241" y="538"/>
                    <a:pt x="241" y="538"/>
                    <a:pt x="241" y="538"/>
                  </a:cubicBezTo>
                  <a:cubicBezTo>
                    <a:pt x="241" y="539"/>
                    <a:pt x="241" y="539"/>
                    <a:pt x="241" y="539"/>
                  </a:cubicBezTo>
                  <a:cubicBezTo>
                    <a:pt x="241" y="539"/>
                    <a:pt x="241" y="539"/>
                    <a:pt x="241" y="539"/>
                  </a:cubicBezTo>
                  <a:cubicBezTo>
                    <a:pt x="241" y="539"/>
                    <a:pt x="241" y="539"/>
                    <a:pt x="241" y="539"/>
                  </a:cubicBezTo>
                  <a:cubicBezTo>
                    <a:pt x="241" y="539"/>
                    <a:pt x="241" y="539"/>
                    <a:pt x="241" y="539"/>
                  </a:cubicBezTo>
                  <a:cubicBezTo>
                    <a:pt x="240" y="539"/>
                    <a:pt x="240" y="539"/>
                    <a:pt x="240" y="539"/>
                  </a:cubicBezTo>
                  <a:cubicBezTo>
                    <a:pt x="240" y="540"/>
                    <a:pt x="240" y="540"/>
                    <a:pt x="240" y="540"/>
                  </a:cubicBezTo>
                  <a:cubicBezTo>
                    <a:pt x="240" y="541"/>
                    <a:pt x="240" y="541"/>
                    <a:pt x="240" y="541"/>
                  </a:cubicBezTo>
                  <a:cubicBezTo>
                    <a:pt x="239" y="541"/>
                    <a:pt x="239" y="541"/>
                    <a:pt x="239" y="541"/>
                  </a:cubicBezTo>
                  <a:cubicBezTo>
                    <a:pt x="240" y="540"/>
                    <a:pt x="240" y="540"/>
                    <a:pt x="240" y="540"/>
                  </a:cubicBezTo>
                  <a:cubicBezTo>
                    <a:pt x="240" y="540"/>
                    <a:pt x="240" y="540"/>
                    <a:pt x="240" y="540"/>
                  </a:cubicBezTo>
                  <a:cubicBezTo>
                    <a:pt x="240" y="539"/>
                    <a:pt x="240" y="539"/>
                    <a:pt x="240" y="539"/>
                  </a:cubicBezTo>
                  <a:cubicBezTo>
                    <a:pt x="240" y="539"/>
                    <a:pt x="240" y="539"/>
                    <a:pt x="240" y="539"/>
                  </a:cubicBezTo>
                  <a:cubicBezTo>
                    <a:pt x="239" y="538"/>
                    <a:pt x="239" y="538"/>
                    <a:pt x="239" y="538"/>
                  </a:cubicBezTo>
                  <a:cubicBezTo>
                    <a:pt x="239" y="538"/>
                    <a:pt x="239" y="538"/>
                    <a:pt x="239" y="538"/>
                  </a:cubicBezTo>
                  <a:cubicBezTo>
                    <a:pt x="239" y="537"/>
                    <a:pt x="239" y="537"/>
                    <a:pt x="239" y="537"/>
                  </a:cubicBezTo>
                  <a:cubicBezTo>
                    <a:pt x="239" y="537"/>
                    <a:pt x="239" y="537"/>
                    <a:pt x="239" y="537"/>
                  </a:cubicBezTo>
                  <a:cubicBezTo>
                    <a:pt x="239" y="537"/>
                    <a:pt x="239" y="537"/>
                    <a:pt x="239" y="537"/>
                  </a:cubicBezTo>
                  <a:cubicBezTo>
                    <a:pt x="239" y="537"/>
                    <a:pt x="239" y="537"/>
                    <a:pt x="239" y="537"/>
                  </a:cubicBezTo>
                  <a:cubicBezTo>
                    <a:pt x="237" y="535"/>
                    <a:pt x="237" y="535"/>
                    <a:pt x="237" y="535"/>
                  </a:cubicBezTo>
                  <a:cubicBezTo>
                    <a:pt x="237" y="535"/>
                    <a:pt x="237" y="535"/>
                    <a:pt x="237" y="535"/>
                  </a:cubicBezTo>
                  <a:cubicBezTo>
                    <a:pt x="236" y="535"/>
                    <a:pt x="236" y="535"/>
                    <a:pt x="236" y="535"/>
                  </a:cubicBezTo>
                  <a:cubicBezTo>
                    <a:pt x="236" y="535"/>
                    <a:pt x="236" y="535"/>
                    <a:pt x="236" y="535"/>
                  </a:cubicBezTo>
                  <a:cubicBezTo>
                    <a:pt x="236" y="535"/>
                    <a:pt x="236" y="535"/>
                    <a:pt x="236" y="535"/>
                  </a:cubicBezTo>
                  <a:cubicBezTo>
                    <a:pt x="236" y="534"/>
                    <a:pt x="236" y="534"/>
                    <a:pt x="236" y="534"/>
                  </a:cubicBezTo>
                  <a:cubicBezTo>
                    <a:pt x="236" y="534"/>
                    <a:pt x="236" y="534"/>
                    <a:pt x="236" y="534"/>
                  </a:cubicBezTo>
                  <a:cubicBezTo>
                    <a:pt x="236" y="533"/>
                    <a:pt x="236" y="533"/>
                    <a:pt x="236" y="533"/>
                  </a:cubicBezTo>
                  <a:cubicBezTo>
                    <a:pt x="235" y="533"/>
                    <a:pt x="235" y="533"/>
                    <a:pt x="235" y="533"/>
                  </a:cubicBezTo>
                  <a:cubicBezTo>
                    <a:pt x="235" y="533"/>
                    <a:pt x="235" y="533"/>
                    <a:pt x="235" y="533"/>
                  </a:cubicBezTo>
                  <a:cubicBezTo>
                    <a:pt x="235" y="532"/>
                    <a:pt x="235" y="532"/>
                    <a:pt x="235" y="532"/>
                  </a:cubicBezTo>
                  <a:cubicBezTo>
                    <a:pt x="234" y="532"/>
                    <a:pt x="234" y="532"/>
                    <a:pt x="234" y="532"/>
                  </a:cubicBezTo>
                  <a:cubicBezTo>
                    <a:pt x="234" y="532"/>
                    <a:pt x="234" y="532"/>
                    <a:pt x="234" y="532"/>
                  </a:cubicBezTo>
                  <a:cubicBezTo>
                    <a:pt x="233" y="531"/>
                    <a:pt x="233" y="531"/>
                    <a:pt x="233" y="531"/>
                  </a:cubicBezTo>
                  <a:cubicBezTo>
                    <a:pt x="233" y="531"/>
                    <a:pt x="233" y="531"/>
                    <a:pt x="233" y="531"/>
                  </a:cubicBezTo>
                  <a:cubicBezTo>
                    <a:pt x="233" y="530"/>
                    <a:pt x="233" y="530"/>
                    <a:pt x="233" y="530"/>
                  </a:cubicBezTo>
                  <a:cubicBezTo>
                    <a:pt x="233" y="529"/>
                    <a:pt x="233" y="529"/>
                    <a:pt x="233" y="529"/>
                  </a:cubicBezTo>
                  <a:cubicBezTo>
                    <a:pt x="233" y="529"/>
                    <a:pt x="233" y="529"/>
                    <a:pt x="233" y="529"/>
                  </a:cubicBezTo>
                  <a:cubicBezTo>
                    <a:pt x="233" y="529"/>
                    <a:pt x="233" y="529"/>
                    <a:pt x="233" y="529"/>
                  </a:cubicBezTo>
                  <a:cubicBezTo>
                    <a:pt x="233" y="529"/>
                    <a:pt x="233" y="529"/>
                    <a:pt x="233" y="529"/>
                  </a:cubicBezTo>
                  <a:cubicBezTo>
                    <a:pt x="234" y="529"/>
                    <a:pt x="234" y="529"/>
                    <a:pt x="234" y="529"/>
                  </a:cubicBezTo>
                  <a:cubicBezTo>
                    <a:pt x="234" y="529"/>
                    <a:pt x="234" y="529"/>
                    <a:pt x="234" y="529"/>
                  </a:cubicBezTo>
                  <a:cubicBezTo>
                    <a:pt x="234" y="529"/>
                    <a:pt x="234" y="529"/>
                    <a:pt x="234" y="529"/>
                  </a:cubicBezTo>
                  <a:cubicBezTo>
                    <a:pt x="234" y="529"/>
                    <a:pt x="234" y="529"/>
                    <a:pt x="234" y="529"/>
                  </a:cubicBezTo>
                  <a:cubicBezTo>
                    <a:pt x="234" y="529"/>
                    <a:pt x="234" y="529"/>
                    <a:pt x="234" y="529"/>
                  </a:cubicBezTo>
                  <a:cubicBezTo>
                    <a:pt x="235" y="530"/>
                    <a:pt x="235" y="530"/>
                    <a:pt x="235" y="530"/>
                  </a:cubicBezTo>
                  <a:cubicBezTo>
                    <a:pt x="234" y="531"/>
                    <a:pt x="234" y="531"/>
                    <a:pt x="234" y="531"/>
                  </a:cubicBezTo>
                  <a:cubicBezTo>
                    <a:pt x="235" y="531"/>
                    <a:pt x="235" y="531"/>
                    <a:pt x="235" y="531"/>
                  </a:cubicBezTo>
                  <a:cubicBezTo>
                    <a:pt x="235" y="531"/>
                    <a:pt x="235" y="531"/>
                    <a:pt x="235" y="531"/>
                  </a:cubicBezTo>
                  <a:cubicBezTo>
                    <a:pt x="236" y="531"/>
                    <a:pt x="236" y="531"/>
                    <a:pt x="236" y="531"/>
                  </a:cubicBezTo>
                  <a:cubicBezTo>
                    <a:pt x="236" y="531"/>
                    <a:pt x="236" y="531"/>
                    <a:pt x="236" y="531"/>
                  </a:cubicBezTo>
                  <a:cubicBezTo>
                    <a:pt x="236" y="531"/>
                    <a:pt x="236" y="531"/>
                    <a:pt x="236" y="531"/>
                  </a:cubicBezTo>
                  <a:cubicBezTo>
                    <a:pt x="236" y="531"/>
                    <a:pt x="236" y="531"/>
                    <a:pt x="236" y="531"/>
                  </a:cubicBezTo>
                  <a:cubicBezTo>
                    <a:pt x="236" y="532"/>
                    <a:pt x="236" y="532"/>
                    <a:pt x="236" y="532"/>
                  </a:cubicBezTo>
                  <a:cubicBezTo>
                    <a:pt x="236" y="532"/>
                    <a:pt x="236" y="532"/>
                    <a:pt x="236" y="532"/>
                  </a:cubicBezTo>
                  <a:cubicBezTo>
                    <a:pt x="236" y="532"/>
                    <a:pt x="236" y="532"/>
                    <a:pt x="236" y="532"/>
                  </a:cubicBezTo>
                  <a:cubicBezTo>
                    <a:pt x="236" y="532"/>
                    <a:pt x="236" y="532"/>
                    <a:pt x="236" y="532"/>
                  </a:cubicBezTo>
                  <a:cubicBezTo>
                    <a:pt x="237" y="532"/>
                    <a:pt x="237" y="532"/>
                    <a:pt x="237" y="532"/>
                  </a:cubicBezTo>
                  <a:cubicBezTo>
                    <a:pt x="237" y="531"/>
                    <a:pt x="237" y="531"/>
                    <a:pt x="237" y="531"/>
                  </a:cubicBezTo>
                  <a:cubicBezTo>
                    <a:pt x="237" y="531"/>
                    <a:pt x="237" y="531"/>
                    <a:pt x="237" y="531"/>
                  </a:cubicBezTo>
                  <a:cubicBezTo>
                    <a:pt x="237" y="531"/>
                    <a:pt x="237" y="531"/>
                    <a:pt x="237" y="531"/>
                  </a:cubicBezTo>
                  <a:cubicBezTo>
                    <a:pt x="237" y="530"/>
                    <a:pt x="237" y="530"/>
                    <a:pt x="237" y="530"/>
                  </a:cubicBezTo>
                  <a:cubicBezTo>
                    <a:pt x="237" y="529"/>
                    <a:pt x="237" y="529"/>
                    <a:pt x="237" y="529"/>
                  </a:cubicBezTo>
                  <a:cubicBezTo>
                    <a:pt x="238" y="529"/>
                    <a:pt x="238" y="529"/>
                    <a:pt x="238" y="529"/>
                  </a:cubicBezTo>
                  <a:cubicBezTo>
                    <a:pt x="238" y="529"/>
                    <a:pt x="238" y="529"/>
                    <a:pt x="238" y="529"/>
                  </a:cubicBezTo>
                  <a:cubicBezTo>
                    <a:pt x="238" y="529"/>
                    <a:pt x="238" y="529"/>
                    <a:pt x="238" y="529"/>
                  </a:cubicBezTo>
                  <a:cubicBezTo>
                    <a:pt x="237" y="530"/>
                    <a:pt x="237" y="530"/>
                    <a:pt x="237" y="530"/>
                  </a:cubicBezTo>
                  <a:cubicBezTo>
                    <a:pt x="237" y="530"/>
                    <a:pt x="237" y="530"/>
                    <a:pt x="237" y="530"/>
                  </a:cubicBezTo>
                  <a:cubicBezTo>
                    <a:pt x="237" y="531"/>
                    <a:pt x="237" y="531"/>
                    <a:pt x="237" y="531"/>
                  </a:cubicBezTo>
                  <a:cubicBezTo>
                    <a:pt x="238" y="531"/>
                    <a:pt x="238" y="531"/>
                    <a:pt x="238" y="531"/>
                  </a:cubicBezTo>
                  <a:cubicBezTo>
                    <a:pt x="238" y="531"/>
                    <a:pt x="238" y="531"/>
                    <a:pt x="238" y="531"/>
                  </a:cubicBezTo>
                  <a:cubicBezTo>
                    <a:pt x="238" y="531"/>
                    <a:pt x="238" y="531"/>
                    <a:pt x="238" y="531"/>
                  </a:cubicBezTo>
                  <a:cubicBezTo>
                    <a:pt x="238" y="532"/>
                    <a:pt x="238" y="532"/>
                    <a:pt x="238" y="532"/>
                  </a:cubicBezTo>
                  <a:cubicBezTo>
                    <a:pt x="238" y="532"/>
                    <a:pt x="238" y="532"/>
                    <a:pt x="238" y="532"/>
                  </a:cubicBezTo>
                  <a:cubicBezTo>
                    <a:pt x="238" y="532"/>
                    <a:pt x="238" y="532"/>
                    <a:pt x="238" y="532"/>
                  </a:cubicBezTo>
                  <a:cubicBezTo>
                    <a:pt x="240" y="532"/>
                    <a:pt x="240" y="532"/>
                    <a:pt x="240" y="532"/>
                  </a:cubicBezTo>
                  <a:cubicBezTo>
                    <a:pt x="241" y="531"/>
                    <a:pt x="241" y="531"/>
                    <a:pt x="241" y="531"/>
                  </a:cubicBezTo>
                  <a:cubicBezTo>
                    <a:pt x="241" y="531"/>
                    <a:pt x="241" y="531"/>
                    <a:pt x="241" y="531"/>
                  </a:cubicBezTo>
                  <a:cubicBezTo>
                    <a:pt x="241" y="531"/>
                    <a:pt x="241" y="531"/>
                    <a:pt x="241" y="531"/>
                  </a:cubicBezTo>
                  <a:cubicBezTo>
                    <a:pt x="241" y="531"/>
                    <a:pt x="241" y="531"/>
                    <a:pt x="241" y="531"/>
                  </a:cubicBezTo>
                  <a:cubicBezTo>
                    <a:pt x="241" y="531"/>
                    <a:pt x="241" y="531"/>
                    <a:pt x="241" y="531"/>
                  </a:cubicBezTo>
                  <a:cubicBezTo>
                    <a:pt x="241" y="531"/>
                    <a:pt x="241" y="531"/>
                    <a:pt x="241" y="531"/>
                  </a:cubicBezTo>
                  <a:cubicBezTo>
                    <a:pt x="241" y="532"/>
                    <a:pt x="241" y="532"/>
                    <a:pt x="241" y="532"/>
                  </a:cubicBezTo>
                  <a:cubicBezTo>
                    <a:pt x="242" y="532"/>
                    <a:pt x="242" y="532"/>
                    <a:pt x="242" y="532"/>
                  </a:cubicBezTo>
                  <a:cubicBezTo>
                    <a:pt x="243" y="532"/>
                    <a:pt x="243" y="532"/>
                    <a:pt x="243" y="532"/>
                  </a:cubicBezTo>
                  <a:cubicBezTo>
                    <a:pt x="243" y="532"/>
                    <a:pt x="243" y="532"/>
                    <a:pt x="243" y="532"/>
                  </a:cubicBezTo>
                  <a:cubicBezTo>
                    <a:pt x="243" y="531"/>
                    <a:pt x="243" y="531"/>
                    <a:pt x="243" y="531"/>
                  </a:cubicBezTo>
                  <a:cubicBezTo>
                    <a:pt x="243" y="531"/>
                    <a:pt x="243" y="531"/>
                    <a:pt x="243" y="531"/>
                  </a:cubicBezTo>
                  <a:cubicBezTo>
                    <a:pt x="243" y="531"/>
                    <a:pt x="243" y="531"/>
                    <a:pt x="243" y="531"/>
                  </a:cubicBezTo>
                  <a:cubicBezTo>
                    <a:pt x="243" y="531"/>
                    <a:pt x="243" y="531"/>
                    <a:pt x="243" y="531"/>
                  </a:cubicBezTo>
                  <a:cubicBezTo>
                    <a:pt x="244" y="531"/>
                    <a:pt x="244" y="531"/>
                    <a:pt x="244" y="531"/>
                  </a:cubicBezTo>
                  <a:cubicBezTo>
                    <a:pt x="244" y="531"/>
                    <a:pt x="244" y="531"/>
                    <a:pt x="244" y="531"/>
                  </a:cubicBezTo>
                  <a:cubicBezTo>
                    <a:pt x="244" y="530"/>
                    <a:pt x="244" y="530"/>
                    <a:pt x="244" y="530"/>
                  </a:cubicBezTo>
                  <a:cubicBezTo>
                    <a:pt x="244" y="530"/>
                    <a:pt x="244" y="530"/>
                    <a:pt x="244" y="530"/>
                  </a:cubicBezTo>
                  <a:cubicBezTo>
                    <a:pt x="244" y="529"/>
                    <a:pt x="244" y="529"/>
                    <a:pt x="244" y="529"/>
                  </a:cubicBezTo>
                  <a:cubicBezTo>
                    <a:pt x="243" y="529"/>
                    <a:pt x="243" y="529"/>
                    <a:pt x="243" y="529"/>
                  </a:cubicBezTo>
                  <a:cubicBezTo>
                    <a:pt x="243" y="529"/>
                    <a:pt x="243" y="529"/>
                    <a:pt x="243" y="529"/>
                  </a:cubicBezTo>
                  <a:cubicBezTo>
                    <a:pt x="243" y="529"/>
                    <a:pt x="243" y="529"/>
                    <a:pt x="243" y="529"/>
                  </a:cubicBezTo>
                  <a:cubicBezTo>
                    <a:pt x="243" y="529"/>
                    <a:pt x="243" y="529"/>
                    <a:pt x="243" y="529"/>
                  </a:cubicBezTo>
                  <a:cubicBezTo>
                    <a:pt x="243" y="529"/>
                    <a:pt x="243" y="529"/>
                    <a:pt x="243" y="529"/>
                  </a:cubicBezTo>
                  <a:cubicBezTo>
                    <a:pt x="243" y="528"/>
                    <a:pt x="243" y="528"/>
                    <a:pt x="243" y="528"/>
                  </a:cubicBezTo>
                  <a:cubicBezTo>
                    <a:pt x="243" y="528"/>
                    <a:pt x="243" y="528"/>
                    <a:pt x="243" y="528"/>
                  </a:cubicBezTo>
                  <a:cubicBezTo>
                    <a:pt x="243" y="527"/>
                    <a:pt x="243" y="527"/>
                    <a:pt x="243" y="527"/>
                  </a:cubicBezTo>
                  <a:cubicBezTo>
                    <a:pt x="243" y="527"/>
                    <a:pt x="243" y="527"/>
                    <a:pt x="243" y="527"/>
                  </a:cubicBezTo>
                  <a:cubicBezTo>
                    <a:pt x="243" y="527"/>
                    <a:pt x="243" y="527"/>
                    <a:pt x="243" y="527"/>
                  </a:cubicBezTo>
                  <a:cubicBezTo>
                    <a:pt x="243" y="527"/>
                    <a:pt x="243" y="527"/>
                    <a:pt x="243" y="527"/>
                  </a:cubicBezTo>
                  <a:cubicBezTo>
                    <a:pt x="243" y="527"/>
                    <a:pt x="243" y="527"/>
                    <a:pt x="243" y="527"/>
                  </a:cubicBezTo>
                  <a:cubicBezTo>
                    <a:pt x="243" y="526"/>
                    <a:pt x="243" y="526"/>
                    <a:pt x="243" y="526"/>
                  </a:cubicBezTo>
                  <a:cubicBezTo>
                    <a:pt x="243" y="526"/>
                    <a:pt x="243" y="526"/>
                    <a:pt x="243" y="526"/>
                  </a:cubicBezTo>
                  <a:cubicBezTo>
                    <a:pt x="243" y="526"/>
                    <a:pt x="243" y="526"/>
                    <a:pt x="243" y="526"/>
                  </a:cubicBezTo>
                  <a:cubicBezTo>
                    <a:pt x="243" y="526"/>
                    <a:pt x="243" y="526"/>
                    <a:pt x="243" y="526"/>
                  </a:cubicBezTo>
                  <a:cubicBezTo>
                    <a:pt x="242" y="526"/>
                    <a:pt x="242" y="526"/>
                    <a:pt x="242" y="526"/>
                  </a:cubicBezTo>
                  <a:cubicBezTo>
                    <a:pt x="243" y="526"/>
                    <a:pt x="243" y="526"/>
                    <a:pt x="243" y="526"/>
                  </a:cubicBezTo>
                  <a:cubicBezTo>
                    <a:pt x="243" y="527"/>
                    <a:pt x="243" y="527"/>
                    <a:pt x="243" y="527"/>
                  </a:cubicBezTo>
                  <a:cubicBezTo>
                    <a:pt x="242" y="527"/>
                    <a:pt x="242" y="527"/>
                    <a:pt x="242" y="527"/>
                  </a:cubicBezTo>
                  <a:cubicBezTo>
                    <a:pt x="242" y="527"/>
                    <a:pt x="242" y="527"/>
                    <a:pt x="242" y="527"/>
                  </a:cubicBezTo>
                  <a:cubicBezTo>
                    <a:pt x="242" y="527"/>
                    <a:pt x="242" y="527"/>
                    <a:pt x="242" y="527"/>
                  </a:cubicBezTo>
                  <a:cubicBezTo>
                    <a:pt x="242" y="527"/>
                    <a:pt x="242" y="527"/>
                    <a:pt x="242" y="527"/>
                  </a:cubicBezTo>
                  <a:cubicBezTo>
                    <a:pt x="242" y="527"/>
                    <a:pt x="242" y="527"/>
                    <a:pt x="242" y="527"/>
                  </a:cubicBezTo>
                  <a:cubicBezTo>
                    <a:pt x="242" y="527"/>
                    <a:pt x="242" y="527"/>
                    <a:pt x="242" y="527"/>
                  </a:cubicBezTo>
                  <a:cubicBezTo>
                    <a:pt x="242" y="526"/>
                    <a:pt x="242" y="526"/>
                    <a:pt x="242" y="526"/>
                  </a:cubicBezTo>
                  <a:cubicBezTo>
                    <a:pt x="242" y="526"/>
                    <a:pt x="242" y="526"/>
                    <a:pt x="242" y="526"/>
                  </a:cubicBezTo>
                  <a:cubicBezTo>
                    <a:pt x="242" y="526"/>
                    <a:pt x="242" y="526"/>
                    <a:pt x="242" y="526"/>
                  </a:cubicBezTo>
                  <a:cubicBezTo>
                    <a:pt x="242" y="526"/>
                    <a:pt x="242" y="526"/>
                    <a:pt x="242" y="526"/>
                  </a:cubicBezTo>
                  <a:cubicBezTo>
                    <a:pt x="242" y="526"/>
                    <a:pt x="242" y="526"/>
                    <a:pt x="242" y="526"/>
                  </a:cubicBezTo>
                  <a:cubicBezTo>
                    <a:pt x="242" y="526"/>
                    <a:pt x="242" y="526"/>
                    <a:pt x="242" y="526"/>
                  </a:cubicBezTo>
                  <a:cubicBezTo>
                    <a:pt x="242" y="526"/>
                    <a:pt x="242" y="526"/>
                    <a:pt x="242" y="526"/>
                  </a:cubicBezTo>
                  <a:cubicBezTo>
                    <a:pt x="242" y="525"/>
                    <a:pt x="242" y="525"/>
                    <a:pt x="242" y="525"/>
                  </a:cubicBezTo>
                  <a:cubicBezTo>
                    <a:pt x="241" y="526"/>
                    <a:pt x="241" y="526"/>
                    <a:pt x="241" y="526"/>
                  </a:cubicBezTo>
                  <a:cubicBezTo>
                    <a:pt x="240" y="525"/>
                    <a:pt x="240" y="525"/>
                    <a:pt x="240" y="525"/>
                  </a:cubicBezTo>
                  <a:cubicBezTo>
                    <a:pt x="240" y="525"/>
                    <a:pt x="240" y="525"/>
                    <a:pt x="240" y="525"/>
                  </a:cubicBezTo>
                  <a:cubicBezTo>
                    <a:pt x="240" y="525"/>
                    <a:pt x="240" y="525"/>
                    <a:pt x="240" y="525"/>
                  </a:cubicBezTo>
                  <a:cubicBezTo>
                    <a:pt x="240" y="525"/>
                    <a:pt x="240" y="525"/>
                    <a:pt x="240" y="525"/>
                  </a:cubicBezTo>
                  <a:cubicBezTo>
                    <a:pt x="240" y="526"/>
                    <a:pt x="240" y="526"/>
                    <a:pt x="240" y="526"/>
                  </a:cubicBezTo>
                  <a:cubicBezTo>
                    <a:pt x="240" y="526"/>
                    <a:pt x="240" y="526"/>
                    <a:pt x="240" y="526"/>
                  </a:cubicBezTo>
                  <a:cubicBezTo>
                    <a:pt x="239" y="526"/>
                    <a:pt x="239" y="526"/>
                    <a:pt x="239" y="526"/>
                  </a:cubicBezTo>
                  <a:cubicBezTo>
                    <a:pt x="239" y="526"/>
                    <a:pt x="239" y="526"/>
                    <a:pt x="239" y="526"/>
                  </a:cubicBezTo>
                  <a:cubicBezTo>
                    <a:pt x="239" y="527"/>
                    <a:pt x="239" y="527"/>
                    <a:pt x="239" y="527"/>
                  </a:cubicBezTo>
                  <a:cubicBezTo>
                    <a:pt x="239" y="526"/>
                    <a:pt x="239" y="526"/>
                    <a:pt x="239" y="526"/>
                  </a:cubicBezTo>
                  <a:cubicBezTo>
                    <a:pt x="241" y="523"/>
                    <a:pt x="241" y="523"/>
                    <a:pt x="241" y="523"/>
                  </a:cubicBezTo>
                  <a:cubicBezTo>
                    <a:pt x="241" y="522"/>
                    <a:pt x="241" y="522"/>
                    <a:pt x="241" y="522"/>
                  </a:cubicBezTo>
                  <a:cubicBezTo>
                    <a:pt x="241" y="522"/>
                    <a:pt x="241" y="522"/>
                    <a:pt x="241" y="522"/>
                  </a:cubicBezTo>
                  <a:cubicBezTo>
                    <a:pt x="241" y="522"/>
                    <a:pt x="241" y="522"/>
                    <a:pt x="241" y="522"/>
                  </a:cubicBezTo>
                  <a:cubicBezTo>
                    <a:pt x="241" y="522"/>
                    <a:pt x="241" y="522"/>
                    <a:pt x="241" y="522"/>
                  </a:cubicBezTo>
                  <a:cubicBezTo>
                    <a:pt x="241" y="522"/>
                    <a:pt x="241" y="522"/>
                    <a:pt x="241" y="522"/>
                  </a:cubicBezTo>
                  <a:cubicBezTo>
                    <a:pt x="241" y="521"/>
                    <a:pt x="241" y="521"/>
                    <a:pt x="241" y="521"/>
                  </a:cubicBezTo>
                  <a:cubicBezTo>
                    <a:pt x="241" y="521"/>
                    <a:pt x="241" y="521"/>
                    <a:pt x="241" y="521"/>
                  </a:cubicBezTo>
                  <a:cubicBezTo>
                    <a:pt x="241" y="521"/>
                    <a:pt x="241" y="521"/>
                    <a:pt x="241" y="521"/>
                  </a:cubicBezTo>
                  <a:cubicBezTo>
                    <a:pt x="241" y="521"/>
                    <a:pt x="241" y="521"/>
                    <a:pt x="241" y="521"/>
                  </a:cubicBezTo>
                  <a:cubicBezTo>
                    <a:pt x="240" y="521"/>
                    <a:pt x="240" y="521"/>
                    <a:pt x="240" y="521"/>
                  </a:cubicBezTo>
                  <a:cubicBezTo>
                    <a:pt x="240" y="522"/>
                    <a:pt x="240" y="522"/>
                    <a:pt x="240" y="522"/>
                  </a:cubicBezTo>
                  <a:cubicBezTo>
                    <a:pt x="240" y="522"/>
                    <a:pt x="240" y="522"/>
                    <a:pt x="240" y="522"/>
                  </a:cubicBezTo>
                  <a:cubicBezTo>
                    <a:pt x="240" y="522"/>
                    <a:pt x="240" y="522"/>
                    <a:pt x="240" y="522"/>
                  </a:cubicBezTo>
                  <a:cubicBezTo>
                    <a:pt x="240" y="522"/>
                    <a:pt x="240" y="522"/>
                    <a:pt x="240" y="522"/>
                  </a:cubicBezTo>
                  <a:cubicBezTo>
                    <a:pt x="240" y="522"/>
                    <a:pt x="240" y="522"/>
                    <a:pt x="240" y="522"/>
                  </a:cubicBezTo>
                  <a:cubicBezTo>
                    <a:pt x="240" y="522"/>
                    <a:pt x="240" y="522"/>
                    <a:pt x="240" y="522"/>
                  </a:cubicBezTo>
                  <a:cubicBezTo>
                    <a:pt x="240" y="521"/>
                    <a:pt x="240" y="521"/>
                    <a:pt x="240" y="521"/>
                  </a:cubicBezTo>
                  <a:cubicBezTo>
                    <a:pt x="240" y="521"/>
                    <a:pt x="240" y="521"/>
                    <a:pt x="240" y="521"/>
                  </a:cubicBezTo>
                  <a:cubicBezTo>
                    <a:pt x="239" y="521"/>
                    <a:pt x="239" y="521"/>
                    <a:pt x="239" y="521"/>
                  </a:cubicBezTo>
                  <a:cubicBezTo>
                    <a:pt x="239" y="521"/>
                    <a:pt x="239" y="521"/>
                    <a:pt x="239" y="521"/>
                  </a:cubicBezTo>
                  <a:cubicBezTo>
                    <a:pt x="239" y="521"/>
                    <a:pt x="239" y="521"/>
                    <a:pt x="239" y="521"/>
                  </a:cubicBezTo>
                  <a:cubicBezTo>
                    <a:pt x="239" y="522"/>
                    <a:pt x="239" y="522"/>
                    <a:pt x="239" y="522"/>
                  </a:cubicBezTo>
                  <a:cubicBezTo>
                    <a:pt x="238" y="524"/>
                    <a:pt x="238" y="524"/>
                    <a:pt x="238" y="524"/>
                  </a:cubicBezTo>
                  <a:cubicBezTo>
                    <a:pt x="238" y="524"/>
                    <a:pt x="238" y="524"/>
                    <a:pt x="238" y="524"/>
                  </a:cubicBezTo>
                  <a:cubicBezTo>
                    <a:pt x="238" y="524"/>
                    <a:pt x="238" y="524"/>
                    <a:pt x="238" y="524"/>
                  </a:cubicBezTo>
                  <a:cubicBezTo>
                    <a:pt x="238" y="524"/>
                    <a:pt x="238" y="524"/>
                    <a:pt x="238" y="524"/>
                  </a:cubicBezTo>
                  <a:cubicBezTo>
                    <a:pt x="238" y="523"/>
                    <a:pt x="238" y="523"/>
                    <a:pt x="238" y="523"/>
                  </a:cubicBezTo>
                  <a:cubicBezTo>
                    <a:pt x="237" y="523"/>
                    <a:pt x="237" y="523"/>
                    <a:pt x="237" y="523"/>
                  </a:cubicBezTo>
                  <a:cubicBezTo>
                    <a:pt x="237" y="523"/>
                    <a:pt x="237" y="523"/>
                    <a:pt x="237" y="523"/>
                  </a:cubicBezTo>
                  <a:cubicBezTo>
                    <a:pt x="237" y="524"/>
                    <a:pt x="237" y="524"/>
                    <a:pt x="237" y="524"/>
                  </a:cubicBezTo>
                  <a:cubicBezTo>
                    <a:pt x="237" y="525"/>
                    <a:pt x="237" y="525"/>
                    <a:pt x="237" y="525"/>
                  </a:cubicBezTo>
                  <a:cubicBezTo>
                    <a:pt x="236" y="525"/>
                    <a:pt x="236" y="525"/>
                    <a:pt x="236" y="525"/>
                  </a:cubicBezTo>
                  <a:cubicBezTo>
                    <a:pt x="236" y="525"/>
                    <a:pt x="236" y="525"/>
                    <a:pt x="236" y="525"/>
                  </a:cubicBezTo>
                  <a:cubicBezTo>
                    <a:pt x="236" y="525"/>
                    <a:pt x="236" y="525"/>
                    <a:pt x="236" y="525"/>
                  </a:cubicBezTo>
                  <a:cubicBezTo>
                    <a:pt x="236" y="525"/>
                    <a:pt x="236" y="525"/>
                    <a:pt x="236" y="525"/>
                  </a:cubicBezTo>
                  <a:cubicBezTo>
                    <a:pt x="236" y="524"/>
                    <a:pt x="236" y="524"/>
                    <a:pt x="236" y="524"/>
                  </a:cubicBezTo>
                  <a:cubicBezTo>
                    <a:pt x="236" y="524"/>
                    <a:pt x="236" y="524"/>
                    <a:pt x="236" y="524"/>
                  </a:cubicBezTo>
                  <a:cubicBezTo>
                    <a:pt x="236" y="524"/>
                    <a:pt x="236" y="524"/>
                    <a:pt x="236" y="524"/>
                  </a:cubicBezTo>
                  <a:cubicBezTo>
                    <a:pt x="235" y="524"/>
                    <a:pt x="235" y="524"/>
                    <a:pt x="235" y="524"/>
                  </a:cubicBezTo>
                  <a:cubicBezTo>
                    <a:pt x="235" y="524"/>
                    <a:pt x="235" y="524"/>
                    <a:pt x="235" y="524"/>
                  </a:cubicBezTo>
                  <a:cubicBezTo>
                    <a:pt x="235" y="524"/>
                    <a:pt x="235" y="524"/>
                    <a:pt x="235" y="524"/>
                  </a:cubicBezTo>
                  <a:cubicBezTo>
                    <a:pt x="234" y="525"/>
                    <a:pt x="234" y="525"/>
                    <a:pt x="234" y="525"/>
                  </a:cubicBezTo>
                  <a:cubicBezTo>
                    <a:pt x="235" y="524"/>
                    <a:pt x="235" y="524"/>
                    <a:pt x="235" y="524"/>
                  </a:cubicBezTo>
                  <a:cubicBezTo>
                    <a:pt x="235" y="524"/>
                    <a:pt x="235" y="524"/>
                    <a:pt x="235" y="524"/>
                  </a:cubicBezTo>
                  <a:cubicBezTo>
                    <a:pt x="235" y="523"/>
                    <a:pt x="235" y="523"/>
                    <a:pt x="235" y="523"/>
                  </a:cubicBezTo>
                  <a:cubicBezTo>
                    <a:pt x="235" y="523"/>
                    <a:pt x="235" y="523"/>
                    <a:pt x="235" y="523"/>
                  </a:cubicBezTo>
                  <a:cubicBezTo>
                    <a:pt x="235" y="522"/>
                    <a:pt x="235" y="522"/>
                    <a:pt x="235" y="522"/>
                  </a:cubicBezTo>
                  <a:cubicBezTo>
                    <a:pt x="235" y="522"/>
                    <a:pt x="235" y="522"/>
                    <a:pt x="235" y="522"/>
                  </a:cubicBezTo>
                  <a:cubicBezTo>
                    <a:pt x="235" y="522"/>
                    <a:pt x="235" y="522"/>
                    <a:pt x="235" y="522"/>
                  </a:cubicBezTo>
                  <a:cubicBezTo>
                    <a:pt x="236" y="521"/>
                    <a:pt x="236" y="521"/>
                    <a:pt x="236" y="521"/>
                  </a:cubicBezTo>
                  <a:cubicBezTo>
                    <a:pt x="236" y="521"/>
                    <a:pt x="236" y="521"/>
                    <a:pt x="236" y="521"/>
                  </a:cubicBezTo>
                  <a:cubicBezTo>
                    <a:pt x="236" y="520"/>
                    <a:pt x="236" y="520"/>
                    <a:pt x="236" y="520"/>
                  </a:cubicBezTo>
                  <a:cubicBezTo>
                    <a:pt x="236" y="520"/>
                    <a:pt x="236" y="520"/>
                    <a:pt x="236" y="520"/>
                  </a:cubicBezTo>
                  <a:cubicBezTo>
                    <a:pt x="236" y="520"/>
                    <a:pt x="236" y="520"/>
                    <a:pt x="236" y="520"/>
                  </a:cubicBezTo>
                  <a:cubicBezTo>
                    <a:pt x="236" y="520"/>
                    <a:pt x="236" y="520"/>
                    <a:pt x="236" y="520"/>
                  </a:cubicBezTo>
                  <a:cubicBezTo>
                    <a:pt x="236" y="520"/>
                    <a:pt x="236" y="520"/>
                    <a:pt x="236" y="520"/>
                  </a:cubicBezTo>
                  <a:cubicBezTo>
                    <a:pt x="236" y="520"/>
                    <a:pt x="236" y="520"/>
                    <a:pt x="236" y="520"/>
                  </a:cubicBezTo>
                  <a:cubicBezTo>
                    <a:pt x="236" y="519"/>
                    <a:pt x="236" y="519"/>
                    <a:pt x="236" y="519"/>
                  </a:cubicBezTo>
                  <a:cubicBezTo>
                    <a:pt x="236" y="519"/>
                    <a:pt x="236" y="519"/>
                    <a:pt x="236" y="519"/>
                  </a:cubicBezTo>
                  <a:cubicBezTo>
                    <a:pt x="236" y="519"/>
                    <a:pt x="236" y="519"/>
                    <a:pt x="236" y="519"/>
                  </a:cubicBezTo>
                  <a:cubicBezTo>
                    <a:pt x="235" y="519"/>
                    <a:pt x="235" y="519"/>
                    <a:pt x="235" y="519"/>
                  </a:cubicBezTo>
                  <a:cubicBezTo>
                    <a:pt x="235" y="520"/>
                    <a:pt x="235" y="520"/>
                    <a:pt x="235" y="520"/>
                  </a:cubicBezTo>
                  <a:cubicBezTo>
                    <a:pt x="235" y="520"/>
                    <a:pt x="235" y="520"/>
                    <a:pt x="235" y="520"/>
                  </a:cubicBezTo>
                  <a:cubicBezTo>
                    <a:pt x="235" y="520"/>
                    <a:pt x="235" y="520"/>
                    <a:pt x="235" y="520"/>
                  </a:cubicBezTo>
                  <a:cubicBezTo>
                    <a:pt x="235" y="520"/>
                    <a:pt x="235" y="520"/>
                    <a:pt x="235" y="520"/>
                  </a:cubicBezTo>
                  <a:cubicBezTo>
                    <a:pt x="235" y="520"/>
                    <a:pt x="235" y="520"/>
                    <a:pt x="235" y="520"/>
                  </a:cubicBezTo>
                  <a:cubicBezTo>
                    <a:pt x="235" y="520"/>
                    <a:pt x="235" y="520"/>
                    <a:pt x="235" y="520"/>
                  </a:cubicBezTo>
                  <a:cubicBezTo>
                    <a:pt x="234" y="520"/>
                    <a:pt x="234" y="520"/>
                    <a:pt x="234" y="520"/>
                  </a:cubicBezTo>
                  <a:cubicBezTo>
                    <a:pt x="234" y="520"/>
                    <a:pt x="234" y="520"/>
                    <a:pt x="234" y="520"/>
                  </a:cubicBezTo>
                  <a:cubicBezTo>
                    <a:pt x="234" y="520"/>
                    <a:pt x="234" y="520"/>
                    <a:pt x="234" y="520"/>
                  </a:cubicBezTo>
                  <a:cubicBezTo>
                    <a:pt x="234" y="520"/>
                    <a:pt x="234" y="520"/>
                    <a:pt x="234" y="520"/>
                  </a:cubicBezTo>
                  <a:cubicBezTo>
                    <a:pt x="233" y="519"/>
                    <a:pt x="233" y="519"/>
                    <a:pt x="233" y="519"/>
                  </a:cubicBezTo>
                  <a:cubicBezTo>
                    <a:pt x="233" y="519"/>
                    <a:pt x="233" y="519"/>
                    <a:pt x="233" y="519"/>
                  </a:cubicBezTo>
                  <a:cubicBezTo>
                    <a:pt x="233" y="519"/>
                    <a:pt x="233" y="519"/>
                    <a:pt x="233" y="519"/>
                  </a:cubicBezTo>
                  <a:cubicBezTo>
                    <a:pt x="233" y="519"/>
                    <a:pt x="233" y="519"/>
                    <a:pt x="233" y="519"/>
                  </a:cubicBezTo>
                  <a:cubicBezTo>
                    <a:pt x="233" y="518"/>
                    <a:pt x="233" y="518"/>
                    <a:pt x="233" y="518"/>
                  </a:cubicBezTo>
                  <a:cubicBezTo>
                    <a:pt x="233" y="518"/>
                    <a:pt x="233" y="518"/>
                    <a:pt x="233" y="518"/>
                  </a:cubicBezTo>
                  <a:cubicBezTo>
                    <a:pt x="233" y="518"/>
                    <a:pt x="233" y="518"/>
                    <a:pt x="233" y="518"/>
                  </a:cubicBezTo>
                  <a:cubicBezTo>
                    <a:pt x="233" y="518"/>
                    <a:pt x="233" y="518"/>
                    <a:pt x="233" y="518"/>
                  </a:cubicBezTo>
                  <a:cubicBezTo>
                    <a:pt x="232" y="519"/>
                    <a:pt x="232" y="519"/>
                    <a:pt x="232" y="519"/>
                  </a:cubicBezTo>
                  <a:cubicBezTo>
                    <a:pt x="232" y="519"/>
                    <a:pt x="232" y="519"/>
                    <a:pt x="232" y="519"/>
                  </a:cubicBezTo>
                  <a:cubicBezTo>
                    <a:pt x="232" y="519"/>
                    <a:pt x="232" y="519"/>
                    <a:pt x="232" y="519"/>
                  </a:cubicBezTo>
                  <a:cubicBezTo>
                    <a:pt x="232" y="518"/>
                    <a:pt x="232" y="518"/>
                    <a:pt x="232" y="518"/>
                  </a:cubicBezTo>
                  <a:cubicBezTo>
                    <a:pt x="232" y="518"/>
                    <a:pt x="232" y="518"/>
                    <a:pt x="232" y="518"/>
                  </a:cubicBezTo>
                  <a:cubicBezTo>
                    <a:pt x="232" y="517"/>
                    <a:pt x="232" y="517"/>
                    <a:pt x="232" y="517"/>
                  </a:cubicBezTo>
                  <a:cubicBezTo>
                    <a:pt x="232" y="517"/>
                    <a:pt x="232" y="517"/>
                    <a:pt x="232" y="517"/>
                  </a:cubicBezTo>
                  <a:cubicBezTo>
                    <a:pt x="232" y="517"/>
                    <a:pt x="232" y="517"/>
                    <a:pt x="232" y="517"/>
                  </a:cubicBezTo>
                  <a:cubicBezTo>
                    <a:pt x="232" y="517"/>
                    <a:pt x="232" y="517"/>
                    <a:pt x="232" y="517"/>
                  </a:cubicBezTo>
                  <a:cubicBezTo>
                    <a:pt x="233" y="517"/>
                    <a:pt x="233" y="517"/>
                    <a:pt x="233" y="517"/>
                  </a:cubicBezTo>
                  <a:cubicBezTo>
                    <a:pt x="233" y="516"/>
                    <a:pt x="233" y="516"/>
                    <a:pt x="233" y="516"/>
                  </a:cubicBezTo>
                  <a:cubicBezTo>
                    <a:pt x="233" y="515"/>
                    <a:pt x="233" y="515"/>
                    <a:pt x="233" y="515"/>
                  </a:cubicBezTo>
                  <a:cubicBezTo>
                    <a:pt x="233" y="515"/>
                    <a:pt x="233" y="515"/>
                    <a:pt x="233" y="515"/>
                  </a:cubicBezTo>
                  <a:cubicBezTo>
                    <a:pt x="233" y="514"/>
                    <a:pt x="233" y="514"/>
                    <a:pt x="233" y="514"/>
                  </a:cubicBezTo>
                  <a:cubicBezTo>
                    <a:pt x="233" y="513"/>
                    <a:pt x="233" y="513"/>
                    <a:pt x="233" y="513"/>
                  </a:cubicBezTo>
                  <a:cubicBezTo>
                    <a:pt x="233" y="513"/>
                    <a:pt x="233" y="513"/>
                    <a:pt x="233" y="513"/>
                  </a:cubicBezTo>
                  <a:cubicBezTo>
                    <a:pt x="234" y="513"/>
                    <a:pt x="234" y="513"/>
                    <a:pt x="234" y="513"/>
                  </a:cubicBezTo>
                  <a:cubicBezTo>
                    <a:pt x="234" y="513"/>
                    <a:pt x="234" y="513"/>
                    <a:pt x="234" y="513"/>
                  </a:cubicBezTo>
                  <a:cubicBezTo>
                    <a:pt x="234" y="514"/>
                    <a:pt x="234" y="514"/>
                    <a:pt x="234" y="514"/>
                  </a:cubicBezTo>
                  <a:cubicBezTo>
                    <a:pt x="234" y="514"/>
                    <a:pt x="234" y="514"/>
                    <a:pt x="234" y="514"/>
                  </a:cubicBezTo>
                  <a:cubicBezTo>
                    <a:pt x="234" y="514"/>
                    <a:pt x="234" y="514"/>
                    <a:pt x="234" y="514"/>
                  </a:cubicBezTo>
                  <a:cubicBezTo>
                    <a:pt x="234" y="515"/>
                    <a:pt x="234" y="515"/>
                    <a:pt x="234" y="515"/>
                  </a:cubicBezTo>
                  <a:cubicBezTo>
                    <a:pt x="234" y="515"/>
                    <a:pt x="234" y="515"/>
                    <a:pt x="234" y="515"/>
                  </a:cubicBezTo>
                  <a:cubicBezTo>
                    <a:pt x="234" y="515"/>
                    <a:pt x="234" y="515"/>
                    <a:pt x="234" y="515"/>
                  </a:cubicBezTo>
                  <a:cubicBezTo>
                    <a:pt x="235" y="515"/>
                    <a:pt x="235" y="515"/>
                    <a:pt x="235" y="515"/>
                  </a:cubicBezTo>
                  <a:cubicBezTo>
                    <a:pt x="235" y="515"/>
                    <a:pt x="235" y="515"/>
                    <a:pt x="235" y="515"/>
                  </a:cubicBezTo>
                  <a:cubicBezTo>
                    <a:pt x="235" y="513"/>
                    <a:pt x="235" y="513"/>
                    <a:pt x="235" y="513"/>
                  </a:cubicBezTo>
                  <a:cubicBezTo>
                    <a:pt x="235" y="514"/>
                    <a:pt x="235" y="514"/>
                    <a:pt x="235" y="514"/>
                  </a:cubicBezTo>
                  <a:cubicBezTo>
                    <a:pt x="235" y="514"/>
                    <a:pt x="235" y="514"/>
                    <a:pt x="235" y="514"/>
                  </a:cubicBezTo>
                  <a:cubicBezTo>
                    <a:pt x="234" y="513"/>
                    <a:pt x="234" y="513"/>
                    <a:pt x="234" y="513"/>
                  </a:cubicBezTo>
                  <a:cubicBezTo>
                    <a:pt x="234" y="513"/>
                    <a:pt x="234" y="513"/>
                    <a:pt x="234" y="513"/>
                  </a:cubicBezTo>
                  <a:cubicBezTo>
                    <a:pt x="234" y="513"/>
                    <a:pt x="234" y="513"/>
                    <a:pt x="234" y="513"/>
                  </a:cubicBezTo>
                  <a:cubicBezTo>
                    <a:pt x="235" y="512"/>
                    <a:pt x="235" y="512"/>
                    <a:pt x="235" y="512"/>
                  </a:cubicBezTo>
                  <a:cubicBezTo>
                    <a:pt x="235" y="512"/>
                    <a:pt x="235" y="512"/>
                    <a:pt x="235" y="512"/>
                  </a:cubicBezTo>
                  <a:cubicBezTo>
                    <a:pt x="235" y="512"/>
                    <a:pt x="235" y="512"/>
                    <a:pt x="235" y="512"/>
                  </a:cubicBezTo>
                  <a:cubicBezTo>
                    <a:pt x="234" y="512"/>
                    <a:pt x="234" y="512"/>
                    <a:pt x="234" y="512"/>
                  </a:cubicBezTo>
                  <a:cubicBezTo>
                    <a:pt x="234" y="511"/>
                    <a:pt x="234" y="511"/>
                    <a:pt x="234" y="511"/>
                  </a:cubicBezTo>
                  <a:cubicBezTo>
                    <a:pt x="234" y="510"/>
                    <a:pt x="234" y="510"/>
                    <a:pt x="234" y="510"/>
                  </a:cubicBezTo>
                  <a:cubicBezTo>
                    <a:pt x="234" y="510"/>
                    <a:pt x="234" y="510"/>
                    <a:pt x="234" y="510"/>
                  </a:cubicBezTo>
                  <a:cubicBezTo>
                    <a:pt x="234" y="509"/>
                    <a:pt x="234" y="509"/>
                    <a:pt x="234" y="509"/>
                  </a:cubicBezTo>
                  <a:cubicBezTo>
                    <a:pt x="235" y="509"/>
                    <a:pt x="235" y="509"/>
                    <a:pt x="235" y="509"/>
                  </a:cubicBezTo>
                  <a:cubicBezTo>
                    <a:pt x="235" y="509"/>
                    <a:pt x="235" y="509"/>
                    <a:pt x="235" y="509"/>
                  </a:cubicBezTo>
                  <a:cubicBezTo>
                    <a:pt x="235" y="508"/>
                    <a:pt x="235" y="508"/>
                    <a:pt x="235" y="508"/>
                  </a:cubicBezTo>
                  <a:cubicBezTo>
                    <a:pt x="235" y="508"/>
                    <a:pt x="235" y="508"/>
                    <a:pt x="235" y="508"/>
                  </a:cubicBezTo>
                  <a:cubicBezTo>
                    <a:pt x="235" y="508"/>
                    <a:pt x="235" y="508"/>
                    <a:pt x="235" y="508"/>
                  </a:cubicBezTo>
                  <a:cubicBezTo>
                    <a:pt x="235" y="507"/>
                    <a:pt x="235" y="507"/>
                    <a:pt x="235" y="507"/>
                  </a:cubicBezTo>
                  <a:cubicBezTo>
                    <a:pt x="235" y="507"/>
                    <a:pt x="235" y="507"/>
                    <a:pt x="235" y="507"/>
                  </a:cubicBezTo>
                  <a:cubicBezTo>
                    <a:pt x="235" y="507"/>
                    <a:pt x="235" y="507"/>
                    <a:pt x="235" y="507"/>
                  </a:cubicBezTo>
                  <a:cubicBezTo>
                    <a:pt x="235" y="506"/>
                    <a:pt x="235" y="506"/>
                    <a:pt x="235" y="506"/>
                  </a:cubicBezTo>
                  <a:cubicBezTo>
                    <a:pt x="235" y="505"/>
                    <a:pt x="235" y="505"/>
                    <a:pt x="235" y="505"/>
                  </a:cubicBezTo>
                  <a:cubicBezTo>
                    <a:pt x="235" y="505"/>
                    <a:pt x="235" y="505"/>
                    <a:pt x="235" y="505"/>
                  </a:cubicBezTo>
                  <a:cubicBezTo>
                    <a:pt x="235" y="504"/>
                    <a:pt x="235" y="504"/>
                    <a:pt x="235" y="504"/>
                  </a:cubicBezTo>
                  <a:cubicBezTo>
                    <a:pt x="236" y="503"/>
                    <a:pt x="236" y="503"/>
                    <a:pt x="236" y="503"/>
                  </a:cubicBezTo>
                  <a:cubicBezTo>
                    <a:pt x="236" y="502"/>
                    <a:pt x="236" y="502"/>
                    <a:pt x="236" y="502"/>
                  </a:cubicBezTo>
                  <a:cubicBezTo>
                    <a:pt x="235" y="502"/>
                    <a:pt x="235" y="502"/>
                    <a:pt x="235" y="502"/>
                  </a:cubicBezTo>
                  <a:cubicBezTo>
                    <a:pt x="235" y="501"/>
                    <a:pt x="235" y="501"/>
                    <a:pt x="235" y="501"/>
                  </a:cubicBezTo>
                  <a:cubicBezTo>
                    <a:pt x="236" y="501"/>
                    <a:pt x="236" y="501"/>
                    <a:pt x="236" y="501"/>
                  </a:cubicBezTo>
                  <a:cubicBezTo>
                    <a:pt x="237" y="499"/>
                    <a:pt x="237" y="499"/>
                    <a:pt x="237" y="499"/>
                  </a:cubicBezTo>
                  <a:cubicBezTo>
                    <a:pt x="237" y="498"/>
                    <a:pt x="237" y="498"/>
                    <a:pt x="237" y="498"/>
                  </a:cubicBezTo>
                  <a:cubicBezTo>
                    <a:pt x="237" y="498"/>
                    <a:pt x="237" y="498"/>
                    <a:pt x="237" y="498"/>
                  </a:cubicBezTo>
                  <a:cubicBezTo>
                    <a:pt x="237" y="498"/>
                    <a:pt x="237" y="498"/>
                    <a:pt x="237" y="498"/>
                  </a:cubicBezTo>
                  <a:cubicBezTo>
                    <a:pt x="237" y="498"/>
                    <a:pt x="237" y="498"/>
                    <a:pt x="237" y="498"/>
                  </a:cubicBezTo>
                  <a:cubicBezTo>
                    <a:pt x="236" y="498"/>
                    <a:pt x="236" y="498"/>
                    <a:pt x="236" y="498"/>
                  </a:cubicBezTo>
                  <a:cubicBezTo>
                    <a:pt x="236" y="498"/>
                    <a:pt x="236" y="498"/>
                    <a:pt x="236" y="498"/>
                  </a:cubicBezTo>
                  <a:cubicBezTo>
                    <a:pt x="236" y="499"/>
                    <a:pt x="236" y="499"/>
                    <a:pt x="236" y="499"/>
                  </a:cubicBezTo>
                  <a:cubicBezTo>
                    <a:pt x="236" y="499"/>
                    <a:pt x="236" y="499"/>
                    <a:pt x="236" y="499"/>
                  </a:cubicBezTo>
                  <a:cubicBezTo>
                    <a:pt x="235" y="500"/>
                    <a:pt x="235" y="500"/>
                    <a:pt x="235" y="500"/>
                  </a:cubicBezTo>
                  <a:cubicBezTo>
                    <a:pt x="234" y="500"/>
                    <a:pt x="234" y="500"/>
                    <a:pt x="234" y="500"/>
                  </a:cubicBezTo>
                  <a:cubicBezTo>
                    <a:pt x="233" y="500"/>
                    <a:pt x="233" y="500"/>
                    <a:pt x="233" y="500"/>
                  </a:cubicBezTo>
                  <a:cubicBezTo>
                    <a:pt x="233" y="501"/>
                    <a:pt x="233" y="501"/>
                    <a:pt x="233" y="501"/>
                  </a:cubicBezTo>
                  <a:cubicBezTo>
                    <a:pt x="233" y="501"/>
                    <a:pt x="233" y="501"/>
                    <a:pt x="233" y="501"/>
                  </a:cubicBezTo>
                  <a:cubicBezTo>
                    <a:pt x="233" y="501"/>
                    <a:pt x="233" y="501"/>
                    <a:pt x="233" y="501"/>
                  </a:cubicBezTo>
                  <a:cubicBezTo>
                    <a:pt x="232" y="501"/>
                    <a:pt x="232" y="501"/>
                    <a:pt x="232" y="501"/>
                  </a:cubicBezTo>
                  <a:cubicBezTo>
                    <a:pt x="231" y="502"/>
                    <a:pt x="231" y="502"/>
                    <a:pt x="231" y="502"/>
                  </a:cubicBezTo>
                  <a:cubicBezTo>
                    <a:pt x="231" y="503"/>
                    <a:pt x="231" y="503"/>
                    <a:pt x="231" y="503"/>
                  </a:cubicBezTo>
                  <a:cubicBezTo>
                    <a:pt x="231" y="503"/>
                    <a:pt x="231" y="503"/>
                    <a:pt x="231" y="503"/>
                  </a:cubicBezTo>
                  <a:cubicBezTo>
                    <a:pt x="231" y="503"/>
                    <a:pt x="231" y="503"/>
                    <a:pt x="231" y="503"/>
                  </a:cubicBezTo>
                  <a:cubicBezTo>
                    <a:pt x="232" y="503"/>
                    <a:pt x="232" y="503"/>
                    <a:pt x="232" y="503"/>
                  </a:cubicBezTo>
                  <a:cubicBezTo>
                    <a:pt x="232" y="504"/>
                    <a:pt x="232" y="504"/>
                    <a:pt x="232" y="504"/>
                  </a:cubicBezTo>
                  <a:cubicBezTo>
                    <a:pt x="232" y="504"/>
                    <a:pt x="232" y="504"/>
                    <a:pt x="232" y="504"/>
                  </a:cubicBezTo>
                  <a:cubicBezTo>
                    <a:pt x="232" y="504"/>
                    <a:pt x="232" y="504"/>
                    <a:pt x="232" y="504"/>
                  </a:cubicBezTo>
                  <a:cubicBezTo>
                    <a:pt x="232" y="504"/>
                    <a:pt x="232" y="504"/>
                    <a:pt x="232" y="504"/>
                  </a:cubicBezTo>
                  <a:cubicBezTo>
                    <a:pt x="231" y="505"/>
                    <a:pt x="231" y="505"/>
                    <a:pt x="231" y="505"/>
                  </a:cubicBezTo>
                  <a:cubicBezTo>
                    <a:pt x="231" y="505"/>
                    <a:pt x="231" y="505"/>
                    <a:pt x="231" y="505"/>
                  </a:cubicBezTo>
                  <a:cubicBezTo>
                    <a:pt x="231" y="504"/>
                    <a:pt x="231" y="504"/>
                    <a:pt x="231" y="504"/>
                  </a:cubicBezTo>
                  <a:cubicBezTo>
                    <a:pt x="231" y="504"/>
                    <a:pt x="231" y="504"/>
                    <a:pt x="231" y="504"/>
                  </a:cubicBezTo>
                  <a:cubicBezTo>
                    <a:pt x="230" y="504"/>
                    <a:pt x="230" y="504"/>
                    <a:pt x="230" y="504"/>
                  </a:cubicBezTo>
                  <a:cubicBezTo>
                    <a:pt x="230" y="504"/>
                    <a:pt x="230" y="504"/>
                    <a:pt x="230" y="504"/>
                  </a:cubicBezTo>
                  <a:cubicBezTo>
                    <a:pt x="230" y="504"/>
                    <a:pt x="230" y="504"/>
                    <a:pt x="230" y="504"/>
                  </a:cubicBezTo>
                  <a:cubicBezTo>
                    <a:pt x="230" y="504"/>
                    <a:pt x="230" y="504"/>
                    <a:pt x="230" y="504"/>
                  </a:cubicBezTo>
                  <a:cubicBezTo>
                    <a:pt x="230" y="505"/>
                    <a:pt x="230" y="505"/>
                    <a:pt x="230" y="505"/>
                  </a:cubicBezTo>
                  <a:cubicBezTo>
                    <a:pt x="230" y="505"/>
                    <a:pt x="230" y="505"/>
                    <a:pt x="230" y="505"/>
                  </a:cubicBezTo>
                  <a:cubicBezTo>
                    <a:pt x="230" y="505"/>
                    <a:pt x="230" y="505"/>
                    <a:pt x="230" y="505"/>
                  </a:cubicBezTo>
                  <a:cubicBezTo>
                    <a:pt x="229" y="505"/>
                    <a:pt x="229" y="505"/>
                    <a:pt x="229" y="505"/>
                  </a:cubicBezTo>
                  <a:cubicBezTo>
                    <a:pt x="229" y="505"/>
                    <a:pt x="229" y="505"/>
                    <a:pt x="229" y="505"/>
                  </a:cubicBezTo>
                  <a:cubicBezTo>
                    <a:pt x="228" y="504"/>
                    <a:pt x="228" y="504"/>
                    <a:pt x="228" y="504"/>
                  </a:cubicBezTo>
                  <a:cubicBezTo>
                    <a:pt x="229" y="504"/>
                    <a:pt x="229" y="504"/>
                    <a:pt x="229" y="504"/>
                  </a:cubicBezTo>
                  <a:cubicBezTo>
                    <a:pt x="229" y="504"/>
                    <a:pt x="229" y="504"/>
                    <a:pt x="229" y="504"/>
                  </a:cubicBezTo>
                  <a:cubicBezTo>
                    <a:pt x="229" y="503"/>
                    <a:pt x="229" y="503"/>
                    <a:pt x="229" y="503"/>
                  </a:cubicBezTo>
                  <a:cubicBezTo>
                    <a:pt x="230" y="503"/>
                    <a:pt x="230" y="503"/>
                    <a:pt x="230" y="503"/>
                  </a:cubicBezTo>
                  <a:cubicBezTo>
                    <a:pt x="230" y="503"/>
                    <a:pt x="230" y="503"/>
                    <a:pt x="230" y="503"/>
                  </a:cubicBezTo>
                  <a:cubicBezTo>
                    <a:pt x="230" y="503"/>
                    <a:pt x="230" y="503"/>
                    <a:pt x="230" y="503"/>
                  </a:cubicBezTo>
                  <a:cubicBezTo>
                    <a:pt x="230" y="503"/>
                    <a:pt x="230" y="503"/>
                    <a:pt x="230" y="503"/>
                  </a:cubicBezTo>
                  <a:cubicBezTo>
                    <a:pt x="230" y="503"/>
                    <a:pt x="230" y="503"/>
                    <a:pt x="230" y="503"/>
                  </a:cubicBezTo>
                  <a:cubicBezTo>
                    <a:pt x="230" y="502"/>
                    <a:pt x="230" y="502"/>
                    <a:pt x="230" y="502"/>
                  </a:cubicBezTo>
                  <a:cubicBezTo>
                    <a:pt x="230" y="502"/>
                    <a:pt x="230" y="502"/>
                    <a:pt x="230" y="502"/>
                  </a:cubicBezTo>
                  <a:cubicBezTo>
                    <a:pt x="231" y="501"/>
                    <a:pt x="231" y="501"/>
                    <a:pt x="231" y="501"/>
                  </a:cubicBezTo>
                  <a:cubicBezTo>
                    <a:pt x="231" y="500"/>
                    <a:pt x="231" y="500"/>
                    <a:pt x="231" y="500"/>
                  </a:cubicBezTo>
                  <a:cubicBezTo>
                    <a:pt x="231" y="500"/>
                    <a:pt x="231" y="500"/>
                    <a:pt x="231" y="500"/>
                  </a:cubicBezTo>
                  <a:cubicBezTo>
                    <a:pt x="231" y="499"/>
                    <a:pt x="231" y="499"/>
                    <a:pt x="231" y="499"/>
                  </a:cubicBezTo>
                  <a:cubicBezTo>
                    <a:pt x="231" y="498"/>
                    <a:pt x="231" y="498"/>
                    <a:pt x="231" y="498"/>
                  </a:cubicBezTo>
                  <a:cubicBezTo>
                    <a:pt x="232" y="498"/>
                    <a:pt x="232" y="498"/>
                    <a:pt x="232" y="498"/>
                  </a:cubicBezTo>
                  <a:cubicBezTo>
                    <a:pt x="232" y="497"/>
                    <a:pt x="232" y="497"/>
                    <a:pt x="232" y="497"/>
                  </a:cubicBezTo>
                  <a:cubicBezTo>
                    <a:pt x="232" y="497"/>
                    <a:pt x="232" y="497"/>
                    <a:pt x="232" y="497"/>
                  </a:cubicBezTo>
                  <a:cubicBezTo>
                    <a:pt x="231" y="498"/>
                    <a:pt x="231" y="498"/>
                    <a:pt x="231" y="498"/>
                  </a:cubicBezTo>
                  <a:cubicBezTo>
                    <a:pt x="230" y="499"/>
                    <a:pt x="230" y="499"/>
                    <a:pt x="230" y="499"/>
                  </a:cubicBezTo>
                  <a:cubicBezTo>
                    <a:pt x="230" y="500"/>
                    <a:pt x="230" y="500"/>
                    <a:pt x="230" y="500"/>
                  </a:cubicBezTo>
                  <a:cubicBezTo>
                    <a:pt x="230" y="500"/>
                    <a:pt x="230" y="500"/>
                    <a:pt x="230" y="500"/>
                  </a:cubicBezTo>
                  <a:cubicBezTo>
                    <a:pt x="230" y="501"/>
                    <a:pt x="230" y="501"/>
                    <a:pt x="230" y="501"/>
                  </a:cubicBezTo>
                  <a:cubicBezTo>
                    <a:pt x="230" y="501"/>
                    <a:pt x="230" y="501"/>
                    <a:pt x="230" y="501"/>
                  </a:cubicBezTo>
                  <a:cubicBezTo>
                    <a:pt x="230" y="501"/>
                    <a:pt x="230" y="501"/>
                    <a:pt x="230" y="501"/>
                  </a:cubicBezTo>
                  <a:cubicBezTo>
                    <a:pt x="230" y="500"/>
                    <a:pt x="230" y="500"/>
                    <a:pt x="230" y="500"/>
                  </a:cubicBezTo>
                  <a:cubicBezTo>
                    <a:pt x="230" y="500"/>
                    <a:pt x="230" y="500"/>
                    <a:pt x="230" y="500"/>
                  </a:cubicBezTo>
                  <a:cubicBezTo>
                    <a:pt x="229" y="500"/>
                    <a:pt x="229" y="500"/>
                    <a:pt x="229" y="500"/>
                  </a:cubicBezTo>
                  <a:cubicBezTo>
                    <a:pt x="230" y="499"/>
                    <a:pt x="230" y="499"/>
                    <a:pt x="230" y="499"/>
                  </a:cubicBezTo>
                  <a:cubicBezTo>
                    <a:pt x="230" y="499"/>
                    <a:pt x="230" y="499"/>
                    <a:pt x="230" y="499"/>
                  </a:cubicBezTo>
                  <a:cubicBezTo>
                    <a:pt x="230" y="499"/>
                    <a:pt x="230" y="499"/>
                    <a:pt x="230" y="499"/>
                  </a:cubicBezTo>
                  <a:cubicBezTo>
                    <a:pt x="230" y="499"/>
                    <a:pt x="230" y="499"/>
                    <a:pt x="230" y="499"/>
                  </a:cubicBezTo>
                  <a:cubicBezTo>
                    <a:pt x="230" y="499"/>
                    <a:pt x="230" y="499"/>
                    <a:pt x="230" y="499"/>
                  </a:cubicBezTo>
                  <a:cubicBezTo>
                    <a:pt x="230" y="499"/>
                    <a:pt x="230" y="499"/>
                    <a:pt x="230" y="499"/>
                  </a:cubicBezTo>
                  <a:cubicBezTo>
                    <a:pt x="230" y="499"/>
                    <a:pt x="230" y="499"/>
                    <a:pt x="230" y="499"/>
                  </a:cubicBezTo>
                  <a:cubicBezTo>
                    <a:pt x="230" y="498"/>
                    <a:pt x="230" y="498"/>
                    <a:pt x="230" y="498"/>
                  </a:cubicBezTo>
                  <a:cubicBezTo>
                    <a:pt x="229" y="498"/>
                    <a:pt x="229" y="498"/>
                    <a:pt x="229" y="498"/>
                  </a:cubicBezTo>
                  <a:cubicBezTo>
                    <a:pt x="227" y="499"/>
                    <a:pt x="227" y="499"/>
                    <a:pt x="227" y="499"/>
                  </a:cubicBezTo>
                  <a:cubicBezTo>
                    <a:pt x="227" y="499"/>
                    <a:pt x="227" y="499"/>
                    <a:pt x="227" y="499"/>
                  </a:cubicBezTo>
                  <a:cubicBezTo>
                    <a:pt x="227" y="499"/>
                    <a:pt x="227" y="499"/>
                    <a:pt x="227" y="499"/>
                  </a:cubicBezTo>
                  <a:cubicBezTo>
                    <a:pt x="227" y="499"/>
                    <a:pt x="227" y="499"/>
                    <a:pt x="227" y="499"/>
                  </a:cubicBezTo>
                  <a:cubicBezTo>
                    <a:pt x="226" y="499"/>
                    <a:pt x="226" y="499"/>
                    <a:pt x="226" y="499"/>
                  </a:cubicBezTo>
                  <a:cubicBezTo>
                    <a:pt x="226" y="499"/>
                    <a:pt x="226" y="499"/>
                    <a:pt x="226" y="499"/>
                  </a:cubicBezTo>
                  <a:cubicBezTo>
                    <a:pt x="226" y="498"/>
                    <a:pt x="226" y="498"/>
                    <a:pt x="226" y="498"/>
                  </a:cubicBezTo>
                  <a:cubicBezTo>
                    <a:pt x="226" y="498"/>
                    <a:pt x="226" y="498"/>
                    <a:pt x="226" y="498"/>
                  </a:cubicBezTo>
                  <a:cubicBezTo>
                    <a:pt x="226" y="498"/>
                    <a:pt x="226" y="498"/>
                    <a:pt x="226" y="498"/>
                  </a:cubicBezTo>
                  <a:cubicBezTo>
                    <a:pt x="226" y="498"/>
                    <a:pt x="226" y="498"/>
                    <a:pt x="226" y="498"/>
                  </a:cubicBezTo>
                  <a:cubicBezTo>
                    <a:pt x="226" y="498"/>
                    <a:pt x="226" y="498"/>
                    <a:pt x="226" y="498"/>
                  </a:cubicBezTo>
                  <a:cubicBezTo>
                    <a:pt x="226" y="498"/>
                    <a:pt x="226" y="498"/>
                    <a:pt x="226" y="498"/>
                  </a:cubicBezTo>
                  <a:cubicBezTo>
                    <a:pt x="226" y="497"/>
                    <a:pt x="226" y="497"/>
                    <a:pt x="226" y="497"/>
                  </a:cubicBezTo>
                  <a:cubicBezTo>
                    <a:pt x="226" y="497"/>
                    <a:pt x="226" y="497"/>
                    <a:pt x="226" y="497"/>
                  </a:cubicBezTo>
                  <a:cubicBezTo>
                    <a:pt x="226" y="497"/>
                    <a:pt x="226" y="497"/>
                    <a:pt x="226" y="497"/>
                  </a:cubicBezTo>
                  <a:cubicBezTo>
                    <a:pt x="226" y="497"/>
                    <a:pt x="226" y="497"/>
                    <a:pt x="226" y="497"/>
                  </a:cubicBezTo>
                  <a:cubicBezTo>
                    <a:pt x="225" y="496"/>
                    <a:pt x="225" y="496"/>
                    <a:pt x="225" y="496"/>
                  </a:cubicBezTo>
                  <a:cubicBezTo>
                    <a:pt x="225" y="496"/>
                    <a:pt x="225" y="496"/>
                    <a:pt x="225" y="496"/>
                  </a:cubicBezTo>
                  <a:cubicBezTo>
                    <a:pt x="225" y="496"/>
                    <a:pt x="225" y="496"/>
                    <a:pt x="225" y="496"/>
                  </a:cubicBezTo>
                  <a:cubicBezTo>
                    <a:pt x="225" y="496"/>
                    <a:pt x="225" y="496"/>
                    <a:pt x="225" y="496"/>
                  </a:cubicBezTo>
                  <a:cubicBezTo>
                    <a:pt x="225" y="495"/>
                    <a:pt x="225" y="495"/>
                    <a:pt x="225" y="495"/>
                  </a:cubicBezTo>
                  <a:cubicBezTo>
                    <a:pt x="225" y="495"/>
                    <a:pt x="225" y="495"/>
                    <a:pt x="225" y="495"/>
                  </a:cubicBezTo>
                  <a:cubicBezTo>
                    <a:pt x="225" y="496"/>
                    <a:pt x="225" y="496"/>
                    <a:pt x="225" y="496"/>
                  </a:cubicBezTo>
                  <a:cubicBezTo>
                    <a:pt x="224" y="494"/>
                    <a:pt x="224" y="494"/>
                    <a:pt x="224" y="494"/>
                  </a:cubicBezTo>
                  <a:cubicBezTo>
                    <a:pt x="224" y="494"/>
                    <a:pt x="224" y="494"/>
                    <a:pt x="224" y="494"/>
                  </a:cubicBezTo>
                  <a:cubicBezTo>
                    <a:pt x="222" y="493"/>
                    <a:pt x="222" y="493"/>
                    <a:pt x="222" y="493"/>
                  </a:cubicBezTo>
                  <a:cubicBezTo>
                    <a:pt x="221" y="493"/>
                    <a:pt x="221" y="493"/>
                    <a:pt x="221" y="493"/>
                  </a:cubicBezTo>
                  <a:cubicBezTo>
                    <a:pt x="221" y="493"/>
                    <a:pt x="221" y="493"/>
                    <a:pt x="221" y="493"/>
                  </a:cubicBezTo>
                  <a:cubicBezTo>
                    <a:pt x="221" y="493"/>
                    <a:pt x="221" y="493"/>
                    <a:pt x="221" y="493"/>
                  </a:cubicBezTo>
                  <a:cubicBezTo>
                    <a:pt x="221" y="493"/>
                    <a:pt x="221" y="493"/>
                    <a:pt x="221" y="493"/>
                  </a:cubicBezTo>
                  <a:cubicBezTo>
                    <a:pt x="221" y="494"/>
                    <a:pt x="221" y="494"/>
                    <a:pt x="221" y="494"/>
                  </a:cubicBezTo>
                  <a:cubicBezTo>
                    <a:pt x="220" y="494"/>
                    <a:pt x="220" y="494"/>
                    <a:pt x="220" y="494"/>
                  </a:cubicBezTo>
                  <a:cubicBezTo>
                    <a:pt x="220" y="494"/>
                    <a:pt x="220" y="494"/>
                    <a:pt x="220" y="494"/>
                  </a:cubicBezTo>
                  <a:cubicBezTo>
                    <a:pt x="220" y="494"/>
                    <a:pt x="220" y="494"/>
                    <a:pt x="220" y="494"/>
                  </a:cubicBezTo>
                  <a:cubicBezTo>
                    <a:pt x="220" y="494"/>
                    <a:pt x="220" y="494"/>
                    <a:pt x="220" y="494"/>
                  </a:cubicBezTo>
                  <a:cubicBezTo>
                    <a:pt x="221" y="494"/>
                    <a:pt x="221" y="494"/>
                    <a:pt x="221" y="494"/>
                  </a:cubicBezTo>
                  <a:cubicBezTo>
                    <a:pt x="221" y="494"/>
                    <a:pt x="221" y="494"/>
                    <a:pt x="221" y="494"/>
                  </a:cubicBezTo>
                  <a:cubicBezTo>
                    <a:pt x="221" y="494"/>
                    <a:pt x="221" y="494"/>
                    <a:pt x="221" y="494"/>
                  </a:cubicBezTo>
                  <a:cubicBezTo>
                    <a:pt x="221" y="494"/>
                    <a:pt x="221" y="494"/>
                    <a:pt x="221" y="494"/>
                  </a:cubicBezTo>
                  <a:cubicBezTo>
                    <a:pt x="221" y="494"/>
                    <a:pt x="221" y="494"/>
                    <a:pt x="221" y="494"/>
                  </a:cubicBezTo>
                  <a:cubicBezTo>
                    <a:pt x="222" y="494"/>
                    <a:pt x="222" y="494"/>
                    <a:pt x="222" y="494"/>
                  </a:cubicBezTo>
                  <a:cubicBezTo>
                    <a:pt x="222" y="494"/>
                    <a:pt x="222" y="494"/>
                    <a:pt x="222" y="494"/>
                  </a:cubicBezTo>
                  <a:cubicBezTo>
                    <a:pt x="222" y="495"/>
                    <a:pt x="222" y="495"/>
                    <a:pt x="222" y="495"/>
                  </a:cubicBezTo>
                  <a:cubicBezTo>
                    <a:pt x="221" y="495"/>
                    <a:pt x="221" y="495"/>
                    <a:pt x="221" y="495"/>
                  </a:cubicBezTo>
                  <a:cubicBezTo>
                    <a:pt x="221" y="495"/>
                    <a:pt x="221" y="495"/>
                    <a:pt x="221" y="495"/>
                  </a:cubicBezTo>
                  <a:cubicBezTo>
                    <a:pt x="221" y="495"/>
                    <a:pt x="221" y="495"/>
                    <a:pt x="221" y="495"/>
                  </a:cubicBezTo>
                  <a:cubicBezTo>
                    <a:pt x="221" y="495"/>
                    <a:pt x="221" y="495"/>
                    <a:pt x="221" y="495"/>
                  </a:cubicBezTo>
                  <a:cubicBezTo>
                    <a:pt x="221" y="494"/>
                    <a:pt x="221" y="494"/>
                    <a:pt x="221" y="494"/>
                  </a:cubicBezTo>
                  <a:cubicBezTo>
                    <a:pt x="220" y="494"/>
                    <a:pt x="220" y="494"/>
                    <a:pt x="220" y="494"/>
                  </a:cubicBezTo>
                  <a:cubicBezTo>
                    <a:pt x="220" y="493"/>
                    <a:pt x="220" y="493"/>
                    <a:pt x="220" y="493"/>
                  </a:cubicBezTo>
                  <a:cubicBezTo>
                    <a:pt x="220" y="493"/>
                    <a:pt x="220" y="493"/>
                    <a:pt x="220" y="493"/>
                  </a:cubicBezTo>
                  <a:cubicBezTo>
                    <a:pt x="220" y="493"/>
                    <a:pt x="220" y="493"/>
                    <a:pt x="220" y="493"/>
                  </a:cubicBezTo>
                  <a:cubicBezTo>
                    <a:pt x="220" y="493"/>
                    <a:pt x="220" y="493"/>
                    <a:pt x="220" y="493"/>
                  </a:cubicBezTo>
                  <a:cubicBezTo>
                    <a:pt x="220" y="493"/>
                    <a:pt x="220" y="493"/>
                    <a:pt x="220" y="493"/>
                  </a:cubicBezTo>
                  <a:cubicBezTo>
                    <a:pt x="220" y="493"/>
                    <a:pt x="220" y="493"/>
                    <a:pt x="220" y="493"/>
                  </a:cubicBezTo>
                  <a:cubicBezTo>
                    <a:pt x="220" y="493"/>
                    <a:pt x="220" y="493"/>
                    <a:pt x="220" y="493"/>
                  </a:cubicBezTo>
                  <a:cubicBezTo>
                    <a:pt x="220" y="492"/>
                    <a:pt x="220" y="492"/>
                    <a:pt x="220" y="492"/>
                  </a:cubicBezTo>
                  <a:cubicBezTo>
                    <a:pt x="220" y="492"/>
                    <a:pt x="220" y="492"/>
                    <a:pt x="220" y="492"/>
                  </a:cubicBezTo>
                  <a:cubicBezTo>
                    <a:pt x="219" y="492"/>
                    <a:pt x="219" y="492"/>
                    <a:pt x="219" y="492"/>
                  </a:cubicBezTo>
                  <a:cubicBezTo>
                    <a:pt x="218" y="492"/>
                    <a:pt x="218" y="492"/>
                    <a:pt x="218" y="492"/>
                  </a:cubicBezTo>
                  <a:cubicBezTo>
                    <a:pt x="218" y="492"/>
                    <a:pt x="218" y="492"/>
                    <a:pt x="218" y="492"/>
                  </a:cubicBezTo>
                  <a:cubicBezTo>
                    <a:pt x="218" y="492"/>
                    <a:pt x="218" y="492"/>
                    <a:pt x="218" y="492"/>
                  </a:cubicBezTo>
                  <a:cubicBezTo>
                    <a:pt x="217" y="492"/>
                    <a:pt x="217" y="492"/>
                    <a:pt x="217" y="492"/>
                  </a:cubicBezTo>
                  <a:cubicBezTo>
                    <a:pt x="217" y="492"/>
                    <a:pt x="217" y="492"/>
                    <a:pt x="217" y="492"/>
                  </a:cubicBezTo>
                  <a:cubicBezTo>
                    <a:pt x="217" y="492"/>
                    <a:pt x="217" y="492"/>
                    <a:pt x="217" y="492"/>
                  </a:cubicBezTo>
                  <a:cubicBezTo>
                    <a:pt x="217" y="492"/>
                    <a:pt x="217" y="492"/>
                    <a:pt x="217" y="492"/>
                  </a:cubicBezTo>
                  <a:cubicBezTo>
                    <a:pt x="217" y="492"/>
                    <a:pt x="217" y="492"/>
                    <a:pt x="217" y="492"/>
                  </a:cubicBezTo>
                  <a:cubicBezTo>
                    <a:pt x="217" y="492"/>
                    <a:pt x="217" y="492"/>
                    <a:pt x="217" y="492"/>
                  </a:cubicBezTo>
                  <a:cubicBezTo>
                    <a:pt x="217" y="493"/>
                    <a:pt x="217" y="493"/>
                    <a:pt x="217" y="493"/>
                  </a:cubicBezTo>
                  <a:cubicBezTo>
                    <a:pt x="217" y="493"/>
                    <a:pt x="217" y="493"/>
                    <a:pt x="217" y="493"/>
                  </a:cubicBezTo>
                  <a:cubicBezTo>
                    <a:pt x="217" y="493"/>
                    <a:pt x="217" y="493"/>
                    <a:pt x="217" y="493"/>
                  </a:cubicBezTo>
                  <a:cubicBezTo>
                    <a:pt x="218" y="494"/>
                    <a:pt x="218" y="494"/>
                    <a:pt x="218" y="494"/>
                  </a:cubicBezTo>
                  <a:cubicBezTo>
                    <a:pt x="218" y="495"/>
                    <a:pt x="218" y="495"/>
                    <a:pt x="218" y="495"/>
                  </a:cubicBezTo>
                  <a:cubicBezTo>
                    <a:pt x="218" y="495"/>
                    <a:pt x="218" y="495"/>
                    <a:pt x="218" y="495"/>
                  </a:cubicBezTo>
                  <a:cubicBezTo>
                    <a:pt x="218" y="495"/>
                    <a:pt x="218" y="495"/>
                    <a:pt x="218" y="495"/>
                  </a:cubicBezTo>
                  <a:cubicBezTo>
                    <a:pt x="218" y="495"/>
                    <a:pt x="218" y="495"/>
                    <a:pt x="218" y="495"/>
                  </a:cubicBezTo>
                  <a:cubicBezTo>
                    <a:pt x="218" y="495"/>
                    <a:pt x="218" y="495"/>
                    <a:pt x="218" y="495"/>
                  </a:cubicBezTo>
                  <a:cubicBezTo>
                    <a:pt x="219" y="495"/>
                    <a:pt x="219" y="495"/>
                    <a:pt x="219" y="495"/>
                  </a:cubicBezTo>
                  <a:cubicBezTo>
                    <a:pt x="219" y="495"/>
                    <a:pt x="219" y="495"/>
                    <a:pt x="219" y="495"/>
                  </a:cubicBezTo>
                  <a:cubicBezTo>
                    <a:pt x="219" y="496"/>
                    <a:pt x="219" y="496"/>
                    <a:pt x="219" y="496"/>
                  </a:cubicBezTo>
                  <a:cubicBezTo>
                    <a:pt x="219" y="496"/>
                    <a:pt x="219" y="496"/>
                    <a:pt x="219" y="496"/>
                  </a:cubicBezTo>
                  <a:cubicBezTo>
                    <a:pt x="219" y="496"/>
                    <a:pt x="219" y="496"/>
                    <a:pt x="219" y="496"/>
                  </a:cubicBezTo>
                  <a:cubicBezTo>
                    <a:pt x="218" y="496"/>
                    <a:pt x="218" y="496"/>
                    <a:pt x="218" y="496"/>
                  </a:cubicBezTo>
                  <a:cubicBezTo>
                    <a:pt x="218" y="496"/>
                    <a:pt x="218" y="496"/>
                    <a:pt x="218" y="496"/>
                  </a:cubicBezTo>
                  <a:cubicBezTo>
                    <a:pt x="218" y="497"/>
                    <a:pt x="218" y="497"/>
                    <a:pt x="218" y="497"/>
                  </a:cubicBezTo>
                  <a:cubicBezTo>
                    <a:pt x="216" y="496"/>
                    <a:pt x="216" y="496"/>
                    <a:pt x="216" y="496"/>
                  </a:cubicBezTo>
                  <a:cubicBezTo>
                    <a:pt x="216" y="497"/>
                    <a:pt x="216" y="497"/>
                    <a:pt x="216" y="497"/>
                  </a:cubicBezTo>
                  <a:cubicBezTo>
                    <a:pt x="216" y="497"/>
                    <a:pt x="216" y="497"/>
                    <a:pt x="216" y="497"/>
                  </a:cubicBezTo>
                  <a:cubicBezTo>
                    <a:pt x="216" y="497"/>
                    <a:pt x="216" y="497"/>
                    <a:pt x="216" y="497"/>
                  </a:cubicBezTo>
                  <a:cubicBezTo>
                    <a:pt x="216" y="497"/>
                    <a:pt x="216" y="497"/>
                    <a:pt x="216" y="497"/>
                  </a:cubicBezTo>
                  <a:cubicBezTo>
                    <a:pt x="216" y="498"/>
                    <a:pt x="216" y="498"/>
                    <a:pt x="216" y="498"/>
                  </a:cubicBezTo>
                  <a:cubicBezTo>
                    <a:pt x="216" y="498"/>
                    <a:pt x="216" y="498"/>
                    <a:pt x="216" y="498"/>
                  </a:cubicBezTo>
                  <a:cubicBezTo>
                    <a:pt x="216" y="497"/>
                    <a:pt x="216" y="497"/>
                    <a:pt x="216" y="497"/>
                  </a:cubicBezTo>
                  <a:cubicBezTo>
                    <a:pt x="215" y="497"/>
                    <a:pt x="215" y="497"/>
                    <a:pt x="215" y="497"/>
                  </a:cubicBezTo>
                  <a:cubicBezTo>
                    <a:pt x="215" y="497"/>
                    <a:pt x="215" y="497"/>
                    <a:pt x="215" y="497"/>
                  </a:cubicBezTo>
                  <a:cubicBezTo>
                    <a:pt x="215" y="498"/>
                    <a:pt x="215" y="498"/>
                    <a:pt x="215" y="498"/>
                  </a:cubicBezTo>
                  <a:cubicBezTo>
                    <a:pt x="215" y="498"/>
                    <a:pt x="215" y="498"/>
                    <a:pt x="215" y="498"/>
                  </a:cubicBezTo>
                  <a:cubicBezTo>
                    <a:pt x="215" y="498"/>
                    <a:pt x="215" y="498"/>
                    <a:pt x="215" y="498"/>
                  </a:cubicBezTo>
                  <a:cubicBezTo>
                    <a:pt x="214" y="498"/>
                    <a:pt x="214" y="498"/>
                    <a:pt x="214" y="498"/>
                  </a:cubicBezTo>
                  <a:cubicBezTo>
                    <a:pt x="214" y="497"/>
                    <a:pt x="214" y="497"/>
                    <a:pt x="214" y="497"/>
                  </a:cubicBezTo>
                  <a:cubicBezTo>
                    <a:pt x="213" y="496"/>
                    <a:pt x="213" y="496"/>
                    <a:pt x="213" y="496"/>
                  </a:cubicBezTo>
                  <a:cubicBezTo>
                    <a:pt x="213" y="496"/>
                    <a:pt x="213" y="496"/>
                    <a:pt x="213" y="496"/>
                  </a:cubicBezTo>
                  <a:cubicBezTo>
                    <a:pt x="212" y="496"/>
                    <a:pt x="212" y="496"/>
                    <a:pt x="212" y="496"/>
                  </a:cubicBezTo>
                  <a:cubicBezTo>
                    <a:pt x="212" y="495"/>
                    <a:pt x="212" y="495"/>
                    <a:pt x="212" y="495"/>
                  </a:cubicBezTo>
                  <a:cubicBezTo>
                    <a:pt x="212" y="495"/>
                    <a:pt x="212" y="495"/>
                    <a:pt x="212" y="495"/>
                  </a:cubicBezTo>
                  <a:cubicBezTo>
                    <a:pt x="212" y="495"/>
                    <a:pt x="212" y="495"/>
                    <a:pt x="212" y="495"/>
                  </a:cubicBezTo>
                  <a:cubicBezTo>
                    <a:pt x="212" y="495"/>
                    <a:pt x="212" y="495"/>
                    <a:pt x="212" y="495"/>
                  </a:cubicBezTo>
                  <a:cubicBezTo>
                    <a:pt x="212" y="496"/>
                    <a:pt x="212" y="496"/>
                    <a:pt x="212" y="496"/>
                  </a:cubicBezTo>
                  <a:cubicBezTo>
                    <a:pt x="212" y="497"/>
                    <a:pt x="212" y="497"/>
                    <a:pt x="212" y="497"/>
                  </a:cubicBezTo>
                  <a:cubicBezTo>
                    <a:pt x="212" y="497"/>
                    <a:pt x="212" y="497"/>
                    <a:pt x="212" y="497"/>
                  </a:cubicBezTo>
                  <a:cubicBezTo>
                    <a:pt x="212" y="497"/>
                    <a:pt x="212" y="497"/>
                    <a:pt x="212" y="497"/>
                  </a:cubicBezTo>
                  <a:cubicBezTo>
                    <a:pt x="212" y="497"/>
                    <a:pt x="212" y="497"/>
                    <a:pt x="212" y="497"/>
                  </a:cubicBezTo>
                  <a:cubicBezTo>
                    <a:pt x="212" y="497"/>
                    <a:pt x="212" y="497"/>
                    <a:pt x="212" y="497"/>
                  </a:cubicBezTo>
                  <a:cubicBezTo>
                    <a:pt x="212" y="497"/>
                    <a:pt x="212" y="497"/>
                    <a:pt x="212" y="497"/>
                  </a:cubicBezTo>
                  <a:cubicBezTo>
                    <a:pt x="212" y="497"/>
                    <a:pt x="212" y="497"/>
                    <a:pt x="212" y="497"/>
                  </a:cubicBezTo>
                  <a:cubicBezTo>
                    <a:pt x="212" y="497"/>
                    <a:pt x="212" y="497"/>
                    <a:pt x="212" y="497"/>
                  </a:cubicBezTo>
                  <a:cubicBezTo>
                    <a:pt x="212" y="497"/>
                    <a:pt x="212" y="497"/>
                    <a:pt x="212" y="497"/>
                  </a:cubicBezTo>
                  <a:cubicBezTo>
                    <a:pt x="212" y="497"/>
                    <a:pt x="212" y="497"/>
                    <a:pt x="212" y="497"/>
                  </a:cubicBezTo>
                  <a:cubicBezTo>
                    <a:pt x="211" y="496"/>
                    <a:pt x="211" y="496"/>
                    <a:pt x="211" y="496"/>
                  </a:cubicBezTo>
                  <a:cubicBezTo>
                    <a:pt x="211" y="496"/>
                    <a:pt x="211" y="496"/>
                    <a:pt x="211" y="496"/>
                  </a:cubicBezTo>
                  <a:cubicBezTo>
                    <a:pt x="210" y="496"/>
                    <a:pt x="210" y="496"/>
                    <a:pt x="210" y="496"/>
                  </a:cubicBezTo>
                  <a:cubicBezTo>
                    <a:pt x="210" y="496"/>
                    <a:pt x="210" y="496"/>
                    <a:pt x="210" y="496"/>
                  </a:cubicBezTo>
                  <a:cubicBezTo>
                    <a:pt x="210" y="496"/>
                    <a:pt x="210" y="496"/>
                    <a:pt x="210" y="496"/>
                  </a:cubicBezTo>
                  <a:cubicBezTo>
                    <a:pt x="210" y="497"/>
                    <a:pt x="210" y="497"/>
                    <a:pt x="210" y="497"/>
                  </a:cubicBezTo>
                  <a:cubicBezTo>
                    <a:pt x="210" y="497"/>
                    <a:pt x="210" y="497"/>
                    <a:pt x="210" y="497"/>
                  </a:cubicBezTo>
                  <a:cubicBezTo>
                    <a:pt x="210" y="497"/>
                    <a:pt x="210" y="497"/>
                    <a:pt x="210" y="497"/>
                  </a:cubicBezTo>
                  <a:cubicBezTo>
                    <a:pt x="211" y="498"/>
                    <a:pt x="211" y="498"/>
                    <a:pt x="211" y="498"/>
                  </a:cubicBezTo>
                  <a:cubicBezTo>
                    <a:pt x="212" y="499"/>
                    <a:pt x="212" y="499"/>
                    <a:pt x="212" y="499"/>
                  </a:cubicBezTo>
                  <a:cubicBezTo>
                    <a:pt x="212" y="500"/>
                    <a:pt x="212" y="500"/>
                    <a:pt x="212" y="500"/>
                  </a:cubicBezTo>
                  <a:cubicBezTo>
                    <a:pt x="212" y="500"/>
                    <a:pt x="212" y="500"/>
                    <a:pt x="212" y="500"/>
                  </a:cubicBezTo>
                  <a:cubicBezTo>
                    <a:pt x="212" y="500"/>
                    <a:pt x="212" y="500"/>
                    <a:pt x="212" y="500"/>
                  </a:cubicBezTo>
                  <a:cubicBezTo>
                    <a:pt x="212" y="500"/>
                    <a:pt x="212" y="500"/>
                    <a:pt x="212" y="500"/>
                  </a:cubicBezTo>
                  <a:cubicBezTo>
                    <a:pt x="212" y="500"/>
                    <a:pt x="212" y="500"/>
                    <a:pt x="212" y="500"/>
                  </a:cubicBezTo>
                  <a:cubicBezTo>
                    <a:pt x="212" y="500"/>
                    <a:pt x="212" y="500"/>
                    <a:pt x="212" y="500"/>
                  </a:cubicBezTo>
                  <a:cubicBezTo>
                    <a:pt x="213" y="501"/>
                    <a:pt x="213" y="501"/>
                    <a:pt x="213" y="501"/>
                  </a:cubicBezTo>
                  <a:cubicBezTo>
                    <a:pt x="214" y="501"/>
                    <a:pt x="214" y="501"/>
                    <a:pt x="214" y="501"/>
                  </a:cubicBezTo>
                  <a:cubicBezTo>
                    <a:pt x="214" y="502"/>
                    <a:pt x="214" y="502"/>
                    <a:pt x="214" y="502"/>
                  </a:cubicBezTo>
                  <a:cubicBezTo>
                    <a:pt x="214" y="502"/>
                    <a:pt x="214" y="502"/>
                    <a:pt x="214" y="502"/>
                  </a:cubicBezTo>
                  <a:cubicBezTo>
                    <a:pt x="214" y="503"/>
                    <a:pt x="214" y="503"/>
                    <a:pt x="214" y="503"/>
                  </a:cubicBezTo>
                  <a:cubicBezTo>
                    <a:pt x="213" y="504"/>
                    <a:pt x="213" y="504"/>
                    <a:pt x="213" y="504"/>
                  </a:cubicBezTo>
                  <a:cubicBezTo>
                    <a:pt x="213" y="504"/>
                    <a:pt x="213" y="504"/>
                    <a:pt x="213" y="504"/>
                  </a:cubicBezTo>
                  <a:cubicBezTo>
                    <a:pt x="213" y="503"/>
                    <a:pt x="213" y="503"/>
                    <a:pt x="213" y="503"/>
                  </a:cubicBezTo>
                  <a:cubicBezTo>
                    <a:pt x="213" y="503"/>
                    <a:pt x="213" y="503"/>
                    <a:pt x="213" y="503"/>
                  </a:cubicBezTo>
                  <a:cubicBezTo>
                    <a:pt x="213" y="502"/>
                    <a:pt x="213" y="502"/>
                    <a:pt x="213" y="502"/>
                  </a:cubicBezTo>
                  <a:cubicBezTo>
                    <a:pt x="213" y="502"/>
                    <a:pt x="213" y="502"/>
                    <a:pt x="213" y="502"/>
                  </a:cubicBezTo>
                  <a:cubicBezTo>
                    <a:pt x="213" y="502"/>
                    <a:pt x="213" y="502"/>
                    <a:pt x="213" y="502"/>
                  </a:cubicBezTo>
                  <a:cubicBezTo>
                    <a:pt x="213" y="501"/>
                    <a:pt x="213" y="501"/>
                    <a:pt x="213" y="501"/>
                  </a:cubicBezTo>
                  <a:cubicBezTo>
                    <a:pt x="213" y="501"/>
                    <a:pt x="213" y="501"/>
                    <a:pt x="213" y="501"/>
                  </a:cubicBezTo>
                  <a:cubicBezTo>
                    <a:pt x="213" y="501"/>
                    <a:pt x="213" y="501"/>
                    <a:pt x="213" y="501"/>
                  </a:cubicBezTo>
                  <a:cubicBezTo>
                    <a:pt x="212" y="501"/>
                    <a:pt x="212" y="501"/>
                    <a:pt x="212" y="501"/>
                  </a:cubicBezTo>
                  <a:cubicBezTo>
                    <a:pt x="212" y="501"/>
                    <a:pt x="212" y="501"/>
                    <a:pt x="212" y="501"/>
                  </a:cubicBezTo>
                  <a:cubicBezTo>
                    <a:pt x="212" y="502"/>
                    <a:pt x="212" y="502"/>
                    <a:pt x="212" y="502"/>
                  </a:cubicBezTo>
                  <a:cubicBezTo>
                    <a:pt x="212" y="502"/>
                    <a:pt x="212" y="502"/>
                    <a:pt x="212" y="502"/>
                  </a:cubicBezTo>
                  <a:cubicBezTo>
                    <a:pt x="212" y="502"/>
                    <a:pt x="212" y="502"/>
                    <a:pt x="212" y="502"/>
                  </a:cubicBezTo>
                  <a:cubicBezTo>
                    <a:pt x="211" y="502"/>
                    <a:pt x="211" y="502"/>
                    <a:pt x="211" y="502"/>
                  </a:cubicBezTo>
                  <a:cubicBezTo>
                    <a:pt x="211" y="502"/>
                    <a:pt x="211" y="502"/>
                    <a:pt x="211" y="502"/>
                  </a:cubicBezTo>
                  <a:cubicBezTo>
                    <a:pt x="211" y="502"/>
                    <a:pt x="211" y="502"/>
                    <a:pt x="211" y="502"/>
                  </a:cubicBezTo>
                  <a:cubicBezTo>
                    <a:pt x="212" y="503"/>
                    <a:pt x="212" y="503"/>
                    <a:pt x="212" y="503"/>
                  </a:cubicBezTo>
                  <a:cubicBezTo>
                    <a:pt x="212" y="503"/>
                    <a:pt x="212" y="503"/>
                    <a:pt x="212" y="503"/>
                  </a:cubicBezTo>
                  <a:cubicBezTo>
                    <a:pt x="213" y="504"/>
                    <a:pt x="213" y="504"/>
                    <a:pt x="213" y="504"/>
                  </a:cubicBezTo>
                  <a:cubicBezTo>
                    <a:pt x="213" y="504"/>
                    <a:pt x="213" y="504"/>
                    <a:pt x="213" y="504"/>
                  </a:cubicBezTo>
                  <a:cubicBezTo>
                    <a:pt x="213" y="505"/>
                    <a:pt x="213" y="505"/>
                    <a:pt x="213" y="505"/>
                  </a:cubicBezTo>
                  <a:cubicBezTo>
                    <a:pt x="213" y="506"/>
                    <a:pt x="213" y="506"/>
                    <a:pt x="213" y="506"/>
                  </a:cubicBezTo>
                  <a:cubicBezTo>
                    <a:pt x="213" y="506"/>
                    <a:pt x="213" y="506"/>
                    <a:pt x="213" y="506"/>
                  </a:cubicBezTo>
                  <a:cubicBezTo>
                    <a:pt x="214" y="507"/>
                    <a:pt x="214" y="507"/>
                    <a:pt x="214" y="507"/>
                  </a:cubicBezTo>
                  <a:cubicBezTo>
                    <a:pt x="215" y="507"/>
                    <a:pt x="215" y="507"/>
                    <a:pt x="215" y="507"/>
                  </a:cubicBezTo>
                  <a:cubicBezTo>
                    <a:pt x="215" y="507"/>
                    <a:pt x="215" y="507"/>
                    <a:pt x="215" y="507"/>
                  </a:cubicBezTo>
                  <a:cubicBezTo>
                    <a:pt x="215" y="508"/>
                    <a:pt x="215" y="508"/>
                    <a:pt x="215" y="508"/>
                  </a:cubicBezTo>
                  <a:cubicBezTo>
                    <a:pt x="215" y="508"/>
                    <a:pt x="215" y="508"/>
                    <a:pt x="215" y="508"/>
                  </a:cubicBezTo>
                  <a:cubicBezTo>
                    <a:pt x="215" y="508"/>
                    <a:pt x="215" y="508"/>
                    <a:pt x="215" y="508"/>
                  </a:cubicBezTo>
                  <a:cubicBezTo>
                    <a:pt x="215" y="508"/>
                    <a:pt x="215" y="508"/>
                    <a:pt x="215" y="508"/>
                  </a:cubicBezTo>
                  <a:cubicBezTo>
                    <a:pt x="215" y="509"/>
                    <a:pt x="215" y="509"/>
                    <a:pt x="215" y="509"/>
                  </a:cubicBezTo>
                  <a:cubicBezTo>
                    <a:pt x="215" y="509"/>
                    <a:pt x="215" y="509"/>
                    <a:pt x="215" y="509"/>
                  </a:cubicBezTo>
                  <a:cubicBezTo>
                    <a:pt x="215" y="509"/>
                    <a:pt x="215" y="509"/>
                    <a:pt x="215" y="509"/>
                  </a:cubicBezTo>
                  <a:cubicBezTo>
                    <a:pt x="216" y="510"/>
                    <a:pt x="216" y="510"/>
                    <a:pt x="216" y="510"/>
                  </a:cubicBezTo>
                  <a:cubicBezTo>
                    <a:pt x="216" y="510"/>
                    <a:pt x="216" y="510"/>
                    <a:pt x="216" y="510"/>
                  </a:cubicBezTo>
                  <a:cubicBezTo>
                    <a:pt x="216" y="510"/>
                    <a:pt x="216" y="510"/>
                    <a:pt x="216" y="510"/>
                  </a:cubicBezTo>
                  <a:cubicBezTo>
                    <a:pt x="217" y="510"/>
                    <a:pt x="217" y="510"/>
                    <a:pt x="217" y="510"/>
                  </a:cubicBezTo>
                  <a:cubicBezTo>
                    <a:pt x="217" y="510"/>
                    <a:pt x="217" y="510"/>
                    <a:pt x="217" y="510"/>
                  </a:cubicBezTo>
                  <a:cubicBezTo>
                    <a:pt x="216" y="509"/>
                    <a:pt x="216" y="509"/>
                    <a:pt x="216" y="509"/>
                  </a:cubicBezTo>
                  <a:cubicBezTo>
                    <a:pt x="216" y="508"/>
                    <a:pt x="216" y="508"/>
                    <a:pt x="216" y="508"/>
                  </a:cubicBezTo>
                  <a:cubicBezTo>
                    <a:pt x="216" y="508"/>
                    <a:pt x="216" y="508"/>
                    <a:pt x="216" y="508"/>
                  </a:cubicBezTo>
                  <a:cubicBezTo>
                    <a:pt x="217" y="507"/>
                    <a:pt x="217" y="507"/>
                    <a:pt x="217" y="507"/>
                  </a:cubicBezTo>
                  <a:cubicBezTo>
                    <a:pt x="217" y="507"/>
                    <a:pt x="217" y="507"/>
                    <a:pt x="217" y="507"/>
                  </a:cubicBezTo>
                  <a:cubicBezTo>
                    <a:pt x="217" y="507"/>
                    <a:pt x="217" y="507"/>
                    <a:pt x="217" y="507"/>
                  </a:cubicBezTo>
                  <a:cubicBezTo>
                    <a:pt x="217" y="508"/>
                    <a:pt x="217" y="508"/>
                    <a:pt x="217" y="508"/>
                  </a:cubicBezTo>
                  <a:cubicBezTo>
                    <a:pt x="217" y="508"/>
                    <a:pt x="217" y="508"/>
                    <a:pt x="217" y="508"/>
                  </a:cubicBezTo>
                  <a:cubicBezTo>
                    <a:pt x="218" y="507"/>
                    <a:pt x="218" y="507"/>
                    <a:pt x="218" y="507"/>
                  </a:cubicBezTo>
                  <a:cubicBezTo>
                    <a:pt x="218" y="507"/>
                    <a:pt x="218" y="507"/>
                    <a:pt x="218" y="507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20" y="506"/>
                    <a:pt x="220" y="506"/>
                    <a:pt x="220" y="506"/>
                  </a:cubicBezTo>
                  <a:cubicBezTo>
                    <a:pt x="220" y="507"/>
                    <a:pt x="220" y="507"/>
                    <a:pt x="220" y="507"/>
                  </a:cubicBezTo>
                  <a:cubicBezTo>
                    <a:pt x="220" y="506"/>
                    <a:pt x="220" y="506"/>
                    <a:pt x="220" y="506"/>
                  </a:cubicBezTo>
                  <a:cubicBezTo>
                    <a:pt x="220" y="506"/>
                    <a:pt x="220" y="506"/>
                    <a:pt x="220" y="506"/>
                  </a:cubicBezTo>
                  <a:cubicBezTo>
                    <a:pt x="220" y="506"/>
                    <a:pt x="220" y="506"/>
                    <a:pt x="220" y="506"/>
                  </a:cubicBezTo>
                  <a:cubicBezTo>
                    <a:pt x="220" y="506"/>
                    <a:pt x="220" y="506"/>
                    <a:pt x="220" y="506"/>
                  </a:cubicBezTo>
                  <a:cubicBezTo>
                    <a:pt x="220" y="505"/>
                    <a:pt x="220" y="505"/>
                    <a:pt x="220" y="505"/>
                  </a:cubicBezTo>
                  <a:cubicBezTo>
                    <a:pt x="220" y="505"/>
                    <a:pt x="220" y="505"/>
                    <a:pt x="220" y="505"/>
                  </a:cubicBezTo>
                  <a:cubicBezTo>
                    <a:pt x="220" y="505"/>
                    <a:pt x="220" y="505"/>
                    <a:pt x="220" y="505"/>
                  </a:cubicBezTo>
                  <a:cubicBezTo>
                    <a:pt x="220" y="506"/>
                    <a:pt x="220" y="506"/>
                    <a:pt x="220" y="506"/>
                  </a:cubicBezTo>
                  <a:cubicBezTo>
                    <a:pt x="221" y="506"/>
                    <a:pt x="221" y="506"/>
                    <a:pt x="221" y="506"/>
                  </a:cubicBezTo>
                  <a:cubicBezTo>
                    <a:pt x="222" y="507"/>
                    <a:pt x="222" y="507"/>
                    <a:pt x="222" y="507"/>
                  </a:cubicBezTo>
                  <a:cubicBezTo>
                    <a:pt x="222" y="508"/>
                    <a:pt x="222" y="508"/>
                    <a:pt x="222" y="508"/>
                  </a:cubicBezTo>
                  <a:cubicBezTo>
                    <a:pt x="223" y="509"/>
                    <a:pt x="223" y="509"/>
                    <a:pt x="223" y="509"/>
                  </a:cubicBezTo>
                  <a:cubicBezTo>
                    <a:pt x="223" y="509"/>
                    <a:pt x="223" y="509"/>
                    <a:pt x="223" y="509"/>
                  </a:cubicBezTo>
                  <a:cubicBezTo>
                    <a:pt x="224" y="509"/>
                    <a:pt x="224" y="509"/>
                    <a:pt x="224" y="509"/>
                  </a:cubicBezTo>
                  <a:cubicBezTo>
                    <a:pt x="224" y="509"/>
                    <a:pt x="224" y="509"/>
                    <a:pt x="224" y="509"/>
                  </a:cubicBezTo>
                  <a:cubicBezTo>
                    <a:pt x="224" y="508"/>
                    <a:pt x="224" y="508"/>
                    <a:pt x="224" y="508"/>
                  </a:cubicBezTo>
                  <a:cubicBezTo>
                    <a:pt x="224" y="508"/>
                    <a:pt x="224" y="508"/>
                    <a:pt x="224" y="508"/>
                  </a:cubicBezTo>
                  <a:cubicBezTo>
                    <a:pt x="224" y="508"/>
                    <a:pt x="224" y="508"/>
                    <a:pt x="224" y="508"/>
                  </a:cubicBezTo>
                  <a:cubicBezTo>
                    <a:pt x="225" y="508"/>
                    <a:pt x="225" y="508"/>
                    <a:pt x="225" y="508"/>
                  </a:cubicBezTo>
                  <a:cubicBezTo>
                    <a:pt x="225" y="508"/>
                    <a:pt x="225" y="508"/>
                    <a:pt x="225" y="508"/>
                  </a:cubicBezTo>
                  <a:cubicBezTo>
                    <a:pt x="225" y="509"/>
                    <a:pt x="225" y="509"/>
                    <a:pt x="225" y="509"/>
                  </a:cubicBezTo>
                  <a:cubicBezTo>
                    <a:pt x="225" y="509"/>
                    <a:pt x="225" y="509"/>
                    <a:pt x="225" y="509"/>
                  </a:cubicBezTo>
                  <a:cubicBezTo>
                    <a:pt x="225" y="509"/>
                    <a:pt x="225" y="509"/>
                    <a:pt x="225" y="509"/>
                  </a:cubicBezTo>
                  <a:cubicBezTo>
                    <a:pt x="225" y="510"/>
                    <a:pt x="225" y="510"/>
                    <a:pt x="225" y="510"/>
                  </a:cubicBezTo>
                  <a:cubicBezTo>
                    <a:pt x="225" y="510"/>
                    <a:pt x="225" y="510"/>
                    <a:pt x="225" y="510"/>
                  </a:cubicBezTo>
                  <a:cubicBezTo>
                    <a:pt x="225" y="510"/>
                    <a:pt x="225" y="510"/>
                    <a:pt x="225" y="510"/>
                  </a:cubicBezTo>
                  <a:cubicBezTo>
                    <a:pt x="226" y="511"/>
                    <a:pt x="226" y="511"/>
                    <a:pt x="226" y="511"/>
                  </a:cubicBezTo>
                  <a:cubicBezTo>
                    <a:pt x="226" y="511"/>
                    <a:pt x="226" y="511"/>
                    <a:pt x="226" y="511"/>
                  </a:cubicBezTo>
                  <a:cubicBezTo>
                    <a:pt x="225" y="513"/>
                    <a:pt x="225" y="513"/>
                    <a:pt x="225" y="513"/>
                  </a:cubicBezTo>
                  <a:cubicBezTo>
                    <a:pt x="225" y="513"/>
                    <a:pt x="225" y="513"/>
                    <a:pt x="225" y="513"/>
                  </a:cubicBezTo>
                  <a:cubicBezTo>
                    <a:pt x="225" y="513"/>
                    <a:pt x="225" y="513"/>
                    <a:pt x="225" y="513"/>
                  </a:cubicBezTo>
                  <a:cubicBezTo>
                    <a:pt x="225" y="513"/>
                    <a:pt x="225" y="513"/>
                    <a:pt x="225" y="513"/>
                  </a:cubicBezTo>
                  <a:cubicBezTo>
                    <a:pt x="226" y="513"/>
                    <a:pt x="226" y="513"/>
                    <a:pt x="226" y="513"/>
                  </a:cubicBezTo>
                  <a:cubicBezTo>
                    <a:pt x="226" y="513"/>
                    <a:pt x="226" y="513"/>
                    <a:pt x="226" y="513"/>
                  </a:cubicBezTo>
                  <a:cubicBezTo>
                    <a:pt x="226" y="514"/>
                    <a:pt x="226" y="514"/>
                    <a:pt x="226" y="514"/>
                  </a:cubicBezTo>
                  <a:cubicBezTo>
                    <a:pt x="226" y="514"/>
                    <a:pt x="226" y="514"/>
                    <a:pt x="226" y="514"/>
                  </a:cubicBezTo>
                  <a:cubicBezTo>
                    <a:pt x="225" y="514"/>
                    <a:pt x="225" y="514"/>
                    <a:pt x="225" y="514"/>
                  </a:cubicBezTo>
                  <a:cubicBezTo>
                    <a:pt x="225" y="514"/>
                    <a:pt x="225" y="514"/>
                    <a:pt x="225" y="514"/>
                  </a:cubicBezTo>
                  <a:cubicBezTo>
                    <a:pt x="225" y="515"/>
                    <a:pt x="225" y="515"/>
                    <a:pt x="225" y="515"/>
                  </a:cubicBezTo>
                  <a:cubicBezTo>
                    <a:pt x="225" y="515"/>
                    <a:pt x="225" y="515"/>
                    <a:pt x="225" y="515"/>
                  </a:cubicBezTo>
                  <a:cubicBezTo>
                    <a:pt x="225" y="515"/>
                    <a:pt x="225" y="515"/>
                    <a:pt x="225" y="515"/>
                  </a:cubicBezTo>
                  <a:cubicBezTo>
                    <a:pt x="224" y="515"/>
                    <a:pt x="224" y="515"/>
                    <a:pt x="224" y="515"/>
                  </a:cubicBezTo>
                  <a:cubicBezTo>
                    <a:pt x="224" y="514"/>
                    <a:pt x="224" y="514"/>
                    <a:pt x="224" y="514"/>
                  </a:cubicBezTo>
                  <a:cubicBezTo>
                    <a:pt x="224" y="514"/>
                    <a:pt x="224" y="514"/>
                    <a:pt x="224" y="514"/>
                  </a:cubicBezTo>
                  <a:cubicBezTo>
                    <a:pt x="224" y="515"/>
                    <a:pt x="224" y="515"/>
                    <a:pt x="224" y="515"/>
                  </a:cubicBezTo>
                  <a:cubicBezTo>
                    <a:pt x="223" y="515"/>
                    <a:pt x="223" y="515"/>
                    <a:pt x="223" y="515"/>
                  </a:cubicBezTo>
                  <a:cubicBezTo>
                    <a:pt x="223" y="515"/>
                    <a:pt x="223" y="515"/>
                    <a:pt x="223" y="515"/>
                  </a:cubicBezTo>
                  <a:cubicBezTo>
                    <a:pt x="223" y="516"/>
                    <a:pt x="223" y="516"/>
                    <a:pt x="223" y="516"/>
                  </a:cubicBezTo>
                  <a:cubicBezTo>
                    <a:pt x="222" y="516"/>
                    <a:pt x="222" y="516"/>
                    <a:pt x="222" y="516"/>
                  </a:cubicBezTo>
                  <a:cubicBezTo>
                    <a:pt x="222" y="516"/>
                    <a:pt x="222" y="516"/>
                    <a:pt x="222" y="516"/>
                  </a:cubicBezTo>
                  <a:cubicBezTo>
                    <a:pt x="221" y="516"/>
                    <a:pt x="221" y="516"/>
                    <a:pt x="221" y="516"/>
                  </a:cubicBezTo>
                  <a:cubicBezTo>
                    <a:pt x="221" y="516"/>
                    <a:pt x="221" y="516"/>
                    <a:pt x="221" y="516"/>
                  </a:cubicBezTo>
                  <a:cubicBezTo>
                    <a:pt x="221" y="515"/>
                    <a:pt x="221" y="515"/>
                    <a:pt x="221" y="515"/>
                  </a:cubicBezTo>
                  <a:cubicBezTo>
                    <a:pt x="221" y="515"/>
                    <a:pt x="221" y="515"/>
                    <a:pt x="221" y="515"/>
                  </a:cubicBezTo>
                  <a:cubicBezTo>
                    <a:pt x="220" y="515"/>
                    <a:pt x="220" y="515"/>
                    <a:pt x="220" y="515"/>
                  </a:cubicBezTo>
                  <a:cubicBezTo>
                    <a:pt x="220" y="515"/>
                    <a:pt x="220" y="515"/>
                    <a:pt x="220" y="515"/>
                  </a:cubicBezTo>
                  <a:cubicBezTo>
                    <a:pt x="220" y="515"/>
                    <a:pt x="220" y="515"/>
                    <a:pt x="220" y="515"/>
                  </a:cubicBezTo>
                  <a:cubicBezTo>
                    <a:pt x="220" y="515"/>
                    <a:pt x="220" y="515"/>
                    <a:pt x="220" y="515"/>
                  </a:cubicBezTo>
                  <a:cubicBezTo>
                    <a:pt x="219" y="514"/>
                    <a:pt x="219" y="514"/>
                    <a:pt x="219" y="514"/>
                  </a:cubicBezTo>
                  <a:cubicBezTo>
                    <a:pt x="219" y="514"/>
                    <a:pt x="219" y="514"/>
                    <a:pt x="219" y="514"/>
                  </a:cubicBezTo>
                  <a:cubicBezTo>
                    <a:pt x="219" y="514"/>
                    <a:pt x="219" y="514"/>
                    <a:pt x="219" y="514"/>
                  </a:cubicBezTo>
                  <a:cubicBezTo>
                    <a:pt x="218" y="514"/>
                    <a:pt x="218" y="514"/>
                    <a:pt x="218" y="514"/>
                  </a:cubicBezTo>
                  <a:cubicBezTo>
                    <a:pt x="218" y="514"/>
                    <a:pt x="218" y="514"/>
                    <a:pt x="218" y="514"/>
                  </a:cubicBezTo>
                  <a:cubicBezTo>
                    <a:pt x="218" y="513"/>
                    <a:pt x="218" y="513"/>
                    <a:pt x="218" y="513"/>
                  </a:cubicBezTo>
                  <a:cubicBezTo>
                    <a:pt x="217" y="512"/>
                    <a:pt x="217" y="512"/>
                    <a:pt x="217" y="512"/>
                  </a:cubicBezTo>
                  <a:cubicBezTo>
                    <a:pt x="217" y="512"/>
                    <a:pt x="217" y="512"/>
                    <a:pt x="217" y="512"/>
                  </a:cubicBezTo>
                  <a:cubicBezTo>
                    <a:pt x="217" y="512"/>
                    <a:pt x="217" y="512"/>
                    <a:pt x="217" y="512"/>
                  </a:cubicBezTo>
                  <a:cubicBezTo>
                    <a:pt x="217" y="512"/>
                    <a:pt x="217" y="512"/>
                    <a:pt x="217" y="512"/>
                  </a:cubicBezTo>
                  <a:cubicBezTo>
                    <a:pt x="217" y="512"/>
                    <a:pt x="217" y="512"/>
                    <a:pt x="217" y="512"/>
                  </a:cubicBezTo>
                  <a:cubicBezTo>
                    <a:pt x="216" y="512"/>
                    <a:pt x="216" y="512"/>
                    <a:pt x="216" y="512"/>
                  </a:cubicBezTo>
                  <a:cubicBezTo>
                    <a:pt x="216" y="512"/>
                    <a:pt x="216" y="512"/>
                    <a:pt x="216" y="512"/>
                  </a:cubicBezTo>
                  <a:cubicBezTo>
                    <a:pt x="216" y="512"/>
                    <a:pt x="216" y="512"/>
                    <a:pt x="216" y="512"/>
                  </a:cubicBezTo>
                  <a:cubicBezTo>
                    <a:pt x="215" y="510"/>
                    <a:pt x="215" y="510"/>
                    <a:pt x="215" y="510"/>
                  </a:cubicBezTo>
                  <a:cubicBezTo>
                    <a:pt x="215" y="510"/>
                    <a:pt x="215" y="510"/>
                    <a:pt x="215" y="510"/>
                  </a:cubicBezTo>
                  <a:cubicBezTo>
                    <a:pt x="215" y="509"/>
                    <a:pt x="215" y="509"/>
                    <a:pt x="215" y="509"/>
                  </a:cubicBezTo>
                  <a:cubicBezTo>
                    <a:pt x="215" y="509"/>
                    <a:pt x="215" y="509"/>
                    <a:pt x="215" y="509"/>
                  </a:cubicBezTo>
                  <a:cubicBezTo>
                    <a:pt x="215" y="509"/>
                    <a:pt x="215" y="509"/>
                    <a:pt x="215" y="509"/>
                  </a:cubicBezTo>
                  <a:cubicBezTo>
                    <a:pt x="215" y="508"/>
                    <a:pt x="215" y="508"/>
                    <a:pt x="215" y="508"/>
                  </a:cubicBezTo>
                  <a:cubicBezTo>
                    <a:pt x="215" y="508"/>
                    <a:pt x="215" y="508"/>
                    <a:pt x="215" y="508"/>
                  </a:cubicBezTo>
                  <a:cubicBezTo>
                    <a:pt x="215" y="508"/>
                    <a:pt x="215" y="508"/>
                    <a:pt x="215" y="508"/>
                  </a:cubicBezTo>
                  <a:cubicBezTo>
                    <a:pt x="214" y="507"/>
                    <a:pt x="214" y="507"/>
                    <a:pt x="214" y="507"/>
                  </a:cubicBezTo>
                  <a:cubicBezTo>
                    <a:pt x="214" y="507"/>
                    <a:pt x="214" y="507"/>
                    <a:pt x="214" y="507"/>
                  </a:cubicBezTo>
                  <a:cubicBezTo>
                    <a:pt x="212" y="505"/>
                    <a:pt x="212" y="505"/>
                    <a:pt x="212" y="505"/>
                  </a:cubicBezTo>
                  <a:cubicBezTo>
                    <a:pt x="212" y="504"/>
                    <a:pt x="212" y="504"/>
                    <a:pt x="212" y="504"/>
                  </a:cubicBezTo>
                  <a:cubicBezTo>
                    <a:pt x="212" y="504"/>
                    <a:pt x="212" y="504"/>
                    <a:pt x="212" y="504"/>
                  </a:cubicBezTo>
                  <a:cubicBezTo>
                    <a:pt x="212" y="504"/>
                    <a:pt x="212" y="504"/>
                    <a:pt x="212" y="504"/>
                  </a:cubicBezTo>
                  <a:cubicBezTo>
                    <a:pt x="212" y="504"/>
                    <a:pt x="212" y="504"/>
                    <a:pt x="212" y="504"/>
                  </a:cubicBezTo>
                  <a:cubicBezTo>
                    <a:pt x="211" y="503"/>
                    <a:pt x="211" y="503"/>
                    <a:pt x="211" y="503"/>
                  </a:cubicBezTo>
                  <a:cubicBezTo>
                    <a:pt x="211" y="504"/>
                    <a:pt x="211" y="504"/>
                    <a:pt x="211" y="504"/>
                  </a:cubicBezTo>
                  <a:cubicBezTo>
                    <a:pt x="211" y="504"/>
                    <a:pt x="211" y="504"/>
                    <a:pt x="211" y="504"/>
                  </a:cubicBezTo>
                  <a:cubicBezTo>
                    <a:pt x="211" y="504"/>
                    <a:pt x="211" y="504"/>
                    <a:pt x="211" y="504"/>
                  </a:cubicBezTo>
                  <a:cubicBezTo>
                    <a:pt x="210" y="504"/>
                    <a:pt x="210" y="504"/>
                    <a:pt x="210" y="504"/>
                  </a:cubicBezTo>
                  <a:cubicBezTo>
                    <a:pt x="210" y="504"/>
                    <a:pt x="210" y="504"/>
                    <a:pt x="210" y="504"/>
                  </a:cubicBezTo>
                  <a:cubicBezTo>
                    <a:pt x="210" y="504"/>
                    <a:pt x="210" y="504"/>
                    <a:pt x="210" y="504"/>
                  </a:cubicBezTo>
                  <a:cubicBezTo>
                    <a:pt x="210" y="505"/>
                    <a:pt x="210" y="505"/>
                    <a:pt x="210" y="505"/>
                  </a:cubicBezTo>
                  <a:cubicBezTo>
                    <a:pt x="210" y="505"/>
                    <a:pt x="210" y="505"/>
                    <a:pt x="210" y="505"/>
                  </a:cubicBezTo>
                  <a:cubicBezTo>
                    <a:pt x="210" y="507"/>
                    <a:pt x="210" y="507"/>
                    <a:pt x="210" y="507"/>
                  </a:cubicBezTo>
                  <a:cubicBezTo>
                    <a:pt x="210" y="507"/>
                    <a:pt x="210" y="507"/>
                    <a:pt x="210" y="507"/>
                  </a:cubicBezTo>
                  <a:cubicBezTo>
                    <a:pt x="211" y="508"/>
                    <a:pt x="211" y="508"/>
                    <a:pt x="211" y="508"/>
                  </a:cubicBezTo>
                  <a:cubicBezTo>
                    <a:pt x="211" y="508"/>
                    <a:pt x="211" y="508"/>
                    <a:pt x="211" y="508"/>
                  </a:cubicBezTo>
                  <a:cubicBezTo>
                    <a:pt x="212" y="509"/>
                    <a:pt x="212" y="509"/>
                    <a:pt x="212" y="509"/>
                  </a:cubicBezTo>
                  <a:cubicBezTo>
                    <a:pt x="212" y="509"/>
                    <a:pt x="212" y="509"/>
                    <a:pt x="212" y="509"/>
                  </a:cubicBezTo>
                  <a:cubicBezTo>
                    <a:pt x="212" y="509"/>
                    <a:pt x="212" y="509"/>
                    <a:pt x="212" y="509"/>
                  </a:cubicBezTo>
                  <a:cubicBezTo>
                    <a:pt x="212" y="509"/>
                    <a:pt x="212" y="509"/>
                    <a:pt x="212" y="509"/>
                  </a:cubicBezTo>
                  <a:cubicBezTo>
                    <a:pt x="213" y="509"/>
                    <a:pt x="213" y="509"/>
                    <a:pt x="213" y="509"/>
                  </a:cubicBezTo>
                  <a:cubicBezTo>
                    <a:pt x="213" y="509"/>
                    <a:pt x="213" y="509"/>
                    <a:pt x="213" y="509"/>
                  </a:cubicBezTo>
                  <a:cubicBezTo>
                    <a:pt x="213" y="509"/>
                    <a:pt x="213" y="509"/>
                    <a:pt x="213" y="509"/>
                  </a:cubicBezTo>
                  <a:cubicBezTo>
                    <a:pt x="213" y="510"/>
                    <a:pt x="213" y="510"/>
                    <a:pt x="213" y="510"/>
                  </a:cubicBezTo>
                  <a:cubicBezTo>
                    <a:pt x="213" y="510"/>
                    <a:pt x="213" y="510"/>
                    <a:pt x="213" y="510"/>
                  </a:cubicBezTo>
                  <a:cubicBezTo>
                    <a:pt x="213" y="510"/>
                    <a:pt x="213" y="510"/>
                    <a:pt x="213" y="510"/>
                  </a:cubicBezTo>
                  <a:cubicBezTo>
                    <a:pt x="213" y="510"/>
                    <a:pt x="213" y="510"/>
                    <a:pt x="213" y="510"/>
                  </a:cubicBezTo>
                  <a:cubicBezTo>
                    <a:pt x="214" y="511"/>
                    <a:pt x="214" y="511"/>
                    <a:pt x="214" y="511"/>
                  </a:cubicBezTo>
                  <a:cubicBezTo>
                    <a:pt x="214" y="511"/>
                    <a:pt x="214" y="511"/>
                    <a:pt x="214" y="511"/>
                  </a:cubicBezTo>
                  <a:cubicBezTo>
                    <a:pt x="214" y="511"/>
                    <a:pt x="214" y="511"/>
                    <a:pt x="214" y="511"/>
                  </a:cubicBezTo>
                  <a:cubicBezTo>
                    <a:pt x="213" y="511"/>
                    <a:pt x="213" y="511"/>
                    <a:pt x="213" y="511"/>
                  </a:cubicBezTo>
                  <a:cubicBezTo>
                    <a:pt x="213" y="511"/>
                    <a:pt x="213" y="511"/>
                    <a:pt x="213" y="511"/>
                  </a:cubicBezTo>
                  <a:cubicBezTo>
                    <a:pt x="213" y="511"/>
                    <a:pt x="213" y="511"/>
                    <a:pt x="213" y="511"/>
                  </a:cubicBezTo>
                  <a:cubicBezTo>
                    <a:pt x="211" y="512"/>
                    <a:pt x="211" y="512"/>
                    <a:pt x="211" y="512"/>
                  </a:cubicBezTo>
                  <a:cubicBezTo>
                    <a:pt x="211" y="511"/>
                    <a:pt x="211" y="511"/>
                    <a:pt x="211" y="511"/>
                  </a:cubicBezTo>
                  <a:cubicBezTo>
                    <a:pt x="211" y="511"/>
                    <a:pt x="211" y="511"/>
                    <a:pt x="211" y="511"/>
                  </a:cubicBezTo>
                  <a:cubicBezTo>
                    <a:pt x="211" y="511"/>
                    <a:pt x="211" y="511"/>
                    <a:pt x="211" y="511"/>
                  </a:cubicBezTo>
                  <a:cubicBezTo>
                    <a:pt x="211" y="511"/>
                    <a:pt x="211" y="511"/>
                    <a:pt x="211" y="511"/>
                  </a:cubicBezTo>
                  <a:cubicBezTo>
                    <a:pt x="211" y="511"/>
                    <a:pt x="211" y="511"/>
                    <a:pt x="211" y="511"/>
                  </a:cubicBezTo>
                  <a:cubicBezTo>
                    <a:pt x="210" y="511"/>
                    <a:pt x="210" y="511"/>
                    <a:pt x="210" y="511"/>
                  </a:cubicBezTo>
                  <a:cubicBezTo>
                    <a:pt x="210" y="511"/>
                    <a:pt x="210" y="511"/>
                    <a:pt x="210" y="511"/>
                  </a:cubicBezTo>
                  <a:cubicBezTo>
                    <a:pt x="210" y="511"/>
                    <a:pt x="210" y="511"/>
                    <a:pt x="210" y="511"/>
                  </a:cubicBezTo>
                  <a:cubicBezTo>
                    <a:pt x="210" y="512"/>
                    <a:pt x="210" y="512"/>
                    <a:pt x="210" y="512"/>
                  </a:cubicBezTo>
                  <a:cubicBezTo>
                    <a:pt x="210" y="512"/>
                    <a:pt x="210" y="512"/>
                    <a:pt x="210" y="512"/>
                  </a:cubicBezTo>
                  <a:cubicBezTo>
                    <a:pt x="209" y="512"/>
                    <a:pt x="209" y="512"/>
                    <a:pt x="209" y="512"/>
                  </a:cubicBezTo>
                  <a:cubicBezTo>
                    <a:pt x="208" y="512"/>
                    <a:pt x="208" y="512"/>
                    <a:pt x="208" y="512"/>
                  </a:cubicBezTo>
                  <a:cubicBezTo>
                    <a:pt x="208" y="512"/>
                    <a:pt x="208" y="512"/>
                    <a:pt x="208" y="512"/>
                  </a:cubicBezTo>
                  <a:cubicBezTo>
                    <a:pt x="208" y="513"/>
                    <a:pt x="208" y="513"/>
                    <a:pt x="208" y="513"/>
                  </a:cubicBezTo>
                  <a:cubicBezTo>
                    <a:pt x="208" y="513"/>
                    <a:pt x="208" y="513"/>
                    <a:pt x="208" y="513"/>
                  </a:cubicBezTo>
                  <a:cubicBezTo>
                    <a:pt x="208" y="514"/>
                    <a:pt x="208" y="514"/>
                    <a:pt x="208" y="514"/>
                  </a:cubicBezTo>
                  <a:cubicBezTo>
                    <a:pt x="208" y="514"/>
                    <a:pt x="208" y="514"/>
                    <a:pt x="208" y="514"/>
                  </a:cubicBezTo>
                  <a:cubicBezTo>
                    <a:pt x="208" y="513"/>
                    <a:pt x="208" y="513"/>
                    <a:pt x="208" y="513"/>
                  </a:cubicBezTo>
                  <a:cubicBezTo>
                    <a:pt x="207" y="513"/>
                    <a:pt x="207" y="513"/>
                    <a:pt x="207" y="513"/>
                  </a:cubicBezTo>
                  <a:cubicBezTo>
                    <a:pt x="207" y="513"/>
                    <a:pt x="207" y="513"/>
                    <a:pt x="207" y="513"/>
                  </a:cubicBezTo>
                  <a:cubicBezTo>
                    <a:pt x="206" y="513"/>
                    <a:pt x="206" y="513"/>
                    <a:pt x="206" y="513"/>
                  </a:cubicBezTo>
                  <a:cubicBezTo>
                    <a:pt x="206" y="513"/>
                    <a:pt x="206" y="513"/>
                    <a:pt x="206" y="513"/>
                  </a:cubicBezTo>
                  <a:cubicBezTo>
                    <a:pt x="206" y="513"/>
                    <a:pt x="206" y="513"/>
                    <a:pt x="206" y="513"/>
                  </a:cubicBezTo>
                  <a:cubicBezTo>
                    <a:pt x="206" y="513"/>
                    <a:pt x="206" y="513"/>
                    <a:pt x="206" y="513"/>
                  </a:cubicBezTo>
                  <a:cubicBezTo>
                    <a:pt x="206" y="513"/>
                    <a:pt x="206" y="513"/>
                    <a:pt x="206" y="513"/>
                  </a:cubicBezTo>
                  <a:cubicBezTo>
                    <a:pt x="206" y="513"/>
                    <a:pt x="206" y="513"/>
                    <a:pt x="206" y="513"/>
                  </a:cubicBezTo>
                  <a:cubicBezTo>
                    <a:pt x="206" y="513"/>
                    <a:pt x="206" y="513"/>
                    <a:pt x="206" y="513"/>
                  </a:cubicBezTo>
                  <a:cubicBezTo>
                    <a:pt x="205" y="513"/>
                    <a:pt x="205" y="513"/>
                    <a:pt x="205" y="513"/>
                  </a:cubicBezTo>
                  <a:cubicBezTo>
                    <a:pt x="205" y="513"/>
                    <a:pt x="205" y="513"/>
                    <a:pt x="205" y="513"/>
                  </a:cubicBezTo>
                  <a:cubicBezTo>
                    <a:pt x="205" y="513"/>
                    <a:pt x="205" y="513"/>
                    <a:pt x="205" y="513"/>
                  </a:cubicBezTo>
                  <a:cubicBezTo>
                    <a:pt x="205" y="512"/>
                    <a:pt x="205" y="512"/>
                    <a:pt x="205" y="512"/>
                  </a:cubicBezTo>
                  <a:cubicBezTo>
                    <a:pt x="204" y="512"/>
                    <a:pt x="204" y="512"/>
                    <a:pt x="204" y="512"/>
                  </a:cubicBezTo>
                  <a:cubicBezTo>
                    <a:pt x="204" y="512"/>
                    <a:pt x="204" y="512"/>
                    <a:pt x="204" y="512"/>
                  </a:cubicBezTo>
                  <a:cubicBezTo>
                    <a:pt x="204" y="512"/>
                    <a:pt x="204" y="512"/>
                    <a:pt x="204" y="512"/>
                  </a:cubicBezTo>
                  <a:cubicBezTo>
                    <a:pt x="204" y="512"/>
                    <a:pt x="204" y="512"/>
                    <a:pt x="204" y="512"/>
                  </a:cubicBezTo>
                  <a:cubicBezTo>
                    <a:pt x="203" y="511"/>
                    <a:pt x="203" y="511"/>
                    <a:pt x="203" y="511"/>
                  </a:cubicBezTo>
                  <a:cubicBezTo>
                    <a:pt x="203" y="511"/>
                    <a:pt x="203" y="511"/>
                    <a:pt x="203" y="511"/>
                  </a:cubicBezTo>
                  <a:cubicBezTo>
                    <a:pt x="203" y="511"/>
                    <a:pt x="203" y="511"/>
                    <a:pt x="203" y="511"/>
                  </a:cubicBezTo>
                  <a:cubicBezTo>
                    <a:pt x="203" y="511"/>
                    <a:pt x="203" y="511"/>
                    <a:pt x="203" y="511"/>
                  </a:cubicBezTo>
                  <a:cubicBezTo>
                    <a:pt x="203" y="512"/>
                    <a:pt x="203" y="512"/>
                    <a:pt x="203" y="512"/>
                  </a:cubicBezTo>
                  <a:cubicBezTo>
                    <a:pt x="203" y="512"/>
                    <a:pt x="203" y="512"/>
                    <a:pt x="203" y="512"/>
                  </a:cubicBezTo>
                  <a:cubicBezTo>
                    <a:pt x="203" y="512"/>
                    <a:pt x="203" y="512"/>
                    <a:pt x="203" y="512"/>
                  </a:cubicBezTo>
                  <a:cubicBezTo>
                    <a:pt x="203" y="512"/>
                    <a:pt x="203" y="512"/>
                    <a:pt x="203" y="512"/>
                  </a:cubicBezTo>
                  <a:cubicBezTo>
                    <a:pt x="203" y="511"/>
                    <a:pt x="203" y="511"/>
                    <a:pt x="203" y="511"/>
                  </a:cubicBezTo>
                  <a:cubicBezTo>
                    <a:pt x="203" y="511"/>
                    <a:pt x="203" y="511"/>
                    <a:pt x="203" y="511"/>
                  </a:cubicBezTo>
                  <a:cubicBezTo>
                    <a:pt x="203" y="511"/>
                    <a:pt x="203" y="511"/>
                    <a:pt x="203" y="511"/>
                  </a:cubicBezTo>
                  <a:cubicBezTo>
                    <a:pt x="202" y="511"/>
                    <a:pt x="202" y="511"/>
                    <a:pt x="202" y="511"/>
                  </a:cubicBezTo>
                  <a:cubicBezTo>
                    <a:pt x="202" y="511"/>
                    <a:pt x="202" y="511"/>
                    <a:pt x="202" y="511"/>
                  </a:cubicBezTo>
                  <a:cubicBezTo>
                    <a:pt x="202" y="511"/>
                    <a:pt x="202" y="511"/>
                    <a:pt x="202" y="511"/>
                  </a:cubicBezTo>
                  <a:cubicBezTo>
                    <a:pt x="201" y="511"/>
                    <a:pt x="201" y="511"/>
                    <a:pt x="201" y="511"/>
                  </a:cubicBezTo>
                  <a:cubicBezTo>
                    <a:pt x="201" y="511"/>
                    <a:pt x="201" y="511"/>
                    <a:pt x="201" y="511"/>
                  </a:cubicBezTo>
                  <a:cubicBezTo>
                    <a:pt x="201" y="511"/>
                    <a:pt x="201" y="511"/>
                    <a:pt x="201" y="511"/>
                  </a:cubicBezTo>
                  <a:cubicBezTo>
                    <a:pt x="201" y="511"/>
                    <a:pt x="201" y="511"/>
                    <a:pt x="201" y="511"/>
                  </a:cubicBezTo>
                  <a:cubicBezTo>
                    <a:pt x="201" y="511"/>
                    <a:pt x="201" y="511"/>
                    <a:pt x="201" y="511"/>
                  </a:cubicBezTo>
                  <a:cubicBezTo>
                    <a:pt x="200" y="511"/>
                    <a:pt x="200" y="511"/>
                    <a:pt x="200" y="511"/>
                  </a:cubicBezTo>
                  <a:cubicBezTo>
                    <a:pt x="200" y="511"/>
                    <a:pt x="200" y="511"/>
                    <a:pt x="200" y="511"/>
                  </a:cubicBezTo>
                  <a:cubicBezTo>
                    <a:pt x="200" y="511"/>
                    <a:pt x="200" y="511"/>
                    <a:pt x="200" y="511"/>
                  </a:cubicBezTo>
                  <a:cubicBezTo>
                    <a:pt x="200" y="511"/>
                    <a:pt x="200" y="511"/>
                    <a:pt x="200" y="511"/>
                  </a:cubicBezTo>
                  <a:cubicBezTo>
                    <a:pt x="199" y="511"/>
                    <a:pt x="199" y="511"/>
                    <a:pt x="199" y="511"/>
                  </a:cubicBezTo>
                  <a:cubicBezTo>
                    <a:pt x="199" y="511"/>
                    <a:pt x="199" y="511"/>
                    <a:pt x="199" y="511"/>
                  </a:cubicBezTo>
                  <a:cubicBezTo>
                    <a:pt x="198" y="511"/>
                    <a:pt x="198" y="511"/>
                    <a:pt x="198" y="511"/>
                  </a:cubicBezTo>
                  <a:cubicBezTo>
                    <a:pt x="198" y="511"/>
                    <a:pt x="198" y="511"/>
                    <a:pt x="198" y="511"/>
                  </a:cubicBezTo>
                  <a:cubicBezTo>
                    <a:pt x="198" y="511"/>
                    <a:pt x="198" y="511"/>
                    <a:pt x="198" y="511"/>
                  </a:cubicBezTo>
                  <a:cubicBezTo>
                    <a:pt x="198" y="511"/>
                    <a:pt x="198" y="511"/>
                    <a:pt x="198" y="511"/>
                  </a:cubicBezTo>
                  <a:cubicBezTo>
                    <a:pt x="198" y="511"/>
                    <a:pt x="198" y="511"/>
                    <a:pt x="198" y="511"/>
                  </a:cubicBezTo>
                  <a:cubicBezTo>
                    <a:pt x="198" y="511"/>
                    <a:pt x="198" y="511"/>
                    <a:pt x="198" y="511"/>
                  </a:cubicBezTo>
                  <a:cubicBezTo>
                    <a:pt x="197" y="511"/>
                    <a:pt x="197" y="511"/>
                    <a:pt x="197" y="511"/>
                  </a:cubicBezTo>
                  <a:cubicBezTo>
                    <a:pt x="197" y="511"/>
                    <a:pt x="197" y="511"/>
                    <a:pt x="197" y="511"/>
                  </a:cubicBezTo>
                  <a:cubicBezTo>
                    <a:pt x="197" y="511"/>
                    <a:pt x="197" y="511"/>
                    <a:pt x="197" y="511"/>
                  </a:cubicBezTo>
                  <a:cubicBezTo>
                    <a:pt x="196" y="510"/>
                    <a:pt x="196" y="510"/>
                    <a:pt x="196" y="510"/>
                  </a:cubicBezTo>
                  <a:cubicBezTo>
                    <a:pt x="196" y="510"/>
                    <a:pt x="196" y="510"/>
                    <a:pt x="196" y="510"/>
                  </a:cubicBezTo>
                  <a:cubicBezTo>
                    <a:pt x="194" y="510"/>
                    <a:pt x="194" y="510"/>
                    <a:pt x="194" y="510"/>
                  </a:cubicBezTo>
                  <a:cubicBezTo>
                    <a:pt x="193" y="510"/>
                    <a:pt x="193" y="510"/>
                    <a:pt x="193" y="510"/>
                  </a:cubicBezTo>
                  <a:cubicBezTo>
                    <a:pt x="192" y="511"/>
                    <a:pt x="192" y="511"/>
                    <a:pt x="192" y="511"/>
                  </a:cubicBezTo>
                  <a:cubicBezTo>
                    <a:pt x="192" y="511"/>
                    <a:pt x="192" y="511"/>
                    <a:pt x="192" y="511"/>
                  </a:cubicBezTo>
                  <a:cubicBezTo>
                    <a:pt x="192" y="511"/>
                    <a:pt x="192" y="511"/>
                    <a:pt x="192" y="511"/>
                  </a:cubicBezTo>
                  <a:cubicBezTo>
                    <a:pt x="192" y="511"/>
                    <a:pt x="192" y="511"/>
                    <a:pt x="192" y="511"/>
                  </a:cubicBezTo>
                  <a:cubicBezTo>
                    <a:pt x="192" y="511"/>
                    <a:pt x="192" y="511"/>
                    <a:pt x="192" y="511"/>
                  </a:cubicBezTo>
                  <a:cubicBezTo>
                    <a:pt x="192" y="510"/>
                    <a:pt x="192" y="510"/>
                    <a:pt x="192" y="510"/>
                  </a:cubicBezTo>
                  <a:cubicBezTo>
                    <a:pt x="192" y="510"/>
                    <a:pt x="192" y="510"/>
                    <a:pt x="192" y="510"/>
                  </a:cubicBezTo>
                  <a:cubicBezTo>
                    <a:pt x="192" y="510"/>
                    <a:pt x="192" y="510"/>
                    <a:pt x="192" y="510"/>
                  </a:cubicBezTo>
                  <a:cubicBezTo>
                    <a:pt x="192" y="510"/>
                    <a:pt x="192" y="510"/>
                    <a:pt x="192" y="510"/>
                  </a:cubicBezTo>
                  <a:cubicBezTo>
                    <a:pt x="191" y="510"/>
                    <a:pt x="191" y="510"/>
                    <a:pt x="191" y="510"/>
                  </a:cubicBezTo>
                  <a:cubicBezTo>
                    <a:pt x="191" y="510"/>
                    <a:pt x="191" y="510"/>
                    <a:pt x="191" y="510"/>
                  </a:cubicBezTo>
                  <a:cubicBezTo>
                    <a:pt x="191" y="510"/>
                    <a:pt x="191" y="510"/>
                    <a:pt x="191" y="510"/>
                  </a:cubicBezTo>
                  <a:cubicBezTo>
                    <a:pt x="191" y="510"/>
                    <a:pt x="191" y="510"/>
                    <a:pt x="191" y="510"/>
                  </a:cubicBezTo>
                  <a:cubicBezTo>
                    <a:pt x="191" y="510"/>
                    <a:pt x="191" y="510"/>
                    <a:pt x="191" y="510"/>
                  </a:cubicBezTo>
                  <a:cubicBezTo>
                    <a:pt x="191" y="511"/>
                    <a:pt x="191" y="511"/>
                    <a:pt x="191" y="511"/>
                  </a:cubicBezTo>
                  <a:cubicBezTo>
                    <a:pt x="190" y="510"/>
                    <a:pt x="190" y="510"/>
                    <a:pt x="190" y="510"/>
                  </a:cubicBezTo>
                  <a:cubicBezTo>
                    <a:pt x="190" y="510"/>
                    <a:pt x="190" y="510"/>
                    <a:pt x="190" y="510"/>
                  </a:cubicBezTo>
                  <a:cubicBezTo>
                    <a:pt x="190" y="511"/>
                    <a:pt x="190" y="511"/>
                    <a:pt x="190" y="511"/>
                  </a:cubicBezTo>
                  <a:cubicBezTo>
                    <a:pt x="190" y="511"/>
                    <a:pt x="190" y="511"/>
                    <a:pt x="190" y="511"/>
                  </a:cubicBezTo>
                  <a:cubicBezTo>
                    <a:pt x="190" y="511"/>
                    <a:pt x="190" y="511"/>
                    <a:pt x="190" y="511"/>
                  </a:cubicBezTo>
                  <a:cubicBezTo>
                    <a:pt x="189" y="511"/>
                    <a:pt x="189" y="511"/>
                    <a:pt x="189" y="511"/>
                  </a:cubicBezTo>
                  <a:cubicBezTo>
                    <a:pt x="189" y="511"/>
                    <a:pt x="189" y="511"/>
                    <a:pt x="189" y="511"/>
                  </a:cubicBezTo>
                  <a:cubicBezTo>
                    <a:pt x="189" y="511"/>
                    <a:pt x="189" y="511"/>
                    <a:pt x="189" y="511"/>
                  </a:cubicBezTo>
                  <a:cubicBezTo>
                    <a:pt x="189" y="510"/>
                    <a:pt x="189" y="510"/>
                    <a:pt x="189" y="510"/>
                  </a:cubicBezTo>
                  <a:cubicBezTo>
                    <a:pt x="189" y="511"/>
                    <a:pt x="189" y="511"/>
                    <a:pt x="189" y="511"/>
                  </a:cubicBezTo>
                  <a:cubicBezTo>
                    <a:pt x="189" y="511"/>
                    <a:pt x="189" y="511"/>
                    <a:pt x="189" y="511"/>
                  </a:cubicBezTo>
                  <a:cubicBezTo>
                    <a:pt x="189" y="511"/>
                    <a:pt x="189" y="511"/>
                    <a:pt x="189" y="511"/>
                  </a:cubicBezTo>
                  <a:cubicBezTo>
                    <a:pt x="189" y="512"/>
                    <a:pt x="189" y="512"/>
                    <a:pt x="189" y="512"/>
                  </a:cubicBezTo>
                  <a:cubicBezTo>
                    <a:pt x="189" y="512"/>
                    <a:pt x="189" y="512"/>
                    <a:pt x="189" y="512"/>
                  </a:cubicBezTo>
                  <a:cubicBezTo>
                    <a:pt x="188" y="512"/>
                    <a:pt x="188" y="512"/>
                    <a:pt x="188" y="512"/>
                  </a:cubicBezTo>
                  <a:cubicBezTo>
                    <a:pt x="187" y="512"/>
                    <a:pt x="187" y="512"/>
                    <a:pt x="187" y="512"/>
                  </a:cubicBezTo>
                  <a:cubicBezTo>
                    <a:pt x="187" y="512"/>
                    <a:pt x="187" y="512"/>
                    <a:pt x="187" y="512"/>
                  </a:cubicBezTo>
                  <a:cubicBezTo>
                    <a:pt x="187" y="512"/>
                    <a:pt x="187" y="512"/>
                    <a:pt x="187" y="512"/>
                  </a:cubicBezTo>
                  <a:cubicBezTo>
                    <a:pt x="187" y="512"/>
                    <a:pt x="187" y="512"/>
                    <a:pt x="187" y="512"/>
                  </a:cubicBezTo>
                  <a:cubicBezTo>
                    <a:pt x="187" y="512"/>
                    <a:pt x="187" y="512"/>
                    <a:pt x="187" y="512"/>
                  </a:cubicBezTo>
                  <a:cubicBezTo>
                    <a:pt x="187" y="512"/>
                    <a:pt x="187" y="512"/>
                    <a:pt x="187" y="512"/>
                  </a:cubicBezTo>
                  <a:cubicBezTo>
                    <a:pt x="187" y="511"/>
                    <a:pt x="187" y="511"/>
                    <a:pt x="187" y="511"/>
                  </a:cubicBezTo>
                  <a:cubicBezTo>
                    <a:pt x="187" y="512"/>
                    <a:pt x="187" y="512"/>
                    <a:pt x="187" y="512"/>
                  </a:cubicBezTo>
                  <a:cubicBezTo>
                    <a:pt x="187" y="512"/>
                    <a:pt x="187" y="512"/>
                    <a:pt x="187" y="512"/>
                  </a:cubicBezTo>
                  <a:cubicBezTo>
                    <a:pt x="187" y="512"/>
                    <a:pt x="187" y="512"/>
                    <a:pt x="187" y="512"/>
                  </a:cubicBezTo>
                  <a:cubicBezTo>
                    <a:pt x="186" y="512"/>
                    <a:pt x="186" y="512"/>
                    <a:pt x="186" y="512"/>
                  </a:cubicBezTo>
                  <a:cubicBezTo>
                    <a:pt x="186" y="512"/>
                    <a:pt x="186" y="512"/>
                    <a:pt x="186" y="512"/>
                  </a:cubicBezTo>
                  <a:cubicBezTo>
                    <a:pt x="186" y="512"/>
                    <a:pt x="186" y="512"/>
                    <a:pt x="186" y="512"/>
                  </a:cubicBezTo>
                  <a:cubicBezTo>
                    <a:pt x="186" y="512"/>
                    <a:pt x="186" y="512"/>
                    <a:pt x="186" y="512"/>
                  </a:cubicBezTo>
                  <a:cubicBezTo>
                    <a:pt x="186" y="512"/>
                    <a:pt x="186" y="512"/>
                    <a:pt x="186" y="512"/>
                  </a:cubicBezTo>
                  <a:cubicBezTo>
                    <a:pt x="186" y="512"/>
                    <a:pt x="186" y="512"/>
                    <a:pt x="186" y="512"/>
                  </a:cubicBezTo>
                  <a:cubicBezTo>
                    <a:pt x="186" y="513"/>
                    <a:pt x="186" y="513"/>
                    <a:pt x="186" y="513"/>
                  </a:cubicBezTo>
                  <a:cubicBezTo>
                    <a:pt x="186" y="513"/>
                    <a:pt x="186" y="513"/>
                    <a:pt x="186" y="513"/>
                  </a:cubicBezTo>
                  <a:cubicBezTo>
                    <a:pt x="185" y="513"/>
                    <a:pt x="185" y="513"/>
                    <a:pt x="185" y="513"/>
                  </a:cubicBezTo>
                  <a:cubicBezTo>
                    <a:pt x="185" y="513"/>
                    <a:pt x="185" y="513"/>
                    <a:pt x="185" y="513"/>
                  </a:cubicBezTo>
                  <a:cubicBezTo>
                    <a:pt x="185" y="513"/>
                    <a:pt x="185" y="513"/>
                    <a:pt x="185" y="513"/>
                  </a:cubicBezTo>
                  <a:cubicBezTo>
                    <a:pt x="184" y="513"/>
                    <a:pt x="184" y="513"/>
                    <a:pt x="184" y="513"/>
                  </a:cubicBezTo>
                  <a:cubicBezTo>
                    <a:pt x="184" y="513"/>
                    <a:pt x="184" y="513"/>
                    <a:pt x="184" y="513"/>
                  </a:cubicBezTo>
                  <a:cubicBezTo>
                    <a:pt x="184" y="513"/>
                    <a:pt x="184" y="513"/>
                    <a:pt x="184" y="513"/>
                  </a:cubicBezTo>
                  <a:cubicBezTo>
                    <a:pt x="184" y="513"/>
                    <a:pt x="184" y="513"/>
                    <a:pt x="184" y="513"/>
                  </a:cubicBezTo>
                  <a:cubicBezTo>
                    <a:pt x="184" y="513"/>
                    <a:pt x="184" y="513"/>
                    <a:pt x="184" y="513"/>
                  </a:cubicBezTo>
                  <a:cubicBezTo>
                    <a:pt x="184" y="513"/>
                    <a:pt x="184" y="513"/>
                    <a:pt x="184" y="513"/>
                  </a:cubicBezTo>
                  <a:cubicBezTo>
                    <a:pt x="184" y="513"/>
                    <a:pt x="184" y="513"/>
                    <a:pt x="184" y="513"/>
                  </a:cubicBezTo>
                  <a:cubicBezTo>
                    <a:pt x="184" y="514"/>
                    <a:pt x="184" y="514"/>
                    <a:pt x="184" y="514"/>
                  </a:cubicBezTo>
                  <a:cubicBezTo>
                    <a:pt x="184" y="514"/>
                    <a:pt x="184" y="514"/>
                    <a:pt x="184" y="514"/>
                  </a:cubicBezTo>
                  <a:cubicBezTo>
                    <a:pt x="184" y="514"/>
                    <a:pt x="184" y="514"/>
                    <a:pt x="184" y="514"/>
                  </a:cubicBezTo>
                  <a:cubicBezTo>
                    <a:pt x="184" y="514"/>
                    <a:pt x="184" y="514"/>
                    <a:pt x="184" y="514"/>
                  </a:cubicBezTo>
                  <a:cubicBezTo>
                    <a:pt x="184" y="514"/>
                    <a:pt x="184" y="514"/>
                    <a:pt x="184" y="514"/>
                  </a:cubicBezTo>
                  <a:cubicBezTo>
                    <a:pt x="183" y="514"/>
                    <a:pt x="183" y="514"/>
                    <a:pt x="183" y="514"/>
                  </a:cubicBezTo>
                  <a:cubicBezTo>
                    <a:pt x="183" y="514"/>
                    <a:pt x="183" y="514"/>
                    <a:pt x="183" y="514"/>
                  </a:cubicBezTo>
                  <a:cubicBezTo>
                    <a:pt x="183" y="514"/>
                    <a:pt x="183" y="514"/>
                    <a:pt x="183" y="514"/>
                  </a:cubicBezTo>
                  <a:cubicBezTo>
                    <a:pt x="183" y="514"/>
                    <a:pt x="183" y="514"/>
                    <a:pt x="183" y="514"/>
                  </a:cubicBezTo>
                  <a:cubicBezTo>
                    <a:pt x="182" y="514"/>
                    <a:pt x="182" y="514"/>
                    <a:pt x="182" y="514"/>
                  </a:cubicBezTo>
                  <a:cubicBezTo>
                    <a:pt x="182" y="514"/>
                    <a:pt x="182" y="514"/>
                    <a:pt x="182" y="514"/>
                  </a:cubicBezTo>
                  <a:cubicBezTo>
                    <a:pt x="182" y="514"/>
                    <a:pt x="182" y="514"/>
                    <a:pt x="182" y="514"/>
                  </a:cubicBezTo>
                  <a:cubicBezTo>
                    <a:pt x="182" y="514"/>
                    <a:pt x="182" y="514"/>
                    <a:pt x="182" y="514"/>
                  </a:cubicBezTo>
                  <a:cubicBezTo>
                    <a:pt x="182" y="514"/>
                    <a:pt x="182" y="514"/>
                    <a:pt x="182" y="514"/>
                  </a:cubicBezTo>
                  <a:cubicBezTo>
                    <a:pt x="181" y="514"/>
                    <a:pt x="181" y="514"/>
                    <a:pt x="181" y="514"/>
                  </a:cubicBezTo>
                  <a:cubicBezTo>
                    <a:pt x="181" y="513"/>
                    <a:pt x="181" y="513"/>
                    <a:pt x="181" y="513"/>
                  </a:cubicBezTo>
                  <a:cubicBezTo>
                    <a:pt x="181" y="513"/>
                    <a:pt x="181" y="513"/>
                    <a:pt x="181" y="513"/>
                  </a:cubicBezTo>
                  <a:cubicBezTo>
                    <a:pt x="181" y="513"/>
                    <a:pt x="181" y="513"/>
                    <a:pt x="181" y="513"/>
                  </a:cubicBezTo>
                  <a:cubicBezTo>
                    <a:pt x="180" y="513"/>
                    <a:pt x="180" y="513"/>
                    <a:pt x="180" y="513"/>
                  </a:cubicBezTo>
                  <a:cubicBezTo>
                    <a:pt x="180" y="513"/>
                    <a:pt x="180" y="513"/>
                    <a:pt x="180" y="513"/>
                  </a:cubicBezTo>
                  <a:cubicBezTo>
                    <a:pt x="180" y="513"/>
                    <a:pt x="180" y="513"/>
                    <a:pt x="180" y="513"/>
                  </a:cubicBezTo>
                  <a:cubicBezTo>
                    <a:pt x="180" y="513"/>
                    <a:pt x="180" y="513"/>
                    <a:pt x="180" y="513"/>
                  </a:cubicBezTo>
                  <a:cubicBezTo>
                    <a:pt x="180" y="513"/>
                    <a:pt x="180" y="513"/>
                    <a:pt x="180" y="513"/>
                  </a:cubicBezTo>
                  <a:cubicBezTo>
                    <a:pt x="180" y="513"/>
                    <a:pt x="180" y="513"/>
                    <a:pt x="180" y="513"/>
                  </a:cubicBezTo>
                  <a:cubicBezTo>
                    <a:pt x="180" y="513"/>
                    <a:pt x="180" y="513"/>
                    <a:pt x="180" y="513"/>
                  </a:cubicBezTo>
                  <a:cubicBezTo>
                    <a:pt x="180" y="513"/>
                    <a:pt x="180" y="513"/>
                    <a:pt x="180" y="513"/>
                  </a:cubicBezTo>
                  <a:cubicBezTo>
                    <a:pt x="180" y="513"/>
                    <a:pt x="180" y="513"/>
                    <a:pt x="180" y="513"/>
                  </a:cubicBezTo>
                  <a:cubicBezTo>
                    <a:pt x="180" y="512"/>
                    <a:pt x="180" y="512"/>
                    <a:pt x="180" y="512"/>
                  </a:cubicBezTo>
                  <a:cubicBezTo>
                    <a:pt x="179" y="512"/>
                    <a:pt x="179" y="512"/>
                    <a:pt x="179" y="512"/>
                  </a:cubicBezTo>
                  <a:cubicBezTo>
                    <a:pt x="179" y="512"/>
                    <a:pt x="179" y="512"/>
                    <a:pt x="179" y="512"/>
                  </a:cubicBezTo>
                  <a:cubicBezTo>
                    <a:pt x="179" y="512"/>
                    <a:pt x="179" y="512"/>
                    <a:pt x="179" y="512"/>
                  </a:cubicBezTo>
                  <a:cubicBezTo>
                    <a:pt x="179" y="511"/>
                    <a:pt x="179" y="511"/>
                    <a:pt x="179" y="511"/>
                  </a:cubicBezTo>
                  <a:cubicBezTo>
                    <a:pt x="179" y="511"/>
                    <a:pt x="179" y="511"/>
                    <a:pt x="179" y="511"/>
                  </a:cubicBezTo>
                  <a:cubicBezTo>
                    <a:pt x="179" y="511"/>
                    <a:pt x="179" y="511"/>
                    <a:pt x="179" y="511"/>
                  </a:cubicBezTo>
                  <a:cubicBezTo>
                    <a:pt x="179" y="511"/>
                    <a:pt x="179" y="511"/>
                    <a:pt x="179" y="511"/>
                  </a:cubicBezTo>
                  <a:cubicBezTo>
                    <a:pt x="178" y="511"/>
                    <a:pt x="178" y="511"/>
                    <a:pt x="178" y="511"/>
                  </a:cubicBezTo>
                  <a:cubicBezTo>
                    <a:pt x="178" y="512"/>
                    <a:pt x="178" y="512"/>
                    <a:pt x="178" y="512"/>
                  </a:cubicBezTo>
                  <a:cubicBezTo>
                    <a:pt x="178" y="512"/>
                    <a:pt x="178" y="512"/>
                    <a:pt x="178" y="512"/>
                  </a:cubicBezTo>
                  <a:cubicBezTo>
                    <a:pt x="179" y="512"/>
                    <a:pt x="179" y="512"/>
                    <a:pt x="179" y="512"/>
                  </a:cubicBezTo>
                  <a:cubicBezTo>
                    <a:pt x="178" y="512"/>
                    <a:pt x="178" y="512"/>
                    <a:pt x="178" y="512"/>
                  </a:cubicBezTo>
                  <a:cubicBezTo>
                    <a:pt x="178" y="512"/>
                    <a:pt x="178" y="512"/>
                    <a:pt x="178" y="512"/>
                  </a:cubicBezTo>
                  <a:cubicBezTo>
                    <a:pt x="178" y="512"/>
                    <a:pt x="178" y="512"/>
                    <a:pt x="178" y="512"/>
                  </a:cubicBezTo>
                  <a:cubicBezTo>
                    <a:pt x="178" y="512"/>
                    <a:pt x="178" y="512"/>
                    <a:pt x="178" y="512"/>
                  </a:cubicBezTo>
                  <a:cubicBezTo>
                    <a:pt x="178" y="512"/>
                    <a:pt x="178" y="512"/>
                    <a:pt x="178" y="512"/>
                  </a:cubicBezTo>
                  <a:cubicBezTo>
                    <a:pt x="177" y="512"/>
                    <a:pt x="177" y="512"/>
                    <a:pt x="177" y="512"/>
                  </a:cubicBezTo>
                  <a:cubicBezTo>
                    <a:pt x="177" y="512"/>
                    <a:pt x="177" y="512"/>
                    <a:pt x="177" y="512"/>
                  </a:cubicBezTo>
                  <a:cubicBezTo>
                    <a:pt x="177" y="512"/>
                    <a:pt x="177" y="512"/>
                    <a:pt x="177" y="512"/>
                  </a:cubicBezTo>
                  <a:cubicBezTo>
                    <a:pt x="177" y="512"/>
                    <a:pt x="177" y="512"/>
                    <a:pt x="177" y="512"/>
                  </a:cubicBezTo>
                  <a:cubicBezTo>
                    <a:pt x="176" y="512"/>
                    <a:pt x="176" y="512"/>
                    <a:pt x="176" y="512"/>
                  </a:cubicBezTo>
                  <a:cubicBezTo>
                    <a:pt x="176" y="513"/>
                    <a:pt x="176" y="513"/>
                    <a:pt x="176" y="513"/>
                  </a:cubicBezTo>
                  <a:cubicBezTo>
                    <a:pt x="176" y="513"/>
                    <a:pt x="176" y="513"/>
                    <a:pt x="176" y="513"/>
                  </a:cubicBezTo>
                  <a:cubicBezTo>
                    <a:pt x="176" y="513"/>
                    <a:pt x="176" y="513"/>
                    <a:pt x="176" y="513"/>
                  </a:cubicBezTo>
                  <a:cubicBezTo>
                    <a:pt x="176" y="513"/>
                    <a:pt x="176" y="513"/>
                    <a:pt x="176" y="513"/>
                  </a:cubicBezTo>
                  <a:cubicBezTo>
                    <a:pt x="176" y="514"/>
                    <a:pt x="176" y="514"/>
                    <a:pt x="176" y="514"/>
                  </a:cubicBezTo>
                  <a:cubicBezTo>
                    <a:pt x="176" y="514"/>
                    <a:pt x="176" y="514"/>
                    <a:pt x="176" y="514"/>
                  </a:cubicBezTo>
                  <a:cubicBezTo>
                    <a:pt x="176" y="514"/>
                    <a:pt x="176" y="514"/>
                    <a:pt x="176" y="514"/>
                  </a:cubicBezTo>
                  <a:cubicBezTo>
                    <a:pt x="176" y="513"/>
                    <a:pt x="176" y="513"/>
                    <a:pt x="176" y="513"/>
                  </a:cubicBezTo>
                  <a:cubicBezTo>
                    <a:pt x="176" y="513"/>
                    <a:pt x="176" y="513"/>
                    <a:pt x="176" y="513"/>
                  </a:cubicBezTo>
                  <a:cubicBezTo>
                    <a:pt x="176" y="513"/>
                    <a:pt x="176" y="513"/>
                    <a:pt x="176" y="513"/>
                  </a:cubicBezTo>
                  <a:cubicBezTo>
                    <a:pt x="175" y="513"/>
                    <a:pt x="175" y="513"/>
                    <a:pt x="175" y="513"/>
                  </a:cubicBezTo>
                  <a:cubicBezTo>
                    <a:pt x="175" y="512"/>
                    <a:pt x="175" y="512"/>
                    <a:pt x="175" y="512"/>
                  </a:cubicBezTo>
                  <a:cubicBezTo>
                    <a:pt x="174" y="511"/>
                    <a:pt x="174" y="511"/>
                    <a:pt x="174" y="511"/>
                  </a:cubicBezTo>
                  <a:cubicBezTo>
                    <a:pt x="173" y="511"/>
                    <a:pt x="172" y="511"/>
                    <a:pt x="171" y="510"/>
                  </a:cubicBezTo>
                  <a:cubicBezTo>
                    <a:pt x="170" y="510"/>
                    <a:pt x="170" y="510"/>
                    <a:pt x="170" y="510"/>
                  </a:cubicBezTo>
                  <a:cubicBezTo>
                    <a:pt x="170" y="509"/>
                    <a:pt x="170" y="509"/>
                    <a:pt x="170" y="509"/>
                  </a:cubicBezTo>
                  <a:cubicBezTo>
                    <a:pt x="170" y="508"/>
                    <a:pt x="170" y="508"/>
                    <a:pt x="170" y="508"/>
                  </a:cubicBezTo>
                  <a:cubicBezTo>
                    <a:pt x="170" y="508"/>
                    <a:pt x="170" y="508"/>
                    <a:pt x="170" y="508"/>
                  </a:cubicBezTo>
                  <a:cubicBezTo>
                    <a:pt x="169" y="508"/>
                    <a:pt x="169" y="508"/>
                    <a:pt x="169" y="508"/>
                  </a:cubicBezTo>
                  <a:cubicBezTo>
                    <a:pt x="169" y="507"/>
                    <a:pt x="169" y="507"/>
                    <a:pt x="169" y="507"/>
                  </a:cubicBezTo>
                  <a:cubicBezTo>
                    <a:pt x="169" y="508"/>
                    <a:pt x="169" y="508"/>
                    <a:pt x="169" y="508"/>
                  </a:cubicBezTo>
                  <a:cubicBezTo>
                    <a:pt x="168" y="508"/>
                    <a:pt x="168" y="508"/>
                    <a:pt x="168" y="508"/>
                  </a:cubicBezTo>
                  <a:cubicBezTo>
                    <a:pt x="168" y="508"/>
                    <a:pt x="168" y="508"/>
                    <a:pt x="168" y="508"/>
                  </a:cubicBezTo>
                  <a:cubicBezTo>
                    <a:pt x="168" y="507"/>
                    <a:pt x="168" y="507"/>
                    <a:pt x="168" y="507"/>
                  </a:cubicBezTo>
                  <a:cubicBezTo>
                    <a:pt x="168" y="507"/>
                    <a:pt x="168" y="507"/>
                    <a:pt x="168" y="507"/>
                  </a:cubicBezTo>
                  <a:cubicBezTo>
                    <a:pt x="167" y="506"/>
                    <a:pt x="167" y="506"/>
                    <a:pt x="167" y="506"/>
                  </a:cubicBezTo>
                  <a:cubicBezTo>
                    <a:pt x="167" y="506"/>
                    <a:pt x="167" y="506"/>
                    <a:pt x="167" y="506"/>
                  </a:cubicBezTo>
                  <a:cubicBezTo>
                    <a:pt x="167" y="506"/>
                    <a:pt x="167" y="506"/>
                    <a:pt x="167" y="506"/>
                  </a:cubicBezTo>
                  <a:cubicBezTo>
                    <a:pt x="167" y="506"/>
                    <a:pt x="167" y="506"/>
                    <a:pt x="167" y="506"/>
                  </a:cubicBezTo>
                  <a:cubicBezTo>
                    <a:pt x="166" y="506"/>
                    <a:pt x="166" y="506"/>
                    <a:pt x="166" y="506"/>
                  </a:cubicBezTo>
                  <a:cubicBezTo>
                    <a:pt x="166" y="506"/>
                    <a:pt x="166" y="506"/>
                    <a:pt x="166" y="506"/>
                  </a:cubicBezTo>
                  <a:cubicBezTo>
                    <a:pt x="166" y="506"/>
                    <a:pt x="166" y="506"/>
                    <a:pt x="166" y="506"/>
                  </a:cubicBezTo>
                  <a:cubicBezTo>
                    <a:pt x="166" y="505"/>
                    <a:pt x="166" y="505"/>
                    <a:pt x="166" y="505"/>
                  </a:cubicBezTo>
                  <a:cubicBezTo>
                    <a:pt x="165" y="505"/>
                    <a:pt x="165" y="505"/>
                    <a:pt x="165" y="505"/>
                  </a:cubicBezTo>
                  <a:cubicBezTo>
                    <a:pt x="165" y="505"/>
                    <a:pt x="165" y="505"/>
                    <a:pt x="165" y="505"/>
                  </a:cubicBezTo>
                  <a:cubicBezTo>
                    <a:pt x="165" y="505"/>
                    <a:pt x="165" y="505"/>
                    <a:pt x="165" y="505"/>
                  </a:cubicBezTo>
                  <a:cubicBezTo>
                    <a:pt x="165" y="505"/>
                    <a:pt x="165" y="505"/>
                    <a:pt x="165" y="505"/>
                  </a:cubicBezTo>
                  <a:cubicBezTo>
                    <a:pt x="165" y="504"/>
                    <a:pt x="165" y="504"/>
                    <a:pt x="165" y="504"/>
                  </a:cubicBezTo>
                  <a:cubicBezTo>
                    <a:pt x="165" y="504"/>
                    <a:pt x="165" y="504"/>
                    <a:pt x="165" y="504"/>
                  </a:cubicBezTo>
                  <a:cubicBezTo>
                    <a:pt x="165" y="504"/>
                    <a:pt x="165" y="504"/>
                    <a:pt x="165" y="504"/>
                  </a:cubicBezTo>
                  <a:cubicBezTo>
                    <a:pt x="165" y="503"/>
                    <a:pt x="165" y="503"/>
                    <a:pt x="165" y="503"/>
                  </a:cubicBezTo>
                  <a:cubicBezTo>
                    <a:pt x="165" y="503"/>
                    <a:pt x="165" y="503"/>
                    <a:pt x="165" y="503"/>
                  </a:cubicBezTo>
                  <a:cubicBezTo>
                    <a:pt x="166" y="503"/>
                    <a:pt x="166" y="503"/>
                    <a:pt x="166" y="503"/>
                  </a:cubicBezTo>
                  <a:cubicBezTo>
                    <a:pt x="166" y="503"/>
                    <a:pt x="166" y="503"/>
                    <a:pt x="166" y="503"/>
                  </a:cubicBezTo>
                  <a:cubicBezTo>
                    <a:pt x="166" y="502"/>
                    <a:pt x="166" y="502"/>
                    <a:pt x="166" y="502"/>
                  </a:cubicBezTo>
                  <a:cubicBezTo>
                    <a:pt x="165" y="502"/>
                    <a:pt x="165" y="502"/>
                    <a:pt x="165" y="502"/>
                  </a:cubicBezTo>
                  <a:cubicBezTo>
                    <a:pt x="165" y="501"/>
                    <a:pt x="165" y="501"/>
                    <a:pt x="165" y="501"/>
                  </a:cubicBezTo>
                  <a:cubicBezTo>
                    <a:pt x="165" y="501"/>
                    <a:pt x="165" y="501"/>
                    <a:pt x="165" y="501"/>
                  </a:cubicBezTo>
                  <a:cubicBezTo>
                    <a:pt x="165" y="501"/>
                    <a:pt x="165" y="501"/>
                    <a:pt x="165" y="501"/>
                  </a:cubicBezTo>
                  <a:cubicBezTo>
                    <a:pt x="164" y="502"/>
                    <a:pt x="164" y="502"/>
                    <a:pt x="164" y="502"/>
                  </a:cubicBezTo>
                  <a:cubicBezTo>
                    <a:pt x="164" y="502"/>
                    <a:pt x="164" y="502"/>
                    <a:pt x="164" y="502"/>
                  </a:cubicBezTo>
                  <a:cubicBezTo>
                    <a:pt x="164" y="503"/>
                    <a:pt x="164" y="503"/>
                    <a:pt x="164" y="503"/>
                  </a:cubicBezTo>
                  <a:cubicBezTo>
                    <a:pt x="164" y="503"/>
                    <a:pt x="164" y="503"/>
                    <a:pt x="164" y="503"/>
                  </a:cubicBezTo>
                  <a:cubicBezTo>
                    <a:pt x="164" y="503"/>
                    <a:pt x="164" y="503"/>
                    <a:pt x="164" y="503"/>
                  </a:cubicBezTo>
                  <a:cubicBezTo>
                    <a:pt x="164" y="503"/>
                    <a:pt x="164" y="503"/>
                    <a:pt x="164" y="503"/>
                  </a:cubicBezTo>
                  <a:cubicBezTo>
                    <a:pt x="164" y="504"/>
                    <a:pt x="164" y="504"/>
                    <a:pt x="164" y="504"/>
                  </a:cubicBezTo>
                  <a:cubicBezTo>
                    <a:pt x="164" y="504"/>
                    <a:pt x="164" y="504"/>
                    <a:pt x="164" y="504"/>
                  </a:cubicBezTo>
                  <a:cubicBezTo>
                    <a:pt x="164" y="504"/>
                    <a:pt x="164" y="504"/>
                    <a:pt x="164" y="504"/>
                  </a:cubicBezTo>
                  <a:cubicBezTo>
                    <a:pt x="163" y="504"/>
                    <a:pt x="163" y="504"/>
                    <a:pt x="163" y="504"/>
                  </a:cubicBezTo>
                  <a:cubicBezTo>
                    <a:pt x="163" y="504"/>
                    <a:pt x="163" y="504"/>
                    <a:pt x="163" y="504"/>
                  </a:cubicBezTo>
                  <a:cubicBezTo>
                    <a:pt x="163" y="504"/>
                    <a:pt x="163" y="504"/>
                    <a:pt x="163" y="504"/>
                  </a:cubicBezTo>
                  <a:cubicBezTo>
                    <a:pt x="162" y="504"/>
                    <a:pt x="162" y="504"/>
                    <a:pt x="162" y="504"/>
                  </a:cubicBezTo>
                  <a:cubicBezTo>
                    <a:pt x="162" y="504"/>
                    <a:pt x="162" y="504"/>
                    <a:pt x="162" y="504"/>
                  </a:cubicBezTo>
                  <a:cubicBezTo>
                    <a:pt x="162" y="504"/>
                    <a:pt x="162" y="504"/>
                    <a:pt x="162" y="504"/>
                  </a:cubicBezTo>
                  <a:cubicBezTo>
                    <a:pt x="162" y="504"/>
                    <a:pt x="162" y="504"/>
                    <a:pt x="162" y="504"/>
                  </a:cubicBezTo>
                  <a:cubicBezTo>
                    <a:pt x="162" y="505"/>
                    <a:pt x="162" y="505"/>
                    <a:pt x="162" y="505"/>
                  </a:cubicBezTo>
                  <a:cubicBezTo>
                    <a:pt x="161" y="505"/>
                    <a:pt x="161" y="505"/>
                    <a:pt x="161" y="505"/>
                  </a:cubicBezTo>
                  <a:cubicBezTo>
                    <a:pt x="161" y="505"/>
                    <a:pt x="161" y="505"/>
                    <a:pt x="161" y="505"/>
                  </a:cubicBezTo>
                  <a:cubicBezTo>
                    <a:pt x="160" y="505"/>
                    <a:pt x="160" y="505"/>
                    <a:pt x="160" y="505"/>
                  </a:cubicBezTo>
                  <a:cubicBezTo>
                    <a:pt x="159" y="504"/>
                    <a:pt x="159" y="504"/>
                    <a:pt x="159" y="504"/>
                  </a:cubicBezTo>
                  <a:cubicBezTo>
                    <a:pt x="158" y="505"/>
                    <a:pt x="158" y="505"/>
                    <a:pt x="158" y="505"/>
                  </a:cubicBezTo>
                  <a:cubicBezTo>
                    <a:pt x="157" y="505"/>
                    <a:pt x="157" y="505"/>
                    <a:pt x="157" y="505"/>
                  </a:cubicBezTo>
                  <a:cubicBezTo>
                    <a:pt x="156" y="504"/>
                    <a:pt x="156" y="504"/>
                    <a:pt x="156" y="504"/>
                  </a:cubicBezTo>
                  <a:cubicBezTo>
                    <a:pt x="156" y="504"/>
                    <a:pt x="156" y="504"/>
                    <a:pt x="156" y="504"/>
                  </a:cubicBezTo>
                  <a:cubicBezTo>
                    <a:pt x="156" y="504"/>
                    <a:pt x="156" y="504"/>
                    <a:pt x="156" y="504"/>
                  </a:cubicBezTo>
                  <a:cubicBezTo>
                    <a:pt x="156" y="504"/>
                    <a:pt x="156" y="504"/>
                    <a:pt x="156" y="504"/>
                  </a:cubicBezTo>
                  <a:cubicBezTo>
                    <a:pt x="156" y="504"/>
                    <a:pt x="156" y="504"/>
                    <a:pt x="156" y="504"/>
                  </a:cubicBezTo>
                  <a:cubicBezTo>
                    <a:pt x="155" y="504"/>
                    <a:pt x="155" y="504"/>
                    <a:pt x="155" y="504"/>
                  </a:cubicBezTo>
                  <a:cubicBezTo>
                    <a:pt x="154" y="504"/>
                    <a:pt x="154" y="504"/>
                    <a:pt x="154" y="504"/>
                  </a:cubicBezTo>
                  <a:cubicBezTo>
                    <a:pt x="154" y="504"/>
                    <a:pt x="154" y="504"/>
                    <a:pt x="154" y="504"/>
                  </a:cubicBezTo>
                  <a:cubicBezTo>
                    <a:pt x="155" y="504"/>
                    <a:pt x="155" y="504"/>
                    <a:pt x="155" y="504"/>
                  </a:cubicBezTo>
                  <a:cubicBezTo>
                    <a:pt x="155" y="503"/>
                    <a:pt x="155" y="503"/>
                    <a:pt x="155" y="503"/>
                  </a:cubicBezTo>
                  <a:cubicBezTo>
                    <a:pt x="154" y="503"/>
                    <a:pt x="154" y="503"/>
                    <a:pt x="154" y="503"/>
                  </a:cubicBezTo>
                  <a:cubicBezTo>
                    <a:pt x="154" y="503"/>
                    <a:pt x="154" y="503"/>
                    <a:pt x="154" y="503"/>
                  </a:cubicBezTo>
                  <a:cubicBezTo>
                    <a:pt x="154" y="503"/>
                    <a:pt x="154" y="503"/>
                    <a:pt x="154" y="503"/>
                  </a:cubicBezTo>
                  <a:cubicBezTo>
                    <a:pt x="154" y="503"/>
                    <a:pt x="154" y="503"/>
                    <a:pt x="154" y="503"/>
                  </a:cubicBezTo>
                  <a:cubicBezTo>
                    <a:pt x="154" y="503"/>
                    <a:pt x="154" y="503"/>
                    <a:pt x="154" y="503"/>
                  </a:cubicBezTo>
                  <a:cubicBezTo>
                    <a:pt x="154" y="502"/>
                    <a:pt x="154" y="502"/>
                    <a:pt x="154" y="502"/>
                  </a:cubicBezTo>
                  <a:cubicBezTo>
                    <a:pt x="153" y="502"/>
                    <a:pt x="153" y="502"/>
                    <a:pt x="153" y="502"/>
                  </a:cubicBezTo>
                  <a:cubicBezTo>
                    <a:pt x="153" y="502"/>
                    <a:pt x="153" y="502"/>
                    <a:pt x="153" y="502"/>
                  </a:cubicBezTo>
                  <a:cubicBezTo>
                    <a:pt x="154" y="500"/>
                    <a:pt x="154" y="500"/>
                    <a:pt x="154" y="500"/>
                  </a:cubicBezTo>
                  <a:cubicBezTo>
                    <a:pt x="154" y="499"/>
                    <a:pt x="154" y="499"/>
                    <a:pt x="154" y="499"/>
                  </a:cubicBezTo>
                  <a:cubicBezTo>
                    <a:pt x="153" y="499"/>
                    <a:pt x="153" y="499"/>
                    <a:pt x="153" y="499"/>
                  </a:cubicBezTo>
                  <a:cubicBezTo>
                    <a:pt x="152" y="499"/>
                    <a:pt x="152" y="499"/>
                    <a:pt x="152" y="499"/>
                  </a:cubicBezTo>
                  <a:cubicBezTo>
                    <a:pt x="152" y="499"/>
                    <a:pt x="152" y="499"/>
                    <a:pt x="152" y="499"/>
                  </a:cubicBezTo>
                  <a:cubicBezTo>
                    <a:pt x="152" y="498"/>
                    <a:pt x="152" y="498"/>
                    <a:pt x="152" y="498"/>
                  </a:cubicBezTo>
                  <a:cubicBezTo>
                    <a:pt x="152" y="498"/>
                    <a:pt x="152" y="498"/>
                    <a:pt x="152" y="498"/>
                  </a:cubicBezTo>
                  <a:cubicBezTo>
                    <a:pt x="151" y="499"/>
                    <a:pt x="151" y="499"/>
                    <a:pt x="151" y="499"/>
                  </a:cubicBezTo>
                  <a:cubicBezTo>
                    <a:pt x="151" y="499"/>
                    <a:pt x="151" y="499"/>
                    <a:pt x="151" y="499"/>
                  </a:cubicBezTo>
                  <a:cubicBezTo>
                    <a:pt x="151" y="499"/>
                    <a:pt x="151" y="499"/>
                    <a:pt x="151" y="499"/>
                  </a:cubicBezTo>
                  <a:cubicBezTo>
                    <a:pt x="151" y="499"/>
                    <a:pt x="151" y="499"/>
                    <a:pt x="151" y="499"/>
                  </a:cubicBezTo>
                  <a:cubicBezTo>
                    <a:pt x="150" y="499"/>
                    <a:pt x="150" y="499"/>
                    <a:pt x="150" y="499"/>
                  </a:cubicBezTo>
                  <a:cubicBezTo>
                    <a:pt x="150" y="498"/>
                    <a:pt x="150" y="498"/>
                    <a:pt x="150" y="498"/>
                  </a:cubicBezTo>
                  <a:cubicBezTo>
                    <a:pt x="151" y="498"/>
                    <a:pt x="151" y="498"/>
                    <a:pt x="151" y="498"/>
                  </a:cubicBezTo>
                  <a:cubicBezTo>
                    <a:pt x="151" y="498"/>
                    <a:pt x="151" y="498"/>
                    <a:pt x="151" y="498"/>
                  </a:cubicBezTo>
                  <a:cubicBezTo>
                    <a:pt x="152" y="497"/>
                    <a:pt x="152" y="497"/>
                    <a:pt x="152" y="497"/>
                  </a:cubicBezTo>
                  <a:cubicBezTo>
                    <a:pt x="151" y="497"/>
                    <a:pt x="151" y="497"/>
                    <a:pt x="151" y="497"/>
                  </a:cubicBezTo>
                  <a:cubicBezTo>
                    <a:pt x="151" y="496"/>
                    <a:pt x="151" y="496"/>
                    <a:pt x="151" y="496"/>
                  </a:cubicBezTo>
                  <a:cubicBezTo>
                    <a:pt x="151" y="496"/>
                    <a:pt x="151" y="496"/>
                    <a:pt x="151" y="496"/>
                  </a:cubicBezTo>
                  <a:cubicBezTo>
                    <a:pt x="151" y="496"/>
                    <a:pt x="151" y="496"/>
                    <a:pt x="151" y="496"/>
                  </a:cubicBezTo>
                  <a:cubicBezTo>
                    <a:pt x="151" y="496"/>
                    <a:pt x="151" y="496"/>
                    <a:pt x="151" y="496"/>
                  </a:cubicBezTo>
                  <a:cubicBezTo>
                    <a:pt x="151" y="497"/>
                    <a:pt x="151" y="497"/>
                    <a:pt x="151" y="497"/>
                  </a:cubicBezTo>
                  <a:cubicBezTo>
                    <a:pt x="150" y="497"/>
                    <a:pt x="150" y="497"/>
                    <a:pt x="150" y="497"/>
                  </a:cubicBezTo>
                  <a:cubicBezTo>
                    <a:pt x="150" y="497"/>
                    <a:pt x="150" y="497"/>
                    <a:pt x="150" y="497"/>
                  </a:cubicBezTo>
                  <a:cubicBezTo>
                    <a:pt x="150" y="497"/>
                    <a:pt x="150" y="497"/>
                    <a:pt x="150" y="497"/>
                  </a:cubicBezTo>
                  <a:cubicBezTo>
                    <a:pt x="150" y="497"/>
                    <a:pt x="150" y="497"/>
                    <a:pt x="150" y="497"/>
                  </a:cubicBezTo>
                  <a:cubicBezTo>
                    <a:pt x="150" y="497"/>
                    <a:pt x="150" y="497"/>
                    <a:pt x="150" y="497"/>
                  </a:cubicBezTo>
                  <a:cubicBezTo>
                    <a:pt x="150" y="497"/>
                    <a:pt x="150" y="497"/>
                    <a:pt x="150" y="497"/>
                  </a:cubicBezTo>
                  <a:cubicBezTo>
                    <a:pt x="150" y="497"/>
                    <a:pt x="150" y="497"/>
                    <a:pt x="150" y="497"/>
                  </a:cubicBezTo>
                  <a:cubicBezTo>
                    <a:pt x="149" y="497"/>
                    <a:pt x="149" y="497"/>
                    <a:pt x="149" y="497"/>
                  </a:cubicBezTo>
                  <a:cubicBezTo>
                    <a:pt x="149" y="497"/>
                    <a:pt x="149" y="497"/>
                    <a:pt x="149" y="497"/>
                  </a:cubicBezTo>
                  <a:cubicBezTo>
                    <a:pt x="150" y="498"/>
                    <a:pt x="150" y="498"/>
                    <a:pt x="150" y="498"/>
                  </a:cubicBezTo>
                  <a:cubicBezTo>
                    <a:pt x="150" y="498"/>
                    <a:pt x="150" y="498"/>
                    <a:pt x="150" y="498"/>
                  </a:cubicBezTo>
                  <a:cubicBezTo>
                    <a:pt x="149" y="498"/>
                    <a:pt x="149" y="498"/>
                    <a:pt x="149" y="498"/>
                  </a:cubicBezTo>
                  <a:cubicBezTo>
                    <a:pt x="147" y="496"/>
                    <a:pt x="147" y="496"/>
                    <a:pt x="147" y="496"/>
                  </a:cubicBezTo>
                  <a:cubicBezTo>
                    <a:pt x="147" y="495"/>
                    <a:pt x="147" y="495"/>
                    <a:pt x="147" y="495"/>
                  </a:cubicBezTo>
                  <a:cubicBezTo>
                    <a:pt x="147" y="495"/>
                    <a:pt x="147" y="495"/>
                    <a:pt x="147" y="495"/>
                  </a:cubicBezTo>
                  <a:cubicBezTo>
                    <a:pt x="147" y="495"/>
                    <a:pt x="147" y="495"/>
                    <a:pt x="147" y="495"/>
                  </a:cubicBezTo>
                  <a:cubicBezTo>
                    <a:pt x="147" y="494"/>
                    <a:pt x="147" y="494"/>
                    <a:pt x="147" y="494"/>
                  </a:cubicBezTo>
                  <a:cubicBezTo>
                    <a:pt x="147" y="494"/>
                    <a:pt x="147" y="494"/>
                    <a:pt x="147" y="494"/>
                  </a:cubicBezTo>
                  <a:cubicBezTo>
                    <a:pt x="147" y="494"/>
                    <a:pt x="147" y="494"/>
                    <a:pt x="147" y="494"/>
                  </a:cubicBezTo>
                  <a:cubicBezTo>
                    <a:pt x="145" y="494"/>
                    <a:pt x="145" y="494"/>
                    <a:pt x="145" y="494"/>
                  </a:cubicBezTo>
                  <a:cubicBezTo>
                    <a:pt x="145" y="494"/>
                    <a:pt x="145" y="494"/>
                    <a:pt x="145" y="494"/>
                  </a:cubicBezTo>
                  <a:cubicBezTo>
                    <a:pt x="145" y="494"/>
                    <a:pt x="145" y="494"/>
                    <a:pt x="145" y="494"/>
                  </a:cubicBezTo>
                  <a:cubicBezTo>
                    <a:pt x="145" y="493"/>
                    <a:pt x="145" y="493"/>
                    <a:pt x="145" y="493"/>
                  </a:cubicBezTo>
                  <a:cubicBezTo>
                    <a:pt x="145" y="493"/>
                    <a:pt x="145" y="493"/>
                    <a:pt x="145" y="493"/>
                  </a:cubicBezTo>
                  <a:cubicBezTo>
                    <a:pt x="145" y="493"/>
                    <a:pt x="145" y="493"/>
                    <a:pt x="145" y="493"/>
                  </a:cubicBezTo>
                  <a:cubicBezTo>
                    <a:pt x="145" y="493"/>
                    <a:pt x="145" y="493"/>
                    <a:pt x="145" y="493"/>
                  </a:cubicBezTo>
                  <a:cubicBezTo>
                    <a:pt x="146" y="493"/>
                    <a:pt x="146" y="493"/>
                    <a:pt x="146" y="493"/>
                  </a:cubicBezTo>
                  <a:cubicBezTo>
                    <a:pt x="146" y="493"/>
                    <a:pt x="146" y="493"/>
                    <a:pt x="146" y="493"/>
                  </a:cubicBezTo>
                  <a:cubicBezTo>
                    <a:pt x="146" y="493"/>
                    <a:pt x="146" y="493"/>
                    <a:pt x="146" y="493"/>
                  </a:cubicBezTo>
                  <a:cubicBezTo>
                    <a:pt x="146" y="492"/>
                    <a:pt x="146" y="492"/>
                    <a:pt x="146" y="492"/>
                  </a:cubicBezTo>
                  <a:cubicBezTo>
                    <a:pt x="146" y="492"/>
                    <a:pt x="146" y="492"/>
                    <a:pt x="146" y="492"/>
                  </a:cubicBezTo>
                  <a:cubicBezTo>
                    <a:pt x="146" y="492"/>
                    <a:pt x="146" y="492"/>
                    <a:pt x="146" y="492"/>
                  </a:cubicBezTo>
                  <a:cubicBezTo>
                    <a:pt x="146" y="492"/>
                    <a:pt x="146" y="492"/>
                    <a:pt x="146" y="492"/>
                  </a:cubicBezTo>
                  <a:cubicBezTo>
                    <a:pt x="147" y="492"/>
                    <a:pt x="147" y="492"/>
                    <a:pt x="147" y="492"/>
                  </a:cubicBezTo>
                  <a:cubicBezTo>
                    <a:pt x="147" y="493"/>
                    <a:pt x="147" y="493"/>
                    <a:pt x="147" y="493"/>
                  </a:cubicBezTo>
                  <a:cubicBezTo>
                    <a:pt x="147" y="493"/>
                    <a:pt x="147" y="493"/>
                    <a:pt x="147" y="493"/>
                  </a:cubicBezTo>
                  <a:cubicBezTo>
                    <a:pt x="147" y="493"/>
                    <a:pt x="147" y="493"/>
                    <a:pt x="147" y="493"/>
                  </a:cubicBezTo>
                  <a:cubicBezTo>
                    <a:pt x="147" y="492"/>
                    <a:pt x="147" y="492"/>
                    <a:pt x="147" y="492"/>
                  </a:cubicBezTo>
                  <a:cubicBezTo>
                    <a:pt x="147" y="492"/>
                    <a:pt x="147" y="492"/>
                    <a:pt x="147" y="492"/>
                  </a:cubicBezTo>
                  <a:cubicBezTo>
                    <a:pt x="147" y="492"/>
                    <a:pt x="147" y="492"/>
                    <a:pt x="147" y="492"/>
                  </a:cubicBezTo>
                  <a:cubicBezTo>
                    <a:pt x="147" y="491"/>
                    <a:pt x="147" y="491"/>
                    <a:pt x="147" y="491"/>
                  </a:cubicBezTo>
                  <a:cubicBezTo>
                    <a:pt x="147" y="491"/>
                    <a:pt x="147" y="491"/>
                    <a:pt x="147" y="491"/>
                  </a:cubicBezTo>
                  <a:cubicBezTo>
                    <a:pt x="146" y="491"/>
                    <a:pt x="146" y="491"/>
                    <a:pt x="146" y="491"/>
                  </a:cubicBezTo>
                  <a:cubicBezTo>
                    <a:pt x="146" y="489"/>
                    <a:pt x="146" y="489"/>
                    <a:pt x="146" y="489"/>
                  </a:cubicBezTo>
                  <a:cubicBezTo>
                    <a:pt x="146" y="489"/>
                    <a:pt x="146" y="489"/>
                    <a:pt x="146" y="489"/>
                  </a:cubicBezTo>
                  <a:cubicBezTo>
                    <a:pt x="145" y="488"/>
                    <a:pt x="145" y="488"/>
                    <a:pt x="145" y="488"/>
                  </a:cubicBezTo>
                  <a:cubicBezTo>
                    <a:pt x="145" y="488"/>
                    <a:pt x="145" y="488"/>
                    <a:pt x="145" y="488"/>
                  </a:cubicBezTo>
                  <a:cubicBezTo>
                    <a:pt x="145" y="488"/>
                    <a:pt x="145" y="488"/>
                    <a:pt x="145" y="488"/>
                  </a:cubicBezTo>
                  <a:cubicBezTo>
                    <a:pt x="145" y="487"/>
                    <a:pt x="145" y="487"/>
                    <a:pt x="145" y="487"/>
                  </a:cubicBezTo>
                  <a:cubicBezTo>
                    <a:pt x="145" y="487"/>
                    <a:pt x="145" y="487"/>
                    <a:pt x="145" y="487"/>
                  </a:cubicBezTo>
                  <a:cubicBezTo>
                    <a:pt x="146" y="487"/>
                    <a:pt x="146" y="487"/>
                    <a:pt x="146" y="487"/>
                  </a:cubicBezTo>
                  <a:cubicBezTo>
                    <a:pt x="146" y="487"/>
                    <a:pt x="146" y="487"/>
                    <a:pt x="146" y="487"/>
                  </a:cubicBezTo>
                  <a:cubicBezTo>
                    <a:pt x="146" y="487"/>
                    <a:pt x="146" y="487"/>
                    <a:pt x="146" y="487"/>
                  </a:cubicBezTo>
                  <a:cubicBezTo>
                    <a:pt x="146" y="487"/>
                    <a:pt x="146" y="487"/>
                    <a:pt x="146" y="487"/>
                  </a:cubicBezTo>
                  <a:cubicBezTo>
                    <a:pt x="146" y="486"/>
                    <a:pt x="146" y="486"/>
                    <a:pt x="146" y="486"/>
                  </a:cubicBezTo>
                  <a:cubicBezTo>
                    <a:pt x="146" y="486"/>
                    <a:pt x="146" y="486"/>
                    <a:pt x="146" y="486"/>
                  </a:cubicBezTo>
                  <a:cubicBezTo>
                    <a:pt x="146" y="485"/>
                    <a:pt x="146" y="485"/>
                    <a:pt x="146" y="485"/>
                  </a:cubicBezTo>
                  <a:cubicBezTo>
                    <a:pt x="145" y="484"/>
                    <a:pt x="145" y="484"/>
                    <a:pt x="145" y="484"/>
                  </a:cubicBezTo>
                  <a:cubicBezTo>
                    <a:pt x="144" y="483"/>
                    <a:pt x="144" y="483"/>
                    <a:pt x="144" y="483"/>
                  </a:cubicBezTo>
                  <a:cubicBezTo>
                    <a:pt x="144" y="483"/>
                    <a:pt x="144" y="483"/>
                    <a:pt x="144" y="483"/>
                  </a:cubicBezTo>
                  <a:cubicBezTo>
                    <a:pt x="144" y="482"/>
                    <a:pt x="144" y="482"/>
                    <a:pt x="144" y="482"/>
                  </a:cubicBezTo>
                  <a:cubicBezTo>
                    <a:pt x="143" y="482"/>
                    <a:pt x="143" y="482"/>
                    <a:pt x="143" y="482"/>
                  </a:cubicBezTo>
                  <a:cubicBezTo>
                    <a:pt x="143" y="482"/>
                    <a:pt x="143" y="482"/>
                    <a:pt x="143" y="482"/>
                  </a:cubicBezTo>
                  <a:cubicBezTo>
                    <a:pt x="141" y="481"/>
                    <a:pt x="141" y="481"/>
                    <a:pt x="141" y="481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39" y="481"/>
                    <a:pt x="139" y="481"/>
                    <a:pt x="139" y="481"/>
                  </a:cubicBezTo>
                  <a:cubicBezTo>
                    <a:pt x="139" y="481"/>
                    <a:pt x="139" y="481"/>
                    <a:pt x="139" y="481"/>
                  </a:cubicBezTo>
                  <a:cubicBezTo>
                    <a:pt x="138" y="481"/>
                    <a:pt x="138" y="481"/>
                    <a:pt x="138" y="481"/>
                  </a:cubicBezTo>
                  <a:cubicBezTo>
                    <a:pt x="138" y="481"/>
                    <a:pt x="138" y="481"/>
                    <a:pt x="138" y="481"/>
                  </a:cubicBezTo>
                  <a:cubicBezTo>
                    <a:pt x="137" y="482"/>
                    <a:pt x="137" y="482"/>
                    <a:pt x="137" y="482"/>
                  </a:cubicBezTo>
                  <a:cubicBezTo>
                    <a:pt x="136" y="482"/>
                    <a:pt x="136" y="482"/>
                    <a:pt x="136" y="482"/>
                  </a:cubicBezTo>
                  <a:cubicBezTo>
                    <a:pt x="135" y="483"/>
                    <a:pt x="135" y="483"/>
                    <a:pt x="135" y="483"/>
                  </a:cubicBezTo>
                  <a:cubicBezTo>
                    <a:pt x="135" y="483"/>
                    <a:pt x="135" y="483"/>
                    <a:pt x="135" y="483"/>
                  </a:cubicBezTo>
                  <a:cubicBezTo>
                    <a:pt x="134" y="483"/>
                    <a:pt x="134" y="483"/>
                    <a:pt x="134" y="483"/>
                  </a:cubicBezTo>
                  <a:cubicBezTo>
                    <a:pt x="133" y="483"/>
                    <a:pt x="133" y="483"/>
                    <a:pt x="133" y="483"/>
                  </a:cubicBezTo>
                  <a:cubicBezTo>
                    <a:pt x="133" y="483"/>
                    <a:pt x="133" y="483"/>
                    <a:pt x="133" y="483"/>
                  </a:cubicBezTo>
                  <a:cubicBezTo>
                    <a:pt x="133" y="483"/>
                    <a:pt x="133" y="483"/>
                    <a:pt x="133" y="483"/>
                  </a:cubicBezTo>
                  <a:cubicBezTo>
                    <a:pt x="131" y="484"/>
                    <a:pt x="131" y="484"/>
                    <a:pt x="131" y="484"/>
                  </a:cubicBezTo>
                  <a:cubicBezTo>
                    <a:pt x="130" y="484"/>
                    <a:pt x="130" y="484"/>
                    <a:pt x="130" y="484"/>
                  </a:cubicBezTo>
                  <a:cubicBezTo>
                    <a:pt x="130" y="485"/>
                    <a:pt x="130" y="485"/>
                    <a:pt x="130" y="485"/>
                  </a:cubicBezTo>
                  <a:cubicBezTo>
                    <a:pt x="130" y="485"/>
                    <a:pt x="130" y="485"/>
                    <a:pt x="130" y="485"/>
                  </a:cubicBezTo>
                  <a:cubicBezTo>
                    <a:pt x="129" y="486"/>
                    <a:pt x="129" y="486"/>
                    <a:pt x="129" y="486"/>
                  </a:cubicBezTo>
                  <a:cubicBezTo>
                    <a:pt x="128" y="486"/>
                    <a:pt x="128" y="486"/>
                    <a:pt x="128" y="486"/>
                  </a:cubicBezTo>
                  <a:cubicBezTo>
                    <a:pt x="127" y="486"/>
                    <a:pt x="127" y="486"/>
                    <a:pt x="127" y="486"/>
                  </a:cubicBezTo>
                  <a:cubicBezTo>
                    <a:pt x="126" y="486"/>
                    <a:pt x="126" y="486"/>
                    <a:pt x="126" y="486"/>
                  </a:cubicBezTo>
                  <a:cubicBezTo>
                    <a:pt x="124" y="487"/>
                    <a:pt x="124" y="487"/>
                    <a:pt x="124" y="487"/>
                  </a:cubicBezTo>
                  <a:cubicBezTo>
                    <a:pt x="124" y="487"/>
                    <a:pt x="124" y="487"/>
                    <a:pt x="124" y="487"/>
                  </a:cubicBezTo>
                  <a:cubicBezTo>
                    <a:pt x="119" y="487"/>
                    <a:pt x="119" y="487"/>
                    <a:pt x="119" y="487"/>
                  </a:cubicBezTo>
                  <a:cubicBezTo>
                    <a:pt x="119" y="488"/>
                    <a:pt x="119" y="488"/>
                    <a:pt x="119" y="488"/>
                  </a:cubicBezTo>
                  <a:cubicBezTo>
                    <a:pt x="118" y="489"/>
                    <a:pt x="118" y="489"/>
                    <a:pt x="118" y="489"/>
                  </a:cubicBezTo>
                  <a:cubicBezTo>
                    <a:pt x="116" y="493"/>
                    <a:pt x="116" y="493"/>
                    <a:pt x="116" y="493"/>
                  </a:cubicBezTo>
                  <a:cubicBezTo>
                    <a:pt x="114" y="494"/>
                    <a:pt x="114" y="494"/>
                    <a:pt x="114" y="494"/>
                  </a:cubicBezTo>
                  <a:cubicBezTo>
                    <a:pt x="114" y="494"/>
                    <a:pt x="114" y="494"/>
                    <a:pt x="114" y="494"/>
                  </a:cubicBezTo>
                  <a:cubicBezTo>
                    <a:pt x="114" y="494"/>
                    <a:pt x="114" y="494"/>
                    <a:pt x="114" y="494"/>
                  </a:cubicBezTo>
                  <a:cubicBezTo>
                    <a:pt x="114" y="494"/>
                    <a:pt x="114" y="494"/>
                    <a:pt x="114" y="494"/>
                  </a:cubicBezTo>
                  <a:cubicBezTo>
                    <a:pt x="114" y="495"/>
                    <a:pt x="114" y="495"/>
                    <a:pt x="114" y="495"/>
                  </a:cubicBezTo>
                  <a:cubicBezTo>
                    <a:pt x="114" y="495"/>
                    <a:pt x="114" y="495"/>
                    <a:pt x="114" y="495"/>
                  </a:cubicBezTo>
                  <a:cubicBezTo>
                    <a:pt x="114" y="495"/>
                    <a:pt x="114" y="495"/>
                    <a:pt x="114" y="495"/>
                  </a:cubicBezTo>
                  <a:cubicBezTo>
                    <a:pt x="114" y="495"/>
                    <a:pt x="114" y="495"/>
                    <a:pt x="114" y="495"/>
                  </a:cubicBezTo>
                  <a:cubicBezTo>
                    <a:pt x="114" y="495"/>
                    <a:pt x="114" y="495"/>
                    <a:pt x="114" y="495"/>
                  </a:cubicBezTo>
                  <a:cubicBezTo>
                    <a:pt x="114" y="496"/>
                    <a:pt x="114" y="496"/>
                    <a:pt x="114" y="496"/>
                  </a:cubicBezTo>
                  <a:cubicBezTo>
                    <a:pt x="114" y="496"/>
                    <a:pt x="114" y="496"/>
                    <a:pt x="114" y="496"/>
                  </a:cubicBezTo>
                  <a:cubicBezTo>
                    <a:pt x="114" y="496"/>
                    <a:pt x="114" y="496"/>
                    <a:pt x="114" y="496"/>
                  </a:cubicBezTo>
                  <a:cubicBezTo>
                    <a:pt x="114" y="496"/>
                    <a:pt x="114" y="496"/>
                    <a:pt x="114" y="496"/>
                  </a:cubicBezTo>
                  <a:cubicBezTo>
                    <a:pt x="114" y="497"/>
                    <a:pt x="114" y="497"/>
                    <a:pt x="114" y="497"/>
                  </a:cubicBezTo>
                  <a:cubicBezTo>
                    <a:pt x="114" y="497"/>
                    <a:pt x="114" y="497"/>
                    <a:pt x="114" y="497"/>
                  </a:cubicBezTo>
                  <a:cubicBezTo>
                    <a:pt x="114" y="497"/>
                    <a:pt x="114" y="497"/>
                    <a:pt x="114" y="497"/>
                  </a:cubicBezTo>
                  <a:cubicBezTo>
                    <a:pt x="114" y="496"/>
                    <a:pt x="114" y="496"/>
                    <a:pt x="114" y="496"/>
                  </a:cubicBezTo>
                  <a:cubicBezTo>
                    <a:pt x="115" y="496"/>
                    <a:pt x="115" y="496"/>
                    <a:pt x="115" y="496"/>
                  </a:cubicBezTo>
                  <a:cubicBezTo>
                    <a:pt x="116" y="496"/>
                    <a:pt x="116" y="496"/>
                    <a:pt x="116" y="496"/>
                  </a:cubicBezTo>
                  <a:cubicBezTo>
                    <a:pt x="116" y="496"/>
                    <a:pt x="116" y="496"/>
                    <a:pt x="116" y="496"/>
                  </a:cubicBezTo>
                  <a:cubicBezTo>
                    <a:pt x="116" y="496"/>
                    <a:pt x="116" y="496"/>
                    <a:pt x="116" y="496"/>
                  </a:cubicBezTo>
                  <a:cubicBezTo>
                    <a:pt x="116" y="495"/>
                    <a:pt x="116" y="495"/>
                    <a:pt x="116" y="495"/>
                  </a:cubicBezTo>
                  <a:cubicBezTo>
                    <a:pt x="117" y="495"/>
                    <a:pt x="117" y="495"/>
                    <a:pt x="117" y="495"/>
                  </a:cubicBezTo>
                  <a:cubicBezTo>
                    <a:pt x="117" y="495"/>
                    <a:pt x="117" y="495"/>
                    <a:pt x="117" y="495"/>
                  </a:cubicBezTo>
                  <a:cubicBezTo>
                    <a:pt x="117" y="495"/>
                    <a:pt x="117" y="495"/>
                    <a:pt x="117" y="495"/>
                  </a:cubicBezTo>
                  <a:cubicBezTo>
                    <a:pt x="118" y="496"/>
                    <a:pt x="118" y="496"/>
                    <a:pt x="118" y="496"/>
                  </a:cubicBezTo>
                  <a:cubicBezTo>
                    <a:pt x="117" y="496"/>
                    <a:pt x="117" y="496"/>
                    <a:pt x="117" y="496"/>
                  </a:cubicBezTo>
                  <a:cubicBezTo>
                    <a:pt x="117" y="497"/>
                    <a:pt x="117" y="497"/>
                    <a:pt x="117" y="497"/>
                  </a:cubicBezTo>
                  <a:cubicBezTo>
                    <a:pt x="117" y="497"/>
                    <a:pt x="117" y="497"/>
                    <a:pt x="117" y="497"/>
                  </a:cubicBezTo>
                  <a:cubicBezTo>
                    <a:pt x="117" y="498"/>
                    <a:pt x="117" y="498"/>
                    <a:pt x="117" y="498"/>
                  </a:cubicBezTo>
                  <a:cubicBezTo>
                    <a:pt x="117" y="498"/>
                    <a:pt x="117" y="498"/>
                    <a:pt x="117" y="498"/>
                  </a:cubicBezTo>
                  <a:cubicBezTo>
                    <a:pt x="117" y="498"/>
                    <a:pt x="117" y="498"/>
                    <a:pt x="117" y="498"/>
                  </a:cubicBezTo>
                  <a:cubicBezTo>
                    <a:pt x="117" y="498"/>
                    <a:pt x="117" y="498"/>
                    <a:pt x="117" y="498"/>
                  </a:cubicBezTo>
                  <a:cubicBezTo>
                    <a:pt x="117" y="498"/>
                    <a:pt x="117" y="498"/>
                    <a:pt x="117" y="498"/>
                  </a:cubicBezTo>
                  <a:cubicBezTo>
                    <a:pt x="117" y="498"/>
                    <a:pt x="117" y="498"/>
                    <a:pt x="117" y="498"/>
                  </a:cubicBezTo>
                  <a:cubicBezTo>
                    <a:pt x="117" y="498"/>
                    <a:pt x="117" y="498"/>
                    <a:pt x="117" y="498"/>
                  </a:cubicBezTo>
                  <a:cubicBezTo>
                    <a:pt x="117" y="498"/>
                    <a:pt x="117" y="498"/>
                    <a:pt x="117" y="498"/>
                  </a:cubicBezTo>
                  <a:cubicBezTo>
                    <a:pt x="117" y="498"/>
                    <a:pt x="117" y="498"/>
                    <a:pt x="117" y="498"/>
                  </a:cubicBezTo>
                  <a:cubicBezTo>
                    <a:pt x="117" y="498"/>
                    <a:pt x="117" y="498"/>
                    <a:pt x="117" y="498"/>
                  </a:cubicBezTo>
                  <a:cubicBezTo>
                    <a:pt x="118" y="497"/>
                    <a:pt x="118" y="497"/>
                    <a:pt x="118" y="497"/>
                  </a:cubicBezTo>
                  <a:cubicBezTo>
                    <a:pt x="118" y="497"/>
                    <a:pt x="118" y="497"/>
                    <a:pt x="118" y="497"/>
                  </a:cubicBezTo>
                  <a:cubicBezTo>
                    <a:pt x="118" y="497"/>
                    <a:pt x="118" y="497"/>
                    <a:pt x="118" y="497"/>
                  </a:cubicBezTo>
                  <a:cubicBezTo>
                    <a:pt x="118" y="497"/>
                    <a:pt x="118" y="497"/>
                    <a:pt x="118" y="497"/>
                  </a:cubicBezTo>
                  <a:cubicBezTo>
                    <a:pt x="118" y="497"/>
                    <a:pt x="118" y="497"/>
                    <a:pt x="118" y="497"/>
                  </a:cubicBezTo>
                  <a:cubicBezTo>
                    <a:pt x="118" y="498"/>
                    <a:pt x="118" y="498"/>
                    <a:pt x="118" y="498"/>
                  </a:cubicBezTo>
                  <a:cubicBezTo>
                    <a:pt x="118" y="498"/>
                    <a:pt x="118" y="498"/>
                    <a:pt x="118" y="498"/>
                  </a:cubicBezTo>
                  <a:cubicBezTo>
                    <a:pt x="118" y="498"/>
                    <a:pt x="118" y="498"/>
                    <a:pt x="118" y="498"/>
                  </a:cubicBezTo>
                  <a:cubicBezTo>
                    <a:pt x="118" y="499"/>
                    <a:pt x="118" y="499"/>
                    <a:pt x="118" y="499"/>
                  </a:cubicBezTo>
                  <a:cubicBezTo>
                    <a:pt x="118" y="499"/>
                    <a:pt x="118" y="499"/>
                    <a:pt x="118" y="499"/>
                  </a:cubicBezTo>
                  <a:cubicBezTo>
                    <a:pt x="117" y="499"/>
                    <a:pt x="117" y="499"/>
                    <a:pt x="117" y="499"/>
                  </a:cubicBezTo>
                  <a:cubicBezTo>
                    <a:pt x="117" y="499"/>
                    <a:pt x="117" y="499"/>
                    <a:pt x="117" y="499"/>
                  </a:cubicBezTo>
                  <a:cubicBezTo>
                    <a:pt x="117" y="499"/>
                    <a:pt x="117" y="499"/>
                    <a:pt x="117" y="499"/>
                  </a:cubicBezTo>
                  <a:cubicBezTo>
                    <a:pt x="118" y="499"/>
                    <a:pt x="118" y="499"/>
                    <a:pt x="118" y="499"/>
                  </a:cubicBezTo>
                  <a:cubicBezTo>
                    <a:pt x="118" y="499"/>
                    <a:pt x="118" y="499"/>
                    <a:pt x="118" y="499"/>
                  </a:cubicBezTo>
                  <a:cubicBezTo>
                    <a:pt x="117" y="499"/>
                    <a:pt x="117" y="499"/>
                    <a:pt x="117" y="499"/>
                  </a:cubicBezTo>
                  <a:cubicBezTo>
                    <a:pt x="117" y="499"/>
                    <a:pt x="117" y="499"/>
                    <a:pt x="117" y="499"/>
                  </a:cubicBezTo>
                  <a:cubicBezTo>
                    <a:pt x="117" y="499"/>
                    <a:pt x="117" y="499"/>
                    <a:pt x="117" y="499"/>
                  </a:cubicBezTo>
                  <a:cubicBezTo>
                    <a:pt x="117" y="499"/>
                    <a:pt x="117" y="499"/>
                    <a:pt x="117" y="499"/>
                  </a:cubicBezTo>
                  <a:cubicBezTo>
                    <a:pt x="117" y="499"/>
                    <a:pt x="117" y="499"/>
                    <a:pt x="117" y="499"/>
                  </a:cubicBezTo>
                  <a:cubicBezTo>
                    <a:pt x="117" y="500"/>
                    <a:pt x="117" y="500"/>
                    <a:pt x="117" y="500"/>
                  </a:cubicBezTo>
                  <a:cubicBezTo>
                    <a:pt x="117" y="500"/>
                    <a:pt x="117" y="500"/>
                    <a:pt x="117" y="500"/>
                  </a:cubicBezTo>
                  <a:cubicBezTo>
                    <a:pt x="119" y="499"/>
                    <a:pt x="119" y="499"/>
                    <a:pt x="119" y="499"/>
                  </a:cubicBezTo>
                  <a:cubicBezTo>
                    <a:pt x="119" y="499"/>
                    <a:pt x="119" y="499"/>
                    <a:pt x="119" y="499"/>
                  </a:cubicBezTo>
                  <a:cubicBezTo>
                    <a:pt x="120" y="499"/>
                    <a:pt x="120" y="499"/>
                    <a:pt x="120" y="499"/>
                  </a:cubicBezTo>
                  <a:cubicBezTo>
                    <a:pt x="121" y="499"/>
                    <a:pt x="121" y="499"/>
                    <a:pt x="121" y="499"/>
                  </a:cubicBezTo>
                  <a:cubicBezTo>
                    <a:pt x="121" y="499"/>
                    <a:pt x="121" y="499"/>
                    <a:pt x="121" y="499"/>
                  </a:cubicBezTo>
                  <a:cubicBezTo>
                    <a:pt x="122" y="500"/>
                    <a:pt x="122" y="500"/>
                    <a:pt x="122" y="500"/>
                  </a:cubicBezTo>
                  <a:cubicBezTo>
                    <a:pt x="122" y="499"/>
                    <a:pt x="122" y="499"/>
                    <a:pt x="122" y="499"/>
                  </a:cubicBezTo>
                  <a:cubicBezTo>
                    <a:pt x="122" y="499"/>
                    <a:pt x="122" y="499"/>
                    <a:pt x="122" y="499"/>
                  </a:cubicBezTo>
                  <a:cubicBezTo>
                    <a:pt x="122" y="499"/>
                    <a:pt x="122" y="499"/>
                    <a:pt x="122" y="499"/>
                  </a:cubicBezTo>
                  <a:cubicBezTo>
                    <a:pt x="122" y="499"/>
                    <a:pt x="122" y="499"/>
                    <a:pt x="122" y="499"/>
                  </a:cubicBezTo>
                  <a:cubicBezTo>
                    <a:pt x="123" y="499"/>
                    <a:pt x="123" y="499"/>
                    <a:pt x="123" y="499"/>
                  </a:cubicBezTo>
                  <a:cubicBezTo>
                    <a:pt x="124" y="499"/>
                    <a:pt x="124" y="499"/>
                    <a:pt x="124" y="499"/>
                  </a:cubicBezTo>
                  <a:cubicBezTo>
                    <a:pt x="125" y="499"/>
                    <a:pt x="125" y="499"/>
                    <a:pt x="125" y="499"/>
                  </a:cubicBezTo>
                  <a:cubicBezTo>
                    <a:pt x="125" y="499"/>
                    <a:pt x="125" y="499"/>
                    <a:pt x="125" y="499"/>
                  </a:cubicBezTo>
                  <a:cubicBezTo>
                    <a:pt x="125" y="499"/>
                    <a:pt x="125" y="499"/>
                    <a:pt x="125" y="499"/>
                  </a:cubicBezTo>
                  <a:cubicBezTo>
                    <a:pt x="125" y="499"/>
                    <a:pt x="125" y="499"/>
                    <a:pt x="125" y="499"/>
                  </a:cubicBezTo>
                  <a:cubicBezTo>
                    <a:pt x="124" y="498"/>
                    <a:pt x="124" y="498"/>
                    <a:pt x="124" y="498"/>
                  </a:cubicBezTo>
                  <a:cubicBezTo>
                    <a:pt x="124" y="498"/>
                    <a:pt x="124" y="498"/>
                    <a:pt x="124" y="498"/>
                  </a:cubicBezTo>
                  <a:cubicBezTo>
                    <a:pt x="124" y="498"/>
                    <a:pt x="124" y="498"/>
                    <a:pt x="124" y="498"/>
                  </a:cubicBezTo>
                  <a:cubicBezTo>
                    <a:pt x="124" y="498"/>
                    <a:pt x="124" y="498"/>
                    <a:pt x="124" y="498"/>
                  </a:cubicBezTo>
                  <a:cubicBezTo>
                    <a:pt x="123" y="497"/>
                    <a:pt x="123" y="497"/>
                    <a:pt x="123" y="497"/>
                  </a:cubicBezTo>
                  <a:cubicBezTo>
                    <a:pt x="123" y="497"/>
                    <a:pt x="123" y="497"/>
                    <a:pt x="123" y="497"/>
                  </a:cubicBezTo>
                  <a:cubicBezTo>
                    <a:pt x="123" y="497"/>
                    <a:pt x="123" y="497"/>
                    <a:pt x="123" y="497"/>
                  </a:cubicBezTo>
                  <a:cubicBezTo>
                    <a:pt x="123" y="497"/>
                    <a:pt x="123" y="497"/>
                    <a:pt x="123" y="497"/>
                  </a:cubicBezTo>
                  <a:cubicBezTo>
                    <a:pt x="123" y="497"/>
                    <a:pt x="123" y="497"/>
                    <a:pt x="123" y="497"/>
                  </a:cubicBezTo>
                  <a:cubicBezTo>
                    <a:pt x="123" y="497"/>
                    <a:pt x="123" y="497"/>
                    <a:pt x="123" y="497"/>
                  </a:cubicBezTo>
                  <a:cubicBezTo>
                    <a:pt x="122" y="497"/>
                    <a:pt x="122" y="497"/>
                    <a:pt x="122" y="497"/>
                  </a:cubicBezTo>
                  <a:cubicBezTo>
                    <a:pt x="122" y="496"/>
                    <a:pt x="122" y="496"/>
                    <a:pt x="122" y="496"/>
                  </a:cubicBezTo>
                  <a:cubicBezTo>
                    <a:pt x="123" y="496"/>
                    <a:pt x="123" y="496"/>
                    <a:pt x="123" y="496"/>
                  </a:cubicBezTo>
                  <a:cubicBezTo>
                    <a:pt x="123" y="495"/>
                    <a:pt x="123" y="495"/>
                    <a:pt x="123" y="495"/>
                  </a:cubicBezTo>
                  <a:cubicBezTo>
                    <a:pt x="123" y="495"/>
                    <a:pt x="123" y="495"/>
                    <a:pt x="123" y="495"/>
                  </a:cubicBezTo>
                  <a:cubicBezTo>
                    <a:pt x="123" y="495"/>
                    <a:pt x="123" y="495"/>
                    <a:pt x="123" y="495"/>
                  </a:cubicBezTo>
                  <a:cubicBezTo>
                    <a:pt x="123" y="495"/>
                    <a:pt x="123" y="495"/>
                    <a:pt x="123" y="495"/>
                  </a:cubicBezTo>
                  <a:cubicBezTo>
                    <a:pt x="124" y="495"/>
                    <a:pt x="124" y="495"/>
                    <a:pt x="124" y="495"/>
                  </a:cubicBezTo>
                  <a:cubicBezTo>
                    <a:pt x="124" y="495"/>
                    <a:pt x="124" y="495"/>
                    <a:pt x="124" y="495"/>
                  </a:cubicBezTo>
                  <a:cubicBezTo>
                    <a:pt x="124" y="495"/>
                    <a:pt x="124" y="495"/>
                    <a:pt x="124" y="495"/>
                  </a:cubicBezTo>
                  <a:cubicBezTo>
                    <a:pt x="124" y="495"/>
                    <a:pt x="124" y="495"/>
                    <a:pt x="124" y="495"/>
                  </a:cubicBezTo>
                  <a:cubicBezTo>
                    <a:pt x="126" y="495"/>
                    <a:pt x="126" y="495"/>
                    <a:pt x="126" y="495"/>
                  </a:cubicBezTo>
                  <a:cubicBezTo>
                    <a:pt x="126" y="495"/>
                    <a:pt x="126" y="495"/>
                    <a:pt x="126" y="495"/>
                  </a:cubicBezTo>
                  <a:cubicBezTo>
                    <a:pt x="126" y="495"/>
                    <a:pt x="126" y="495"/>
                    <a:pt x="126" y="495"/>
                  </a:cubicBezTo>
                  <a:cubicBezTo>
                    <a:pt x="126" y="495"/>
                    <a:pt x="126" y="495"/>
                    <a:pt x="126" y="495"/>
                  </a:cubicBezTo>
                  <a:cubicBezTo>
                    <a:pt x="127" y="495"/>
                    <a:pt x="127" y="495"/>
                    <a:pt x="127" y="495"/>
                  </a:cubicBezTo>
                  <a:cubicBezTo>
                    <a:pt x="128" y="496"/>
                    <a:pt x="128" y="496"/>
                    <a:pt x="128" y="496"/>
                  </a:cubicBezTo>
                  <a:cubicBezTo>
                    <a:pt x="128" y="496"/>
                    <a:pt x="128" y="496"/>
                    <a:pt x="128" y="496"/>
                  </a:cubicBezTo>
                  <a:cubicBezTo>
                    <a:pt x="128" y="497"/>
                    <a:pt x="128" y="497"/>
                    <a:pt x="128" y="497"/>
                  </a:cubicBezTo>
                  <a:cubicBezTo>
                    <a:pt x="128" y="497"/>
                    <a:pt x="128" y="497"/>
                    <a:pt x="128" y="497"/>
                  </a:cubicBezTo>
                  <a:cubicBezTo>
                    <a:pt x="129" y="497"/>
                    <a:pt x="129" y="497"/>
                    <a:pt x="129" y="497"/>
                  </a:cubicBezTo>
                  <a:cubicBezTo>
                    <a:pt x="129" y="497"/>
                    <a:pt x="129" y="497"/>
                    <a:pt x="129" y="497"/>
                  </a:cubicBezTo>
                  <a:cubicBezTo>
                    <a:pt x="130" y="497"/>
                    <a:pt x="130" y="497"/>
                    <a:pt x="130" y="497"/>
                  </a:cubicBezTo>
                  <a:cubicBezTo>
                    <a:pt x="130" y="496"/>
                    <a:pt x="130" y="496"/>
                    <a:pt x="130" y="496"/>
                  </a:cubicBezTo>
                  <a:cubicBezTo>
                    <a:pt x="130" y="496"/>
                    <a:pt x="130" y="496"/>
                    <a:pt x="130" y="496"/>
                  </a:cubicBezTo>
                  <a:cubicBezTo>
                    <a:pt x="130" y="496"/>
                    <a:pt x="130" y="496"/>
                    <a:pt x="130" y="496"/>
                  </a:cubicBezTo>
                  <a:cubicBezTo>
                    <a:pt x="130" y="496"/>
                    <a:pt x="130" y="496"/>
                    <a:pt x="130" y="496"/>
                  </a:cubicBezTo>
                  <a:cubicBezTo>
                    <a:pt x="130" y="496"/>
                    <a:pt x="130" y="496"/>
                    <a:pt x="130" y="496"/>
                  </a:cubicBezTo>
                  <a:cubicBezTo>
                    <a:pt x="131" y="495"/>
                    <a:pt x="131" y="495"/>
                    <a:pt x="131" y="495"/>
                  </a:cubicBezTo>
                  <a:cubicBezTo>
                    <a:pt x="131" y="495"/>
                    <a:pt x="131" y="495"/>
                    <a:pt x="131" y="495"/>
                  </a:cubicBezTo>
                  <a:cubicBezTo>
                    <a:pt x="131" y="495"/>
                    <a:pt x="131" y="495"/>
                    <a:pt x="131" y="495"/>
                  </a:cubicBezTo>
                  <a:cubicBezTo>
                    <a:pt x="131" y="494"/>
                    <a:pt x="131" y="494"/>
                    <a:pt x="131" y="494"/>
                  </a:cubicBezTo>
                  <a:cubicBezTo>
                    <a:pt x="131" y="494"/>
                    <a:pt x="131" y="494"/>
                    <a:pt x="131" y="494"/>
                  </a:cubicBezTo>
                  <a:cubicBezTo>
                    <a:pt x="132" y="494"/>
                    <a:pt x="132" y="494"/>
                    <a:pt x="132" y="494"/>
                  </a:cubicBezTo>
                  <a:cubicBezTo>
                    <a:pt x="132" y="494"/>
                    <a:pt x="132" y="494"/>
                    <a:pt x="132" y="494"/>
                  </a:cubicBezTo>
                  <a:cubicBezTo>
                    <a:pt x="133" y="494"/>
                    <a:pt x="133" y="494"/>
                    <a:pt x="133" y="494"/>
                  </a:cubicBezTo>
                  <a:cubicBezTo>
                    <a:pt x="133" y="495"/>
                    <a:pt x="133" y="495"/>
                    <a:pt x="133" y="495"/>
                  </a:cubicBezTo>
                  <a:cubicBezTo>
                    <a:pt x="133" y="494"/>
                    <a:pt x="133" y="494"/>
                    <a:pt x="133" y="494"/>
                  </a:cubicBezTo>
                  <a:cubicBezTo>
                    <a:pt x="133" y="494"/>
                    <a:pt x="133" y="494"/>
                    <a:pt x="133" y="494"/>
                  </a:cubicBezTo>
                  <a:cubicBezTo>
                    <a:pt x="133" y="493"/>
                    <a:pt x="133" y="493"/>
                    <a:pt x="133" y="493"/>
                  </a:cubicBezTo>
                  <a:cubicBezTo>
                    <a:pt x="133" y="493"/>
                    <a:pt x="133" y="493"/>
                    <a:pt x="133" y="493"/>
                  </a:cubicBezTo>
                  <a:cubicBezTo>
                    <a:pt x="134" y="494"/>
                    <a:pt x="134" y="494"/>
                    <a:pt x="134" y="494"/>
                  </a:cubicBezTo>
                  <a:cubicBezTo>
                    <a:pt x="134" y="495"/>
                    <a:pt x="134" y="495"/>
                    <a:pt x="134" y="495"/>
                  </a:cubicBezTo>
                  <a:cubicBezTo>
                    <a:pt x="134" y="495"/>
                    <a:pt x="134" y="495"/>
                    <a:pt x="134" y="495"/>
                  </a:cubicBezTo>
                  <a:cubicBezTo>
                    <a:pt x="134" y="495"/>
                    <a:pt x="134" y="495"/>
                    <a:pt x="134" y="495"/>
                  </a:cubicBezTo>
                  <a:cubicBezTo>
                    <a:pt x="134" y="495"/>
                    <a:pt x="134" y="495"/>
                    <a:pt x="134" y="495"/>
                  </a:cubicBezTo>
                  <a:cubicBezTo>
                    <a:pt x="134" y="495"/>
                    <a:pt x="134" y="495"/>
                    <a:pt x="134" y="495"/>
                  </a:cubicBezTo>
                  <a:cubicBezTo>
                    <a:pt x="134" y="496"/>
                    <a:pt x="134" y="496"/>
                    <a:pt x="134" y="496"/>
                  </a:cubicBezTo>
                  <a:cubicBezTo>
                    <a:pt x="135" y="496"/>
                    <a:pt x="135" y="496"/>
                    <a:pt x="135" y="496"/>
                  </a:cubicBezTo>
                  <a:cubicBezTo>
                    <a:pt x="135" y="496"/>
                    <a:pt x="135" y="496"/>
                    <a:pt x="135" y="496"/>
                  </a:cubicBezTo>
                  <a:cubicBezTo>
                    <a:pt x="135" y="496"/>
                    <a:pt x="135" y="496"/>
                    <a:pt x="135" y="496"/>
                  </a:cubicBezTo>
                  <a:cubicBezTo>
                    <a:pt x="135" y="496"/>
                    <a:pt x="135" y="496"/>
                    <a:pt x="135" y="496"/>
                  </a:cubicBezTo>
                  <a:cubicBezTo>
                    <a:pt x="135" y="497"/>
                    <a:pt x="135" y="497"/>
                    <a:pt x="135" y="497"/>
                  </a:cubicBezTo>
                  <a:cubicBezTo>
                    <a:pt x="135" y="497"/>
                    <a:pt x="135" y="497"/>
                    <a:pt x="135" y="497"/>
                  </a:cubicBezTo>
                  <a:cubicBezTo>
                    <a:pt x="135" y="496"/>
                    <a:pt x="135" y="496"/>
                    <a:pt x="135" y="496"/>
                  </a:cubicBezTo>
                  <a:cubicBezTo>
                    <a:pt x="135" y="496"/>
                    <a:pt x="135" y="496"/>
                    <a:pt x="135" y="496"/>
                  </a:cubicBezTo>
                  <a:cubicBezTo>
                    <a:pt x="135" y="496"/>
                    <a:pt x="135" y="496"/>
                    <a:pt x="135" y="496"/>
                  </a:cubicBezTo>
                  <a:cubicBezTo>
                    <a:pt x="135" y="495"/>
                    <a:pt x="135" y="495"/>
                    <a:pt x="135" y="495"/>
                  </a:cubicBezTo>
                  <a:cubicBezTo>
                    <a:pt x="135" y="495"/>
                    <a:pt x="135" y="495"/>
                    <a:pt x="135" y="495"/>
                  </a:cubicBezTo>
                  <a:cubicBezTo>
                    <a:pt x="135" y="495"/>
                    <a:pt x="135" y="495"/>
                    <a:pt x="135" y="495"/>
                  </a:cubicBezTo>
                  <a:cubicBezTo>
                    <a:pt x="136" y="494"/>
                    <a:pt x="136" y="494"/>
                    <a:pt x="136" y="494"/>
                  </a:cubicBezTo>
                  <a:cubicBezTo>
                    <a:pt x="136" y="494"/>
                    <a:pt x="136" y="494"/>
                    <a:pt x="136" y="494"/>
                  </a:cubicBezTo>
                  <a:cubicBezTo>
                    <a:pt x="136" y="494"/>
                    <a:pt x="136" y="494"/>
                    <a:pt x="136" y="494"/>
                  </a:cubicBezTo>
                  <a:cubicBezTo>
                    <a:pt x="136" y="494"/>
                    <a:pt x="136" y="494"/>
                    <a:pt x="136" y="494"/>
                  </a:cubicBezTo>
                  <a:cubicBezTo>
                    <a:pt x="135" y="493"/>
                    <a:pt x="135" y="493"/>
                    <a:pt x="135" y="493"/>
                  </a:cubicBezTo>
                  <a:cubicBezTo>
                    <a:pt x="135" y="493"/>
                    <a:pt x="135" y="493"/>
                    <a:pt x="135" y="493"/>
                  </a:cubicBezTo>
                  <a:cubicBezTo>
                    <a:pt x="135" y="493"/>
                    <a:pt x="135" y="493"/>
                    <a:pt x="135" y="493"/>
                  </a:cubicBezTo>
                  <a:cubicBezTo>
                    <a:pt x="135" y="492"/>
                    <a:pt x="135" y="492"/>
                    <a:pt x="135" y="492"/>
                  </a:cubicBezTo>
                  <a:cubicBezTo>
                    <a:pt x="135" y="492"/>
                    <a:pt x="135" y="492"/>
                    <a:pt x="135" y="492"/>
                  </a:cubicBezTo>
                  <a:cubicBezTo>
                    <a:pt x="135" y="492"/>
                    <a:pt x="135" y="492"/>
                    <a:pt x="135" y="492"/>
                  </a:cubicBezTo>
                  <a:cubicBezTo>
                    <a:pt x="135" y="492"/>
                    <a:pt x="135" y="492"/>
                    <a:pt x="135" y="492"/>
                  </a:cubicBezTo>
                  <a:cubicBezTo>
                    <a:pt x="135" y="492"/>
                    <a:pt x="135" y="492"/>
                    <a:pt x="135" y="492"/>
                  </a:cubicBezTo>
                  <a:cubicBezTo>
                    <a:pt x="135" y="492"/>
                    <a:pt x="135" y="492"/>
                    <a:pt x="135" y="492"/>
                  </a:cubicBezTo>
                  <a:cubicBezTo>
                    <a:pt x="135" y="493"/>
                    <a:pt x="135" y="493"/>
                    <a:pt x="135" y="493"/>
                  </a:cubicBezTo>
                  <a:cubicBezTo>
                    <a:pt x="136" y="493"/>
                    <a:pt x="136" y="493"/>
                    <a:pt x="136" y="493"/>
                  </a:cubicBezTo>
                  <a:cubicBezTo>
                    <a:pt x="136" y="492"/>
                    <a:pt x="136" y="492"/>
                    <a:pt x="136" y="492"/>
                  </a:cubicBezTo>
                  <a:cubicBezTo>
                    <a:pt x="136" y="492"/>
                    <a:pt x="136" y="492"/>
                    <a:pt x="136" y="492"/>
                  </a:cubicBezTo>
                  <a:cubicBezTo>
                    <a:pt x="136" y="492"/>
                    <a:pt x="136" y="492"/>
                    <a:pt x="136" y="492"/>
                  </a:cubicBezTo>
                  <a:cubicBezTo>
                    <a:pt x="135" y="492"/>
                    <a:pt x="135" y="492"/>
                    <a:pt x="135" y="492"/>
                  </a:cubicBezTo>
                  <a:cubicBezTo>
                    <a:pt x="136" y="491"/>
                    <a:pt x="136" y="491"/>
                    <a:pt x="136" y="491"/>
                  </a:cubicBezTo>
                  <a:cubicBezTo>
                    <a:pt x="136" y="491"/>
                    <a:pt x="136" y="491"/>
                    <a:pt x="136" y="491"/>
                  </a:cubicBezTo>
                  <a:cubicBezTo>
                    <a:pt x="137" y="491"/>
                    <a:pt x="137" y="491"/>
                    <a:pt x="137" y="491"/>
                  </a:cubicBezTo>
                  <a:cubicBezTo>
                    <a:pt x="135" y="491"/>
                    <a:pt x="135" y="491"/>
                    <a:pt x="135" y="491"/>
                  </a:cubicBezTo>
                  <a:cubicBezTo>
                    <a:pt x="136" y="491"/>
                    <a:pt x="136" y="491"/>
                    <a:pt x="136" y="491"/>
                  </a:cubicBezTo>
                  <a:cubicBezTo>
                    <a:pt x="140" y="489"/>
                    <a:pt x="140" y="489"/>
                    <a:pt x="140" y="489"/>
                  </a:cubicBezTo>
                  <a:cubicBezTo>
                    <a:pt x="140" y="489"/>
                    <a:pt x="140" y="489"/>
                    <a:pt x="140" y="489"/>
                  </a:cubicBezTo>
                  <a:cubicBezTo>
                    <a:pt x="140" y="488"/>
                    <a:pt x="140" y="488"/>
                    <a:pt x="140" y="488"/>
                  </a:cubicBezTo>
                  <a:cubicBezTo>
                    <a:pt x="141" y="488"/>
                    <a:pt x="141" y="488"/>
                    <a:pt x="141" y="488"/>
                  </a:cubicBezTo>
                  <a:cubicBezTo>
                    <a:pt x="141" y="488"/>
                    <a:pt x="141" y="488"/>
                    <a:pt x="141" y="488"/>
                  </a:cubicBezTo>
                  <a:cubicBezTo>
                    <a:pt x="142" y="488"/>
                    <a:pt x="142" y="488"/>
                    <a:pt x="142" y="488"/>
                  </a:cubicBezTo>
                  <a:cubicBezTo>
                    <a:pt x="143" y="489"/>
                    <a:pt x="143" y="489"/>
                    <a:pt x="143" y="489"/>
                  </a:cubicBezTo>
                  <a:cubicBezTo>
                    <a:pt x="143" y="489"/>
                    <a:pt x="143" y="489"/>
                    <a:pt x="143" y="489"/>
                  </a:cubicBezTo>
                  <a:cubicBezTo>
                    <a:pt x="143" y="489"/>
                    <a:pt x="143" y="489"/>
                    <a:pt x="143" y="489"/>
                  </a:cubicBezTo>
                  <a:cubicBezTo>
                    <a:pt x="143" y="488"/>
                    <a:pt x="143" y="488"/>
                    <a:pt x="143" y="488"/>
                  </a:cubicBezTo>
                  <a:cubicBezTo>
                    <a:pt x="143" y="488"/>
                    <a:pt x="143" y="488"/>
                    <a:pt x="143" y="488"/>
                  </a:cubicBezTo>
                  <a:cubicBezTo>
                    <a:pt x="144" y="488"/>
                    <a:pt x="144" y="488"/>
                    <a:pt x="144" y="488"/>
                  </a:cubicBezTo>
                  <a:cubicBezTo>
                    <a:pt x="144" y="488"/>
                    <a:pt x="144" y="488"/>
                    <a:pt x="144" y="488"/>
                  </a:cubicBezTo>
                  <a:cubicBezTo>
                    <a:pt x="144" y="488"/>
                    <a:pt x="144" y="488"/>
                    <a:pt x="144" y="488"/>
                  </a:cubicBezTo>
                  <a:cubicBezTo>
                    <a:pt x="144" y="488"/>
                    <a:pt x="144" y="488"/>
                    <a:pt x="144" y="488"/>
                  </a:cubicBezTo>
                  <a:cubicBezTo>
                    <a:pt x="144" y="488"/>
                    <a:pt x="144" y="488"/>
                    <a:pt x="144" y="488"/>
                  </a:cubicBezTo>
                  <a:cubicBezTo>
                    <a:pt x="144" y="489"/>
                    <a:pt x="144" y="489"/>
                    <a:pt x="144" y="489"/>
                  </a:cubicBezTo>
                  <a:cubicBezTo>
                    <a:pt x="144" y="489"/>
                    <a:pt x="144" y="489"/>
                    <a:pt x="144" y="489"/>
                  </a:cubicBezTo>
                  <a:cubicBezTo>
                    <a:pt x="144" y="489"/>
                    <a:pt x="144" y="489"/>
                    <a:pt x="144" y="489"/>
                  </a:cubicBezTo>
                  <a:cubicBezTo>
                    <a:pt x="144" y="489"/>
                    <a:pt x="144" y="489"/>
                    <a:pt x="144" y="489"/>
                  </a:cubicBezTo>
                  <a:cubicBezTo>
                    <a:pt x="143" y="490"/>
                    <a:pt x="143" y="490"/>
                    <a:pt x="143" y="490"/>
                  </a:cubicBezTo>
                  <a:cubicBezTo>
                    <a:pt x="143" y="490"/>
                    <a:pt x="143" y="490"/>
                    <a:pt x="143" y="490"/>
                  </a:cubicBezTo>
                  <a:cubicBezTo>
                    <a:pt x="143" y="490"/>
                    <a:pt x="143" y="490"/>
                    <a:pt x="143" y="490"/>
                  </a:cubicBezTo>
                  <a:cubicBezTo>
                    <a:pt x="143" y="491"/>
                    <a:pt x="143" y="491"/>
                    <a:pt x="143" y="491"/>
                  </a:cubicBezTo>
                  <a:cubicBezTo>
                    <a:pt x="143" y="491"/>
                    <a:pt x="143" y="491"/>
                    <a:pt x="143" y="491"/>
                  </a:cubicBezTo>
                  <a:cubicBezTo>
                    <a:pt x="143" y="491"/>
                    <a:pt x="143" y="491"/>
                    <a:pt x="143" y="491"/>
                  </a:cubicBezTo>
                  <a:cubicBezTo>
                    <a:pt x="143" y="491"/>
                    <a:pt x="143" y="491"/>
                    <a:pt x="143" y="491"/>
                  </a:cubicBezTo>
                  <a:cubicBezTo>
                    <a:pt x="144" y="492"/>
                    <a:pt x="144" y="492"/>
                    <a:pt x="144" y="492"/>
                  </a:cubicBezTo>
                  <a:cubicBezTo>
                    <a:pt x="144" y="492"/>
                    <a:pt x="144" y="492"/>
                    <a:pt x="144" y="492"/>
                  </a:cubicBezTo>
                  <a:cubicBezTo>
                    <a:pt x="143" y="492"/>
                    <a:pt x="143" y="492"/>
                    <a:pt x="143" y="492"/>
                  </a:cubicBezTo>
                  <a:cubicBezTo>
                    <a:pt x="143" y="493"/>
                    <a:pt x="143" y="493"/>
                    <a:pt x="143" y="493"/>
                  </a:cubicBezTo>
                  <a:cubicBezTo>
                    <a:pt x="143" y="493"/>
                    <a:pt x="143" y="493"/>
                    <a:pt x="143" y="493"/>
                  </a:cubicBezTo>
                  <a:cubicBezTo>
                    <a:pt x="143" y="494"/>
                    <a:pt x="143" y="494"/>
                    <a:pt x="143" y="494"/>
                  </a:cubicBezTo>
                  <a:cubicBezTo>
                    <a:pt x="143" y="494"/>
                    <a:pt x="143" y="494"/>
                    <a:pt x="143" y="494"/>
                  </a:cubicBezTo>
                  <a:cubicBezTo>
                    <a:pt x="143" y="494"/>
                    <a:pt x="143" y="494"/>
                    <a:pt x="143" y="494"/>
                  </a:cubicBezTo>
                  <a:cubicBezTo>
                    <a:pt x="143" y="494"/>
                    <a:pt x="143" y="494"/>
                    <a:pt x="143" y="494"/>
                  </a:cubicBezTo>
                  <a:cubicBezTo>
                    <a:pt x="142" y="493"/>
                    <a:pt x="142" y="493"/>
                    <a:pt x="142" y="493"/>
                  </a:cubicBezTo>
                  <a:cubicBezTo>
                    <a:pt x="142" y="493"/>
                    <a:pt x="142" y="493"/>
                    <a:pt x="142" y="493"/>
                  </a:cubicBezTo>
                  <a:cubicBezTo>
                    <a:pt x="142" y="493"/>
                    <a:pt x="142" y="493"/>
                    <a:pt x="142" y="493"/>
                  </a:cubicBezTo>
                  <a:cubicBezTo>
                    <a:pt x="142" y="493"/>
                    <a:pt x="142" y="493"/>
                    <a:pt x="142" y="493"/>
                  </a:cubicBezTo>
                  <a:cubicBezTo>
                    <a:pt x="142" y="493"/>
                    <a:pt x="142" y="493"/>
                    <a:pt x="142" y="493"/>
                  </a:cubicBezTo>
                  <a:cubicBezTo>
                    <a:pt x="142" y="494"/>
                    <a:pt x="142" y="494"/>
                    <a:pt x="142" y="494"/>
                  </a:cubicBezTo>
                  <a:cubicBezTo>
                    <a:pt x="142" y="494"/>
                    <a:pt x="142" y="494"/>
                    <a:pt x="142" y="494"/>
                  </a:cubicBezTo>
                  <a:cubicBezTo>
                    <a:pt x="141" y="494"/>
                    <a:pt x="141" y="494"/>
                    <a:pt x="141" y="494"/>
                  </a:cubicBezTo>
                  <a:cubicBezTo>
                    <a:pt x="141" y="494"/>
                    <a:pt x="141" y="494"/>
                    <a:pt x="141" y="494"/>
                  </a:cubicBezTo>
                  <a:cubicBezTo>
                    <a:pt x="141" y="493"/>
                    <a:pt x="141" y="493"/>
                    <a:pt x="141" y="493"/>
                  </a:cubicBezTo>
                  <a:cubicBezTo>
                    <a:pt x="141" y="494"/>
                    <a:pt x="141" y="494"/>
                    <a:pt x="141" y="494"/>
                  </a:cubicBezTo>
                  <a:cubicBezTo>
                    <a:pt x="141" y="494"/>
                    <a:pt x="141" y="494"/>
                    <a:pt x="141" y="494"/>
                  </a:cubicBezTo>
                  <a:cubicBezTo>
                    <a:pt x="141" y="494"/>
                    <a:pt x="141" y="494"/>
                    <a:pt x="141" y="494"/>
                  </a:cubicBezTo>
                  <a:cubicBezTo>
                    <a:pt x="141" y="494"/>
                    <a:pt x="141" y="494"/>
                    <a:pt x="141" y="494"/>
                  </a:cubicBezTo>
                  <a:cubicBezTo>
                    <a:pt x="141" y="494"/>
                    <a:pt x="141" y="494"/>
                    <a:pt x="141" y="494"/>
                  </a:cubicBezTo>
                  <a:cubicBezTo>
                    <a:pt x="140" y="494"/>
                    <a:pt x="140" y="494"/>
                    <a:pt x="140" y="494"/>
                  </a:cubicBezTo>
                  <a:cubicBezTo>
                    <a:pt x="140" y="494"/>
                    <a:pt x="140" y="494"/>
                    <a:pt x="140" y="494"/>
                  </a:cubicBezTo>
                  <a:cubicBezTo>
                    <a:pt x="140" y="494"/>
                    <a:pt x="140" y="494"/>
                    <a:pt x="140" y="494"/>
                  </a:cubicBezTo>
                  <a:cubicBezTo>
                    <a:pt x="140" y="494"/>
                    <a:pt x="140" y="494"/>
                    <a:pt x="140" y="494"/>
                  </a:cubicBezTo>
                  <a:cubicBezTo>
                    <a:pt x="139" y="495"/>
                    <a:pt x="139" y="495"/>
                    <a:pt x="139" y="495"/>
                  </a:cubicBezTo>
                  <a:cubicBezTo>
                    <a:pt x="139" y="495"/>
                    <a:pt x="139" y="495"/>
                    <a:pt x="139" y="495"/>
                  </a:cubicBezTo>
                  <a:cubicBezTo>
                    <a:pt x="139" y="495"/>
                    <a:pt x="139" y="495"/>
                    <a:pt x="139" y="495"/>
                  </a:cubicBezTo>
                  <a:cubicBezTo>
                    <a:pt x="139" y="495"/>
                    <a:pt x="139" y="495"/>
                    <a:pt x="139" y="495"/>
                  </a:cubicBezTo>
                  <a:cubicBezTo>
                    <a:pt x="139" y="494"/>
                    <a:pt x="139" y="494"/>
                    <a:pt x="139" y="494"/>
                  </a:cubicBezTo>
                  <a:cubicBezTo>
                    <a:pt x="139" y="494"/>
                    <a:pt x="139" y="494"/>
                    <a:pt x="139" y="494"/>
                  </a:cubicBezTo>
                  <a:cubicBezTo>
                    <a:pt x="138" y="494"/>
                    <a:pt x="138" y="494"/>
                    <a:pt x="138" y="494"/>
                  </a:cubicBezTo>
                  <a:cubicBezTo>
                    <a:pt x="138" y="494"/>
                    <a:pt x="138" y="494"/>
                    <a:pt x="138" y="494"/>
                  </a:cubicBezTo>
                  <a:cubicBezTo>
                    <a:pt x="137" y="495"/>
                    <a:pt x="137" y="495"/>
                    <a:pt x="137" y="495"/>
                  </a:cubicBezTo>
                  <a:cubicBezTo>
                    <a:pt x="137" y="495"/>
                    <a:pt x="137" y="495"/>
                    <a:pt x="137" y="495"/>
                  </a:cubicBezTo>
                  <a:cubicBezTo>
                    <a:pt x="137" y="495"/>
                    <a:pt x="137" y="495"/>
                    <a:pt x="137" y="495"/>
                  </a:cubicBezTo>
                  <a:cubicBezTo>
                    <a:pt x="136" y="495"/>
                    <a:pt x="136" y="495"/>
                    <a:pt x="136" y="495"/>
                  </a:cubicBezTo>
                  <a:cubicBezTo>
                    <a:pt x="136" y="496"/>
                    <a:pt x="136" y="496"/>
                    <a:pt x="136" y="496"/>
                  </a:cubicBezTo>
                  <a:cubicBezTo>
                    <a:pt x="136" y="496"/>
                    <a:pt x="136" y="496"/>
                    <a:pt x="136" y="496"/>
                  </a:cubicBezTo>
                  <a:cubicBezTo>
                    <a:pt x="136" y="496"/>
                    <a:pt x="136" y="496"/>
                    <a:pt x="136" y="496"/>
                  </a:cubicBezTo>
                  <a:cubicBezTo>
                    <a:pt x="136" y="497"/>
                    <a:pt x="136" y="497"/>
                    <a:pt x="136" y="497"/>
                  </a:cubicBezTo>
                  <a:cubicBezTo>
                    <a:pt x="136" y="497"/>
                    <a:pt x="136" y="497"/>
                    <a:pt x="136" y="497"/>
                  </a:cubicBezTo>
                  <a:cubicBezTo>
                    <a:pt x="136" y="498"/>
                    <a:pt x="136" y="498"/>
                    <a:pt x="136" y="498"/>
                  </a:cubicBezTo>
                  <a:cubicBezTo>
                    <a:pt x="136" y="498"/>
                    <a:pt x="136" y="498"/>
                    <a:pt x="136" y="498"/>
                  </a:cubicBezTo>
                  <a:cubicBezTo>
                    <a:pt x="136" y="498"/>
                    <a:pt x="136" y="498"/>
                    <a:pt x="136" y="498"/>
                  </a:cubicBezTo>
                  <a:cubicBezTo>
                    <a:pt x="137" y="500"/>
                    <a:pt x="137" y="500"/>
                    <a:pt x="137" y="500"/>
                  </a:cubicBezTo>
                  <a:cubicBezTo>
                    <a:pt x="137" y="500"/>
                    <a:pt x="137" y="500"/>
                    <a:pt x="137" y="500"/>
                  </a:cubicBezTo>
                  <a:cubicBezTo>
                    <a:pt x="137" y="500"/>
                    <a:pt x="137" y="500"/>
                    <a:pt x="137" y="500"/>
                  </a:cubicBezTo>
                  <a:cubicBezTo>
                    <a:pt x="136" y="500"/>
                    <a:pt x="136" y="500"/>
                    <a:pt x="136" y="500"/>
                  </a:cubicBezTo>
                  <a:cubicBezTo>
                    <a:pt x="136" y="500"/>
                    <a:pt x="136" y="500"/>
                    <a:pt x="136" y="500"/>
                  </a:cubicBezTo>
                  <a:cubicBezTo>
                    <a:pt x="136" y="500"/>
                    <a:pt x="136" y="500"/>
                    <a:pt x="136" y="500"/>
                  </a:cubicBezTo>
                  <a:cubicBezTo>
                    <a:pt x="136" y="500"/>
                    <a:pt x="136" y="500"/>
                    <a:pt x="136" y="500"/>
                  </a:cubicBezTo>
                  <a:cubicBezTo>
                    <a:pt x="136" y="500"/>
                    <a:pt x="136" y="500"/>
                    <a:pt x="136" y="500"/>
                  </a:cubicBezTo>
                  <a:cubicBezTo>
                    <a:pt x="136" y="499"/>
                    <a:pt x="136" y="499"/>
                    <a:pt x="136" y="499"/>
                  </a:cubicBezTo>
                  <a:cubicBezTo>
                    <a:pt x="136" y="499"/>
                    <a:pt x="136" y="499"/>
                    <a:pt x="136" y="499"/>
                  </a:cubicBezTo>
                  <a:cubicBezTo>
                    <a:pt x="135" y="498"/>
                    <a:pt x="135" y="498"/>
                    <a:pt x="135" y="498"/>
                  </a:cubicBezTo>
                  <a:cubicBezTo>
                    <a:pt x="134" y="498"/>
                    <a:pt x="134" y="498"/>
                    <a:pt x="134" y="498"/>
                  </a:cubicBezTo>
                  <a:cubicBezTo>
                    <a:pt x="134" y="498"/>
                    <a:pt x="134" y="498"/>
                    <a:pt x="134" y="498"/>
                  </a:cubicBezTo>
                  <a:cubicBezTo>
                    <a:pt x="134" y="499"/>
                    <a:pt x="134" y="499"/>
                    <a:pt x="134" y="499"/>
                  </a:cubicBezTo>
                  <a:cubicBezTo>
                    <a:pt x="134" y="499"/>
                    <a:pt x="134" y="499"/>
                    <a:pt x="134" y="499"/>
                  </a:cubicBezTo>
                  <a:cubicBezTo>
                    <a:pt x="134" y="500"/>
                    <a:pt x="134" y="500"/>
                    <a:pt x="134" y="500"/>
                  </a:cubicBezTo>
                  <a:cubicBezTo>
                    <a:pt x="134" y="500"/>
                    <a:pt x="134" y="500"/>
                    <a:pt x="134" y="500"/>
                  </a:cubicBezTo>
                  <a:cubicBezTo>
                    <a:pt x="134" y="499"/>
                    <a:pt x="134" y="499"/>
                    <a:pt x="134" y="499"/>
                  </a:cubicBezTo>
                  <a:cubicBezTo>
                    <a:pt x="134" y="499"/>
                    <a:pt x="134" y="499"/>
                    <a:pt x="134" y="499"/>
                  </a:cubicBezTo>
                  <a:cubicBezTo>
                    <a:pt x="134" y="499"/>
                    <a:pt x="134" y="499"/>
                    <a:pt x="134" y="499"/>
                  </a:cubicBezTo>
                  <a:cubicBezTo>
                    <a:pt x="134" y="498"/>
                    <a:pt x="134" y="498"/>
                    <a:pt x="134" y="498"/>
                  </a:cubicBezTo>
                  <a:cubicBezTo>
                    <a:pt x="133" y="498"/>
                    <a:pt x="133" y="498"/>
                    <a:pt x="133" y="498"/>
                  </a:cubicBezTo>
                  <a:cubicBezTo>
                    <a:pt x="133" y="498"/>
                    <a:pt x="133" y="498"/>
                    <a:pt x="133" y="498"/>
                  </a:cubicBezTo>
                  <a:cubicBezTo>
                    <a:pt x="133" y="499"/>
                    <a:pt x="133" y="499"/>
                    <a:pt x="133" y="499"/>
                  </a:cubicBezTo>
                  <a:cubicBezTo>
                    <a:pt x="133" y="499"/>
                    <a:pt x="133" y="499"/>
                    <a:pt x="133" y="499"/>
                  </a:cubicBezTo>
                  <a:cubicBezTo>
                    <a:pt x="133" y="500"/>
                    <a:pt x="133" y="500"/>
                    <a:pt x="133" y="500"/>
                  </a:cubicBezTo>
                  <a:cubicBezTo>
                    <a:pt x="133" y="500"/>
                    <a:pt x="133" y="500"/>
                    <a:pt x="133" y="500"/>
                  </a:cubicBezTo>
                  <a:cubicBezTo>
                    <a:pt x="133" y="501"/>
                    <a:pt x="133" y="501"/>
                    <a:pt x="133" y="501"/>
                  </a:cubicBezTo>
                  <a:cubicBezTo>
                    <a:pt x="133" y="501"/>
                    <a:pt x="133" y="501"/>
                    <a:pt x="133" y="501"/>
                  </a:cubicBezTo>
                  <a:cubicBezTo>
                    <a:pt x="132" y="501"/>
                    <a:pt x="132" y="501"/>
                    <a:pt x="132" y="501"/>
                  </a:cubicBezTo>
                  <a:cubicBezTo>
                    <a:pt x="131" y="501"/>
                    <a:pt x="131" y="501"/>
                    <a:pt x="131" y="501"/>
                  </a:cubicBezTo>
                  <a:cubicBezTo>
                    <a:pt x="131" y="501"/>
                    <a:pt x="131" y="501"/>
                    <a:pt x="131" y="501"/>
                  </a:cubicBezTo>
                  <a:cubicBezTo>
                    <a:pt x="131" y="501"/>
                    <a:pt x="131" y="501"/>
                    <a:pt x="131" y="501"/>
                  </a:cubicBezTo>
                  <a:cubicBezTo>
                    <a:pt x="131" y="501"/>
                    <a:pt x="131" y="501"/>
                    <a:pt x="131" y="501"/>
                  </a:cubicBezTo>
                  <a:cubicBezTo>
                    <a:pt x="130" y="501"/>
                    <a:pt x="130" y="501"/>
                    <a:pt x="130" y="501"/>
                  </a:cubicBezTo>
                  <a:cubicBezTo>
                    <a:pt x="129" y="501"/>
                    <a:pt x="129" y="501"/>
                    <a:pt x="129" y="501"/>
                  </a:cubicBezTo>
                  <a:cubicBezTo>
                    <a:pt x="129" y="501"/>
                    <a:pt x="129" y="501"/>
                    <a:pt x="129" y="501"/>
                  </a:cubicBezTo>
                  <a:cubicBezTo>
                    <a:pt x="129" y="501"/>
                    <a:pt x="129" y="501"/>
                    <a:pt x="129" y="501"/>
                  </a:cubicBezTo>
                  <a:cubicBezTo>
                    <a:pt x="130" y="501"/>
                    <a:pt x="130" y="501"/>
                    <a:pt x="130" y="501"/>
                  </a:cubicBezTo>
                  <a:cubicBezTo>
                    <a:pt x="129" y="500"/>
                    <a:pt x="129" y="500"/>
                    <a:pt x="129" y="500"/>
                  </a:cubicBezTo>
                  <a:cubicBezTo>
                    <a:pt x="129" y="501"/>
                    <a:pt x="129" y="501"/>
                    <a:pt x="129" y="501"/>
                  </a:cubicBezTo>
                  <a:cubicBezTo>
                    <a:pt x="128" y="502"/>
                    <a:pt x="128" y="502"/>
                    <a:pt x="128" y="502"/>
                  </a:cubicBezTo>
                  <a:cubicBezTo>
                    <a:pt x="127" y="502"/>
                    <a:pt x="127" y="502"/>
                    <a:pt x="127" y="502"/>
                  </a:cubicBezTo>
                  <a:cubicBezTo>
                    <a:pt x="126" y="503"/>
                    <a:pt x="126" y="503"/>
                    <a:pt x="126" y="503"/>
                  </a:cubicBezTo>
                  <a:cubicBezTo>
                    <a:pt x="126" y="502"/>
                    <a:pt x="126" y="502"/>
                    <a:pt x="126" y="502"/>
                  </a:cubicBezTo>
                  <a:cubicBezTo>
                    <a:pt x="125" y="502"/>
                    <a:pt x="125" y="502"/>
                    <a:pt x="125" y="502"/>
                  </a:cubicBezTo>
                  <a:cubicBezTo>
                    <a:pt x="125" y="502"/>
                    <a:pt x="125" y="502"/>
                    <a:pt x="125" y="502"/>
                  </a:cubicBezTo>
                  <a:cubicBezTo>
                    <a:pt x="124" y="502"/>
                    <a:pt x="124" y="502"/>
                    <a:pt x="124" y="502"/>
                  </a:cubicBezTo>
                  <a:cubicBezTo>
                    <a:pt x="124" y="502"/>
                    <a:pt x="124" y="502"/>
                    <a:pt x="124" y="502"/>
                  </a:cubicBezTo>
                  <a:cubicBezTo>
                    <a:pt x="124" y="502"/>
                    <a:pt x="124" y="502"/>
                    <a:pt x="124" y="502"/>
                  </a:cubicBezTo>
                  <a:cubicBezTo>
                    <a:pt x="123" y="503"/>
                    <a:pt x="123" y="503"/>
                    <a:pt x="123" y="503"/>
                  </a:cubicBezTo>
                  <a:cubicBezTo>
                    <a:pt x="123" y="503"/>
                    <a:pt x="123" y="503"/>
                    <a:pt x="123" y="503"/>
                  </a:cubicBezTo>
                  <a:cubicBezTo>
                    <a:pt x="123" y="503"/>
                    <a:pt x="123" y="503"/>
                    <a:pt x="123" y="503"/>
                  </a:cubicBezTo>
                  <a:cubicBezTo>
                    <a:pt x="123" y="503"/>
                    <a:pt x="123" y="503"/>
                    <a:pt x="123" y="503"/>
                  </a:cubicBezTo>
                  <a:cubicBezTo>
                    <a:pt x="123" y="504"/>
                    <a:pt x="123" y="504"/>
                    <a:pt x="123" y="504"/>
                  </a:cubicBezTo>
                  <a:cubicBezTo>
                    <a:pt x="123" y="504"/>
                    <a:pt x="123" y="504"/>
                    <a:pt x="123" y="504"/>
                  </a:cubicBezTo>
                  <a:cubicBezTo>
                    <a:pt x="123" y="504"/>
                    <a:pt x="123" y="504"/>
                    <a:pt x="123" y="504"/>
                  </a:cubicBezTo>
                  <a:cubicBezTo>
                    <a:pt x="122" y="503"/>
                    <a:pt x="122" y="503"/>
                    <a:pt x="122" y="503"/>
                  </a:cubicBezTo>
                  <a:cubicBezTo>
                    <a:pt x="123" y="503"/>
                    <a:pt x="123" y="503"/>
                    <a:pt x="123" y="503"/>
                  </a:cubicBezTo>
                  <a:cubicBezTo>
                    <a:pt x="123" y="503"/>
                    <a:pt x="123" y="503"/>
                    <a:pt x="123" y="503"/>
                  </a:cubicBezTo>
                  <a:cubicBezTo>
                    <a:pt x="123" y="503"/>
                    <a:pt x="123" y="503"/>
                    <a:pt x="123" y="503"/>
                  </a:cubicBezTo>
                  <a:cubicBezTo>
                    <a:pt x="123" y="502"/>
                    <a:pt x="123" y="502"/>
                    <a:pt x="123" y="502"/>
                  </a:cubicBezTo>
                  <a:cubicBezTo>
                    <a:pt x="123" y="502"/>
                    <a:pt x="123" y="502"/>
                    <a:pt x="123" y="502"/>
                  </a:cubicBezTo>
                  <a:cubicBezTo>
                    <a:pt x="123" y="502"/>
                    <a:pt x="123" y="502"/>
                    <a:pt x="123" y="502"/>
                  </a:cubicBezTo>
                  <a:cubicBezTo>
                    <a:pt x="123" y="502"/>
                    <a:pt x="123" y="502"/>
                    <a:pt x="123" y="502"/>
                  </a:cubicBezTo>
                  <a:cubicBezTo>
                    <a:pt x="123" y="502"/>
                    <a:pt x="123" y="502"/>
                    <a:pt x="123" y="502"/>
                  </a:cubicBezTo>
                  <a:cubicBezTo>
                    <a:pt x="124" y="502"/>
                    <a:pt x="124" y="502"/>
                    <a:pt x="124" y="502"/>
                  </a:cubicBezTo>
                  <a:cubicBezTo>
                    <a:pt x="124" y="501"/>
                    <a:pt x="124" y="501"/>
                    <a:pt x="124" y="501"/>
                  </a:cubicBezTo>
                  <a:cubicBezTo>
                    <a:pt x="124" y="501"/>
                    <a:pt x="124" y="501"/>
                    <a:pt x="124" y="501"/>
                  </a:cubicBezTo>
                  <a:cubicBezTo>
                    <a:pt x="123" y="501"/>
                    <a:pt x="123" y="501"/>
                    <a:pt x="123" y="501"/>
                  </a:cubicBezTo>
                  <a:cubicBezTo>
                    <a:pt x="123" y="501"/>
                    <a:pt x="123" y="501"/>
                    <a:pt x="123" y="501"/>
                  </a:cubicBezTo>
                  <a:cubicBezTo>
                    <a:pt x="123" y="501"/>
                    <a:pt x="123" y="501"/>
                    <a:pt x="123" y="501"/>
                  </a:cubicBezTo>
                  <a:cubicBezTo>
                    <a:pt x="123" y="501"/>
                    <a:pt x="123" y="501"/>
                    <a:pt x="123" y="501"/>
                  </a:cubicBezTo>
                  <a:cubicBezTo>
                    <a:pt x="123" y="501"/>
                    <a:pt x="123" y="501"/>
                    <a:pt x="123" y="501"/>
                  </a:cubicBezTo>
                  <a:cubicBezTo>
                    <a:pt x="122" y="501"/>
                    <a:pt x="122" y="501"/>
                    <a:pt x="122" y="501"/>
                  </a:cubicBezTo>
                  <a:cubicBezTo>
                    <a:pt x="122" y="501"/>
                    <a:pt x="122" y="501"/>
                    <a:pt x="122" y="501"/>
                  </a:cubicBezTo>
                  <a:cubicBezTo>
                    <a:pt x="122" y="501"/>
                    <a:pt x="122" y="501"/>
                    <a:pt x="122" y="501"/>
                  </a:cubicBezTo>
                  <a:cubicBezTo>
                    <a:pt x="122" y="501"/>
                    <a:pt x="122" y="501"/>
                    <a:pt x="122" y="501"/>
                  </a:cubicBezTo>
                  <a:cubicBezTo>
                    <a:pt x="122" y="502"/>
                    <a:pt x="122" y="502"/>
                    <a:pt x="122" y="502"/>
                  </a:cubicBezTo>
                  <a:cubicBezTo>
                    <a:pt x="122" y="503"/>
                    <a:pt x="122" y="503"/>
                    <a:pt x="122" y="503"/>
                  </a:cubicBezTo>
                  <a:cubicBezTo>
                    <a:pt x="122" y="503"/>
                    <a:pt x="122" y="503"/>
                    <a:pt x="122" y="503"/>
                  </a:cubicBezTo>
                  <a:cubicBezTo>
                    <a:pt x="122" y="503"/>
                    <a:pt x="122" y="503"/>
                    <a:pt x="122" y="503"/>
                  </a:cubicBezTo>
                  <a:cubicBezTo>
                    <a:pt x="122" y="503"/>
                    <a:pt x="122" y="503"/>
                    <a:pt x="122" y="503"/>
                  </a:cubicBezTo>
                  <a:cubicBezTo>
                    <a:pt x="122" y="503"/>
                    <a:pt x="122" y="503"/>
                    <a:pt x="122" y="503"/>
                  </a:cubicBezTo>
                  <a:cubicBezTo>
                    <a:pt x="122" y="504"/>
                    <a:pt x="122" y="504"/>
                    <a:pt x="122" y="504"/>
                  </a:cubicBezTo>
                  <a:cubicBezTo>
                    <a:pt x="122" y="504"/>
                    <a:pt x="122" y="504"/>
                    <a:pt x="122" y="504"/>
                  </a:cubicBezTo>
                  <a:cubicBezTo>
                    <a:pt x="122" y="504"/>
                    <a:pt x="122" y="504"/>
                    <a:pt x="122" y="504"/>
                  </a:cubicBezTo>
                  <a:cubicBezTo>
                    <a:pt x="122" y="504"/>
                    <a:pt x="122" y="504"/>
                    <a:pt x="122" y="504"/>
                  </a:cubicBezTo>
                  <a:cubicBezTo>
                    <a:pt x="123" y="504"/>
                    <a:pt x="123" y="504"/>
                    <a:pt x="123" y="504"/>
                  </a:cubicBezTo>
                  <a:cubicBezTo>
                    <a:pt x="123" y="505"/>
                    <a:pt x="123" y="505"/>
                    <a:pt x="123" y="505"/>
                  </a:cubicBezTo>
                  <a:cubicBezTo>
                    <a:pt x="123" y="504"/>
                    <a:pt x="123" y="504"/>
                    <a:pt x="123" y="504"/>
                  </a:cubicBezTo>
                  <a:cubicBezTo>
                    <a:pt x="123" y="504"/>
                    <a:pt x="123" y="504"/>
                    <a:pt x="123" y="504"/>
                  </a:cubicBezTo>
                  <a:cubicBezTo>
                    <a:pt x="123" y="504"/>
                    <a:pt x="123" y="504"/>
                    <a:pt x="123" y="504"/>
                  </a:cubicBezTo>
                  <a:cubicBezTo>
                    <a:pt x="124" y="505"/>
                    <a:pt x="124" y="505"/>
                    <a:pt x="124" y="505"/>
                  </a:cubicBezTo>
                  <a:cubicBezTo>
                    <a:pt x="124" y="505"/>
                    <a:pt x="124" y="505"/>
                    <a:pt x="124" y="505"/>
                  </a:cubicBezTo>
                  <a:cubicBezTo>
                    <a:pt x="124" y="505"/>
                    <a:pt x="124" y="505"/>
                    <a:pt x="124" y="505"/>
                  </a:cubicBezTo>
                  <a:cubicBezTo>
                    <a:pt x="124" y="506"/>
                    <a:pt x="124" y="506"/>
                    <a:pt x="124" y="506"/>
                  </a:cubicBezTo>
                  <a:cubicBezTo>
                    <a:pt x="124" y="506"/>
                    <a:pt x="124" y="506"/>
                    <a:pt x="124" y="506"/>
                  </a:cubicBezTo>
                  <a:cubicBezTo>
                    <a:pt x="123" y="506"/>
                    <a:pt x="123" y="506"/>
                    <a:pt x="123" y="506"/>
                  </a:cubicBezTo>
                  <a:cubicBezTo>
                    <a:pt x="123" y="506"/>
                    <a:pt x="123" y="506"/>
                    <a:pt x="123" y="506"/>
                  </a:cubicBezTo>
                  <a:cubicBezTo>
                    <a:pt x="122" y="507"/>
                    <a:pt x="122" y="507"/>
                    <a:pt x="122" y="507"/>
                  </a:cubicBezTo>
                  <a:cubicBezTo>
                    <a:pt x="121" y="507"/>
                    <a:pt x="121" y="507"/>
                    <a:pt x="121" y="507"/>
                  </a:cubicBezTo>
                  <a:cubicBezTo>
                    <a:pt x="121" y="507"/>
                    <a:pt x="121" y="507"/>
                    <a:pt x="121" y="507"/>
                  </a:cubicBezTo>
                  <a:cubicBezTo>
                    <a:pt x="121" y="507"/>
                    <a:pt x="121" y="507"/>
                    <a:pt x="121" y="507"/>
                  </a:cubicBezTo>
                  <a:cubicBezTo>
                    <a:pt x="121" y="508"/>
                    <a:pt x="121" y="508"/>
                    <a:pt x="121" y="508"/>
                  </a:cubicBezTo>
                  <a:cubicBezTo>
                    <a:pt x="121" y="508"/>
                    <a:pt x="121" y="508"/>
                    <a:pt x="121" y="508"/>
                  </a:cubicBezTo>
                  <a:cubicBezTo>
                    <a:pt x="120" y="509"/>
                    <a:pt x="120" y="509"/>
                    <a:pt x="120" y="509"/>
                  </a:cubicBezTo>
                  <a:cubicBezTo>
                    <a:pt x="120" y="509"/>
                    <a:pt x="120" y="509"/>
                    <a:pt x="120" y="509"/>
                  </a:cubicBezTo>
                  <a:cubicBezTo>
                    <a:pt x="120" y="510"/>
                    <a:pt x="120" y="510"/>
                    <a:pt x="120" y="510"/>
                  </a:cubicBezTo>
                  <a:cubicBezTo>
                    <a:pt x="120" y="511"/>
                    <a:pt x="120" y="511"/>
                    <a:pt x="120" y="511"/>
                  </a:cubicBezTo>
                  <a:cubicBezTo>
                    <a:pt x="120" y="511"/>
                    <a:pt x="120" y="511"/>
                    <a:pt x="120" y="511"/>
                  </a:cubicBezTo>
                  <a:cubicBezTo>
                    <a:pt x="120" y="511"/>
                    <a:pt x="120" y="511"/>
                    <a:pt x="120" y="511"/>
                  </a:cubicBezTo>
                  <a:cubicBezTo>
                    <a:pt x="121" y="511"/>
                    <a:pt x="121" y="511"/>
                    <a:pt x="121" y="511"/>
                  </a:cubicBezTo>
                  <a:cubicBezTo>
                    <a:pt x="121" y="512"/>
                    <a:pt x="121" y="512"/>
                    <a:pt x="121" y="512"/>
                  </a:cubicBezTo>
                  <a:cubicBezTo>
                    <a:pt x="121" y="513"/>
                    <a:pt x="121" y="513"/>
                    <a:pt x="121" y="513"/>
                  </a:cubicBezTo>
                  <a:cubicBezTo>
                    <a:pt x="122" y="513"/>
                    <a:pt x="122" y="513"/>
                    <a:pt x="122" y="513"/>
                  </a:cubicBezTo>
                  <a:cubicBezTo>
                    <a:pt x="123" y="514"/>
                    <a:pt x="123" y="514"/>
                    <a:pt x="123" y="514"/>
                  </a:cubicBezTo>
                  <a:cubicBezTo>
                    <a:pt x="123" y="514"/>
                    <a:pt x="123" y="514"/>
                    <a:pt x="123" y="514"/>
                  </a:cubicBezTo>
                  <a:cubicBezTo>
                    <a:pt x="123" y="515"/>
                    <a:pt x="123" y="515"/>
                    <a:pt x="123" y="515"/>
                  </a:cubicBezTo>
                  <a:cubicBezTo>
                    <a:pt x="123" y="515"/>
                    <a:pt x="123" y="515"/>
                    <a:pt x="123" y="515"/>
                  </a:cubicBezTo>
                  <a:cubicBezTo>
                    <a:pt x="123" y="516"/>
                    <a:pt x="123" y="516"/>
                    <a:pt x="123" y="516"/>
                  </a:cubicBezTo>
                  <a:cubicBezTo>
                    <a:pt x="123" y="516"/>
                    <a:pt x="123" y="516"/>
                    <a:pt x="123" y="516"/>
                  </a:cubicBezTo>
                  <a:cubicBezTo>
                    <a:pt x="124" y="516"/>
                    <a:pt x="124" y="516"/>
                    <a:pt x="124" y="516"/>
                  </a:cubicBezTo>
                  <a:cubicBezTo>
                    <a:pt x="124" y="516"/>
                    <a:pt x="124" y="516"/>
                    <a:pt x="124" y="516"/>
                  </a:cubicBezTo>
                  <a:cubicBezTo>
                    <a:pt x="124" y="516"/>
                    <a:pt x="124" y="516"/>
                    <a:pt x="124" y="516"/>
                  </a:cubicBezTo>
                  <a:cubicBezTo>
                    <a:pt x="124" y="517"/>
                    <a:pt x="124" y="517"/>
                    <a:pt x="124" y="517"/>
                  </a:cubicBezTo>
                  <a:cubicBezTo>
                    <a:pt x="124" y="517"/>
                    <a:pt x="124" y="517"/>
                    <a:pt x="124" y="517"/>
                  </a:cubicBezTo>
                  <a:cubicBezTo>
                    <a:pt x="123" y="518"/>
                    <a:pt x="123" y="518"/>
                    <a:pt x="123" y="518"/>
                  </a:cubicBezTo>
                  <a:cubicBezTo>
                    <a:pt x="123" y="519"/>
                    <a:pt x="123" y="519"/>
                    <a:pt x="123" y="519"/>
                  </a:cubicBezTo>
                  <a:cubicBezTo>
                    <a:pt x="123" y="519"/>
                    <a:pt x="123" y="519"/>
                    <a:pt x="123" y="519"/>
                  </a:cubicBezTo>
                  <a:cubicBezTo>
                    <a:pt x="123" y="519"/>
                    <a:pt x="123" y="519"/>
                    <a:pt x="123" y="519"/>
                  </a:cubicBezTo>
                  <a:cubicBezTo>
                    <a:pt x="123" y="518"/>
                    <a:pt x="123" y="518"/>
                    <a:pt x="123" y="518"/>
                  </a:cubicBezTo>
                  <a:cubicBezTo>
                    <a:pt x="123" y="518"/>
                    <a:pt x="123" y="518"/>
                    <a:pt x="123" y="518"/>
                  </a:cubicBezTo>
                  <a:cubicBezTo>
                    <a:pt x="122" y="518"/>
                    <a:pt x="122" y="518"/>
                    <a:pt x="122" y="518"/>
                  </a:cubicBezTo>
                  <a:cubicBezTo>
                    <a:pt x="122" y="519"/>
                    <a:pt x="122" y="519"/>
                    <a:pt x="122" y="519"/>
                  </a:cubicBezTo>
                  <a:cubicBezTo>
                    <a:pt x="123" y="519"/>
                    <a:pt x="123" y="519"/>
                    <a:pt x="123" y="519"/>
                  </a:cubicBezTo>
                  <a:cubicBezTo>
                    <a:pt x="123" y="519"/>
                    <a:pt x="123" y="519"/>
                    <a:pt x="123" y="519"/>
                  </a:cubicBezTo>
                  <a:cubicBezTo>
                    <a:pt x="124" y="521"/>
                    <a:pt x="124" y="521"/>
                    <a:pt x="124" y="521"/>
                  </a:cubicBezTo>
                  <a:cubicBezTo>
                    <a:pt x="124" y="522"/>
                    <a:pt x="124" y="522"/>
                    <a:pt x="124" y="522"/>
                  </a:cubicBezTo>
                  <a:cubicBezTo>
                    <a:pt x="124" y="523"/>
                    <a:pt x="124" y="523"/>
                    <a:pt x="124" y="523"/>
                  </a:cubicBezTo>
                  <a:cubicBezTo>
                    <a:pt x="124" y="524"/>
                    <a:pt x="124" y="524"/>
                    <a:pt x="124" y="524"/>
                  </a:cubicBezTo>
                  <a:cubicBezTo>
                    <a:pt x="125" y="525"/>
                    <a:pt x="125" y="525"/>
                    <a:pt x="125" y="525"/>
                  </a:cubicBezTo>
                  <a:cubicBezTo>
                    <a:pt x="125" y="525"/>
                    <a:pt x="125" y="525"/>
                    <a:pt x="125" y="525"/>
                  </a:cubicBezTo>
                  <a:cubicBezTo>
                    <a:pt x="126" y="526"/>
                    <a:pt x="126" y="526"/>
                    <a:pt x="126" y="526"/>
                  </a:cubicBezTo>
                  <a:cubicBezTo>
                    <a:pt x="126" y="526"/>
                    <a:pt x="126" y="526"/>
                    <a:pt x="126" y="526"/>
                  </a:cubicBezTo>
                  <a:cubicBezTo>
                    <a:pt x="126" y="526"/>
                    <a:pt x="126" y="526"/>
                    <a:pt x="126" y="526"/>
                  </a:cubicBezTo>
                  <a:cubicBezTo>
                    <a:pt x="126" y="526"/>
                    <a:pt x="126" y="526"/>
                    <a:pt x="126" y="526"/>
                  </a:cubicBezTo>
                  <a:cubicBezTo>
                    <a:pt x="127" y="526"/>
                    <a:pt x="127" y="526"/>
                    <a:pt x="127" y="526"/>
                  </a:cubicBezTo>
                  <a:cubicBezTo>
                    <a:pt x="127" y="526"/>
                    <a:pt x="127" y="526"/>
                    <a:pt x="127" y="526"/>
                  </a:cubicBezTo>
                  <a:cubicBezTo>
                    <a:pt x="127" y="526"/>
                    <a:pt x="127" y="526"/>
                    <a:pt x="127" y="526"/>
                  </a:cubicBezTo>
                  <a:cubicBezTo>
                    <a:pt x="127" y="526"/>
                    <a:pt x="127" y="526"/>
                    <a:pt x="127" y="526"/>
                  </a:cubicBezTo>
                  <a:cubicBezTo>
                    <a:pt x="126" y="527"/>
                    <a:pt x="126" y="527"/>
                    <a:pt x="126" y="527"/>
                  </a:cubicBezTo>
                  <a:cubicBezTo>
                    <a:pt x="127" y="527"/>
                    <a:pt x="127" y="527"/>
                    <a:pt x="127" y="527"/>
                  </a:cubicBezTo>
                  <a:cubicBezTo>
                    <a:pt x="125" y="527"/>
                    <a:pt x="125" y="527"/>
                    <a:pt x="125" y="527"/>
                  </a:cubicBezTo>
                  <a:cubicBezTo>
                    <a:pt x="125" y="528"/>
                    <a:pt x="125" y="528"/>
                    <a:pt x="125" y="528"/>
                  </a:cubicBezTo>
                  <a:cubicBezTo>
                    <a:pt x="125" y="528"/>
                    <a:pt x="125" y="528"/>
                    <a:pt x="125" y="528"/>
                  </a:cubicBezTo>
                  <a:cubicBezTo>
                    <a:pt x="125" y="528"/>
                    <a:pt x="125" y="528"/>
                    <a:pt x="125" y="528"/>
                  </a:cubicBezTo>
                  <a:cubicBezTo>
                    <a:pt x="126" y="529"/>
                    <a:pt x="126" y="529"/>
                    <a:pt x="126" y="529"/>
                  </a:cubicBezTo>
                  <a:cubicBezTo>
                    <a:pt x="126" y="529"/>
                    <a:pt x="126" y="529"/>
                    <a:pt x="126" y="529"/>
                  </a:cubicBezTo>
                  <a:cubicBezTo>
                    <a:pt x="127" y="532"/>
                    <a:pt x="127" y="532"/>
                    <a:pt x="127" y="532"/>
                  </a:cubicBezTo>
                  <a:cubicBezTo>
                    <a:pt x="127" y="532"/>
                    <a:pt x="127" y="532"/>
                    <a:pt x="127" y="532"/>
                  </a:cubicBezTo>
                  <a:cubicBezTo>
                    <a:pt x="128" y="534"/>
                    <a:pt x="128" y="534"/>
                    <a:pt x="128" y="534"/>
                  </a:cubicBezTo>
                  <a:cubicBezTo>
                    <a:pt x="128" y="534"/>
                    <a:pt x="128" y="534"/>
                    <a:pt x="128" y="534"/>
                  </a:cubicBezTo>
                  <a:cubicBezTo>
                    <a:pt x="127" y="534"/>
                    <a:pt x="127" y="534"/>
                    <a:pt x="127" y="534"/>
                  </a:cubicBezTo>
                  <a:cubicBezTo>
                    <a:pt x="127" y="533"/>
                    <a:pt x="127" y="533"/>
                    <a:pt x="127" y="533"/>
                  </a:cubicBezTo>
                  <a:cubicBezTo>
                    <a:pt x="127" y="533"/>
                    <a:pt x="127" y="533"/>
                    <a:pt x="127" y="533"/>
                  </a:cubicBezTo>
                  <a:cubicBezTo>
                    <a:pt x="127" y="533"/>
                    <a:pt x="127" y="533"/>
                    <a:pt x="127" y="533"/>
                  </a:cubicBezTo>
                  <a:cubicBezTo>
                    <a:pt x="127" y="532"/>
                    <a:pt x="127" y="532"/>
                    <a:pt x="127" y="532"/>
                  </a:cubicBezTo>
                  <a:cubicBezTo>
                    <a:pt x="127" y="532"/>
                    <a:pt x="127" y="532"/>
                    <a:pt x="127" y="532"/>
                  </a:cubicBezTo>
                  <a:cubicBezTo>
                    <a:pt x="126" y="532"/>
                    <a:pt x="126" y="532"/>
                    <a:pt x="126" y="532"/>
                  </a:cubicBezTo>
                  <a:cubicBezTo>
                    <a:pt x="126" y="531"/>
                    <a:pt x="126" y="531"/>
                    <a:pt x="126" y="531"/>
                  </a:cubicBezTo>
                  <a:cubicBezTo>
                    <a:pt x="125" y="530"/>
                    <a:pt x="125" y="530"/>
                    <a:pt x="125" y="530"/>
                  </a:cubicBezTo>
                  <a:cubicBezTo>
                    <a:pt x="125" y="530"/>
                    <a:pt x="125" y="530"/>
                    <a:pt x="125" y="530"/>
                  </a:cubicBezTo>
                  <a:cubicBezTo>
                    <a:pt x="125" y="530"/>
                    <a:pt x="125" y="530"/>
                    <a:pt x="125" y="530"/>
                  </a:cubicBezTo>
                  <a:cubicBezTo>
                    <a:pt x="125" y="530"/>
                    <a:pt x="125" y="530"/>
                    <a:pt x="125" y="530"/>
                  </a:cubicBezTo>
                  <a:cubicBezTo>
                    <a:pt x="125" y="530"/>
                    <a:pt x="125" y="530"/>
                    <a:pt x="125" y="530"/>
                  </a:cubicBezTo>
                  <a:cubicBezTo>
                    <a:pt x="124" y="530"/>
                    <a:pt x="124" y="530"/>
                    <a:pt x="124" y="530"/>
                  </a:cubicBezTo>
                  <a:cubicBezTo>
                    <a:pt x="124" y="530"/>
                    <a:pt x="124" y="530"/>
                    <a:pt x="124" y="530"/>
                  </a:cubicBezTo>
                  <a:cubicBezTo>
                    <a:pt x="125" y="531"/>
                    <a:pt x="125" y="531"/>
                    <a:pt x="125" y="531"/>
                  </a:cubicBezTo>
                  <a:cubicBezTo>
                    <a:pt x="125" y="531"/>
                    <a:pt x="125" y="531"/>
                    <a:pt x="125" y="531"/>
                  </a:cubicBezTo>
                  <a:cubicBezTo>
                    <a:pt x="125" y="532"/>
                    <a:pt x="125" y="532"/>
                    <a:pt x="125" y="532"/>
                  </a:cubicBezTo>
                  <a:cubicBezTo>
                    <a:pt x="125" y="532"/>
                    <a:pt x="125" y="532"/>
                    <a:pt x="125" y="532"/>
                  </a:cubicBezTo>
                  <a:cubicBezTo>
                    <a:pt x="124" y="532"/>
                    <a:pt x="124" y="532"/>
                    <a:pt x="124" y="532"/>
                  </a:cubicBezTo>
                  <a:cubicBezTo>
                    <a:pt x="124" y="532"/>
                    <a:pt x="124" y="532"/>
                    <a:pt x="124" y="532"/>
                  </a:cubicBezTo>
                  <a:cubicBezTo>
                    <a:pt x="124" y="532"/>
                    <a:pt x="124" y="532"/>
                    <a:pt x="124" y="532"/>
                  </a:cubicBezTo>
                  <a:cubicBezTo>
                    <a:pt x="124" y="532"/>
                    <a:pt x="124" y="532"/>
                    <a:pt x="124" y="532"/>
                  </a:cubicBezTo>
                  <a:cubicBezTo>
                    <a:pt x="124" y="533"/>
                    <a:pt x="124" y="533"/>
                    <a:pt x="124" y="533"/>
                  </a:cubicBezTo>
                  <a:cubicBezTo>
                    <a:pt x="124" y="534"/>
                    <a:pt x="124" y="534"/>
                    <a:pt x="124" y="534"/>
                  </a:cubicBezTo>
                  <a:cubicBezTo>
                    <a:pt x="124" y="534"/>
                    <a:pt x="124" y="534"/>
                    <a:pt x="124" y="534"/>
                  </a:cubicBezTo>
                  <a:cubicBezTo>
                    <a:pt x="124" y="534"/>
                    <a:pt x="124" y="534"/>
                    <a:pt x="124" y="534"/>
                  </a:cubicBezTo>
                  <a:cubicBezTo>
                    <a:pt x="124" y="533"/>
                    <a:pt x="124" y="533"/>
                    <a:pt x="124" y="533"/>
                  </a:cubicBezTo>
                  <a:cubicBezTo>
                    <a:pt x="124" y="533"/>
                    <a:pt x="124" y="533"/>
                    <a:pt x="124" y="533"/>
                  </a:cubicBezTo>
                  <a:cubicBezTo>
                    <a:pt x="124" y="533"/>
                    <a:pt x="124" y="533"/>
                    <a:pt x="124" y="533"/>
                  </a:cubicBezTo>
                  <a:cubicBezTo>
                    <a:pt x="124" y="533"/>
                    <a:pt x="124" y="533"/>
                    <a:pt x="124" y="533"/>
                  </a:cubicBezTo>
                  <a:cubicBezTo>
                    <a:pt x="123" y="533"/>
                    <a:pt x="123" y="533"/>
                    <a:pt x="123" y="533"/>
                  </a:cubicBezTo>
                  <a:cubicBezTo>
                    <a:pt x="123" y="533"/>
                    <a:pt x="123" y="533"/>
                    <a:pt x="123" y="533"/>
                  </a:cubicBezTo>
                  <a:cubicBezTo>
                    <a:pt x="123" y="533"/>
                    <a:pt x="123" y="533"/>
                    <a:pt x="123" y="533"/>
                  </a:cubicBezTo>
                  <a:cubicBezTo>
                    <a:pt x="123" y="533"/>
                    <a:pt x="123" y="533"/>
                    <a:pt x="123" y="533"/>
                  </a:cubicBezTo>
                  <a:cubicBezTo>
                    <a:pt x="123" y="532"/>
                    <a:pt x="123" y="532"/>
                    <a:pt x="123" y="532"/>
                  </a:cubicBezTo>
                  <a:cubicBezTo>
                    <a:pt x="123" y="532"/>
                    <a:pt x="123" y="532"/>
                    <a:pt x="123" y="532"/>
                  </a:cubicBezTo>
                  <a:cubicBezTo>
                    <a:pt x="123" y="532"/>
                    <a:pt x="123" y="532"/>
                    <a:pt x="123" y="532"/>
                  </a:cubicBezTo>
                  <a:cubicBezTo>
                    <a:pt x="123" y="532"/>
                    <a:pt x="123" y="532"/>
                    <a:pt x="123" y="532"/>
                  </a:cubicBezTo>
                  <a:cubicBezTo>
                    <a:pt x="123" y="532"/>
                    <a:pt x="123" y="532"/>
                    <a:pt x="123" y="532"/>
                  </a:cubicBezTo>
                  <a:cubicBezTo>
                    <a:pt x="123" y="531"/>
                    <a:pt x="123" y="531"/>
                    <a:pt x="123" y="531"/>
                  </a:cubicBezTo>
                  <a:cubicBezTo>
                    <a:pt x="123" y="532"/>
                    <a:pt x="123" y="532"/>
                    <a:pt x="123" y="532"/>
                  </a:cubicBezTo>
                  <a:cubicBezTo>
                    <a:pt x="123" y="532"/>
                    <a:pt x="123" y="532"/>
                    <a:pt x="123" y="532"/>
                  </a:cubicBezTo>
                  <a:cubicBezTo>
                    <a:pt x="123" y="532"/>
                    <a:pt x="123" y="532"/>
                    <a:pt x="123" y="532"/>
                  </a:cubicBezTo>
                  <a:cubicBezTo>
                    <a:pt x="122" y="532"/>
                    <a:pt x="122" y="532"/>
                    <a:pt x="122" y="532"/>
                  </a:cubicBezTo>
                  <a:cubicBezTo>
                    <a:pt x="122" y="531"/>
                    <a:pt x="122" y="531"/>
                    <a:pt x="122" y="531"/>
                  </a:cubicBezTo>
                  <a:cubicBezTo>
                    <a:pt x="122" y="530"/>
                    <a:pt x="122" y="530"/>
                    <a:pt x="122" y="530"/>
                  </a:cubicBezTo>
                  <a:cubicBezTo>
                    <a:pt x="122" y="530"/>
                    <a:pt x="122" y="530"/>
                    <a:pt x="122" y="530"/>
                  </a:cubicBezTo>
                  <a:cubicBezTo>
                    <a:pt x="122" y="530"/>
                    <a:pt x="122" y="530"/>
                    <a:pt x="122" y="530"/>
                  </a:cubicBezTo>
                  <a:cubicBezTo>
                    <a:pt x="122" y="530"/>
                    <a:pt x="122" y="530"/>
                    <a:pt x="122" y="530"/>
                  </a:cubicBezTo>
                  <a:cubicBezTo>
                    <a:pt x="123" y="530"/>
                    <a:pt x="123" y="530"/>
                    <a:pt x="123" y="530"/>
                  </a:cubicBezTo>
                  <a:cubicBezTo>
                    <a:pt x="123" y="531"/>
                    <a:pt x="123" y="531"/>
                    <a:pt x="123" y="531"/>
                  </a:cubicBezTo>
                  <a:cubicBezTo>
                    <a:pt x="123" y="531"/>
                    <a:pt x="123" y="531"/>
                    <a:pt x="123" y="531"/>
                  </a:cubicBezTo>
                  <a:cubicBezTo>
                    <a:pt x="123" y="531"/>
                    <a:pt x="123" y="531"/>
                    <a:pt x="123" y="531"/>
                  </a:cubicBezTo>
                  <a:cubicBezTo>
                    <a:pt x="123" y="531"/>
                    <a:pt x="123" y="531"/>
                    <a:pt x="123" y="531"/>
                  </a:cubicBezTo>
                  <a:cubicBezTo>
                    <a:pt x="123" y="531"/>
                    <a:pt x="123" y="531"/>
                    <a:pt x="123" y="531"/>
                  </a:cubicBezTo>
                  <a:cubicBezTo>
                    <a:pt x="123" y="531"/>
                    <a:pt x="123" y="531"/>
                    <a:pt x="123" y="531"/>
                  </a:cubicBezTo>
                  <a:cubicBezTo>
                    <a:pt x="124" y="531"/>
                    <a:pt x="124" y="531"/>
                    <a:pt x="124" y="531"/>
                  </a:cubicBezTo>
                  <a:cubicBezTo>
                    <a:pt x="124" y="531"/>
                    <a:pt x="124" y="531"/>
                    <a:pt x="124" y="531"/>
                  </a:cubicBezTo>
                  <a:cubicBezTo>
                    <a:pt x="124" y="529"/>
                    <a:pt x="124" y="529"/>
                    <a:pt x="124" y="529"/>
                  </a:cubicBezTo>
                  <a:cubicBezTo>
                    <a:pt x="124" y="529"/>
                    <a:pt x="124" y="529"/>
                    <a:pt x="124" y="529"/>
                  </a:cubicBezTo>
                  <a:cubicBezTo>
                    <a:pt x="124" y="528"/>
                    <a:pt x="124" y="528"/>
                    <a:pt x="124" y="528"/>
                  </a:cubicBezTo>
                  <a:cubicBezTo>
                    <a:pt x="124" y="528"/>
                    <a:pt x="124" y="528"/>
                    <a:pt x="124" y="528"/>
                  </a:cubicBezTo>
                  <a:cubicBezTo>
                    <a:pt x="123" y="528"/>
                    <a:pt x="123" y="528"/>
                    <a:pt x="123" y="528"/>
                  </a:cubicBezTo>
                  <a:cubicBezTo>
                    <a:pt x="123" y="527"/>
                    <a:pt x="123" y="527"/>
                    <a:pt x="123" y="527"/>
                  </a:cubicBezTo>
                  <a:cubicBezTo>
                    <a:pt x="123" y="527"/>
                    <a:pt x="123" y="527"/>
                    <a:pt x="123" y="527"/>
                  </a:cubicBezTo>
                  <a:cubicBezTo>
                    <a:pt x="123" y="527"/>
                    <a:pt x="123" y="527"/>
                    <a:pt x="123" y="527"/>
                  </a:cubicBezTo>
                  <a:cubicBezTo>
                    <a:pt x="122" y="527"/>
                    <a:pt x="122" y="527"/>
                    <a:pt x="122" y="527"/>
                  </a:cubicBezTo>
                  <a:cubicBezTo>
                    <a:pt x="122" y="527"/>
                    <a:pt x="122" y="527"/>
                    <a:pt x="122" y="527"/>
                  </a:cubicBezTo>
                  <a:cubicBezTo>
                    <a:pt x="122" y="527"/>
                    <a:pt x="122" y="527"/>
                    <a:pt x="122" y="527"/>
                  </a:cubicBezTo>
                  <a:cubicBezTo>
                    <a:pt x="122" y="527"/>
                    <a:pt x="122" y="527"/>
                    <a:pt x="122" y="527"/>
                  </a:cubicBezTo>
                  <a:cubicBezTo>
                    <a:pt x="123" y="528"/>
                    <a:pt x="123" y="528"/>
                    <a:pt x="123" y="528"/>
                  </a:cubicBezTo>
                  <a:cubicBezTo>
                    <a:pt x="123" y="529"/>
                    <a:pt x="123" y="529"/>
                    <a:pt x="123" y="529"/>
                  </a:cubicBezTo>
                  <a:cubicBezTo>
                    <a:pt x="123" y="529"/>
                    <a:pt x="123" y="529"/>
                    <a:pt x="123" y="529"/>
                  </a:cubicBezTo>
                  <a:cubicBezTo>
                    <a:pt x="123" y="529"/>
                    <a:pt x="123" y="529"/>
                    <a:pt x="123" y="529"/>
                  </a:cubicBezTo>
                  <a:cubicBezTo>
                    <a:pt x="123" y="529"/>
                    <a:pt x="123" y="529"/>
                    <a:pt x="123" y="529"/>
                  </a:cubicBezTo>
                  <a:cubicBezTo>
                    <a:pt x="123" y="530"/>
                    <a:pt x="123" y="530"/>
                    <a:pt x="123" y="530"/>
                  </a:cubicBezTo>
                  <a:cubicBezTo>
                    <a:pt x="123" y="530"/>
                    <a:pt x="123" y="530"/>
                    <a:pt x="123" y="530"/>
                  </a:cubicBezTo>
                  <a:cubicBezTo>
                    <a:pt x="122" y="530"/>
                    <a:pt x="122" y="530"/>
                    <a:pt x="122" y="530"/>
                  </a:cubicBezTo>
                  <a:cubicBezTo>
                    <a:pt x="122" y="529"/>
                    <a:pt x="122" y="529"/>
                    <a:pt x="122" y="529"/>
                  </a:cubicBezTo>
                  <a:cubicBezTo>
                    <a:pt x="122" y="529"/>
                    <a:pt x="122" y="529"/>
                    <a:pt x="122" y="529"/>
                  </a:cubicBezTo>
                  <a:cubicBezTo>
                    <a:pt x="121" y="529"/>
                    <a:pt x="121" y="529"/>
                    <a:pt x="121" y="529"/>
                  </a:cubicBezTo>
                  <a:cubicBezTo>
                    <a:pt x="121" y="529"/>
                    <a:pt x="121" y="529"/>
                    <a:pt x="121" y="529"/>
                  </a:cubicBezTo>
                  <a:cubicBezTo>
                    <a:pt x="121" y="529"/>
                    <a:pt x="121" y="529"/>
                    <a:pt x="121" y="529"/>
                  </a:cubicBezTo>
                  <a:cubicBezTo>
                    <a:pt x="121" y="530"/>
                    <a:pt x="121" y="530"/>
                    <a:pt x="121" y="530"/>
                  </a:cubicBezTo>
                  <a:cubicBezTo>
                    <a:pt x="121" y="530"/>
                    <a:pt x="121" y="530"/>
                    <a:pt x="121" y="530"/>
                  </a:cubicBezTo>
                  <a:cubicBezTo>
                    <a:pt x="121" y="531"/>
                    <a:pt x="121" y="531"/>
                    <a:pt x="121" y="531"/>
                  </a:cubicBezTo>
                  <a:cubicBezTo>
                    <a:pt x="122" y="532"/>
                    <a:pt x="122" y="532"/>
                    <a:pt x="122" y="532"/>
                  </a:cubicBezTo>
                  <a:cubicBezTo>
                    <a:pt x="122" y="533"/>
                    <a:pt x="122" y="533"/>
                    <a:pt x="122" y="533"/>
                  </a:cubicBezTo>
                  <a:cubicBezTo>
                    <a:pt x="122" y="534"/>
                    <a:pt x="122" y="534"/>
                    <a:pt x="122" y="534"/>
                  </a:cubicBezTo>
                  <a:cubicBezTo>
                    <a:pt x="122" y="534"/>
                    <a:pt x="122" y="534"/>
                    <a:pt x="122" y="534"/>
                  </a:cubicBezTo>
                  <a:cubicBezTo>
                    <a:pt x="122" y="534"/>
                    <a:pt x="122" y="534"/>
                    <a:pt x="122" y="534"/>
                  </a:cubicBezTo>
                  <a:cubicBezTo>
                    <a:pt x="122" y="534"/>
                    <a:pt x="122" y="534"/>
                    <a:pt x="122" y="534"/>
                  </a:cubicBezTo>
                  <a:cubicBezTo>
                    <a:pt x="122" y="535"/>
                    <a:pt x="122" y="535"/>
                    <a:pt x="122" y="535"/>
                  </a:cubicBezTo>
                  <a:cubicBezTo>
                    <a:pt x="121" y="535"/>
                    <a:pt x="121" y="535"/>
                    <a:pt x="121" y="535"/>
                  </a:cubicBezTo>
                  <a:cubicBezTo>
                    <a:pt x="121" y="535"/>
                    <a:pt x="121" y="535"/>
                    <a:pt x="121" y="535"/>
                  </a:cubicBezTo>
                  <a:cubicBezTo>
                    <a:pt x="121" y="535"/>
                    <a:pt x="121" y="535"/>
                    <a:pt x="121" y="535"/>
                  </a:cubicBezTo>
                  <a:cubicBezTo>
                    <a:pt x="121" y="535"/>
                    <a:pt x="121" y="535"/>
                    <a:pt x="121" y="535"/>
                  </a:cubicBezTo>
                  <a:cubicBezTo>
                    <a:pt x="122" y="536"/>
                    <a:pt x="122" y="536"/>
                    <a:pt x="122" y="536"/>
                  </a:cubicBezTo>
                  <a:cubicBezTo>
                    <a:pt x="122" y="537"/>
                    <a:pt x="122" y="537"/>
                    <a:pt x="122" y="537"/>
                  </a:cubicBezTo>
                  <a:cubicBezTo>
                    <a:pt x="123" y="538"/>
                    <a:pt x="123" y="538"/>
                    <a:pt x="123" y="538"/>
                  </a:cubicBezTo>
                  <a:cubicBezTo>
                    <a:pt x="123" y="538"/>
                    <a:pt x="123" y="538"/>
                    <a:pt x="123" y="538"/>
                  </a:cubicBezTo>
                  <a:cubicBezTo>
                    <a:pt x="123" y="539"/>
                    <a:pt x="123" y="539"/>
                    <a:pt x="123" y="539"/>
                  </a:cubicBezTo>
                  <a:cubicBezTo>
                    <a:pt x="123" y="539"/>
                    <a:pt x="123" y="539"/>
                    <a:pt x="123" y="539"/>
                  </a:cubicBezTo>
                  <a:cubicBezTo>
                    <a:pt x="123" y="539"/>
                    <a:pt x="123" y="539"/>
                    <a:pt x="123" y="539"/>
                  </a:cubicBezTo>
                  <a:cubicBezTo>
                    <a:pt x="123" y="539"/>
                    <a:pt x="123" y="539"/>
                    <a:pt x="123" y="539"/>
                  </a:cubicBezTo>
                  <a:cubicBezTo>
                    <a:pt x="123" y="540"/>
                    <a:pt x="123" y="540"/>
                    <a:pt x="123" y="540"/>
                  </a:cubicBezTo>
                  <a:cubicBezTo>
                    <a:pt x="123" y="540"/>
                    <a:pt x="123" y="540"/>
                    <a:pt x="123" y="540"/>
                  </a:cubicBezTo>
                  <a:cubicBezTo>
                    <a:pt x="124" y="540"/>
                    <a:pt x="124" y="540"/>
                    <a:pt x="124" y="540"/>
                  </a:cubicBezTo>
                  <a:cubicBezTo>
                    <a:pt x="124" y="541"/>
                    <a:pt x="124" y="541"/>
                    <a:pt x="124" y="541"/>
                  </a:cubicBezTo>
                  <a:cubicBezTo>
                    <a:pt x="124" y="541"/>
                    <a:pt x="124" y="541"/>
                    <a:pt x="124" y="541"/>
                  </a:cubicBezTo>
                  <a:cubicBezTo>
                    <a:pt x="124" y="542"/>
                    <a:pt x="124" y="542"/>
                    <a:pt x="124" y="542"/>
                  </a:cubicBezTo>
                  <a:cubicBezTo>
                    <a:pt x="125" y="543"/>
                    <a:pt x="125" y="543"/>
                    <a:pt x="125" y="543"/>
                  </a:cubicBezTo>
                  <a:cubicBezTo>
                    <a:pt x="125" y="544"/>
                    <a:pt x="125" y="544"/>
                    <a:pt x="125" y="544"/>
                  </a:cubicBezTo>
                  <a:cubicBezTo>
                    <a:pt x="125" y="544"/>
                    <a:pt x="125" y="544"/>
                    <a:pt x="125" y="544"/>
                  </a:cubicBezTo>
                  <a:cubicBezTo>
                    <a:pt x="126" y="545"/>
                    <a:pt x="126" y="545"/>
                    <a:pt x="126" y="545"/>
                  </a:cubicBezTo>
                  <a:cubicBezTo>
                    <a:pt x="126" y="545"/>
                    <a:pt x="126" y="545"/>
                    <a:pt x="126" y="545"/>
                  </a:cubicBezTo>
                  <a:cubicBezTo>
                    <a:pt x="125" y="545"/>
                    <a:pt x="125" y="545"/>
                    <a:pt x="125" y="545"/>
                  </a:cubicBezTo>
                  <a:cubicBezTo>
                    <a:pt x="125" y="545"/>
                    <a:pt x="125" y="545"/>
                    <a:pt x="125" y="545"/>
                  </a:cubicBezTo>
                  <a:cubicBezTo>
                    <a:pt x="124" y="543"/>
                    <a:pt x="124" y="543"/>
                    <a:pt x="124" y="543"/>
                  </a:cubicBezTo>
                  <a:cubicBezTo>
                    <a:pt x="124" y="543"/>
                    <a:pt x="124" y="543"/>
                    <a:pt x="124" y="543"/>
                  </a:cubicBezTo>
                  <a:cubicBezTo>
                    <a:pt x="124" y="543"/>
                    <a:pt x="124" y="543"/>
                    <a:pt x="124" y="543"/>
                  </a:cubicBezTo>
                  <a:cubicBezTo>
                    <a:pt x="124" y="542"/>
                    <a:pt x="124" y="542"/>
                    <a:pt x="124" y="542"/>
                  </a:cubicBezTo>
                  <a:cubicBezTo>
                    <a:pt x="123" y="541"/>
                    <a:pt x="123" y="541"/>
                    <a:pt x="123" y="541"/>
                  </a:cubicBezTo>
                  <a:cubicBezTo>
                    <a:pt x="123" y="540"/>
                    <a:pt x="123" y="540"/>
                    <a:pt x="123" y="540"/>
                  </a:cubicBezTo>
                  <a:cubicBezTo>
                    <a:pt x="123" y="540"/>
                    <a:pt x="123" y="540"/>
                    <a:pt x="123" y="540"/>
                  </a:cubicBezTo>
                  <a:cubicBezTo>
                    <a:pt x="123" y="540"/>
                    <a:pt x="123" y="540"/>
                    <a:pt x="123" y="540"/>
                  </a:cubicBezTo>
                  <a:cubicBezTo>
                    <a:pt x="123" y="541"/>
                    <a:pt x="123" y="541"/>
                    <a:pt x="123" y="541"/>
                  </a:cubicBezTo>
                  <a:cubicBezTo>
                    <a:pt x="122" y="541"/>
                    <a:pt x="122" y="541"/>
                    <a:pt x="122" y="541"/>
                  </a:cubicBezTo>
                  <a:cubicBezTo>
                    <a:pt x="122" y="540"/>
                    <a:pt x="122" y="540"/>
                    <a:pt x="122" y="540"/>
                  </a:cubicBezTo>
                  <a:cubicBezTo>
                    <a:pt x="122" y="540"/>
                    <a:pt x="122" y="540"/>
                    <a:pt x="122" y="540"/>
                  </a:cubicBezTo>
                  <a:cubicBezTo>
                    <a:pt x="122" y="540"/>
                    <a:pt x="122" y="540"/>
                    <a:pt x="122" y="540"/>
                  </a:cubicBezTo>
                  <a:cubicBezTo>
                    <a:pt x="121" y="538"/>
                    <a:pt x="121" y="538"/>
                    <a:pt x="121" y="538"/>
                  </a:cubicBezTo>
                  <a:cubicBezTo>
                    <a:pt x="121" y="538"/>
                    <a:pt x="121" y="538"/>
                    <a:pt x="121" y="538"/>
                  </a:cubicBezTo>
                  <a:cubicBezTo>
                    <a:pt x="121" y="538"/>
                    <a:pt x="121" y="538"/>
                    <a:pt x="121" y="538"/>
                  </a:cubicBezTo>
                  <a:cubicBezTo>
                    <a:pt x="121" y="538"/>
                    <a:pt x="121" y="538"/>
                    <a:pt x="121" y="538"/>
                  </a:cubicBezTo>
                  <a:cubicBezTo>
                    <a:pt x="121" y="538"/>
                    <a:pt x="121" y="538"/>
                    <a:pt x="121" y="538"/>
                  </a:cubicBezTo>
                  <a:cubicBezTo>
                    <a:pt x="121" y="538"/>
                    <a:pt x="121" y="538"/>
                    <a:pt x="121" y="538"/>
                  </a:cubicBezTo>
                  <a:cubicBezTo>
                    <a:pt x="121" y="537"/>
                    <a:pt x="121" y="537"/>
                    <a:pt x="121" y="537"/>
                  </a:cubicBezTo>
                  <a:cubicBezTo>
                    <a:pt x="120" y="535"/>
                    <a:pt x="120" y="535"/>
                    <a:pt x="120" y="535"/>
                  </a:cubicBezTo>
                  <a:cubicBezTo>
                    <a:pt x="120" y="535"/>
                    <a:pt x="120" y="535"/>
                    <a:pt x="120" y="535"/>
                  </a:cubicBezTo>
                  <a:cubicBezTo>
                    <a:pt x="120" y="535"/>
                    <a:pt x="120" y="535"/>
                    <a:pt x="120" y="535"/>
                  </a:cubicBezTo>
                  <a:cubicBezTo>
                    <a:pt x="120" y="535"/>
                    <a:pt x="120" y="535"/>
                    <a:pt x="120" y="535"/>
                  </a:cubicBezTo>
                  <a:cubicBezTo>
                    <a:pt x="120" y="535"/>
                    <a:pt x="120" y="535"/>
                    <a:pt x="120" y="535"/>
                  </a:cubicBezTo>
                  <a:cubicBezTo>
                    <a:pt x="120" y="536"/>
                    <a:pt x="120" y="536"/>
                    <a:pt x="120" y="536"/>
                  </a:cubicBezTo>
                  <a:cubicBezTo>
                    <a:pt x="120" y="536"/>
                    <a:pt x="120" y="536"/>
                    <a:pt x="120" y="536"/>
                  </a:cubicBezTo>
                  <a:cubicBezTo>
                    <a:pt x="120" y="536"/>
                    <a:pt x="120" y="536"/>
                    <a:pt x="120" y="536"/>
                  </a:cubicBezTo>
                  <a:cubicBezTo>
                    <a:pt x="120" y="537"/>
                    <a:pt x="120" y="537"/>
                    <a:pt x="120" y="537"/>
                  </a:cubicBezTo>
                  <a:cubicBezTo>
                    <a:pt x="120" y="537"/>
                    <a:pt x="120" y="537"/>
                    <a:pt x="120" y="537"/>
                  </a:cubicBezTo>
                  <a:cubicBezTo>
                    <a:pt x="120" y="537"/>
                    <a:pt x="120" y="537"/>
                    <a:pt x="120" y="537"/>
                  </a:cubicBezTo>
                  <a:cubicBezTo>
                    <a:pt x="119" y="537"/>
                    <a:pt x="119" y="537"/>
                    <a:pt x="119" y="537"/>
                  </a:cubicBezTo>
                  <a:cubicBezTo>
                    <a:pt x="119" y="537"/>
                    <a:pt x="119" y="537"/>
                    <a:pt x="119" y="537"/>
                  </a:cubicBezTo>
                  <a:cubicBezTo>
                    <a:pt x="119" y="537"/>
                    <a:pt x="119" y="537"/>
                    <a:pt x="119" y="537"/>
                  </a:cubicBezTo>
                  <a:cubicBezTo>
                    <a:pt x="119" y="536"/>
                    <a:pt x="119" y="536"/>
                    <a:pt x="119" y="536"/>
                  </a:cubicBezTo>
                  <a:cubicBezTo>
                    <a:pt x="119" y="536"/>
                    <a:pt x="119" y="536"/>
                    <a:pt x="119" y="536"/>
                  </a:cubicBezTo>
                  <a:cubicBezTo>
                    <a:pt x="119" y="535"/>
                    <a:pt x="119" y="535"/>
                    <a:pt x="119" y="535"/>
                  </a:cubicBezTo>
                  <a:cubicBezTo>
                    <a:pt x="119" y="535"/>
                    <a:pt x="119" y="535"/>
                    <a:pt x="119" y="535"/>
                  </a:cubicBezTo>
                  <a:cubicBezTo>
                    <a:pt x="119" y="534"/>
                    <a:pt x="119" y="534"/>
                    <a:pt x="119" y="534"/>
                  </a:cubicBezTo>
                  <a:cubicBezTo>
                    <a:pt x="119" y="534"/>
                    <a:pt x="119" y="534"/>
                    <a:pt x="119" y="534"/>
                  </a:cubicBezTo>
                  <a:cubicBezTo>
                    <a:pt x="119" y="534"/>
                    <a:pt x="119" y="534"/>
                    <a:pt x="119" y="534"/>
                  </a:cubicBezTo>
                  <a:cubicBezTo>
                    <a:pt x="119" y="534"/>
                    <a:pt x="119" y="534"/>
                    <a:pt x="119" y="534"/>
                  </a:cubicBezTo>
                  <a:cubicBezTo>
                    <a:pt x="119" y="533"/>
                    <a:pt x="119" y="533"/>
                    <a:pt x="119" y="533"/>
                  </a:cubicBezTo>
                  <a:cubicBezTo>
                    <a:pt x="119" y="533"/>
                    <a:pt x="119" y="533"/>
                    <a:pt x="119" y="533"/>
                  </a:cubicBezTo>
                  <a:cubicBezTo>
                    <a:pt x="119" y="533"/>
                    <a:pt x="119" y="533"/>
                    <a:pt x="119" y="533"/>
                  </a:cubicBezTo>
                  <a:cubicBezTo>
                    <a:pt x="118" y="532"/>
                    <a:pt x="118" y="532"/>
                    <a:pt x="118" y="532"/>
                  </a:cubicBezTo>
                  <a:cubicBezTo>
                    <a:pt x="117" y="533"/>
                    <a:pt x="117" y="533"/>
                    <a:pt x="117" y="533"/>
                  </a:cubicBezTo>
                  <a:cubicBezTo>
                    <a:pt x="116" y="532"/>
                    <a:pt x="116" y="532"/>
                    <a:pt x="116" y="532"/>
                  </a:cubicBezTo>
                  <a:cubicBezTo>
                    <a:pt x="117" y="532"/>
                    <a:pt x="117" y="532"/>
                    <a:pt x="117" y="532"/>
                  </a:cubicBezTo>
                  <a:cubicBezTo>
                    <a:pt x="117" y="532"/>
                    <a:pt x="117" y="532"/>
                    <a:pt x="117" y="532"/>
                  </a:cubicBezTo>
                  <a:cubicBezTo>
                    <a:pt x="117" y="532"/>
                    <a:pt x="117" y="532"/>
                    <a:pt x="117" y="532"/>
                  </a:cubicBezTo>
                  <a:cubicBezTo>
                    <a:pt x="118" y="532"/>
                    <a:pt x="118" y="532"/>
                    <a:pt x="118" y="532"/>
                  </a:cubicBezTo>
                  <a:cubicBezTo>
                    <a:pt x="118" y="531"/>
                    <a:pt x="118" y="531"/>
                    <a:pt x="118" y="531"/>
                  </a:cubicBezTo>
                  <a:cubicBezTo>
                    <a:pt x="118" y="531"/>
                    <a:pt x="118" y="531"/>
                    <a:pt x="118" y="531"/>
                  </a:cubicBezTo>
                  <a:cubicBezTo>
                    <a:pt x="118" y="530"/>
                    <a:pt x="118" y="530"/>
                    <a:pt x="118" y="530"/>
                  </a:cubicBezTo>
                  <a:cubicBezTo>
                    <a:pt x="118" y="530"/>
                    <a:pt x="118" y="530"/>
                    <a:pt x="118" y="530"/>
                  </a:cubicBezTo>
                  <a:cubicBezTo>
                    <a:pt x="117" y="530"/>
                    <a:pt x="117" y="530"/>
                    <a:pt x="117" y="530"/>
                  </a:cubicBezTo>
                  <a:cubicBezTo>
                    <a:pt x="117" y="529"/>
                    <a:pt x="117" y="529"/>
                    <a:pt x="117" y="529"/>
                  </a:cubicBezTo>
                  <a:cubicBezTo>
                    <a:pt x="117" y="529"/>
                    <a:pt x="117" y="529"/>
                    <a:pt x="117" y="529"/>
                  </a:cubicBezTo>
                  <a:cubicBezTo>
                    <a:pt x="117" y="529"/>
                    <a:pt x="117" y="529"/>
                    <a:pt x="117" y="529"/>
                  </a:cubicBezTo>
                  <a:cubicBezTo>
                    <a:pt x="117" y="529"/>
                    <a:pt x="117" y="529"/>
                    <a:pt x="117" y="529"/>
                  </a:cubicBezTo>
                  <a:cubicBezTo>
                    <a:pt x="116" y="529"/>
                    <a:pt x="116" y="529"/>
                    <a:pt x="116" y="529"/>
                  </a:cubicBezTo>
                  <a:cubicBezTo>
                    <a:pt x="116" y="529"/>
                    <a:pt x="116" y="529"/>
                    <a:pt x="116" y="529"/>
                  </a:cubicBezTo>
                  <a:cubicBezTo>
                    <a:pt x="115" y="528"/>
                    <a:pt x="115" y="528"/>
                    <a:pt x="115" y="528"/>
                  </a:cubicBezTo>
                  <a:cubicBezTo>
                    <a:pt x="115" y="528"/>
                    <a:pt x="115" y="528"/>
                    <a:pt x="115" y="528"/>
                  </a:cubicBezTo>
                  <a:cubicBezTo>
                    <a:pt x="115" y="527"/>
                    <a:pt x="115" y="527"/>
                    <a:pt x="115" y="527"/>
                  </a:cubicBezTo>
                  <a:cubicBezTo>
                    <a:pt x="115" y="527"/>
                    <a:pt x="115" y="527"/>
                    <a:pt x="115" y="527"/>
                  </a:cubicBezTo>
                  <a:cubicBezTo>
                    <a:pt x="115" y="527"/>
                    <a:pt x="115" y="527"/>
                    <a:pt x="115" y="527"/>
                  </a:cubicBezTo>
                  <a:cubicBezTo>
                    <a:pt x="115" y="527"/>
                    <a:pt x="115" y="527"/>
                    <a:pt x="115" y="527"/>
                  </a:cubicBezTo>
                  <a:cubicBezTo>
                    <a:pt x="115" y="527"/>
                    <a:pt x="115" y="527"/>
                    <a:pt x="115" y="527"/>
                  </a:cubicBezTo>
                  <a:cubicBezTo>
                    <a:pt x="115" y="526"/>
                    <a:pt x="115" y="526"/>
                    <a:pt x="115" y="526"/>
                  </a:cubicBezTo>
                  <a:cubicBezTo>
                    <a:pt x="114" y="526"/>
                    <a:pt x="114" y="526"/>
                    <a:pt x="114" y="526"/>
                  </a:cubicBezTo>
                  <a:cubicBezTo>
                    <a:pt x="114" y="526"/>
                    <a:pt x="114" y="526"/>
                    <a:pt x="114" y="526"/>
                  </a:cubicBezTo>
                  <a:cubicBezTo>
                    <a:pt x="114" y="527"/>
                    <a:pt x="114" y="527"/>
                    <a:pt x="114" y="527"/>
                  </a:cubicBezTo>
                  <a:cubicBezTo>
                    <a:pt x="114" y="527"/>
                    <a:pt x="114" y="527"/>
                    <a:pt x="114" y="527"/>
                  </a:cubicBezTo>
                  <a:cubicBezTo>
                    <a:pt x="114" y="527"/>
                    <a:pt x="114" y="527"/>
                    <a:pt x="114" y="527"/>
                  </a:cubicBezTo>
                  <a:cubicBezTo>
                    <a:pt x="114" y="527"/>
                    <a:pt x="114" y="527"/>
                    <a:pt x="114" y="527"/>
                  </a:cubicBezTo>
                  <a:cubicBezTo>
                    <a:pt x="114" y="527"/>
                    <a:pt x="114" y="527"/>
                    <a:pt x="114" y="527"/>
                  </a:cubicBezTo>
                  <a:cubicBezTo>
                    <a:pt x="114" y="527"/>
                    <a:pt x="114" y="527"/>
                    <a:pt x="114" y="527"/>
                  </a:cubicBezTo>
                  <a:cubicBezTo>
                    <a:pt x="114" y="527"/>
                    <a:pt x="114" y="527"/>
                    <a:pt x="114" y="527"/>
                  </a:cubicBezTo>
                  <a:cubicBezTo>
                    <a:pt x="114" y="527"/>
                    <a:pt x="114" y="527"/>
                    <a:pt x="114" y="527"/>
                  </a:cubicBezTo>
                  <a:cubicBezTo>
                    <a:pt x="114" y="527"/>
                    <a:pt x="114" y="527"/>
                    <a:pt x="114" y="527"/>
                  </a:cubicBezTo>
                  <a:cubicBezTo>
                    <a:pt x="114" y="525"/>
                    <a:pt x="114" y="525"/>
                    <a:pt x="114" y="525"/>
                  </a:cubicBezTo>
                  <a:cubicBezTo>
                    <a:pt x="114" y="525"/>
                    <a:pt x="114" y="525"/>
                    <a:pt x="114" y="525"/>
                  </a:cubicBezTo>
                  <a:cubicBezTo>
                    <a:pt x="113" y="525"/>
                    <a:pt x="113" y="525"/>
                    <a:pt x="113" y="525"/>
                  </a:cubicBezTo>
                  <a:cubicBezTo>
                    <a:pt x="113" y="524"/>
                    <a:pt x="113" y="524"/>
                    <a:pt x="113" y="524"/>
                  </a:cubicBezTo>
                  <a:cubicBezTo>
                    <a:pt x="113" y="524"/>
                    <a:pt x="113" y="524"/>
                    <a:pt x="113" y="524"/>
                  </a:cubicBezTo>
                  <a:cubicBezTo>
                    <a:pt x="113" y="524"/>
                    <a:pt x="113" y="524"/>
                    <a:pt x="113" y="524"/>
                  </a:cubicBezTo>
                  <a:cubicBezTo>
                    <a:pt x="114" y="525"/>
                    <a:pt x="114" y="525"/>
                    <a:pt x="114" y="525"/>
                  </a:cubicBezTo>
                  <a:cubicBezTo>
                    <a:pt x="114" y="525"/>
                    <a:pt x="114" y="525"/>
                    <a:pt x="114" y="525"/>
                  </a:cubicBezTo>
                  <a:cubicBezTo>
                    <a:pt x="114" y="526"/>
                    <a:pt x="114" y="526"/>
                    <a:pt x="114" y="526"/>
                  </a:cubicBezTo>
                  <a:cubicBezTo>
                    <a:pt x="115" y="526"/>
                    <a:pt x="115" y="526"/>
                    <a:pt x="115" y="526"/>
                  </a:cubicBezTo>
                  <a:cubicBezTo>
                    <a:pt x="115" y="527"/>
                    <a:pt x="115" y="527"/>
                    <a:pt x="115" y="527"/>
                  </a:cubicBezTo>
                  <a:cubicBezTo>
                    <a:pt x="116" y="527"/>
                    <a:pt x="116" y="527"/>
                    <a:pt x="116" y="527"/>
                  </a:cubicBezTo>
                  <a:cubicBezTo>
                    <a:pt x="117" y="528"/>
                    <a:pt x="117" y="528"/>
                    <a:pt x="117" y="528"/>
                  </a:cubicBezTo>
                  <a:cubicBezTo>
                    <a:pt x="117" y="528"/>
                    <a:pt x="117" y="528"/>
                    <a:pt x="117" y="528"/>
                  </a:cubicBezTo>
                  <a:cubicBezTo>
                    <a:pt x="117" y="527"/>
                    <a:pt x="117" y="527"/>
                    <a:pt x="117" y="527"/>
                  </a:cubicBezTo>
                  <a:cubicBezTo>
                    <a:pt x="117" y="527"/>
                    <a:pt x="117" y="527"/>
                    <a:pt x="117" y="527"/>
                  </a:cubicBezTo>
                  <a:cubicBezTo>
                    <a:pt x="117" y="527"/>
                    <a:pt x="117" y="527"/>
                    <a:pt x="117" y="527"/>
                  </a:cubicBezTo>
                  <a:cubicBezTo>
                    <a:pt x="118" y="527"/>
                    <a:pt x="118" y="527"/>
                    <a:pt x="118" y="527"/>
                  </a:cubicBezTo>
                  <a:cubicBezTo>
                    <a:pt x="118" y="527"/>
                    <a:pt x="118" y="527"/>
                    <a:pt x="118" y="527"/>
                  </a:cubicBezTo>
                  <a:cubicBezTo>
                    <a:pt x="118" y="527"/>
                    <a:pt x="118" y="527"/>
                    <a:pt x="118" y="527"/>
                  </a:cubicBezTo>
                  <a:cubicBezTo>
                    <a:pt x="118" y="527"/>
                    <a:pt x="118" y="527"/>
                    <a:pt x="118" y="527"/>
                  </a:cubicBezTo>
                  <a:cubicBezTo>
                    <a:pt x="118" y="527"/>
                    <a:pt x="118" y="527"/>
                    <a:pt x="118" y="527"/>
                  </a:cubicBezTo>
                  <a:cubicBezTo>
                    <a:pt x="118" y="527"/>
                    <a:pt x="118" y="527"/>
                    <a:pt x="118" y="527"/>
                  </a:cubicBezTo>
                  <a:cubicBezTo>
                    <a:pt x="118" y="527"/>
                    <a:pt x="118" y="527"/>
                    <a:pt x="118" y="527"/>
                  </a:cubicBezTo>
                  <a:cubicBezTo>
                    <a:pt x="118" y="527"/>
                    <a:pt x="118" y="527"/>
                    <a:pt x="118" y="527"/>
                  </a:cubicBezTo>
                  <a:cubicBezTo>
                    <a:pt x="119" y="527"/>
                    <a:pt x="119" y="527"/>
                    <a:pt x="119" y="527"/>
                  </a:cubicBezTo>
                  <a:cubicBezTo>
                    <a:pt x="119" y="527"/>
                    <a:pt x="119" y="527"/>
                    <a:pt x="119" y="527"/>
                  </a:cubicBezTo>
                  <a:cubicBezTo>
                    <a:pt x="119" y="527"/>
                    <a:pt x="119" y="527"/>
                    <a:pt x="119" y="527"/>
                  </a:cubicBezTo>
                  <a:cubicBezTo>
                    <a:pt x="119" y="527"/>
                    <a:pt x="119" y="527"/>
                    <a:pt x="119" y="527"/>
                  </a:cubicBezTo>
                  <a:cubicBezTo>
                    <a:pt x="120" y="527"/>
                    <a:pt x="120" y="527"/>
                    <a:pt x="120" y="527"/>
                  </a:cubicBezTo>
                  <a:cubicBezTo>
                    <a:pt x="120" y="527"/>
                    <a:pt x="120" y="527"/>
                    <a:pt x="120" y="527"/>
                  </a:cubicBezTo>
                  <a:cubicBezTo>
                    <a:pt x="120" y="527"/>
                    <a:pt x="120" y="527"/>
                    <a:pt x="120" y="527"/>
                  </a:cubicBezTo>
                  <a:cubicBezTo>
                    <a:pt x="120" y="528"/>
                    <a:pt x="120" y="528"/>
                    <a:pt x="120" y="528"/>
                  </a:cubicBezTo>
                  <a:cubicBezTo>
                    <a:pt x="120" y="527"/>
                    <a:pt x="120" y="527"/>
                    <a:pt x="120" y="527"/>
                  </a:cubicBezTo>
                  <a:cubicBezTo>
                    <a:pt x="120" y="527"/>
                    <a:pt x="120" y="527"/>
                    <a:pt x="120" y="527"/>
                  </a:cubicBezTo>
                  <a:cubicBezTo>
                    <a:pt x="120" y="526"/>
                    <a:pt x="120" y="526"/>
                    <a:pt x="120" y="526"/>
                  </a:cubicBezTo>
                  <a:cubicBezTo>
                    <a:pt x="120" y="525"/>
                    <a:pt x="120" y="525"/>
                    <a:pt x="120" y="525"/>
                  </a:cubicBezTo>
                  <a:cubicBezTo>
                    <a:pt x="120" y="525"/>
                    <a:pt x="120" y="525"/>
                    <a:pt x="120" y="525"/>
                  </a:cubicBezTo>
                  <a:cubicBezTo>
                    <a:pt x="120" y="525"/>
                    <a:pt x="120" y="525"/>
                    <a:pt x="120" y="525"/>
                  </a:cubicBezTo>
                  <a:cubicBezTo>
                    <a:pt x="120" y="524"/>
                    <a:pt x="120" y="524"/>
                    <a:pt x="120" y="524"/>
                  </a:cubicBezTo>
                  <a:cubicBezTo>
                    <a:pt x="120" y="523"/>
                    <a:pt x="120" y="523"/>
                    <a:pt x="120" y="523"/>
                  </a:cubicBezTo>
                  <a:cubicBezTo>
                    <a:pt x="120" y="523"/>
                    <a:pt x="120" y="523"/>
                    <a:pt x="120" y="523"/>
                  </a:cubicBezTo>
                  <a:cubicBezTo>
                    <a:pt x="120" y="523"/>
                    <a:pt x="120" y="523"/>
                    <a:pt x="120" y="523"/>
                  </a:cubicBezTo>
                  <a:cubicBezTo>
                    <a:pt x="120" y="522"/>
                    <a:pt x="120" y="522"/>
                    <a:pt x="120" y="522"/>
                  </a:cubicBezTo>
                  <a:cubicBezTo>
                    <a:pt x="120" y="522"/>
                    <a:pt x="120" y="522"/>
                    <a:pt x="120" y="522"/>
                  </a:cubicBezTo>
                  <a:cubicBezTo>
                    <a:pt x="117" y="519"/>
                    <a:pt x="117" y="519"/>
                    <a:pt x="117" y="519"/>
                  </a:cubicBezTo>
                  <a:cubicBezTo>
                    <a:pt x="117" y="519"/>
                    <a:pt x="117" y="519"/>
                    <a:pt x="117" y="519"/>
                  </a:cubicBezTo>
                  <a:cubicBezTo>
                    <a:pt x="117" y="518"/>
                    <a:pt x="117" y="518"/>
                    <a:pt x="117" y="518"/>
                  </a:cubicBezTo>
                  <a:cubicBezTo>
                    <a:pt x="117" y="518"/>
                    <a:pt x="117" y="518"/>
                    <a:pt x="117" y="518"/>
                  </a:cubicBezTo>
                  <a:cubicBezTo>
                    <a:pt x="117" y="517"/>
                    <a:pt x="117" y="517"/>
                    <a:pt x="117" y="517"/>
                  </a:cubicBezTo>
                  <a:cubicBezTo>
                    <a:pt x="116" y="517"/>
                    <a:pt x="116" y="517"/>
                    <a:pt x="116" y="517"/>
                  </a:cubicBezTo>
                  <a:cubicBezTo>
                    <a:pt x="116" y="517"/>
                    <a:pt x="116" y="517"/>
                    <a:pt x="116" y="517"/>
                  </a:cubicBezTo>
                  <a:cubicBezTo>
                    <a:pt x="116" y="517"/>
                    <a:pt x="116" y="517"/>
                    <a:pt x="116" y="517"/>
                  </a:cubicBezTo>
                  <a:cubicBezTo>
                    <a:pt x="116" y="517"/>
                    <a:pt x="116" y="517"/>
                    <a:pt x="116" y="517"/>
                  </a:cubicBezTo>
                  <a:cubicBezTo>
                    <a:pt x="116" y="517"/>
                    <a:pt x="116" y="517"/>
                    <a:pt x="116" y="517"/>
                  </a:cubicBezTo>
                  <a:cubicBezTo>
                    <a:pt x="116" y="517"/>
                    <a:pt x="116" y="517"/>
                    <a:pt x="116" y="517"/>
                  </a:cubicBezTo>
                  <a:cubicBezTo>
                    <a:pt x="115" y="517"/>
                    <a:pt x="115" y="517"/>
                    <a:pt x="115" y="517"/>
                  </a:cubicBezTo>
                  <a:cubicBezTo>
                    <a:pt x="115" y="518"/>
                    <a:pt x="115" y="518"/>
                    <a:pt x="115" y="518"/>
                  </a:cubicBezTo>
                  <a:cubicBezTo>
                    <a:pt x="115" y="518"/>
                    <a:pt x="115" y="518"/>
                    <a:pt x="115" y="518"/>
                  </a:cubicBezTo>
                  <a:cubicBezTo>
                    <a:pt x="115" y="518"/>
                    <a:pt x="115" y="518"/>
                    <a:pt x="115" y="518"/>
                  </a:cubicBezTo>
                  <a:cubicBezTo>
                    <a:pt x="115" y="518"/>
                    <a:pt x="115" y="518"/>
                    <a:pt x="115" y="518"/>
                  </a:cubicBezTo>
                  <a:cubicBezTo>
                    <a:pt x="115" y="518"/>
                    <a:pt x="115" y="518"/>
                    <a:pt x="115" y="518"/>
                  </a:cubicBezTo>
                  <a:cubicBezTo>
                    <a:pt x="115" y="518"/>
                    <a:pt x="115" y="518"/>
                    <a:pt x="115" y="518"/>
                  </a:cubicBezTo>
                  <a:cubicBezTo>
                    <a:pt x="115" y="519"/>
                    <a:pt x="115" y="519"/>
                    <a:pt x="115" y="519"/>
                  </a:cubicBezTo>
                  <a:cubicBezTo>
                    <a:pt x="115" y="519"/>
                    <a:pt x="115" y="519"/>
                    <a:pt x="115" y="519"/>
                  </a:cubicBezTo>
                  <a:cubicBezTo>
                    <a:pt x="115" y="519"/>
                    <a:pt x="115" y="519"/>
                    <a:pt x="115" y="519"/>
                  </a:cubicBezTo>
                  <a:cubicBezTo>
                    <a:pt x="115" y="519"/>
                    <a:pt x="115" y="519"/>
                    <a:pt x="115" y="519"/>
                  </a:cubicBezTo>
                  <a:cubicBezTo>
                    <a:pt x="115" y="519"/>
                    <a:pt x="115" y="519"/>
                    <a:pt x="115" y="519"/>
                  </a:cubicBezTo>
                  <a:cubicBezTo>
                    <a:pt x="115" y="519"/>
                    <a:pt x="115" y="519"/>
                    <a:pt x="115" y="519"/>
                  </a:cubicBezTo>
                  <a:cubicBezTo>
                    <a:pt x="115" y="519"/>
                    <a:pt x="115" y="519"/>
                    <a:pt x="115" y="519"/>
                  </a:cubicBezTo>
                  <a:cubicBezTo>
                    <a:pt x="115" y="518"/>
                    <a:pt x="115" y="518"/>
                    <a:pt x="115" y="518"/>
                  </a:cubicBezTo>
                  <a:cubicBezTo>
                    <a:pt x="115" y="518"/>
                    <a:pt x="115" y="518"/>
                    <a:pt x="115" y="518"/>
                  </a:cubicBezTo>
                  <a:cubicBezTo>
                    <a:pt x="115" y="517"/>
                    <a:pt x="115" y="517"/>
                    <a:pt x="115" y="517"/>
                  </a:cubicBezTo>
                  <a:cubicBezTo>
                    <a:pt x="115" y="517"/>
                    <a:pt x="115" y="517"/>
                    <a:pt x="115" y="517"/>
                  </a:cubicBezTo>
                  <a:cubicBezTo>
                    <a:pt x="115" y="516"/>
                    <a:pt x="115" y="516"/>
                    <a:pt x="115" y="516"/>
                  </a:cubicBezTo>
                  <a:cubicBezTo>
                    <a:pt x="115" y="516"/>
                    <a:pt x="115" y="516"/>
                    <a:pt x="115" y="516"/>
                  </a:cubicBezTo>
                  <a:cubicBezTo>
                    <a:pt x="115" y="516"/>
                    <a:pt x="115" y="516"/>
                    <a:pt x="115" y="516"/>
                  </a:cubicBezTo>
                  <a:cubicBezTo>
                    <a:pt x="115" y="515"/>
                    <a:pt x="115" y="515"/>
                    <a:pt x="115" y="515"/>
                  </a:cubicBezTo>
                  <a:cubicBezTo>
                    <a:pt x="114" y="514"/>
                    <a:pt x="114" y="514"/>
                    <a:pt x="114" y="514"/>
                  </a:cubicBezTo>
                  <a:cubicBezTo>
                    <a:pt x="114" y="513"/>
                    <a:pt x="114" y="513"/>
                    <a:pt x="114" y="513"/>
                  </a:cubicBezTo>
                  <a:cubicBezTo>
                    <a:pt x="114" y="513"/>
                    <a:pt x="114" y="513"/>
                    <a:pt x="114" y="513"/>
                  </a:cubicBezTo>
                  <a:cubicBezTo>
                    <a:pt x="114" y="513"/>
                    <a:pt x="114" y="513"/>
                    <a:pt x="114" y="513"/>
                  </a:cubicBezTo>
                  <a:cubicBezTo>
                    <a:pt x="114" y="512"/>
                    <a:pt x="114" y="512"/>
                    <a:pt x="114" y="512"/>
                  </a:cubicBezTo>
                  <a:cubicBezTo>
                    <a:pt x="114" y="512"/>
                    <a:pt x="114" y="512"/>
                    <a:pt x="114" y="512"/>
                  </a:cubicBezTo>
                  <a:cubicBezTo>
                    <a:pt x="113" y="512"/>
                    <a:pt x="113" y="512"/>
                    <a:pt x="113" y="512"/>
                  </a:cubicBezTo>
                  <a:cubicBezTo>
                    <a:pt x="113" y="513"/>
                    <a:pt x="113" y="513"/>
                    <a:pt x="113" y="513"/>
                  </a:cubicBezTo>
                  <a:cubicBezTo>
                    <a:pt x="113" y="513"/>
                    <a:pt x="113" y="513"/>
                    <a:pt x="113" y="513"/>
                  </a:cubicBezTo>
                  <a:cubicBezTo>
                    <a:pt x="113" y="517"/>
                    <a:pt x="113" y="517"/>
                    <a:pt x="113" y="517"/>
                  </a:cubicBezTo>
                  <a:cubicBezTo>
                    <a:pt x="112" y="518"/>
                    <a:pt x="112" y="518"/>
                    <a:pt x="112" y="518"/>
                  </a:cubicBezTo>
                  <a:cubicBezTo>
                    <a:pt x="112" y="518"/>
                    <a:pt x="112" y="518"/>
                    <a:pt x="112" y="518"/>
                  </a:cubicBezTo>
                  <a:cubicBezTo>
                    <a:pt x="112" y="519"/>
                    <a:pt x="112" y="519"/>
                    <a:pt x="112" y="519"/>
                  </a:cubicBezTo>
                  <a:cubicBezTo>
                    <a:pt x="112" y="519"/>
                    <a:pt x="112" y="519"/>
                    <a:pt x="112" y="519"/>
                  </a:cubicBezTo>
                  <a:cubicBezTo>
                    <a:pt x="111" y="519"/>
                    <a:pt x="111" y="519"/>
                    <a:pt x="111" y="519"/>
                  </a:cubicBezTo>
                  <a:cubicBezTo>
                    <a:pt x="111" y="518"/>
                    <a:pt x="111" y="518"/>
                    <a:pt x="111" y="518"/>
                  </a:cubicBezTo>
                  <a:cubicBezTo>
                    <a:pt x="111" y="518"/>
                    <a:pt x="111" y="518"/>
                    <a:pt x="111" y="518"/>
                  </a:cubicBezTo>
                  <a:cubicBezTo>
                    <a:pt x="111" y="517"/>
                    <a:pt x="111" y="517"/>
                    <a:pt x="111" y="517"/>
                  </a:cubicBezTo>
                  <a:cubicBezTo>
                    <a:pt x="111" y="517"/>
                    <a:pt x="111" y="517"/>
                    <a:pt x="111" y="517"/>
                  </a:cubicBezTo>
                  <a:cubicBezTo>
                    <a:pt x="110" y="517"/>
                    <a:pt x="110" y="517"/>
                    <a:pt x="110" y="517"/>
                  </a:cubicBezTo>
                  <a:cubicBezTo>
                    <a:pt x="110" y="517"/>
                    <a:pt x="110" y="517"/>
                    <a:pt x="110" y="517"/>
                  </a:cubicBezTo>
                  <a:cubicBezTo>
                    <a:pt x="110" y="516"/>
                    <a:pt x="110" y="516"/>
                    <a:pt x="110" y="516"/>
                  </a:cubicBezTo>
                  <a:cubicBezTo>
                    <a:pt x="110" y="516"/>
                    <a:pt x="110" y="516"/>
                    <a:pt x="110" y="516"/>
                  </a:cubicBezTo>
                  <a:cubicBezTo>
                    <a:pt x="110" y="516"/>
                    <a:pt x="110" y="516"/>
                    <a:pt x="110" y="516"/>
                  </a:cubicBezTo>
                  <a:cubicBezTo>
                    <a:pt x="110" y="515"/>
                    <a:pt x="110" y="515"/>
                    <a:pt x="110" y="515"/>
                  </a:cubicBezTo>
                  <a:cubicBezTo>
                    <a:pt x="110" y="515"/>
                    <a:pt x="110" y="515"/>
                    <a:pt x="110" y="515"/>
                  </a:cubicBezTo>
                  <a:cubicBezTo>
                    <a:pt x="111" y="515"/>
                    <a:pt x="111" y="515"/>
                    <a:pt x="111" y="515"/>
                  </a:cubicBezTo>
                  <a:cubicBezTo>
                    <a:pt x="111" y="515"/>
                    <a:pt x="111" y="515"/>
                    <a:pt x="111" y="515"/>
                  </a:cubicBezTo>
                  <a:cubicBezTo>
                    <a:pt x="111" y="514"/>
                    <a:pt x="111" y="514"/>
                    <a:pt x="111" y="514"/>
                  </a:cubicBezTo>
                  <a:cubicBezTo>
                    <a:pt x="111" y="513"/>
                    <a:pt x="111" y="513"/>
                    <a:pt x="111" y="513"/>
                  </a:cubicBezTo>
                  <a:cubicBezTo>
                    <a:pt x="110" y="513"/>
                    <a:pt x="110" y="513"/>
                    <a:pt x="110" y="513"/>
                  </a:cubicBezTo>
                  <a:cubicBezTo>
                    <a:pt x="111" y="513"/>
                    <a:pt x="111" y="513"/>
                    <a:pt x="111" y="513"/>
                  </a:cubicBezTo>
                  <a:cubicBezTo>
                    <a:pt x="111" y="511"/>
                    <a:pt x="111" y="511"/>
                    <a:pt x="111" y="511"/>
                  </a:cubicBezTo>
                  <a:cubicBezTo>
                    <a:pt x="110" y="511"/>
                    <a:pt x="110" y="511"/>
                    <a:pt x="110" y="511"/>
                  </a:cubicBezTo>
                  <a:cubicBezTo>
                    <a:pt x="110" y="511"/>
                    <a:pt x="110" y="511"/>
                    <a:pt x="110" y="511"/>
                  </a:cubicBezTo>
                  <a:cubicBezTo>
                    <a:pt x="110" y="510"/>
                    <a:pt x="110" y="510"/>
                    <a:pt x="110" y="510"/>
                  </a:cubicBezTo>
                  <a:cubicBezTo>
                    <a:pt x="110" y="510"/>
                    <a:pt x="110" y="510"/>
                    <a:pt x="110" y="510"/>
                  </a:cubicBezTo>
                  <a:cubicBezTo>
                    <a:pt x="110" y="510"/>
                    <a:pt x="110" y="510"/>
                    <a:pt x="110" y="510"/>
                  </a:cubicBezTo>
                  <a:cubicBezTo>
                    <a:pt x="110" y="510"/>
                    <a:pt x="110" y="510"/>
                    <a:pt x="110" y="510"/>
                  </a:cubicBezTo>
                  <a:cubicBezTo>
                    <a:pt x="110" y="510"/>
                    <a:pt x="110" y="510"/>
                    <a:pt x="110" y="510"/>
                  </a:cubicBezTo>
                  <a:cubicBezTo>
                    <a:pt x="108" y="509"/>
                    <a:pt x="108" y="509"/>
                    <a:pt x="108" y="509"/>
                  </a:cubicBezTo>
                  <a:cubicBezTo>
                    <a:pt x="108" y="509"/>
                    <a:pt x="108" y="509"/>
                    <a:pt x="108" y="509"/>
                  </a:cubicBezTo>
                  <a:cubicBezTo>
                    <a:pt x="108" y="509"/>
                    <a:pt x="108" y="509"/>
                    <a:pt x="108" y="509"/>
                  </a:cubicBezTo>
                  <a:cubicBezTo>
                    <a:pt x="108" y="509"/>
                    <a:pt x="108" y="509"/>
                    <a:pt x="108" y="509"/>
                  </a:cubicBezTo>
                  <a:cubicBezTo>
                    <a:pt x="108" y="509"/>
                    <a:pt x="108" y="509"/>
                    <a:pt x="108" y="509"/>
                  </a:cubicBezTo>
                  <a:cubicBezTo>
                    <a:pt x="108" y="509"/>
                    <a:pt x="108" y="509"/>
                    <a:pt x="108" y="509"/>
                  </a:cubicBezTo>
                  <a:cubicBezTo>
                    <a:pt x="107" y="509"/>
                    <a:pt x="107" y="509"/>
                    <a:pt x="107" y="509"/>
                  </a:cubicBezTo>
                  <a:cubicBezTo>
                    <a:pt x="107" y="509"/>
                    <a:pt x="107" y="509"/>
                    <a:pt x="107" y="509"/>
                  </a:cubicBezTo>
                  <a:cubicBezTo>
                    <a:pt x="107" y="509"/>
                    <a:pt x="107" y="509"/>
                    <a:pt x="107" y="509"/>
                  </a:cubicBezTo>
                  <a:cubicBezTo>
                    <a:pt x="107" y="509"/>
                    <a:pt x="107" y="509"/>
                    <a:pt x="107" y="509"/>
                  </a:cubicBezTo>
                  <a:cubicBezTo>
                    <a:pt x="107" y="508"/>
                    <a:pt x="107" y="508"/>
                    <a:pt x="107" y="508"/>
                  </a:cubicBezTo>
                  <a:cubicBezTo>
                    <a:pt x="107" y="508"/>
                    <a:pt x="107" y="508"/>
                    <a:pt x="107" y="508"/>
                  </a:cubicBezTo>
                  <a:cubicBezTo>
                    <a:pt x="107" y="508"/>
                    <a:pt x="107" y="508"/>
                    <a:pt x="107" y="508"/>
                  </a:cubicBezTo>
                  <a:cubicBezTo>
                    <a:pt x="107" y="508"/>
                    <a:pt x="107" y="508"/>
                    <a:pt x="107" y="508"/>
                  </a:cubicBezTo>
                  <a:cubicBezTo>
                    <a:pt x="106" y="509"/>
                    <a:pt x="106" y="509"/>
                    <a:pt x="106" y="509"/>
                  </a:cubicBezTo>
                  <a:cubicBezTo>
                    <a:pt x="106" y="509"/>
                    <a:pt x="106" y="509"/>
                    <a:pt x="106" y="509"/>
                  </a:cubicBezTo>
                  <a:cubicBezTo>
                    <a:pt x="106" y="509"/>
                    <a:pt x="106" y="509"/>
                    <a:pt x="106" y="509"/>
                  </a:cubicBezTo>
                  <a:cubicBezTo>
                    <a:pt x="106" y="509"/>
                    <a:pt x="106" y="509"/>
                    <a:pt x="106" y="509"/>
                  </a:cubicBezTo>
                  <a:cubicBezTo>
                    <a:pt x="106" y="509"/>
                    <a:pt x="106" y="509"/>
                    <a:pt x="106" y="509"/>
                  </a:cubicBezTo>
                  <a:cubicBezTo>
                    <a:pt x="106" y="510"/>
                    <a:pt x="106" y="510"/>
                    <a:pt x="106" y="510"/>
                  </a:cubicBezTo>
                  <a:cubicBezTo>
                    <a:pt x="106" y="510"/>
                    <a:pt x="106" y="510"/>
                    <a:pt x="106" y="510"/>
                  </a:cubicBezTo>
                  <a:cubicBezTo>
                    <a:pt x="105" y="510"/>
                    <a:pt x="105" y="510"/>
                    <a:pt x="105" y="510"/>
                  </a:cubicBezTo>
                  <a:cubicBezTo>
                    <a:pt x="104" y="509"/>
                    <a:pt x="104" y="509"/>
                    <a:pt x="104" y="509"/>
                  </a:cubicBezTo>
                  <a:cubicBezTo>
                    <a:pt x="103" y="509"/>
                    <a:pt x="103" y="509"/>
                    <a:pt x="103" y="509"/>
                  </a:cubicBezTo>
                  <a:cubicBezTo>
                    <a:pt x="104" y="508"/>
                    <a:pt x="104" y="508"/>
                    <a:pt x="104" y="508"/>
                  </a:cubicBezTo>
                  <a:cubicBezTo>
                    <a:pt x="104" y="508"/>
                    <a:pt x="104" y="508"/>
                    <a:pt x="104" y="508"/>
                  </a:cubicBezTo>
                  <a:cubicBezTo>
                    <a:pt x="104" y="509"/>
                    <a:pt x="104" y="509"/>
                    <a:pt x="104" y="509"/>
                  </a:cubicBezTo>
                  <a:cubicBezTo>
                    <a:pt x="105" y="509"/>
                    <a:pt x="105" y="509"/>
                    <a:pt x="105" y="509"/>
                  </a:cubicBezTo>
                  <a:cubicBezTo>
                    <a:pt x="104" y="508"/>
                    <a:pt x="104" y="508"/>
                    <a:pt x="104" y="508"/>
                  </a:cubicBezTo>
                  <a:cubicBezTo>
                    <a:pt x="104" y="508"/>
                    <a:pt x="104" y="508"/>
                    <a:pt x="104" y="508"/>
                  </a:cubicBezTo>
                  <a:cubicBezTo>
                    <a:pt x="104" y="507"/>
                    <a:pt x="104" y="507"/>
                    <a:pt x="104" y="507"/>
                  </a:cubicBezTo>
                  <a:cubicBezTo>
                    <a:pt x="104" y="507"/>
                    <a:pt x="104" y="507"/>
                    <a:pt x="104" y="507"/>
                  </a:cubicBezTo>
                  <a:cubicBezTo>
                    <a:pt x="104" y="507"/>
                    <a:pt x="104" y="507"/>
                    <a:pt x="104" y="507"/>
                  </a:cubicBezTo>
                  <a:cubicBezTo>
                    <a:pt x="104" y="506"/>
                    <a:pt x="104" y="506"/>
                    <a:pt x="104" y="506"/>
                  </a:cubicBezTo>
                  <a:cubicBezTo>
                    <a:pt x="103" y="506"/>
                    <a:pt x="103" y="506"/>
                    <a:pt x="103" y="506"/>
                  </a:cubicBezTo>
                  <a:cubicBezTo>
                    <a:pt x="103" y="505"/>
                    <a:pt x="103" y="505"/>
                    <a:pt x="103" y="505"/>
                  </a:cubicBezTo>
                  <a:cubicBezTo>
                    <a:pt x="103" y="505"/>
                    <a:pt x="103" y="505"/>
                    <a:pt x="103" y="505"/>
                  </a:cubicBezTo>
                  <a:cubicBezTo>
                    <a:pt x="102" y="505"/>
                    <a:pt x="102" y="505"/>
                    <a:pt x="102" y="505"/>
                  </a:cubicBezTo>
                  <a:cubicBezTo>
                    <a:pt x="102" y="505"/>
                    <a:pt x="102" y="505"/>
                    <a:pt x="102" y="505"/>
                  </a:cubicBezTo>
                  <a:cubicBezTo>
                    <a:pt x="102" y="505"/>
                    <a:pt x="102" y="505"/>
                    <a:pt x="102" y="505"/>
                  </a:cubicBezTo>
                  <a:cubicBezTo>
                    <a:pt x="102" y="505"/>
                    <a:pt x="102" y="505"/>
                    <a:pt x="102" y="505"/>
                  </a:cubicBezTo>
                  <a:cubicBezTo>
                    <a:pt x="102" y="506"/>
                    <a:pt x="102" y="506"/>
                    <a:pt x="102" y="506"/>
                  </a:cubicBezTo>
                  <a:cubicBezTo>
                    <a:pt x="102" y="506"/>
                    <a:pt x="102" y="506"/>
                    <a:pt x="102" y="506"/>
                  </a:cubicBezTo>
                  <a:cubicBezTo>
                    <a:pt x="101" y="505"/>
                    <a:pt x="101" y="505"/>
                    <a:pt x="101" y="505"/>
                  </a:cubicBezTo>
                  <a:cubicBezTo>
                    <a:pt x="101" y="505"/>
                    <a:pt x="101" y="505"/>
                    <a:pt x="101" y="505"/>
                  </a:cubicBezTo>
                  <a:cubicBezTo>
                    <a:pt x="102" y="503"/>
                    <a:pt x="102" y="503"/>
                    <a:pt x="102" y="503"/>
                  </a:cubicBezTo>
                  <a:cubicBezTo>
                    <a:pt x="102" y="503"/>
                    <a:pt x="102" y="503"/>
                    <a:pt x="102" y="503"/>
                  </a:cubicBezTo>
                  <a:cubicBezTo>
                    <a:pt x="102" y="502"/>
                    <a:pt x="102" y="502"/>
                    <a:pt x="102" y="502"/>
                  </a:cubicBezTo>
                  <a:cubicBezTo>
                    <a:pt x="101" y="502"/>
                    <a:pt x="101" y="502"/>
                    <a:pt x="101" y="502"/>
                  </a:cubicBezTo>
                  <a:cubicBezTo>
                    <a:pt x="101" y="502"/>
                    <a:pt x="101" y="502"/>
                    <a:pt x="101" y="502"/>
                  </a:cubicBezTo>
                  <a:cubicBezTo>
                    <a:pt x="101" y="501"/>
                    <a:pt x="101" y="501"/>
                    <a:pt x="101" y="501"/>
                  </a:cubicBezTo>
                  <a:cubicBezTo>
                    <a:pt x="100" y="501"/>
                    <a:pt x="100" y="501"/>
                    <a:pt x="100" y="501"/>
                  </a:cubicBezTo>
                  <a:cubicBezTo>
                    <a:pt x="100" y="501"/>
                    <a:pt x="100" y="501"/>
                    <a:pt x="100" y="501"/>
                  </a:cubicBezTo>
                  <a:cubicBezTo>
                    <a:pt x="100" y="502"/>
                    <a:pt x="100" y="502"/>
                    <a:pt x="100" y="502"/>
                  </a:cubicBezTo>
                  <a:cubicBezTo>
                    <a:pt x="100" y="502"/>
                    <a:pt x="100" y="502"/>
                    <a:pt x="100" y="502"/>
                  </a:cubicBezTo>
                  <a:cubicBezTo>
                    <a:pt x="100" y="503"/>
                    <a:pt x="100" y="503"/>
                    <a:pt x="100" y="503"/>
                  </a:cubicBezTo>
                  <a:cubicBezTo>
                    <a:pt x="100" y="503"/>
                    <a:pt x="100" y="503"/>
                    <a:pt x="100" y="503"/>
                  </a:cubicBezTo>
                  <a:cubicBezTo>
                    <a:pt x="100" y="504"/>
                    <a:pt x="100" y="504"/>
                    <a:pt x="100" y="504"/>
                  </a:cubicBezTo>
                  <a:cubicBezTo>
                    <a:pt x="100" y="503"/>
                    <a:pt x="100" y="503"/>
                    <a:pt x="100" y="503"/>
                  </a:cubicBezTo>
                  <a:cubicBezTo>
                    <a:pt x="99" y="503"/>
                    <a:pt x="99" y="503"/>
                    <a:pt x="99" y="503"/>
                  </a:cubicBezTo>
                  <a:cubicBezTo>
                    <a:pt x="99" y="502"/>
                    <a:pt x="99" y="502"/>
                    <a:pt x="99" y="502"/>
                  </a:cubicBezTo>
                  <a:cubicBezTo>
                    <a:pt x="99" y="502"/>
                    <a:pt x="99" y="502"/>
                    <a:pt x="99" y="502"/>
                  </a:cubicBezTo>
                  <a:cubicBezTo>
                    <a:pt x="98" y="502"/>
                    <a:pt x="98" y="502"/>
                    <a:pt x="98" y="502"/>
                  </a:cubicBezTo>
                  <a:cubicBezTo>
                    <a:pt x="98" y="503"/>
                    <a:pt x="98" y="503"/>
                    <a:pt x="98" y="503"/>
                  </a:cubicBezTo>
                  <a:cubicBezTo>
                    <a:pt x="98" y="503"/>
                    <a:pt x="98" y="503"/>
                    <a:pt x="98" y="503"/>
                  </a:cubicBezTo>
                  <a:cubicBezTo>
                    <a:pt x="97" y="503"/>
                    <a:pt x="97" y="503"/>
                    <a:pt x="97" y="503"/>
                  </a:cubicBezTo>
                  <a:cubicBezTo>
                    <a:pt x="96" y="503"/>
                    <a:pt x="96" y="503"/>
                    <a:pt x="96" y="503"/>
                  </a:cubicBezTo>
                  <a:cubicBezTo>
                    <a:pt x="96" y="504"/>
                    <a:pt x="96" y="504"/>
                    <a:pt x="96" y="504"/>
                  </a:cubicBezTo>
                  <a:cubicBezTo>
                    <a:pt x="95" y="504"/>
                    <a:pt x="95" y="504"/>
                    <a:pt x="95" y="504"/>
                  </a:cubicBezTo>
                  <a:cubicBezTo>
                    <a:pt x="94" y="504"/>
                    <a:pt x="94" y="504"/>
                    <a:pt x="94" y="504"/>
                  </a:cubicBezTo>
                  <a:cubicBezTo>
                    <a:pt x="94" y="504"/>
                    <a:pt x="94" y="504"/>
                    <a:pt x="94" y="504"/>
                  </a:cubicBezTo>
                  <a:cubicBezTo>
                    <a:pt x="94" y="505"/>
                    <a:pt x="94" y="505"/>
                    <a:pt x="94" y="505"/>
                  </a:cubicBezTo>
                  <a:cubicBezTo>
                    <a:pt x="94" y="505"/>
                    <a:pt x="94" y="505"/>
                    <a:pt x="94" y="505"/>
                  </a:cubicBezTo>
                  <a:cubicBezTo>
                    <a:pt x="94" y="505"/>
                    <a:pt x="94" y="505"/>
                    <a:pt x="94" y="505"/>
                  </a:cubicBezTo>
                  <a:cubicBezTo>
                    <a:pt x="94" y="505"/>
                    <a:pt x="94" y="505"/>
                    <a:pt x="94" y="505"/>
                  </a:cubicBezTo>
                  <a:cubicBezTo>
                    <a:pt x="93" y="506"/>
                    <a:pt x="93" y="506"/>
                    <a:pt x="93" y="506"/>
                  </a:cubicBezTo>
                  <a:cubicBezTo>
                    <a:pt x="93" y="506"/>
                    <a:pt x="93" y="506"/>
                    <a:pt x="93" y="506"/>
                  </a:cubicBezTo>
                  <a:cubicBezTo>
                    <a:pt x="92" y="506"/>
                    <a:pt x="92" y="506"/>
                    <a:pt x="92" y="506"/>
                  </a:cubicBezTo>
                  <a:cubicBezTo>
                    <a:pt x="91" y="507"/>
                    <a:pt x="91" y="507"/>
                    <a:pt x="91" y="507"/>
                  </a:cubicBezTo>
                  <a:cubicBezTo>
                    <a:pt x="91" y="507"/>
                    <a:pt x="91" y="507"/>
                    <a:pt x="91" y="507"/>
                  </a:cubicBezTo>
                  <a:cubicBezTo>
                    <a:pt x="91" y="507"/>
                    <a:pt x="91" y="507"/>
                    <a:pt x="91" y="507"/>
                  </a:cubicBezTo>
                  <a:cubicBezTo>
                    <a:pt x="91" y="506"/>
                    <a:pt x="91" y="506"/>
                    <a:pt x="91" y="506"/>
                  </a:cubicBezTo>
                  <a:cubicBezTo>
                    <a:pt x="91" y="506"/>
                    <a:pt x="91" y="506"/>
                    <a:pt x="91" y="506"/>
                  </a:cubicBezTo>
                  <a:cubicBezTo>
                    <a:pt x="91" y="506"/>
                    <a:pt x="91" y="506"/>
                    <a:pt x="91" y="506"/>
                  </a:cubicBezTo>
                  <a:cubicBezTo>
                    <a:pt x="90" y="507"/>
                    <a:pt x="90" y="507"/>
                    <a:pt x="90" y="507"/>
                  </a:cubicBezTo>
                  <a:cubicBezTo>
                    <a:pt x="90" y="507"/>
                    <a:pt x="90" y="507"/>
                    <a:pt x="90" y="507"/>
                  </a:cubicBezTo>
                  <a:cubicBezTo>
                    <a:pt x="89" y="507"/>
                    <a:pt x="89" y="507"/>
                    <a:pt x="89" y="507"/>
                  </a:cubicBezTo>
                  <a:cubicBezTo>
                    <a:pt x="89" y="506"/>
                    <a:pt x="89" y="506"/>
                    <a:pt x="89" y="506"/>
                  </a:cubicBezTo>
                  <a:cubicBezTo>
                    <a:pt x="90" y="506"/>
                    <a:pt x="90" y="506"/>
                    <a:pt x="90" y="506"/>
                  </a:cubicBezTo>
                  <a:cubicBezTo>
                    <a:pt x="90" y="506"/>
                    <a:pt x="90" y="506"/>
                    <a:pt x="90" y="506"/>
                  </a:cubicBezTo>
                  <a:cubicBezTo>
                    <a:pt x="90" y="506"/>
                    <a:pt x="90" y="506"/>
                    <a:pt x="90" y="506"/>
                  </a:cubicBezTo>
                  <a:cubicBezTo>
                    <a:pt x="90" y="506"/>
                    <a:pt x="90" y="506"/>
                    <a:pt x="90" y="506"/>
                  </a:cubicBezTo>
                  <a:cubicBezTo>
                    <a:pt x="90" y="506"/>
                    <a:pt x="90" y="506"/>
                    <a:pt x="90" y="506"/>
                  </a:cubicBezTo>
                  <a:cubicBezTo>
                    <a:pt x="89" y="506"/>
                    <a:pt x="89" y="506"/>
                    <a:pt x="89" y="506"/>
                  </a:cubicBezTo>
                  <a:cubicBezTo>
                    <a:pt x="90" y="506"/>
                    <a:pt x="90" y="506"/>
                    <a:pt x="90" y="506"/>
                  </a:cubicBezTo>
                  <a:cubicBezTo>
                    <a:pt x="90" y="505"/>
                    <a:pt x="90" y="505"/>
                    <a:pt x="90" y="505"/>
                  </a:cubicBezTo>
                  <a:cubicBezTo>
                    <a:pt x="90" y="505"/>
                    <a:pt x="90" y="505"/>
                    <a:pt x="90" y="505"/>
                  </a:cubicBezTo>
                  <a:cubicBezTo>
                    <a:pt x="90" y="505"/>
                    <a:pt x="90" y="505"/>
                    <a:pt x="90" y="505"/>
                  </a:cubicBezTo>
                  <a:cubicBezTo>
                    <a:pt x="90" y="505"/>
                    <a:pt x="90" y="505"/>
                    <a:pt x="90" y="505"/>
                  </a:cubicBezTo>
                  <a:cubicBezTo>
                    <a:pt x="90" y="505"/>
                    <a:pt x="90" y="505"/>
                    <a:pt x="90" y="505"/>
                  </a:cubicBezTo>
                  <a:cubicBezTo>
                    <a:pt x="90" y="505"/>
                    <a:pt x="90" y="505"/>
                    <a:pt x="90" y="505"/>
                  </a:cubicBezTo>
                  <a:cubicBezTo>
                    <a:pt x="89" y="505"/>
                    <a:pt x="89" y="505"/>
                    <a:pt x="89" y="505"/>
                  </a:cubicBezTo>
                  <a:cubicBezTo>
                    <a:pt x="88" y="505"/>
                    <a:pt x="88" y="505"/>
                    <a:pt x="88" y="505"/>
                  </a:cubicBezTo>
                  <a:cubicBezTo>
                    <a:pt x="88" y="505"/>
                    <a:pt x="88" y="505"/>
                    <a:pt x="88" y="505"/>
                  </a:cubicBezTo>
                  <a:cubicBezTo>
                    <a:pt x="88" y="506"/>
                    <a:pt x="88" y="506"/>
                    <a:pt x="88" y="506"/>
                  </a:cubicBezTo>
                  <a:cubicBezTo>
                    <a:pt x="88" y="506"/>
                    <a:pt x="88" y="506"/>
                    <a:pt x="88" y="506"/>
                  </a:cubicBezTo>
                  <a:cubicBezTo>
                    <a:pt x="88" y="507"/>
                    <a:pt x="88" y="507"/>
                    <a:pt x="88" y="507"/>
                  </a:cubicBezTo>
                  <a:cubicBezTo>
                    <a:pt x="87" y="507"/>
                    <a:pt x="87" y="507"/>
                    <a:pt x="87" y="507"/>
                  </a:cubicBezTo>
                  <a:cubicBezTo>
                    <a:pt x="87" y="507"/>
                    <a:pt x="87" y="507"/>
                    <a:pt x="87" y="507"/>
                  </a:cubicBezTo>
                  <a:cubicBezTo>
                    <a:pt x="87" y="507"/>
                    <a:pt x="87" y="507"/>
                    <a:pt x="87" y="507"/>
                  </a:cubicBezTo>
                  <a:cubicBezTo>
                    <a:pt x="87" y="506"/>
                    <a:pt x="87" y="506"/>
                    <a:pt x="87" y="506"/>
                  </a:cubicBezTo>
                  <a:cubicBezTo>
                    <a:pt x="86" y="506"/>
                    <a:pt x="86" y="506"/>
                    <a:pt x="86" y="506"/>
                  </a:cubicBezTo>
                  <a:cubicBezTo>
                    <a:pt x="86" y="506"/>
                    <a:pt x="86" y="506"/>
                    <a:pt x="86" y="506"/>
                  </a:cubicBezTo>
                  <a:cubicBezTo>
                    <a:pt x="86" y="506"/>
                    <a:pt x="86" y="506"/>
                    <a:pt x="86" y="506"/>
                  </a:cubicBezTo>
                  <a:cubicBezTo>
                    <a:pt x="86" y="506"/>
                    <a:pt x="86" y="506"/>
                    <a:pt x="86" y="506"/>
                  </a:cubicBezTo>
                  <a:cubicBezTo>
                    <a:pt x="86" y="507"/>
                    <a:pt x="86" y="507"/>
                    <a:pt x="86" y="507"/>
                  </a:cubicBezTo>
                  <a:cubicBezTo>
                    <a:pt x="86" y="507"/>
                    <a:pt x="86" y="507"/>
                    <a:pt x="86" y="507"/>
                  </a:cubicBezTo>
                  <a:cubicBezTo>
                    <a:pt x="86" y="507"/>
                    <a:pt x="86" y="507"/>
                    <a:pt x="86" y="507"/>
                  </a:cubicBezTo>
                  <a:cubicBezTo>
                    <a:pt x="86" y="507"/>
                    <a:pt x="86" y="507"/>
                    <a:pt x="86" y="507"/>
                  </a:cubicBezTo>
                  <a:cubicBezTo>
                    <a:pt x="83" y="506"/>
                    <a:pt x="83" y="506"/>
                    <a:pt x="83" y="506"/>
                  </a:cubicBezTo>
                  <a:cubicBezTo>
                    <a:pt x="82" y="506"/>
                    <a:pt x="82" y="506"/>
                    <a:pt x="82" y="506"/>
                  </a:cubicBezTo>
                  <a:cubicBezTo>
                    <a:pt x="83" y="506"/>
                    <a:pt x="83" y="506"/>
                    <a:pt x="83" y="506"/>
                  </a:cubicBezTo>
                  <a:cubicBezTo>
                    <a:pt x="83" y="506"/>
                    <a:pt x="83" y="506"/>
                    <a:pt x="83" y="506"/>
                  </a:cubicBezTo>
                  <a:cubicBezTo>
                    <a:pt x="83" y="507"/>
                    <a:pt x="83" y="507"/>
                    <a:pt x="83" y="507"/>
                  </a:cubicBezTo>
                  <a:cubicBezTo>
                    <a:pt x="83" y="507"/>
                    <a:pt x="83" y="507"/>
                    <a:pt x="83" y="507"/>
                  </a:cubicBezTo>
                  <a:cubicBezTo>
                    <a:pt x="82" y="507"/>
                    <a:pt x="82" y="507"/>
                    <a:pt x="82" y="507"/>
                  </a:cubicBezTo>
                  <a:cubicBezTo>
                    <a:pt x="82" y="507"/>
                    <a:pt x="82" y="507"/>
                    <a:pt x="82" y="507"/>
                  </a:cubicBezTo>
                  <a:cubicBezTo>
                    <a:pt x="82" y="507"/>
                    <a:pt x="82" y="507"/>
                    <a:pt x="82" y="507"/>
                  </a:cubicBezTo>
                  <a:cubicBezTo>
                    <a:pt x="82" y="507"/>
                    <a:pt x="82" y="507"/>
                    <a:pt x="82" y="507"/>
                  </a:cubicBezTo>
                  <a:cubicBezTo>
                    <a:pt x="83" y="507"/>
                    <a:pt x="83" y="507"/>
                    <a:pt x="83" y="507"/>
                  </a:cubicBezTo>
                  <a:cubicBezTo>
                    <a:pt x="83" y="507"/>
                    <a:pt x="83" y="507"/>
                    <a:pt x="83" y="507"/>
                  </a:cubicBezTo>
                  <a:cubicBezTo>
                    <a:pt x="83" y="508"/>
                    <a:pt x="83" y="508"/>
                    <a:pt x="83" y="508"/>
                  </a:cubicBezTo>
                  <a:cubicBezTo>
                    <a:pt x="83" y="508"/>
                    <a:pt x="83" y="508"/>
                    <a:pt x="83" y="508"/>
                  </a:cubicBezTo>
                  <a:cubicBezTo>
                    <a:pt x="83" y="508"/>
                    <a:pt x="83" y="508"/>
                    <a:pt x="83" y="508"/>
                  </a:cubicBezTo>
                  <a:cubicBezTo>
                    <a:pt x="82" y="508"/>
                    <a:pt x="82" y="508"/>
                    <a:pt x="82" y="508"/>
                  </a:cubicBezTo>
                  <a:cubicBezTo>
                    <a:pt x="82" y="508"/>
                    <a:pt x="82" y="508"/>
                    <a:pt x="82" y="508"/>
                  </a:cubicBezTo>
                  <a:cubicBezTo>
                    <a:pt x="82" y="508"/>
                    <a:pt x="82" y="508"/>
                    <a:pt x="82" y="508"/>
                  </a:cubicBezTo>
                  <a:cubicBezTo>
                    <a:pt x="82" y="507"/>
                    <a:pt x="82" y="507"/>
                    <a:pt x="82" y="507"/>
                  </a:cubicBezTo>
                  <a:cubicBezTo>
                    <a:pt x="82" y="507"/>
                    <a:pt x="82" y="507"/>
                    <a:pt x="82" y="507"/>
                  </a:cubicBezTo>
                  <a:cubicBezTo>
                    <a:pt x="82" y="506"/>
                    <a:pt x="82" y="506"/>
                    <a:pt x="82" y="506"/>
                  </a:cubicBezTo>
                  <a:cubicBezTo>
                    <a:pt x="81" y="506"/>
                    <a:pt x="81" y="506"/>
                    <a:pt x="81" y="506"/>
                  </a:cubicBezTo>
                  <a:cubicBezTo>
                    <a:pt x="80" y="507"/>
                    <a:pt x="80" y="507"/>
                    <a:pt x="80" y="507"/>
                  </a:cubicBezTo>
                  <a:cubicBezTo>
                    <a:pt x="79" y="506"/>
                    <a:pt x="79" y="506"/>
                    <a:pt x="79" y="506"/>
                  </a:cubicBezTo>
                  <a:cubicBezTo>
                    <a:pt x="78" y="506"/>
                    <a:pt x="78" y="506"/>
                    <a:pt x="78" y="506"/>
                  </a:cubicBezTo>
                  <a:cubicBezTo>
                    <a:pt x="78" y="507"/>
                    <a:pt x="78" y="507"/>
                    <a:pt x="78" y="507"/>
                  </a:cubicBezTo>
                  <a:cubicBezTo>
                    <a:pt x="78" y="507"/>
                    <a:pt x="78" y="507"/>
                    <a:pt x="78" y="507"/>
                  </a:cubicBezTo>
                  <a:cubicBezTo>
                    <a:pt x="78" y="507"/>
                    <a:pt x="78" y="507"/>
                    <a:pt x="78" y="507"/>
                  </a:cubicBezTo>
                  <a:cubicBezTo>
                    <a:pt x="78" y="507"/>
                    <a:pt x="78" y="507"/>
                    <a:pt x="78" y="507"/>
                  </a:cubicBezTo>
                  <a:cubicBezTo>
                    <a:pt x="74" y="507"/>
                    <a:pt x="74" y="507"/>
                    <a:pt x="74" y="507"/>
                  </a:cubicBezTo>
                  <a:cubicBezTo>
                    <a:pt x="74" y="507"/>
                    <a:pt x="74" y="507"/>
                    <a:pt x="74" y="507"/>
                  </a:cubicBezTo>
                  <a:cubicBezTo>
                    <a:pt x="71" y="507"/>
                    <a:pt x="71" y="507"/>
                    <a:pt x="71" y="507"/>
                  </a:cubicBezTo>
                  <a:cubicBezTo>
                    <a:pt x="71" y="507"/>
                    <a:pt x="71" y="507"/>
                    <a:pt x="71" y="507"/>
                  </a:cubicBezTo>
                  <a:cubicBezTo>
                    <a:pt x="70" y="506"/>
                    <a:pt x="70" y="506"/>
                    <a:pt x="70" y="506"/>
                  </a:cubicBezTo>
                  <a:cubicBezTo>
                    <a:pt x="69" y="506"/>
                    <a:pt x="69" y="506"/>
                    <a:pt x="69" y="506"/>
                  </a:cubicBezTo>
                  <a:cubicBezTo>
                    <a:pt x="65" y="506"/>
                    <a:pt x="65" y="506"/>
                    <a:pt x="65" y="506"/>
                  </a:cubicBezTo>
                  <a:cubicBezTo>
                    <a:pt x="64" y="505"/>
                    <a:pt x="64" y="505"/>
                    <a:pt x="64" y="505"/>
                  </a:cubicBezTo>
                  <a:cubicBezTo>
                    <a:pt x="63" y="505"/>
                    <a:pt x="63" y="505"/>
                    <a:pt x="63" y="505"/>
                  </a:cubicBezTo>
                  <a:cubicBezTo>
                    <a:pt x="63" y="505"/>
                    <a:pt x="63" y="505"/>
                    <a:pt x="63" y="505"/>
                  </a:cubicBezTo>
                  <a:cubicBezTo>
                    <a:pt x="61" y="504"/>
                    <a:pt x="61" y="504"/>
                    <a:pt x="61" y="504"/>
                  </a:cubicBezTo>
                  <a:cubicBezTo>
                    <a:pt x="61" y="504"/>
                    <a:pt x="61" y="504"/>
                    <a:pt x="61" y="504"/>
                  </a:cubicBezTo>
                  <a:cubicBezTo>
                    <a:pt x="60" y="504"/>
                    <a:pt x="60" y="504"/>
                    <a:pt x="60" y="504"/>
                  </a:cubicBezTo>
                  <a:cubicBezTo>
                    <a:pt x="59" y="504"/>
                    <a:pt x="59" y="504"/>
                    <a:pt x="59" y="504"/>
                  </a:cubicBezTo>
                  <a:cubicBezTo>
                    <a:pt x="59" y="504"/>
                    <a:pt x="59" y="504"/>
                    <a:pt x="59" y="504"/>
                  </a:cubicBezTo>
                  <a:cubicBezTo>
                    <a:pt x="58" y="502"/>
                    <a:pt x="58" y="502"/>
                    <a:pt x="58" y="502"/>
                  </a:cubicBezTo>
                  <a:cubicBezTo>
                    <a:pt x="57" y="502"/>
                    <a:pt x="57" y="502"/>
                    <a:pt x="57" y="502"/>
                  </a:cubicBezTo>
                  <a:cubicBezTo>
                    <a:pt x="57" y="502"/>
                    <a:pt x="57" y="502"/>
                    <a:pt x="57" y="502"/>
                  </a:cubicBezTo>
                  <a:cubicBezTo>
                    <a:pt x="57" y="502"/>
                    <a:pt x="57" y="502"/>
                    <a:pt x="57" y="502"/>
                  </a:cubicBezTo>
                  <a:cubicBezTo>
                    <a:pt x="57" y="502"/>
                    <a:pt x="57" y="502"/>
                    <a:pt x="57" y="502"/>
                  </a:cubicBezTo>
                  <a:cubicBezTo>
                    <a:pt x="57" y="503"/>
                    <a:pt x="57" y="503"/>
                    <a:pt x="57" y="503"/>
                  </a:cubicBezTo>
                  <a:cubicBezTo>
                    <a:pt x="57" y="502"/>
                    <a:pt x="57" y="502"/>
                    <a:pt x="57" y="502"/>
                  </a:cubicBezTo>
                  <a:cubicBezTo>
                    <a:pt x="57" y="502"/>
                    <a:pt x="57" y="502"/>
                    <a:pt x="57" y="502"/>
                  </a:cubicBezTo>
                  <a:cubicBezTo>
                    <a:pt x="56" y="502"/>
                    <a:pt x="56" y="502"/>
                    <a:pt x="56" y="502"/>
                  </a:cubicBezTo>
                  <a:cubicBezTo>
                    <a:pt x="56" y="501"/>
                    <a:pt x="56" y="501"/>
                    <a:pt x="56" y="501"/>
                  </a:cubicBezTo>
                  <a:cubicBezTo>
                    <a:pt x="55" y="501"/>
                    <a:pt x="55" y="501"/>
                    <a:pt x="55" y="501"/>
                  </a:cubicBezTo>
                  <a:cubicBezTo>
                    <a:pt x="53" y="502"/>
                    <a:pt x="53" y="502"/>
                    <a:pt x="53" y="502"/>
                  </a:cubicBezTo>
                  <a:cubicBezTo>
                    <a:pt x="52" y="501"/>
                    <a:pt x="52" y="501"/>
                    <a:pt x="52" y="501"/>
                  </a:cubicBezTo>
                  <a:cubicBezTo>
                    <a:pt x="52" y="501"/>
                    <a:pt x="52" y="501"/>
                    <a:pt x="52" y="501"/>
                  </a:cubicBezTo>
                  <a:cubicBezTo>
                    <a:pt x="51" y="500"/>
                    <a:pt x="51" y="500"/>
                    <a:pt x="51" y="500"/>
                  </a:cubicBezTo>
                  <a:cubicBezTo>
                    <a:pt x="51" y="500"/>
                    <a:pt x="51" y="500"/>
                    <a:pt x="51" y="500"/>
                  </a:cubicBezTo>
                  <a:cubicBezTo>
                    <a:pt x="51" y="500"/>
                    <a:pt x="51" y="500"/>
                    <a:pt x="51" y="500"/>
                  </a:cubicBezTo>
                  <a:cubicBezTo>
                    <a:pt x="51" y="499"/>
                    <a:pt x="51" y="499"/>
                    <a:pt x="51" y="499"/>
                  </a:cubicBezTo>
                  <a:cubicBezTo>
                    <a:pt x="51" y="499"/>
                    <a:pt x="51" y="499"/>
                    <a:pt x="51" y="499"/>
                  </a:cubicBezTo>
                  <a:cubicBezTo>
                    <a:pt x="51" y="499"/>
                    <a:pt x="51" y="499"/>
                    <a:pt x="51" y="499"/>
                  </a:cubicBezTo>
                  <a:cubicBezTo>
                    <a:pt x="51" y="499"/>
                    <a:pt x="51" y="499"/>
                    <a:pt x="51" y="499"/>
                  </a:cubicBezTo>
                  <a:cubicBezTo>
                    <a:pt x="51" y="499"/>
                    <a:pt x="51" y="499"/>
                    <a:pt x="51" y="499"/>
                  </a:cubicBezTo>
                  <a:cubicBezTo>
                    <a:pt x="51" y="499"/>
                    <a:pt x="51" y="499"/>
                    <a:pt x="51" y="499"/>
                  </a:cubicBezTo>
                  <a:cubicBezTo>
                    <a:pt x="50" y="499"/>
                    <a:pt x="50" y="499"/>
                    <a:pt x="50" y="499"/>
                  </a:cubicBezTo>
                  <a:cubicBezTo>
                    <a:pt x="49" y="498"/>
                    <a:pt x="49" y="498"/>
                    <a:pt x="49" y="498"/>
                  </a:cubicBezTo>
                  <a:cubicBezTo>
                    <a:pt x="48" y="498"/>
                    <a:pt x="48" y="498"/>
                    <a:pt x="48" y="498"/>
                  </a:cubicBezTo>
                  <a:cubicBezTo>
                    <a:pt x="48" y="498"/>
                    <a:pt x="48" y="498"/>
                    <a:pt x="48" y="498"/>
                  </a:cubicBezTo>
                  <a:cubicBezTo>
                    <a:pt x="48" y="497"/>
                    <a:pt x="48" y="497"/>
                    <a:pt x="48" y="497"/>
                  </a:cubicBezTo>
                  <a:cubicBezTo>
                    <a:pt x="48" y="497"/>
                    <a:pt x="48" y="497"/>
                    <a:pt x="48" y="497"/>
                  </a:cubicBezTo>
                  <a:cubicBezTo>
                    <a:pt x="49" y="497"/>
                    <a:pt x="49" y="497"/>
                    <a:pt x="49" y="497"/>
                  </a:cubicBezTo>
                  <a:cubicBezTo>
                    <a:pt x="49" y="497"/>
                    <a:pt x="49" y="497"/>
                    <a:pt x="49" y="497"/>
                  </a:cubicBezTo>
                  <a:cubicBezTo>
                    <a:pt x="51" y="497"/>
                    <a:pt x="51" y="497"/>
                    <a:pt x="51" y="497"/>
                  </a:cubicBezTo>
                  <a:cubicBezTo>
                    <a:pt x="52" y="497"/>
                    <a:pt x="52" y="497"/>
                    <a:pt x="52" y="497"/>
                  </a:cubicBezTo>
                  <a:cubicBezTo>
                    <a:pt x="52" y="496"/>
                    <a:pt x="52" y="496"/>
                    <a:pt x="52" y="496"/>
                  </a:cubicBezTo>
                  <a:cubicBezTo>
                    <a:pt x="52" y="496"/>
                    <a:pt x="52" y="496"/>
                    <a:pt x="52" y="496"/>
                  </a:cubicBezTo>
                  <a:cubicBezTo>
                    <a:pt x="53" y="496"/>
                    <a:pt x="53" y="496"/>
                    <a:pt x="53" y="496"/>
                  </a:cubicBezTo>
                  <a:cubicBezTo>
                    <a:pt x="53" y="496"/>
                    <a:pt x="53" y="496"/>
                    <a:pt x="53" y="496"/>
                  </a:cubicBezTo>
                  <a:cubicBezTo>
                    <a:pt x="53" y="496"/>
                    <a:pt x="53" y="496"/>
                    <a:pt x="53" y="496"/>
                  </a:cubicBezTo>
                  <a:cubicBezTo>
                    <a:pt x="52" y="495"/>
                    <a:pt x="52" y="495"/>
                    <a:pt x="52" y="495"/>
                  </a:cubicBezTo>
                  <a:cubicBezTo>
                    <a:pt x="52" y="495"/>
                    <a:pt x="52" y="495"/>
                    <a:pt x="52" y="495"/>
                  </a:cubicBezTo>
                  <a:cubicBezTo>
                    <a:pt x="52" y="495"/>
                    <a:pt x="52" y="495"/>
                    <a:pt x="52" y="495"/>
                  </a:cubicBezTo>
                  <a:cubicBezTo>
                    <a:pt x="52" y="495"/>
                    <a:pt x="52" y="495"/>
                    <a:pt x="52" y="495"/>
                  </a:cubicBezTo>
                  <a:cubicBezTo>
                    <a:pt x="52" y="495"/>
                    <a:pt x="52" y="495"/>
                    <a:pt x="52" y="495"/>
                  </a:cubicBezTo>
                  <a:cubicBezTo>
                    <a:pt x="52" y="494"/>
                    <a:pt x="52" y="494"/>
                    <a:pt x="52" y="494"/>
                  </a:cubicBezTo>
                  <a:cubicBezTo>
                    <a:pt x="52" y="494"/>
                    <a:pt x="52" y="494"/>
                    <a:pt x="52" y="494"/>
                  </a:cubicBezTo>
                  <a:cubicBezTo>
                    <a:pt x="52" y="493"/>
                    <a:pt x="52" y="493"/>
                    <a:pt x="52" y="493"/>
                  </a:cubicBezTo>
                  <a:cubicBezTo>
                    <a:pt x="52" y="493"/>
                    <a:pt x="52" y="493"/>
                    <a:pt x="52" y="493"/>
                  </a:cubicBezTo>
                  <a:cubicBezTo>
                    <a:pt x="52" y="493"/>
                    <a:pt x="52" y="493"/>
                    <a:pt x="52" y="493"/>
                  </a:cubicBezTo>
                  <a:cubicBezTo>
                    <a:pt x="53" y="492"/>
                    <a:pt x="53" y="492"/>
                    <a:pt x="53" y="492"/>
                  </a:cubicBezTo>
                  <a:cubicBezTo>
                    <a:pt x="52" y="492"/>
                    <a:pt x="52" y="492"/>
                    <a:pt x="52" y="492"/>
                  </a:cubicBezTo>
                  <a:cubicBezTo>
                    <a:pt x="52" y="492"/>
                    <a:pt x="52" y="492"/>
                    <a:pt x="52" y="492"/>
                  </a:cubicBezTo>
                  <a:cubicBezTo>
                    <a:pt x="52" y="491"/>
                    <a:pt x="52" y="491"/>
                    <a:pt x="52" y="491"/>
                  </a:cubicBezTo>
                  <a:cubicBezTo>
                    <a:pt x="55" y="493"/>
                    <a:pt x="55" y="493"/>
                    <a:pt x="55" y="493"/>
                  </a:cubicBezTo>
                  <a:cubicBezTo>
                    <a:pt x="56" y="492"/>
                    <a:pt x="56" y="492"/>
                    <a:pt x="56" y="492"/>
                  </a:cubicBezTo>
                  <a:cubicBezTo>
                    <a:pt x="56" y="492"/>
                    <a:pt x="56" y="492"/>
                    <a:pt x="56" y="492"/>
                  </a:cubicBezTo>
                  <a:cubicBezTo>
                    <a:pt x="56" y="492"/>
                    <a:pt x="56" y="492"/>
                    <a:pt x="56" y="492"/>
                  </a:cubicBezTo>
                  <a:cubicBezTo>
                    <a:pt x="56" y="492"/>
                    <a:pt x="56" y="492"/>
                    <a:pt x="56" y="492"/>
                  </a:cubicBezTo>
                  <a:cubicBezTo>
                    <a:pt x="57" y="492"/>
                    <a:pt x="57" y="492"/>
                    <a:pt x="57" y="492"/>
                  </a:cubicBezTo>
                  <a:cubicBezTo>
                    <a:pt x="57" y="492"/>
                    <a:pt x="57" y="492"/>
                    <a:pt x="57" y="492"/>
                  </a:cubicBezTo>
                  <a:cubicBezTo>
                    <a:pt x="56" y="490"/>
                    <a:pt x="56" y="490"/>
                    <a:pt x="56" y="490"/>
                  </a:cubicBezTo>
                  <a:cubicBezTo>
                    <a:pt x="56" y="490"/>
                    <a:pt x="56" y="490"/>
                    <a:pt x="56" y="490"/>
                  </a:cubicBezTo>
                  <a:cubicBezTo>
                    <a:pt x="55" y="489"/>
                    <a:pt x="55" y="489"/>
                    <a:pt x="55" y="489"/>
                  </a:cubicBezTo>
                  <a:cubicBezTo>
                    <a:pt x="55" y="489"/>
                    <a:pt x="55" y="489"/>
                    <a:pt x="55" y="489"/>
                  </a:cubicBezTo>
                  <a:cubicBezTo>
                    <a:pt x="55" y="489"/>
                    <a:pt x="55" y="489"/>
                    <a:pt x="55" y="489"/>
                  </a:cubicBezTo>
                  <a:cubicBezTo>
                    <a:pt x="56" y="489"/>
                    <a:pt x="56" y="489"/>
                    <a:pt x="56" y="489"/>
                  </a:cubicBezTo>
                  <a:cubicBezTo>
                    <a:pt x="56" y="490"/>
                    <a:pt x="56" y="490"/>
                    <a:pt x="56" y="490"/>
                  </a:cubicBezTo>
                  <a:cubicBezTo>
                    <a:pt x="58" y="490"/>
                    <a:pt x="58" y="490"/>
                    <a:pt x="58" y="490"/>
                  </a:cubicBezTo>
                  <a:cubicBezTo>
                    <a:pt x="60" y="490"/>
                    <a:pt x="60" y="490"/>
                    <a:pt x="60" y="490"/>
                  </a:cubicBezTo>
                  <a:cubicBezTo>
                    <a:pt x="60" y="490"/>
                    <a:pt x="60" y="490"/>
                    <a:pt x="60" y="490"/>
                  </a:cubicBezTo>
                  <a:cubicBezTo>
                    <a:pt x="60" y="490"/>
                    <a:pt x="60" y="490"/>
                    <a:pt x="60" y="490"/>
                  </a:cubicBezTo>
                  <a:cubicBezTo>
                    <a:pt x="60" y="491"/>
                    <a:pt x="60" y="491"/>
                    <a:pt x="60" y="491"/>
                  </a:cubicBezTo>
                  <a:cubicBezTo>
                    <a:pt x="61" y="491"/>
                    <a:pt x="61" y="491"/>
                    <a:pt x="61" y="491"/>
                  </a:cubicBezTo>
                  <a:cubicBezTo>
                    <a:pt x="61" y="491"/>
                    <a:pt x="61" y="491"/>
                    <a:pt x="61" y="491"/>
                  </a:cubicBezTo>
                  <a:cubicBezTo>
                    <a:pt x="61" y="491"/>
                    <a:pt x="61" y="491"/>
                    <a:pt x="61" y="491"/>
                  </a:cubicBezTo>
                  <a:cubicBezTo>
                    <a:pt x="62" y="491"/>
                    <a:pt x="62" y="491"/>
                    <a:pt x="62" y="491"/>
                  </a:cubicBezTo>
                  <a:cubicBezTo>
                    <a:pt x="62" y="491"/>
                    <a:pt x="62" y="491"/>
                    <a:pt x="62" y="491"/>
                  </a:cubicBezTo>
                  <a:cubicBezTo>
                    <a:pt x="62" y="491"/>
                    <a:pt x="62" y="491"/>
                    <a:pt x="62" y="491"/>
                  </a:cubicBezTo>
                  <a:cubicBezTo>
                    <a:pt x="62" y="491"/>
                    <a:pt x="62" y="491"/>
                    <a:pt x="62" y="491"/>
                  </a:cubicBezTo>
                  <a:cubicBezTo>
                    <a:pt x="62" y="491"/>
                    <a:pt x="62" y="491"/>
                    <a:pt x="62" y="491"/>
                  </a:cubicBezTo>
                  <a:cubicBezTo>
                    <a:pt x="63" y="491"/>
                    <a:pt x="63" y="491"/>
                    <a:pt x="63" y="491"/>
                  </a:cubicBezTo>
                  <a:cubicBezTo>
                    <a:pt x="64" y="491"/>
                    <a:pt x="64" y="491"/>
                    <a:pt x="64" y="491"/>
                  </a:cubicBezTo>
                  <a:cubicBezTo>
                    <a:pt x="64" y="491"/>
                    <a:pt x="64" y="491"/>
                    <a:pt x="64" y="491"/>
                  </a:cubicBezTo>
                  <a:cubicBezTo>
                    <a:pt x="64" y="491"/>
                    <a:pt x="64" y="491"/>
                    <a:pt x="64" y="491"/>
                  </a:cubicBezTo>
                  <a:cubicBezTo>
                    <a:pt x="64" y="490"/>
                    <a:pt x="64" y="490"/>
                    <a:pt x="64" y="490"/>
                  </a:cubicBezTo>
                  <a:cubicBezTo>
                    <a:pt x="64" y="490"/>
                    <a:pt x="64" y="490"/>
                    <a:pt x="64" y="490"/>
                  </a:cubicBezTo>
                  <a:cubicBezTo>
                    <a:pt x="64" y="489"/>
                    <a:pt x="64" y="489"/>
                    <a:pt x="64" y="489"/>
                  </a:cubicBezTo>
                  <a:cubicBezTo>
                    <a:pt x="65" y="488"/>
                    <a:pt x="65" y="488"/>
                    <a:pt x="65" y="488"/>
                  </a:cubicBezTo>
                  <a:cubicBezTo>
                    <a:pt x="65" y="488"/>
                    <a:pt x="65" y="488"/>
                    <a:pt x="65" y="488"/>
                  </a:cubicBezTo>
                  <a:cubicBezTo>
                    <a:pt x="65" y="488"/>
                    <a:pt x="65" y="488"/>
                    <a:pt x="65" y="488"/>
                  </a:cubicBezTo>
                  <a:cubicBezTo>
                    <a:pt x="65" y="488"/>
                    <a:pt x="65" y="488"/>
                    <a:pt x="65" y="488"/>
                  </a:cubicBezTo>
                  <a:cubicBezTo>
                    <a:pt x="65" y="488"/>
                    <a:pt x="65" y="488"/>
                    <a:pt x="65" y="488"/>
                  </a:cubicBezTo>
                  <a:cubicBezTo>
                    <a:pt x="65" y="488"/>
                    <a:pt x="65" y="488"/>
                    <a:pt x="65" y="488"/>
                  </a:cubicBezTo>
                  <a:cubicBezTo>
                    <a:pt x="66" y="487"/>
                    <a:pt x="66" y="487"/>
                    <a:pt x="66" y="487"/>
                  </a:cubicBezTo>
                  <a:cubicBezTo>
                    <a:pt x="65" y="486"/>
                    <a:pt x="65" y="486"/>
                    <a:pt x="65" y="486"/>
                  </a:cubicBezTo>
                  <a:cubicBezTo>
                    <a:pt x="65" y="486"/>
                    <a:pt x="65" y="486"/>
                    <a:pt x="65" y="486"/>
                  </a:cubicBezTo>
                  <a:cubicBezTo>
                    <a:pt x="65" y="486"/>
                    <a:pt x="65" y="486"/>
                    <a:pt x="65" y="486"/>
                  </a:cubicBezTo>
                  <a:cubicBezTo>
                    <a:pt x="65" y="487"/>
                    <a:pt x="65" y="487"/>
                    <a:pt x="65" y="487"/>
                  </a:cubicBezTo>
                  <a:cubicBezTo>
                    <a:pt x="65" y="487"/>
                    <a:pt x="65" y="487"/>
                    <a:pt x="65" y="487"/>
                  </a:cubicBezTo>
                  <a:cubicBezTo>
                    <a:pt x="65" y="487"/>
                    <a:pt x="65" y="487"/>
                    <a:pt x="65" y="487"/>
                  </a:cubicBezTo>
                  <a:cubicBezTo>
                    <a:pt x="64" y="487"/>
                    <a:pt x="64" y="487"/>
                    <a:pt x="64" y="487"/>
                  </a:cubicBezTo>
                  <a:cubicBezTo>
                    <a:pt x="64" y="487"/>
                    <a:pt x="64" y="487"/>
                    <a:pt x="64" y="487"/>
                  </a:cubicBezTo>
                  <a:cubicBezTo>
                    <a:pt x="64" y="487"/>
                    <a:pt x="64" y="487"/>
                    <a:pt x="64" y="487"/>
                  </a:cubicBezTo>
                  <a:cubicBezTo>
                    <a:pt x="64" y="486"/>
                    <a:pt x="64" y="486"/>
                    <a:pt x="64" y="486"/>
                  </a:cubicBezTo>
                  <a:cubicBezTo>
                    <a:pt x="64" y="486"/>
                    <a:pt x="64" y="486"/>
                    <a:pt x="64" y="486"/>
                  </a:cubicBezTo>
                  <a:cubicBezTo>
                    <a:pt x="64" y="486"/>
                    <a:pt x="64" y="486"/>
                    <a:pt x="64" y="486"/>
                  </a:cubicBezTo>
                  <a:cubicBezTo>
                    <a:pt x="64" y="486"/>
                    <a:pt x="64" y="486"/>
                    <a:pt x="64" y="486"/>
                  </a:cubicBezTo>
                  <a:cubicBezTo>
                    <a:pt x="64" y="485"/>
                    <a:pt x="64" y="485"/>
                    <a:pt x="64" y="485"/>
                  </a:cubicBezTo>
                  <a:cubicBezTo>
                    <a:pt x="64" y="485"/>
                    <a:pt x="64" y="485"/>
                    <a:pt x="64" y="485"/>
                  </a:cubicBezTo>
                  <a:cubicBezTo>
                    <a:pt x="64" y="485"/>
                    <a:pt x="64" y="485"/>
                    <a:pt x="64" y="485"/>
                  </a:cubicBezTo>
                  <a:cubicBezTo>
                    <a:pt x="64" y="484"/>
                    <a:pt x="64" y="484"/>
                    <a:pt x="64" y="484"/>
                  </a:cubicBezTo>
                  <a:cubicBezTo>
                    <a:pt x="64" y="484"/>
                    <a:pt x="64" y="484"/>
                    <a:pt x="64" y="484"/>
                  </a:cubicBezTo>
                  <a:cubicBezTo>
                    <a:pt x="64" y="484"/>
                    <a:pt x="64" y="484"/>
                    <a:pt x="64" y="484"/>
                  </a:cubicBezTo>
                  <a:cubicBezTo>
                    <a:pt x="64" y="484"/>
                    <a:pt x="64" y="484"/>
                    <a:pt x="64" y="484"/>
                  </a:cubicBezTo>
                  <a:cubicBezTo>
                    <a:pt x="63" y="484"/>
                    <a:pt x="63" y="484"/>
                    <a:pt x="63" y="484"/>
                  </a:cubicBezTo>
                  <a:cubicBezTo>
                    <a:pt x="63" y="484"/>
                    <a:pt x="63" y="484"/>
                    <a:pt x="63" y="484"/>
                  </a:cubicBezTo>
                  <a:cubicBezTo>
                    <a:pt x="63" y="483"/>
                    <a:pt x="63" y="483"/>
                    <a:pt x="63" y="483"/>
                  </a:cubicBezTo>
                  <a:cubicBezTo>
                    <a:pt x="63" y="483"/>
                    <a:pt x="63" y="483"/>
                    <a:pt x="63" y="483"/>
                  </a:cubicBezTo>
                  <a:cubicBezTo>
                    <a:pt x="63" y="483"/>
                    <a:pt x="63" y="483"/>
                    <a:pt x="63" y="483"/>
                  </a:cubicBezTo>
                  <a:cubicBezTo>
                    <a:pt x="62" y="482"/>
                    <a:pt x="62" y="482"/>
                    <a:pt x="62" y="482"/>
                  </a:cubicBezTo>
                  <a:cubicBezTo>
                    <a:pt x="62" y="481"/>
                    <a:pt x="62" y="481"/>
                    <a:pt x="62" y="481"/>
                  </a:cubicBezTo>
                  <a:cubicBezTo>
                    <a:pt x="62" y="481"/>
                    <a:pt x="62" y="481"/>
                    <a:pt x="62" y="481"/>
                  </a:cubicBezTo>
                  <a:cubicBezTo>
                    <a:pt x="61" y="481"/>
                    <a:pt x="61" y="481"/>
                    <a:pt x="61" y="481"/>
                  </a:cubicBezTo>
                  <a:cubicBezTo>
                    <a:pt x="61" y="480"/>
                    <a:pt x="61" y="480"/>
                    <a:pt x="61" y="480"/>
                  </a:cubicBezTo>
                  <a:cubicBezTo>
                    <a:pt x="61" y="480"/>
                    <a:pt x="61" y="480"/>
                    <a:pt x="61" y="480"/>
                  </a:cubicBezTo>
                  <a:cubicBezTo>
                    <a:pt x="61" y="480"/>
                    <a:pt x="61" y="480"/>
                    <a:pt x="61" y="480"/>
                  </a:cubicBezTo>
                  <a:cubicBezTo>
                    <a:pt x="61" y="479"/>
                    <a:pt x="61" y="479"/>
                    <a:pt x="61" y="479"/>
                  </a:cubicBezTo>
                  <a:cubicBezTo>
                    <a:pt x="61" y="479"/>
                    <a:pt x="61" y="479"/>
                    <a:pt x="61" y="479"/>
                  </a:cubicBezTo>
                  <a:cubicBezTo>
                    <a:pt x="61" y="478"/>
                    <a:pt x="61" y="478"/>
                    <a:pt x="61" y="478"/>
                  </a:cubicBezTo>
                  <a:cubicBezTo>
                    <a:pt x="59" y="477"/>
                    <a:pt x="59" y="477"/>
                    <a:pt x="59" y="477"/>
                  </a:cubicBezTo>
                  <a:cubicBezTo>
                    <a:pt x="59" y="477"/>
                    <a:pt x="59" y="477"/>
                    <a:pt x="59" y="477"/>
                  </a:cubicBezTo>
                  <a:cubicBezTo>
                    <a:pt x="58" y="476"/>
                    <a:pt x="58" y="476"/>
                    <a:pt x="58" y="476"/>
                  </a:cubicBezTo>
                  <a:cubicBezTo>
                    <a:pt x="58" y="476"/>
                    <a:pt x="58" y="476"/>
                    <a:pt x="58" y="476"/>
                  </a:cubicBezTo>
                  <a:cubicBezTo>
                    <a:pt x="57" y="474"/>
                    <a:pt x="57" y="474"/>
                    <a:pt x="57" y="474"/>
                  </a:cubicBezTo>
                  <a:cubicBezTo>
                    <a:pt x="57" y="474"/>
                    <a:pt x="57" y="474"/>
                    <a:pt x="57" y="474"/>
                  </a:cubicBezTo>
                  <a:cubicBezTo>
                    <a:pt x="56" y="474"/>
                    <a:pt x="56" y="474"/>
                    <a:pt x="56" y="474"/>
                  </a:cubicBezTo>
                  <a:cubicBezTo>
                    <a:pt x="56" y="474"/>
                    <a:pt x="56" y="474"/>
                    <a:pt x="56" y="474"/>
                  </a:cubicBezTo>
                  <a:cubicBezTo>
                    <a:pt x="56" y="474"/>
                    <a:pt x="56" y="474"/>
                    <a:pt x="56" y="474"/>
                  </a:cubicBezTo>
                  <a:cubicBezTo>
                    <a:pt x="56" y="474"/>
                    <a:pt x="56" y="474"/>
                    <a:pt x="56" y="474"/>
                  </a:cubicBezTo>
                  <a:cubicBezTo>
                    <a:pt x="56" y="474"/>
                    <a:pt x="56" y="474"/>
                    <a:pt x="56" y="474"/>
                  </a:cubicBezTo>
                  <a:cubicBezTo>
                    <a:pt x="55" y="473"/>
                    <a:pt x="55" y="473"/>
                    <a:pt x="55" y="473"/>
                  </a:cubicBezTo>
                  <a:cubicBezTo>
                    <a:pt x="53" y="472"/>
                    <a:pt x="53" y="472"/>
                    <a:pt x="53" y="472"/>
                  </a:cubicBezTo>
                  <a:cubicBezTo>
                    <a:pt x="53" y="472"/>
                    <a:pt x="53" y="472"/>
                    <a:pt x="53" y="472"/>
                  </a:cubicBezTo>
                  <a:cubicBezTo>
                    <a:pt x="53" y="472"/>
                    <a:pt x="53" y="472"/>
                    <a:pt x="53" y="472"/>
                  </a:cubicBezTo>
                  <a:cubicBezTo>
                    <a:pt x="53" y="471"/>
                    <a:pt x="53" y="471"/>
                    <a:pt x="53" y="471"/>
                  </a:cubicBezTo>
                  <a:cubicBezTo>
                    <a:pt x="53" y="471"/>
                    <a:pt x="53" y="471"/>
                    <a:pt x="53" y="471"/>
                  </a:cubicBezTo>
                  <a:cubicBezTo>
                    <a:pt x="52" y="471"/>
                    <a:pt x="52" y="471"/>
                    <a:pt x="52" y="471"/>
                  </a:cubicBezTo>
                  <a:cubicBezTo>
                    <a:pt x="52" y="471"/>
                    <a:pt x="52" y="471"/>
                    <a:pt x="52" y="471"/>
                  </a:cubicBezTo>
                  <a:cubicBezTo>
                    <a:pt x="52" y="470"/>
                    <a:pt x="52" y="470"/>
                    <a:pt x="52" y="470"/>
                  </a:cubicBezTo>
                  <a:cubicBezTo>
                    <a:pt x="51" y="470"/>
                    <a:pt x="51" y="470"/>
                    <a:pt x="51" y="470"/>
                  </a:cubicBezTo>
                  <a:cubicBezTo>
                    <a:pt x="50" y="470"/>
                    <a:pt x="50" y="470"/>
                    <a:pt x="50" y="470"/>
                  </a:cubicBezTo>
                  <a:cubicBezTo>
                    <a:pt x="50" y="470"/>
                    <a:pt x="50" y="470"/>
                    <a:pt x="50" y="470"/>
                  </a:cubicBezTo>
                  <a:cubicBezTo>
                    <a:pt x="49" y="469"/>
                    <a:pt x="49" y="469"/>
                    <a:pt x="49" y="469"/>
                  </a:cubicBezTo>
                  <a:cubicBezTo>
                    <a:pt x="49" y="469"/>
                    <a:pt x="49" y="469"/>
                    <a:pt x="49" y="469"/>
                  </a:cubicBezTo>
                  <a:cubicBezTo>
                    <a:pt x="49" y="469"/>
                    <a:pt x="49" y="469"/>
                    <a:pt x="49" y="469"/>
                  </a:cubicBezTo>
                  <a:cubicBezTo>
                    <a:pt x="49" y="470"/>
                    <a:pt x="49" y="470"/>
                    <a:pt x="49" y="470"/>
                  </a:cubicBezTo>
                  <a:cubicBezTo>
                    <a:pt x="49" y="470"/>
                    <a:pt x="49" y="470"/>
                    <a:pt x="49" y="470"/>
                  </a:cubicBezTo>
                  <a:cubicBezTo>
                    <a:pt x="50" y="471"/>
                    <a:pt x="50" y="471"/>
                    <a:pt x="50" y="471"/>
                  </a:cubicBezTo>
                  <a:cubicBezTo>
                    <a:pt x="50" y="471"/>
                    <a:pt x="50" y="471"/>
                    <a:pt x="50" y="471"/>
                  </a:cubicBezTo>
                  <a:cubicBezTo>
                    <a:pt x="49" y="471"/>
                    <a:pt x="49" y="471"/>
                    <a:pt x="49" y="471"/>
                  </a:cubicBezTo>
                  <a:cubicBezTo>
                    <a:pt x="49" y="471"/>
                    <a:pt x="49" y="471"/>
                    <a:pt x="49" y="471"/>
                  </a:cubicBezTo>
                  <a:cubicBezTo>
                    <a:pt x="49" y="471"/>
                    <a:pt x="49" y="471"/>
                    <a:pt x="49" y="471"/>
                  </a:cubicBezTo>
                  <a:cubicBezTo>
                    <a:pt x="49" y="471"/>
                    <a:pt x="49" y="471"/>
                    <a:pt x="49" y="471"/>
                  </a:cubicBezTo>
                  <a:cubicBezTo>
                    <a:pt x="49" y="471"/>
                    <a:pt x="49" y="471"/>
                    <a:pt x="49" y="471"/>
                  </a:cubicBezTo>
                  <a:cubicBezTo>
                    <a:pt x="46" y="469"/>
                    <a:pt x="46" y="469"/>
                    <a:pt x="46" y="469"/>
                  </a:cubicBezTo>
                  <a:cubicBezTo>
                    <a:pt x="46" y="469"/>
                    <a:pt x="46" y="469"/>
                    <a:pt x="46" y="469"/>
                  </a:cubicBezTo>
                  <a:cubicBezTo>
                    <a:pt x="45" y="469"/>
                    <a:pt x="45" y="469"/>
                    <a:pt x="45" y="469"/>
                  </a:cubicBezTo>
                  <a:cubicBezTo>
                    <a:pt x="45" y="469"/>
                    <a:pt x="45" y="469"/>
                    <a:pt x="45" y="469"/>
                  </a:cubicBezTo>
                  <a:cubicBezTo>
                    <a:pt x="45" y="470"/>
                    <a:pt x="45" y="470"/>
                    <a:pt x="45" y="470"/>
                  </a:cubicBezTo>
                  <a:cubicBezTo>
                    <a:pt x="45" y="470"/>
                    <a:pt x="45" y="470"/>
                    <a:pt x="45" y="470"/>
                  </a:cubicBezTo>
                  <a:cubicBezTo>
                    <a:pt x="45" y="470"/>
                    <a:pt x="45" y="470"/>
                    <a:pt x="45" y="470"/>
                  </a:cubicBezTo>
                  <a:cubicBezTo>
                    <a:pt x="47" y="472"/>
                    <a:pt x="47" y="472"/>
                    <a:pt x="47" y="472"/>
                  </a:cubicBezTo>
                  <a:cubicBezTo>
                    <a:pt x="47" y="472"/>
                    <a:pt x="47" y="472"/>
                    <a:pt x="47" y="472"/>
                  </a:cubicBezTo>
                  <a:cubicBezTo>
                    <a:pt x="46" y="472"/>
                    <a:pt x="46" y="472"/>
                    <a:pt x="46" y="472"/>
                  </a:cubicBezTo>
                  <a:cubicBezTo>
                    <a:pt x="47" y="473"/>
                    <a:pt x="47" y="473"/>
                    <a:pt x="47" y="473"/>
                  </a:cubicBezTo>
                  <a:cubicBezTo>
                    <a:pt x="48" y="474"/>
                    <a:pt x="48" y="474"/>
                    <a:pt x="48" y="474"/>
                  </a:cubicBezTo>
                  <a:cubicBezTo>
                    <a:pt x="48" y="474"/>
                    <a:pt x="48" y="474"/>
                    <a:pt x="48" y="474"/>
                  </a:cubicBezTo>
                  <a:cubicBezTo>
                    <a:pt x="45" y="473"/>
                    <a:pt x="45" y="473"/>
                    <a:pt x="45" y="473"/>
                  </a:cubicBezTo>
                  <a:cubicBezTo>
                    <a:pt x="45" y="473"/>
                    <a:pt x="45" y="473"/>
                    <a:pt x="45" y="473"/>
                  </a:cubicBezTo>
                  <a:cubicBezTo>
                    <a:pt x="45" y="473"/>
                    <a:pt x="45" y="473"/>
                    <a:pt x="45" y="473"/>
                  </a:cubicBezTo>
                  <a:cubicBezTo>
                    <a:pt x="44" y="472"/>
                    <a:pt x="44" y="472"/>
                    <a:pt x="44" y="472"/>
                  </a:cubicBezTo>
                  <a:cubicBezTo>
                    <a:pt x="44" y="472"/>
                    <a:pt x="44" y="472"/>
                    <a:pt x="44" y="472"/>
                  </a:cubicBezTo>
                  <a:cubicBezTo>
                    <a:pt x="44" y="472"/>
                    <a:pt x="44" y="472"/>
                    <a:pt x="44" y="472"/>
                  </a:cubicBezTo>
                  <a:cubicBezTo>
                    <a:pt x="44" y="472"/>
                    <a:pt x="44" y="472"/>
                    <a:pt x="44" y="472"/>
                  </a:cubicBezTo>
                  <a:cubicBezTo>
                    <a:pt x="43" y="472"/>
                    <a:pt x="43" y="472"/>
                    <a:pt x="43" y="472"/>
                  </a:cubicBezTo>
                  <a:cubicBezTo>
                    <a:pt x="41" y="471"/>
                    <a:pt x="41" y="471"/>
                    <a:pt x="41" y="471"/>
                  </a:cubicBezTo>
                  <a:cubicBezTo>
                    <a:pt x="40" y="471"/>
                    <a:pt x="40" y="471"/>
                    <a:pt x="40" y="471"/>
                  </a:cubicBezTo>
                  <a:cubicBezTo>
                    <a:pt x="40" y="471"/>
                    <a:pt x="40" y="471"/>
                    <a:pt x="40" y="471"/>
                  </a:cubicBezTo>
                  <a:cubicBezTo>
                    <a:pt x="40" y="471"/>
                    <a:pt x="40" y="471"/>
                    <a:pt x="40" y="471"/>
                  </a:cubicBezTo>
                  <a:cubicBezTo>
                    <a:pt x="40" y="471"/>
                    <a:pt x="40" y="471"/>
                    <a:pt x="40" y="471"/>
                  </a:cubicBezTo>
                  <a:cubicBezTo>
                    <a:pt x="40" y="471"/>
                    <a:pt x="40" y="471"/>
                    <a:pt x="40" y="471"/>
                  </a:cubicBezTo>
                  <a:cubicBezTo>
                    <a:pt x="40" y="471"/>
                    <a:pt x="40" y="471"/>
                    <a:pt x="40" y="471"/>
                  </a:cubicBezTo>
                  <a:cubicBezTo>
                    <a:pt x="40" y="471"/>
                    <a:pt x="40" y="471"/>
                    <a:pt x="40" y="471"/>
                  </a:cubicBezTo>
                  <a:cubicBezTo>
                    <a:pt x="40" y="471"/>
                    <a:pt x="40" y="471"/>
                    <a:pt x="40" y="471"/>
                  </a:cubicBezTo>
                  <a:cubicBezTo>
                    <a:pt x="39" y="470"/>
                    <a:pt x="39" y="470"/>
                    <a:pt x="39" y="470"/>
                  </a:cubicBezTo>
                  <a:cubicBezTo>
                    <a:pt x="39" y="469"/>
                    <a:pt x="39" y="469"/>
                    <a:pt x="39" y="469"/>
                  </a:cubicBezTo>
                  <a:cubicBezTo>
                    <a:pt x="38" y="469"/>
                    <a:pt x="38" y="469"/>
                    <a:pt x="38" y="469"/>
                  </a:cubicBezTo>
                  <a:cubicBezTo>
                    <a:pt x="38" y="470"/>
                    <a:pt x="38" y="470"/>
                    <a:pt x="38" y="470"/>
                  </a:cubicBezTo>
                  <a:cubicBezTo>
                    <a:pt x="39" y="470"/>
                    <a:pt x="39" y="470"/>
                    <a:pt x="39" y="470"/>
                  </a:cubicBezTo>
                  <a:cubicBezTo>
                    <a:pt x="39" y="470"/>
                    <a:pt x="39" y="470"/>
                    <a:pt x="39" y="470"/>
                  </a:cubicBezTo>
                  <a:cubicBezTo>
                    <a:pt x="39" y="470"/>
                    <a:pt x="39" y="470"/>
                    <a:pt x="39" y="470"/>
                  </a:cubicBezTo>
                  <a:cubicBezTo>
                    <a:pt x="38" y="470"/>
                    <a:pt x="38" y="470"/>
                    <a:pt x="38" y="470"/>
                  </a:cubicBezTo>
                  <a:cubicBezTo>
                    <a:pt x="38" y="470"/>
                    <a:pt x="38" y="470"/>
                    <a:pt x="38" y="470"/>
                  </a:cubicBezTo>
                  <a:cubicBezTo>
                    <a:pt x="38" y="470"/>
                    <a:pt x="38" y="470"/>
                    <a:pt x="38" y="470"/>
                  </a:cubicBezTo>
                  <a:cubicBezTo>
                    <a:pt x="37" y="470"/>
                    <a:pt x="37" y="470"/>
                    <a:pt x="37" y="470"/>
                  </a:cubicBezTo>
                  <a:cubicBezTo>
                    <a:pt x="37" y="470"/>
                    <a:pt x="37" y="470"/>
                    <a:pt x="37" y="470"/>
                  </a:cubicBezTo>
                  <a:cubicBezTo>
                    <a:pt x="36" y="469"/>
                    <a:pt x="36" y="469"/>
                    <a:pt x="36" y="469"/>
                  </a:cubicBezTo>
                  <a:cubicBezTo>
                    <a:pt x="35" y="469"/>
                    <a:pt x="35" y="469"/>
                    <a:pt x="35" y="469"/>
                  </a:cubicBezTo>
                  <a:cubicBezTo>
                    <a:pt x="32" y="467"/>
                    <a:pt x="32" y="467"/>
                    <a:pt x="32" y="467"/>
                  </a:cubicBezTo>
                  <a:cubicBezTo>
                    <a:pt x="31" y="467"/>
                    <a:pt x="31" y="467"/>
                    <a:pt x="31" y="467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28" y="464"/>
                    <a:pt x="28" y="464"/>
                    <a:pt x="28" y="464"/>
                  </a:cubicBezTo>
                  <a:cubicBezTo>
                    <a:pt x="26" y="462"/>
                    <a:pt x="26" y="462"/>
                    <a:pt x="26" y="462"/>
                  </a:cubicBezTo>
                  <a:cubicBezTo>
                    <a:pt x="24" y="460"/>
                    <a:pt x="24" y="460"/>
                    <a:pt x="24" y="460"/>
                  </a:cubicBezTo>
                  <a:cubicBezTo>
                    <a:pt x="24" y="460"/>
                    <a:pt x="24" y="460"/>
                    <a:pt x="24" y="460"/>
                  </a:cubicBezTo>
                  <a:cubicBezTo>
                    <a:pt x="24" y="460"/>
                    <a:pt x="24" y="460"/>
                    <a:pt x="24" y="460"/>
                  </a:cubicBezTo>
                  <a:cubicBezTo>
                    <a:pt x="23" y="458"/>
                    <a:pt x="23" y="458"/>
                    <a:pt x="23" y="458"/>
                  </a:cubicBezTo>
                  <a:cubicBezTo>
                    <a:pt x="19" y="457"/>
                    <a:pt x="19" y="457"/>
                    <a:pt x="19" y="457"/>
                  </a:cubicBezTo>
                  <a:cubicBezTo>
                    <a:pt x="17" y="456"/>
                    <a:pt x="17" y="456"/>
                    <a:pt x="17" y="456"/>
                  </a:cubicBezTo>
                  <a:cubicBezTo>
                    <a:pt x="15" y="455"/>
                    <a:pt x="15" y="455"/>
                    <a:pt x="15" y="455"/>
                  </a:cubicBezTo>
                  <a:cubicBezTo>
                    <a:pt x="15" y="455"/>
                    <a:pt x="15" y="455"/>
                    <a:pt x="15" y="455"/>
                  </a:cubicBezTo>
                  <a:cubicBezTo>
                    <a:pt x="13" y="454"/>
                    <a:pt x="13" y="454"/>
                    <a:pt x="13" y="454"/>
                  </a:cubicBezTo>
                  <a:cubicBezTo>
                    <a:pt x="12" y="454"/>
                    <a:pt x="12" y="454"/>
                    <a:pt x="12" y="454"/>
                  </a:cubicBezTo>
                  <a:cubicBezTo>
                    <a:pt x="11" y="453"/>
                    <a:pt x="11" y="453"/>
                    <a:pt x="11" y="453"/>
                  </a:cubicBezTo>
                  <a:cubicBezTo>
                    <a:pt x="10" y="452"/>
                    <a:pt x="10" y="452"/>
                    <a:pt x="10" y="452"/>
                  </a:cubicBezTo>
                  <a:cubicBezTo>
                    <a:pt x="8" y="448"/>
                    <a:pt x="8" y="448"/>
                    <a:pt x="8" y="448"/>
                  </a:cubicBezTo>
                  <a:cubicBezTo>
                    <a:pt x="7" y="448"/>
                    <a:pt x="7" y="448"/>
                    <a:pt x="7" y="448"/>
                  </a:cubicBezTo>
                  <a:cubicBezTo>
                    <a:pt x="5" y="461"/>
                    <a:pt x="2" y="474"/>
                    <a:pt x="0" y="487"/>
                  </a:cubicBezTo>
                  <a:cubicBezTo>
                    <a:pt x="0" y="487"/>
                    <a:pt x="0" y="487"/>
                    <a:pt x="0" y="487"/>
                  </a:cubicBezTo>
                  <a:cubicBezTo>
                    <a:pt x="0" y="488"/>
                    <a:pt x="0" y="488"/>
                    <a:pt x="0" y="488"/>
                  </a:cubicBezTo>
                  <a:cubicBezTo>
                    <a:pt x="0" y="488"/>
                    <a:pt x="0" y="488"/>
                    <a:pt x="0" y="488"/>
                  </a:cubicBezTo>
                  <a:cubicBezTo>
                    <a:pt x="0" y="488"/>
                    <a:pt x="0" y="488"/>
                    <a:pt x="0" y="488"/>
                  </a:cubicBezTo>
                  <a:cubicBezTo>
                    <a:pt x="22" y="514"/>
                    <a:pt x="46" y="538"/>
                    <a:pt x="71" y="562"/>
                  </a:cubicBezTo>
                  <a:cubicBezTo>
                    <a:pt x="71" y="562"/>
                    <a:pt x="71" y="562"/>
                    <a:pt x="71" y="562"/>
                  </a:cubicBezTo>
                  <a:cubicBezTo>
                    <a:pt x="71" y="562"/>
                    <a:pt x="71" y="562"/>
                    <a:pt x="71" y="562"/>
                  </a:cubicBezTo>
                  <a:cubicBezTo>
                    <a:pt x="72" y="562"/>
                    <a:pt x="72" y="562"/>
                    <a:pt x="72" y="562"/>
                  </a:cubicBezTo>
                  <a:cubicBezTo>
                    <a:pt x="72" y="562"/>
                    <a:pt x="72" y="562"/>
                    <a:pt x="72" y="562"/>
                  </a:cubicBezTo>
                  <a:cubicBezTo>
                    <a:pt x="77" y="562"/>
                    <a:pt x="83" y="563"/>
                    <a:pt x="88" y="563"/>
                  </a:cubicBezTo>
                  <a:cubicBezTo>
                    <a:pt x="88" y="563"/>
                    <a:pt x="88" y="563"/>
                    <a:pt x="88" y="563"/>
                  </a:cubicBezTo>
                  <a:cubicBezTo>
                    <a:pt x="89" y="564"/>
                    <a:pt x="89" y="564"/>
                    <a:pt x="89" y="564"/>
                  </a:cubicBezTo>
                  <a:cubicBezTo>
                    <a:pt x="89" y="564"/>
                    <a:pt x="89" y="564"/>
                    <a:pt x="89" y="564"/>
                  </a:cubicBezTo>
                  <a:cubicBezTo>
                    <a:pt x="89" y="564"/>
                    <a:pt x="89" y="564"/>
                    <a:pt x="89" y="564"/>
                  </a:cubicBezTo>
                  <a:cubicBezTo>
                    <a:pt x="93" y="569"/>
                    <a:pt x="96" y="574"/>
                    <a:pt x="99" y="578"/>
                  </a:cubicBezTo>
                  <a:cubicBezTo>
                    <a:pt x="100" y="579"/>
                    <a:pt x="100" y="579"/>
                    <a:pt x="100" y="579"/>
                  </a:cubicBezTo>
                  <a:cubicBezTo>
                    <a:pt x="100" y="580"/>
                    <a:pt x="100" y="580"/>
                    <a:pt x="100" y="580"/>
                  </a:cubicBezTo>
                  <a:cubicBezTo>
                    <a:pt x="103" y="582"/>
                    <a:pt x="103" y="582"/>
                    <a:pt x="103" y="582"/>
                  </a:cubicBezTo>
                  <a:cubicBezTo>
                    <a:pt x="105" y="583"/>
                    <a:pt x="105" y="583"/>
                    <a:pt x="105" y="583"/>
                  </a:cubicBezTo>
                  <a:cubicBezTo>
                    <a:pt x="107" y="583"/>
                    <a:pt x="107" y="583"/>
                    <a:pt x="107" y="583"/>
                  </a:cubicBezTo>
                  <a:cubicBezTo>
                    <a:pt x="110" y="584"/>
                    <a:pt x="110" y="584"/>
                    <a:pt x="110" y="584"/>
                  </a:cubicBezTo>
                  <a:cubicBezTo>
                    <a:pt x="131" y="589"/>
                    <a:pt x="153" y="594"/>
                    <a:pt x="174" y="599"/>
                  </a:cubicBezTo>
                  <a:cubicBezTo>
                    <a:pt x="175" y="599"/>
                    <a:pt x="175" y="599"/>
                    <a:pt x="176" y="599"/>
                  </a:cubicBezTo>
                  <a:cubicBezTo>
                    <a:pt x="176" y="599"/>
                    <a:pt x="176" y="599"/>
                    <a:pt x="176" y="599"/>
                  </a:cubicBezTo>
                  <a:cubicBezTo>
                    <a:pt x="177" y="600"/>
                    <a:pt x="177" y="600"/>
                    <a:pt x="177" y="600"/>
                  </a:cubicBezTo>
                  <a:cubicBezTo>
                    <a:pt x="177" y="601"/>
                    <a:pt x="177" y="601"/>
                    <a:pt x="177" y="601"/>
                  </a:cubicBezTo>
                  <a:cubicBezTo>
                    <a:pt x="177" y="602"/>
                    <a:pt x="177" y="602"/>
                    <a:pt x="177" y="602"/>
                  </a:cubicBezTo>
                  <a:cubicBezTo>
                    <a:pt x="177" y="603"/>
                    <a:pt x="177" y="603"/>
                    <a:pt x="177" y="603"/>
                  </a:cubicBezTo>
                  <a:cubicBezTo>
                    <a:pt x="177" y="604"/>
                    <a:pt x="177" y="604"/>
                    <a:pt x="177" y="604"/>
                  </a:cubicBezTo>
                  <a:cubicBezTo>
                    <a:pt x="177" y="605"/>
                    <a:pt x="177" y="607"/>
                    <a:pt x="177" y="608"/>
                  </a:cubicBezTo>
                  <a:cubicBezTo>
                    <a:pt x="175" y="638"/>
                    <a:pt x="176" y="668"/>
                    <a:pt x="175" y="698"/>
                  </a:cubicBezTo>
                  <a:cubicBezTo>
                    <a:pt x="175" y="698"/>
                    <a:pt x="175" y="698"/>
                    <a:pt x="175" y="698"/>
                  </a:cubicBezTo>
                  <a:cubicBezTo>
                    <a:pt x="175" y="698"/>
                    <a:pt x="175" y="698"/>
                    <a:pt x="175" y="698"/>
                  </a:cubicBezTo>
                  <a:cubicBezTo>
                    <a:pt x="175" y="698"/>
                    <a:pt x="175" y="698"/>
                    <a:pt x="175" y="698"/>
                  </a:cubicBezTo>
                  <a:cubicBezTo>
                    <a:pt x="202" y="699"/>
                    <a:pt x="230" y="698"/>
                    <a:pt x="257" y="697"/>
                  </a:cubicBezTo>
                  <a:cubicBezTo>
                    <a:pt x="257" y="697"/>
                    <a:pt x="257" y="697"/>
                    <a:pt x="257" y="697"/>
                  </a:cubicBezTo>
                  <a:cubicBezTo>
                    <a:pt x="257" y="697"/>
                    <a:pt x="257" y="697"/>
                    <a:pt x="257" y="697"/>
                  </a:cubicBezTo>
                  <a:cubicBezTo>
                    <a:pt x="257" y="697"/>
                    <a:pt x="257" y="697"/>
                    <a:pt x="257" y="697"/>
                  </a:cubicBezTo>
                  <a:cubicBezTo>
                    <a:pt x="257" y="697"/>
                    <a:pt x="257" y="697"/>
                    <a:pt x="257" y="697"/>
                  </a:cubicBezTo>
                  <a:cubicBezTo>
                    <a:pt x="257" y="696"/>
                    <a:pt x="257" y="696"/>
                    <a:pt x="257" y="696"/>
                  </a:cubicBezTo>
                  <a:cubicBezTo>
                    <a:pt x="257" y="696"/>
                    <a:pt x="257" y="696"/>
                    <a:pt x="257" y="696"/>
                  </a:cubicBezTo>
                  <a:cubicBezTo>
                    <a:pt x="257" y="696"/>
                    <a:pt x="257" y="696"/>
                    <a:pt x="257" y="696"/>
                  </a:cubicBezTo>
                  <a:cubicBezTo>
                    <a:pt x="257" y="696"/>
                    <a:pt x="257" y="696"/>
                    <a:pt x="257" y="696"/>
                  </a:cubicBezTo>
                  <a:cubicBezTo>
                    <a:pt x="257" y="696"/>
                    <a:pt x="257" y="696"/>
                    <a:pt x="257" y="696"/>
                  </a:cubicBezTo>
                  <a:cubicBezTo>
                    <a:pt x="257" y="696"/>
                    <a:pt x="257" y="696"/>
                    <a:pt x="257" y="696"/>
                  </a:cubicBezTo>
                  <a:cubicBezTo>
                    <a:pt x="257" y="696"/>
                    <a:pt x="257" y="696"/>
                    <a:pt x="257" y="696"/>
                  </a:cubicBezTo>
                  <a:cubicBezTo>
                    <a:pt x="257" y="696"/>
                    <a:pt x="257" y="696"/>
                    <a:pt x="257" y="696"/>
                  </a:cubicBezTo>
                  <a:cubicBezTo>
                    <a:pt x="258" y="695"/>
                    <a:pt x="258" y="695"/>
                    <a:pt x="258" y="695"/>
                  </a:cubicBezTo>
                  <a:cubicBezTo>
                    <a:pt x="258" y="695"/>
                    <a:pt x="258" y="695"/>
                    <a:pt x="258" y="695"/>
                  </a:cubicBezTo>
                  <a:cubicBezTo>
                    <a:pt x="258" y="695"/>
                    <a:pt x="258" y="695"/>
                    <a:pt x="258" y="695"/>
                  </a:cubicBezTo>
                  <a:cubicBezTo>
                    <a:pt x="258" y="694"/>
                    <a:pt x="258" y="694"/>
                    <a:pt x="258" y="694"/>
                  </a:cubicBezTo>
                  <a:cubicBezTo>
                    <a:pt x="258" y="694"/>
                    <a:pt x="258" y="694"/>
                    <a:pt x="258" y="694"/>
                  </a:cubicBezTo>
                  <a:cubicBezTo>
                    <a:pt x="258" y="694"/>
                    <a:pt x="258" y="694"/>
                    <a:pt x="258" y="694"/>
                  </a:cubicBezTo>
                  <a:cubicBezTo>
                    <a:pt x="258" y="694"/>
                    <a:pt x="258" y="694"/>
                    <a:pt x="258" y="694"/>
                  </a:cubicBezTo>
                  <a:cubicBezTo>
                    <a:pt x="258" y="694"/>
                    <a:pt x="258" y="694"/>
                    <a:pt x="258" y="694"/>
                  </a:cubicBezTo>
                  <a:cubicBezTo>
                    <a:pt x="258" y="694"/>
                    <a:pt x="258" y="694"/>
                    <a:pt x="258" y="694"/>
                  </a:cubicBezTo>
                  <a:cubicBezTo>
                    <a:pt x="258" y="694"/>
                    <a:pt x="258" y="694"/>
                    <a:pt x="258" y="694"/>
                  </a:cubicBezTo>
                  <a:cubicBezTo>
                    <a:pt x="258" y="693"/>
                    <a:pt x="258" y="693"/>
                    <a:pt x="258" y="693"/>
                  </a:cubicBezTo>
                  <a:cubicBezTo>
                    <a:pt x="258" y="693"/>
                    <a:pt x="258" y="693"/>
                    <a:pt x="258" y="693"/>
                  </a:cubicBezTo>
                  <a:cubicBezTo>
                    <a:pt x="258" y="693"/>
                    <a:pt x="258" y="693"/>
                    <a:pt x="258" y="693"/>
                  </a:cubicBezTo>
                  <a:cubicBezTo>
                    <a:pt x="258" y="693"/>
                    <a:pt x="258" y="693"/>
                    <a:pt x="258" y="693"/>
                  </a:cubicBezTo>
                  <a:cubicBezTo>
                    <a:pt x="258" y="692"/>
                    <a:pt x="258" y="692"/>
                    <a:pt x="258" y="692"/>
                  </a:cubicBezTo>
                  <a:cubicBezTo>
                    <a:pt x="258" y="692"/>
                    <a:pt x="258" y="692"/>
                    <a:pt x="258" y="692"/>
                  </a:cubicBezTo>
                  <a:cubicBezTo>
                    <a:pt x="258" y="691"/>
                    <a:pt x="258" y="691"/>
                    <a:pt x="258" y="691"/>
                  </a:cubicBezTo>
                  <a:cubicBezTo>
                    <a:pt x="258" y="691"/>
                    <a:pt x="258" y="691"/>
                    <a:pt x="258" y="691"/>
                  </a:cubicBezTo>
                  <a:cubicBezTo>
                    <a:pt x="258" y="691"/>
                    <a:pt x="258" y="691"/>
                    <a:pt x="258" y="691"/>
                  </a:cubicBezTo>
                  <a:cubicBezTo>
                    <a:pt x="258" y="691"/>
                    <a:pt x="258" y="691"/>
                    <a:pt x="258" y="691"/>
                  </a:cubicBezTo>
                  <a:cubicBezTo>
                    <a:pt x="258" y="690"/>
                    <a:pt x="258" y="690"/>
                    <a:pt x="258" y="690"/>
                  </a:cubicBezTo>
                  <a:cubicBezTo>
                    <a:pt x="258" y="690"/>
                    <a:pt x="258" y="690"/>
                    <a:pt x="258" y="690"/>
                  </a:cubicBezTo>
                  <a:cubicBezTo>
                    <a:pt x="258" y="689"/>
                    <a:pt x="258" y="689"/>
                    <a:pt x="258" y="689"/>
                  </a:cubicBezTo>
                  <a:cubicBezTo>
                    <a:pt x="258" y="689"/>
                    <a:pt x="258" y="689"/>
                    <a:pt x="258" y="689"/>
                  </a:cubicBezTo>
                  <a:cubicBezTo>
                    <a:pt x="258" y="689"/>
                    <a:pt x="258" y="689"/>
                    <a:pt x="258" y="689"/>
                  </a:cubicBezTo>
                  <a:cubicBezTo>
                    <a:pt x="259" y="688"/>
                    <a:pt x="259" y="688"/>
                    <a:pt x="259" y="688"/>
                  </a:cubicBezTo>
                  <a:cubicBezTo>
                    <a:pt x="259" y="688"/>
                    <a:pt x="259" y="688"/>
                    <a:pt x="259" y="688"/>
                  </a:cubicBezTo>
                  <a:cubicBezTo>
                    <a:pt x="258" y="688"/>
                    <a:pt x="258" y="688"/>
                    <a:pt x="258" y="688"/>
                  </a:cubicBezTo>
                  <a:cubicBezTo>
                    <a:pt x="258" y="688"/>
                    <a:pt x="258" y="688"/>
                    <a:pt x="258" y="688"/>
                  </a:cubicBezTo>
                  <a:cubicBezTo>
                    <a:pt x="258" y="687"/>
                    <a:pt x="258" y="687"/>
                    <a:pt x="258" y="687"/>
                  </a:cubicBezTo>
                  <a:cubicBezTo>
                    <a:pt x="258" y="686"/>
                    <a:pt x="258" y="686"/>
                    <a:pt x="258" y="686"/>
                  </a:cubicBezTo>
                  <a:cubicBezTo>
                    <a:pt x="257" y="686"/>
                    <a:pt x="257" y="686"/>
                    <a:pt x="257" y="686"/>
                  </a:cubicBezTo>
                  <a:cubicBezTo>
                    <a:pt x="256" y="686"/>
                    <a:pt x="256" y="686"/>
                    <a:pt x="256" y="686"/>
                  </a:cubicBezTo>
                  <a:cubicBezTo>
                    <a:pt x="257" y="686"/>
                    <a:pt x="257" y="686"/>
                    <a:pt x="257" y="686"/>
                  </a:cubicBezTo>
                  <a:cubicBezTo>
                    <a:pt x="258" y="686"/>
                    <a:pt x="258" y="686"/>
                    <a:pt x="258" y="686"/>
                  </a:cubicBezTo>
                  <a:cubicBezTo>
                    <a:pt x="258" y="685"/>
                    <a:pt x="258" y="685"/>
                    <a:pt x="258" y="685"/>
                  </a:cubicBezTo>
                  <a:cubicBezTo>
                    <a:pt x="258" y="685"/>
                    <a:pt x="258" y="685"/>
                    <a:pt x="258" y="685"/>
                  </a:cubicBezTo>
                  <a:cubicBezTo>
                    <a:pt x="257" y="685"/>
                    <a:pt x="257" y="685"/>
                    <a:pt x="257" y="685"/>
                  </a:cubicBezTo>
                  <a:cubicBezTo>
                    <a:pt x="257" y="685"/>
                    <a:pt x="257" y="685"/>
                    <a:pt x="257" y="685"/>
                  </a:cubicBezTo>
                  <a:cubicBezTo>
                    <a:pt x="258" y="684"/>
                    <a:pt x="258" y="684"/>
                    <a:pt x="258" y="684"/>
                  </a:cubicBezTo>
                  <a:cubicBezTo>
                    <a:pt x="259" y="685"/>
                    <a:pt x="259" y="685"/>
                    <a:pt x="259" y="685"/>
                  </a:cubicBezTo>
                  <a:cubicBezTo>
                    <a:pt x="259" y="684"/>
                    <a:pt x="259" y="684"/>
                    <a:pt x="259" y="684"/>
                  </a:cubicBezTo>
                  <a:cubicBezTo>
                    <a:pt x="259" y="684"/>
                    <a:pt x="259" y="684"/>
                    <a:pt x="259" y="684"/>
                  </a:cubicBezTo>
                  <a:cubicBezTo>
                    <a:pt x="260" y="684"/>
                    <a:pt x="260" y="684"/>
                    <a:pt x="260" y="684"/>
                  </a:cubicBezTo>
                  <a:cubicBezTo>
                    <a:pt x="260" y="684"/>
                    <a:pt x="260" y="684"/>
                    <a:pt x="260" y="684"/>
                  </a:cubicBezTo>
                  <a:cubicBezTo>
                    <a:pt x="259" y="684"/>
                    <a:pt x="259" y="684"/>
                    <a:pt x="259" y="684"/>
                  </a:cubicBezTo>
                  <a:cubicBezTo>
                    <a:pt x="259" y="684"/>
                    <a:pt x="259" y="684"/>
                    <a:pt x="259" y="684"/>
                  </a:cubicBezTo>
                  <a:cubicBezTo>
                    <a:pt x="259" y="683"/>
                    <a:pt x="259" y="683"/>
                    <a:pt x="259" y="683"/>
                  </a:cubicBezTo>
                  <a:cubicBezTo>
                    <a:pt x="260" y="683"/>
                    <a:pt x="260" y="683"/>
                    <a:pt x="260" y="683"/>
                  </a:cubicBezTo>
                  <a:cubicBezTo>
                    <a:pt x="260" y="683"/>
                    <a:pt x="260" y="683"/>
                    <a:pt x="260" y="683"/>
                  </a:cubicBezTo>
                  <a:cubicBezTo>
                    <a:pt x="260" y="683"/>
                    <a:pt x="260" y="683"/>
                    <a:pt x="260" y="683"/>
                  </a:cubicBezTo>
                  <a:cubicBezTo>
                    <a:pt x="260" y="682"/>
                    <a:pt x="260" y="682"/>
                    <a:pt x="260" y="682"/>
                  </a:cubicBezTo>
                  <a:cubicBezTo>
                    <a:pt x="260" y="682"/>
                    <a:pt x="260" y="682"/>
                    <a:pt x="260" y="682"/>
                  </a:cubicBezTo>
                  <a:cubicBezTo>
                    <a:pt x="260" y="682"/>
                    <a:pt x="260" y="682"/>
                    <a:pt x="260" y="682"/>
                  </a:cubicBezTo>
                  <a:cubicBezTo>
                    <a:pt x="260" y="682"/>
                    <a:pt x="260" y="682"/>
                    <a:pt x="260" y="682"/>
                  </a:cubicBezTo>
                  <a:cubicBezTo>
                    <a:pt x="260" y="681"/>
                    <a:pt x="260" y="681"/>
                    <a:pt x="260" y="681"/>
                  </a:cubicBezTo>
                  <a:cubicBezTo>
                    <a:pt x="261" y="680"/>
                    <a:pt x="261" y="680"/>
                    <a:pt x="261" y="680"/>
                  </a:cubicBezTo>
                  <a:cubicBezTo>
                    <a:pt x="260" y="680"/>
                    <a:pt x="260" y="680"/>
                    <a:pt x="260" y="680"/>
                  </a:cubicBezTo>
                  <a:cubicBezTo>
                    <a:pt x="260" y="679"/>
                    <a:pt x="260" y="679"/>
                    <a:pt x="260" y="679"/>
                  </a:cubicBezTo>
                  <a:cubicBezTo>
                    <a:pt x="260" y="679"/>
                    <a:pt x="260" y="679"/>
                    <a:pt x="260" y="679"/>
                  </a:cubicBezTo>
                  <a:cubicBezTo>
                    <a:pt x="261" y="678"/>
                    <a:pt x="261" y="678"/>
                    <a:pt x="261" y="678"/>
                  </a:cubicBezTo>
                  <a:cubicBezTo>
                    <a:pt x="261" y="678"/>
                    <a:pt x="261" y="678"/>
                    <a:pt x="261" y="678"/>
                  </a:cubicBezTo>
                  <a:cubicBezTo>
                    <a:pt x="261" y="678"/>
                    <a:pt x="261" y="678"/>
                    <a:pt x="261" y="678"/>
                  </a:cubicBezTo>
                  <a:cubicBezTo>
                    <a:pt x="261" y="678"/>
                    <a:pt x="261" y="678"/>
                    <a:pt x="261" y="678"/>
                  </a:cubicBezTo>
                  <a:cubicBezTo>
                    <a:pt x="261" y="677"/>
                    <a:pt x="261" y="677"/>
                    <a:pt x="261" y="677"/>
                  </a:cubicBezTo>
                  <a:cubicBezTo>
                    <a:pt x="261" y="677"/>
                    <a:pt x="261" y="677"/>
                    <a:pt x="261" y="677"/>
                  </a:cubicBezTo>
                  <a:cubicBezTo>
                    <a:pt x="261" y="677"/>
                    <a:pt x="261" y="677"/>
                    <a:pt x="261" y="677"/>
                  </a:cubicBezTo>
                  <a:cubicBezTo>
                    <a:pt x="261" y="677"/>
                    <a:pt x="261" y="677"/>
                    <a:pt x="261" y="677"/>
                  </a:cubicBezTo>
                  <a:cubicBezTo>
                    <a:pt x="261" y="677"/>
                    <a:pt x="261" y="677"/>
                    <a:pt x="261" y="677"/>
                  </a:cubicBezTo>
                  <a:cubicBezTo>
                    <a:pt x="262" y="677"/>
                    <a:pt x="262" y="677"/>
                    <a:pt x="262" y="677"/>
                  </a:cubicBezTo>
                  <a:cubicBezTo>
                    <a:pt x="262" y="676"/>
                    <a:pt x="262" y="676"/>
                    <a:pt x="262" y="676"/>
                  </a:cubicBezTo>
                  <a:cubicBezTo>
                    <a:pt x="262" y="676"/>
                    <a:pt x="262" y="676"/>
                    <a:pt x="262" y="676"/>
                  </a:cubicBezTo>
                  <a:cubicBezTo>
                    <a:pt x="262" y="676"/>
                    <a:pt x="262" y="676"/>
                    <a:pt x="262" y="676"/>
                  </a:cubicBezTo>
                  <a:cubicBezTo>
                    <a:pt x="262" y="676"/>
                    <a:pt x="262" y="676"/>
                    <a:pt x="262" y="676"/>
                  </a:cubicBezTo>
                  <a:cubicBezTo>
                    <a:pt x="262" y="676"/>
                    <a:pt x="262" y="676"/>
                    <a:pt x="262" y="676"/>
                  </a:cubicBezTo>
                  <a:cubicBezTo>
                    <a:pt x="262" y="676"/>
                    <a:pt x="262" y="676"/>
                    <a:pt x="262" y="676"/>
                  </a:cubicBezTo>
                  <a:cubicBezTo>
                    <a:pt x="262" y="675"/>
                    <a:pt x="262" y="675"/>
                    <a:pt x="262" y="675"/>
                  </a:cubicBezTo>
                  <a:cubicBezTo>
                    <a:pt x="263" y="674"/>
                    <a:pt x="263" y="674"/>
                    <a:pt x="263" y="674"/>
                  </a:cubicBezTo>
                  <a:cubicBezTo>
                    <a:pt x="263" y="674"/>
                    <a:pt x="263" y="674"/>
                    <a:pt x="263" y="674"/>
                  </a:cubicBezTo>
                  <a:cubicBezTo>
                    <a:pt x="263" y="674"/>
                    <a:pt x="263" y="674"/>
                    <a:pt x="263" y="674"/>
                  </a:cubicBezTo>
                  <a:cubicBezTo>
                    <a:pt x="263" y="673"/>
                    <a:pt x="263" y="673"/>
                    <a:pt x="263" y="673"/>
                  </a:cubicBezTo>
                  <a:cubicBezTo>
                    <a:pt x="263" y="673"/>
                    <a:pt x="263" y="673"/>
                    <a:pt x="263" y="673"/>
                  </a:cubicBezTo>
                  <a:cubicBezTo>
                    <a:pt x="263" y="672"/>
                    <a:pt x="263" y="672"/>
                    <a:pt x="263" y="672"/>
                  </a:cubicBezTo>
                  <a:cubicBezTo>
                    <a:pt x="263" y="672"/>
                    <a:pt x="263" y="672"/>
                    <a:pt x="263" y="672"/>
                  </a:cubicBezTo>
                  <a:cubicBezTo>
                    <a:pt x="263" y="672"/>
                    <a:pt x="263" y="672"/>
                    <a:pt x="263" y="672"/>
                  </a:cubicBezTo>
                  <a:cubicBezTo>
                    <a:pt x="263" y="672"/>
                    <a:pt x="263" y="672"/>
                    <a:pt x="263" y="672"/>
                  </a:cubicBezTo>
                  <a:cubicBezTo>
                    <a:pt x="264" y="672"/>
                    <a:pt x="264" y="672"/>
                    <a:pt x="264" y="672"/>
                  </a:cubicBezTo>
                  <a:cubicBezTo>
                    <a:pt x="264" y="672"/>
                    <a:pt x="264" y="672"/>
                    <a:pt x="264" y="672"/>
                  </a:cubicBezTo>
                  <a:cubicBezTo>
                    <a:pt x="264" y="672"/>
                    <a:pt x="264" y="672"/>
                    <a:pt x="264" y="672"/>
                  </a:cubicBezTo>
                  <a:cubicBezTo>
                    <a:pt x="264" y="672"/>
                    <a:pt x="264" y="672"/>
                    <a:pt x="264" y="672"/>
                  </a:cubicBezTo>
                  <a:cubicBezTo>
                    <a:pt x="265" y="672"/>
                    <a:pt x="265" y="672"/>
                    <a:pt x="265" y="672"/>
                  </a:cubicBezTo>
                  <a:cubicBezTo>
                    <a:pt x="265" y="671"/>
                    <a:pt x="265" y="671"/>
                    <a:pt x="265" y="671"/>
                  </a:cubicBezTo>
                  <a:cubicBezTo>
                    <a:pt x="265" y="671"/>
                    <a:pt x="265" y="671"/>
                    <a:pt x="265" y="671"/>
                  </a:cubicBezTo>
                  <a:cubicBezTo>
                    <a:pt x="264" y="671"/>
                    <a:pt x="264" y="671"/>
                    <a:pt x="264" y="671"/>
                  </a:cubicBezTo>
                  <a:cubicBezTo>
                    <a:pt x="264" y="671"/>
                    <a:pt x="264" y="671"/>
                    <a:pt x="264" y="671"/>
                  </a:cubicBezTo>
                  <a:cubicBezTo>
                    <a:pt x="264" y="671"/>
                    <a:pt x="264" y="671"/>
                    <a:pt x="264" y="671"/>
                  </a:cubicBezTo>
                  <a:cubicBezTo>
                    <a:pt x="264" y="671"/>
                    <a:pt x="264" y="671"/>
                    <a:pt x="264" y="671"/>
                  </a:cubicBezTo>
                  <a:cubicBezTo>
                    <a:pt x="264" y="671"/>
                    <a:pt x="264" y="671"/>
                    <a:pt x="264" y="671"/>
                  </a:cubicBezTo>
                  <a:cubicBezTo>
                    <a:pt x="264" y="671"/>
                    <a:pt x="264" y="671"/>
                    <a:pt x="264" y="671"/>
                  </a:cubicBezTo>
                  <a:cubicBezTo>
                    <a:pt x="264" y="670"/>
                    <a:pt x="264" y="670"/>
                    <a:pt x="264" y="670"/>
                  </a:cubicBezTo>
                  <a:cubicBezTo>
                    <a:pt x="263" y="670"/>
                    <a:pt x="263" y="670"/>
                    <a:pt x="263" y="670"/>
                  </a:cubicBezTo>
                  <a:cubicBezTo>
                    <a:pt x="264" y="670"/>
                    <a:pt x="264" y="670"/>
                    <a:pt x="264" y="670"/>
                  </a:cubicBezTo>
                  <a:cubicBezTo>
                    <a:pt x="264" y="669"/>
                    <a:pt x="264" y="669"/>
                    <a:pt x="264" y="669"/>
                  </a:cubicBezTo>
                  <a:cubicBezTo>
                    <a:pt x="264" y="669"/>
                    <a:pt x="264" y="669"/>
                    <a:pt x="264" y="669"/>
                  </a:cubicBezTo>
                  <a:cubicBezTo>
                    <a:pt x="264" y="669"/>
                    <a:pt x="264" y="669"/>
                    <a:pt x="264" y="669"/>
                  </a:cubicBezTo>
                  <a:cubicBezTo>
                    <a:pt x="264" y="669"/>
                    <a:pt x="264" y="669"/>
                    <a:pt x="264" y="669"/>
                  </a:cubicBezTo>
                  <a:cubicBezTo>
                    <a:pt x="264" y="669"/>
                    <a:pt x="264" y="669"/>
                    <a:pt x="264" y="669"/>
                  </a:cubicBezTo>
                  <a:cubicBezTo>
                    <a:pt x="264" y="668"/>
                    <a:pt x="264" y="668"/>
                    <a:pt x="264" y="668"/>
                  </a:cubicBezTo>
                  <a:cubicBezTo>
                    <a:pt x="264" y="668"/>
                    <a:pt x="264" y="668"/>
                    <a:pt x="264" y="668"/>
                  </a:cubicBezTo>
                  <a:cubicBezTo>
                    <a:pt x="264" y="668"/>
                    <a:pt x="264" y="668"/>
                    <a:pt x="264" y="668"/>
                  </a:cubicBezTo>
                  <a:cubicBezTo>
                    <a:pt x="264" y="668"/>
                    <a:pt x="264" y="668"/>
                    <a:pt x="264" y="668"/>
                  </a:cubicBezTo>
                  <a:cubicBezTo>
                    <a:pt x="264" y="668"/>
                    <a:pt x="264" y="668"/>
                    <a:pt x="264" y="668"/>
                  </a:cubicBezTo>
                  <a:cubicBezTo>
                    <a:pt x="264" y="668"/>
                    <a:pt x="264" y="668"/>
                    <a:pt x="264" y="668"/>
                  </a:cubicBezTo>
                  <a:cubicBezTo>
                    <a:pt x="264" y="667"/>
                    <a:pt x="264" y="667"/>
                    <a:pt x="264" y="667"/>
                  </a:cubicBezTo>
                  <a:cubicBezTo>
                    <a:pt x="264" y="667"/>
                    <a:pt x="264" y="667"/>
                    <a:pt x="264" y="667"/>
                  </a:cubicBezTo>
                  <a:cubicBezTo>
                    <a:pt x="263" y="667"/>
                    <a:pt x="263" y="667"/>
                    <a:pt x="263" y="667"/>
                  </a:cubicBezTo>
                  <a:cubicBezTo>
                    <a:pt x="263" y="666"/>
                    <a:pt x="263" y="666"/>
                    <a:pt x="263" y="666"/>
                  </a:cubicBezTo>
                  <a:cubicBezTo>
                    <a:pt x="263" y="666"/>
                    <a:pt x="263" y="666"/>
                    <a:pt x="263" y="666"/>
                  </a:cubicBezTo>
                  <a:cubicBezTo>
                    <a:pt x="264" y="667"/>
                    <a:pt x="264" y="667"/>
                    <a:pt x="264" y="667"/>
                  </a:cubicBezTo>
                  <a:cubicBezTo>
                    <a:pt x="265" y="667"/>
                    <a:pt x="265" y="667"/>
                    <a:pt x="265" y="667"/>
                  </a:cubicBezTo>
                  <a:cubicBezTo>
                    <a:pt x="265" y="667"/>
                    <a:pt x="265" y="667"/>
                    <a:pt x="265" y="667"/>
                  </a:cubicBezTo>
                  <a:cubicBezTo>
                    <a:pt x="266" y="666"/>
                    <a:pt x="266" y="666"/>
                    <a:pt x="266" y="666"/>
                  </a:cubicBezTo>
                  <a:cubicBezTo>
                    <a:pt x="266" y="666"/>
                    <a:pt x="266" y="666"/>
                    <a:pt x="266" y="666"/>
                  </a:cubicBezTo>
                  <a:cubicBezTo>
                    <a:pt x="266" y="666"/>
                    <a:pt x="266" y="666"/>
                    <a:pt x="266" y="666"/>
                  </a:cubicBezTo>
                  <a:cubicBezTo>
                    <a:pt x="266" y="666"/>
                    <a:pt x="266" y="666"/>
                    <a:pt x="266" y="666"/>
                  </a:cubicBezTo>
                  <a:cubicBezTo>
                    <a:pt x="266" y="666"/>
                    <a:pt x="266" y="666"/>
                    <a:pt x="266" y="666"/>
                  </a:cubicBezTo>
                  <a:cubicBezTo>
                    <a:pt x="266" y="665"/>
                    <a:pt x="266" y="665"/>
                    <a:pt x="266" y="665"/>
                  </a:cubicBezTo>
                  <a:cubicBezTo>
                    <a:pt x="266" y="665"/>
                    <a:pt x="266" y="665"/>
                    <a:pt x="266" y="665"/>
                  </a:cubicBezTo>
                  <a:cubicBezTo>
                    <a:pt x="266" y="665"/>
                    <a:pt x="266" y="665"/>
                    <a:pt x="266" y="665"/>
                  </a:cubicBezTo>
                  <a:cubicBezTo>
                    <a:pt x="266" y="665"/>
                    <a:pt x="266" y="665"/>
                    <a:pt x="266" y="665"/>
                  </a:cubicBezTo>
                  <a:cubicBezTo>
                    <a:pt x="265" y="665"/>
                    <a:pt x="265" y="665"/>
                    <a:pt x="265" y="665"/>
                  </a:cubicBezTo>
                  <a:cubicBezTo>
                    <a:pt x="265" y="665"/>
                    <a:pt x="265" y="665"/>
                    <a:pt x="265" y="665"/>
                  </a:cubicBezTo>
                  <a:cubicBezTo>
                    <a:pt x="265" y="665"/>
                    <a:pt x="265" y="665"/>
                    <a:pt x="265" y="665"/>
                  </a:cubicBezTo>
                  <a:cubicBezTo>
                    <a:pt x="265" y="665"/>
                    <a:pt x="265" y="665"/>
                    <a:pt x="265" y="665"/>
                  </a:cubicBezTo>
                  <a:cubicBezTo>
                    <a:pt x="265" y="664"/>
                    <a:pt x="265" y="664"/>
                    <a:pt x="265" y="664"/>
                  </a:cubicBezTo>
                  <a:cubicBezTo>
                    <a:pt x="265" y="664"/>
                    <a:pt x="265" y="664"/>
                    <a:pt x="265" y="664"/>
                  </a:cubicBezTo>
                  <a:cubicBezTo>
                    <a:pt x="265" y="664"/>
                    <a:pt x="265" y="664"/>
                    <a:pt x="265" y="664"/>
                  </a:cubicBezTo>
                  <a:cubicBezTo>
                    <a:pt x="265" y="664"/>
                    <a:pt x="265" y="664"/>
                    <a:pt x="265" y="664"/>
                  </a:cubicBezTo>
                  <a:cubicBezTo>
                    <a:pt x="265" y="664"/>
                    <a:pt x="265" y="664"/>
                    <a:pt x="265" y="664"/>
                  </a:cubicBezTo>
                  <a:cubicBezTo>
                    <a:pt x="264" y="664"/>
                    <a:pt x="264" y="664"/>
                    <a:pt x="264" y="664"/>
                  </a:cubicBezTo>
                  <a:cubicBezTo>
                    <a:pt x="265" y="664"/>
                    <a:pt x="265" y="664"/>
                    <a:pt x="265" y="664"/>
                  </a:cubicBezTo>
                  <a:cubicBezTo>
                    <a:pt x="265" y="663"/>
                    <a:pt x="265" y="663"/>
                    <a:pt x="265" y="663"/>
                  </a:cubicBezTo>
                  <a:cubicBezTo>
                    <a:pt x="264" y="663"/>
                    <a:pt x="264" y="663"/>
                    <a:pt x="264" y="663"/>
                  </a:cubicBezTo>
                  <a:cubicBezTo>
                    <a:pt x="264" y="663"/>
                    <a:pt x="264" y="663"/>
                    <a:pt x="264" y="663"/>
                  </a:cubicBezTo>
                  <a:cubicBezTo>
                    <a:pt x="265" y="662"/>
                    <a:pt x="265" y="662"/>
                    <a:pt x="265" y="662"/>
                  </a:cubicBezTo>
                  <a:cubicBezTo>
                    <a:pt x="265" y="662"/>
                    <a:pt x="265" y="662"/>
                    <a:pt x="265" y="662"/>
                  </a:cubicBezTo>
                  <a:cubicBezTo>
                    <a:pt x="265" y="662"/>
                    <a:pt x="265" y="662"/>
                    <a:pt x="265" y="662"/>
                  </a:cubicBezTo>
                  <a:cubicBezTo>
                    <a:pt x="265" y="662"/>
                    <a:pt x="265" y="662"/>
                    <a:pt x="265" y="662"/>
                  </a:cubicBezTo>
                  <a:cubicBezTo>
                    <a:pt x="265" y="662"/>
                    <a:pt x="265" y="662"/>
                    <a:pt x="265" y="662"/>
                  </a:cubicBezTo>
                  <a:cubicBezTo>
                    <a:pt x="266" y="661"/>
                    <a:pt x="266" y="661"/>
                    <a:pt x="266" y="661"/>
                  </a:cubicBezTo>
                  <a:cubicBezTo>
                    <a:pt x="266" y="660"/>
                    <a:pt x="266" y="660"/>
                    <a:pt x="266" y="660"/>
                  </a:cubicBezTo>
                  <a:cubicBezTo>
                    <a:pt x="266" y="661"/>
                    <a:pt x="266" y="661"/>
                    <a:pt x="266" y="661"/>
                  </a:cubicBezTo>
                  <a:cubicBezTo>
                    <a:pt x="266" y="661"/>
                    <a:pt x="266" y="661"/>
                    <a:pt x="266" y="661"/>
                  </a:cubicBezTo>
                  <a:cubicBezTo>
                    <a:pt x="266" y="661"/>
                    <a:pt x="266" y="661"/>
                    <a:pt x="266" y="661"/>
                  </a:cubicBezTo>
                  <a:cubicBezTo>
                    <a:pt x="266" y="661"/>
                    <a:pt x="266" y="661"/>
                    <a:pt x="266" y="661"/>
                  </a:cubicBezTo>
                  <a:cubicBezTo>
                    <a:pt x="267" y="661"/>
                    <a:pt x="267" y="661"/>
                    <a:pt x="267" y="661"/>
                  </a:cubicBezTo>
                  <a:cubicBezTo>
                    <a:pt x="267" y="660"/>
                    <a:pt x="267" y="660"/>
                    <a:pt x="267" y="660"/>
                  </a:cubicBezTo>
                  <a:cubicBezTo>
                    <a:pt x="267" y="659"/>
                    <a:pt x="267" y="659"/>
                    <a:pt x="267" y="659"/>
                  </a:cubicBezTo>
                  <a:cubicBezTo>
                    <a:pt x="269" y="658"/>
                    <a:pt x="269" y="658"/>
                    <a:pt x="269" y="658"/>
                  </a:cubicBezTo>
                  <a:cubicBezTo>
                    <a:pt x="269" y="658"/>
                    <a:pt x="269" y="658"/>
                    <a:pt x="269" y="658"/>
                  </a:cubicBezTo>
                  <a:cubicBezTo>
                    <a:pt x="270" y="658"/>
                    <a:pt x="270" y="658"/>
                    <a:pt x="270" y="658"/>
                  </a:cubicBezTo>
                  <a:cubicBezTo>
                    <a:pt x="270" y="658"/>
                    <a:pt x="270" y="658"/>
                    <a:pt x="270" y="658"/>
                  </a:cubicBezTo>
                  <a:cubicBezTo>
                    <a:pt x="271" y="656"/>
                    <a:pt x="271" y="656"/>
                    <a:pt x="271" y="656"/>
                  </a:cubicBezTo>
                  <a:cubicBezTo>
                    <a:pt x="271" y="656"/>
                    <a:pt x="271" y="656"/>
                    <a:pt x="271" y="656"/>
                  </a:cubicBezTo>
                  <a:cubicBezTo>
                    <a:pt x="270" y="657"/>
                    <a:pt x="270" y="657"/>
                    <a:pt x="270" y="657"/>
                  </a:cubicBezTo>
                  <a:cubicBezTo>
                    <a:pt x="270" y="657"/>
                    <a:pt x="270" y="657"/>
                    <a:pt x="270" y="657"/>
                  </a:cubicBezTo>
                  <a:cubicBezTo>
                    <a:pt x="270" y="656"/>
                    <a:pt x="270" y="656"/>
                    <a:pt x="270" y="656"/>
                  </a:cubicBezTo>
                  <a:cubicBezTo>
                    <a:pt x="270" y="656"/>
                    <a:pt x="270" y="656"/>
                    <a:pt x="270" y="656"/>
                  </a:cubicBezTo>
                  <a:cubicBezTo>
                    <a:pt x="270" y="656"/>
                    <a:pt x="270" y="656"/>
                    <a:pt x="270" y="656"/>
                  </a:cubicBezTo>
                  <a:cubicBezTo>
                    <a:pt x="270" y="656"/>
                    <a:pt x="270" y="656"/>
                    <a:pt x="270" y="656"/>
                  </a:cubicBezTo>
                  <a:cubicBezTo>
                    <a:pt x="270" y="656"/>
                    <a:pt x="270" y="656"/>
                    <a:pt x="270" y="656"/>
                  </a:cubicBezTo>
                  <a:cubicBezTo>
                    <a:pt x="270" y="656"/>
                    <a:pt x="270" y="656"/>
                    <a:pt x="270" y="656"/>
                  </a:cubicBezTo>
                  <a:cubicBezTo>
                    <a:pt x="271" y="656"/>
                    <a:pt x="271" y="656"/>
                    <a:pt x="271" y="656"/>
                  </a:cubicBezTo>
                  <a:cubicBezTo>
                    <a:pt x="271" y="656"/>
                    <a:pt x="271" y="656"/>
                    <a:pt x="271" y="656"/>
                  </a:cubicBezTo>
                  <a:cubicBezTo>
                    <a:pt x="272" y="656"/>
                    <a:pt x="272" y="656"/>
                    <a:pt x="272" y="656"/>
                  </a:cubicBezTo>
                  <a:cubicBezTo>
                    <a:pt x="272" y="656"/>
                    <a:pt x="272" y="656"/>
                    <a:pt x="272" y="656"/>
                  </a:cubicBezTo>
                  <a:cubicBezTo>
                    <a:pt x="272" y="656"/>
                    <a:pt x="272" y="656"/>
                    <a:pt x="272" y="656"/>
                  </a:cubicBezTo>
                  <a:cubicBezTo>
                    <a:pt x="272" y="656"/>
                    <a:pt x="272" y="656"/>
                    <a:pt x="272" y="656"/>
                  </a:cubicBezTo>
                  <a:cubicBezTo>
                    <a:pt x="272" y="656"/>
                    <a:pt x="272" y="656"/>
                    <a:pt x="272" y="656"/>
                  </a:cubicBezTo>
                  <a:cubicBezTo>
                    <a:pt x="272" y="655"/>
                    <a:pt x="272" y="655"/>
                    <a:pt x="272" y="655"/>
                  </a:cubicBezTo>
                  <a:cubicBezTo>
                    <a:pt x="272" y="655"/>
                    <a:pt x="272" y="655"/>
                    <a:pt x="272" y="655"/>
                  </a:cubicBezTo>
                  <a:cubicBezTo>
                    <a:pt x="272" y="655"/>
                    <a:pt x="272" y="655"/>
                    <a:pt x="272" y="655"/>
                  </a:cubicBezTo>
                  <a:cubicBezTo>
                    <a:pt x="272" y="655"/>
                    <a:pt x="272" y="655"/>
                    <a:pt x="272" y="655"/>
                  </a:cubicBezTo>
                  <a:cubicBezTo>
                    <a:pt x="271" y="655"/>
                    <a:pt x="271" y="655"/>
                    <a:pt x="271" y="655"/>
                  </a:cubicBezTo>
                  <a:cubicBezTo>
                    <a:pt x="270" y="655"/>
                    <a:pt x="270" y="655"/>
                    <a:pt x="270" y="655"/>
                  </a:cubicBezTo>
                  <a:cubicBezTo>
                    <a:pt x="270" y="655"/>
                    <a:pt x="270" y="655"/>
                    <a:pt x="270" y="655"/>
                  </a:cubicBezTo>
                  <a:cubicBezTo>
                    <a:pt x="270" y="655"/>
                    <a:pt x="270" y="655"/>
                    <a:pt x="270" y="655"/>
                  </a:cubicBezTo>
                  <a:cubicBezTo>
                    <a:pt x="270" y="655"/>
                    <a:pt x="270" y="655"/>
                    <a:pt x="270" y="655"/>
                  </a:cubicBezTo>
                  <a:cubicBezTo>
                    <a:pt x="270" y="655"/>
                    <a:pt x="270" y="655"/>
                    <a:pt x="270" y="655"/>
                  </a:cubicBezTo>
                  <a:cubicBezTo>
                    <a:pt x="270" y="655"/>
                    <a:pt x="270" y="655"/>
                    <a:pt x="270" y="655"/>
                  </a:cubicBezTo>
                  <a:cubicBezTo>
                    <a:pt x="271" y="655"/>
                    <a:pt x="271" y="655"/>
                    <a:pt x="271" y="655"/>
                  </a:cubicBezTo>
                  <a:cubicBezTo>
                    <a:pt x="271" y="654"/>
                    <a:pt x="271" y="654"/>
                    <a:pt x="271" y="654"/>
                  </a:cubicBezTo>
                  <a:cubicBezTo>
                    <a:pt x="270" y="654"/>
                    <a:pt x="270" y="654"/>
                    <a:pt x="270" y="654"/>
                  </a:cubicBezTo>
                  <a:cubicBezTo>
                    <a:pt x="269" y="654"/>
                    <a:pt x="269" y="654"/>
                    <a:pt x="269" y="654"/>
                  </a:cubicBezTo>
                  <a:cubicBezTo>
                    <a:pt x="269" y="654"/>
                    <a:pt x="269" y="654"/>
                    <a:pt x="269" y="654"/>
                  </a:cubicBezTo>
                  <a:cubicBezTo>
                    <a:pt x="269" y="654"/>
                    <a:pt x="269" y="654"/>
                    <a:pt x="269" y="654"/>
                  </a:cubicBezTo>
                  <a:cubicBezTo>
                    <a:pt x="268" y="654"/>
                    <a:pt x="268" y="654"/>
                    <a:pt x="268" y="654"/>
                  </a:cubicBezTo>
                  <a:cubicBezTo>
                    <a:pt x="268" y="654"/>
                    <a:pt x="268" y="654"/>
                    <a:pt x="268" y="654"/>
                  </a:cubicBezTo>
                  <a:cubicBezTo>
                    <a:pt x="268" y="653"/>
                    <a:pt x="268" y="653"/>
                    <a:pt x="268" y="653"/>
                  </a:cubicBezTo>
                  <a:cubicBezTo>
                    <a:pt x="268" y="653"/>
                    <a:pt x="268" y="653"/>
                    <a:pt x="268" y="653"/>
                  </a:cubicBezTo>
                  <a:cubicBezTo>
                    <a:pt x="269" y="653"/>
                    <a:pt x="269" y="653"/>
                    <a:pt x="269" y="653"/>
                  </a:cubicBezTo>
                  <a:cubicBezTo>
                    <a:pt x="269" y="653"/>
                    <a:pt x="269" y="653"/>
                    <a:pt x="269" y="653"/>
                  </a:cubicBezTo>
                  <a:cubicBezTo>
                    <a:pt x="268" y="652"/>
                    <a:pt x="268" y="652"/>
                    <a:pt x="268" y="652"/>
                  </a:cubicBezTo>
                  <a:cubicBezTo>
                    <a:pt x="268" y="652"/>
                    <a:pt x="268" y="652"/>
                    <a:pt x="268" y="652"/>
                  </a:cubicBezTo>
                  <a:cubicBezTo>
                    <a:pt x="268" y="652"/>
                    <a:pt x="268" y="652"/>
                    <a:pt x="268" y="652"/>
                  </a:cubicBezTo>
                  <a:cubicBezTo>
                    <a:pt x="269" y="652"/>
                    <a:pt x="269" y="652"/>
                    <a:pt x="269" y="652"/>
                  </a:cubicBezTo>
                  <a:cubicBezTo>
                    <a:pt x="271" y="653"/>
                    <a:pt x="271" y="653"/>
                    <a:pt x="271" y="653"/>
                  </a:cubicBezTo>
                  <a:cubicBezTo>
                    <a:pt x="271" y="653"/>
                    <a:pt x="271" y="653"/>
                    <a:pt x="271" y="653"/>
                  </a:cubicBezTo>
                  <a:cubicBezTo>
                    <a:pt x="271" y="653"/>
                    <a:pt x="271" y="653"/>
                    <a:pt x="271" y="653"/>
                  </a:cubicBezTo>
                  <a:cubicBezTo>
                    <a:pt x="271" y="652"/>
                    <a:pt x="271" y="652"/>
                    <a:pt x="271" y="652"/>
                  </a:cubicBezTo>
                  <a:cubicBezTo>
                    <a:pt x="271" y="652"/>
                    <a:pt x="271" y="652"/>
                    <a:pt x="271" y="652"/>
                  </a:cubicBezTo>
                  <a:cubicBezTo>
                    <a:pt x="271" y="652"/>
                    <a:pt x="271" y="652"/>
                    <a:pt x="271" y="652"/>
                  </a:cubicBezTo>
                  <a:cubicBezTo>
                    <a:pt x="271" y="652"/>
                    <a:pt x="271" y="652"/>
                    <a:pt x="271" y="652"/>
                  </a:cubicBezTo>
                  <a:cubicBezTo>
                    <a:pt x="271" y="652"/>
                    <a:pt x="271" y="652"/>
                    <a:pt x="271" y="652"/>
                  </a:cubicBezTo>
                  <a:cubicBezTo>
                    <a:pt x="270" y="651"/>
                    <a:pt x="270" y="651"/>
                    <a:pt x="270" y="651"/>
                  </a:cubicBezTo>
                  <a:cubicBezTo>
                    <a:pt x="270" y="651"/>
                    <a:pt x="270" y="651"/>
                    <a:pt x="270" y="651"/>
                  </a:cubicBezTo>
                  <a:cubicBezTo>
                    <a:pt x="272" y="651"/>
                    <a:pt x="272" y="651"/>
                    <a:pt x="272" y="651"/>
                  </a:cubicBezTo>
                  <a:cubicBezTo>
                    <a:pt x="272" y="651"/>
                    <a:pt x="272" y="651"/>
                    <a:pt x="272" y="651"/>
                  </a:cubicBezTo>
                  <a:cubicBezTo>
                    <a:pt x="270" y="650"/>
                    <a:pt x="270" y="650"/>
                    <a:pt x="270" y="650"/>
                  </a:cubicBezTo>
                  <a:cubicBezTo>
                    <a:pt x="270" y="650"/>
                    <a:pt x="270" y="650"/>
                    <a:pt x="270" y="650"/>
                  </a:cubicBezTo>
                  <a:cubicBezTo>
                    <a:pt x="271" y="650"/>
                    <a:pt x="271" y="650"/>
                    <a:pt x="271" y="650"/>
                  </a:cubicBezTo>
                  <a:cubicBezTo>
                    <a:pt x="271" y="650"/>
                    <a:pt x="271" y="650"/>
                    <a:pt x="271" y="650"/>
                  </a:cubicBezTo>
                  <a:cubicBezTo>
                    <a:pt x="271" y="649"/>
                    <a:pt x="271" y="649"/>
                    <a:pt x="271" y="649"/>
                  </a:cubicBezTo>
                  <a:cubicBezTo>
                    <a:pt x="271" y="649"/>
                    <a:pt x="271" y="649"/>
                    <a:pt x="271" y="649"/>
                  </a:cubicBezTo>
                  <a:cubicBezTo>
                    <a:pt x="271" y="649"/>
                    <a:pt x="271" y="649"/>
                    <a:pt x="271" y="649"/>
                  </a:cubicBezTo>
                  <a:cubicBezTo>
                    <a:pt x="271" y="649"/>
                    <a:pt x="271" y="649"/>
                    <a:pt x="271" y="649"/>
                  </a:cubicBezTo>
                  <a:cubicBezTo>
                    <a:pt x="271" y="649"/>
                    <a:pt x="271" y="649"/>
                    <a:pt x="271" y="649"/>
                  </a:cubicBezTo>
                  <a:cubicBezTo>
                    <a:pt x="271" y="649"/>
                    <a:pt x="271" y="649"/>
                    <a:pt x="271" y="649"/>
                  </a:cubicBezTo>
                  <a:cubicBezTo>
                    <a:pt x="272" y="649"/>
                    <a:pt x="272" y="649"/>
                    <a:pt x="272" y="649"/>
                  </a:cubicBezTo>
                  <a:cubicBezTo>
                    <a:pt x="272" y="650"/>
                    <a:pt x="272" y="650"/>
                    <a:pt x="272" y="650"/>
                  </a:cubicBezTo>
                  <a:cubicBezTo>
                    <a:pt x="272" y="651"/>
                    <a:pt x="272" y="651"/>
                    <a:pt x="272" y="651"/>
                  </a:cubicBezTo>
                  <a:cubicBezTo>
                    <a:pt x="273" y="651"/>
                    <a:pt x="273" y="651"/>
                    <a:pt x="273" y="651"/>
                  </a:cubicBezTo>
                  <a:cubicBezTo>
                    <a:pt x="273" y="650"/>
                    <a:pt x="273" y="650"/>
                    <a:pt x="273" y="650"/>
                  </a:cubicBezTo>
                  <a:cubicBezTo>
                    <a:pt x="273" y="650"/>
                    <a:pt x="273" y="650"/>
                    <a:pt x="273" y="650"/>
                  </a:cubicBezTo>
                  <a:cubicBezTo>
                    <a:pt x="273" y="650"/>
                    <a:pt x="273" y="650"/>
                    <a:pt x="273" y="650"/>
                  </a:cubicBezTo>
                  <a:cubicBezTo>
                    <a:pt x="273" y="649"/>
                    <a:pt x="273" y="649"/>
                    <a:pt x="273" y="649"/>
                  </a:cubicBezTo>
                  <a:cubicBezTo>
                    <a:pt x="273" y="649"/>
                    <a:pt x="273" y="649"/>
                    <a:pt x="273" y="649"/>
                  </a:cubicBezTo>
                  <a:cubicBezTo>
                    <a:pt x="273" y="649"/>
                    <a:pt x="273" y="649"/>
                    <a:pt x="273" y="649"/>
                  </a:cubicBezTo>
                  <a:cubicBezTo>
                    <a:pt x="273" y="649"/>
                    <a:pt x="273" y="649"/>
                    <a:pt x="273" y="649"/>
                  </a:cubicBezTo>
                  <a:cubicBezTo>
                    <a:pt x="273" y="649"/>
                    <a:pt x="273" y="649"/>
                    <a:pt x="273" y="649"/>
                  </a:cubicBezTo>
                  <a:cubicBezTo>
                    <a:pt x="273" y="649"/>
                    <a:pt x="273" y="649"/>
                    <a:pt x="273" y="649"/>
                  </a:cubicBezTo>
                  <a:cubicBezTo>
                    <a:pt x="273" y="649"/>
                    <a:pt x="273" y="649"/>
                    <a:pt x="273" y="649"/>
                  </a:cubicBezTo>
                  <a:cubicBezTo>
                    <a:pt x="273" y="649"/>
                    <a:pt x="273" y="649"/>
                    <a:pt x="273" y="649"/>
                  </a:cubicBezTo>
                  <a:cubicBezTo>
                    <a:pt x="273" y="649"/>
                    <a:pt x="273" y="649"/>
                    <a:pt x="273" y="649"/>
                  </a:cubicBezTo>
                  <a:cubicBezTo>
                    <a:pt x="274" y="649"/>
                    <a:pt x="274" y="649"/>
                    <a:pt x="274" y="649"/>
                  </a:cubicBezTo>
                  <a:cubicBezTo>
                    <a:pt x="274" y="649"/>
                    <a:pt x="274" y="649"/>
                    <a:pt x="274" y="649"/>
                  </a:cubicBezTo>
                  <a:cubicBezTo>
                    <a:pt x="274" y="649"/>
                    <a:pt x="274" y="649"/>
                    <a:pt x="274" y="649"/>
                  </a:cubicBezTo>
                  <a:cubicBezTo>
                    <a:pt x="274" y="649"/>
                    <a:pt x="274" y="649"/>
                    <a:pt x="274" y="649"/>
                  </a:cubicBezTo>
                  <a:cubicBezTo>
                    <a:pt x="274" y="649"/>
                    <a:pt x="274" y="649"/>
                    <a:pt x="274" y="649"/>
                  </a:cubicBezTo>
                  <a:cubicBezTo>
                    <a:pt x="273" y="649"/>
                    <a:pt x="273" y="649"/>
                    <a:pt x="273" y="649"/>
                  </a:cubicBezTo>
                  <a:cubicBezTo>
                    <a:pt x="274" y="648"/>
                    <a:pt x="274" y="648"/>
                    <a:pt x="274" y="648"/>
                  </a:cubicBezTo>
                  <a:cubicBezTo>
                    <a:pt x="274" y="648"/>
                    <a:pt x="274" y="648"/>
                    <a:pt x="274" y="648"/>
                  </a:cubicBezTo>
                  <a:cubicBezTo>
                    <a:pt x="274" y="648"/>
                    <a:pt x="274" y="648"/>
                    <a:pt x="274" y="648"/>
                  </a:cubicBezTo>
                  <a:cubicBezTo>
                    <a:pt x="274" y="648"/>
                    <a:pt x="274" y="648"/>
                    <a:pt x="274" y="648"/>
                  </a:cubicBezTo>
                  <a:cubicBezTo>
                    <a:pt x="275" y="648"/>
                    <a:pt x="275" y="648"/>
                    <a:pt x="275" y="648"/>
                  </a:cubicBezTo>
                  <a:cubicBezTo>
                    <a:pt x="275" y="648"/>
                    <a:pt x="275" y="648"/>
                    <a:pt x="275" y="648"/>
                  </a:cubicBezTo>
                  <a:cubicBezTo>
                    <a:pt x="275" y="647"/>
                    <a:pt x="275" y="647"/>
                    <a:pt x="275" y="647"/>
                  </a:cubicBezTo>
                  <a:cubicBezTo>
                    <a:pt x="275" y="647"/>
                    <a:pt x="275" y="647"/>
                    <a:pt x="275" y="647"/>
                  </a:cubicBezTo>
                  <a:cubicBezTo>
                    <a:pt x="274" y="647"/>
                    <a:pt x="274" y="647"/>
                    <a:pt x="274" y="647"/>
                  </a:cubicBezTo>
                  <a:cubicBezTo>
                    <a:pt x="274" y="647"/>
                    <a:pt x="274" y="647"/>
                    <a:pt x="274" y="647"/>
                  </a:cubicBezTo>
                  <a:cubicBezTo>
                    <a:pt x="274" y="647"/>
                    <a:pt x="274" y="647"/>
                    <a:pt x="274" y="647"/>
                  </a:cubicBezTo>
                  <a:cubicBezTo>
                    <a:pt x="273" y="647"/>
                    <a:pt x="273" y="647"/>
                    <a:pt x="273" y="647"/>
                  </a:cubicBezTo>
                  <a:cubicBezTo>
                    <a:pt x="273" y="647"/>
                    <a:pt x="273" y="647"/>
                    <a:pt x="273" y="647"/>
                  </a:cubicBezTo>
                  <a:cubicBezTo>
                    <a:pt x="273" y="647"/>
                    <a:pt x="273" y="647"/>
                    <a:pt x="273" y="647"/>
                  </a:cubicBezTo>
                  <a:cubicBezTo>
                    <a:pt x="273" y="646"/>
                    <a:pt x="273" y="646"/>
                    <a:pt x="273" y="646"/>
                  </a:cubicBezTo>
                  <a:cubicBezTo>
                    <a:pt x="273" y="646"/>
                    <a:pt x="273" y="646"/>
                    <a:pt x="273" y="646"/>
                  </a:cubicBezTo>
                  <a:cubicBezTo>
                    <a:pt x="273" y="646"/>
                    <a:pt x="273" y="646"/>
                    <a:pt x="273" y="646"/>
                  </a:cubicBezTo>
                  <a:cubicBezTo>
                    <a:pt x="273" y="646"/>
                    <a:pt x="273" y="646"/>
                    <a:pt x="273" y="646"/>
                  </a:cubicBezTo>
                  <a:cubicBezTo>
                    <a:pt x="273" y="646"/>
                    <a:pt x="273" y="646"/>
                    <a:pt x="273" y="646"/>
                  </a:cubicBezTo>
                  <a:cubicBezTo>
                    <a:pt x="274" y="646"/>
                    <a:pt x="274" y="646"/>
                    <a:pt x="274" y="646"/>
                  </a:cubicBezTo>
                  <a:cubicBezTo>
                    <a:pt x="274" y="646"/>
                    <a:pt x="274" y="646"/>
                    <a:pt x="274" y="646"/>
                  </a:cubicBezTo>
                  <a:cubicBezTo>
                    <a:pt x="274" y="646"/>
                    <a:pt x="274" y="646"/>
                    <a:pt x="274" y="646"/>
                  </a:cubicBezTo>
                  <a:cubicBezTo>
                    <a:pt x="274" y="645"/>
                    <a:pt x="274" y="645"/>
                    <a:pt x="274" y="645"/>
                  </a:cubicBezTo>
                  <a:cubicBezTo>
                    <a:pt x="274" y="645"/>
                    <a:pt x="274" y="645"/>
                    <a:pt x="274" y="645"/>
                  </a:cubicBezTo>
                  <a:cubicBezTo>
                    <a:pt x="274" y="645"/>
                    <a:pt x="274" y="645"/>
                    <a:pt x="274" y="645"/>
                  </a:cubicBezTo>
                  <a:cubicBezTo>
                    <a:pt x="275" y="645"/>
                    <a:pt x="275" y="645"/>
                    <a:pt x="275" y="645"/>
                  </a:cubicBezTo>
                  <a:cubicBezTo>
                    <a:pt x="275" y="645"/>
                    <a:pt x="275" y="645"/>
                    <a:pt x="275" y="645"/>
                  </a:cubicBezTo>
                  <a:cubicBezTo>
                    <a:pt x="275" y="645"/>
                    <a:pt x="275" y="645"/>
                    <a:pt x="275" y="645"/>
                  </a:cubicBezTo>
                  <a:cubicBezTo>
                    <a:pt x="275" y="645"/>
                    <a:pt x="275" y="645"/>
                    <a:pt x="275" y="645"/>
                  </a:cubicBezTo>
                  <a:cubicBezTo>
                    <a:pt x="275" y="645"/>
                    <a:pt x="275" y="645"/>
                    <a:pt x="275" y="645"/>
                  </a:cubicBezTo>
                  <a:cubicBezTo>
                    <a:pt x="276" y="646"/>
                    <a:pt x="276" y="646"/>
                    <a:pt x="276" y="646"/>
                  </a:cubicBezTo>
                  <a:cubicBezTo>
                    <a:pt x="276" y="646"/>
                    <a:pt x="276" y="646"/>
                    <a:pt x="276" y="646"/>
                  </a:cubicBezTo>
                  <a:cubicBezTo>
                    <a:pt x="276" y="646"/>
                    <a:pt x="276" y="646"/>
                    <a:pt x="276" y="646"/>
                  </a:cubicBezTo>
                  <a:cubicBezTo>
                    <a:pt x="276" y="646"/>
                    <a:pt x="276" y="646"/>
                    <a:pt x="276" y="646"/>
                  </a:cubicBezTo>
                  <a:cubicBezTo>
                    <a:pt x="276" y="646"/>
                    <a:pt x="276" y="646"/>
                    <a:pt x="276" y="646"/>
                  </a:cubicBezTo>
                  <a:cubicBezTo>
                    <a:pt x="276" y="646"/>
                    <a:pt x="276" y="646"/>
                    <a:pt x="276" y="646"/>
                  </a:cubicBezTo>
                  <a:cubicBezTo>
                    <a:pt x="276" y="645"/>
                    <a:pt x="276" y="645"/>
                    <a:pt x="276" y="645"/>
                  </a:cubicBezTo>
                  <a:cubicBezTo>
                    <a:pt x="276" y="645"/>
                    <a:pt x="276" y="645"/>
                    <a:pt x="276" y="645"/>
                  </a:cubicBezTo>
                  <a:cubicBezTo>
                    <a:pt x="277" y="645"/>
                    <a:pt x="277" y="645"/>
                    <a:pt x="277" y="645"/>
                  </a:cubicBezTo>
                  <a:cubicBezTo>
                    <a:pt x="276" y="644"/>
                    <a:pt x="276" y="644"/>
                    <a:pt x="276" y="644"/>
                  </a:cubicBezTo>
                  <a:cubicBezTo>
                    <a:pt x="276" y="644"/>
                    <a:pt x="276" y="644"/>
                    <a:pt x="276" y="644"/>
                  </a:cubicBezTo>
                  <a:cubicBezTo>
                    <a:pt x="276" y="644"/>
                    <a:pt x="276" y="644"/>
                    <a:pt x="276" y="644"/>
                  </a:cubicBezTo>
                  <a:cubicBezTo>
                    <a:pt x="275" y="644"/>
                    <a:pt x="275" y="644"/>
                    <a:pt x="275" y="644"/>
                  </a:cubicBezTo>
                  <a:cubicBezTo>
                    <a:pt x="275" y="644"/>
                    <a:pt x="275" y="644"/>
                    <a:pt x="275" y="644"/>
                  </a:cubicBezTo>
                  <a:cubicBezTo>
                    <a:pt x="275" y="644"/>
                    <a:pt x="275" y="644"/>
                    <a:pt x="275" y="644"/>
                  </a:cubicBezTo>
                  <a:cubicBezTo>
                    <a:pt x="275" y="644"/>
                    <a:pt x="275" y="644"/>
                    <a:pt x="275" y="644"/>
                  </a:cubicBezTo>
                  <a:cubicBezTo>
                    <a:pt x="275" y="644"/>
                    <a:pt x="275" y="644"/>
                    <a:pt x="275" y="644"/>
                  </a:cubicBezTo>
                  <a:cubicBezTo>
                    <a:pt x="275" y="643"/>
                    <a:pt x="275" y="643"/>
                    <a:pt x="275" y="643"/>
                  </a:cubicBezTo>
                  <a:cubicBezTo>
                    <a:pt x="275" y="643"/>
                    <a:pt x="275" y="643"/>
                    <a:pt x="275" y="643"/>
                  </a:cubicBezTo>
                  <a:cubicBezTo>
                    <a:pt x="274" y="643"/>
                    <a:pt x="274" y="643"/>
                    <a:pt x="274" y="643"/>
                  </a:cubicBezTo>
                  <a:cubicBezTo>
                    <a:pt x="274" y="643"/>
                    <a:pt x="274" y="643"/>
                    <a:pt x="274" y="643"/>
                  </a:cubicBezTo>
                  <a:cubicBezTo>
                    <a:pt x="273" y="642"/>
                    <a:pt x="273" y="642"/>
                    <a:pt x="273" y="642"/>
                  </a:cubicBezTo>
                  <a:cubicBezTo>
                    <a:pt x="272" y="642"/>
                    <a:pt x="272" y="642"/>
                    <a:pt x="272" y="642"/>
                  </a:cubicBezTo>
                  <a:cubicBezTo>
                    <a:pt x="272" y="642"/>
                    <a:pt x="272" y="642"/>
                    <a:pt x="272" y="642"/>
                  </a:cubicBezTo>
                  <a:cubicBezTo>
                    <a:pt x="271" y="642"/>
                    <a:pt x="271" y="642"/>
                    <a:pt x="271" y="642"/>
                  </a:cubicBezTo>
                  <a:cubicBezTo>
                    <a:pt x="272" y="642"/>
                    <a:pt x="272" y="642"/>
                    <a:pt x="272" y="642"/>
                  </a:cubicBezTo>
                  <a:cubicBezTo>
                    <a:pt x="275" y="642"/>
                    <a:pt x="275" y="642"/>
                    <a:pt x="275" y="642"/>
                  </a:cubicBezTo>
                  <a:cubicBezTo>
                    <a:pt x="275" y="643"/>
                    <a:pt x="275" y="643"/>
                    <a:pt x="275" y="643"/>
                  </a:cubicBezTo>
                  <a:cubicBezTo>
                    <a:pt x="275" y="643"/>
                    <a:pt x="275" y="643"/>
                    <a:pt x="275" y="643"/>
                  </a:cubicBezTo>
                  <a:cubicBezTo>
                    <a:pt x="276" y="643"/>
                    <a:pt x="276" y="643"/>
                    <a:pt x="276" y="643"/>
                  </a:cubicBezTo>
                  <a:cubicBezTo>
                    <a:pt x="276" y="643"/>
                    <a:pt x="276" y="643"/>
                    <a:pt x="276" y="643"/>
                  </a:cubicBezTo>
                  <a:cubicBezTo>
                    <a:pt x="276" y="643"/>
                    <a:pt x="276" y="643"/>
                    <a:pt x="276" y="643"/>
                  </a:cubicBezTo>
                  <a:cubicBezTo>
                    <a:pt x="276" y="643"/>
                    <a:pt x="276" y="643"/>
                    <a:pt x="276" y="643"/>
                  </a:cubicBezTo>
                  <a:cubicBezTo>
                    <a:pt x="276" y="643"/>
                    <a:pt x="276" y="643"/>
                    <a:pt x="276" y="643"/>
                  </a:cubicBezTo>
                  <a:cubicBezTo>
                    <a:pt x="276" y="643"/>
                    <a:pt x="276" y="643"/>
                    <a:pt x="276" y="643"/>
                  </a:cubicBezTo>
                  <a:cubicBezTo>
                    <a:pt x="277" y="643"/>
                    <a:pt x="277" y="643"/>
                    <a:pt x="277" y="643"/>
                  </a:cubicBezTo>
                  <a:cubicBezTo>
                    <a:pt x="277" y="643"/>
                    <a:pt x="277" y="643"/>
                    <a:pt x="277" y="643"/>
                  </a:cubicBezTo>
                  <a:cubicBezTo>
                    <a:pt x="277" y="643"/>
                    <a:pt x="277" y="643"/>
                    <a:pt x="277" y="643"/>
                  </a:cubicBezTo>
                  <a:cubicBezTo>
                    <a:pt x="277" y="643"/>
                    <a:pt x="277" y="643"/>
                    <a:pt x="277" y="643"/>
                  </a:cubicBezTo>
                  <a:cubicBezTo>
                    <a:pt x="277" y="643"/>
                    <a:pt x="277" y="643"/>
                    <a:pt x="277" y="643"/>
                  </a:cubicBezTo>
                  <a:cubicBezTo>
                    <a:pt x="277" y="644"/>
                    <a:pt x="277" y="644"/>
                    <a:pt x="277" y="644"/>
                  </a:cubicBezTo>
                  <a:cubicBezTo>
                    <a:pt x="277" y="644"/>
                    <a:pt x="277" y="644"/>
                    <a:pt x="277" y="644"/>
                  </a:cubicBezTo>
                  <a:cubicBezTo>
                    <a:pt x="277" y="644"/>
                    <a:pt x="277" y="644"/>
                    <a:pt x="277" y="644"/>
                  </a:cubicBezTo>
                  <a:cubicBezTo>
                    <a:pt x="277" y="644"/>
                    <a:pt x="277" y="644"/>
                    <a:pt x="277" y="644"/>
                  </a:cubicBezTo>
                  <a:cubicBezTo>
                    <a:pt x="277" y="644"/>
                    <a:pt x="277" y="644"/>
                    <a:pt x="277" y="644"/>
                  </a:cubicBezTo>
                  <a:cubicBezTo>
                    <a:pt x="277" y="644"/>
                    <a:pt x="277" y="644"/>
                    <a:pt x="277" y="644"/>
                  </a:cubicBezTo>
                  <a:cubicBezTo>
                    <a:pt x="277" y="644"/>
                    <a:pt x="277" y="644"/>
                    <a:pt x="277" y="644"/>
                  </a:cubicBezTo>
                  <a:cubicBezTo>
                    <a:pt x="278" y="645"/>
                    <a:pt x="278" y="645"/>
                    <a:pt x="278" y="645"/>
                  </a:cubicBezTo>
                  <a:cubicBezTo>
                    <a:pt x="278" y="645"/>
                    <a:pt x="278" y="645"/>
                    <a:pt x="278" y="645"/>
                  </a:cubicBezTo>
                  <a:cubicBezTo>
                    <a:pt x="278" y="646"/>
                    <a:pt x="278" y="646"/>
                    <a:pt x="278" y="646"/>
                  </a:cubicBezTo>
                  <a:cubicBezTo>
                    <a:pt x="279" y="646"/>
                    <a:pt x="279" y="646"/>
                    <a:pt x="279" y="646"/>
                  </a:cubicBezTo>
                  <a:cubicBezTo>
                    <a:pt x="279" y="646"/>
                    <a:pt x="279" y="646"/>
                    <a:pt x="279" y="646"/>
                  </a:cubicBezTo>
                  <a:cubicBezTo>
                    <a:pt x="280" y="646"/>
                    <a:pt x="280" y="646"/>
                    <a:pt x="280" y="646"/>
                  </a:cubicBezTo>
                  <a:cubicBezTo>
                    <a:pt x="280" y="646"/>
                    <a:pt x="280" y="646"/>
                    <a:pt x="280" y="646"/>
                  </a:cubicBezTo>
                  <a:cubicBezTo>
                    <a:pt x="280" y="646"/>
                    <a:pt x="280" y="646"/>
                    <a:pt x="280" y="646"/>
                  </a:cubicBezTo>
                  <a:cubicBezTo>
                    <a:pt x="280" y="646"/>
                    <a:pt x="280" y="646"/>
                    <a:pt x="280" y="646"/>
                  </a:cubicBezTo>
                  <a:cubicBezTo>
                    <a:pt x="279" y="645"/>
                    <a:pt x="279" y="645"/>
                    <a:pt x="279" y="645"/>
                  </a:cubicBezTo>
                  <a:cubicBezTo>
                    <a:pt x="279" y="645"/>
                    <a:pt x="279" y="645"/>
                    <a:pt x="279" y="645"/>
                  </a:cubicBezTo>
                  <a:cubicBezTo>
                    <a:pt x="279" y="645"/>
                    <a:pt x="279" y="645"/>
                    <a:pt x="279" y="645"/>
                  </a:cubicBezTo>
                  <a:cubicBezTo>
                    <a:pt x="279" y="644"/>
                    <a:pt x="279" y="644"/>
                    <a:pt x="279" y="644"/>
                  </a:cubicBezTo>
                  <a:cubicBezTo>
                    <a:pt x="278" y="644"/>
                    <a:pt x="278" y="644"/>
                    <a:pt x="278" y="644"/>
                  </a:cubicBezTo>
                  <a:cubicBezTo>
                    <a:pt x="278" y="644"/>
                    <a:pt x="278" y="644"/>
                    <a:pt x="278" y="644"/>
                  </a:cubicBezTo>
                  <a:cubicBezTo>
                    <a:pt x="278" y="644"/>
                    <a:pt x="278" y="644"/>
                    <a:pt x="278" y="644"/>
                  </a:cubicBezTo>
                  <a:cubicBezTo>
                    <a:pt x="278" y="644"/>
                    <a:pt x="278" y="644"/>
                    <a:pt x="278" y="644"/>
                  </a:cubicBezTo>
                  <a:cubicBezTo>
                    <a:pt x="278" y="643"/>
                    <a:pt x="278" y="643"/>
                    <a:pt x="278" y="643"/>
                  </a:cubicBezTo>
                  <a:cubicBezTo>
                    <a:pt x="278" y="643"/>
                    <a:pt x="278" y="643"/>
                    <a:pt x="278" y="643"/>
                  </a:cubicBezTo>
                  <a:cubicBezTo>
                    <a:pt x="278" y="643"/>
                    <a:pt x="278" y="643"/>
                    <a:pt x="278" y="643"/>
                  </a:cubicBezTo>
                  <a:cubicBezTo>
                    <a:pt x="278" y="643"/>
                    <a:pt x="278" y="643"/>
                    <a:pt x="278" y="643"/>
                  </a:cubicBezTo>
                  <a:cubicBezTo>
                    <a:pt x="278" y="643"/>
                    <a:pt x="278" y="643"/>
                    <a:pt x="278" y="643"/>
                  </a:cubicBezTo>
                  <a:cubicBezTo>
                    <a:pt x="278" y="643"/>
                    <a:pt x="278" y="643"/>
                    <a:pt x="278" y="643"/>
                  </a:cubicBezTo>
                  <a:cubicBezTo>
                    <a:pt x="278" y="643"/>
                    <a:pt x="278" y="643"/>
                    <a:pt x="278" y="643"/>
                  </a:cubicBezTo>
                  <a:cubicBezTo>
                    <a:pt x="278" y="642"/>
                    <a:pt x="278" y="642"/>
                    <a:pt x="278" y="642"/>
                  </a:cubicBezTo>
                  <a:cubicBezTo>
                    <a:pt x="278" y="642"/>
                    <a:pt x="278" y="642"/>
                    <a:pt x="278" y="642"/>
                  </a:cubicBezTo>
                  <a:cubicBezTo>
                    <a:pt x="278" y="642"/>
                    <a:pt x="278" y="642"/>
                    <a:pt x="278" y="642"/>
                  </a:cubicBezTo>
                  <a:cubicBezTo>
                    <a:pt x="277" y="642"/>
                    <a:pt x="277" y="642"/>
                    <a:pt x="277" y="642"/>
                  </a:cubicBezTo>
                  <a:cubicBezTo>
                    <a:pt x="276" y="642"/>
                    <a:pt x="276" y="642"/>
                    <a:pt x="276" y="642"/>
                  </a:cubicBezTo>
                  <a:cubicBezTo>
                    <a:pt x="276" y="642"/>
                    <a:pt x="276" y="642"/>
                    <a:pt x="276" y="642"/>
                  </a:cubicBezTo>
                  <a:cubicBezTo>
                    <a:pt x="276" y="642"/>
                    <a:pt x="276" y="642"/>
                    <a:pt x="276" y="642"/>
                  </a:cubicBezTo>
                  <a:cubicBezTo>
                    <a:pt x="276" y="641"/>
                    <a:pt x="276" y="641"/>
                    <a:pt x="276" y="641"/>
                  </a:cubicBezTo>
                  <a:cubicBezTo>
                    <a:pt x="277" y="641"/>
                    <a:pt x="277" y="641"/>
                    <a:pt x="277" y="641"/>
                  </a:cubicBezTo>
                  <a:cubicBezTo>
                    <a:pt x="277" y="641"/>
                    <a:pt x="277" y="641"/>
                    <a:pt x="277" y="641"/>
                  </a:cubicBezTo>
                  <a:cubicBezTo>
                    <a:pt x="277" y="641"/>
                    <a:pt x="277" y="641"/>
                    <a:pt x="277" y="641"/>
                  </a:cubicBezTo>
                  <a:cubicBezTo>
                    <a:pt x="277" y="641"/>
                    <a:pt x="277" y="641"/>
                    <a:pt x="277" y="641"/>
                  </a:cubicBezTo>
                  <a:cubicBezTo>
                    <a:pt x="277" y="641"/>
                    <a:pt x="277" y="641"/>
                    <a:pt x="277" y="641"/>
                  </a:cubicBezTo>
                  <a:cubicBezTo>
                    <a:pt x="277" y="641"/>
                    <a:pt x="277" y="641"/>
                    <a:pt x="277" y="641"/>
                  </a:cubicBezTo>
                  <a:cubicBezTo>
                    <a:pt x="277" y="641"/>
                    <a:pt x="277" y="641"/>
                    <a:pt x="277" y="641"/>
                  </a:cubicBezTo>
                  <a:cubicBezTo>
                    <a:pt x="277" y="641"/>
                    <a:pt x="277" y="641"/>
                    <a:pt x="277" y="641"/>
                  </a:cubicBezTo>
                  <a:cubicBezTo>
                    <a:pt x="277" y="640"/>
                    <a:pt x="277" y="640"/>
                    <a:pt x="277" y="640"/>
                  </a:cubicBezTo>
                  <a:cubicBezTo>
                    <a:pt x="277" y="640"/>
                    <a:pt x="277" y="640"/>
                    <a:pt x="277" y="640"/>
                  </a:cubicBezTo>
                  <a:cubicBezTo>
                    <a:pt x="277" y="640"/>
                    <a:pt x="277" y="640"/>
                    <a:pt x="277" y="640"/>
                  </a:cubicBezTo>
                  <a:cubicBezTo>
                    <a:pt x="277" y="639"/>
                    <a:pt x="277" y="639"/>
                    <a:pt x="277" y="639"/>
                  </a:cubicBezTo>
                  <a:cubicBezTo>
                    <a:pt x="277" y="639"/>
                    <a:pt x="277" y="639"/>
                    <a:pt x="277" y="639"/>
                  </a:cubicBezTo>
                  <a:cubicBezTo>
                    <a:pt x="277" y="639"/>
                    <a:pt x="277" y="639"/>
                    <a:pt x="277" y="639"/>
                  </a:cubicBezTo>
                  <a:cubicBezTo>
                    <a:pt x="277" y="639"/>
                    <a:pt x="277" y="639"/>
                    <a:pt x="277" y="639"/>
                  </a:cubicBezTo>
                  <a:cubicBezTo>
                    <a:pt x="278" y="639"/>
                    <a:pt x="278" y="639"/>
                    <a:pt x="278" y="639"/>
                  </a:cubicBezTo>
                  <a:cubicBezTo>
                    <a:pt x="278" y="639"/>
                    <a:pt x="278" y="639"/>
                    <a:pt x="278" y="639"/>
                  </a:cubicBezTo>
                  <a:cubicBezTo>
                    <a:pt x="279" y="639"/>
                    <a:pt x="279" y="639"/>
                    <a:pt x="279" y="639"/>
                  </a:cubicBezTo>
                  <a:cubicBezTo>
                    <a:pt x="279" y="639"/>
                    <a:pt x="279" y="639"/>
                    <a:pt x="279" y="639"/>
                  </a:cubicBezTo>
                  <a:cubicBezTo>
                    <a:pt x="279" y="639"/>
                    <a:pt x="279" y="639"/>
                    <a:pt x="279" y="639"/>
                  </a:cubicBezTo>
                  <a:cubicBezTo>
                    <a:pt x="279" y="639"/>
                    <a:pt x="279" y="639"/>
                    <a:pt x="279" y="639"/>
                  </a:cubicBezTo>
                  <a:cubicBezTo>
                    <a:pt x="279" y="639"/>
                    <a:pt x="279" y="639"/>
                    <a:pt x="279" y="639"/>
                  </a:cubicBezTo>
                  <a:cubicBezTo>
                    <a:pt x="279" y="639"/>
                    <a:pt x="279" y="639"/>
                    <a:pt x="279" y="639"/>
                  </a:cubicBezTo>
                  <a:cubicBezTo>
                    <a:pt x="279" y="639"/>
                    <a:pt x="279" y="639"/>
                    <a:pt x="279" y="639"/>
                  </a:cubicBezTo>
                  <a:cubicBezTo>
                    <a:pt x="279" y="639"/>
                    <a:pt x="279" y="639"/>
                    <a:pt x="279" y="639"/>
                  </a:cubicBezTo>
                  <a:cubicBezTo>
                    <a:pt x="279" y="639"/>
                    <a:pt x="279" y="639"/>
                    <a:pt x="279" y="639"/>
                  </a:cubicBezTo>
                  <a:cubicBezTo>
                    <a:pt x="279" y="638"/>
                    <a:pt x="279" y="638"/>
                    <a:pt x="279" y="638"/>
                  </a:cubicBezTo>
                  <a:cubicBezTo>
                    <a:pt x="279" y="638"/>
                    <a:pt x="279" y="638"/>
                    <a:pt x="279" y="638"/>
                  </a:cubicBezTo>
                  <a:cubicBezTo>
                    <a:pt x="279" y="638"/>
                    <a:pt x="279" y="638"/>
                    <a:pt x="279" y="638"/>
                  </a:cubicBezTo>
                  <a:cubicBezTo>
                    <a:pt x="279" y="638"/>
                    <a:pt x="279" y="638"/>
                    <a:pt x="279" y="638"/>
                  </a:cubicBezTo>
                  <a:cubicBezTo>
                    <a:pt x="279" y="638"/>
                    <a:pt x="279" y="638"/>
                    <a:pt x="279" y="638"/>
                  </a:cubicBezTo>
                  <a:cubicBezTo>
                    <a:pt x="279" y="638"/>
                    <a:pt x="279" y="638"/>
                    <a:pt x="279" y="638"/>
                  </a:cubicBezTo>
                  <a:cubicBezTo>
                    <a:pt x="279" y="638"/>
                    <a:pt x="279" y="638"/>
                    <a:pt x="279" y="638"/>
                  </a:cubicBezTo>
                  <a:cubicBezTo>
                    <a:pt x="279" y="638"/>
                    <a:pt x="279" y="638"/>
                    <a:pt x="279" y="638"/>
                  </a:cubicBezTo>
                  <a:cubicBezTo>
                    <a:pt x="279" y="638"/>
                    <a:pt x="279" y="638"/>
                    <a:pt x="279" y="638"/>
                  </a:cubicBezTo>
                  <a:cubicBezTo>
                    <a:pt x="278" y="638"/>
                    <a:pt x="278" y="638"/>
                    <a:pt x="278" y="638"/>
                  </a:cubicBezTo>
                  <a:cubicBezTo>
                    <a:pt x="278" y="638"/>
                    <a:pt x="278" y="638"/>
                    <a:pt x="278" y="638"/>
                  </a:cubicBezTo>
                  <a:cubicBezTo>
                    <a:pt x="278" y="638"/>
                    <a:pt x="278" y="638"/>
                    <a:pt x="278" y="638"/>
                  </a:cubicBezTo>
                  <a:cubicBezTo>
                    <a:pt x="278" y="638"/>
                    <a:pt x="278" y="638"/>
                    <a:pt x="278" y="638"/>
                  </a:cubicBezTo>
                  <a:cubicBezTo>
                    <a:pt x="278" y="637"/>
                    <a:pt x="278" y="637"/>
                    <a:pt x="278" y="637"/>
                  </a:cubicBezTo>
                  <a:cubicBezTo>
                    <a:pt x="279" y="637"/>
                    <a:pt x="279" y="637"/>
                    <a:pt x="279" y="637"/>
                  </a:cubicBezTo>
                  <a:cubicBezTo>
                    <a:pt x="279" y="637"/>
                    <a:pt x="279" y="637"/>
                    <a:pt x="279" y="637"/>
                  </a:cubicBezTo>
                  <a:cubicBezTo>
                    <a:pt x="278" y="637"/>
                    <a:pt x="278" y="637"/>
                    <a:pt x="278" y="637"/>
                  </a:cubicBezTo>
                  <a:cubicBezTo>
                    <a:pt x="278" y="637"/>
                    <a:pt x="278" y="637"/>
                    <a:pt x="278" y="637"/>
                  </a:cubicBezTo>
                  <a:cubicBezTo>
                    <a:pt x="278" y="637"/>
                    <a:pt x="278" y="637"/>
                    <a:pt x="278" y="637"/>
                  </a:cubicBezTo>
                  <a:cubicBezTo>
                    <a:pt x="278" y="636"/>
                    <a:pt x="278" y="636"/>
                    <a:pt x="278" y="636"/>
                  </a:cubicBezTo>
                  <a:cubicBezTo>
                    <a:pt x="278" y="636"/>
                    <a:pt x="278" y="636"/>
                    <a:pt x="278" y="636"/>
                  </a:cubicBezTo>
                  <a:cubicBezTo>
                    <a:pt x="278" y="636"/>
                    <a:pt x="278" y="636"/>
                    <a:pt x="278" y="636"/>
                  </a:cubicBezTo>
                  <a:cubicBezTo>
                    <a:pt x="278" y="636"/>
                    <a:pt x="278" y="636"/>
                    <a:pt x="278" y="636"/>
                  </a:cubicBezTo>
                  <a:cubicBezTo>
                    <a:pt x="278" y="635"/>
                    <a:pt x="278" y="635"/>
                    <a:pt x="278" y="635"/>
                  </a:cubicBezTo>
                  <a:cubicBezTo>
                    <a:pt x="278" y="635"/>
                    <a:pt x="278" y="635"/>
                    <a:pt x="278" y="635"/>
                  </a:cubicBezTo>
                  <a:cubicBezTo>
                    <a:pt x="278" y="635"/>
                    <a:pt x="278" y="635"/>
                    <a:pt x="278" y="635"/>
                  </a:cubicBezTo>
                  <a:cubicBezTo>
                    <a:pt x="278" y="636"/>
                    <a:pt x="278" y="636"/>
                    <a:pt x="278" y="636"/>
                  </a:cubicBezTo>
                  <a:cubicBezTo>
                    <a:pt x="279" y="636"/>
                    <a:pt x="279" y="636"/>
                    <a:pt x="279" y="636"/>
                  </a:cubicBezTo>
                  <a:cubicBezTo>
                    <a:pt x="279" y="636"/>
                    <a:pt x="279" y="636"/>
                    <a:pt x="279" y="636"/>
                  </a:cubicBezTo>
                  <a:cubicBezTo>
                    <a:pt x="279" y="636"/>
                    <a:pt x="279" y="636"/>
                    <a:pt x="279" y="636"/>
                  </a:cubicBezTo>
                  <a:cubicBezTo>
                    <a:pt x="279" y="636"/>
                    <a:pt x="279" y="636"/>
                    <a:pt x="279" y="636"/>
                  </a:cubicBezTo>
                  <a:cubicBezTo>
                    <a:pt x="279" y="636"/>
                    <a:pt x="279" y="636"/>
                    <a:pt x="279" y="636"/>
                  </a:cubicBezTo>
                  <a:cubicBezTo>
                    <a:pt x="279" y="636"/>
                    <a:pt x="279" y="636"/>
                    <a:pt x="279" y="636"/>
                  </a:cubicBezTo>
                  <a:cubicBezTo>
                    <a:pt x="279" y="636"/>
                    <a:pt x="279" y="636"/>
                    <a:pt x="279" y="636"/>
                  </a:cubicBezTo>
                  <a:cubicBezTo>
                    <a:pt x="279" y="636"/>
                    <a:pt x="279" y="636"/>
                    <a:pt x="279" y="636"/>
                  </a:cubicBezTo>
                  <a:cubicBezTo>
                    <a:pt x="279" y="636"/>
                    <a:pt x="279" y="636"/>
                    <a:pt x="279" y="636"/>
                  </a:cubicBezTo>
                  <a:cubicBezTo>
                    <a:pt x="279" y="637"/>
                    <a:pt x="279" y="637"/>
                    <a:pt x="279" y="637"/>
                  </a:cubicBezTo>
                  <a:cubicBezTo>
                    <a:pt x="279" y="637"/>
                    <a:pt x="279" y="637"/>
                    <a:pt x="279" y="637"/>
                  </a:cubicBezTo>
                  <a:cubicBezTo>
                    <a:pt x="280" y="637"/>
                    <a:pt x="280" y="637"/>
                    <a:pt x="280" y="637"/>
                  </a:cubicBezTo>
                  <a:cubicBezTo>
                    <a:pt x="280" y="637"/>
                    <a:pt x="280" y="637"/>
                    <a:pt x="280" y="637"/>
                  </a:cubicBezTo>
                  <a:cubicBezTo>
                    <a:pt x="281" y="637"/>
                    <a:pt x="281" y="637"/>
                    <a:pt x="281" y="637"/>
                  </a:cubicBezTo>
                  <a:cubicBezTo>
                    <a:pt x="281" y="637"/>
                    <a:pt x="281" y="637"/>
                    <a:pt x="281" y="637"/>
                  </a:cubicBezTo>
                  <a:cubicBezTo>
                    <a:pt x="281" y="636"/>
                    <a:pt x="281" y="636"/>
                    <a:pt x="281" y="636"/>
                  </a:cubicBezTo>
                  <a:cubicBezTo>
                    <a:pt x="281" y="636"/>
                    <a:pt x="281" y="636"/>
                    <a:pt x="281" y="636"/>
                  </a:cubicBezTo>
                  <a:cubicBezTo>
                    <a:pt x="281" y="636"/>
                    <a:pt x="281" y="636"/>
                    <a:pt x="281" y="636"/>
                  </a:cubicBezTo>
                  <a:cubicBezTo>
                    <a:pt x="281" y="636"/>
                    <a:pt x="281" y="636"/>
                    <a:pt x="281" y="636"/>
                  </a:cubicBezTo>
                  <a:cubicBezTo>
                    <a:pt x="282" y="636"/>
                    <a:pt x="282" y="636"/>
                    <a:pt x="282" y="636"/>
                  </a:cubicBezTo>
                  <a:cubicBezTo>
                    <a:pt x="282" y="636"/>
                    <a:pt x="282" y="636"/>
                    <a:pt x="282" y="636"/>
                  </a:cubicBezTo>
                  <a:cubicBezTo>
                    <a:pt x="281" y="636"/>
                    <a:pt x="281" y="636"/>
                    <a:pt x="281" y="636"/>
                  </a:cubicBezTo>
                  <a:cubicBezTo>
                    <a:pt x="282" y="635"/>
                    <a:pt x="282" y="635"/>
                    <a:pt x="282" y="635"/>
                  </a:cubicBezTo>
                  <a:cubicBezTo>
                    <a:pt x="282" y="636"/>
                    <a:pt x="282" y="636"/>
                    <a:pt x="282" y="636"/>
                  </a:cubicBezTo>
                  <a:cubicBezTo>
                    <a:pt x="282" y="635"/>
                    <a:pt x="282" y="635"/>
                    <a:pt x="282" y="635"/>
                  </a:cubicBezTo>
                  <a:cubicBezTo>
                    <a:pt x="283" y="635"/>
                    <a:pt x="283" y="635"/>
                    <a:pt x="283" y="635"/>
                  </a:cubicBezTo>
                  <a:cubicBezTo>
                    <a:pt x="283" y="636"/>
                    <a:pt x="283" y="636"/>
                    <a:pt x="283" y="636"/>
                  </a:cubicBezTo>
                  <a:cubicBezTo>
                    <a:pt x="283" y="636"/>
                    <a:pt x="283" y="636"/>
                    <a:pt x="283" y="636"/>
                  </a:cubicBezTo>
                  <a:cubicBezTo>
                    <a:pt x="282" y="636"/>
                    <a:pt x="282" y="636"/>
                    <a:pt x="282" y="636"/>
                  </a:cubicBezTo>
                  <a:cubicBezTo>
                    <a:pt x="282" y="636"/>
                    <a:pt x="282" y="636"/>
                    <a:pt x="282" y="636"/>
                  </a:cubicBezTo>
                  <a:cubicBezTo>
                    <a:pt x="282" y="637"/>
                    <a:pt x="282" y="637"/>
                    <a:pt x="282" y="637"/>
                  </a:cubicBezTo>
                  <a:cubicBezTo>
                    <a:pt x="283" y="637"/>
                    <a:pt x="283" y="637"/>
                    <a:pt x="283" y="637"/>
                  </a:cubicBezTo>
                  <a:cubicBezTo>
                    <a:pt x="283" y="637"/>
                    <a:pt x="283" y="637"/>
                    <a:pt x="283" y="637"/>
                  </a:cubicBezTo>
                  <a:cubicBezTo>
                    <a:pt x="284" y="637"/>
                    <a:pt x="284" y="637"/>
                    <a:pt x="284" y="637"/>
                  </a:cubicBezTo>
                  <a:cubicBezTo>
                    <a:pt x="285" y="637"/>
                    <a:pt x="285" y="637"/>
                    <a:pt x="285" y="637"/>
                  </a:cubicBezTo>
                  <a:cubicBezTo>
                    <a:pt x="285" y="637"/>
                    <a:pt x="285" y="637"/>
                    <a:pt x="285" y="637"/>
                  </a:cubicBezTo>
                  <a:cubicBezTo>
                    <a:pt x="285" y="637"/>
                    <a:pt x="285" y="637"/>
                    <a:pt x="285" y="637"/>
                  </a:cubicBezTo>
                  <a:cubicBezTo>
                    <a:pt x="285" y="636"/>
                    <a:pt x="285" y="636"/>
                    <a:pt x="285" y="636"/>
                  </a:cubicBezTo>
                  <a:cubicBezTo>
                    <a:pt x="285" y="636"/>
                    <a:pt x="285" y="636"/>
                    <a:pt x="285" y="636"/>
                  </a:cubicBezTo>
                  <a:cubicBezTo>
                    <a:pt x="285" y="636"/>
                    <a:pt x="285" y="636"/>
                    <a:pt x="285" y="636"/>
                  </a:cubicBezTo>
                  <a:cubicBezTo>
                    <a:pt x="285" y="636"/>
                    <a:pt x="285" y="636"/>
                    <a:pt x="285" y="636"/>
                  </a:cubicBezTo>
                  <a:cubicBezTo>
                    <a:pt x="285" y="635"/>
                    <a:pt x="285" y="635"/>
                    <a:pt x="285" y="635"/>
                  </a:cubicBezTo>
                  <a:cubicBezTo>
                    <a:pt x="285" y="635"/>
                    <a:pt x="285" y="635"/>
                    <a:pt x="285" y="635"/>
                  </a:cubicBezTo>
                  <a:cubicBezTo>
                    <a:pt x="285" y="635"/>
                    <a:pt x="285" y="635"/>
                    <a:pt x="285" y="635"/>
                  </a:cubicBezTo>
                  <a:cubicBezTo>
                    <a:pt x="285" y="634"/>
                    <a:pt x="285" y="634"/>
                    <a:pt x="285" y="634"/>
                  </a:cubicBezTo>
                  <a:cubicBezTo>
                    <a:pt x="285" y="634"/>
                    <a:pt x="285" y="634"/>
                    <a:pt x="285" y="634"/>
                  </a:cubicBezTo>
                  <a:cubicBezTo>
                    <a:pt x="285" y="634"/>
                    <a:pt x="285" y="634"/>
                    <a:pt x="285" y="634"/>
                  </a:cubicBezTo>
                  <a:cubicBezTo>
                    <a:pt x="282" y="634"/>
                    <a:pt x="282" y="634"/>
                    <a:pt x="282" y="634"/>
                  </a:cubicBezTo>
                  <a:cubicBezTo>
                    <a:pt x="281" y="634"/>
                    <a:pt x="281" y="634"/>
                    <a:pt x="281" y="634"/>
                  </a:cubicBezTo>
                  <a:cubicBezTo>
                    <a:pt x="281" y="634"/>
                    <a:pt x="281" y="634"/>
                    <a:pt x="281" y="634"/>
                  </a:cubicBezTo>
                  <a:cubicBezTo>
                    <a:pt x="281" y="633"/>
                    <a:pt x="281" y="633"/>
                    <a:pt x="281" y="633"/>
                  </a:cubicBezTo>
                  <a:cubicBezTo>
                    <a:pt x="281" y="633"/>
                    <a:pt x="281" y="633"/>
                    <a:pt x="281" y="633"/>
                  </a:cubicBezTo>
                  <a:cubicBezTo>
                    <a:pt x="282" y="633"/>
                    <a:pt x="282" y="633"/>
                    <a:pt x="282" y="633"/>
                  </a:cubicBezTo>
                  <a:cubicBezTo>
                    <a:pt x="282" y="633"/>
                    <a:pt x="282" y="633"/>
                    <a:pt x="282" y="633"/>
                  </a:cubicBezTo>
                  <a:cubicBezTo>
                    <a:pt x="282" y="633"/>
                    <a:pt x="282" y="633"/>
                    <a:pt x="282" y="633"/>
                  </a:cubicBezTo>
                  <a:cubicBezTo>
                    <a:pt x="281" y="633"/>
                    <a:pt x="281" y="633"/>
                    <a:pt x="281" y="633"/>
                  </a:cubicBezTo>
                  <a:cubicBezTo>
                    <a:pt x="280" y="632"/>
                    <a:pt x="280" y="632"/>
                    <a:pt x="280" y="632"/>
                  </a:cubicBezTo>
                  <a:cubicBezTo>
                    <a:pt x="280" y="632"/>
                    <a:pt x="280" y="632"/>
                    <a:pt x="280" y="632"/>
                  </a:cubicBezTo>
                  <a:cubicBezTo>
                    <a:pt x="280" y="632"/>
                    <a:pt x="280" y="632"/>
                    <a:pt x="280" y="632"/>
                  </a:cubicBezTo>
                  <a:cubicBezTo>
                    <a:pt x="279" y="631"/>
                    <a:pt x="279" y="631"/>
                    <a:pt x="279" y="631"/>
                  </a:cubicBezTo>
                  <a:cubicBezTo>
                    <a:pt x="279" y="631"/>
                    <a:pt x="279" y="631"/>
                    <a:pt x="279" y="631"/>
                  </a:cubicBezTo>
                  <a:cubicBezTo>
                    <a:pt x="279" y="631"/>
                    <a:pt x="279" y="631"/>
                    <a:pt x="279" y="631"/>
                  </a:cubicBezTo>
                  <a:cubicBezTo>
                    <a:pt x="279" y="630"/>
                    <a:pt x="279" y="630"/>
                    <a:pt x="279" y="630"/>
                  </a:cubicBezTo>
                  <a:cubicBezTo>
                    <a:pt x="279" y="630"/>
                    <a:pt x="279" y="630"/>
                    <a:pt x="279" y="630"/>
                  </a:cubicBezTo>
                  <a:cubicBezTo>
                    <a:pt x="280" y="630"/>
                    <a:pt x="280" y="630"/>
                    <a:pt x="280" y="630"/>
                  </a:cubicBezTo>
                  <a:cubicBezTo>
                    <a:pt x="281" y="630"/>
                    <a:pt x="281" y="630"/>
                    <a:pt x="281" y="630"/>
                  </a:cubicBezTo>
                  <a:cubicBezTo>
                    <a:pt x="281" y="630"/>
                    <a:pt x="281" y="630"/>
                    <a:pt x="281" y="630"/>
                  </a:cubicBezTo>
                  <a:cubicBezTo>
                    <a:pt x="282" y="631"/>
                    <a:pt x="282" y="631"/>
                    <a:pt x="282" y="631"/>
                  </a:cubicBezTo>
                  <a:cubicBezTo>
                    <a:pt x="283" y="631"/>
                    <a:pt x="283" y="631"/>
                    <a:pt x="283" y="631"/>
                  </a:cubicBezTo>
                  <a:cubicBezTo>
                    <a:pt x="283" y="631"/>
                    <a:pt x="283" y="631"/>
                    <a:pt x="283" y="631"/>
                  </a:cubicBezTo>
                  <a:cubicBezTo>
                    <a:pt x="283" y="630"/>
                    <a:pt x="283" y="630"/>
                    <a:pt x="283" y="630"/>
                  </a:cubicBezTo>
                  <a:cubicBezTo>
                    <a:pt x="283" y="630"/>
                    <a:pt x="283" y="630"/>
                    <a:pt x="283" y="630"/>
                  </a:cubicBezTo>
                  <a:cubicBezTo>
                    <a:pt x="283" y="630"/>
                    <a:pt x="283" y="630"/>
                    <a:pt x="283" y="630"/>
                  </a:cubicBezTo>
                  <a:cubicBezTo>
                    <a:pt x="282" y="630"/>
                    <a:pt x="282" y="630"/>
                    <a:pt x="282" y="630"/>
                  </a:cubicBezTo>
                  <a:cubicBezTo>
                    <a:pt x="282" y="629"/>
                    <a:pt x="282" y="629"/>
                    <a:pt x="282" y="629"/>
                  </a:cubicBezTo>
                  <a:cubicBezTo>
                    <a:pt x="282" y="629"/>
                    <a:pt x="282" y="629"/>
                    <a:pt x="282" y="629"/>
                  </a:cubicBezTo>
                  <a:cubicBezTo>
                    <a:pt x="282" y="629"/>
                    <a:pt x="282" y="629"/>
                    <a:pt x="282" y="629"/>
                  </a:cubicBezTo>
                  <a:cubicBezTo>
                    <a:pt x="282" y="629"/>
                    <a:pt x="282" y="629"/>
                    <a:pt x="282" y="629"/>
                  </a:cubicBezTo>
                  <a:cubicBezTo>
                    <a:pt x="282" y="629"/>
                    <a:pt x="282" y="629"/>
                    <a:pt x="282" y="629"/>
                  </a:cubicBezTo>
                  <a:cubicBezTo>
                    <a:pt x="283" y="629"/>
                    <a:pt x="283" y="629"/>
                    <a:pt x="283" y="629"/>
                  </a:cubicBezTo>
                  <a:cubicBezTo>
                    <a:pt x="284" y="629"/>
                    <a:pt x="284" y="629"/>
                    <a:pt x="284" y="629"/>
                  </a:cubicBezTo>
                  <a:cubicBezTo>
                    <a:pt x="286" y="630"/>
                    <a:pt x="286" y="630"/>
                    <a:pt x="286" y="630"/>
                  </a:cubicBezTo>
                  <a:cubicBezTo>
                    <a:pt x="287" y="630"/>
                    <a:pt x="287" y="630"/>
                    <a:pt x="287" y="630"/>
                  </a:cubicBezTo>
                  <a:cubicBezTo>
                    <a:pt x="287" y="630"/>
                    <a:pt x="287" y="630"/>
                    <a:pt x="287" y="630"/>
                  </a:cubicBezTo>
                  <a:cubicBezTo>
                    <a:pt x="288" y="630"/>
                    <a:pt x="288" y="630"/>
                    <a:pt x="288" y="630"/>
                  </a:cubicBezTo>
                  <a:cubicBezTo>
                    <a:pt x="290" y="630"/>
                    <a:pt x="290" y="630"/>
                    <a:pt x="290" y="630"/>
                  </a:cubicBezTo>
                  <a:cubicBezTo>
                    <a:pt x="291" y="630"/>
                    <a:pt x="291" y="630"/>
                    <a:pt x="291" y="630"/>
                  </a:cubicBezTo>
                  <a:cubicBezTo>
                    <a:pt x="291" y="630"/>
                    <a:pt x="291" y="630"/>
                    <a:pt x="291" y="630"/>
                  </a:cubicBezTo>
                  <a:cubicBezTo>
                    <a:pt x="291" y="630"/>
                    <a:pt x="291" y="630"/>
                    <a:pt x="291" y="630"/>
                  </a:cubicBezTo>
                  <a:cubicBezTo>
                    <a:pt x="290" y="630"/>
                    <a:pt x="290" y="630"/>
                    <a:pt x="290" y="630"/>
                  </a:cubicBezTo>
                  <a:cubicBezTo>
                    <a:pt x="290" y="630"/>
                    <a:pt x="290" y="630"/>
                    <a:pt x="290" y="630"/>
                  </a:cubicBezTo>
                  <a:cubicBezTo>
                    <a:pt x="290" y="629"/>
                    <a:pt x="290" y="629"/>
                    <a:pt x="290" y="629"/>
                  </a:cubicBezTo>
                  <a:cubicBezTo>
                    <a:pt x="291" y="629"/>
                    <a:pt x="291" y="629"/>
                    <a:pt x="291" y="629"/>
                  </a:cubicBezTo>
                  <a:cubicBezTo>
                    <a:pt x="291" y="629"/>
                    <a:pt x="291" y="629"/>
                    <a:pt x="291" y="629"/>
                  </a:cubicBezTo>
                  <a:cubicBezTo>
                    <a:pt x="292" y="629"/>
                    <a:pt x="292" y="629"/>
                    <a:pt x="292" y="629"/>
                  </a:cubicBezTo>
                  <a:cubicBezTo>
                    <a:pt x="292" y="628"/>
                    <a:pt x="292" y="628"/>
                    <a:pt x="292" y="628"/>
                  </a:cubicBezTo>
                  <a:cubicBezTo>
                    <a:pt x="292" y="628"/>
                    <a:pt x="292" y="628"/>
                    <a:pt x="292" y="628"/>
                  </a:cubicBezTo>
                  <a:cubicBezTo>
                    <a:pt x="293" y="627"/>
                    <a:pt x="293" y="627"/>
                    <a:pt x="293" y="627"/>
                  </a:cubicBezTo>
                  <a:cubicBezTo>
                    <a:pt x="293" y="627"/>
                    <a:pt x="293" y="627"/>
                    <a:pt x="293" y="627"/>
                  </a:cubicBezTo>
                  <a:cubicBezTo>
                    <a:pt x="293" y="627"/>
                    <a:pt x="293" y="627"/>
                    <a:pt x="293" y="627"/>
                  </a:cubicBezTo>
                  <a:cubicBezTo>
                    <a:pt x="293" y="627"/>
                    <a:pt x="293" y="627"/>
                    <a:pt x="293" y="627"/>
                  </a:cubicBezTo>
                  <a:cubicBezTo>
                    <a:pt x="294" y="626"/>
                    <a:pt x="294" y="626"/>
                    <a:pt x="294" y="626"/>
                  </a:cubicBezTo>
                  <a:cubicBezTo>
                    <a:pt x="294" y="626"/>
                    <a:pt x="294" y="626"/>
                    <a:pt x="294" y="626"/>
                  </a:cubicBezTo>
                  <a:cubicBezTo>
                    <a:pt x="296" y="626"/>
                    <a:pt x="296" y="626"/>
                    <a:pt x="296" y="626"/>
                  </a:cubicBezTo>
                  <a:cubicBezTo>
                    <a:pt x="297" y="626"/>
                    <a:pt x="297" y="626"/>
                    <a:pt x="297" y="626"/>
                  </a:cubicBezTo>
                  <a:cubicBezTo>
                    <a:pt x="297" y="626"/>
                    <a:pt x="297" y="626"/>
                    <a:pt x="297" y="626"/>
                  </a:cubicBezTo>
                  <a:cubicBezTo>
                    <a:pt x="297" y="626"/>
                    <a:pt x="297" y="626"/>
                    <a:pt x="297" y="626"/>
                  </a:cubicBezTo>
                  <a:cubicBezTo>
                    <a:pt x="297" y="626"/>
                    <a:pt x="297" y="626"/>
                    <a:pt x="297" y="626"/>
                  </a:cubicBezTo>
                  <a:cubicBezTo>
                    <a:pt x="297" y="626"/>
                    <a:pt x="297" y="626"/>
                    <a:pt x="297" y="626"/>
                  </a:cubicBezTo>
                  <a:cubicBezTo>
                    <a:pt x="297" y="625"/>
                    <a:pt x="297" y="625"/>
                    <a:pt x="297" y="625"/>
                  </a:cubicBezTo>
                  <a:cubicBezTo>
                    <a:pt x="297" y="625"/>
                    <a:pt x="297" y="625"/>
                    <a:pt x="297" y="625"/>
                  </a:cubicBezTo>
                  <a:cubicBezTo>
                    <a:pt x="297" y="625"/>
                    <a:pt x="297" y="625"/>
                    <a:pt x="297" y="625"/>
                  </a:cubicBezTo>
                  <a:cubicBezTo>
                    <a:pt x="297" y="625"/>
                    <a:pt x="297" y="625"/>
                    <a:pt x="297" y="625"/>
                  </a:cubicBezTo>
                  <a:cubicBezTo>
                    <a:pt x="297" y="625"/>
                    <a:pt x="297" y="625"/>
                    <a:pt x="297" y="625"/>
                  </a:cubicBezTo>
                  <a:cubicBezTo>
                    <a:pt x="297" y="625"/>
                    <a:pt x="297" y="625"/>
                    <a:pt x="297" y="625"/>
                  </a:cubicBezTo>
                  <a:cubicBezTo>
                    <a:pt x="298" y="625"/>
                    <a:pt x="298" y="625"/>
                    <a:pt x="298" y="625"/>
                  </a:cubicBezTo>
                  <a:cubicBezTo>
                    <a:pt x="298" y="624"/>
                    <a:pt x="298" y="624"/>
                    <a:pt x="298" y="624"/>
                  </a:cubicBezTo>
                  <a:cubicBezTo>
                    <a:pt x="297" y="624"/>
                    <a:pt x="297" y="624"/>
                    <a:pt x="297" y="624"/>
                  </a:cubicBezTo>
                  <a:cubicBezTo>
                    <a:pt x="297" y="624"/>
                    <a:pt x="297" y="624"/>
                    <a:pt x="297" y="624"/>
                  </a:cubicBezTo>
                  <a:cubicBezTo>
                    <a:pt x="297" y="624"/>
                    <a:pt x="297" y="624"/>
                    <a:pt x="297" y="624"/>
                  </a:cubicBezTo>
                  <a:cubicBezTo>
                    <a:pt x="298" y="624"/>
                    <a:pt x="298" y="624"/>
                    <a:pt x="298" y="624"/>
                  </a:cubicBezTo>
                  <a:cubicBezTo>
                    <a:pt x="298" y="624"/>
                    <a:pt x="298" y="624"/>
                    <a:pt x="298" y="624"/>
                  </a:cubicBezTo>
                  <a:cubicBezTo>
                    <a:pt x="298" y="623"/>
                    <a:pt x="298" y="623"/>
                    <a:pt x="298" y="623"/>
                  </a:cubicBezTo>
                  <a:cubicBezTo>
                    <a:pt x="298" y="623"/>
                    <a:pt x="298" y="623"/>
                    <a:pt x="298" y="623"/>
                  </a:cubicBezTo>
                  <a:cubicBezTo>
                    <a:pt x="298" y="623"/>
                    <a:pt x="298" y="623"/>
                    <a:pt x="298" y="623"/>
                  </a:cubicBezTo>
                  <a:cubicBezTo>
                    <a:pt x="298" y="623"/>
                    <a:pt x="298" y="623"/>
                    <a:pt x="298" y="623"/>
                  </a:cubicBezTo>
                  <a:cubicBezTo>
                    <a:pt x="298" y="623"/>
                    <a:pt x="298" y="623"/>
                    <a:pt x="298" y="623"/>
                  </a:cubicBezTo>
                  <a:cubicBezTo>
                    <a:pt x="298" y="623"/>
                    <a:pt x="298" y="623"/>
                    <a:pt x="298" y="623"/>
                  </a:cubicBezTo>
                  <a:cubicBezTo>
                    <a:pt x="298" y="623"/>
                    <a:pt x="298" y="623"/>
                    <a:pt x="298" y="623"/>
                  </a:cubicBezTo>
                  <a:cubicBezTo>
                    <a:pt x="297" y="622"/>
                    <a:pt x="297" y="622"/>
                    <a:pt x="297" y="622"/>
                  </a:cubicBezTo>
                  <a:cubicBezTo>
                    <a:pt x="297" y="622"/>
                    <a:pt x="297" y="622"/>
                    <a:pt x="297" y="622"/>
                  </a:cubicBezTo>
                  <a:cubicBezTo>
                    <a:pt x="297" y="621"/>
                    <a:pt x="297" y="621"/>
                    <a:pt x="297" y="621"/>
                  </a:cubicBezTo>
                  <a:cubicBezTo>
                    <a:pt x="297" y="621"/>
                    <a:pt x="297" y="621"/>
                    <a:pt x="297" y="621"/>
                  </a:cubicBezTo>
                  <a:cubicBezTo>
                    <a:pt x="298" y="621"/>
                    <a:pt x="298" y="621"/>
                    <a:pt x="298" y="621"/>
                  </a:cubicBezTo>
                  <a:cubicBezTo>
                    <a:pt x="297" y="621"/>
                    <a:pt x="297" y="621"/>
                    <a:pt x="297" y="621"/>
                  </a:cubicBezTo>
                  <a:cubicBezTo>
                    <a:pt x="297" y="621"/>
                    <a:pt x="297" y="621"/>
                    <a:pt x="297" y="621"/>
                  </a:cubicBezTo>
                  <a:cubicBezTo>
                    <a:pt x="297" y="621"/>
                    <a:pt x="297" y="621"/>
                    <a:pt x="297" y="621"/>
                  </a:cubicBezTo>
                  <a:cubicBezTo>
                    <a:pt x="297" y="620"/>
                    <a:pt x="297" y="620"/>
                    <a:pt x="297" y="620"/>
                  </a:cubicBezTo>
                  <a:cubicBezTo>
                    <a:pt x="297" y="620"/>
                    <a:pt x="297" y="620"/>
                    <a:pt x="297" y="620"/>
                  </a:cubicBezTo>
                  <a:cubicBezTo>
                    <a:pt x="297" y="620"/>
                    <a:pt x="297" y="620"/>
                    <a:pt x="297" y="620"/>
                  </a:cubicBezTo>
                  <a:cubicBezTo>
                    <a:pt x="297" y="620"/>
                    <a:pt x="297" y="620"/>
                    <a:pt x="297" y="620"/>
                  </a:cubicBezTo>
                  <a:cubicBezTo>
                    <a:pt x="297" y="620"/>
                    <a:pt x="297" y="620"/>
                    <a:pt x="297" y="620"/>
                  </a:cubicBezTo>
                  <a:cubicBezTo>
                    <a:pt x="297" y="620"/>
                    <a:pt x="297" y="620"/>
                    <a:pt x="297" y="620"/>
                  </a:cubicBezTo>
                  <a:cubicBezTo>
                    <a:pt x="297" y="620"/>
                    <a:pt x="297" y="620"/>
                    <a:pt x="297" y="620"/>
                  </a:cubicBezTo>
                  <a:cubicBezTo>
                    <a:pt x="297" y="620"/>
                    <a:pt x="297" y="620"/>
                    <a:pt x="297" y="620"/>
                  </a:cubicBezTo>
                  <a:cubicBezTo>
                    <a:pt x="297" y="620"/>
                    <a:pt x="297" y="620"/>
                    <a:pt x="297" y="620"/>
                  </a:cubicBezTo>
                  <a:cubicBezTo>
                    <a:pt x="297" y="620"/>
                    <a:pt x="297" y="620"/>
                    <a:pt x="297" y="620"/>
                  </a:cubicBezTo>
                  <a:cubicBezTo>
                    <a:pt x="297" y="620"/>
                    <a:pt x="297" y="620"/>
                    <a:pt x="297" y="620"/>
                  </a:cubicBezTo>
                  <a:cubicBezTo>
                    <a:pt x="297" y="619"/>
                    <a:pt x="297" y="619"/>
                    <a:pt x="297" y="619"/>
                  </a:cubicBezTo>
                  <a:cubicBezTo>
                    <a:pt x="297" y="619"/>
                    <a:pt x="297" y="619"/>
                    <a:pt x="297" y="619"/>
                  </a:cubicBezTo>
                  <a:cubicBezTo>
                    <a:pt x="297" y="619"/>
                    <a:pt x="297" y="619"/>
                    <a:pt x="297" y="619"/>
                  </a:cubicBezTo>
                  <a:cubicBezTo>
                    <a:pt x="297" y="619"/>
                    <a:pt x="297" y="619"/>
                    <a:pt x="297" y="619"/>
                  </a:cubicBezTo>
                  <a:cubicBezTo>
                    <a:pt x="297" y="618"/>
                    <a:pt x="297" y="618"/>
                    <a:pt x="297" y="618"/>
                  </a:cubicBezTo>
                  <a:cubicBezTo>
                    <a:pt x="297" y="618"/>
                    <a:pt x="297" y="618"/>
                    <a:pt x="297" y="618"/>
                  </a:cubicBezTo>
                  <a:cubicBezTo>
                    <a:pt x="297" y="618"/>
                    <a:pt x="297" y="618"/>
                    <a:pt x="297" y="618"/>
                  </a:cubicBezTo>
                  <a:cubicBezTo>
                    <a:pt x="297" y="618"/>
                    <a:pt x="297" y="618"/>
                    <a:pt x="297" y="618"/>
                  </a:cubicBezTo>
                  <a:cubicBezTo>
                    <a:pt x="297" y="618"/>
                    <a:pt x="297" y="618"/>
                    <a:pt x="297" y="618"/>
                  </a:cubicBezTo>
                  <a:cubicBezTo>
                    <a:pt x="296" y="617"/>
                    <a:pt x="296" y="617"/>
                    <a:pt x="296" y="617"/>
                  </a:cubicBezTo>
                  <a:cubicBezTo>
                    <a:pt x="297" y="617"/>
                    <a:pt x="297" y="617"/>
                    <a:pt x="297" y="617"/>
                  </a:cubicBezTo>
                  <a:cubicBezTo>
                    <a:pt x="297" y="617"/>
                    <a:pt x="297" y="617"/>
                    <a:pt x="297" y="617"/>
                  </a:cubicBezTo>
                  <a:cubicBezTo>
                    <a:pt x="297" y="617"/>
                    <a:pt x="297" y="617"/>
                    <a:pt x="297" y="617"/>
                  </a:cubicBezTo>
                  <a:cubicBezTo>
                    <a:pt x="297" y="616"/>
                    <a:pt x="297" y="616"/>
                    <a:pt x="297" y="616"/>
                  </a:cubicBezTo>
                  <a:cubicBezTo>
                    <a:pt x="297" y="616"/>
                    <a:pt x="297" y="616"/>
                    <a:pt x="297" y="616"/>
                  </a:cubicBezTo>
                  <a:cubicBezTo>
                    <a:pt x="296" y="616"/>
                    <a:pt x="296" y="616"/>
                    <a:pt x="296" y="616"/>
                  </a:cubicBezTo>
                  <a:cubicBezTo>
                    <a:pt x="296" y="616"/>
                    <a:pt x="296" y="616"/>
                    <a:pt x="296" y="616"/>
                  </a:cubicBezTo>
                  <a:cubicBezTo>
                    <a:pt x="295" y="616"/>
                    <a:pt x="295" y="616"/>
                    <a:pt x="295" y="616"/>
                  </a:cubicBezTo>
                  <a:cubicBezTo>
                    <a:pt x="294" y="616"/>
                    <a:pt x="294" y="616"/>
                    <a:pt x="294" y="616"/>
                  </a:cubicBezTo>
                  <a:cubicBezTo>
                    <a:pt x="294" y="616"/>
                    <a:pt x="294" y="616"/>
                    <a:pt x="294" y="616"/>
                  </a:cubicBezTo>
                  <a:cubicBezTo>
                    <a:pt x="294" y="615"/>
                    <a:pt x="294" y="615"/>
                    <a:pt x="294" y="615"/>
                  </a:cubicBezTo>
                  <a:cubicBezTo>
                    <a:pt x="294" y="615"/>
                    <a:pt x="294" y="615"/>
                    <a:pt x="294" y="615"/>
                  </a:cubicBezTo>
                  <a:cubicBezTo>
                    <a:pt x="294" y="615"/>
                    <a:pt x="294" y="615"/>
                    <a:pt x="294" y="615"/>
                  </a:cubicBezTo>
                  <a:cubicBezTo>
                    <a:pt x="295" y="616"/>
                    <a:pt x="295" y="616"/>
                    <a:pt x="295" y="616"/>
                  </a:cubicBezTo>
                  <a:cubicBezTo>
                    <a:pt x="296" y="616"/>
                    <a:pt x="296" y="616"/>
                    <a:pt x="296" y="616"/>
                  </a:cubicBezTo>
                  <a:cubicBezTo>
                    <a:pt x="296" y="615"/>
                    <a:pt x="296" y="615"/>
                    <a:pt x="296" y="615"/>
                  </a:cubicBezTo>
                  <a:cubicBezTo>
                    <a:pt x="294" y="615"/>
                    <a:pt x="294" y="615"/>
                    <a:pt x="294" y="615"/>
                  </a:cubicBezTo>
                  <a:cubicBezTo>
                    <a:pt x="294" y="614"/>
                    <a:pt x="294" y="614"/>
                    <a:pt x="294" y="614"/>
                  </a:cubicBezTo>
                  <a:cubicBezTo>
                    <a:pt x="294" y="614"/>
                    <a:pt x="294" y="614"/>
                    <a:pt x="294" y="614"/>
                  </a:cubicBezTo>
                  <a:cubicBezTo>
                    <a:pt x="293" y="614"/>
                    <a:pt x="293" y="614"/>
                    <a:pt x="293" y="614"/>
                  </a:cubicBezTo>
                  <a:cubicBezTo>
                    <a:pt x="293" y="614"/>
                    <a:pt x="293" y="614"/>
                    <a:pt x="293" y="614"/>
                  </a:cubicBezTo>
                  <a:cubicBezTo>
                    <a:pt x="293" y="614"/>
                    <a:pt x="293" y="614"/>
                    <a:pt x="293" y="614"/>
                  </a:cubicBezTo>
                  <a:cubicBezTo>
                    <a:pt x="293" y="614"/>
                    <a:pt x="293" y="614"/>
                    <a:pt x="293" y="614"/>
                  </a:cubicBezTo>
                  <a:cubicBezTo>
                    <a:pt x="293" y="614"/>
                    <a:pt x="293" y="614"/>
                    <a:pt x="293" y="614"/>
                  </a:cubicBezTo>
                  <a:cubicBezTo>
                    <a:pt x="292" y="614"/>
                    <a:pt x="292" y="614"/>
                    <a:pt x="292" y="614"/>
                  </a:cubicBezTo>
                  <a:cubicBezTo>
                    <a:pt x="292" y="614"/>
                    <a:pt x="292" y="614"/>
                    <a:pt x="292" y="614"/>
                  </a:cubicBezTo>
                  <a:cubicBezTo>
                    <a:pt x="292" y="614"/>
                    <a:pt x="292" y="614"/>
                    <a:pt x="292" y="614"/>
                  </a:cubicBezTo>
                  <a:cubicBezTo>
                    <a:pt x="290" y="613"/>
                    <a:pt x="290" y="613"/>
                    <a:pt x="290" y="613"/>
                  </a:cubicBezTo>
                  <a:cubicBezTo>
                    <a:pt x="290" y="614"/>
                    <a:pt x="290" y="614"/>
                    <a:pt x="290" y="614"/>
                  </a:cubicBezTo>
                  <a:cubicBezTo>
                    <a:pt x="290" y="614"/>
                    <a:pt x="290" y="614"/>
                    <a:pt x="290" y="614"/>
                  </a:cubicBezTo>
                  <a:cubicBezTo>
                    <a:pt x="289" y="614"/>
                    <a:pt x="289" y="614"/>
                    <a:pt x="289" y="614"/>
                  </a:cubicBezTo>
                  <a:cubicBezTo>
                    <a:pt x="289" y="614"/>
                    <a:pt x="289" y="614"/>
                    <a:pt x="289" y="614"/>
                  </a:cubicBezTo>
                  <a:cubicBezTo>
                    <a:pt x="289" y="614"/>
                    <a:pt x="289" y="614"/>
                    <a:pt x="289" y="614"/>
                  </a:cubicBezTo>
                  <a:cubicBezTo>
                    <a:pt x="289" y="613"/>
                    <a:pt x="289" y="613"/>
                    <a:pt x="289" y="613"/>
                  </a:cubicBezTo>
                  <a:cubicBezTo>
                    <a:pt x="289" y="613"/>
                    <a:pt x="289" y="613"/>
                    <a:pt x="289" y="613"/>
                  </a:cubicBezTo>
                  <a:cubicBezTo>
                    <a:pt x="289" y="613"/>
                    <a:pt x="289" y="613"/>
                    <a:pt x="289" y="613"/>
                  </a:cubicBezTo>
                  <a:cubicBezTo>
                    <a:pt x="288" y="612"/>
                    <a:pt x="288" y="612"/>
                    <a:pt x="288" y="612"/>
                  </a:cubicBezTo>
                  <a:cubicBezTo>
                    <a:pt x="288" y="612"/>
                    <a:pt x="288" y="612"/>
                    <a:pt x="288" y="612"/>
                  </a:cubicBezTo>
                  <a:cubicBezTo>
                    <a:pt x="287" y="612"/>
                    <a:pt x="287" y="612"/>
                    <a:pt x="287" y="612"/>
                  </a:cubicBezTo>
                  <a:cubicBezTo>
                    <a:pt x="287" y="612"/>
                    <a:pt x="287" y="612"/>
                    <a:pt x="287" y="612"/>
                  </a:cubicBezTo>
                  <a:cubicBezTo>
                    <a:pt x="287" y="612"/>
                    <a:pt x="287" y="612"/>
                    <a:pt x="287" y="612"/>
                  </a:cubicBezTo>
                  <a:cubicBezTo>
                    <a:pt x="287" y="612"/>
                    <a:pt x="287" y="612"/>
                    <a:pt x="287" y="612"/>
                  </a:cubicBezTo>
                  <a:cubicBezTo>
                    <a:pt x="287" y="611"/>
                    <a:pt x="287" y="611"/>
                    <a:pt x="287" y="611"/>
                  </a:cubicBezTo>
                  <a:cubicBezTo>
                    <a:pt x="287" y="611"/>
                    <a:pt x="287" y="611"/>
                    <a:pt x="287" y="611"/>
                  </a:cubicBezTo>
                  <a:cubicBezTo>
                    <a:pt x="287" y="611"/>
                    <a:pt x="287" y="611"/>
                    <a:pt x="287" y="611"/>
                  </a:cubicBezTo>
                  <a:cubicBezTo>
                    <a:pt x="287" y="611"/>
                    <a:pt x="287" y="611"/>
                    <a:pt x="287" y="611"/>
                  </a:cubicBezTo>
                  <a:cubicBezTo>
                    <a:pt x="287" y="610"/>
                    <a:pt x="287" y="610"/>
                    <a:pt x="287" y="610"/>
                  </a:cubicBezTo>
                  <a:cubicBezTo>
                    <a:pt x="287" y="610"/>
                    <a:pt x="287" y="610"/>
                    <a:pt x="287" y="610"/>
                  </a:cubicBezTo>
                  <a:cubicBezTo>
                    <a:pt x="286" y="610"/>
                    <a:pt x="286" y="610"/>
                    <a:pt x="286" y="610"/>
                  </a:cubicBezTo>
                  <a:cubicBezTo>
                    <a:pt x="286" y="610"/>
                    <a:pt x="286" y="610"/>
                    <a:pt x="286" y="610"/>
                  </a:cubicBezTo>
                  <a:cubicBezTo>
                    <a:pt x="285" y="609"/>
                    <a:pt x="285" y="609"/>
                    <a:pt x="285" y="609"/>
                  </a:cubicBezTo>
                  <a:cubicBezTo>
                    <a:pt x="284" y="609"/>
                    <a:pt x="284" y="609"/>
                    <a:pt x="284" y="609"/>
                  </a:cubicBezTo>
                  <a:cubicBezTo>
                    <a:pt x="284" y="609"/>
                    <a:pt x="284" y="609"/>
                    <a:pt x="284" y="609"/>
                  </a:cubicBezTo>
                  <a:cubicBezTo>
                    <a:pt x="284" y="609"/>
                    <a:pt x="284" y="609"/>
                    <a:pt x="284" y="609"/>
                  </a:cubicBezTo>
                  <a:cubicBezTo>
                    <a:pt x="283" y="610"/>
                    <a:pt x="283" y="610"/>
                    <a:pt x="283" y="610"/>
                  </a:cubicBezTo>
                  <a:cubicBezTo>
                    <a:pt x="283" y="610"/>
                    <a:pt x="283" y="610"/>
                    <a:pt x="283" y="610"/>
                  </a:cubicBezTo>
                  <a:cubicBezTo>
                    <a:pt x="282" y="611"/>
                    <a:pt x="282" y="611"/>
                    <a:pt x="282" y="611"/>
                  </a:cubicBezTo>
                  <a:cubicBezTo>
                    <a:pt x="282" y="611"/>
                    <a:pt x="282" y="611"/>
                    <a:pt x="282" y="611"/>
                  </a:cubicBezTo>
                  <a:cubicBezTo>
                    <a:pt x="282" y="611"/>
                    <a:pt x="282" y="611"/>
                    <a:pt x="282" y="611"/>
                  </a:cubicBezTo>
                  <a:cubicBezTo>
                    <a:pt x="282" y="611"/>
                    <a:pt x="282" y="611"/>
                    <a:pt x="282" y="611"/>
                  </a:cubicBezTo>
                  <a:cubicBezTo>
                    <a:pt x="282" y="611"/>
                    <a:pt x="282" y="611"/>
                    <a:pt x="282" y="611"/>
                  </a:cubicBezTo>
                  <a:cubicBezTo>
                    <a:pt x="281" y="611"/>
                    <a:pt x="281" y="611"/>
                    <a:pt x="281" y="611"/>
                  </a:cubicBezTo>
                  <a:cubicBezTo>
                    <a:pt x="281" y="611"/>
                    <a:pt x="281" y="611"/>
                    <a:pt x="281" y="611"/>
                  </a:cubicBezTo>
                  <a:cubicBezTo>
                    <a:pt x="280" y="612"/>
                    <a:pt x="280" y="612"/>
                    <a:pt x="280" y="612"/>
                  </a:cubicBezTo>
                  <a:cubicBezTo>
                    <a:pt x="280" y="612"/>
                    <a:pt x="280" y="612"/>
                    <a:pt x="280" y="612"/>
                  </a:cubicBezTo>
                  <a:cubicBezTo>
                    <a:pt x="280" y="613"/>
                    <a:pt x="280" y="613"/>
                    <a:pt x="280" y="613"/>
                  </a:cubicBezTo>
                  <a:cubicBezTo>
                    <a:pt x="280" y="613"/>
                    <a:pt x="280" y="613"/>
                    <a:pt x="280" y="613"/>
                  </a:cubicBezTo>
                  <a:cubicBezTo>
                    <a:pt x="280" y="613"/>
                    <a:pt x="280" y="613"/>
                    <a:pt x="280" y="613"/>
                  </a:cubicBezTo>
                  <a:cubicBezTo>
                    <a:pt x="280" y="613"/>
                    <a:pt x="280" y="613"/>
                    <a:pt x="280" y="613"/>
                  </a:cubicBezTo>
                  <a:cubicBezTo>
                    <a:pt x="279" y="613"/>
                    <a:pt x="279" y="613"/>
                    <a:pt x="279" y="613"/>
                  </a:cubicBezTo>
                  <a:cubicBezTo>
                    <a:pt x="279" y="613"/>
                    <a:pt x="279" y="613"/>
                    <a:pt x="279" y="613"/>
                  </a:cubicBezTo>
                  <a:cubicBezTo>
                    <a:pt x="279" y="613"/>
                    <a:pt x="279" y="613"/>
                    <a:pt x="279" y="613"/>
                  </a:cubicBezTo>
                  <a:cubicBezTo>
                    <a:pt x="279" y="613"/>
                    <a:pt x="279" y="613"/>
                    <a:pt x="279" y="613"/>
                  </a:cubicBezTo>
                  <a:cubicBezTo>
                    <a:pt x="279" y="613"/>
                    <a:pt x="279" y="613"/>
                    <a:pt x="279" y="613"/>
                  </a:cubicBezTo>
                  <a:cubicBezTo>
                    <a:pt x="279" y="613"/>
                    <a:pt x="279" y="613"/>
                    <a:pt x="279" y="613"/>
                  </a:cubicBezTo>
                  <a:cubicBezTo>
                    <a:pt x="279" y="613"/>
                    <a:pt x="279" y="613"/>
                    <a:pt x="279" y="613"/>
                  </a:cubicBezTo>
                  <a:cubicBezTo>
                    <a:pt x="279" y="613"/>
                    <a:pt x="279" y="613"/>
                    <a:pt x="279" y="613"/>
                  </a:cubicBezTo>
                  <a:cubicBezTo>
                    <a:pt x="279" y="613"/>
                    <a:pt x="279" y="613"/>
                    <a:pt x="279" y="613"/>
                  </a:cubicBezTo>
                  <a:cubicBezTo>
                    <a:pt x="278" y="613"/>
                    <a:pt x="278" y="613"/>
                    <a:pt x="278" y="613"/>
                  </a:cubicBezTo>
                  <a:cubicBezTo>
                    <a:pt x="278" y="613"/>
                    <a:pt x="278" y="613"/>
                    <a:pt x="278" y="613"/>
                  </a:cubicBezTo>
                  <a:cubicBezTo>
                    <a:pt x="278" y="614"/>
                    <a:pt x="278" y="614"/>
                    <a:pt x="278" y="614"/>
                  </a:cubicBezTo>
                  <a:cubicBezTo>
                    <a:pt x="278" y="614"/>
                    <a:pt x="278" y="614"/>
                    <a:pt x="278" y="614"/>
                  </a:cubicBezTo>
                  <a:cubicBezTo>
                    <a:pt x="278" y="614"/>
                    <a:pt x="278" y="614"/>
                    <a:pt x="278" y="614"/>
                  </a:cubicBezTo>
                  <a:cubicBezTo>
                    <a:pt x="277" y="613"/>
                    <a:pt x="277" y="613"/>
                    <a:pt x="277" y="613"/>
                  </a:cubicBezTo>
                  <a:cubicBezTo>
                    <a:pt x="277" y="613"/>
                    <a:pt x="277" y="613"/>
                    <a:pt x="277" y="613"/>
                  </a:cubicBezTo>
                  <a:cubicBezTo>
                    <a:pt x="278" y="612"/>
                    <a:pt x="278" y="612"/>
                    <a:pt x="278" y="612"/>
                  </a:cubicBezTo>
                  <a:cubicBezTo>
                    <a:pt x="279" y="612"/>
                    <a:pt x="279" y="612"/>
                    <a:pt x="279" y="612"/>
                  </a:cubicBezTo>
                  <a:cubicBezTo>
                    <a:pt x="279" y="612"/>
                    <a:pt x="279" y="612"/>
                    <a:pt x="279" y="612"/>
                  </a:cubicBezTo>
                  <a:cubicBezTo>
                    <a:pt x="279" y="611"/>
                    <a:pt x="279" y="611"/>
                    <a:pt x="279" y="611"/>
                  </a:cubicBezTo>
                  <a:cubicBezTo>
                    <a:pt x="279" y="611"/>
                    <a:pt x="279" y="611"/>
                    <a:pt x="279" y="611"/>
                  </a:cubicBezTo>
                  <a:cubicBezTo>
                    <a:pt x="279" y="611"/>
                    <a:pt x="279" y="611"/>
                    <a:pt x="279" y="611"/>
                  </a:cubicBezTo>
                  <a:cubicBezTo>
                    <a:pt x="279" y="611"/>
                    <a:pt x="279" y="611"/>
                    <a:pt x="279" y="611"/>
                  </a:cubicBezTo>
                  <a:cubicBezTo>
                    <a:pt x="279" y="611"/>
                    <a:pt x="279" y="611"/>
                    <a:pt x="279" y="611"/>
                  </a:cubicBezTo>
                  <a:cubicBezTo>
                    <a:pt x="279" y="611"/>
                    <a:pt x="279" y="611"/>
                    <a:pt x="279" y="611"/>
                  </a:cubicBezTo>
                  <a:cubicBezTo>
                    <a:pt x="280" y="611"/>
                    <a:pt x="280" y="611"/>
                    <a:pt x="280" y="611"/>
                  </a:cubicBezTo>
                  <a:cubicBezTo>
                    <a:pt x="280" y="611"/>
                    <a:pt x="280" y="611"/>
                    <a:pt x="280" y="611"/>
                  </a:cubicBezTo>
                  <a:cubicBezTo>
                    <a:pt x="281" y="611"/>
                    <a:pt x="281" y="611"/>
                    <a:pt x="281" y="611"/>
                  </a:cubicBezTo>
                  <a:cubicBezTo>
                    <a:pt x="281" y="611"/>
                    <a:pt x="281" y="611"/>
                    <a:pt x="281" y="611"/>
                  </a:cubicBezTo>
                  <a:cubicBezTo>
                    <a:pt x="280" y="610"/>
                    <a:pt x="280" y="610"/>
                    <a:pt x="280" y="610"/>
                  </a:cubicBezTo>
                  <a:cubicBezTo>
                    <a:pt x="280" y="610"/>
                    <a:pt x="280" y="610"/>
                    <a:pt x="280" y="610"/>
                  </a:cubicBezTo>
                  <a:cubicBezTo>
                    <a:pt x="280" y="610"/>
                    <a:pt x="280" y="610"/>
                    <a:pt x="280" y="610"/>
                  </a:cubicBezTo>
                  <a:cubicBezTo>
                    <a:pt x="281" y="610"/>
                    <a:pt x="281" y="610"/>
                    <a:pt x="281" y="610"/>
                  </a:cubicBezTo>
                  <a:cubicBezTo>
                    <a:pt x="281" y="610"/>
                    <a:pt x="281" y="610"/>
                    <a:pt x="281" y="610"/>
                  </a:cubicBezTo>
                  <a:cubicBezTo>
                    <a:pt x="281" y="609"/>
                    <a:pt x="281" y="609"/>
                    <a:pt x="281" y="609"/>
                  </a:cubicBezTo>
                  <a:cubicBezTo>
                    <a:pt x="281" y="609"/>
                    <a:pt x="281" y="609"/>
                    <a:pt x="281" y="609"/>
                  </a:cubicBezTo>
                  <a:cubicBezTo>
                    <a:pt x="280" y="609"/>
                    <a:pt x="280" y="609"/>
                    <a:pt x="280" y="609"/>
                  </a:cubicBezTo>
                  <a:cubicBezTo>
                    <a:pt x="280" y="609"/>
                    <a:pt x="280" y="609"/>
                    <a:pt x="280" y="609"/>
                  </a:cubicBezTo>
                  <a:cubicBezTo>
                    <a:pt x="280" y="608"/>
                    <a:pt x="280" y="608"/>
                    <a:pt x="280" y="608"/>
                  </a:cubicBezTo>
                  <a:cubicBezTo>
                    <a:pt x="280" y="608"/>
                    <a:pt x="280" y="608"/>
                    <a:pt x="280" y="608"/>
                  </a:cubicBezTo>
                  <a:cubicBezTo>
                    <a:pt x="280" y="608"/>
                    <a:pt x="280" y="608"/>
                    <a:pt x="280" y="608"/>
                  </a:cubicBezTo>
                  <a:cubicBezTo>
                    <a:pt x="279" y="609"/>
                    <a:pt x="279" y="609"/>
                    <a:pt x="279" y="609"/>
                  </a:cubicBezTo>
                  <a:cubicBezTo>
                    <a:pt x="278" y="609"/>
                    <a:pt x="278" y="609"/>
                    <a:pt x="278" y="609"/>
                  </a:cubicBezTo>
                  <a:cubicBezTo>
                    <a:pt x="278" y="608"/>
                    <a:pt x="278" y="608"/>
                    <a:pt x="278" y="608"/>
                  </a:cubicBezTo>
                  <a:cubicBezTo>
                    <a:pt x="278" y="607"/>
                    <a:pt x="278" y="607"/>
                    <a:pt x="278" y="607"/>
                  </a:cubicBezTo>
                  <a:cubicBezTo>
                    <a:pt x="277" y="607"/>
                    <a:pt x="277" y="607"/>
                    <a:pt x="277" y="607"/>
                  </a:cubicBezTo>
                  <a:cubicBezTo>
                    <a:pt x="277" y="607"/>
                    <a:pt x="277" y="607"/>
                    <a:pt x="277" y="607"/>
                  </a:cubicBezTo>
                  <a:cubicBezTo>
                    <a:pt x="277" y="607"/>
                    <a:pt x="277" y="607"/>
                    <a:pt x="277" y="607"/>
                  </a:cubicBezTo>
                  <a:cubicBezTo>
                    <a:pt x="276" y="607"/>
                    <a:pt x="276" y="607"/>
                    <a:pt x="276" y="607"/>
                  </a:cubicBezTo>
                  <a:cubicBezTo>
                    <a:pt x="276" y="608"/>
                    <a:pt x="276" y="608"/>
                    <a:pt x="276" y="608"/>
                  </a:cubicBezTo>
                  <a:cubicBezTo>
                    <a:pt x="276" y="608"/>
                    <a:pt x="276" y="608"/>
                    <a:pt x="276" y="608"/>
                  </a:cubicBezTo>
                  <a:cubicBezTo>
                    <a:pt x="276" y="608"/>
                    <a:pt x="276" y="608"/>
                    <a:pt x="276" y="608"/>
                  </a:cubicBezTo>
                  <a:cubicBezTo>
                    <a:pt x="274" y="607"/>
                    <a:pt x="274" y="607"/>
                    <a:pt x="274" y="607"/>
                  </a:cubicBezTo>
                  <a:cubicBezTo>
                    <a:pt x="273" y="607"/>
                    <a:pt x="273" y="607"/>
                    <a:pt x="273" y="607"/>
                  </a:cubicBezTo>
                  <a:cubicBezTo>
                    <a:pt x="271" y="606"/>
                    <a:pt x="271" y="606"/>
                    <a:pt x="271" y="606"/>
                  </a:cubicBezTo>
                  <a:cubicBezTo>
                    <a:pt x="271" y="606"/>
                    <a:pt x="271" y="606"/>
                    <a:pt x="271" y="606"/>
                  </a:cubicBezTo>
                  <a:cubicBezTo>
                    <a:pt x="270" y="606"/>
                    <a:pt x="270" y="606"/>
                    <a:pt x="270" y="606"/>
                  </a:cubicBezTo>
                  <a:cubicBezTo>
                    <a:pt x="270" y="605"/>
                    <a:pt x="270" y="605"/>
                    <a:pt x="270" y="605"/>
                  </a:cubicBezTo>
                  <a:cubicBezTo>
                    <a:pt x="270" y="605"/>
                    <a:pt x="270" y="605"/>
                    <a:pt x="270" y="605"/>
                  </a:cubicBezTo>
                  <a:cubicBezTo>
                    <a:pt x="269" y="605"/>
                    <a:pt x="269" y="605"/>
                    <a:pt x="269" y="605"/>
                  </a:cubicBezTo>
                  <a:cubicBezTo>
                    <a:pt x="268" y="604"/>
                    <a:pt x="268" y="604"/>
                    <a:pt x="268" y="604"/>
                  </a:cubicBezTo>
                  <a:cubicBezTo>
                    <a:pt x="267" y="604"/>
                    <a:pt x="267" y="604"/>
                    <a:pt x="267" y="604"/>
                  </a:cubicBezTo>
                  <a:cubicBezTo>
                    <a:pt x="267" y="604"/>
                    <a:pt x="267" y="604"/>
                    <a:pt x="267" y="604"/>
                  </a:cubicBezTo>
                  <a:cubicBezTo>
                    <a:pt x="267" y="604"/>
                    <a:pt x="267" y="604"/>
                    <a:pt x="267" y="604"/>
                  </a:cubicBezTo>
                  <a:cubicBezTo>
                    <a:pt x="267" y="605"/>
                    <a:pt x="267" y="605"/>
                    <a:pt x="267" y="605"/>
                  </a:cubicBezTo>
                  <a:cubicBezTo>
                    <a:pt x="267" y="605"/>
                    <a:pt x="267" y="605"/>
                    <a:pt x="267" y="605"/>
                  </a:cubicBezTo>
                  <a:cubicBezTo>
                    <a:pt x="267" y="605"/>
                    <a:pt x="267" y="605"/>
                    <a:pt x="267" y="605"/>
                  </a:cubicBezTo>
                  <a:cubicBezTo>
                    <a:pt x="267" y="605"/>
                    <a:pt x="267" y="605"/>
                    <a:pt x="267" y="605"/>
                  </a:cubicBezTo>
                  <a:cubicBezTo>
                    <a:pt x="267" y="605"/>
                    <a:pt x="267" y="605"/>
                    <a:pt x="267" y="605"/>
                  </a:cubicBezTo>
                  <a:cubicBezTo>
                    <a:pt x="268" y="606"/>
                    <a:pt x="268" y="606"/>
                    <a:pt x="268" y="606"/>
                  </a:cubicBezTo>
                  <a:cubicBezTo>
                    <a:pt x="268" y="606"/>
                    <a:pt x="268" y="606"/>
                    <a:pt x="268" y="606"/>
                  </a:cubicBezTo>
                  <a:cubicBezTo>
                    <a:pt x="268" y="606"/>
                    <a:pt x="268" y="606"/>
                    <a:pt x="268" y="606"/>
                  </a:cubicBezTo>
                  <a:cubicBezTo>
                    <a:pt x="268" y="607"/>
                    <a:pt x="268" y="607"/>
                    <a:pt x="268" y="607"/>
                  </a:cubicBezTo>
                  <a:cubicBezTo>
                    <a:pt x="269" y="607"/>
                    <a:pt x="269" y="607"/>
                    <a:pt x="269" y="607"/>
                  </a:cubicBezTo>
                  <a:cubicBezTo>
                    <a:pt x="269" y="607"/>
                    <a:pt x="269" y="607"/>
                    <a:pt x="269" y="607"/>
                  </a:cubicBezTo>
                  <a:cubicBezTo>
                    <a:pt x="269" y="607"/>
                    <a:pt x="269" y="607"/>
                    <a:pt x="269" y="607"/>
                  </a:cubicBezTo>
                  <a:cubicBezTo>
                    <a:pt x="269" y="607"/>
                    <a:pt x="269" y="607"/>
                    <a:pt x="269" y="607"/>
                  </a:cubicBezTo>
                  <a:cubicBezTo>
                    <a:pt x="268" y="607"/>
                    <a:pt x="268" y="607"/>
                    <a:pt x="268" y="607"/>
                  </a:cubicBezTo>
                  <a:cubicBezTo>
                    <a:pt x="268" y="607"/>
                    <a:pt x="268" y="607"/>
                    <a:pt x="268" y="607"/>
                  </a:cubicBezTo>
                  <a:cubicBezTo>
                    <a:pt x="268" y="607"/>
                    <a:pt x="268" y="607"/>
                    <a:pt x="268" y="607"/>
                  </a:cubicBezTo>
                  <a:cubicBezTo>
                    <a:pt x="268" y="607"/>
                    <a:pt x="268" y="607"/>
                    <a:pt x="268" y="607"/>
                  </a:cubicBezTo>
                  <a:cubicBezTo>
                    <a:pt x="268" y="607"/>
                    <a:pt x="268" y="607"/>
                    <a:pt x="268" y="607"/>
                  </a:cubicBezTo>
                  <a:cubicBezTo>
                    <a:pt x="268" y="607"/>
                    <a:pt x="268" y="607"/>
                    <a:pt x="268" y="607"/>
                  </a:cubicBezTo>
                  <a:cubicBezTo>
                    <a:pt x="268" y="608"/>
                    <a:pt x="268" y="608"/>
                    <a:pt x="268" y="608"/>
                  </a:cubicBezTo>
                  <a:cubicBezTo>
                    <a:pt x="268" y="607"/>
                    <a:pt x="268" y="607"/>
                    <a:pt x="268" y="607"/>
                  </a:cubicBezTo>
                  <a:cubicBezTo>
                    <a:pt x="267" y="607"/>
                    <a:pt x="267" y="607"/>
                    <a:pt x="267" y="607"/>
                  </a:cubicBezTo>
                  <a:cubicBezTo>
                    <a:pt x="267" y="607"/>
                    <a:pt x="267" y="607"/>
                    <a:pt x="267" y="607"/>
                  </a:cubicBezTo>
                  <a:cubicBezTo>
                    <a:pt x="266" y="607"/>
                    <a:pt x="266" y="607"/>
                    <a:pt x="266" y="607"/>
                  </a:cubicBezTo>
                  <a:cubicBezTo>
                    <a:pt x="266" y="607"/>
                    <a:pt x="266" y="607"/>
                    <a:pt x="266" y="607"/>
                  </a:cubicBezTo>
                  <a:cubicBezTo>
                    <a:pt x="265" y="606"/>
                    <a:pt x="265" y="606"/>
                    <a:pt x="265" y="606"/>
                  </a:cubicBezTo>
                  <a:cubicBezTo>
                    <a:pt x="265" y="606"/>
                    <a:pt x="265" y="606"/>
                    <a:pt x="265" y="606"/>
                  </a:cubicBezTo>
                  <a:cubicBezTo>
                    <a:pt x="265" y="606"/>
                    <a:pt x="265" y="606"/>
                    <a:pt x="265" y="606"/>
                  </a:cubicBezTo>
                  <a:cubicBezTo>
                    <a:pt x="265" y="606"/>
                    <a:pt x="265" y="606"/>
                    <a:pt x="265" y="606"/>
                  </a:cubicBezTo>
                  <a:cubicBezTo>
                    <a:pt x="264" y="605"/>
                    <a:pt x="264" y="605"/>
                    <a:pt x="264" y="605"/>
                  </a:cubicBezTo>
                  <a:cubicBezTo>
                    <a:pt x="264" y="605"/>
                    <a:pt x="264" y="605"/>
                    <a:pt x="264" y="605"/>
                  </a:cubicBezTo>
                  <a:cubicBezTo>
                    <a:pt x="264" y="604"/>
                    <a:pt x="264" y="604"/>
                    <a:pt x="264" y="604"/>
                  </a:cubicBezTo>
                  <a:cubicBezTo>
                    <a:pt x="264" y="604"/>
                    <a:pt x="264" y="604"/>
                    <a:pt x="264" y="604"/>
                  </a:cubicBezTo>
                  <a:cubicBezTo>
                    <a:pt x="264" y="604"/>
                    <a:pt x="264" y="604"/>
                    <a:pt x="264" y="604"/>
                  </a:cubicBezTo>
                  <a:cubicBezTo>
                    <a:pt x="264" y="604"/>
                    <a:pt x="264" y="604"/>
                    <a:pt x="264" y="604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5" y="603"/>
                    <a:pt x="265" y="603"/>
                    <a:pt x="265" y="603"/>
                  </a:cubicBezTo>
                  <a:cubicBezTo>
                    <a:pt x="266" y="603"/>
                    <a:pt x="266" y="603"/>
                    <a:pt x="266" y="603"/>
                  </a:cubicBezTo>
                  <a:cubicBezTo>
                    <a:pt x="266" y="603"/>
                    <a:pt x="266" y="603"/>
                    <a:pt x="266" y="603"/>
                  </a:cubicBezTo>
                  <a:cubicBezTo>
                    <a:pt x="265" y="603"/>
                    <a:pt x="265" y="603"/>
                    <a:pt x="265" y="603"/>
                  </a:cubicBezTo>
                  <a:cubicBezTo>
                    <a:pt x="265" y="603"/>
                    <a:pt x="265" y="603"/>
                    <a:pt x="265" y="603"/>
                  </a:cubicBezTo>
                  <a:cubicBezTo>
                    <a:pt x="265" y="603"/>
                    <a:pt x="265" y="603"/>
                    <a:pt x="265" y="603"/>
                  </a:cubicBezTo>
                  <a:cubicBezTo>
                    <a:pt x="266" y="603"/>
                    <a:pt x="266" y="603"/>
                    <a:pt x="266" y="603"/>
                  </a:cubicBezTo>
                  <a:cubicBezTo>
                    <a:pt x="266" y="602"/>
                    <a:pt x="266" y="602"/>
                    <a:pt x="266" y="602"/>
                  </a:cubicBezTo>
                  <a:cubicBezTo>
                    <a:pt x="265" y="602"/>
                    <a:pt x="265" y="602"/>
                    <a:pt x="265" y="602"/>
                  </a:cubicBezTo>
                  <a:cubicBezTo>
                    <a:pt x="265" y="602"/>
                    <a:pt x="265" y="602"/>
                    <a:pt x="265" y="602"/>
                  </a:cubicBezTo>
                  <a:cubicBezTo>
                    <a:pt x="265" y="602"/>
                    <a:pt x="265" y="602"/>
                    <a:pt x="265" y="602"/>
                  </a:cubicBezTo>
                  <a:cubicBezTo>
                    <a:pt x="265" y="602"/>
                    <a:pt x="265" y="602"/>
                    <a:pt x="265" y="602"/>
                  </a:cubicBezTo>
                  <a:cubicBezTo>
                    <a:pt x="265" y="601"/>
                    <a:pt x="265" y="601"/>
                    <a:pt x="265" y="601"/>
                  </a:cubicBezTo>
                  <a:cubicBezTo>
                    <a:pt x="264" y="601"/>
                    <a:pt x="264" y="601"/>
                    <a:pt x="264" y="601"/>
                  </a:cubicBezTo>
                  <a:cubicBezTo>
                    <a:pt x="264" y="601"/>
                    <a:pt x="264" y="601"/>
                    <a:pt x="264" y="601"/>
                  </a:cubicBezTo>
                  <a:cubicBezTo>
                    <a:pt x="264" y="601"/>
                    <a:pt x="264" y="601"/>
                    <a:pt x="264" y="601"/>
                  </a:cubicBezTo>
                  <a:cubicBezTo>
                    <a:pt x="264" y="600"/>
                    <a:pt x="264" y="600"/>
                    <a:pt x="264" y="600"/>
                  </a:cubicBezTo>
                  <a:cubicBezTo>
                    <a:pt x="264" y="600"/>
                    <a:pt x="264" y="600"/>
                    <a:pt x="264" y="600"/>
                  </a:cubicBezTo>
                  <a:cubicBezTo>
                    <a:pt x="264" y="600"/>
                    <a:pt x="264" y="600"/>
                    <a:pt x="264" y="600"/>
                  </a:cubicBezTo>
                  <a:cubicBezTo>
                    <a:pt x="264" y="600"/>
                    <a:pt x="264" y="600"/>
                    <a:pt x="264" y="600"/>
                  </a:cubicBezTo>
                  <a:cubicBezTo>
                    <a:pt x="264" y="600"/>
                    <a:pt x="264" y="600"/>
                    <a:pt x="264" y="600"/>
                  </a:cubicBezTo>
                  <a:cubicBezTo>
                    <a:pt x="263" y="599"/>
                    <a:pt x="263" y="599"/>
                    <a:pt x="263" y="599"/>
                  </a:cubicBezTo>
                  <a:cubicBezTo>
                    <a:pt x="263" y="599"/>
                    <a:pt x="263" y="599"/>
                    <a:pt x="263" y="599"/>
                  </a:cubicBezTo>
                  <a:cubicBezTo>
                    <a:pt x="263" y="599"/>
                    <a:pt x="263" y="599"/>
                    <a:pt x="263" y="599"/>
                  </a:cubicBezTo>
                  <a:cubicBezTo>
                    <a:pt x="264" y="599"/>
                    <a:pt x="264" y="599"/>
                    <a:pt x="264" y="599"/>
                  </a:cubicBezTo>
                  <a:cubicBezTo>
                    <a:pt x="264" y="599"/>
                    <a:pt x="264" y="599"/>
                    <a:pt x="264" y="599"/>
                  </a:cubicBezTo>
                  <a:cubicBezTo>
                    <a:pt x="264" y="599"/>
                    <a:pt x="264" y="599"/>
                    <a:pt x="264" y="599"/>
                  </a:cubicBezTo>
                  <a:cubicBezTo>
                    <a:pt x="264" y="599"/>
                    <a:pt x="264" y="599"/>
                    <a:pt x="264" y="599"/>
                  </a:cubicBezTo>
                  <a:cubicBezTo>
                    <a:pt x="265" y="600"/>
                    <a:pt x="265" y="600"/>
                    <a:pt x="265" y="600"/>
                  </a:cubicBezTo>
                  <a:cubicBezTo>
                    <a:pt x="265" y="600"/>
                    <a:pt x="265" y="600"/>
                    <a:pt x="265" y="600"/>
                  </a:cubicBezTo>
                  <a:cubicBezTo>
                    <a:pt x="265" y="601"/>
                    <a:pt x="265" y="601"/>
                    <a:pt x="265" y="601"/>
                  </a:cubicBezTo>
                  <a:cubicBezTo>
                    <a:pt x="265" y="601"/>
                    <a:pt x="265" y="601"/>
                    <a:pt x="265" y="601"/>
                  </a:cubicBezTo>
                  <a:cubicBezTo>
                    <a:pt x="265" y="601"/>
                    <a:pt x="265" y="601"/>
                    <a:pt x="265" y="601"/>
                  </a:cubicBezTo>
                  <a:cubicBezTo>
                    <a:pt x="266" y="601"/>
                    <a:pt x="266" y="601"/>
                    <a:pt x="266" y="601"/>
                  </a:cubicBezTo>
                  <a:cubicBezTo>
                    <a:pt x="266" y="602"/>
                    <a:pt x="266" y="602"/>
                    <a:pt x="266" y="602"/>
                  </a:cubicBezTo>
                  <a:cubicBezTo>
                    <a:pt x="266" y="602"/>
                    <a:pt x="266" y="602"/>
                    <a:pt x="266" y="602"/>
                  </a:cubicBezTo>
                  <a:cubicBezTo>
                    <a:pt x="267" y="603"/>
                    <a:pt x="267" y="603"/>
                    <a:pt x="267" y="603"/>
                  </a:cubicBezTo>
                  <a:cubicBezTo>
                    <a:pt x="267" y="603"/>
                    <a:pt x="267" y="603"/>
                    <a:pt x="267" y="603"/>
                  </a:cubicBezTo>
                  <a:cubicBezTo>
                    <a:pt x="268" y="603"/>
                    <a:pt x="268" y="603"/>
                    <a:pt x="268" y="603"/>
                  </a:cubicBezTo>
                  <a:cubicBezTo>
                    <a:pt x="268" y="603"/>
                    <a:pt x="268" y="603"/>
                    <a:pt x="268" y="603"/>
                  </a:cubicBezTo>
                  <a:cubicBezTo>
                    <a:pt x="270" y="604"/>
                    <a:pt x="270" y="604"/>
                    <a:pt x="270" y="604"/>
                  </a:cubicBezTo>
                  <a:cubicBezTo>
                    <a:pt x="270" y="604"/>
                    <a:pt x="270" y="604"/>
                    <a:pt x="270" y="604"/>
                  </a:cubicBezTo>
                  <a:cubicBezTo>
                    <a:pt x="270" y="604"/>
                    <a:pt x="270" y="604"/>
                    <a:pt x="270" y="604"/>
                  </a:cubicBezTo>
                  <a:cubicBezTo>
                    <a:pt x="271" y="605"/>
                    <a:pt x="271" y="605"/>
                    <a:pt x="271" y="605"/>
                  </a:cubicBezTo>
                  <a:cubicBezTo>
                    <a:pt x="272" y="604"/>
                    <a:pt x="272" y="604"/>
                    <a:pt x="272" y="604"/>
                  </a:cubicBezTo>
                  <a:cubicBezTo>
                    <a:pt x="272" y="604"/>
                    <a:pt x="272" y="604"/>
                    <a:pt x="272" y="604"/>
                  </a:cubicBezTo>
                  <a:cubicBezTo>
                    <a:pt x="272" y="605"/>
                    <a:pt x="272" y="605"/>
                    <a:pt x="272" y="605"/>
                  </a:cubicBezTo>
                  <a:cubicBezTo>
                    <a:pt x="272" y="605"/>
                    <a:pt x="272" y="605"/>
                    <a:pt x="272" y="605"/>
                  </a:cubicBezTo>
                  <a:cubicBezTo>
                    <a:pt x="272" y="605"/>
                    <a:pt x="272" y="605"/>
                    <a:pt x="272" y="605"/>
                  </a:cubicBezTo>
                  <a:cubicBezTo>
                    <a:pt x="272" y="605"/>
                    <a:pt x="272" y="605"/>
                    <a:pt x="272" y="605"/>
                  </a:cubicBezTo>
                  <a:cubicBezTo>
                    <a:pt x="273" y="605"/>
                    <a:pt x="273" y="605"/>
                    <a:pt x="273" y="605"/>
                  </a:cubicBezTo>
                  <a:cubicBezTo>
                    <a:pt x="273" y="605"/>
                    <a:pt x="273" y="605"/>
                    <a:pt x="273" y="605"/>
                  </a:cubicBezTo>
                  <a:cubicBezTo>
                    <a:pt x="273" y="605"/>
                    <a:pt x="273" y="605"/>
                    <a:pt x="273" y="605"/>
                  </a:cubicBezTo>
                  <a:cubicBezTo>
                    <a:pt x="274" y="605"/>
                    <a:pt x="274" y="605"/>
                    <a:pt x="274" y="605"/>
                  </a:cubicBezTo>
                  <a:cubicBezTo>
                    <a:pt x="274" y="605"/>
                    <a:pt x="274" y="605"/>
                    <a:pt x="274" y="605"/>
                  </a:cubicBezTo>
                  <a:cubicBezTo>
                    <a:pt x="274" y="606"/>
                    <a:pt x="274" y="606"/>
                    <a:pt x="274" y="606"/>
                  </a:cubicBezTo>
                  <a:cubicBezTo>
                    <a:pt x="277" y="607"/>
                    <a:pt x="277" y="607"/>
                    <a:pt x="277" y="607"/>
                  </a:cubicBezTo>
                  <a:cubicBezTo>
                    <a:pt x="277" y="607"/>
                    <a:pt x="277" y="607"/>
                    <a:pt x="277" y="607"/>
                  </a:cubicBezTo>
                  <a:cubicBezTo>
                    <a:pt x="278" y="608"/>
                    <a:pt x="278" y="608"/>
                    <a:pt x="278" y="608"/>
                  </a:cubicBezTo>
                  <a:cubicBezTo>
                    <a:pt x="278" y="608"/>
                    <a:pt x="278" y="608"/>
                    <a:pt x="278" y="608"/>
                  </a:cubicBezTo>
                  <a:cubicBezTo>
                    <a:pt x="279" y="608"/>
                    <a:pt x="279" y="608"/>
                    <a:pt x="279" y="608"/>
                  </a:cubicBezTo>
                  <a:cubicBezTo>
                    <a:pt x="280" y="608"/>
                    <a:pt x="280" y="608"/>
                    <a:pt x="280" y="608"/>
                  </a:cubicBezTo>
                  <a:cubicBezTo>
                    <a:pt x="281" y="608"/>
                    <a:pt x="281" y="608"/>
                    <a:pt x="281" y="608"/>
                  </a:cubicBezTo>
                  <a:cubicBezTo>
                    <a:pt x="281" y="608"/>
                    <a:pt x="281" y="608"/>
                    <a:pt x="281" y="608"/>
                  </a:cubicBezTo>
                  <a:cubicBezTo>
                    <a:pt x="281" y="608"/>
                    <a:pt x="281" y="608"/>
                    <a:pt x="281" y="608"/>
                  </a:cubicBezTo>
                  <a:cubicBezTo>
                    <a:pt x="282" y="608"/>
                    <a:pt x="282" y="608"/>
                    <a:pt x="282" y="608"/>
                  </a:cubicBezTo>
                  <a:cubicBezTo>
                    <a:pt x="282" y="608"/>
                    <a:pt x="282" y="608"/>
                    <a:pt x="282" y="608"/>
                  </a:cubicBezTo>
                  <a:cubicBezTo>
                    <a:pt x="282" y="608"/>
                    <a:pt x="282" y="608"/>
                    <a:pt x="282" y="608"/>
                  </a:cubicBezTo>
                  <a:cubicBezTo>
                    <a:pt x="282" y="608"/>
                    <a:pt x="282" y="608"/>
                    <a:pt x="282" y="608"/>
                  </a:cubicBezTo>
                  <a:cubicBezTo>
                    <a:pt x="282" y="608"/>
                    <a:pt x="282" y="608"/>
                    <a:pt x="282" y="608"/>
                  </a:cubicBezTo>
                  <a:cubicBezTo>
                    <a:pt x="282" y="608"/>
                    <a:pt x="282" y="608"/>
                    <a:pt x="282" y="608"/>
                  </a:cubicBezTo>
                  <a:cubicBezTo>
                    <a:pt x="282" y="607"/>
                    <a:pt x="282" y="607"/>
                    <a:pt x="282" y="607"/>
                  </a:cubicBezTo>
                  <a:cubicBezTo>
                    <a:pt x="282" y="607"/>
                    <a:pt x="282" y="607"/>
                    <a:pt x="282" y="607"/>
                  </a:cubicBezTo>
                  <a:cubicBezTo>
                    <a:pt x="282" y="607"/>
                    <a:pt x="282" y="607"/>
                    <a:pt x="282" y="607"/>
                  </a:cubicBezTo>
                  <a:cubicBezTo>
                    <a:pt x="282" y="607"/>
                    <a:pt x="282" y="607"/>
                    <a:pt x="282" y="607"/>
                  </a:cubicBezTo>
                  <a:cubicBezTo>
                    <a:pt x="282" y="607"/>
                    <a:pt x="282" y="607"/>
                    <a:pt x="282" y="607"/>
                  </a:cubicBezTo>
                  <a:cubicBezTo>
                    <a:pt x="282" y="606"/>
                    <a:pt x="282" y="606"/>
                    <a:pt x="282" y="606"/>
                  </a:cubicBezTo>
                  <a:cubicBezTo>
                    <a:pt x="282" y="606"/>
                    <a:pt x="282" y="606"/>
                    <a:pt x="282" y="606"/>
                  </a:cubicBezTo>
                  <a:cubicBezTo>
                    <a:pt x="283" y="607"/>
                    <a:pt x="283" y="607"/>
                    <a:pt x="283" y="607"/>
                  </a:cubicBezTo>
                  <a:cubicBezTo>
                    <a:pt x="283" y="607"/>
                    <a:pt x="283" y="607"/>
                    <a:pt x="283" y="607"/>
                  </a:cubicBezTo>
                  <a:cubicBezTo>
                    <a:pt x="283" y="607"/>
                    <a:pt x="283" y="607"/>
                    <a:pt x="283" y="607"/>
                  </a:cubicBezTo>
                  <a:cubicBezTo>
                    <a:pt x="282" y="607"/>
                    <a:pt x="282" y="607"/>
                    <a:pt x="282" y="607"/>
                  </a:cubicBezTo>
                  <a:cubicBezTo>
                    <a:pt x="283" y="608"/>
                    <a:pt x="283" y="608"/>
                    <a:pt x="283" y="608"/>
                  </a:cubicBezTo>
                  <a:cubicBezTo>
                    <a:pt x="283" y="608"/>
                    <a:pt x="283" y="608"/>
                    <a:pt x="283" y="608"/>
                  </a:cubicBezTo>
                  <a:cubicBezTo>
                    <a:pt x="285" y="608"/>
                    <a:pt x="285" y="608"/>
                    <a:pt x="285" y="608"/>
                  </a:cubicBezTo>
                  <a:cubicBezTo>
                    <a:pt x="285" y="608"/>
                    <a:pt x="285" y="608"/>
                    <a:pt x="285" y="608"/>
                  </a:cubicBezTo>
                  <a:cubicBezTo>
                    <a:pt x="285" y="607"/>
                    <a:pt x="285" y="607"/>
                    <a:pt x="285" y="607"/>
                  </a:cubicBezTo>
                  <a:cubicBezTo>
                    <a:pt x="285" y="607"/>
                    <a:pt x="285" y="607"/>
                    <a:pt x="285" y="607"/>
                  </a:cubicBezTo>
                  <a:cubicBezTo>
                    <a:pt x="286" y="607"/>
                    <a:pt x="286" y="607"/>
                    <a:pt x="286" y="607"/>
                  </a:cubicBezTo>
                  <a:cubicBezTo>
                    <a:pt x="286" y="608"/>
                    <a:pt x="286" y="608"/>
                    <a:pt x="286" y="608"/>
                  </a:cubicBezTo>
                  <a:cubicBezTo>
                    <a:pt x="286" y="608"/>
                    <a:pt x="286" y="608"/>
                    <a:pt x="286" y="608"/>
                  </a:cubicBezTo>
                  <a:cubicBezTo>
                    <a:pt x="286" y="608"/>
                    <a:pt x="286" y="608"/>
                    <a:pt x="286" y="608"/>
                  </a:cubicBezTo>
                  <a:cubicBezTo>
                    <a:pt x="286" y="608"/>
                    <a:pt x="286" y="608"/>
                    <a:pt x="286" y="608"/>
                  </a:cubicBezTo>
                  <a:cubicBezTo>
                    <a:pt x="286" y="608"/>
                    <a:pt x="286" y="608"/>
                    <a:pt x="286" y="608"/>
                  </a:cubicBezTo>
                  <a:cubicBezTo>
                    <a:pt x="286" y="608"/>
                    <a:pt x="286" y="608"/>
                    <a:pt x="286" y="608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7" y="609"/>
                    <a:pt x="287" y="609"/>
                    <a:pt x="287" y="609"/>
                  </a:cubicBezTo>
                  <a:cubicBezTo>
                    <a:pt x="287" y="609"/>
                    <a:pt x="287" y="609"/>
                    <a:pt x="287" y="609"/>
                  </a:cubicBezTo>
                  <a:cubicBezTo>
                    <a:pt x="287" y="608"/>
                    <a:pt x="287" y="608"/>
                    <a:pt x="287" y="608"/>
                  </a:cubicBezTo>
                  <a:cubicBezTo>
                    <a:pt x="287" y="608"/>
                    <a:pt x="287" y="608"/>
                    <a:pt x="287" y="608"/>
                  </a:cubicBezTo>
                  <a:cubicBezTo>
                    <a:pt x="288" y="608"/>
                    <a:pt x="288" y="608"/>
                    <a:pt x="288" y="608"/>
                  </a:cubicBezTo>
                  <a:cubicBezTo>
                    <a:pt x="289" y="609"/>
                    <a:pt x="289" y="609"/>
                    <a:pt x="289" y="609"/>
                  </a:cubicBezTo>
                  <a:cubicBezTo>
                    <a:pt x="289" y="609"/>
                    <a:pt x="289" y="609"/>
                    <a:pt x="289" y="609"/>
                  </a:cubicBezTo>
                  <a:cubicBezTo>
                    <a:pt x="290" y="609"/>
                    <a:pt x="290" y="609"/>
                    <a:pt x="290" y="609"/>
                  </a:cubicBezTo>
                  <a:cubicBezTo>
                    <a:pt x="289" y="609"/>
                    <a:pt x="289" y="609"/>
                    <a:pt x="289" y="609"/>
                  </a:cubicBezTo>
                  <a:cubicBezTo>
                    <a:pt x="289" y="609"/>
                    <a:pt x="289" y="609"/>
                    <a:pt x="289" y="609"/>
                  </a:cubicBezTo>
                  <a:cubicBezTo>
                    <a:pt x="289" y="609"/>
                    <a:pt x="289" y="609"/>
                    <a:pt x="289" y="609"/>
                  </a:cubicBezTo>
                  <a:cubicBezTo>
                    <a:pt x="289" y="609"/>
                    <a:pt x="289" y="609"/>
                    <a:pt x="289" y="609"/>
                  </a:cubicBezTo>
                  <a:cubicBezTo>
                    <a:pt x="289" y="610"/>
                    <a:pt x="289" y="610"/>
                    <a:pt x="289" y="610"/>
                  </a:cubicBezTo>
                  <a:cubicBezTo>
                    <a:pt x="289" y="610"/>
                    <a:pt x="289" y="610"/>
                    <a:pt x="289" y="610"/>
                  </a:cubicBezTo>
                  <a:cubicBezTo>
                    <a:pt x="290" y="610"/>
                    <a:pt x="290" y="610"/>
                    <a:pt x="290" y="610"/>
                  </a:cubicBezTo>
                  <a:cubicBezTo>
                    <a:pt x="290" y="610"/>
                    <a:pt x="290" y="610"/>
                    <a:pt x="290" y="610"/>
                  </a:cubicBezTo>
                  <a:cubicBezTo>
                    <a:pt x="290" y="610"/>
                    <a:pt x="290" y="610"/>
                    <a:pt x="290" y="610"/>
                  </a:cubicBezTo>
                  <a:cubicBezTo>
                    <a:pt x="291" y="610"/>
                    <a:pt x="291" y="610"/>
                    <a:pt x="291" y="610"/>
                  </a:cubicBezTo>
                  <a:cubicBezTo>
                    <a:pt x="291" y="610"/>
                    <a:pt x="291" y="610"/>
                    <a:pt x="291" y="610"/>
                  </a:cubicBezTo>
                  <a:cubicBezTo>
                    <a:pt x="292" y="610"/>
                    <a:pt x="292" y="610"/>
                    <a:pt x="292" y="610"/>
                  </a:cubicBezTo>
                  <a:cubicBezTo>
                    <a:pt x="292" y="610"/>
                    <a:pt x="292" y="610"/>
                    <a:pt x="292" y="610"/>
                  </a:cubicBezTo>
                  <a:cubicBezTo>
                    <a:pt x="292" y="610"/>
                    <a:pt x="292" y="610"/>
                    <a:pt x="292" y="610"/>
                  </a:cubicBezTo>
                  <a:cubicBezTo>
                    <a:pt x="292" y="611"/>
                    <a:pt x="292" y="611"/>
                    <a:pt x="292" y="611"/>
                  </a:cubicBezTo>
                  <a:cubicBezTo>
                    <a:pt x="293" y="611"/>
                    <a:pt x="293" y="611"/>
                    <a:pt x="293" y="611"/>
                  </a:cubicBezTo>
                  <a:cubicBezTo>
                    <a:pt x="293" y="611"/>
                    <a:pt x="293" y="611"/>
                    <a:pt x="293" y="611"/>
                  </a:cubicBezTo>
                  <a:cubicBezTo>
                    <a:pt x="293" y="611"/>
                    <a:pt x="293" y="611"/>
                    <a:pt x="293" y="611"/>
                  </a:cubicBezTo>
                  <a:cubicBezTo>
                    <a:pt x="294" y="612"/>
                    <a:pt x="294" y="612"/>
                    <a:pt x="294" y="612"/>
                  </a:cubicBezTo>
                  <a:cubicBezTo>
                    <a:pt x="296" y="611"/>
                    <a:pt x="296" y="611"/>
                    <a:pt x="296" y="611"/>
                  </a:cubicBezTo>
                  <a:cubicBezTo>
                    <a:pt x="296" y="611"/>
                    <a:pt x="296" y="611"/>
                    <a:pt x="296" y="611"/>
                  </a:cubicBezTo>
                  <a:cubicBezTo>
                    <a:pt x="296" y="611"/>
                    <a:pt x="296" y="611"/>
                    <a:pt x="296" y="611"/>
                  </a:cubicBezTo>
                  <a:cubicBezTo>
                    <a:pt x="297" y="611"/>
                    <a:pt x="297" y="611"/>
                    <a:pt x="297" y="611"/>
                  </a:cubicBezTo>
                  <a:cubicBezTo>
                    <a:pt x="297" y="610"/>
                    <a:pt x="297" y="610"/>
                    <a:pt x="297" y="610"/>
                  </a:cubicBezTo>
                  <a:cubicBezTo>
                    <a:pt x="298" y="611"/>
                    <a:pt x="298" y="611"/>
                    <a:pt x="298" y="611"/>
                  </a:cubicBezTo>
                  <a:cubicBezTo>
                    <a:pt x="298" y="611"/>
                    <a:pt x="298" y="611"/>
                    <a:pt x="298" y="611"/>
                  </a:cubicBezTo>
                  <a:cubicBezTo>
                    <a:pt x="298" y="610"/>
                    <a:pt x="298" y="610"/>
                    <a:pt x="298" y="610"/>
                  </a:cubicBezTo>
                  <a:cubicBezTo>
                    <a:pt x="298" y="610"/>
                    <a:pt x="298" y="610"/>
                    <a:pt x="298" y="610"/>
                  </a:cubicBezTo>
                  <a:cubicBezTo>
                    <a:pt x="298" y="609"/>
                    <a:pt x="298" y="609"/>
                    <a:pt x="298" y="609"/>
                  </a:cubicBezTo>
                  <a:cubicBezTo>
                    <a:pt x="298" y="609"/>
                    <a:pt x="298" y="609"/>
                    <a:pt x="298" y="609"/>
                  </a:cubicBezTo>
                  <a:cubicBezTo>
                    <a:pt x="297" y="609"/>
                    <a:pt x="297" y="609"/>
                    <a:pt x="297" y="609"/>
                  </a:cubicBezTo>
                  <a:cubicBezTo>
                    <a:pt x="297" y="609"/>
                    <a:pt x="297" y="609"/>
                    <a:pt x="297" y="609"/>
                  </a:cubicBezTo>
                  <a:cubicBezTo>
                    <a:pt x="297" y="609"/>
                    <a:pt x="297" y="609"/>
                    <a:pt x="297" y="609"/>
                  </a:cubicBezTo>
                  <a:cubicBezTo>
                    <a:pt x="297" y="609"/>
                    <a:pt x="297" y="609"/>
                    <a:pt x="297" y="609"/>
                  </a:cubicBezTo>
                  <a:cubicBezTo>
                    <a:pt x="297" y="609"/>
                    <a:pt x="297" y="609"/>
                    <a:pt x="297" y="609"/>
                  </a:cubicBezTo>
                  <a:cubicBezTo>
                    <a:pt x="297" y="609"/>
                    <a:pt x="297" y="609"/>
                    <a:pt x="297" y="609"/>
                  </a:cubicBezTo>
                  <a:cubicBezTo>
                    <a:pt x="297" y="609"/>
                    <a:pt x="297" y="609"/>
                    <a:pt x="297" y="609"/>
                  </a:cubicBezTo>
                  <a:cubicBezTo>
                    <a:pt x="296" y="609"/>
                    <a:pt x="296" y="609"/>
                    <a:pt x="296" y="609"/>
                  </a:cubicBezTo>
                  <a:cubicBezTo>
                    <a:pt x="296" y="609"/>
                    <a:pt x="296" y="609"/>
                    <a:pt x="296" y="609"/>
                  </a:cubicBezTo>
                  <a:cubicBezTo>
                    <a:pt x="296" y="609"/>
                    <a:pt x="296" y="609"/>
                    <a:pt x="296" y="609"/>
                  </a:cubicBezTo>
                  <a:cubicBezTo>
                    <a:pt x="297" y="609"/>
                    <a:pt x="297" y="609"/>
                    <a:pt x="297" y="609"/>
                  </a:cubicBezTo>
                  <a:cubicBezTo>
                    <a:pt x="297" y="609"/>
                    <a:pt x="297" y="609"/>
                    <a:pt x="297" y="609"/>
                  </a:cubicBezTo>
                  <a:cubicBezTo>
                    <a:pt x="297" y="608"/>
                    <a:pt x="297" y="608"/>
                    <a:pt x="297" y="608"/>
                  </a:cubicBezTo>
                  <a:cubicBezTo>
                    <a:pt x="297" y="608"/>
                    <a:pt x="297" y="608"/>
                    <a:pt x="297" y="608"/>
                  </a:cubicBezTo>
                  <a:cubicBezTo>
                    <a:pt x="298" y="608"/>
                    <a:pt x="298" y="608"/>
                    <a:pt x="298" y="608"/>
                  </a:cubicBezTo>
                  <a:cubicBezTo>
                    <a:pt x="298" y="609"/>
                    <a:pt x="298" y="609"/>
                    <a:pt x="298" y="609"/>
                  </a:cubicBezTo>
                  <a:cubicBezTo>
                    <a:pt x="298" y="609"/>
                    <a:pt x="298" y="609"/>
                    <a:pt x="298" y="609"/>
                  </a:cubicBezTo>
                  <a:cubicBezTo>
                    <a:pt x="298" y="609"/>
                    <a:pt x="298" y="609"/>
                    <a:pt x="298" y="609"/>
                  </a:cubicBezTo>
                  <a:cubicBezTo>
                    <a:pt x="298" y="609"/>
                    <a:pt x="298" y="609"/>
                    <a:pt x="298" y="609"/>
                  </a:cubicBezTo>
                  <a:cubicBezTo>
                    <a:pt x="298" y="609"/>
                    <a:pt x="298" y="609"/>
                    <a:pt x="298" y="609"/>
                  </a:cubicBezTo>
                  <a:cubicBezTo>
                    <a:pt x="299" y="609"/>
                    <a:pt x="299" y="609"/>
                    <a:pt x="299" y="609"/>
                  </a:cubicBezTo>
                  <a:cubicBezTo>
                    <a:pt x="298" y="610"/>
                    <a:pt x="298" y="610"/>
                    <a:pt x="298" y="610"/>
                  </a:cubicBezTo>
                  <a:cubicBezTo>
                    <a:pt x="299" y="610"/>
                    <a:pt x="299" y="610"/>
                    <a:pt x="299" y="610"/>
                  </a:cubicBezTo>
                  <a:cubicBezTo>
                    <a:pt x="300" y="610"/>
                    <a:pt x="300" y="610"/>
                    <a:pt x="300" y="610"/>
                  </a:cubicBezTo>
                  <a:cubicBezTo>
                    <a:pt x="300" y="610"/>
                    <a:pt x="300" y="610"/>
                    <a:pt x="300" y="610"/>
                  </a:cubicBezTo>
                  <a:cubicBezTo>
                    <a:pt x="301" y="609"/>
                    <a:pt x="301" y="609"/>
                    <a:pt x="301" y="609"/>
                  </a:cubicBezTo>
                  <a:cubicBezTo>
                    <a:pt x="300" y="609"/>
                    <a:pt x="300" y="609"/>
                    <a:pt x="300" y="609"/>
                  </a:cubicBezTo>
                  <a:cubicBezTo>
                    <a:pt x="300" y="609"/>
                    <a:pt x="300" y="609"/>
                    <a:pt x="300" y="609"/>
                  </a:cubicBezTo>
                  <a:cubicBezTo>
                    <a:pt x="301" y="609"/>
                    <a:pt x="301" y="609"/>
                    <a:pt x="301" y="609"/>
                  </a:cubicBezTo>
                  <a:cubicBezTo>
                    <a:pt x="301" y="609"/>
                    <a:pt x="301" y="609"/>
                    <a:pt x="301" y="609"/>
                  </a:cubicBezTo>
                  <a:cubicBezTo>
                    <a:pt x="301" y="609"/>
                    <a:pt x="301" y="609"/>
                    <a:pt x="301" y="609"/>
                  </a:cubicBezTo>
                  <a:cubicBezTo>
                    <a:pt x="301" y="609"/>
                    <a:pt x="301" y="609"/>
                    <a:pt x="301" y="609"/>
                  </a:cubicBezTo>
                  <a:cubicBezTo>
                    <a:pt x="301" y="609"/>
                    <a:pt x="301" y="609"/>
                    <a:pt x="301" y="609"/>
                  </a:cubicBezTo>
                  <a:cubicBezTo>
                    <a:pt x="301" y="610"/>
                    <a:pt x="301" y="610"/>
                    <a:pt x="301" y="610"/>
                  </a:cubicBezTo>
                  <a:cubicBezTo>
                    <a:pt x="301" y="610"/>
                    <a:pt x="301" y="610"/>
                    <a:pt x="301" y="610"/>
                  </a:cubicBezTo>
                  <a:cubicBezTo>
                    <a:pt x="301" y="610"/>
                    <a:pt x="301" y="610"/>
                    <a:pt x="301" y="610"/>
                  </a:cubicBezTo>
                  <a:cubicBezTo>
                    <a:pt x="301" y="610"/>
                    <a:pt x="301" y="610"/>
                    <a:pt x="301" y="610"/>
                  </a:cubicBezTo>
                  <a:cubicBezTo>
                    <a:pt x="302" y="610"/>
                    <a:pt x="302" y="610"/>
                    <a:pt x="302" y="610"/>
                  </a:cubicBezTo>
                  <a:cubicBezTo>
                    <a:pt x="302" y="609"/>
                    <a:pt x="302" y="609"/>
                    <a:pt x="302" y="609"/>
                  </a:cubicBezTo>
                  <a:cubicBezTo>
                    <a:pt x="302" y="609"/>
                    <a:pt x="302" y="609"/>
                    <a:pt x="302" y="609"/>
                  </a:cubicBezTo>
                  <a:cubicBezTo>
                    <a:pt x="302" y="609"/>
                    <a:pt x="302" y="609"/>
                    <a:pt x="302" y="609"/>
                  </a:cubicBezTo>
                  <a:cubicBezTo>
                    <a:pt x="302" y="608"/>
                    <a:pt x="302" y="608"/>
                    <a:pt x="302" y="608"/>
                  </a:cubicBezTo>
                  <a:cubicBezTo>
                    <a:pt x="302" y="608"/>
                    <a:pt x="302" y="608"/>
                    <a:pt x="302" y="608"/>
                  </a:cubicBezTo>
                  <a:cubicBezTo>
                    <a:pt x="302" y="608"/>
                    <a:pt x="302" y="608"/>
                    <a:pt x="302" y="608"/>
                  </a:cubicBezTo>
                  <a:cubicBezTo>
                    <a:pt x="303" y="608"/>
                    <a:pt x="303" y="608"/>
                    <a:pt x="303" y="608"/>
                  </a:cubicBezTo>
                  <a:cubicBezTo>
                    <a:pt x="302" y="607"/>
                    <a:pt x="302" y="607"/>
                    <a:pt x="302" y="607"/>
                  </a:cubicBezTo>
                  <a:cubicBezTo>
                    <a:pt x="303" y="607"/>
                    <a:pt x="303" y="607"/>
                    <a:pt x="303" y="607"/>
                  </a:cubicBezTo>
                  <a:cubicBezTo>
                    <a:pt x="303" y="607"/>
                    <a:pt x="303" y="607"/>
                    <a:pt x="303" y="607"/>
                  </a:cubicBezTo>
                  <a:cubicBezTo>
                    <a:pt x="303" y="607"/>
                    <a:pt x="303" y="607"/>
                    <a:pt x="303" y="607"/>
                  </a:cubicBezTo>
                  <a:cubicBezTo>
                    <a:pt x="303" y="606"/>
                    <a:pt x="303" y="606"/>
                    <a:pt x="303" y="606"/>
                  </a:cubicBezTo>
                  <a:cubicBezTo>
                    <a:pt x="303" y="606"/>
                    <a:pt x="303" y="606"/>
                    <a:pt x="303" y="606"/>
                  </a:cubicBezTo>
                  <a:cubicBezTo>
                    <a:pt x="302" y="606"/>
                    <a:pt x="302" y="606"/>
                    <a:pt x="302" y="606"/>
                  </a:cubicBezTo>
                  <a:cubicBezTo>
                    <a:pt x="302" y="606"/>
                    <a:pt x="302" y="606"/>
                    <a:pt x="302" y="606"/>
                  </a:cubicBezTo>
                  <a:cubicBezTo>
                    <a:pt x="303" y="606"/>
                    <a:pt x="303" y="606"/>
                    <a:pt x="303" y="606"/>
                  </a:cubicBezTo>
                  <a:cubicBezTo>
                    <a:pt x="304" y="606"/>
                    <a:pt x="304" y="606"/>
                    <a:pt x="304" y="606"/>
                  </a:cubicBezTo>
                  <a:cubicBezTo>
                    <a:pt x="304" y="606"/>
                    <a:pt x="304" y="606"/>
                    <a:pt x="304" y="606"/>
                  </a:cubicBezTo>
                  <a:cubicBezTo>
                    <a:pt x="304" y="605"/>
                    <a:pt x="304" y="605"/>
                    <a:pt x="304" y="605"/>
                  </a:cubicBezTo>
                  <a:cubicBezTo>
                    <a:pt x="304" y="605"/>
                    <a:pt x="304" y="605"/>
                    <a:pt x="304" y="605"/>
                  </a:cubicBezTo>
                  <a:cubicBezTo>
                    <a:pt x="304" y="605"/>
                    <a:pt x="304" y="605"/>
                    <a:pt x="304" y="605"/>
                  </a:cubicBezTo>
                  <a:cubicBezTo>
                    <a:pt x="304" y="605"/>
                    <a:pt x="304" y="605"/>
                    <a:pt x="304" y="605"/>
                  </a:cubicBezTo>
                  <a:cubicBezTo>
                    <a:pt x="304" y="605"/>
                    <a:pt x="304" y="605"/>
                    <a:pt x="304" y="605"/>
                  </a:cubicBezTo>
                  <a:cubicBezTo>
                    <a:pt x="303" y="604"/>
                    <a:pt x="303" y="604"/>
                    <a:pt x="303" y="604"/>
                  </a:cubicBezTo>
                  <a:cubicBezTo>
                    <a:pt x="302" y="603"/>
                    <a:pt x="302" y="603"/>
                    <a:pt x="302" y="603"/>
                  </a:cubicBezTo>
                  <a:cubicBezTo>
                    <a:pt x="302" y="603"/>
                    <a:pt x="302" y="603"/>
                    <a:pt x="302" y="603"/>
                  </a:cubicBezTo>
                  <a:cubicBezTo>
                    <a:pt x="302" y="603"/>
                    <a:pt x="302" y="603"/>
                    <a:pt x="302" y="603"/>
                  </a:cubicBezTo>
                  <a:cubicBezTo>
                    <a:pt x="302" y="603"/>
                    <a:pt x="302" y="603"/>
                    <a:pt x="302" y="603"/>
                  </a:cubicBezTo>
                  <a:cubicBezTo>
                    <a:pt x="302" y="603"/>
                    <a:pt x="302" y="603"/>
                    <a:pt x="302" y="603"/>
                  </a:cubicBezTo>
                  <a:cubicBezTo>
                    <a:pt x="302" y="602"/>
                    <a:pt x="302" y="602"/>
                    <a:pt x="302" y="602"/>
                  </a:cubicBezTo>
                  <a:cubicBezTo>
                    <a:pt x="302" y="602"/>
                    <a:pt x="302" y="602"/>
                    <a:pt x="302" y="602"/>
                  </a:cubicBezTo>
                  <a:cubicBezTo>
                    <a:pt x="302" y="602"/>
                    <a:pt x="302" y="602"/>
                    <a:pt x="302" y="602"/>
                  </a:cubicBezTo>
                  <a:cubicBezTo>
                    <a:pt x="301" y="601"/>
                    <a:pt x="301" y="601"/>
                    <a:pt x="301" y="601"/>
                  </a:cubicBezTo>
                  <a:cubicBezTo>
                    <a:pt x="300" y="601"/>
                    <a:pt x="300" y="601"/>
                    <a:pt x="300" y="601"/>
                  </a:cubicBezTo>
                  <a:cubicBezTo>
                    <a:pt x="300" y="601"/>
                    <a:pt x="300" y="601"/>
                    <a:pt x="300" y="601"/>
                  </a:cubicBezTo>
                  <a:cubicBezTo>
                    <a:pt x="300" y="600"/>
                    <a:pt x="300" y="600"/>
                    <a:pt x="300" y="600"/>
                  </a:cubicBezTo>
                  <a:cubicBezTo>
                    <a:pt x="301" y="600"/>
                    <a:pt x="301" y="600"/>
                    <a:pt x="301" y="600"/>
                  </a:cubicBezTo>
                  <a:cubicBezTo>
                    <a:pt x="301" y="600"/>
                    <a:pt x="301" y="600"/>
                    <a:pt x="301" y="600"/>
                  </a:cubicBezTo>
                  <a:cubicBezTo>
                    <a:pt x="301" y="600"/>
                    <a:pt x="301" y="600"/>
                    <a:pt x="301" y="600"/>
                  </a:cubicBezTo>
                  <a:cubicBezTo>
                    <a:pt x="301" y="601"/>
                    <a:pt x="301" y="601"/>
                    <a:pt x="301" y="601"/>
                  </a:cubicBezTo>
                  <a:cubicBezTo>
                    <a:pt x="302" y="601"/>
                    <a:pt x="302" y="601"/>
                    <a:pt x="302" y="601"/>
                  </a:cubicBezTo>
                  <a:cubicBezTo>
                    <a:pt x="302" y="602"/>
                    <a:pt x="302" y="602"/>
                    <a:pt x="302" y="602"/>
                  </a:cubicBezTo>
                  <a:cubicBezTo>
                    <a:pt x="302" y="601"/>
                    <a:pt x="302" y="601"/>
                    <a:pt x="302" y="601"/>
                  </a:cubicBezTo>
                  <a:cubicBezTo>
                    <a:pt x="302" y="601"/>
                    <a:pt x="302" y="601"/>
                    <a:pt x="302" y="601"/>
                  </a:cubicBezTo>
                  <a:cubicBezTo>
                    <a:pt x="303" y="601"/>
                    <a:pt x="303" y="601"/>
                    <a:pt x="303" y="601"/>
                  </a:cubicBezTo>
                  <a:cubicBezTo>
                    <a:pt x="303" y="601"/>
                    <a:pt x="303" y="601"/>
                    <a:pt x="303" y="601"/>
                  </a:cubicBezTo>
                  <a:cubicBezTo>
                    <a:pt x="303" y="601"/>
                    <a:pt x="303" y="601"/>
                    <a:pt x="303" y="601"/>
                  </a:cubicBezTo>
                  <a:cubicBezTo>
                    <a:pt x="303" y="601"/>
                    <a:pt x="303" y="601"/>
                    <a:pt x="303" y="601"/>
                  </a:cubicBezTo>
                  <a:cubicBezTo>
                    <a:pt x="303" y="601"/>
                    <a:pt x="303" y="601"/>
                    <a:pt x="303" y="601"/>
                  </a:cubicBezTo>
                  <a:cubicBezTo>
                    <a:pt x="303" y="601"/>
                    <a:pt x="303" y="601"/>
                    <a:pt x="303" y="601"/>
                  </a:cubicBezTo>
                  <a:cubicBezTo>
                    <a:pt x="303" y="601"/>
                    <a:pt x="303" y="601"/>
                    <a:pt x="303" y="601"/>
                  </a:cubicBezTo>
                  <a:cubicBezTo>
                    <a:pt x="303" y="602"/>
                    <a:pt x="303" y="602"/>
                    <a:pt x="303" y="602"/>
                  </a:cubicBezTo>
                  <a:cubicBezTo>
                    <a:pt x="303" y="602"/>
                    <a:pt x="303" y="602"/>
                    <a:pt x="303" y="602"/>
                  </a:cubicBezTo>
                  <a:cubicBezTo>
                    <a:pt x="303" y="602"/>
                    <a:pt x="303" y="602"/>
                    <a:pt x="303" y="602"/>
                  </a:cubicBezTo>
                  <a:cubicBezTo>
                    <a:pt x="303" y="602"/>
                    <a:pt x="303" y="602"/>
                    <a:pt x="303" y="602"/>
                  </a:cubicBezTo>
                  <a:cubicBezTo>
                    <a:pt x="303" y="602"/>
                    <a:pt x="303" y="602"/>
                    <a:pt x="303" y="602"/>
                  </a:cubicBezTo>
                  <a:cubicBezTo>
                    <a:pt x="304" y="602"/>
                    <a:pt x="304" y="602"/>
                    <a:pt x="304" y="602"/>
                  </a:cubicBezTo>
                  <a:cubicBezTo>
                    <a:pt x="304" y="602"/>
                    <a:pt x="304" y="602"/>
                    <a:pt x="304" y="602"/>
                  </a:cubicBezTo>
                  <a:cubicBezTo>
                    <a:pt x="304" y="602"/>
                    <a:pt x="304" y="602"/>
                    <a:pt x="304" y="602"/>
                  </a:cubicBezTo>
                  <a:cubicBezTo>
                    <a:pt x="305" y="602"/>
                    <a:pt x="305" y="602"/>
                    <a:pt x="305" y="602"/>
                  </a:cubicBezTo>
                  <a:cubicBezTo>
                    <a:pt x="305" y="602"/>
                    <a:pt x="305" y="602"/>
                    <a:pt x="305" y="602"/>
                  </a:cubicBezTo>
                  <a:cubicBezTo>
                    <a:pt x="305" y="602"/>
                    <a:pt x="305" y="602"/>
                    <a:pt x="305" y="602"/>
                  </a:cubicBezTo>
                  <a:cubicBezTo>
                    <a:pt x="305" y="602"/>
                    <a:pt x="305" y="602"/>
                    <a:pt x="305" y="602"/>
                  </a:cubicBezTo>
                  <a:cubicBezTo>
                    <a:pt x="305" y="601"/>
                    <a:pt x="305" y="601"/>
                    <a:pt x="305" y="601"/>
                  </a:cubicBezTo>
                  <a:cubicBezTo>
                    <a:pt x="305" y="601"/>
                    <a:pt x="305" y="601"/>
                    <a:pt x="305" y="601"/>
                  </a:cubicBezTo>
                  <a:cubicBezTo>
                    <a:pt x="305" y="601"/>
                    <a:pt x="305" y="601"/>
                    <a:pt x="305" y="601"/>
                  </a:cubicBezTo>
                  <a:cubicBezTo>
                    <a:pt x="304" y="601"/>
                    <a:pt x="304" y="601"/>
                    <a:pt x="304" y="601"/>
                  </a:cubicBezTo>
                  <a:cubicBezTo>
                    <a:pt x="304" y="600"/>
                    <a:pt x="304" y="600"/>
                    <a:pt x="304" y="600"/>
                  </a:cubicBezTo>
                  <a:cubicBezTo>
                    <a:pt x="304" y="600"/>
                    <a:pt x="304" y="600"/>
                    <a:pt x="304" y="600"/>
                  </a:cubicBezTo>
                  <a:cubicBezTo>
                    <a:pt x="304" y="600"/>
                    <a:pt x="304" y="600"/>
                    <a:pt x="304" y="600"/>
                  </a:cubicBezTo>
                  <a:cubicBezTo>
                    <a:pt x="304" y="600"/>
                    <a:pt x="304" y="600"/>
                    <a:pt x="304" y="600"/>
                  </a:cubicBezTo>
                  <a:cubicBezTo>
                    <a:pt x="304" y="600"/>
                    <a:pt x="304" y="600"/>
                    <a:pt x="304" y="600"/>
                  </a:cubicBezTo>
                  <a:cubicBezTo>
                    <a:pt x="304" y="600"/>
                    <a:pt x="304" y="600"/>
                    <a:pt x="304" y="600"/>
                  </a:cubicBezTo>
                  <a:cubicBezTo>
                    <a:pt x="304" y="600"/>
                    <a:pt x="304" y="600"/>
                    <a:pt x="304" y="600"/>
                  </a:cubicBezTo>
                  <a:cubicBezTo>
                    <a:pt x="304" y="600"/>
                    <a:pt x="304" y="600"/>
                    <a:pt x="304" y="600"/>
                  </a:cubicBezTo>
                  <a:cubicBezTo>
                    <a:pt x="304" y="600"/>
                    <a:pt x="304" y="600"/>
                    <a:pt x="304" y="600"/>
                  </a:cubicBezTo>
                  <a:cubicBezTo>
                    <a:pt x="304" y="600"/>
                    <a:pt x="304" y="600"/>
                    <a:pt x="304" y="600"/>
                  </a:cubicBezTo>
                  <a:cubicBezTo>
                    <a:pt x="304" y="599"/>
                    <a:pt x="304" y="599"/>
                    <a:pt x="304" y="599"/>
                  </a:cubicBezTo>
                  <a:cubicBezTo>
                    <a:pt x="304" y="599"/>
                    <a:pt x="304" y="599"/>
                    <a:pt x="304" y="599"/>
                  </a:cubicBezTo>
                  <a:cubicBezTo>
                    <a:pt x="304" y="599"/>
                    <a:pt x="304" y="599"/>
                    <a:pt x="304" y="599"/>
                  </a:cubicBezTo>
                  <a:cubicBezTo>
                    <a:pt x="304" y="599"/>
                    <a:pt x="304" y="599"/>
                    <a:pt x="304" y="599"/>
                  </a:cubicBezTo>
                  <a:cubicBezTo>
                    <a:pt x="304" y="599"/>
                    <a:pt x="304" y="599"/>
                    <a:pt x="304" y="599"/>
                  </a:cubicBezTo>
                  <a:cubicBezTo>
                    <a:pt x="304" y="599"/>
                    <a:pt x="304" y="599"/>
                    <a:pt x="304" y="599"/>
                  </a:cubicBezTo>
                  <a:cubicBezTo>
                    <a:pt x="304" y="599"/>
                    <a:pt x="304" y="599"/>
                    <a:pt x="304" y="599"/>
                  </a:cubicBezTo>
                  <a:cubicBezTo>
                    <a:pt x="303" y="599"/>
                    <a:pt x="303" y="599"/>
                    <a:pt x="303" y="599"/>
                  </a:cubicBezTo>
                  <a:cubicBezTo>
                    <a:pt x="303" y="598"/>
                    <a:pt x="303" y="598"/>
                    <a:pt x="303" y="598"/>
                  </a:cubicBezTo>
                  <a:cubicBezTo>
                    <a:pt x="303" y="598"/>
                    <a:pt x="303" y="598"/>
                    <a:pt x="303" y="598"/>
                  </a:cubicBezTo>
                  <a:cubicBezTo>
                    <a:pt x="304" y="598"/>
                    <a:pt x="304" y="598"/>
                    <a:pt x="304" y="598"/>
                  </a:cubicBezTo>
                  <a:cubicBezTo>
                    <a:pt x="303" y="598"/>
                    <a:pt x="303" y="598"/>
                    <a:pt x="303" y="598"/>
                  </a:cubicBezTo>
                  <a:cubicBezTo>
                    <a:pt x="303" y="597"/>
                    <a:pt x="303" y="597"/>
                    <a:pt x="303" y="597"/>
                  </a:cubicBezTo>
                  <a:cubicBezTo>
                    <a:pt x="302" y="598"/>
                    <a:pt x="302" y="598"/>
                    <a:pt x="302" y="598"/>
                  </a:cubicBezTo>
                  <a:cubicBezTo>
                    <a:pt x="302" y="598"/>
                    <a:pt x="302" y="598"/>
                    <a:pt x="302" y="598"/>
                  </a:cubicBezTo>
                  <a:cubicBezTo>
                    <a:pt x="302" y="598"/>
                    <a:pt x="302" y="598"/>
                    <a:pt x="302" y="598"/>
                  </a:cubicBezTo>
                  <a:cubicBezTo>
                    <a:pt x="302" y="598"/>
                    <a:pt x="302" y="598"/>
                    <a:pt x="302" y="598"/>
                  </a:cubicBezTo>
                  <a:cubicBezTo>
                    <a:pt x="302" y="598"/>
                    <a:pt x="302" y="598"/>
                    <a:pt x="302" y="598"/>
                  </a:cubicBezTo>
                  <a:cubicBezTo>
                    <a:pt x="302" y="598"/>
                    <a:pt x="302" y="598"/>
                    <a:pt x="302" y="598"/>
                  </a:cubicBezTo>
                  <a:cubicBezTo>
                    <a:pt x="301" y="597"/>
                    <a:pt x="301" y="597"/>
                    <a:pt x="301" y="597"/>
                  </a:cubicBezTo>
                  <a:cubicBezTo>
                    <a:pt x="302" y="597"/>
                    <a:pt x="302" y="597"/>
                    <a:pt x="302" y="597"/>
                  </a:cubicBezTo>
                  <a:cubicBezTo>
                    <a:pt x="303" y="597"/>
                    <a:pt x="303" y="597"/>
                    <a:pt x="303" y="597"/>
                  </a:cubicBezTo>
                  <a:cubicBezTo>
                    <a:pt x="303" y="596"/>
                    <a:pt x="303" y="596"/>
                    <a:pt x="303" y="596"/>
                  </a:cubicBezTo>
                  <a:cubicBezTo>
                    <a:pt x="303" y="596"/>
                    <a:pt x="303" y="596"/>
                    <a:pt x="303" y="596"/>
                  </a:cubicBezTo>
                  <a:cubicBezTo>
                    <a:pt x="303" y="596"/>
                    <a:pt x="303" y="596"/>
                    <a:pt x="303" y="596"/>
                  </a:cubicBezTo>
                  <a:cubicBezTo>
                    <a:pt x="304" y="597"/>
                    <a:pt x="304" y="597"/>
                    <a:pt x="304" y="597"/>
                  </a:cubicBezTo>
                  <a:cubicBezTo>
                    <a:pt x="304" y="597"/>
                    <a:pt x="304" y="597"/>
                    <a:pt x="304" y="597"/>
                  </a:cubicBezTo>
                  <a:cubicBezTo>
                    <a:pt x="304" y="597"/>
                    <a:pt x="304" y="597"/>
                    <a:pt x="304" y="597"/>
                  </a:cubicBezTo>
                  <a:cubicBezTo>
                    <a:pt x="304" y="596"/>
                    <a:pt x="304" y="596"/>
                    <a:pt x="304" y="596"/>
                  </a:cubicBezTo>
                  <a:cubicBezTo>
                    <a:pt x="304" y="596"/>
                    <a:pt x="304" y="596"/>
                    <a:pt x="304" y="596"/>
                  </a:cubicBezTo>
                  <a:cubicBezTo>
                    <a:pt x="304" y="596"/>
                    <a:pt x="304" y="596"/>
                    <a:pt x="304" y="596"/>
                  </a:cubicBezTo>
                  <a:cubicBezTo>
                    <a:pt x="304" y="595"/>
                    <a:pt x="304" y="595"/>
                    <a:pt x="304" y="595"/>
                  </a:cubicBezTo>
                  <a:cubicBezTo>
                    <a:pt x="304" y="595"/>
                    <a:pt x="304" y="595"/>
                    <a:pt x="304" y="595"/>
                  </a:cubicBezTo>
                  <a:cubicBezTo>
                    <a:pt x="304" y="596"/>
                    <a:pt x="304" y="596"/>
                    <a:pt x="304" y="596"/>
                  </a:cubicBezTo>
                  <a:cubicBezTo>
                    <a:pt x="304" y="595"/>
                    <a:pt x="304" y="595"/>
                    <a:pt x="304" y="595"/>
                  </a:cubicBezTo>
                  <a:cubicBezTo>
                    <a:pt x="304" y="595"/>
                    <a:pt x="304" y="595"/>
                    <a:pt x="304" y="595"/>
                  </a:cubicBezTo>
                  <a:cubicBezTo>
                    <a:pt x="304" y="595"/>
                    <a:pt x="304" y="595"/>
                    <a:pt x="304" y="595"/>
                  </a:cubicBezTo>
                  <a:cubicBezTo>
                    <a:pt x="304" y="595"/>
                    <a:pt x="304" y="595"/>
                    <a:pt x="304" y="595"/>
                  </a:cubicBezTo>
                  <a:cubicBezTo>
                    <a:pt x="304" y="594"/>
                    <a:pt x="304" y="594"/>
                    <a:pt x="304" y="594"/>
                  </a:cubicBezTo>
                  <a:cubicBezTo>
                    <a:pt x="305" y="594"/>
                    <a:pt x="305" y="594"/>
                    <a:pt x="305" y="594"/>
                  </a:cubicBezTo>
                  <a:cubicBezTo>
                    <a:pt x="305" y="594"/>
                    <a:pt x="305" y="594"/>
                    <a:pt x="305" y="594"/>
                  </a:cubicBezTo>
                  <a:cubicBezTo>
                    <a:pt x="305" y="595"/>
                    <a:pt x="305" y="595"/>
                    <a:pt x="305" y="595"/>
                  </a:cubicBezTo>
                  <a:cubicBezTo>
                    <a:pt x="305" y="595"/>
                    <a:pt x="305" y="595"/>
                    <a:pt x="305" y="595"/>
                  </a:cubicBezTo>
                  <a:cubicBezTo>
                    <a:pt x="305" y="595"/>
                    <a:pt x="305" y="595"/>
                    <a:pt x="305" y="595"/>
                  </a:cubicBezTo>
                  <a:cubicBezTo>
                    <a:pt x="305" y="596"/>
                    <a:pt x="305" y="596"/>
                    <a:pt x="305" y="596"/>
                  </a:cubicBezTo>
                  <a:cubicBezTo>
                    <a:pt x="305" y="596"/>
                    <a:pt x="305" y="596"/>
                    <a:pt x="305" y="596"/>
                  </a:cubicBezTo>
                  <a:cubicBezTo>
                    <a:pt x="305" y="596"/>
                    <a:pt x="305" y="596"/>
                    <a:pt x="305" y="596"/>
                  </a:cubicBezTo>
                  <a:cubicBezTo>
                    <a:pt x="305" y="596"/>
                    <a:pt x="305" y="596"/>
                    <a:pt x="305" y="596"/>
                  </a:cubicBezTo>
                  <a:cubicBezTo>
                    <a:pt x="305" y="597"/>
                    <a:pt x="305" y="597"/>
                    <a:pt x="305" y="597"/>
                  </a:cubicBezTo>
                  <a:cubicBezTo>
                    <a:pt x="305" y="597"/>
                    <a:pt x="305" y="597"/>
                    <a:pt x="305" y="597"/>
                  </a:cubicBezTo>
                  <a:cubicBezTo>
                    <a:pt x="305" y="597"/>
                    <a:pt x="305" y="597"/>
                    <a:pt x="305" y="597"/>
                  </a:cubicBezTo>
                  <a:cubicBezTo>
                    <a:pt x="305" y="597"/>
                    <a:pt x="305" y="597"/>
                    <a:pt x="305" y="597"/>
                  </a:cubicBezTo>
                  <a:cubicBezTo>
                    <a:pt x="305" y="597"/>
                    <a:pt x="305" y="597"/>
                    <a:pt x="305" y="597"/>
                  </a:cubicBezTo>
                  <a:cubicBezTo>
                    <a:pt x="305" y="597"/>
                    <a:pt x="305" y="597"/>
                    <a:pt x="305" y="597"/>
                  </a:cubicBezTo>
                  <a:cubicBezTo>
                    <a:pt x="305" y="597"/>
                    <a:pt x="305" y="597"/>
                    <a:pt x="305" y="597"/>
                  </a:cubicBezTo>
                  <a:cubicBezTo>
                    <a:pt x="304" y="598"/>
                    <a:pt x="304" y="598"/>
                    <a:pt x="304" y="598"/>
                  </a:cubicBezTo>
                  <a:cubicBezTo>
                    <a:pt x="305" y="598"/>
                    <a:pt x="305" y="598"/>
                    <a:pt x="305" y="598"/>
                  </a:cubicBezTo>
                  <a:cubicBezTo>
                    <a:pt x="306" y="599"/>
                    <a:pt x="306" y="599"/>
                    <a:pt x="306" y="599"/>
                  </a:cubicBezTo>
                  <a:cubicBezTo>
                    <a:pt x="306" y="599"/>
                    <a:pt x="306" y="599"/>
                    <a:pt x="306" y="599"/>
                  </a:cubicBezTo>
                  <a:cubicBezTo>
                    <a:pt x="306" y="599"/>
                    <a:pt x="306" y="599"/>
                    <a:pt x="306" y="599"/>
                  </a:cubicBezTo>
                  <a:cubicBezTo>
                    <a:pt x="306" y="599"/>
                    <a:pt x="306" y="599"/>
                    <a:pt x="306" y="599"/>
                  </a:cubicBezTo>
                  <a:cubicBezTo>
                    <a:pt x="306" y="599"/>
                    <a:pt x="306" y="599"/>
                    <a:pt x="306" y="599"/>
                  </a:cubicBezTo>
                  <a:cubicBezTo>
                    <a:pt x="306" y="599"/>
                    <a:pt x="306" y="599"/>
                    <a:pt x="306" y="599"/>
                  </a:cubicBezTo>
                  <a:cubicBezTo>
                    <a:pt x="306" y="598"/>
                    <a:pt x="306" y="598"/>
                    <a:pt x="306" y="598"/>
                  </a:cubicBezTo>
                  <a:cubicBezTo>
                    <a:pt x="306" y="598"/>
                    <a:pt x="306" y="598"/>
                    <a:pt x="306" y="598"/>
                  </a:cubicBezTo>
                  <a:cubicBezTo>
                    <a:pt x="306" y="598"/>
                    <a:pt x="306" y="598"/>
                    <a:pt x="306" y="598"/>
                  </a:cubicBezTo>
                  <a:cubicBezTo>
                    <a:pt x="306" y="599"/>
                    <a:pt x="306" y="599"/>
                    <a:pt x="306" y="599"/>
                  </a:cubicBezTo>
                  <a:cubicBezTo>
                    <a:pt x="307" y="600"/>
                    <a:pt x="307" y="600"/>
                    <a:pt x="307" y="600"/>
                  </a:cubicBezTo>
                  <a:cubicBezTo>
                    <a:pt x="308" y="601"/>
                    <a:pt x="308" y="601"/>
                    <a:pt x="308" y="601"/>
                  </a:cubicBezTo>
                  <a:cubicBezTo>
                    <a:pt x="308" y="601"/>
                    <a:pt x="308" y="601"/>
                    <a:pt x="308" y="601"/>
                  </a:cubicBezTo>
                  <a:cubicBezTo>
                    <a:pt x="308" y="601"/>
                    <a:pt x="308" y="601"/>
                    <a:pt x="308" y="601"/>
                  </a:cubicBezTo>
                  <a:cubicBezTo>
                    <a:pt x="308" y="600"/>
                    <a:pt x="308" y="600"/>
                    <a:pt x="308" y="600"/>
                  </a:cubicBezTo>
                  <a:cubicBezTo>
                    <a:pt x="308" y="600"/>
                    <a:pt x="308" y="600"/>
                    <a:pt x="308" y="600"/>
                  </a:cubicBezTo>
                  <a:cubicBezTo>
                    <a:pt x="307" y="599"/>
                    <a:pt x="307" y="599"/>
                    <a:pt x="307" y="599"/>
                  </a:cubicBezTo>
                  <a:cubicBezTo>
                    <a:pt x="307" y="599"/>
                    <a:pt x="307" y="599"/>
                    <a:pt x="307" y="599"/>
                  </a:cubicBezTo>
                  <a:cubicBezTo>
                    <a:pt x="307" y="598"/>
                    <a:pt x="307" y="598"/>
                    <a:pt x="307" y="598"/>
                  </a:cubicBezTo>
                  <a:cubicBezTo>
                    <a:pt x="307" y="598"/>
                    <a:pt x="307" y="598"/>
                    <a:pt x="307" y="598"/>
                  </a:cubicBezTo>
                  <a:cubicBezTo>
                    <a:pt x="308" y="598"/>
                    <a:pt x="308" y="598"/>
                    <a:pt x="308" y="598"/>
                  </a:cubicBezTo>
                  <a:cubicBezTo>
                    <a:pt x="308" y="598"/>
                    <a:pt x="308" y="598"/>
                    <a:pt x="308" y="598"/>
                  </a:cubicBezTo>
                  <a:cubicBezTo>
                    <a:pt x="308" y="599"/>
                    <a:pt x="308" y="599"/>
                    <a:pt x="308" y="599"/>
                  </a:cubicBezTo>
                  <a:cubicBezTo>
                    <a:pt x="309" y="599"/>
                    <a:pt x="309" y="599"/>
                    <a:pt x="309" y="599"/>
                  </a:cubicBezTo>
                  <a:cubicBezTo>
                    <a:pt x="309" y="599"/>
                    <a:pt x="309" y="599"/>
                    <a:pt x="309" y="599"/>
                  </a:cubicBezTo>
                  <a:cubicBezTo>
                    <a:pt x="310" y="599"/>
                    <a:pt x="310" y="599"/>
                    <a:pt x="310" y="599"/>
                  </a:cubicBezTo>
                  <a:cubicBezTo>
                    <a:pt x="310" y="600"/>
                    <a:pt x="310" y="600"/>
                    <a:pt x="310" y="600"/>
                  </a:cubicBezTo>
                  <a:cubicBezTo>
                    <a:pt x="311" y="601"/>
                    <a:pt x="311" y="601"/>
                    <a:pt x="311" y="601"/>
                  </a:cubicBezTo>
                  <a:cubicBezTo>
                    <a:pt x="311" y="600"/>
                    <a:pt x="311" y="600"/>
                    <a:pt x="311" y="600"/>
                  </a:cubicBezTo>
                  <a:cubicBezTo>
                    <a:pt x="311" y="600"/>
                    <a:pt x="311" y="600"/>
                    <a:pt x="311" y="600"/>
                  </a:cubicBezTo>
                  <a:cubicBezTo>
                    <a:pt x="311" y="600"/>
                    <a:pt x="311" y="600"/>
                    <a:pt x="311" y="600"/>
                  </a:cubicBezTo>
                  <a:cubicBezTo>
                    <a:pt x="311" y="600"/>
                    <a:pt x="311" y="600"/>
                    <a:pt x="311" y="600"/>
                  </a:cubicBezTo>
                  <a:cubicBezTo>
                    <a:pt x="311" y="600"/>
                    <a:pt x="311" y="600"/>
                    <a:pt x="311" y="600"/>
                  </a:cubicBezTo>
                  <a:cubicBezTo>
                    <a:pt x="310" y="600"/>
                    <a:pt x="310" y="600"/>
                    <a:pt x="310" y="600"/>
                  </a:cubicBezTo>
                  <a:cubicBezTo>
                    <a:pt x="310" y="599"/>
                    <a:pt x="310" y="599"/>
                    <a:pt x="310" y="599"/>
                  </a:cubicBezTo>
                  <a:cubicBezTo>
                    <a:pt x="310" y="599"/>
                    <a:pt x="310" y="599"/>
                    <a:pt x="310" y="599"/>
                  </a:cubicBezTo>
                  <a:cubicBezTo>
                    <a:pt x="310" y="599"/>
                    <a:pt x="310" y="599"/>
                    <a:pt x="310" y="599"/>
                  </a:cubicBezTo>
                  <a:cubicBezTo>
                    <a:pt x="311" y="599"/>
                    <a:pt x="311" y="599"/>
                    <a:pt x="311" y="599"/>
                  </a:cubicBezTo>
                  <a:cubicBezTo>
                    <a:pt x="311" y="600"/>
                    <a:pt x="311" y="600"/>
                    <a:pt x="311" y="600"/>
                  </a:cubicBezTo>
                  <a:cubicBezTo>
                    <a:pt x="311" y="600"/>
                    <a:pt x="311" y="600"/>
                    <a:pt x="311" y="600"/>
                  </a:cubicBezTo>
                  <a:cubicBezTo>
                    <a:pt x="311" y="600"/>
                    <a:pt x="311" y="600"/>
                    <a:pt x="311" y="600"/>
                  </a:cubicBezTo>
                  <a:cubicBezTo>
                    <a:pt x="312" y="600"/>
                    <a:pt x="312" y="600"/>
                    <a:pt x="312" y="600"/>
                  </a:cubicBezTo>
                  <a:cubicBezTo>
                    <a:pt x="312" y="600"/>
                    <a:pt x="312" y="600"/>
                    <a:pt x="312" y="600"/>
                  </a:cubicBezTo>
                  <a:cubicBezTo>
                    <a:pt x="312" y="600"/>
                    <a:pt x="312" y="600"/>
                    <a:pt x="312" y="600"/>
                  </a:cubicBezTo>
                  <a:cubicBezTo>
                    <a:pt x="312" y="601"/>
                    <a:pt x="312" y="601"/>
                    <a:pt x="312" y="601"/>
                  </a:cubicBezTo>
                  <a:cubicBezTo>
                    <a:pt x="312" y="601"/>
                    <a:pt x="312" y="601"/>
                    <a:pt x="312" y="601"/>
                  </a:cubicBezTo>
                  <a:cubicBezTo>
                    <a:pt x="313" y="601"/>
                    <a:pt x="313" y="601"/>
                    <a:pt x="313" y="601"/>
                  </a:cubicBezTo>
                  <a:cubicBezTo>
                    <a:pt x="313" y="601"/>
                    <a:pt x="313" y="601"/>
                    <a:pt x="313" y="601"/>
                  </a:cubicBezTo>
                  <a:cubicBezTo>
                    <a:pt x="313" y="600"/>
                    <a:pt x="313" y="600"/>
                    <a:pt x="313" y="600"/>
                  </a:cubicBezTo>
                  <a:cubicBezTo>
                    <a:pt x="313" y="600"/>
                    <a:pt x="313" y="600"/>
                    <a:pt x="313" y="600"/>
                  </a:cubicBezTo>
                  <a:cubicBezTo>
                    <a:pt x="313" y="600"/>
                    <a:pt x="313" y="600"/>
                    <a:pt x="313" y="600"/>
                  </a:cubicBezTo>
                  <a:cubicBezTo>
                    <a:pt x="313" y="600"/>
                    <a:pt x="313" y="600"/>
                    <a:pt x="313" y="600"/>
                  </a:cubicBezTo>
                  <a:cubicBezTo>
                    <a:pt x="312" y="600"/>
                    <a:pt x="312" y="600"/>
                    <a:pt x="312" y="600"/>
                  </a:cubicBezTo>
                  <a:cubicBezTo>
                    <a:pt x="312" y="600"/>
                    <a:pt x="312" y="600"/>
                    <a:pt x="312" y="600"/>
                  </a:cubicBezTo>
                  <a:cubicBezTo>
                    <a:pt x="312" y="600"/>
                    <a:pt x="312" y="600"/>
                    <a:pt x="312" y="600"/>
                  </a:cubicBezTo>
                  <a:cubicBezTo>
                    <a:pt x="312" y="599"/>
                    <a:pt x="312" y="599"/>
                    <a:pt x="312" y="599"/>
                  </a:cubicBezTo>
                  <a:cubicBezTo>
                    <a:pt x="311" y="599"/>
                    <a:pt x="311" y="599"/>
                    <a:pt x="311" y="599"/>
                  </a:cubicBezTo>
                  <a:cubicBezTo>
                    <a:pt x="311" y="597"/>
                    <a:pt x="311" y="597"/>
                    <a:pt x="311" y="597"/>
                  </a:cubicBezTo>
                  <a:cubicBezTo>
                    <a:pt x="311" y="597"/>
                    <a:pt x="311" y="597"/>
                    <a:pt x="311" y="597"/>
                  </a:cubicBezTo>
                  <a:cubicBezTo>
                    <a:pt x="310" y="597"/>
                    <a:pt x="310" y="597"/>
                    <a:pt x="310" y="597"/>
                  </a:cubicBezTo>
                  <a:cubicBezTo>
                    <a:pt x="310" y="596"/>
                    <a:pt x="310" y="596"/>
                    <a:pt x="310" y="596"/>
                  </a:cubicBezTo>
                  <a:cubicBezTo>
                    <a:pt x="310" y="596"/>
                    <a:pt x="310" y="596"/>
                    <a:pt x="310" y="596"/>
                  </a:cubicBezTo>
                  <a:cubicBezTo>
                    <a:pt x="310" y="596"/>
                    <a:pt x="310" y="596"/>
                    <a:pt x="310" y="596"/>
                  </a:cubicBezTo>
                  <a:cubicBezTo>
                    <a:pt x="310" y="596"/>
                    <a:pt x="310" y="596"/>
                    <a:pt x="310" y="596"/>
                  </a:cubicBezTo>
                  <a:cubicBezTo>
                    <a:pt x="310" y="596"/>
                    <a:pt x="310" y="596"/>
                    <a:pt x="310" y="596"/>
                  </a:cubicBezTo>
                  <a:cubicBezTo>
                    <a:pt x="310" y="596"/>
                    <a:pt x="310" y="596"/>
                    <a:pt x="310" y="596"/>
                  </a:cubicBezTo>
                  <a:cubicBezTo>
                    <a:pt x="311" y="596"/>
                    <a:pt x="311" y="596"/>
                    <a:pt x="311" y="596"/>
                  </a:cubicBezTo>
                  <a:cubicBezTo>
                    <a:pt x="311" y="597"/>
                    <a:pt x="311" y="597"/>
                    <a:pt x="311" y="597"/>
                  </a:cubicBezTo>
                  <a:cubicBezTo>
                    <a:pt x="311" y="597"/>
                    <a:pt x="311" y="597"/>
                    <a:pt x="311" y="597"/>
                  </a:cubicBezTo>
                  <a:cubicBezTo>
                    <a:pt x="311" y="597"/>
                    <a:pt x="311" y="597"/>
                    <a:pt x="311" y="597"/>
                  </a:cubicBezTo>
                  <a:cubicBezTo>
                    <a:pt x="311" y="598"/>
                    <a:pt x="311" y="598"/>
                    <a:pt x="311" y="598"/>
                  </a:cubicBezTo>
                  <a:cubicBezTo>
                    <a:pt x="312" y="598"/>
                    <a:pt x="312" y="598"/>
                    <a:pt x="312" y="598"/>
                  </a:cubicBezTo>
                  <a:cubicBezTo>
                    <a:pt x="312" y="599"/>
                    <a:pt x="312" y="599"/>
                    <a:pt x="312" y="599"/>
                  </a:cubicBezTo>
                  <a:cubicBezTo>
                    <a:pt x="313" y="599"/>
                    <a:pt x="313" y="599"/>
                    <a:pt x="313" y="599"/>
                  </a:cubicBezTo>
                  <a:cubicBezTo>
                    <a:pt x="313" y="599"/>
                    <a:pt x="313" y="599"/>
                    <a:pt x="313" y="599"/>
                  </a:cubicBezTo>
                  <a:cubicBezTo>
                    <a:pt x="313" y="599"/>
                    <a:pt x="313" y="599"/>
                    <a:pt x="313" y="599"/>
                  </a:cubicBezTo>
                  <a:cubicBezTo>
                    <a:pt x="313" y="599"/>
                    <a:pt x="313" y="599"/>
                    <a:pt x="313" y="599"/>
                  </a:cubicBezTo>
                  <a:cubicBezTo>
                    <a:pt x="313" y="599"/>
                    <a:pt x="313" y="599"/>
                    <a:pt x="313" y="599"/>
                  </a:cubicBezTo>
                  <a:cubicBezTo>
                    <a:pt x="313" y="600"/>
                    <a:pt x="313" y="600"/>
                    <a:pt x="313" y="600"/>
                  </a:cubicBezTo>
                  <a:cubicBezTo>
                    <a:pt x="313" y="600"/>
                    <a:pt x="313" y="600"/>
                    <a:pt x="313" y="600"/>
                  </a:cubicBezTo>
                  <a:cubicBezTo>
                    <a:pt x="314" y="600"/>
                    <a:pt x="314" y="600"/>
                    <a:pt x="314" y="600"/>
                  </a:cubicBezTo>
                  <a:cubicBezTo>
                    <a:pt x="314" y="599"/>
                    <a:pt x="314" y="599"/>
                    <a:pt x="314" y="599"/>
                  </a:cubicBezTo>
                  <a:cubicBezTo>
                    <a:pt x="315" y="599"/>
                    <a:pt x="315" y="599"/>
                    <a:pt x="315" y="599"/>
                  </a:cubicBezTo>
                  <a:cubicBezTo>
                    <a:pt x="315" y="599"/>
                    <a:pt x="315" y="599"/>
                    <a:pt x="315" y="599"/>
                  </a:cubicBezTo>
                  <a:cubicBezTo>
                    <a:pt x="315" y="600"/>
                    <a:pt x="315" y="600"/>
                    <a:pt x="315" y="600"/>
                  </a:cubicBezTo>
                  <a:cubicBezTo>
                    <a:pt x="315" y="600"/>
                    <a:pt x="315" y="600"/>
                    <a:pt x="315" y="600"/>
                  </a:cubicBezTo>
                  <a:cubicBezTo>
                    <a:pt x="315" y="600"/>
                    <a:pt x="315" y="600"/>
                    <a:pt x="315" y="600"/>
                  </a:cubicBezTo>
                  <a:cubicBezTo>
                    <a:pt x="315" y="600"/>
                    <a:pt x="315" y="600"/>
                    <a:pt x="315" y="600"/>
                  </a:cubicBezTo>
                  <a:cubicBezTo>
                    <a:pt x="315" y="600"/>
                    <a:pt x="315" y="600"/>
                    <a:pt x="315" y="600"/>
                  </a:cubicBezTo>
                  <a:cubicBezTo>
                    <a:pt x="315" y="599"/>
                    <a:pt x="315" y="599"/>
                    <a:pt x="315" y="599"/>
                  </a:cubicBezTo>
                  <a:cubicBezTo>
                    <a:pt x="316" y="600"/>
                    <a:pt x="316" y="600"/>
                    <a:pt x="316" y="600"/>
                  </a:cubicBezTo>
                  <a:cubicBezTo>
                    <a:pt x="316" y="600"/>
                    <a:pt x="316" y="600"/>
                    <a:pt x="316" y="600"/>
                  </a:cubicBezTo>
                  <a:cubicBezTo>
                    <a:pt x="316" y="600"/>
                    <a:pt x="316" y="600"/>
                    <a:pt x="316" y="600"/>
                  </a:cubicBezTo>
                  <a:cubicBezTo>
                    <a:pt x="317" y="600"/>
                    <a:pt x="317" y="600"/>
                    <a:pt x="317" y="600"/>
                  </a:cubicBezTo>
                  <a:cubicBezTo>
                    <a:pt x="317" y="599"/>
                    <a:pt x="317" y="599"/>
                    <a:pt x="317" y="599"/>
                  </a:cubicBezTo>
                  <a:cubicBezTo>
                    <a:pt x="317" y="599"/>
                    <a:pt x="317" y="599"/>
                    <a:pt x="317" y="599"/>
                  </a:cubicBezTo>
                  <a:cubicBezTo>
                    <a:pt x="317" y="599"/>
                    <a:pt x="317" y="599"/>
                    <a:pt x="317" y="599"/>
                  </a:cubicBezTo>
                  <a:cubicBezTo>
                    <a:pt x="318" y="599"/>
                    <a:pt x="318" y="599"/>
                    <a:pt x="318" y="599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8" y="598"/>
                    <a:pt x="318" y="598"/>
                    <a:pt x="318" y="598"/>
                  </a:cubicBezTo>
                  <a:cubicBezTo>
                    <a:pt x="319" y="598"/>
                    <a:pt x="319" y="598"/>
                    <a:pt x="319" y="598"/>
                  </a:cubicBezTo>
                  <a:cubicBezTo>
                    <a:pt x="320" y="596"/>
                    <a:pt x="320" y="596"/>
                    <a:pt x="320" y="596"/>
                  </a:cubicBezTo>
                  <a:cubicBezTo>
                    <a:pt x="321" y="596"/>
                    <a:pt x="321" y="596"/>
                    <a:pt x="321" y="596"/>
                  </a:cubicBezTo>
                  <a:cubicBezTo>
                    <a:pt x="321" y="596"/>
                    <a:pt x="321" y="596"/>
                    <a:pt x="321" y="596"/>
                  </a:cubicBezTo>
                  <a:cubicBezTo>
                    <a:pt x="321" y="595"/>
                    <a:pt x="321" y="595"/>
                    <a:pt x="321" y="595"/>
                  </a:cubicBezTo>
                  <a:cubicBezTo>
                    <a:pt x="321" y="595"/>
                    <a:pt x="321" y="595"/>
                    <a:pt x="321" y="595"/>
                  </a:cubicBezTo>
                  <a:cubicBezTo>
                    <a:pt x="322" y="595"/>
                    <a:pt x="322" y="595"/>
                    <a:pt x="322" y="595"/>
                  </a:cubicBezTo>
                  <a:cubicBezTo>
                    <a:pt x="322" y="595"/>
                    <a:pt x="322" y="595"/>
                    <a:pt x="322" y="595"/>
                  </a:cubicBezTo>
                  <a:cubicBezTo>
                    <a:pt x="322" y="595"/>
                    <a:pt x="322" y="595"/>
                    <a:pt x="322" y="595"/>
                  </a:cubicBezTo>
                  <a:cubicBezTo>
                    <a:pt x="323" y="595"/>
                    <a:pt x="323" y="595"/>
                    <a:pt x="323" y="595"/>
                  </a:cubicBezTo>
                  <a:cubicBezTo>
                    <a:pt x="323" y="594"/>
                    <a:pt x="323" y="594"/>
                    <a:pt x="323" y="594"/>
                  </a:cubicBezTo>
                  <a:cubicBezTo>
                    <a:pt x="323" y="594"/>
                    <a:pt x="323" y="594"/>
                    <a:pt x="323" y="594"/>
                  </a:cubicBezTo>
                  <a:cubicBezTo>
                    <a:pt x="324" y="594"/>
                    <a:pt x="324" y="594"/>
                    <a:pt x="324" y="594"/>
                  </a:cubicBezTo>
                  <a:cubicBezTo>
                    <a:pt x="323" y="593"/>
                    <a:pt x="323" y="593"/>
                    <a:pt x="323" y="593"/>
                  </a:cubicBezTo>
                  <a:cubicBezTo>
                    <a:pt x="323" y="593"/>
                    <a:pt x="323" y="593"/>
                    <a:pt x="323" y="593"/>
                  </a:cubicBezTo>
                  <a:cubicBezTo>
                    <a:pt x="323" y="592"/>
                    <a:pt x="323" y="592"/>
                    <a:pt x="323" y="592"/>
                  </a:cubicBezTo>
                  <a:cubicBezTo>
                    <a:pt x="323" y="592"/>
                    <a:pt x="323" y="592"/>
                    <a:pt x="323" y="592"/>
                  </a:cubicBezTo>
                  <a:cubicBezTo>
                    <a:pt x="324" y="590"/>
                    <a:pt x="324" y="590"/>
                    <a:pt x="324" y="590"/>
                  </a:cubicBezTo>
                  <a:cubicBezTo>
                    <a:pt x="324" y="590"/>
                    <a:pt x="324" y="590"/>
                    <a:pt x="324" y="590"/>
                  </a:cubicBezTo>
                  <a:cubicBezTo>
                    <a:pt x="324" y="589"/>
                    <a:pt x="324" y="589"/>
                    <a:pt x="324" y="589"/>
                  </a:cubicBezTo>
                  <a:cubicBezTo>
                    <a:pt x="324" y="588"/>
                    <a:pt x="324" y="588"/>
                    <a:pt x="324" y="588"/>
                  </a:cubicBezTo>
                  <a:cubicBezTo>
                    <a:pt x="324" y="588"/>
                    <a:pt x="324" y="588"/>
                    <a:pt x="324" y="588"/>
                  </a:cubicBezTo>
                  <a:cubicBezTo>
                    <a:pt x="324" y="587"/>
                    <a:pt x="324" y="587"/>
                    <a:pt x="324" y="587"/>
                  </a:cubicBezTo>
                  <a:cubicBezTo>
                    <a:pt x="324" y="587"/>
                    <a:pt x="324" y="587"/>
                    <a:pt x="324" y="587"/>
                  </a:cubicBezTo>
                  <a:cubicBezTo>
                    <a:pt x="324" y="587"/>
                    <a:pt x="324" y="587"/>
                    <a:pt x="324" y="587"/>
                  </a:cubicBezTo>
                  <a:cubicBezTo>
                    <a:pt x="324" y="586"/>
                    <a:pt x="324" y="586"/>
                    <a:pt x="324" y="586"/>
                  </a:cubicBezTo>
                  <a:cubicBezTo>
                    <a:pt x="324" y="586"/>
                    <a:pt x="324" y="586"/>
                    <a:pt x="324" y="586"/>
                  </a:cubicBezTo>
                  <a:cubicBezTo>
                    <a:pt x="324" y="586"/>
                    <a:pt x="324" y="586"/>
                    <a:pt x="324" y="586"/>
                  </a:cubicBezTo>
                  <a:cubicBezTo>
                    <a:pt x="324" y="586"/>
                    <a:pt x="324" y="586"/>
                    <a:pt x="324" y="586"/>
                  </a:cubicBezTo>
                  <a:cubicBezTo>
                    <a:pt x="324" y="586"/>
                    <a:pt x="324" y="586"/>
                    <a:pt x="324" y="586"/>
                  </a:cubicBezTo>
                  <a:cubicBezTo>
                    <a:pt x="325" y="586"/>
                    <a:pt x="325" y="586"/>
                    <a:pt x="325" y="586"/>
                  </a:cubicBezTo>
                  <a:cubicBezTo>
                    <a:pt x="327" y="585"/>
                    <a:pt x="327" y="585"/>
                    <a:pt x="327" y="585"/>
                  </a:cubicBezTo>
                  <a:cubicBezTo>
                    <a:pt x="327" y="584"/>
                    <a:pt x="327" y="584"/>
                    <a:pt x="327" y="584"/>
                  </a:cubicBezTo>
                  <a:cubicBezTo>
                    <a:pt x="327" y="584"/>
                    <a:pt x="327" y="584"/>
                    <a:pt x="327" y="584"/>
                  </a:cubicBezTo>
                  <a:cubicBezTo>
                    <a:pt x="327" y="583"/>
                    <a:pt x="327" y="583"/>
                    <a:pt x="327" y="583"/>
                  </a:cubicBezTo>
                  <a:cubicBezTo>
                    <a:pt x="327" y="583"/>
                    <a:pt x="327" y="583"/>
                    <a:pt x="327" y="583"/>
                  </a:cubicBezTo>
                  <a:cubicBezTo>
                    <a:pt x="327" y="583"/>
                    <a:pt x="327" y="583"/>
                    <a:pt x="327" y="583"/>
                  </a:cubicBezTo>
                  <a:cubicBezTo>
                    <a:pt x="327" y="583"/>
                    <a:pt x="327" y="583"/>
                    <a:pt x="327" y="583"/>
                  </a:cubicBezTo>
                  <a:cubicBezTo>
                    <a:pt x="327" y="582"/>
                    <a:pt x="327" y="582"/>
                    <a:pt x="327" y="582"/>
                  </a:cubicBezTo>
                  <a:cubicBezTo>
                    <a:pt x="327" y="582"/>
                    <a:pt x="327" y="582"/>
                    <a:pt x="327" y="582"/>
                  </a:cubicBezTo>
                  <a:cubicBezTo>
                    <a:pt x="327" y="581"/>
                    <a:pt x="327" y="581"/>
                    <a:pt x="327" y="581"/>
                  </a:cubicBezTo>
                  <a:cubicBezTo>
                    <a:pt x="327" y="581"/>
                    <a:pt x="327" y="581"/>
                    <a:pt x="327" y="581"/>
                  </a:cubicBezTo>
                  <a:cubicBezTo>
                    <a:pt x="327" y="581"/>
                    <a:pt x="327" y="581"/>
                    <a:pt x="327" y="581"/>
                  </a:cubicBezTo>
                  <a:cubicBezTo>
                    <a:pt x="327" y="580"/>
                    <a:pt x="327" y="580"/>
                    <a:pt x="327" y="580"/>
                  </a:cubicBezTo>
                  <a:cubicBezTo>
                    <a:pt x="327" y="580"/>
                    <a:pt x="327" y="580"/>
                    <a:pt x="327" y="580"/>
                  </a:cubicBezTo>
                  <a:cubicBezTo>
                    <a:pt x="327" y="580"/>
                    <a:pt x="327" y="580"/>
                    <a:pt x="327" y="580"/>
                  </a:cubicBezTo>
                  <a:cubicBezTo>
                    <a:pt x="327" y="580"/>
                    <a:pt x="327" y="580"/>
                    <a:pt x="327" y="580"/>
                  </a:cubicBezTo>
                  <a:cubicBezTo>
                    <a:pt x="327" y="580"/>
                    <a:pt x="327" y="580"/>
                    <a:pt x="327" y="580"/>
                  </a:cubicBezTo>
                  <a:cubicBezTo>
                    <a:pt x="327" y="580"/>
                    <a:pt x="327" y="580"/>
                    <a:pt x="327" y="580"/>
                  </a:cubicBezTo>
                  <a:cubicBezTo>
                    <a:pt x="327" y="581"/>
                    <a:pt x="327" y="581"/>
                    <a:pt x="327" y="581"/>
                  </a:cubicBezTo>
                  <a:cubicBezTo>
                    <a:pt x="328" y="581"/>
                    <a:pt x="328" y="581"/>
                    <a:pt x="328" y="581"/>
                  </a:cubicBezTo>
                  <a:cubicBezTo>
                    <a:pt x="328" y="580"/>
                    <a:pt x="328" y="580"/>
                    <a:pt x="328" y="580"/>
                  </a:cubicBezTo>
                  <a:cubicBezTo>
                    <a:pt x="328" y="580"/>
                    <a:pt x="328" y="580"/>
                    <a:pt x="328" y="580"/>
                  </a:cubicBezTo>
                  <a:cubicBezTo>
                    <a:pt x="328" y="579"/>
                    <a:pt x="328" y="579"/>
                    <a:pt x="328" y="579"/>
                  </a:cubicBezTo>
                  <a:cubicBezTo>
                    <a:pt x="329" y="579"/>
                    <a:pt x="329" y="579"/>
                    <a:pt x="329" y="579"/>
                  </a:cubicBezTo>
                  <a:cubicBezTo>
                    <a:pt x="329" y="579"/>
                    <a:pt x="329" y="579"/>
                    <a:pt x="329" y="579"/>
                  </a:cubicBezTo>
                  <a:cubicBezTo>
                    <a:pt x="329" y="579"/>
                    <a:pt x="329" y="579"/>
                    <a:pt x="329" y="579"/>
                  </a:cubicBezTo>
                  <a:cubicBezTo>
                    <a:pt x="329" y="579"/>
                    <a:pt x="329" y="579"/>
                    <a:pt x="329" y="579"/>
                  </a:cubicBezTo>
                  <a:cubicBezTo>
                    <a:pt x="329" y="578"/>
                    <a:pt x="329" y="578"/>
                    <a:pt x="329" y="578"/>
                  </a:cubicBezTo>
                  <a:cubicBezTo>
                    <a:pt x="329" y="578"/>
                    <a:pt x="329" y="578"/>
                    <a:pt x="329" y="578"/>
                  </a:cubicBezTo>
                  <a:cubicBezTo>
                    <a:pt x="329" y="577"/>
                    <a:pt x="329" y="577"/>
                    <a:pt x="329" y="577"/>
                  </a:cubicBezTo>
                  <a:cubicBezTo>
                    <a:pt x="329" y="576"/>
                    <a:pt x="329" y="576"/>
                    <a:pt x="329" y="576"/>
                  </a:cubicBezTo>
                  <a:cubicBezTo>
                    <a:pt x="330" y="576"/>
                    <a:pt x="330" y="576"/>
                    <a:pt x="330" y="576"/>
                  </a:cubicBezTo>
                  <a:cubicBezTo>
                    <a:pt x="330" y="575"/>
                    <a:pt x="330" y="575"/>
                    <a:pt x="330" y="575"/>
                  </a:cubicBezTo>
                  <a:cubicBezTo>
                    <a:pt x="330" y="575"/>
                    <a:pt x="330" y="575"/>
                    <a:pt x="330" y="575"/>
                  </a:cubicBezTo>
                  <a:cubicBezTo>
                    <a:pt x="330" y="575"/>
                    <a:pt x="330" y="575"/>
                    <a:pt x="330" y="575"/>
                  </a:cubicBezTo>
                  <a:cubicBezTo>
                    <a:pt x="330" y="575"/>
                    <a:pt x="330" y="575"/>
                    <a:pt x="330" y="575"/>
                  </a:cubicBezTo>
                  <a:cubicBezTo>
                    <a:pt x="330" y="575"/>
                    <a:pt x="330" y="575"/>
                    <a:pt x="330" y="575"/>
                  </a:cubicBezTo>
                  <a:cubicBezTo>
                    <a:pt x="331" y="574"/>
                    <a:pt x="331" y="574"/>
                    <a:pt x="331" y="574"/>
                  </a:cubicBezTo>
                  <a:cubicBezTo>
                    <a:pt x="331" y="574"/>
                    <a:pt x="331" y="574"/>
                    <a:pt x="331" y="574"/>
                  </a:cubicBezTo>
                  <a:cubicBezTo>
                    <a:pt x="331" y="574"/>
                    <a:pt x="331" y="574"/>
                    <a:pt x="331" y="574"/>
                  </a:cubicBezTo>
                  <a:cubicBezTo>
                    <a:pt x="331" y="573"/>
                    <a:pt x="331" y="573"/>
                    <a:pt x="331" y="573"/>
                  </a:cubicBezTo>
                  <a:cubicBezTo>
                    <a:pt x="330" y="573"/>
                    <a:pt x="330" y="573"/>
                    <a:pt x="330" y="573"/>
                  </a:cubicBezTo>
                  <a:cubicBezTo>
                    <a:pt x="330" y="573"/>
                    <a:pt x="330" y="573"/>
                    <a:pt x="330" y="573"/>
                  </a:cubicBezTo>
                  <a:cubicBezTo>
                    <a:pt x="331" y="573"/>
                    <a:pt x="331" y="573"/>
                    <a:pt x="331" y="573"/>
                  </a:cubicBezTo>
                  <a:cubicBezTo>
                    <a:pt x="331" y="572"/>
                    <a:pt x="331" y="572"/>
                    <a:pt x="331" y="572"/>
                  </a:cubicBezTo>
                  <a:cubicBezTo>
                    <a:pt x="332" y="572"/>
                    <a:pt x="332" y="572"/>
                    <a:pt x="332" y="572"/>
                  </a:cubicBezTo>
                  <a:cubicBezTo>
                    <a:pt x="331" y="571"/>
                    <a:pt x="331" y="571"/>
                    <a:pt x="331" y="571"/>
                  </a:cubicBezTo>
                  <a:cubicBezTo>
                    <a:pt x="331" y="571"/>
                    <a:pt x="331" y="571"/>
                    <a:pt x="331" y="571"/>
                  </a:cubicBezTo>
                  <a:cubicBezTo>
                    <a:pt x="331" y="571"/>
                    <a:pt x="331" y="571"/>
                    <a:pt x="331" y="571"/>
                  </a:cubicBezTo>
                  <a:cubicBezTo>
                    <a:pt x="331" y="570"/>
                    <a:pt x="331" y="570"/>
                    <a:pt x="331" y="570"/>
                  </a:cubicBezTo>
                  <a:cubicBezTo>
                    <a:pt x="332" y="570"/>
                    <a:pt x="332" y="570"/>
                    <a:pt x="332" y="570"/>
                  </a:cubicBezTo>
                  <a:cubicBezTo>
                    <a:pt x="332" y="570"/>
                    <a:pt x="332" y="570"/>
                    <a:pt x="332" y="570"/>
                  </a:cubicBezTo>
                  <a:cubicBezTo>
                    <a:pt x="331" y="569"/>
                    <a:pt x="331" y="569"/>
                    <a:pt x="331" y="569"/>
                  </a:cubicBezTo>
                  <a:cubicBezTo>
                    <a:pt x="331" y="569"/>
                    <a:pt x="331" y="569"/>
                    <a:pt x="331" y="569"/>
                  </a:cubicBezTo>
                  <a:cubicBezTo>
                    <a:pt x="331" y="568"/>
                    <a:pt x="331" y="568"/>
                    <a:pt x="331" y="568"/>
                  </a:cubicBezTo>
                  <a:cubicBezTo>
                    <a:pt x="330" y="568"/>
                    <a:pt x="330" y="568"/>
                    <a:pt x="330" y="568"/>
                  </a:cubicBezTo>
                  <a:cubicBezTo>
                    <a:pt x="330" y="568"/>
                    <a:pt x="330" y="568"/>
                    <a:pt x="330" y="568"/>
                  </a:cubicBezTo>
                  <a:cubicBezTo>
                    <a:pt x="330" y="568"/>
                    <a:pt x="330" y="568"/>
                    <a:pt x="330" y="568"/>
                  </a:cubicBezTo>
                  <a:cubicBezTo>
                    <a:pt x="330" y="567"/>
                    <a:pt x="330" y="567"/>
                    <a:pt x="330" y="567"/>
                  </a:cubicBezTo>
                  <a:cubicBezTo>
                    <a:pt x="327" y="567"/>
                    <a:pt x="327" y="567"/>
                    <a:pt x="327" y="567"/>
                  </a:cubicBezTo>
                  <a:cubicBezTo>
                    <a:pt x="325" y="567"/>
                    <a:pt x="325" y="567"/>
                    <a:pt x="325" y="567"/>
                  </a:cubicBezTo>
                  <a:cubicBezTo>
                    <a:pt x="324" y="567"/>
                    <a:pt x="324" y="567"/>
                    <a:pt x="324" y="567"/>
                  </a:cubicBezTo>
                  <a:cubicBezTo>
                    <a:pt x="324" y="567"/>
                    <a:pt x="324" y="567"/>
                    <a:pt x="324" y="567"/>
                  </a:cubicBezTo>
                  <a:cubicBezTo>
                    <a:pt x="323" y="567"/>
                    <a:pt x="323" y="567"/>
                    <a:pt x="323" y="567"/>
                  </a:cubicBezTo>
                  <a:cubicBezTo>
                    <a:pt x="323" y="567"/>
                    <a:pt x="323" y="567"/>
                    <a:pt x="323" y="567"/>
                  </a:cubicBezTo>
                  <a:cubicBezTo>
                    <a:pt x="323" y="567"/>
                    <a:pt x="323" y="567"/>
                    <a:pt x="323" y="567"/>
                  </a:cubicBezTo>
                  <a:cubicBezTo>
                    <a:pt x="323" y="568"/>
                    <a:pt x="323" y="568"/>
                    <a:pt x="323" y="568"/>
                  </a:cubicBezTo>
                  <a:cubicBezTo>
                    <a:pt x="323" y="568"/>
                    <a:pt x="323" y="568"/>
                    <a:pt x="323" y="568"/>
                  </a:cubicBezTo>
                  <a:cubicBezTo>
                    <a:pt x="322" y="567"/>
                    <a:pt x="322" y="567"/>
                    <a:pt x="322" y="567"/>
                  </a:cubicBezTo>
                  <a:cubicBezTo>
                    <a:pt x="321" y="567"/>
                    <a:pt x="321" y="567"/>
                    <a:pt x="321" y="567"/>
                  </a:cubicBezTo>
                  <a:cubicBezTo>
                    <a:pt x="321" y="567"/>
                    <a:pt x="321" y="567"/>
                    <a:pt x="321" y="567"/>
                  </a:cubicBezTo>
                  <a:cubicBezTo>
                    <a:pt x="320" y="568"/>
                    <a:pt x="320" y="568"/>
                    <a:pt x="320" y="568"/>
                  </a:cubicBezTo>
                  <a:cubicBezTo>
                    <a:pt x="320" y="568"/>
                    <a:pt x="320" y="568"/>
                    <a:pt x="320" y="568"/>
                  </a:cubicBezTo>
                  <a:cubicBezTo>
                    <a:pt x="319" y="568"/>
                    <a:pt x="319" y="568"/>
                    <a:pt x="319" y="568"/>
                  </a:cubicBezTo>
                  <a:cubicBezTo>
                    <a:pt x="315" y="568"/>
                    <a:pt x="315" y="568"/>
                    <a:pt x="315" y="568"/>
                  </a:cubicBezTo>
                  <a:cubicBezTo>
                    <a:pt x="314" y="567"/>
                    <a:pt x="314" y="567"/>
                    <a:pt x="314" y="567"/>
                  </a:cubicBezTo>
                  <a:cubicBezTo>
                    <a:pt x="311" y="567"/>
                    <a:pt x="311" y="567"/>
                    <a:pt x="311" y="567"/>
                  </a:cubicBezTo>
                  <a:cubicBezTo>
                    <a:pt x="311" y="567"/>
                    <a:pt x="311" y="567"/>
                    <a:pt x="311" y="567"/>
                  </a:cubicBezTo>
                  <a:cubicBezTo>
                    <a:pt x="311" y="567"/>
                    <a:pt x="311" y="567"/>
                    <a:pt x="311" y="567"/>
                  </a:cubicBezTo>
                  <a:cubicBezTo>
                    <a:pt x="310" y="567"/>
                    <a:pt x="310" y="567"/>
                    <a:pt x="310" y="567"/>
                  </a:cubicBezTo>
                  <a:cubicBezTo>
                    <a:pt x="310" y="567"/>
                    <a:pt x="310" y="567"/>
                    <a:pt x="310" y="567"/>
                  </a:cubicBezTo>
                  <a:cubicBezTo>
                    <a:pt x="309" y="567"/>
                    <a:pt x="309" y="567"/>
                    <a:pt x="309" y="567"/>
                  </a:cubicBezTo>
                  <a:cubicBezTo>
                    <a:pt x="309" y="567"/>
                    <a:pt x="309" y="567"/>
                    <a:pt x="309" y="567"/>
                  </a:cubicBezTo>
                  <a:cubicBezTo>
                    <a:pt x="309" y="566"/>
                    <a:pt x="309" y="566"/>
                    <a:pt x="309" y="566"/>
                  </a:cubicBezTo>
                  <a:cubicBezTo>
                    <a:pt x="309" y="566"/>
                    <a:pt x="309" y="566"/>
                    <a:pt x="309" y="566"/>
                  </a:cubicBezTo>
                  <a:cubicBezTo>
                    <a:pt x="308" y="566"/>
                    <a:pt x="308" y="566"/>
                    <a:pt x="308" y="566"/>
                  </a:cubicBezTo>
                  <a:cubicBezTo>
                    <a:pt x="308" y="566"/>
                    <a:pt x="308" y="566"/>
                    <a:pt x="308" y="566"/>
                  </a:cubicBezTo>
                  <a:cubicBezTo>
                    <a:pt x="308" y="565"/>
                    <a:pt x="308" y="565"/>
                    <a:pt x="308" y="565"/>
                  </a:cubicBezTo>
                  <a:cubicBezTo>
                    <a:pt x="308" y="565"/>
                    <a:pt x="308" y="565"/>
                    <a:pt x="308" y="565"/>
                  </a:cubicBezTo>
                  <a:cubicBezTo>
                    <a:pt x="308" y="565"/>
                    <a:pt x="308" y="565"/>
                    <a:pt x="308" y="565"/>
                  </a:cubicBezTo>
                  <a:cubicBezTo>
                    <a:pt x="308" y="565"/>
                    <a:pt x="308" y="565"/>
                    <a:pt x="308" y="565"/>
                  </a:cubicBezTo>
                  <a:cubicBezTo>
                    <a:pt x="308" y="565"/>
                    <a:pt x="308" y="565"/>
                    <a:pt x="308" y="565"/>
                  </a:cubicBezTo>
                  <a:cubicBezTo>
                    <a:pt x="308" y="565"/>
                    <a:pt x="308" y="565"/>
                    <a:pt x="308" y="565"/>
                  </a:cubicBezTo>
                  <a:cubicBezTo>
                    <a:pt x="307" y="565"/>
                    <a:pt x="307" y="565"/>
                    <a:pt x="307" y="565"/>
                  </a:cubicBezTo>
                  <a:cubicBezTo>
                    <a:pt x="306" y="564"/>
                    <a:pt x="306" y="564"/>
                    <a:pt x="306" y="564"/>
                  </a:cubicBezTo>
                  <a:cubicBezTo>
                    <a:pt x="306" y="563"/>
                    <a:pt x="306" y="563"/>
                    <a:pt x="306" y="563"/>
                  </a:cubicBezTo>
                  <a:cubicBezTo>
                    <a:pt x="305" y="563"/>
                    <a:pt x="305" y="563"/>
                    <a:pt x="305" y="563"/>
                  </a:cubicBezTo>
                  <a:cubicBezTo>
                    <a:pt x="305" y="563"/>
                    <a:pt x="305" y="563"/>
                    <a:pt x="305" y="563"/>
                  </a:cubicBezTo>
                  <a:cubicBezTo>
                    <a:pt x="305" y="562"/>
                    <a:pt x="305" y="562"/>
                    <a:pt x="305" y="562"/>
                  </a:cubicBezTo>
                  <a:cubicBezTo>
                    <a:pt x="305" y="562"/>
                    <a:pt x="305" y="562"/>
                    <a:pt x="305" y="562"/>
                  </a:cubicBezTo>
                  <a:cubicBezTo>
                    <a:pt x="305" y="561"/>
                    <a:pt x="305" y="561"/>
                    <a:pt x="305" y="561"/>
                  </a:cubicBezTo>
                  <a:cubicBezTo>
                    <a:pt x="304" y="561"/>
                    <a:pt x="304" y="561"/>
                    <a:pt x="304" y="561"/>
                  </a:cubicBezTo>
                  <a:cubicBezTo>
                    <a:pt x="303" y="560"/>
                    <a:pt x="303" y="560"/>
                    <a:pt x="303" y="560"/>
                  </a:cubicBezTo>
                  <a:cubicBezTo>
                    <a:pt x="303" y="560"/>
                    <a:pt x="303" y="560"/>
                    <a:pt x="303" y="560"/>
                  </a:cubicBezTo>
                  <a:cubicBezTo>
                    <a:pt x="303" y="560"/>
                    <a:pt x="303" y="560"/>
                    <a:pt x="303" y="560"/>
                  </a:cubicBezTo>
                  <a:cubicBezTo>
                    <a:pt x="303" y="560"/>
                    <a:pt x="303" y="560"/>
                    <a:pt x="303" y="560"/>
                  </a:cubicBezTo>
                  <a:cubicBezTo>
                    <a:pt x="303" y="560"/>
                    <a:pt x="303" y="560"/>
                    <a:pt x="303" y="560"/>
                  </a:cubicBezTo>
                  <a:cubicBezTo>
                    <a:pt x="302" y="558"/>
                    <a:pt x="302" y="558"/>
                    <a:pt x="302" y="558"/>
                  </a:cubicBezTo>
                  <a:cubicBezTo>
                    <a:pt x="301" y="558"/>
                    <a:pt x="301" y="558"/>
                    <a:pt x="301" y="558"/>
                  </a:cubicBezTo>
                  <a:cubicBezTo>
                    <a:pt x="301" y="558"/>
                    <a:pt x="301" y="558"/>
                    <a:pt x="301" y="558"/>
                  </a:cubicBezTo>
                  <a:cubicBezTo>
                    <a:pt x="299" y="557"/>
                    <a:pt x="299" y="557"/>
                    <a:pt x="299" y="557"/>
                  </a:cubicBezTo>
                  <a:cubicBezTo>
                    <a:pt x="298" y="556"/>
                    <a:pt x="298" y="556"/>
                    <a:pt x="298" y="556"/>
                  </a:cubicBezTo>
                  <a:cubicBezTo>
                    <a:pt x="296" y="556"/>
                    <a:pt x="296" y="556"/>
                    <a:pt x="296" y="556"/>
                  </a:cubicBezTo>
                  <a:cubicBezTo>
                    <a:pt x="293" y="555"/>
                    <a:pt x="293" y="555"/>
                    <a:pt x="293" y="555"/>
                  </a:cubicBezTo>
                  <a:cubicBezTo>
                    <a:pt x="292" y="555"/>
                    <a:pt x="291" y="555"/>
                    <a:pt x="290" y="555"/>
                  </a:cubicBezTo>
                  <a:cubicBezTo>
                    <a:pt x="289" y="555"/>
                    <a:pt x="289" y="555"/>
                    <a:pt x="289" y="555"/>
                  </a:cubicBezTo>
                  <a:cubicBezTo>
                    <a:pt x="288" y="555"/>
                    <a:pt x="288" y="555"/>
                    <a:pt x="288" y="555"/>
                  </a:cubicBezTo>
                  <a:cubicBezTo>
                    <a:pt x="287" y="555"/>
                    <a:pt x="287" y="555"/>
                    <a:pt x="287" y="555"/>
                  </a:cubicBezTo>
                  <a:cubicBezTo>
                    <a:pt x="287" y="555"/>
                    <a:pt x="287" y="555"/>
                    <a:pt x="287" y="555"/>
                  </a:cubicBezTo>
                  <a:cubicBezTo>
                    <a:pt x="288" y="555"/>
                    <a:pt x="288" y="555"/>
                    <a:pt x="288" y="555"/>
                  </a:cubicBezTo>
                  <a:cubicBezTo>
                    <a:pt x="288" y="556"/>
                    <a:pt x="288" y="556"/>
                    <a:pt x="288" y="556"/>
                  </a:cubicBezTo>
                  <a:cubicBezTo>
                    <a:pt x="288" y="556"/>
                    <a:pt x="288" y="556"/>
                    <a:pt x="288" y="556"/>
                  </a:cubicBezTo>
                  <a:cubicBezTo>
                    <a:pt x="289" y="557"/>
                    <a:pt x="289" y="557"/>
                    <a:pt x="289" y="557"/>
                  </a:cubicBezTo>
                  <a:cubicBezTo>
                    <a:pt x="288" y="558"/>
                    <a:pt x="288" y="558"/>
                    <a:pt x="288" y="558"/>
                  </a:cubicBezTo>
                  <a:cubicBezTo>
                    <a:pt x="288" y="557"/>
                    <a:pt x="288" y="557"/>
                    <a:pt x="288" y="557"/>
                  </a:cubicBezTo>
                  <a:cubicBezTo>
                    <a:pt x="288" y="557"/>
                    <a:pt x="288" y="557"/>
                    <a:pt x="288" y="557"/>
                  </a:cubicBezTo>
                  <a:cubicBezTo>
                    <a:pt x="284" y="554"/>
                    <a:pt x="284" y="554"/>
                    <a:pt x="284" y="554"/>
                  </a:cubicBezTo>
                  <a:cubicBezTo>
                    <a:pt x="284" y="554"/>
                    <a:pt x="284" y="554"/>
                    <a:pt x="284" y="554"/>
                  </a:cubicBezTo>
                  <a:cubicBezTo>
                    <a:pt x="285" y="554"/>
                    <a:pt x="285" y="554"/>
                    <a:pt x="285" y="554"/>
                  </a:cubicBezTo>
                  <a:cubicBezTo>
                    <a:pt x="285" y="554"/>
                    <a:pt x="285" y="554"/>
                    <a:pt x="285" y="554"/>
                  </a:cubicBezTo>
                  <a:cubicBezTo>
                    <a:pt x="285" y="554"/>
                    <a:pt x="285" y="554"/>
                    <a:pt x="285" y="554"/>
                  </a:cubicBezTo>
                  <a:cubicBezTo>
                    <a:pt x="287" y="554"/>
                    <a:pt x="287" y="554"/>
                    <a:pt x="287" y="554"/>
                  </a:cubicBezTo>
                  <a:cubicBezTo>
                    <a:pt x="287" y="554"/>
                    <a:pt x="287" y="554"/>
                    <a:pt x="287" y="554"/>
                  </a:cubicBezTo>
                  <a:cubicBezTo>
                    <a:pt x="288" y="554"/>
                    <a:pt x="288" y="554"/>
                    <a:pt x="288" y="554"/>
                  </a:cubicBezTo>
                  <a:cubicBezTo>
                    <a:pt x="288" y="554"/>
                    <a:pt x="288" y="554"/>
                    <a:pt x="288" y="554"/>
                  </a:cubicBezTo>
                  <a:cubicBezTo>
                    <a:pt x="290" y="554"/>
                    <a:pt x="292" y="554"/>
                    <a:pt x="295" y="555"/>
                  </a:cubicBezTo>
                  <a:cubicBezTo>
                    <a:pt x="296" y="554"/>
                    <a:pt x="296" y="554"/>
                    <a:pt x="296" y="554"/>
                  </a:cubicBezTo>
                  <a:cubicBezTo>
                    <a:pt x="296" y="554"/>
                    <a:pt x="296" y="554"/>
                    <a:pt x="296" y="554"/>
                  </a:cubicBezTo>
                  <a:cubicBezTo>
                    <a:pt x="296" y="554"/>
                    <a:pt x="296" y="554"/>
                    <a:pt x="296" y="554"/>
                  </a:cubicBezTo>
                  <a:cubicBezTo>
                    <a:pt x="296" y="554"/>
                    <a:pt x="296" y="554"/>
                    <a:pt x="296" y="554"/>
                  </a:cubicBezTo>
                  <a:cubicBezTo>
                    <a:pt x="297" y="554"/>
                    <a:pt x="297" y="554"/>
                    <a:pt x="297" y="554"/>
                  </a:cubicBezTo>
                  <a:cubicBezTo>
                    <a:pt x="296" y="554"/>
                    <a:pt x="296" y="554"/>
                    <a:pt x="296" y="554"/>
                  </a:cubicBezTo>
                  <a:cubicBezTo>
                    <a:pt x="296" y="554"/>
                    <a:pt x="296" y="554"/>
                    <a:pt x="296" y="554"/>
                  </a:cubicBezTo>
                  <a:cubicBezTo>
                    <a:pt x="296" y="555"/>
                    <a:pt x="296" y="555"/>
                    <a:pt x="296" y="555"/>
                  </a:cubicBezTo>
                  <a:cubicBezTo>
                    <a:pt x="295" y="555"/>
                    <a:pt x="295" y="555"/>
                    <a:pt x="295" y="555"/>
                  </a:cubicBezTo>
                  <a:cubicBezTo>
                    <a:pt x="295" y="555"/>
                    <a:pt x="295" y="555"/>
                    <a:pt x="295" y="555"/>
                  </a:cubicBezTo>
                  <a:cubicBezTo>
                    <a:pt x="294" y="555"/>
                    <a:pt x="294" y="555"/>
                    <a:pt x="294" y="555"/>
                  </a:cubicBezTo>
                  <a:cubicBezTo>
                    <a:pt x="296" y="556"/>
                    <a:pt x="296" y="556"/>
                    <a:pt x="296" y="556"/>
                  </a:cubicBezTo>
                  <a:cubicBezTo>
                    <a:pt x="296" y="556"/>
                    <a:pt x="296" y="556"/>
                    <a:pt x="296" y="556"/>
                  </a:cubicBezTo>
                  <a:cubicBezTo>
                    <a:pt x="297" y="555"/>
                    <a:pt x="297" y="555"/>
                    <a:pt x="297" y="555"/>
                  </a:cubicBezTo>
                  <a:cubicBezTo>
                    <a:pt x="297" y="555"/>
                    <a:pt x="297" y="555"/>
                    <a:pt x="297" y="555"/>
                  </a:cubicBezTo>
                  <a:cubicBezTo>
                    <a:pt x="298" y="555"/>
                    <a:pt x="298" y="555"/>
                    <a:pt x="298" y="555"/>
                  </a:cubicBezTo>
                  <a:cubicBezTo>
                    <a:pt x="298" y="555"/>
                    <a:pt x="298" y="555"/>
                    <a:pt x="298" y="555"/>
                  </a:cubicBezTo>
                  <a:cubicBezTo>
                    <a:pt x="298" y="555"/>
                    <a:pt x="298" y="555"/>
                    <a:pt x="298" y="555"/>
                  </a:cubicBezTo>
                  <a:cubicBezTo>
                    <a:pt x="299" y="555"/>
                    <a:pt x="299" y="555"/>
                    <a:pt x="299" y="555"/>
                  </a:cubicBezTo>
                  <a:cubicBezTo>
                    <a:pt x="300" y="555"/>
                    <a:pt x="300" y="555"/>
                    <a:pt x="300" y="555"/>
                  </a:cubicBezTo>
                  <a:cubicBezTo>
                    <a:pt x="300" y="555"/>
                    <a:pt x="300" y="555"/>
                    <a:pt x="300" y="555"/>
                  </a:cubicBezTo>
                  <a:cubicBezTo>
                    <a:pt x="300" y="556"/>
                    <a:pt x="300" y="556"/>
                    <a:pt x="300" y="556"/>
                  </a:cubicBezTo>
                  <a:cubicBezTo>
                    <a:pt x="300" y="556"/>
                    <a:pt x="300" y="556"/>
                    <a:pt x="300" y="556"/>
                  </a:cubicBezTo>
                  <a:cubicBezTo>
                    <a:pt x="301" y="556"/>
                    <a:pt x="301" y="556"/>
                    <a:pt x="301" y="556"/>
                  </a:cubicBezTo>
                  <a:cubicBezTo>
                    <a:pt x="301" y="556"/>
                    <a:pt x="301" y="556"/>
                    <a:pt x="301" y="556"/>
                  </a:cubicBezTo>
                  <a:cubicBezTo>
                    <a:pt x="301" y="556"/>
                    <a:pt x="301" y="556"/>
                    <a:pt x="301" y="556"/>
                  </a:cubicBezTo>
                  <a:cubicBezTo>
                    <a:pt x="302" y="556"/>
                    <a:pt x="302" y="556"/>
                    <a:pt x="302" y="556"/>
                  </a:cubicBezTo>
                  <a:cubicBezTo>
                    <a:pt x="302" y="555"/>
                    <a:pt x="302" y="555"/>
                    <a:pt x="302" y="555"/>
                  </a:cubicBezTo>
                  <a:cubicBezTo>
                    <a:pt x="301" y="555"/>
                    <a:pt x="301" y="555"/>
                    <a:pt x="301" y="555"/>
                  </a:cubicBezTo>
                  <a:cubicBezTo>
                    <a:pt x="301" y="554"/>
                    <a:pt x="301" y="554"/>
                    <a:pt x="301" y="554"/>
                  </a:cubicBezTo>
                  <a:cubicBezTo>
                    <a:pt x="299" y="553"/>
                    <a:pt x="299" y="553"/>
                    <a:pt x="299" y="553"/>
                  </a:cubicBezTo>
                  <a:cubicBezTo>
                    <a:pt x="299" y="553"/>
                    <a:pt x="299" y="553"/>
                    <a:pt x="299" y="553"/>
                  </a:cubicBezTo>
                  <a:cubicBezTo>
                    <a:pt x="301" y="553"/>
                    <a:pt x="301" y="553"/>
                    <a:pt x="301" y="553"/>
                  </a:cubicBezTo>
                  <a:cubicBezTo>
                    <a:pt x="301" y="553"/>
                    <a:pt x="301" y="553"/>
                    <a:pt x="301" y="553"/>
                  </a:cubicBezTo>
                  <a:cubicBezTo>
                    <a:pt x="302" y="553"/>
                    <a:pt x="302" y="553"/>
                    <a:pt x="302" y="553"/>
                  </a:cubicBezTo>
                  <a:cubicBezTo>
                    <a:pt x="302" y="553"/>
                    <a:pt x="302" y="553"/>
                    <a:pt x="302" y="553"/>
                  </a:cubicBezTo>
                  <a:cubicBezTo>
                    <a:pt x="302" y="553"/>
                    <a:pt x="302" y="553"/>
                    <a:pt x="302" y="553"/>
                  </a:cubicBezTo>
                  <a:cubicBezTo>
                    <a:pt x="302" y="553"/>
                    <a:pt x="302" y="553"/>
                    <a:pt x="302" y="553"/>
                  </a:cubicBezTo>
                  <a:cubicBezTo>
                    <a:pt x="303" y="554"/>
                    <a:pt x="303" y="554"/>
                    <a:pt x="303" y="554"/>
                  </a:cubicBezTo>
                  <a:cubicBezTo>
                    <a:pt x="303" y="554"/>
                    <a:pt x="303" y="554"/>
                    <a:pt x="303" y="554"/>
                  </a:cubicBezTo>
                  <a:cubicBezTo>
                    <a:pt x="303" y="554"/>
                    <a:pt x="303" y="554"/>
                    <a:pt x="303" y="554"/>
                  </a:cubicBezTo>
                  <a:cubicBezTo>
                    <a:pt x="304" y="555"/>
                    <a:pt x="304" y="555"/>
                    <a:pt x="304" y="555"/>
                  </a:cubicBezTo>
                  <a:cubicBezTo>
                    <a:pt x="304" y="555"/>
                    <a:pt x="304" y="555"/>
                    <a:pt x="304" y="555"/>
                  </a:cubicBezTo>
                  <a:cubicBezTo>
                    <a:pt x="304" y="555"/>
                    <a:pt x="304" y="555"/>
                    <a:pt x="304" y="555"/>
                  </a:cubicBezTo>
                  <a:cubicBezTo>
                    <a:pt x="304" y="555"/>
                    <a:pt x="304" y="555"/>
                    <a:pt x="304" y="555"/>
                  </a:cubicBezTo>
                  <a:cubicBezTo>
                    <a:pt x="304" y="555"/>
                    <a:pt x="304" y="555"/>
                    <a:pt x="304" y="555"/>
                  </a:cubicBezTo>
                  <a:cubicBezTo>
                    <a:pt x="304" y="555"/>
                    <a:pt x="304" y="555"/>
                    <a:pt x="304" y="555"/>
                  </a:cubicBezTo>
                  <a:cubicBezTo>
                    <a:pt x="304" y="554"/>
                    <a:pt x="304" y="554"/>
                    <a:pt x="304" y="554"/>
                  </a:cubicBezTo>
                  <a:cubicBezTo>
                    <a:pt x="305" y="555"/>
                    <a:pt x="305" y="555"/>
                    <a:pt x="305" y="555"/>
                  </a:cubicBezTo>
                  <a:cubicBezTo>
                    <a:pt x="305" y="555"/>
                    <a:pt x="305" y="555"/>
                    <a:pt x="305" y="555"/>
                  </a:cubicBezTo>
                  <a:cubicBezTo>
                    <a:pt x="306" y="555"/>
                    <a:pt x="306" y="555"/>
                    <a:pt x="306" y="555"/>
                  </a:cubicBezTo>
                  <a:cubicBezTo>
                    <a:pt x="306" y="556"/>
                    <a:pt x="306" y="556"/>
                    <a:pt x="306" y="556"/>
                  </a:cubicBezTo>
                  <a:cubicBezTo>
                    <a:pt x="306" y="556"/>
                    <a:pt x="306" y="556"/>
                    <a:pt x="306" y="556"/>
                  </a:cubicBezTo>
                  <a:cubicBezTo>
                    <a:pt x="306" y="556"/>
                    <a:pt x="306" y="556"/>
                    <a:pt x="306" y="556"/>
                  </a:cubicBezTo>
                  <a:cubicBezTo>
                    <a:pt x="306" y="556"/>
                    <a:pt x="306" y="556"/>
                    <a:pt x="306" y="556"/>
                  </a:cubicBezTo>
                  <a:cubicBezTo>
                    <a:pt x="307" y="556"/>
                    <a:pt x="307" y="556"/>
                    <a:pt x="307" y="556"/>
                  </a:cubicBezTo>
                  <a:cubicBezTo>
                    <a:pt x="307" y="557"/>
                    <a:pt x="307" y="557"/>
                    <a:pt x="307" y="557"/>
                  </a:cubicBezTo>
                  <a:cubicBezTo>
                    <a:pt x="308" y="557"/>
                    <a:pt x="308" y="557"/>
                    <a:pt x="308" y="557"/>
                  </a:cubicBezTo>
                  <a:cubicBezTo>
                    <a:pt x="308" y="557"/>
                    <a:pt x="308" y="557"/>
                    <a:pt x="308" y="557"/>
                  </a:cubicBezTo>
                  <a:cubicBezTo>
                    <a:pt x="308" y="557"/>
                    <a:pt x="308" y="557"/>
                    <a:pt x="308" y="557"/>
                  </a:cubicBezTo>
                  <a:cubicBezTo>
                    <a:pt x="308" y="557"/>
                    <a:pt x="308" y="557"/>
                    <a:pt x="308" y="557"/>
                  </a:cubicBezTo>
                  <a:cubicBezTo>
                    <a:pt x="308" y="558"/>
                    <a:pt x="308" y="558"/>
                    <a:pt x="308" y="558"/>
                  </a:cubicBezTo>
                  <a:cubicBezTo>
                    <a:pt x="308" y="558"/>
                    <a:pt x="308" y="558"/>
                    <a:pt x="308" y="558"/>
                  </a:cubicBezTo>
                  <a:cubicBezTo>
                    <a:pt x="309" y="558"/>
                    <a:pt x="309" y="558"/>
                    <a:pt x="309" y="558"/>
                  </a:cubicBezTo>
                  <a:cubicBezTo>
                    <a:pt x="309" y="558"/>
                    <a:pt x="309" y="558"/>
                    <a:pt x="309" y="558"/>
                  </a:cubicBezTo>
                  <a:cubicBezTo>
                    <a:pt x="310" y="558"/>
                    <a:pt x="310" y="558"/>
                    <a:pt x="310" y="558"/>
                  </a:cubicBezTo>
                  <a:cubicBezTo>
                    <a:pt x="311" y="558"/>
                    <a:pt x="311" y="558"/>
                    <a:pt x="311" y="558"/>
                  </a:cubicBezTo>
                  <a:cubicBezTo>
                    <a:pt x="311" y="558"/>
                    <a:pt x="311" y="558"/>
                    <a:pt x="311" y="558"/>
                  </a:cubicBezTo>
                  <a:cubicBezTo>
                    <a:pt x="311" y="558"/>
                    <a:pt x="311" y="558"/>
                    <a:pt x="311" y="558"/>
                  </a:cubicBezTo>
                  <a:cubicBezTo>
                    <a:pt x="311" y="558"/>
                    <a:pt x="311" y="558"/>
                    <a:pt x="311" y="558"/>
                  </a:cubicBezTo>
                  <a:cubicBezTo>
                    <a:pt x="311" y="558"/>
                    <a:pt x="311" y="558"/>
                    <a:pt x="311" y="558"/>
                  </a:cubicBezTo>
                  <a:cubicBezTo>
                    <a:pt x="311" y="559"/>
                    <a:pt x="311" y="559"/>
                    <a:pt x="311" y="559"/>
                  </a:cubicBezTo>
                  <a:cubicBezTo>
                    <a:pt x="312" y="559"/>
                    <a:pt x="312" y="559"/>
                    <a:pt x="312" y="559"/>
                  </a:cubicBezTo>
                  <a:cubicBezTo>
                    <a:pt x="315" y="559"/>
                    <a:pt x="315" y="559"/>
                    <a:pt x="315" y="559"/>
                  </a:cubicBezTo>
                  <a:cubicBezTo>
                    <a:pt x="315" y="559"/>
                    <a:pt x="315" y="559"/>
                    <a:pt x="315" y="559"/>
                  </a:cubicBezTo>
                  <a:cubicBezTo>
                    <a:pt x="315" y="560"/>
                    <a:pt x="315" y="560"/>
                    <a:pt x="315" y="560"/>
                  </a:cubicBezTo>
                  <a:cubicBezTo>
                    <a:pt x="315" y="560"/>
                    <a:pt x="315" y="560"/>
                    <a:pt x="315" y="560"/>
                  </a:cubicBezTo>
                  <a:cubicBezTo>
                    <a:pt x="314" y="559"/>
                    <a:pt x="314" y="559"/>
                    <a:pt x="314" y="559"/>
                  </a:cubicBezTo>
                  <a:cubicBezTo>
                    <a:pt x="311" y="560"/>
                    <a:pt x="311" y="560"/>
                    <a:pt x="311" y="560"/>
                  </a:cubicBezTo>
                  <a:cubicBezTo>
                    <a:pt x="312" y="560"/>
                    <a:pt x="312" y="560"/>
                    <a:pt x="312" y="560"/>
                  </a:cubicBezTo>
                  <a:cubicBezTo>
                    <a:pt x="312" y="560"/>
                    <a:pt x="312" y="560"/>
                    <a:pt x="312" y="560"/>
                  </a:cubicBezTo>
                  <a:cubicBezTo>
                    <a:pt x="313" y="560"/>
                    <a:pt x="313" y="560"/>
                    <a:pt x="313" y="560"/>
                  </a:cubicBezTo>
                  <a:cubicBezTo>
                    <a:pt x="313" y="561"/>
                    <a:pt x="313" y="561"/>
                    <a:pt x="313" y="561"/>
                  </a:cubicBezTo>
                  <a:cubicBezTo>
                    <a:pt x="314" y="561"/>
                    <a:pt x="314" y="561"/>
                    <a:pt x="314" y="561"/>
                  </a:cubicBezTo>
                  <a:cubicBezTo>
                    <a:pt x="314" y="561"/>
                    <a:pt x="314" y="561"/>
                    <a:pt x="314" y="561"/>
                  </a:cubicBezTo>
                  <a:cubicBezTo>
                    <a:pt x="315" y="561"/>
                    <a:pt x="315" y="561"/>
                    <a:pt x="315" y="561"/>
                  </a:cubicBezTo>
                  <a:cubicBezTo>
                    <a:pt x="316" y="562"/>
                    <a:pt x="316" y="562"/>
                    <a:pt x="316" y="562"/>
                  </a:cubicBezTo>
                  <a:cubicBezTo>
                    <a:pt x="316" y="563"/>
                    <a:pt x="316" y="563"/>
                    <a:pt x="316" y="563"/>
                  </a:cubicBezTo>
                  <a:cubicBezTo>
                    <a:pt x="317" y="563"/>
                    <a:pt x="317" y="563"/>
                    <a:pt x="317" y="563"/>
                  </a:cubicBezTo>
                  <a:cubicBezTo>
                    <a:pt x="317" y="563"/>
                    <a:pt x="317" y="563"/>
                    <a:pt x="317" y="563"/>
                  </a:cubicBezTo>
                  <a:cubicBezTo>
                    <a:pt x="317" y="563"/>
                    <a:pt x="317" y="563"/>
                    <a:pt x="317" y="563"/>
                  </a:cubicBezTo>
                  <a:cubicBezTo>
                    <a:pt x="317" y="563"/>
                    <a:pt x="317" y="563"/>
                    <a:pt x="317" y="563"/>
                  </a:cubicBezTo>
                  <a:cubicBezTo>
                    <a:pt x="317" y="563"/>
                    <a:pt x="317" y="563"/>
                    <a:pt x="317" y="563"/>
                  </a:cubicBezTo>
                  <a:cubicBezTo>
                    <a:pt x="317" y="564"/>
                    <a:pt x="317" y="564"/>
                    <a:pt x="317" y="564"/>
                  </a:cubicBezTo>
                  <a:cubicBezTo>
                    <a:pt x="318" y="564"/>
                    <a:pt x="318" y="564"/>
                    <a:pt x="318" y="564"/>
                  </a:cubicBezTo>
                  <a:cubicBezTo>
                    <a:pt x="318" y="564"/>
                    <a:pt x="318" y="564"/>
                    <a:pt x="318" y="564"/>
                  </a:cubicBezTo>
                  <a:cubicBezTo>
                    <a:pt x="318" y="565"/>
                    <a:pt x="318" y="565"/>
                    <a:pt x="318" y="565"/>
                  </a:cubicBezTo>
                  <a:cubicBezTo>
                    <a:pt x="318" y="565"/>
                    <a:pt x="318" y="565"/>
                    <a:pt x="318" y="565"/>
                  </a:cubicBezTo>
                  <a:cubicBezTo>
                    <a:pt x="318" y="565"/>
                    <a:pt x="318" y="565"/>
                    <a:pt x="318" y="565"/>
                  </a:cubicBezTo>
                  <a:cubicBezTo>
                    <a:pt x="320" y="566"/>
                    <a:pt x="320" y="566"/>
                    <a:pt x="320" y="566"/>
                  </a:cubicBezTo>
                  <a:cubicBezTo>
                    <a:pt x="321" y="566"/>
                    <a:pt x="321" y="566"/>
                    <a:pt x="321" y="566"/>
                  </a:cubicBezTo>
                  <a:cubicBezTo>
                    <a:pt x="323" y="566"/>
                    <a:pt x="325" y="566"/>
                    <a:pt x="327" y="566"/>
                  </a:cubicBezTo>
                  <a:cubicBezTo>
                    <a:pt x="327" y="565"/>
                    <a:pt x="327" y="565"/>
                    <a:pt x="327" y="565"/>
                  </a:cubicBezTo>
                  <a:cubicBezTo>
                    <a:pt x="328" y="565"/>
                    <a:pt x="328" y="565"/>
                    <a:pt x="328" y="565"/>
                  </a:cubicBezTo>
                  <a:cubicBezTo>
                    <a:pt x="328" y="565"/>
                    <a:pt x="328" y="565"/>
                    <a:pt x="328" y="565"/>
                  </a:cubicBezTo>
                  <a:cubicBezTo>
                    <a:pt x="328" y="564"/>
                    <a:pt x="328" y="564"/>
                    <a:pt x="328" y="564"/>
                  </a:cubicBezTo>
                  <a:cubicBezTo>
                    <a:pt x="328" y="564"/>
                    <a:pt x="328" y="564"/>
                    <a:pt x="328" y="564"/>
                  </a:cubicBezTo>
                  <a:cubicBezTo>
                    <a:pt x="329" y="564"/>
                    <a:pt x="329" y="564"/>
                    <a:pt x="329" y="564"/>
                  </a:cubicBezTo>
                  <a:cubicBezTo>
                    <a:pt x="329" y="563"/>
                    <a:pt x="329" y="563"/>
                    <a:pt x="329" y="563"/>
                  </a:cubicBezTo>
                  <a:cubicBezTo>
                    <a:pt x="330" y="563"/>
                    <a:pt x="330" y="563"/>
                    <a:pt x="330" y="563"/>
                  </a:cubicBezTo>
                  <a:cubicBezTo>
                    <a:pt x="329" y="563"/>
                    <a:pt x="329" y="563"/>
                    <a:pt x="329" y="563"/>
                  </a:cubicBezTo>
                  <a:cubicBezTo>
                    <a:pt x="329" y="563"/>
                    <a:pt x="329" y="563"/>
                    <a:pt x="329" y="563"/>
                  </a:cubicBezTo>
                  <a:cubicBezTo>
                    <a:pt x="329" y="562"/>
                    <a:pt x="329" y="562"/>
                    <a:pt x="329" y="562"/>
                  </a:cubicBezTo>
                  <a:cubicBezTo>
                    <a:pt x="329" y="562"/>
                    <a:pt x="329" y="562"/>
                    <a:pt x="329" y="562"/>
                  </a:cubicBezTo>
                  <a:cubicBezTo>
                    <a:pt x="329" y="562"/>
                    <a:pt x="329" y="562"/>
                    <a:pt x="329" y="562"/>
                  </a:cubicBezTo>
                  <a:cubicBezTo>
                    <a:pt x="329" y="562"/>
                    <a:pt x="329" y="562"/>
                    <a:pt x="329" y="562"/>
                  </a:cubicBezTo>
                  <a:cubicBezTo>
                    <a:pt x="329" y="562"/>
                    <a:pt x="329" y="562"/>
                    <a:pt x="329" y="562"/>
                  </a:cubicBezTo>
                  <a:cubicBezTo>
                    <a:pt x="329" y="561"/>
                    <a:pt x="329" y="561"/>
                    <a:pt x="329" y="561"/>
                  </a:cubicBezTo>
                  <a:cubicBezTo>
                    <a:pt x="330" y="561"/>
                    <a:pt x="330" y="561"/>
                    <a:pt x="330" y="561"/>
                  </a:cubicBezTo>
                  <a:cubicBezTo>
                    <a:pt x="330" y="561"/>
                    <a:pt x="330" y="561"/>
                    <a:pt x="330" y="561"/>
                  </a:cubicBezTo>
                  <a:cubicBezTo>
                    <a:pt x="330" y="561"/>
                    <a:pt x="330" y="561"/>
                    <a:pt x="330" y="561"/>
                  </a:cubicBezTo>
                  <a:cubicBezTo>
                    <a:pt x="330" y="561"/>
                    <a:pt x="330" y="561"/>
                    <a:pt x="330" y="561"/>
                  </a:cubicBezTo>
                  <a:cubicBezTo>
                    <a:pt x="330" y="561"/>
                    <a:pt x="330" y="561"/>
                    <a:pt x="330" y="561"/>
                  </a:cubicBezTo>
                  <a:cubicBezTo>
                    <a:pt x="330" y="561"/>
                    <a:pt x="330" y="561"/>
                    <a:pt x="330" y="561"/>
                  </a:cubicBezTo>
                  <a:cubicBezTo>
                    <a:pt x="330" y="561"/>
                    <a:pt x="330" y="561"/>
                    <a:pt x="330" y="561"/>
                  </a:cubicBezTo>
                  <a:cubicBezTo>
                    <a:pt x="330" y="561"/>
                    <a:pt x="330" y="561"/>
                    <a:pt x="330" y="561"/>
                  </a:cubicBezTo>
                  <a:cubicBezTo>
                    <a:pt x="330" y="560"/>
                    <a:pt x="330" y="560"/>
                    <a:pt x="330" y="560"/>
                  </a:cubicBezTo>
                  <a:cubicBezTo>
                    <a:pt x="330" y="560"/>
                    <a:pt x="330" y="560"/>
                    <a:pt x="330" y="560"/>
                  </a:cubicBezTo>
                  <a:cubicBezTo>
                    <a:pt x="330" y="560"/>
                    <a:pt x="330" y="560"/>
                    <a:pt x="330" y="560"/>
                  </a:cubicBezTo>
                  <a:cubicBezTo>
                    <a:pt x="330" y="560"/>
                    <a:pt x="330" y="560"/>
                    <a:pt x="330" y="560"/>
                  </a:cubicBezTo>
                  <a:cubicBezTo>
                    <a:pt x="331" y="560"/>
                    <a:pt x="331" y="560"/>
                    <a:pt x="331" y="560"/>
                  </a:cubicBezTo>
                  <a:cubicBezTo>
                    <a:pt x="331" y="559"/>
                    <a:pt x="331" y="559"/>
                    <a:pt x="331" y="559"/>
                  </a:cubicBezTo>
                  <a:cubicBezTo>
                    <a:pt x="332" y="559"/>
                    <a:pt x="332" y="559"/>
                    <a:pt x="332" y="559"/>
                  </a:cubicBezTo>
                  <a:cubicBezTo>
                    <a:pt x="332" y="559"/>
                    <a:pt x="332" y="559"/>
                    <a:pt x="332" y="559"/>
                  </a:cubicBezTo>
                  <a:cubicBezTo>
                    <a:pt x="332" y="559"/>
                    <a:pt x="332" y="559"/>
                    <a:pt x="332" y="559"/>
                  </a:cubicBezTo>
                  <a:cubicBezTo>
                    <a:pt x="332" y="558"/>
                    <a:pt x="332" y="558"/>
                    <a:pt x="332" y="558"/>
                  </a:cubicBezTo>
                  <a:cubicBezTo>
                    <a:pt x="332" y="558"/>
                    <a:pt x="332" y="558"/>
                    <a:pt x="332" y="558"/>
                  </a:cubicBezTo>
                  <a:cubicBezTo>
                    <a:pt x="333" y="557"/>
                    <a:pt x="333" y="557"/>
                    <a:pt x="333" y="557"/>
                  </a:cubicBezTo>
                  <a:cubicBezTo>
                    <a:pt x="333" y="557"/>
                    <a:pt x="333" y="557"/>
                    <a:pt x="333" y="557"/>
                  </a:cubicBezTo>
                  <a:cubicBezTo>
                    <a:pt x="333" y="557"/>
                    <a:pt x="333" y="557"/>
                    <a:pt x="333" y="557"/>
                  </a:cubicBezTo>
                  <a:lnTo>
                    <a:pt x="333" y="556"/>
                  </a:lnTo>
                  <a:close/>
                  <a:moveTo>
                    <a:pt x="289" y="634"/>
                  </a:moveTo>
                  <a:cubicBezTo>
                    <a:pt x="289" y="634"/>
                    <a:pt x="289" y="634"/>
                    <a:pt x="289" y="634"/>
                  </a:cubicBezTo>
                  <a:cubicBezTo>
                    <a:pt x="288" y="634"/>
                    <a:pt x="288" y="634"/>
                    <a:pt x="288" y="634"/>
                  </a:cubicBezTo>
                  <a:cubicBezTo>
                    <a:pt x="288" y="634"/>
                    <a:pt x="288" y="634"/>
                    <a:pt x="288" y="634"/>
                  </a:cubicBezTo>
                  <a:cubicBezTo>
                    <a:pt x="288" y="633"/>
                    <a:pt x="288" y="633"/>
                    <a:pt x="288" y="633"/>
                  </a:cubicBezTo>
                  <a:cubicBezTo>
                    <a:pt x="288" y="633"/>
                    <a:pt x="288" y="633"/>
                    <a:pt x="288" y="633"/>
                  </a:cubicBezTo>
                  <a:cubicBezTo>
                    <a:pt x="288" y="633"/>
                    <a:pt x="288" y="633"/>
                    <a:pt x="288" y="633"/>
                  </a:cubicBezTo>
                  <a:cubicBezTo>
                    <a:pt x="288" y="633"/>
                    <a:pt x="288" y="633"/>
                    <a:pt x="288" y="633"/>
                  </a:cubicBezTo>
                  <a:cubicBezTo>
                    <a:pt x="288" y="634"/>
                    <a:pt x="288" y="634"/>
                    <a:pt x="288" y="634"/>
                  </a:cubicBezTo>
                  <a:cubicBezTo>
                    <a:pt x="289" y="634"/>
                    <a:pt x="289" y="634"/>
                    <a:pt x="289" y="634"/>
                  </a:cubicBezTo>
                  <a:cubicBezTo>
                    <a:pt x="289" y="634"/>
                    <a:pt x="289" y="634"/>
                    <a:pt x="289" y="634"/>
                  </a:cubicBezTo>
                  <a:cubicBezTo>
                    <a:pt x="289" y="634"/>
                    <a:pt x="289" y="634"/>
                    <a:pt x="289" y="634"/>
                  </a:cubicBezTo>
                  <a:close/>
                  <a:moveTo>
                    <a:pt x="279" y="640"/>
                  </a:moveTo>
                  <a:cubicBezTo>
                    <a:pt x="279" y="640"/>
                    <a:pt x="279" y="640"/>
                    <a:pt x="279" y="640"/>
                  </a:cubicBezTo>
                  <a:cubicBezTo>
                    <a:pt x="279" y="640"/>
                    <a:pt x="279" y="640"/>
                    <a:pt x="279" y="640"/>
                  </a:cubicBezTo>
                  <a:cubicBezTo>
                    <a:pt x="279" y="640"/>
                    <a:pt x="279" y="640"/>
                    <a:pt x="279" y="640"/>
                  </a:cubicBezTo>
                  <a:cubicBezTo>
                    <a:pt x="278" y="640"/>
                    <a:pt x="278" y="640"/>
                    <a:pt x="278" y="640"/>
                  </a:cubicBezTo>
                  <a:cubicBezTo>
                    <a:pt x="278" y="640"/>
                    <a:pt x="278" y="640"/>
                    <a:pt x="278" y="640"/>
                  </a:cubicBezTo>
                  <a:cubicBezTo>
                    <a:pt x="278" y="641"/>
                    <a:pt x="278" y="641"/>
                    <a:pt x="278" y="641"/>
                  </a:cubicBezTo>
                  <a:cubicBezTo>
                    <a:pt x="279" y="641"/>
                    <a:pt x="279" y="641"/>
                    <a:pt x="279" y="641"/>
                  </a:cubicBezTo>
                  <a:cubicBezTo>
                    <a:pt x="279" y="641"/>
                    <a:pt x="279" y="641"/>
                    <a:pt x="279" y="641"/>
                  </a:cubicBezTo>
                  <a:cubicBezTo>
                    <a:pt x="280" y="640"/>
                    <a:pt x="280" y="640"/>
                    <a:pt x="280" y="640"/>
                  </a:cubicBezTo>
                  <a:cubicBezTo>
                    <a:pt x="280" y="640"/>
                    <a:pt x="280" y="640"/>
                    <a:pt x="280" y="640"/>
                  </a:cubicBezTo>
                  <a:cubicBezTo>
                    <a:pt x="280" y="640"/>
                    <a:pt x="280" y="640"/>
                    <a:pt x="280" y="640"/>
                  </a:cubicBezTo>
                  <a:cubicBezTo>
                    <a:pt x="280" y="640"/>
                    <a:pt x="280" y="640"/>
                    <a:pt x="280" y="640"/>
                  </a:cubicBezTo>
                  <a:cubicBezTo>
                    <a:pt x="280" y="640"/>
                    <a:pt x="280" y="640"/>
                    <a:pt x="280" y="640"/>
                  </a:cubicBezTo>
                  <a:cubicBezTo>
                    <a:pt x="280" y="640"/>
                    <a:pt x="280" y="640"/>
                    <a:pt x="280" y="640"/>
                  </a:cubicBezTo>
                  <a:lnTo>
                    <a:pt x="279" y="640"/>
                  </a:lnTo>
                  <a:close/>
                  <a:moveTo>
                    <a:pt x="282" y="640"/>
                  </a:moveTo>
                  <a:cubicBezTo>
                    <a:pt x="282" y="640"/>
                    <a:pt x="282" y="640"/>
                    <a:pt x="282" y="640"/>
                  </a:cubicBezTo>
                  <a:cubicBezTo>
                    <a:pt x="282" y="640"/>
                    <a:pt x="282" y="640"/>
                    <a:pt x="282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2" y="640"/>
                    <a:pt x="282" y="640"/>
                    <a:pt x="282" y="640"/>
                  </a:cubicBezTo>
                  <a:cubicBezTo>
                    <a:pt x="281" y="640"/>
                    <a:pt x="281" y="640"/>
                    <a:pt x="281" y="640"/>
                  </a:cubicBezTo>
                  <a:cubicBezTo>
                    <a:pt x="281" y="641"/>
                    <a:pt x="281" y="641"/>
                    <a:pt x="281" y="641"/>
                  </a:cubicBezTo>
                  <a:cubicBezTo>
                    <a:pt x="281" y="641"/>
                    <a:pt x="281" y="641"/>
                    <a:pt x="281" y="641"/>
                  </a:cubicBezTo>
                  <a:cubicBezTo>
                    <a:pt x="281" y="641"/>
                    <a:pt x="281" y="641"/>
                    <a:pt x="281" y="641"/>
                  </a:cubicBezTo>
                  <a:cubicBezTo>
                    <a:pt x="282" y="641"/>
                    <a:pt x="282" y="641"/>
                    <a:pt x="282" y="641"/>
                  </a:cubicBezTo>
                  <a:cubicBezTo>
                    <a:pt x="282" y="641"/>
                    <a:pt x="282" y="641"/>
                    <a:pt x="282" y="641"/>
                  </a:cubicBezTo>
                  <a:cubicBezTo>
                    <a:pt x="282" y="641"/>
                    <a:pt x="282" y="641"/>
                    <a:pt x="282" y="641"/>
                  </a:cubicBezTo>
                  <a:cubicBezTo>
                    <a:pt x="283" y="640"/>
                    <a:pt x="283" y="640"/>
                    <a:pt x="283" y="640"/>
                  </a:cubicBezTo>
                  <a:cubicBezTo>
                    <a:pt x="283" y="640"/>
                    <a:pt x="283" y="640"/>
                    <a:pt x="283" y="640"/>
                  </a:cubicBezTo>
                  <a:cubicBezTo>
                    <a:pt x="283" y="640"/>
                    <a:pt x="283" y="640"/>
                    <a:pt x="283" y="640"/>
                  </a:cubicBezTo>
                  <a:lnTo>
                    <a:pt x="282" y="640"/>
                  </a:lnTo>
                  <a:close/>
                  <a:moveTo>
                    <a:pt x="556" y="469"/>
                  </a:moveTo>
                  <a:cubicBezTo>
                    <a:pt x="557" y="470"/>
                    <a:pt x="557" y="470"/>
                    <a:pt x="557" y="470"/>
                  </a:cubicBezTo>
                  <a:cubicBezTo>
                    <a:pt x="558" y="470"/>
                    <a:pt x="558" y="470"/>
                    <a:pt x="558" y="470"/>
                  </a:cubicBezTo>
                  <a:cubicBezTo>
                    <a:pt x="558" y="470"/>
                    <a:pt x="558" y="470"/>
                    <a:pt x="558" y="470"/>
                  </a:cubicBezTo>
                  <a:cubicBezTo>
                    <a:pt x="558" y="469"/>
                    <a:pt x="558" y="469"/>
                    <a:pt x="558" y="469"/>
                  </a:cubicBezTo>
                  <a:cubicBezTo>
                    <a:pt x="558" y="469"/>
                    <a:pt x="558" y="469"/>
                    <a:pt x="558" y="469"/>
                  </a:cubicBezTo>
                  <a:cubicBezTo>
                    <a:pt x="558" y="469"/>
                    <a:pt x="558" y="469"/>
                    <a:pt x="558" y="469"/>
                  </a:cubicBezTo>
                  <a:cubicBezTo>
                    <a:pt x="558" y="469"/>
                    <a:pt x="558" y="469"/>
                    <a:pt x="558" y="469"/>
                  </a:cubicBezTo>
                  <a:cubicBezTo>
                    <a:pt x="558" y="469"/>
                    <a:pt x="558" y="469"/>
                    <a:pt x="558" y="469"/>
                  </a:cubicBezTo>
                  <a:cubicBezTo>
                    <a:pt x="559" y="469"/>
                    <a:pt x="559" y="469"/>
                    <a:pt x="559" y="469"/>
                  </a:cubicBezTo>
                  <a:cubicBezTo>
                    <a:pt x="559" y="468"/>
                    <a:pt x="559" y="468"/>
                    <a:pt x="559" y="468"/>
                  </a:cubicBezTo>
                  <a:cubicBezTo>
                    <a:pt x="559" y="467"/>
                    <a:pt x="559" y="467"/>
                    <a:pt x="559" y="467"/>
                  </a:cubicBezTo>
                  <a:cubicBezTo>
                    <a:pt x="560" y="465"/>
                    <a:pt x="560" y="465"/>
                    <a:pt x="560" y="465"/>
                  </a:cubicBezTo>
                  <a:cubicBezTo>
                    <a:pt x="560" y="465"/>
                    <a:pt x="560" y="465"/>
                    <a:pt x="560" y="465"/>
                  </a:cubicBezTo>
                  <a:cubicBezTo>
                    <a:pt x="560" y="465"/>
                    <a:pt x="560" y="465"/>
                    <a:pt x="560" y="465"/>
                  </a:cubicBezTo>
                  <a:cubicBezTo>
                    <a:pt x="559" y="464"/>
                    <a:pt x="559" y="464"/>
                    <a:pt x="559" y="464"/>
                  </a:cubicBezTo>
                  <a:cubicBezTo>
                    <a:pt x="559" y="465"/>
                    <a:pt x="559" y="465"/>
                    <a:pt x="559" y="465"/>
                  </a:cubicBezTo>
                  <a:cubicBezTo>
                    <a:pt x="558" y="465"/>
                    <a:pt x="558" y="465"/>
                    <a:pt x="558" y="465"/>
                  </a:cubicBezTo>
                  <a:cubicBezTo>
                    <a:pt x="558" y="465"/>
                    <a:pt x="558" y="465"/>
                    <a:pt x="558" y="465"/>
                  </a:cubicBezTo>
                  <a:cubicBezTo>
                    <a:pt x="558" y="465"/>
                    <a:pt x="558" y="465"/>
                    <a:pt x="558" y="465"/>
                  </a:cubicBezTo>
                  <a:cubicBezTo>
                    <a:pt x="558" y="465"/>
                    <a:pt x="558" y="465"/>
                    <a:pt x="558" y="465"/>
                  </a:cubicBezTo>
                  <a:cubicBezTo>
                    <a:pt x="558" y="465"/>
                    <a:pt x="558" y="465"/>
                    <a:pt x="558" y="465"/>
                  </a:cubicBezTo>
                  <a:cubicBezTo>
                    <a:pt x="558" y="466"/>
                    <a:pt x="558" y="466"/>
                    <a:pt x="558" y="466"/>
                  </a:cubicBezTo>
                  <a:cubicBezTo>
                    <a:pt x="558" y="466"/>
                    <a:pt x="558" y="466"/>
                    <a:pt x="558" y="466"/>
                  </a:cubicBezTo>
                  <a:cubicBezTo>
                    <a:pt x="558" y="466"/>
                    <a:pt x="558" y="466"/>
                    <a:pt x="558" y="466"/>
                  </a:cubicBezTo>
                  <a:cubicBezTo>
                    <a:pt x="558" y="466"/>
                    <a:pt x="558" y="466"/>
                    <a:pt x="558" y="466"/>
                  </a:cubicBezTo>
                  <a:cubicBezTo>
                    <a:pt x="558" y="466"/>
                    <a:pt x="558" y="466"/>
                    <a:pt x="558" y="466"/>
                  </a:cubicBezTo>
                  <a:cubicBezTo>
                    <a:pt x="557" y="467"/>
                    <a:pt x="557" y="467"/>
                    <a:pt x="557" y="467"/>
                  </a:cubicBezTo>
                  <a:cubicBezTo>
                    <a:pt x="557" y="467"/>
                    <a:pt x="557" y="467"/>
                    <a:pt x="557" y="467"/>
                  </a:cubicBezTo>
                  <a:cubicBezTo>
                    <a:pt x="558" y="467"/>
                    <a:pt x="558" y="467"/>
                    <a:pt x="558" y="467"/>
                  </a:cubicBezTo>
                  <a:cubicBezTo>
                    <a:pt x="557" y="467"/>
                    <a:pt x="557" y="467"/>
                    <a:pt x="557" y="467"/>
                  </a:cubicBezTo>
                  <a:cubicBezTo>
                    <a:pt x="557" y="468"/>
                    <a:pt x="557" y="468"/>
                    <a:pt x="557" y="468"/>
                  </a:cubicBezTo>
                  <a:cubicBezTo>
                    <a:pt x="557" y="468"/>
                    <a:pt x="557" y="468"/>
                    <a:pt x="557" y="468"/>
                  </a:cubicBezTo>
                  <a:cubicBezTo>
                    <a:pt x="557" y="468"/>
                    <a:pt x="557" y="468"/>
                    <a:pt x="557" y="468"/>
                  </a:cubicBezTo>
                  <a:cubicBezTo>
                    <a:pt x="557" y="468"/>
                    <a:pt x="557" y="468"/>
                    <a:pt x="557" y="468"/>
                  </a:cubicBezTo>
                  <a:cubicBezTo>
                    <a:pt x="557" y="469"/>
                    <a:pt x="557" y="469"/>
                    <a:pt x="557" y="469"/>
                  </a:cubicBezTo>
                  <a:cubicBezTo>
                    <a:pt x="557" y="469"/>
                    <a:pt x="557" y="469"/>
                    <a:pt x="557" y="469"/>
                  </a:cubicBezTo>
                  <a:cubicBezTo>
                    <a:pt x="557" y="469"/>
                    <a:pt x="557" y="469"/>
                    <a:pt x="557" y="469"/>
                  </a:cubicBezTo>
                  <a:lnTo>
                    <a:pt x="556" y="469"/>
                  </a:lnTo>
                  <a:close/>
                  <a:moveTo>
                    <a:pt x="226" y="390"/>
                  </a:moveTo>
                  <a:cubicBezTo>
                    <a:pt x="226" y="390"/>
                    <a:pt x="226" y="390"/>
                    <a:pt x="226" y="390"/>
                  </a:cubicBezTo>
                  <a:cubicBezTo>
                    <a:pt x="228" y="389"/>
                    <a:pt x="228" y="389"/>
                    <a:pt x="228" y="389"/>
                  </a:cubicBezTo>
                  <a:cubicBezTo>
                    <a:pt x="228" y="388"/>
                    <a:pt x="228" y="388"/>
                    <a:pt x="228" y="388"/>
                  </a:cubicBezTo>
                  <a:cubicBezTo>
                    <a:pt x="228" y="388"/>
                    <a:pt x="228" y="388"/>
                    <a:pt x="228" y="388"/>
                  </a:cubicBezTo>
                  <a:cubicBezTo>
                    <a:pt x="228" y="388"/>
                    <a:pt x="228" y="388"/>
                    <a:pt x="228" y="388"/>
                  </a:cubicBezTo>
                  <a:cubicBezTo>
                    <a:pt x="228" y="388"/>
                    <a:pt x="228" y="388"/>
                    <a:pt x="228" y="388"/>
                  </a:cubicBezTo>
                  <a:cubicBezTo>
                    <a:pt x="228" y="388"/>
                    <a:pt x="228" y="388"/>
                    <a:pt x="228" y="388"/>
                  </a:cubicBezTo>
                  <a:cubicBezTo>
                    <a:pt x="228" y="388"/>
                    <a:pt x="228" y="388"/>
                    <a:pt x="228" y="388"/>
                  </a:cubicBezTo>
                  <a:cubicBezTo>
                    <a:pt x="228" y="388"/>
                    <a:pt x="228" y="388"/>
                    <a:pt x="228" y="388"/>
                  </a:cubicBezTo>
                  <a:cubicBezTo>
                    <a:pt x="228" y="388"/>
                    <a:pt x="228" y="388"/>
                    <a:pt x="228" y="388"/>
                  </a:cubicBezTo>
                  <a:cubicBezTo>
                    <a:pt x="228" y="387"/>
                    <a:pt x="228" y="387"/>
                    <a:pt x="228" y="387"/>
                  </a:cubicBezTo>
                  <a:cubicBezTo>
                    <a:pt x="228" y="387"/>
                    <a:pt x="228" y="387"/>
                    <a:pt x="228" y="387"/>
                  </a:cubicBezTo>
                  <a:cubicBezTo>
                    <a:pt x="228" y="387"/>
                    <a:pt x="228" y="387"/>
                    <a:pt x="228" y="387"/>
                  </a:cubicBezTo>
                  <a:cubicBezTo>
                    <a:pt x="229" y="387"/>
                    <a:pt x="229" y="387"/>
                    <a:pt x="229" y="387"/>
                  </a:cubicBezTo>
                  <a:cubicBezTo>
                    <a:pt x="229" y="387"/>
                    <a:pt x="229" y="387"/>
                    <a:pt x="229" y="387"/>
                  </a:cubicBezTo>
                  <a:cubicBezTo>
                    <a:pt x="229" y="387"/>
                    <a:pt x="229" y="387"/>
                    <a:pt x="229" y="387"/>
                  </a:cubicBezTo>
                  <a:cubicBezTo>
                    <a:pt x="229" y="387"/>
                    <a:pt x="229" y="387"/>
                    <a:pt x="229" y="387"/>
                  </a:cubicBezTo>
                  <a:cubicBezTo>
                    <a:pt x="229" y="386"/>
                    <a:pt x="229" y="386"/>
                    <a:pt x="229" y="386"/>
                  </a:cubicBezTo>
                  <a:cubicBezTo>
                    <a:pt x="229" y="386"/>
                    <a:pt x="229" y="386"/>
                    <a:pt x="229" y="386"/>
                  </a:cubicBezTo>
                  <a:cubicBezTo>
                    <a:pt x="229" y="386"/>
                    <a:pt x="229" y="386"/>
                    <a:pt x="229" y="386"/>
                  </a:cubicBezTo>
                  <a:cubicBezTo>
                    <a:pt x="229" y="385"/>
                    <a:pt x="229" y="385"/>
                    <a:pt x="229" y="385"/>
                  </a:cubicBezTo>
                  <a:cubicBezTo>
                    <a:pt x="229" y="385"/>
                    <a:pt x="229" y="385"/>
                    <a:pt x="229" y="385"/>
                  </a:cubicBezTo>
                  <a:cubicBezTo>
                    <a:pt x="229" y="384"/>
                    <a:pt x="229" y="384"/>
                    <a:pt x="229" y="384"/>
                  </a:cubicBezTo>
                  <a:cubicBezTo>
                    <a:pt x="229" y="384"/>
                    <a:pt x="229" y="384"/>
                    <a:pt x="229" y="384"/>
                  </a:cubicBezTo>
                  <a:cubicBezTo>
                    <a:pt x="229" y="384"/>
                    <a:pt x="229" y="384"/>
                    <a:pt x="229" y="384"/>
                  </a:cubicBezTo>
                  <a:cubicBezTo>
                    <a:pt x="229" y="383"/>
                    <a:pt x="229" y="383"/>
                    <a:pt x="229" y="383"/>
                  </a:cubicBezTo>
                  <a:cubicBezTo>
                    <a:pt x="229" y="383"/>
                    <a:pt x="229" y="383"/>
                    <a:pt x="229" y="383"/>
                  </a:cubicBezTo>
                  <a:cubicBezTo>
                    <a:pt x="229" y="383"/>
                    <a:pt x="229" y="383"/>
                    <a:pt x="229" y="383"/>
                  </a:cubicBezTo>
                  <a:cubicBezTo>
                    <a:pt x="228" y="383"/>
                    <a:pt x="228" y="383"/>
                    <a:pt x="228" y="383"/>
                  </a:cubicBezTo>
                  <a:cubicBezTo>
                    <a:pt x="228" y="383"/>
                    <a:pt x="228" y="383"/>
                    <a:pt x="228" y="383"/>
                  </a:cubicBezTo>
                  <a:cubicBezTo>
                    <a:pt x="228" y="383"/>
                    <a:pt x="228" y="383"/>
                    <a:pt x="228" y="383"/>
                  </a:cubicBezTo>
                  <a:cubicBezTo>
                    <a:pt x="228" y="383"/>
                    <a:pt x="228" y="383"/>
                    <a:pt x="228" y="383"/>
                  </a:cubicBezTo>
                  <a:cubicBezTo>
                    <a:pt x="228" y="383"/>
                    <a:pt x="228" y="383"/>
                    <a:pt x="228" y="383"/>
                  </a:cubicBezTo>
                  <a:cubicBezTo>
                    <a:pt x="228" y="383"/>
                    <a:pt x="228" y="383"/>
                    <a:pt x="228" y="383"/>
                  </a:cubicBezTo>
                  <a:cubicBezTo>
                    <a:pt x="228" y="382"/>
                    <a:pt x="228" y="382"/>
                    <a:pt x="228" y="382"/>
                  </a:cubicBezTo>
                  <a:cubicBezTo>
                    <a:pt x="228" y="382"/>
                    <a:pt x="228" y="382"/>
                    <a:pt x="228" y="382"/>
                  </a:cubicBezTo>
                  <a:cubicBezTo>
                    <a:pt x="228" y="381"/>
                    <a:pt x="228" y="381"/>
                    <a:pt x="228" y="381"/>
                  </a:cubicBezTo>
                  <a:cubicBezTo>
                    <a:pt x="228" y="380"/>
                    <a:pt x="228" y="380"/>
                    <a:pt x="228" y="380"/>
                  </a:cubicBezTo>
                  <a:cubicBezTo>
                    <a:pt x="227" y="379"/>
                    <a:pt x="227" y="379"/>
                    <a:pt x="227" y="379"/>
                  </a:cubicBezTo>
                  <a:cubicBezTo>
                    <a:pt x="227" y="379"/>
                    <a:pt x="227" y="379"/>
                    <a:pt x="227" y="379"/>
                  </a:cubicBezTo>
                  <a:cubicBezTo>
                    <a:pt x="227" y="379"/>
                    <a:pt x="227" y="379"/>
                    <a:pt x="227" y="379"/>
                  </a:cubicBezTo>
                  <a:cubicBezTo>
                    <a:pt x="227" y="378"/>
                    <a:pt x="227" y="378"/>
                    <a:pt x="227" y="378"/>
                  </a:cubicBezTo>
                  <a:cubicBezTo>
                    <a:pt x="227" y="378"/>
                    <a:pt x="227" y="378"/>
                    <a:pt x="227" y="378"/>
                  </a:cubicBezTo>
                  <a:cubicBezTo>
                    <a:pt x="227" y="378"/>
                    <a:pt x="227" y="378"/>
                    <a:pt x="227" y="378"/>
                  </a:cubicBezTo>
                  <a:cubicBezTo>
                    <a:pt x="227" y="378"/>
                    <a:pt x="227" y="378"/>
                    <a:pt x="227" y="378"/>
                  </a:cubicBezTo>
                  <a:cubicBezTo>
                    <a:pt x="227" y="377"/>
                    <a:pt x="227" y="377"/>
                    <a:pt x="227" y="377"/>
                  </a:cubicBezTo>
                  <a:cubicBezTo>
                    <a:pt x="226" y="377"/>
                    <a:pt x="226" y="377"/>
                    <a:pt x="226" y="377"/>
                  </a:cubicBezTo>
                  <a:cubicBezTo>
                    <a:pt x="227" y="377"/>
                    <a:pt x="227" y="377"/>
                    <a:pt x="227" y="377"/>
                  </a:cubicBezTo>
                  <a:cubicBezTo>
                    <a:pt x="227" y="378"/>
                    <a:pt x="227" y="378"/>
                    <a:pt x="227" y="378"/>
                  </a:cubicBezTo>
                  <a:cubicBezTo>
                    <a:pt x="226" y="378"/>
                    <a:pt x="226" y="378"/>
                    <a:pt x="226" y="378"/>
                  </a:cubicBezTo>
                  <a:cubicBezTo>
                    <a:pt x="226" y="378"/>
                    <a:pt x="226" y="378"/>
                    <a:pt x="226" y="378"/>
                  </a:cubicBezTo>
                  <a:cubicBezTo>
                    <a:pt x="226" y="378"/>
                    <a:pt x="226" y="378"/>
                    <a:pt x="226" y="378"/>
                  </a:cubicBezTo>
                  <a:cubicBezTo>
                    <a:pt x="224" y="380"/>
                    <a:pt x="224" y="380"/>
                    <a:pt x="224" y="380"/>
                  </a:cubicBezTo>
                  <a:cubicBezTo>
                    <a:pt x="223" y="381"/>
                    <a:pt x="223" y="381"/>
                    <a:pt x="223" y="381"/>
                  </a:cubicBezTo>
                  <a:cubicBezTo>
                    <a:pt x="222" y="381"/>
                    <a:pt x="222" y="381"/>
                    <a:pt x="222" y="381"/>
                  </a:cubicBezTo>
                  <a:cubicBezTo>
                    <a:pt x="222" y="382"/>
                    <a:pt x="222" y="382"/>
                    <a:pt x="222" y="382"/>
                  </a:cubicBezTo>
                  <a:cubicBezTo>
                    <a:pt x="222" y="381"/>
                    <a:pt x="222" y="381"/>
                    <a:pt x="222" y="381"/>
                  </a:cubicBezTo>
                  <a:cubicBezTo>
                    <a:pt x="222" y="381"/>
                    <a:pt x="222" y="381"/>
                    <a:pt x="222" y="381"/>
                  </a:cubicBezTo>
                  <a:cubicBezTo>
                    <a:pt x="222" y="381"/>
                    <a:pt x="222" y="381"/>
                    <a:pt x="222" y="381"/>
                  </a:cubicBezTo>
                  <a:cubicBezTo>
                    <a:pt x="222" y="381"/>
                    <a:pt x="222" y="381"/>
                    <a:pt x="222" y="381"/>
                  </a:cubicBezTo>
                  <a:cubicBezTo>
                    <a:pt x="222" y="380"/>
                    <a:pt x="222" y="380"/>
                    <a:pt x="222" y="380"/>
                  </a:cubicBezTo>
                  <a:cubicBezTo>
                    <a:pt x="222" y="380"/>
                    <a:pt x="222" y="380"/>
                    <a:pt x="222" y="380"/>
                  </a:cubicBezTo>
                  <a:cubicBezTo>
                    <a:pt x="222" y="380"/>
                    <a:pt x="222" y="380"/>
                    <a:pt x="222" y="380"/>
                  </a:cubicBezTo>
                  <a:cubicBezTo>
                    <a:pt x="222" y="380"/>
                    <a:pt x="222" y="380"/>
                    <a:pt x="222" y="380"/>
                  </a:cubicBezTo>
                  <a:cubicBezTo>
                    <a:pt x="222" y="380"/>
                    <a:pt x="222" y="380"/>
                    <a:pt x="222" y="380"/>
                  </a:cubicBezTo>
                  <a:cubicBezTo>
                    <a:pt x="222" y="379"/>
                    <a:pt x="222" y="379"/>
                    <a:pt x="222" y="379"/>
                  </a:cubicBezTo>
                  <a:cubicBezTo>
                    <a:pt x="222" y="379"/>
                    <a:pt x="222" y="379"/>
                    <a:pt x="222" y="379"/>
                  </a:cubicBezTo>
                  <a:cubicBezTo>
                    <a:pt x="223" y="378"/>
                    <a:pt x="223" y="378"/>
                    <a:pt x="223" y="378"/>
                  </a:cubicBezTo>
                  <a:cubicBezTo>
                    <a:pt x="223" y="378"/>
                    <a:pt x="223" y="378"/>
                    <a:pt x="223" y="378"/>
                  </a:cubicBezTo>
                  <a:cubicBezTo>
                    <a:pt x="223" y="378"/>
                    <a:pt x="223" y="378"/>
                    <a:pt x="223" y="378"/>
                  </a:cubicBezTo>
                  <a:cubicBezTo>
                    <a:pt x="222" y="377"/>
                    <a:pt x="222" y="377"/>
                    <a:pt x="222" y="377"/>
                  </a:cubicBezTo>
                  <a:cubicBezTo>
                    <a:pt x="222" y="377"/>
                    <a:pt x="222" y="377"/>
                    <a:pt x="222" y="377"/>
                  </a:cubicBezTo>
                  <a:cubicBezTo>
                    <a:pt x="222" y="376"/>
                    <a:pt x="222" y="376"/>
                    <a:pt x="222" y="376"/>
                  </a:cubicBezTo>
                  <a:cubicBezTo>
                    <a:pt x="222" y="377"/>
                    <a:pt x="222" y="377"/>
                    <a:pt x="222" y="377"/>
                  </a:cubicBezTo>
                  <a:cubicBezTo>
                    <a:pt x="222" y="376"/>
                    <a:pt x="222" y="376"/>
                    <a:pt x="222" y="376"/>
                  </a:cubicBezTo>
                  <a:cubicBezTo>
                    <a:pt x="222" y="376"/>
                    <a:pt x="222" y="376"/>
                    <a:pt x="222" y="376"/>
                  </a:cubicBezTo>
                  <a:cubicBezTo>
                    <a:pt x="222" y="376"/>
                    <a:pt x="222" y="376"/>
                    <a:pt x="222" y="376"/>
                  </a:cubicBezTo>
                  <a:cubicBezTo>
                    <a:pt x="221" y="375"/>
                    <a:pt x="221" y="375"/>
                    <a:pt x="221" y="375"/>
                  </a:cubicBezTo>
                  <a:cubicBezTo>
                    <a:pt x="221" y="375"/>
                    <a:pt x="221" y="375"/>
                    <a:pt x="221" y="375"/>
                  </a:cubicBezTo>
                  <a:cubicBezTo>
                    <a:pt x="221" y="374"/>
                    <a:pt x="221" y="374"/>
                    <a:pt x="221" y="374"/>
                  </a:cubicBezTo>
                  <a:cubicBezTo>
                    <a:pt x="220" y="374"/>
                    <a:pt x="220" y="374"/>
                    <a:pt x="220" y="374"/>
                  </a:cubicBezTo>
                  <a:cubicBezTo>
                    <a:pt x="220" y="374"/>
                    <a:pt x="220" y="374"/>
                    <a:pt x="220" y="374"/>
                  </a:cubicBezTo>
                  <a:cubicBezTo>
                    <a:pt x="221" y="374"/>
                    <a:pt x="221" y="374"/>
                    <a:pt x="221" y="374"/>
                  </a:cubicBezTo>
                  <a:cubicBezTo>
                    <a:pt x="221" y="374"/>
                    <a:pt x="221" y="374"/>
                    <a:pt x="221" y="374"/>
                  </a:cubicBezTo>
                  <a:cubicBezTo>
                    <a:pt x="221" y="374"/>
                    <a:pt x="221" y="374"/>
                    <a:pt x="221" y="374"/>
                  </a:cubicBezTo>
                  <a:cubicBezTo>
                    <a:pt x="221" y="373"/>
                    <a:pt x="221" y="373"/>
                    <a:pt x="221" y="373"/>
                  </a:cubicBezTo>
                  <a:cubicBezTo>
                    <a:pt x="221" y="372"/>
                    <a:pt x="221" y="372"/>
                    <a:pt x="221" y="372"/>
                  </a:cubicBezTo>
                  <a:cubicBezTo>
                    <a:pt x="221" y="372"/>
                    <a:pt x="221" y="372"/>
                    <a:pt x="221" y="372"/>
                  </a:cubicBezTo>
                  <a:cubicBezTo>
                    <a:pt x="221" y="372"/>
                    <a:pt x="221" y="372"/>
                    <a:pt x="221" y="372"/>
                  </a:cubicBezTo>
                  <a:cubicBezTo>
                    <a:pt x="221" y="372"/>
                    <a:pt x="221" y="372"/>
                    <a:pt x="221" y="372"/>
                  </a:cubicBezTo>
                  <a:cubicBezTo>
                    <a:pt x="221" y="371"/>
                    <a:pt x="221" y="371"/>
                    <a:pt x="221" y="371"/>
                  </a:cubicBezTo>
                  <a:cubicBezTo>
                    <a:pt x="217" y="369"/>
                    <a:pt x="217" y="369"/>
                    <a:pt x="217" y="369"/>
                  </a:cubicBezTo>
                  <a:cubicBezTo>
                    <a:pt x="216" y="369"/>
                    <a:pt x="216" y="369"/>
                    <a:pt x="216" y="369"/>
                  </a:cubicBezTo>
                  <a:cubicBezTo>
                    <a:pt x="216" y="369"/>
                    <a:pt x="216" y="369"/>
                    <a:pt x="216" y="369"/>
                  </a:cubicBezTo>
                  <a:cubicBezTo>
                    <a:pt x="215" y="369"/>
                    <a:pt x="215" y="369"/>
                    <a:pt x="215" y="369"/>
                  </a:cubicBezTo>
                  <a:cubicBezTo>
                    <a:pt x="214" y="369"/>
                    <a:pt x="214" y="369"/>
                    <a:pt x="214" y="369"/>
                  </a:cubicBezTo>
                  <a:cubicBezTo>
                    <a:pt x="214" y="370"/>
                    <a:pt x="214" y="370"/>
                    <a:pt x="214" y="370"/>
                  </a:cubicBezTo>
                  <a:cubicBezTo>
                    <a:pt x="214" y="370"/>
                    <a:pt x="214" y="370"/>
                    <a:pt x="214" y="370"/>
                  </a:cubicBezTo>
                  <a:cubicBezTo>
                    <a:pt x="214" y="370"/>
                    <a:pt x="214" y="370"/>
                    <a:pt x="214" y="370"/>
                  </a:cubicBezTo>
                  <a:cubicBezTo>
                    <a:pt x="213" y="370"/>
                    <a:pt x="213" y="370"/>
                    <a:pt x="213" y="370"/>
                  </a:cubicBezTo>
                  <a:cubicBezTo>
                    <a:pt x="213" y="371"/>
                    <a:pt x="213" y="371"/>
                    <a:pt x="213" y="371"/>
                  </a:cubicBezTo>
                  <a:cubicBezTo>
                    <a:pt x="212" y="371"/>
                    <a:pt x="212" y="371"/>
                    <a:pt x="212" y="371"/>
                  </a:cubicBezTo>
                  <a:cubicBezTo>
                    <a:pt x="212" y="372"/>
                    <a:pt x="212" y="372"/>
                    <a:pt x="212" y="372"/>
                  </a:cubicBezTo>
                  <a:cubicBezTo>
                    <a:pt x="211" y="373"/>
                    <a:pt x="211" y="373"/>
                    <a:pt x="211" y="373"/>
                  </a:cubicBezTo>
                  <a:cubicBezTo>
                    <a:pt x="211" y="373"/>
                    <a:pt x="211" y="373"/>
                    <a:pt x="211" y="373"/>
                  </a:cubicBezTo>
                  <a:cubicBezTo>
                    <a:pt x="211" y="373"/>
                    <a:pt x="211" y="373"/>
                    <a:pt x="211" y="373"/>
                  </a:cubicBezTo>
                  <a:cubicBezTo>
                    <a:pt x="211" y="374"/>
                    <a:pt x="211" y="374"/>
                    <a:pt x="211" y="374"/>
                  </a:cubicBezTo>
                  <a:cubicBezTo>
                    <a:pt x="211" y="374"/>
                    <a:pt x="211" y="374"/>
                    <a:pt x="211" y="374"/>
                  </a:cubicBezTo>
                  <a:cubicBezTo>
                    <a:pt x="211" y="374"/>
                    <a:pt x="211" y="374"/>
                    <a:pt x="211" y="374"/>
                  </a:cubicBezTo>
                  <a:cubicBezTo>
                    <a:pt x="211" y="374"/>
                    <a:pt x="211" y="374"/>
                    <a:pt x="211" y="374"/>
                  </a:cubicBezTo>
                  <a:cubicBezTo>
                    <a:pt x="211" y="374"/>
                    <a:pt x="211" y="374"/>
                    <a:pt x="211" y="374"/>
                  </a:cubicBezTo>
                  <a:cubicBezTo>
                    <a:pt x="211" y="374"/>
                    <a:pt x="211" y="374"/>
                    <a:pt x="211" y="374"/>
                  </a:cubicBezTo>
                  <a:cubicBezTo>
                    <a:pt x="211" y="373"/>
                    <a:pt x="211" y="373"/>
                    <a:pt x="211" y="373"/>
                  </a:cubicBezTo>
                  <a:cubicBezTo>
                    <a:pt x="211" y="373"/>
                    <a:pt x="211" y="373"/>
                    <a:pt x="211" y="373"/>
                  </a:cubicBezTo>
                  <a:cubicBezTo>
                    <a:pt x="211" y="372"/>
                    <a:pt x="211" y="372"/>
                    <a:pt x="211" y="372"/>
                  </a:cubicBezTo>
                  <a:cubicBezTo>
                    <a:pt x="211" y="372"/>
                    <a:pt x="211" y="372"/>
                    <a:pt x="211" y="372"/>
                  </a:cubicBezTo>
                  <a:cubicBezTo>
                    <a:pt x="211" y="372"/>
                    <a:pt x="211" y="372"/>
                    <a:pt x="211" y="372"/>
                  </a:cubicBezTo>
                  <a:cubicBezTo>
                    <a:pt x="211" y="372"/>
                    <a:pt x="211" y="372"/>
                    <a:pt x="211" y="372"/>
                  </a:cubicBezTo>
                  <a:cubicBezTo>
                    <a:pt x="211" y="371"/>
                    <a:pt x="211" y="371"/>
                    <a:pt x="211" y="371"/>
                  </a:cubicBezTo>
                  <a:cubicBezTo>
                    <a:pt x="211" y="371"/>
                    <a:pt x="211" y="371"/>
                    <a:pt x="211" y="371"/>
                  </a:cubicBezTo>
                  <a:cubicBezTo>
                    <a:pt x="211" y="371"/>
                    <a:pt x="211" y="371"/>
                    <a:pt x="211" y="371"/>
                  </a:cubicBezTo>
                  <a:cubicBezTo>
                    <a:pt x="211" y="370"/>
                    <a:pt x="211" y="370"/>
                    <a:pt x="211" y="370"/>
                  </a:cubicBezTo>
                  <a:cubicBezTo>
                    <a:pt x="210" y="370"/>
                    <a:pt x="210" y="370"/>
                    <a:pt x="210" y="370"/>
                  </a:cubicBezTo>
                  <a:cubicBezTo>
                    <a:pt x="210" y="370"/>
                    <a:pt x="210" y="370"/>
                    <a:pt x="210" y="370"/>
                  </a:cubicBezTo>
                  <a:cubicBezTo>
                    <a:pt x="211" y="369"/>
                    <a:pt x="211" y="369"/>
                    <a:pt x="211" y="369"/>
                  </a:cubicBezTo>
                  <a:cubicBezTo>
                    <a:pt x="212" y="369"/>
                    <a:pt x="212" y="369"/>
                    <a:pt x="212" y="369"/>
                  </a:cubicBezTo>
                  <a:cubicBezTo>
                    <a:pt x="213" y="368"/>
                    <a:pt x="213" y="368"/>
                    <a:pt x="213" y="368"/>
                  </a:cubicBezTo>
                  <a:cubicBezTo>
                    <a:pt x="213" y="367"/>
                    <a:pt x="213" y="367"/>
                    <a:pt x="213" y="367"/>
                  </a:cubicBezTo>
                  <a:cubicBezTo>
                    <a:pt x="216" y="364"/>
                    <a:pt x="216" y="364"/>
                    <a:pt x="216" y="364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6" y="363"/>
                    <a:pt x="216" y="363"/>
                    <a:pt x="216" y="363"/>
                  </a:cubicBezTo>
                  <a:cubicBezTo>
                    <a:pt x="216" y="362"/>
                    <a:pt x="216" y="362"/>
                    <a:pt x="216" y="362"/>
                  </a:cubicBezTo>
                  <a:cubicBezTo>
                    <a:pt x="217" y="362"/>
                    <a:pt x="217" y="362"/>
                    <a:pt x="217" y="362"/>
                  </a:cubicBezTo>
                  <a:cubicBezTo>
                    <a:pt x="217" y="361"/>
                    <a:pt x="217" y="361"/>
                    <a:pt x="217" y="361"/>
                  </a:cubicBezTo>
                  <a:cubicBezTo>
                    <a:pt x="217" y="361"/>
                    <a:pt x="217" y="361"/>
                    <a:pt x="217" y="361"/>
                  </a:cubicBezTo>
                  <a:cubicBezTo>
                    <a:pt x="217" y="361"/>
                    <a:pt x="217" y="361"/>
                    <a:pt x="217" y="361"/>
                  </a:cubicBezTo>
                  <a:cubicBezTo>
                    <a:pt x="218" y="361"/>
                    <a:pt x="218" y="361"/>
                    <a:pt x="218" y="361"/>
                  </a:cubicBezTo>
                  <a:cubicBezTo>
                    <a:pt x="220" y="360"/>
                    <a:pt x="220" y="360"/>
                    <a:pt x="220" y="360"/>
                  </a:cubicBezTo>
                  <a:cubicBezTo>
                    <a:pt x="220" y="360"/>
                    <a:pt x="220" y="360"/>
                    <a:pt x="220" y="360"/>
                  </a:cubicBezTo>
                  <a:cubicBezTo>
                    <a:pt x="221" y="360"/>
                    <a:pt x="221" y="360"/>
                    <a:pt x="221" y="360"/>
                  </a:cubicBezTo>
                  <a:cubicBezTo>
                    <a:pt x="221" y="360"/>
                    <a:pt x="221" y="360"/>
                    <a:pt x="221" y="360"/>
                  </a:cubicBezTo>
                  <a:cubicBezTo>
                    <a:pt x="221" y="360"/>
                    <a:pt x="221" y="360"/>
                    <a:pt x="221" y="360"/>
                  </a:cubicBezTo>
                  <a:cubicBezTo>
                    <a:pt x="221" y="359"/>
                    <a:pt x="221" y="359"/>
                    <a:pt x="221" y="359"/>
                  </a:cubicBezTo>
                  <a:cubicBezTo>
                    <a:pt x="221" y="359"/>
                    <a:pt x="221" y="359"/>
                    <a:pt x="221" y="359"/>
                  </a:cubicBezTo>
                  <a:cubicBezTo>
                    <a:pt x="221" y="359"/>
                    <a:pt x="221" y="359"/>
                    <a:pt x="221" y="359"/>
                  </a:cubicBezTo>
                  <a:cubicBezTo>
                    <a:pt x="221" y="359"/>
                    <a:pt x="221" y="359"/>
                    <a:pt x="221" y="359"/>
                  </a:cubicBezTo>
                  <a:cubicBezTo>
                    <a:pt x="221" y="359"/>
                    <a:pt x="221" y="359"/>
                    <a:pt x="221" y="359"/>
                  </a:cubicBezTo>
                  <a:cubicBezTo>
                    <a:pt x="221" y="359"/>
                    <a:pt x="221" y="359"/>
                    <a:pt x="221" y="359"/>
                  </a:cubicBezTo>
                  <a:cubicBezTo>
                    <a:pt x="221" y="359"/>
                    <a:pt x="221" y="359"/>
                    <a:pt x="221" y="359"/>
                  </a:cubicBezTo>
                  <a:cubicBezTo>
                    <a:pt x="221" y="358"/>
                    <a:pt x="221" y="358"/>
                    <a:pt x="221" y="358"/>
                  </a:cubicBezTo>
                  <a:cubicBezTo>
                    <a:pt x="221" y="358"/>
                    <a:pt x="221" y="358"/>
                    <a:pt x="221" y="358"/>
                  </a:cubicBezTo>
                  <a:cubicBezTo>
                    <a:pt x="221" y="358"/>
                    <a:pt x="221" y="358"/>
                    <a:pt x="221" y="358"/>
                  </a:cubicBezTo>
                  <a:cubicBezTo>
                    <a:pt x="221" y="357"/>
                    <a:pt x="221" y="357"/>
                    <a:pt x="221" y="357"/>
                  </a:cubicBezTo>
                  <a:cubicBezTo>
                    <a:pt x="221" y="357"/>
                    <a:pt x="221" y="357"/>
                    <a:pt x="221" y="357"/>
                  </a:cubicBezTo>
                  <a:cubicBezTo>
                    <a:pt x="221" y="357"/>
                    <a:pt x="221" y="357"/>
                    <a:pt x="221" y="357"/>
                  </a:cubicBezTo>
                  <a:cubicBezTo>
                    <a:pt x="221" y="357"/>
                    <a:pt x="221" y="357"/>
                    <a:pt x="221" y="357"/>
                  </a:cubicBezTo>
                  <a:cubicBezTo>
                    <a:pt x="220" y="357"/>
                    <a:pt x="220" y="357"/>
                    <a:pt x="220" y="357"/>
                  </a:cubicBezTo>
                  <a:cubicBezTo>
                    <a:pt x="219" y="357"/>
                    <a:pt x="219" y="357"/>
                    <a:pt x="219" y="357"/>
                  </a:cubicBezTo>
                  <a:cubicBezTo>
                    <a:pt x="219" y="356"/>
                    <a:pt x="219" y="356"/>
                    <a:pt x="219" y="356"/>
                  </a:cubicBezTo>
                  <a:cubicBezTo>
                    <a:pt x="219" y="356"/>
                    <a:pt x="219" y="356"/>
                    <a:pt x="219" y="356"/>
                  </a:cubicBezTo>
                  <a:cubicBezTo>
                    <a:pt x="219" y="356"/>
                    <a:pt x="219" y="356"/>
                    <a:pt x="219" y="356"/>
                  </a:cubicBezTo>
                  <a:cubicBezTo>
                    <a:pt x="218" y="356"/>
                    <a:pt x="218" y="356"/>
                    <a:pt x="218" y="356"/>
                  </a:cubicBezTo>
                  <a:cubicBezTo>
                    <a:pt x="218" y="357"/>
                    <a:pt x="218" y="357"/>
                    <a:pt x="218" y="357"/>
                  </a:cubicBezTo>
                  <a:cubicBezTo>
                    <a:pt x="218" y="357"/>
                    <a:pt x="218" y="357"/>
                    <a:pt x="218" y="357"/>
                  </a:cubicBezTo>
                  <a:cubicBezTo>
                    <a:pt x="218" y="357"/>
                    <a:pt x="218" y="357"/>
                    <a:pt x="218" y="357"/>
                  </a:cubicBezTo>
                  <a:cubicBezTo>
                    <a:pt x="217" y="357"/>
                    <a:pt x="217" y="357"/>
                    <a:pt x="217" y="357"/>
                  </a:cubicBezTo>
                  <a:cubicBezTo>
                    <a:pt x="217" y="357"/>
                    <a:pt x="217" y="357"/>
                    <a:pt x="217" y="357"/>
                  </a:cubicBezTo>
                  <a:cubicBezTo>
                    <a:pt x="217" y="357"/>
                    <a:pt x="217" y="357"/>
                    <a:pt x="217" y="357"/>
                  </a:cubicBezTo>
                  <a:cubicBezTo>
                    <a:pt x="217" y="356"/>
                    <a:pt x="217" y="356"/>
                    <a:pt x="217" y="356"/>
                  </a:cubicBezTo>
                  <a:cubicBezTo>
                    <a:pt x="217" y="356"/>
                    <a:pt x="217" y="356"/>
                    <a:pt x="217" y="356"/>
                  </a:cubicBezTo>
                  <a:cubicBezTo>
                    <a:pt x="217" y="356"/>
                    <a:pt x="217" y="356"/>
                    <a:pt x="217" y="356"/>
                  </a:cubicBezTo>
                  <a:cubicBezTo>
                    <a:pt x="217" y="356"/>
                    <a:pt x="217" y="356"/>
                    <a:pt x="217" y="356"/>
                  </a:cubicBezTo>
                  <a:cubicBezTo>
                    <a:pt x="217" y="356"/>
                    <a:pt x="217" y="356"/>
                    <a:pt x="217" y="356"/>
                  </a:cubicBezTo>
                  <a:cubicBezTo>
                    <a:pt x="217" y="355"/>
                    <a:pt x="217" y="355"/>
                    <a:pt x="217" y="355"/>
                  </a:cubicBezTo>
                  <a:cubicBezTo>
                    <a:pt x="217" y="355"/>
                    <a:pt x="217" y="355"/>
                    <a:pt x="217" y="355"/>
                  </a:cubicBezTo>
                  <a:cubicBezTo>
                    <a:pt x="217" y="355"/>
                    <a:pt x="217" y="355"/>
                    <a:pt x="217" y="355"/>
                  </a:cubicBezTo>
                  <a:cubicBezTo>
                    <a:pt x="218" y="355"/>
                    <a:pt x="218" y="355"/>
                    <a:pt x="218" y="355"/>
                  </a:cubicBezTo>
                  <a:cubicBezTo>
                    <a:pt x="219" y="355"/>
                    <a:pt x="219" y="355"/>
                    <a:pt x="219" y="355"/>
                  </a:cubicBezTo>
                  <a:cubicBezTo>
                    <a:pt x="219" y="355"/>
                    <a:pt x="219" y="355"/>
                    <a:pt x="219" y="355"/>
                  </a:cubicBezTo>
                  <a:cubicBezTo>
                    <a:pt x="219" y="355"/>
                    <a:pt x="219" y="355"/>
                    <a:pt x="219" y="355"/>
                  </a:cubicBezTo>
                  <a:cubicBezTo>
                    <a:pt x="219" y="354"/>
                    <a:pt x="219" y="354"/>
                    <a:pt x="219" y="354"/>
                  </a:cubicBezTo>
                  <a:cubicBezTo>
                    <a:pt x="219" y="354"/>
                    <a:pt x="219" y="354"/>
                    <a:pt x="219" y="354"/>
                  </a:cubicBezTo>
                  <a:cubicBezTo>
                    <a:pt x="219" y="353"/>
                    <a:pt x="219" y="353"/>
                    <a:pt x="219" y="353"/>
                  </a:cubicBezTo>
                  <a:cubicBezTo>
                    <a:pt x="219" y="353"/>
                    <a:pt x="219" y="353"/>
                    <a:pt x="219" y="353"/>
                  </a:cubicBezTo>
                  <a:cubicBezTo>
                    <a:pt x="220" y="354"/>
                    <a:pt x="220" y="354"/>
                    <a:pt x="220" y="354"/>
                  </a:cubicBezTo>
                  <a:cubicBezTo>
                    <a:pt x="221" y="354"/>
                    <a:pt x="221" y="354"/>
                    <a:pt x="221" y="354"/>
                  </a:cubicBezTo>
                  <a:cubicBezTo>
                    <a:pt x="221" y="354"/>
                    <a:pt x="221" y="354"/>
                    <a:pt x="221" y="354"/>
                  </a:cubicBezTo>
                  <a:cubicBezTo>
                    <a:pt x="221" y="353"/>
                    <a:pt x="221" y="353"/>
                    <a:pt x="221" y="353"/>
                  </a:cubicBezTo>
                  <a:cubicBezTo>
                    <a:pt x="223" y="352"/>
                    <a:pt x="223" y="352"/>
                    <a:pt x="223" y="352"/>
                  </a:cubicBezTo>
                  <a:cubicBezTo>
                    <a:pt x="223" y="352"/>
                    <a:pt x="223" y="352"/>
                    <a:pt x="223" y="352"/>
                  </a:cubicBezTo>
                  <a:cubicBezTo>
                    <a:pt x="223" y="351"/>
                    <a:pt x="223" y="351"/>
                    <a:pt x="223" y="351"/>
                  </a:cubicBezTo>
                  <a:cubicBezTo>
                    <a:pt x="223" y="350"/>
                    <a:pt x="223" y="350"/>
                    <a:pt x="223" y="350"/>
                  </a:cubicBezTo>
                  <a:cubicBezTo>
                    <a:pt x="223" y="350"/>
                    <a:pt x="223" y="350"/>
                    <a:pt x="223" y="350"/>
                  </a:cubicBezTo>
                  <a:cubicBezTo>
                    <a:pt x="223" y="350"/>
                    <a:pt x="223" y="350"/>
                    <a:pt x="223" y="350"/>
                  </a:cubicBezTo>
                  <a:cubicBezTo>
                    <a:pt x="223" y="349"/>
                    <a:pt x="223" y="349"/>
                    <a:pt x="223" y="349"/>
                  </a:cubicBezTo>
                  <a:cubicBezTo>
                    <a:pt x="223" y="349"/>
                    <a:pt x="223" y="349"/>
                    <a:pt x="223" y="349"/>
                  </a:cubicBezTo>
                  <a:cubicBezTo>
                    <a:pt x="222" y="348"/>
                    <a:pt x="222" y="348"/>
                    <a:pt x="222" y="348"/>
                  </a:cubicBezTo>
                  <a:cubicBezTo>
                    <a:pt x="222" y="348"/>
                    <a:pt x="222" y="348"/>
                    <a:pt x="222" y="348"/>
                  </a:cubicBezTo>
                  <a:cubicBezTo>
                    <a:pt x="221" y="346"/>
                    <a:pt x="221" y="346"/>
                    <a:pt x="221" y="346"/>
                  </a:cubicBezTo>
                  <a:cubicBezTo>
                    <a:pt x="221" y="346"/>
                    <a:pt x="221" y="346"/>
                    <a:pt x="221" y="346"/>
                  </a:cubicBezTo>
                  <a:cubicBezTo>
                    <a:pt x="220" y="345"/>
                    <a:pt x="220" y="345"/>
                    <a:pt x="220" y="345"/>
                  </a:cubicBezTo>
                  <a:cubicBezTo>
                    <a:pt x="219" y="345"/>
                    <a:pt x="219" y="345"/>
                    <a:pt x="219" y="345"/>
                  </a:cubicBezTo>
                  <a:cubicBezTo>
                    <a:pt x="218" y="344"/>
                    <a:pt x="218" y="344"/>
                    <a:pt x="218" y="344"/>
                  </a:cubicBezTo>
                  <a:cubicBezTo>
                    <a:pt x="217" y="344"/>
                    <a:pt x="217" y="344"/>
                    <a:pt x="217" y="344"/>
                  </a:cubicBezTo>
                  <a:cubicBezTo>
                    <a:pt x="217" y="345"/>
                    <a:pt x="217" y="345"/>
                    <a:pt x="217" y="345"/>
                  </a:cubicBezTo>
                  <a:cubicBezTo>
                    <a:pt x="216" y="345"/>
                    <a:pt x="216" y="345"/>
                    <a:pt x="216" y="345"/>
                  </a:cubicBezTo>
                  <a:cubicBezTo>
                    <a:pt x="216" y="345"/>
                    <a:pt x="216" y="345"/>
                    <a:pt x="216" y="345"/>
                  </a:cubicBezTo>
                  <a:cubicBezTo>
                    <a:pt x="215" y="345"/>
                    <a:pt x="215" y="345"/>
                    <a:pt x="215" y="345"/>
                  </a:cubicBezTo>
                  <a:cubicBezTo>
                    <a:pt x="216" y="345"/>
                    <a:pt x="216" y="345"/>
                    <a:pt x="216" y="345"/>
                  </a:cubicBezTo>
                  <a:cubicBezTo>
                    <a:pt x="216" y="344"/>
                    <a:pt x="216" y="344"/>
                    <a:pt x="216" y="344"/>
                  </a:cubicBezTo>
                  <a:cubicBezTo>
                    <a:pt x="216" y="344"/>
                    <a:pt x="216" y="344"/>
                    <a:pt x="216" y="344"/>
                  </a:cubicBezTo>
                  <a:cubicBezTo>
                    <a:pt x="216" y="344"/>
                    <a:pt x="216" y="344"/>
                    <a:pt x="216" y="344"/>
                  </a:cubicBezTo>
                  <a:cubicBezTo>
                    <a:pt x="215" y="344"/>
                    <a:pt x="215" y="344"/>
                    <a:pt x="215" y="344"/>
                  </a:cubicBezTo>
                  <a:cubicBezTo>
                    <a:pt x="215" y="344"/>
                    <a:pt x="215" y="344"/>
                    <a:pt x="215" y="344"/>
                  </a:cubicBezTo>
                  <a:cubicBezTo>
                    <a:pt x="215" y="345"/>
                    <a:pt x="215" y="345"/>
                    <a:pt x="215" y="345"/>
                  </a:cubicBezTo>
                  <a:cubicBezTo>
                    <a:pt x="214" y="345"/>
                    <a:pt x="214" y="345"/>
                    <a:pt x="214" y="345"/>
                  </a:cubicBezTo>
                  <a:cubicBezTo>
                    <a:pt x="214" y="346"/>
                    <a:pt x="214" y="346"/>
                    <a:pt x="214" y="346"/>
                  </a:cubicBezTo>
                  <a:cubicBezTo>
                    <a:pt x="214" y="346"/>
                    <a:pt x="214" y="346"/>
                    <a:pt x="214" y="346"/>
                  </a:cubicBezTo>
                  <a:cubicBezTo>
                    <a:pt x="213" y="347"/>
                    <a:pt x="213" y="347"/>
                    <a:pt x="213" y="347"/>
                  </a:cubicBezTo>
                  <a:cubicBezTo>
                    <a:pt x="210" y="347"/>
                    <a:pt x="210" y="347"/>
                    <a:pt x="210" y="347"/>
                  </a:cubicBezTo>
                  <a:cubicBezTo>
                    <a:pt x="209" y="348"/>
                    <a:pt x="209" y="348"/>
                    <a:pt x="209" y="348"/>
                  </a:cubicBezTo>
                  <a:cubicBezTo>
                    <a:pt x="209" y="348"/>
                    <a:pt x="209" y="348"/>
                    <a:pt x="209" y="348"/>
                  </a:cubicBezTo>
                  <a:cubicBezTo>
                    <a:pt x="209" y="348"/>
                    <a:pt x="209" y="348"/>
                    <a:pt x="209" y="348"/>
                  </a:cubicBezTo>
                  <a:cubicBezTo>
                    <a:pt x="209" y="348"/>
                    <a:pt x="209" y="348"/>
                    <a:pt x="209" y="348"/>
                  </a:cubicBezTo>
                  <a:cubicBezTo>
                    <a:pt x="208" y="348"/>
                    <a:pt x="208" y="348"/>
                    <a:pt x="208" y="348"/>
                  </a:cubicBezTo>
                  <a:cubicBezTo>
                    <a:pt x="208" y="348"/>
                    <a:pt x="208" y="348"/>
                    <a:pt x="208" y="348"/>
                  </a:cubicBezTo>
                  <a:cubicBezTo>
                    <a:pt x="208" y="349"/>
                    <a:pt x="208" y="349"/>
                    <a:pt x="208" y="349"/>
                  </a:cubicBezTo>
                  <a:cubicBezTo>
                    <a:pt x="208" y="349"/>
                    <a:pt x="208" y="349"/>
                    <a:pt x="208" y="349"/>
                  </a:cubicBezTo>
                  <a:cubicBezTo>
                    <a:pt x="208" y="349"/>
                    <a:pt x="208" y="349"/>
                    <a:pt x="208" y="349"/>
                  </a:cubicBezTo>
                  <a:cubicBezTo>
                    <a:pt x="207" y="348"/>
                    <a:pt x="207" y="348"/>
                    <a:pt x="207" y="348"/>
                  </a:cubicBezTo>
                  <a:cubicBezTo>
                    <a:pt x="207" y="348"/>
                    <a:pt x="207" y="348"/>
                    <a:pt x="207" y="348"/>
                  </a:cubicBezTo>
                  <a:cubicBezTo>
                    <a:pt x="206" y="349"/>
                    <a:pt x="206" y="349"/>
                    <a:pt x="206" y="349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05" y="349"/>
                    <a:pt x="205" y="349"/>
                    <a:pt x="205" y="349"/>
                  </a:cubicBezTo>
                  <a:cubicBezTo>
                    <a:pt x="205" y="350"/>
                    <a:pt x="205" y="350"/>
                    <a:pt x="205" y="350"/>
                  </a:cubicBezTo>
                  <a:cubicBezTo>
                    <a:pt x="205" y="350"/>
                    <a:pt x="205" y="350"/>
                    <a:pt x="205" y="350"/>
                  </a:cubicBezTo>
                  <a:cubicBezTo>
                    <a:pt x="205" y="350"/>
                    <a:pt x="205" y="350"/>
                    <a:pt x="205" y="350"/>
                  </a:cubicBezTo>
                  <a:cubicBezTo>
                    <a:pt x="205" y="351"/>
                    <a:pt x="205" y="351"/>
                    <a:pt x="205" y="351"/>
                  </a:cubicBezTo>
                  <a:cubicBezTo>
                    <a:pt x="204" y="351"/>
                    <a:pt x="204" y="351"/>
                    <a:pt x="204" y="351"/>
                  </a:cubicBezTo>
                  <a:cubicBezTo>
                    <a:pt x="204" y="350"/>
                    <a:pt x="204" y="350"/>
                    <a:pt x="204" y="350"/>
                  </a:cubicBezTo>
                  <a:cubicBezTo>
                    <a:pt x="204" y="350"/>
                    <a:pt x="204" y="350"/>
                    <a:pt x="204" y="350"/>
                  </a:cubicBezTo>
                  <a:cubicBezTo>
                    <a:pt x="204" y="350"/>
                    <a:pt x="204" y="350"/>
                    <a:pt x="204" y="350"/>
                  </a:cubicBezTo>
                  <a:cubicBezTo>
                    <a:pt x="204" y="350"/>
                    <a:pt x="204" y="350"/>
                    <a:pt x="204" y="350"/>
                  </a:cubicBezTo>
                  <a:cubicBezTo>
                    <a:pt x="204" y="350"/>
                    <a:pt x="204" y="350"/>
                    <a:pt x="204" y="350"/>
                  </a:cubicBezTo>
                  <a:cubicBezTo>
                    <a:pt x="204" y="349"/>
                    <a:pt x="204" y="349"/>
                    <a:pt x="204" y="349"/>
                  </a:cubicBezTo>
                  <a:cubicBezTo>
                    <a:pt x="204" y="349"/>
                    <a:pt x="204" y="349"/>
                    <a:pt x="204" y="349"/>
                  </a:cubicBezTo>
                  <a:cubicBezTo>
                    <a:pt x="203" y="348"/>
                    <a:pt x="203" y="348"/>
                    <a:pt x="203" y="348"/>
                  </a:cubicBezTo>
                  <a:cubicBezTo>
                    <a:pt x="203" y="347"/>
                    <a:pt x="203" y="347"/>
                    <a:pt x="203" y="347"/>
                  </a:cubicBezTo>
                  <a:cubicBezTo>
                    <a:pt x="203" y="347"/>
                    <a:pt x="203" y="347"/>
                    <a:pt x="203" y="347"/>
                  </a:cubicBezTo>
                  <a:cubicBezTo>
                    <a:pt x="202" y="347"/>
                    <a:pt x="202" y="347"/>
                    <a:pt x="202" y="347"/>
                  </a:cubicBezTo>
                  <a:cubicBezTo>
                    <a:pt x="202" y="347"/>
                    <a:pt x="202" y="347"/>
                    <a:pt x="202" y="347"/>
                  </a:cubicBezTo>
                  <a:cubicBezTo>
                    <a:pt x="202" y="347"/>
                    <a:pt x="202" y="347"/>
                    <a:pt x="202" y="347"/>
                  </a:cubicBezTo>
                  <a:cubicBezTo>
                    <a:pt x="202" y="347"/>
                    <a:pt x="202" y="347"/>
                    <a:pt x="202" y="347"/>
                  </a:cubicBezTo>
                  <a:cubicBezTo>
                    <a:pt x="202" y="346"/>
                    <a:pt x="202" y="346"/>
                    <a:pt x="202" y="346"/>
                  </a:cubicBezTo>
                  <a:cubicBezTo>
                    <a:pt x="200" y="346"/>
                    <a:pt x="200" y="346"/>
                    <a:pt x="200" y="346"/>
                  </a:cubicBezTo>
                  <a:cubicBezTo>
                    <a:pt x="200" y="346"/>
                    <a:pt x="200" y="346"/>
                    <a:pt x="200" y="346"/>
                  </a:cubicBezTo>
                  <a:cubicBezTo>
                    <a:pt x="200" y="345"/>
                    <a:pt x="200" y="345"/>
                    <a:pt x="200" y="345"/>
                  </a:cubicBezTo>
                  <a:cubicBezTo>
                    <a:pt x="200" y="345"/>
                    <a:pt x="200" y="345"/>
                    <a:pt x="200" y="345"/>
                  </a:cubicBezTo>
                  <a:cubicBezTo>
                    <a:pt x="199" y="345"/>
                    <a:pt x="199" y="345"/>
                    <a:pt x="199" y="345"/>
                  </a:cubicBezTo>
                  <a:cubicBezTo>
                    <a:pt x="199" y="345"/>
                    <a:pt x="199" y="345"/>
                    <a:pt x="199" y="345"/>
                  </a:cubicBezTo>
                  <a:cubicBezTo>
                    <a:pt x="199" y="345"/>
                    <a:pt x="199" y="345"/>
                    <a:pt x="199" y="345"/>
                  </a:cubicBezTo>
                  <a:cubicBezTo>
                    <a:pt x="199" y="344"/>
                    <a:pt x="199" y="344"/>
                    <a:pt x="199" y="344"/>
                  </a:cubicBezTo>
                  <a:cubicBezTo>
                    <a:pt x="199" y="344"/>
                    <a:pt x="199" y="344"/>
                    <a:pt x="199" y="344"/>
                  </a:cubicBezTo>
                  <a:cubicBezTo>
                    <a:pt x="199" y="344"/>
                    <a:pt x="199" y="344"/>
                    <a:pt x="199" y="344"/>
                  </a:cubicBezTo>
                  <a:cubicBezTo>
                    <a:pt x="199" y="344"/>
                    <a:pt x="199" y="344"/>
                    <a:pt x="199" y="344"/>
                  </a:cubicBezTo>
                  <a:cubicBezTo>
                    <a:pt x="199" y="343"/>
                    <a:pt x="199" y="343"/>
                    <a:pt x="199" y="343"/>
                  </a:cubicBezTo>
                  <a:cubicBezTo>
                    <a:pt x="198" y="343"/>
                    <a:pt x="198" y="343"/>
                    <a:pt x="198" y="343"/>
                  </a:cubicBezTo>
                  <a:cubicBezTo>
                    <a:pt x="198" y="343"/>
                    <a:pt x="198" y="343"/>
                    <a:pt x="198" y="343"/>
                  </a:cubicBezTo>
                  <a:cubicBezTo>
                    <a:pt x="197" y="343"/>
                    <a:pt x="197" y="343"/>
                    <a:pt x="197" y="343"/>
                  </a:cubicBezTo>
                  <a:cubicBezTo>
                    <a:pt x="197" y="343"/>
                    <a:pt x="197" y="343"/>
                    <a:pt x="197" y="343"/>
                  </a:cubicBezTo>
                  <a:cubicBezTo>
                    <a:pt x="197" y="344"/>
                    <a:pt x="197" y="344"/>
                    <a:pt x="197" y="344"/>
                  </a:cubicBezTo>
                  <a:cubicBezTo>
                    <a:pt x="196" y="344"/>
                    <a:pt x="196" y="344"/>
                    <a:pt x="196" y="344"/>
                  </a:cubicBezTo>
                  <a:cubicBezTo>
                    <a:pt x="196" y="344"/>
                    <a:pt x="196" y="344"/>
                    <a:pt x="196" y="344"/>
                  </a:cubicBezTo>
                  <a:cubicBezTo>
                    <a:pt x="195" y="345"/>
                    <a:pt x="195" y="345"/>
                    <a:pt x="195" y="345"/>
                  </a:cubicBezTo>
                  <a:cubicBezTo>
                    <a:pt x="195" y="346"/>
                    <a:pt x="195" y="346"/>
                    <a:pt x="195" y="346"/>
                  </a:cubicBezTo>
                  <a:cubicBezTo>
                    <a:pt x="196" y="346"/>
                    <a:pt x="196" y="346"/>
                    <a:pt x="196" y="346"/>
                  </a:cubicBezTo>
                  <a:cubicBezTo>
                    <a:pt x="196" y="346"/>
                    <a:pt x="196" y="346"/>
                    <a:pt x="196" y="346"/>
                  </a:cubicBezTo>
                  <a:cubicBezTo>
                    <a:pt x="196" y="346"/>
                    <a:pt x="196" y="346"/>
                    <a:pt x="196" y="346"/>
                  </a:cubicBezTo>
                  <a:cubicBezTo>
                    <a:pt x="196" y="346"/>
                    <a:pt x="196" y="346"/>
                    <a:pt x="196" y="346"/>
                  </a:cubicBezTo>
                  <a:cubicBezTo>
                    <a:pt x="196" y="346"/>
                    <a:pt x="196" y="346"/>
                    <a:pt x="196" y="346"/>
                  </a:cubicBezTo>
                  <a:cubicBezTo>
                    <a:pt x="196" y="346"/>
                    <a:pt x="196" y="346"/>
                    <a:pt x="196" y="346"/>
                  </a:cubicBezTo>
                  <a:cubicBezTo>
                    <a:pt x="196" y="346"/>
                    <a:pt x="196" y="346"/>
                    <a:pt x="196" y="346"/>
                  </a:cubicBezTo>
                  <a:cubicBezTo>
                    <a:pt x="197" y="346"/>
                    <a:pt x="197" y="346"/>
                    <a:pt x="197" y="346"/>
                  </a:cubicBezTo>
                  <a:cubicBezTo>
                    <a:pt x="198" y="346"/>
                    <a:pt x="198" y="346"/>
                    <a:pt x="198" y="346"/>
                  </a:cubicBezTo>
                  <a:cubicBezTo>
                    <a:pt x="198" y="345"/>
                    <a:pt x="198" y="345"/>
                    <a:pt x="198" y="345"/>
                  </a:cubicBezTo>
                  <a:cubicBezTo>
                    <a:pt x="198" y="345"/>
                    <a:pt x="198" y="345"/>
                    <a:pt x="198" y="345"/>
                  </a:cubicBezTo>
                  <a:cubicBezTo>
                    <a:pt x="199" y="345"/>
                    <a:pt x="199" y="345"/>
                    <a:pt x="199" y="345"/>
                  </a:cubicBezTo>
                  <a:cubicBezTo>
                    <a:pt x="199" y="345"/>
                    <a:pt x="199" y="345"/>
                    <a:pt x="199" y="345"/>
                  </a:cubicBezTo>
                  <a:cubicBezTo>
                    <a:pt x="199" y="345"/>
                    <a:pt x="199" y="345"/>
                    <a:pt x="199" y="345"/>
                  </a:cubicBezTo>
                  <a:cubicBezTo>
                    <a:pt x="199" y="345"/>
                    <a:pt x="199" y="345"/>
                    <a:pt x="199" y="345"/>
                  </a:cubicBezTo>
                  <a:cubicBezTo>
                    <a:pt x="199" y="345"/>
                    <a:pt x="199" y="345"/>
                    <a:pt x="199" y="345"/>
                  </a:cubicBezTo>
                  <a:cubicBezTo>
                    <a:pt x="199" y="345"/>
                    <a:pt x="199" y="345"/>
                    <a:pt x="199" y="345"/>
                  </a:cubicBezTo>
                  <a:cubicBezTo>
                    <a:pt x="199" y="346"/>
                    <a:pt x="199" y="346"/>
                    <a:pt x="199" y="346"/>
                  </a:cubicBezTo>
                  <a:cubicBezTo>
                    <a:pt x="199" y="346"/>
                    <a:pt x="199" y="346"/>
                    <a:pt x="199" y="346"/>
                  </a:cubicBezTo>
                  <a:cubicBezTo>
                    <a:pt x="199" y="346"/>
                    <a:pt x="199" y="346"/>
                    <a:pt x="199" y="346"/>
                  </a:cubicBezTo>
                  <a:cubicBezTo>
                    <a:pt x="198" y="347"/>
                    <a:pt x="198" y="347"/>
                    <a:pt x="198" y="347"/>
                  </a:cubicBezTo>
                  <a:cubicBezTo>
                    <a:pt x="198" y="347"/>
                    <a:pt x="198" y="347"/>
                    <a:pt x="198" y="347"/>
                  </a:cubicBezTo>
                  <a:cubicBezTo>
                    <a:pt x="198" y="347"/>
                    <a:pt x="198" y="347"/>
                    <a:pt x="198" y="347"/>
                  </a:cubicBezTo>
                  <a:cubicBezTo>
                    <a:pt x="198" y="347"/>
                    <a:pt x="198" y="347"/>
                    <a:pt x="198" y="347"/>
                  </a:cubicBezTo>
                  <a:cubicBezTo>
                    <a:pt x="198" y="347"/>
                    <a:pt x="198" y="347"/>
                    <a:pt x="198" y="347"/>
                  </a:cubicBezTo>
                  <a:cubicBezTo>
                    <a:pt x="198" y="348"/>
                    <a:pt x="198" y="348"/>
                    <a:pt x="198" y="348"/>
                  </a:cubicBezTo>
                  <a:cubicBezTo>
                    <a:pt x="198" y="348"/>
                    <a:pt x="198" y="348"/>
                    <a:pt x="198" y="348"/>
                  </a:cubicBezTo>
                  <a:cubicBezTo>
                    <a:pt x="198" y="348"/>
                    <a:pt x="198" y="348"/>
                    <a:pt x="198" y="348"/>
                  </a:cubicBezTo>
                  <a:cubicBezTo>
                    <a:pt x="198" y="348"/>
                    <a:pt x="198" y="348"/>
                    <a:pt x="198" y="348"/>
                  </a:cubicBezTo>
                  <a:cubicBezTo>
                    <a:pt x="198" y="348"/>
                    <a:pt x="198" y="348"/>
                    <a:pt x="198" y="348"/>
                  </a:cubicBezTo>
                  <a:cubicBezTo>
                    <a:pt x="198" y="348"/>
                    <a:pt x="198" y="348"/>
                    <a:pt x="198" y="348"/>
                  </a:cubicBezTo>
                  <a:cubicBezTo>
                    <a:pt x="198" y="349"/>
                    <a:pt x="198" y="349"/>
                    <a:pt x="198" y="349"/>
                  </a:cubicBezTo>
                  <a:cubicBezTo>
                    <a:pt x="198" y="349"/>
                    <a:pt x="198" y="349"/>
                    <a:pt x="198" y="349"/>
                  </a:cubicBezTo>
                  <a:cubicBezTo>
                    <a:pt x="198" y="349"/>
                    <a:pt x="198" y="349"/>
                    <a:pt x="198" y="349"/>
                  </a:cubicBezTo>
                  <a:cubicBezTo>
                    <a:pt x="197" y="349"/>
                    <a:pt x="197" y="349"/>
                    <a:pt x="197" y="349"/>
                  </a:cubicBezTo>
                  <a:cubicBezTo>
                    <a:pt x="197" y="349"/>
                    <a:pt x="197" y="349"/>
                    <a:pt x="197" y="349"/>
                  </a:cubicBezTo>
                  <a:cubicBezTo>
                    <a:pt x="197" y="349"/>
                    <a:pt x="197" y="349"/>
                    <a:pt x="197" y="349"/>
                  </a:cubicBezTo>
                  <a:cubicBezTo>
                    <a:pt x="197" y="348"/>
                    <a:pt x="197" y="348"/>
                    <a:pt x="197" y="348"/>
                  </a:cubicBezTo>
                  <a:cubicBezTo>
                    <a:pt x="197" y="348"/>
                    <a:pt x="197" y="348"/>
                    <a:pt x="197" y="348"/>
                  </a:cubicBezTo>
                  <a:cubicBezTo>
                    <a:pt x="196" y="347"/>
                    <a:pt x="196" y="347"/>
                    <a:pt x="196" y="347"/>
                  </a:cubicBezTo>
                  <a:cubicBezTo>
                    <a:pt x="195" y="347"/>
                    <a:pt x="195" y="347"/>
                    <a:pt x="195" y="347"/>
                  </a:cubicBezTo>
                  <a:cubicBezTo>
                    <a:pt x="194" y="346"/>
                    <a:pt x="194" y="346"/>
                    <a:pt x="194" y="346"/>
                  </a:cubicBezTo>
                  <a:cubicBezTo>
                    <a:pt x="193" y="346"/>
                    <a:pt x="193" y="346"/>
                    <a:pt x="193" y="346"/>
                  </a:cubicBezTo>
                  <a:cubicBezTo>
                    <a:pt x="192" y="346"/>
                    <a:pt x="192" y="346"/>
                    <a:pt x="192" y="346"/>
                  </a:cubicBezTo>
                  <a:cubicBezTo>
                    <a:pt x="192" y="346"/>
                    <a:pt x="192" y="346"/>
                    <a:pt x="192" y="346"/>
                  </a:cubicBezTo>
                  <a:cubicBezTo>
                    <a:pt x="192" y="347"/>
                    <a:pt x="192" y="347"/>
                    <a:pt x="192" y="347"/>
                  </a:cubicBezTo>
                  <a:cubicBezTo>
                    <a:pt x="192" y="347"/>
                    <a:pt x="192" y="347"/>
                    <a:pt x="192" y="347"/>
                  </a:cubicBezTo>
                  <a:cubicBezTo>
                    <a:pt x="191" y="347"/>
                    <a:pt x="191" y="347"/>
                    <a:pt x="191" y="347"/>
                  </a:cubicBezTo>
                  <a:cubicBezTo>
                    <a:pt x="191" y="347"/>
                    <a:pt x="191" y="347"/>
                    <a:pt x="191" y="347"/>
                  </a:cubicBezTo>
                  <a:cubicBezTo>
                    <a:pt x="191" y="346"/>
                    <a:pt x="191" y="346"/>
                    <a:pt x="191" y="346"/>
                  </a:cubicBezTo>
                  <a:cubicBezTo>
                    <a:pt x="191" y="346"/>
                    <a:pt x="191" y="346"/>
                    <a:pt x="191" y="346"/>
                  </a:cubicBezTo>
                  <a:cubicBezTo>
                    <a:pt x="191" y="347"/>
                    <a:pt x="191" y="347"/>
                    <a:pt x="191" y="347"/>
                  </a:cubicBezTo>
                  <a:cubicBezTo>
                    <a:pt x="190" y="347"/>
                    <a:pt x="190" y="347"/>
                    <a:pt x="190" y="347"/>
                  </a:cubicBezTo>
                  <a:cubicBezTo>
                    <a:pt x="190" y="347"/>
                    <a:pt x="190" y="347"/>
                    <a:pt x="190" y="347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190" y="348"/>
                    <a:pt x="190" y="348"/>
                    <a:pt x="190" y="348"/>
                  </a:cubicBezTo>
                  <a:cubicBezTo>
                    <a:pt x="190" y="348"/>
                    <a:pt x="190" y="348"/>
                    <a:pt x="190" y="348"/>
                  </a:cubicBezTo>
                  <a:cubicBezTo>
                    <a:pt x="189" y="349"/>
                    <a:pt x="189" y="349"/>
                    <a:pt x="189" y="349"/>
                  </a:cubicBezTo>
                  <a:cubicBezTo>
                    <a:pt x="189" y="349"/>
                    <a:pt x="189" y="349"/>
                    <a:pt x="189" y="349"/>
                  </a:cubicBezTo>
                  <a:cubicBezTo>
                    <a:pt x="189" y="350"/>
                    <a:pt x="189" y="350"/>
                    <a:pt x="189" y="350"/>
                  </a:cubicBezTo>
                  <a:cubicBezTo>
                    <a:pt x="189" y="350"/>
                    <a:pt x="189" y="350"/>
                    <a:pt x="189" y="350"/>
                  </a:cubicBezTo>
                  <a:cubicBezTo>
                    <a:pt x="189" y="349"/>
                    <a:pt x="189" y="349"/>
                    <a:pt x="189" y="349"/>
                  </a:cubicBezTo>
                  <a:cubicBezTo>
                    <a:pt x="189" y="349"/>
                    <a:pt x="189" y="349"/>
                    <a:pt x="189" y="349"/>
                  </a:cubicBezTo>
                  <a:cubicBezTo>
                    <a:pt x="189" y="350"/>
                    <a:pt x="189" y="350"/>
                    <a:pt x="189" y="350"/>
                  </a:cubicBezTo>
                  <a:cubicBezTo>
                    <a:pt x="189" y="350"/>
                    <a:pt x="189" y="350"/>
                    <a:pt x="189" y="350"/>
                  </a:cubicBezTo>
                  <a:cubicBezTo>
                    <a:pt x="189" y="350"/>
                    <a:pt x="189" y="350"/>
                    <a:pt x="189" y="350"/>
                  </a:cubicBezTo>
                  <a:cubicBezTo>
                    <a:pt x="189" y="350"/>
                    <a:pt x="189" y="350"/>
                    <a:pt x="189" y="350"/>
                  </a:cubicBezTo>
                  <a:cubicBezTo>
                    <a:pt x="189" y="350"/>
                    <a:pt x="189" y="350"/>
                    <a:pt x="189" y="350"/>
                  </a:cubicBezTo>
                  <a:cubicBezTo>
                    <a:pt x="189" y="351"/>
                    <a:pt x="189" y="351"/>
                    <a:pt x="189" y="351"/>
                  </a:cubicBezTo>
                  <a:cubicBezTo>
                    <a:pt x="189" y="351"/>
                    <a:pt x="189" y="351"/>
                    <a:pt x="189" y="351"/>
                  </a:cubicBezTo>
                  <a:cubicBezTo>
                    <a:pt x="190" y="351"/>
                    <a:pt x="190" y="351"/>
                    <a:pt x="190" y="351"/>
                  </a:cubicBezTo>
                  <a:cubicBezTo>
                    <a:pt x="191" y="351"/>
                    <a:pt x="191" y="351"/>
                    <a:pt x="191" y="351"/>
                  </a:cubicBezTo>
                  <a:cubicBezTo>
                    <a:pt x="191" y="351"/>
                    <a:pt x="191" y="351"/>
                    <a:pt x="191" y="351"/>
                  </a:cubicBezTo>
                  <a:cubicBezTo>
                    <a:pt x="191" y="352"/>
                    <a:pt x="191" y="352"/>
                    <a:pt x="191" y="352"/>
                  </a:cubicBezTo>
                  <a:cubicBezTo>
                    <a:pt x="191" y="352"/>
                    <a:pt x="191" y="352"/>
                    <a:pt x="191" y="352"/>
                  </a:cubicBezTo>
                  <a:cubicBezTo>
                    <a:pt x="190" y="352"/>
                    <a:pt x="190" y="352"/>
                    <a:pt x="190" y="352"/>
                  </a:cubicBezTo>
                  <a:cubicBezTo>
                    <a:pt x="190" y="352"/>
                    <a:pt x="190" y="352"/>
                    <a:pt x="190" y="352"/>
                  </a:cubicBezTo>
                  <a:cubicBezTo>
                    <a:pt x="190" y="352"/>
                    <a:pt x="190" y="352"/>
                    <a:pt x="190" y="352"/>
                  </a:cubicBezTo>
                  <a:cubicBezTo>
                    <a:pt x="191" y="353"/>
                    <a:pt x="191" y="353"/>
                    <a:pt x="191" y="353"/>
                  </a:cubicBezTo>
                  <a:cubicBezTo>
                    <a:pt x="191" y="353"/>
                    <a:pt x="191" y="353"/>
                    <a:pt x="191" y="353"/>
                  </a:cubicBezTo>
                  <a:cubicBezTo>
                    <a:pt x="191" y="353"/>
                    <a:pt x="191" y="353"/>
                    <a:pt x="191" y="353"/>
                  </a:cubicBezTo>
                  <a:cubicBezTo>
                    <a:pt x="191" y="353"/>
                    <a:pt x="191" y="353"/>
                    <a:pt x="191" y="353"/>
                  </a:cubicBezTo>
                  <a:cubicBezTo>
                    <a:pt x="191" y="353"/>
                    <a:pt x="191" y="353"/>
                    <a:pt x="191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2" y="353"/>
                    <a:pt x="192" y="353"/>
                    <a:pt x="192" y="353"/>
                  </a:cubicBezTo>
                  <a:cubicBezTo>
                    <a:pt x="193" y="353"/>
                    <a:pt x="193" y="353"/>
                    <a:pt x="193" y="353"/>
                  </a:cubicBezTo>
                  <a:cubicBezTo>
                    <a:pt x="193" y="353"/>
                    <a:pt x="193" y="353"/>
                    <a:pt x="193" y="353"/>
                  </a:cubicBezTo>
                  <a:cubicBezTo>
                    <a:pt x="193" y="354"/>
                    <a:pt x="193" y="354"/>
                    <a:pt x="193" y="354"/>
                  </a:cubicBezTo>
                  <a:cubicBezTo>
                    <a:pt x="193" y="354"/>
                    <a:pt x="193" y="354"/>
                    <a:pt x="193" y="354"/>
                  </a:cubicBezTo>
                  <a:cubicBezTo>
                    <a:pt x="193" y="354"/>
                    <a:pt x="193" y="354"/>
                    <a:pt x="193" y="354"/>
                  </a:cubicBezTo>
                  <a:cubicBezTo>
                    <a:pt x="193" y="354"/>
                    <a:pt x="193" y="354"/>
                    <a:pt x="193" y="354"/>
                  </a:cubicBezTo>
                  <a:cubicBezTo>
                    <a:pt x="193" y="354"/>
                    <a:pt x="193" y="354"/>
                    <a:pt x="193" y="354"/>
                  </a:cubicBezTo>
                  <a:cubicBezTo>
                    <a:pt x="193" y="355"/>
                    <a:pt x="193" y="355"/>
                    <a:pt x="193" y="355"/>
                  </a:cubicBezTo>
                  <a:cubicBezTo>
                    <a:pt x="193" y="355"/>
                    <a:pt x="193" y="355"/>
                    <a:pt x="193" y="355"/>
                  </a:cubicBezTo>
                  <a:cubicBezTo>
                    <a:pt x="193" y="356"/>
                    <a:pt x="193" y="356"/>
                    <a:pt x="193" y="356"/>
                  </a:cubicBezTo>
                  <a:cubicBezTo>
                    <a:pt x="193" y="356"/>
                    <a:pt x="193" y="356"/>
                    <a:pt x="193" y="356"/>
                  </a:cubicBezTo>
                  <a:cubicBezTo>
                    <a:pt x="193" y="357"/>
                    <a:pt x="193" y="357"/>
                    <a:pt x="193" y="357"/>
                  </a:cubicBezTo>
                  <a:cubicBezTo>
                    <a:pt x="194" y="357"/>
                    <a:pt x="194" y="357"/>
                    <a:pt x="194" y="357"/>
                  </a:cubicBezTo>
                  <a:cubicBezTo>
                    <a:pt x="194" y="358"/>
                    <a:pt x="194" y="358"/>
                    <a:pt x="194" y="358"/>
                  </a:cubicBezTo>
                  <a:cubicBezTo>
                    <a:pt x="194" y="358"/>
                    <a:pt x="194" y="358"/>
                    <a:pt x="194" y="358"/>
                  </a:cubicBezTo>
                  <a:cubicBezTo>
                    <a:pt x="194" y="359"/>
                    <a:pt x="194" y="359"/>
                    <a:pt x="194" y="359"/>
                  </a:cubicBezTo>
                  <a:cubicBezTo>
                    <a:pt x="194" y="359"/>
                    <a:pt x="194" y="359"/>
                    <a:pt x="194" y="359"/>
                  </a:cubicBezTo>
                  <a:cubicBezTo>
                    <a:pt x="193" y="358"/>
                    <a:pt x="193" y="358"/>
                    <a:pt x="193" y="358"/>
                  </a:cubicBezTo>
                  <a:cubicBezTo>
                    <a:pt x="193" y="358"/>
                    <a:pt x="193" y="358"/>
                    <a:pt x="193" y="358"/>
                  </a:cubicBezTo>
                  <a:cubicBezTo>
                    <a:pt x="193" y="357"/>
                    <a:pt x="193" y="357"/>
                    <a:pt x="193" y="357"/>
                  </a:cubicBezTo>
                  <a:cubicBezTo>
                    <a:pt x="192" y="357"/>
                    <a:pt x="192" y="357"/>
                    <a:pt x="192" y="357"/>
                  </a:cubicBezTo>
                  <a:cubicBezTo>
                    <a:pt x="192" y="357"/>
                    <a:pt x="192" y="357"/>
                    <a:pt x="192" y="357"/>
                  </a:cubicBezTo>
                  <a:cubicBezTo>
                    <a:pt x="192" y="357"/>
                    <a:pt x="192" y="357"/>
                    <a:pt x="192" y="357"/>
                  </a:cubicBezTo>
                  <a:cubicBezTo>
                    <a:pt x="192" y="356"/>
                    <a:pt x="192" y="356"/>
                    <a:pt x="192" y="356"/>
                  </a:cubicBezTo>
                  <a:cubicBezTo>
                    <a:pt x="192" y="356"/>
                    <a:pt x="192" y="356"/>
                    <a:pt x="192" y="356"/>
                  </a:cubicBezTo>
                  <a:cubicBezTo>
                    <a:pt x="191" y="355"/>
                    <a:pt x="191" y="355"/>
                    <a:pt x="191" y="355"/>
                  </a:cubicBezTo>
                  <a:cubicBezTo>
                    <a:pt x="191" y="354"/>
                    <a:pt x="191" y="354"/>
                    <a:pt x="191" y="354"/>
                  </a:cubicBezTo>
                  <a:cubicBezTo>
                    <a:pt x="191" y="354"/>
                    <a:pt x="191" y="354"/>
                    <a:pt x="191" y="354"/>
                  </a:cubicBezTo>
                  <a:cubicBezTo>
                    <a:pt x="190" y="353"/>
                    <a:pt x="190" y="353"/>
                    <a:pt x="190" y="353"/>
                  </a:cubicBezTo>
                  <a:cubicBezTo>
                    <a:pt x="190" y="353"/>
                    <a:pt x="190" y="353"/>
                    <a:pt x="190" y="353"/>
                  </a:cubicBezTo>
                  <a:cubicBezTo>
                    <a:pt x="190" y="353"/>
                    <a:pt x="190" y="353"/>
                    <a:pt x="190" y="353"/>
                  </a:cubicBezTo>
                  <a:cubicBezTo>
                    <a:pt x="190" y="353"/>
                    <a:pt x="190" y="353"/>
                    <a:pt x="190" y="353"/>
                  </a:cubicBezTo>
                  <a:cubicBezTo>
                    <a:pt x="188" y="353"/>
                    <a:pt x="188" y="353"/>
                    <a:pt x="188" y="353"/>
                  </a:cubicBezTo>
                  <a:cubicBezTo>
                    <a:pt x="187" y="353"/>
                    <a:pt x="187" y="353"/>
                    <a:pt x="187" y="353"/>
                  </a:cubicBezTo>
                  <a:cubicBezTo>
                    <a:pt x="187" y="354"/>
                    <a:pt x="187" y="354"/>
                    <a:pt x="187" y="354"/>
                  </a:cubicBezTo>
                  <a:cubicBezTo>
                    <a:pt x="187" y="355"/>
                    <a:pt x="187" y="355"/>
                    <a:pt x="187" y="355"/>
                  </a:cubicBezTo>
                  <a:cubicBezTo>
                    <a:pt x="186" y="354"/>
                    <a:pt x="186" y="354"/>
                    <a:pt x="186" y="354"/>
                  </a:cubicBezTo>
                  <a:cubicBezTo>
                    <a:pt x="186" y="354"/>
                    <a:pt x="186" y="354"/>
                    <a:pt x="186" y="354"/>
                  </a:cubicBezTo>
                  <a:cubicBezTo>
                    <a:pt x="186" y="355"/>
                    <a:pt x="186" y="355"/>
                    <a:pt x="186" y="355"/>
                  </a:cubicBezTo>
                  <a:cubicBezTo>
                    <a:pt x="186" y="355"/>
                    <a:pt x="186" y="355"/>
                    <a:pt x="186" y="355"/>
                  </a:cubicBezTo>
                  <a:cubicBezTo>
                    <a:pt x="186" y="355"/>
                    <a:pt x="186" y="355"/>
                    <a:pt x="186" y="355"/>
                  </a:cubicBezTo>
                  <a:cubicBezTo>
                    <a:pt x="185" y="356"/>
                    <a:pt x="185" y="356"/>
                    <a:pt x="185" y="356"/>
                  </a:cubicBezTo>
                  <a:cubicBezTo>
                    <a:pt x="185" y="356"/>
                    <a:pt x="185" y="356"/>
                    <a:pt x="185" y="356"/>
                  </a:cubicBezTo>
                  <a:cubicBezTo>
                    <a:pt x="185" y="356"/>
                    <a:pt x="185" y="356"/>
                    <a:pt x="185" y="356"/>
                  </a:cubicBezTo>
                  <a:cubicBezTo>
                    <a:pt x="185" y="356"/>
                    <a:pt x="185" y="356"/>
                    <a:pt x="185" y="356"/>
                  </a:cubicBezTo>
                  <a:cubicBezTo>
                    <a:pt x="185" y="356"/>
                    <a:pt x="185" y="356"/>
                    <a:pt x="185" y="356"/>
                  </a:cubicBezTo>
                  <a:cubicBezTo>
                    <a:pt x="184" y="356"/>
                    <a:pt x="184" y="356"/>
                    <a:pt x="184" y="356"/>
                  </a:cubicBezTo>
                  <a:cubicBezTo>
                    <a:pt x="184" y="356"/>
                    <a:pt x="184" y="356"/>
                    <a:pt x="184" y="356"/>
                  </a:cubicBezTo>
                  <a:cubicBezTo>
                    <a:pt x="185" y="357"/>
                    <a:pt x="185" y="357"/>
                    <a:pt x="185" y="357"/>
                  </a:cubicBezTo>
                  <a:cubicBezTo>
                    <a:pt x="185" y="357"/>
                    <a:pt x="185" y="357"/>
                    <a:pt x="185" y="357"/>
                  </a:cubicBezTo>
                  <a:cubicBezTo>
                    <a:pt x="185" y="357"/>
                    <a:pt x="185" y="357"/>
                    <a:pt x="185" y="357"/>
                  </a:cubicBezTo>
                  <a:cubicBezTo>
                    <a:pt x="185" y="357"/>
                    <a:pt x="185" y="357"/>
                    <a:pt x="185" y="357"/>
                  </a:cubicBezTo>
                  <a:cubicBezTo>
                    <a:pt x="185" y="357"/>
                    <a:pt x="185" y="357"/>
                    <a:pt x="185" y="357"/>
                  </a:cubicBezTo>
                  <a:cubicBezTo>
                    <a:pt x="185" y="357"/>
                    <a:pt x="185" y="357"/>
                    <a:pt x="185" y="357"/>
                  </a:cubicBezTo>
                  <a:cubicBezTo>
                    <a:pt x="185" y="357"/>
                    <a:pt x="185" y="357"/>
                    <a:pt x="185" y="357"/>
                  </a:cubicBezTo>
                  <a:cubicBezTo>
                    <a:pt x="185" y="358"/>
                    <a:pt x="185" y="358"/>
                    <a:pt x="185" y="358"/>
                  </a:cubicBezTo>
                  <a:cubicBezTo>
                    <a:pt x="185" y="358"/>
                    <a:pt x="185" y="358"/>
                    <a:pt x="185" y="358"/>
                  </a:cubicBezTo>
                  <a:cubicBezTo>
                    <a:pt x="186" y="358"/>
                    <a:pt x="186" y="358"/>
                    <a:pt x="186" y="358"/>
                  </a:cubicBezTo>
                  <a:cubicBezTo>
                    <a:pt x="186" y="358"/>
                    <a:pt x="186" y="358"/>
                    <a:pt x="186" y="358"/>
                  </a:cubicBezTo>
                  <a:cubicBezTo>
                    <a:pt x="186" y="359"/>
                    <a:pt x="186" y="359"/>
                    <a:pt x="186" y="359"/>
                  </a:cubicBezTo>
                  <a:cubicBezTo>
                    <a:pt x="187" y="359"/>
                    <a:pt x="187" y="359"/>
                    <a:pt x="187" y="359"/>
                  </a:cubicBezTo>
                  <a:cubicBezTo>
                    <a:pt x="187" y="359"/>
                    <a:pt x="187" y="359"/>
                    <a:pt x="187" y="359"/>
                  </a:cubicBezTo>
                  <a:cubicBezTo>
                    <a:pt x="187" y="360"/>
                    <a:pt x="187" y="360"/>
                    <a:pt x="187" y="360"/>
                  </a:cubicBezTo>
                  <a:cubicBezTo>
                    <a:pt x="187" y="360"/>
                    <a:pt x="187" y="360"/>
                    <a:pt x="187" y="360"/>
                  </a:cubicBezTo>
                  <a:cubicBezTo>
                    <a:pt x="189" y="361"/>
                    <a:pt x="189" y="361"/>
                    <a:pt x="189" y="361"/>
                  </a:cubicBezTo>
                  <a:cubicBezTo>
                    <a:pt x="189" y="361"/>
                    <a:pt x="189" y="361"/>
                    <a:pt x="189" y="361"/>
                  </a:cubicBezTo>
                  <a:cubicBezTo>
                    <a:pt x="189" y="361"/>
                    <a:pt x="189" y="361"/>
                    <a:pt x="189" y="361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89" y="362"/>
                    <a:pt x="189" y="362"/>
                    <a:pt x="189" y="362"/>
                  </a:cubicBezTo>
                  <a:cubicBezTo>
                    <a:pt x="190" y="362"/>
                    <a:pt x="190" y="362"/>
                    <a:pt x="190" y="362"/>
                  </a:cubicBezTo>
                  <a:cubicBezTo>
                    <a:pt x="191" y="363"/>
                    <a:pt x="191" y="363"/>
                    <a:pt x="191" y="363"/>
                  </a:cubicBezTo>
                  <a:cubicBezTo>
                    <a:pt x="192" y="362"/>
                    <a:pt x="192" y="362"/>
                    <a:pt x="192" y="362"/>
                  </a:cubicBezTo>
                  <a:cubicBezTo>
                    <a:pt x="194" y="361"/>
                    <a:pt x="194" y="361"/>
                    <a:pt x="194" y="361"/>
                  </a:cubicBezTo>
                  <a:cubicBezTo>
                    <a:pt x="195" y="361"/>
                    <a:pt x="195" y="361"/>
                    <a:pt x="195" y="361"/>
                  </a:cubicBezTo>
                  <a:cubicBezTo>
                    <a:pt x="195" y="361"/>
                    <a:pt x="195" y="361"/>
                    <a:pt x="195" y="361"/>
                  </a:cubicBezTo>
                  <a:cubicBezTo>
                    <a:pt x="195" y="361"/>
                    <a:pt x="195" y="361"/>
                    <a:pt x="195" y="361"/>
                  </a:cubicBezTo>
                  <a:cubicBezTo>
                    <a:pt x="195" y="361"/>
                    <a:pt x="195" y="361"/>
                    <a:pt x="195" y="361"/>
                  </a:cubicBezTo>
                  <a:cubicBezTo>
                    <a:pt x="195" y="361"/>
                    <a:pt x="195" y="361"/>
                    <a:pt x="195" y="361"/>
                  </a:cubicBezTo>
                  <a:cubicBezTo>
                    <a:pt x="194" y="360"/>
                    <a:pt x="194" y="360"/>
                    <a:pt x="194" y="360"/>
                  </a:cubicBezTo>
                  <a:cubicBezTo>
                    <a:pt x="194" y="360"/>
                    <a:pt x="194" y="360"/>
                    <a:pt x="194" y="360"/>
                  </a:cubicBezTo>
                  <a:cubicBezTo>
                    <a:pt x="195" y="360"/>
                    <a:pt x="195" y="360"/>
                    <a:pt x="195" y="360"/>
                  </a:cubicBezTo>
                  <a:cubicBezTo>
                    <a:pt x="194" y="359"/>
                    <a:pt x="194" y="359"/>
                    <a:pt x="194" y="359"/>
                  </a:cubicBezTo>
                  <a:cubicBezTo>
                    <a:pt x="195" y="359"/>
                    <a:pt x="195" y="359"/>
                    <a:pt x="195" y="359"/>
                  </a:cubicBezTo>
                  <a:cubicBezTo>
                    <a:pt x="195" y="359"/>
                    <a:pt x="195" y="359"/>
                    <a:pt x="195" y="359"/>
                  </a:cubicBezTo>
                  <a:cubicBezTo>
                    <a:pt x="195" y="359"/>
                    <a:pt x="195" y="359"/>
                    <a:pt x="195" y="359"/>
                  </a:cubicBezTo>
                  <a:cubicBezTo>
                    <a:pt x="195" y="360"/>
                    <a:pt x="195" y="360"/>
                    <a:pt x="195" y="360"/>
                  </a:cubicBezTo>
                  <a:cubicBezTo>
                    <a:pt x="196" y="360"/>
                    <a:pt x="196" y="360"/>
                    <a:pt x="196" y="360"/>
                  </a:cubicBezTo>
                  <a:cubicBezTo>
                    <a:pt x="196" y="361"/>
                    <a:pt x="196" y="361"/>
                    <a:pt x="196" y="361"/>
                  </a:cubicBezTo>
                  <a:cubicBezTo>
                    <a:pt x="196" y="361"/>
                    <a:pt x="196" y="361"/>
                    <a:pt x="196" y="361"/>
                  </a:cubicBezTo>
                  <a:cubicBezTo>
                    <a:pt x="196" y="362"/>
                    <a:pt x="196" y="362"/>
                    <a:pt x="196" y="362"/>
                  </a:cubicBezTo>
                  <a:cubicBezTo>
                    <a:pt x="196" y="362"/>
                    <a:pt x="196" y="362"/>
                    <a:pt x="196" y="362"/>
                  </a:cubicBezTo>
                  <a:cubicBezTo>
                    <a:pt x="197" y="363"/>
                    <a:pt x="197" y="363"/>
                    <a:pt x="197" y="363"/>
                  </a:cubicBezTo>
                  <a:cubicBezTo>
                    <a:pt x="197" y="364"/>
                    <a:pt x="197" y="364"/>
                    <a:pt x="197" y="364"/>
                  </a:cubicBezTo>
                  <a:cubicBezTo>
                    <a:pt x="198" y="364"/>
                    <a:pt x="198" y="364"/>
                    <a:pt x="198" y="364"/>
                  </a:cubicBezTo>
                  <a:cubicBezTo>
                    <a:pt x="198" y="364"/>
                    <a:pt x="198" y="364"/>
                    <a:pt x="198" y="364"/>
                  </a:cubicBezTo>
                  <a:cubicBezTo>
                    <a:pt x="199" y="364"/>
                    <a:pt x="199" y="364"/>
                    <a:pt x="199" y="364"/>
                  </a:cubicBezTo>
                  <a:cubicBezTo>
                    <a:pt x="200" y="365"/>
                    <a:pt x="200" y="365"/>
                    <a:pt x="200" y="365"/>
                  </a:cubicBezTo>
                  <a:cubicBezTo>
                    <a:pt x="199" y="365"/>
                    <a:pt x="199" y="365"/>
                    <a:pt x="199" y="365"/>
                  </a:cubicBezTo>
                  <a:cubicBezTo>
                    <a:pt x="198" y="365"/>
                    <a:pt x="198" y="365"/>
                    <a:pt x="198" y="365"/>
                  </a:cubicBezTo>
                  <a:cubicBezTo>
                    <a:pt x="197" y="365"/>
                    <a:pt x="197" y="365"/>
                    <a:pt x="197" y="365"/>
                  </a:cubicBezTo>
                  <a:cubicBezTo>
                    <a:pt x="197" y="364"/>
                    <a:pt x="197" y="364"/>
                    <a:pt x="197" y="364"/>
                  </a:cubicBezTo>
                  <a:cubicBezTo>
                    <a:pt x="197" y="364"/>
                    <a:pt x="197" y="364"/>
                    <a:pt x="197" y="364"/>
                  </a:cubicBezTo>
                  <a:cubicBezTo>
                    <a:pt x="197" y="364"/>
                    <a:pt x="197" y="364"/>
                    <a:pt x="197" y="364"/>
                  </a:cubicBezTo>
                  <a:cubicBezTo>
                    <a:pt x="196" y="364"/>
                    <a:pt x="196" y="364"/>
                    <a:pt x="196" y="364"/>
                  </a:cubicBezTo>
                  <a:cubicBezTo>
                    <a:pt x="196" y="364"/>
                    <a:pt x="196" y="364"/>
                    <a:pt x="196" y="364"/>
                  </a:cubicBezTo>
                  <a:cubicBezTo>
                    <a:pt x="196" y="364"/>
                    <a:pt x="196" y="364"/>
                    <a:pt x="196" y="364"/>
                  </a:cubicBezTo>
                  <a:cubicBezTo>
                    <a:pt x="196" y="363"/>
                    <a:pt x="196" y="363"/>
                    <a:pt x="196" y="363"/>
                  </a:cubicBezTo>
                  <a:cubicBezTo>
                    <a:pt x="195" y="363"/>
                    <a:pt x="195" y="363"/>
                    <a:pt x="195" y="363"/>
                  </a:cubicBezTo>
                  <a:cubicBezTo>
                    <a:pt x="195" y="362"/>
                    <a:pt x="195" y="362"/>
                    <a:pt x="195" y="362"/>
                  </a:cubicBezTo>
                  <a:cubicBezTo>
                    <a:pt x="195" y="362"/>
                    <a:pt x="195" y="362"/>
                    <a:pt x="195" y="362"/>
                  </a:cubicBezTo>
                  <a:cubicBezTo>
                    <a:pt x="195" y="363"/>
                    <a:pt x="195" y="363"/>
                    <a:pt x="195" y="363"/>
                  </a:cubicBezTo>
                  <a:cubicBezTo>
                    <a:pt x="195" y="363"/>
                    <a:pt x="195" y="363"/>
                    <a:pt x="195" y="363"/>
                  </a:cubicBezTo>
                  <a:cubicBezTo>
                    <a:pt x="195" y="362"/>
                    <a:pt x="195" y="362"/>
                    <a:pt x="195" y="362"/>
                  </a:cubicBezTo>
                  <a:cubicBezTo>
                    <a:pt x="195" y="362"/>
                    <a:pt x="195" y="362"/>
                    <a:pt x="195" y="362"/>
                  </a:cubicBezTo>
                  <a:cubicBezTo>
                    <a:pt x="195" y="362"/>
                    <a:pt x="195" y="362"/>
                    <a:pt x="195" y="362"/>
                  </a:cubicBezTo>
                  <a:cubicBezTo>
                    <a:pt x="194" y="363"/>
                    <a:pt x="194" y="363"/>
                    <a:pt x="194" y="363"/>
                  </a:cubicBezTo>
                  <a:cubicBezTo>
                    <a:pt x="194" y="363"/>
                    <a:pt x="194" y="363"/>
                    <a:pt x="194" y="363"/>
                  </a:cubicBezTo>
                  <a:cubicBezTo>
                    <a:pt x="194" y="363"/>
                    <a:pt x="194" y="363"/>
                    <a:pt x="194" y="363"/>
                  </a:cubicBezTo>
                  <a:cubicBezTo>
                    <a:pt x="194" y="363"/>
                    <a:pt x="194" y="363"/>
                    <a:pt x="194" y="363"/>
                  </a:cubicBezTo>
                  <a:cubicBezTo>
                    <a:pt x="194" y="364"/>
                    <a:pt x="194" y="364"/>
                    <a:pt x="194" y="364"/>
                  </a:cubicBezTo>
                  <a:cubicBezTo>
                    <a:pt x="194" y="364"/>
                    <a:pt x="194" y="364"/>
                    <a:pt x="194" y="364"/>
                  </a:cubicBezTo>
                  <a:cubicBezTo>
                    <a:pt x="193" y="364"/>
                    <a:pt x="193" y="364"/>
                    <a:pt x="193" y="364"/>
                  </a:cubicBezTo>
                  <a:cubicBezTo>
                    <a:pt x="193" y="364"/>
                    <a:pt x="193" y="364"/>
                    <a:pt x="193" y="364"/>
                  </a:cubicBezTo>
                  <a:cubicBezTo>
                    <a:pt x="193" y="364"/>
                    <a:pt x="193" y="364"/>
                    <a:pt x="193" y="364"/>
                  </a:cubicBezTo>
                  <a:cubicBezTo>
                    <a:pt x="194" y="364"/>
                    <a:pt x="194" y="364"/>
                    <a:pt x="194" y="364"/>
                  </a:cubicBezTo>
                  <a:cubicBezTo>
                    <a:pt x="194" y="364"/>
                    <a:pt x="194" y="364"/>
                    <a:pt x="194" y="364"/>
                  </a:cubicBezTo>
                  <a:cubicBezTo>
                    <a:pt x="194" y="365"/>
                    <a:pt x="194" y="365"/>
                    <a:pt x="194" y="365"/>
                  </a:cubicBezTo>
                  <a:cubicBezTo>
                    <a:pt x="194" y="365"/>
                    <a:pt x="194" y="365"/>
                    <a:pt x="194" y="365"/>
                  </a:cubicBezTo>
                  <a:cubicBezTo>
                    <a:pt x="193" y="365"/>
                    <a:pt x="193" y="365"/>
                    <a:pt x="193" y="365"/>
                  </a:cubicBezTo>
                  <a:cubicBezTo>
                    <a:pt x="193" y="365"/>
                    <a:pt x="193" y="365"/>
                    <a:pt x="193" y="365"/>
                  </a:cubicBezTo>
                  <a:cubicBezTo>
                    <a:pt x="193" y="365"/>
                    <a:pt x="193" y="365"/>
                    <a:pt x="193" y="365"/>
                  </a:cubicBezTo>
                  <a:cubicBezTo>
                    <a:pt x="193" y="365"/>
                    <a:pt x="193" y="365"/>
                    <a:pt x="193" y="365"/>
                  </a:cubicBezTo>
                  <a:cubicBezTo>
                    <a:pt x="193" y="366"/>
                    <a:pt x="193" y="366"/>
                    <a:pt x="193" y="366"/>
                  </a:cubicBezTo>
                  <a:cubicBezTo>
                    <a:pt x="193" y="366"/>
                    <a:pt x="193" y="366"/>
                    <a:pt x="193" y="366"/>
                  </a:cubicBezTo>
                  <a:cubicBezTo>
                    <a:pt x="193" y="366"/>
                    <a:pt x="193" y="366"/>
                    <a:pt x="193" y="366"/>
                  </a:cubicBezTo>
                  <a:cubicBezTo>
                    <a:pt x="193" y="367"/>
                    <a:pt x="193" y="367"/>
                    <a:pt x="193" y="367"/>
                  </a:cubicBezTo>
                  <a:cubicBezTo>
                    <a:pt x="193" y="367"/>
                    <a:pt x="193" y="367"/>
                    <a:pt x="193" y="367"/>
                  </a:cubicBezTo>
                  <a:cubicBezTo>
                    <a:pt x="193" y="368"/>
                    <a:pt x="193" y="368"/>
                    <a:pt x="193" y="368"/>
                  </a:cubicBezTo>
                  <a:cubicBezTo>
                    <a:pt x="194" y="368"/>
                    <a:pt x="194" y="368"/>
                    <a:pt x="194" y="368"/>
                  </a:cubicBezTo>
                  <a:cubicBezTo>
                    <a:pt x="194" y="368"/>
                    <a:pt x="194" y="368"/>
                    <a:pt x="194" y="368"/>
                  </a:cubicBezTo>
                  <a:cubicBezTo>
                    <a:pt x="194" y="368"/>
                    <a:pt x="194" y="368"/>
                    <a:pt x="194" y="368"/>
                  </a:cubicBezTo>
                  <a:cubicBezTo>
                    <a:pt x="194" y="368"/>
                    <a:pt x="194" y="368"/>
                    <a:pt x="194" y="368"/>
                  </a:cubicBezTo>
                  <a:cubicBezTo>
                    <a:pt x="194" y="367"/>
                    <a:pt x="194" y="367"/>
                    <a:pt x="194" y="367"/>
                  </a:cubicBezTo>
                  <a:cubicBezTo>
                    <a:pt x="194" y="367"/>
                    <a:pt x="194" y="367"/>
                    <a:pt x="194" y="367"/>
                  </a:cubicBezTo>
                  <a:cubicBezTo>
                    <a:pt x="195" y="367"/>
                    <a:pt x="195" y="367"/>
                    <a:pt x="195" y="367"/>
                  </a:cubicBezTo>
                  <a:cubicBezTo>
                    <a:pt x="195" y="367"/>
                    <a:pt x="195" y="367"/>
                    <a:pt x="195" y="367"/>
                  </a:cubicBezTo>
                  <a:cubicBezTo>
                    <a:pt x="196" y="367"/>
                    <a:pt x="196" y="367"/>
                    <a:pt x="196" y="367"/>
                  </a:cubicBezTo>
                  <a:cubicBezTo>
                    <a:pt x="196" y="367"/>
                    <a:pt x="196" y="367"/>
                    <a:pt x="196" y="367"/>
                  </a:cubicBezTo>
                  <a:cubicBezTo>
                    <a:pt x="196" y="367"/>
                    <a:pt x="196" y="367"/>
                    <a:pt x="196" y="367"/>
                  </a:cubicBezTo>
                  <a:cubicBezTo>
                    <a:pt x="195" y="367"/>
                    <a:pt x="195" y="367"/>
                    <a:pt x="195" y="367"/>
                  </a:cubicBezTo>
                  <a:cubicBezTo>
                    <a:pt x="195" y="367"/>
                    <a:pt x="195" y="367"/>
                    <a:pt x="195" y="367"/>
                  </a:cubicBezTo>
                  <a:cubicBezTo>
                    <a:pt x="196" y="367"/>
                    <a:pt x="196" y="367"/>
                    <a:pt x="196" y="367"/>
                  </a:cubicBezTo>
                  <a:cubicBezTo>
                    <a:pt x="195" y="367"/>
                    <a:pt x="195" y="367"/>
                    <a:pt x="195" y="367"/>
                  </a:cubicBezTo>
                  <a:cubicBezTo>
                    <a:pt x="195" y="368"/>
                    <a:pt x="195" y="368"/>
                    <a:pt x="195" y="368"/>
                  </a:cubicBezTo>
                  <a:cubicBezTo>
                    <a:pt x="195" y="368"/>
                    <a:pt x="195" y="368"/>
                    <a:pt x="195" y="368"/>
                  </a:cubicBezTo>
                  <a:cubicBezTo>
                    <a:pt x="195" y="368"/>
                    <a:pt x="195" y="368"/>
                    <a:pt x="195" y="368"/>
                  </a:cubicBezTo>
                  <a:cubicBezTo>
                    <a:pt x="196" y="368"/>
                    <a:pt x="196" y="368"/>
                    <a:pt x="196" y="368"/>
                  </a:cubicBezTo>
                  <a:cubicBezTo>
                    <a:pt x="196" y="368"/>
                    <a:pt x="196" y="368"/>
                    <a:pt x="196" y="368"/>
                  </a:cubicBezTo>
                  <a:cubicBezTo>
                    <a:pt x="196" y="369"/>
                    <a:pt x="196" y="369"/>
                    <a:pt x="196" y="369"/>
                  </a:cubicBezTo>
                  <a:cubicBezTo>
                    <a:pt x="196" y="369"/>
                    <a:pt x="196" y="369"/>
                    <a:pt x="196" y="369"/>
                  </a:cubicBezTo>
                  <a:cubicBezTo>
                    <a:pt x="196" y="369"/>
                    <a:pt x="196" y="369"/>
                    <a:pt x="196" y="369"/>
                  </a:cubicBezTo>
                  <a:cubicBezTo>
                    <a:pt x="196" y="369"/>
                    <a:pt x="196" y="369"/>
                    <a:pt x="196" y="369"/>
                  </a:cubicBezTo>
                  <a:cubicBezTo>
                    <a:pt x="197" y="369"/>
                    <a:pt x="197" y="369"/>
                    <a:pt x="197" y="369"/>
                  </a:cubicBezTo>
                  <a:cubicBezTo>
                    <a:pt x="197" y="370"/>
                    <a:pt x="197" y="370"/>
                    <a:pt x="197" y="370"/>
                  </a:cubicBezTo>
                  <a:cubicBezTo>
                    <a:pt x="196" y="370"/>
                    <a:pt x="196" y="370"/>
                    <a:pt x="196" y="370"/>
                  </a:cubicBezTo>
                  <a:cubicBezTo>
                    <a:pt x="197" y="370"/>
                    <a:pt x="197" y="370"/>
                    <a:pt x="197" y="370"/>
                  </a:cubicBezTo>
                  <a:cubicBezTo>
                    <a:pt x="197" y="370"/>
                    <a:pt x="197" y="370"/>
                    <a:pt x="197" y="370"/>
                  </a:cubicBezTo>
                  <a:cubicBezTo>
                    <a:pt x="197" y="370"/>
                    <a:pt x="197" y="370"/>
                    <a:pt x="197" y="370"/>
                  </a:cubicBezTo>
                  <a:cubicBezTo>
                    <a:pt x="197" y="370"/>
                    <a:pt x="197" y="370"/>
                    <a:pt x="197" y="370"/>
                  </a:cubicBezTo>
                  <a:cubicBezTo>
                    <a:pt x="197" y="371"/>
                    <a:pt x="197" y="371"/>
                    <a:pt x="197" y="371"/>
                  </a:cubicBezTo>
                  <a:cubicBezTo>
                    <a:pt x="196" y="370"/>
                    <a:pt x="196" y="370"/>
                    <a:pt x="196" y="370"/>
                  </a:cubicBezTo>
                  <a:cubicBezTo>
                    <a:pt x="196" y="371"/>
                    <a:pt x="196" y="371"/>
                    <a:pt x="196" y="371"/>
                  </a:cubicBezTo>
                  <a:cubicBezTo>
                    <a:pt x="196" y="371"/>
                    <a:pt x="196" y="371"/>
                    <a:pt x="196" y="371"/>
                  </a:cubicBezTo>
                  <a:cubicBezTo>
                    <a:pt x="197" y="372"/>
                    <a:pt x="197" y="372"/>
                    <a:pt x="197" y="372"/>
                  </a:cubicBezTo>
                  <a:cubicBezTo>
                    <a:pt x="197" y="372"/>
                    <a:pt x="197" y="372"/>
                    <a:pt x="197" y="372"/>
                  </a:cubicBezTo>
                  <a:cubicBezTo>
                    <a:pt x="197" y="372"/>
                    <a:pt x="197" y="372"/>
                    <a:pt x="197" y="372"/>
                  </a:cubicBezTo>
                  <a:cubicBezTo>
                    <a:pt x="197" y="372"/>
                    <a:pt x="197" y="372"/>
                    <a:pt x="197" y="372"/>
                  </a:cubicBezTo>
                  <a:cubicBezTo>
                    <a:pt x="197" y="372"/>
                    <a:pt x="197" y="372"/>
                    <a:pt x="197" y="372"/>
                  </a:cubicBezTo>
                  <a:cubicBezTo>
                    <a:pt x="197" y="372"/>
                    <a:pt x="197" y="372"/>
                    <a:pt x="197" y="372"/>
                  </a:cubicBezTo>
                  <a:cubicBezTo>
                    <a:pt x="197" y="373"/>
                    <a:pt x="197" y="373"/>
                    <a:pt x="197" y="373"/>
                  </a:cubicBezTo>
                  <a:cubicBezTo>
                    <a:pt x="197" y="373"/>
                    <a:pt x="197" y="373"/>
                    <a:pt x="197" y="373"/>
                  </a:cubicBezTo>
                  <a:cubicBezTo>
                    <a:pt x="197" y="373"/>
                    <a:pt x="197" y="373"/>
                    <a:pt x="197" y="373"/>
                  </a:cubicBezTo>
                  <a:cubicBezTo>
                    <a:pt x="197" y="373"/>
                    <a:pt x="197" y="373"/>
                    <a:pt x="197" y="373"/>
                  </a:cubicBezTo>
                  <a:cubicBezTo>
                    <a:pt x="197" y="373"/>
                    <a:pt x="197" y="373"/>
                    <a:pt x="197" y="373"/>
                  </a:cubicBezTo>
                  <a:cubicBezTo>
                    <a:pt x="197" y="373"/>
                    <a:pt x="197" y="373"/>
                    <a:pt x="197" y="373"/>
                  </a:cubicBezTo>
                  <a:cubicBezTo>
                    <a:pt x="197" y="373"/>
                    <a:pt x="197" y="373"/>
                    <a:pt x="197" y="373"/>
                  </a:cubicBezTo>
                  <a:cubicBezTo>
                    <a:pt x="197" y="373"/>
                    <a:pt x="197" y="373"/>
                    <a:pt x="197" y="373"/>
                  </a:cubicBezTo>
                  <a:cubicBezTo>
                    <a:pt x="197" y="373"/>
                    <a:pt x="197" y="373"/>
                    <a:pt x="197" y="373"/>
                  </a:cubicBezTo>
                  <a:cubicBezTo>
                    <a:pt x="197" y="374"/>
                    <a:pt x="197" y="374"/>
                    <a:pt x="197" y="374"/>
                  </a:cubicBezTo>
                  <a:cubicBezTo>
                    <a:pt x="197" y="374"/>
                    <a:pt x="197" y="374"/>
                    <a:pt x="197" y="374"/>
                  </a:cubicBezTo>
                  <a:cubicBezTo>
                    <a:pt x="197" y="374"/>
                    <a:pt x="197" y="374"/>
                    <a:pt x="197" y="374"/>
                  </a:cubicBezTo>
                  <a:cubicBezTo>
                    <a:pt x="197" y="374"/>
                    <a:pt x="197" y="374"/>
                    <a:pt x="197" y="374"/>
                  </a:cubicBezTo>
                  <a:cubicBezTo>
                    <a:pt x="196" y="374"/>
                    <a:pt x="196" y="374"/>
                    <a:pt x="196" y="374"/>
                  </a:cubicBezTo>
                  <a:cubicBezTo>
                    <a:pt x="195" y="374"/>
                    <a:pt x="195" y="374"/>
                    <a:pt x="195" y="374"/>
                  </a:cubicBezTo>
                  <a:cubicBezTo>
                    <a:pt x="195" y="374"/>
                    <a:pt x="195" y="374"/>
                    <a:pt x="195" y="374"/>
                  </a:cubicBezTo>
                  <a:cubicBezTo>
                    <a:pt x="195" y="374"/>
                    <a:pt x="195" y="374"/>
                    <a:pt x="195" y="374"/>
                  </a:cubicBezTo>
                  <a:cubicBezTo>
                    <a:pt x="195" y="374"/>
                    <a:pt x="195" y="374"/>
                    <a:pt x="195" y="374"/>
                  </a:cubicBezTo>
                  <a:cubicBezTo>
                    <a:pt x="195" y="373"/>
                    <a:pt x="195" y="373"/>
                    <a:pt x="195" y="373"/>
                  </a:cubicBezTo>
                  <a:cubicBezTo>
                    <a:pt x="195" y="373"/>
                    <a:pt x="195" y="373"/>
                    <a:pt x="195" y="373"/>
                  </a:cubicBezTo>
                  <a:cubicBezTo>
                    <a:pt x="196" y="373"/>
                    <a:pt x="196" y="373"/>
                    <a:pt x="196" y="373"/>
                  </a:cubicBezTo>
                  <a:cubicBezTo>
                    <a:pt x="196" y="373"/>
                    <a:pt x="196" y="373"/>
                    <a:pt x="196" y="373"/>
                  </a:cubicBezTo>
                  <a:cubicBezTo>
                    <a:pt x="196" y="372"/>
                    <a:pt x="196" y="372"/>
                    <a:pt x="196" y="372"/>
                  </a:cubicBezTo>
                  <a:cubicBezTo>
                    <a:pt x="195" y="372"/>
                    <a:pt x="195" y="372"/>
                    <a:pt x="195" y="372"/>
                  </a:cubicBezTo>
                  <a:cubicBezTo>
                    <a:pt x="195" y="372"/>
                    <a:pt x="195" y="372"/>
                    <a:pt x="195" y="372"/>
                  </a:cubicBezTo>
                  <a:cubicBezTo>
                    <a:pt x="195" y="372"/>
                    <a:pt x="195" y="372"/>
                    <a:pt x="195" y="372"/>
                  </a:cubicBezTo>
                  <a:cubicBezTo>
                    <a:pt x="195" y="372"/>
                    <a:pt x="195" y="372"/>
                    <a:pt x="195" y="372"/>
                  </a:cubicBezTo>
                  <a:cubicBezTo>
                    <a:pt x="195" y="372"/>
                    <a:pt x="195" y="372"/>
                    <a:pt x="195" y="372"/>
                  </a:cubicBezTo>
                  <a:cubicBezTo>
                    <a:pt x="195" y="372"/>
                    <a:pt x="195" y="372"/>
                    <a:pt x="195" y="372"/>
                  </a:cubicBezTo>
                  <a:cubicBezTo>
                    <a:pt x="194" y="372"/>
                    <a:pt x="194" y="372"/>
                    <a:pt x="194" y="372"/>
                  </a:cubicBezTo>
                  <a:cubicBezTo>
                    <a:pt x="194" y="371"/>
                    <a:pt x="194" y="371"/>
                    <a:pt x="194" y="371"/>
                  </a:cubicBezTo>
                  <a:cubicBezTo>
                    <a:pt x="194" y="371"/>
                    <a:pt x="194" y="371"/>
                    <a:pt x="194" y="371"/>
                  </a:cubicBezTo>
                  <a:cubicBezTo>
                    <a:pt x="194" y="371"/>
                    <a:pt x="194" y="371"/>
                    <a:pt x="195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5" y="369"/>
                    <a:pt x="195" y="369"/>
                    <a:pt x="195" y="369"/>
                  </a:cubicBezTo>
                  <a:cubicBezTo>
                    <a:pt x="195" y="369"/>
                    <a:pt x="195" y="369"/>
                    <a:pt x="195" y="369"/>
                  </a:cubicBezTo>
                  <a:cubicBezTo>
                    <a:pt x="195" y="369"/>
                    <a:pt x="195" y="369"/>
                    <a:pt x="195" y="369"/>
                  </a:cubicBezTo>
                  <a:cubicBezTo>
                    <a:pt x="195" y="369"/>
                    <a:pt x="195" y="369"/>
                    <a:pt x="195" y="369"/>
                  </a:cubicBezTo>
                  <a:cubicBezTo>
                    <a:pt x="195" y="369"/>
                    <a:pt x="195" y="369"/>
                    <a:pt x="195" y="369"/>
                  </a:cubicBezTo>
                  <a:cubicBezTo>
                    <a:pt x="195" y="369"/>
                    <a:pt x="195" y="369"/>
                    <a:pt x="195" y="369"/>
                  </a:cubicBezTo>
                  <a:cubicBezTo>
                    <a:pt x="195" y="369"/>
                    <a:pt x="195" y="369"/>
                    <a:pt x="195" y="369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5" y="370"/>
                    <a:pt x="195" y="370"/>
                    <a:pt x="195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69"/>
                    <a:pt x="194" y="369"/>
                    <a:pt x="194" y="369"/>
                  </a:cubicBezTo>
                  <a:cubicBezTo>
                    <a:pt x="194" y="369"/>
                    <a:pt x="194" y="369"/>
                    <a:pt x="194" y="369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0"/>
                    <a:pt x="194" y="370"/>
                    <a:pt x="194" y="370"/>
                  </a:cubicBezTo>
                  <a:cubicBezTo>
                    <a:pt x="194" y="372"/>
                    <a:pt x="194" y="372"/>
                    <a:pt x="194" y="372"/>
                  </a:cubicBezTo>
                  <a:cubicBezTo>
                    <a:pt x="194" y="372"/>
                    <a:pt x="194" y="372"/>
                    <a:pt x="194" y="372"/>
                  </a:cubicBezTo>
                  <a:cubicBezTo>
                    <a:pt x="194" y="372"/>
                    <a:pt x="194" y="372"/>
                    <a:pt x="194" y="372"/>
                  </a:cubicBezTo>
                  <a:cubicBezTo>
                    <a:pt x="194" y="372"/>
                    <a:pt x="194" y="372"/>
                    <a:pt x="194" y="372"/>
                  </a:cubicBezTo>
                  <a:cubicBezTo>
                    <a:pt x="194" y="373"/>
                    <a:pt x="194" y="373"/>
                    <a:pt x="194" y="373"/>
                  </a:cubicBezTo>
                  <a:cubicBezTo>
                    <a:pt x="194" y="373"/>
                    <a:pt x="194" y="373"/>
                    <a:pt x="194" y="373"/>
                  </a:cubicBezTo>
                  <a:cubicBezTo>
                    <a:pt x="194" y="373"/>
                    <a:pt x="194" y="373"/>
                    <a:pt x="194" y="373"/>
                  </a:cubicBezTo>
                  <a:cubicBezTo>
                    <a:pt x="194" y="374"/>
                    <a:pt x="194" y="374"/>
                    <a:pt x="194" y="374"/>
                  </a:cubicBezTo>
                  <a:cubicBezTo>
                    <a:pt x="194" y="374"/>
                    <a:pt x="194" y="374"/>
                    <a:pt x="194" y="374"/>
                  </a:cubicBezTo>
                  <a:cubicBezTo>
                    <a:pt x="194" y="374"/>
                    <a:pt x="194" y="374"/>
                    <a:pt x="194" y="374"/>
                  </a:cubicBezTo>
                  <a:cubicBezTo>
                    <a:pt x="195" y="375"/>
                    <a:pt x="195" y="375"/>
                    <a:pt x="195" y="375"/>
                  </a:cubicBezTo>
                  <a:cubicBezTo>
                    <a:pt x="195" y="375"/>
                    <a:pt x="195" y="375"/>
                    <a:pt x="195" y="375"/>
                  </a:cubicBezTo>
                  <a:cubicBezTo>
                    <a:pt x="195" y="375"/>
                    <a:pt x="195" y="375"/>
                    <a:pt x="195" y="375"/>
                  </a:cubicBezTo>
                  <a:cubicBezTo>
                    <a:pt x="195" y="376"/>
                    <a:pt x="195" y="376"/>
                    <a:pt x="195" y="376"/>
                  </a:cubicBezTo>
                  <a:cubicBezTo>
                    <a:pt x="195" y="377"/>
                    <a:pt x="195" y="377"/>
                    <a:pt x="195" y="377"/>
                  </a:cubicBezTo>
                  <a:cubicBezTo>
                    <a:pt x="195" y="377"/>
                    <a:pt x="195" y="377"/>
                    <a:pt x="195" y="377"/>
                  </a:cubicBezTo>
                  <a:cubicBezTo>
                    <a:pt x="194" y="377"/>
                    <a:pt x="194" y="377"/>
                    <a:pt x="194" y="377"/>
                  </a:cubicBezTo>
                  <a:cubicBezTo>
                    <a:pt x="194" y="378"/>
                    <a:pt x="194" y="378"/>
                    <a:pt x="194" y="378"/>
                  </a:cubicBezTo>
                  <a:cubicBezTo>
                    <a:pt x="194" y="378"/>
                    <a:pt x="194" y="378"/>
                    <a:pt x="194" y="378"/>
                  </a:cubicBezTo>
                  <a:cubicBezTo>
                    <a:pt x="194" y="378"/>
                    <a:pt x="194" y="378"/>
                    <a:pt x="194" y="378"/>
                  </a:cubicBezTo>
                  <a:cubicBezTo>
                    <a:pt x="194" y="378"/>
                    <a:pt x="194" y="378"/>
                    <a:pt x="194" y="378"/>
                  </a:cubicBezTo>
                  <a:cubicBezTo>
                    <a:pt x="194" y="378"/>
                    <a:pt x="194" y="378"/>
                    <a:pt x="194" y="378"/>
                  </a:cubicBezTo>
                  <a:cubicBezTo>
                    <a:pt x="194" y="378"/>
                    <a:pt x="194" y="378"/>
                    <a:pt x="194" y="378"/>
                  </a:cubicBezTo>
                  <a:cubicBezTo>
                    <a:pt x="194" y="378"/>
                    <a:pt x="194" y="378"/>
                    <a:pt x="194" y="378"/>
                  </a:cubicBezTo>
                  <a:cubicBezTo>
                    <a:pt x="194" y="378"/>
                    <a:pt x="194" y="378"/>
                    <a:pt x="194" y="378"/>
                  </a:cubicBezTo>
                  <a:cubicBezTo>
                    <a:pt x="194" y="378"/>
                    <a:pt x="194" y="378"/>
                    <a:pt x="194" y="378"/>
                  </a:cubicBezTo>
                  <a:cubicBezTo>
                    <a:pt x="194" y="378"/>
                    <a:pt x="194" y="378"/>
                    <a:pt x="194" y="378"/>
                  </a:cubicBezTo>
                  <a:cubicBezTo>
                    <a:pt x="194" y="378"/>
                    <a:pt x="194" y="378"/>
                    <a:pt x="194" y="378"/>
                  </a:cubicBezTo>
                  <a:cubicBezTo>
                    <a:pt x="193" y="378"/>
                    <a:pt x="193" y="378"/>
                    <a:pt x="193" y="378"/>
                  </a:cubicBezTo>
                  <a:cubicBezTo>
                    <a:pt x="193" y="378"/>
                    <a:pt x="193" y="378"/>
                    <a:pt x="193" y="378"/>
                  </a:cubicBezTo>
                  <a:cubicBezTo>
                    <a:pt x="191" y="378"/>
                    <a:pt x="191" y="378"/>
                    <a:pt x="191" y="378"/>
                  </a:cubicBezTo>
                  <a:cubicBezTo>
                    <a:pt x="191" y="378"/>
                    <a:pt x="191" y="378"/>
                    <a:pt x="191" y="378"/>
                  </a:cubicBezTo>
                  <a:cubicBezTo>
                    <a:pt x="191" y="378"/>
                    <a:pt x="191" y="378"/>
                    <a:pt x="191" y="378"/>
                  </a:cubicBezTo>
                  <a:cubicBezTo>
                    <a:pt x="191" y="377"/>
                    <a:pt x="191" y="377"/>
                    <a:pt x="191" y="377"/>
                  </a:cubicBezTo>
                  <a:cubicBezTo>
                    <a:pt x="191" y="377"/>
                    <a:pt x="191" y="377"/>
                    <a:pt x="191" y="377"/>
                  </a:cubicBezTo>
                  <a:cubicBezTo>
                    <a:pt x="191" y="377"/>
                    <a:pt x="191" y="377"/>
                    <a:pt x="191" y="377"/>
                  </a:cubicBezTo>
                  <a:cubicBezTo>
                    <a:pt x="191" y="378"/>
                    <a:pt x="191" y="378"/>
                    <a:pt x="191" y="378"/>
                  </a:cubicBezTo>
                  <a:cubicBezTo>
                    <a:pt x="191" y="378"/>
                    <a:pt x="191" y="378"/>
                    <a:pt x="191" y="378"/>
                  </a:cubicBezTo>
                  <a:cubicBezTo>
                    <a:pt x="191" y="378"/>
                    <a:pt x="191" y="378"/>
                    <a:pt x="191" y="378"/>
                  </a:cubicBezTo>
                  <a:cubicBezTo>
                    <a:pt x="190" y="378"/>
                    <a:pt x="190" y="378"/>
                    <a:pt x="190" y="378"/>
                  </a:cubicBezTo>
                  <a:cubicBezTo>
                    <a:pt x="190" y="378"/>
                    <a:pt x="190" y="378"/>
                    <a:pt x="190" y="378"/>
                  </a:cubicBezTo>
                  <a:cubicBezTo>
                    <a:pt x="190" y="378"/>
                    <a:pt x="190" y="378"/>
                    <a:pt x="190" y="378"/>
                  </a:cubicBezTo>
                  <a:cubicBezTo>
                    <a:pt x="191" y="378"/>
                    <a:pt x="191" y="378"/>
                    <a:pt x="191" y="378"/>
                  </a:cubicBezTo>
                  <a:cubicBezTo>
                    <a:pt x="191" y="378"/>
                    <a:pt x="191" y="378"/>
                    <a:pt x="191" y="378"/>
                  </a:cubicBezTo>
                  <a:cubicBezTo>
                    <a:pt x="191" y="379"/>
                    <a:pt x="191" y="379"/>
                    <a:pt x="191" y="379"/>
                  </a:cubicBezTo>
                  <a:cubicBezTo>
                    <a:pt x="190" y="379"/>
                    <a:pt x="190" y="379"/>
                    <a:pt x="190" y="379"/>
                  </a:cubicBezTo>
                  <a:cubicBezTo>
                    <a:pt x="190" y="379"/>
                    <a:pt x="190" y="379"/>
                    <a:pt x="190" y="379"/>
                  </a:cubicBezTo>
                  <a:cubicBezTo>
                    <a:pt x="190" y="379"/>
                    <a:pt x="190" y="379"/>
                    <a:pt x="190" y="379"/>
                  </a:cubicBezTo>
                  <a:cubicBezTo>
                    <a:pt x="190" y="379"/>
                    <a:pt x="190" y="379"/>
                    <a:pt x="190" y="379"/>
                  </a:cubicBezTo>
                  <a:cubicBezTo>
                    <a:pt x="189" y="379"/>
                    <a:pt x="189" y="379"/>
                    <a:pt x="189" y="379"/>
                  </a:cubicBezTo>
                  <a:cubicBezTo>
                    <a:pt x="189" y="379"/>
                    <a:pt x="189" y="379"/>
                    <a:pt x="189" y="379"/>
                  </a:cubicBezTo>
                  <a:cubicBezTo>
                    <a:pt x="189" y="379"/>
                    <a:pt x="189" y="379"/>
                    <a:pt x="189" y="379"/>
                  </a:cubicBezTo>
                  <a:cubicBezTo>
                    <a:pt x="189" y="379"/>
                    <a:pt x="189" y="379"/>
                    <a:pt x="189" y="379"/>
                  </a:cubicBezTo>
                  <a:cubicBezTo>
                    <a:pt x="189" y="379"/>
                    <a:pt x="189" y="379"/>
                    <a:pt x="189" y="379"/>
                  </a:cubicBezTo>
                  <a:cubicBezTo>
                    <a:pt x="189" y="379"/>
                    <a:pt x="189" y="379"/>
                    <a:pt x="189" y="379"/>
                  </a:cubicBezTo>
                  <a:cubicBezTo>
                    <a:pt x="188" y="379"/>
                    <a:pt x="188" y="379"/>
                    <a:pt x="188" y="379"/>
                  </a:cubicBezTo>
                  <a:cubicBezTo>
                    <a:pt x="187" y="379"/>
                    <a:pt x="187" y="379"/>
                    <a:pt x="187" y="379"/>
                  </a:cubicBezTo>
                  <a:cubicBezTo>
                    <a:pt x="186" y="378"/>
                    <a:pt x="186" y="378"/>
                    <a:pt x="186" y="378"/>
                  </a:cubicBezTo>
                  <a:cubicBezTo>
                    <a:pt x="186" y="378"/>
                    <a:pt x="186" y="378"/>
                    <a:pt x="186" y="378"/>
                  </a:cubicBezTo>
                  <a:cubicBezTo>
                    <a:pt x="186" y="378"/>
                    <a:pt x="186" y="378"/>
                    <a:pt x="186" y="378"/>
                  </a:cubicBezTo>
                  <a:cubicBezTo>
                    <a:pt x="186" y="377"/>
                    <a:pt x="186" y="377"/>
                    <a:pt x="186" y="377"/>
                  </a:cubicBezTo>
                  <a:cubicBezTo>
                    <a:pt x="186" y="378"/>
                    <a:pt x="186" y="378"/>
                    <a:pt x="186" y="378"/>
                  </a:cubicBezTo>
                  <a:cubicBezTo>
                    <a:pt x="186" y="378"/>
                    <a:pt x="186" y="378"/>
                    <a:pt x="186" y="378"/>
                  </a:cubicBezTo>
                  <a:cubicBezTo>
                    <a:pt x="186" y="378"/>
                    <a:pt x="186" y="378"/>
                    <a:pt x="186" y="378"/>
                  </a:cubicBezTo>
                  <a:cubicBezTo>
                    <a:pt x="187" y="378"/>
                    <a:pt x="187" y="378"/>
                    <a:pt x="187" y="378"/>
                  </a:cubicBezTo>
                  <a:cubicBezTo>
                    <a:pt x="187" y="378"/>
                    <a:pt x="187" y="378"/>
                    <a:pt x="187" y="378"/>
                  </a:cubicBezTo>
                  <a:cubicBezTo>
                    <a:pt x="187" y="377"/>
                    <a:pt x="187" y="377"/>
                    <a:pt x="187" y="377"/>
                  </a:cubicBezTo>
                  <a:cubicBezTo>
                    <a:pt x="187" y="377"/>
                    <a:pt x="187" y="377"/>
                    <a:pt x="187" y="377"/>
                  </a:cubicBezTo>
                  <a:cubicBezTo>
                    <a:pt x="187" y="377"/>
                    <a:pt x="187" y="377"/>
                    <a:pt x="187" y="377"/>
                  </a:cubicBezTo>
                  <a:cubicBezTo>
                    <a:pt x="187" y="376"/>
                    <a:pt x="187" y="376"/>
                    <a:pt x="187" y="376"/>
                  </a:cubicBezTo>
                  <a:cubicBezTo>
                    <a:pt x="186" y="376"/>
                    <a:pt x="186" y="376"/>
                    <a:pt x="186" y="376"/>
                  </a:cubicBezTo>
                  <a:cubicBezTo>
                    <a:pt x="186" y="376"/>
                    <a:pt x="186" y="376"/>
                    <a:pt x="186" y="376"/>
                  </a:cubicBezTo>
                  <a:cubicBezTo>
                    <a:pt x="186" y="376"/>
                    <a:pt x="186" y="376"/>
                    <a:pt x="186" y="376"/>
                  </a:cubicBezTo>
                  <a:cubicBezTo>
                    <a:pt x="186" y="377"/>
                    <a:pt x="186" y="377"/>
                    <a:pt x="186" y="377"/>
                  </a:cubicBezTo>
                  <a:cubicBezTo>
                    <a:pt x="187" y="377"/>
                    <a:pt x="187" y="377"/>
                    <a:pt x="187" y="377"/>
                  </a:cubicBezTo>
                  <a:cubicBezTo>
                    <a:pt x="186" y="377"/>
                    <a:pt x="186" y="377"/>
                    <a:pt x="186" y="377"/>
                  </a:cubicBezTo>
                  <a:cubicBezTo>
                    <a:pt x="186" y="377"/>
                    <a:pt x="186" y="377"/>
                    <a:pt x="186" y="377"/>
                  </a:cubicBezTo>
                  <a:cubicBezTo>
                    <a:pt x="186" y="376"/>
                    <a:pt x="186" y="376"/>
                    <a:pt x="186" y="376"/>
                  </a:cubicBezTo>
                  <a:cubicBezTo>
                    <a:pt x="185" y="376"/>
                    <a:pt x="185" y="376"/>
                    <a:pt x="185" y="376"/>
                  </a:cubicBezTo>
                  <a:cubicBezTo>
                    <a:pt x="185" y="376"/>
                    <a:pt x="185" y="376"/>
                    <a:pt x="185" y="376"/>
                  </a:cubicBezTo>
                  <a:cubicBezTo>
                    <a:pt x="185" y="375"/>
                    <a:pt x="185" y="375"/>
                    <a:pt x="185" y="375"/>
                  </a:cubicBezTo>
                  <a:cubicBezTo>
                    <a:pt x="185" y="375"/>
                    <a:pt x="185" y="375"/>
                    <a:pt x="185" y="375"/>
                  </a:cubicBezTo>
                  <a:cubicBezTo>
                    <a:pt x="185" y="374"/>
                    <a:pt x="185" y="374"/>
                    <a:pt x="185" y="374"/>
                  </a:cubicBezTo>
                  <a:cubicBezTo>
                    <a:pt x="185" y="374"/>
                    <a:pt x="185" y="374"/>
                    <a:pt x="185" y="374"/>
                  </a:cubicBezTo>
                  <a:cubicBezTo>
                    <a:pt x="184" y="373"/>
                    <a:pt x="184" y="373"/>
                    <a:pt x="184" y="373"/>
                  </a:cubicBezTo>
                  <a:cubicBezTo>
                    <a:pt x="184" y="373"/>
                    <a:pt x="184" y="373"/>
                    <a:pt x="184" y="373"/>
                  </a:cubicBezTo>
                  <a:cubicBezTo>
                    <a:pt x="184" y="373"/>
                    <a:pt x="184" y="373"/>
                    <a:pt x="184" y="373"/>
                  </a:cubicBezTo>
                  <a:cubicBezTo>
                    <a:pt x="185" y="373"/>
                    <a:pt x="185" y="373"/>
                    <a:pt x="185" y="373"/>
                  </a:cubicBezTo>
                  <a:cubicBezTo>
                    <a:pt x="185" y="373"/>
                    <a:pt x="185" y="373"/>
                    <a:pt x="185" y="373"/>
                  </a:cubicBezTo>
                  <a:cubicBezTo>
                    <a:pt x="185" y="373"/>
                    <a:pt x="185" y="373"/>
                    <a:pt x="185" y="373"/>
                  </a:cubicBezTo>
                  <a:cubicBezTo>
                    <a:pt x="185" y="373"/>
                    <a:pt x="185" y="373"/>
                    <a:pt x="185" y="373"/>
                  </a:cubicBezTo>
                  <a:cubicBezTo>
                    <a:pt x="184" y="373"/>
                    <a:pt x="184" y="373"/>
                    <a:pt x="184" y="373"/>
                  </a:cubicBezTo>
                  <a:cubicBezTo>
                    <a:pt x="184" y="373"/>
                    <a:pt x="184" y="373"/>
                    <a:pt x="184" y="373"/>
                  </a:cubicBezTo>
                  <a:cubicBezTo>
                    <a:pt x="184" y="373"/>
                    <a:pt x="184" y="373"/>
                    <a:pt x="184" y="373"/>
                  </a:cubicBezTo>
                  <a:cubicBezTo>
                    <a:pt x="184" y="374"/>
                    <a:pt x="184" y="374"/>
                    <a:pt x="184" y="374"/>
                  </a:cubicBezTo>
                  <a:cubicBezTo>
                    <a:pt x="184" y="373"/>
                    <a:pt x="184" y="373"/>
                    <a:pt x="184" y="373"/>
                  </a:cubicBezTo>
                  <a:cubicBezTo>
                    <a:pt x="184" y="373"/>
                    <a:pt x="184" y="373"/>
                    <a:pt x="184" y="373"/>
                  </a:cubicBezTo>
                  <a:cubicBezTo>
                    <a:pt x="183" y="373"/>
                    <a:pt x="183" y="373"/>
                    <a:pt x="183" y="373"/>
                  </a:cubicBezTo>
                  <a:cubicBezTo>
                    <a:pt x="182" y="371"/>
                    <a:pt x="182" y="371"/>
                    <a:pt x="182" y="371"/>
                  </a:cubicBezTo>
                  <a:cubicBezTo>
                    <a:pt x="183" y="371"/>
                    <a:pt x="183" y="371"/>
                    <a:pt x="183" y="371"/>
                  </a:cubicBezTo>
                  <a:cubicBezTo>
                    <a:pt x="183" y="371"/>
                    <a:pt x="183" y="371"/>
                    <a:pt x="183" y="371"/>
                  </a:cubicBezTo>
                  <a:cubicBezTo>
                    <a:pt x="183" y="371"/>
                    <a:pt x="183" y="371"/>
                    <a:pt x="183" y="371"/>
                  </a:cubicBezTo>
                  <a:cubicBezTo>
                    <a:pt x="183" y="371"/>
                    <a:pt x="183" y="371"/>
                    <a:pt x="183" y="371"/>
                  </a:cubicBezTo>
                  <a:cubicBezTo>
                    <a:pt x="183" y="371"/>
                    <a:pt x="183" y="371"/>
                    <a:pt x="183" y="371"/>
                  </a:cubicBezTo>
                  <a:cubicBezTo>
                    <a:pt x="183" y="371"/>
                    <a:pt x="183" y="371"/>
                    <a:pt x="183" y="371"/>
                  </a:cubicBezTo>
                  <a:cubicBezTo>
                    <a:pt x="183" y="370"/>
                    <a:pt x="183" y="370"/>
                    <a:pt x="183" y="370"/>
                  </a:cubicBezTo>
                  <a:cubicBezTo>
                    <a:pt x="183" y="370"/>
                    <a:pt x="183" y="370"/>
                    <a:pt x="183" y="370"/>
                  </a:cubicBezTo>
                  <a:cubicBezTo>
                    <a:pt x="183" y="370"/>
                    <a:pt x="183" y="370"/>
                    <a:pt x="183" y="370"/>
                  </a:cubicBezTo>
                  <a:cubicBezTo>
                    <a:pt x="183" y="370"/>
                    <a:pt x="183" y="370"/>
                    <a:pt x="183" y="370"/>
                  </a:cubicBezTo>
                  <a:cubicBezTo>
                    <a:pt x="183" y="370"/>
                    <a:pt x="183" y="370"/>
                    <a:pt x="183" y="370"/>
                  </a:cubicBezTo>
                  <a:cubicBezTo>
                    <a:pt x="183" y="370"/>
                    <a:pt x="183" y="370"/>
                    <a:pt x="183" y="370"/>
                  </a:cubicBezTo>
                  <a:cubicBezTo>
                    <a:pt x="182" y="370"/>
                    <a:pt x="182" y="370"/>
                    <a:pt x="182" y="370"/>
                  </a:cubicBezTo>
                  <a:cubicBezTo>
                    <a:pt x="182" y="370"/>
                    <a:pt x="182" y="370"/>
                    <a:pt x="182" y="370"/>
                  </a:cubicBezTo>
                  <a:cubicBezTo>
                    <a:pt x="182" y="370"/>
                    <a:pt x="182" y="370"/>
                    <a:pt x="182" y="370"/>
                  </a:cubicBezTo>
                  <a:cubicBezTo>
                    <a:pt x="182" y="370"/>
                    <a:pt x="182" y="370"/>
                    <a:pt x="182" y="370"/>
                  </a:cubicBezTo>
                  <a:cubicBezTo>
                    <a:pt x="182" y="369"/>
                    <a:pt x="182" y="369"/>
                    <a:pt x="182" y="369"/>
                  </a:cubicBezTo>
                  <a:cubicBezTo>
                    <a:pt x="182" y="369"/>
                    <a:pt x="182" y="369"/>
                    <a:pt x="182" y="369"/>
                  </a:cubicBezTo>
                  <a:cubicBezTo>
                    <a:pt x="181" y="369"/>
                    <a:pt x="181" y="369"/>
                    <a:pt x="181" y="369"/>
                  </a:cubicBezTo>
                  <a:cubicBezTo>
                    <a:pt x="181" y="369"/>
                    <a:pt x="181" y="369"/>
                    <a:pt x="181" y="369"/>
                  </a:cubicBezTo>
                  <a:cubicBezTo>
                    <a:pt x="181" y="369"/>
                    <a:pt x="181" y="369"/>
                    <a:pt x="181" y="369"/>
                  </a:cubicBezTo>
                  <a:cubicBezTo>
                    <a:pt x="181" y="368"/>
                    <a:pt x="181" y="368"/>
                    <a:pt x="181" y="368"/>
                  </a:cubicBezTo>
                  <a:cubicBezTo>
                    <a:pt x="181" y="368"/>
                    <a:pt x="181" y="368"/>
                    <a:pt x="181" y="368"/>
                  </a:cubicBezTo>
                  <a:cubicBezTo>
                    <a:pt x="181" y="368"/>
                    <a:pt x="181" y="368"/>
                    <a:pt x="181" y="368"/>
                  </a:cubicBezTo>
                  <a:cubicBezTo>
                    <a:pt x="181" y="368"/>
                    <a:pt x="181" y="368"/>
                    <a:pt x="181" y="368"/>
                  </a:cubicBezTo>
                  <a:cubicBezTo>
                    <a:pt x="180" y="368"/>
                    <a:pt x="180" y="368"/>
                    <a:pt x="180" y="368"/>
                  </a:cubicBezTo>
                  <a:cubicBezTo>
                    <a:pt x="180" y="368"/>
                    <a:pt x="180" y="368"/>
                    <a:pt x="180" y="368"/>
                  </a:cubicBezTo>
                  <a:cubicBezTo>
                    <a:pt x="179" y="368"/>
                    <a:pt x="179" y="368"/>
                    <a:pt x="179" y="368"/>
                  </a:cubicBezTo>
                  <a:cubicBezTo>
                    <a:pt x="179" y="368"/>
                    <a:pt x="179" y="368"/>
                    <a:pt x="179" y="368"/>
                  </a:cubicBezTo>
                  <a:cubicBezTo>
                    <a:pt x="179" y="368"/>
                    <a:pt x="179" y="368"/>
                    <a:pt x="179" y="368"/>
                  </a:cubicBezTo>
                  <a:cubicBezTo>
                    <a:pt x="179" y="369"/>
                    <a:pt x="179" y="369"/>
                    <a:pt x="179" y="369"/>
                  </a:cubicBezTo>
                  <a:cubicBezTo>
                    <a:pt x="178" y="368"/>
                    <a:pt x="178" y="368"/>
                    <a:pt x="178" y="368"/>
                  </a:cubicBezTo>
                  <a:cubicBezTo>
                    <a:pt x="178" y="368"/>
                    <a:pt x="178" y="368"/>
                    <a:pt x="178" y="368"/>
                  </a:cubicBezTo>
                  <a:cubicBezTo>
                    <a:pt x="178" y="369"/>
                    <a:pt x="178" y="369"/>
                    <a:pt x="178" y="369"/>
                  </a:cubicBezTo>
                  <a:cubicBezTo>
                    <a:pt x="178" y="369"/>
                    <a:pt x="178" y="369"/>
                    <a:pt x="178" y="369"/>
                  </a:cubicBezTo>
                  <a:cubicBezTo>
                    <a:pt x="178" y="369"/>
                    <a:pt x="178" y="369"/>
                    <a:pt x="178" y="369"/>
                  </a:cubicBezTo>
                  <a:cubicBezTo>
                    <a:pt x="177" y="369"/>
                    <a:pt x="177" y="369"/>
                    <a:pt x="177" y="369"/>
                  </a:cubicBezTo>
                  <a:cubicBezTo>
                    <a:pt x="177" y="370"/>
                    <a:pt x="177" y="370"/>
                    <a:pt x="177" y="370"/>
                  </a:cubicBezTo>
                  <a:cubicBezTo>
                    <a:pt x="177" y="370"/>
                    <a:pt x="177" y="370"/>
                    <a:pt x="177" y="370"/>
                  </a:cubicBezTo>
                  <a:cubicBezTo>
                    <a:pt x="176" y="370"/>
                    <a:pt x="176" y="370"/>
                    <a:pt x="176" y="370"/>
                  </a:cubicBezTo>
                  <a:cubicBezTo>
                    <a:pt x="176" y="371"/>
                    <a:pt x="176" y="371"/>
                    <a:pt x="176" y="371"/>
                  </a:cubicBezTo>
                  <a:cubicBezTo>
                    <a:pt x="176" y="371"/>
                    <a:pt x="176" y="371"/>
                    <a:pt x="176" y="371"/>
                  </a:cubicBezTo>
                  <a:cubicBezTo>
                    <a:pt x="176" y="371"/>
                    <a:pt x="176" y="371"/>
                    <a:pt x="176" y="371"/>
                  </a:cubicBezTo>
                  <a:cubicBezTo>
                    <a:pt x="176" y="372"/>
                    <a:pt x="176" y="372"/>
                    <a:pt x="176" y="372"/>
                  </a:cubicBezTo>
                  <a:cubicBezTo>
                    <a:pt x="176" y="372"/>
                    <a:pt x="176" y="372"/>
                    <a:pt x="176" y="372"/>
                  </a:cubicBezTo>
                  <a:cubicBezTo>
                    <a:pt x="176" y="372"/>
                    <a:pt x="176" y="372"/>
                    <a:pt x="176" y="372"/>
                  </a:cubicBezTo>
                  <a:cubicBezTo>
                    <a:pt x="176" y="373"/>
                    <a:pt x="176" y="373"/>
                    <a:pt x="176" y="373"/>
                  </a:cubicBezTo>
                  <a:cubicBezTo>
                    <a:pt x="176" y="373"/>
                    <a:pt x="176" y="373"/>
                    <a:pt x="176" y="373"/>
                  </a:cubicBezTo>
                  <a:cubicBezTo>
                    <a:pt x="175" y="374"/>
                    <a:pt x="175" y="374"/>
                    <a:pt x="175" y="374"/>
                  </a:cubicBezTo>
                  <a:cubicBezTo>
                    <a:pt x="175" y="375"/>
                    <a:pt x="175" y="375"/>
                    <a:pt x="175" y="375"/>
                  </a:cubicBezTo>
                  <a:cubicBezTo>
                    <a:pt x="174" y="376"/>
                    <a:pt x="174" y="376"/>
                    <a:pt x="174" y="376"/>
                  </a:cubicBezTo>
                  <a:cubicBezTo>
                    <a:pt x="175" y="376"/>
                    <a:pt x="175" y="376"/>
                    <a:pt x="175" y="376"/>
                  </a:cubicBezTo>
                  <a:cubicBezTo>
                    <a:pt x="174" y="376"/>
                    <a:pt x="174" y="376"/>
                    <a:pt x="174" y="376"/>
                  </a:cubicBezTo>
                  <a:cubicBezTo>
                    <a:pt x="174" y="376"/>
                    <a:pt x="174" y="376"/>
                    <a:pt x="174" y="376"/>
                  </a:cubicBezTo>
                  <a:cubicBezTo>
                    <a:pt x="174" y="377"/>
                    <a:pt x="174" y="377"/>
                    <a:pt x="174" y="377"/>
                  </a:cubicBezTo>
                  <a:cubicBezTo>
                    <a:pt x="174" y="377"/>
                    <a:pt x="174" y="377"/>
                    <a:pt x="174" y="377"/>
                  </a:cubicBezTo>
                  <a:cubicBezTo>
                    <a:pt x="175" y="377"/>
                    <a:pt x="175" y="377"/>
                    <a:pt x="175" y="377"/>
                  </a:cubicBezTo>
                  <a:cubicBezTo>
                    <a:pt x="175" y="377"/>
                    <a:pt x="175" y="377"/>
                    <a:pt x="175" y="377"/>
                  </a:cubicBezTo>
                  <a:cubicBezTo>
                    <a:pt x="175" y="377"/>
                    <a:pt x="175" y="377"/>
                    <a:pt x="175" y="377"/>
                  </a:cubicBezTo>
                  <a:cubicBezTo>
                    <a:pt x="175" y="378"/>
                    <a:pt x="175" y="378"/>
                    <a:pt x="175" y="378"/>
                  </a:cubicBezTo>
                  <a:cubicBezTo>
                    <a:pt x="175" y="378"/>
                    <a:pt x="175" y="378"/>
                    <a:pt x="175" y="378"/>
                  </a:cubicBezTo>
                  <a:cubicBezTo>
                    <a:pt x="175" y="378"/>
                    <a:pt x="175" y="378"/>
                    <a:pt x="175" y="378"/>
                  </a:cubicBezTo>
                  <a:cubicBezTo>
                    <a:pt x="175" y="378"/>
                    <a:pt x="175" y="378"/>
                    <a:pt x="175" y="378"/>
                  </a:cubicBezTo>
                  <a:cubicBezTo>
                    <a:pt x="175" y="379"/>
                    <a:pt x="175" y="379"/>
                    <a:pt x="175" y="379"/>
                  </a:cubicBezTo>
                  <a:cubicBezTo>
                    <a:pt x="175" y="379"/>
                    <a:pt x="175" y="379"/>
                    <a:pt x="175" y="379"/>
                  </a:cubicBezTo>
                  <a:cubicBezTo>
                    <a:pt x="176" y="380"/>
                    <a:pt x="176" y="380"/>
                    <a:pt x="176" y="380"/>
                  </a:cubicBezTo>
                  <a:cubicBezTo>
                    <a:pt x="177" y="382"/>
                    <a:pt x="177" y="382"/>
                    <a:pt x="177" y="382"/>
                  </a:cubicBezTo>
                  <a:cubicBezTo>
                    <a:pt x="177" y="382"/>
                    <a:pt x="177" y="382"/>
                    <a:pt x="177" y="382"/>
                  </a:cubicBezTo>
                  <a:cubicBezTo>
                    <a:pt x="177" y="382"/>
                    <a:pt x="177" y="382"/>
                    <a:pt x="177" y="382"/>
                  </a:cubicBezTo>
                  <a:cubicBezTo>
                    <a:pt x="177" y="382"/>
                    <a:pt x="177" y="382"/>
                    <a:pt x="177" y="382"/>
                  </a:cubicBezTo>
                  <a:cubicBezTo>
                    <a:pt x="177" y="382"/>
                    <a:pt x="177" y="382"/>
                    <a:pt x="177" y="382"/>
                  </a:cubicBezTo>
                  <a:cubicBezTo>
                    <a:pt x="177" y="382"/>
                    <a:pt x="177" y="382"/>
                    <a:pt x="177" y="382"/>
                  </a:cubicBezTo>
                  <a:cubicBezTo>
                    <a:pt x="178" y="382"/>
                    <a:pt x="178" y="382"/>
                    <a:pt x="178" y="382"/>
                  </a:cubicBezTo>
                  <a:cubicBezTo>
                    <a:pt x="178" y="383"/>
                    <a:pt x="178" y="383"/>
                    <a:pt x="178" y="383"/>
                  </a:cubicBezTo>
                  <a:cubicBezTo>
                    <a:pt x="179" y="383"/>
                    <a:pt x="179" y="383"/>
                    <a:pt x="179" y="383"/>
                  </a:cubicBezTo>
                  <a:cubicBezTo>
                    <a:pt x="179" y="383"/>
                    <a:pt x="179" y="383"/>
                    <a:pt x="179" y="383"/>
                  </a:cubicBezTo>
                  <a:cubicBezTo>
                    <a:pt x="179" y="383"/>
                    <a:pt x="179" y="383"/>
                    <a:pt x="179" y="383"/>
                  </a:cubicBezTo>
                  <a:cubicBezTo>
                    <a:pt x="179" y="383"/>
                    <a:pt x="179" y="383"/>
                    <a:pt x="179" y="383"/>
                  </a:cubicBezTo>
                  <a:cubicBezTo>
                    <a:pt x="179" y="384"/>
                    <a:pt x="179" y="384"/>
                    <a:pt x="179" y="384"/>
                  </a:cubicBezTo>
                  <a:cubicBezTo>
                    <a:pt x="179" y="384"/>
                    <a:pt x="179" y="384"/>
                    <a:pt x="179" y="384"/>
                  </a:cubicBezTo>
                  <a:cubicBezTo>
                    <a:pt x="179" y="384"/>
                    <a:pt x="179" y="384"/>
                    <a:pt x="179" y="384"/>
                  </a:cubicBezTo>
                  <a:cubicBezTo>
                    <a:pt x="179" y="384"/>
                    <a:pt x="179" y="384"/>
                    <a:pt x="179" y="384"/>
                  </a:cubicBezTo>
                  <a:cubicBezTo>
                    <a:pt x="179" y="384"/>
                    <a:pt x="179" y="384"/>
                    <a:pt x="179" y="384"/>
                  </a:cubicBezTo>
                  <a:cubicBezTo>
                    <a:pt x="179" y="384"/>
                    <a:pt x="179" y="384"/>
                    <a:pt x="179" y="384"/>
                  </a:cubicBezTo>
                  <a:cubicBezTo>
                    <a:pt x="180" y="384"/>
                    <a:pt x="180" y="384"/>
                    <a:pt x="180" y="384"/>
                  </a:cubicBezTo>
                  <a:cubicBezTo>
                    <a:pt x="180" y="384"/>
                    <a:pt x="180" y="384"/>
                    <a:pt x="180" y="384"/>
                  </a:cubicBezTo>
                  <a:cubicBezTo>
                    <a:pt x="180" y="385"/>
                    <a:pt x="180" y="385"/>
                    <a:pt x="180" y="385"/>
                  </a:cubicBezTo>
                  <a:cubicBezTo>
                    <a:pt x="181" y="385"/>
                    <a:pt x="181" y="385"/>
                    <a:pt x="181" y="385"/>
                  </a:cubicBezTo>
                  <a:cubicBezTo>
                    <a:pt x="181" y="385"/>
                    <a:pt x="181" y="385"/>
                    <a:pt x="181" y="385"/>
                  </a:cubicBezTo>
                  <a:cubicBezTo>
                    <a:pt x="181" y="385"/>
                    <a:pt x="181" y="385"/>
                    <a:pt x="181" y="385"/>
                  </a:cubicBezTo>
                  <a:cubicBezTo>
                    <a:pt x="181" y="386"/>
                    <a:pt x="181" y="386"/>
                    <a:pt x="181" y="386"/>
                  </a:cubicBezTo>
                  <a:cubicBezTo>
                    <a:pt x="181" y="386"/>
                    <a:pt x="181" y="386"/>
                    <a:pt x="181" y="386"/>
                  </a:cubicBezTo>
                  <a:cubicBezTo>
                    <a:pt x="181" y="386"/>
                    <a:pt x="181" y="386"/>
                    <a:pt x="181" y="386"/>
                  </a:cubicBezTo>
                  <a:cubicBezTo>
                    <a:pt x="181" y="387"/>
                    <a:pt x="181" y="387"/>
                    <a:pt x="181" y="387"/>
                  </a:cubicBezTo>
                  <a:cubicBezTo>
                    <a:pt x="181" y="387"/>
                    <a:pt x="181" y="387"/>
                    <a:pt x="181" y="387"/>
                  </a:cubicBezTo>
                  <a:cubicBezTo>
                    <a:pt x="181" y="387"/>
                    <a:pt x="181" y="387"/>
                    <a:pt x="181" y="387"/>
                  </a:cubicBezTo>
                  <a:cubicBezTo>
                    <a:pt x="181" y="387"/>
                    <a:pt x="181" y="387"/>
                    <a:pt x="181" y="387"/>
                  </a:cubicBezTo>
                  <a:cubicBezTo>
                    <a:pt x="181" y="387"/>
                    <a:pt x="181" y="387"/>
                    <a:pt x="181" y="387"/>
                  </a:cubicBezTo>
                  <a:cubicBezTo>
                    <a:pt x="182" y="387"/>
                    <a:pt x="182" y="387"/>
                    <a:pt x="182" y="387"/>
                  </a:cubicBezTo>
                  <a:cubicBezTo>
                    <a:pt x="182" y="387"/>
                    <a:pt x="182" y="387"/>
                    <a:pt x="182" y="387"/>
                  </a:cubicBezTo>
                  <a:cubicBezTo>
                    <a:pt x="183" y="388"/>
                    <a:pt x="183" y="388"/>
                    <a:pt x="183" y="388"/>
                  </a:cubicBezTo>
                  <a:cubicBezTo>
                    <a:pt x="182" y="388"/>
                    <a:pt x="182" y="388"/>
                    <a:pt x="182" y="388"/>
                  </a:cubicBezTo>
                  <a:cubicBezTo>
                    <a:pt x="182" y="388"/>
                    <a:pt x="182" y="388"/>
                    <a:pt x="182" y="388"/>
                  </a:cubicBezTo>
                  <a:cubicBezTo>
                    <a:pt x="182" y="388"/>
                    <a:pt x="182" y="388"/>
                    <a:pt x="182" y="388"/>
                  </a:cubicBezTo>
                  <a:cubicBezTo>
                    <a:pt x="182" y="388"/>
                    <a:pt x="182" y="388"/>
                    <a:pt x="182" y="388"/>
                  </a:cubicBezTo>
                  <a:cubicBezTo>
                    <a:pt x="182" y="388"/>
                    <a:pt x="182" y="388"/>
                    <a:pt x="182" y="388"/>
                  </a:cubicBezTo>
                  <a:cubicBezTo>
                    <a:pt x="182" y="388"/>
                    <a:pt x="182" y="388"/>
                    <a:pt x="182" y="388"/>
                  </a:cubicBezTo>
                  <a:cubicBezTo>
                    <a:pt x="182" y="388"/>
                    <a:pt x="182" y="388"/>
                    <a:pt x="182" y="388"/>
                  </a:cubicBezTo>
                  <a:cubicBezTo>
                    <a:pt x="182" y="388"/>
                    <a:pt x="182" y="388"/>
                    <a:pt x="182" y="388"/>
                  </a:cubicBezTo>
                  <a:cubicBezTo>
                    <a:pt x="182" y="389"/>
                    <a:pt x="182" y="389"/>
                    <a:pt x="182" y="389"/>
                  </a:cubicBezTo>
                  <a:cubicBezTo>
                    <a:pt x="182" y="389"/>
                    <a:pt x="182" y="389"/>
                    <a:pt x="182" y="389"/>
                  </a:cubicBezTo>
                  <a:cubicBezTo>
                    <a:pt x="182" y="389"/>
                    <a:pt x="182" y="389"/>
                    <a:pt x="182" y="389"/>
                  </a:cubicBezTo>
                  <a:cubicBezTo>
                    <a:pt x="182" y="389"/>
                    <a:pt x="182" y="389"/>
                    <a:pt x="182" y="389"/>
                  </a:cubicBezTo>
                  <a:cubicBezTo>
                    <a:pt x="182" y="389"/>
                    <a:pt x="182" y="389"/>
                    <a:pt x="182" y="389"/>
                  </a:cubicBezTo>
                  <a:cubicBezTo>
                    <a:pt x="182" y="389"/>
                    <a:pt x="182" y="389"/>
                    <a:pt x="182" y="389"/>
                  </a:cubicBezTo>
                  <a:cubicBezTo>
                    <a:pt x="182" y="389"/>
                    <a:pt x="182" y="389"/>
                    <a:pt x="182" y="389"/>
                  </a:cubicBezTo>
                  <a:cubicBezTo>
                    <a:pt x="182" y="390"/>
                    <a:pt x="182" y="390"/>
                    <a:pt x="182" y="390"/>
                  </a:cubicBezTo>
                  <a:cubicBezTo>
                    <a:pt x="182" y="390"/>
                    <a:pt x="182" y="390"/>
                    <a:pt x="182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0"/>
                    <a:pt x="183" y="390"/>
                    <a:pt x="183" y="390"/>
                  </a:cubicBezTo>
                  <a:cubicBezTo>
                    <a:pt x="183" y="391"/>
                    <a:pt x="183" y="391"/>
                    <a:pt x="183" y="391"/>
                  </a:cubicBezTo>
                  <a:cubicBezTo>
                    <a:pt x="183" y="391"/>
                    <a:pt x="183" y="391"/>
                    <a:pt x="183" y="391"/>
                  </a:cubicBezTo>
                  <a:cubicBezTo>
                    <a:pt x="184" y="390"/>
                    <a:pt x="184" y="390"/>
                    <a:pt x="184" y="390"/>
                  </a:cubicBezTo>
                  <a:cubicBezTo>
                    <a:pt x="184" y="390"/>
                    <a:pt x="184" y="390"/>
                    <a:pt x="184" y="390"/>
                  </a:cubicBezTo>
                  <a:cubicBezTo>
                    <a:pt x="184" y="390"/>
                    <a:pt x="184" y="390"/>
                    <a:pt x="184" y="390"/>
                  </a:cubicBezTo>
                  <a:cubicBezTo>
                    <a:pt x="185" y="391"/>
                    <a:pt x="185" y="391"/>
                    <a:pt x="185" y="391"/>
                  </a:cubicBezTo>
                  <a:cubicBezTo>
                    <a:pt x="185" y="391"/>
                    <a:pt x="185" y="391"/>
                    <a:pt x="185" y="391"/>
                  </a:cubicBezTo>
                  <a:cubicBezTo>
                    <a:pt x="185" y="391"/>
                    <a:pt x="185" y="391"/>
                    <a:pt x="185" y="391"/>
                  </a:cubicBezTo>
                  <a:cubicBezTo>
                    <a:pt x="185" y="391"/>
                    <a:pt x="185" y="391"/>
                    <a:pt x="185" y="391"/>
                  </a:cubicBezTo>
                  <a:cubicBezTo>
                    <a:pt x="185" y="391"/>
                    <a:pt x="185" y="391"/>
                    <a:pt x="185" y="391"/>
                  </a:cubicBezTo>
                  <a:cubicBezTo>
                    <a:pt x="185" y="392"/>
                    <a:pt x="185" y="392"/>
                    <a:pt x="185" y="392"/>
                  </a:cubicBezTo>
                  <a:cubicBezTo>
                    <a:pt x="185" y="392"/>
                    <a:pt x="185" y="392"/>
                    <a:pt x="185" y="392"/>
                  </a:cubicBezTo>
                  <a:cubicBezTo>
                    <a:pt x="185" y="392"/>
                    <a:pt x="185" y="392"/>
                    <a:pt x="185" y="392"/>
                  </a:cubicBezTo>
                  <a:cubicBezTo>
                    <a:pt x="185" y="392"/>
                    <a:pt x="185" y="392"/>
                    <a:pt x="185" y="392"/>
                  </a:cubicBezTo>
                  <a:cubicBezTo>
                    <a:pt x="185" y="392"/>
                    <a:pt x="185" y="392"/>
                    <a:pt x="185" y="392"/>
                  </a:cubicBezTo>
                  <a:cubicBezTo>
                    <a:pt x="185" y="392"/>
                    <a:pt x="185" y="392"/>
                    <a:pt x="185" y="392"/>
                  </a:cubicBezTo>
                  <a:cubicBezTo>
                    <a:pt x="186" y="392"/>
                    <a:pt x="186" y="392"/>
                    <a:pt x="186" y="392"/>
                  </a:cubicBezTo>
                  <a:cubicBezTo>
                    <a:pt x="186" y="392"/>
                    <a:pt x="186" y="392"/>
                    <a:pt x="186" y="392"/>
                  </a:cubicBezTo>
                  <a:cubicBezTo>
                    <a:pt x="186" y="391"/>
                    <a:pt x="186" y="391"/>
                    <a:pt x="186" y="391"/>
                  </a:cubicBezTo>
                  <a:cubicBezTo>
                    <a:pt x="186" y="390"/>
                    <a:pt x="186" y="390"/>
                    <a:pt x="186" y="390"/>
                  </a:cubicBezTo>
                  <a:cubicBezTo>
                    <a:pt x="187" y="390"/>
                    <a:pt x="187" y="390"/>
                    <a:pt x="187" y="390"/>
                  </a:cubicBezTo>
                  <a:cubicBezTo>
                    <a:pt x="187" y="389"/>
                    <a:pt x="187" y="389"/>
                    <a:pt x="187" y="389"/>
                  </a:cubicBezTo>
                  <a:cubicBezTo>
                    <a:pt x="187" y="389"/>
                    <a:pt x="187" y="389"/>
                    <a:pt x="187" y="389"/>
                  </a:cubicBezTo>
                  <a:cubicBezTo>
                    <a:pt x="187" y="390"/>
                    <a:pt x="187" y="390"/>
                    <a:pt x="187" y="390"/>
                  </a:cubicBezTo>
                  <a:cubicBezTo>
                    <a:pt x="188" y="390"/>
                    <a:pt x="188" y="390"/>
                    <a:pt x="188" y="390"/>
                  </a:cubicBezTo>
                  <a:cubicBezTo>
                    <a:pt x="188" y="391"/>
                    <a:pt x="188" y="391"/>
                    <a:pt x="188" y="391"/>
                  </a:cubicBezTo>
                  <a:cubicBezTo>
                    <a:pt x="189" y="391"/>
                    <a:pt x="189" y="391"/>
                    <a:pt x="189" y="391"/>
                  </a:cubicBezTo>
                  <a:cubicBezTo>
                    <a:pt x="189" y="391"/>
                    <a:pt x="189" y="391"/>
                    <a:pt x="189" y="391"/>
                  </a:cubicBezTo>
                  <a:cubicBezTo>
                    <a:pt x="189" y="391"/>
                    <a:pt x="189" y="391"/>
                    <a:pt x="189" y="391"/>
                  </a:cubicBezTo>
                  <a:cubicBezTo>
                    <a:pt x="189" y="391"/>
                    <a:pt x="189" y="391"/>
                    <a:pt x="189" y="391"/>
                  </a:cubicBezTo>
                  <a:cubicBezTo>
                    <a:pt x="188" y="391"/>
                    <a:pt x="188" y="391"/>
                    <a:pt x="188" y="391"/>
                  </a:cubicBezTo>
                  <a:cubicBezTo>
                    <a:pt x="189" y="392"/>
                    <a:pt x="189" y="392"/>
                    <a:pt x="189" y="392"/>
                  </a:cubicBezTo>
                  <a:cubicBezTo>
                    <a:pt x="189" y="392"/>
                    <a:pt x="189" y="392"/>
                    <a:pt x="189" y="392"/>
                  </a:cubicBezTo>
                  <a:cubicBezTo>
                    <a:pt x="189" y="392"/>
                    <a:pt x="189" y="392"/>
                    <a:pt x="189" y="392"/>
                  </a:cubicBezTo>
                  <a:cubicBezTo>
                    <a:pt x="189" y="392"/>
                    <a:pt x="189" y="392"/>
                    <a:pt x="189" y="392"/>
                  </a:cubicBezTo>
                  <a:cubicBezTo>
                    <a:pt x="189" y="392"/>
                    <a:pt x="189" y="392"/>
                    <a:pt x="189" y="392"/>
                  </a:cubicBezTo>
                  <a:cubicBezTo>
                    <a:pt x="189" y="392"/>
                    <a:pt x="189" y="392"/>
                    <a:pt x="189" y="392"/>
                  </a:cubicBezTo>
                  <a:cubicBezTo>
                    <a:pt x="189" y="393"/>
                    <a:pt x="189" y="393"/>
                    <a:pt x="189" y="393"/>
                  </a:cubicBezTo>
                  <a:cubicBezTo>
                    <a:pt x="189" y="393"/>
                    <a:pt x="189" y="393"/>
                    <a:pt x="189" y="393"/>
                  </a:cubicBezTo>
                  <a:cubicBezTo>
                    <a:pt x="189" y="393"/>
                    <a:pt x="189" y="393"/>
                    <a:pt x="189" y="393"/>
                  </a:cubicBezTo>
                  <a:cubicBezTo>
                    <a:pt x="189" y="393"/>
                    <a:pt x="189" y="393"/>
                    <a:pt x="189" y="393"/>
                  </a:cubicBezTo>
                  <a:cubicBezTo>
                    <a:pt x="189" y="394"/>
                    <a:pt x="189" y="394"/>
                    <a:pt x="189" y="394"/>
                  </a:cubicBezTo>
                  <a:cubicBezTo>
                    <a:pt x="189" y="394"/>
                    <a:pt x="189" y="394"/>
                    <a:pt x="189" y="394"/>
                  </a:cubicBezTo>
                  <a:cubicBezTo>
                    <a:pt x="190" y="394"/>
                    <a:pt x="190" y="394"/>
                    <a:pt x="190" y="394"/>
                  </a:cubicBezTo>
                  <a:cubicBezTo>
                    <a:pt x="190" y="394"/>
                    <a:pt x="190" y="394"/>
                    <a:pt x="190" y="394"/>
                  </a:cubicBezTo>
                  <a:cubicBezTo>
                    <a:pt x="190" y="394"/>
                    <a:pt x="190" y="394"/>
                    <a:pt x="190" y="394"/>
                  </a:cubicBezTo>
                  <a:cubicBezTo>
                    <a:pt x="190" y="394"/>
                    <a:pt x="190" y="394"/>
                    <a:pt x="190" y="394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1" y="393"/>
                    <a:pt x="191" y="393"/>
                    <a:pt x="191" y="393"/>
                  </a:cubicBezTo>
                  <a:cubicBezTo>
                    <a:pt x="191" y="393"/>
                    <a:pt x="191" y="393"/>
                    <a:pt x="191" y="393"/>
                  </a:cubicBezTo>
                  <a:cubicBezTo>
                    <a:pt x="191" y="393"/>
                    <a:pt x="191" y="393"/>
                    <a:pt x="191" y="393"/>
                  </a:cubicBezTo>
                  <a:cubicBezTo>
                    <a:pt x="192" y="394"/>
                    <a:pt x="192" y="394"/>
                    <a:pt x="192" y="394"/>
                  </a:cubicBezTo>
                  <a:cubicBezTo>
                    <a:pt x="192" y="394"/>
                    <a:pt x="192" y="394"/>
                    <a:pt x="192" y="394"/>
                  </a:cubicBezTo>
                  <a:cubicBezTo>
                    <a:pt x="193" y="394"/>
                    <a:pt x="193" y="394"/>
                    <a:pt x="193" y="394"/>
                  </a:cubicBezTo>
                  <a:cubicBezTo>
                    <a:pt x="193" y="394"/>
                    <a:pt x="193" y="394"/>
                    <a:pt x="193" y="394"/>
                  </a:cubicBezTo>
                  <a:cubicBezTo>
                    <a:pt x="193" y="395"/>
                    <a:pt x="193" y="395"/>
                    <a:pt x="193" y="395"/>
                  </a:cubicBezTo>
                  <a:cubicBezTo>
                    <a:pt x="193" y="395"/>
                    <a:pt x="193" y="395"/>
                    <a:pt x="193" y="395"/>
                  </a:cubicBezTo>
                  <a:cubicBezTo>
                    <a:pt x="193" y="395"/>
                    <a:pt x="193" y="395"/>
                    <a:pt x="193" y="395"/>
                  </a:cubicBezTo>
                  <a:cubicBezTo>
                    <a:pt x="194" y="395"/>
                    <a:pt x="194" y="395"/>
                    <a:pt x="194" y="395"/>
                  </a:cubicBezTo>
                  <a:cubicBezTo>
                    <a:pt x="193" y="396"/>
                    <a:pt x="193" y="396"/>
                    <a:pt x="193" y="396"/>
                  </a:cubicBezTo>
                  <a:cubicBezTo>
                    <a:pt x="193" y="396"/>
                    <a:pt x="193" y="396"/>
                    <a:pt x="193" y="396"/>
                  </a:cubicBezTo>
                  <a:cubicBezTo>
                    <a:pt x="193" y="396"/>
                    <a:pt x="193" y="396"/>
                    <a:pt x="193" y="396"/>
                  </a:cubicBezTo>
                  <a:cubicBezTo>
                    <a:pt x="194" y="396"/>
                    <a:pt x="194" y="396"/>
                    <a:pt x="194" y="396"/>
                  </a:cubicBezTo>
                  <a:cubicBezTo>
                    <a:pt x="194" y="396"/>
                    <a:pt x="194" y="396"/>
                    <a:pt x="194" y="396"/>
                  </a:cubicBezTo>
                  <a:cubicBezTo>
                    <a:pt x="194" y="396"/>
                    <a:pt x="194" y="396"/>
                    <a:pt x="194" y="396"/>
                  </a:cubicBezTo>
                  <a:cubicBezTo>
                    <a:pt x="194" y="397"/>
                    <a:pt x="194" y="397"/>
                    <a:pt x="194" y="397"/>
                  </a:cubicBezTo>
                  <a:cubicBezTo>
                    <a:pt x="194" y="397"/>
                    <a:pt x="194" y="397"/>
                    <a:pt x="194" y="397"/>
                  </a:cubicBezTo>
                  <a:cubicBezTo>
                    <a:pt x="194" y="397"/>
                    <a:pt x="194" y="397"/>
                    <a:pt x="194" y="397"/>
                  </a:cubicBezTo>
                  <a:cubicBezTo>
                    <a:pt x="194" y="397"/>
                    <a:pt x="194" y="397"/>
                    <a:pt x="194" y="397"/>
                  </a:cubicBezTo>
                  <a:cubicBezTo>
                    <a:pt x="194" y="398"/>
                    <a:pt x="194" y="398"/>
                    <a:pt x="194" y="398"/>
                  </a:cubicBezTo>
                  <a:cubicBezTo>
                    <a:pt x="194" y="398"/>
                    <a:pt x="194" y="398"/>
                    <a:pt x="194" y="398"/>
                  </a:cubicBezTo>
                  <a:cubicBezTo>
                    <a:pt x="194" y="398"/>
                    <a:pt x="194" y="398"/>
                    <a:pt x="194" y="398"/>
                  </a:cubicBezTo>
                  <a:cubicBezTo>
                    <a:pt x="195" y="398"/>
                    <a:pt x="195" y="398"/>
                    <a:pt x="195" y="398"/>
                  </a:cubicBezTo>
                  <a:cubicBezTo>
                    <a:pt x="195" y="399"/>
                    <a:pt x="195" y="399"/>
                    <a:pt x="195" y="399"/>
                  </a:cubicBezTo>
                  <a:cubicBezTo>
                    <a:pt x="195" y="400"/>
                    <a:pt x="195" y="400"/>
                    <a:pt x="195" y="400"/>
                  </a:cubicBezTo>
                  <a:cubicBezTo>
                    <a:pt x="196" y="401"/>
                    <a:pt x="196" y="401"/>
                    <a:pt x="196" y="401"/>
                  </a:cubicBezTo>
                  <a:cubicBezTo>
                    <a:pt x="197" y="401"/>
                    <a:pt x="197" y="401"/>
                    <a:pt x="197" y="401"/>
                  </a:cubicBezTo>
                  <a:cubicBezTo>
                    <a:pt x="197" y="402"/>
                    <a:pt x="197" y="402"/>
                    <a:pt x="197" y="402"/>
                  </a:cubicBezTo>
                  <a:cubicBezTo>
                    <a:pt x="197" y="402"/>
                    <a:pt x="197" y="402"/>
                    <a:pt x="197" y="402"/>
                  </a:cubicBezTo>
                  <a:cubicBezTo>
                    <a:pt x="197" y="403"/>
                    <a:pt x="197" y="403"/>
                    <a:pt x="197" y="403"/>
                  </a:cubicBezTo>
                  <a:cubicBezTo>
                    <a:pt x="197" y="403"/>
                    <a:pt x="197" y="403"/>
                    <a:pt x="197" y="403"/>
                  </a:cubicBezTo>
                  <a:cubicBezTo>
                    <a:pt x="199" y="403"/>
                    <a:pt x="199" y="403"/>
                    <a:pt x="199" y="403"/>
                  </a:cubicBezTo>
                  <a:cubicBezTo>
                    <a:pt x="199" y="403"/>
                    <a:pt x="199" y="403"/>
                    <a:pt x="199" y="403"/>
                  </a:cubicBezTo>
                  <a:cubicBezTo>
                    <a:pt x="199" y="404"/>
                    <a:pt x="199" y="404"/>
                    <a:pt x="199" y="404"/>
                  </a:cubicBezTo>
                  <a:cubicBezTo>
                    <a:pt x="199" y="404"/>
                    <a:pt x="199" y="404"/>
                    <a:pt x="199" y="404"/>
                  </a:cubicBezTo>
                  <a:cubicBezTo>
                    <a:pt x="199" y="404"/>
                    <a:pt x="199" y="404"/>
                    <a:pt x="199" y="404"/>
                  </a:cubicBezTo>
                  <a:cubicBezTo>
                    <a:pt x="200" y="405"/>
                    <a:pt x="200" y="405"/>
                    <a:pt x="200" y="405"/>
                  </a:cubicBezTo>
                  <a:cubicBezTo>
                    <a:pt x="200" y="405"/>
                    <a:pt x="200" y="405"/>
                    <a:pt x="200" y="405"/>
                  </a:cubicBezTo>
                  <a:cubicBezTo>
                    <a:pt x="200" y="405"/>
                    <a:pt x="200" y="405"/>
                    <a:pt x="200" y="405"/>
                  </a:cubicBezTo>
                  <a:cubicBezTo>
                    <a:pt x="200" y="405"/>
                    <a:pt x="200" y="405"/>
                    <a:pt x="200" y="405"/>
                  </a:cubicBezTo>
                  <a:cubicBezTo>
                    <a:pt x="200" y="405"/>
                    <a:pt x="200" y="405"/>
                    <a:pt x="200" y="405"/>
                  </a:cubicBezTo>
                  <a:cubicBezTo>
                    <a:pt x="201" y="406"/>
                    <a:pt x="201" y="406"/>
                    <a:pt x="201" y="406"/>
                  </a:cubicBezTo>
                  <a:cubicBezTo>
                    <a:pt x="201" y="406"/>
                    <a:pt x="201" y="406"/>
                    <a:pt x="201" y="406"/>
                  </a:cubicBezTo>
                  <a:cubicBezTo>
                    <a:pt x="201" y="406"/>
                    <a:pt x="201" y="406"/>
                    <a:pt x="201" y="406"/>
                  </a:cubicBezTo>
                  <a:cubicBezTo>
                    <a:pt x="201" y="406"/>
                    <a:pt x="201" y="406"/>
                    <a:pt x="201" y="406"/>
                  </a:cubicBezTo>
                  <a:cubicBezTo>
                    <a:pt x="201" y="406"/>
                    <a:pt x="201" y="406"/>
                    <a:pt x="201" y="406"/>
                  </a:cubicBezTo>
                  <a:cubicBezTo>
                    <a:pt x="201" y="407"/>
                    <a:pt x="201" y="407"/>
                    <a:pt x="201" y="407"/>
                  </a:cubicBezTo>
                  <a:cubicBezTo>
                    <a:pt x="201" y="407"/>
                    <a:pt x="201" y="407"/>
                    <a:pt x="201" y="407"/>
                  </a:cubicBezTo>
                  <a:cubicBezTo>
                    <a:pt x="201" y="407"/>
                    <a:pt x="201" y="407"/>
                    <a:pt x="201" y="407"/>
                  </a:cubicBezTo>
                  <a:cubicBezTo>
                    <a:pt x="201" y="407"/>
                    <a:pt x="201" y="407"/>
                    <a:pt x="201" y="407"/>
                  </a:cubicBezTo>
                  <a:cubicBezTo>
                    <a:pt x="201" y="407"/>
                    <a:pt x="201" y="407"/>
                    <a:pt x="201" y="407"/>
                  </a:cubicBezTo>
                  <a:cubicBezTo>
                    <a:pt x="201" y="408"/>
                    <a:pt x="201" y="408"/>
                    <a:pt x="201" y="408"/>
                  </a:cubicBezTo>
                  <a:cubicBezTo>
                    <a:pt x="201" y="408"/>
                    <a:pt x="201" y="408"/>
                    <a:pt x="201" y="408"/>
                  </a:cubicBezTo>
                  <a:cubicBezTo>
                    <a:pt x="201" y="408"/>
                    <a:pt x="201" y="408"/>
                    <a:pt x="201" y="408"/>
                  </a:cubicBezTo>
                  <a:cubicBezTo>
                    <a:pt x="201" y="409"/>
                    <a:pt x="201" y="409"/>
                    <a:pt x="201" y="409"/>
                  </a:cubicBezTo>
                  <a:cubicBezTo>
                    <a:pt x="202" y="410"/>
                    <a:pt x="202" y="410"/>
                    <a:pt x="202" y="410"/>
                  </a:cubicBezTo>
                  <a:cubicBezTo>
                    <a:pt x="202" y="410"/>
                    <a:pt x="202" y="410"/>
                    <a:pt x="202" y="410"/>
                  </a:cubicBezTo>
                  <a:cubicBezTo>
                    <a:pt x="203" y="410"/>
                    <a:pt x="203" y="410"/>
                    <a:pt x="203" y="410"/>
                  </a:cubicBezTo>
                  <a:cubicBezTo>
                    <a:pt x="203" y="411"/>
                    <a:pt x="203" y="411"/>
                    <a:pt x="203" y="411"/>
                  </a:cubicBezTo>
                  <a:cubicBezTo>
                    <a:pt x="203" y="411"/>
                    <a:pt x="203" y="411"/>
                    <a:pt x="203" y="411"/>
                  </a:cubicBezTo>
                  <a:cubicBezTo>
                    <a:pt x="203" y="411"/>
                    <a:pt x="203" y="411"/>
                    <a:pt x="203" y="411"/>
                  </a:cubicBezTo>
                  <a:cubicBezTo>
                    <a:pt x="203" y="412"/>
                    <a:pt x="203" y="412"/>
                    <a:pt x="203" y="412"/>
                  </a:cubicBezTo>
                  <a:cubicBezTo>
                    <a:pt x="203" y="412"/>
                    <a:pt x="203" y="412"/>
                    <a:pt x="203" y="412"/>
                  </a:cubicBezTo>
                  <a:cubicBezTo>
                    <a:pt x="203" y="413"/>
                    <a:pt x="203" y="413"/>
                    <a:pt x="203" y="413"/>
                  </a:cubicBezTo>
                  <a:cubicBezTo>
                    <a:pt x="204" y="414"/>
                    <a:pt x="204" y="414"/>
                    <a:pt x="204" y="414"/>
                  </a:cubicBezTo>
                  <a:cubicBezTo>
                    <a:pt x="204" y="414"/>
                    <a:pt x="204" y="414"/>
                    <a:pt x="204" y="414"/>
                  </a:cubicBezTo>
                  <a:cubicBezTo>
                    <a:pt x="204" y="414"/>
                    <a:pt x="204" y="414"/>
                    <a:pt x="204" y="414"/>
                  </a:cubicBezTo>
                  <a:cubicBezTo>
                    <a:pt x="204" y="415"/>
                    <a:pt x="204" y="415"/>
                    <a:pt x="204" y="415"/>
                  </a:cubicBezTo>
                  <a:cubicBezTo>
                    <a:pt x="204" y="415"/>
                    <a:pt x="204" y="415"/>
                    <a:pt x="204" y="415"/>
                  </a:cubicBezTo>
                  <a:cubicBezTo>
                    <a:pt x="204" y="415"/>
                    <a:pt x="204" y="415"/>
                    <a:pt x="204" y="415"/>
                  </a:cubicBezTo>
                  <a:cubicBezTo>
                    <a:pt x="204" y="416"/>
                    <a:pt x="204" y="416"/>
                    <a:pt x="204" y="416"/>
                  </a:cubicBezTo>
                  <a:cubicBezTo>
                    <a:pt x="204" y="416"/>
                    <a:pt x="204" y="416"/>
                    <a:pt x="204" y="416"/>
                  </a:cubicBezTo>
                  <a:cubicBezTo>
                    <a:pt x="204" y="416"/>
                    <a:pt x="204" y="416"/>
                    <a:pt x="204" y="416"/>
                  </a:cubicBezTo>
                  <a:cubicBezTo>
                    <a:pt x="204" y="416"/>
                    <a:pt x="204" y="416"/>
                    <a:pt x="204" y="416"/>
                  </a:cubicBezTo>
                  <a:cubicBezTo>
                    <a:pt x="204" y="417"/>
                    <a:pt x="204" y="417"/>
                    <a:pt x="204" y="417"/>
                  </a:cubicBezTo>
                  <a:cubicBezTo>
                    <a:pt x="205" y="417"/>
                    <a:pt x="205" y="417"/>
                    <a:pt x="205" y="417"/>
                  </a:cubicBezTo>
                  <a:cubicBezTo>
                    <a:pt x="205" y="417"/>
                    <a:pt x="205" y="417"/>
                    <a:pt x="205" y="417"/>
                  </a:cubicBezTo>
                  <a:cubicBezTo>
                    <a:pt x="206" y="417"/>
                    <a:pt x="206" y="417"/>
                    <a:pt x="206" y="417"/>
                  </a:cubicBezTo>
                  <a:cubicBezTo>
                    <a:pt x="206" y="417"/>
                    <a:pt x="206" y="417"/>
                    <a:pt x="206" y="417"/>
                  </a:cubicBezTo>
                  <a:cubicBezTo>
                    <a:pt x="206" y="416"/>
                    <a:pt x="206" y="416"/>
                    <a:pt x="206" y="416"/>
                  </a:cubicBezTo>
                  <a:cubicBezTo>
                    <a:pt x="207" y="416"/>
                    <a:pt x="207" y="416"/>
                    <a:pt x="207" y="416"/>
                  </a:cubicBezTo>
                  <a:cubicBezTo>
                    <a:pt x="207" y="416"/>
                    <a:pt x="207" y="416"/>
                    <a:pt x="207" y="416"/>
                  </a:cubicBezTo>
                  <a:cubicBezTo>
                    <a:pt x="207" y="416"/>
                    <a:pt x="207" y="416"/>
                    <a:pt x="207" y="416"/>
                  </a:cubicBezTo>
                  <a:cubicBezTo>
                    <a:pt x="208" y="418"/>
                    <a:pt x="208" y="418"/>
                    <a:pt x="208" y="418"/>
                  </a:cubicBezTo>
                  <a:cubicBezTo>
                    <a:pt x="208" y="419"/>
                    <a:pt x="208" y="419"/>
                    <a:pt x="208" y="419"/>
                  </a:cubicBezTo>
                  <a:cubicBezTo>
                    <a:pt x="209" y="419"/>
                    <a:pt x="209" y="419"/>
                    <a:pt x="209" y="419"/>
                  </a:cubicBezTo>
                  <a:cubicBezTo>
                    <a:pt x="209" y="419"/>
                    <a:pt x="209" y="419"/>
                    <a:pt x="209" y="419"/>
                  </a:cubicBezTo>
                  <a:cubicBezTo>
                    <a:pt x="209" y="419"/>
                    <a:pt x="209" y="419"/>
                    <a:pt x="209" y="419"/>
                  </a:cubicBezTo>
                  <a:cubicBezTo>
                    <a:pt x="209" y="419"/>
                    <a:pt x="209" y="419"/>
                    <a:pt x="209" y="419"/>
                  </a:cubicBezTo>
                  <a:cubicBezTo>
                    <a:pt x="209" y="419"/>
                    <a:pt x="209" y="419"/>
                    <a:pt x="209" y="419"/>
                  </a:cubicBezTo>
                  <a:cubicBezTo>
                    <a:pt x="209" y="419"/>
                    <a:pt x="209" y="419"/>
                    <a:pt x="209" y="419"/>
                  </a:cubicBezTo>
                  <a:cubicBezTo>
                    <a:pt x="209" y="419"/>
                    <a:pt x="209" y="419"/>
                    <a:pt x="209" y="419"/>
                  </a:cubicBezTo>
                  <a:cubicBezTo>
                    <a:pt x="210" y="418"/>
                    <a:pt x="210" y="418"/>
                    <a:pt x="210" y="418"/>
                  </a:cubicBezTo>
                  <a:cubicBezTo>
                    <a:pt x="211" y="419"/>
                    <a:pt x="211" y="419"/>
                    <a:pt x="211" y="419"/>
                  </a:cubicBezTo>
                  <a:cubicBezTo>
                    <a:pt x="211" y="418"/>
                    <a:pt x="211" y="418"/>
                    <a:pt x="211" y="418"/>
                  </a:cubicBezTo>
                  <a:cubicBezTo>
                    <a:pt x="212" y="417"/>
                    <a:pt x="212" y="417"/>
                    <a:pt x="212" y="417"/>
                  </a:cubicBezTo>
                  <a:cubicBezTo>
                    <a:pt x="212" y="417"/>
                    <a:pt x="212" y="417"/>
                    <a:pt x="212" y="417"/>
                  </a:cubicBezTo>
                  <a:cubicBezTo>
                    <a:pt x="212" y="417"/>
                    <a:pt x="212" y="417"/>
                    <a:pt x="212" y="417"/>
                  </a:cubicBezTo>
                  <a:cubicBezTo>
                    <a:pt x="213" y="416"/>
                    <a:pt x="213" y="416"/>
                    <a:pt x="213" y="416"/>
                  </a:cubicBezTo>
                  <a:cubicBezTo>
                    <a:pt x="213" y="415"/>
                    <a:pt x="213" y="415"/>
                    <a:pt x="213" y="415"/>
                  </a:cubicBezTo>
                  <a:cubicBezTo>
                    <a:pt x="214" y="415"/>
                    <a:pt x="214" y="415"/>
                    <a:pt x="214" y="415"/>
                  </a:cubicBezTo>
                  <a:cubicBezTo>
                    <a:pt x="214" y="414"/>
                    <a:pt x="214" y="414"/>
                    <a:pt x="214" y="414"/>
                  </a:cubicBezTo>
                  <a:cubicBezTo>
                    <a:pt x="214" y="414"/>
                    <a:pt x="214" y="414"/>
                    <a:pt x="214" y="414"/>
                  </a:cubicBezTo>
                  <a:cubicBezTo>
                    <a:pt x="214" y="413"/>
                    <a:pt x="214" y="413"/>
                    <a:pt x="214" y="413"/>
                  </a:cubicBezTo>
                  <a:cubicBezTo>
                    <a:pt x="215" y="412"/>
                    <a:pt x="215" y="412"/>
                    <a:pt x="215" y="412"/>
                  </a:cubicBezTo>
                  <a:cubicBezTo>
                    <a:pt x="215" y="412"/>
                    <a:pt x="215" y="412"/>
                    <a:pt x="215" y="412"/>
                  </a:cubicBezTo>
                  <a:cubicBezTo>
                    <a:pt x="215" y="412"/>
                    <a:pt x="215" y="412"/>
                    <a:pt x="215" y="412"/>
                  </a:cubicBezTo>
                  <a:cubicBezTo>
                    <a:pt x="214" y="412"/>
                    <a:pt x="214" y="412"/>
                    <a:pt x="214" y="412"/>
                  </a:cubicBezTo>
                  <a:cubicBezTo>
                    <a:pt x="214" y="411"/>
                    <a:pt x="214" y="411"/>
                    <a:pt x="214" y="411"/>
                  </a:cubicBezTo>
                  <a:cubicBezTo>
                    <a:pt x="214" y="412"/>
                    <a:pt x="214" y="412"/>
                    <a:pt x="214" y="412"/>
                  </a:cubicBezTo>
                  <a:cubicBezTo>
                    <a:pt x="214" y="412"/>
                    <a:pt x="214" y="412"/>
                    <a:pt x="214" y="412"/>
                  </a:cubicBezTo>
                  <a:cubicBezTo>
                    <a:pt x="214" y="411"/>
                    <a:pt x="214" y="411"/>
                    <a:pt x="214" y="411"/>
                  </a:cubicBezTo>
                  <a:cubicBezTo>
                    <a:pt x="214" y="411"/>
                    <a:pt x="214" y="411"/>
                    <a:pt x="214" y="411"/>
                  </a:cubicBezTo>
                  <a:cubicBezTo>
                    <a:pt x="214" y="411"/>
                    <a:pt x="214" y="411"/>
                    <a:pt x="214" y="411"/>
                  </a:cubicBezTo>
                  <a:cubicBezTo>
                    <a:pt x="214" y="410"/>
                    <a:pt x="214" y="410"/>
                    <a:pt x="214" y="410"/>
                  </a:cubicBezTo>
                  <a:cubicBezTo>
                    <a:pt x="214" y="410"/>
                    <a:pt x="214" y="410"/>
                    <a:pt x="214" y="410"/>
                  </a:cubicBezTo>
                  <a:cubicBezTo>
                    <a:pt x="213" y="410"/>
                    <a:pt x="213" y="410"/>
                    <a:pt x="213" y="410"/>
                  </a:cubicBezTo>
                  <a:cubicBezTo>
                    <a:pt x="213" y="410"/>
                    <a:pt x="213" y="410"/>
                    <a:pt x="213" y="410"/>
                  </a:cubicBezTo>
                  <a:cubicBezTo>
                    <a:pt x="213" y="410"/>
                    <a:pt x="213" y="410"/>
                    <a:pt x="213" y="410"/>
                  </a:cubicBezTo>
                  <a:cubicBezTo>
                    <a:pt x="213" y="410"/>
                    <a:pt x="213" y="410"/>
                    <a:pt x="213" y="410"/>
                  </a:cubicBezTo>
                  <a:cubicBezTo>
                    <a:pt x="213" y="410"/>
                    <a:pt x="213" y="410"/>
                    <a:pt x="213" y="410"/>
                  </a:cubicBezTo>
                  <a:cubicBezTo>
                    <a:pt x="213" y="410"/>
                    <a:pt x="213" y="410"/>
                    <a:pt x="213" y="410"/>
                  </a:cubicBezTo>
                  <a:cubicBezTo>
                    <a:pt x="213" y="409"/>
                    <a:pt x="213" y="409"/>
                    <a:pt x="213" y="409"/>
                  </a:cubicBezTo>
                  <a:cubicBezTo>
                    <a:pt x="213" y="409"/>
                    <a:pt x="213" y="409"/>
                    <a:pt x="213" y="409"/>
                  </a:cubicBezTo>
                  <a:cubicBezTo>
                    <a:pt x="212" y="409"/>
                    <a:pt x="212" y="409"/>
                    <a:pt x="212" y="409"/>
                  </a:cubicBezTo>
                  <a:cubicBezTo>
                    <a:pt x="212" y="409"/>
                    <a:pt x="212" y="409"/>
                    <a:pt x="212" y="409"/>
                  </a:cubicBezTo>
                  <a:cubicBezTo>
                    <a:pt x="212" y="409"/>
                    <a:pt x="212" y="409"/>
                    <a:pt x="212" y="409"/>
                  </a:cubicBezTo>
                  <a:cubicBezTo>
                    <a:pt x="212" y="408"/>
                    <a:pt x="212" y="408"/>
                    <a:pt x="212" y="408"/>
                  </a:cubicBezTo>
                  <a:cubicBezTo>
                    <a:pt x="212" y="408"/>
                    <a:pt x="212" y="408"/>
                    <a:pt x="212" y="408"/>
                  </a:cubicBezTo>
                  <a:cubicBezTo>
                    <a:pt x="212" y="407"/>
                    <a:pt x="212" y="407"/>
                    <a:pt x="212" y="407"/>
                  </a:cubicBezTo>
                  <a:cubicBezTo>
                    <a:pt x="212" y="407"/>
                    <a:pt x="212" y="407"/>
                    <a:pt x="212" y="407"/>
                  </a:cubicBezTo>
                  <a:cubicBezTo>
                    <a:pt x="212" y="407"/>
                    <a:pt x="212" y="407"/>
                    <a:pt x="212" y="407"/>
                  </a:cubicBezTo>
                  <a:cubicBezTo>
                    <a:pt x="212" y="407"/>
                    <a:pt x="212" y="407"/>
                    <a:pt x="212" y="407"/>
                  </a:cubicBezTo>
                  <a:cubicBezTo>
                    <a:pt x="211" y="407"/>
                    <a:pt x="211" y="407"/>
                    <a:pt x="211" y="407"/>
                  </a:cubicBezTo>
                  <a:cubicBezTo>
                    <a:pt x="211" y="407"/>
                    <a:pt x="211" y="407"/>
                    <a:pt x="211" y="407"/>
                  </a:cubicBezTo>
                  <a:cubicBezTo>
                    <a:pt x="211" y="407"/>
                    <a:pt x="211" y="407"/>
                    <a:pt x="211" y="407"/>
                  </a:cubicBezTo>
                  <a:cubicBezTo>
                    <a:pt x="211" y="407"/>
                    <a:pt x="211" y="407"/>
                    <a:pt x="211" y="407"/>
                  </a:cubicBezTo>
                  <a:cubicBezTo>
                    <a:pt x="211" y="407"/>
                    <a:pt x="211" y="407"/>
                    <a:pt x="211" y="407"/>
                  </a:cubicBezTo>
                  <a:cubicBezTo>
                    <a:pt x="211" y="407"/>
                    <a:pt x="211" y="407"/>
                    <a:pt x="211" y="407"/>
                  </a:cubicBezTo>
                  <a:cubicBezTo>
                    <a:pt x="211" y="407"/>
                    <a:pt x="211" y="407"/>
                    <a:pt x="211" y="407"/>
                  </a:cubicBezTo>
                  <a:cubicBezTo>
                    <a:pt x="211" y="405"/>
                    <a:pt x="211" y="405"/>
                    <a:pt x="211" y="405"/>
                  </a:cubicBezTo>
                  <a:cubicBezTo>
                    <a:pt x="211" y="404"/>
                    <a:pt x="211" y="404"/>
                    <a:pt x="211" y="404"/>
                  </a:cubicBezTo>
                  <a:cubicBezTo>
                    <a:pt x="212" y="403"/>
                    <a:pt x="212" y="403"/>
                    <a:pt x="212" y="403"/>
                  </a:cubicBezTo>
                  <a:cubicBezTo>
                    <a:pt x="212" y="403"/>
                    <a:pt x="212" y="403"/>
                    <a:pt x="212" y="403"/>
                  </a:cubicBezTo>
                  <a:cubicBezTo>
                    <a:pt x="212" y="403"/>
                    <a:pt x="212" y="403"/>
                    <a:pt x="212" y="403"/>
                  </a:cubicBezTo>
                  <a:cubicBezTo>
                    <a:pt x="213" y="403"/>
                    <a:pt x="213" y="403"/>
                    <a:pt x="213" y="403"/>
                  </a:cubicBezTo>
                  <a:cubicBezTo>
                    <a:pt x="213" y="403"/>
                    <a:pt x="213" y="403"/>
                    <a:pt x="213" y="403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1"/>
                    <a:pt x="213" y="401"/>
                    <a:pt x="213" y="401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3" y="402"/>
                    <a:pt x="213" y="402"/>
                    <a:pt x="213" y="402"/>
                  </a:cubicBezTo>
                  <a:cubicBezTo>
                    <a:pt x="212" y="404"/>
                    <a:pt x="212" y="404"/>
                    <a:pt x="212" y="404"/>
                  </a:cubicBezTo>
                  <a:cubicBezTo>
                    <a:pt x="212" y="405"/>
                    <a:pt x="212" y="405"/>
                    <a:pt x="212" y="405"/>
                  </a:cubicBezTo>
                  <a:cubicBezTo>
                    <a:pt x="212" y="406"/>
                    <a:pt x="212" y="406"/>
                    <a:pt x="212" y="406"/>
                  </a:cubicBezTo>
                  <a:cubicBezTo>
                    <a:pt x="212" y="406"/>
                    <a:pt x="212" y="406"/>
                    <a:pt x="212" y="406"/>
                  </a:cubicBezTo>
                  <a:cubicBezTo>
                    <a:pt x="212" y="406"/>
                    <a:pt x="212" y="406"/>
                    <a:pt x="212" y="406"/>
                  </a:cubicBezTo>
                  <a:cubicBezTo>
                    <a:pt x="212" y="407"/>
                    <a:pt x="212" y="407"/>
                    <a:pt x="212" y="407"/>
                  </a:cubicBezTo>
                  <a:cubicBezTo>
                    <a:pt x="212" y="407"/>
                    <a:pt x="212" y="407"/>
                    <a:pt x="212" y="407"/>
                  </a:cubicBezTo>
                  <a:cubicBezTo>
                    <a:pt x="213" y="408"/>
                    <a:pt x="213" y="408"/>
                    <a:pt x="213" y="408"/>
                  </a:cubicBezTo>
                  <a:cubicBezTo>
                    <a:pt x="213" y="408"/>
                    <a:pt x="213" y="408"/>
                    <a:pt x="213" y="408"/>
                  </a:cubicBezTo>
                  <a:cubicBezTo>
                    <a:pt x="214" y="409"/>
                    <a:pt x="214" y="409"/>
                    <a:pt x="214" y="409"/>
                  </a:cubicBezTo>
                  <a:cubicBezTo>
                    <a:pt x="214" y="409"/>
                    <a:pt x="214" y="409"/>
                    <a:pt x="214" y="409"/>
                  </a:cubicBezTo>
                  <a:cubicBezTo>
                    <a:pt x="216" y="408"/>
                    <a:pt x="216" y="408"/>
                    <a:pt x="216" y="408"/>
                  </a:cubicBezTo>
                  <a:cubicBezTo>
                    <a:pt x="216" y="408"/>
                    <a:pt x="216" y="408"/>
                    <a:pt x="216" y="408"/>
                  </a:cubicBezTo>
                  <a:cubicBezTo>
                    <a:pt x="216" y="409"/>
                    <a:pt x="216" y="409"/>
                    <a:pt x="216" y="409"/>
                  </a:cubicBezTo>
                  <a:cubicBezTo>
                    <a:pt x="217" y="409"/>
                    <a:pt x="217" y="409"/>
                    <a:pt x="217" y="409"/>
                  </a:cubicBezTo>
                  <a:cubicBezTo>
                    <a:pt x="218" y="409"/>
                    <a:pt x="218" y="409"/>
                    <a:pt x="218" y="409"/>
                  </a:cubicBezTo>
                  <a:cubicBezTo>
                    <a:pt x="218" y="409"/>
                    <a:pt x="218" y="409"/>
                    <a:pt x="218" y="409"/>
                  </a:cubicBezTo>
                  <a:cubicBezTo>
                    <a:pt x="218" y="409"/>
                    <a:pt x="218" y="409"/>
                    <a:pt x="218" y="409"/>
                  </a:cubicBezTo>
                  <a:cubicBezTo>
                    <a:pt x="220" y="409"/>
                    <a:pt x="220" y="409"/>
                    <a:pt x="220" y="409"/>
                  </a:cubicBezTo>
                  <a:cubicBezTo>
                    <a:pt x="220" y="409"/>
                    <a:pt x="220" y="409"/>
                    <a:pt x="220" y="409"/>
                  </a:cubicBezTo>
                  <a:cubicBezTo>
                    <a:pt x="221" y="408"/>
                    <a:pt x="221" y="408"/>
                    <a:pt x="221" y="408"/>
                  </a:cubicBezTo>
                  <a:cubicBezTo>
                    <a:pt x="222" y="408"/>
                    <a:pt x="222" y="408"/>
                    <a:pt x="222" y="408"/>
                  </a:cubicBezTo>
                  <a:cubicBezTo>
                    <a:pt x="223" y="407"/>
                    <a:pt x="223" y="407"/>
                    <a:pt x="223" y="407"/>
                  </a:cubicBezTo>
                  <a:cubicBezTo>
                    <a:pt x="223" y="406"/>
                    <a:pt x="223" y="406"/>
                    <a:pt x="223" y="406"/>
                  </a:cubicBezTo>
                  <a:cubicBezTo>
                    <a:pt x="223" y="406"/>
                    <a:pt x="223" y="406"/>
                    <a:pt x="223" y="406"/>
                  </a:cubicBezTo>
                  <a:cubicBezTo>
                    <a:pt x="224" y="405"/>
                    <a:pt x="224" y="405"/>
                    <a:pt x="224" y="405"/>
                  </a:cubicBezTo>
                  <a:cubicBezTo>
                    <a:pt x="224" y="404"/>
                    <a:pt x="224" y="404"/>
                    <a:pt x="224" y="404"/>
                  </a:cubicBezTo>
                  <a:cubicBezTo>
                    <a:pt x="224" y="404"/>
                    <a:pt x="224" y="404"/>
                    <a:pt x="224" y="404"/>
                  </a:cubicBezTo>
                  <a:cubicBezTo>
                    <a:pt x="224" y="404"/>
                    <a:pt x="224" y="404"/>
                    <a:pt x="224" y="404"/>
                  </a:cubicBezTo>
                  <a:cubicBezTo>
                    <a:pt x="225" y="404"/>
                    <a:pt x="225" y="404"/>
                    <a:pt x="225" y="404"/>
                  </a:cubicBezTo>
                  <a:cubicBezTo>
                    <a:pt x="225" y="404"/>
                    <a:pt x="225" y="404"/>
                    <a:pt x="225" y="404"/>
                  </a:cubicBezTo>
                  <a:cubicBezTo>
                    <a:pt x="226" y="403"/>
                    <a:pt x="226" y="403"/>
                    <a:pt x="226" y="403"/>
                  </a:cubicBezTo>
                  <a:cubicBezTo>
                    <a:pt x="226" y="403"/>
                    <a:pt x="226" y="403"/>
                    <a:pt x="226" y="403"/>
                  </a:cubicBezTo>
                  <a:cubicBezTo>
                    <a:pt x="226" y="403"/>
                    <a:pt x="226" y="403"/>
                    <a:pt x="226" y="403"/>
                  </a:cubicBezTo>
                  <a:cubicBezTo>
                    <a:pt x="226" y="403"/>
                    <a:pt x="226" y="403"/>
                    <a:pt x="226" y="403"/>
                  </a:cubicBezTo>
                  <a:cubicBezTo>
                    <a:pt x="227" y="403"/>
                    <a:pt x="227" y="403"/>
                    <a:pt x="227" y="403"/>
                  </a:cubicBezTo>
                  <a:cubicBezTo>
                    <a:pt x="226" y="403"/>
                    <a:pt x="226" y="403"/>
                    <a:pt x="226" y="403"/>
                  </a:cubicBezTo>
                  <a:cubicBezTo>
                    <a:pt x="226" y="403"/>
                    <a:pt x="226" y="403"/>
                    <a:pt x="226" y="403"/>
                  </a:cubicBezTo>
                  <a:cubicBezTo>
                    <a:pt x="226" y="404"/>
                    <a:pt x="226" y="404"/>
                    <a:pt x="226" y="404"/>
                  </a:cubicBezTo>
                  <a:cubicBezTo>
                    <a:pt x="226" y="404"/>
                    <a:pt x="226" y="404"/>
                    <a:pt x="226" y="404"/>
                  </a:cubicBezTo>
                  <a:cubicBezTo>
                    <a:pt x="226" y="404"/>
                    <a:pt x="226" y="404"/>
                    <a:pt x="226" y="404"/>
                  </a:cubicBezTo>
                  <a:cubicBezTo>
                    <a:pt x="227" y="404"/>
                    <a:pt x="227" y="404"/>
                    <a:pt x="227" y="404"/>
                  </a:cubicBezTo>
                  <a:cubicBezTo>
                    <a:pt x="227" y="404"/>
                    <a:pt x="227" y="404"/>
                    <a:pt x="227" y="404"/>
                  </a:cubicBezTo>
                  <a:cubicBezTo>
                    <a:pt x="228" y="403"/>
                    <a:pt x="228" y="403"/>
                    <a:pt x="228" y="403"/>
                  </a:cubicBezTo>
                  <a:cubicBezTo>
                    <a:pt x="228" y="401"/>
                    <a:pt x="228" y="401"/>
                    <a:pt x="228" y="401"/>
                  </a:cubicBezTo>
                  <a:cubicBezTo>
                    <a:pt x="228" y="400"/>
                    <a:pt x="228" y="400"/>
                    <a:pt x="228" y="400"/>
                  </a:cubicBezTo>
                  <a:cubicBezTo>
                    <a:pt x="228" y="400"/>
                    <a:pt x="228" y="400"/>
                    <a:pt x="228" y="400"/>
                  </a:cubicBezTo>
                  <a:cubicBezTo>
                    <a:pt x="228" y="400"/>
                    <a:pt x="228" y="400"/>
                    <a:pt x="228" y="400"/>
                  </a:cubicBezTo>
                  <a:cubicBezTo>
                    <a:pt x="227" y="401"/>
                    <a:pt x="227" y="401"/>
                    <a:pt x="227" y="401"/>
                  </a:cubicBezTo>
                  <a:cubicBezTo>
                    <a:pt x="227" y="401"/>
                    <a:pt x="227" y="401"/>
                    <a:pt x="227" y="401"/>
                  </a:cubicBezTo>
                  <a:cubicBezTo>
                    <a:pt x="226" y="401"/>
                    <a:pt x="226" y="401"/>
                    <a:pt x="226" y="401"/>
                  </a:cubicBezTo>
                  <a:cubicBezTo>
                    <a:pt x="226" y="401"/>
                    <a:pt x="226" y="401"/>
                    <a:pt x="226" y="401"/>
                  </a:cubicBezTo>
                  <a:cubicBezTo>
                    <a:pt x="226" y="401"/>
                    <a:pt x="226" y="401"/>
                    <a:pt x="226" y="401"/>
                  </a:cubicBezTo>
                  <a:cubicBezTo>
                    <a:pt x="226" y="400"/>
                    <a:pt x="226" y="400"/>
                    <a:pt x="226" y="400"/>
                  </a:cubicBezTo>
                  <a:cubicBezTo>
                    <a:pt x="227" y="400"/>
                    <a:pt x="227" y="400"/>
                    <a:pt x="227" y="400"/>
                  </a:cubicBezTo>
                  <a:cubicBezTo>
                    <a:pt x="227" y="400"/>
                    <a:pt x="227" y="400"/>
                    <a:pt x="227" y="400"/>
                  </a:cubicBezTo>
                  <a:cubicBezTo>
                    <a:pt x="227" y="400"/>
                    <a:pt x="227" y="400"/>
                    <a:pt x="227" y="400"/>
                  </a:cubicBezTo>
                  <a:cubicBezTo>
                    <a:pt x="227" y="400"/>
                    <a:pt x="227" y="400"/>
                    <a:pt x="227" y="400"/>
                  </a:cubicBezTo>
                  <a:cubicBezTo>
                    <a:pt x="227" y="400"/>
                    <a:pt x="227" y="400"/>
                    <a:pt x="227" y="400"/>
                  </a:cubicBezTo>
                  <a:cubicBezTo>
                    <a:pt x="227" y="400"/>
                    <a:pt x="227" y="400"/>
                    <a:pt x="227" y="400"/>
                  </a:cubicBezTo>
                  <a:cubicBezTo>
                    <a:pt x="228" y="400"/>
                    <a:pt x="228" y="400"/>
                    <a:pt x="228" y="400"/>
                  </a:cubicBezTo>
                  <a:cubicBezTo>
                    <a:pt x="228" y="399"/>
                    <a:pt x="228" y="399"/>
                    <a:pt x="228" y="399"/>
                  </a:cubicBezTo>
                  <a:cubicBezTo>
                    <a:pt x="228" y="399"/>
                    <a:pt x="228" y="399"/>
                    <a:pt x="228" y="399"/>
                  </a:cubicBezTo>
                  <a:cubicBezTo>
                    <a:pt x="228" y="398"/>
                    <a:pt x="228" y="398"/>
                    <a:pt x="228" y="398"/>
                  </a:cubicBezTo>
                  <a:cubicBezTo>
                    <a:pt x="228" y="397"/>
                    <a:pt x="228" y="397"/>
                    <a:pt x="228" y="397"/>
                  </a:cubicBezTo>
                  <a:cubicBezTo>
                    <a:pt x="227" y="398"/>
                    <a:pt x="227" y="398"/>
                    <a:pt x="227" y="398"/>
                  </a:cubicBezTo>
                  <a:cubicBezTo>
                    <a:pt x="226" y="398"/>
                    <a:pt x="226" y="398"/>
                    <a:pt x="226" y="398"/>
                  </a:cubicBezTo>
                  <a:cubicBezTo>
                    <a:pt x="226" y="398"/>
                    <a:pt x="226" y="398"/>
                    <a:pt x="226" y="398"/>
                  </a:cubicBezTo>
                  <a:cubicBezTo>
                    <a:pt x="226" y="397"/>
                    <a:pt x="226" y="397"/>
                    <a:pt x="226" y="397"/>
                  </a:cubicBezTo>
                  <a:cubicBezTo>
                    <a:pt x="225" y="398"/>
                    <a:pt x="225" y="398"/>
                    <a:pt x="225" y="398"/>
                  </a:cubicBezTo>
                  <a:cubicBezTo>
                    <a:pt x="225" y="398"/>
                    <a:pt x="225" y="398"/>
                    <a:pt x="225" y="398"/>
                  </a:cubicBezTo>
                  <a:cubicBezTo>
                    <a:pt x="225" y="397"/>
                    <a:pt x="225" y="397"/>
                    <a:pt x="225" y="397"/>
                  </a:cubicBezTo>
                  <a:cubicBezTo>
                    <a:pt x="228" y="396"/>
                    <a:pt x="228" y="396"/>
                    <a:pt x="228" y="396"/>
                  </a:cubicBezTo>
                  <a:cubicBezTo>
                    <a:pt x="228" y="396"/>
                    <a:pt x="228" y="396"/>
                    <a:pt x="228" y="396"/>
                  </a:cubicBezTo>
                  <a:cubicBezTo>
                    <a:pt x="228" y="395"/>
                    <a:pt x="228" y="395"/>
                    <a:pt x="228" y="395"/>
                  </a:cubicBezTo>
                  <a:cubicBezTo>
                    <a:pt x="228" y="395"/>
                    <a:pt x="228" y="395"/>
                    <a:pt x="228" y="395"/>
                  </a:cubicBezTo>
                  <a:cubicBezTo>
                    <a:pt x="228" y="394"/>
                    <a:pt x="228" y="394"/>
                    <a:pt x="228" y="394"/>
                  </a:cubicBezTo>
                  <a:cubicBezTo>
                    <a:pt x="228" y="394"/>
                    <a:pt x="228" y="394"/>
                    <a:pt x="228" y="394"/>
                  </a:cubicBezTo>
                  <a:cubicBezTo>
                    <a:pt x="228" y="394"/>
                    <a:pt x="228" y="394"/>
                    <a:pt x="228" y="394"/>
                  </a:cubicBezTo>
                  <a:cubicBezTo>
                    <a:pt x="228" y="394"/>
                    <a:pt x="228" y="394"/>
                    <a:pt x="228" y="394"/>
                  </a:cubicBezTo>
                  <a:cubicBezTo>
                    <a:pt x="228" y="393"/>
                    <a:pt x="228" y="393"/>
                    <a:pt x="228" y="393"/>
                  </a:cubicBezTo>
                  <a:cubicBezTo>
                    <a:pt x="228" y="392"/>
                    <a:pt x="228" y="392"/>
                    <a:pt x="228" y="392"/>
                  </a:cubicBezTo>
                  <a:cubicBezTo>
                    <a:pt x="228" y="392"/>
                    <a:pt x="228" y="392"/>
                    <a:pt x="228" y="392"/>
                  </a:cubicBezTo>
                  <a:cubicBezTo>
                    <a:pt x="227" y="392"/>
                    <a:pt x="227" y="392"/>
                    <a:pt x="227" y="392"/>
                  </a:cubicBezTo>
                  <a:cubicBezTo>
                    <a:pt x="227" y="392"/>
                    <a:pt x="227" y="392"/>
                    <a:pt x="227" y="392"/>
                  </a:cubicBezTo>
                  <a:cubicBezTo>
                    <a:pt x="227" y="392"/>
                    <a:pt x="227" y="392"/>
                    <a:pt x="227" y="392"/>
                  </a:cubicBezTo>
                  <a:cubicBezTo>
                    <a:pt x="227" y="391"/>
                    <a:pt x="227" y="391"/>
                    <a:pt x="227" y="391"/>
                  </a:cubicBezTo>
                  <a:cubicBezTo>
                    <a:pt x="227" y="391"/>
                    <a:pt x="227" y="391"/>
                    <a:pt x="227" y="391"/>
                  </a:cubicBezTo>
                  <a:cubicBezTo>
                    <a:pt x="227" y="391"/>
                    <a:pt x="227" y="391"/>
                    <a:pt x="227" y="391"/>
                  </a:cubicBezTo>
                  <a:cubicBezTo>
                    <a:pt x="227" y="391"/>
                    <a:pt x="227" y="391"/>
                    <a:pt x="227" y="391"/>
                  </a:cubicBezTo>
                  <a:cubicBezTo>
                    <a:pt x="227" y="391"/>
                    <a:pt x="227" y="391"/>
                    <a:pt x="227" y="391"/>
                  </a:cubicBezTo>
                  <a:cubicBezTo>
                    <a:pt x="227" y="391"/>
                    <a:pt x="227" y="391"/>
                    <a:pt x="227" y="391"/>
                  </a:cubicBezTo>
                  <a:cubicBezTo>
                    <a:pt x="227" y="390"/>
                    <a:pt x="227" y="390"/>
                    <a:pt x="227" y="390"/>
                  </a:cubicBezTo>
                  <a:cubicBezTo>
                    <a:pt x="227" y="391"/>
                    <a:pt x="227" y="391"/>
                    <a:pt x="227" y="391"/>
                  </a:cubicBezTo>
                  <a:cubicBezTo>
                    <a:pt x="227" y="391"/>
                    <a:pt x="227" y="391"/>
                    <a:pt x="227" y="391"/>
                  </a:cubicBezTo>
                  <a:cubicBezTo>
                    <a:pt x="226" y="390"/>
                    <a:pt x="226" y="390"/>
                    <a:pt x="226" y="390"/>
                  </a:cubicBezTo>
                  <a:cubicBezTo>
                    <a:pt x="225" y="390"/>
                    <a:pt x="225" y="390"/>
                    <a:pt x="225" y="390"/>
                  </a:cubicBezTo>
                  <a:cubicBezTo>
                    <a:pt x="225" y="389"/>
                    <a:pt x="225" y="389"/>
                    <a:pt x="225" y="389"/>
                  </a:cubicBezTo>
                  <a:cubicBezTo>
                    <a:pt x="226" y="389"/>
                    <a:pt x="226" y="389"/>
                    <a:pt x="226" y="389"/>
                  </a:cubicBezTo>
                  <a:lnTo>
                    <a:pt x="226" y="390"/>
                  </a:lnTo>
                  <a:close/>
                  <a:moveTo>
                    <a:pt x="230" y="316"/>
                  </a:moveTo>
                  <a:cubicBezTo>
                    <a:pt x="230" y="316"/>
                    <a:pt x="230" y="316"/>
                    <a:pt x="230" y="316"/>
                  </a:cubicBezTo>
                  <a:cubicBezTo>
                    <a:pt x="230" y="316"/>
                    <a:pt x="230" y="316"/>
                    <a:pt x="230" y="316"/>
                  </a:cubicBezTo>
                  <a:cubicBezTo>
                    <a:pt x="230" y="316"/>
                    <a:pt x="230" y="316"/>
                    <a:pt x="230" y="316"/>
                  </a:cubicBezTo>
                  <a:cubicBezTo>
                    <a:pt x="231" y="316"/>
                    <a:pt x="231" y="316"/>
                    <a:pt x="231" y="316"/>
                  </a:cubicBezTo>
                  <a:cubicBezTo>
                    <a:pt x="231" y="316"/>
                    <a:pt x="231" y="316"/>
                    <a:pt x="231" y="316"/>
                  </a:cubicBezTo>
                  <a:cubicBezTo>
                    <a:pt x="231" y="316"/>
                    <a:pt x="231" y="316"/>
                    <a:pt x="231" y="316"/>
                  </a:cubicBezTo>
                  <a:cubicBezTo>
                    <a:pt x="231" y="316"/>
                    <a:pt x="231" y="316"/>
                    <a:pt x="231" y="316"/>
                  </a:cubicBezTo>
                  <a:cubicBezTo>
                    <a:pt x="232" y="316"/>
                    <a:pt x="232" y="316"/>
                    <a:pt x="232" y="316"/>
                  </a:cubicBezTo>
                  <a:cubicBezTo>
                    <a:pt x="232" y="316"/>
                    <a:pt x="232" y="316"/>
                    <a:pt x="232" y="316"/>
                  </a:cubicBezTo>
                  <a:cubicBezTo>
                    <a:pt x="232" y="316"/>
                    <a:pt x="232" y="316"/>
                    <a:pt x="232" y="316"/>
                  </a:cubicBezTo>
                  <a:cubicBezTo>
                    <a:pt x="232" y="316"/>
                    <a:pt x="232" y="316"/>
                    <a:pt x="232" y="316"/>
                  </a:cubicBezTo>
                  <a:cubicBezTo>
                    <a:pt x="232" y="317"/>
                    <a:pt x="232" y="317"/>
                    <a:pt x="232" y="317"/>
                  </a:cubicBezTo>
                  <a:cubicBezTo>
                    <a:pt x="233" y="316"/>
                    <a:pt x="233" y="316"/>
                    <a:pt x="233" y="316"/>
                  </a:cubicBezTo>
                  <a:cubicBezTo>
                    <a:pt x="233" y="317"/>
                    <a:pt x="233" y="317"/>
                    <a:pt x="233" y="317"/>
                  </a:cubicBezTo>
                  <a:cubicBezTo>
                    <a:pt x="233" y="317"/>
                    <a:pt x="233" y="317"/>
                    <a:pt x="233" y="317"/>
                  </a:cubicBezTo>
                  <a:cubicBezTo>
                    <a:pt x="233" y="318"/>
                    <a:pt x="233" y="318"/>
                    <a:pt x="233" y="318"/>
                  </a:cubicBezTo>
                  <a:cubicBezTo>
                    <a:pt x="233" y="318"/>
                    <a:pt x="233" y="318"/>
                    <a:pt x="233" y="318"/>
                  </a:cubicBezTo>
                  <a:cubicBezTo>
                    <a:pt x="233" y="319"/>
                    <a:pt x="233" y="319"/>
                    <a:pt x="233" y="319"/>
                  </a:cubicBezTo>
                  <a:cubicBezTo>
                    <a:pt x="234" y="319"/>
                    <a:pt x="234" y="319"/>
                    <a:pt x="234" y="319"/>
                  </a:cubicBezTo>
                  <a:cubicBezTo>
                    <a:pt x="234" y="318"/>
                    <a:pt x="234" y="318"/>
                    <a:pt x="234" y="318"/>
                  </a:cubicBezTo>
                  <a:cubicBezTo>
                    <a:pt x="234" y="317"/>
                    <a:pt x="234" y="317"/>
                    <a:pt x="234" y="317"/>
                  </a:cubicBezTo>
                  <a:cubicBezTo>
                    <a:pt x="234" y="317"/>
                    <a:pt x="234" y="317"/>
                    <a:pt x="234" y="317"/>
                  </a:cubicBezTo>
                  <a:cubicBezTo>
                    <a:pt x="234" y="317"/>
                    <a:pt x="234" y="317"/>
                    <a:pt x="234" y="317"/>
                  </a:cubicBezTo>
                  <a:cubicBezTo>
                    <a:pt x="234" y="317"/>
                    <a:pt x="234" y="317"/>
                    <a:pt x="234" y="317"/>
                  </a:cubicBezTo>
                  <a:cubicBezTo>
                    <a:pt x="234" y="317"/>
                    <a:pt x="234" y="317"/>
                    <a:pt x="234" y="317"/>
                  </a:cubicBezTo>
                  <a:cubicBezTo>
                    <a:pt x="234" y="317"/>
                    <a:pt x="234" y="317"/>
                    <a:pt x="234" y="317"/>
                  </a:cubicBezTo>
                  <a:cubicBezTo>
                    <a:pt x="234" y="317"/>
                    <a:pt x="234" y="317"/>
                    <a:pt x="234" y="317"/>
                  </a:cubicBezTo>
                  <a:cubicBezTo>
                    <a:pt x="234" y="318"/>
                    <a:pt x="234" y="318"/>
                    <a:pt x="234" y="318"/>
                  </a:cubicBezTo>
                  <a:cubicBezTo>
                    <a:pt x="234" y="318"/>
                    <a:pt x="234" y="318"/>
                    <a:pt x="234" y="318"/>
                  </a:cubicBezTo>
                  <a:cubicBezTo>
                    <a:pt x="234" y="317"/>
                    <a:pt x="234" y="317"/>
                    <a:pt x="234" y="317"/>
                  </a:cubicBezTo>
                  <a:cubicBezTo>
                    <a:pt x="235" y="317"/>
                    <a:pt x="235" y="317"/>
                    <a:pt x="235" y="317"/>
                  </a:cubicBezTo>
                  <a:cubicBezTo>
                    <a:pt x="235" y="317"/>
                    <a:pt x="235" y="317"/>
                    <a:pt x="235" y="317"/>
                  </a:cubicBezTo>
                  <a:cubicBezTo>
                    <a:pt x="235" y="317"/>
                    <a:pt x="235" y="317"/>
                    <a:pt x="235" y="317"/>
                  </a:cubicBezTo>
                  <a:cubicBezTo>
                    <a:pt x="235" y="317"/>
                    <a:pt x="235" y="317"/>
                    <a:pt x="235" y="317"/>
                  </a:cubicBezTo>
                  <a:cubicBezTo>
                    <a:pt x="235" y="317"/>
                    <a:pt x="235" y="317"/>
                    <a:pt x="235" y="317"/>
                  </a:cubicBezTo>
                  <a:cubicBezTo>
                    <a:pt x="235" y="317"/>
                    <a:pt x="235" y="317"/>
                    <a:pt x="235" y="317"/>
                  </a:cubicBezTo>
                  <a:cubicBezTo>
                    <a:pt x="237" y="319"/>
                    <a:pt x="237" y="319"/>
                    <a:pt x="237" y="319"/>
                  </a:cubicBezTo>
                  <a:cubicBezTo>
                    <a:pt x="237" y="319"/>
                    <a:pt x="237" y="319"/>
                    <a:pt x="237" y="319"/>
                  </a:cubicBezTo>
                  <a:cubicBezTo>
                    <a:pt x="237" y="320"/>
                    <a:pt x="237" y="320"/>
                    <a:pt x="237" y="320"/>
                  </a:cubicBezTo>
                  <a:cubicBezTo>
                    <a:pt x="237" y="320"/>
                    <a:pt x="237" y="320"/>
                    <a:pt x="237" y="320"/>
                  </a:cubicBezTo>
                  <a:cubicBezTo>
                    <a:pt x="237" y="320"/>
                    <a:pt x="237" y="320"/>
                    <a:pt x="237" y="320"/>
                  </a:cubicBezTo>
                  <a:cubicBezTo>
                    <a:pt x="237" y="320"/>
                    <a:pt x="237" y="320"/>
                    <a:pt x="237" y="320"/>
                  </a:cubicBezTo>
                  <a:cubicBezTo>
                    <a:pt x="238" y="320"/>
                    <a:pt x="238" y="320"/>
                    <a:pt x="238" y="320"/>
                  </a:cubicBezTo>
                  <a:cubicBezTo>
                    <a:pt x="238" y="321"/>
                    <a:pt x="238" y="321"/>
                    <a:pt x="238" y="321"/>
                  </a:cubicBezTo>
                  <a:cubicBezTo>
                    <a:pt x="238" y="321"/>
                    <a:pt x="238" y="321"/>
                    <a:pt x="238" y="321"/>
                  </a:cubicBezTo>
                  <a:cubicBezTo>
                    <a:pt x="239" y="320"/>
                    <a:pt x="239" y="320"/>
                    <a:pt x="239" y="320"/>
                  </a:cubicBezTo>
                  <a:cubicBezTo>
                    <a:pt x="239" y="320"/>
                    <a:pt x="239" y="320"/>
                    <a:pt x="239" y="320"/>
                  </a:cubicBezTo>
                  <a:cubicBezTo>
                    <a:pt x="239" y="320"/>
                    <a:pt x="239" y="320"/>
                    <a:pt x="239" y="320"/>
                  </a:cubicBezTo>
                  <a:cubicBezTo>
                    <a:pt x="239" y="321"/>
                    <a:pt x="239" y="321"/>
                    <a:pt x="239" y="321"/>
                  </a:cubicBezTo>
                  <a:cubicBezTo>
                    <a:pt x="240" y="322"/>
                    <a:pt x="240" y="322"/>
                    <a:pt x="240" y="322"/>
                  </a:cubicBezTo>
                  <a:cubicBezTo>
                    <a:pt x="242" y="322"/>
                    <a:pt x="242" y="322"/>
                    <a:pt x="242" y="322"/>
                  </a:cubicBezTo>
                  <a:cubicBezTo>
                    <a:pt x="242" y="321"/>
                    <a:pt x="242" y="321"/>
                    <a:pt x="242" y="321"/>
                  </a:cubicBezTo>
                  <a:cubicBezTo>
                    <a:pt x="243" y="321"/>
                    <a:pt x="243" y="321"/>
                    <a:pt x="243" y="321"/>
                  </a:cubicBezTo>
                  <a:cubicBezTo>
                    <a:pt x="243" y="321"/>
                    <a:pt x="243" y="321"/>
                    <a:pt x="243" y="321"/>
                  </a:cubicBezTo>
                  <a:cubicBezTo>
                    <a:pt x="244" y="321"/>
                    <a:pt x="244" y="321"/>
                    <a:pt x="244" y="321"/>
                  </a:cubicBezTo>
                  <a:cubicBezTo>
                    <a:pt x="244" y="321"/>
                    <a:pt x="244" y="321"/>
                    <a:pt x="244" y="321"/>
                  </a:cubicBezTo>
                  <a:cubicBezTo>
                    <a:pt x="246" y="321"/>
                    <a:pt x="247" y="321"/>
                    <a:pt x="249" y="321"/>
                  </a:cubicBezTo>
                  <a:cubicBezTo>
                    <a:pt x="249" y="320"/>
                    <a:pt x="249" y="320"/>
                    <a:pt x="249" y="320"/>
                  </a:cubicBezTo>
                  <a:cubicBezTo>
                    <a:pt x="249" y="319"/>
                    <a:pt x="249" y="319"/>
                    <a:pt x="249" y="319"/>
                  </a:cubicBezTo>
                  <a:cubicBezTo>
                    <a:pt x="250" y="319"/>
                    <a:pt x="250" y="319"/>
                    <a:pt x="250" y="319"/>
                  </a:cubicBezTo>
                  <a:cubicBezTo>
                    <a:pt x="250" y="319"/>
                    <a:pt x="250" y="319"/>
                    <a:pt x="250" y="319"/>
                  </a:cubicBezTo>
                  <a:cubicBezTo>
                    <a:pt x="250" y="318"/>
                    <a:pt x="250" y="318"/>
                    <a:pt x="250" y="318"/>
                  </a:cubicBezTo>
                  <a:cubicBezTo>
                    <a:pt x="249" y="318"/>
                    <a:pt x="249" y="318"/>
                    <a:pt x="249" y="318"/>
                  </a:cubicBezTo>
                  <a:cubicBezTo>
                    <a:pt x="249" y="318"/>
                    <a:pt x="249" y="318"/>
                    <a:pt x="249" y="318"/>
                  </a:cubicBezTo>
                  <a:cubicBezTo>
                    <a:pt x="249" y="318"/>
                    <a:pt x="249" y="318"/>
                    <a:pt x="249" y="318"/>
                  </a:cubicBezTo>
                  <a:cubicBezTo>
                    <a:pt x="250" y="318"/>
                    <a:pt x="250" y="318"/>
                    <a:pt x="250" y="318"/>
                  </a:cubicBezTo>
                  <a:cubicBezTo>
                    <a:pt x="250" y="317"/>
                    <a:pt x="250" y="317"/>
                    <a:pt x="250" y="317"/>
                  </a:cubicBezTo>
                  <a:cubicBezTo>
                    <a:pt x="250" y="316"/>
                    <a:pt x="250" y="316"/>
                    <a:pt x="250" y="316"/>
                  </a:cubicBezTo>
                  <a:cubicBezTo>
                    <a:pt x="250" y="315"/>
                    <a:pt x="250" y="315"/>
                    <a:pt x="250" y="315"/>
                  </a:cubicBezTo>
                  <a:cubicBezTo>
                    <a:pt x="250" y="315"/>
                    <a:pt x="250" y="315"/>
                    <a:pt x="250" y="315"/>
                  </a:cubicBezTo>
                  <a:cubicBezTo>
                    <a:pt x="250" y="314"/>
                    <a:pt x="250" y="314"/>
                    <a:pt x="250" y="314"/>
                  </a:cubicBezTo>
                  <a:cubicBezTo>
                    <a:pt x="250" y="313"/>
                    <a:pt x="250" y="313"/>
                    <a:pt x="250" y="313"/>
                  </a:cubicBezTo>
                  <a:cubicBezTo>
                    <a:pt x="250" y="313"/>
                    <a:pt x="250" y="313"/>
                    <a:pt x="250" y="313"/>
                  </a:cubicBezTo>
                  <a:cubicBezTo>
                    <a:pt x="250" y="313"/>
                    <a:pt x="250" y="313"/>
                    <a:pt x="250" y="313"/>
                  </a:cubicBezTo>
                  <a:cubicBezTo>
                    <a:pt x="249" y="312"/>
                    <a:pt x="249" y="312"/>
                    <a:pt x="249" y="312"/>
                  </a:cubicBezTo>
                  <a:cubicBezTo>
                    <a:pt x="249" y="311"/>
                    <a:pt x="249" y="311"/>
                    <a:pt x="249" y="311"/>
                  </a:cubicBezTo>
                  <a:cubicBezTo>
                    <a:pt x="249" y="310"/>
                    <a:pt x="249" y="310"/>
                    <a:pt x="249" y="310"/>
                  </a:cubicBezTo>
                  <a:cubicBezTo>
                    <a:pt x="249" y="309"/>
                    <a:pt x="249" y="309"/>
                    <a:pt x="249" y="309"/>
                  </a:cubicBezTo>
                  <a:cubicBezTo>
                    <a:pt x="249" y="309"/>
                    <a:pt x="249" y="309"/>
                    <a:pt x="249" y="309"/>
                  </a:cubicBezTo>
                  <a:cubicBezTo>
                    <a:pt x="249" y="309"/>
                    <a:pt x="249" y="309"/>
                    <a:pt x="249" y="309"/>
                  </a:cubicBezTo>
                  <a:cubicBezTo>
                    <a:pt x="248" y="309"/>
                    <a:pt x="248" y="309"/>
                    <a:pt x="248" y="309"/>
                  </a:cubicBezTo>
                  <a:cubicBezTo>
                    <a:pt x="248" y="309"/>
                    <a:pt x="248" y="309"/>
                    <a:pt x="248" y="309"/>
                  </a:cubicBezTo>
                  <a:cubicBezTo>
                    <a:pt x="248" y="309"/>
                    <a:pt x="248" y="309"/>
                    <a:pt x="248" y="309"/>
                  </a:cubicBezTo>
                  <a:cubicBezTo>
                    <a:pt x="248" y="309"/>
                    <a:pt x="248" y="309"/>
                    <a:pt x="248" y="309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48" y="308"/>
                    <a:pt x="248" y="308"/>
                    <a:pt x="248" y="308"/>
                  </a:cubicBezTo>
                  <a:cubicBezTo>
                    <a:pt x="249" y="308"/>
                    <a:pt x="249" y="308"/>
                    <a:pt x="249" y="308"/>
                  </a:cubicBezTo>
                  <a:cubicBezTo>
                    <a:pt x="249" y="308"/>
                    <a:pt x="249" y="308"/>
                    <a:pt x="249" y="308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9" y="307"/>
                    <a:pt x="249" y="307"/>
                    <a:pt x="249" y="307"/>
                  </a:cubicBezTo>
                  <a:cubicBezTo>
                    <a:pt x="249" y="306"/>
                    <a:pt x="249" y="306"/>
                    <a:pt x="249" y="306"/>
                  </a:cubicBezTo>
                  <a:cubicBezTo>
                    <a:pt x="249" y="306"/>
                    <a:pt x="249" y="306"/>
                    <a:pt x="249" y="306"/>
                  </a:cubicBezTo>
                  <a:cubicBezTo>
                    <a:pt x="249" y="305"/>
                    <a:pt x="249" y="305"/>
                    <a:pt x="249" y="305"/>
                  </a:cubicBezTo>
                  <a:cubicBezTo>
                    <a:pt x="248" y="304"/>
                    <a:pt x="248" y="304"/>
                    <a:pt x="248" y="304"/>
                  </a:cubicBezTo>
                  <a:cubicBezTo>
                    <a:pt x="248" y="304"/>
                    <a:pt x="248" y="304"/>
                    <a:pt x="248" y="304"/>
                  </a:cubicBezTo>
                  <a:cubicBezTo>
                    <a:pt x="248" y="303"/>
                    <a:pt x="248" y="303"/>
                    <a:pt x="248" y="303"/>
                  </a:cubicBezTo>
                  <a:cubicBezTo>
                    <a:pt x="248" y="303"/>
                    <a:pt x="248" y="303"/>
                    <a:pt x="248" y="303"/>
                  </a:cubicBezTo>
                  <a:cubicBezTo>
                    <a:pt x="248" y="302"/>
                    <a:pt x="248" y="302"/>
                    <a:pt x="248" y="302"/>
                  </a:cubicBezTo>
                  <a:cubicBezTo>
                    <a:pt x="248" y="302"/>
                    <a:pt x="248" y="302"/>
                    <a:pt x="248" y="302"/>
                  </a:cubicBezTo>
                  <a:cubicBezTo>
                    <a:pt x="247" y="301"/>
                    <a:pt x="247" y="301"/>
                    <a:pt x="247" y="301"/>
                  </a:cubicBezTo>
                  <a:cubicBezTo>
                    <a:pt x="246" y="301"/>
                    <a:pt x="246" y="301"/>
                    <a:pt x="246" y="301"/>
                  </a:cubicBezTo>
                  <a:cubicBezTo>
                    <a:pt x="246" y="301"/>
                    <a:pt x="246" y="301"/>
                    <a:pt x="246" y="301"/>
                  </a:cubicBezTo>
                  <a:cubicBezTo>
                    <a:pt x="247" y="301"/>
                    <a:pt x="247" y="301"/>
                    <a:pt x="247" y="301"/>
                  </a:cubicBezTo>
                  <a:cubicBezTo>
                    <a:pt x="247" y="300"/>
                    <a:pt x="247" y="300"/>
                    <a:pt x="247" y="300"/>
                  </a:cubicBezTo>
                  <a:cubicBezTo>
                    <a:pt x="247" y="300"/>
                    <a:pt x="247" y="300"/>
                    <a:pt x="247" y="300"/>
                  </a:cubicBezTo>
                  <a:cubicBezTo>
                    <a:pt x="247" y="300"/>
                    <a:pt x="247" y="300"/>
                    <a:pt x="247" y="300"/>
                  </a:cubicBezTo>
                  <a:cubicBezTo>
                    <a:pt x="247" y="299"/>
                    <a:pt x="247" y="299"/>
                    <a:pt x="247" y="299"/>
                  </a:cubicBezTo>
                  <a:cubicBezTo>
                    <a:pt x="247" y="299"/>
                    <a:pt x="247" y="299"/>
                    <a:pt x="247" y="299"/>
                  </a:cubicBezTo>
                  <a:cubicBezTo>
                    <a:pt x="247" y="299"/>
                    <a:pt x="247" y="299"/>
                    <a:pt x="247" y="299"/>
                  </a:cubicBezTo>
                  <a:cubicBezTo>
                    <a:pt x="246" y="299"/>
                    <a:pt x="246" y="299"/>
                    <a:pt x="246" y="299"/>
                  </a:cubicBezTo>
                  <a:cubicBezTo>
                    <a:pt x="245" y="298"/>
                    <a:pt x="245" y="298"/>
                    <a:pt x="245" y="298"/>
                  </a:cubicBezTo>
                  <a:cubicBezTo>
                    <a:pt x="244" y="297"/>
                    <a:pt x="244" y="297"/>
                    <a:pt x="244" y="297"/>
                  </a:cubicBezTo>
                  <a:cubicBezTo>
                    <a:pt x="244" y="297"/>
                    <a:pt x="244" y="297"/>
                    <a:pt x="244" y="297"/>
                  </a:cubicBezTo>
                  <a:cubicBezTo>
                    <a:pt x="244" y="296"/>
                    <a:pt x="244" y="296"/>
                    <a:pt x="244" y="296"/>
                  </a:cubicBezTo>
                  <a:cubicBezTo>
                    <a:pt x="241" y="292"/>
                    <a:pt x="241" y="292"/>
                    <a:pt x="241" y="292"/>
                  </a:cubicBezTo>
                  <a:cubicBezTo>
                    <a:pt x="240" y="292"/>
                    <a:pt x="238" y="291"/>
                    <a:pt x="237" y="291"/>
                  </a:cubicBezTo>
                  <a:cubicBezTo>
                    <a:pt x="237" y="291"/>
                    <a:pt x="237" y="291"/>
                    <a:pt x="237" y="291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36" y="292"/>
                    <a:pt x="236" y="292"/>
                    <a:pt x="236" y="292"/>
                  </a:cubicBezTo>
                  <a:cubicBezTo>
                    <a:pt x="235" y="292"/>
                    <a:pt x="235" y="292"/>
                    <a:pt x="235" y="292"/>
                  </a:cubicBezTo>
                  <a:cubicBezTo>
                    <a:pt x="235" y="292"/>
                    <a:pt x="235" y="292"/>
                    <a:pt x="235" y="292"/>
                  </a:cubicBezTo>
                  <a:cubicBezTo>
                    <a:pt x="235" y="293"/>
                    <a:pt x="235" y="293"/>
                    <a:pt x="235" y="293"/>
                  </a:cubicBezTo>
                  <a:cubicBezTo>
                    <a:pt x="235" y="293"/>
                    <a:pt x="235" y="293"/>
                    <a:pt x="235" y="293"/>
                  </a:cubicBezTo>
                  <a:cubicBezTo>
                    <a:pt x="234" y="293"/>
                    <a:pt x="234" y="293"/>
                    <a:pt x="234" y="293"/>
                  </a:cubicBezTo>
                  <a:cubicBezTo>
                    <a:pt x="234" y="292"/>
                    <a:pt x="234" y="292"/>
                    <a:pt x="234" y="292"/>
                  </a:cubicBezTo>
                  <a:cubicBezTo>
                    <a:pt x="234" y="292"/>
                    <a:pt x="234" y="292"/>
                    <a:pt x="234" y="292"/>
                  </a:cubicBezTo>
                  <a:cubicBezTo>
                    <a:pt x="234" y="292"/>
                    <a:pt x="234" y="292"/>
                    <a:pt x="234" y="292"/>
                  </a:cubicBezTo>
                  <a:cubicBezTo>
                    <a:pt x="234" y="293"/>
                    <a:pt x="234" y="293"/>
                    <a:pt x="234" y="293"/>
                  </a:cubicBezTo>
                  <a:cubicBezTo>
                    <a:pt x="234" y="293"/>
                    <a:pt x="234" y="293"/>
                    <a:pt x="234" y="293"/>
                  </a:cubicBezTo>
                  <a:cubicBezTo>
                    <a:pt x="234" y="293"/>
                    <a:pt x="234" y="293"/>
                    <a:pt x="234" y="293"/>
                  </a:cubicBezTo>
                  <a:cubicBezTo>
                    <a:pt x="234" y="294"/>
                    <a:pt x="234" y="294"/>
                    <a:pt x="234" y="294"/>
                  </a:cubicBezTo>
                  <a:cubicBezTo>
                    <a:pt x="233" y="294"/>
                    <a:pt x="233" y="294"/>
                    <a:pt x="233" y="294"/>
                  </a:cubicBezTo>
                  <a:cubicBezTo>
                    <a:pt x="233" y="294"/>
                    <a:pt x="233" y="294"/>
                    <a:pt x="233" y="294"/>
                  </a:cubicBezTo>
                  <a:cubicBezTo>
                    <a:pt x="233" y="293"/>
                    <a:pt x="233" y="293"/>
                    <a:pt x="233" y="293"/>
                  </a:cubicBezTo>
                  <a:cubicBezTo>
                    <a:pt x="233" y="293"/>
                    <a:pt x="233" y="293"/>
                    <a:pt x="233" y="293"/>
                  </a:cubicBezTo>
                  <a:cubicBezTo>
                    <a:pt x="233" y="293"/>
                    <a:pt x="233" y="293"/>
                    <a:pt x="233" y="293"/>
                  </a:cubicBezTo>
                  <a:cubicBezTo>
                    <a:pt x="232" y="294"/>
                    <a:pt x="232" y="294"/>
                    <a:pt x="232" y="294"/>
                  </a:cubicBezTo>
                  <a:cubicBezTo>
                    <a:pt x="232" y="294"/>
                    <a:pt x="232" y="294"/>
                    <a:pt x="232" y="294"/>
                  </a:cubicBezTo>
                  <a:cubicBezTo>
                    <a:pt x="230" y="296"/>
                    <a:pt x="230" y="296"/>
                    <a:pt x="230" y="296"/>
                  </a:cubicBezTo>
                  <a:cubicBezTo>
                    <a:pt x="230" y="297"/>
                    <a:pt x="230" y="297"/>
                    <a:pt x="230" y="297"/>
                  </a:cubicBezTo>
                  <a:cubicBezTo>
                    <a:pt x="230" y="297"/>
                    <a:pt x="230" y="297"/>
                    <a:pt x="230" y="297"/>
                  </a:cubicBezTo>
                  <a:cubicBezTo>
                    <a:pt x="230" y="298"/>
                    <a:pt x="230" y="298"/>
                    <a:pt x="230" y="298"/>
                  </a:cubicBezTo>
                  <a:cubicBezTo>
                    <a:pt x="231" y="298"/>
                    <a:pt x="231" y="298"/>
                    <a:pt x="231" y="298"/>
                  </a:cubicBezTo>
                  <a:cubicBezTo>
                    <a:pt x="231" y="298"/>
                    <a:pt x="231" y="298"/>
                    <a:pt x="231" y="298"/>
                  </a:cubicBezTo>
                  <a:cubicBezTo>
                    <a:pt x="231" y="298"/>
                    <a:pt x="231" y="298"/>
                    <a:pt x="231" y="298"/>
                  </a:cubicBezTo>
                  <a:cubicBezTo>
                    <a:pt x="231" y="298"/>
                    <a:pt x="231" y="298"/>
                    <a:pt x="231" y="298"/>
                  </a:cubicBezTo>
                  <a:cubicBezTo>
                    <a:pt x="231" y="299"/>
                    <a:pt x="231" y="299"/>
                    <a:pt x="231" y="299"/>
                  </a:cubicBezTo>
                  <a:cubicBezTo>
                    <a:pt x="231" y="299"/>
                    <a:pt x="231" y="299"/>
                    <a:pt x="231" y="299"/>
                  </a:cubicBezTo>
                  <a:cubicBezTo>
                    <a:pt x="231" y="299"/>
                    <a:pt x="231" y="299"/>
                    <a:pt x="231" y="299"/>
                  </a:cubicBezTo>
                  <a:cubicBezTo>
                    <a:pt x="230" y="299"/>
                    <a:pt x="230" y="299"/>
                    <a:pt x="230" y="299"/>
                  </a:cubicBezTo>
                  <a:cubicBezTo>
                    <a:pt x="230" y="299"/>
                    <a:pt x="230" y="299"/>
                    <a:pt x="230" y="299"/>
                  </a:cubicBezTo>
                  <a:cubicBezTo>
                    <a:pt x="230" y="299"/>
                    <a:pt x="230" y="299"/>
                    <a:pt x="230" y="299"/>
                  </a:cubicBezTo>
                  <a:cubicBezTo>
                    <a:pt x="230" y="298"/>
                    <a:pt x="230" y="298"/>
                    <a:pt x="230" y="298"/>
                  </a:cubicBezTo>
                  <a:cubicBezTo>
                    <a:pt x="230" y="298"/>
                    <a:pt x="230" y="298"/>
                    <a:pt x="230" y="298"/>
                  </a:cubicBezTo>
                  <a:cubicBezTo>
                    <a:pt x="229" y="298"/>
                    <a:pt x="229" y="298"/>
                    <a:pt x="229" y="298"/>
                  </a:cubicBezTo>
                  <a:cubicBezTo>
                    <a:pt x="229" y="298"/>
                    <a:pt x="229" y="298"/>
                    <a:pt x="229" y="298"/>
                  </a:cubicBezTo>
                  <a:cubicBezTo>
                    <a:pt x="229" y="298"/>
                    <a:pt x="229" y="298"/>
                    <a:pt x="229" y="298"/>
                  </a:cubicBezTo>
                  <a:cubicBezTo>
                    <a:pt x="229" y="298"/>
                    <a:pt x="229" y="298"/>
                    <a:pt x="229" y="298"/>
                  </a:cubicBezTo>
                  <a:cubicBezTo>
                    <a:pt x="229" y="298"/>
                    <a:pt x="229" y="298"/>
                    <a:pt x="229" y="298"/>
                  </a:cubicBezTo>
                  <a:cubicBezTo>
                    <a:pt x="229" y="298"/>
                    <a:pt x="229" y="298"/>
                    <a:pt x="229" y="298"/>
                  </a:cubicBezTo>
                  <a:cubicBezTo>
                    <a:pt x="228" y="298"/>
                    <a:pt x="228" y="298"/>
                    <a:pt x="228" y="298"/>
                  </a:cubicBezTo>
                  <a:cubicBezTo>
                    <a:pt x="228" y="298"/>
                    <a:pt x="228" y="298"/>
                    <a:pt x="228" y="298"/>
                  </a:cubicBezTo>
                  <a:cubicBezTo>
                    <a:pt x="228" y="299"/>
                    <a:pt x="228" y="299"/>
                    <a:pt x="228" y="299"/>
                  </a:cubicBezTo>
                  <a:cubicBezTo>
                    <a:pt x="227" y="299"/>
                    <a:pt x="227" y="299"/>
                    <a:pt x="227" y="299"/>
                  </a:cubicBezTo>
                  <a:cubicBezTo>
                    <a:pt x="228" y="300"/>
                    <a:pt x="228" y="300"/>
                    <a:pt x="228" y="300"/>
                  </a:cubicBezTo>
                  <a:cubicBezTo>
                    <a:pt x="228" y="299"/>
                    <a:pt x="228" y="299"/>
                    <a:pt x="228" y="299"/>
                  </a:cubicBezTo>
                  <a:cubicBezTo>
                    <a:pt x="228" y="299"/>
                    <a:pt x="228" y="299"/>
                    <a:pt x="228" y="299"/>
                  </a:cubicBezTo>
                  <a:cubicBezTo>
                    <a:pt x="228" y="299"/>
                    <a:pt x="228" y="299"/>
                    <a:pt x="228" y="299"/>
                  </a:cubicBezTo>
                  <a:cubicBezTo>
                    <a:pt x="228" y="299"/>
                    <a:pt x="228" y="299"/>
                    <a:pt x="228" y="299"/>
                  </a:cubicBezTo>
                  <a:cubicBezTo>
                    <a:pt x="228" y="299"/>
                    <a:pt x="228" y="299"/>
                    <a:pt x="228" y="299"/>
                  </a:cubicBezTo>
                  <a:cubicBezTo>
                    <a:pt x="228" y="299"/>
                    <a:pt x="228" y="299"/>
                    <a:pt x="228" y="299"/>
                  </a:cubicBezTo>
                  <a:cubicBezTo>
                    <a:pt x="228" y="299"/>
                    <a:pt x="228" y="299"/>
                    <a:pt x="228" y="299"/>
                  </a:cubicBezTo>
                  <a:cubicBezTo>
                    <a:pt x="228" y="299"/>
                    <a:pt x="228" y="299"/>
                    <a:pt x="228" y="299"/>
                  </a:cubicBezTo>
                  <a:cubicBezTo>
                    <a:pt x="231" y="299"/>
                    <a:pt x="231" y="299"/>
                    <a:pt x="231" y="299"/>
                  </a:cubicBezTo>
                  <a:cubicBezTo>
                    <a:pt x="230" y="300"/>
                    <a:pt x="230" y="300"/>
                    <a:pt x="230" y="300"/>
                  </a:cubicBezTo>
                  <a:cubicBezTo>
                    <a:pt x="229" y="300"/>
                    <a:pt x="229" y="300"/>
                    <a:pt x="229" y="300"/>
                  </a:cubicBezTo>
                  <a:cubicBezTo>
                    <a:pt x="229" y="300"/>
                    <a:pt x="229" y="300"/>
                    <a:pt x="229" y="300"/>
                  </a:cubicBezTo>
                  <a:cubicBezTo>
                    <a:pt x="230" y="300"/>
                    <a:pt x="230" y="300"/>
                    <a:pt x="230" y="300"/>
                  </a:cubicBezTo>
                  <a:cubicBezTo>
                    <a:pt x="230" y="300"/>
                    <a:pt x="230" y="300"/>
                    <a:pt x="230" y="300"/>
                  </a:cubicBezTo>
                  <a:cubicBezTo>
                    <a:pt x="229" y="299"/>
                    <a:pt x="229" y="299"/>
                    <a:pt x="229" y="299"/>
                  </a:cubicBezTo>
                  <a:cubicBezTo>
                    <a:pt x="229" y="300"/>
                    <a:pt x="229" y="300"/>
                    <a:pt x="229" y="300"/>
                  </a:cubicBezTo>
                  <a:cubicBezTo>
                    <a:pt x="229" y="301"/>
                    <a:pt x="229" y="301"/>
                    <a:pt x="229" y="301"/>
                  </a:cubicBezTo>
                  <a:cubicBezTo>
                    <a:pt x="228" y="302"/>
                    <a:pt x="228" y="302"/>
                    <a:pt x="228" y="302"/>
                  </a:cubicBezTo>
                  <a:cubicBezTo>
                    <a:pt x="228" y="302"/>
                    <a:pt x="228" y="302"/>
                    <a:pt x="228" y="302"/>
                  </a:cubicBezTo>
                  <a:cubicBezTo>
                    <a:pt x="228" y="302"/>
                    <a:pt x="228" y="302"/>
                    <a:pt x="228" y="302"/>
                  </a:cubicBezTo>
                  <a:cubicBezTo>
                    <a:pt x="228" y="302"/>
                    <a:pt x="228" y="302"/>
                    <a:pt x="228" y="302"/>
                  </a:cubicBezTo>
                  <a:cubicBezTo>
                    <a:pt x="228" y="302"/>
                    <a:pt x="228" y="302"/>
                    <a:pt x="228" y="302"/>
                  </a:cubicBezTo>
                  <a:cubicBezTo>
                    <a:pt x="229" y="302"/>
                    <a:pt x="229" y="302"/>
                    <a:pt x="229" y="302"/>
                  </a:cubicBezTo>
                  <a:cubicBezTo>
                    <a:pt x="230" y="302"/>
                    <a:pt x="230" y="302"/>
                    <a:pt x="230" y="302"/>
                  </a:cubicBezTo>
                  <a:cubicBezTo>
                    <a:pt x="229" y="302"/>
                    <a:pt x="229" y="302"/>
                    <a:pt x="229" y="302"/>
                  </a:cubicBezTo>
                  <a:cubicBezTo>
                    <a:pt x="229" y="302"/>
                    <a:pt x="229" y="302"/>
                    <a:pt x="229" y="302"/>
                  </a:cubicBezTo>
                  <a:cubicBezTo>
                    <a:pt x="228" y="303"/>
                    <a:pt x="228" y="303"/>
                    <a:pt x="228" y="303"/>
                  </a:cubicBezTo>
                  <a:cubicBezTo>
                    <a:pt x="228" y="303"/>
                    <a:pt x="228" y="303"/>
                    <a:pt x="228" y="303"/>
                  </a:cubicBezTo>
                  <a:cubicBezTo>
                    <a:pt x="228" y="303"/>
                    <a:pt x="228" y="303"/>
                    <a:pt x="228" y="303"/>
                  </a:cubicBezTo>
                  <a:cubicBezTo>
                    <a:pt x="228" y="303"/>
                    <a:pt x="228" y="303"/>
                    <a:pt x="228" y="303"/>
                  </a:cubicBezTo>
                  <a:cubicBezTo>
                    <a:pt x="228" y="303"/>
                    <a:pt x="228" y="303"/>
                    <a:pt x="228" y="303"/>
                  </a:cubicBezTo>
                  <a:cubicBezTo>
                    <a:pt x="229" y="303"/>
                    <a:pt x="229" y="303"/>
                    <a:pt x="229" y="303"/>
                  </a:cubicBezTo>
                  <a:cubicBezTo>
                    <a:pt x="229" y="303"/>
                    <a:pt x="229" y="303"/>
                    <a:pt x="229" y="303"/>
                  </a:cubicBezTo>
                  <a:cubicBezTo>
                    <a:pt x="229" y="303"/>
                    <a:pt x="229" y="303"/>
                    <a:pt x="229" y="303"/>
                  </a:cubicBezTo>
                  <a:cubicBezTo>
                    <a:pt x="228" y="304"/>
                    <a:pt x="228" y="304"/>
                    <a:pt x="228" y="304"/>
                  </a:cubicBezTo>
                  <a:cubicBezTo>
                    <a:pt x="228" y="304"/>
                    <a:pt x="228" y="304"/>
                    <a:pt x="228" y="304"/>
                  </a:cubicBezTo>
                  <a:cubicBezTo>
                    <a:pt x="226" y="304"/>
                    <a:pt x="226" y="304"/>
                    <a:pt x="226" y="304"/>
                  </a:cubicBezTo>
                  <a:cubicBezTo>
                    <a:pt x="226" y="305"/>
                    <a:pt x="226" y="305"/>
                    <a:pt x="226" y="305"/>
                  </a:cubicBezTo>
                  <a:cubicBezTo>
                    <a:pt x="226" y="305"/>
                    <a:pt x="226" y="305"/>
                    <a:pt x="226" y="305"/>
                  </a:cubicBezTo>
                  <a:cubicBezTo>
                    <a:pt x="226" y="305"/>
                    <a:pt x="226" y="305"/>
                    <a:pt x="226" y="305"/>
                  </a:cubicBezTo>
                  <a:cubicBezTo>
                    <a:pt x="226" y="305"/>
                    <a:pt x="226" y="305"/>
                    <a:pt x="226" y="305"/>
                  </a:cubicBezTo>
                  <a:cubicBezTo>
                    <a:pt x="226" y="305"/>
                    <a:pt x="226" y="305"/>
                    <a:pt x="226" y="305"/>
                  </a:cubicBezTo>
                  <a:cubicBezTo>
                    <a:pt x="226" y="306"/>
                    <a:pt x="226" y="306"/>
                    <a:pt x="226" y="306"/>
                  </a:cubicBezTo>
                  <a:cubicBezTo>
                    <a:pt x="226" y="306"/>
                    <a:pt x="226" y="306"/>
                    <a:pt x="226" y="306"/>
                  </a:cubicBezTo>
                  <a:cubicBezTo>
                    <a:pt x="226" y="305"/>
                    <a:pt x="226" y="305"/>
                    <a:pt x="226" y="305"/>
                  </a:cubicBezTo>
                  <a:cubicBezTo>
                    <a:pt x="226" y="305"/>
                    <a:pt x="226" y="305"/>
                    <a:pt x="226" y="305"/>
                  </a:cubicBezTo>
                  <a:cubicBezTo>
                    <a:pt x="225" y="305"/>
                    <a:pt x="225" y="305"/>
                    <a:pt x="225" y="305"/>
                  </a:cubicBezTo>
                  <a:cubicBezTo>
                    <a:pt x="225" y="305"/>
                    <a:pt x="225" y="305"/>
                    <a:pt x="225" y="305"/>
                  </a:cubicBezTo>
                  <a:cubicBezTo>
                    <a:pt x="225" y="305"/>
                    <a:pt x="225" y="305"/>
                    <a:pt x="225" y="305"/>
                  </a:cubicBezTo>
                  <a:cubicBezTo>
                    <a:pt x="225" y="306"/>
                    <a:pt x="225" y="306"/>
                    <a:pt x="225" y="306"/>
                  </a:cubicBezTo>
                  <a:cubicBezTo>
                    <a:pt x="225" y="306"/>
                    <a:pt x="225" y="306"/>
                    <a:pt x="225" y="306"/>
                  </a:cubicBezTo>
                  <a:cubicBezTo>
                    <a:pt x="225" y="306"/>
                    <a:pt x="225" y="306"/>
                    <a:pt x="225" y="306"/>
                  </a:cubicBezTo>
                  <a:cubicBezTo>
                    <a:pt x="225" y="307"/>
                    <a:pt x="225" y="307"/>
                    <a:pt x="225" y="307"/>
                  </a:cubicBezTo>
                  <a:cubicBezTo>
                    <a:pt x="225" y="307"/>
                    <a:pt x="225" y="307"/>
                    <a:pt x="225" y="307"/>
                  </a:cubicBezTo>
                  <a:cubicBezTo>
                    <a:pt x="225" y="308"/>
                    <a:pt x="225" y="308"/>
                    <a:pt x="225" y="308"/>
                  </a:cubicBezTo>
                  <a:cubicBezTo>
                    <a:pt x="225" y="308"/>
                    <a:pt x="225" y="308"/>
                    <a:pt x="225" y="308"/>
                  </a:cubicBezTo>
                  <a:cubicBezTo>
                    <a:pt x="225" y="309"/>
                    <a:pt x="225" y="309"/>
                    <a:pt x="225" y="309"/>
                  </a:cubicBezTo>
                  <a:cubicBezTo>
                    <a:pt x="224" y="309"/>
                    <a:pt x="224" y="309"/>
                    <a:pt x="224" y="309"/>
                  </a:cubicBezTo>
                  <a:cubicBezTo>
                    <a:pt x="224" y="309"/>
                    <a:pt x="224" y="309"/>
                    <a:pt x="224" y="309"/>
                  </a:cubicBezTo>
                  <a:cubicBezTo>
                    <a:pt x="224" y="310"/>
                    <a:pt x="224" y="310"/>
                    <a:pt x="224" y="310"/>
                  </a:cubicBezTo>
                  <a:cubicBezTo>
                    <a:pt x="225" y="310"/>
                    <a:pt x="225" y="310"/>
                    <a:pt x="225" y="310"/>
                  </a:cubicBezTo>
                  <a:cubicBezTo>
                    <a:pt x="225" y="311"/>
                    <a:pt x="225" y="311"/>
                    <a:pt x="225" y="311"/>
                  </a:cubicBezTo>
                  <a:cubicBezTo>
                    <a:pt x="224" y="311"/>
                    <a:pt x="224" y="311"/>
                    <a:pt x="224" y="311"/>
                  </a:cubicBezTo>
                  <a:cubicBezTo>
                    <a:pt x="224" y="311"/>
                    <a:pt x="224" y="311"/>
                    <a:pt x="224" y="311"/>
                  </a:cubicBezTo>
                  <a:cubicBezTo>
                    <a:pt x="225" y="312"/>
                    <a:pt x="225" y="312"/>
                    <a:pt x="225" y="312"/>
                  </a:cubicBezTo>
                  <a:cubicBezTo>
                    <a:pt x="225" y="311"/>
                    <a:pt x="225" y="311"/>
                    <a:pt x="225" y="311"/>
                  </a:cubicBezTo>
                  <a:cubicBezTo>
                    <a:pt x="225" y="311"/>
                    <a:pt x="225" y="311"/>
                    <a:pt x="225" y="311"/>
                  </a:cubicBezTo>
                  <a:cubicBezTo>
                    <a:pt x="225" y="311"/>
                    <a:pt x="225" y="311"/>
                    <a:pt x="225" y="311"/>
                  </a:cubicBezTo>
                  <a:cubicBezTo>
                    <a:pt x="226" y="311"/>
                    <a:pt x="226" y="311"/>
                    <a:pt x="226" y="311"/>
                  </a:cubicBezTo>
                  <a:cubicBezTo>
                    <a:pt x="227" y="311"/>
                    <a:pt x="227" y="311"/>
                    <a:pt x="227" y="311"/>
                  </a:cubicBezTo>
                  <a:cubicBezTo>
                    <a:pt x="227" y="311"/>
                    <a:pt x="227" y="311"/>
                    <a:pt x="227" y="311"/>
                  </a:cubicBezTo>
                  <a:cubicBezTo>
                    <a:pt x="227" y="312"/>
                    <a:pt x="227" y="312"/>
                    <a:pt x="227" y="312"/>
                  </a:cubicBezTo>
                  <a:cubicBezTo>
                    <a:pt x="226" y="312"/>
                    <a:pt x="226" y="312"/>
                    <a:pt x="226" y="312"/>
                  </a:cubicBezTo>
                  <a:cubicBezTo>
                    <a:pt x="226" y="312"/>
                    <a:pt x="226" y="312"/>
                    <a:pt x="226" y="312"/>
                  </a:cubicBezTo>
                  <a:cubicBezTo>
                    <a:pt x="226" y="312"/>
                    <a:pt x="226" y="312"/>
                    <a:pt x="226" y="312"/>
                  </a:cubicBezTo>
                  <a:cubicBezTo>
                    <a:pt x="226" y="312"/>
                    <a:pt x="226" y="312"/>
                    <a:pt x="226" y="312"/>
                  </a:cubicBezTo>
                  <a:cubicBezTo>
                    <a:pt x="226" y="313"/>
                    <a:pt x="226" y="313"/>
                    <a:pt x="226" y="313"/>
                  </a:cubicBezTo>
                  <a:cubicBezTo>
                    <a:pt x="226" y="313"/>
                    <a:pt x="226" y="313"/>
                    <a:pt x="226" y="313"/>
                  </a:cubicBezTo>
                  <a:cubicBezTo>
                    <a:pt x="226" y="314"/>
                    <a:pt x="226" y="314"/>
                    <a:pt x="226" y="314"/>
                  </a:cubicBezTo>
                  <a:cubicBezTo>
                    <a:pt x="227" y="314"/>
                    <a:pt x="227" y="314"/>
                    <a:pt x="227" y="314"/>
                  </a:cubicBezTo>
                  <a:cubicBezTo>
                    <a:pt x="227" y="314"/>
                    <a:pt x="227" y="314"/>
                    <a:pt x="227" y="314"/>
                  </a:cubicBezTo>
                  <a:cubicBezTo>
                    <a:pt x="227" y="314"/>
                    <a:pt x="227" y="314"/>
                    <a:pt x="227" y="314"/>
                  </a:cubicBezTo>
                  <a:cubicBezTo>
                    <a:pt x="228" y="313"/>
                    <a:pt x="228" y="313"/>
                    <a:pt x="228" y="313"/>
                  </a:cubicBezTo>
                  <a:cubicBezTo>
                    <a:pt x="228" y="313"/>
                    <a:pt x="228" y="313"/>
                    <a:pt x="228" y="313"/>
                  </a:cubicBezTo>
                  <a:cubicBezTo>
                    <a:pt x="228" y="313"/>
                    <a:pt x="228" y="313"/>
                    <a:pt x="228" y="313"/>
                  </a:cubicBezTo>
                  <a:cubicBezTo>
                    <a:pt x="228" y="313"/>
                    <a:pt x="228" y="313"/>
                    <a:pt x="228" y="313"/>
                  </a:cubicBezTo>
                  <a:cubicBezTo>
                    <a:pt x="228" y="313"/>
                    <a:pt x="228" y="313"/>
                    <a:pt x="228" y="313"/>
                  </a:cubicBezTo>
                  <a:cubicBezTo>
                    <a:pt x="228" y="312"/>
                    <a:pt x="228" y="312"/>
                    <a:pt x="228" y="312"/>
                  </a:cubicBezTo>
                  <a:cubicBezTo>
                    <a:pt x="228" y="312"/>
                    <a:pt x="228" y="312"/>
                    <a:pt x="228" y="312"/>
                  </a:cubicBezTo>
                  <a:cubicBezTo>
                    <a:pt x="228" y="311"/>
                    <a:pt x="228" y="311"/>
                    <a:pt x="228" y="311"/>
                  </a:cubicBezTo>
                  <a:cubicBezTo>
                    <a:pt x="228" y="311"/>
                    <a:pt x="228" y="311"/>
                    <a:pt x="228" y="311"/>
                  </a:cubicBezTo>
                  <a:cubicBezTo>
                    <a:pt x="228" y="311"/>
                    <a:pt x="228" y="311"/>
                    <a:pt x="228" y="311"/>
                  </a:cubicBezTo>
                  <a:cubicBezTo>
                    <a:pt x="228" y="310"/>
                    <a:pt x="228" y="310"/>
                    <a:pt x="228" y="310"/>
                  </a:cubicBezTo>
                  <a:cubicBezTo>
                    <a:pt x="228" y="310"/>
                    <a:pt x="228" y="310"/>
                    <a:pt x="228" y="310"/>
                  </a:cubicBezTo>
                  <a:cubicBezTo>
                    <a:pt x="229" y="310"/>
                    <a:pt x="229" y="310"/>
                    <a:pt x="229" y="310"/>
                  </a:cubicBezTo>
                  <a:cubicBezTo>
                    <a:pt x="229" y="311"/>
                    <a:pt x="229" y="311"/>
                    <a:pt x="229" y="311"/>
                  </a:cubicBezTo>
                  <a:cubicBezTo>
                    <a:pt x="229" y="311"/>
                    <a:pt x="229" y="311"/>
                    <a:pt x="229" y="311"/>
                  </a:cubicBezTo>
                  <a:cubicBezTo>
                    <a:pt x="228" y="311"/>
                    <a:pt x="228" y="311"/>
                    <a:pt x="228" y="311"/>
                  </a:cubicBezTo>
                  <a:cubicBezTo>
                    <a:pt x="228" y="312"/>
                    <a:pt x="228" y="312"/>
                    <a:pt x="228" y="312"/>
                  </a:cubicBezTo>
                  <a:cubicBezTo>
                    <a:pt x="228" y="312"/>
                    <a:pt x="228" y="312"/>
                    <a:pt x="228" y="312"/>
                  </a:cubicBezTo>
                  <a:cubicBezTo>
                    <a:pt x="228" y="312"/>
                    <a:pt x="228" y="312"/>
                    <a:pt x="228" y="312"/>
                  </a:cubicBezTo>
                  <a:cubicBezTo>
                    <a:pt x="228" y="312"/>
                    <a:pt x="228" y="312"/>
                    <a:pt x="228" y="312"/>
                  </a:cubicBezTo>
                  <a:cubicBezTo>
                    <a:pt x="229" y="312"/>
                    <a:pt x="229" y="312"/>
                    <a:pt x="229" y="312"/>
                  </a:cubicBezTo>
                  <a:cubicBezTo>
                    <a:pt x="229" y="312"/>
                    <a:pt x="229" y="312"/>
                    <a:pt x="229" y="312"/>
                  </a:cubicBezTo>
                  <a:cubicBezTo>
                    <a:pt x="229" y="312"/>
                    <a:pt x="229" y="312"/>
                    <a:pt x="229" y="312"/>
                  </a:cubicBezTo>
                  <a:cubicBezTo>
                    <a:pt x="229" y="312"/>
                    <a:pt x="229" y="312"/>
                    <a:pt x="229" y="312"/>
                  </a:cubicBezTo>
                  <a:cubicBezTo>
                    <a:pt x="229" y="312"/>
                    <a:pt x="229" y="312"/>
                    <a:pt x="229" y="312"/>
                  </a:cubicBezTo>
                  <a:cubicBezTo>
                    <a:pt x="229" y="313"/>
                    <a:pt x="229" y="313"/>
                    <a:pt x="229" y="313"/>
                  </a:cubicBezTo>
                  <a:cubicBezTo>
                    <a:pt x="228" y="313"/>
                    <a:pt x="228" y="313"/>
                    <a:pt x="228" y="313"/>
                  </a:cubicBezTo>
                  <a:cubicBezTo>
                    <a:pt x="228" y="313"/>
                    <a:pt x="228" y="313"/>
                    <a:pt x="228" y="313"/>
                  </a:cubicBezTo>
                  <a:cubicBezTo>
                    <a:pt x="228" y="314"/>
                    <a:pt x="228" y="314"/>
                    <a:pt x="228" y="314"/>
                  </a:cubicBezTo>
                  <a:cubicBezTo>
                    <a:pt x="229" y="314"/>
                    <a:pt x="229" y="314"/>
                    <a:pt x="229" y="314"/>
                  </a:cubicBezTo>
                  <a:cubicBezTo>
                    <a:pt x="229" y="314"/>
                    <a:pt x="229" y="314"/>
                    <a:pt x="229" y="314"/>
                  </a:cubicBezTo>
                  <a:cubicBezTo>
                    <a:pt x="229" y="314"/>
                    <a:pt x="229" y="314"/>
                    <a:pt x="229" y="314"/>
                  </a:cubicBezTo>
                  <a:cubicBezTo>
                    <a:pt x="229" y="315"/>
                    <a:pt x="229" y="315"/>
                    <a:pt x="229" y="315"/>
                  </a:cubicBezTo>
                  <a:cubicBezTo>
                    <a:pt x="230" y="315"/>
                    <a:pt x="230" y="315"/>
                    <a:pt x="230" y="315"/>
                  </a:cubicBezTo>
                  <a:cubicBezTo>
                    <a:pt x="230" y="315"/>
                    <a:pt x="230" y="315"/>
                    <a:pt x="230" y="315"/>
                  </a:cubicBezTo>
                  <a:cubicBezTo>
                    <a:pt x="230" y="315"/>
                    <a:pt x="230" y="315"/>
                    <a:pt x="230" y="315"/>
                  </a:cubicBezTo>
                  <a:cubicBezTo>
                    <a:pt x="230" y="316"/>
                    <a:pt x="230" y="316"/>
                    <a:pt x="230" y="316"/>
                  </a:cubicBezTo>
                  <a:close/>
                  <a:moveTo>
                    <a:pt x="274" y="454"/>
                  </a:moveTo>
                  <a:cubicBezTo>
                    <a:pt x="273" y="454"/>
                    <a:pt x="273" y="454"/>
                    <a:pt x="273" y="454"/>
                  </a:cubicBezTo>
                  <a:cubicBezTo>
                    <a:pt x="273" y="454"/>
                    <a:pt x="273" y="454"/>
                    <a:pt x="273" y="454"/>
                  </a:cubicBezTo>
                  <a:cubicBezTo>
                    <a:pt x="273" y="455"/>
                    <a:pt x="273" y="455"/>
                    <a:pt x="273" y="455"/>
                  </a:cubicBezTo>
                  <a:cubicBezTo>
                    <a:pt x="273" y="455"/>
                    <a:pt x="273" y="455"/>
                    <a:pt x="273" y="455"/>
                  </a:cubicBezTo>
                  <a:cubicBezTo>
                    <a:pt x="272" y="455"/>
                    <a:pt x="272" y="455"/>
                    <a:pt x="272" y="455"/>
                  </a:cubicBezTo>
                  <a:cubicBezTo>
                    <a:pt x="272" y="455"/>
                    <a:pt x="272" y="455"/>
                    <a:pt x="272" y="455"/>
                  </a:cubicBezTo>
                  <a:cubicBezTo>
                    <a:pt x="273" y="456"/>
                    <a:pt x="273" y="456"/>
                    <a:pt x="273" y="456"/>
                  </a:cubicBezTo>
                  <a:cubicBezTo>
                    <a:pt x="273" y="456"/>
                    <a:pt x="273" y="456"/>
                    <a:pt x="273" y="456"/>
                  </a:cubicBezTo>
                  <a:cubicBezTo>
                    <a:pt x="273" y="456"/>
                    <a:pt x="273" y="456"/>
                    <a:pt x="273" y="456"/>
                  </a:cubicBezTo>
                  <a:cubicBezTo>
                    <a:pt x="273" y="455"/>
                    <a:pt x="273" y="455"/>
                    <a:pt x="273" y="455"/>
                  </a:cubicBezTo>
                  <a:cubicBezTo>
                    <a:pt x="274" y="455"/>
                    <a:pt x="274" y="455"/>
                    <a:pt x="274" y="455"/>
                  </a:cubicBezTo>
                  <a:cubicBezTo>
                    <a:pt x="274" y="455"/>
                    <a:pt x="274" y="455"/>
                    <a:pt x="274" y="455"/>
                  </a:cubicBezTo>
                  <a:lnTo>
                    <a:pt x="274" y="454"/>
                  </a:lnTo>
                  <a:close/>
                  <a:moveTo>
                    <a:pt x="276" y="342"/>
                  </a:moveTo>
                  <a:cubicBezTo>
                    <a:pt x="277" y="342"/>
                    <a:pt x="277" y="342"/>
                    <a:pt x="277" y="342"/>
                  </a:cubicBezTo>
                  <a:cubicBezTo>
                    <a:pt x="277" y="342"/>
                    <a:pt x="277" y="342"/>
                    <a:pt x="277" y="342"/>
                  </a:cubicBezTo>
                  <a:cubicBezTo>
                    <a:pt x="277" y="342"/>
                    <a:pt x="277" y="342"/>
                    <a:pt x="277" y="342"/>
                  </a:cubicBezTo>
                  <a:cubicBezTo>
                    <a:pt x="277" y="342"/>
                    <a:pt x="277" y="342"/>
                    <a:pt x="277" y="342"/>
                  </a:cubicBezTo>
                  <a:cubicBezTo>
                    <a:pt x="277" y="342"/>
                    <a:pt x="277" y="342"/>
                    <a:pt x="277" y="342"/>
                  </a:cubicBezTo>
                  <a:cubicBezTo>
                    <a:pt x="277" y="343"/>
                    <a:pt x="277" y="343"/>
                    <a:pt x="277" y="343"/>
                  </a:cubicBezTo>
                  <a:cubicBezTo>
                    <a:pt x="277" y="343"/>
                    <a:pt x="277" y="343"/>
                    <a:pt x="277" y="343"/>
                  </a:cubicBezTo>
                  <a:cubicBezTo>
                    <a:pt x="277" y="342"/>
                    <a:pt x="277" y="342"/>
                    <a:pt x="277" y="342"/>
                  </a:cubicBezTo>
                  <a:cubicBezTo>
                    <a:pt x="278" y="341"/>
                    <a:pt x="278" y="341"/>
                    <a:pt x="278" y="341"/>
                  </a:cubicBezTo>
                  <a:cubicBezTo>
                    <a:pt x="277" y="340"/>
                    <a:pt x="277" y="340"/>
                    <a:pt x="277" y="340"/>
                  </a:cubicBezTo>
                  <a:cubicBezTo>
                    <a:pt x="277" y="340"/>
                    <a:pt x="277" y="340"/>
                    <a:pt x="277" y="340"/>
                  </a:cubicBezTo>
                  <a:cubicBezTo>
                    <a:pt x="277" y="340"/>
                    <a:pt x="277" y="340"/>
                    <a:pt x="277" y="340"/>
                  </a:cubicBezTo>
                  <a:cubicBezTo>
                    <a:pt x="277" y="340"/>
                    <a:pt x="277" y="340"/>
                    <a:pt x="277" y="340"/>
                  </a:cubicBezTo>
                  <a:cubicBezTo>
                    <a:pt x="276" y="340"/>
                    <a:pt x="276" y="340"/>
                    <a:pt x="276" y="340"/>
                  </a:cubicBezTo>
                  <a:cubicBezTo>
                    <a:pt x="276" y="341"/>
                    <a:pt x="276" y="341"/>
                    <a:pt x="276" y="341"/>
                  </a:cubicBezTo>
                  <a:cubicBezTo>
                    <a:pt x="274" y="340"/>
                    <a:pt x="274" y="340"/>
                    <a:pt x="274" y="340"/>
                  </a:cubicBezTo>
                  <a:cubicBezTo>
                    <a:pt x="271" y="338"/>
                    <a:pt x="271" y="338"/>
                    <a:pt x="271" y="338"/>
                  </a:cubicBezTo>
                  <a:cubicBezTo>
                    <a:pt x="268" y="338"/>
                    <a:pt x="268" y="338"/>
                    <a:pt x="268" y="338"/>
                  </a:cubicBezTo>
                  <a:cubicBezTo>
                    <a:pt x="266" y="338"/>
                    <a:pt x="266" y="338"/>
                    <a:pt x="266" y="338"/>
                  </a:cubicBezTo>
                  <a:cubicBezTo>
                    <a:pt x="265" y="339"/>
                    <a:pt x="265" y="339"/>
                    <a:pt x="265" y="339"/>
                  </a:cubicBezTo>
                  <a:cubicBezTo>
                    <a:pt x="264" y="338"/>
                    <a:pt x="264" y="338"/>
                    <a:pt x="264" y="338"/>
                  </a:cubicBezTo>
                  <a:cubicBezTo>
                    <a:pt x="263" y="339"/>
                    <a:pt x="263" y="339"/>
                    <a:pt x="263" y="339"/>
                  </a:cubicBezTo>
                  <a:cubicBezTo>
                    <a:pt x="262" y="339"/>
                    <a:pt x="262" y="339"/>
                    <a:pt x="262" y="339"/>
                  </a:cubicBezTo>
                  <a:cubicBezTo>
                    <a:pt x="262" y="339"/>
                    <a:pt x="262" y="339"/>
                    <a:pt x="262" y="339"/>
                  </a:cubicBezTo>
                  <a:cubicBezTo>
                    <a:pt x="262" y="339"/>
                    <a:pt x="262" y="339"/>
                    <a:pt x="262" y="339"/>
                  </a:cubicBezTo>
                  <a:cubicBezTo>
                    <a:pt x="262" y="339"/>
                    <a:pt x="262" y="339"/>
                    <a:pt x="262" y="339"/>
                  </a:cubicBezTo>
                  <a:cubicBezTo>
                    <a:pt x="262" y="340"/>
                    <a:pt x="262" y="340"/>
                    <a:pt x="262" y="340"/>
                  </a:cubicBezTo>
                  <a:cubicBezTo>
                    <a:pt x="262" y="340"/>
                    <a:pt x="262" y="340"/>
                    <a:pt x="262" y="340"/>
                  </a:cubicBezTo>
                  <a:cubicBezTo>
                    <a:pt x="262" y="340"/>
                    <a:pt x="262" y="340"/>
                    <a:pt x="262" y="340"/>
                  </a:cubicBezTo>
                  <a:cubicBezTo>
                    <a:pt x="262" y="340"/>
                    <a:pt x="262" y="340"/>
                    <a:pt x="262" y="340"/>
                  </a:cubicBezTo>
                  <a:cubicBezTo>
                    <a:pt x="262" y="341"/>
                    <a:pt x="262" y="341"/>
                    <a:pt x="262" y="341"/>
                  </a:cubicBezTo>
                  <a:cubicBezTo>
                    <a:pt x="260" y="341"/>
                    <a:pt x="260" y="341"/>
                    <a:pt x="260" y="341"/>
                  </a:cubicBezTo>
                  <a:cubicBezTo>
                    <a:pt x="260" y="341"/>
                    <a:pt x="260" y="341"/>
                    <a:pt x="260" y="341"/>
                  </a:cubicBezTo>
                  <a:cubicBezTo>
                    <a:pt x="260" y="341"/>
                    <a:pt x="260" y="341"/>
                    <a:pt x="260" y="341"/>
                  </a:cubicBezTo>
                  <a:cubicBezTo>
                    <a:pt x="261" y="340"/>
                    <a:pt x="261" y="340"/>
                    <a:pt x="261" y="340"/>
                  </a:cubicBezTo>
                  <a:cubicBezTo>
                    <a:pt x="261" y="340"/>
                    <a:pt x="261" y="340"/>
                    <a:pt x="261" y="340"/>
                  </a:cubicBezTo>
                  <a:cubicBezTo>
                    <a:pt x="260" y="339"/>
                    <a:pt x="260" y="339"/>
                    <a:pt x="260" y="339"/>
                  </a:cubicBezTo>
                  <a:cubicBezTo>
                    <a:pt x="260" y="338"/>
                    <a:pt x="260" y="338"/>
                    <a:pt x="260" y="338"/>
                  </a:cubicBezTo>
                  <a:cubicBezTo>
                    <a:pt x="259" y="338"/>
                    <a:pt x="259" y="338"/>
                    <a:pt x="259" y="338"/>
                  </a:cubicBezTo>
                  <a:cubicBezTo>
                    <a:pt x="258" y="337"/>
                    <a:pt x="258" y="337"/>
                    <a:pt x="258" y="337"/>
                  </a:cubicBezTo>
                  <a:cubicBezTo>
                    <a:pt x="257" y="336"/>
                    <a:pt x="257" y="336"/>
                    <a:pt x="257" y="336"/>
                  </a:cubicBezTo>
                  <a:cubicBezTo>
                    <a:pt x="257" y="337"/>
                    <a:pt x="257" y="337"/>
                    <a:pt x="257" y="337"/>
                  </a:cubicBezTo>
                  <a:cubicBezTo>
                    <a:pt x="257" y="337"/>
                    <a:pt x="257" y="337"/>
                    <a:pt x="257" y="337"/>
                  </a:cubicBezTo>
                  <a:cubicBezTo>
                    <a:pt x="257" y="337"/>
                    <a:pt x="257" y="337"/>
                    <a:pt x="257" y="337"/>
                  </a:cubicBezTo>
                  <a:cubicBezTo>
                    <a:pt x="257" y="337"/>
                    <a:pt x="257" y="337"/>
                    <a:pt x="257" y="337"/>
                  </a:cubicBezTo>
                  <a:cubicBezTo>
                    <a:pt x="256" y="337"/>
                    <a:pt x="256" y="337"/>
                    <a:pt x="256" y="337"/>
                  </a:cubicBezTo>
                  <a:cubicBezTo>
                    <a:pt x="256" y="336"/>
                    <a:pt x="256" y="336"/>
                    <a:pt x="256" y="336"/>
                  </a:cubicBezTo>
                  <a:cubicBezTo>
                    <a:pt x="256" y="336"/>
                    <a:pt x="256" y="336"/>
                    <a:pt x="256" y="336"/>
                  </a:cubicBezTo>
                  <a:cubicBezTo>
                    <a:pt x="256" y="336"/>
                    <a:pt x="256" y="336"/>
                    <a:pt x="256" y="336"/>
                  </a:cubicBezTo>
                  <a:cubicBezTo>
                    <a:pt x="254" y="336"/>
                    <a:pt x="254" y="336"/>
                    <a:pt x="254" y="336"/>
                  </a:cubicBezTo>
                  <a:cubicBezTo>
                    <a:pt x="252" y="335"/>
                    <a:pt x="252" y="335"/>
                    <a:pt x="252" y="335"/>
                  </a:cubicBezTo>
                  <a:cubicBezTo>
                    <a:pt x="251" y="335"/>
                    <a:pt x="251" y="335"/>
                    <a:pt x="251" y="335"/>
                  </a:cubicBezTo>
                  <a:cubicBezTo>
                    <a:pt x="249" y="335"/>
                    <a:pt x="249" y="335"/>
                    <a:pt x="249" y="335"/>
                  </a:cubicBezTo>
                  <a:cubicBezTo>
                    <a:pt x="248" y="335"/>
                    <a:pt x="248" y="335"/>
                    <a:pt x="248" y="335"/>
                  </a:cubicBezTo>
                  <a:cubicBezTo>
                    <a:pt x="248" y="336"/>
                    <a:pt x="248" y="336"/>
                    <a:pt x="248" y="336"/>
                  </a:cubicBezTo>
                  <a:cubicBezTo>
                    <a:pt x="248" y="336"/>
                    <a:pt x="248" y="336"/>
                    <a:pt x="248" y="336"/>
                  </a:cubicBezTo>
                  <a:cubicBezTo>
                    <a:pt x="248" y="337"/>
                    <a:pt x="248" y="337"/>
                    <a:pt x="248" y="337"/>
                  </a:cubicBezTo>
                  <a:cubicBezTo>
                    <a:pt x="248" y="337"/>
                    <a:pt x="248" y="337"/>
                    <a:pt x="248" y="337"/>
                  </a:cubicBezTo>
                  <a:cubicBezTo>
                    <a:pt x="249" y="337"/>
                    <a:pt x="249" y="337"/>
                    <a:pt x="249" y="337"/>
                  </a:cubicBezTo>
                  <a:cubicBezTo>
                    <a:pt x="248" y="338"/>
                    <a:pt x="248" y="338"/>
                    <a:pt x="248" y="338"/>
                  </a:cubicBezTo>
                  <a:cubicBezTo>
                    <a:pt x="248" y="338"/>
                    <a:pt x="248" y="338"/>
                    <a:pt x="248" y="338"/>
                  </a:cubicBezTo>
                  <a:cubicBezTo>
                    <a:pt x="248" y="338"/>
                    <a:pt x="248" y="338"/>
                    <a:pt x="248" y="338"/>
                  </a:cubicBezTo>
                  <a:cubicBezTo>
                    <a:pt x="247" y="336"/>
                    <a:pt x="247" y="336"/>
                    <a:pt x="247" y="336"/>
                  </a:cubicBezTo>
                  <a:cubicBezTo>
                    <a:pt x="247" y="336"/>
                    <a:pt x="247" y="336"/>
                    <a:pt x="247" y="336"/>
                  </a:cubicBezTo>
                  <a:cubicBezTo>
                    <a:pt x="243" y="336"/>
                    <a:pt x="243" y="336"/>
                    <a:pt x="243" y="336"/>
                  </a:cubicBezTo>
                  <a:cubicBezTo>
                    <a:pt x="243" y="337"/>
                    <a:pt x="243" y="337"/>
                    <a:pt x="243" y="337"/>
                  </a:cubicBezTo>
                  <a:cubicBezTo>
                    <a:pt x="243" y="337"/>
                    <a:pt x="243" y="337"/>
                    <a:pt x="243" y="337"/>
                  </a:cubicBezTo>
                  <a:cubicBezTo>
                    <a:pt x="243" y="337"/>
                    <a:pt x="243" y="337"/>
                    <a:pt x="243" y="337"/>
                  </a:cubicBezTo>
                  <a:cubicBezTo>
                    <a:pt x="243" y="337"/>
                    <a:pt x="243" y="337"/>
                    <a:pt x="243" y="337"/>
                  </a:cubicBezTo>
                  <a:cubicBezTo>
                    <a:pt x="243" y="337"/>
                    <a:pt x="243" y="337"/>
                    <a:pt x="243" y="337"/>
                  </a:cubicBezTo>
                  <a:cubicBezTo>
                    <a:pt x="241" y="338"/>
                    <a:pt x="241" y="338"/>
                    <a:pt x="241" y="338"/>
                  </a:cubicBezTo>
                  <a:cubicBezTo>
                    <a:pt x="241" y="337"/>
                    <a:pt x="241" y="337"/>
                    <a:pt x="241" y="337"/>
                  </a:cubicBezTo>
                  <a:cubicBezTo>
                    <a:pt x="240" y="338"/>
                    <a:pt x="240" y="338"/>
                    <a:pt x="240" y="338"/>
                  </a:cubicBezTo>
                  <a:cubicBezTo>
                    <a:pt x="240" y="339"/>
                    <a:pt x="240" y="339"/>
                    <a:pt x="240" y="339"/>
                  </a:cubicBezTo>
                  <a:cubicBezTo>
                    <a:pt x="239" y="339"/>
                    <a:pt x="239" y="339"/>
                    <a:pt x="239" y="339"/>
                  </a:cubicBezTo>
                  <a:cubicBezTo>
                    <a:pt x="239" y="339"/>
                    <a:pt x="239" y="339"/>
                    <a:pt x="239" y="339"/>
                  </a:cubicBezTo>
                  <a:cubicBezTo>
                    <a:pt x="238" y="340"/>
                    <a:pt x="238" y="340"/>
                    <a:pt x="238" y="340"/>
                  </a:cubicBezTo>
                  <a:cubicBezTo>
                    <a:pt x="236" y="340"/>
                    <a:pt x="236" y="340"/>
                    <a:pt x="236" y="340"/>
                  </a:cubicBezTo>
                  <a:cubicBezTo>
                    <a:pt x="236" y="341"/>
                    <a:pt x="236" y="341"/>
                    <a:pt x="236" y="341"/>
                  </a:cubicBezTo>
                  <a:cubicBezTo>
                    <a:pt x="236" y="341"/>
                    <a:pt x="236" y="341"/>
                    <a:pt x="236" y="341"/>
                  </a:cubicBezTo>
                  <a:cubicBezTo>
                    <a:pt x="236" y="342"/>
                    <a:pt x="236" y="342"/>
                    <a:pt x="236" y="342"/>
                  </a:cubicBezTo>
                  <a:cubicBezTo>
                    <a:pt x="236" y="343"/>
                    <a:pt x="236" y="343"/>
                    <a:pt x="236" y="343"/>
                  </a:cubicBezTo>
                  <a:cubicBezTo>
                    <a:pt x="236" y="344"/>
                    <a:pt x="236" y="344"/>
                    <a:pt x="236" y="344"/>
                  </a:cubicBezTo>
                  <a:cubicBezTo>
                    <a:pt x="236" y="344"/>
                    <a:pt x="236" y="344"/>
                    <a:pt x="236" y="344"/>
                  </a:cubicBezTo>
                  <a:cubicBezTo>
                    <a:pt x="236" y="345"/>
                    <a:pt x="236" y="345"/>
                    <a:pt x="236" y="345"/>
                  </a:cubicBezTo>
                  <a:cubicBezTo>
                    <a:pt x="237" y="345"/>
                    <a:pt x="237" y="345"/>
                    <a:pt x="237" y="345"/>
                  </a:cubicBezTo>
                  <a:cubicBezTo>
                    <a:pt x="237" y="345"/>
                    <a:pt x="237" y="345"/>
                    <a:pt x="237" y="345"/>
                  </a:cubicBezTo>
                  <a:cubicBezTo>
                    <a:pt x="237" y="346"/>
                    <a:pt x="237" y="346"/>
                    <a:pt x="237" y="346"/>
                  </a:cubicBezTo>
                  <a:cubicBezTo>
                    <a:pt x="238" y="346"/>
                    <a:pt x="238" y="346"/>
                    <a:pt x="238" y="346"/>
                  </a:cubicBezTo>
                  <a:cubicBezTo>
                    <a:pt x="238" y="346"/>
                    <a:pt x="238" y="346"/>
                    <a:pt x="238" y="346"/>
                  </a:cubicBezTo>
                  <a:cubicBezTo>
                    <a:pt x="238" y="345"/>
                    <a:pt x="238" y="345"/>
                    <a:pt x="238" y="345"/>
                  </a:cubicBezTo>
                  <a:cubicBezTo>
                    <a:pt x="238" y="345"/>
                    <a:pt x="238" y="345"/>
                    <a:pt x="238" y="345"/>
                  </a:cubicBezTo>
                  <a:cubicBezTo>
                    <a:pt x="238" y="345"/>
                    <a:pt x="238" y="345"/>
                    <a:pt x="238" y="345"/>
                  </a:cubicBezTo>
                  <a:cubicBezTo>
                    <a:pt x="238" y="345"/>
                    <a:pt x="238" y="345"/>
                    <a:pt x="238" y="345"/>
                  </a:cubicBezTo>
                  <a:cubicBezTo>
                    <a:pt x="238" y="345"/>
                    <a:pt x="238" y="345"/>
                    <a:pt x="238" y="345"/>
                  </a:cubicBezTo>
                  <a:cubicBezTo>
                    <a:pt x="239" y="345"/>
                    <a:pt x="239" y="345"/>
                    <a:pt x="239" y="345"/>
                  </a:cubicBezTo>
                  <a:cubicBezTo>
                    <a:pt x="239" y="345"/>
                    <a:pt x="239" y="345"/>
                    <a:pt x="239" y="345"/>
                  </a:cubicBezTo>
                  <a:cubicBezTo>
                    <a:pt x="239" y="345"/>
                    <a:pt x="239" y="345"/>
                    <a:pt x="239" y="345"/>
                  </a:cubicBezTo>
                  <a:cubicBezTo>
                    <a:pt x="238" y="346"/>
                    <a:pt x="238" y="346"/>
                    <a:pt x="238" y="346"/>
                  </a:cubicBezTo>
                  <a:cubicBezTo>
                    <a:pt x="238" y="347"/>
                    <a:pt x="238" y="347"/>
                    <a:pt x="238" y="347"/>
                  </a:cubicBezTo>
                  <a:cubicBezTo>
                    <a:pt x="238" y="347"/>
                    <a:pt x="238" y="347"/>
                    <a:pt x="238" y="347"/>
                  </a:cubicBezTo>
                  <a:cubicBezTo>
                    <a:pt x="239" y="348"/>
                    <a:pt x="239" y="348"/>
                    <a:pt x="239" y="348"/>
                  </a:cubicBezTo>
                  <a:cubicBezTo>
                    <a:pt x="239" y="348"/>
                    <a:pt x="239" y="348"/>
                    <a:pt x="239" y="348"/>
                  </a:cubicBezTo>
                  <a:cubicBezTo>
                    <a:pt x="239" y="348"/>
                    <a:pt x="239" y="348"/>
                    <a:pt x="239" y="348"/>
                  </a:cubicBezTo>
                  <a:cubicBezTo>
                    <a:pt x="239" y="349"/>
                    <a:pt x="239" y="349"/>
                    <a:pt x="239" y="349"/>
                  </a:cubicBezTo>
                  <a:cubicBezTo>
                    <a:pt x="240" y="349"/>
                    <a:pt x="240" y="349"/>
                    <a:pt x="240" y="349"/>
                  </a:cubicBezTo>
                  <a:cubicBezTo>
                    <a:pt x="240" y="350"/>
                    <a:pt x="240" y="350"/>
                    <a:pt x="240" y="350"/>
                  </a:cubicBezTo>
                  <a:cubicBezTo>
                    <a:pt x="241" y="350"/>
                    <a:pt x="241" y="350"/>
                    <a:pt x="241" y="350"/>
                  </a:cubicBezTo>
                  <a:cubicBezTo>
                    <a:pt x="242" y="351"/>
                    <a:pt x="242" y="351"/>
                    <a:pt x="242" y="351"/>
                  </a:cubicBezTo>
                  <a:cubicBezTo>
                    <a:pt x="241" y="351"/>
                    <a:pt x="241" y="351"/>
                    <a:pt x="241" y="351"/>
                  </a:cubicBezTo>
                  <a:cubicBezTo>
                    <a:pt x="239" y="350"/>
                    <a:pt x="239" y="350"/>
                    <a:pt x="239" y="350"/>
                  </a:cubicBezTo>
                  <a:cubicBezTo>
                    <a:pt x="238" y="350"/>
                    <a:pt x="238" y="350"/>
                    <a:pt x="238" y="350"/>
                  </a:cubicBezTo>
                  <a:cubicBezTo>
                    <a:pt x="237" y="348"/>
                    <a:pt x="237" y="348"/>
                    <a:pt x="237" y="348"/>
                  </a:cubicBezTo>
                  <a:cubicBezTo>
                    <a:pt x="236" y="347"/>
                    <a:pt x="236" y="347"/>
                    <a:pt x="236" y="347"/>
                  </a:cubicBezTo>
                  <a:cubicBezTo>
                    <a:pt x="236" y="348"/>
                    <a:pt x="236" y="348"/>
                    <a:pt x="236" y="348"/>
                  </a:cubicBezTo>
                  <a:cubicBezTo>
                    <a:pt x="236" y="348"/>
                    <a:pt x="236" y="348"/>
                    <a:pt x="236" y="348"/>
                  </a:cubicBezTo>
                  <a:cubicBezTo>
                    <a:pt x="236" y="348"/>
                    <a:pt x="236" y="348"/>
                    <a:pt x="236" y="348"/>
                  </a:cubicBezTo>
                  <a:cubicBezTo>
                    <a:pt x="236" y="348"/>
                    <a:pt x="236" y="348"/>
                    <a:pt x="236" y="348"/>
                  </a:cubicBezTo>
                  <a:cubicBezTo>
                    <a:pt x="236" y="348"/>
                    <a:pt x="236" y="348"/>
                    <a:pt x="236" y="348"/>
                  </a:cubicBezTo>
                  <a:cubicBezTo>
                    <a:pt x="236" y="347"/>
                    <a:pt x="236" y="347"/>
                    <a:pt x="236" y="347"/>
                  </a:cubicBezTo>
                  <a:cubicBezTo>
                    <a:pt x="235" y="347"/>
                    <a:pt x="235" y="347"/>
                    <a:pt x="235" y="347"/>
                  </a:cubicBezTo>
                  <a:cubicBezTo>
                    <a:pt x="235" y="347"/>
                    <a:pt x="235" y="347"/>
                    <a:pt x="235" y="347"/>
                  </a:cubicBezTo>
                  <a:cubicBezTo>
                    <a:pt x="235" y="347"/>
                    <a:pt x="235" y="347"/>
                    <a:pt x="235" y="347"/>
                  </a:cubicBezTo>
                  <a:cubicBezTo>
                    <a:pt x="234" y="348"/>
                    <a:pt x="234" y="348"/>
                    <a:pt x="234" y="348"/>
                  </a:cubicBezTo>
                  <a:cubicBezTo>
                    <a:pt x="234" y="349"/>
                    <a:pt x="234" y="349"/>
                    <a:pt x="234" y="349"/>
                  </a:cubicBezTo>
                  <a:cubicBezTo>
                    <a:pt x="233" y="349"/>
                    <a:pt x="233" y="349"/>
                    <a:pt x="233" y="349"/>
                  </a:cubicBezTo>
                  <a:cubicBezTo>
                    <a:pt x="233" y="349"/>
                    <a:pt x="233" y="349"/>
                    <a:pt x="233" y="349"/>
                  </a:cubicBezTo>
                  <a:cubicBezTo>
                    <a:pt x="233" y="349"/>
                    <a:pt x="233" y="349"/>
                    <a:pt x="233" y="349"/>
                  </a:cubicBezTo>
                  <a:cubicBezTo>
                    <a:pt x="233" y="349"/>
                    <a:pt x="233" y="349"/>
                    <a:pt x="233" y="349"/>
                  </a:cubicBezTo>
                  <a:cubicBezTo>
                    <a:pt x="233" y="350"/>
                    <a:pt x="233" y="350"/>
                    <a:pt x="233" y="350"/>
                  </a:cubicBezTo>
                  <a:cubicBezTo>
                    <a:pt x="233" y="350"/>
                    <a:pt x="233" y="350"/>
                    <a:pt x="233" y="350"/>
                  </a:cubicBezTo>
                  <a:cubicBezTo>
                    <a:pt x="233" y="350"/>
                    <a:pt x="233" y="350"/>
                    <a:pt x="233" y="350"/>
                  </a:cubicBezTo>
                  <a:cubicBezTo>
                    <a:pt x="233" y="350"/>
                    <a:pt x="233" y="350"/>
                    <a:pt x="233" y="350"/>
                  </a:cubicBezTo>
                  <a:cubicBezTo>
                    <a:pt x="233" y="351"/>
                    <a:pt x="233" y="351"/>
                    <a:pt x="233" y="351"/>
                  </a:cubicBezTo>
                  <a:cubicBezTo>
                    <a:pt x="233" y="351"/>
                    <a:pt x="233" y="351"/>
                    <a:pt x="233" y="351"/>
                  </a:cubicBezTo>
                  <a:cubicBezTo>
                    <a:pt x="234" y="352"/>
                    <a:pt x="234" y="352"/>
                    <a:pt x="234" y="352"/>
                  </a:cubicBezTo>
                  <a:cubicBezTo>
                    <a:pt x="234" y="352"/>
                    <a:pt x="234" y="352"/>
                    <a:pt x="234" y="352"/>
                  </a:cubicBezTo>
                  <a:cubicBezTo>
                    <a:pt x="234" y="353"/>
                    <a:pt x="234" y="353"/>
                    <a:pt x="234" y="353"/>
                  </a:cubicBezTo>
                  <a:cubicBezTo>
                    <a:pt x="235" y="353"/>
                    <a:pt x="235" y="353"/>
                    <a:pt x="235" y="353"/>
                  </a:cubicBezTo>
                  <a:cubicBezTo>
                    <a:pt x="234" y="353"/>
                    <a:pt x="234" y="353"/>
                    <a:pt x="234" y="353"/>
                  </a:cubicBezTo>
                  <a:cubicBezTo>
                    <a:pt x="234" y="353"/>
                    <a:pt x="234" y="353"/>
                    <a:pt x="234" y="353"/>
                  </a:cubicBezTo>
                  <a:cubicBezTo>
                    <a:pt x="234" y="353"/>
                    <a:pt x="234" y="353"/>
                    <a:pt x="234" y="353"/>
                  </a:cubicBezTo>
                  <a:cubicBezTo>
                    <a:pt x="234" y="353"/>
                    <a:pt x="234" y="353"/>
                    <a:pt x="234" y="353"/>
                  </a:cubicBezTo>
                  <a:cubicBezTo>
                    <a:pt x="234" y="353"/>
                    <a:pt x="234" y="353"/>
                    <a:pt x="234" y="353"/>
                  </a:cubicBezTo>
                  <a:cubicBezTo>
                    <a:pt x="234" y="353"/>
                    <a:pt x="234" y="353"/>
                    <a:pt x="234" y="353"/>
                  </a:cubicBezTo>
                  <a:cubicBezTo>
                    <a:pt x="233" y="353"/>
                    <a:pt x="233" y="353"/>
                    <a:pt x="233" y="353"/>
                  </a:cubicBezTo>
                  <a:cubicBezTo>
                    <a:pt x="234" y="353"/>
                    <a:pt x="234" y="353"/>
                    <a:pt x="234" y="353"/>
                  </a:cubicBezTo>
                  <a:cubicBezTo>
                    <a:pt x="234" y="353"/>
                    <a:pt x="234" y="353"/>
                    <a:pt x="234" y="353"/>
                  </a:cubicBezTo>
                  <a:cubicBezTo>
                    <a:pt x="234" y="353"/>
                    <a:pt x="234" y="353"/>
                    <a:pt x="234" y="353"/>
                  </a:cubicBezTo>
                  <a:cubicBezTo>
                    <a:pt x="234" y="354"/>
                    <a:pt x="234" y="354"/>
                    <a:pt x="234" y="354"/>
                  </a:cubicBezTo>
                  <a:cubicBezTo>
                    <a:pt x="233" y="354"/>
                    <a:pt x="233" y="354"/>
                    <a:pt x="233" y="354"/>
                  </a:cubicBezTo>
                  <a:cubicBezTo>
                    <a:pt x="233" y="354"/>
                    <a:pt x="233" y="354"/>
                    <a:pt x="233" y="354"/>
                  </a:cubicBezTo>
                  <a:cubicBezTo>
                    <a:pt x="234" y="354"/>
                    <a:pt x="234" y="354"/>
                    <a:pt x="234" y="354"/>
                  </a:cubicBezTo>
                  <a:cubicBezTo>
                    <a:pt x="234" y="355"/>
                    <a:pt x="234" y="355"/>
                    <a:pt x="234" y="355"/>
                  </a:cubicBezTo>
                  <a:cubicBezTo>
                    <a:pt x="234" y="355"/>
                    <a:pt x="234" y="355"/>
                    <a:pt x="234" y="355"/>
                  </a:cubicBezTo>
                  <a:cubicBezTo>
                    <a:pt x="234" y="355"/>
                    <a:pt x="234" y="355"/>
                    <a:pt x="234" y="355"/>
                  </a:cubicBezTo>
                  <a:cubicBezTo>
                    <a:pt x="234" y="355"/>
                    <a:pt x="234" y="355"/>
                    <a:pt x="234" y="355"/>
                  </a:cubicBezTo>
                  <a:cubicBezTo>
                    <a:pt x="234" y="355"/>
                    <a:pt x="234" y="355"/>
                    <a:pt x="234" y="355"/>
                  </a:cubicBezTo>
                  <a:cubicBezTo>
                    <a:pt x="234" y="356"/>
                    <a:pt x="234" y="356"/>
                    <a:pt x="234" y="356"/>
                  </a:cubicBezTo>
                  <a:cubicBezTo>
                    <a:pt x="234" y="356"/>
                    <a:pt x="234" y="356"/>
                    <a:pt x="234" y="356"/>
                  </a:cubicBezTo>
                  <a:cubicBezTo>
                    <a:pt x="233" y="357"/>
                    <a:pt x="233" y="357"/>
                    <a:pt x="233" y="357"/>
                  </a:cubicBezTo>
                  <a:cubicBezTo>
                    <a:pt x="234" y="357"/>
                    <a:pt x="234" y="357"/>
                    <a:pt x="234" y="357"/>
                  </a:cubicBezTo>
                  <a:cubicBezTo>
                    <a:pt x="234" y="358"/>
                    <a:pt x="234" y="358"/>
                    <a:pt x="234" y="358"/>
                  </a:cubicBezTo>
                  <a:cubicBezTo>
                    <a:pt x="234" y="359"/>
                    <a:pt x="234" y="359"/>
                    <a:pt x="234" y="359"/>
                  </a:cubicBezTo>
                  <a:cubicBezTo>
                    <a:pt x="234" y="359"/>
                    <a:pt x="234" y="359"/>
                    <a:pt x="234" y="359"/>
                  </a:cubicBezTo>
                  <a:cubicBezTo>
                    <a:pt x="234" y="359"/>
                    <a:pt x="234" y="359"/>
                    <a:pt x="234" y="359"/>
                  </a:cubicBezTo>
                  <a:cubicBezTo>
                    <a:pt x="234" y="360"/>
                    <a:pt x="234" y="360"/>
                    <a:pt x="234" y="360"/>
                  </a:cubicBezTo>
                  <a:cubicBezTo>
                    <a:pt x="234" y="360"/>
                    <a:pt x="234" y="360"/>
                    <a:pt x="234" y="360"/>
                  </a:cubicBezTo>
                  <a:cubicBezTo>
                    <a:pt x="234" y="360"/>
                    <a:pt x="234" y="360"/>
                    <a:pt x="234" y="360"/>
                  </a:cubicBezTo>
                  <a:cubicBezTo>
                    <a:pt x="234" y="360"/>
                    <a:pt x="234" y="360"/>
                    <a:pt x="234" y="360"/>
                  </a:cubicBezTo>
                  <a:cubicBezTo>
                    <a:pt x="234" y="360"/>
                    <a:pt x="234" y="360"/>
                    <a:pt x="234" y="360"/>
                  </a:cubicBezTo>
                  <a:cubicBezTo>
                    <a:pt x="234" y="360"/>
                    <a:pt x="234" y="360"/>
                    <a:pt x="234" y="360"/>
                  </a:cubicBezTo>
                  <a:cubicBezTo>
                    <a:pt x="234" y="361"/>
                    <a:pt x="234" y="361"/>
                    <a:pt x="234" y="361"/>
                  </a:cubicBezTo>
                  <a:cubicBezTo>
                    <a:pt x="234" y="361"/>
                    <a:pt x="234" y="361"/>
                    <a:pt x="234" y="361"/>
                  </a:cubicBezTo>
                  <a:cubicBezTo>
                    <a:pt x="234" y="361"/>
                    <a:pt x="234" y="361"/>
                    <a:pt x="234" y="361"/>
                  </a:cubicBezTo>
                  <a:cubicBezTo>
                    <a:pt x="234" y="361"/>
                    <a:pt x="234" y="361"/>
                    <a:pt x="234" y="361"/>
                  </a:cubicBezTo>
                  <a:cubicBezTo>
                    <a:pt x="234" y="362"/>
                    <a:pt x="234" y="362"/>
                    <a:pt x="234" y="362"/>
                  </a:cubicBezTo>
                  <a:cubicBezTo>
                    <a:pt x="234" y="362"/>
                    <a:pt x="234" y="362"/>
                    <a:pt x="234" y="362"/>
                  </a:cubicBezTo>
                  <a:cubicBezTo>
                    <a:pt x="235" y="362"/>
                    <a:pt x="235" y="362"/>
                    <a:pt x="235" y="362"/>
                  </a:cubicBezTo>
                  <a:cubicBezTo>
                    <a:pt x="234" y="362"/>
                    <a:pt x="234" y="362"/>
                    <a:pt x="234" y="362"/>
                  </a:cubicBezTo>
                  <a:cubicBezTo>
                    <a:pt x="235" y="363"/>
                    <a:pt x="235" y="363"/>
                    <a:pt x="235" y="363"/>
                  </a:cubicBezTo>
                  <a:cubicBezTo>
                    <a:pt x="235" y="363"/>
                    <a:pt x="235" y="363"/>
                    <a:pt x="235" y="363"/>
                  </a:cubicBezTo>
                  <a:cubicBezTo>
                    <a:pt x="235" y="363"/>
                    <a:pt x="235" y="363"/>
                    <a:pt x="235" y="363"/>
                  </a:cubicBezTo>
                  <a:cubicBezTo>
                    <a:pt x="235" y="363"/>
                    <a:pt x="235" y="363"/>
                    <a:pt x="235" y="363"/>
                  </a:cubicBezTo>
                  <a:cubicBezTo>
                    <a:pt x="235" y="363"/>
                    <a:pt x="235" y="363"/>
                    <a:pt x="235" y="363"/>
                  </a:cubicBezTo>
                  <a:cubicBezTo>
                    <a:pt x="235" y="364"/>
                    <a:pt x="235" y="364"/>
                    <a:pt x="235" y="364"/>
                  </a:cubicBezTo>
                  <a:cubicBezTo>
                    <a:pt x="235" y="365"/>
                    <a:pt x="235" y="365"/>
                    <a:pt x="235" y="365"/>
                  </a:cubicBezTo>
                  <a:cubicBezTo>
                    <a:pt x="235" y="365"/>
                    <a:pt x="235" y="365"/>
                    <a:pt x="235" y="365"/>
                  </a:cubicBezTo>
                  <a:cubicBezTo>
                    <a:pt x="235" y="365"/>
                    <a:pt x="235" y="365"/>
                    <a:pt x="235" y="365"/>
                  </a:cubicBezTo>
                  <a:cubicBezTo>
                    <a:pt x="235" y="365"/>
                    <a:pt x="235" y="365"/>
                    <a:pt x="235" y="365"/>
                  </a:cubicBezTo>
                  <a:cubicBezTo>
                    <a:pt x="235" y="365"/>
                    <a:pt x="235" y="365"/>
                    <a:pt x="235" y="365"/>
                  </a:cubicBezTo>
                  <a:cubicBezTo>
                    <a:pt x="235" y="366"/>
                    <a:pt x="235" y="366"/>
                    <a:pt x="235" y="366"/>
                  </a:cubicBezTo>
                  <a:cubicBezTo>
                    <a:pt x="235" y="366"/>
                    <a:pt x="235" y="366"/>
                    <a:pt x="235" y="366"/>
                  </a:cubicBezTo>
                  <a:cubicBezTo>
                    <a:pt x="235" y="366"/>
                    <a:pt x="235" y="366"/>
                    <a:pt x="235" y="366"/>
                  </a:cubicBezTo>
                  <a:cubicBezTo>
                    <a:pt x="235" y="366"/>
                    <a:pt x="235" y="366"/>
                    <a:pt x="235" y="366"/>
                  </a:cubicBezTo>
                  <a:cubicBezTo>
                    <a:pt x="235" y="366"/>
                    <a:pt x="235" y="366"/>
                    <a:pt x="235" y="366"/>
                  </a:cubicBezTo>
                  <a:cubicBezTo>
                    <a:pt x="234" y="366"/>
                    <a:pt x="234" y="366"/>
                    <a:pt x="234" y="366"/>
                  </a:cubicBezTo>
                  <a:cubicBezTo>
                    <a:pt x="234" y="366"/>
                    <a:pt x="234" y="366"/>
                    <a:pt x="234" y="366"/>
                  </a:cubicBezTo>
                  <a:cubicBezTo>
                    <a:pt x="234" y="367"/>
                    <a:pt x="234" y="367"/>
                    <a:pt x="234" y="367"/>
                  </a:cubicBezTo>
                  <a:cubicBezTo>
                    <a:pt x="234" y="368"/>
                    <a:pt x="234" y="368"/>
                    <a:pt x="234" y="368"/>
                  </a:cubicBezTo>
                  <a:cubicBezTo>
                    <a:pt x="234" y="368"/>
                    <a:pt x="234" y="368"/>
                    <a:pt x="234" y="368"/>
                  </a:cubicBezTo>
                  <a:cubicBezTo>
                    <a:pt x="234" y="368"/>
                    <a:pt x="234" y="368"/>
                    <a:pt x="234" y="368"/>
                  </a:cubicBezTo>
                  <a:cubicBezTo>
                    <a:pt x="234" y="369"/>
                    <a:pt x="234" y="369"/>
                    <a:pt x="234" y="369"/>
                  </a:cubicBezTo>
                  <a:cubicBezTo>
                    <a:pt x="234" y="369"/>
                    <a:pt x="234" y="369"/>
                    <a:pt x="234" y="369"/>
                  </a:cubicBezTo>
                  <a:cubicBezTo>
                    <a:pt x="234" y="369"/>
                    <a:pt x="234" y="369"/>
                    <a:pt x="234" y="369"/>
                  </a:cubicBezTo>
                  <a:cubicBezTo>
                    <a:pt x="234" y="369"/>
                    <a:pt x="234" y="369"/>
                    <a:pt x="234" y="369"/>
                  </a:cubicBezTo>
                  <a:cubicBezTo>
                    <a:pt x="234" y="370"/>
                    <a:pt x="234" y="370"/>
                    <a:pt x="234" y="370"/>
                  </a:cubicBezTo>
                  <a:cubicBezTo>
                    <a:pt x="234" y="370"/>
                    <a:pt x="234" y="370"/>
                    <a:pt x="234" y="370"/>
                  </a:cubicBezTo>
                  <a:cubicBezTo>
                    <a:pt x="234" y="370"/>
                    <a:pt x="234" y="370"/>
                    <a:pt x="234" y="370"/>
                  </a:cubicBezTo>
                  <a:cubicBezTo>
                    <a:pt x="234" y="370"/>
                    <a:pt x="234" y="370"/>
                    <a:pt x="234" y="370"/>
                  </a:cubicBezTo>
                  <a:cubicBezTo>
                    <a:pt x="234" y="371"/>
                    <a:pt x="234" y="371"/>
                    <a:pt x="234" y="371"/>
                  </a:cubicBezTo>
                  <a:cubicBezTo>
                    <a:pt x="234" y="371"/>
                    <a:pt x="234" y="371"/>
                    <a:pt x="234" y="371"/>
                  </a:cubicBezTo>
                  <a:cubicBezTo>
                    <a:pt x="234" y="371"/>
                    <a:pt x="234" y="371"/>
                    <a:pt x="234" y="371"/>
                  </a:cubicBezTo>
                  <a:cubicBezTo>
                    <a:pt x="234" y="372"/>
                    <a:pt x="234" y="372"/>
                    <a:pt x="234" y="372"/>
                  </a:cubicBezTo>
                  <a:cubicBezTo>
                    <a:pt x="235" y="372"/>
                    <a:pt x="235" y="372"/>
                    <a:pt x="235" y="372"/>
                  </a:cubicBezTo>
                  <a:cubicBezTo>
                    <a:pt x="234" y="372"/>
                    <a:pt x="234" y="372"/>
                    <a:pt x="234" y="372"/>
                  </a:cubicBezTo>
                  <a:cubicBezTo>
                    <a:pt x="234" y="373"/>
                    <a:pt x="234" y="373"/>
                    <a:pt x="234" y="373"/>
                  </a:cubicBezTo>
                  <a:cubicBezTo>
                    <a:pt x="234" y="374"/>
                    <a:pt x="234" y="374"/>
                    <a:pt x="234" y="374"/>
                  </a:cubicBezTo>
                  <a:cubicBezTo>
                    <a:pt x="234" y="375"/>
                    <a:pt x="234" y="375"/>
                    <a:pt x="234" y="375"/>
                  </a:cubicBezTo>
                  <a:cubicBezTo>
                    <a:pt x="234" y="376"/>
                    <a:pt x="234" y="376"/>
                    <a:pt x="234" y="376"/>
                  </a:cubicBezTo>
                  <a:cubicBezTo>
                    <a:pt x="235" y="376"/>
                    <a:pt x="235" y="376"/>
                    <a:pt x="235" y="376"/>
                  </a:cubicBezTo>
                  <a:cubicBezTo>
                    <a:pt x="235" y="376"/>
                    <a:pt x="235" y="376"/>
                    <a:pt x="235" y="376"/>
                  </a:cubicBezTo>
                  <a:cubicBezTo>
                    <a:pt x="235" y="376"/>
                    <a:pt x="235" y="376"/>
                    <a:pt x="235" y="376"/>
                  </a:cubicBezTo>
                  <a:cubicBezTo>
                    <a:pt x="235" y="376"/>
                    <a:pt x="235" y="376"/>
                    <a:pt x="235" y="376"/>
                  </a:cubicBezTo>
                  <a:cubicBezTo>
                    <a:pt x="235" y="376"/>
                    <a:pt x="235" y="376"/>
                    <a:pt x="235" y="376"/>
                  </a:cubicBezTo>
                  <a:cubicBezTo>
                    <a:pt x="236" y="377"/>
                    <a:pt x="236" y="377"/>
                    <a:pt x="236" y="377"/>
                  </a:cubicBezTo>
                  <a:cubicBezTo>
                    <a:pt x="236" y="377"/>
                    <a:pt x="236" y="377"/>
                    <a:pt x="236" y="377"/>
                  </a:cubicBezTo>
                  <a:cubicBezTo>
                    <a:pt x="235" y="377"/>
                    <a:pt x="235" y="377"/>
                    <a:pt x="235" y="377"/>
                  </a:cubicBezTo>
                  <a:cubicBezTo>
                    <a:pt x="235" y="377"/>
                    <a:pt x="235" y="377"/>
                    <a:pt x="235" y="377"/>
                  </a:cubicBezTo>
                  <a:cubicBezTo>
                    <a:pt x="235" y="378"/>
                    <a:pt x="235" y="378"/>
                    <a:pt x="235" y="378"/>
                  </a:cubicBezTo>
                  <a:cubicBezTo>
                    <a:pt x="235" y="378"/>
                    <a:pt x="235" y="378"/>
                    <a:pt x="235" y="378"/>
                  </a:cubicBezTo>
                  <a:cubicBezTo>
                    <a:pt x="235" y="378"/>
                    <a:pt x="235" y="378"/>
                    <a:pt x="235" y="378"/>
                  </a:cubicBezTo>
                  <a:cubicBezTo>
                    <a:pt x="235" y="378"/>
                    <a:pt x="235" y="378"/>
                    <a:pt x="235" y="378"/>
                  </a:cubicBezTo>
                  <a:cubicBezTo>
                    <a:pt x="236" y="379"/>
                    <a:pt x="236" y="379"/>
                    <a:pt x="236" y="379"/>
                  </a:cubicBezTo>
                  <a:cubicBezTo>
                    <a:pt x="236" y="379"/>
                    <a:pt x="236" y="379"/>
                    <a:pt x="236" y="379"/>
                  </a:cubicBezTo>
                  <a:cubicBezTo>
                    <a:pt x="236" y="379"/>
                    <a:pt x="236" y="379"/>
                    <a:pt x="236" y="379"/>
                  </a:cubicBezTo>
                  <a:cubicBezTo>
                    <a:pt x="236" y="379"/>
                    <a:pt x="236" y="379"/>
                    <a:pt x="236" y="379"/>
                  </a:cubicBezTo>
                  <a:cubicBezTo>
                    <a:pt x="236" y="379"/>
                    <a:pt x="236" y="379"/>
                    <a:pt x="236" y="379"/>
                  </a:cubicBezTo>
                  <a:cubicBezTo>
                    <a:pt x="236" y="380"/>
                    <a:pt x="236" y="380"/>
                    <a:pt x="236" y="380"/>
                  </a:cubicBezTo>
                  <a:cubicBezTo>
                    <a:pt x="237" y="380"/>
                    <a:pt x="237" y="380"/>
                    <a:pt x="237" y="380"/>
                  </a:cubicBezTo>
                  <a:cubicBezTo>
                    <a:pt x="237" y="380"/>
                    <a:pt x="237" y="380"/>
                    <a:pt x="237" y="380"/>
                  </a:cubicBezTo>
                  <a:cubicBezTo>
                    <a:pt x="237" y="381"/>
                    <a:pt x="237" y="381"/>
                    <a:pt x="237" y="381"/>
                  </a:cubicBezTo>
                  <a:cubicBezTo>
                    <a:pt x="238" y="381"/>
                    <a:pt x="238" y="381"/>
                    <a:pt x="238" y="381"/>
                  </a:cubicBezTo>
                  <a:cubicBezTo>
                    <a:pt x="237" y="381"/>
                    <a:pt x="237" y="381"/>
                    <a:pt x="237" y="381"/>
                  </a:cubicBezTo>
                  <a:cubicBezTo>
                    <a:pt x="237" y="381"/>
                    <a:pt x="237" y="381"/>
                    <a:pt x="237" y="381"/>
                  </a:cubicBezTo>
                  <a:cubicBezTo>
                    <a:pt x="237" y="381"/>
                    <a:pt x="237" y="381"/>
                    <a:pt x="237" y="381"/>
                  </a:cubicBezTo>
                  <a:cubicBezTo>
                    <a:pt x="237" y="382"/>
                    <a:pt x="237" y="382"/>
                    <a:pt x="237" y="382"/>
                  </a:cubicBezTo>
                  <a:cubicBezTo>
                    <a:pt x="237" y="382"/>
                    <a:pt x="237" y="382"/>
                    <a:pt x="237" y="382"/>
                  </a:cubicBezTo>
                  <a:cubicBezTo>
                    <a:pt x="237" y="382"/>
                    <a:pt x="237" y="382"/>
                    <a:pt x="237" y="382"/>
                  </a:cubicBezTo>
                  <a:cubicBezTo>
                    <a:pt x="237" y="382"/>
                    <a:pt x="237" y="382"/>
                    <a:pt x="237" y="382"/>
                  </a:cubicBezTo>
                  <a:cubicBezTo>
                    <a:pt x="238" y="382"/>
                    <a:pt x="238" y="382"/>
                    <a:pt x="238" y="382"/>
                  </a:cubicBezTo>
                  <a:cubicBezTo>
                    <a:pt x="238" y="383"/>
                    <a:pt x="238" y="383"/>
                    <a:pt x="238" y="383"/>
                  </a:cubicBezTo>
                  <a:cubicBezTo>
                    <a:pt x="238" y="383"/>
                    <a:pt x="238" y="383"/>
                    <a:pt x="238" y="383"/>
                  </a:cubicBezTo>
                  <a:cubicBezTo>
                    <a:pt x="238" y="383"/>
                    <a:pt x="238" y="383"/>
                    <a:pt x="238" y="383"/>
                  </a:cubicBezTo>
                  <a:cubicBezTo>
                    <a:pt x="238" y="383"/>
                    <a:pt x="238" y="383"/>
                    <a:pt x="238" y="383"/>
                  </a:cubicBezTo>
                  <a:cubicBezTo>
                    <a:pt x="238" y="383"/>
                    <a:pt x="238" y="383"/>
                    <a:pt x="238" y="383"/>
                  </a:cubicBezTo>
                  <a:cubicBezTo>
                    <a:pt x="239" y="383"/>
                    <a:pt x="239" y="383"/>
                    <a:pt x="239" y="383"/>
                  </a:cubicBezTo>
                  <a:cubicBezTo>
                    <a:pt x="239" y="383"/>
                    <a:pt x="239" y="383"/>
                    <a:pt x="239" y="383"/>
                  </a:cubicBezTo>
                  <a:cubicBezTo>
                    <a:pt x="239" y="384"/>
                    <a:pt x="239" y="384"/>
                    <a:pt x="239" y="384"/>
                  </a:cubicBezTo>
                  <a:cubicBezTo>
                    <a:pt x="239" y="384"/>
                    <a:pt x="239" y="384"/>
                    <a:pt x="239" y="384"/>
                  </a:cubicBezTo>
                  <a:cubicBezTo>
                    <a:pt x="239" y="385"/>
                    <a:pt x="239" y="385"/>
                    <a:pt x="239" y="385"/>
                  </a:cubicBezTo>
                  <a:cubicBezTo>
                    <a:pt x="239" y="385"/>
                    <a:pt x="239" y="385"/>
                    <a:pt x="239" y="385"/>
                  </a:cubicBezTo>
                  <a:cubicBezTo>
                    <a:pt x="239" y="385"/>
                    <a:pt x="239" y="385"/>
                    <a:pt x="239" y="385"/>
                  </a:cubicBezTo>
                  <a:cubicBezTo>
                    <a:pt x="239" y="385"/>
                    <a:pt x="239" y="385"/>
                    <a:pt x="239" y="385"/>
                  </a:cubicBezTo>
                  <a:cubicBezTo>
                    <a:pt x="239" y="386"/>
                    <a:pt x="239" y="386"/>
                    <a:pt x="239" y="386"/>
                  </a:cubicBezTo>
                  <a:cubicBezTo>
                    <a:pt x="239" y="386"/>
                    <a:pt x="239" y="386"/>
                    <a:pt x="239" y="386"/>
                  </a:cubicBezTo>
                  <a:cubicBezTo>
                    <a:pt x="239" y="386"/>
                    <a:pt x="239" y="386"/>
                    <a:pt x="239" y="386"/>
                  </a:cubicBezTo>
                  <a:cubicBezTo>
                    <a:pt x="238" y="386"/>
                    <a:pt x="238" y="386"/>
                    <a:pt x="238" y="386"/>
                  </a:cubicBezTo>
                  <a:cubicBezTo>
                    <a:pt x="238" y="386"/>
                    <a:pt x="238" y="386"/>
                    <a:pt x="238" y="386"/>
                  </a:cubicBezTo>
                  <a:cubicBezTo>
                    <a:pt x="239" y="386"/>
                    <a:pt x="239" y="386"/>
                    <a:pt x="239" y="386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39" y="387"/>
                    <a:pt x="239" y="387"/>
                    <a:pt x="239" y="387"/>
                  </a:cubicBezTo>
                  <a:cubicBezTo>
                    <a:pt x="239" y="388"/>
                    <a:pt x="239" y="388"/>
                    <a:pt x="239" y="388"/>
                  </a:cubicBezTo>
                  <a:cubicBezTo>
                    <a:pt x="239" y="388"/>
                    <a:pt x="239" y="388"/>
                    <a:pt x="239" y="388"/>
                  </a:cubicBezTo>
                  <a:cubicBezTo>
                    <a:pt x="239" y="388"/>
                    <a:pt x="239" y="388"/>
                    <a:pt x="239" y="388"/>
                  </a:cubicBezTo>
                  <a:cubicBezTo>
                    <a:pt x="239" y="389"/>
                    <a:pt x="239" y="389"/>
                    <a:pt x="239" y="389"/>
                  </a:cubicBezTo>
                  <a:cubicBezTo>
                    <a:pt x="239" y="389"/>
                    <a:pt x="239" y="389"/>
                    <a:pt x="239" y="389"/>
                  </a:cubicBezTo>
                  <a:cubicBezTo>
                    <a:pt x="239" y="390"/>
                    <a:pt x="239" y="390"/>
                    <a:pt x="239" y="390"/>
                  </a:cubicBezTo>
                  <a:cubicBezTo>
                    <a:pt x="239" y="390"/>
                    <a:pt x="239" y="390"/>
                    <a:pt x="239" y="390"/>
                  </a:cubicBezTo>
                  <a:cubicBezTo>
                    <a:pt x="239" y="390"/>
                    <a:pt x="239" y="390"/>
                    <a:pt x="239" y="390"/>
                  </a:cubicBezTo>
                  <a:cubicBezTo>
                    <a:pt x="239" y="390"/>
                    <a:pt x="239" y="390"/>
                    <a:pt x="239" y="390"/>
                  </a:cubicBezTo>
                  <a:cubicBezTo>
                    <a:pt x="239" y="391"/>
                    <a:pt x="239" y="391"/>
                    <a:pt x="239" y="391"/>
                  </a:cubicBezTo>
                  <a:cubicBezTo>
                    <a:pt x="239" y="391"/>
                    <a:pt x="239" y="391"/>
                    <a:pt x="239" y="391"/>
                  </a:cubicBezTo>
                  <a:cubicBezTo>
                    <a:pt x="239" y="391"/>
                    <a:pt x="239" y="391"/>
                    <a:pt x="239" y="391"/>
                  </a:cubicBezTo>
                  <a:cubicBezTo>
                    <a:pt x="239" y="392"/>
                    <a:pt x="239" y="392"/>
                    <a:pt x="239" y="392"/>
                  </a:cubicBezTo>
                  <a:cubicBezTo>
                    <a:pt x="239" y="392"/>
                    <a:pt x="239" y="392"/>
                    <a:pt x="239" y="392"/>
                  </a:cubicBezTo>
                  <a:cubicBezTo>
                    <a:pt x="239" y="392"/>
                    <a:pt x="239" y="392"/>
                    <a:pt x="239" y="392"/>
                  </a:cubicBezTo>
                  <a:cubicBezTo>
                    <a:pt x="239" y="393"/>
                    <a:pt x="239" y="393"/>
                    <a:pt x="239" y="393"/>
                  </a:cubicBezTo>
                  <a:cubicBezTo>
                    <a:pt x="239" y="393"/>
                    <a:pt x="239" y="393"/>
                    <a:pt x="239" y="393"/>
                  </a:cubicBezTo>
                  <a:cubicBezTo>
                    <a:pt x="239" y="393"/>
                    <a:pt x="239" y="393"/>
                    <a:pt x="239" y="393"/>
                  </a:cubicBezTo>
                  <a:cubicBezTo>
                    <a:pt x="239" y="394"/>
                    <a:pt x="239" y="394"/>
                    <a:pt x="239" y="394"/>
                  </a:cubicBezTo>
                  <a:cubicBezTo>
                    <a:pt x="239" y="394"/>
                    <a:pt x="239" y="394"/>
                    <a:pt x="239" y="394"/>
                  </a:cubicBezTo>
                  <a:cubicBezTo>
                    <a:pt x="240" y="394"/>
                    <a:pt x="240" y="394"/>
                    <a:pt x="240" y="394"/>
                  </a:cubicBezTo>
                  <a:cubicBezTo>
                    <a:pt x="242" y="393"/>
                    <a:pt x="242" y="393"/>
                    <a:pt x="242" y="393"/>
                  </a:cubicBezTo>
                  <a:cubicBezTo>
                    <a:pt x="243" y="393"/>
                    <a:pt x="243" y="393"/>
                    <a:pt x="243" y="393"/>
                  </a:cubicBezTo>
                  <a:cubicBezTo>
                    <a:pt x="240" y="394"/>
                    <a:pt x="240" y="394"/>
                    <a:pt x="240" y="394"/>
                  </a:cubicBezTo>
                  <a:cubicBezTo>
                    <a:pt x="240" y="395"/>
                    <a:pt x="240" y="395"/>
                    <a:pt x="240" y="395"/>
                  </a:cubicBezTo>
                  <a:cubicBezTo>
                    <a:pt x="240" y="395"/>
                    <a:pt x="240" y="395"/>
                    <a:pt x="240" y="395"/>
                  </a:cubicBezTo>
                  <a:cubicBezTo>
                    <a:pt x="239" y="395"/>
                    <a:pt x="239" y="395"/>
                    <a:pt x="239" y="395"/>
                  </a:cubicBezTo>
                  <a:cubicBezTo>
                    <a:pt x="239" y="395"/>
                    <a:pt x="239" y="395"/>
                    <a:pt x="239" y="395"/>
                  </a:cubicBezTo>
                  <a:cubicBezTo>
                    <a:pt x="239" y="395"/>
                    <a:pt x="239" y="395"/>
                    <a:pt x="239" y="395"/>
                  </a:cubicBezTo>
                  <a:cubicBezTo>
                    <a:pt x="240" y="395"/>
                    <a:pt x="240" y="395"/>
                    <a:pt x="240" y="395"/>
                  </a:cubicBezTo>
                  <a:cubicBezTo>
                    <a:pt x="240" y="396"/>
                    <a:pt x="240" y="396"/>
                    <a:pt x="240" y="396"/>
                  </a:cubicBezTo>
                  <a:cubicBezTo>
                    <a:pt x="239" y="396"/>
                    <a:pt x="239" y="396"/>
                    <a:pt x="239" y="396"/>
                  </a:cubicBezTo>
                  <a:cubicBezTo>
                    <a:pt x="239" y="396"/>
                    <a:pt x="239" y="396"/>
                    <a:pt x="239" y="396"/>
                  </a:cubicBezTo>
                  <a:cubicBezTo>
                    <a:pt x="239" y="397"/>
                    <a:pt x="239" y="397"/>
                    <a:pt x="239" y="397"/>
                  </a:cubicBezTo>
                  <a:cubicBezTo>
                    <a:pt x="239" y="397"/>
                    <a:pt x="239" y="397"/>
                    <a:pt x="239" y="397"/>
                  </a:cubicBezTo>
                  <a:cubicBezTo>
                    <a:pt x="239" y="397"/>
                    <a:pt x="239" y="397"/>
                    <a:pt x="239" y="397"/>
                  </a:cubicBezTo>
                  <a:cubicBezTo>
                    <a:pt x="239" y="398"/>
                    <a:pt x="239" y="398"/>
                    <a:pt x="239" y="398"/>
                  </a:cubicBezTo>
                  <a:cubicBezTo>
                    <a:pt x="239" y="398"/>
                    <a:pt x="239" y="398"/>
                    <a:pt x="239" y="398"/>
                  </a:cubicBezTo>
                  <a:cubicBezTo>
                    <a:pt x="239" y="398"/>
                    <a:pt x="239" y="398"/>
                    <a:pt x="239" y="398"/>
                  </a:cubicBezTo>
                  <a:cubicBezTo>
                    <a:pt x="240" y="398"/>
                    <a:pt x="240" y="398"/>
                    <a:pt x="240" y="398"/>
                  </a:cubicBezTo>
                  <a:cubicBezTo>
                    <a:pt x="240" y="398"/>
                    <a:pt x="240" y="398"/>
                    <a:pt x="240" y="398"/>
                  </a:cubicBezTo>
                  <a:cubicBezTo>
                    <a:pt x="240" y="399"/>
                    <a:pt x="240" y="399"/>
                    <a:pt x="240" y="399"/>
                  </a:cubicBezTo>
                  <a:cubicBezTo>
                    <a:pt x="240" y="399"/>
                    <a:pt x="240" y="399"/>
                    <a:pt x="240" y="399"/>
                  </a:cubicBezTo>
                  <a:cubicBezTo>
                    <a:pt x="240" y="399"/>
                    <a:pt x="240" y="399"/>
                    <a:pt x="240" y="399"/>
                  </a:cubicBezTo>
                  <a:cubicBezTo>
                    <a:pt x="243" y="397"/>
                    <a:pt x="243" y="397"/>
                    <a:pt x="243" y="397"/>
                  </a:cubicBezTo>
                  <a:cubicBezTo>
                    <a:pt x="244" y="397"/>
                    <a:pt x="244" y="397"/>
                    <a:pt x="244" y="397"/>
                  </a:cubicBezTo>
                  <a:cubicBezTo>
                    <a:pt x="244" y="397"/>
                    <a:pt x="244" y="397"/>
                    <a:pt x="244" y="397"/>
                  </a:cubicBezTo>
                  <a:cubicBezTo>
                    <a:pt x="244" y="398"/>
                    <a:pt x="244" y="398"/>
                    <a:pt x="244" y="398"/>
                  </a:cubicBezTo>
                  <a:cubicBezTo>
                    <a:pt x="245" y="397"/>
                    <a:pt x="245" y="397"/>
                    <a:pt x="245" y="397"/>
                  </a:cubicBezTo>
                  <a:cubicBezTo>
                    <a:pt x="247" y="397"/>
                    <a:pt x="247" y="397"/>
                    <a:pt x="247" y="397"/>
                  </a:cubicBezTo>
                  <a:cubicBezTo>
                    <a:pt x="247" y="398"/>
                    <a:pt x="247" y="398"/>
                    <a:pt x="247" y="398"/>
                  </a:cubicBezTo>
                  <a:cubicBezTo>
                    <a:pt x="248" y="398"/>
                    <a:pt x="248" y="398"/>
                    <a:pt x="248" y="398"/>
                  </a:cubicBezTo>
                  <a:cubicBezTo>
                    <a:pt x="249" y="398"/>
                    <a:pt x="249" y="398"/>
                    <a:pt x="249" y="398"/>
                  </a:cubicBezTo>
                  <a:cubicBezTo>
                    <a:pt x="249" y="398"/>
                    <a:pt x="249" y="398"/>
                    <a:pt x="249" y="398"/>
                  </a:cubicBezTo>
                  <a:cubicBezTo>
                    <a:pt x="249" y="398"/>
                    <a:pt x="249" y="398"/>
                    <a:pt x="249" y="398"/>
                  </a:cubicBezTo>
                  <a:cubicBezTo>
                    <a:pt x="249" y="398"/>
                    <a:pt x="249" y="398"/>
                    <a:pt x="249" y="398"/>
                  </a:cubicBezTo>
                  <a:cubicBezTo>
                    <a:pt x="249" y="398"/>
                    <a:pt x="249" y="398"/>
                    <a:pt x="249" y="398"/>
                  </a:cubicBezTo>
                  <a:cubicBezTo>
                    <a:pt x="249" y="398"/>
                    <a:pt x="249" y="398"/>
                    <a:pt x="249" y="398"/>
                  </a:cubicBezTo>
                  <a:cubicBezTo>
                    <a:pt x="249" y="398"/>
                    <a:pt x="249" y="398"/>
                    <a:pt x="249" y="398"/>
                  </a:cubicBezTo>
                  <a:cubicBezTo>
                    <a:pt x="249" y="397"/>
                    <a:pt x="249" y="397"/>
                    <a:pt x="249" y="397"/>
                  </a:cubicBezTo>
                  <a:cubicBezTo>
                    <a:pt x="249" y="397"/>
                    <a:pt x="249" y="397"/>
                    <a:pt x="249" y="397"/>
                  </a:cubicBezTo>
                  <a:cubicBezTo>
                    <a:pt x="249" y="396"/>
                    <a:pt x="249" y="396"/>
                    <a:pt x="249" y="396"/>
                  </a:cubicBezTo>
                  <a:cubicBezTo>
                    <a:pt x="249" y="396"/>
                    <a:pt x="249" y="396"/>
                    <a:pt x="249" y="396"/>
                  </a:cubicBezTo>
                  <a:cubicBezTo>
                    <a:pt x="249" y="396"/>
                    <a:pt x="249" y="396"/>
                    <a:pt x="249" y="396"/>
                  </a:cubicBezTo>
                  <a:cubicBezTo>
                    <a:pt x="249" y="397"/>
                    <a:pt x="249" y="397"/>
                    <a:pt x="249" y="397"/>
                  </a:cubicBezTo>
                  <a:cubicBezTo>
                    <a:pt x="249" y="397"/>
                    <a:pt x="249" y="397"/>
                    <a:pt x="249" y="397"/>
                  </a:cubicBezTo>
                  <a:cubicBezTo>
                    <a:pt x="248" y="397"/>
                    <a:pt x="248" y="397"/>
                    <a:pt x="248" y="397"/>
                  </a:cubicBezTo>
                  <a:cubicBezTo>
                    <a:pt x="248" y="397"/>
                    <a:pt x="248" y="397"/>
                    <a:pt x="248" y="397"/>
                  </a:cubicBezTo>
                  <a:cubicBezTo>
                    <a:pt x="248" y="397"/>
                    <a:pt x="248" y="397"/>
                    <a:pt x="248" y="397"/>
                  </a:cubicBezTo>
                  <a:cubicBezTo>
                    <a:pt x="248" y="396"/>
                    <a:pt x="248" y="396"/>
                    <a:pt x="248" y="396"/>
                  </a:cubicBezTo>
                  <a:cubicBezTo>
                    <a:pt x="249" y="396"/>
                    <a:pt x="249" y="396"/>
                    <a:pt x="249" y="396"/>
                  </a:cubicBezTo>
                  <a:cubicBezTo>
                    <a:pt x="249" y="395"/>
                    <a:pt x="249" y="395"/>
                    <a:pt x="249" y="395"/>
                  </a:cubicBezTo>
                  <a:cubicBezTo>
                    <a:pt x="249" y="395"/>
                    <a:pt x="249" y="395"/>
                    <a:pt x="249" y="395"/>
                  </a:cubicBezTo>
                  <a:cubicBezTo>
                    <a:pt x="249" y="395"/>
                    <a:pt x="249" y="395"/>
                    <a:pt x="249" y="395"/>
                  </a:cubicBezTo>
                  <a:cubicBezTo>
                    <a:pt x="249" y="395"/>
                    <a:pt x="249" y="395"/>
                    <a:pt x="249" y="395"/>
                  </a:cubicBezTo>
                  <a:cubicBezTo>
                    <a:pt x="249" y="395"/>
                    <a:pt x="249" y="395"/>
                    <a:pt x="249" y="395"/>
                  </a:cubicBezTo>
                  <a:cubicBezTo>
                    <a:pt x="249" y="395"/>
                    <a:pt x="249" y="395"/>
                    <a:pt x="249" y="395"/>
                  </a:cubicBezTo>
                  <a:cubicBezTo>
                    <a:pt x="249" y="394"/>
                    <a:pt x="249" y="394"/>
                    <a:pt x="249" y="394"/>
                  </a:cubicBezTo>
                  <a:cubicBezTo>
                    <a:pt x="249" y="394"/>
                    <a:pt x="249" y="394"/>
                    <a:pt x="249" y="394"/>
                  </a:cubicBezTo>
                  <a:cubicBezTo>
                    <a:pt x="249" y="394"/>
                    <a:pt x="249" y="394"/>
                    <a:pt x="249" y="394"/>
                  </a:cubicBezTo>
                  <a:cubicBezTo>
                    <a:pt x="249" y="393"/>
                    <a:pt x="249" y="393"/>
                    <a:pt x="249" y="393"/>
                  </a:cubicBezTo>
                  <a:cubicBezTo>
                    <a:pt x="249" y="393"/>
                    <a:pt x="249" y="393"/>
                    <a:pt x="249" y="393"/>
                  </a:cubicBezTo>
                  <a:cubicBezTo>
                    <a:pt x="250" y="392"/>
                    <a:pt x="250" y="392"/>
                    <a:pt x="250" y="392"/>
                  </a:cubicBezTo>
                  <a:cubicBezTo>
                    <a:pt x="250" y="391"/>
                    <a:pt x="250" y="391"/>
                    <a:pt x="250" y="391"/>
                  </a:cubicBezTo>
                  <a:cubicBezTo>
                    <a:pt x="250" y="391"/>
                    <a:pt x="250" y="391"/>
                    <a:pt x="250" y="391"/>
                  </a:cubicBezTo>
                  <a:cubicBezTo>
                    <a:pt x="250" y="391"/>
                    <a:pt x="250" y="391"/>
                    <a:pt x="250" y="391"/>
                  </a:cubicBezTo>
                  <a:cubicBezTo>
                    <a:pt x="250" y="390"/>
                    <a:pt x="250" y="390"/>
                    <a:pt x="250" y="390"/>
                  </a:cubicBezTo>
                  <a:cubicBezTo>
                    <a:pt x="250" y="390"/>
                    <a:pt x="250" y="390"/>
                    <a:pt x="250" y="390"/>
                  </a:cubicBezTo>
                  <a:cubicBezTo>
                    <a:pt x="250" y="390"/>
                    <a:pt x="250" y="390"/>
                    <a:pt x="250" y="390"/>
                  </a:cubicBezTo>
                  <a:cubicBezTo>
                    <a:pt x="251" y="389"/>
                    <a:pt x="251" y="389"/>
                    <a:pt x="251" y="389"/>
                  </a:cubicBezTo>
                  <a:cubicBezTo>
                    <a:pt x="251" y="389"/>
                    <a:pt x="251" y="389"/>
                    <a:pt x="251" y="389"/>
                  </a:cubicBezTo>
                  <a:cubicBezTo>
                    <a:pt x="251" y="388"/>
                    <a:pt x="251" y="388"/>
                    <a:pt x="251" y="388"/>
                  </a:cubicBezTo>
                  <a:cubicBezTo>
                    <a:pt x="252" y="388"/>
                    <a:pt x="252" y="388"/>
                    <a:pt x="252" y="388"/>
                  </a:cubicBezTo>
                  <a:cubicBezTo>
                    <a:pt x="252" y="388"/>
                    <a:pt x="252" y="388"/>
                    <a:pt x="252" y="388"/>
                  </a:cubicBezTo>
                  <a:cubicBezTo>
                    <a:pt x="252" y="387"/>
                    <a:pt x="252" y="387"/>
                    <a:pt x="252" y="387"/>
                  </a:cubicBezTo>
                  <a:cubicBezTo>
                    <a:pt x="253" y="387"/>
                    <a:pt x="253" y="387"/>
                    <a:pt x="253" y="387"/>
                  </a:cubicBezTo>
                  <a:cubicBezTo>
                    <a:pt x="253" y="386"/>
                    <a:pt x="253" y="386"/>
                    <a:pt x="253" y="386"/>
                  </a:cubicBezTo>
                  <a:cubicBezTo>
                    <a:pt x="253" y="386"/>
                    <a:pt x="253" y="386"/>
                    <a:pt x="253" y="386"/>
                  </a:cubicBezTo>
                  <a:cubicBezTo>
                    <a:pt x="253" y="385"/>
                    <a:pt x="253" y="385"/>
                    <a:pt x="253" y="385"/>
                  </a:cubicBezTo>
                  <a:cubicBezTo>
                    <a:pt x="253" y="385"/>
                    <a:pt x="253" y="385"/>
                    <a:pt x="253" y="385"/>
                  </a:cubicBezTo>
                  <a:cubicBezTo>
                    <a:pt x="253" y="385"/>
                    <a:pt x="253" y="385"/>
                    <a:pt x="253" y="385"/>
                  </a:cubicBezTo>
                  <a:cubicBezTo>
                    <a:pt x="253" y="385"/>
                    <a:pt x="253" y="385"/>
                    <a:pt x="253" y="385"/>
                  </a:cubicBezTo>
                  <a:cubicBezTo>
                    <a:pt x="253" y="385"/>
                    <a:pt x="253" y="385"/>
                    <a:pt x="253" y="385"/>
                  </a:cubicBezTo>
                  <a:cubicBezTo>
                    <a:pt x="254" y="384"/>
                    <a:pt x="254" y="384"/>
                    <a:pt x="254" y="384"/>
                  </a:cubicBezTo>
                  <a:cubicBezTo>
                    <a:pt x="253" y="384"/>
                    <a:pt x="253" y="384"/>
                    <a:pt x="253" y="384"/>
                  </a:cubicBezTo>
                  <a:cubicBezTo>
                    <a:pt x="254" y="384"/>
                    <a:pt x="254" y="384"/>
                    <a:pt x="254" y="384"/>
                  </a:cubicBezTo>
                  <a:cubicBezTo>
                    <a:pt x="253" y="383"/>
                    <a:pt x="253" y="383"/>
                    <a:pt x="253" y="383"/>
                  </a:cubicBezTo>
                  <a:cubicBezTo>
                    <a:pt x="253" y="381"/>
                    <a:pt x="253" y="381"/>
                    <a:pt x="253" y="381"/>
                  </a:cubicBezTo>
                  <a:cubicBezTo>
                    <a:pt x="252" y="380"/>
                    <a:pt x="252" y="380"/>
                    <a:pt x="252" y="380"/>
                  </a:cubicBezTo>
                  <a:cubicBezTo>
                    <a:pt x="252" y="380"/>
                    <a:pt x="252" y="380"/>
                    <a:pt x="252" y="380"/>
                  </a:cubicBezTo>
                  <a:cubicBezTo>
                    <a:pt x="251" y="380"/>
                    <a:pt x="251" y="380"/>
                    <a:pt x="251" y="380"/>
                  </a:cubicBezTo>
                  <a:cubicBezTo>
                    <a:pt x="250" y="379"/>
                    <a:pt x="250" y="379"/>
                    <a:pt x="250" y="379"/>
                  </a:cubicBezTo>
                  <a:cubicBezTo>
                    <a:pt x="250" y="379"/>
                    <a:pt x="250" y="379"/>
                    <a:pt x="250" y="379"/>
                  </a:cubicBezTo>
                  <a:cubicBezTo>
                    <a:pt x="250" y="379"/>
                    <a:pt x="250" y="379"/>
                    <a:pt x="250" y="379"/>
                  </a:cubicBezTo>
                  <a:cubicBezTo>
                    <a:pt x="250" y="378"/>
                    <a:pt x="250" y="378"/>
                    <a:pt x="250" y="378"/>
                  </a:cubicBezTo>
                  <a:cubicBezTo>
                    <a:pt x="250" y="378"/>
                    <a:pt x="250" y="378"/>
                    <a:pt x="250" y="378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50" y="376"/>
                    <a:pt x="250" y="376"/>
                    <a:pt x="250" y="376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50" y="377"/>
                    <a:pt x="250" y="377"/>
                    <a:pt x="250" y="377"/>
                  </a:cubicBezTo>
                  <a:cubicBezTo>
                    <a:pt x="248" y="377"/>
                    <a:pt x="248" y="377"/>
                    <a:pt x="248" y="377"/>
                  </a:cubicBezTo>
                  <a:cubicBezTo>
                    <a:pt x="247" y="377"/>
                    <a:pt x="247" y="377"/>
                    <a:pt x="247" y="377"/>
                  </a:cubicBezTo>
                  <a:cubicBezTo>
                    <a:pt x="247" y="377"/>
                    <a:pt x="247" y="377"/>
                    <a:pt x="247" y="377"/>
                  </a:cubicBezTo>
                  <a:cubicBezTo>
                    <a:pt x="246" y="377"/>
                    <a:pt x="246" y="377"/>
                    <a:pt x="246" y="377"/>
                  </a:cubicBezTo>
                  <a:cubicBezTo>
                    <a:pt x="246" y="377"/>
                    <a:pt x="246" y="377"/>
                    <a:pt x="246" y="377"/>
                  </a:cubicBezTo>
                  <a:cubicBezTo>
                    <a:pt x="246" y="377"/>
                    <a:pt x="246" y="377"/>
                    <a:pt x="246" y="377"/>
                  </a:cubicBezTo>
                  <a:cubicBezTo>
                    <a:pt x="246" y="377"/>
                    <a:pt x="246" y="377"/>
                    <a:pt x="246" y="377"/>
                  </a:cubicBezTo>
                  <a:cubicBezTo>
                    <a:pt x="246" y="377"/>
                    <a:pt x="246" y="377"/>
                    <a:pt x="246" y="377"/>
                  </a:cubicBezTo>
                  <a:cubicBezTo>
                    <a:pt x="246" y="377"/>
                    <a:pt x="246" y="377"/>
                    <a:pt x="246" y="377"/>
                  </a:cubicBezTo>
                  <a:cubicBezTo>
                    <a:pt x="246" y="376"/>
                    <a:pt x="246" y="376"/>
                    <a:pt x="246" y="376"/>
                  </a:cubicBezTo>
                  <a:cubicBezTo>
                    <a:pt x="246" y="376"/>
                    <a:pt x="246" y="376"/>
                    <a:pt x="246" y="376"/>
                  </a:cubicBezTo>
                  <a:cubicBezTo>
                    <a:pt x="246" y="376"/>
                    <a:pt x="246" y="376"/>
                    <a:pt x="246" y="376"/>
                  </a:cubicBezTo>
                  <a:cubicBezTo>
                    <a:pt x="246" y="376"/>
                    <a:pt x="246" y="376"/>
                    <a:pt x="246" y="376"/>
                  </a:cubicBezTo>
                  <a:cubicBezTo>
                    <a:pt x="247" y="376"/>
                    <a:pt x="247" y="376"/>
                    <a:pt x="247" y="376"/>
                  </a:cubicBezTo>
                  <a:cubicBezTo>
                    <a:pt x="249" y="376"/>
                    <a:pt x="250" y="375"/>
                    <a:pt x="252" y="375"/>
                  </a:cubicBezTo>
                  <a:cubicBezTo>
                    <a:pt x="253" y="375"/>
                    <a:pt x="253" y="375"/>
                    <a:pt x="253" y="375"/>
                  </a:cubicBezTo>
                  <a:cubicBezTo>
                    <a:pt x="253" y="375"/>
                    <a:pt x="253" y="375"/>
                    <a:pt x="253" y="375"/>
                  </a:cubicBezTo>
                  <a:cubicBezTo>
                    <a:pt x="254" y="375"/>
                    <a:pt x="254" y="375"/>
                    <a:pt x="254" y="375"/>
                  </a:cubicBezTo>
                  <a:cubicBezTo>
                    <a:pt x="254" y="374"/>
                    <a:pt x="254" y="374"/>
                    <a:pt x="254" y="374"/>
                  </a:cubicBezTo>
                  <a:cubicBezTo>
                    <a:pt x="254" y="374"/>
                    <a:pt x="254" y="374"/>
                    <a:pt x="254" y="374"/>
                  </a:cubicBezTo>
                  <a:cubicBezTo>
                    <a:pt x="255" y="374"/>
                    <a:pt x="255" y="374"/>
                    <a:pt x="255" y="374"/>
                  </a:cubicBezTo>
                  <a:cubicBezTo>
                    <a:pt x="255" y="375"/>
                    <a:pt x="255" y="375"/>
                    <a:pt x="255" y="375"/>
                  </a:cubicBezTo>
                  <a:cubicBezTo>
                    <a:pt x="255" y="375"/>
                    <a:pt x="255" y="375"/>
                    <a:pt x="255" y="375"/>
                  </a:cubicBezTo>
                  <a:cubicBezTo>
                    <a:pt x="256" y="375"/>
                    <a:pt x="256" y="375"/>
                    <a:pt x="256" y="375"/>
                  </a:cubicBezTo>
                  <a:cubicBezTo>
                    <a:pt x="256" y="375"/>
                    <a:pt x="256" y="375"/>
                    <a:pt x="256" y="375"/>
                  </a:cubicBezTo>
                  <a:cubicBezTo>
                    <a:pt x="257" y="375"/>
                    <a:pt x="257" y="375"/>
                    <a:pt x="257" y="375"/>
                  </a:cubicBezTo>
                  <a:cubicBezTo>
                    <a:pt x="260" y="376"/>
                    <a:pt x="260" y="376"/>
                    <a:pt x="260" y="376"/>
                  </a:cubicBezTo>
                  <a:cubicBezTo>
                    <a:pt x="261" y="376"/>
                    <a:pt x="261" y="376"/>
                    <a:pt x="261" y="376"/>
                  </a:cubicBezTo>
                  <a:cubicBezTo>
                    <a:pt x="262" y="376"/>
                    <a:pt x="262" y="376"/>
                    <a:pt x="262" y="376"/>
                  </a:cubicBezTo>
                  <a:cubicBezTo>
                    <a:pt x="262" y="377"/>
                    <a:pt x="262" y="377"/>
                    <a:pt x="262" y="377"/>
                  </a:cubicBezTo>
                  <a:cubicBezTo>
                    <a:pt x="264" y="376"/>
                    <a:pt x="264" y="376"/>
                    <a:pt x="264" y="376"/>
                  </a:cubicBezTo>
                  <a:cubicBezTo>
                    <a:pt x="265" y="375"/>
                    <a:pt x="265" y="375"/>
                    <a:pt x="265" y="375"/>
                  </a:cubicBezTo>
                  <a:cubicBezTo>
                    <a:pt x="265" y="375"/>
                    <a:pt x="265" y="375"/>
                    <a:pt x="265" y="375"/>
                  </a:cubicBezTo>
                  <a:cubicBezTo>
                    <a:pt x="265" y="374"/>
                    <a:pt x="265" y="374"/>
                    <a:pt x="265" y="374"/>
                  </a:cubicBezTo>
                  <a:cubicBezTo>
                    <a:pt x="265" y="374"/>
                    <a:pt x="265" y="374"/>
                    <a:pt x="265" y="374"/>
                  </a:cubicBezTo>
                  <a:cubicBezTo>
                    <a:pt x="266" y="372"/>
                    <a:pt x="266" y="372"/>
                    <a:pt x="266" y="372"/>
                  </a:cubicBezTo>
                  <a:cubicBezTo>
                    <a:pt x="267" y="372"/>
                    <a:pt x="267" y="372"/>
                    <a:pt x="267" y="372"/>
                  </a:cubicBezTo>
                  <a:cubicBezTo>
                    <a:pt x="267" y="371"/>
                    <a:pt x="267" y="371"/>
                    <a:pt x="267" y="371"/>
                  </a:cubicBezTo>
                  <a:cubicBezTo>
                    <a:pt x="267" y="370"/>
                    <a:pt x="267" y="370"/>
                    <a:pt x="267" y="370"/>
                  </a:cubicBezTo>
                  <a:cubicBezTo>
                    <a:pt x="268" y="369"/>
                    <a:pt x="268" y="369"/>
                    <a:pt x="268" y="369"/>
                  </a:cubicBezTo>
                  <a:cubicBezTo>
                    <a:pt x="268" y="368"/>
                    <a:pt x="268" y="368"/>
                    <a:pt x="268" y="368"/>
                  </a:cubicBezTo>
                  <a:cubicBezTo>
                    <a:pt x="268" y="368"/>
                    <a:pt x="268" y="368"/>
                    <a:pt x="268" y="368"/>
                  </a:cubicBezTo>
                  <a:cubicBezTo>
                    <a:pt x="268" y="368"/>
                    <a:pt x="268" y="368"/>
                    <a:pt x="268" y="368"/>
                  </a:cubicBezTo>
                  <a:cubicBezTo>
                    <a:pt x="268" y="367"/>
                    <a:pt x="268" y="367"/>
                    <a:pt x="268" y="367"/>
                  </a:cubicBezTo>
                  <a:cubicBezTo>
                    <a:pt x="268" y="367"/>
                    <a:pt x="268" y="367"/>
                    <a:pt x="268" y="367"/>
                  </a:cubicBezTo>
                  <a:cubicBezTo>
                    <a:pt x="268" y="367"/>
                    <a:pt x="268" y="367"/>
                    <a:pt x="268" y="367"/>
                  </a:cubicBezTo>
                  <a:cubicBezTo>
                    <a:pt x="268" y="366"/>
                    <a:pt x="268" y="366"/>
                    <a:pt x="268" y="366"/>
                  </a:cubicBezTo>
                  <a:cubicBezTo>
                    <a:pt x="269" y="366"/>
                    <a:pt x="269" y="366"/>
                    <a:pt x="269" y="366"/>
                  </a:cubicBezTo>
                  <a:cubicBezTo>
                    <a:pt x="269" y="365"/>
                    <a:pt x="269" y="365"/>
                    <a:pt x="269" y="365"/>
                  </a:cubicBezTo>
                  <a:cubicBezTo>
                    <a:pt x="269" y="364"/>
                    <a:pt x="269" y="364"/>
                    <a:pt x="269" y="364"/>
                  </a:cubicBezTo>
                  <a:cubicBezTo>
                    <a:pt x="269" y="364"/>
                    <a:pt x="269" y="364"/>
                    <a:pt x="269" y="364"/>
                  </a:cubicBezTo>
                  <a:cubicBezTo>
                    <a:pt x="270" y="362"/>
                    <a:pt x="270" y="362"/>
                    <a:pt x="270" y="362"/>
                  </a:cubicBezTo>
                  <a:cubicBezTo>
                    <a:pt x="270" y="362"/>
                    <a:pt x="270" y="362"/>
                    <a:pt x="270" y="362"/>
                  </a:cubicBezTo>
                  <a:cubicBezTo>
                    <a:pt x="267" y="361"/>
                    <a:pt x="267" y="361"/>
                    <a:pt x="267" y="361"/>
                  </a:cubicBezTo>
                  <a:cubicBezTo>
                    <a:pt x="268" y="361"/>
                    <a:pt x="268" y="361"/>
                    <a:pt x="268" y="361"/>
                  </a:cubicBezTo>
                  <a:cubicBezTo>
                    <a:pt x="269" y="361"/>
                    <a:pt x="269" y="361"/>
                    <a:pt x="269" y="361"/>
                  </a:cubicBezTo>
                  <a:cubicBezTo>
                    <a:pt x="270" y="360"/>
                    <a:pt x="270" y="360"/>
                    <a:pt x="270" y="360"/>
                  </a:cubicBezTo>
                  <a:cubicBezTo>
                    <a:pt x="270" y="360"/>
                    <a:pt x="270" y="360"/>
                    <a:pt x="270" y="360"/>
                  </a:cubicBezTo>
                  <a:cubicBezTo>
                    <a:pt x="270" y="360"/>
                    <a:pt x="270" y="360"/>
                    <a:pt x="270" y="360"/>
                  </a:cubicBezTo>
                  <a:cubicBezTo>
                    <a:pt x="270" y="360"/>
                    <a:pt x="270" y="360"/>
                    <a:pt x="270" y="360"/>
                  </a:cubicBezTo>
                  <a:cubicBezTo>
                    <a:pt x="271" y="360"/>
                    <a:pt x="271" y="360"/>
                    <a:pt x="271" y="360"/>
                  </a:cubicBezTo>
                  <a:cubicBezTo>
                    <a:pt x="271" y="359"/>
                    <a:pt x="271" y="359"/>
                    <a:pt x="271" y="359"/>
                  </a:cubicBezTo>
                  <a:cubicBezTo>
                    <a:pt x="271" y="358"/>
                    <a:pt x="271" y="358"/>
                    <a:pt x="271" y="358"/>
                  </a:cubicBezTo>
                  <a:cubicBezTo>
                    <a:pt x="271" y="357"/>
                    <a:pt x="271" y="357"/>
                    <a:pt x="271" y="357"/>
                  </a:cubicBezTo>
                  <a:cubicBezTo>
                    <a:pt x="272" y="357"/>
                    <a:pt x="272" y="357"/>
                    <a:pt x="272" y="357"/>
                  </a:cubicBezTo>
                  <a:cubicBezTo>
                    <a:pt x="272" y="357"/>
                    <a:pt x="272" y="357"/>
                    <a:pt x="272" y="357"/>
                  </a:cubicBezTo>
                  <a:cubicBezTo>
                    <a:pt x="272" y="356"/>
                    <a:pt x="272" y="356"/>
                    <a:pt x="272" y="356"/>
                  </a:cubicBezTo>
                  <a:cubicBezTo>
                    <a:pt x="272" y="356"/>
                    <a:pt x="272" y="356"/>
                    <a:pt x="272" y="356"/>
                  </a:cubicBezTo>
                  <a:cubicBezTo>
                    <a:pt x="272" y="356"/>
                    <a:pt x="272" y="356"/>
                    <a:pt x="272" y="356"/>
                  </a:cubicBezTo>
                  <a:cubicBezTo>
                    <a:pt x="272" y="356"/>
                    <a:pt x="272" y="356"/>
                    <a:pt x="272" y="356"/>
                  </a:cubicBezTo>
                  <a:cubicBezTo>
                    <a:pt x="272" y="356"/>
                    <a:pt x="272" y="356"/>
                    <a:pt x="272" y="356"/>
                  </a:cubicBezTo>
                  <a:cubicBezTo>
                    <a:pt x="272" y="355"/>
                    <a:pt x="272" y="355"/>
                    <a:pt x="272" y="355"/>
                  </a:cubicBezTo>
                  <a:cubicBezTo>
                    <a:pt x="272" y="355"/>
                    <a:pt x="272" y="355"/>
                    <a:pt x="272" y="355"/>
                  </a:cubicBezTo>
                  <a:cubicBezTo>
                    <a:pt x="272" y="355"/>
                    <a:pt x="272" y="355"/>
                    <a:pt x="272" y="355"/>
                  </a:cubicBezTo>
                  <a:cubicBezTo>
                    <a:pt x="272" y="355"/>
                    <a:pt x="272" y="355"/>
                    <a:pt x="272" y="355"/>
                  </a:cubicBezTo>
                  <a:cubicBezTo>
                    <a:pt x="272" y="355"/>
                    <a:pt x="272" y="355"/>
                    <a:pt x="272" y="355"/>
                  </a:cubicBezTo>
                  <a:cubicBezTo>
                    <a:pt x="273" y="354"/>
                    <a:pt x="273" y="354"/>
                    <a:pt x="273" y="354"/>
                  </a:cubicBezTo>
                  <a:cubicBezTo>
                    <a:pt x="273" y="353"/>
                    <a:pt x="273" y="353"/>
                    <a:pt x="273" y="353"/>
                  </a:cubicBezTo>
                  <a:cubicBezTo>
                    <a:pt x="272" y="352"/>
                    <a:pt x="272" y="352"/>
                    <a:pt x="272" y="352"/>
                  </a:cubicBezTo>
                  <a:cubicBezTo>
                    <a:pt x="272" y="352"/>
                    <a:pt x="272" y="352"/>
                    <a:pt x="272" y="352"/>
                  </a:cubicBezTo>
                  <a:cubicBezTo>
                    <a:pt x="272" y="351"/>
                    <a:pt x="272" y="351"/>
                    <a:pt x="272" y="351"/>
                  </a:cubicBezTo>
                  <a:cubicBezTo>
                    <a:pt x="272" y="351"/>
                    <a:pt x="272" y="351"/>
                    <a:pt x="272" y="351"/>
                  </a:cubicBezTo>
                  <a:cubicBezTo>
                    <a:pt x="272" y="352"/>
                    <a:pt x="272" y="352"/>
                    <a:pt x="272" y="352"/>
                  </a:cubicBezTo>
                  <a:cubicBezTo>
                    <a:pt x="273" y="352"/>
                    <a:pt x="273" y="352"/>
                    <a:pt x="273" y="352"/>
                  </a:cubicBezTo>
                  <a:cubicBezTo>
                    <a:pt x="273" y="352"/>
                    <a:pt x="273" y="352"/>
                    <a:pt x="273" y="352"/>
                  </a:cubicBezTo>
                  <a:cubicBezTo>
                    <a:pt x="274" y="351"/>
                    <a:pt x="274" y="351"/>
                    <a:pt x="274" y="351"/>
                  </a:cubicBezTo>
                  <a:cubicBezTo>
                    <a:pt x="275" y="349"/>
                    <a:pt x="275" y="349"/>
                    <a:pt x="275" y="349"/>
                  </a:cubicBezTo>
                  <a:cubicBezTo>
                    <a:pt x="275" y="348"/>
                    <a:pt x="275" y="348"/>
                    <a:pt x="275" y="348"/>
                  </a:cubicBezTo>
                  <a:cubicBezTo>
                    <a:pt x="276" y="347"/>
                    <a:pt x="276" y="347"/>
                    <a:pt x="276" y="347"/>
                  </a:cubicBezTo>
                  <a:cubicBezTo>
                    <a:pt x="276" y="346"/>
                    <a:pt x="276" y="346"/>
                    <a:pt x="276" y="346"/>
                  </a:cubicBezTo>
                  <a:cubicBezTo>
                    <a:pt x="276" y="346"/>
                    <a:pt x="276" y="346"/>
                    <a:pt x="276" y="346"/>
                  </a:cubicBezTo>
                  <a:cubicBezTo>
                    <a:pt x="277" y="344"/>
                    <a:pt x="277" y="344"/>
                    <a:pt x="277" y="344"/>
                  </a:cubicBezTo>
                  <a:cubicBezTo>
                    <a:pt x="277" y="344"/>
                    <a:pt x="277" y="344"/>
                    <a:pt x="277" y="344"/>
                  </a:cubicBezTo>
                  <a:cubicBezTo>
                    <a:pt x="277" y="343"/>
                    <a:pt x="277" y="343"/>
                    <a:pt x="277" y="343"/>
                  </a:cubicBezTo>
                  <a:cubicBezTo>
                    <a:pt x="276" y="343"/>
                    <a:pt x="276" y="343"/>
                    <a:pt x="276" y="343"/>
                  </a:cubicBezTo>
                  <a:cubicBezTo>
                    <a:pt x="276" y="343"/>
                    <a:pt x="276" y="343"/>
                    <a:pt x="276" y="343"/>
                  </a:cubicBezTo>
                  <a:cubicBezTo>
                    <a:pt x="276" y="342"/>
                    <a:pt x="276" y="342"/>
                    <a:pt x="276" y="342"/>
                  </a:cubicBezTo>
                  <a:close/>
                  <a:moveTo>
                    <a:pt x="234" y="473"/>
                  </a:moveTo>
                  <a:cubicBezTo>
                    <a:pt x="234" y="473"/>
                    <a:pt x="234" y="473"/>
                    <a:pt x="234" y="473"/>
                  </a:cubicBezTo>
                  <a:cubicBezTo>
                    <a:pt x="234" y="474"/>
                    <a:pt x="234" y="474"/>
                    <a:pt x="234" y="474"/>
                  </a:cubicBezTo>
                  <a:cubicBezTo>
                    <a:pt x="234" y="474"/>
                    <a:pt x="234" y="474"/>
                    <a:pt x="234" y="474"/>
                  </a:cubicBezTo>
                  <a:cubicBezTo>
                    <a:pt x="234" y="474"/>
                    <a:pt x="234" y="474"/>
                    <a:pt x="234" y="474"/>
                  </a:cubicBezTo>
                  <a:cubicBezTo>
                    <a:pt x="234" y="474"/>
                    <a:pt x="234" y="474"/>
                    <a:pt x="234" y="474"/>
                  </a:cubicBezTo>
                  <a:cubicBezTo>
                    <a:pt x="234" y="475"/>
                    <a:pt x="234" y="475"/>
                    <a:pt x="234" y="475"/>
                  </a:cubicBezTo>
                  <a:cubicBezTo>
                    <a:pt x="234" y="475"/>
                    <a:pt x="234" y="475"/>
                    <a:pt x="234" y="475"/>
                  </a:cubicBezTo>
                  <a:cubicBezTo>
                    <a:pt x="234" y="475"/>
                    <a:pt x="234" y="475"/>
                    <a:pt x="234" y="475"/>
                  </a:cubicBezTo>
                  <a:cubicBezTo>
                    <a:pt x="234" y="476"/>
                    <a:pt x="234" y="476"/>
                    <a:pt x="234" y="476"/>
                  </a:cubicBezTo>
                  <a:cubicBezTo>
                    <a:pt x="234" y="476"/>
                    <a:pt x="234" y="476"/>
                    <a:pt x="234" y="476"/>
                  </a:cubicBezTo>
                  <a:cubicBezTo>
                    <a:pt x="234" y="477"/>
                    <a:pt x="234" y="477"/>
                    <a:pt x="234" y="477"/>
                  </a:cubicBezTo>
                  <a:cubicBezTo>
                    <a:pt x="234" y="477"/>
                    <a:pt x="234" y="477"/>
                    <a:pt x="234" y="477"/>
                  </a:cubicBezTo>
                  <a:cubicBezTo>
                    <a:pt x="234" y="477"/>
                    <a:pt x="234" y="477"/>
                    <a:pt x="234" y="477"/>
                  </a:cubicBezTo>
                  <a:cubicBezTo>
                    <a:pt x="234" y="478"/>
                    <a:pt x="234" y="478"/>
                    <a:pt x="234" y="478"/>
                  </a:cubicBezTo>
                  <a:cubicBezTo>
                    <a:pt x="234" y="478"/>
                    <a:pt x="234" y="478"/>
                    <a:pt x="234" y="478"/>
                  </a:cubicBezTo>
                  <a:cubicBezTo>
                    <a:pt x="234" y="479"/>
                    <a:pt x="234" y="479"/>
                    <a:pt x="234" y="479"/>
                  </a:cubicBezTo>
                  <a:cubicBezTo>
                    <a:pt x="234" y="479"/>
                    <a:pt x="234" y="479"/>
                    <a:pt x="234" y="479"/>
                  </a:cubicBezTo>
                  <a:cubicBezTo>
                    <a:pt x="234" y="479"/>
                    <a:pt x="234" y="479"/>
                    <a:pt x="234" y="479"/>
                  </a:cubicBezTo>
                  <a:cubicBezTo>
                    <a:pt x="233" y="478"/>
                    <a:pt x="233" y="478"/>
                    <a:pt x="233" y="478"/>
                  </a:cubicBezTo>
                  <a:cubicBezTo>
                    <a:pt x="233" y="478"/>
                    <a:pt x="233" y="478"/>
                    <a:pt x="233" y="478"/>
                  </a:cubicBezTo>
                  <a:cubicBezTo>
                    <a:pt x="233" y="478"/>
                    <a:pt x="233" y="478"/>
                    <a:pt x="233" y="478"/>
                  </a:cubicBezTo>
                  <a:cubicBezTo>
                    <a:pt x="233" y="477"/>
                    <a:pt x="233" y="477"/>
                    <a:pt x="233" y="477"/>
                  </a:cubicBezTo>
                  <a:cubicBezTo>
                    <a:pt x="233" y="476"/>
                    <a:pt x="233" y="476"/>
                    <a:pt x="233" y="476"/>
                  </a:cubicBezTo>
                  <a:cubicBezTo>
                    <a:pt x="233" y="476"/>
                    <a:pt x="233" y="476"/>
                    <a:pt x="233" y="476"/>
                  </a:cubicBezTo>
                  <a:cubicBezTo>
                    <a:pt x="233" y="475"/>
                    <a:pt x="233" y="475"/>
                    <a:pt x="233" y="475"/>
                  </a:cubicBezTo>
                  <a:cubicBezTo>
                    <a:pt x="233" y="475"/>
                    <a:pt x="233" y="475"/>
                    <a:pt x="233" y="475"/>
                  </a:cubicBezTo>
                  <a:cubicBezTo>
                    <a:pt x="233" y="475"/>
                    <a:pt x="233" y="475"/>
                    <a:pt x="233" y="475"/>
                  </a:cubicBezTo>
                  <a:cubicBezTo>
                    <a:pt x="233" y="474"/>
                    <a:pt x="233" y="474"/>
                    <a:pt x="233" y="474"/>
                  </a:cubicBezTo>
                  <a:cubicBezTo>
                    <a:pt x="233" y="474"/>
                    <a:pt x="233" y="474"/>
                    <a:pt x="233" y="474"/>
                  </a:cubicBezTo>
                  <a:cubicBezTo>
                    <a:pt x="233" y="473"/>
                    <a:pt x="233" y="473"/>
                    <a:pt x="233" y="473"/>
                  </a:cubicBezTo>
                  <a:cubicBezTo>
                    <a:pt x="233" y="473"/>
                    <a:pt x="233" y="473"/>
                    <a:pt x="233" y="473"/>
                  </a:cubicBezTo>
                  <a:cubicBezTo>
                    <a:pt x="233" y="473"/>
                    <a:pt x="233" y="473"/>
                    <a:pt x="233" y="473"/>
                  </a:cubicBezTo>
                  <a:cubicBezTo>
                    <a:pt x="233" y="472"/>
                    <a:pt x="233" y="472"/>
                    <a:pt x="233" y="472"/>
                  </a:cubicBezTo>
                  <a:cubicBezTo>
                    <a:pt x="233" y="471"/>
                    <a:pt x="233" y="471"/>
                    <a:pt x="233" y="471"/>
                  </a:cubicBezTo>
                  <a:cubicBezTo>
                    <a:pt x="232" y="470"/>
                    <a:pt x="232" y="470"/>
                    <a:pt x="232" y="470"/>
                  </a:cubicBezTo>
                  <a:cubicBezTo>
                    <a:pt x="231" y="470"/>
                    <a:pt x="231" y="470"/>
                    <a:pt x="231" y="470"/>
                  </a:cubicBezTo>
                  <a:cubicBezTo>
                    <a:pt x="231" y="469"/>
                    <a:pt x="231" y="469"/>
                    <a:pt x="231" y="469"/>
                  </a:cubicBezTo>
                  <a:cubicBezTo>
                    <a:pt x="230" y="469"/>
                    <a:pt x="230" y="469"/>
                    <a:pt x="230" y="469"/>
                  </a:cubicBezTo>
                  <a:cubicBezTo>
                    <a:pt x="230" y="469"/>
                    <a:pt x="230" y="469"/>
                    <a:pt x="230" y="469"/>
                  </a:cubicBezTo>
                  <a:cubicBezTo>
                    <a:pt x="230" y="468"/>
                    <a:pt x="230" y="468"/>
                    <a:pt x="230" y="468"/>
                  </a:cubicBezTo>
                  <a:cubicBezTo>
                    <a:pt x="229" y="468"/>
                    <a:pt x="229" y="468"/>
                    <a:pt x="229" y="468"/>
                  </a:cubicBezTo>
                  <a:cubicBezTo>
                    <a:pt x="229" y="468"/>
                    <a:pt x="229" y="468"/>
                    <a:pt x="229" y="468"/>
                  </a:cubicBezTo>
                  <a:cubicBezTo>
                    <a:pt x="228" y="468"/>
                    <a:pt x="228" y="468"/>
                    <a:pt x="228" y="468"/>
                  </a:cubicBezTo>
                  <a:cubicBezTo>
                    <a:pt x="228" y="467"/>
                    <a:pt x="228" y="467"/>
                    <a:pt x="228" y="467"/>
                  </a:cubicBezTo>
                  <a:cubicBezTo>
                    <a:pt x="227" y="467"/>
                    <a:pt x="227" y="467"/>
                    <a:pt x="227" y="467"/>
                  </a:cubicBezTo>
                  <a:cubicBezTo>
                    <a:pt x="227" y="467"/>
                    <a:pt x="227" y="467"/>
                    <a:pt x="227" y="467"/>
                  </a:cubicBezTo>
                  <a:cubicBezTo>
                    <a:pt x="227" y="467"/>
                    <a:pt x="227" y="467"/>
                    <a:pt x="227" y="467"/>
                  </a:cubicBezTo>
                  <a:cubicBezTo>
                    <a:pt x="225" y="465"/>
                    <a:pt x="225" y="465"/>
                    <a:pt x="225" y="465"/>
                  </a:cubicBezTo>
                  <a:cubicBezTo>
                    <a:pt x="225" y="465"/>
                    <a:pt x="225" y="465"/>
                    <a:pt x="225" y="465"/>
                  </a:cubicBezTo>
                  <a:cubicBezTo>
                    <a:pt x="225" y="464"/>
                    <a:pt x="225" y="464"/>
                    <a:pt x="225" y="464"/>
                  </a:cubicBezTo>
                  <a:cubicBezTo>
                    <a:pt x="225" y="464"/>
                    <a:pt x="225" y="464"/>
                    <a:pt x="225" y="464"/>
                  </a:cubicBezTo>
                  <a:cubicBezTo>
                    <a:pt x="225" y="464"/>
                    <a:pt x="225" y="464"/>
                    <a:pt x="225" y="464"/>
                  </a:cubicBezTo>
                  <a:cubicBezTo>
                    <a:pt x="224" y="463"/>
                    <a:pt x="224" y="463"/>
                    <a:pt x="224" y="463"/>
                  </a:cubicBezTo>
                  <a:cubicBezTo>
                    <a:pt x="223" y="462"/>
                    <a:pt x="223" y="462"/>
                    <a:pt x="223" y="462"/>
                  </a:cubicBezTo>
                  <a:cubicBezTo>
                    <a:pt x="223" y="462"/>
                    <a:pt x="223" y="462"/>
                    <a:pt x="223" y="462"/>
                  </a:cubicBezTo>
                  <a:cubicBezTo>
                    <a:pt x="223" y="461"/>
                    <a:pt x="223" y="461"/>
                    <a:pt x="223" y="461"/>
                  </a:cubicBezTo>
                  <a:cubicBezTo>
                    <a:pt x="223" y="461"/>
                    <a:pt x="223" y="461"/>
                    <a:pt x="223" y="461"/>
                  </a:cubicBezTo>
                  <a:cubicBezTo>
                    <a:pt x="223" y="462"/>
                    <a:pt x="223" y="462"/>
                    <a:pt x="223" y="462"/>
                  </a:cubicBezTo>
                  <a:cubicBezTo>
                    <a:pt x="222" y="462"/>
                    <a:pt x="222" y="462"/>
                    <a:pt x="222" y="462"/>
                  </a:cubicBezTo>
                  <a:cubicBezTo>
                    <a:pt x="222" y="463"/>
                    <a:pt x="222" y="463"/>
                    <a:pt x="222" y="463"/>
                  </a:cubicBezTo>
                  <a:cubicBezTo>
                    <a:pt x="222" y="464"/>
                    <a:pt x="222" y="464"/>
                    <a:pt x="222" y="464"/>
                  </a:cubicBezTo>
                  <a:cubicBezTo>
                    <a:pt x="222" y="464"/>
                    <a:pt x="222" y="464"/>
                    <a:pt x="222" y="464"/>
                  </a:cubicBezTo>
                  <a:cubicBezTo>
                    <a:pt x="222" y="464"/>
                    <a:pt x="222" y="464"/>
                    <a:pt x="222" y="464"/>
                  </a:cubicBezTo>
                  <a:cubicBezTo>
                    <a:pt x="222" y="464"/>
                    <a:pt x="222" y="464"/>
                    <a:pt x="222" y="464"/>
                  </a:cubicBezTo>
                  <a:cubicBezTo>
                    <a:pt x="221" y="462"/>
                    <a:pt x="221" y="462"/>
                    <a:pt x="221" y="462"/>
                  </a:cubicBezTo>
                  <a:cubicBezTo>
                    <a:pt x="221" y="462"/>
                    <a:pt x="221" y="462"/>
                    <a:pt x="221" y="462"/>
                  </a:cubicBezTo>
                  <a:cubicBezTo>
                    <a:pt x="222" y="462"/>
                    <a:pt x="222" y="462"/>
                    <a:pt x="222" y="462"/>
                  </a:cubicBezTo>
                  <a:cubicBezTo>
                    <a:pt x="222" y="461"/>
                    <a:pt x="222" y="461"/>
                    <a:pt x="222" y="461"/>
                  </a:cubicBezTo>
                  <a:cubicBezTo>
                    <a:pt x="222" y="461"/>
                    <a:pt x="222" y="461"/>
                    <a:pt x="222" y="461"/>
                  </a:cubicBezTo>
                  <a:cubicBezTo>
                    <a:pt x="221" y="460"/>
                    <a:pt x="221" y="460"/>
                    <a:pt x="221" y="460"/>
                  </a:cubicBezTo>
                  <a:cubicBezTo>
                    <a:pt x="221" y="460"/>
                    <a:pt x="221" y="460"/>
                    <a:pt x="221" y="460"/>
                  </a:cubicBezTo>
                  <a:cubicBezTo>
                    <a:pt x="221" y="459"/>
                    <a:pt x="221" y="459"/>
                    <a:pt x="221" y="459"/>
                  </a:cubicBezTo>
                  <a:cubicBezTo>
                    <a:pt x="220" y="459"/>
                    <a:pt x="220" y="459"/>
                    <a:pt x="220" y="459"/>
                  </a:cubicBezTo>
                  <a:cubicBezTo>
                    <a:pt x="220" y="459"/>
                    <a:pt x="220" y="459"/>
                    <a:pt x="220" y="459"/>
                  </a:cubicBezTo>
                  <a:cubicBezTo>
                    <a:pt x="219" y="459"/>
                    <a:pt x="219" y="459"/>
                    <a:pt x="219" y="459"/>
                  </a:cubicBezTo>
                  <a:cubicBezTo>
                    <a:pt x="219" y="458"/>
                    <a:pt x="219" y="458"/>
                    <a:pt x="219" y="458"/>
                  </a:cubicBezTo>
                  <a:cubicBezTo>
                    <a:pt x="219" y="458"/>
                    <a:pt x="219" y="458"/>
                    <a:pt x="219" y="458"/>
                  </a:cubicBezTo>
                  <a:cubicBezTo>
                    <a:pt x="219" y="458"/>
                    <a:pt x="219" y="458"/>
                    <a:pt x="219" y="458"/>
                  </a:cubicBezTo>
                  <a:cubicBezTo>
                    <a:pt x="219" y="458"/>
                    <a:pt x="219" y="458"/>
                    <a:pt x="219" y="458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18" y="457"/>
                    <a:pt x="218" y="457"/>
                    <a:pt x="218" y="457"/>
                  </a:cubicBezTo>
                  <a:cubicBezTo>
                    <a:pt x="217" y="457"/>
                    <a:pt x="217" y="457"/>
                    <a:pt x="217" y="457"/>
                  </a:cubicBezTo>
                  <a:cubicBezTo>
                    <a:pt x="217" y="457"/>
                    <a:pt x="217" y="457"/>
                    <a:pt x="217" y="457"/>
                  </a:cubicBezTo>
                  <a:cubicBezTo>
                    <a:pt x="217" y="456"/>
                    <a:pt x="217" y="456"/>
                    <a:pt x="217" y="456"/>
                  </a:cubicBezTo>
                  <a:cubicBezTo>
                    <a:pt x="216" y="456"/>
                    <a:pt x="216" y="456"/>
                    <a:pt x="216" y="456"/>
                  </a:cubicBezTo>
                  <a:cubicBezTo>
                    <a:pt x="216" y="457"/>
                    <a:pt x="216" y="457"/>
                    <a:pt x="216" y="457"/>
                  </a:cubicBezTo>
                  <a:cubicBezTo>
                    <a:pt x="216" y="457"/>
                    <a:pt x="216" y="457"/>
                    <a:pt x="216" y="457"/>
                  </a:cubicBezTo>
                  <a:cubicBezTo>
                    <a:pt x="215" y="458"/>
                    <a:pt x="215" y="458"/>
                    <a:pt x="215" y="458"/>
                  </a:cubicBezTo>
                  <a:cubicBezTo>
                    <a:pt x="215" y="459"/>
                    <a:pt x="215" y="459"/>
                    <a:pt x="215" y="459"/>
                  </a:cubicBezTo>
                  <a:cubicBezTo>
                    <a:pt x="215" y="459"/>
                    <a:pt x="215" y="459"/>
                    <a:pt x="215" y="459"/>
                  </a:cubicBezTo>
                  <a:cubicBezTo>
                    <a:pt x="214" y="459"/>
                    <a:pt x="214" y="459"/>
                    <a:pt x="214" y="459"/>
                  </a:cubicBezTo>
                  <a:cubicBezTo>
                    <a:pt x="214" y="459"/>
                    <a:pt x="214" y="459"/>
                    <a:pt x="214" y="459"/>
                  </a:cubicBezTo>
                  <a:cubicBezTo>
                    <a:pt x="214" y="460"/>
                    <a:pt x="214" y="460"/>
                    <a:pt x="214" y="460"/>
                  </a:cubicBezTo>
                  <a:cubicBezTo>
                    <a:pt x="213" y="461"/>
                    <a:pt x="213" y="461"/>
                    <a:pt x="213" y="461"/>
                  </a:cubicBezTo>
                  <a:cubicBezTo>
                    <a:pt x="213" y="461"/>
                    <a:pt x="213" y="461"/>
                    <a:pt x="213" y="461"/>
                  </a:cubicBezTo>
                  <a:cubicBezTo>
                    <a:pt x="213" y="462"/>
                    <a:pt x="213" y="462"/>
                    <a:pt x="213" y="462"/>
                  </a:cubicBezTo>
                  <a:cubicBezTo>
                    <a:pt x="213" y="462"/>
                    <a:pt x="213" y="462"/>
                    <a:pt x="213" y="462"/>
                  </a:cubicBezTo>
                  <a:cubicBezTo>
                    <a:pt x="213" y="463"/>
                    <a:pt x="213" y="463"/>
                    <a:pt x="213" y="463"/>
                  </a:cubicBezTo>
                  <a:cubicBezTo>
                    <a:pt x="213" y="463"/>
                    <a:pt x="213" y="463"/>
                    <a:pt x="213" y="463"/>
                  </a:cubicBezTo>
                  <a:cubicBezTo>
                    <a:pt x="213" y="463"/>
                    <a:pt x="213" y="463"/>
                    <a:pt x="213" y="463"/>
                  </a:cubicBezTo>
                  <a:cubicBezTo>
                    <a:pt x="213" y="464"/>
                    <a:pt x="213" y="464"/>
                    <a:pt x="213" y="464"/>
                  </a:cubicBezTo>
                  <a:cubicBezTo>
                    <a:pt x="213" y="464"/>
                    <a:pt x="213" y="464"/>
                    <a:pt x="213" y="464"/>
                  </a:cubicBezTo>
                  <a:cubicBezTo>
                    <a:pt x="213" y="464"/>
                    <a:pt x="213" y="464"/>
                    <a:pt x="213" y="464"/>
                  </a:cubicBezTo>
                  <a:cubicBezTo>
                    <a:pt x="213" y="464"/>
                    <a:pt x="213" y="464"/>
                    <a:pt x="213" y="464"/>
                  </a:cubicBezTo>
                  <a:cubicBezTo>
                    <a:pt x="214" y="464"/>
                    <a:pt x="214" y="464"/>
                    <a:pt x="214" y="464"/>
                  </a:cubicBezTo>
                  <a:cubicBezTo>
                    <a:pt x="214" y="465"/>
                    <a:pt x="214" y="465"/>
                    <a:pt x="214" y="465"/>
                  </a:cubicBezTo>
                  <a:cubicBezTo>
                    <a:pt x="214" y="465"/>
                    <a:pt x="214" y="465"/>
                    <a:pt x="214" y="465"/>
                  </a:cubicBezTo>
                  <a:cubicBezTo>
                    <a:pt x="214" y="465"/>
                    <a:pt x="214" y="465"/>
                    <a:pt x="214" y="465"/>
                  </a:cubicBezTo>
                  <a:cubicBezTo>
                    <a:pt x="214" y="466"/>
                    <a:pt x="214" y="466"/>
                    <a:pt x="214" y="466"/>
                  </a:cubicBezTo>
                  <a:cubicBezTo>
                    <a:pt x="215" y="467"/>
                    <a:pt x="215" y="467"/>
                    <a:pt x="215" y="467"/>
                  </a:cubicBezTo>
                  <a:cubicBezTo>
                    <a:pt x="216" y="468"/>
                    <a:pt x="216" y="468"/>
                    <a:pt x="216" y="468"/>
                  </a:cubicBezTo>
                  <a:cubicBezTo>
                    <a:pt x="216" y="469"/>
                    <a:pt x="216" y="469"/>
                    <a:pt x="216" y="469"/>
                  </a:cubicBezTo>
                  <a:cubicBezTo>
                    <a:pt x="216" y="469"/>
                    <a:pt x="216" y="469"/>
                    <a:pt x="216" y="469"/>
                  </a:cubicBezTo>
                  <a:cubicBezTo>
                    <a:pt x="215" y="469"/>
                    <a:pt x="215" y="469"/>
                    <a:pt x="215" y="469"/>
                  </a:cubicBezTo>
                  <a:cubicBezTo>
                    <a:pt x="215" y="468"/>
                    <a:pt x="215" y="468"/>
                    <a:pt x="215" y="468"/>
                  </a:cubicBezTo>
                  <a:cubicBezTo>
                    <a:pt x="215" y="468"/>
                    <a:pt x="215" y="468"/>
                    <a:pt x="215" y="468"/>
                  </a:cubicBezTo>
                  <a:cubicBezTo>
                    <a:pt x="215" y="468"/>
                    <a:pt x="215" y="468"/>
                    <a:pt x="215" y="468"/>
                  </a:cubicBezTo>
                  <a:cubicBezTo>
                    <a:pt x="215" y="468"/>
                    <a:pt x="215" y="468"/>
                    <a:pt x="215" y="468"/>
                  </a:cubicBezTo>
                  <a:cubicBezTo>
                    <a:pt x="215" y="468"/>
                    <a:pt x="215" y="468"/>
                    <a:pt x="215" y="468"/>
                  </a:cubicBezTo>
                  <a:cubicBezTo>
                    <a:pt x="214" y="467"/>
                    <a:pt x="214" y="467"/>
                    <a:pt x="214" y="467"/>
                  </a:cubicBezTo>
                  <a:cubicBezTo>
                    <a:pt x="214" y="466"/>
                    <a:pt x="214" y="466"/>
                    <a:pt x="214" y="466"/>
                  </a:cubicBezTo>
                  <a:cubicBezTo>
                    <a:pt x="213" y="466"/>
                    <a:pt x="213" y="466"/>
                    <a:pt x="213" y="466"/>
                  </a:cubicBezTo>
                  <a:cubicBezTo>
                    <a:pt x="213" y="465"/>
                    <a:pt x="213" y="465"/>
                    <a:pt x="213" y="465"/>
                  </a:cubicBezTo>
                  <a:cubicBezTo>
                    <a:pt x="213" y="465"/>
                    <a:pt x="213" y="465"/>
                    <a:pt x="213" y="465"/>
                  </a:cubicBezTo>
                  <a:cubicBezTo>
                    <a:pt x="212" y="465"/>
                    <a:pt x="212" y="465"/>
                    <a:pt x="212" y="465"/>
                  </a:cubicBezTo>
                  <a:cubicBezTo>
                    <a:pt x="211" y="465"/>
                    <a:pt x="211" y="465"/>
                    <a:pt x="211" y="465"/>
                  </a:cubicBezTo>
                  <a:cubicBezTo>
                    <a:pt x="211" y="465"/>
                    <a:pt x="211" y="465"/>
                    <a:pt x="211" y="465"/>
                  </a:cubicBezTo>
                  <a:cubicBezTo>
                    <a:pt x="211" y="465"/>
                    <a:pt x="211" y="465"/>
                    <a:pt x="211" y="465"/>
                  </a:cubicBezTo>
                  <a:cubicBezTo>
                    <a:pt x="211" y="466"/>
                    <a:pt x="211" y="466"/>
                    <a:pt x="211" y="466"/>
                  </a:cubicBezTo>
                  <a:cubicBezTo>
                    <a:pt x="211" y="467"/>
                    <a:pt x="211" y="467"/>
                    <a:pt x="211" y="467"/>
                  </a:cubicBezTo>
                  <a:cubicBezTo>
                    <a:pt x="212" y="467"/>
                    <a:pt x="212" y="467"/>
                    <a:pt x="212" y="467"/>
                  </a:cubicBezTo>
                  <a:cubicBezTo>
                    <a:pt x="212" y="468"/>
                    <a:pt x="212" y="468"/>
                    <a:pt x="212" y="468"/>
                  </a:cubicBezTo>
                  <a:cubicBezTo>
                    <a:pt x="212" y="468"/>
                    <a:pt x="212" y="468"/>
                    <a:pt x="212" y="468"/>
                  </a:cubicBezTo>
                  <a:cubicBezTo>
                    <a:pt x="211" y="467"/>
                    <a:pt x="211" y="467"/>
                    <a:pt x="211" y="467"/>
                  </a:cubicBezTo>
                  <a:cubicBezTo>
                    <a:pt x="211" y="467"/>
                    <a:pt x="211" y="467"/>
                    <a:pt x="211" y="467"/>
                  </a:cubicBezTo>
                  <a:cubicBezTo>
                    <a:pt x="211" y="468"/>
                    <a:pt x="211" y="468"/>
                    <a:pt x="211" y="468"/>
                  </a:cubicBezTo>
                  <a:cubicBezTo>
                    <a:pt x="211" y="468"/>
                    <a:pt x="211" y="468"/>
                    <a:pt x="211" y="468"/>
                  </a:cubicBezTo>
                  <a:cubicBezTo>
                    <a:pt x="211" y="468"/>
                    <a:pt x="211" y="468"/>
                    <a:pt x="211" y="468"/>
                  </a:cubicBezTo>
                  <a:cubicBezTo>
                    <a:pt x="211" y="468"/>
                    <a:pt x="211" y="468"/>
                    <a:pt x="211" y="468"/>
                  </a:cubicBezTo>
                  <a:cubicBezTo>
                    <a:pt x="211" y="468"/>
                    <a:pt x="211" y="468"/>
                    <a:pt x="211" y="468"/>
                  </a:cubicBezTo>
                  <a:cubicBezTo>
                    <a:pt x="211" y="469"/>
                    <a:pt x="211" y="469"/>
                    <a:pt x="211" y="469"/>
                  </a:cubicBezTo>
                  <a:cubicBezTo>
                    <a:pt x="212" y="470"/>
                    <a:pt x="212" y="470"/>
                    <a:pt x="212" y="470"/>
                  </a:cubicBezTo>
                  <a:cubicBezTo>
                    <a:pt x="213" y="471"/>
                    <a:pt x="213" y="471"/>
                    <a:pt x="213" y="471"/>
                  </a:cubicBezTo>
                  <a:cubicBezTo>
                    <a:pt x="213" y="471"/>
                    <a:pt x="213" y="471"/>
                    <a:pt x="213" y="471"/>
                  </a:cubicBezTo>
                  <a:cubicBezTo>
                    <a:pt x="213" y="472"/>
                    <a:pt x="213" y="472"/>
                    <a:pt x="213" y="472"/>
                  </a:cubicBezTo>
                  <a:cubicBezTo>
                    <a:pt x="213" y="472"/>
                    <a:pt x="213" y="472"/>
                    <a:pt x="213" y="472"/>
                  </a:cubicBezTo>
                  <a:cubicBezTo>
                    <a:pt x="212" y="472"/>
                    <a:pt x="212" y="472"/>
                    <a:pt x="212" y="472"/>
                  </a:cubicBezTo>
                  <a:cubicBezTo>
                    <a:pt x="212" y="472"/>
                    <a:pt x="212" y="472"/>
                    <a:pt x="212" y="472"/>
                  </a:cubicBezTo>
                  <a:cubicBezTo>
                    <a:pt x="212" y="472"/>
                    <a:pt x="212" y="472"/>
                    <a:pt x="212" y="472"/>
                  </a:cubicBezTo>
                  <a:cubicBezTo>
                    <a:pt x="212" y="472"/>
                    <a:pt x="212" y="472"/>
                    <a:pt x="212" y="472"/>
                  </a:cubicBezTo>
                  <a:cubicBezTo>
                    <a:pt x="211" y="473"/>
                    <a:pt x="211" y="473"/>
                    <a:pt x="211" y="473"/>
                  </a:cubicBezTo>
                  <a:cubicBezTo>
                    <a:pt x="211" y="473"/>
                    <a:pt x="211" y="473"/>
                    <a:pt x="211" y="473"/>
                  </a:cubicBezTo>
                  <a:cubicBezTo>
                    <a:pt x="211" y="473"/>
                    <a:pt x="211" y="473"/>
                    <a:pt x="211" y="473"/>
                  </a:cubicBezTo>
                  <a:cubicBezTo>
                    <a:pt x="211" y="473"/>
                    <a:pt x="211" y="473"/>
                    <a:pt x="211" y="473"/>
                  </a:cubicBezTo>
                  <a:cubicBezTo>
                    <a:pt x="211" y="472"/>
                    <a:pt x="211" y="472"/>
                    <a:pt x="211" y="472"/>
                  </a:cubicBezTo>
                  <a:cubicBezTo>
                    <a:pt x="210" y="472"/>
                    <a:pt x="210" y="472"/>
                    <a:pt x="210" y="472"/>
                  </a:cubicBezTo>
                  <a:cubicBezTo>
                    <a:pt x="210" y="472"/>
                    <a:pt x="210" y="472"/>
                    <a:pt x="210" y="472"/>
                  </a:cubicBezTo>
                  <a:cubicBezTo>
                    <a:pt x="210" y="473"/>
                    <a:pt x="210" y="473"/>
                    <a:pt x="210" y="473"/>
                  </a:cubicBezTo>
                  <a:cubicBezTo>
                    <a:pt x="210" y="473"/>
                    <a:pt x="210" y="473"/>
                    <a:pt x="210" y="473"/>
                  </a:cubicBezTo>
                  <a:cubicBezTo>
                    <a:pt x="210" y="473"/>
                    <a:pt x="210" y="473"/>
                    <a:pt x="210" y="473"/>
                  </a:cubicBezTo>
                  <a:cubicBezTo>
                    <a:pt x="210" y="474"/>
                    <a:pt x="210" y="474"/>
                    <a:pt x="210" y="474"/>
                  </a:cubicBezTo>
                  <a:cubicBezTo>
                    <a:pt x="210" y="474"/>
                    <a:pt x="210" y="474"/>
                    <a:pt x="210" y="474"/>
                  </a:cubicBezTo>
                  <a:cubicBezTo>
                    <a:pt x="210" y="474"/>
                    <a:pt x="210" y="474"/>
                    <a:pt x="210" y="474"/>
                  </a:cubicBezTo>
                  <a:cubicBezTo>
                    <a:pt x="210" y="475"/>
                    <a:pt x="210" y="475"/>
                    <a:pt x="210" y="475"/>
                  </a:cubicBezTo>
                  <a:cubicBezTo>
                    <a:pt x="209" y="475"/>
                    <a:pt x="209" y="475"/>
                    <a:pt x="209" y="475"/>
                  </a:cubicBezTo>
                  <a:cubicBezTo>
                    <a:pt x="209" y="475"/>
                    <a:pt x="209" y="475"/>
                    <a:pt x="209" y="475"/>
                  </a:cubicBezTo>
                  <a:cubicBezTo>
                    <a:pt x="209" y="475"/>
                    <a:pt x="209" y="475"/>
                    <a:pt x="209" y="475"/>
                  </a:cubicBezTo>
                  <a:cubicBezTo>
                    <a:pt x="208" y="475"/>
                    <a:pt x="208" y="475"/>
                    <a:pt x="208" y="475"/>
                  </a:cubicBezTo>
                  <a:cubicBezTo>
                    <a:pt x="208" y="475"/>
                    <a:pt x="208" y="475"/>
                    <a:pt x="208" y="475"/>
                  </a:cubicBezTo>
                  <a:cubicBezTo>
                    <a:pt x="208" y="476"/>
                    <a:pt x="208" y="476"/>
                    <a:pt x="208" y="476"/>
                  </a:cubicBezTo>
                  <a:cubicBezTo>
                    <a:pt x="207" y="476"/>
                    <a:pt x="207" y="476"/>
                    <a:pt x="207" y="476"/>
                  </a:cubicBezTo>
                  <a:cubicBezTo>
                    <a:pt x="207" y="476"/>
                    <a:pt x="207" y="476"/>
                    <a:pt x="207" y="476"/>
                  </a:cubicBezTo>
                  <a:cubicBezTo>
                    <a:pt x="206" y="476"/>
                    <a:pt x="206" y="476"/>
                    <a:pt x="206" y="476"/>
                  </a:cubicBezTo>
                  <a:cubicBezTo>
                    <a:pt x="205" y="476"/>
                    <a:pt x="205" y="476"/>
                    <a:pt x="205" y="476"/>
                  </a:cubicBezTo>
                  <a:cubicBezTo>
                    <a:pt x="205" y="476"/>
                    <a:pt x="205" y="476"/>
                    <a:pt x="205" y="476"/>
                  </a:cubicBezTo>
                  <a:cubicBezTo>
                    <a:pt x="205" y="476"/>
                    <a:pt x="205" y="476"/>
                    <a:pt x="205" y="476"/>
                  </a:cubicBezTo>
                  <a:cubicBezTo>
                    <a:pt x="205" y="476"/>
                    <a:pt x="205" y="476"/>
                    <a:pt x="205" y="476"/>
                  </a:cubicBezTo>
                  <a:cubicBezTo>
                    <a:pt x="205" y="476"/>
                    <a:pt x="205" y="476"/>
                    <a:pt x="205" y="476"/>
                  </a:cubicBezTo>
                  <a:cubicBezTo>
                    <a:pt x="205" y="476"/>
                    <a:pt x="205" y="476"/>
                    <a:pt x="205" y="476"/>
                  </a:cubicBezTo>
                  <a:cubicBezTo>
                    <a:pt x="204" y="476"/>
                    <a:pt x="204" y="476"/>
                    <a:pt x="204" y="476"/>
                  </a:cubicBezTo>
                  <a:cubicBezTo>
                    <a:pt x="204" y="476"/>
                    <a:pt x="204" y="476"/>
                    <a:pt x="204" y="476"/>
                  </a:cubicBezTo>
                  <a:cubicBezTo>
                    <a:pt x="204" y="476"/>
                    <a:pt x="204" y="476"/>
                    <a:pt x="204" y="476"/>
                  </a:cubicBezTo>
                  <a:cubicBezTo>
                    <a:pt x="204" y="477"/>
                    <a:pt x="204" y="477"/>
                    <a:pt x="204" y="477"/>
                  </a:cubicBezTo>
                  <a:cubicBezTo>
                    <a:pt x="204" y="477"/>
                    <a:pt x="204" y="477"/>
                    <a:pt x="204" y="477"/>
                  </a:cubicBezTo>
                  <a:cubicBezTo>
                    <a:pt x="203" y="476"/>
                    <a:pt x="203" y="476"/>
                    <a:pt x="203" y="476"/>
                  </a:cubicBezTo>
                  <a:cubicBezTo>
                    <a:pt x="203" y="477"/>
                    <a:pt x="203" y="477"/>
                    <a:pt x="203" y="477"/>
                  </a:cubicBezTo>
                  <a:cubicBezTo>
                    <a:pt x="203" y="477"/>
                    <a:pt x="203" y="477"/>
                    <a:pt x="203" y="477"/>
                  </a:cubicBezTo>
                  <a:cubicBezTo>
                    <a:pt x="202" y="478"/>
                    <a:pt x="202" y="478"/>
                    <a:pt x="202" y="478"/>
                  </a:cubicBezTo>
                  <a:cubicBezTo>
                    <a:pt x="202" y="479"/>
                    <a:pt x="202" y="479"/>
                    <a:pt x="202" y="479"/>
                  </a:cubicBezTo>
                  <a:cubicBezTo>
                    <a:pt x="202" y="479"/>
                    <a:pt x="202" y="479"/>
                    <a:pt x="202" y="479"/>
                  </a:cubicBezTo>
                  <a:cubicBezTo>
                    <a:pt x="202" y="479"/>
                    <a:pt x="202" y="479"/>
                    <a:pt x="202" y="479"/>
                  </a:cubicBezTo>
                  <a:cubicBezTo>
                    <a:pt x="202" y="480"/>
                    <a:pt x="202" y="480"/>
                    <a:pt x="202" y="480"/>
                  </a:cubicBezTo>
                  <a:cubicBezTo>
                    <a:pt x="202" y="480"/>
                    <a:pt x="202" y="480"/>
                    <a:pt x="202" y="480"/>
                  </a:cubicBezTo>
                  <a:cubicBezTo>
                    <a:pt x="202" y="480"/>
                    <a:pt x="202" y="480"/>
                    <a:pt x="202" y="480"/>
                  </a:cubicBezTo>
                  <a:cubicBezTo>
                    <a:pt x="203" y="481"/>
                    <a:pt x="203" y="481"/>
                    <a:pt x="203" y="481"/>
                  </a:cubicBezTo>
                  <a:cubicBezTo>
                    <a:pt x="203" y="481"/>
                    <a:pt x="203" y="481"/>
                    <a:pt x="203" y="481"/>
                  </a:cubicBezTo>
                  <a:cubicBezTo>
                    <a:pt x="203" y="482"/>
                    <a:pt x="203" y="482"/>
                    <a:pt x="203" y="482"/>
                  </a:cubicBezTo>
                  <a:cubicBezTo>
                    <a:pt x="203" y="482"/>
                    <a:pt x="203" y="482"/>
                    <a:pt x="203" y="482"/>
                  </a:cubicBezTo>
                  <a:cubicBezTo>
                    <a:pt x="203" y="483"/>
                    <a:pt x="203" y="483"/>
                    <a:pt x="203" y="483"/>
                  </a:cubicBezTo>
                  <a:cubicBezTo>
                    <a:pt x="203" y="483"/>
                    <a:pt x="203" y="483"/>
                    <a:pt x="203" y="483"/>
                  </a:cubicBezTo>
                  <a:cubicBezTo>
                    <a:pt x="204" y="484"/>
                    <a:pt x="204" y="484"/>
                    <a:pt x="204" y="484"/>
                  </a:cubicBezTo>
                  <a:cubicBezTo>
                    <a:pt x="205" y="484"/>
                    <a:pt x="205" y="484"/>
                    <a:pt x="205" y="484"/>
                  </a:cubicBezTo>
                  <a:cubicBezTo>
                    <a:pt x="205" y="484"/>
                    <a:pt x="205" y="484"/>
                    <a:pt x="205" y="484"/>
                  </a:cubicBezTo>
                  <a:cubicBezTo>
                    <a:pt x="205" y="484"/>
                    <a:pt x="205" y="484"/>
                    <a:pt x="205" y="484"/>
                  </a:cubicBezTo>
                  <a:cubicBezTo>
                    <a:pt x="205" y="485"/>
                    <a:pt x="205" y="485"/>
                    <a:pt x="205" y="485"/>
                  </a:cubicBezTo>
                  <a:cubicBezTo>
                    <a:pt x="205" y="485"/>
                    <a:pt x="205" y="485"/>
                    <a:pt x="205" y="485"/>
                  </a:cubicBezTo>
                  <a:cubicBezTo>
                    <a:pt x="206" y="484"/>
                    <a:pt x="206" y="484"/>
                    <a:pt x="206" y="484"/>
                  </a:cubicBezTo>
                  <a:cubicBezTo>
                    <a:pt x="206" y="484"/>
                    <a:pt x="206" y="484"/>
                    <a:pt x="206" y="484"/>
                  </a:cubicBezTo>
                  <a:cubicBezTo>
                    <a:pt x="207" y="484"/>
                    <a:pt x="207" y="484"/>
                    <a:pt x="207" y="484"/>
                  </a:cubicBezTo>
                  <a:cubicBezTo>
                    <a:pt x="207" y="484"/>
                    <a:pt x="207" y="484"/>
                    <a:pt x="207" y="484"/>
                  </a:cubicBezTo>
                  <a:cubicBezTo>
                    <a:pt x="207" y="483"/>
                    <a:pt x="207" y="483"/>
                    <a:pt x="207" y="483"/>
                  </a:cubicBezTo>
                  <a:cubicBezTo>
                    <a:pt x="206" y="483"/>
                    <a:pt x="206" y="483"/>
                    <a:pt x="206" y="483"/>
                  </a:cubicBezTo>
                  <a:cubicBezTo>
                    <a:pt x="206" y="482"/>
                    <a:pt x="206" y="482"/>
                    <a:pt x="206" y="482"/>
                  </a:cubicBezTo>
                  <a:cubicBezTo>
                    <a:pt x="206" y="482"/>
                    <a:pt x="206" y="482"/>
                    <a:pt x="206" y="482"/>
                  </a:cubicBezTo>
                  <a:cubicBezTo>
                    <a:pt x="206" y="482"/>
                    <a:pt x="206" y="482"/>
                    <a:pt x="206" y="482"/>
                  </a:cubicBezTo>
                  <a:cubicBezTo>
                    <a:pt x="207" y="482"/>
                    <a:pt x="207" y="482"/>
                    <a:pt x="207" y="482"/>
                  </a:cubicBezTo>
                  <a:cubicBezTo>
                    <a:pt x="207" y="482"/>
                    <a:pt x="207" y="482"/>
                    <a:pt x="207" y="482"/>
                  </a:cubicBezTo>
                  <a:cubicBezTo>
                    <a:pt x="207" y="482"/>
                    <a:pt x="207" y="482"/>
                    <a:pt x="207" y="482"/>
                  </a:cubicBezTo>
                  <a:cubicBezTo>
                    <a:pt x="207" y="482"/>
                    <a:pt x="207" y="482"/>
                    <a:pt x="207" y="482"/>
                  </a:cubicBezTo>
                  <a:cubicBezTo>
                    <a:pt x="207" y="482"/>
                    <a:pt x="207" y="482"/>
                    <a:pt x="207" y="482"/>
                  </a:cubicBezTo>
                  <a:cubicBezTo>
                    <a:pt x="207" y="482"/>
                    <a:pt x="207" y="482"/>
                    <a:pt x="207" y="482"/>
                  </a:cubicBezTo>
                  <a:cubicBezTo>
                    <a:pt x="207" y="482"/>
                    <a:pt x="207" y="482"/>
                    <a:pt x="207" y="482"/>
                  </a:cubicBezTo>
                  <a:cubicBezTo>
                    <a:pt x="207" y="481"/>
                    <a:pt x="207" y="481"/>
                    <a:pt x="207" y="481"/>
                  </a:cubicBezTo>
                  <a:cubicBezTo>
                    <a:pt x="207" y="481"/>
                    <a:pt x="207" y="481"/>
                    <a:pt x="207" y="481"/>
                  </a:cubicBezTo>
                  <a:cubicBezTo>
                    <a:pt x="207" y="481"/>
                    <a:pt x="207" y="481"/>
                    <a:pt x="207" y="481"/>
                  </a:cubicBezTo>
                  <a:cubicBezTo>
                    <a:pt x="207" y="481"/>
                    <a:pt x="207" y="481"/>
                    <a:pt x="207" y="481"/>
                  </a:cubicBezTo>
                  <a:cubicBezTo>
                    <a:pt x="208" y="482"/>
                    <a:pt x="208" y="482"/>
                    <a:pt x="208" y="482"/>
                  </a:cubicBezTo>
                  <a:cubicBezTo>
                    <a:pt x="208" y="482"/>
                    <a:pt x="208" y="482"/>
                    <a:pt x="208" y="482"/>
                  </a:cubicBezTo>
                  <a:cubicBezTo>
                    <a:pt x="209" y="482"/>
                    <a:pt x="209" y="482"/>
                    <a:pt x="209" y="482"/>
                  </a:cubicBezTo>
                  <a:cubicBezTo>
                    <a:pt x="209" y="482"/>
                    <a:pt x="209" y="482"/>
                    <a:pt x="209" y="482"/>
                  </a:cubicBezTo>
                  <a:cubicBezTo>
                    <a:pt x="209" y="482"/>
                    <a:pt x="209" y="482"/>
                    <a:pt x="209" y="482"/>
                  </a:cubicBezTo>
                  <a:cubicBezTo>
                    <a:pt x="209" y="482"/>
                    <a:pt x="209" y="482"/>
                    <a:pt x="209" y="482"/>
                  </a:cubicBezTo>
                  <a:cubicBezTo>
                    <a:pt x="209" y="483"/>
                    <a:pt x="209" y="483"/>
                    <a:pt x="209" y="483"/>
                  </a:cubicBezTo>
                  <a:cubicBezTo>
                    <a:pt x="209" y="483"/>
                    <a:pt x="209" y="483"/>
                    <a:pt x="209" y="483"/>
                  </a:cubicBezTo>
                  <a:cubicBezTo>
                    <a:pt x="209" y="483"/>
                    <a:pt x="209" y="483"/>
                    <a:pt x="209" y="483"/>
                  </a:cubicBezTo>
                  <a:cubicBezTo>
                    <a:pt x="208" y="483"/>
                    <a:pt x="208" y="483"/>
                    <a:pt x="208" y="483"/>
                  </a:cubicBezTo>
                  <a:cubicBezTo>
                    <a:pt x="208" y="483"/>
                    <a:pt x="208" y="483"/>
                    <a:pt x="208" y="483"/>
                  </a:cubicBezTo>
                  <a:cubicBezTo>
                    <a:pt x="208" y="484"/>
                    <a:pt x="208" y="484"/>
                    <a:pt x="208" y="484"/>
                  </a:cubicBezTo>
                  <a:cubicBezTo>
                    <a:pt x="208" y="484"/>
                    <a:pt x="208" y="484"/>
                    <a:pt x="208" y="484"/>
                  </a:cubicBezTo>
                  <a:cubicBezTo>
                    <a:pt x="208" y="484"/>
                    <a:pt x="208" y="484"/>
                    <a:pt x="208" y="484"/>
                  </a:cubicBezTo>
                  <a:cubicBezTo>
                    <a:pt x="210" y="486"/>
                    <a:pt x="210" y="486"/>
                    <a:pt x="210" y="486"/>
                  </a:cubicBezTo>
                  <a:cubicBezTo>
                    <a:pt x="210" y="486"/>
                    <a:pt x="210" y="486"/>
                    <a:pt x="210" y="486"/>
                  </a:cubicBezTo>
                  <a:cubicBezTo>
                    <a:pt x="210" y="485"/>
                    <a:pt x="210" y="485"/>
                    <a:pt x="210" y="485"/>
                  </a:cubicBezTo>
                  <a:cubicBezTo>
                    <a:pt x="210" y="485"/>
                    <a:pt x="210" y="485"/>
                    <a:pt x="210" y="485"/>
                  </a:cubicBezTo>
                  <a:cubicBezTo>
                    <a:pt x="211" y="485"/>
                    <a:pt x="211" y="485"/>
                    <a:pt x="211" y="485"/>
                  </a:cubicBezTo>
                  <a:cubicBezTo>
                    <a:pt x="211" y="485"/>
                    <a:pt x="211" y="485"/>
                    <a:pt x="211" y="485"/>
                  </a:cubicBezTo>
                  <a:cubicBezTo>
                    <a:pt x="211" y="486"/>
                    <a:pt x="211" y="486"/>
                    <a:pt x="211" y="486"/>
                  </a:cubicBezTo>
                  <a:cubicBezTo>
                    <a:pt x="211" y="486"/>
                    <a:pt x="211" y="486"/>
                    <a:pt x="211" y="486"/>
                  </a:cubicBezTo>
                  <a:cubicBezTo>
                    <a:pt x="212" y="487"/>
                    <a:pt x="212" y="487"/>
                    <a:pt x="212" y="487"/>
                  </a:cubicBezTo>
                  <a:cubicBezTo>
                    <a:pt x="212" y="487"/>
                    <a:pt x="212" y="487"/>
                    <a:pt x="212" y="487"/>
                  </a:cubicBezTo>
                  <a:cubicBezTo>
                    <a:pt x="213" y="486"/>
                    <a:pt x="213" y="486"/>
                    <a:pt x="213" y="486"/>
                  </a:cubicBezTo>
                  <a:cubicBezTo>
                    <a:pt x="213" y="486"/>
                    <a:pt x="213" y="486"/>
                    <a:pt x="213" y="486"/>
                  </a:cubicBezTo>
                  <a:cubicBezTo>
                    <a:pt x="213" y="485"/>
                    <a:pt x="213" y="485"/>
                    <a:pt x="213" y="485"/>
                  </a:cubicBezTo>
                  <a:cubicBezTo>
                    <a:pt x="213" y="485"/>
                    <a:pt x="213" y="485"/>
                    <a:pt x="213" y="485"/>
                  </a:cubicBezTo>
                  <a:cubicBezTo>
                    <a:pt x="213" y="485"/>
                    <a:pt x="213" y="485"/>
                    <a:pt x="213" y="485"/>
                  </a:cubicBezTo>
                  <a:cubicBezTo>
                    <a:pt x="213" y="484"/>
                    <a:pt x="213" y="484"/>
                    <a:pt x="213" y="484"/>
                  </a:cubicBezTo>
                  <a:cubicBezTo>
                    <a:pt x="213" y="484"/>
                    <a:pt x="213" y="484"/>
                    <a:pt x="213" y="484"/>
                  </a:cubicBezTo>
                  <a:cubicBezTo>
                    <a:pt x="213" y="484"/>
                    <a:pt x="213" y="484"/>
                    <a:pt x="213" y="484"/>
                  </a:cubicBezTo>
                  <a:cubicBezTo>
                    <a:pt x="214" y="484"/>
                    <a:pt x="214" y="484"/>
                    <a:pt x="214" y="484"/>
                  </a:cubicBezTo>
                  <a:cubicBezTo>
                    <a:pt x="214" y="485"/>
                    <a:pt x="214" y="485"/>
                    <a:pt x="214" y="485"/>
                  </a:cubicBezTo>
                  <a:cubicBezTo>
                    <a:pt x="214" y="485"/>
                    <a:pt x="214" y="485"/>
                    <a:pt x="214" y="485"/>
                  </a:cubicBezTo>
                  <a:cubicBezTo>
                    <a:pt x="214" y="485"/>
                    <a:pt x="214" y="485"/>
                    <a:pt x="214" y="485"/>
                  </a:cubicBezTo>
                  <a:cubicBezTo>
                    <a:pt x="214" y="486"/>
                    <a:pt x="214" y="486"/>
                    <a:pt x="214" y="486"/>
                  </a:cubicBezTo>
                  <a:cubicBezTo>
                    <a:pt x="214" y="486"/>
                    <a:pt x="214" y="486"/>
                    <a:pt x="214" y="486"/>
                  </a:cubicBezTo>
                  <a:cubicBezTo>
                    <a:pt x="214" y="487"/>
                    <a:pt x="214" y="487"/>
                    <a:pt x="214" y="487"/>
                  </a:cubicBezTo>
                  <a:cubicBezTo>
                    <a:pt x="215" y="487"/>
                    <a:pt x="215" y="487"/>
                    <a:pt x="215" y="487"/>
                  </a:cubicBezTo>
                  <a:cubicBezTo>
                    <a:pt x="215" y="488"/>
                    <a:pt x="215" y="488"/>
                    <a:pt x="215" y="488"/>
                  </a:cubicBezTo>
                  <a:cubicBezTo>
                    <a:pt x="215" y="488"/>
                    <a:pt x="215" y="488"/>
                    <a:pt x="215" y="488"/>
                  </a:cubicBezTo>
                  <a:cubicBezTo>
                    <a:pt x="215" y="488"/>
                    <a:pt x="215" y="488"/>
                    <a:pt x="215" y="488"/>
                  </a:cubicBezTo>
                  <a:cubicBezTo>
                    <a:pt x="216" y="488"/>
                    <a:pt x="216" y="488"/>
                    <a:pt x="216" y="488"/>
                  </a:cubicBezTo>
                  <a:cubicBezTo>
                    <a:pt x="216" y="488"/>
                    <a:pt x="216" y="488"/>
                    <a:pt x="216" y="488"/>
                  </a:cubicBezTo>
                  <a:cubicBezTo>
                    <a:pt x="216" y="488"/>
                    <a:pt x="216" y="488"/>
                    <a:pt x="216" y="488"/>
                  </a:cubicBezTo>
                  <a:cubicBezTo>
                    <a:pt x="216" y="488"/>
                    <a:pt x="216" y="488"/>
                    <a:pt x="216" y="488"/>
                  </a:cubicBezTo>
                  <a:cubicBezTo>
                    <a:pt x="216" y="488"/>
                    <a:pt x="216" y="488"/>
                    <a:pt x="216" y="488"/>
                  </a:cubicBezTo>
                  <a:cubicBezTo>
                    <a:pt x="217" y="488"/>
                    <a:pt x="217" y="488"/>
                    <a:pt x="217" y="488"/>
                  </a:cubicBezTo>
                  <a:cubicBezTo>
                    <a:pt x="218" y="489"/>
                    <a:pt x="218" y="489"/>
                    <a:pt x="218" y="489"/>
                  </a:cubicBezTo>
                  <a:cubicBezTo>
                    <a:pt x="219" y="489"/>
                    <a:pt x="219" y="489"/>
                    <a:pt x="219" y="489"/>
                  </a:cubicBezTo>
                  <a:cubicBezTo>
                    <a:pt x="219" y="489"/>
                    <a:pt x="219" y="489"/>
                    <a:pt x="219" y="489"/>
                  </a:cubicBezTo>
                  <a:cubicBezTo>
                    <a:pt x="219" y="490"/>
                    <a:pt x="219" y="490"/>
                    <a:pt x="219" y="490"/>
                  </a:cubicBezTo>
                  <a:cubicBezTo>
                    <a:pt x="220" y="490"/>
                    <a:pt x="220" y="490"/>
                    <a:pt x="220" y="490"/>
                  </a:cubicBezTo>
                  <a:cubicBezTo>
                    <a:pt x="220" y="490"/>
                    <a:pt x="220" y="490"/>
                    <a:pt x="220" y="490"/>
                  </a:cubicBezTo>
                  <a:cubicBezTo>
                    <a:pt x="221" y="491"/>
                    <a:pt x="221" y="491"/>
                    <a:pt x="221" y="491"/>
                  </a:cubicBezTo>
                  <a:cubicBezTo>
                    <a:pt x="222" y="492"/>
                    <a:pt x="222" y="492"/>
                    <a:pt x="222" y="492"/>
                  </a:cubicBezTo>
                  <a:cubicBezTo>
                    <a:pt x="222" y="492"/>
                    <a:pt x="222" y="492"/>
                    <a:pt x="222" y="492"/>
                  </a:cubicBezTo>
                  <a:cubicBezTo>
                    <a:pt x="222" y="492"/>
                    <a:pt x="222" y="492"/>
                    <a:pt x="222" y="492"/>
                  </a:cubicBezTo>
                  <a:cubicBezTo>
                    <a:pt x="222" y="492"/>
                    <a:pt x="222" y="492"/>
                    <a:pt x="222" y="492"/>
                  </a:cubicBezTo>
                  <a:cubicBezTo>
                    <a:pt x="223" y="492"/>
                    <a:pt x="223" y="492"/>
                    <a:pt x="223" y="492"/>
                  </a:cubicBezTo>
                  <a:cubicBezTo>
                    <a:pt x="223" y="492"/>
                    <a:pt x="223" y="492"/>
                    <a:pt x="223" y="492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5" y="492"/>
                    <a:pt x="225" y="492"/>
                    <a:pt x="225" y="492"/>
                  </a:cubicBezTo>
                  <a:cubicBezTo>
                    <a:pt x="225" y="492"/>
                    <a:pt x="225" y="492"/>
                    <a:pt x="225" y="492"/>
                  </a:cubicBezTo>
                  <a:cubicBezTo>
                    <a:pt x="225" y="492"/>
                    <a:pt x="225" y="492"/>
                    <a:pt x="225" y="492"/>
                  </a:cubicBezTo>
                  <a:cubicBezTo>
                    <a:pt x="225" y="492"/>
                    <a:pt x="225" y="492"/>
                    <a:pt x="225" y="492"/>
                  </a:cubicBezTo>
                  <a:cubicBezTo>
                    <a:pt x="225" y="492"/>
                    <a:pt x="225" y="492"/>
                    <a:pt x="225" y="492"/>
                  </a:cubicBezTo>
                  <a:cubicBezTo>
                    <a:pt x="225" y="491"/>
                    <a:pt x="225" y="491"/>
                    <a:pt x="225" y="491"/>
                  </a:cubicBezTo>
                  <a:cubicBezTo>
                    <a:pt x="225" y="490"/>
                    <a:pt x="225" y="490"/>
                    <a:pt x="225" y="490"/>
                  </a:cubicBezTo>
                  <a:cubicBezTo>
                    <a:pt x="225" y="490"/>
                    <a:pt x="225" y="490"/>
                    <a:pt x="225" y="490"/>
                  </a:cubicBezTo>
                  <a:cubicBezTo>
                    <a:pt x="225" y="491"/>
                    <a:pt x="225" y="491"/>
                    <a:pt x="225" y="491"/>
                  </a:cubicBezTo>
                  <a:cubicBezTo>
                    <a:pt x="226" y="491"/>
                    <a:pt x="226" y="491"/>
                    <a:pt x="226" y="491"/>
                  </a:cubicBezTo>
                  <a:cubicBezTo>
                    <a:pt x="226" y="491"/>
                    <a:pt x="226" y="491"/>
                    <a:pt x="226" y="491"/>
                  </a:cubicBezTo>
                  <a:cubicBezTo>
                    <a:pt x="226" y="491"/>
                    <a:pt x="226" y="491"/>
                    <a:pt x="226" y="491"/>
                  </a:cubicBezTo>
                  <a:cubicBezTo>
                    <a:pt x="226" y="492"/>
                    <a:pt x="226" y="492"/>
                    <a:pt x="226" y="492"/>
                  </a:cubicBezTo>
                  <a:cubicBezTo>
                    <a:pt x="226" y="492"/>
                    <a:pt x="226" y="492"/>
                    <a:pt x="226" y="492"/>
                  </a:cubicBezTo>
                  <a:cubicBezTo>
                    <a:pt x="227" y="492"/>
                    <a:pt x="227" y="492"/>
                    <a:pt x="227" y="492"/>
                  </a:cubicBezTo>
                  <a:cubicBezTo>
                    <a:pt x="227" y="492"/>
                    <a:pt x="227" y="492"/>
                    <a:pt x="227" y="492"/>
                  </a:cubicBezTo>
                  <a:cubicBezTo>
                    <a:pt x="229" y="493"/>
                    <a:pt x="229" y="493"/>
                    <a:pt x="229" y="493"/>
                  </a:cubicBezTo>
                  <a:cubicBezTo>
                    <a:pt x="230" y="493"/>
                    <a:pt x="230" y="493"/>
                    <a:pt x="230" y="493"/>
                  </a:cubicBezTo>
                  <a:cubicBezTo>
                    <a:pt x="231" y="494"/>
                    <a:pt x="231" y="494"/>
                    <a:pt x="231" y="494"/>
                  </a:cubicBezTo>
                  <a:cubicBezTo>
                    <a:pt x="231" y="494"/>
                    <a:pt x="231" y="494"/>
                    <a:pt x="231" y="494"/>
                  </a:cubicBezTo>
                  <a:cubicBezTo>
                    <a:pt x="233" y="493"/>
                    <a:pt x="233" y="493"/>
                    <a:pt x="233" y="493"/>
                  </a:cubicBezTo>
                  <a:cubicBezTo>
                    <a:pt x="233" y="493"/>
                    <a:pt x="233" y="493"/>
                    <a:pt x="233" y="493"/>
                  </a:cubicBezTo>
                  <a:cubicBezTo>
                    <a:pt x="234" y="491"/>
                    <a:pt x="234" y="491"/>
                    <a:pt x="234" y="491"/>
                  </a:cubicBezTo>
                  <a:cubicBezTo>
                    <a:pt x="235" y="491"/>
                    <a:pt x="235" y="491"/>
                    <a:pt x="235" y="491"/>
                  </a:cubicBezTo>
                  <a:cubicBezTo>
                    <a:pt x="235" y="491"/>
                    <a:pt x="235" y="491"/>
                    <a:pt x="235" y="491"/>
                  </a:cubicBezTo>
                  <a:cubicBezTo>
                    <a:pt x="235" y="491"/>
                    <a:pt x="235" y="491"/>
                    <a:pt x="235" y="491"/>
                  </a:cubicBezTo>
                  <a:cubicBezTo>
                    <a:pt x="235" y="490"/>
                    <a:pt x="235" y="490"/>
                    <a:pt x="235" y="490"/>
                  </a:cubicBezTo>
                  <a:cubicBezTo>
                    <a:pt x="235" y="490"/>
                    <a:pt x="235" y="490"/>
                    <a:pt x="235" y="490"/>
                  </a:cubicBezTo>
                  <a:cubicBezTo>
                    <a:pt x="236" y="489"/>
                    <a:pt x="236" y="489"/>
                    <a:pt x="236" y="489"/>
                  </a:cubicBezTo>
                  <a:cubicBezTo>
                    <a:pt x="236" y="489"/>
                    <a:pt x="236" y="489"/>
                    <a:pt x="236" y="489"/>
                  </a:cubicBezTo>
                  <a:cubicBezTo>
                    <a:pt x="236" y="489"/>
                    <a:pt x="236" y="489"/>
                    <a:pt x="236" y="489"/>
                  </a:cubicBezTo>
                  <a:cubicBezTo>
                    <a:pt x="237" y="490"/>
                    <a:pt x="237" y="490"/>
                    <a:pt x="237" y="490"/>
                  </a:cubicBezTo>
                  <a:cubicBezTo>
                    <a:pt x="237" y="489"/>
                    <a:pt x="237" y="489"/>
                    <a:pt x="237" y="489"/>
                  </a:cubicBezTo>
                  <a:cubicBezTo>
                    <a:pt x="237" y="489"/>
                    <a:pt x="237" y="489"/>
                    <a:pt x="237" y="489"/>
                  </a:cubicBezTo>
                  <a:cubicBezTo>
                    <a:pt x="237" y="488"/>
                    <a:pt x="237" y="488"/>
                    <a:pt x="237" y="488"/>
                  </a:cubicBezTo>
                  <a:cubicBezTo>
                    <a:pt x="237" y="488"/>
                    <a:pt x="237" y="488"/>
                    <a:pt x="237" y="488"/>
                  </a:cubicBezTo>
                  <a:cubicBezTo>
                    <a:pt x="237" y="487"/>
                    <a:pt x="237" y="487"/>
                    <a:pt x="237" y="487"/>
                  </a:cubicBezTo>
                  <a:cubicBezTo>
                    <a:pt x="238" y="487"/>
                    <a:pt x="238" y="487"/>
                    <a:pt x="238" y="487"/>
                  </a:cubicBezTo>
                  <a:cubicBezTo>
                    <a:pt x="238" y="487"/>
                    <a:pt x="238" y="487"/>
                    <a:pt x="238" y="487"/>
                  </a:cubicBezTo>
                  <a:cubicBezTo>
                    <a:pt x="237" y="486"/>
                    <a:pt x="237" y="486"/>
                    <a:pt x="237" y="486"/>
                  </a:cubicBezTo>
                  <a:cubicBezTo>
                    <a:pt x="238" y="486"/>
                    <a:pt x="238" y="486"/>
                    <a:pt x="238" y="486"/>
                  </a:cubicBezTo>
                  <a:cubicBezTo>
                    <a:pt x="238" y="486"/>
                    <a:pt x="238" y="486"/>
                    <a:pt x="238" y="486"/>
                  </a:cubicBezTo>
                  <a:cubicBezTo>
                    <a:pt x="238" y="486"/>
                    <a:pt x="238" y="486"/>
                    <a:pt x="238" y="486"/>
                  </a:cubicBezTo>
                  <a:cubicBezTo>
                    <a:pt x="238" y="486"/>
                    <a:pt x="238" y="486"/>
                    <a:pt x="238" y="486"/>
                  </a:cubicBezTo>
                  <a:cubicBezTo>
                    <a:pt x="238" y="486"/>
                    <a:pt x="238" y="486"/>
                    <a:pt x="238" y="486"/>
                  </a:cubicBezTo>
                  <a:cubicBezTo>
                    <a:pt x="239" y="486"/>
                    <a:pt x="239" y="486"/>
                    <a:pt x="239" y="486"/>
                  </a:cubicBezTo>
                  <a:cubicBezTo>
                    <a:pt x="240" y="486"/>
                    <a:pt x="240" y="486"/>
                    <a:pt x="240" y="486"/>
                  </a:cubicBezTo>
                  <a:cubicBezTo>
                    <a:pt x="240" y="486"/>
                    <a:pt x="240" y="486"/>
                    <a:pt x="240" y="486"/>
                  </a:cubicBezTo>
                  <a:cubicBezTo>
                    <a:pt x="240" y="487"/>
                    <a:pt x="240" y="487"/>
                    <a:pt x="240" y="487"/>
                  </a:cubicBezTo>
                  <a:cubicBezTo>
                    <a:pt x="240" y="488"/>
                    <a:pt x="240" y="488"/>
                    <a:pt x="240" y="488"/>
                  </a:cubicBezTo>
                  <a:cubicBezTo>
                    <a:pt x="240" y="488"/>
                    <a:pt x="240" y="488"/>
                    <a:pt x="240" y="488"/>
                  </a:cubicBezTo>
                  <a:cubicBezTo>
                    <a:pt x="241" y="486"/>
                    <a:pt x="241" y="486"/>
                    <a:pt x="241" y="486"/>
                  </a:cubicBezTo>
                  <a:cubicBezTo>
                    <a:pt x="241" y="486"/>
                    <a:pt x="241" y="486"/>
                    <a:pt x="241" y="486"/>
                  </a:cubicBezTo>
                  <a:cubicBezTo>
                    <a:pt x="241" y="485"/>
                    <a:pt x="241" y="485"/>
                    <a:pt x="241" y="485"/>
                  </a:cubicBezTo>
                  <a:cubicBezTo>
                    <a:pt x="242" y="484"/>
                    <a:pt x="242" y="484"/>
                    <a:pt x="242" y="484"/>
                  </a:cubicBezTo>
                  <a:cubicBezTo>
                    <a:pt x="243" y="484"/>
                    <a:pt x="243" y="484"/>
                    <a:pt x="243" y="484"/>
                  </a:cubicBezTo>
                  <a:cubicBezTo>
                    <a:pt x="243" y="484"/>
                    <a:pt x="243" y="484"/>
                    <a:pt x="243" y="484"/>
                  </a:cubicBezTo>
                  <a:cubicBezTo>
                    <a:pt x="243" y="483"/>
                    <a:pt x="243" y="483"/>
                    <a:pt x="243" y="483"/>
                  </a:cubicBezTo>
                  <a:cubicBezTo>
                    <a:pt x="243" y="483"/>
                    <a:pt x="243" y="483"/>
                    <a:pt x="243" y="483"/>
                  </a:cubicBezTo>
                  <a:cubicBezTo>
                    <a:pt x="243" y="483"/>
                    <a:pt x="243" y="483"/>
                    <a:pt x="243" y="483"/>
                  </a:cubicBezTo>
                  <a:cubicBezTo>
                    <a:pt x="243" y="483"/>
                    <a:pt x="243" y="483"/>
                    <a:pt x="243" y="483"/>
                  </a:cubicBezTo>
                  <a:cubicBezTo>
                    <a:pt x="243" y="483"/>
                    <a:pt x="243" y="483"/>
                    <a:pt x="243" y="483"/>
                  </a:cubicBezTo>
                  <a:cubicBezTo>
                    <a:pt x="243" y="483"/>
                    <a:pt x="243" y="483"/>
                    <a:pt x="243" y="483"/>
                  </a:cubicBezTo>
                  <a:cubicBezTo>
                    <a:pt x="243" y="483"/>
                    <a:pt x="243" y="483"/>
                    <a:pt x="243" y="483"/>
                  </a:cubicBezTo>
                  <a:cubicBezTo>
                    <a:pt x="242" y="482"/>
                    <a:pt x="242" y="482"/>
                    <a:pt x="242" y="482"/>
                  </a:cubicBezTo>
                  <a:cubicBezTo>
                    <a:pt x="242" y="482"/>
                    <a:pt x="242" y="482"/>
                    <a:pt x="242" y="482"/>
                  </a:cubicBezTo>
                  <a:cubicBezTo>
                    <a:pt x="242" y="482"/>
                    <a:pt x="242" y="482"/>
                    <a:pt x="242" y="482"/>
                  </a:cubicBezTo>
                  <a:cubicBezTo>
                    <a:pt x="242" y="482"/>
                    <a:pt x="242" y="482"/>
                    <a:pt x="242" y="482"/>
                  </a:cubicBezTo>
                  <a:cubicBezTo>
                    <a:pt x="241" y="482"/>
                    <a:pt x="241" y="482"/>
                    <a:pt x="241" y="482"/>
                  </a:cubicBezTo>
                  <a:cubicBezTo>
                    <a:pt x="240" y="484"/>
                    <a:pt x="240" y="484"/>
                    <a:pt x="240" y="484"/>
                  </a:cubicBezTo>
                  <a:cubicBezTo>
                    <a:pt x="239" y="484"/>
                    <a:pt x="239" y="484"/>
                    <a:pt x="239" y="484"/>
                  </a:cubicBezTo>
                  <a:cubicBezTo>
                    <a:pt x="239" y="484"/>
                    <a:pt x="239" y="484"/>
                    <a:pt x="239" y="484"/>
                  </a:cubicBezTo>
                  <a:cubicBezTo>
                    <a:pt x="239" y="484"/>
                    <a:pt x="239" y="484"/>
                    <a:pt x="239" y="484"/>
                  </a:cubicBezTo>
                  <a:cubicBezTo>
                    <a:pt x="239" y="483"/>
                    <a:pt x="239" y="483"/>
                    <a:pt x="239" y="483"/>
                  </a:cubicBezTo>
                  <a:cubicBezTo>
                    <a:pt x="239" y="483"/>
                    <a:pt x="239" y="483"/>
                    <a:pt x="239" y="483"/>
                  </a:cubicBezTo>
                  <a:cubicBezTo>
                    <a:pt x="239" y="483"/>
                    <a:pt x="239" y="483"/>
                    <a:pt x="239" y="483"/>
                  </a:cubicBezTo>
                  <a:cubicBezTo>
                    <a:pt x="238" y="483"/>
                    <a:pt x="238" y="483"/>
                    <a:pt x="238" y="483"/>
                  </a:cubicBezTo>
                  <a:cubicBezTo>
                    <a:pt x="238" y="483"/>
                    <a:pt x="238" y="483"/>
                    <a:pt x="238" y="483"/>
                  </a:cubicBezTo>
                  <a:cubicBezTo>
                    <a:pt x="238" y="482"/>
                    <a:pt x="238" y="482"/>
                    <a:pt x="238" y="482"/>
                  </a:cubicBezTo>
                  <a:cubicBezTo>
                    <a:pt x="238" y="482"/>
                    <a:pt x="238" y="482"/>
                    <a:pt x="238" y="482"/>
                  </a:cubicBezTo>
                  <a:cubicBezTo>
                    <a:pt x="237" y="482"/>
                    <a:pt x="237" y="482"/>
                    <a:pt x="237" y="482"/>
                  </a:cubicBezTo>
                  <a:cubicBezTo>
                    <a:pt x="237" y="483"/>
                    <a:pt x="237" y="483"/>
                    <a:pt x="237" y="483"/>
                  </a:cubicBezTo>
                  <a:cubicBezTo>
                    <a:pt x="237" y="483"/>
                    <a:pt x="237" y="483"/>
                    <a:pt x="237" y="483"/>
                  </a:cubicBezTo>
                  <a:cubicBezTo>
                    <a:pt x="237" y="483"/>
                    <a:pt x="237" y="483"/>
                    <a:pt x="237" y="483"/>
                  </a:cubicBezTo>
                  <a:cubicBezTo>
                    <a:pt x="237" y="482"/>
                    <a:pt x="237" y="482"/>
                    <a:pt x="237" y="482"/>
                  </a:cubicBezTo>
                  <a:cubicBezTo>
                    <a:pt x="237" y="482"/>
                    <a:pt x="237" y="482"/>
                    <a:pt x="237" y="482"/>
                  </a:cubicBezTo>
                  <a:cubicBezTo>
                    <a:pt x="237" y="481"/>
                    <a:pt x="237" y="481"/>
                    <a:pt x="237" y="481"/>
                  </a:cubicBezTo>
                  <a:cubicBezTo>
                    <a:pt x="237" y="481"/>
                    <a:pt x="237" y="481"/>
                    <a:pt x="237" y="481"/>
                  </a:cubicBezTo>
                  <a:cubicBezTo>
                    <a:pt x="237" y="480"/>
                    <a:pt x="237" y="480"/>
                    <a:pt x="237" y="480"/>
                  </a:cubicBezTo>
                  <a:cubicBezTo>
                    <a:pt x="237" y="480"/>
                    <a:pt x="237" y="480"/>
                    <a:pt x="237" y="480"/>
                  </a:cubicBezTo>
                  <a:cubicBezTo>
                    <a:pt x="236" y="480"/>
                    <a:pt x="236" y="480"/>
                    <a:pt x="236" y="480"/>
                  </a:cubicBezTo>
                  <a:cubicBezTo>
                    <a:pt x="236" y="480"/>
                    <a:pt x="236" y="480"/>
                    <a:pt x="236" y="480"/>
                  </a:cubicBezTo>
                  <a:cubicBezTo>
                    <a:pt x="236" y="479"/>
                    <a:pt x="236" y="479"/>
                    <a:pt x="236" y="479"/>
                  </a:cubicBezTo>
                  <a:cubicBezTo>
                    <a:pt x="236" y="479"/>
                    <a:pt x="236" y="479"/>
                    <a:pt x="236" y="479"/>
                  </a:cubicBezTo>
                  <a:cubicBezTo>
                    <a:pt x="236" y="479"/>
                    <a:pt x="236" y="479"/>
                    <a:pt x="236" y="479"/>
                  </a:cubicBezTo>
                  <a:cubicBezTo>
                    <a:pt x="236" y="479"/>
                    <a:pt x="236" y="479"/>
                    <a:pt x="236" y="479"/>
                  </a:cubicBezTo>
                  <a:cubicBezTo>
                    <a:pt x="236" y="478"/>
                    <a:pt x="236" y="478"/>
                    <a:pt x="236" y="478"/>
                  </a:cubicBezTo>
                  <a:cubicBezTo>
                    <a:pt x="235" y="478"/>
                    <a:pt x="235" y="478"/>
                    <a:pt x="235" y="478"/>
                  </a:cubicBezTo>
                  <a:cubicBezTo>
                    <a:pt x="236" y="478"/>
                    <a:pt x="236" y="478"/>
                    <a:pt x="236" y="478"/>
                  </a:cubicBezTo>
                  <a:cubicBezTo>
                    <a:pt x="236" y="478"/>
                    <a:pt x="236" y="478"/>
                    <a:pt x="236" y="478"/>
                  </a:cubicBezTo>
                  <a:cubicBezTo>
                    <a:pt x="236" y="477"/>
                    <a:pt x="236" y="477"/>
                    <a:pt x="236" y="477"/>
                  </a:cubicBezTo>
                  <a:cubicBezTo>
                    <a:pt x="236" y="477"/>
                    <a:pt x="236" y="477"/>
                    <a:pt x="236" y="477"/>
                  </a:cubicBezTo>
                  <a:cubicBezTo>
                    <a:pt x="236" y="476"/>
                    <a:pt x="236" y="476"/>
                    <a:pt x="236" y="476"/>
                  </a:cubicBezTo>
                  <a:cubicBezTo>
                    <a:pt x="236" y="476"/>
                    <a:pt x="236" y="476"/>
                    <a:pt x="236" y="476"/>
                  </a:cubicBezTo>
                  <a:cubicBezTo>
                    <a:pt x="236" y="476"/>
                    <a:pt x="236" y="476"/>
                    <a:pt x="236" y="476"/>
                  </a:cubicBezTo>
                  <a:cubicBezTo>
                    <a:pt x="236" y="476"/>
                    <a:pt x="236" y="476"/>
                    <a:pt x="236" y="476"/>
                  </a:cubicBezTo>
                  <a:cubicBezTo>
                    <a:pt x="235" y="475"/>
                    <a:pt x="235" y="475"/>
                    <a:pt x="235" y="475"/>
                  </a:cubicBezTo>
                  <a:cubicBezTo>
                    <a:pt x="235" y="475"/>
                    <a:pt x="235" y="475"/>
                    <a:pt x="235" y="475"/>
                  </a:cubicBezTo>
                  <a:cubicBezTo>
                    <a:pt x="235" y="475"/>
                    <a:pt x="235" y="475"/>
                    <a:pt x="235" y="475"/>
                  </a:cubicBezTo>
                  <a:cubicBezTo>
                    <a:pt x="235" y="474"/>
                    <a:pt x="235" y="474"/>
                    <a:pt x="235" y="474"/>
                  </a:cubicBezTo>
                  <a:cubicBezTo>
                    <a:pt x="235" y="473"/>
                    <a:pt x="235" y="473"/>
                    <a:pt x="235" y="473"/>
                  </a:cubicBezTo>
                  <a:lnTo>
                    <a:pt x="234" y="473"/>
                  </a:lnTo>
                  <a:close/>
                  <a:moveTo>
                    <a:pt x="239" y="403"/>
                  </a:moveTo>
                  <a:cubicBezTo>
                    <a:pt x="239" y="402"/>
                    <a:pt x="239" y="402"/>
                    <a:pt x="239" y="402"/>
                  </a:cubicBezTo>
                  <a:cubicBezTo>
                    <a:pt x="239" y="402"/>
                    <a:pt x="239" y="402"/>
                    <a:pt x="239" y="402"/>
                  </a:cubicBezTo>
                  <a:cubicBezTo>
                    <a:pt x="238" y="402"/>
                    <a:pt x="238" y="402"/>
                    <a:pt x="238" y="402"/>
                  </a:cubicBezTo>
                  <a:cubicBezTo>
                    <a:pt x="238" y="402"/>
                    <a:pt x="238" y="402"/>
                    <a:pt x="238" y="402"/>
                  </a:cubicBezTo>
                  <a:cubicBezTo>
                    <a:pt x="238" y="403"/>
                    <a:pt x="238" y="403"/>
                    <a:pt x="238" y="403"/>
                  </a:cubicBezTo>
                  <a:cubicBezTo>
                    <a:pt x="237" y="403"/>
                    <a:pt x="237" y="403"/>
                    <a:pt x="237" y="403"/>
                  </a:cubicBezTo>
                  <a:cubicBezTo>
                    <a:pt x="237" y="403"/>
                    <a:pt x="237" y="403"/>
                    <a:pt x="237" y="403"/>
                  </a:cubicBezTo>
                  <a:cubicBezTo>
                    <a:pt x="237" y="403"/>
                    <a:pt x="237" y="403"/>
                    <a:pt x="237" y="403"/>
                  </a:cubicBezTo>
                  <a:cubicBezTo>
                    <a:pt x="237" y="403"/>
                    <a:pt x="237" y="403"/>
                    <a:pt x="237" y="403"/>
                  </a:cubicBezTo>
                  <a:cubicBezTo>
                    <a:pt x="237" y="403"/>
                    <a:pt x="237" y="403"/>
                    <a:pt x="237" y="403"/>
                  </a:cubicBezTo>
                  <a:cubicBezTo>
                    <a:pt x="237" y="404"/>
                    <a:pt x="237" y="404"/>
                    <a:pt x="237" y="404"/>
                  </a:cubicBezTo>
                  <a:cubicBezTo>
                    <a:pt x="237" y="404"/>
                    <a:pt x="237" y="404"/>
                    <a:pt x="237" y="404"/>
                  </a:cubicBezTo>
                  <a:cubicBezTo>
                    <a:pt x="238" y="404"/>
                    <a:pt x="238" y="404"/>
                    <a:pt x="238" y="404"/>
                  </a:cubicBezTo>
                  <a:cubicBezTo>
                    <a:pt x="238" y="404"/>
                    <a:pt x="238" y="404"/>
                    <a:pt x="238" y="404"/>
                  </a:cubicBezTo>
                  <a:cubicBezTo>
                    <a:pt x="238" y="404"/>
                    <a:pt x="238" y="404"/>
                    <a:pt x="238" y="404"/>
                  </a:cubicBezTo>
                  <a:cubicBezTo>
                    <a:pt x="238" y="404"/>
                    <a:pt x="238" y="404"/>
                    <a:pt x="238" y="404"/>
                  </a:cubicBezTo>
                  <a:cubicBezTo>
                    <a:pt x="237" y="405"/>
                    <a:pt x="237" y="405"/>
                    <a:pt x="237" y="405"/>
                  </a:cubicBezTo>
                  <a:cubicBezTo>
                    <a:pt x="237" y="405"/>
                    <a:pt x="237" y="405"/>
                    <a:pt x="237" y="405"/>
                  </a:cubicBezTo>
                  <a:cubicBezTo>
                    <a:pt x="238" y="406"/>
                    <a:pt x="238" y="406"/>
                    <a:pt x="238" y="406"/>
                  </a:cubicBezTo>
                  <a:cubicBezTo>
                    <a:pt x="238" y="406"/>
                    <a:pt x="238" y="406"/>
                    <a:pt x="238" y="406"/>
                  </a:cubicBezTo>
                  <a:cubicBezTo>
                    <a:pt x="238" y="405"/>
                    <a:pt x="238" y="405"/>
                    <a:pt x="238" y="405"/>
                  </a:cubicBezTo>
                  <a:cubicBezTo>
                    <a:pt x="238" y="405"/>
                    <a:pt x="238" y="405"/>
                    <a:pt x="238" y="405"/>
                  </a:cubicBezTo>
                  <a:cubicBezTo>
                    <a:pt x="239" y="405"/>
                    <a:pt x="239" y="405"/>
                    <a:pt x="239" y="405"/>
                  </a:cubicBezTo>
                  <a:cubicBezTo>
                    <a:pt x="239" y="405"/>
                    <a:pt x="239" y="405"/>
                    <a:pt x="239" y="405"/>
                  </a:cubicBezTo>
                  <a:cubicBezTo>
                    <a:pt x="239" y="404"/>
                    <a:pt x="239" y="404"/>
                    <a:pt x="239" y="404"/>
                  </a:cubicBezTo>
                  <a:lnTo>
                    <a:pt x="239" y="403"/>
                  </a:lnTo>
                  <a:close/>
                  <a:moveTo>
                    <a:pt x="235" y="466"/>
                  </a:moveTo>
                  <a:cubicBezTo>
                    <a:pt x="235" y="467"/>
                    <a:pt x="235" y="467"/>
                    <a:pt x="235" y="467"/>
                  </a:cubicBezTo>
                  <a:cubicBezTo>
                    <a:pt x="235" y="467"/>
                    <a:pt x="235" y="467"/>
                    <a:pt x="235" y="467"/>
                  </a:cubicBezTo>
                  <a:cubicBezTo>
                    <a:pt x="235" y="467"/>
                    <a:pt x="235" y="467"/>
                    <a:pt x="235" y="467"/>
                  </a:cubicBezTo>
                  <a:cubicBezTo>
                    <a:pt x="235" y="467"/>
                    <a:pt x="235" y="467"/>
                    <a:pt x="235" y="467"/>
                  </a:cubicBezTo>
                  <a:cubicBezTo>
                    <a:pt x="235" y="467"/>
                    <a:pt x="235" y="467"/>
                    <a:pt x="235" y="467"/>
                  </a:cubicBezTo>
                  <a:cubicBezTo>
                    <a:pt x="235" y="468"/>
                    <a:pt x="235" y="468"/>
                    <a:pt x="235" y="468"/>
                  </a:cubicBezTo>
                  <a:cubicBezTo>
                    <a:pt x="235" y="468"/>
                    <a:pt x="235" y="468"/>
                    <a:pt x="235" y="468"/>
                  </a:cubicBezTo>
                  <a:cubicBezTo>
                    <a:pt x="235" y="468"/>
                    <a:pt x="235" y="468"/>
                    <a:pt x="235" y="468"/>
                  </a:cubicBezTo>
                  <a:cubicBezTo>
                    <a:pt x="235" y="469"/>
                    <a:pt x="235" y="469"/>
                    <a:pt x="235" y="469"/>
                  </a:cubicBezTo>
                  <a:cubicBezTo>
                    <a:pt x="235" y="469"/>
                    <a:pt x="235" y="469"/>
                    <a:pt x="235" y="469"/>
                  </a:cubicBezTo>
                  <a:cubicBezTo>
                    <a:pt x="235" y="469"/>
                    <a:pt x="235" y="469"/>
                    <a:pt x="235" y="469"/>
                  </a:cubicBezTo>
                  <a:cubicBezTo>
                    <a:pt x="235" y="470"/>
                    <a:pt x="235" y="470"/>
                    <a:pt x="235" y="470"/>
                  </a:cubicBezTo>
                  <a:cubicBezTo>
                    <a:pt x="235" y="470"/>
                    <a:pt x="235" y="470"/>
                    <a:pt x="235" y="470"/>
                  </a:cubicBezTo>
                  <a:cubicBezTo>
                    <a:pt x="235" y="470"/>
                    <a:pt x="235" y="470"/>
                    <a:pt x="235" y="470"/>
                  </a:cubicBezTo>
                  <a:cubicBezTo>
                    <a:pt x="236" y="470"/>
                    <a:pt x="236" y="470"/>
                    <a:pt x="236" y="470"/>
                  </a:cubicBezTo>
                  <a:cubicBezTo>
                    <a:pt x="236" y="470"/>
                    <a:pt x="236" y="470"/>
                    <a:pt x="236" y="470"/>
                  </a:cubicBezTo>
                  <a:cubicBezTo>
                    <a:pt x="236" y="470"/>
                    <a:pt x="236" y="470"/>
                    <a:pt x="236" y="470"/>
                  </a:cubicBezTo>
                  <a:cubicBezTo>
                    <a:pt x="236" y="470"/>
                    <a:pt x="236" y="470"/>
                    <a:pt x="236" y="470"/>
                  </a:cubicBezTo>
                  <a:cubicBezTo>
                    <a:pt x="236" y="470"/>
                    <a:pt x="236" y="470"/>
                    <a:pt x="236" y="470"/>
                  </a:cubicBezTo>
                  <a:cubicBezTo>
                    <a:pt x="236" y="470"/>
                    <a:pt x="236" y="470"/>
                    <a:pt x="236" y="470"/>
                  </a:cubicBezTo>
                  <a:cubicBezTo>
                    <a:pt x="236" y="470"/>
                    <a:pt x="236" y="470"/>
                    <a:pt x="236" y="470"/>
                  </a:cubicBezTo>
                  <a:cubicBezTo>
                    <a:pt x="236" y="470"/>
                    <a:pt x="236" y="470"/>
                    <a:pt x="236" y="470"/>
                  </a:cubicBezTo>
                  <a:cubicBezTo>
                    <a:pt x="236" y="469"/>
                    <a:pt x="236" y="469"/>
                    <a:pt x="236" y="469"/>
                  </a:cubicBezTo>
                  <a:cubicBezTo>
                    <a:pt x="237" y="467"/>
                    <a:pt x="237" y="467"/>
                    <a:pt x="237" y="467"/>
                  </a:cubicBezTo>
                  <a:cubicBezTo>
                    <a:pt x="237" y="467"/>
                    <a:pt x="237" y="467"/>
                    <a:pt x="237" y="467"/>
                  </a:cubicBezTo>
                  <a:cubicBezTo>
                    <a:pt x="237" y="466"/>
                    <a:pt x="237" y="466"/>
                    <a:pt x="237" y="466"/>
                  </a:cubicBezTo>
                  <a:cubicBezTo>
                    <a:pt x="236" y="465"/>
                    <a:pt x="236" y="465"/>
                    <a:pt x="236" y="465"/>
                  </a:cubicBezTo>
                  <a:cubicBezTo>
                    <a:pt x="237" y="464"/>
                    <a:pt x="237" y="464"/>
                    <a:pt x="237" y="464"/>
                  </a:cubicBezTo>
                  <a:cubicBezTo>
                    <a:pt x="237" y="465"/>
                    <a:pt x="237" y="465"/>
                    <a:pt x="237" y="465"/>
                  </a:cubicBezTo>
                  <a:cubicBezTo>
                    <a:pt x="237" y="465"/>
                    <a:pt x="237" y="465"/>
                    <a:pt x="237" y="465"/>
                  </a:cubicBezTo>
                  <a:cubicBezTo>
                    <a:pt x="238" y="465"/>
                    <a:pt x="238" y="465"/>
                    <a:pt x="238" y="465"/>
                  </a:cubicBezTo>
                  <a:cubicBezTo>
                    <a:pt x="238" y="466"/>
                    <a:pt x="238" y="466"/>
                    <a:pt x="238" y="466"/>
                  </a:cubicBezTo>
                  <a:cubicBezTo>
                    <a:pt x="238" y="466"/>
                    <a:pt x="238" y="466"/>
                    <a:pt x="238" y="466"/>
                  </a:cubicBezTo>
                  <a:cubicBezTo>
                    <a:pt x="238" y="466"/>
                    <a:pt x="238" y="466"/>
                    <a:pt x="238" y="466"/>
                  </a:cubicBezTo>
                  <a:cubicBezTo>
                    <a:pt x="238" y="466"/>
                    <a:pt x="238" y="466"/>
                    <a:pt x="238" y="466"/>
                  </a:cubicBezTo>
                  <a:cubicBezTo>
                    <a:pt x="238" y="467"/>
                    <a:pt x="238" y="467"/>
                    <a:pt x="238" y="467"/>
                  </a:cubicBezTo>
                  <a:cubicBezTo>
                    <a:pt x="238" y="467"/>
                    <a:pt x="238" y="467"/>
                    <a:pt x="238" y="467"/>
                  </a:cubicBezTo>
                  <a:cubicBezTo>
                    <a:pt x="238" y="467"/>
                    <a:pt x="238" y="467"/>
                    <a:pt x="238" y="467"/>
                  </a:cubicBezTo>
                  <a:cubicBezTo>
                    <a:pt x="238" y="467"/>
                    <a:pt x="238" y="467"/>
                    <a:pt x="238" y="467"/>
                  </a:cubicBezTo>
                  <a:cubicBezTo>
                    <a:pt x="238" y="469"/>
                    <a:pt x="238" y="469"/>
                    <a:pt x="238" y="469"/>
                  </a:cubicBezTo>
                  <a:cubicBezTo>
                    <a:pt x="238" y="469"/>
                    <a:pt x="238" y="469"/>
                    <a:pt x="238" y="469"/>
                  </a:cubicBezTo>
                  <a:cubicBezTo>
                    <a:pt x="238" y="469"/>
                    <a:pt x="238" y="469"/>
                    <a:pt x="238" y="469"/>
                  </a:cubicBezTo>
                  <a:cubicBezTo>
                    <a:pt x="238" y="469"/>
                    <a:pt x="238" y="469"/>
                    <a:pt x="238" y="469"/>
                  </a:cubicBezTo>
                  <a:cubicBezTo>
                    <a:pt x="238" y="470"/>
                    <a:pt x="238" y="470"/>
                    <a:pt x="238" y="470"/>
                  </a:cubicBezTo>
                  <a:cubicBezTo>
                    <a:pt x="238" y="470"/>
                    <a:pt x="238" y="470"/>
                    <a:pt x="238" y="470"/>
                  </a:cubicBezTo>
                  <a:cubicBezTo>
                    <a:pt x="237" y="470"/>
                    <a:pt x="237" y="470"/>
                    <a:pt x="237" y="470"/>
                  </a:cubicBezTo>
                  <a:cubicBezTo>
                    <a:pt x="237" y="470"/>
                    <a:pt x="237" y="470"/>
                    <a:pt x="237" y="470"/>
                  </a:cubicBezTo>
                  <a:cubicBezTo>
                    <a:pt x="238" y="471"/>
                    <a:pt x="238" y="471"/>
                    <a:pt x="238" y="471"/>
                  </a:cubicBezTo>
                  <a:cubicBezTo>
                    <a:pt x="239" y="471"/>
                    <a:pt x="239" y="471"/>
                    <a:pt x="239" y="471"/>
                  </a:cubicBezTo>
                  <a:cubicBezTo>
                    <a:pt x="240" y="470"/>
                    <a:pt x="240" y="470"/>
                    <a:pt x="240" y="470"/>
                  </a:cubicBezTo>
                  <a:cubicBezTo>
                    <a:pt x="240" y="470"/>
                    <a:pt x="240" y="470"/>
                    <a:pt x="240" y="470"/>
                  </a:cubicBezTo>
                  <a:cubicBezTo>
                    <a:pt x="240" y="470"/>
                    <a:pt x="240" y="470"/>
                    <a:pt x="240" y="470"/>
                  </a:cubicBezTo>
                  <a:cubicBezTo>
                    <a:pt x="240" y="469"/>
                    <a:pt x="240" y="469"/>
                    <a:pt x="240" y="469"/>
                  </a:cubicBezTo>
                  <a:cubicBezTo>
                    <a:pt x="240" y="469"/>
                    <a:pt x="240" y="469"/>
                    <a:pt x="240" y="469"/>
                  </a:cubicBezTo>
                  <a:cubicBezTo>
                    <a:pt x="240" y="469"/>
                    <a:pt x="240" y="469"/>
                    <a:pt x="240" y="469"/>
                  </a:cubicBezTo>
                  <a:cubicBezTo>
                    <a:pt x="240" y="468"/>
                    <a:pt x="240" y="468"/>
                    <a:pt x="240" y="468"/>
                  </a:cubicBezTo>
                  <a:cubicBezTo>
                    <a:pt x="240" y="467"/>
                    <a:pt x="240" y="467"/>
                    <a:pt x="240" y="467"/>
                  </a:cubicBezTo>
                  <a:cubicBezTo>
                    <a:pt x="241" y="467"/>
                    <a:pt x="241" y="467"/>
                    <a:pt x="241" y="467"/>
                  </a:cubicBezTo>
                  <a:cubicBezTo>
                    <a:pt x="241" y="466"/>
                    <a:pt x="241" y="466"/>
                    <a:pt x="241" y="466"/>
                  </a:cubicBezTo>
                  <a:cubicBezTo>
                    <a:pt x="241" y="466"/>
                    <a:pt x="241" y="466"/>
                    <a:pt x="241" y="466"/>
                  </a:cubicBezTo>
                  <a:cubicBezTo>
                    <a:pt x="241" y="466"/>
                    <a:pt x="241" y="466"/>
                    <a:pt x="241" y="466"/>
                  </a:cubicBezTo>
                  <a:cubicBezTo>
                    <a:pt x="241" y="465"/>
                    <a:pt x="241" y="465"/>
                    <a:pt x="241" y="465"/>
                  </a:cubicBezTo>
                  <a:cubicBezTo>
                    <a:pt x="239" y="464"/>
                    <a:pt x="239" y="464"/>
                    <a:pt x="239" y="464"/>
                  </a:cubicBezTo>
                  <a:cubicBezTo>
                    <a:pt x="239" y="464"/>
                    <a:pt x="239" y="464"/>
                    <a:pt x="239" y="464"/>
                  </a:cubicBezTo>
                  <a:cubicBezTo>
                    <a:pt x="238" y="463"/>
                    <a:pt x="238" y="463"/>
                    <a:pt x="238" y="463"/>
                  </a:cubicBezTo>
                  <a:cubicBezTo>
                    <a:pt x="238" y="463"/>
                    <a:pt x="238" y="463"/>
                    <a:pt x="238" y="463"/>
                  </a:cubicBezTo>
                  <a:cubicBezTo>
                    <a:pt x="238" y="463"/>
                    <a:pt x="238" y="463"/>
                    <a:pt x="238" y="463"/>
                  </a:cubicBezTo>
                  <a:cubicBezTo>
                    <a:pt x="238" y="463"/>
                    <a:pt x="238" y="463"/>
                    <a:pt x="238" y="463"/>
                  </a:cubicBezTo>
                  <a:cubicBezTo>
                    <a:pt x="238" y="463"/>
                    <a:pt x="238" y="463"/>
                    <a:pt x="238" y="463"/>
                  </a:cubicBezTo>
                  <a:cubicBezTo>
                    <a:pt x="238" y="463"/>
                    <a:pt x="238" y="463"/>
                    <a:pt x="238" y="463"/>
                  </a:cubicBezTo>
                  <a:cubicBezTo>
                    <a:pt x="238" y="463"/>
                    <a:pt x="238" y="463"/>
                    <a:pt x="238" y="463"/>
                  </a:cubicBezTo>
                  <a:cubicBezTo>
                    <a:pt x="238" y="463"/>
                    <a:pt x="238" y="463"/>
                    <a:pt x="238" y="463"/>
                  </a:cubicBezTo>
                  <a:cubicBezTo>
                    <a:pt x="238" y="463"/>
                    <a:pt x="238" y="463"/>
                    <a:pt x="238" y="463"/>
                  </a:cubicBezTo>
                  <a:cubicBezTo>
                    <a:pt x="237" y="463"/>
                    <a:pt x="237" y="463"/>
                    <a:pt x="237" y="463"/>
                  </a:cubicBezTo>
                  <a:cubicBezTo>
                    <a:pt x="237" y="463"/>
                    <a:pt x="237" y="463"/>
                    <a:pt x="237" y="463"/>
                  </a:cubicBezTo>
                  <a:cubicBezTo>
                    <a:pt x="237" y="463"/>
                    <a:pt x="237" y="463"/>
                    <a:pt x="237" y="463"/>
                  </a:cubicBezTo>
                  <a:cubicBezTo>
                    <a:pt x="236" y="463"/>
                    <a:pt x="236" y="463"/>
                    <a:pt x="236" y="463"/>
                  </a:cubicBezTo>
                  <a:cubicBezTo>
                    <a:pt x="236" y="463"/>
                    <a:pt x="236" y="463"/>
                    <a:pt x="236" y="463"/>
                  </a:cubicBezTo>
                  <a:cubicBezTo>
                    <a:pt x="236" y="463"/>
                    <a:pt x="236" y="463"/>
                    <a:pt x="236" y="463"/>
                  </a:cubicBezTo>
                  <a:cubicBezTo>
                    <a:pt x="236" y="463"/>
                    <a:pt x="236" y="463"/>
                    <a:pt x="236" y="463"/>
                  </a:cubicBezTo>
                  <a:cubicBezTo>
                    <a:pt x="236" y="464"/>
                    <a:pt x="236" y="464"/>
                    <a:pt x="236" y="464"/>
                  </a:cubicBezTo>
                  <a:cubicBezTo>
                    <a:pt x="235" y="464"/>
                    <a:pt x="235" y="464"/>
                    <a:pt x="235" y="464"/>
                  </a:cubicBezTo>
                  <a:cubicBezTo>
                    <a:pt x="235" y="465"/>
                    <a:pt x="235" y="465"/>
                    <a:pt x="235" y="465"/>
                  </a:cubicBezTo>
                  <a:cubicBezTo>
                    <a:pt x="235" y="466"/>
                    <a:pt x="235" y="466"/>
                    <a:pt x="235" y="466"/>
                  </a:cubicBezTo>
                  <a:cubicBezTo>
                    <a:pt x="235" y="466"/>
                    <a:pt x="235" y="466"/>
                    <a:pt x="235" y="466"/>
                  </a:cubicBezTo>
                  <a:cubicBezTo>
                    <a:pt x="235" y="466"/>
                    <a:pt x="235" y="466"/>
                    <a:pt x="235" y="466"/>
                  </a:cubicBezTo>
                  <a:close/>
                  <a:moveTo>
                    <a:pt x="194" y="487"/>
                  </a:moveTo>
                  <a:cubicBezTo>
                    <a:pt x="194" y="487"/>
                    <a:pt x="194" y="487"/>
                    <a:pt x="194" y="487"/>
                  </a:cubicBezTo>
                  <a:cubicBezTo>
                    <a:pt x="194" y="488"/>
                    <a:pt x="194" y="488"/>
                    <a:pt x="194" y="488"/>
                  </a:cubicBezTo>
                  <a:cubicBezTo>
                    <a:pt x="194" y="487"/>
                    <a:pt x="194" y="487"/>
                    <a:pt x="194" y="487"/>
                  </a:cubicBezTo>
                  <a:cubicBezTo>
                    <a:pt x="194" y="487"/>
                    <a:pt x="194" y="487"/>
                    <a:pt x="194" y="487"/>
                  </a:cubicBezTo>
                  <a:cubicBezTo>
                    <a:pt x="195" y="487"/>
                    <a:pt x="195" y="487"/>
                    <a:pt x="195" y="487"/>
                  </a:cubicBezTo>
                  <a:cubicBezTo>
                    <a:pt x="195" y="486"/>
                    <a:pt x="195" y="486"/>
                    <a:pt x="195" y="486"/>
                  </a:cubicBezTo>
                  <a:cubicBezTo>
                    <a:pt x="195" y="486"/>
                    <a:pt x="195" y="486"/>
                    <a:pt x="195" y="486"/>
                  </a:cubicBezTo>
                  <a:cubicBezTo>
                    <a:pt x="196" y="486"/>
                    <a:pt x="196" y="486"/>
                    <a:pt x="196" y="486"/>
                  </a:cubicBezTo>
                  <a:cubicBezTo>
                    <a:pt x="196" y="486"/>
                    <a:pt x="196" y="486"/>
                    <a:pt x="196" y="486"/>
                  </a:cubicBezTo>
                  <a:cubicBezTo>
                    <a:pt x="196" y="486"/>
                    <a:pt x="196" y="486"/>
                    <a:pt x="196" y="486"/>
                  </a:cubicBezTo>
                  <a:cubicBezTo>
                    <a:pt x="196" y="486"/>
                    <a:pt x="196" y="486"/>
                    <a:pt x="196" y="486"/>
                  </a:cubicBezTo>
                  <a:cubicBezTo>
                    <a:pt x="196" y="486"/>
                    <a:pt x="196" y="486"/>
                    <a:pt x="196" y="486"/>
                  </a:cubicBezTo>
                  <a:cubicBezTo>
                    <a:pt x="196" y="485"/>
                    <a:pt x="196" y="485"/>
                    <a:pt x="196" y="485"/>
                  </a:cubicBezTo>
                  <a:cubicBezTo>
                    <a:pt x="196" y="485"/>
                    <a:pt x="196" y="485"/>
                    <a:pt x="196" y="485"/>
                  </a:cubicBezTo>
                  <a:cubicBezTo>
                    <a:pt x="196" y="485"/>
                    <a:pt x="196" y="485"/>
                    <a:pt x="196" y="485"/>
                  </a:cubicBezTo>
                  <a:cubicBezTo>
                    <a:pt x="196" y="485"/>
                    <a:pt x="196" y="485"/>
                    <a:pt x="196" y="485"/>
                  </a:cubicBezTo>
                  <a:cubicBezTo>
                    <a:pt x="196" y="485"/>
                    <a:pt x="196" y="485"/>
                    <a:pt x="196" y="485"/>
                  </a:cubicBezTo>
                  <a:cubicBezTo>
                    <a:pt x="196" y="485"/>
                    <a:pt x="196" y="485"/>
                    <a:pt x="196" y="485"/>
                  </a:cubicBezTo>
                  <a:cubicBezTo>
                    <a:pt x="196" y="484"/>
                    <a:pt x="196" y="484"/>
                    <a:pt x="196" y="484"/>
                  </a:cubicBezTo>
                  <a:cubicBezTo>
                    <a:pt x="196" y="484"/>
                    <a:pt x="196" y="484"/>
                    <a:pt x="196" y="484"/>
                  </a:cubicBezTo>
                  <a:cubicBezTo>
                    <a:pt x="196" y="484"/>
                    <a:pt x="196" y="484"/>
                    <a:pt x="196" y="484"/>
                  </a:cubicBezTo>
                  <a:cubicBezTo>
                    <a:pt x="196" y="484"/>
                    <a:pt x="196" y="484"/>
                    <a:pt x="196" y="484"/>
                  </a:cubicBezTo>
                  <a:cubicBezTo>
                    <a:pt x="196" y="483"/>
                    <a:pt x="196" y="483"/>
                    <a:pt x="196" y="483"/>
                  </a:cubicBezTo>
                  <a:cubicBezTo>
                    <a:pt x="196" y="483"/>
                    <a:pt x="196" y="483"/>
                    <a:pt x="196" y="483"/>
                  </a:cubicBezTo>
                  <a:cubicBezTo>
                    <a:pt x="197" y="483"/>
                    <a:pt x="197" y="483"/>
                    <a:pt x="197" y="483"/>
                  </a:cubicBezTo>
                  <a:cubicBezTo>
                    <a:pt x="196" y="482"/>
                    <a:pt x="196" y="482"/>
                    <a:pt x="196" y="482"/>
                  </a:cubicBezTo>
                  <a:cubicBezTo>
                    <a:pt x="196" y="482"/>
                    <a:pt x="196" y="482"/>
                    <a:pt x="196" y="482"/>
                  </a:cubicBezTo>
                  <a:cubicBezTo>
                    <a:pt x="195" y="481"/>
                    <a:pt x="195" y="481"/>
                    <a:pt x="195" y="481"/>
                  </a:cubicBezTo>
                  <a:cubicBezTo>
                    <a:pt x="195" y="481"/>
                    <a:pt x="195" y="481"/>
                    <a:pt x="195" y="481"/>
                  </a:cubicBezTo>
                  <a:cubicBezTo>
                    <a:pt x="195" y="481"/>
                    <a:pt x="195" y="481"/>
                    <a:pt x="195" y="481"/>
                  </a:cubicBezTo>
                  <a:cubicBezTo>
                    <a:pt x="195" y="480"/>
                    <a:pt x="195" y="480"/>
                    <a:pt x="195" y="480"/>
                  </a:cubicBezTo>
                  <a:cubicBezTo>
                    <a:pt x="194" y="480"/>
                    <a:pt x="194" y="480"/>
                    <a:pt x="194" y="480"/>
                  </a:cubicBezTo>
                  <a:cubicBezTo>
                    <a:pt x="194" y="479"/>
                    <a:pt x="194" y="479"/>
                    <a:pt x="194" y="479"/>
                  </a:cubicBezTo>
                  <a:cubicBezTo>
                    <a:pt x="193" y="479"/>
                    <a:pt x="193" y="479"/>
                    <a:pt x="193" y="479"/>
                  </a:cubicBezTo>
                  <a:cubicBezTo>
                    <a:pt x="193" y="479"/>
                    <a:pt x="193" y="479"/>
                    <a:pt x="193" y="479"/>
                  </a:cubicBezTo>
                  <a:cubicBezTo>
                    <a:pt x="192" y="480"/>
                    <a:pt x="192" y="480"/>
                    <a:pt x="192" y="480"/>
                  </a:cubicBezTo>
                  <a:cubicBezTo>
                    <a:pt x="192" y="480"/>
                    <a:pt x="192" y="480"/>
                    <a:pt x="192" y="480"/>
                  </a:cubicBezTo>
                  <a:cubicBezTo>
                    <a:pt x="192" y="480"/>
                    <a:pt x="192" y="480"/>
                    <a:pt x="192" y="480"/>
                  </a:cubicBezTo>
                  <a:cubicBezTo>
                    <a:pt x="192" y="481"/>
                    <a:pt x="192" y="481"/>
                    <a:pt x="192" y="481"/>
                  </a:cubicBezTo>
                  <a:cubicBezTo>
                    <a:pt x="192" y="481"/>
                    <a:pt x="192" y="481"/>
                    <a:pt x="192" y="481"/>
                  </a:cubicBezTo>
                  <a:cubicBezTo>
                    <a:pt x="192" y="482"/>
                    <a:pt x="192" y="482"/>
                    <a:pt x="192" y="482"/>
                  </a:cubicBezTo>
                  <a:cubicBezTo>
                    <a:pt x="192" y="482"/>
                    <a:pt x="192" y="482"/>
                    <a:pt x="192" y="482"/>
                  </a:cubicBezTo>
                  <a:cubicBezTo>
                    <a:pt x="192" y="482"/>
                    <a:pt x="192" y="482"/>
                    <a:pt x="192" y="482"/>
                  </a:cubicBezTo>
                  <a:cubicBezTo>
                    <a:pt x="192" y="482"/>
                    <a:pt x="192" y="482"/>
                    <a:pt x="192" y="482"/>
                  </a:cubicBezTo>
                  <a:cubicBezTo>
                    <a:pt x="192" y="483"/>
                    <a:pt x="192" y="483"/>
                    <a:pt x="192" y="483"/>
                  </a:cubicBezTo>
                  <a:cubicBezTo>
                    <a:pt x="192" y="485"/>
                    <a:pt x="192" y="485"/>
                    <a:pt x="192" y="485"/>
                  </a:cubicBezTo>
                  <a:cubicBezTo>
                    <a:pt x="192" y="486"/>
                    <a:pt x="192" y="486"/>
                    <a:pt x="192" y="486"/>
                  </a:cubicBezTo>
                  <a:cubicBezTo>
                    <a:pt x="192" y="487"/>
                    <a:pt x="192" y="487"/>
                    <a:pt x="192" y="487"/>
                  </a:cubicBezTo>
                  <a:cubicBezTo>
                    <a:pt x="192" y="487"/>
                    <a:pt x="192" y="487"/>
                    <a:pt x="192" y="487"/>
                  </a:cubicBezTo>
                  <a:cubicBezTo>
                    <a:pt x="193" y="486"/>
                    <a:pt x="193" y="486"/>
                    <a:pt x="193" y="486"/>
                  </a:cubicBezTo>
                  <a:cubicBezTo>
                    <a:pt x="192" y="486"/>
                    <a:pt x="192" y="486"/>
                    <a:pt x="192" y="486"/>
                  </a:cubicBezTo>
                  <a:cubicBezTo>
                    <a:pt x="193" y="486"/>
                    <a:pt x="193" y="486"/>
                    <a:pt x="193" y="486"/>
                  </a:cubicBezTo>
                  <a:cubicBezTo>
                    <a:pt x="193" y="485"/>
                    <a:pt x="193" y="485"/>
                    <a:pt x="193" y="485"/>
                  </a:cubicBezTo>
                  <a:cubicBezTo>
                    <a:pt x="193" y="485"/>
                    <a:pt x="193" y="485"/>
                    <a:pt x="193" y="485"/>
                  </a:cubicBezTo>
                  <a:cubicBezTo>
                    <a:pt x="193" y="485"/>
                    <a:pt x="193" y="485"/>
                    <a:pt x="193" y="485"/>
                  </a:cubicBezTo>
                  <a:cubicBezTo>
                    <a:pt x="193" y="486"/>
                    <a:pt x="193" y="486"/>
                    <a:pt x="193" y="486"/>
                  </a:cubicBezTo>
                  <a:cubicBezTo>
                    <a:pt x="194" y="486"/>
                    <a:pt x="194" y="486"/>
                    <a:pt x="194" y="486"/>
                  </a:cubicBezTo>
                  <a:cubicBezTo>
                    <a:pt x="193" y="486"/>
                    <a:pt x="193" y="486"/>
                    <a:pt x="193" y="486"/>
                  </a:cubicBezTo>
                  <a:lnTo>
                    <a:pt x="194" y="487"/>
                  </a:lnTo>
                  <a:close/>
                  <a:moveTo>
                    <a:pt x="192" y="438"/>
                  </a:moveTo>
                  <a:cubicBezTo>
                    <a:pt x="192" y="438"/>
                    <a:pt x="192" y="438"/>
                    <a:pt x="192" y="438"/>
                  </a:cubicBezTo>
                  <a:cubicBezTo>
                    <a:pt x="192" y="439"/>
                    <a:pt x="192" y="439"/>
                    <a:pt x="192" y="439"/>
                  </a:cubicBezTo>
                  <a:cubicBezTo>
                    <a:pt x="194" y="440"/>
                    <a:pt x="194" y="440"/>
                    <a:pt x="194" y="440"/>
                  </a:cubicBezTo>
                  <a:cubicBezTo>
                    <a:pt x="195" y="440"/>
                    <a:pt x="195" y="440"/>
                    <a:pt x="195" y="440"/>
                  </a:cubicBezTo>
                  <a:cubicBezTo>
                    <a:pt x="195" y="441"/>
                    <a:pt x="195" y="441"/>
                    <a:pt x="195" y="441"/>
                  </a:cubicBezTo>
                  <a:cubicBezTo>
                    <a:pt x="195" y="441"/>
                    <a:pt x="195" y="441"/>
                    <a:pt x="195" y="441"/>
                  </a:cubicBezTo>
                  <a:cubicBezTo>
                    <a:pt x="195" y="441"/>
                    <a:pt x="195" y="441"/>
                    <a:pt x="195" y="441"/>
                  </a:cubicBezTo>
                  <a:cubicBezTo>
                    <a:pt x="196" y="441"/>
                    <a:pt x="196" y="441"/>
                    <a:pt x="196" y="441"/>
                  </a:cubicBezTo>
                  <a:cubicBezTo>
                    <a:pt x="195" y="441"/>
                    <a:pt x="195" y="441"/>
                    <a:pt x="195" y="441"/>
                  </a:cubicBezTo>
                  <a:cubicBezTo>
                    <a:pt x="195" y="440"/>
                    <a:pt x="195" y="440"/>
                    <a:pt x="195" y="440"/>
                  </a:cubicBezTo>
                  <a:cubicBezTo>
                    <a:pt x="195" y="439"/>
                    <a:pt x="195" y="439"/>
                    <a:pt x="195" y="439"/>
                  </a:cubicBezTo>
                  <a:cubicBezTo>
                    <a:pt x="195" y="439"/>
                    <a:pt x="195" y="439"/>
                    <a:pt x="195" y="439"/>
                  </a:cubicBezTo>
                  <a:cubicBezTo>
                    <a:pt x="194" y="438"/>
                    <a:pt x="194" y="438"/>
                    <a:pt x="194" y="438"/>
                  </a:cubicBezTo>
                  <a:cubicBezTo>
                    <a:pt x="194" y="438"/>
                    <a:pt x="194" y="438"/>
                    <a:pt x="194" y="438"/>
                  </a:cubicBezTo>
                  <a:cubicBezTo>
                    <a:pt x="194" y="438"/>
                    <a:pt x="194" y="438"/>
                    <a:pt x="194" y="438"/>
                  </a:cubicBezTo>
                  <a:cubicBezTo>
                    <a:pt x="195" y="438"/>
                    <a:pt x="195" y="438"/>
                    <a:pt x="195" y="438"/>
                  </a:cubicBezTo>
                  <a:cubicBezTo>
                    <a:pt x="195" y="438"/>
                    <a:pt x="195" y="438"/>
                    <a:pt x="195" y="438"/>
                  </a:cubicBezTo>
                  <a:cubicBezTo>
                    <a:pt x="195" y="438"/>
                    <a:pt x="195" y="438"/>
                    <a:pt x="195" y="438"/>
                  </a:cubicBezTo>
                  <a:cubicBezTo>
                    <a:pt x="196" y="438"/>
                    <a:pt x="196" y="438"/>
                    <a:pt x="196" y="438"/>
                  </a:cubicBezTo>
                  <a:cubicBezTo>
                    <a:pt x="196" y="438"/>
                    <a:pt x="196" y="438"/>
                    <a:pt x="196" y="438"/>
                  </a:cubicBezTo>
                  <a:cubicBezTo>
                    <a:pt x="196" y="438"/>
                    <a:pt x="196" y="438"/>
                    <a:pt x="196" y="438"/>
                  </a:cubicBezTo>
                  <a:cubicBezTo>
                    <a:pt x="196" y="438"/>
                    <a:pt x="196" y="438"/>
                    <a:pt x="196" y="438"/>
                  </a:cubicBezTo>
                  <a:cubicBezTo>
                    <a:pt x="195" y="437"/>
                    <a:pt x="195" y="437"/>
                    <a:pt x="195" y="437"/>
                  </a:cubicBezTo>
                  <a:cubicBezTo>
                    <a:pt x="195" y="437"/>
                    <a:pt x="195" y="437"/>
                    <a:pt x="195" y="437"/>
                  </a:cubicBezTo>
                  <a:cubicBezTo>
                    <a:pt x="194" y="437"/>
                    <a:pt x="194" y="437"/>
                    <a:pt x="194" y="437"/>
                  </a:cubicBezTo>
                  <a:cubicBezTo>
                    <a:pt x="195" y="437"/>
                    <a:pt x="195" y="437"/>
                    <a:pt x="195" y="437"/>
                  </a:cubicBezTo>
                  <a:cubicBezTo>
                    <a:pt x="195" y="437"/>
                    <a:pt x="195" y="437"/>
                    <a:pt x="195" y="437"/>
                  </a:cubicBezTo>
                  <a:cubicBezTo>
                    <a:pt x="195" y="437"/>
                    <a:pt x="195" y="437"/>
                    <a:pt x="195" y="437"/>
                  </a:cubicBezTo>
                  <a:cubicBezTo>
                    <a:pt x="194" y="436"/>
                    <a:pt x="194" y="436"/>
                    <a:pt x="194" y="436"/>
                  </a:cubicBezTo>
                  <a:cubicBezTo>
                    <a:pt x="194" y="436"/>
                    <a:pt x="194" y="436"/>
                    <a:pt x="194" y="436"/>
                  </a:cubicBezTo>
                  <a:cubicBezTo>
                    <a:pt x="193" y="435"/>
                    <a:pt x="193" y="435"/>
                    <a:pt x="193" y="435"/>
                  </a:cubicBezTo>
                  <a:cubicBezTo>
                    <a:pt x="193" y="435"/>
                    <a:pt x="193" y="435"/>
                    <a:pt x="193" y="435"/>
                  </a:cubicBezTo>
                  <a:cubicBezTo>
                    <a:pt x="193" y="436"/>
                    <a:pt x="193" y="436"/>
                    <a:pt x="193" y="436"/>
                  </a:cubicBezTo>
                  <a:cubicBezTo>
                    <a:pt x="193" y="436"/>
                    <a:pt x="193" y="436"/>
                    <a:pt x="193" y="436"/>
                  </a:cubicBezTo>
                  <a:cubicBezTo>
                    <a:pt x="192" y="435"/>
                    <a:pt x="192" y="435"/>
                    <a:pt x="192" y="435"/>
                  </a:cubicBezTo>
                  <a:cubicBezTo>
                    <a:pt x="191" y="435"/>
                    <a:pt x="191" y="435"/>
                    <a:pt x="191" y="435"/>
                  </a:cubicBezTo>
                  <a:cubicBezTo>
                    <a:pt x="192" y="436"/>
                    <a:pt x="192" y="436"/>
                    <a:pt x="192" y="436"/>
                  </a:cubicBezTo>
                  <a:cubicBezTo>
                    <a:pt x="192" y="436"/>
                    <a:pt x="192" y="436"/>
                    <a:pt x="192" y="436"/>
                  </a:cubicBezTo>
                  <a:cubicBezTo>
                    <a:pt x="192" y="437"/>
                    <a:pt x="192" y="437"/>
                    <a:pt x="192" y="437"/>
                  </a:cubicBezTo>
                  <a:cubicBezTo>
                    <a:pt x="192" y="437"/>
                    <a:pt x="192" y="437"/>
                    <a:pt x="192" y="437"/>
                  </a:cubicBezTo>
                  <a:lnTo>
                    <a:pt x="192" y="438"/>
                  </a:lnTo>
                  <a:close/>
                  <a:moveTo>
                    <a:pt x="208" y="505"/>
                  </a:moveTo>
                  <a:cubicBezTo>
                    <a:pt x="208" y="504"/>
                    <a:pt x="208" y="504"/>
                    <a:pt x="208" y="504"/>
                  </a:cubicBezTo>
                  <a:cubicBezTo>
                    <a:pt x="207" y="504"/>
                    <a:pt x="207" y="504"/>
                    <a:pt x="207" y="504"/>
                  </a:cubicBezTo>
                  <a:cubicBezTo>
                    <a:pt x="207" y="505"/>
                    <a:pt x="207" y="505"/>
                    <a:pt x="207" y="505"/>
                  </a:cubicBezTo>
                  <a:cubicBezTo>
                    <a:pt x="207" y="505"/>
                    <a:pt x="207" y="505"/>
                    <a:pt x="207" y="505"/>
                  </a:cubicBezTo>
                  <a:cubicBezTo>
                    <a:pt x="207" y="505"/>
                    <a:pt x="207" y="505"/>
                    <a:pt x="207" y="505"/>
                  </a:cubicBezTo>
                  <a:cubicBezTo>
                    <a:pt x="207" y="505"/>
                    <a:pt x="207" y="505"/>
                    <a:pt x="207" y="505"/>
                  </a:cubicBezTo>
                  <a:cubicBezTo>
                    <a:pt x="207" y="505"/>
                    <a:pt x="207" y="505"/>
                    <a:pt x="207" y="505"/>
                  </a:cubicBezTo>
                  <a:cubicBezTo>
                    <a:pt x="207" y="506"/>
                    <a:pt x="207" y="506"/>
                    <a:pt x="207" y="506"/>
                  </a:cubicBezTo>
                  <a:cubicBezTo>
                    <a:pt x="207" y="506"/>
                    <a:pt x="207" y="506"/>
                    <a:pt x="207" y="506"/>
                  </a:cubicBezTo>
                  <a:cubicBezTo>
                    <a:pt x="207" y="506"/>
                    <a:pt x="207" y="506"/>
                    <a:pt x="207" y="506"/>
                  </a:cubicBezTo>
                  <a:cubicBezTo>
                    <a:pt x="208" y="506"/>
                    <a:pt x="208" y="506"/>
                    <a:pt x="208" y="506"/>
                  </a:cubicBezTo>
                  <a:cubicBezTo>
                    <a:pt x="208" y="506"/>
                    <a:pt x="208" y="506"/>
                    <a:pt x="208" y="506"/>
                  </a:cubicBezTo>
                  <a:cubicBezTo>
                    <a:pt x="208" y="506"/>
                    <a:pt x="208" y="506"/>
                    <a:pt x="208" y="506"/>
                  </a:cubicBezTo>
                  <a:cubicBezTo>
                    <a:pt x="208" y="506"/>
                    <a:pt x="208" y="506"/>
                    <a:pt x="208" y="506"/>
                  </a:cubicBezTo>
                  <a:cubicBezTo>
                    <a:pt x="208" y="506"/>
                    <a:pt x="208" y="506"/>
                    <a:pt x="208" y="506"/>
                  </a:cubicBezTo>
                  <a:cubicBezTo>
                    <a:pt x="208" y="505"/>
                    <a:pt x="208" y="505"/>
                    <a:pt x="208" y="505"/>
                  </a:cubicBezTo>
                  <a:close/>
                  <a:moveTo>
                    <a:pt x="197" y="497"/>
                  </a:moveTo>
                  <a:cubicBezTo>
                    <a:pt x="197" y="497"/>
                    <a:pt x="197" y="497"/>
                    <a:pt x="197" y="497"/>
                  </a:cubicBezTo>
                  <a:cubicBezTo>
                    <a:pt x="197" y="496"/>
                    <a:pt x="197" y="496"/>
                    <a:pt x="197" y="496"/>
                  </a:cubicBezTo>
                  <a:cubicBezTo>
                    <a:pt x="197" y="496"/>
                    <a:pt x="197" y="496"/>
                    <a:pt x="197" y="496"/>
                  </a:cubicBezTo>
                  <a:cubicBezTo>
                    <a:pt x="197" y="496"/>
                    <a:pt x="197" y="496"/>
                    <a:pt x="197" y="496"/>
                  </a:cubicBezTo>
                  <a:cubicBezTo>
                    <a:pt x="197" y="496"/>
                    <a:pt x="197" y="496"/>
                    <a:pt x="197" y="496"/>
                  </a:cubicBezTo>
                  <a:cubicBezTo>
                    <a:pt x="197" y="496"/>
                    <a:pt x="197" y="496"/>
                    <a:pt x="197" y="496"/>
                  </a:cubicBezTo>
                  <a:cubicBezTo>
                    <a:pt x="197" y="497"/>
                    <a:pt x="197" y="497"/>
                    <a:pt x="197" y="497"/>
                  </a:cubicBezTo>
                  <a:cubicBezTo>
                    <a:pt x="196" y="497"/>
                    <a:pt x="196" y="497"/>
                    <a:pt x="196" y="497"/>
                  </a:cubicBezTo>
                  <a:cubicBezTo>
                    <a:pt x="196" y="498"/>
                    <a:pt x="196" y="498"/>
                    <a:pt x="196" y="498"/>
                  </a:cubicBezTo>
                  <a:cubicBezTo>
                    <a:pt x="196" y="498"/>
                    <a:pt x="196" y="498"/>
                    <a:pt x="196" y="498"/>
                  </a:cubicBezTo>
                  <a:cubicBezTo>
                    <a:pt x="196" y="499"/>
                    <a:pt x="196" y="499"/>
                    <a:pt x="196" y="499"/>
                  </a:cubicBezTo>
                  <a:cubicBezTo>
                    <a:pt x="197" y="499"/>
                    <a:pt x="197" y="499"/>
                    <a:pt x="197" y="499"/>
                  </a:cubicBezTo>
                  <a:cubicBezTo>
                    <a:pt x="197" y="499"/>
                    <a:pt x="197" y="499"/>
                    <a:pt x="197" y="499"/>
                  </a:cubicBezTo>
                  <a:cubicBezTo>
                    <a:pt x="197" y="498"/>
                    <a:pt x="197" y="498"/>
                    <a:pt x="197" y="498"/>
                  </a:cubicBezTo>
                  <a:cubicBezTo>
                    <a:pt x="197" y="497"/>
                    <a:pt x="197" y="497"/>
                    <a:pt x="197" y="497"/>
                  </a:cubicBezTo>
                  <a:cubicBezTo>
                    <a:pt x="197" y="497"/>
                    <a:pt x="197" y="497"/>
                    <a:pt x="197" y="497"/>
                  </a:cubicBezTo>
                  <a:close/>
                  <a:moveTo>
                    <a:pt x="222" y="455"/>
                  </a:moveTo>
                  <a:cubicBezTo>
                    <a:pt x="222" y="455"/>
                    <a:pt x="222" y="455"/>
                    <a:pt x="222" y="455"/>
                  </a:cubicBezTo>
                  <a:cubicBezTo>
                    <a:pt x="222" y="455"/>
                    <a:pt x="222" y="455"/>
                    <a:pt x="222" y="455"/>
                  </a:cubicBezTo>
                  <a:cubicBezTo>
                    <a:pt x="222" y="454"/>
                    <a:pt x="222" y="454"/>
                    <a:pt x="222" y="454"/>
                  </a:cubicBezTo>
                  <a:cubicBezTo>
                    <a:pt x="221" y="454"/>
                    <a:pt x="221" y="454"/>
                    <a:pt x="221" y="454"/>
                  </a:cubicBezTo>
                  <a:cubicBezTo>
                    <a:pt x="221" y="454"/>
                    <a:pt x="221" y="454"/>
                    <a:pt x="221" y="454"/>
                  </a:cubicBezTo>
                  <a:cubicBezTo>
                    <a:pt x="221" y="455"/>
                    <a:pt x="221" y="455"/>
                    <a:pt x="221" y="455"/>
                  </a:cubicBezTo>
                  <a:cubicBezTo>
                    <a:pt x="221" y="455"/>
                    <a:pt x="221" y="455"/>
                    <a:pt x="221" y="455"/>
                  </a:cubicBezTo>
                  <a:cubicBezTo>
                    <a:pt x="221" y="456"/>
                    <a:pt x="221" y="456"/>
                    <a:pt x="221" y="456"/>
                  </a:cubicBezTo>
                  <a:cubicBezTo>
                    <a:pt x="221" y="456"/>
                    <a:pt x="221" y="456"/>
                    <a:pt x="221" y="456"/>
                  </a:cubicBezTo>
                  <a:cubicBezTo>
                    <a:pt x="221" y="456"/>
                    <a:pt x="221" y="456"/>
                    <a:pt x="221" y="456"/>
                  </a:cubicBezTo>
                  <a:cubicBezTo>
                    <a:pt x="222" y="456"/>
                    <a:pt x="222" y="456"/>
                    <a:pt x="222" y="456"/>
                  </a:cubicBezTo>
                  <a:cubicBezTo>
                    <a:pt x="222" y="457"/>
                    <a:pt x="222" y="457"/>
                    <a:pt x="222" y="457"/>
                  </a:cubicBezTo>
                  <a:cubicBezTo>
                    <a:pt x="223" y="457"/>
                    <a:pt x="223" y="457"/>
                    <a:pt x="223" y="457"/>
                  </a:cubicBezTo>
                  <a:cubicBezTo>
                    <a:pt x="223" y="457"/>
                    <a:pt x="223" y="457"/>
                    <a:pt x="223" y="457"/>
                  </a:cubicBezTo>
                  <a:cubicBezTo>
                    <a:pt x="223" y="457"/>
                    <a:pt x="223" y="457"/>
                    <a:pt x="223" y="457"/>
                  </a:cubicBezTo>
                  <a:cubicBezTo>
                    <a:pt x="223" y="457"/>
                    <a:pt x="223" y="457"/>
                    <a:pt x="223" y="457"/>
                  </a:cubicBezTo>
                  <a:cubicBezTo>
                    <a:pt x="223" y="456"/>
                    <a:pt x="223" y="456"/>
                    <a:pt x="223" y="456"/>
                  </a:cubicBezTo>
                  <a:cubicBezTo>
                    <a:pt x="222" y="456"/>
                    <a:pt x="222" y="456"/>
                    <a:pt x="222" y="456"/>
                  </a:cubicBezTo>
                  <a:cubicBezTo>
                    <a:pt x="222" y="456"/>
                    <a:pt x="222" y="456"/>
                    <a:pt x="222" y="456"/>
                  </a:cubicBezTo>
                  <a:cubicBezTo>
                    <a:pt x="222" y="455"/>
                    <a:pt x="222" y="455"/>
                    <a:pt x="222" y="455"/>
                  </a:cubicBezTo>
                  <a:close/>
                  <a:moveTo>
                    <a:pt x="234" y="466"/>
                  </a:moveTo>
                  <a:cubicBezTo>
                    <a:pt x="234" y="466"/>
                    <a:pt x="234" y="466"/>
                    <a:pt x="234" y="466"/>
                  </a:cubicBezTo>
                  <a:cubicBezTo>
                    <a:pt x="234" y="465"/>
                    <a:pt x="234" y="465"/>
                    <a:pt x="234" y="465"/>
                  </a:cubicBezTo>
                  <a:cubicBezTo>
                    <a:pt x="234" y="465"/>
                    <a:pt x="234" y="465"/>
                    <a:pt x="234" y="465"/>
                  </a:cubicBezTo>
                  <a:cubicBezTo>
                    <a:pt x="233" y="465"/>
                    <a:pt x="233" y="465"/>
                    <a:pt x="233" y="465"/>
                  </a:cubicBezTo>
                  <a:cubicBezTo>
                    <a:pt x="233" y="464"/>
                    <a:pt x="233" y="464"/>
                    <a:pt x="233" y="464"/>
                  </a:cubicBezTo>
                  <a:cubicBezTo>
                    <a:pt x="233" y="464"/>
                    <a:pt x="233" y="464"/>
                    <a:pt x="233" y="464"/>
                  </a:cubicBezTo>
                  <a:cubicBezTo>
                    <a:pt x="233" y="465"/>
                    <a:pt x="233" y="465"/>
                    <a:pt x="233" y="465"/>
                  </a:cubicBezTo>
                  <a:cubicBezTo>
                    <a:pt x="232" y="465"/>
                    <a:pt x="232" y="465"/>
                    <a:pt x="232" y="465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232" y="466"/>
                    <a:pt x="232" y="466"/>
                    <a:pt x="232" y="466"/>
                  </a:cubicBezTo>
                  <a:cubicBezTo>
                    <a:pt x="232" y="465"/>
                    <a:pt x="232" y="465"/>
                    <a:pt x="232" y="465"/>
                  </a:cubicBezTo>
                  <a:cubicBezTo>
                    <a:pt x="232" y="465"/>
                    <a:pt x="232" y="465"/>
                    <a:pt x="232" y="465"/>
                  </a:cubicBezTo>
                  <a:cubicBezTo>
                    <a:pt x="231" y="465"/>
                    <a:pt x="231" y="465"/>
                    <a:pt x="231" y="465"/>
                  </a:cubicBezTo>
                  <a:cubicBezTo>
                    <a:pt x="231" y="465"/>
                    <a:pt x="231" y="465"/>
                    <a:pt x="231" y="465"/>
                  </a:cubicBezTo>
                  <a:cubicBezTo>
                    <a:pt x="230" y="465"/>
                    <a:pt x="230" y="465"/>
                    <a:pt x="230" y="465"/>
                  </a:cubicBezTo>
                  <a:cubicBezTo>
                    <a:pt x="229" y="465"/>
                    <a:pt x="229" y="465"/>
                    <a:pt x="229" y="465"/>
                  </a:cubicBezTo>
                  <a:cubicBezTo>
                    <a:pt x="229" y="465"/>
                    <a:pt x="229" y="465"/>
                    <a:pt x="229" y="465"/>
                  </a:cubicBezTo>
                  <a:cubicBezTo>
                    <a:pt x="229" y="465"/>
                    <a:pt x="229" y="465"/>
                    <a:pt x="229" y="465"/>
                  </a:cubicBezTo>
                  <a:cubicBezTo>
                    <a:pt x="229" y="465"/>
                    <a:pt x="229" y="465"/>
                    <a:pt x="229" y="465"/>
                  </a:cubicBezTo>
                  <a:cubicBezTo>
                    <a:pt x="228" y="464"/>
                    <a:pt x="228" y="464"/>
                    <a:pt x="228" y="464"/>
                  </a:cubicBezTo>
                  <a:cubicBezTo>
                    <a:pt x="228" y="464"/>
                    <a:pt x="228" y="464"/>
                    <a:pt x="228" y="464"/>
                  </a:cubicBezTo>
                  <a:cubicBezTo>
                    <a:pt x="228" y="464"/>
                    <a:pt x="228" y="464"/>
                    <a:pt x="228" y="464"/>
                  </a:cubicBezTo>
                  <a:cubicBezTo>
                    <a:pt x="228" y="464"/>
                    <a:pt x="228" y="464"/>
                    <a:pt x="228" y="464"/>
                  </a:cubicBezTo>
                  <a:cubicBezTo>
                    <a:pt x="228" y="464"/>
                    <a:pt x="228" y="464"/>
                    <a:pt x="228" y="464"/>
                  </a:cubicBezTo>
                  <a:cubicBezTo>
                    <a:pt x="229" y="466"/>
                    <a:pt x="229" y="466"/>
                    <a:pt x="229" y="466"/>
                  </a:cubicBezTo>
                  <a:cubicBezTo>
                    <a:pt x="229" y="466"/>
                    <a:pt x="229" y="466"/>
                    <a:pt x="229" y="466"/>
                  </a:cubicBezTo>
                  <a:cubicBezTo>
                    <a:pt x="230" y="467"/>
                    <a:pt x="230" y="467"/>
                    <a:pt x="230" y="467"/>
                  </a:cubicBezTo>
                  <a:cubicBezTo>
                    <a:pt x="230" y="467"/>
                    <a:pt x="230" y="467"/>
                    <a:pt x="230" y="467"/>
                  </a:cubicBezTo>
                  <a:cubicBezTo>
                    <a:pt x="230" y="467"/>
                    <a:pt x="230" y="467"/>
                    <a:pt x="230" y="467"/>
                  </a:cubicBezTo>
                  <a:cubicBezTo>
                    <a:pt x="231" y="468"/>
                    <a:pt x="231" y="468"/>
                    <a:pt x="231" y="468"/>
                  </a:cubicBezTo>
                  <a:cubicBezTo>
                    <a:pt x="232" y="468"/>
                    <a:pt x="232" y="468"/>
                    <a:pt x="232" y="468"/>
                  </a:cubicBezTo>
                  <a:cubicBezTo>
                    <a:pt x="232" y="469"/>
                    <a:pt x="232" y="469"/>
                    <a:pt x="232" y="469"/>
                  </a:cubicBezTo>
                  <a:cubicBezTo>
                    <a:pt x="232" y="470"/>
                    <a:pt x="232" y="470"/>
                    <a:pt x="232" y="470"/>
                  </a:cubicBezTo>
                  <a:cubicBezTo>
                    <a:pt x="233" y="470"/>
                    <a:pt x="233" y="470"/>
                    <a:pt x="233" y="470"/>
                  </a:cubicBezTo>
                  <a:cubicBezTo>
                    <a:pt x="234" y="470"/>
                    <a:pt x="234" y="470"/>
                    <a:pt x="234" y="470"/>
                  </a:cubicBezTo>
                  <a:cubicBezTo>
                    <a:pt x="234" y="470"/>
                    <a:pt x="234" y="470"/>
                    <a:pt x="234" y="470"/>
                  </a:cubicBezTo>
                  <a:cubicBezTo>
                    <a:pt x="234" y="470"/>
                    <a:pt x="234" y="470"/>
                    <a:pt x="234" y="470"/>
                  </a:cubicBezTo>
                  <a:cubicBezTo>
                    <a:pt x="234" y="469"/>
                    <a:pt x="234" y="469"/>
                    <a:pt x="234" y="469"/>
                  </a:cubicBezTo>
                  <a:cubicBezTo>
                    <a:pt x="234" y="469"/>
                    <a:pt x="234" y="469"/>
                    <a:pt x="234" y="469"/>
                  </a:cubicBezTo>
                  <a:cubicBezTo>
                    <a:pt x="234" y="469"/>
                    <a:pt x="234" y="469"/>
                    <a:pt x="234" y="469"/>
                  </a:cubicBezTo>
                  <a:cubicBezTo>
                    <a:pt x="234" y="469"/>
                    <a:pt x="234" y="469"/>
                    <a:pt x="234" y="469"/>
                  </a:cubicBezTo>
                  <a:cubicBezTo>
                    <a:pt x="234" y="468"/>
                    <a:pt x="234" y="468"/>
                    <a:pt x="234" y="468"/>
                  </a:cubicBezTo>
                  <a:cubicBezTo>
                    <a:pt x="234" y="468"/>
                    <a:pt x="234" y="468"/>
                    <a:pt x="234" y="468"/>
                  </a:cubicBezTo>
                  <a:cubicBezTo>
                    <a:pt x="234" y="468"/>
                    <a:pt x="234" y="468"/>
                    <a:pt x="234" y="468"/>
                  </a:cubicBezTo>
                  <a:cubicBezTo>
                    <a:pt x="234" y="467"/>
                    <a:pt x="234" y="467"/>
                    <a:pt x="234" y="467"/>
                  </a:cubicBezTo>
                  <a:cubicBezTo>
                    <a:pt x="234" y="467"/>
                    <a:pt x="234" y="467"/>
                    <a:pt x="234" y="467"/>
                  </a:cubicBezTo>
                  <a:lnTo>
                    <a:pt x="234" y="466"/>
                  </a:lnTo>
                  <a:close/>
                  <a:moveTo>
                    <a:pt x="338" y="315"/>
                  </a:moveTo>
                  <a:cubicBezTo>
                    <a:pt x="338" y="315"/>
                    <a:pt x="338" y="315"/>
                    <a:pt x="338" y="315"/>
                  </a:cubicBezTo>
                  <a:cubicBezTo>
                    <a:pt x="339" y="315"/>
                    <a:pt x="339" y="315"/>
                    <a:pt x="339" y="315"/>
                  </a:cubicBezTo>
                  <a:cubicBezTo>
                    <a:pt x="340" y="315"/>
                    <a:pt x="340" y="315"/>
                    <a:pt x="340" y="315"/>
                  </a:cubicBezTo>
                  <a:cubicBezTo>
                    <a:pt x="341" y="316"/>
                    <a:pt x="341" y="316"/>
                    <a:pt x="341" y="316"/>
                  </a:cubicBezTo>
                  <a:cubicBezTo>
                    <a:pt x="342" y="316"/>
                    <a:pt x="342" y="316"/>
                    <a:pt x="342" y="316"/>
                  </a:cubicBezTo>
                  <a:cubicBezTo>
                    <a:pt x="342" y="316"/>
                    <a:pt x="342" y="316"/>
                    <a:pt x="342" y="316"/>
                  </a:cubicBezTo>
                  <a:cubicBezTo>
                    <a:pt x="343" y="316"/>
                    <a:pt x="343" y="316"/>
                    <a:pt x="343" y="316"/>
                  </a:cubicBezTo>
                  <a:cubicBezTo>
                    <a:pt x="343" y="316"/>
                    <a:pt x="343" y="316"/>
                    <a:pt x="343" y="316"/>
                  </a:cubicBezTo>
                  <a:cubicBezTo>
                    <a:pt x="343" y="316"/>
                    <a:pt x="343" y="316"/>
                    <a:pt x="343" y="316"/>
                  </a:cubicBezTo>
                  <a:cubicBezTo>
                    <a:pt x="344" y="314"/>
                    <a:pt x="344" y="314"/>
                    <a:pt x="344" y="314"/>
                  </a:cubicBezTo>
                  <a:cubicBezTo>
                    <a:pt x="345" y="314"/>
                    <a:pt x="345" y="314"/>
                    <a:pt x="345" y="314"/>
                  </a:cubicBezTo>
                  <a:cubicBezTo>
                    <a:pt x="345" y="314"/>
                    <a:pt x="345" y="314"/>
                    <a:pt x="345" y="314"/>
                  </a:cubicBezTo>
                  <a:cubicBezTo>
                    <a:pt x="345" y="313"/>
                    <a:pt x="345" y="313"/>
                    <a:pt x="345" y="313"/>
                  </a:cubicBezTo>
                  <a:cubicBezTo>
                    <a:pt x="346" y="312"/>
                    <a:pt x="346" y="312"/>
                    <a:pt x="346" y="312"/>
                  </a:cubicBezTo>
                  <a:cubicBezTo>
                    <a:pt x="348" y="311"/>
                    <a:pt x="348" y="311"/>
                    <a:pt x="348" y="311"/>
                  </a:cubicBezTo>
                  <a:cubicBezTo>
                    <a:pt x="349" y="311"/>
                    <a:pt x="351" y="311"/>
                    <a:pt x="352" y="311"/>
                  </a:cubicBezTo>
                  <a:cubicBezTo>
                    <a:pt x="353" y="311"/>
                    <a:pt x="353" y="311"/>
                    <a:pt x="353" y="311"/>
                  </a:cubicBezTo>
                  <a:cubicBezTo>
                    <a:pt x="353" y="310"/>
                    <a:pt x="353" y="310"/>
                    <a:pt x="353" y="310"/>
                  </a:cubicBezTo>
                  <a:cubicBezTo>
                    <a:pt x="353" y="310"/>
                    <a:pt x="353" y="310"/>
                    <a:pt x="353" y="310"/>
                  </a:cubicBezTo>
                  <a:cubicBezTo>
                    <a:pt x="353" y="310"/>
                    <a:pt x="353" y="310"/>
                    <a:pt x="353" y="310"/>
                  </a:cubicBezTo>
                  <a:cubicBezTo>
                    <a:pt x="354" y="310"/>
                    <a:pt x="354" y="310"/>
                    <a:pt x="354" y="310"/>
                  </a:cubicBezTo>
                  <a:cubicBezTo>
                    <a:pt x="355" y="310"/>
                    <a:pt x="355" y="310"/>
                    <a:pt x="355" y="310"/>
                  </a:cubicBezTo>
                  <a:cubicBezTo>
                    <a:pt x="355" y="310"/>
                    <a:pt x="355" y="310"/>
                    <a:pt x="355" y="310"/>
                  </a:cubicBezTo>
                  <a:cubicBezTo>
                    <a:pt x="355" y="309"/>
                    <a:pt x="355" y="309"/>
                    <a:pt x="355" y="309"/>
                  </a:cubicBezTo>
                  <a:cubicBezTo>
                    <a:pt x="355" y="309"/>
                    <a:pt x="355" y="309"/>
                    <a:pt x="355" y="309"/>
                  </a:cubicBezTo>
                  <a:cubicBezTo>
                    <a:pt x="355" y="308"/>
                    <a:pt x="355" y="308"/>
                    <a:pt x="355" y="308"/>
                  </a:cubicBezTo>
                  <a:cubicBezTo>
                    <a:pt x="355" y="308"/>
                    <a:pt x="355" y="308"/>
                    <a:pt x="355" y="308"/>
                  </a:cubicBezTo>
                  <a:cubicBezTo>
                    <a:pt x="355" y="308"/>
                    <a:pt x="355" y="308"/>
                    <a:pt x="355" y="308"/>
                  </a:cubicBezTo>
                  <a:cubicBezTo>
                    <a:pt x="355" y="308"/>
                    <a:pt x="355" y="308"/>
                    <a:pt x="355" y="308"/>
                  </a:cubicBezTo>
                  <a:cubicBezTo>
                    <a:pt x="355" y="308"/>
                    <a:pt x="355" y="308"/>
                    <a:pt x="355" y="308"/>
                  </a:cubicBezTo>
                  <a:cubicBezTo>
                    <a:pt x="354" y="307"/>
                    <a:pt x="354" y="307"/>
                    <a:pt x="354" y="307"/>
                  </a:cubicBezTo>
                  <a:cubicBezTo>
                    <a:pt x="354" y="307"/>
                    <a:pt x="354" y="307"/>
                    <a:pt x="354" y="307"/>
                  </a:cubicBezTo>
                  <a:cubicBezTo>
                    <a:pt x="354" y="306"/>
                    <a:pt x="354" y="306"/>
                    <a:pt x="354" y="306"/>
                  </a:cubicBezTo>
                  <a:cubicBezTo>
                    <a:pt x="355" y="306"/>
                    <a:pt x="355" y="306"/>
                    <a:pt x="355" y="306"/>
                  </a:cubicBezTo>
                  <a:cubicBezTo>
                    <a:pt x="355" y="306"/>
                    <a:pt x="355" y="306"/>
                    <a:pt x="355" y="306"/>
                  </a:cubicBezTo>
                  <a:cubicBezTo>
                    <a:pt x="354" y="306"/>
                    <a:pt x="354" y="306"/>
                    <a:pt x="354" y="306"/>
                  </a:cubicBezTo>
                  <a:cubicBezTo>
                    <a:pt x="354" y="305"/>
                    <a:pt x="354" y="305"/>
                    <a:pt x="354" y="305"/>
                  </a:cubicBezTo>
                  <a:cubicBezTo>
                    <a:pt x="354" y="304"/>
                    <a:pt x="354" y="304"/>
                    <a:pt x="354" y="304"/>
                  </a:cubicBezTo>
                  <a:cubicBezTo>
                    <a:pt x="354" y="304"/>
                    <a:pt x="354" y="304"/>
                    <a:pt x="354" y="304"/>
                  </a:cubicBezTo>
                  <a:cubicBezTo>
                    <a:pt x="355" y="304"/>
                    <a:pt x="355" y="304"/>
                    <a:pt x="355" y="304"/>
                  </a:cubicBezTo>
                  <a:cubicBezTo>
                    <a:pt x="354" y="304"/>
                    <a:pt x="354" y="304"/>
                    <a:pt x="354" y="304"/>
                  </a:cubicBezTo>
                  <a:cubicBezTo>
                    <a:pt x="354" y="303"/>
                    <a:pt x="354" y="303"/>
                    <a:pt x="354" y="303"/>
                  </a:cubicBezTo>
                  <a:cubicBezTo>
                    <a:pt x="354" y="303"/>
                    <a:pt x="354" y="303"/>
                    <a:pt x="354" y="303"/>
                  </a:cubicBezTo>
                  <a:cubicBezTo>
                    <a:pt x="354" y="303"/>
                    <a:pt x="354" y="303"/>
                    <a:pt x="354" y="303"/>
                  </a:cubicBezTo>
                  <a:cubicBezTo>
                    <a:pt x="354" y="303"/>
                    <a:pt x="354" y="303"/>
                    <a:pt x="354" y="303"/>
                  </a:cubicBezTo>
                  <a:cubicBezTo>
                    <a:pt x="354" y="303"/>
                    <a:pt x="354" y="303"/>
                    <a:pt x="354" y="303"/>
                  </a:cubicBezTo>
                  <a:cubicBezTo>
                    <a:pt x="354" y="303"/>
                    <a:pt x="354" y="303"/>
                    <a:pt x="354" y="303"/>
                  </a:cubicBezTo>
                  <a:cubicBezTo>
                    <a:pt x="352" y="302"/>
                    <a:pt x="352" y="302"/>
                    <a:pt x="352" y="302"/>
                  </a:cubicBezTo>
                  <a:cubicBezTo>
                    <a:pt x="352" y="301"/>
                    <a:pt x="352" y="301"/>
                    <a:pt x="352" y="301"/>
                  </a:cubicBezTo>
                  <a:cubicBezTo>
                    <a:pt x="352" y="301"/>
                    <a:pt x="352" y="301"/>
                    <a:pt x="352" y="301"/>
                  </a:cubicBezTo>
                  <a:cubicBezTo>
                    <a:pt x="352" y="300"/>
                    <a:pt x="352" y="300"/>
                    <a:pt x="352" y="300"/>
                  </a:cubicBezTo>
                  <a:cubicBezTo>
                    <a:pt x="352" y="300"/>
                    <a:pt x="352" y="300"/>
                    <a:pt x="352" y="300"/>
                  </a:cubicBezTo>
                  <a:cubicBezTo>
                    <a:pt x="352" y="300"/>
                    <a:pt x="352" y="300"/>
                    <a:pt x="352" y="300"/>
                  </a:cubicBezTo>
                  <a:cubicBezTo>
                    <a:pt x="352" y="300"/>
                    <a:pt x="352" y="300"/>
                    <a:pt x="352" y="300"/>
                  </a:cubicBezTo>
                  <a:cubicBezTo>
                    <a:pt x="353" y="301"/>
                    <a:pt x="353" y="301"/>
                    <a:pt x="353" y="301"/>
                  </a:cubicBezTo>
                  <a:cubicBezTo>
                    <a:pt x="353" y="301"/>
                    <a:pt x="353" y="301"/>
                    <a:pt x="353" y="301"/>
                  </a:cubicBezTo>
                  <a:cubicBezTo>
                    <a:pt x="353" y="301"/>
                    <a:pt x="353" y="301"/>
                    <a:pt x="353" y="301"/>
                  </a:cubicBezTo>
                  <a:cubicBezTo>
                    <a:pt x="353" y="301"/>
                    <a:pt x="353" y="301"/>
                    <a:pt x="353" y="301"/>
                  </a:cubicBezTo>
                  <a:cubicBezTo>
                    <a:pt x="353" y="301"/>
                    <a:pt x="353" y="301"/>
                    <a:pt x="353" y="301"/>
                  </a:cubicBezTo>
                  <a:cubicBezTo>
                    <a:pt x="353" y="300"/>
                    <a:pt x="353" y="300"/>
                    <a:pt x="353" y="300"/>
                  </a:cubicBezTo>
                  <a:cubicBezTo>
                    <a:pt x="353" y="300"/>
                    <a:pt x="353" y="300"/>
                    <a:pt x="353" y="300"/>
                  </a:cubicBezTo>
                  <a:cubicBezTo>
                    <a:pt x="353" y="299"/>
                    <a:pt x="353" y="299"/>
                    <a:pt x="353" y="299"/>
                  </a:cubicBezTo>
                  <a:cubicBezTo>
                    <a:pt x="353" y="299"/>
                    <a:pt x="353" y="299"/>
                    <a:pt x="353" y="299"/>
                  </a:cubicBezTo>
                  <a:cubicBezTo>
                    <a:pt x="354" y="300"/>
                    <a:pt x="354" y="300"/>
                    <a:pt x="354" y="300"/>
                  </a:cubicBezTo>
                  <a:cubicBezTo>
                    <a:pt x="354" y="300"/>
                    <a:pt x="354" y="300"/>
                    <a:pt x="354" y="300"/>
                  </a:cubicBezTo>
                  <a:cubicBezTo>
                    <a:pt x="354" y="301"/>
                    <a:pt x="354" y="301"/>
                    <a:pt x="354" y="301"/>
                  </a:cubicBezTo>
                  <a:cubicBezTo>
                    <a:pt x="354" y="301"/>
                    <a:pt x="354" y="301"/>
                    <a:pt x="354" y="301"/>
                  </a:cubicBezTo>
                  <a:cubicBezTo>
                    <a:pt x="354" y="302"/>
                    <a:pt x="354" y="302"/>
                    <a:pt x="354" y="302"/>
                  </a:cubicBezTo>
                  <a:cubicBezTo>
                    <a:pt x="354" y="302"/>
                    <a:pt x="354" y="302"/>
                    <a:pt x="354" y="302"/>
                  </a:cubicBezTo>
                  <a:cubicBezTo>
                    <a:pt x="354" y="302"/>
                    <a:pt x="354" y="302"/>
                    <a:pt x="354" y="302"/>
                  </a:cubicBezTo>
                  <a:cubicBezTo>
                    <a:pt x="356" y="303"/>
                    <a:pt x="356" y="303"/>
                    <a:pt x="356" y="303"/>
                  </a:cubicBezTo>
                  <a:cubicBezTo>
                    <a:pt x="356" y="303"/>
                    <a:pt x="356" y="303"/>
                    <a:pt x="356" y="303"/>
                  </a:cubicBezTo>
                  <a:cubicBezTo>
                    <a:pt x="356" y="303"/>
                    <a:pt x="356" y="303"/>
                    <a:pt x="356" y="303"/>
                  </a:cubicBezTo>
                  <a:cubicBezTo>
                    <a:pt x="357" y="302"/>
                    <a:pt x="357" y="302"/>
                    <a:pt x="357" y="302"/>
                  </a:cubicBezTo>
                  <a:cubicBezTo>
                    <a:pt x="360" y="300"/>
                    <a:pt x="360" y="300"/>
                    <a:pt x="360" y="300"/>
                  </a:cubicBezTo>
                  <a:cubicBezTo>
                    <a:pt x="360" y="300"/>
                    <a:pt x="360" y="300"/>
                    <a:pt x="360" y="300"/>
                  </a:cubicBezTo>
                  <a:cubicBezTo>
                    <a:pt x="360" y="299"/>
                    <a:pt x="360" y="299"/>
                    <a:pt x="360" y="299"/>
                  </a:cubicBezTo>
                  <a:cubicBezTo>
                    <a:pt x="359" y="299"/>
                    <a:pt x="359" y="299"/>
                    <a:pt x="359" y="299"/>
                  </a:cubicBezTo>
                  <a:cubicBezTo>
                    <a:pt x="358" y="298"/>
                    <a:pt x="358" y="298"/>
                    <a:pt x="358" y="298"/>
                  </a:cubicBezTo>
                  <a:cubicBezTo>
                    <a:pt x="358" y="297"/>
                    <a:pt x="358" y="297"/>
                    <a:pt x="358" y="297"/>
                  </a:cubicBezTo>
                  <a:cubicBezTo>
                    <a:pt x="358" y="297"/>
                    <a:pt x="358" y="297"/>
                    <a:pt x="358" y="297"/>
                  </a:cubicBezTo>
                  <a:cubicBezTo>
                    <a:pt x="358" y="297"/>
                    <a:pt x="358" y="297"/>
                    <a:pt x="358" y="297"/>
                  </a:cubicBezTo>
                  <a:cubicBezTo>
                    <a:pt x="358" y="297"/>
                    <a:pt x="358" y="297"/>
                    <a:pt x="358" y="297"/>
                  </a:cubicBezTo>
                  <a:cubicBezTo>
                    <a:pt x="358" y="297"/>
                    <a:pt x="358" y="297"/>
                    <a:pt x="358" y="297"/>
                  </a:cubicBezTo>
                  <a:cubicBezTo>
                    <a:pt x="357" y="296"/>
                    <a:pt x="357" y="296"/>
                    <a:pt x="357" y="296"/>
                  </a:cubicBezTo>
                  <a:cubicBezTo>
                    <a:pt x="357" y="296"/>
                    <a:pt x="357" y="296"/>
                    <a:pt x="357" y="296"/>
                  </a:cubicBezTo>
                  <a:cubicBezTo>
                    <a:pt x="356" y="296"/>
                    <a:pt x="356" y="296"/>
                    <a:pt x="356" y="296"/>
                  </a:cubicBezTo>
                  <a:cubicBezTo>
                    <a:pt x="356" y="296"/>
                    <a:pt x="356" y="296"/>
                    <a:pt x="356" y="296"/>
                  </a:cubicBezTo>
                  <a:cubicBezTo>
                    <a:pt x="354" y="298"/>
                    <a:pt x="354" y="298"/>
                    <a:pt x="354" y="298"/>
                  </a:cubicBezTo>
                  <a:cubicBezTo>
                    <a:pt x="354" y="298"/>
                    <a:pt x="354" y="298"/>
                    <a:pt x="354" y="298"/>
                  </a:cubicBezTo>
                  <a:cubicBezTo>
                    <a:pt x="354" y="298"/>
                    <a:pt x="354" y="298"/>
                    <a:pt x="354" y="298"/>
                  </a:cubicBezTo>
                  <a:cubicBezTo>
                    <a:pt x="354" y="298"/>
                    <a:pt x="354" y="298"/>
                    <a:pt x="354" y="298"/>
                  </a:cubicBezTo>
                  <a:cubicBezTo>
                    <a:pt x="354" y="299"/>
                    <a:pt x="354" y="299"/>
                    <a:pt x="354" y="299"/>
                  </a:cubicBezTo>
                  <a:cubicBezTo>
                    <a:pt x="354" y="298"/>
                    <a:pt x="354" y="298"/>
                    <a:pt x="354" y="298"/>
                  </a:cubicBezTo>
                  <a:cubicBezTo>
                    <a:pt x="354" y="298"/>
                    <a:pt x="354" y="298"/>
                    <a:pt x="354" y="298"/>
                  </a:cubicBezTo>
                  <a:cubicBezTo>
                    <a:pt x="353" y="298"/>
                    <a:pt x="353" y="298"/>
                    <a:pt x="353" y="298"/>
                  </a:cubicBezTo>
                  <a:cubicBezTo>
                    <a:pt x="353" y="299"/>
                    <a:pt x="353" y="299"/>
                    <a:pt x="353" y="299"/>
                  </a:cubicBezTo>
                  <a:cubicBezTo>
                    <a:pt x="353" y="299"/>
                    <a:pt x="353" y="299"/>
                    <a:pt x="353" y="299"/>
                  </a:cubicBezTo>
                  <a:cubicBezTo>
                    <a:pt x="352" y="299"/>
                    <a:pt x="352" y="299"/>
                    <a:pt x="352" y="299"/>
                  </a:cubicBezTo>
                  <a:cubicBezTo>
                    <a:pt x="352" y="299"/>
                    <a:pt x="352" y="299"/>
                    <a:pt x="352" y="299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3" y="298"/>
                    <a:pt x="353" y="298"/>
                    <a:pt x="353" y="298"/>
                  </a:cubicBezTo>
                  <a:cubicBezTo>
                    <a:pt x="353" y="298"/>
                    <a:pt x="353" y="298"/>
                    <a:pt x="353" y="298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2" y="298"/>
                    <a:pt x="352" y="298"/>
                    <a:pt x="352" y="298"/>
                  </a:cubicBezTo>
                  <a:cubicBezTo>
                    <a:pt x="351" y="297"/>
                    <a:pt x="351" y="297"/>
                    <a:pt x="351" y="297"/>
                  </a:cubicBezTo>
                  <a:cubicBezTo>
                    <a:pt x="351" y="297"/>
                    <a:pt x="351" y="297"/>
                    <a:pt x="351" y="297"/>
                  </a:cubicBezTo>
                  <a:cubicBezTo>
                    <a:pt x="351" y="297"/>
                    <a:pt x="351" y="297"/>
                    <a:pt x="351" y="297"/>
                  </a:cubicBezTo>
                  <a:cubicBezTo>
                    <a:pt x="351" y="296"/>
                    <a:pt x="351" y="296"/>
                    <a:pt x="351" y="296"/>
                  </a:cubicBezTo>
                  <a:cubicBezTo>
                    <a:pt x="352" y="296"/>
                    <a:pt x="352" y="296"/>
                    <a:pt x="352" y="296"/>
                  </a:cubicBezTo>
                  <a:cubicBezTo>
                    <a:pt x="354" y="294"/>
                    <a:pt x="354" y="294"/>
                    <a:pt x="354" y="294"/>
                  </a:cubicBezTo>
                  <a:cubicBezTo>
                    <a:pt x="354" y="294"/>
                    <a:pt x="354" y="294"/>
                    <a:pt x="354" y="294"/>
                  </a:cubicBezTo>
                  <a:cubicBezTo>
                    <a:pt x="354" y="294"/>
                    <a:pt x="354" y="294"/>
                    <a:pt x="354" y="294"/>
                  </a:cubicBezTo>
                  <a:cubicBezTo>
                    <a:pt x="354" y="294"/>
                    <a:pt x="354" y="294"/>
                    <a:pt x="354" y="294"/>
                  </a:cubicBezTo>
                  <a:cubicBezTo>
                    <a:pt x="354" y="293"/>
                    <a:pt x="354" y="293"/>
                    <a:pt x="354" y="293"/>
                  </a:cubicBezTo>
                  <a:cubicBezTo>
                    <a:pt x="354" y="293"/>
                    <a:pt x="354" y="293"/>
                    <a:pt x="354" y="293"/>
                  </a:cubicBezTo>
                  <a:cubicBezTo>
                    <a:pt x="354" y="293"/>
                    <a:pt x="354" y="293"/>
                    <a:pt x="354" y="293"/>
                  </a:cubicBezTo>
                  <a:cubicBezTo>
                    <a:pt x="354" y="293"/>
                    <a:pt x="354" y="293"/>
                    <a:pt x="354" y="293"/>
                  </a:cubicBezTo>
                  <a:cubicBezTo>
                    <a:pt x="354" y="293"/>
                    <a:pt x="354" y="293"/>
                    <a:pt x="354" y="293"/>
                  </a:cubicBezTo>
                  <a:cubicBezTo>
                    <a:pt x="355" y="292"/>
                    <a:pt x="355" y="292"/>
                    <a:pt x="355" y="292"/>
                  </a:cubicBezTo>
                  <a:cubicBezTo>
                    <a:pt x="355" y="292"/>
                    <a:pt x="355" y="292"/>
                    <a:pt x="355" y="292"/>
                  </a:cubicBezTo>
                  <a:cubicBezTo>
                    <a:pt x="355" y="292"/>
                    <a:pt x="355" y="292"/>
                    <a:pt x="355" y="292"/>
                  </a:cubicBezTo>
                  <a:cubicBezTo>
                    <a:pt x="355" y="292"/>
                    <a:pt x="355" y="292"/>
                    <a:pt x="355" y="292"/>
                  </a:cubicBezTo>
                  <a:cubicBezTo>
                    <a:pt x="355" y="292"/>
                    <a:pt x="355" y="292"/>
                    <a:pt x="355" y="292"/>
                  </a:cubicBezTo>
                  <a:cubicBezTo>
                    <a:pt x="355" y="292"/>
                    <a:pt x="355" y="292"/>
                    <a:pt x="355" y="292"/>
                  </a:cubicBezTo>
                  <a:cubicBezTo>
                    <a:pt x="355" y="292"/>
                    <a:pt x="355" y="292"/>
                    <a:pt x="355" y="292"/>
                  </a:cubicBezTo>
                  <a:cubicBezTo>
                    <a:pt x="355" y="292"/>
                    <a:pt x="355" y="292"/>
                    <a:pt x="355" y="292"/>
                  </a:cubicBezTo>
                  <a:cubicBezTo>
                    <a:pt x="356" y="291"/>
                    <a:pt x="356" y="291"/>
                    <a:pt x="356" y="291"/>
                  </a:cubicBezTo>
                  <a:cubicBezTo>
                    <a:pt x="356" y="291"/>
                    <a:pt x="356" y="291"/>
                    <a:pt x="356" y="291"/>
                  </a:cubicBezTo>
                  <a:cubicBezTo>
                    <a:pt x="357" y="290"/>
                    <a:pt x="357" y="290"/>
                    <a:pt x="357" y="290"/>
                  </a:cubicBezTo>
                  <a:cubicBezTo>
                    <a:pt x="357" y="289"/>
                    <a:pt x="357" y="289"/>
                    <a:pt x="357" y="289"/>
                  </a:cubicBezTo>
                  <a:cubicBezTo>
                    <a:pt x="357" y="289"/>
                    <a:pt x="357" y="289"/>
                    <a:pt x="357" y="289"/>
                  </a:cubicBezTo>
                  <a:cubicBezTo>
                    <a:pt x="357" y="288"/>
                    <a:pt x="357" y="288"/>
                    <a:pt x="357" y="288"/>
                  </a:cubicBezTo>
                  <a:cubicBezTo>
                    <a:pt x="357" y="288"/>
                    <a:pt x="357" y="288"/>
                    <a:pt x="357" y="288"/>
                  </a:cubicBezTo>
                  <a:cubicBezTo>
                    <a:pt x="357" y="288"/>
                    <a:pt x="357" y="288"/>
                    <a:pt x="357" y="288"/>
                  </a:cubicBezTo>
                  <a:cubicBezTo>
                    <a:pt x="356" y="288"/>
                    <a:pt x="356" y="288"/>
                    <a:pt x="356" y="288"/>
                  </a:cubicBezTo>
                  <a:cubicBezTo>
                    <a:pt x="355" y="288"/>
                    <a:pt x="355" y="288"/>
                    <a:pt x="355" y="288"/>
                  </a:cubicBezTo>
                  <a:cubicBezTo>
                    <a:pt x="356" y="287"/>
                    <a:pt x="356" y="287"/>
                    <a:pt x="356" y="287"/>
                  </a:cubicBezTo>
                  <a:cubicBezTo>
                    <a:pt x="356" y="287"/>
                    <a:pt x="356" y="287"/>
                    <a:pt x="356" y="287"/>
                  </a:cubicBezTo>
                  <a:cubicBezTo>
                    <a:pt x="356" y="286"/>
                    <a:pt x="356" y="286"/>
                    <a:pt x="356" y="286"/>
                  </a:cubicBezTo>
                  <a:cubicBezTo>
                    <a:pt x="356" y="286"/>
                    <a:pt x="356" y="286"/>
                    <a:pt x="356" y="286"/>
                  </a:cubicBezTo>
                  <a:cubicBezTo>
                    <a:pt x="356" y="286"/>
                    <a:pt x="356" y="286"/>
                    <a:pt x="356" y="286"/>
                  </a:cubicBezTo>
                  <a:cubicBezTo>
                    <a:pt x="356" y="286"/>
                    <a:pt x="356" y="286"/>
                    <a:pt x="356" y="286"/>
                  </a:cubicBezTo>
                  <a:cubicBezTo>
                    <a:pt x="356" y="286"/>
                    <a:pt x="356" y="286"/>
                    <a:pt x="356" y="286"/>
                  </a:cubicBezTo>
                  <a:cubicBezTo>
                    <a:pt x="356" y="286"/>
                    <a:pt x="356" y="286"/>
                    <a:pt x="356" y="286"/>
                  </a:cubicBezTo>
                  <a:cubicBezTo>
                    <a:pt x="356" y="286"/>
                    <a:pt x="356" y="286"/>
                    <a:pt x="356" y="286"/>
                  </a:cubicBezTo>
                  <a:cubicBezTo>
                    <a:pt x="356" y="285"/>
                    <a:pt x="356" y="285"/>
                    <a:pt x="356" y="285"/>
                  </a:cubicBezTo>
                  <a:cubicBezTo>
                    <a:pt x="356" y="285"/>
                    <a:pt x="356" y="285"/>
                    <a:pt x="356" y="285"/>
                  </a:cubicBezTo>
                  <a:cubicBezTo>
                    <a:pt x="356" y="285"/>
                    <a:pt x="356" y="285"/>
                    <a:pt x="356" y="285"/>
                  </a:cubicBezTo>
                  <a:cubicBezTo>
                    <a:pt x="355" y="285"/>
                    <a:pt x="355" y="285"/>
                    <a:pt x="355" y="285"/>
                  </a:cubicBezTo>
                  <a:cubicBezTo>
                    <a:pt x="355" y="285"/>
                    <a:pt x="355" y="285"/>
                    <a:pt x="355" y="285"/>
                  </a:cubicBezTo>
                  <a:cubicBezTo>
                    <a:pt x="355" y="284"/>
                    <a:pt x="355" y="284"/>
                    <a:pt x="355" y="284"/>
                  </a:cubicBezTo>
                  <a:cubicBezTo>
                    <a:pt x="354" y="284"/>
                    <a:pt x="354" y="284"/>
                    <a:pt x="354" y="284"/>
                  </a:cubicBezTo>
                  <a:cubicBezTo>
                    <a:pt x="354" y="283"/>
                    <a:pt x="354" y="283"/>
                    <a:pt x="354" y="283"/>
                  </a:cubicBezTo>
                  <a:cubicBezTo>
                    <a:pt x="355" y="283"/>
                    <a:pt x="355" y="283"/>
                    <a:pt x="355" y="283"/>
                  </a:cubicBezTo>
                  <a:cubicBezTo>
                    <a:pt x="355" y="283"/>
                    <a:pt x="355" y="283"/>
                    <a:pt x="355" y="283"/>
                  </a:cubicBezTo>
                  <a:cubicBezTo>
                    <a:pt x="355" y="283"/>
                    <a:pt x="355" y="283"/>
                    <a:pt x="355" y="283"/>
                  </a:cubicBezTo>
                  <a:cubicBezTo>
                    <a:pt x="354" y="283"/>
                    <a:pt x="354" y="283"/>
                    <a:pt x="354" y="283"/>
                  </a:cubicBezTo>
                  <a:cubicBezTo>
                    <a:pt x="352" y="283"/>
                    <a:pt x="351" y="283"/>
                    <a:pt x="349" y="284"/>
                  </a:cubicBezTo>
                  <a:cubicBezTo>
                    <a:pt x="349" y="283"/>
                    <a:pt x="349" y="283"/>
                    <a:pt x="349" y="283"/>
                  </a:cubicBezTo>
                  <a:cubicBezTo>
                    <a:pt x="351" y="282"/>
                    <a:pt x="351" y="282"/>
                    <a:pt x="351" y="282"/>
                  </a:cubicBezTo>
                  <a:cubicBezTo>
                    <a:pt x="352" y="281"/>
                    <a:pt x="352" y="281"/>
                    <a:pt x="352" y="281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1" y="281"/>
                    <a:pt x="351" y="281"/>
                    <a:pt x="351" y="281"/>
                  </a:cubicBezTo>
                  <a:cubicBezTo>
                    <a:pt x="351" y="280"/>
                    <a:pt x="351" y="280"/>
                    <a:pt x="351" y="280"/>
                  </a:cubicBezTo>
                  <a:cubicBezTo>
                    <a:pt x="351" y="280"/>
                    <a:pt x="351" y="280"/>
                    <a:pt x="351" y="280"/>
                  </a:cubicBezTo>
                  <a:cubicBezTo>
                    <a:pt x="350" y="280"/>
                    <a:pt x="350" y="280"/>
                    <a:pt x="350" y="280"/>
                  </a:cubicBezTo>
                  <a:cubicBezTo>
                    <a:pt x="350" y="280"/>
                    <a:pt x="350" y="280"/>
                    <a:pt x="350" y="280"/>
                  </a:cubicBezTo>
                  <a:cubicBezTo>
                    <a:pt x="350" y="279"/>
                    <a:pt x="350" y="279"/>
                    <a:pt x="350" y="279"/>
                  </a:cubicBezTo>
                  <a:cubicBezTo>
                    <a:pt x="349" y="279"/>
                    <a:pt x="349" y="279"/>
                    <a:pt x="349" y="279"/>
                  </a:cubicBezTo>
                  <a:cubicBezTo>
                    <a:pt x="348" y="279"/>
                    <a:pt x="348" y="279"/>
                    <a:pt x="348" y="279"/>
                  </a:cubicBezTo>
                  <a:cubicBezTo>
                    <a:pt x="348" y="279"/>
                    <a:pt x="348" y="279"/>
                    <a:pt x="348" y="279"/>
                  </a:cubicBezTo>
                  <a:cubicBezTo>
                    <a:pt x="347" y="279"/>
                    <a:pt x="347" y="279"/>
                    <a:pt x="347" y="279"/>
                  </a:cubicBezTo>
                  <a:cubicBezTo>
                    <a:pt x="347" y="278"/>
                    <a:pt x="347" y="278"/>
                    <a:pt x="347" y="278"/>
                  </a:cubicBezTo>
                  <a:cubicBezTo>
                    <a:pt x="347" y="278"/>
                    <a:pt x="347" y="278"/>
                    <a:pt x="347" y="278"/>
                  </a:cubicBezTo>
                  <a:cubicBezTo>
                    <a:pt x="347" y="278"/>
                    <a:pt x="347" y="278"/>
                    <a:pt x="347" y="278"/>
                  </a:cubicBezTo>
                  <a:cubicBezTo>
                    <a:pt x="347" y="278"/>
                    <a:pt x="347" y="278"/>
                    <a:pt x="347" y="278"/>
                  </a:cubicBezTo>
                  <a:cubicBezTo>
                    <a:pt x="346" y="279"/>
                    <a:pt x="344" y="279"/>
                    <a:pt x="343" y="280"/>
                  </a:cubicBezTo>
                  <a:cubicBezTo>
                    <a:pt x="342" y="279"/>
                    <a:pt x="342" y="279"/>
                    <a:pt x="342" y="279"/>
                  </a:cubicBezTo>
                  <a:cubicBezTo>
                    <a:pt x="342" y="279"/>
                    <a:pt x="342" y="279"/>
                    <a:pt x="342" y="279"/>
                  </a:cubicBezTo>
                  <a:cubicBezTo>
                    <a:pt x="342" y="279"/>
                    <a:pt x="342" y="279"/>
                    <a:pt x="342" y="279"/>
                  </a:cubicBezTo>
                  <a:cubicBezTo>
                    <a:pt x="341" y="279"/>
                    <a:pt x="341" y="279"/>
                    <a:pt x="341" y="279"/>
                  </a:cubicBezTo>
                  <a:cubicBezTo>
                    <a:pt x="341" y="279"/>
                    <a:pt x="341" y="279"/>
                    <a:pt x="341" y="279"/>
                  </a:cubicBezTo>
                  <a:cubicBezTo>
                    <a:pt x="341" y="278"/>
                    <a:pt x="341" y="278"/>
                    <a:pt x="341" y="278"/>
                  </a:cubicBezTo>
                  <a:cubicBezTo>
                    <a:pt x="341" y="277"/>
                    <a:pt x="341" y="277"/>
                    <a:pt x="341" y="277"/>
                  </a:cubicBezTo>
                  <a:cubicBezTo>
                    <a:pt x="341" y="277"/>
                    <a:pt x="341" y="277"/>
                    <a:pt x="341" y="277"/>
                  </a:cubicBezTo>
                  <a:cubicBezTo>
                    <a:pt x="342" y="277"/>
                    <a:pt x="342" y="277"/>
                    <a:pt x="342" y="277"/>
                  </a:cubicBezTo>
                  <a:cubicBezTo>
                    <a:pt x="342" y="276"/>
                    <a:pt x="342" y="276"/>
                    <a:pt x="342" y="276"/>
                  </a:cubicBezTo>
                  <a:cubicBezTo>
                    <a:pt x="342" y="276"/>
                    <a:pt x="342" y="276"/>
                    <a:pt x="342" y="276"/>
                  </a:cubicBezTo>
                  <a:cubicBezTo>
                    <a:pt x="342" y="276"/>
                    <a:pt x="342" y="276"/>
                    <a:pt x="342" y="276"/>
                  </a:cubicBezTo>
                  <a:cubicBezTo>
                    <a:pt x="342" y="275"/>
                    <a:pt x="342" y="275"/>
                    <a:pt x="342" y="275"/>
                  </a:cubicBezTo>
                  <a:cubicBezTo>
                    <a:pt x="342" y="275"/>
                    <a:pt x="342" y="275"/>
                    <a:pt x="342" y="275"/>
                  </a:cubicBezTo>
                  <a:cubicBezTo>
                    <a:pt x="338" y="275"/>
                    <a:pt x="335" y="275"/>
                    <a:pt x="332" y="275"/>
                  </a:cubicBezTo>
                  <a:cubicBezTo>
                    <a:pt x="331" y="275"/>
                    <a:pt x="331" y="275"/>
                    <a:pt x="331" y="275"/>
                  </a:cubicBezTo>
                  <a:cubicBezTo>
                    <a:pt x="331" y="275"/>
                    <a:pt x="331" y="275"/>
                    <a:pt x="331" y="275"/>
                  </a:cubicBezTo>
                  <a:cubicBezTo>
                    <a:pt x="331" y="276"/>
                    <a:pt x="331" y="276"/>
                    <a:pt x="331" y="276"/>
                  </a:cubicBezTo>
                  <a:cubicBezTo>
                    <a:pt x="330" y="276"/>
                    <a:pt x="330" y="276"/>
                    <a:pt x="330" y="276"/>
                  </a:cubicBezTo>
                  <a:cubicBezTo>
                    <a:pt x="327" y="279"/>
                    <a:pt x="327" y="279"/>
                    <a:pt x="327" y="279"/>
                  </a:cubicBezTo>
                  <a:cubicBezTo>
                    <a:pt x="327" y="279"/>
                    <a:pt x="327" y="279"/>
                    <a:pt x="327" y="279"/>
                  </a:cubicBezTo>
                  <a:cubicBezTo>
                    <a:pt x="326" y="279"/>
                    <a:pt x="326" y="279"/>
                    <a:pt x="326" y="279"/>
                  </a:cubicBezTo>
                  <a:cubicBezTo>
                    <a:pt x="326" y="279"/>
                    <a:pt x="326" y="279"/>
                    <a:pt x="326" y="279"/>
                  </a:cubicBezTo>
                  <a:cubicBezTo>
                    <a:pt x="325" y="279"/>
                    <a:pt x="325" y="279"/>
                    <a:pt x="325" y="279"/>
                  </a:cubicBezTo>
                  <a:cubicBezTo>
                    <a:pt x="324" y="279"/>
                    <a:pt x="324" y="279"/>
                    <a:pt x="324" y="279"/>
                  </a:cubicBezTo>
                  <a:cubicBezTo>
                    <a:pt x="324" y="279"/>
                    <a:pt x="324" y="279"/>
                    <a:pt x="324" y="279"/>
                  </a:cubicBezTo>
                  <a:cubicBezTo>
                    <a:pt x="323" y="278"/>
                    <a:pt x="323" y="278"/>
                    <a:pt x="323" y="278"/>
                  </a:cubicBezTo>
                  <a:cubicBezTo>
                    <a:pt x="322" y="278"/>
                    <a:pt x="322" y="278"/>
                    <a:pt x="322" y="278"/>
                  </a:cubicBezTo>
                  <a:cubicBezTo>
                    <a:pt x="321" y="278"/>
                    <a:pt x="321" y="278"/>
                    <a:pt x="321" y="278"/>
                  </a:cubicBezTo>
                  <a:cubicBezTo>
                    <a:pt x="322" y="277"/>
                    <a:pt x="322" y="277"/>
                    <a:pt x="322" y="277"/>
                  </a:cubicBezTo>
                  <a:cubicBezTo>
                    <a:pt x="322" y="277"/>
                    <a:pt x="322" y="277"/>
                    <a:pt x="322" y="277"/>
                  </a:cubicBezTo>
                  <a:cubicBezTo>
                    <a:pt x="321" y="277"/>
                    <a:pt x="321" y="277"/>
                    <a:pt x="321" y="277"/>
                  </a:cubicBezTo>
                  <a:cubicBezTo>
                    <a:pt x="321" y="277"/>
                    <a:pt x="321" y="277"/>
                    <a:pt x="321" y="277"/>
                  </a:cubicBezTo>
                  <a:cubicBezTo>
                    <a:pt x="319" y="277"/>
                    <a:pt x="319" y="277"/>
                    <a:pt x="319" y="277"/>
                  </a:cubicBezTo>
                  <a:cubicBezTo>
                    <a:pt x="320" y="277"/>
                    <a:pt x="320" y="277"/>
                    <a:pt x="320" y="277"/>
                  </a:cubicBezTo>
                  <a:cubicBezTo>
                    <a:pt x="320" y="278"/>
                    <a:pt x="320" y="278"/>
                    <a:pt x="320" y="278"/>
                  </a:cubicBezTo>
                  <a:cubicBezTo>
                    <a:pt x="320" y="278"/>
                    <a:pt x="320" y="278"/>
                    <a:pt x="320" y="278"/>
                  </a:cubicBezTo>
                  <a:cubicBezTo>
                    <a:pt x="320" y="279"/>
                    <a:pt x="320" y="279"/>
                    <a:pt x="320" y="279"/>
                  </a:cubicBezTo>
                  <a:cubicBezTo>
                    <a:pt x="318" y="279"/>
                    <a:pt x="318" y="279"/>
                    <a:pt x="318" y="279"/>
                  </a:cubicBezTo>
                  <a:cubicBezTo>
                    <a:pt x="318" y="280"/>
                    <a:pt x="318" y="280"/>
                    <a:pt x="318" y="280"/>
                  </a:cubicBezTo>
                  <a:cubicBezTo>
                    <a:pt x="318" y="281"/>
                    <a:pt x="318" y="281"/>
                    <a:pt x="318" y="281"/>
                  </a:cubicBezTo>
                  <a:cubicBezTo>
                    <a:pt x="315" y="282"/>
                    <a:pt x="315" y="282"/>
                    <a:pt x="315" y="282"/>
                  </a:cubicBezTo>
                  <a:cubicBezTo>
                    <a:pt x="315" y="283"/>
                    <a:pt x="315" y="283"/>
                    <a:pt x="315" y="283"/>
                  </a:cubicBezTo>
                  <a:cubicBezTo>
                    <a:pt x="315" y="283"/>
                    <a:pt x="315" y="283"/>
                    <a:pt x="315" y="283"/>
                  </a:cubicBezTo>
                  <a:cubicBezTo>
                    <a:pt x="315" y="283"/>
                    <a:pt x="315" y="283"/>
                    <a:pt x="315" y="283"/>
                  </a:cubicBezTo>
                  <a:cubicBezTo>
                    <a:pt x="316" y="284"/>
                    <a:pt x="316" y="284"/>
                    <a:pt x="316" y="284"/>
                  </a:cubicBezTo>
                  <a:cubicBezTo>
                    <a:pt x="316" y="284"/>
                    <a:pt x="316" y="284"/>
                    <a:pt x="316" y="284"/>
                  </a:cubicBezTo>
                  <a:cubicBezTo>
                    <a:pt x="317" y="284"/>
                    <a:pt x="317" y="284"/>
                    <a:pt x="317" y="284"/>
                  </a:cubicBezTo>
                  <a:cubicBezTo>
                    <a:pt x="316" y="284"/>
                    <a:pt x="316" y="284"/>
                    <a:pt x="316" y="284"/>
                  </a:cubicBezTo>
                  <a:cubicBezTo>
                    <a:pt x="314" y="283"/>
                    <a:pt x="314" y="283"/>
                    <a:pt x="314" y="283"/>
                  </a:cubicBezTo>
                  <a:cubicBezTo>
                    <a:pt x="312" y="284"/>
                    <a:pt x="312" y="284"/>
                    <a:pt x="312" y="284"/>
                  </a:cubicBezTo>
                  <a:cubicBezTo>
                    <a:pt x="312" y="284"/>
                    <a:pt x="312" y="284"/>
                    <a:pt x="312" y="284"/>
                  </a:cubicBezTo>
                  <a:cubicBezTo>
                    <a:pt x="313" y="284"/>
                    <a:pt x="313" y="284"/>
                    <a:pt x="313" y="284"/>
                  </a:cubicBezTo>
                  <a:cubicBezTo>
                    <a:pt x="313" y="284"/>
                    <a:pt x="313" y="284"/>
                    <a:pt x="313" y="284"/>
                  </a:cubicBezTo>
                  <a:cubicBezTo>
                    <a:pt x="312" y="284"/>
                    <a:pt x="312" y="284"/>
                    <a:pt x="312" y="284"/>
                  </a:cubicBezTo>
                  <a:cubicBezTo>
                    <a:pt x="312" y="284"/>
                    <a:pt x="312" y="284"/>
                    <a:pt x="312" y="284"/>
                  </a:cubicBezTo>
                  <a:cubicBezTo>
                    <a:pt x="312" y="285"/>
                    <a:pt x="312" y="285"/>
                    <a:pt x="312" y="285"/>
                  </a:cubicBezTo>
                  <a:cubicBezTo>
                    <a:pt x="312" y="285"/>
                    <a:pt x="312" y="285"/>
                    <a:pt x="312" y="285"/>
                  </a:cubicBezTo>
                  <a:cubicBezTo>
                    <a:pt x="311" y="285"/>
                    <a:pt x="311" y="285"/>
                    <a:pt x="311" y="285"/>
                  </a:cubicBezTo>
                  <a:cubicBezTo>
                    <a:pt x="311" y="285"/>
                    <a:pt x="311" y="285"/>
                    <a:pt x="311" y="285"/>
                  </a:cubicBezTo>
                  <a:cubicBezTo>
                    <a:pt x="311" y="285"/>
                    <a:pt x="311" y="285"/>
                    <a:pt x="311" y="285"/>
                  </a:cubicBezTo>
                  <a:cubicBezTo>
                    <a:pt x="311" y="285"/>
                    <a:pt x="311" y="285"/>
                    <a:pt x="311" y="285"/>
                  </a:cubicBezTo>
                  <a:cubicBezTo>
                    <a:pt x="311" y="286"/>
                    <a:pt x="311" y="286"/>
                    <a:pt x="311" y="286"/>
                  </a:cubicBezTo>
                  <a:cubicBezTo>
                    <a:pt x="311" y="286"/>
                    <a:pt x="311" y="286"/>
                    <a:pt x="311" y="286"/>
                  </a:cubicBezTo>
                  <a:cubicBezTo>
                    <a:pt x="311" y="286"/>
                    <a:pt x="311" y="286"/>
                    <a:pt x="311" y="286"/>
                  </a:cubicBezTo>
                  <a:cubicBezTo>
                    <a:pt x="311" y="286"/>
                    <a:pt x="311" y="286"/>
                    <a:pt x="311" y="286"/>
                  </a:cubicBezTo>
                  <a:cubicBezTo>
                    <a:pt x="311" y="286"/>
                    <a:pt x="311" y="286"/>
                    <a:pt x="311" y="286"/>
                  </a:cubicBezTo>
                  <a:cubicBezTo>
                    <a:pt x="311" y="286"/>
                    <a:pt x="311" y="286"/>
                    <a:pt x="311" y="286"/>
                  </a:cubicBezTo>
                  <a:cubicBezTo>
                    <a:pt x="311" y="286"/>
                    <a:pt x="311" y="286"/>
                    <a:pt x="311" y="286"/>
                  </a:cubicBezTo>
                  <a:cubicBezTo>
                    <a:pt x="311" y="286"/>
                    <a:pt x="311" y="286"/>
                    <a:pt x="311" y="286"/>
                  </a:cubicBezTo>
                  <a:cubicBezTo>
                    <a:pt x="311" y="286"/>
                    <a:pt x="311" y="286"/>
                    <a:pt x="311" y="286"/>
                  </a:cubicBezTo>
                  <a:cubicBezTo>
                    <a:pt x="311" y="286"/>
                    <a:pt x="311" y="286"/>
                    <a:pt x="311" y="286"/>
                  </a:cubicBezTo>
                  <a:cubicBezTo>
                    <a:pt x="311" y="286"/>
                    <a:pt x="311" y="286"/>
                    <a:pt x="311" y="286"/>
                  </a:cubicBezTo>
                  <a:cubicBezTo>
                    <a:pt x="311" y="287"/>
                    <a:pt x="311" y="287"/>
                    <a:pt x="311" y="287"/>
                  </a:cubicBezTo>
                  <a:cubicBezTo>
                    <a:pt x="311" y="287"/>
                    <a:pt x="311" y="287"/>
                    <a:pt x="311" y="287"/>
                  </a:cubicBezTo>
                  <a:cubicBezTo>
                    <a:pt x="310" y="287"/>
                    <a:pt x="310" y="287"/>
                    <a:pt x="310" y="287"/>
                  </a:cubicBezTo>
                  <a:cubicBezTo>
                    <a:pt x="310" y="287"/>
                    <a:pt x="310" y="287"/>
                    <a:pt x="310" y="287"/>
                  </a:cubicBezTo>
                  <a:cubicBezTo>
                    <a:pt x="309" y="287"/>
                    <a:pt x="309" y="287"/>
                    <a:pt x="309" y="287"/>
                  </a:cubicBezTo>
                  <a:cubicBezTo>
                    <a:pt x="309" y="287"/>
                    <a:pt x="309" y="287"/>
                    <a:pt x="309" y="287"/>
                  </a:cubicBezTo>
                  <a:cubicBezTo>
                    <a:pt x="309" y="286"/>
                    <a:pt x="309" y="286"/>
                    <a:pt x="309" y="286"/>
                  </a:cubicBezTo>
                  <a:cubicBezTo>
                    <a:pt x="309" y="286"/>
                    <a:pt x="309" y="286"/>
                    <a:pt x="309" y="286"/>
                  </a:cubicBezTo>
                  <a:cubicBezTo>
                    <a:pt x="308" y="286"/>
                    <a:pt x="308" y="286"/>
                    <a:pt x="308" y="286"/>
                  </a:cubicBezTo>
                  <a:cubicBezTo>
                    <a:pt x="308" y="287"/>
                    <a:pt x="308" y="287"/>
                    <a:pt x="308" y="287"/>
                  </a:cubicBezTo>
                  <a:cubicBezTo>
                    <a:pt x="305" y="288"/>
                    <a:pt x="305" y="288"/>
                    <a:pt x="305" y="288"/>
                  </a:cubicBezTo>
                  <a:cubicBezTo>
                    <a:pt x="305" y="289"/>
                    <a:pt x="305" y="289"/>
                    <a:pt x="305" y="289"/>
                  </a:cubicBezTo>
                  <a:cubicBezTo>
                    <a:pt x="305" y="289"/>
                    <a:pt x="305" y="289"/>
                    <a:pt x="305" y="289"/>
                  </a:cubicBezTo>
                  <a:cubicBezTo>
                    <a:pt x="304" y="289"/>
                    <a:pt x="304" y="289"/>
                    <a:pt x="304" y="289"/>
                  </a:cubicBezTo>
                  <a:cubicBezTo>
                    <a:pt x="305" y="290"/>
                    <a:pt x="305" y="290"/>
                    <a:pt x="305" y="290"/>
                  </a:cubicBezTo>
                  <a:cubicBezTo>
                    <a:pt x="305" y="290"/>
                    <a:pt x="305" y="290"/>
                    <a:pt x="305" y="290"/>
                  </a:cubicBezTo>
                  <a:cubicBezTo>
                    <a:pt x="305" y="290"/>
                    <a:pt x="305" y="290"/>
                    <a:pt x="305" y="290"/>
                  </a:cubicBezTo>
                  <a:cubicBezTo>
                    <a:pt x="306" y="290"/>
                    <a:pt x="306" y="290"/>
                    <a:pt x="306" y="290"/>
                  </a:cubicBezTo>
                  <a:cubicBezTo>
                    <a:pt x="307" y="291"/>
                    <a:pt x="307" y="291"/>
                    <a:pt x="307" y="291"/>
                  </a:cubicBezTo>
                  <a:cubicBezTo>
                    <a:pt x="308" y="291"/>
                    <a:pt x="308" y="291"/>
                    <a:pt x="308" y="291"/>
                  </a:cubicBezTo>
                  <a:cubicBezTo>
                    <a:pt x="309" y="291"/>
                    <a:pt x="309" y="291"/>
                    <a:pt x="309" y="291"/>
                  </a:cubicBezTo>
                  <a:cubicBezTo>
                    <a:pt x="309" y="292"/>
                    <a:pt x="309" y="292"/>
                    <a:pt x="309" y="292"/>
                  </a:cubicBezTo>
                  <a:cubicBezTo>
                    <a:pt x="309" y="292"/>
                    <a:pt x="309" y="292"/>
                    <a:pt x="309" y="292"/>
                  </a:cubicBezTo>
                  <a:cubicBezTo>
                    <a:pt x="310" y="292"/>
                    <a:pt x="310" y="292"/>
                    <a:pt x="310" y="292"/>
                  </a:cubicBezTo>
                  <a:cubicBezTo>
                    <a:pt x="310" y="292"/>
                    <a:pt x="310" y="292"/>
                    <a:pt x="310" y="292"/>
                  </a:cubicBezTo>
                  <a:cubicBezTo>
                    <a:pt x="310" y="292"/>
                    <a:pt x="310" y="292"/>
                    <a:pt x="310" y="292"/>
                  </a:cubicBezTo>
                  <a:cubicBezTo>
                    <a:pt x="307" y="292"/>
                    <a:pt x="307" y="292"/>
                    <a:pt x="307" y="292"/>
                  </a:cubicBezTo>
                  <a:cubicBezTo>
                    <a:pt x="306" y="292"/>
                    <a:pt x="306" y="292"/>
                    <a:pt x="306" y="292"/>
                  </a:cubicBezTo>
                  <a:cubicBezTo>
                    <a:pt x="304" y="292"/>
                    <a:pt x="304" y="292"/>
                    <a:pt x="304" y="292"/>
                  </a:cubicBezTo>
                  <a:cubicBezTo>
                    <a:pt x="303" y="294"/>
                    <a:pt x="303" y="294"/>
                    <a:pt x="303" y="294"/>
                  </a:cubicBezTo>
                  <a:cubicBezTo>
                    <a:pt x="301" y="294"/>
                    <a:pt x="301" y="294"/>
                    <a:pt x="301" y="294"/>
                  </a:cubicBezTo>
                  <a:cubicBezTo>
                    <a:pt x="303" y="293"/>
                    <a:pt x="303" y="293"/>
                    <a:pt x="303" y="293"/>
                  </a:cubicBezTo>
                  <a:cubicBezTo>
                    <a:pt x="303" y="292"/>
                    <a:pt x="303" y="292"/>
                    <a:pt x="303" y="292"/>
                  </a:cubicBezTo>
                  <a:cubicBezTo>
                    <a:pt x="303" y="292"/>
                    <a:pt x="303" y="292"/>
                    <a:pt x="303" y="292"/>
                  </a:cubicBezTo>
                  <a:cubicBezTo>
                    <a:pt x="303" y="292"/>
                    <a:pt x="303" y="292"/>
                    <a:pt x="303" y="292"/>
                  </a:cubicBezTo>
                  <a:cubicBezTo>
                    <a:pt x="302" y="291"/>
                    <a:pt x="302" y="291"/>
                    <a:pt x="302" y="291"/>
                  </a:cubicBezTo>
                  <a:cubicBezTo>
                    <a:pt x="301" y="291"/>
                    <a:pt x="301" y="291"/>
                    <a:pt x="301" y="291"/>
                  </a:cubicBezTo>
                  <a:cubicBezTo>
                    <a:pt x="300" y="291"/>
                    <a:pt x="300" y="291"/>
                    <a:pt x="300" y="291"/>
                  </a:cubicBezTo>
                  <a:cubicBezTo>
                    <a:pt x="297" y="289"/>
                    <a:pt x="297" y="289"/>
                    <a:pt x="297" y="289"/>
                  </a:cubicBezTo>
                  <a:cubicBezTo>
                    <a:pt x="297" y="289"/>
                    <a:pt x="297" y="289"/>
                    <a:pt x="297" y="289"/>
                  </a:cubicBezTo>
                  <a:cubicBezTo>
                    <a:pt x="297" y="288"/>
                    <a:pt x="297" y="288"/>
                    <a:pt x="297" y="288"/>
                  </a:cubicBezTo>
                  <a:cubicBezTo>
                    <a:pt x="297" y="288"/>
                    <a:pt x="297" y="288"/>
                    <a:pt x="297" y="288"/>
                  </a:cubicBezTo>
                  <a:cubicBezTo>
                    <a:pt x="297" y="288"/>
                    <a:pt x="297" y="288"/>
                    <a:pt x="297" y="288"/>
                  </a:cubicBezTo>
                  <a:cubicBezTo>
                    <a:pt x="297" y="288"/>
                    <a:pt x="297" y="288"/>
                    <a:pt x="297" y="288"/>
                  </a:cubicBezTo>
                  <a:cubicBezTo>
                    <a:pt x="296" y="287"/>
                    <a:pt x="296" y="287"/>
                    <a:pt x="296" y="287"/>
                  </a:cubicBezTo>
                  <a:cubicBezTo>
                    <a:pt x="295" y="287"/>
                    <a:pt x="295" y="287"/>
                    <a:pt x="295" y="287"/>
                  </a:cubicBezTo>
                  <a:cubicBezTo>
                    <a:pt x="295" y="287"/>
                    <a:pt x="295" y="287"/>
                    <a:pt x="295" y="287"/>
                  </a:cubicBezTo>
                  <a:cubicBezTo>
                    <a:pt x="295" y="288"/>
                    <a:pt x="295" y="288"/>
                    <a:pt x="295" y="288"/>
                  </a:cubicBezTo>
                  <a:cubicBezTo>
                    <a:pt x="295" y="288"/>
                    <a:pt x="295" y="288"/>
                    <a:pt x="295" y="288"/>
                  </a:cubicBezTo>
                  <a:cubicBezTo>
                    <a:pt x="295" y="288"/>
                    <a:pt x="295" y="288"/>
                    <a:pt x="295" y="288"/>
                  </a:cubicBezTo>
                  <a:cubicBezTo>
                    <a:pt x="294" y="288"/>
                    <a:pt x="294" y="288"/>
                    <a:pt x="294" y="288"/>
                  </a:cubicBezTo>
                  <a:cubicBezTo>
                    <a:pt x="294" y="289"/>
                    <a:pt x="294" y="289"/>
                    <a:pt x="294" y="289"/>
                  </a:cubicBezTo>
                  <a:cubicBezTo>
                    <a:pt x="294" y="289"/>
                    <a:pt x="294" y="289"/>
                    <a:pt x="294" y="289"/>
                  </a:cubicBezTo>
                  <a:cubicBezTo>
                    <a:pt x="294" y="289"/>
                    <a:pt x="294" y="289"/>
                    <a:pt x="294" y="289"/>
                  </a:cubicBezTo>
                  <a:cubicBezTo>
                    <a:pt x="294" y="289"/>
                    <a:pt x="294" y="289"/>
                    <a:pt x="294" y="289"/>
                  </a:cubicBezTo>
                  <a:cubicBezTo>
                    <a:pt x="294" y="289"/>
                    <a:pt x="294" y="289"/>
                    <a:pt x="294" y="289"/>
                  </a:cubicBezTo>
                  <a:cubicBezTo>
                    <a:pt x="294" y="290"/>
                    <a:pt x="294" y="290"/>
                    <a:pt x="294" y="290"/>
                  </a:cubicBezTo>
                  <a:cubicBezTo>
                    <a:pt x="294" y="290"/>
                    <a:pt x="294" y="290"/>
                    <a:pt x="294" y="290"/>
                  </a:cubicBezTo>
                  <a:cubicBezTo>
                    <a:pt x="295" y="291"/>
                    <a:pt x="295" y="291"/>
                    <a:pt x="295" y="291"/>
                  </a:cubicBezTo>
                  <a:cubicBezTo>
                    <a:pt x="295" y="292"/>
                    <a:pt x="295" y="292"/>
                    <a:pt x="295" y="292"/>
                  </a:cubicBezTo>
                  <a:cubicBezTo>
                    <a:pt x="295" y="292"/>
                    <a:pt x="295" y="292"/>
                    <a:pt x="295" y="292"/>
                  </a:cubicBezTo>
                  <a:cubicBezTo>
                    <a:pt x="294" y="292"/>
                    <a:pt x="294" y="292"/>
                    <a:pt x="294" y="292"/>
                  </a:cubicBezTo>
                  <a:cubicBezTo>
                    <a:pt x="294" y="292"/>
                    <a:pt x="294" y="292"/>
                    <a:pt x="294" y="292"/>
                  </a:cubicBezTo>
                  <a:cubicBezTo>
                    <a:pt x="293" y="292"/>
                    <a:pt x="293" y="292"/>
                    <a:pt x="293" y="292"/>
                  </a:cubicBezTo>
                  <a:cubicBezTo>
                    <a:pt x="294" y="292"/>
                    <a:pt x="294" y="292"/>
                    <a:pt x="294" y="292"/>
                  </a:cubicBezTo>
                  <a:cubicBezTo>
                    <a:pt x="294" y="292"/>
                    <a:pt x="294" y="292"/>
                    <a:pt x="294" y="292"/>
                  </a:cubicBezTo>
                  <a:cubicBezTo>
                    <a:pt x="294" y="292"/>
                    <a:pt x="294" y="292"/>
                    <a:pt x="294" y="292"/>
                  </a:cubicBezTo>
                  <a:cubicBezTo>
                    <a:pt x="294" y="291"/>
                    <a:pt x="294" y="291"/>
                    <a:pt x="294" y="291"/>
                  </a:cubicBezTo>
                  <a:cubicBezTo>
                    <a:pt x="294" y="291"/>
                    <a:pt x="294" y="291"/>
                    <a:pt x="294" y="291"/>
                  </a:cubicBezTo>
                  <a:cubicBezTo>
                    <a:pt x="293" y="290"/>
                    <a:pt x="293" y="290"/>
                    <a:pt x="293" y="290"/>
                  </a:cubicBezTo>
                  <a:cubicBezTo>
                    <a:pt x="293" y="290"/>
                    <a:pt x="293" y="290"/>
                    <a:pt x="293" y="290"/>
                  </a:cubicBezTo>
                  <a:cubicBezTo>
                    <a:pt x="293" y="289"/>
                    <a:pt x="293" y="289"/>
                    <a:pt x="293" y="289"/>
                  </a:cubicBezTo>
                  <a:cubicBezTo>
                    <a:pt x="293" y="289"/>
                    <a:pt x="293" y="289"/>
                    <a:pt x="293" y="289"/>
                  </a:cubicBezTo>
                  <a:cubicBezTo>
                    <a:pt x="292" y="289"/>
                    <a:pt x="292" y="289"/>
                    <a:pt x="292" y="289"/>
                  </a:cubicBezTo>
                  <a:cubicBezTo>
                    <a:pt x="290" y="290"/>
                    <a:pt x="290" y="290"/>
                    <a:pt x="290" y="290"/>
                  </a:cubicBezTo>
                  <a:cubicBezTo>
                    <a:pt x="291" y="290"/>
                    <a:pt x="291" y="290"/>
                    <a:pt x="291" y="290"/>
                  </a:cubicBezTo>
                  <a:cubicBezTo>
                    <a:pt x="290" y="290"/>
                    <a:pt x="290" y="290"/>
                    <a:pt x="290" y="290"/>
                  </a:cubicBezTo>
                  <a:cubicBezTo>
                    <a:pt x="290" y="290"/>
                    <a:pt x="290" y="290"/>
                    <a:pt x="290" y="290"/>
                  </a:cubicBezTo>
                  <a:cubicBezTo>
                    <a:pt x="290" y="290"/>
                    <a:pt x="290" y="290"/>
                    <a:pt x="290" y="290"/>
                  </a:cubicBezTo>
                  <a:cubicBezTo>
                    <a:pt x="290" y="290"/>
                    <a:pt x="290" y="290"/>
                    <a:pt x="290" y="290"/>
                  </a:cubicBezTo>
                  <a:cubicBezTo>
                    <a:pt x="290" y="290"/>
                    <a:pt x="290" y="290"/>
                    <a:pt x="290" y="290"/>
                  </a:cubicBezTo>
                  <a:cubicBezTo>
                    <a:pt x="289" y="292"/>
                    <a:pt x="289" y="292"/>
                    <a:pt x="289" y="292"/>
                  </a:cubicBezTo>
                  <a:cubicBezTo>
                    <a:pt x="289" y="292"/>
                    <a:pt x="289" y="292"/>
                    <a:pt x="289" y="292"/>
                  </a:cubicBezTo>
                  <a:cubicBezTo>
                    <a:pt x="289" y="292"/>
                    <a:pt x="289" y="292"/>
                    <a:pt x="289" y="292"/>
                  </a:cubicBezTo>
                  <a:cubicBezTo>
                    <a:pt x="289" y="292"/>
                    <a:pt x="289" y="292"/>
                    <a:pt x="289" y="292"/>
                  </a:cubicBezTo>
                  <a:cubicBezTo>
                    <a:pt x="289" y="292"/>
                    <a:pt x="289" y="292"/>
                    <a:pt x="289" y="292"/>
                  </a:cubicBezTo>
                  <a:cubicBezTo>
                    <a:pt x="289" y="292"/>
                    <a:pt x="289" y="292"/>
                    <a:pt x="289" y="292"/>
                  </a:cubicBezTo>
                  <a:cubicBezTo>
                    <a:pt x="288" y="292"/>
                    <a:pt x="288" y="292"/>
                    <a:pt x="288" y="292"/>
                  </a:cubicBezTo>
                  <a:cubicBezTo>
                    <a:pt x="288" y="292"/>
                    <a:pt x="288" y="292"/>
                    <a:pt x="288" y="292"/>
                  </a:cubicBezTo>
                  <a:cubicBezTo>
                    <a:pt x="288" y="292"/>
                    <a:pt x="288" y="292"/>
                    <a:pt x="288" y="292"/>
                  </a:cubicBezTo>
                  <a:cubicBezTo>
                    <a:pt x="288" y="291"/>
                    <a:pt x="288" y="291"/>
                    <a:pt x="288" y="291"/>
                  </a:cubicBezTo>
                  <a:cubicBezTo>
                    <a:pt x="288" y="291"/>
                    <a:pt x="288" y="291"/>
                    <a:pt x="288" y="291"/>
                  </a:cubicBezTo>
                  <a:cubicBezTo>
                    <a:pt x="289" y="291"/>
                    <a:pt x="289" y="291"/>
                    <a:pt x="289" y="291"/>
                  </a:cubicBezTo>
                  <a:cubicBezTo>
                    <a:pt x="289" y="291"/>
                    <a:pt x="289" y="291"/>
                    <a:pt x="289" y="291"/>
                  </a:cubicBezTo>
                  <a:cubicBezTo>
                    <a:pt x="289" y="290"/>
                    <a:pt x="289" y="290"/>
                    <a:pt x="289" y="290"/>
                  </a:cubicBezTo>
                  <a:cubicBezTo>
                    <a:pt x="288" y="290"/>
                    <a:pt x="288" y="290"/>
                    <a:pt x="288" y="290"/>
                  </a:cubicBezTo>
                  <a:cubicBezTo>
                    <a:pt x="288" y="290"/>
                    <a:pt x="288" y="290"/>
                    <a:pt x="288" y="290"/>
                  </a:cubicBezTo>
                  <a:cubicBezTo>
                    <a:pt x="286" y="288"/>
                    <a:pt x="286" y="288"/>
                    <a:pt x="286" y="288"/>
                  </a:cubicBezTo>
                  <a:cubicBezTo>
                    <a:pt x="285" y="287"/>
                    <a:pt x="285" y="287"/>
                    <a:pt x="285" y="287"/>
                  </a:cubicBezTo>
                  <a:cubicBezTo>
                    <a:pt x="285" y="287"/>
                    <a:pt x="285" y="287"/>
                    <a:pt x="285" y="287"/>
                  </a:cubicBezTo>
                  <a:cubicBezTo>
                    <a:pt x="284" y="286"/>
                    <a:pt x="284" y="286"/>
                    <a:pt x="284" y="286"/>
                  </a:cubicBezTo>
                  <a:cubicBezTo>
                    <a:pt x="284" y="286"/>
                    <a:pt x="284" y="286"/>
                    <a:pt x="284" y="286"/>
                  </a:cubicBezTo>
                  <a:cubicBezTo>
                    <a:pt x="284" y="286"/>
                    <a:pt x="284" y="286"/>
                    <a:pt x="284" y="286"/>
                  </a:cubicBezTo>
                  <a:cubicBezTo>
                    <a:pt x="284" y="287"/>
                    <a:pt x="284" y="287"/>
                    <a:pt x="284" y="287"/>
                  </a:cubicBezTo>
                  <a:cubicBezTo>
                    <a:pt x="284" y="288"/>
                    <a:pt x="284" y="288"/>
                    <a:pt x="284" y="288"/>
                  </a:cubicBezTo>
                  <a:cubicBezTo>
                    <a:pt x="283" y="289"/>
                    <a:pt x="283" y="289"/>
                    <a:pt x="283" y="289"/>
                  </a:cubicBezTo>
                  <a:cubicBezTo>
                    <a:pt x="284" y="290"/>
                    <a:pt x="284" y="290"/>
                    <a:pt x="284" y="290"/>
                  </a:cubicBezTo>
                  <a:cubicBezTo>
                    <a:pt x="284" y="291"/>
                    <a:pt x="284" y="291"/>
                    <a:pt x="284" y="291"/>
                  </a:cubicBezTo>
                  <a:cubicBezTo>
                    <a:pt x="285" y="292"/>
                    <a:pt x="285" y="292"/>
                    <a:pt x="285" y="292"/>
                  </a:cubicBezTo>
                  <a:cubicBezTo>
                    <a:pt x="285" y="293"/>
                    <a:pt x="285" y="293"/>
                    <a:pt x="285" y="293"/>
                  </a:cubicBezTo>
                  <a:cubicBezTo>
                    <a:pt x="285" y="293"/>
                    <a:pt x="285" y="293"/>
                    <a:pt x="285" y="293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3" y="294"/>
                    <a:pt x="283" y="294"/>
                    <a:pt x="283" y="294"/>
                  </a:cubicBezTo>
                  <a:cubicBezTo>
                    <a:pt x="283" y="294"/>
                    <a:pt x="283" y="294"/>
                    <a:pt x="283" y="294"/>
                  </a:cubicBezTo>
                  <a:cubicBezTo>
                    <a:pt x="283" y="294"/>
                    <a:pt x="283" y="294"/>
                    <a:pt x="283" y="294"/>
                  </a:cubicBezTo>
                  <a:cubicBezTo>
                    <a:pt x="283" y="294"/>
                    <a:pt x="283" y="294"/>
                    <a:pt x="283" y="294"/>
                  </a:cubicBezTo>
                  <a:cubicBezTo>
                    <a:pt x="283" y="293"/>
                    <a:pt x="283" y="293"/>
                    <a:pt x="283" y="293"/>
                  </a:cubicBezTo>
                  <a:cubicBezTo>
                    <a:pt x="283" y="293"/>
                    <a:pt x="283" y="293"/>
                    <a:pt x="283" y="293"/>
                  </a:cubicBezTo>
                  <a:cubicBezTo>
                    <a:pt x="282" y="293"/>
                    <a:pt x="282" y="293"/>
                    <a:pt x="282" y="293"/>
                  </a:cubicBezTo>
                  <a:cubicBezTo>
                    <a:pt x="282" y="292"/>
                    <a:pt x="282" y="292"/>
                    <a:pt x="282" y="292"/>
                  </a:cubicBezTo>
                  <a:cubicBezTo>
                    <a:pt x="282" y="292"/>
                    <a:pt x="282" y="292"/>
                    <a:pt x="282" y="292"/>
                  </a:cubicBezTo>
                  <a:cubicBezTo>
                    <a:pt x="282" y="292"/>
                    <a:pt x="282" y="292"/>
                    <a:pt x="282" y="292"/>
                  </a:cubicBezTo>
                  <a:cubicBezTo>
                    <a:pt x="282" y="292"/>
                    <a:pt x="282" y="292"/>
                    <a:pt x="282" y="292"/>
                  </a:cubicBezTo>
                  <a:cubicBezTo>
                    <a:pt x="281" y="291"/>
                    <a:pt x="281" y="291"/>
                    <a:pt x="281" y="291"/>
                  </a:cubicBezTo>
                  <a:cubicBezTo>
                    <a:pt x="281" y="291"/>
                    <a:pt x="281" y="291"/>
                    <a:pt x="281" y="291"/>
                  </a:cubicBezTo>
                  <a:cubicBezTo>
                    <a:pt x="281" y="290"/>
                    <a:pt x="281" y="290"/>
                    <a:pt x="281" y="290"/>
                  </a:cubicBezTo>
                  <a:cubicBezTo>
                    <a:pt x="281" y="290"/>
                    <a:pt x="281" y="290"/>
                    <a:pt x="281" y="290"/>
                  </a:cubicBezTo>
                  <a:cubicBezTo>
                    <a:pt x="281" y="290"/>
                    <a:pt x="281" y="290"/>
                    <a:pt x="281" y="290"/>
                  </a:cubicBezTo>
                  <a:cubicBezTo>
                    <a:pt x="279" y="290"/>
                    <a:pt x="279" y="290"/>
                    <a:pt x="279" y="290"/>
                  </a:cubicBezTo>
                  <a:cubicBezTo>
                    <a:pt x="279" y="290"/>
                    <a:pt x="279" y="290"/>
                    <a:pt x="279" y="290"/>
                  </a:cubicBezTo>
                  <a:cubicBezTo>
                    <a:pt x="279" y="291"/>
                    <a:pt x="279" y="291"/>
                    <a:pt x="279" y="291"/>
                  </a:cubicBezTo>
                  <a:cubicBezTo>
                    <a:pt x="278" y="291"/>
                    <a:pt x="278" y="291"/>
                    <a:pt x="278" y="291"/>
                  </a:cubicBezTo>
                  <a:cubicBezTo>
                    <a:pt x="277" y="291"/>
                    <a:pt x="277" y="291"/>
                    <a:pt x="277" y="291"/>
                  </a:cubicBezTo>
                  <a:cubicBezTo>
                    <a:pt x="277" y="291"/>
                    <a:pt x="277" y="291"/>
                    <a:pt x="277" y="291"/>
                  </a:cubicBezTo>
                  <a:cubicBezTo>
                    <a:pt x="277" y="290"/>
                    <a:pt x="277" y="290"/>
                    <a:pt x="277" y="290"/>
                  </a:cubicBezTo>
                  <a:cubicBezTo>
                    <a:pt x="278" y="291"/>
                    <a:pt x="278" y="291"/>
                    <a:pt x="278" y="291"/>
                  </a:cubicBezTo>
                  <a:cubicBezTo>
                    <a:pt x="278" y="290"/>
                    <a:pt x="278" y="290"/>
                    <a:pt x="278" y="290"/>
                  </a:cubicBezTo>
                  <a:cubicBezTo>
                    <a:pt x="278" y="290"/>
                    <a:pt x="278" y="290"/>
                    <a:pt x="278" y="290"/>
                  </a:cubicBezTo>
                  <a:cubicBezTo>
                    <a:pt x="277" y="290"/>
                    <a:pt x="277" y="290"/>
                    <a:pt x="277" y="290"/>
                  </a:cubicBezTo>
                  <a:cubicBezTo>
                    <a:pt x="277" y="290"/>
                    <a:pt x="277" y="290"/>
                    <a:pt x="277" y="290"/>
                  </a:cubicBezTo>
                  <a:cubicBezTo>
                    <a:pt x="277" y="290"/>
                    <a:pt x="277" y="290"/>
                    <a:pt x="277" y="290"/>
                  </a:cubicBezTo>
                  <a:cubicBezTo>
                    <a:pt x="277" y="290"/>
                    <a:pt x="277" y="290"/>
                    <a:pt x="277" y="290"/>
                  </a:cubicBezTo>
                  <a:cubicBezTo>
                    <a:pt x="277" y="289"/>
                    <a:pt x="277" y="289"/>
                    <a:pt x="277" y="289"/>
                  </a:cubicBezTo>
                  <a:cubicBezTo>
                    <a:pt x="277" y="289"/>
                    <a:pt x="277" y="289"/>
                    <a:pt x="277" y="289"/>
                  </a:cubicBezTo>
                  <a:cubicBezTo>
                    <a:pt x="279" y="289"/>
                    <a:pt x="279" y="289"/>
                    <a:pt x="279" y="289"/>
                  </a:cubicBezTo>
                  <a:cubicBezTo>
                    <a:pt x="280" y="288"/>
                    <a:pt x="280" y="288"/>
                    <a:pt x="280" y="288"/>
                  </a:cubicBezTo>
                  <a:cubicBezTo>
                    <a:pt x="280" y="288"/>
                    <a:pt x="280" y="288"/>
                    <a:pt x="280" y="288"/>
                  </a:cubicBezTo>
                  <a:cubicBezTo>
                    <a:pt x="280" y="288"/>
                    <a:pt x="280" y="288"/>
                    <a:pt x="280" y="288"/>
                  </a:cubicBezTo>
                  <a:cubicBezTo>
                    <a:pt x="280" y="288"/>
                    <a:pt x="280" y="288"/>
                    <a:pt x="280" y="288"/>
                  </a:cubicBezTo>
                  <a:cubicBezTo>
                    <a:pt x="280" y="287"/>
                    <a:pt x="280" y="287"/>
                    <a:pt x="280" y="287"/>
                  </a:cubicBezTo>
                  <a:cubicBezTo>
                    <a:pt x="280" y="286"/>
                    <a:pt x="280" y="286"/>
                    <a:pt x="280" y="286"/>
                  </a:cubicBezTo>
                  <a:cubicBezTo>
                    <a:pt x="280" y="285"/>
                    <a:pt x="280" y="285"/>
                    <a:pt x="280" y="285"/>
                  </a:cubicBezTo>
                  <a:cubicBezTo>
                    <a:pt x="281" y="284"/>
                    <a:pt x="281" y="284"/>
                    <a:pt x="281" y="284"/>
                  </a:cubicBezTo>
                  <a:cubicBezTo>
                    <a:pt x="281" y="284"/>
                    <a:pt x="281" y="284"/>
                    <a:pt x="281" y="284"/>
                  </a:cubicBezTo>
                  <a:cubicBezTo>
                    <a:pt x="280" y="283"/>
                    <a:pt x="280" y="283"/>
                    <a:pt x="280" y="283"/>
                  </a:cubicBezTo>
                  <a:cubicBezTo>
                    <a:pt x="280" y="283"/>
                    <a:pt x="280" y="283"/>
                    <a:pt x="280" y="283"/>
                  </a:cubicBezTo>
                  <a:cubicBezTo>
                    <a:pt x="279" y="283"/>
                    <a:pt x="279" y="283"/>
                    <a:pt x="279" y="283"/>
                  </a:cubicBezTo>
                  <a:cubicBezTo>
                    <a:pt x="278" y="282"/>
                    <a:pt x="278" y="282"/>
                    <a:pt x="278" y="282"/>
                  </a:cubicBezTo>
                  <a:cubicBezTo>
                    <a:pt x="278" y="281"/>
                    <a:pt x="278" y="281"/>
                    <a:pt x="278" y="281"/>
                  </a:cubicBezTo>
                  <a:cubicBezTo>
                    <a:pt x="277" y="281"/>
                    <a:pt x="277" y="281"/>
                    <a:pt x="277" y="281"/>
                  </a:cubicBezTo>
                  <a:cubicBezTo>
                    <a:pt x="277" y="281"/>
                    <a:pt x="277" y="281"/>
                    <a:pt x="277" y="281"/>
                  </a:cubicBezTo>
                  <a:cubicBezTo>
                    <a:pt x="277" y="281"/>
                    <a:pt x="277" y="281"/>
                    <a:pt x="277" y="281"/>
                  </a:cubicBezTo>
                  <a:cubicBezTo>
                    <a:pt x="277" y="282"/>
                    <a:pt x="277" y="282"/>
                    <a:pt x="277" y="282"/>
                  </a:cubicBezTo>
                  <a:cubicBezTo>
                    <a:pt x="277" y="281"/>
                    <a:pt x="277" y="281"/>
                    <a:pt x="277" y="281"/>
                  </a:cubicBezTo>
                  <a:cubicBezTo>
                    <a:pt x="277" y="282"/>
                    <a:pt x="277" y="282"/>
                    <a:pt x="277" y="282"/>
                  </a:cubicBezTo>
                  <a:cubicBezTo>
                    <a:pt x="277" y="282"/>
                    <a:pt x="277" y="282"/>
                    <a:pt x="277" y="282"/>
                  </a:cubicBezTo>
                  <a:cubicBezTo>
                    <a:pt x="277" y="282"/>
                    <a:pt x="277" y="282"/>
                    <a:pt x="277" y="282"/>
                  </a:cubicBezTo>
                  <a:cubicBezTo>
                    <a:pt x="277" y="282"/>
                    <a:pt x="277" y="282"/>
                    <a:pt x="277" y="282"/>
                  </a:cubicBezTo>
                  <a:cubicBezTo>
                    <a:pt x="277" y="283"/>
                    <a:pt x="277" y="283"/>
                    <a:pt x="277" y="283"/>
                  </a:cubicBezTo>
                  <a:cubicBezTo>
                    <a:pt x="276" y="283"/>
                    <a:pt x="276" y="283"/>
                    <a:pt x="276" y="283"/>
                  </a:cubicBezTo>
                  <a:cubicBezTo>
                    <a:pt x="276" y="283"/>
                    <a:pt x="276" y="283"/>
                    <a:pt x="276" y="283"/>
                  </a:cubicBezTo>
                  <a:cubicBezTo>
                    <a:pt x="276" y="283"/>
                    <a:pt x="276" y="283"/>
                    <a:pt x="276" y="283"/>
                  </a:cubicBezTo>
                  <a:cubicBezTo>
                    <a:pt x="276" y="284"/>
                    <a:pt x="276" y="284"/>
                    <a:pt x="276" y="284"/>
                  </a:cubicBezTo>
                  <a:cubicBezTo>
                    <a:pt x="276" y="284"/>
                    <a:pt x="276" y="284"/>
                    <a:pt x="276" y="284"/>
                  </a:cubicBezTo>
                  <a:cubicBezTo>
                    <a:pt x="276" y="284"/>
                    <a:pt x="276" y="284"/>
                    <a:pt x="276" y="284"/>
                  </a:cubicBezTo>
                  <a:cubicBezTo>
                    <a:pt x="276" y="284"/>
                    <a:pt x="276" y="284"/>
                    <a:pt x="276" y="284"/>
                  </a:cubicBezTo>
                  <a:cubicBezTo>
                    <a:pt x="276" y="283"/>
                    <a:pt x="276" y="283"/>
                    <a:pt x="276" y="283"/>
                  </a:cubicBezTo>
                  <a:cubicBezTo>
                    <a:pt x="276" y="283"/>
                    <a:pt x="276" y="283"/>
                    <a:pt x="276" y="283"/>
                  </a:cubicBezTo>
                  <a:cubicBezTo>
                    <a:pt x="276" y="283"/>
                    <a:pt x="276" y="283"/>
                    <a:pt x="276" y="283"/>
                  </a:cubicBezTo>
                  <a:cubicBezTo>
                    <a:pt x="276" y="283"/>
                    <a:pt x="276" y="283"/>
                    <a:pt x="276" y="283"/>
                  </a:cubicBezTo>
                  <a:cubicBezTo>
                    <a:pt x="276" y="282"/>
                    <a:pt x="276" y="282"/>
                    <a:pt x="276" y="282"/>
                  </a:cubicBezTo>
                  <a:cubicBezTo>
                    <a:pt x="276" y="281"/>
                    <a:pt x="276" y="281"/>
                    <a:pt x="276" y="281"/>
                  </a:cubicBezTo>
                  <a:cubicBezTo>
                    <a:pt x="276" y="280"/>
                    <a:pt x="276" y="280"/>
                    <a:pt x="276" y="280"/>
                  </a:cubicBezTo>
                  <a:cubicBezTo>
                    <a:pt x="275" y="279"/>
                    <a:pt x="275" y="279"/>
                    <a:pt x="275" y="279"/>
                  </a:cubicBezTo>
                  <a:cubicBezTo>
                    <a:pt x="275" y="279"/>
                    <a:pt x="275" y="279"/>
                    <a:pt x="275" y="279"/>
                  </a:cubicBezTo>
                  <a:cubicBezTo>
                    <a:pt x="275" y="279"/>
                    <a:pt x="275" y="279"/>
                    <a:pt x="275" y="279"/>
                  </a:cubicBezTo>
                  <a:cubicBezTo>
                    <a:pt x="275" y="279"/>
                    <a:pt x="275" y="279"/>
                    <a:pt x="275" y="279"/>
                  </a:cubicBezTo>
                  <a:cubicBezTo>
                    <a:pt x="275" y="278"/>
                    <a:pt x="275" y="278"/>
                    <a:pt x="275" y="278"/>
                  </a:cubicBezTo>
                  <a:cubicBezTo>
                    <a:pt x="275" y="278"/>
                    <a:pt x="275" y="278"/>
                    <a:pt x="275" y="278"/>
                  </a:cubicBezTo>
                  <a:cubicBezTo>
                    <a:pt x="274" y="278"/>
                    <a:pt x="274" y="278"/>
                    <a:pt x="274" y="278"/>
                  </a:cubicBezTo>
                  <a:cubicBezTo>
                    <a:pt x="274" y="278"/>
                    <a:pt x="274" y="278"/>
                    <a:pt x="274" y="278"/>
                  </a:cubicBezTo>
                  <a:cubicBezTo>
                    <a:pt x="274" y="278"/>
                    <a:pt x="274" y="278"/>
                    <a:pt x="274" y="278"/>
                  </a:cubicBezTo>
                  <a:cubicBezTo>
                    <a:pt x="274" y="277"/>
                    <a:pt x="274" y="277"/>
                    <a:pt x="274" y="277"/>
                  </a:cubicBezTo>
                  <a:cubicBezTo>
                    <a:pt x="274" y="277"/>
                    <a:pt x="274" y="277"/>
                    <a:pt x="274" y="277"/>
                  </a:cubicBezTo>
                  <a:cubicBezTo>
                    <a:pt x="274" y="277"/>
                    <a:pt x="274" y="277"/>
                    <a:pt x="274" y="277"/>
                  </a:cubicBezTo>
                  <a:cubicBezTo>
                    <a:pt x="273" y="277"/>
                    <a:pt x="273" y="277"/>
                    <a:pt x="273" y="277"/>
                  </a:cubicBezTo>
                  <a:cubicBezTo>
                    <a:pt x="273" y="277"/>
                    <a:pt x="273" y="277"/>
                    <a:pt x="273" y="277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73" y="279"/>
                    <a:pt x="273" y="279"/>
                    <a:pt x="273" y="279"/>
                  </a:cubicBezTo>
                  <a:cubicBezTo>
                    <a:pt x="273" y="279"/>
                    <a:pt x="273" y="279"/>
                    <a:pt x="273" y="279"/>
                  </a:cubicBezTo>
                  <a:cubicBezTo>
                    <a:pt x="272" y="279"/>
                    <a:pt x="272" y="279"/>
                    <a:pt x="272" y="279"/>
                  </a:cubicBezTo>
                  <a:cubicBezTo>
                    <a:pt x="272" y="279"/>
                    <a:pt x="272" y="279"/>
                    <a:pt x="272" y="279"/>
                  </a:cubicBezTo>
                  <a:cubicBezTo>
                    <a:pt x="272" y="279"/>
                    <a:pt x="272" y="279"/>
                    <a:pt x="272" y="279"/>
                  </a:cubicBezTo>
                  <a:cubicBezTo>
                    <a:pt x="272" y="278"/>
                    <a:pt x="272" y="278"/>
                    <a:pt x="272" y="278"/>
                  </a:cubicBezTo>
                  <a:cubicBezTo>
                    <a:pt x="271" y="278"/>
                    <a:pt x="271" y="278"/>
                    <a:pt x="271" y="278"/>
                  </a:cubicBezTo>
                  <a:cubicBezTo>
                    <a:pt x="271" y="278"/>
                    <a:pt x="271" y="278"/>
                    <a:pt x="271" y="278"/>
                  </a:cubicBezTo>
                  <a:cubicBezTo>
                    <a:pt x="271" y="279"/>
                    <a:pt x="271" y="279"/>
                    <a:pt x="271" y="279"/>
                  </a:cubicBezTo>
                  <a:cubicBezTo>
                    <a:pt x="271" y="279"/>
                    <a:pt x="271" y="279"/>
                    <a:pt x="271" y="279"/>
                  </a:cubicBezTo>
                  <a:cubicBezTo>
                    <a:pt x="270" y="280"/>
                    <a:pt x="270" y="280"/>
                    <a:pt x="270" y="280"/>
                  </a:cubicBezTo>
                  <a:cubicBezTo>
                    <a:pt x="270" y="281"/>
                    <a:pt x="270" y="281"/>
                    <a:pt x="270" y="281"/>
                  </a:cubicBezTo>
                  <a:cubicBezTo>
                    <a:pt x="270" y="281"/>
                    <a:pt x="270" y="281"/>
                    <a:pt x="270" y="281"/>
                  </a:cubicBezTo>
                  <a:cubicBezTo>
                    <a:pt x="270" y="280"/>
                    <a:pt x="270" y="280"/>
                    <a:pt x="270" y="280"/>
                  </a:cubicBezTo>
                  <a:cubicBezTo>
                    <a:pt x="270" y="279"/>
                    <a:pt x="270" y="279"/>
                    <a:pt x="270" y="279"/>
                  </a:cubicBezTo>
                  <a:cubicBezTo>
                    <a:pt x="270" y="279"/>
                    <a:pt x="270" y="279"/>
                    <a:pt x="270" y="279"/>
                  </a:cubicBezTo>
                  <a:cubicBezTo>
                    <a:pt x="270" y="279"/>
                    <a:pt x="270" y="279"/>
                    <a:pt x="270" y="279"/>
                  </a:cubicBezTo>
                  <a:cubicBezTo>
                    <a:pt x="270" y="278"/>
                    <a:pt x="270" y="278"/>
                    <a:pt x="270" y="278"/>
                  </a:cubicBezTo>
                  <a:cubicBezTo>
                    <a:pt x="270" y="278"/>
                    <a:pt x="270" y="278"/>
                    <a:pt x="270" y="278"/>
                  </a:cubicBezTo>
                  <a:cubicBezTo>
                    <a:pt x="270" y="278"/>
                    <a:pt x="270" y="278"/>
                    <a:pt x="270" y="278"/>
                  </a:cubicBezTo>
                  <a:cubicBezTo>
                    <a:pt x="269" y="278"/>
                    <a:pt x="269" y="278"/>
                    <a:pt x="269" y="278"/>
                  </a:cubicBezTo>
                  <a:cubicBezTo>
                    <a:pt x="269" y="279"/>
                    <a:pt x="269" y="279"/>
                    <a:pt x="269" y="279"/>
                  </a:cubicBezTo>
                  <a:cubicBezTo>
                    <a:pt x="268" y="279"/>
                    <a:pt x="268" y="279"/>
                    <a:pt x="268" y="279"/>
                  </a:cubicBezTo>
                  <a:cubicBezTo>
                    <a:pt x="268" y="279"/>
                    <a:pt x="268" y="279"/>
                    <a:pt x="268" y="279"/>
                  </a:cubicBezTo>
                  <a:cubicBezTo>
                    <a:pt x="268" y="279"/>
                    <a:pt x="268" y="279"/>
                    <a:pt x="268" y="279"/>
                  </a:cubicBezTo>
                  <a:cubicBezTo>
                    <a:pt x="268" y="278"/>
                    <a:pt x="268" y="278"/>
                    <a:pt x="268" y="278"/>
                  </a:cubicBezTo>
                  <a:cubicBezTo>
                    <a:pt x="268" y="278"/>
                    <a:pt x="268" y="278"/>
                    <a:pt x="268" y="278"/>
                  </a:cubicBezTo>
                  <a:cubicBezTo>
                    <a:pt x="268" y="278"/>
                    <a:pt x="268" y="278"/>
                    <a:pt x="268" y="278"/>
                  </a:cubicBezTo>
                  <a:cubicBezTo>
                    <a:pt x="268" y="278"/>
                    <a:pt x="268" y="278"/>
                    <a:pt x="268" y="278"/>
                  </a:cubicBezTo>
                  <a:cubicBezTo>
                    <a:pt x="268" y="278"/>
                    <a:pt x="268" y="278"/>
                    <a:pt x="268" y="278"/>
                  </a:cubicBezTo>
                  <a:cubicBezTo>
                    <a:pt x="267" y="278"/>
                    <a:pt x="267" y="278"/>
                    <a:pt x="267" y="278"/>
                  </a:cubicBezTo>
                  <a:cubicBezTo>
                    <a:pt x="267" y="278"/>
                    <a:pt x="267" y="278"/>
                    <a:pt x="267" y="278"/>
                  </a:cubicBezTo>
                  <a:cubicBezTo>
                    <a:pt x="267" y="279"/>
                    <a:pt x="267" y="279"/>
                    <a:pt x="267" y="279"/>
                  </a:cubicBezTo>
                  <a:cubicBezTo>
                    <a:pt x="267" y="279"/>
                    <a:pt x="267" y="279"/>
                    <a:pt x="267" y="279"/>
                  </a:cubicBezTo>
                  <a:cubicBezTo>
                    <a:pt x="267" y="280"/>
                    <a:pt x="267" y="280"/>
                    <a:pt x="267" y="280"/>
                  </a:cubicBezTo>
                  <a:cubicBezTo>
                    <a:pt x="266" y="281"/>
                    <a:pt x="266" y="281"/>
                    <a:pt x="266" y="281"/>
                  </a:cubicBezTo>
                  <a:cubicBezTo>
                    <a:pt x="266" y="281"/>
                    <a:pt x="266" y="281"/>
                    <a:pt x="266" y="281"/>
                  </a:cubicBezTo>
                  <a:cubicBezTo>
                    <a:pt x="266" y="281"/>
                    <a:pt x="266" y="281"/>
                    <a:pt x="266" y="281"/>
                  </a:cubicBezTo>
                  <a:cubicBezTo>
                    <a:pt x="266" y="282"/>
                    <a:pt x="266" y="282"/>
                    <a:pt x="266" y="282"/>
                  </a:cubicBezTo>
                  <a:cubicBezTo>
                    <a:pt x="266" y="282"/>
                    <a:pt x="266" y="282"/>
                    <a:pt x="266" y="282"/>
                  </a:cubicBezTo>
                  <a:cubicBezTo>
                    <a:pt x="266" y="283"/>
                    <a:pt x="266" y="283"/>
                    <a:pt x="266" y="283"/>
                  </a:cubicBezTo>
                  <a:cubicBezTo>
                    <a:pt x="266" y="283"/>
                    <a:pt x="266" y="283"/>
                    <a:pt x="266" y="283"/>
                  </a:cubicBezTo>
                  <a:cubicBezTo>
                    <a:pt x="266" y="283"/>
                    <a:pt x="266" y="283"/>
                    <a:pt x="266" y="283"/>
                  </a:cubicBezTo>
                  <a:cubicBezTo>
                    <a:pt x="265" y="283"/>
                    <a:pt x="265" y="283"/>
                    <a:pt x="265" y="283"/>
                  </a:cubicBezTo>
                  <a:cubicBezTo>
                    <a:pt x="265" y="283"/>
                    <a:pt x="265" y="283"/>
                    <a:pt x="265" y="283"/>
                  </a:cubicBezTo>
                  <a:cubicBezTo>
                    <a:pt x="265" y="282"/>
                    <a:pt x="265" y="282"/>
                    <a:pt x="265" y="282"/>
                  </a:cubicBezTo>
                  <a:cubicBezTo>
                    <a:pt x="265" y="282"/>
                    <a:pt x="265" y="282"/>
                    <a:pt x="265" y="282"/>
                  </a:cubicBezTo>
                  <a:cubicBezTo>
                    <a:pt x="265" y="281"/>
                    <a:pt x="265" y="281"/>
                    <a:pt x="265" y="281"/>
                  </a:cubicBezTo>
                  <a:cubicBezTo>
                    <a:pt x="265" y="281"/>
                    <a:pt x="265" y="281"/>
                    <a:pt x="265" y="281"/>
                  </a:cubicBezTo>
                  <a:cubicBezTo>
                    <a:pt x="265" y="281"/>
                    <a:pt x="265" y="281"/>
                    <a:pt x="265" y="281"/>
                  </a:cubicBezTo>
                  <a:cubicBezTo>
                    <a:pt x="266" y="280"/>
                    <a:pt x="266" y="280"/>
                    <a:pt x="266" y="280"/>
                  </a:cubicBezTo>
                  <a:cubicBezTo>
                    <a:pt x="266" y="280"/>
                    <a:pt x="266" y="280"/>
                    <a:pt x="266" y="280"/>
                  </a:cubicBezTo>
                  <a:cubicBezTo>
                    <a:pt x="267" y="280"/>
                    <a:pt x="267" y="280"/>
                    <a:pt x="267" y="280"/>
                  </a:cubicBezTo>
                  <a:cubicBezTo>
                    <a:pt x="266" y="279"/>
                    <a:pt x="266" y="279"/>
                    <a:pt x="266" y="279"/>
                  </a:cubicBezTo>
                  <a:cubicBezTo>
                    <a:pt x="266" y="279"/>
                    <a:pt x="266" y="279"/>
                    <a:pt x="266" y="279"/>
                  </a:cubicBezTo>
                  <a:cubicBezTo>
                    <a:pt x="266" y="279"/>
                    <a:pt x="266" y="279"/>
                    <a:pt x="266" y="279"/>
                  </a:cubicBezTo>
                  <a:cubicBezTo>
                    <a:pt x="266" y="279"/>
                    <a:pt x="266" y="279"/>
                    <a:pt x="266" y="279"/>
                  </a:cubicBezTo>
                  <a:cubicBezTo>
                    <a:pt x="266" y="278"/>
                    <a:pt x="266" y="278"/>
                    <a:pt x="266" y="278"/>
                  </a:cubicBezTo>
                  <a:cubicBezTo>
                    <a:pt x="265" y="278"/>
                    <a:pt x="265" y="278"/>
                    <a:pt x="265" y="278"/>
                  </a:cubicBezTo>
                  <a:cubicBezTo>
                    <a:pt x="266" y="278"/>
                    <a:pt x="266" y="278"/>
                    <a:pt x="266" y="278"/>
                  </a:cubicBezTo>
                  <a:cubicBezTo>
                    <a:pt x="266" y="278"/>
                    <a:pt x="266" y="278"/>
                    <a:pt x="266" y="278"/>
                  </a:cubicBezTo>
                  <a:cubicBezTo>
                    <a:pt x="266" y="278"/>
                    <a:pt x="266" y="278"/>
                    <a:pt x="266" y="278"/>
                  </a:cubicBezTo>
                  <a:cubicBezTo>
                    <a:pt x="266" y="277"/>
                    <a:pt x="266" y="277"/>
                    <a:pt x="266" y="277"/>
                  </a:cubicBezTo>
                  <a:cubicBezTo>
                    <a:pt x="265" y="278"/>
                    <a:pt x="265" y="278"/>
                    <a:pt x="265" y="278"/>
                  </a:cubicBezTo>
                  <a:cubicBezTo>
                    <a:pt x="265" y="277"/>
                    <a:pt x="265" y="277"/>
                    <a:pt x="265" y="277"/>
                  </a:cubicBezTo>
                  <a:cubicBezTo>
                    <a:pt x="265" y="277"/>
                    <a:pt x="265" y="277"/>
                    <a:pt x="265" y="277"/>
                  </a:cubicBezTo>
                  <a:cubicBezTo>
                    <a:pt x="267" y="277"/>
                    <a:pt x="269" y="277"/>
                    <a:pt x="271" y="276"/>
                  </a:cubicBezTo>
                  <a:cubicBezTo>
                    <a:pt x="272" y="276"/>
                    <a:pt x="272" y="276"/>
                    <a:pt x="272" y="276"/>
                  </a:cubicBezTo>
                  <a:cubicBezTo>
                    <a:pt x="272" y="275"/>
                    <a:pt x="272" y="275"/>
                    <a:pt x="272" y="275"/>
                  </a:cubicBezTo>
                  <a:cubicBezTo>
                    <a:pt x="269" y="275"/>
                    <a:pt x="269" y="275"/>
                    <a:pt x="269" y="275"/>
                  </a:cubicBezTo>
                  <a:cubicBezTo>
                    <a:pt x="269" y="275"/>
                    <a:pt x="269" y="275"/>
                    <a:pt x="269" y="275"/>
                  </a:cubicBezTo>
                  <a:cubicBezTo>
                    <a:pt x="268" y="275"/>
                    <a:pt x="268" y="275"/>
                    <a:pt x="268" y="275"/>
                  </a:cubicBezTo>
                  <a:cubicBezTo>
                    <a:pt x="268" y="276"/>
                    <a:pt x="268" y="276"/>
                    <a:pt x="268" y="276"/>
                  </a:cubicBezTo>
                  <a:cubicBezTo>
                    <a:pt x="268" y="276"/>
                    <a:pt x="268" y="276"/>
                    <a:pt x="268" y="276"/>
                  </a:cubicBezTo>
                  <a:cubicBezTo>
                    <a:pt x="267" y="276"/>
                    <a:pt x="267" y="276"/>
                    <a:pt x="267" y="276"/>
                  </a:cubicBezTo>
                  <a:cubicBezTo>
                    <a:pt x="267" y="275"/>
                    <a:pt x="267" y="275"/>
                    <a:pt x="267" y="275"/>
                  </a:cubicBezTo>
                  <a:cubicBezTo>
                    <a:pt x="267" y="275"/>
                    <a:pt x="267" y="275"/>
                    <a:pt x="267" y="275"/>
                  </a:cubicBezTo>
                  <a:cubicBezTo>
                    <a:pt x="267" y="275"/>
                    <a:pt x="267" y="275"/>
                    <a:pt x="267" y="275"/>
                  </a:cubicBezTo>
                  <a:cubicBezTo>
                    <a:pt x="268" y="275"/>
                    <a:pt x="268" y="275"/>
                    <a:pt x="268" y="275"/>
                  </a:cubicBezTo>
                  <a:cubicBezTo>
                    <a:pt x="268" y="275"/>
                    <a:pt x="268" y="275"/>
                    <a:pt x="268" y="275"/>
                  </a:cubicBezTo>
                  <a:cubicBezTo>
                    <a:pt x="268" y="275"/>
                    <a:pt x="268" y="275"/>
                    <a:pt x="268" y="275"/>
                  </a:cubicBezTo>
                  <a:cubicBezTo>
                    <a:pt x="268" y="275"/>
                    <a:pt x="268" y="275"/>
                    <a:pt x="268" y="275"/>
                  </a:cubicBezTo>
                  <a:cubicBezTo>
                    <a:pt x="268" y="274"/>
                    <a:pt x="268" y="274"/>
                    <a:pt x="268" y="274"/>
                  </a:cubicBezTo>
                  <a:cubicBezTo>
                    <a:pt x="268" y="274"/>
                    <a:pt x="268" y="274"/>
                    <a:pt x="268" y="274"/>
                  </a:cubicBezTo>
                  <a:cubicBezTo>
                    <a:pt x="268" y="274"/>
                    <a:pt x="268" y="274"/>
                    <a:pt x="268" y="274"/>
                  </a:cubicBezTo>
                  <a:cubicBezTo>
                    <a:pt x="268" y="274"/>
                    <a:pt x="268" y="274"/>
                    <a:pt x="268" y="274"/>
                  </a:cubicBezTo>
                  <a:cubicBezTo>
                    <a:pt x="268" y="274"/>
                    <a:pt x="268" y="274"/>
                    <a:pt x="268" y="274"/>
                  </a:cubicBezTo>
                  <a:cubicBezTo>
                    <a:pt x="268" y="274"/>
                    <a:pt x="268" y="274"/>
                    <a:pt x="268" y="274"/>
                  </a:cubicBezTo>
                  <a:cubicBezTo>
                    <a:pt x="267" y="274"/>
                    <a:pt x="267" y="274"/>
                    <a:pt x="267" y="274"/>
                  </a:cubicBezTo>
                  <a:cubicBezTo>
                    <a:pt x="264" y="273"/>
                    <a:pt x="264" y="273"/>
                    <a:pt x="264" y="273"/>
                  </a:cubicBezTo>
                  <a:cubicBezTo>
                    <a:pt x="263" y="274"/>
                    <a:pt x="263" y="274"/>
                    <a:pt x="263" y="274"/>
                  </a:cubicBezTo>
                  <a:cubicBezTo>
                    <a:pt x="263" y="273"/>
                    <a:pt x="263" y="273"/>
                    <a:pt x="263" y="273"/>
                  </a:cubicBezTo>
                  <a:cubicBezTo>
                    <a:pt x="262" y="273"/>
                    <a:pt x="262" y="273"/>
                    <a:pt x="262" y="273"/>
                  </a:cubicBezTo>
                  <a:cubicBezTo>
                    <a:pt x="263" y="273"/>
                    <a:pt x="263" y="273"/>
                    <a:pt x="263" y="273"/>
                  </a:cubicBezTo>
                  <a:cubicBezTo>
                    <a:pt x="263" y="273"/>
                    <a:pt x="263" y="273"/>
                    <a:pt x="263" y="273"/>
                  </a:cubicBezTo>
                  <a:cubicBezTo>
                    <a:pt x="263" y="272"/>
                    <a:pt x="263" y="272"/>
                    <a:pt x="263" y="272"/>
                  </a:cubicBezTo>
                  <a:cubicBezTo>
                    <a:pt x="264" y="272"/>
                    <a:pt x="264" y="272"/>
                    <a:pt x="264" y="272"/>
                  </a:cubicBezTo>
                  <a:cubicBezTo>
                    <a:pt x="263" y="271"/>
                    <a:pt x="263" y="271"/>
                    <a:pt x="263" y="271"/>
                  </a:cubicBezTo>
                  <a:cubicBezTo>
                    <a:pt x="262" y="271"/>
                    <a:pt x="262" y="271"/>
                    <a:pt x="262" y="271"/>
                  </a:cubicBezTo>
                  <a:cubicBezTo>
                    <a:pt x="262" y="270"/>
                    <a:pt x="262" y="270"/>
                    <a:pt x="262" y="270"/>
                  </a:cubicBezTo>
                  <a:cubicBezTo>
                    <a:pt x="261" y="270"/>
                    <a:pt x="261" y="270"/>
                    <a:pt x="261" y="270"/>
                  </a:cubicBezTo>
                  <a:cubicBezTo>
                    <a:pt x="261" y="270"/>
                    <a:pt x="261" y="270"/>
                    <a:pt x="261" y="270"/>
                  </a:cubicBezTo>
                  <a:cubicBezTo>
                    <a:pt x="261" y="270"/>
                    <a:pt x="261" y="270"/>
                    <a:pt x="261" y="270"/>
                  </a:cubicBezTo>
                  <a:cubicBezTo>
                    <a:pt x="264" y="271"/>
                    <a:pt x="264" y="271"/>
                    <a:pt x="264" y="271"/>
                  </a:cubicBezTo>
                  <a:cubicBezTo>
                    <a:pt x="264" y="272"/>
                    <a:pt x="264" y="272"/>
                    <a:pt x="264" y="272"/>
                  </a:cubicBezTo>
                  <a:cubicBezTo>
                    <a:pt x="267" y="272"/>
                    <a:pt x="269" y="273"/>
                    <a:pt x="271" y="273"/>
                  </a:cubicBezTo>
                  <a:cubicBezTo>
                    <a:pt x="272" y="273"/>
                    <a:pt x="272" y="273"/>
                    <a:pt x="272" y="273"/>
                  </a:cubicBezTo>
                  <a:cubicBezTo>
                    <a:pt x="272" y="273"/>
                    <a:pt x="272" y="273"/>
                    <a:pt x="272" y="273"/>
                  </a:cubicBezTo>
                  <a:cubicBezTo>
                    <a:pt x="273" y="273"/>
                    <a:pt x="273" y="273"/>
                    <a:pt x="273" y="273"/>
                  </a:cubicBezTo>
                  <a:cubicBezTo>
                    <a:pt x="272" y="273"/>
                    <a:pt x="272" y="273"/>
                    <a:pt x="272" y="273"/>
                  </a:cubicBezTo>
                  <a:cubicBezTo>
                    <a:pt x="270" y="272"/>
                    <a:pt x="270" y="272"/>
                    <a:pt x="270" y="272"/>
                  </a:cubicBezTo>
                  <a:cubicBezTo>
                    <a:pt x="270" y="272"/>
                    <a:pt x="270" y="272"/>
                    <a:pt x="270" y="272"/>
                  </a:cubicBezTo>
                  <a:cubicBezTo>
                    <a:pt x="272" y="272"/>
                    <a:pt x="275" y="271"/>
                    <a:pt x="278" y="271"/>
                  </a:cubicBezTo>
                  <a:cubicBezTo>
                    <a:pt x="278" y="271"/>
                    <a:pt x="278" y="271"/>
                    <a:pt x="278" y="271"/>
                  </a:cubicBezTo>
                  <a:cubicBezTo>
                    <a:pt x="278" y="270"/>
                    <a:pt x="278" y="270"/>
                    <a:pt x="278" y="270"/>
                  </a:cubicBezTo>
                  <a:cubicBezTo>
                    <a:pt x="278" y="270"/>
                    <a:pt x="278" y="270"/>
                    <a:pt x="278" y="270"/>
                  </a:cubicBezTo>
                  <a:cubicBezTo>
                    <a:pt x="278" y="270"/>
                    <a:pt x="278" y="270"/>
                    <a:pt x="278" y="270"/>
                  </a:cubicBezTo>
                  <a:cubicBezTo>
                    <a:pt x="278" y="270"/>
                    <a:pt x="278" y="270"/>
                    <a:pt x="278" y="270"/>
                  </a:cubicBezTo>
                  <a:cubicBezTo>
                    <a:pt x="278" y="270"/>
                    <a:pt x="278" y="270"/>
                    <a:pt x="278" y="270"/>
                  </a:cubicBezTo>
                  <a:cubicBezTo>
                    <a:pt x="279" y="270"/>
                    <a:pt x="279" y="270"/>
                    <a:pt x="279" y="270"/>
                  </a:cubicBezTo>
                  <a:cubicBezTo>
                    <a:pt x="279" y="270"/>
                    <a:pt x="279" y="270"/>
                    <a:pt x="279" y="270"/>
                  </a:cubicBezTo>
                  <a:cubicBezTo>
                    <a:pt x="279" y="269"/>
                    <a:pt x="279" y="269"/>
                    <a:pt x="279" y="269"/>
                  </a:cubicBezTo>
                  <a:cubicBezTo>
                    <a:pt x="279" y="268"/>
                    <a:pt x="279" y="268"/>
                    <a:pt x="279" y="268"/>
                  </a:cubicBezTo>
                  <a:cubicBezTo>
                    <a:pt x="278" y="268"/>
                    <a:pt x="278" y="268"/>
                    <a:pt x="278" y="268"/>
                  </a:cubicBezTo>
                  <a:cubicBezTo>
                    <a:pt x="278" y="268"/>
                    <a:pt x="278" y="268"/>
                    <a:pt x="278" y="268"/>
                  </a:cubicBezTo>
                  <a:cubicBezTo>
                    <a:pt x="278" y="267"/>
                    <a:pt x="278" y="267"/>
                    <a:pt x="278" y="267"/>
                  </a:cubicBezTo>
                  <a:cubicBezTo>
                    <a:pt x="278" y="267"/>
                    <a:pt x="278" y="267"/>
                    <a:pt x="278" y="267"/>
                  </a:cubicBezTo>
                  <a:cubicBezTo>
                    <a:pt x="275" y="266"/>
                    <a:pt x="272" y="266"/>
                    <a:pt x="269" y="265"/>
                  </a:cubicBezTo>
                  <a:cubicBezTo>
                    <a:pt x="269" y="265"/>
                    <a:pt x="269" y="265"/>
                    <a:pt x="269" y="265"/>
                  </a:cubicBezTo>
                  <a:cubicBezTo>
                    <a:pt x="268" y="265"/>
                    <a:pt x="268" y="265"/>
                    <a:pt x="268" y="265"/>
                  </a:cubicBezTo>
                  <a:cubicBezTo>
                    <a:pt x="268" y="265"/>
                    <a:pt x="268" y="265"/>
                    <a:pt x="268" y="265"/>
                  </a:cubicBezTo>
                  <a:cubicBezTo>
                    <a:pt x="268" y="265"/>
                    <a:pt x="268" y="265"/>
                    <a:pt x="268" y="265"/>
                  </a:cubicBezTo>
                  <a:cubicBezTo>
                    <a:pt x="267" y="265"/>
                    <a:pt x="267" y="265"/>
                    <a:pt x="267" y="265"/>
                  </a:cubicBezTo>
                  <a:cubicBezTo>
                    <a:pt x="266" y="264"/>
                    <a:pt x="266" y="264"/>
                    <a:pt x="266" y="264"/>
                  </a:cubicBezTo>
                  <a:cubicBezTo>
                    <a:pt x="265" y="264"/>
                    <a:pt x="265" y="264"/>
                    <a:pt x="265" y="264"/>
                  </a:cubicBezTo>
                  <a:cubicBezTo>
                    <a:pt x="265" y="264"/>
                    <a:pt x="265" y="264"/>
                    <a:pt x="265" y="264"/>
                  </a:cubicBezTo>
                  <a:cubicBezTo>
                    <a:pt x="265" y="264"/>
                    <a:pt x="265" y="264"/>
                    <a:pt x="265" y="264"/>
                  </a:cubicBezTo>
                  <a:cubicBezTo>
                    <a:pt x="262" y="264"/>
                    <a:pt x="262" y="264"/>
                    <a:pt x="262" y="264"/>
                  </a:cubicBezTo>
                  <a:cubicBezTo>
                    <a:pt x="262" y="264"/>
                    <a:pt x="262" y="264"/>
                    <a:pt x="262" y="264"/>
                  </a:cubicBezTo>
                  <a:cubicBezTo>
                    <a:pt x="261" y="263"/>
                    <a:pt x="261" y="263"/>
                    <a:pt x="261" y="263"/>
                  </a:cubicBezTo>
                  <a:cubicBezTo>
                    <a:pt x="261" y="263"/>
                    <a:pt x="261" y="263"/>
                    <a:pt x="261" y="263"/>
                  </a:cubicBezTo>
                  <a:cubicBezTo>
                    <a:pt x="261" y="263"/>
                    <a:pt x="261" y="263"/>
                    <a:pt x="261" y="263"/>
                  </a:cubicBezTo>
                  <a:cubicBezTo>
                    <a:pt x="260" y="263"/>
                    <a:pt x="260" y="263"/>
                    <a:pt x="260" y="263"/>
                  </a:cubicBezTo>
                  <a:cubicBezTo>
                    <a:pt x="260" y="262"/>
                    <a:pt x="260" y="262"/>
                    <a:pt x="260" y="262"/>
                  </a:cubicBezTo>
                  <a:cubicBezTo>
                    <a:pt x="262" y="262"/>
                    <a:pt x="262" y="262"/>
                    <a:pt x="262" y="262"/>
                  </a:cubicBezTo>
                  <a:cubicBezTo>
                    <a:pt x="264" y="263"/>
                    <a:pt x="264" y="263"/>
                    <a:pt x="264" y="263"/>
                  </a:cubicBezTo>
                  <a:cubicBezTo>
                    <a:pt x="264" y="263"/>
                    <a:pt x="264" y="263"/>
                    <a:pt x="264" y="263"/>
                  </a:cubicBezTo>
                  <a:cubicBezTo>
                    <a:pt x="265" y="262"/>
                    <a:pt x="265" y="262"/>
                    <a:pt x="265" y="262"/>
                  </a:cubicBezTo>
                  <a:cubicBezTo>
                    <a:pt x="265" y="262"/>
                    <a:pt x="265" y="262"/>
                    <a:pt x="265" y="262"/>
                  </a:cubicBezTo>
                  <a:cubicBezTo>
                    <a:pt x="264" y="262"/>
                    <a:pt x="264" y="262"/>
                    <a:pt x="264" y="262"/>
                  </a:cubicBezTo>
                  <a:cubicBezTo>
                    <a:pt x="265" y="262"/>
                    <a:pt x="265" y="262"/>
                    <a:pt x="265" y="262"/>
                  </a:cubicBezTo>
                  <a:cubicBezTo>
                    <a:pt x="265" y="262"/>
                    <a:pt x="265" y="262"/>
                    <a:pt x="265" y="262"/>
                  </a:cubicBezTo>
                  <a:cubicBezTo>
                    <a:pt x="265" y="262"/>
                    <a:pt x="265" y="262"/>
                    <a:pt x="265" y="262"/>
                  </a:cubicBezTo>
                  <a:cubicBezTo>
                    <a:pt x="265" y="263"/>
                    <a:pt x="265" y="263"/>
                    <a:pt x="265" y="263"/>
                  </a:cubicBezTo>
                  <a:cubicBezTo>
                    <a:pt x="267" y="263"/>
                    <a:pt x="267" y="263"/>
                    <a:pt x="267" y="263"/>
                  </a:cubicBezTo>
                  <a:cubicBezTo>
                    <a:pt x="269" y="263"/>
                    <a:pt x="269" y="263"/>
                    <a:pt x="269" y="263"/>
                  </a:cubicBezTo>
                  <a:cubicBezTo>
                    <a:pt x="269" y="262"/>
                    <a:pt x="269" y="262"/>
                    <a:pt x="269" y="262"/>
                  </a:cubicBezTo>
                  <a:cubicBezTo>
                    <a:pt x="268" y="262"/>
                    <a:pt x="268" y="262"/>
                    <a:pt x="268" y="262"/>
                  </a:cubicBezTo>
                  <a:cubicBezTo>
                    <a:pt x="268" y="262"/>
                    <a:pt x="268" y="262"/>
                    <a:pt x="268" y="262"/>
                  </a:cubicBezTo>
                  <a:cubicBezTo>
                    <a:pt x="268" y="262"/>
                    <a:pt x="268" y="262"/>
                    <a:pt x="268" y="262"/>
                  </a:cubicBezTo>
                  <a:cubicBezTo>
                    <a:pt x="268" y="262"/>
                    <a:pt x="268" y="262"/>
                    <a:pt x="268" y="262"/>
                  </a:cubicBezTo>
                  <a:cubicBezTo>
                    <a:pt x="268" y="261"/>
                    <a:pt x="268" y="261"/>
                    <a:pt x="268" y="261"/>
                  </a:cubicBezTo>
                  <a:cubicBezTo>
                    <a:pt x="268" y="261"/>
                    <a:pt x="268" y="261"/>
                    <a:pt x="268" y="261"/>
                  </a:cubicBezTo>
                  <a:cubicBezTo>
                    <a:pt x="268" y="261"/>
                    <a:pt x="268" y="261"/>
                    <a:pt x="268" y="261"/>
                  </a:cubicBezTo>
                  <a:cubicBezTo>
                    <a:pt x="268" y="260"/>
                    <a:pt x="268" y="260"/>
                    <a:pt x="268" y="260"/>
                  </a:cubicBezTo>
                  <a:cubicBezTo>
                    <a:pt x="268" y="260"/>
                    <a:pt x="268" y="260"/>
                    <a:pt x="268" y="260"/>
                  </a:cubicBezTo>
                  <a:cubicBezTo>
                    <a:pt x="266" y="259"/>
                    <a:pt x="266" y="259"/>
                    <a:pt x="266" y="259"/>
                  </a:cubicBezTo>
                  <a:cubicBezTo>
                    <a:pt x="266" y="259"/>
                    <a:pt x="266" y="259"/>
                    <a:pt x="266" y="259"/>
                  </a:cubicBezTo>
                  <a:cubicBezTo>
                    <a:pt x="265" y="258"/>
                    <a:pt x="265" y="258"/>
                    <a:pt x="265" y="258"/>
                  </a:cubicBezTo>
                  <a:cubicBezTo>
                    <a:pt x="265" y="258"/>
                    <a:pt x="265" y="258"/>
                    <a:pt x="265" y="258"/>
                  </a:cubicBezTo>
                  <a:cubicBezTo>
                    <a:pt x="264" y="257"/>
                    <a:pt x="264" y="257"/>
                    <a:pt x="264" y="257"/>
                  </a:cubicBezTo>
                  <a:cubicBezTo>
                    <a:pt x="264" y="257"/>
                    <a:pt x="264" y="257"/>
                    <a:pt x="264" y="257"/>
                  </a:cubicBezTo>
                  <a:cubicBezTo>
                    <a:pt x="263" y="257"/>
                    <a:pt x="263" y="257"/>
                    <a:pt x="263" y="257"/>
                  </a:cubicBezTo>
                  <a:cubicBezTo>
                    <a:pt x="261" y="256"/>
                    <a:pt x="261" y="256"/>
                    <a:pt x="261" y="256"/>
                  </a:cubicBezTo>
                  <a:cubicBezTo>
                    <a:pt x="260" y="257"/>
                    <a:pt x="258" y="257"/>
                    <a:pt x="257" y="258"/>
                  </a:cubicBezTo>
                  <a:cubicBezTo>
                    <a:pt x="257" y="258"/>
                    <a:pt x="257" y="258"/>
                    <a:pt x="257" y="258"/>
                  </a:cubicBezTo>
                  <a:cubicBezTo>
                    <a:pt x="256" y="259"/>
                    <a:pt x="256" y="259"/>
                    <a:pt x="256" y="259"/>
                  </a:cubicBezTo>
                  <a:cubicBezTo>
                    <a:pt x="255" y="259"/>
                    <a:pt x="255" y="259"/>
                    <a:pt x="255" y="259"/>
                  </a:cubicBezTo>
                  <a:cubicBezTo>
                    <a:pt x="255" y="260"/>
                    <a:pt x="255" y="260"/>
                    <a:pt x="255" y="260"/>
                  </a:cubicBezTo>
                  <a:cubicBezTo>
                    <a:pt x="254" y="260"/>
                    <a:pt x="254" y="260"/>
                    <a:pt x="254" y="260"/>
                  </a:cubicBezTo>
                  <a:cubicBezTo>
                    <a:pt x="254" y="260"/>
                    <a:pt x="254" y="260"/>
                    <a:pt x="254" y="260"/>
                  </a:cubicBezTo>
                  <a:cubicBezTo>
                    <a:pt x="254" y="259"/>
                    <a:pt x="254" y="259"/>
                    <a:pt x="254" y="259"/>
                  </a:cubicBezTo>
                  <a:cubicBezTo>
                    <a:pt x="253" y="259"/>
                    <a:pt x="253" y="259"/>
                    <a:pt x="253" y="259"/>
                  </a:cubicBezTo>
                  <a:cubicBezTo>
                    <a:pt x="252" y="260"/>
                    <a:pt x="252" y="260"/>
                    <a:pt x="252" y="260"/>
                  </a:cubicBezTo>
                  <a:cubicBezTo>
                    <a:pt x="252" y="260"/>
                    <a:pt x="252" y="260"/>
                    <a:pt x="252" y="260"/>
                  </a:cubicBezTo>
                  <a:cubicBezTo>
                    <a:pt x="251" y="259"/>
                    <a:pt x="251" y="259"/>
                    <a:pt x="251" y="259"/>
                  </a:cubicBezTo>
                  <a:cubicBezTo>
                    <a:pt x="250" y="259"/>
                    <a:pt x="250" y="259"/>
                    <a:pt x="250" y="259"/>
                  </a:cubicBezTo>
                  <a:cubicBezTo>
                    <a:pt x="250" y="259"/>
                    <a:pt x="250" y="259"/>
                    <a:pt x="250" y="259"/>
                  </a:cubicBezTo>
                  <a:cubicBezTo>
                    <a:pt x="249" y="259"/>
                    <a:pt x="249" y="259"/>
                    <a:pt x="249" y="259"/>
                  </a:cubicBezTo>
                  <a:cubicBezTo>
                    <a:pt x="249" y="260"/>
                    <a:pt x="249" y="260"/>
                    <a:pt x="249" y="260"/>
                  </a:cubicBezTo>
                  <a:cubicBezTo>
                    <a:pt x="249" y="260"/>
                    <a:pt x="249" y="260"/>
                    <a:pt x="249" y="260"/>
                  </a:cubicBezTo>
                  <a:cubicBezTo>
                    <a:pt x="249" y="260"/>
                    <a:pt x="249" y="260"/>
                    <a:pt x="249" y="260"/>
                  </a:cubicBezTo>
                  <a:cubicBezTo>
                    <a:pt x="249" y="261"/>
                    <a:pt x="249" y="261"/>
                    <a:pt x="249" y="261"/>
                  </a:cubicBezTo>
                  <a:cubicBezTo>
                    <a:pt x="248" y="261"/>
                    <a:pt x="248" y="261"/>
                    <a:pt x="248" y="261"/>
                  </a:cubicBezTo>
                  <a:cubicBezTo>
                    <a:pt x="248" y="262"/>
                    <a:pt x="248" y="262"/>
                    <a:pt x="248" y="262"/>
                  </a:cubicBezTo>
                  <a:cubicBezTo>
                    <a:pt x="248" y="262"/>
                    <a:pt x="248" y="262"/>
                    <a:pt x="248" y="262"/>
                  </a:cubicBezTo>
                  <a:cubicBezTo>
                    <a:pt x="248" y="262"/>
                    <a:pt x="248" y="262"/>
                    <a:pt x="248" y="262"/>
                  </a:cubicBezTo>
                  <a:cubicBezTo>
                    <a:pt x="248" y="263"/>
                    <a:pt x="248" y="263"/>
                    <a:pt x="248" y="263"/>
                  </a:cubicBezTo>
                  <a:cubicBezTo>
                    <a:pt x="248" y="263"/>
                    <a:pt x="248" y="263"/>
                    <a:pt x="248" y="263"/>
                  </a:cubicBezTo>
                  <a:cubicBezTo>
                    <a:pt x="247" y="263"/>
                    <a:pt x="247" y="263"/>
                    <a:pt x="247" y="263"/>
                  </a:cubicBezTo>
                  <a:cubicBezTo>
                    <a:pt x="247" y="264"/>
                    <a:pt x="247" y="264"/>
                    <a:pt x="247" y="264"/>
                  </a:cubicBezTo>
                  <a:cubicBezTo>
                    <a:pt x="247" y="264"/>
                    <a:pt x="247" y="264"/>
                    <a:pt x="247" y="264"/>
                  </a:cubicBezTo>
                  <a:cubicBezTo>
                    <a:pt x="247" y="264"/>
                    <a:pt x="247" y="264"/>
                    <a:pt x="247" y="264"/>
                  </a:cubicBezTo>
                  <a:cubicBezTo>
                    <a:pt x="247" y="264"/>
                    <a:pt x="247" y="264"/>
                    <a:pt x="247" y="264"/>
                  </a:cubicBezTo>
                  <a:cubicBezTo>
                    <a:pt x="246" y="265"/>
                    <a:pt x="246" y="265"/>
                    <a:pt x="246" y="265"/>
                  </a:cubicBezTo>
                  <a:cubicBezTo>
                    <a:pt x="246" y="266"/>
                    <a:pt x="246" y="266"/>
                    <a:pt x="246" y="266"/>
                  </a:cubicBezTo>
                  <a:cubicBezTo>
                    <a:pt x="246" y="266"/>
                    <a:pt x="246" y="266"/>
                    <a:pt x="246" y="266"/>
                  </a:cubicBezTo>
                  <a:cubicBezTo>
                    <a:pt x="246" y="266"/>
                    <a:pt x="246" y="266"/>
                    <a:pt x="246" y="266"/>
                  </a:cubicBezTo>
                  <a:cubicBezTo>
                    <a:pt x="247" y="266"/>
                    <a:pt x="247" y="266"/>
                    <a:pt x="247" y="266"/>
                  </a:cubicBezTo>
                  <a:cubicBezTo>
                    <a:pt x="246" y="267"/>
                    <a:pt x="246" y="267"/>
                    <a:pt x="246" y="267"/>
                  </a:cubicBezTo>
                  <a:cubicBezTo>
                    <a:pt x="246" y="267"/>
                    <a:pt x="246" y="267"/>
                    <a:pt x="246" y="267"/>
                  </a:cubicBezTo>
                  <a:cubicBezTo>
                    <a:pt x="245" y="266"/>
                    <a:pt x="245" y="266"/>
                    <a:pt x="245" y="266"/>
                  </a:cubicBezTo>
                  <a:cubicBezTo>
                    <a:pt x="245" y="265"/>
                    <a:pt x="245" y="265"/>
                    <a:pt x="245" y="265"/>
                  </a:cubicBezTo>
                  <a:cubicBezTo>
                    <a:pt x="245" y="265"/>
                    <a:pt x="245" y="265"/>
                    <a:pt x="245" y="265"/>
                  </a:cubicBezTo>
                  <a:cubicBezTo>
                    <a:pt x="246" y="264"/>
                    <a:pt x="246" y="264"/>
                    <a:pt x="246" y="264"/>
                  </a:cubicBezTo>
                  <a:cubicBezTo>
                    <a:pt x="246" y="264"/>
                    <a:pt x="246" y="264"/>
                    <a:pt x="246" y="264"/>
                  </a:cubicBezTo>
                  <a:cubicBezTo>
                    <a:pt x="246" y="264"/>
                    <a:pt x="246" y="264"/>
                    <a:pt x="246" y="264"/>
                  </a:cubicBezTo>
                  <a:cubicBezTo>
                    <a:pt x="246" y="263"/>
                    <a:pt x="246" y="263"/>
                    <a:pt x="246" y="263"/>
                  </a:cubicBezTo>
                  <a:cubicBezTo>
                    <a:pt x="247" y="263"/>
                    <a:pt x="247" y="263"/>
                    <a:pt x="247" y="263"/>
                  </a:cubicBezTo>
                  <a:cubicBezTo>
                    <a:pt x="247" y="262"/>
                    <a:pt x="247" y="262"/>
                    <a:pt x="247" y="262"/>
                  </a:cubicBezTo>
                  <a:cubicBezTo>
                    <a:pt x="248" y="262"/>
                    <a:pt x="248" y="262"/>
                    <a:pt x="248" y="262"/>
                  </a:cubicBezTo>
                  <a:cubicBezTo>
                    <a:pt x="247" y="261"/>
                    <a:pt x="247" y="261"/>
                    <a:pt x="247" y="261"/>
                  </a:cubicBezTo>
                  <a:cubicBezTo>
                    <a:pt x="247" y="261"/>
                    <a:pt x="247" y="261"/>
                    <a:pt x="247" y="261"/>
                  </a:cubicBezTo>
                  <a:cubicBezTo>
                    <a:pt x="248" y="261"/>
                    <a:pt x="248" y="261"/>
                    <a:pt x="248" y="261"/>
                  </a:cubicBezTo>
                  <a:cubicBezTo>
                    <a:pt x="248" y="260"/>
                    <a:pt x="248" y="260"/>
                    <a:pt x="248" y="260"/>
                  </a:cubicBezTo>
                  <a:cubicBezTo>
                    <a:pt x="248" y="260"/>
                    <a:pt x="248" y="260"/>
                    <a:pt x="248" y="260"/>
                  </a:cubicBezTo>
                  <a:cubicBezTo>
                    <a:pt x="248" y="260"/>
                    <a:pt x="248" y="260"/>
                    <a:pt x="248" y="260"/>
                  </a:cubicBezTo>
                  <a:cubicBezTo>
                    <a:pt x="248" y="259"/>
                    <a:pt x="248" y="259"/>
                    <a:pt x="248" y="259"/>
                  </a:cubicBezTo>
                  <a:cubicBezTo>
                    <a:pt x="248" y="258"/>
                    <a:pt x="248" y="258"/>
                    <a:pt x="248" y="258"/>
                  </a:cubicBezTo>
                  <a:cubicBezTo>
                    <a:pt x="248" y="258"/>
                    <a:pt x="248" y="258"/>
                    <a:pt x="248" y="258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48" y="256"/>
                    <a:pt x="248" y="256"/>
                    <a:pt x="248" y="256"/>
                  </a:cubicBezTo>
                  <a:cubicBezTo>
                    <a:pt x="248" y="255"/>
                    <a:pt x="248" y="255"/>
                    <a:pt x="248" y="255"/>
                  </a:cubicBezTo>
                  <a:cubicBezTo>
                    <a:pt x="248" y="255"/>
                    <a:pt x="248" y="255"/>
                    <a:pt x="248" y="255"/>
                  </a:cubicBezTo>
                  <a:cubicBezTo>
                    <a:pt x="248" y="255"/>
                    <a:pt x="248" y="255"/>
                    <a:pt x="248" y="255"/>
                  </a:cubicBezTo>
                  <a:cubicBezTo>
                    <a:pt x="247" y="255"/>
                    <a:pt x="247" y="255"/>
                    <a:pt x="247" y="255"/>
                  </a:cubicBezTo>
                  <a:cubicBezTo>
                    <a:pt x="247" y="255"/>
                    <a:pt x="247" y="255"/>
                    <a:pt x="247" y="255"/>
                  </a:cubicBezTo>
                  <a:cubicBezTo>
                    <a:pt x="247" y="255"/>
                    <a:pt x="247" y="255"/>
                    <a:pt x="247" y="255"/>
                  </a:cubicBezTo>
                  <a:cubicBezTo>
                    <a:pt x="247" y="255"/>
                    <a:pt x="247" y="255"/>
                    <a:pt x="247" y="255"/>
                  </a:cubicBezTo>
                  <a:cubicBezTo>
                    <a:pt x="247" y="254"/>
                    <a:pt x="247" y="254"/>
                    <a:pt x="247" y="254"/>
                  </a:cubicBezTo>
                  <a:cubicBezTo>
                    <a:pt x="247" y="254"/>
                    <a:pt x="247" y="254"/>
                    <a:pt x="247" y="254"/>
                  </a:cubicBezTo>
                  <a:cubicBezTo>
                    <a:pt x="246" y="254"/>
                    <a:pt x="246" y="254"/>
                    <a:pt x="246" y="254"/>
                  </a:cubicBezTo>
                  <a:cubicBezTo>
                    <a:pt x="246" y="254"/>
                    <a:pt x="246" y="254"/>
                    <a:pt x="246" y="254"/>
                  </a:cubicBezTo>
                  <a:cubicBezTo>
                    <a:pt x="246" y="253"/>
                    <a:pt x="246" y="253"/>
                    <a:pt x="246" y="253"/>
                  </a:cubicBezTo>
                  <a:cubicBezTo>
                    <a:pt x="246" y="253"/>
                    <a:pt x="246" y="253"/>
                    <a:pt x="246" y="253"/>
                  </a:cubicBezTo>
                  <a:cubicBezTo>
                    <a:pt x="246" y="253"/>
                    <a:pt x="246" y="253"/>
                    <a:pt x="246" y="253"/>
                  </a:cubicBezTo>
                  <a:cubicBezTo>
                    <a:pt x="246" y="253"/>
                    <a:pt x="246" y="253"/>
                    <a:pt x="246" y="253"/>
                  </a:cubicBezTo>
                  <a:cubicBezTo>
                    <a:pt x="245" y="252"/>
                    <a:pt x="245" y="252"/>
                    <a:pt x="245" y="252"/>
                  </a:cubicBezTo>
                  <a:cubicBezTo>
                    <a:pt x="245" y="252"/>
                    <a:pt x="245" y="252"/>
                    <a:pt x="245" y="252"/>
                  </a:cubicBezTo>
                  <a:cubicBezTo>
                    <a:pt x="245" y="251"/>
                    <a:pt x="245" y="251"/>
                    <a:pt x="245" y="251"/>
                  </a:cubicBezTo>
                  <a:cubicBezTo>
                    <a:pt x="244" y="251"/>
                    <a:pt x="244" y="251"/>
                    <a:pt x="244" y="251"/>
                  </a:cubicBezTo>
                  <a:cubicBezTo>
                    <a:pt x="244" y="250"/>
                    <a:pt x="244" y="250"/>
                    <a:pt x="244" y="250"/>
                  </a:cubicBezTo>
                  <a:cubicBezTo>
                    <a:pt x="244" y="250"/>
                    <a:pt x="244" y="250"/>
                    <a:pt x="244" y="250"/>
                  </a:cubicBezTo>
                  <a:cubicBezTo>
                    <a:pt x="243" y="250"/>
                    <a:pt x="243" y="250"/>
                    <a:pt x="243" y="250"/>
                  </a:cubicBezTo>
                  <a:cubicBezTo>
                    <a:pt x="242" y="250"/>
                    <a:pt x="242" y="250"/>
                    <a:pt x="242" y="250"/>
                  </a:cubicBezTo>
                  <a:cubicBezTo>
                    <a:pt x="242" y="250"/>
                    <a:pt x="242" y="250"/>
                    <a:pt x="242" y="250"/>
                  </a:cubicBezTo>
                  <a:cubicBezTo>
                    <a:pt x="242" y="250"/>
                    <a:pt x="242" y="250"/>
                    <a:pt x="242" y="250"/>
                  </a:cubicBezTo>
                  <a:cubicBezTo>
                    <a:pt x="242" y="250"/>
                    <a:pt x="242" y="250"/>
                    <a:pt x="242" y="250"/>
                  </a:cubicBezTo>
                  <a:cubicBezTo>
                    <a:pt x="241" y="251"/>
                    <a:pt x="241" y="251"/>
                    <a:pt x="241" y="251"/>
                  </a:cubicBezTo>
                  <a:cubicBezTo>
                    <a:pt x="241" y="251"/>
                    <a:pt x="241" y="251"/>
                    <a:pt x="241" y="251"/>
                  </a:cubicBezTo>
                  <a:cubicBezTo>
                    <a:pt x="240" y="251"/>
                    <a:pt x="240" y="251"/>
                    <a:pt x="240" y="251"/>
                  </a:cubicBezTo>
                  <a:cubicBezTo>
                    <a:pt x="240" y="251"/>
                    <a:pt x="240" y="251"/>
                    <a:pt x="240" y="251"/>
                  </a:cubicBezTo>
                  <a:cubicBezTo>
                    <a:pt x="240" y="251"/>
                    <a:pt x="240" y="251"/>
                    <a:pt x="240" y="251"/>
                  </a:cubicBezTo>
                  <a:cubicBezTo>
                    <a:pt x="240" y="251"/>
                    <a:pt x="240" y="251"/>
                    <a:pt x="240" y="251"/>
                  </a:cubicBezTo>
                  <a:cubicBezTo>
                    <a:pt x="240" y="251"/>
                    <a:pt x="240" y="251"/>
                    <a:pt x="240" y="251"/>
                  </a:cubicBezTo>
                  <a:cubicBezTo>
                    <a:pt x="240" y="251"/>
                    <a:pt x="240" y="251"/>
                    <a:pt x="240" y="251"/>
                  </a:cubicBezTo>
                  <a:cubicBezTo>
                    <a:pt x="239" y="250"/>
                    <a:pt x="239" y="250"/>
                    <a:pt x="239" y="250"/>
                  </a:cubicBezTo>
                  <a:cubicBezTo>
                    <a:pt x="238" y="250"/>
                    <a:pt x="238" y="250"/>
                    <a:pt x="238" y="250"/>
                  </a:cubicBezTo>
                  <a:cubicBezTo>
                    <a:pt x="238" y="250"/>
                    <a:pt x="238" y="250"/>
                    <a:pt x="238" y="250"/>
                  </a:cubicBezTo>
                  <a:cubicBezTo>
                    <a:pt x="238" y="250"/>
                    <a:pt x="238" y="250"/>
                    <a:pt x="238" y="250"/>
                  </a:cubicBezTo>
                  <a:cubicBezTo>
                    <a:pt x="238" y="250"/>
                    <a:pt x="238" y="250"/>
                    <a:pt x="238" y="250"/>
                  </a:cubicBezTo>
                  <a:cubicBezTo>
                    <a:pt x="238" y="250"/>
                    <a:pt x="238" y="250"/>
                    <a:pt x="238" y="250"/>
                  </a:cubicBezTo>
                  <a:cubicBezTo>
                    <a:pt x="238" y="249"/>
                    <a:pt x="238" y="249"/>
                    <a:pt x="238" y="249"/>
                  </a:cubicBezTo>
                  <a:cubicBezTo>
                    <a:pt x="238" y="249"/>
                    <a:pt x="238" y="249"/>
                    <a:pt x="238" y="249"/>
                  </a:cubicBezTo>
                  <a:cubicBezTo>
                    <a:pt x="238" y="249"/>
                    <a:pt x="238" y="249"/>
                    <a:pt x="238" y="249"/>
                  </a:cubicBezTo>
                  <a:cubicBezTo>
                    <a:pt x="238" y="249"/>
                    <a:pt x="238" y="249"/>
                    <a:pt x="238" y="249"/>
                  </a:cubicBezTo>
                  <a:cubicBezTo>
                    <a:pt x="238" y="249"/>
                    <a:pt x="238" y="249"/>
                    <a:pt x="238" y="249"/>
                  </a:cubicBezTo>
                  <a:cubicBezTo>
                    <a:pt x="235" y="249"/>
                    <a:pt x="235" y="249"/>
                    <a:pt x="235" y="249"/>
                  </a:cubicBezTo>
                  <a:cubicBezTo>
                    <a:pt x="235" y="249"/>
                    <a:pt x="235" y="249"/>
                    <a:pt x="235" y="249"/>
                  </a:cubicBezTo>
                  <a:cubicBezTo>
                    <a:pt x="234" y="248"/>
                    <a:pt x="234" y="248"/>
                    <a:pt x="234" y="248"/>
                  </a:cubicBezTo>
                  <a:cubicBezTo>
                    <a:pt x="233" y="248"/>
                    <a:pt x="233" y="248"/>
                    <a:pt x="233" y="248"/>
                  </a:cubicBezTo>
                  <a:cubicBezTo>
                    <a:pt x="232" y="248"/>
                    <a:pt x="232" y="248"/>
                    <a:pt x="232" y="248"/>
                  </a:cubicBezTo>
                  <a:cubicBezTo>
                    <a:pt x="232" y="247"/>
                    <a:pt x="232" y="247"/>
                    <a:pt x="232" y="247"/>
                  </a:cubicBezTo>
                  <a:cubicBezTo>
                    <a:pt x="232" y="247"/>
                    <a:pt x="232" y="247"/>
                    <a:pt x="232" y="247"/>
                  </a:cubicBezTo>
                  <a:cubicBezTo>
                    <a:pt x="231" y="246"/>
                    <a:pt x="231" y="246"/>
                    <a:pt x="231" y="246"/>
                  </a:cubicBezTo>
                  <a:cubicBezTo>
                    <a:pt x="231" y="246"/>
                    <a:pt x="231" y="246"/>
                    <a:pt x="231" y="246"/>
                  </a:cubicBezTo>
                  <a:cubicBezTo>
                    <a:pt x="229" y="246"/>
                    <a:pt x="229" y="246"/>
                    <a:pt x="229" y="246"/>
                  </a:cubicBezTo>
                  <a:cubicBezTo>
                    <a:pt x="229" y="246"/>
                    <a:pt x="229" y="246"/>
                    <a:pt x="229" y="246"/>
                  </a:cubicBezTo>
                  <a:cubicBezTo>
                    <a:pt x="228" y="246"/>
                    <a:pt x="228" y="246"/>
                    <a:pt x="228" y="246"/>
                  </a:cubicBezTo>
                  <a:cubicBezTo>
                    <a:pt x="227" y="247"/>
                    <a:pt x="227" y="247"/>
                    <a:pt x="227" y="247"/>
                  </a:cubicBezTo>
                  <a:cubicBezTo>
                    <a:pt x="224" y="247"/>
                    <a:pt x="224" y="247"/>
                    <a:pt x="224" y="247"/>
                  </a:cubicBezTo>
                  <a:cubicBezTo>
                    <a:pt x="224" y="247"/>
                    <a:pt x="224" y="247"/>
                    <a:pt x="224" y="247"/>
                  </a:cubicBezTo>
                  <a:cubicBezTo>
                    <a:pt x="225" y="248"/>
                    <a:pt x="225" y="248"/>
                    <a:pt x="225" y="248"/>
                  </a:cubicBezTo>
                  <a:cubicBezTo>
                    <a:pt x="225" y="248"/>
                    <a:pt x="225" y="248"/>
                    <a:pt x="225" y="248"/>
                  </a:cubicBezTo>
                  <a:cubicBezTo>
                    <a:pt x="225" y="248"/>
                    <a:pt x="225" y="248"/>
                    <a:pt x="225" y="248"/>
                  </a:cubicBezTo>
                  <a:cubicBezTo>
                    <a:pt x="225" y="248"/>
                    <a:pt x="225" y="248"/>
                    <a:pt x="225" y="248"/>
                  </a:cubicBezTo>
                  <a:cubicBezTo>
                    <a:pt x="225" y="248"/>
                    <a:pt x="225" y="248"/>
                    <a:pt x="225" y="248"/>
                  </a:cubicBezTo>
                  <a:cubicBezTo>
                    <a:pt x="225" y="249"/>
                    <a:pt x="225" y="249"/>
                    <a:pt x="225" y="249"/>
                  </a:cubicBezTo>
                  <a:cubicBezTo>
                    <a:pt x="225" y="249"/>
                    <a:pt x="225" y="249"/>
                    <a:pt x="225" y="249"/>
                  </a:cubicBezTo>
                  <a:cubicBezTo>
                    <a:pt x="224" y="249"/>
                    <a:pt x="224" y="249"/>
                    <a:pt x="224" y="249"/>
                  </a:cubicBezTo>
                  <a:cubicBezTo>
                    <a:pt x="224" y="249"/>
                    <a:pt x="224" y="249"/>
                    <a:pt x="224" y="249"/>
                  </a:cubicBezTo>
                  <a:cubicBezTo>
                    <a:pt x="224" y="249"/>
                    <a:pt x="224" y="249"/>
                    <a:pt x="224" y="249"/>
                  </a:cubicBezTo>
                  <a:cubicBezTo>
                    <a:pt x="224" y="249"/>
                    <a:pt x="224" y="249"/>
                    <a:pt x="224" y="249"/>
                  </a:cubicBezTo>
                  <a:cubicBezTo>
                    <a:pt x="224" y="249"/>
                    <a:pt x="224" y="249"/>
                    <a:pt x="224" y="249"/>
                  </a:cubicBezTo>
                  <a:cubicBezTo>
                    <a:pt x="224" y="250"/>
                    <a:pt x="224" y="250"/>
                    <a:pt x="224" y="250"/>
                  </a:cubicBezTo>
                  <a:cubicBezTo>
                    <a:pt x="224" y="250"/>
                    <a:pt x="224" y="250"/>
                    <a:pt x="224" y="250"/>
                  </a:cubicBezTo>
                  <a:cubicBezTo>
                    <a:pt x="223" y="250"/>
                    <a:pt x="223" y="250"/>
                    <a:pt x="223" y="250"/>
                  </a:cubicBezTo>
                  <a:cubicBezTo>
                    <a:pt x="223" y="249"/>
                    <a:pt x="223" y="249"/>
                    <a:pt x="223" y="249"/>
                  </a:cubicBezTo>
                  <a:cubicBezTo>
                    <a:pt x="221" y="249"/>
                    <a:pt x="221" y="249"/>
                    <a:pt x="221" y="249"/>
                  </a:cubicBezTo>
                  <a:cubicBezTo>
                    <a:pt x="221" y="249"/>
                    <a:pt x="221" y="249"/>
                    <a:pt x="221" y="249"/>
                  </a:cubicBezTo>
                  <a:cubicBezTo>
                    <a:pt x="221" y="249"/>
                    <a:pt x="221" y="249"/>
                    <a:pt x="221" y="249"/>
                  </a:cubicBezTo>
                  <a:cubicBezTo>
                    <a:pt x="221" y="249"/>
                    <a:pt x="221" y="249"/>
                    <a:pt x="221" y="249"/>
                  </a:cubicBezTo>
                  <a:cubicBezTo>
                    <a:pt x="221" y="249"/>
                    <a:pt x="221" y="249"/>
                    <a:pt x="221" y="249"/>
                  </a:cubicBezTo>
                  <a:cubicBezTo>
                    <a:pt x="222" y="249"/>
                    <a:pt x="222" y="249"/>
                    <a:pt x="222" y="249"/>
                  </a:cubicBezTo>
                  <a:cubicBezTo>
                    <a:pt x="222" y="250"/>
                    <a:pt x="222" y="250"/>
                    <a:pt x="222" y="250"/>
                  </a:cubicBezTo>
                  <a:cubicBezTo>
                    <a:pt x="222" y="250"/>
                    <a:pt x="222" y="250"/>
                    <a:pt x="222" y="250"/>
                  </a:cubicBezTo>
                  <a:cubicBezTo>
                    <a:pt x="222" y="250"/>
                    <a:pt x="222" y="250"/>
                    <a:pt x="222" y="250"/>
                  </a:cubicBezTo>
                  <a:cubicBezTo>
                    <a:pt x="221" y="250"/>
                    <a:pt x="221" y="250"/>
                    <a:pt x="221" y="250"/>
                  </a:cubicBezTo>
                  <a:cubicBezTo>
                    <a:pt x="221" y="251"/>
                    <a:pt x="221" y="251"/>
                    <a:pt x="221" y="251"/>
                  </a:cubicBezTo>
                  <a:cubicBezTo>
                    <a:pt x="221" y="251"/>
                    <a:pt x="221" y="251"/>
                    <a:pt x="221" y="251"/>
                  </a:cubicBezTo>
                  <a:cubicBezTo>
                    <a:pt x="221" y="252"/>
                    <a:pt x="221" y="252"/>
                    <a:pt x="221" y="252"/>
                  </a:cubicBezTo>
                  <a:cubicBezTo>
                    <a:pt x="221" y="253"/>
                    <a:pt x="221" y="253"/>
                    <a:pt x="221" y="253"/>
                  </a:cubicBezTo>
                  <a:cubicBezTo>
                    <a:pt x="221" y="253"/>
                    <a:pt x="221" y="253"/>
                    <a:pt x="221" y="253"/>
                  </a:cubicBezTo>
                  <a:cubicBezTo>
                    <a:pt x="222" y="253"/>
                    <a:pt x="222" y="253"/>
                    <a:pt x="222" y="253"/>
                  </a:cubicBezTo>
                  <a:cubicBezTo>
                    <a:pt x="222" y="253"/>
                    <a:pt x="222" y="253"/>
                    <a:pt x="222" y="253"/>
                  </a:cubicBezTo>
                  <a:cubicBezTo>
                    <a:pt x="223" y="253"/>
                    <a:pt x="223" y="253"/>
                    <a:pt x="223" y="253"/>
                  </a:cubicBezTo>
                  <a:cubicBezTo>
                    <a:pt x="223" y="254"/>
                    <a:pt x="223" y="254"/>
                    <a:pt x="223" y="254"/>
                  </a:cubicBezTo>
                  <a:cubicBezTo>
                    <a:pt x="225" y="255"/>
                    <a:pt x="225" y="255"/>
                    <a:pt x="225" y="255"/>
                  </a:cubicBezTo>
                  <a:cubicBezTo>
                    <a:pt x="225" y="255"/>
                    <a:pt x="225" y="255"/>
                    <a:pt x="225" y="255"/>
                  </a:cubicBezTo>
                  <a:cubicBezTo>
                    <a:pt x="224" y="255"/>
                    <a:pt x="224" y="255"/>
                    <a:pt x="224" y="255"/>
                  </a:cubicBezTo>
                  <a:cubicBezTo>
                    <a:pt x="224" y="255"/>
                    <a:pt x="224" y="255"/>
                    <a:pt x="224" y="255"/>
                  </a:cubicBezTo>
                  <a:cubicBezTo>
                    <a:pt x="224" y="255"/>
                    <a:pt x="224" y="255"/>
                    <a:pt x="224" y="255"/>
                  </a:cubicBezTo>
                  <a:cubicBezTo>
                    <a:pt x="224" y="255"/>
                    <a:pt x="224" y="255"/>
                    <a:pt x="224" y="255"/>
                  </a:cubicBezTo>
                  <a:cubicBezTo>
                    <a:pt x="223" y="255"/>
                    <a:pt x="223" y="255"/>
                    <a:pt x="223" y="255"/>
                  </a:cubicBezTo>
                  <a:cubicBezTo>
                    <a:pt x="223" y="255"/>
                    <a:pt x="223" y="255"/>
                    <a:pt x="223" y="255"/>
                  </a:cubicBezTo>
                  <a:cubicBezTo>
                    <a:pt x="223" y="255"/>
                    <a:pt x="223" y="255"/>
                    <a:pt x="223" y="255"/>
                  </a:cubicBezTo>
                  <a:cubicBezTo>
                    <a:pt x="223" y="255"/>
                    <a:pt x="223" y="255"/>
                    <a:pt x="223" y="255"/>
                  </a:cubicBezTo>
                  <a:cubicBezTo>
                    <a:pt x="223" y="255"/>
                    <a:pt x="223" y="255"/>
                    <a:pt x="223" y="255"/>
                  </a:cubicBezTo>
                  <a:cubicBezTo>
                    <a:pt x="223" y="255"/>
                    <a:pt x="223" y="255"/>
                    <a:pt x="223" y="255"/>
                  </a:cubicBezTo>
                  <a:cubicBezTo>
                    <a:pt x="223" y="256"/>
                    <a:pt x="223" y="256"/>
                    <a:pt x="223" y="256"/>
                  </a:cubicBezTo>
                  <a:cubicBezTo>
                    <a:pt x="223" y="256"/>
                    <a:pt x="223" y="256"/>
                    <a:pt x="223" y="256"/>
                  </a:cubicBezTo>
                  <a:cubicBezTo>
                    <a:pt x="223" y="256"/>
                    <a:pt x="223" y="256"/>
                    <a:pt x="223" y="256"/>
                  </a:cubicBezTo>
                  <a:cubicBezTo>
                    <a:pt x="223" y="256"/>
                    <a:pt x="223" y="256"/>
                    <a:pt x="223" y="256"/>
                  </a:cubicBezTo>
                  <a:cubicBezTo>
                    <a:pt x="224" y="256"/>
                    <a:pt x="224" y="256"/>
                    <a:pt x="224" y="256"/>
                  </a:cubicBezTo>
                  <a:cubicBezTo>
                    <a:pt x="224" y="256"/>
                    <a:pt x="224" y="256"/>
                    <a:pt x="224" y="256"/>
                  </a:cubicBezTo>
                  <a:cubicBezTo>
                    <a:pt x="224" y="256"/>
                    <a:pt x="224" y="256"/>
                    <a:pt x="224" y="256"/>
                  </a:cubicBezTo>
                  <a:cubicBezTo>
                    <a:pt x="224" y="256"/>
                    <a:pt x="224" y="256"/>
                    <a:pt x="224" y="256"/>
                  </a:cubicBezTo>
                  <a:cubicBezTo>
                    <a:pt x="225" y="256"/>
                    <a:pt x="225" y="256"/>
                    <a:pt x="225" y="256"/>
                  </a:cubicBezTo>
                  <a:cubicBezTo>
                    <a:pt x="225" y="256"/>
                    <a:pt x="225" y="256"/>
                    <a:pt x="225" y="256"/>
                  </a:cubicBezTo>
                  <a:cubicBezTo>
                    <a:pt x="225" y="257"/>
                    <a:pt x="225" y="257"/>
                    <a:pt x="225" y="257"/>
                  </a:cubicBezTo>
                  <a:cubicBezTo>
                    <a:pt x="224" y="257"/>
                    <a:pt x="224" y="257"/>
                    <a:pt x="224" y="257"/>
                  </a:cubicBezTo>
                  <a:cubicBezTo>
                    <a:pt x="223" y="256"/>
                    <a:pt x="223" y="256"/>
                    <a:pt x="223" y="256"/>
                  </a:cubicBezTo>
                  <a:cubicBezTo>
                    <a:pt x="223" y="256"/>
                    <a:pt x="223" y="256"/>
                    <a:pt x="223" y="256"/>
                  </a:cubicBezTo>
                  <a:cubicBezTo>
                    <a:pt x="223" y="256"/>
                    <a:pt x="223" y="256"/>
                    <a:pt x="223" y="256"/>
                  </a:cubicBezTo>
                  <a:cubicBezTo>
                    <a:pt x="223" y="256"/>
                    <a:pt x="223" y="256"/>
                    <a:pt x="223" y="256"/>
                  </a:cubicBezTo>
                  <a:cubicBezTo>
                    <a:pt x="222" y="256"/>
                    <a:pt x="222" y="256"/>
                    <a:pt x="222" y="256"/>
                  </a:cubicBezTo>
                  <a:cubicBezTo>
                    <a:pt x="222" y="256"/>
                    <a:pt x="222" y="256"/>
                    <a:pt x="222" y="256"/>
                  </a:cubicBezTo>
                  <a:cubicBezTo>
                    <a:pt x="222" y="256"/>
                    <a:pt x="222" y="256"/>
                    <a:pt x="222" y="256"/>
                  </a:cubicBezTo>
                  <a:cubicBezTo>
                    <a:pt x="222" y="256"/>
                    <a:pt x="222" y="256"/>
                    <a:pt x="222" y="256"/>
                  </a:cubicBezTo>
                  <a:cubicBezTo>
                    <a:pt x="222" y="256"/>
                    <a:pt x="222" y="256"/>
                    <a:pt x="222" y="256"/>
                  </a:cubicBezTo>
                  <a:cubicBezTo>
                    <a:pt x="222" y="255"/>
                    <a:pt x="222" y="255"/>
                    <a:pt x="222" y="255"/>
                  </a:cubicBezTo>
                  <a:cubicBezTo>
                    <a:pt x="222" y="255"/>
                    <a:pt x="222" y="255"/>
                    <a:pt x="222" y="255"/>
                  </a:cubicBezTo>
                  <a:cubicBezTo>
                    <a:pt x="221" y="255"/>
                    <a:pt x="221" y="255"/>
                    <a:pt x="221" y="255"/>
                  </a:cubicBezTo>
                  <a:cubicBezTo>
                    <a:pt x="221" y="255"/>
                    <a:pt x="221" y="255"/>
                    <a:pt x="221" y="255"/>
                  </a:cubicBezTo>
                  <a:cubicBezTo>
                    <a:pt x="221" y="255"/>
                    <a:pt x="221" y="255"/>
                    <a:pt x="221" y="255"/>
                  </a:cubicBezTo>
                  <a:cubicBezTo>
                    <a:pt x="221" y="255"/>
                    <a:pt x="221" y="255"/>
                    <a:pt x="221" y="255"/>
                  </a:cubicBezTo>
                  <a:cubicBezTo>
                    <a:pt x="221" y="255"/>
                    <a:pt x="221" y="255"/>
                    <a:pt x="221" y="255"/>
                  </a:cubicBezTo>
                  <a:cubicBezTo>
                    <a:pt x="221" y="255"/>
                    <a:pt x="221" y="255"/>
                    <a:pt x="221" y="255"/>
                  </a:cubicBezTo>
                  <a:cubicBezTo>
                    <a:pt x="221" y="255"/>
                    <a:pt x="221" y="255"/>
                    <a:pt x="221" y="255"/>
                  </a:cubicBezTo>
                  <a:cubicBezTo>
                    <a:pt x="221" y="255"/>
                    <a:pt x="221" y="255"/>
                    <a:pt x="221" y="255"/>
                  </a:cubicBezTo>
                  <a:cubicBezTo>
                    <a:pt x="221" y="256"/>
                    <a:pt x="221" y="256"/>
                    <a:pt x="221" y="256"/>
                  </a:cubicBezTo>
                  <a:cubicBezTo>
                    <a:pt x="221" y="256"/>
                    <a:pt x="221" y="256"/>
                    <a:pt x="221" y="256"/>
                  </a:cubicBezTo>
                  <a:cubicBezTo>
                    <a:pt x="221" y="256"/>
                    <a:pt x="221" y="256"/>
                    <a:pt x="221" y="256"/>
                  </a:cubicBezTo>
                  <a:cubicBezTo>
                    <a:pt x="221" y="256"/>
                    <a:pt x="221" y="256"/>
                    <a:pt x="221" y="256"/>
                  </a:cubicBezTo>
                  <a:cubicBezTo>
                    <a:pt x="221" y="257"/>
                    <a:pt x="221" y="257"/>
                    <a:pt x="221" y="257"/>
                  </a:cubicBezTo>
                  <a:cubicBezTo>
                    <a:pt x="220" y="257"/>
                    <a:pt x="220" y="257"/>
                    <a:pt x="220" y="257"/>
                  </a:cubicBezTo>
                  <a:cubicBezTo>
                    <a:pt x="220" y="257"/>
                    <a:pt x="220" y="257"/>
                    <a:pt x="220" y="257"/>
                  </a:cubicBezTo>
                  <a:cubicBezTo>
                    <a:pt x="220" y="258"/>
                    <a:pt x="220" y="258"/>
                    <a:pt x="220" y="258"/>
                  </a:cubicBezTo>
                  <a:cubicBezTo>
                    <a:pt x="221" y="258"/>
                    <a:pt x="221" y="258"/>
                    <a:pt x="221" y="258"/>
                  </a:cubicBezTo>
                  <a:cubicBezTo>
                    <a:pt x="222" y="258"/>
                    <a:pt x="222" y="258"/>
                    <a:pt x="222" y="258"/>
                  </a:cubicBezTo>
                  <a:cubicBezTo>
                    <a:pt x="222" y="258"/>
                    <a:pt x="222" y="258"/>
                    <a:pt x="222" y="258"/>
                  </a:cubicBezTo>
                  <a:cubicBezTo>
                    <a:pt x="224" y="258"/>
                    <a:pt x="224" y="258"/>
                    <a:pt x="224" y="258"/>
                  </a:cubicBezTo>
                  <a:cubicBezTo>
                    <a:pt x="224" y="258"/>
                    <a:pt x="224" y="258"/>
                    <a:pt x="224" y="258"/>
                  </a:cubicBezTo>
                  <a:cubicBezTo>
                    <a:pt x="224" y="259"/>
                    <a:pt x="224" y="259"/>
                    <a:pt x="224" y="259"/>
                  </a:cubicBezTo>
                  <a:cubicBezTo>
                    <a:pt x="224" y="259"/>
                    <a:pt x="224" y="259"/>
                    <a:pt x="224" y="259"/>
                  </a:cubicBezTo>
                  <a:cubicBezTo>
                    <a:pt x="224" y="259"/>
                    <a:pt x="224" y="259"/>
                    <a:pt x="224" y="259"/>
                  </a:cubicBezTo>
                  <a:cubicBezTo>
                    <a:pt x="224" y="260"/>
                    <a:pt x="224" y="260"/>
                    <a:pt x="224" y="260"/>
                  </a:cubicBezTo>
                  <a:cubicBezTo>
                    <a:pt x="225" y="260"/>
                    <a:pt x="225" y="260"/>
                    <a:pt x="225" y="260"/>
                  </a:cubicBezTo>
                  <a:cubicBezTo>
                    <a:pt x="226" y="260"/>
                    <a:pt x="226" y="260"/>
                    <a:pt x="226" y="260"/>
                  </a:cubicBezTo>
                  <a:cubicBezTo>
                    <a:pt x="226" y="260"/>
                    <a:pt x="226" y="260"/>
                    <a:pt x="226" y="260"/>
                  </a:cubicBezTo>
                  <a:cubicBezTo>
                    <a:pt x="226" y="261"/>
                    <a:pt x="226" y="261"/>
                    <a:pt x="226" y="261"/>
                  </a:cubicBezTo>
                  <a:cubicBezTo>
                    <a:pt x="226" y="261"/>
                    <a:pt x="226" y="261"/>
                    <a:pt x="226" y="261"/>
                  </a:cubicBezTo>
                  <a:cubicBezTo>
                    <a:pt x="226" y="261"/>
                    <a:pt x="226" y="261"/>
                    <a:pt x="226" y="261"/>
                  </a:cubicBezTo>
                  <a:cubicBezTo>
                    <a:pt x="226" y="261"/>
                    <a:pt x="226" y="261"/>
                    <a:pt x="226" y="261"/>
                  </a:cubicBezTo>
                  <a:cubicBezTo>
                    <a:pt x="226" y="261"/>
                    <a:pt x="226" y="261"/>
                    <a:pt x="226" y="261"/>
                  </a:cubicBezTo>
                  <a:cubicBezTo>
                    <a:pt x="226" y="262"/>
                    <a:pt x="226" y="262"/>
                    <a:pt x="226" y="262"/>
                  </a:cubicBezTo>
                  <a:cubicBezTo>
                    <a:pt x="227" y="262"/>
                    <a:pt x="227" y="262"/>
                    <a:pt x="227" y="262"/>
                  </a:cubicBezTo>
                  <a:cubicBezTo>
                    <a:pt x="227" y="262"/>
                    <a:pt x="227" y="262"/>
                    <a:pt x="227" y="262"/>
                  </a:cubicBezTo>
                  <a:cubicBezTo>
                    <a:pt x="227" y="262"/>
                    <a:pt x="227" y="262"/>
                    <a:pt x="227" y="262"/>
                  </a:cubicBezTo>
                  <a:cubicBezTo>
                    <a:pt x="227" y="262"/>
                    <a:pt x="227" y="262"/>
                    <a:pt x="227" y="262"/>
                  </a:cubicBezTo>
                  <a:cubicBezTo>
                    <a:pt x="227" y="262"/>
                    <a:pt x="227" y="262"/>
                    <a:pt x="227" y="262"/>
                  </a:cubicBezTo>
                  <a:cubicBezTo>
                    <a:pt x="227" y="262"/>
                    <a:pt x="227" y="262"/>
                    <a:pt x="227" y="262"/>
                  </a:cubicBezTo>
                  <a:cubicBezTo>
                    <a:pt x="227" y="263"/>
                    <a:pt x="227" y="263"/>
                    <a:pt x="227" y="263"/>
                  </a:cubicBezTo>
                  <a:cubicBezTo>
                    <a:pt x="228" y="263"/>
                    <a:pt x="228" y="263"/>
                    <a:pt x="228" y="263"/>
                  </a:cubicBezTo>
                  <a:cubicBezTo>
                    <a:pt x="229" y="262"/>
                    <a:pt x="229" y="262"/>
                    <a:pt x="229" y="262"/>
                  </a:cubicBezTo>
                  <a:cubicBezTo>
                    <a:pt x="229" y="262"/>
                    <a:pt x="229" y="262"/>
                    <a:pt x="229" y="262"/>
                  </a:cubicBezTo>
                  <a:cubicBezTo>
                    <a:pt x="229" y="262"/>
                    <a:pt x="229" y="262"/>
                    <a:pt x="229" y="262"/>
                  </a:cubicBezTo>
                  <a:cubicBezTo>
                    <a:pt x="229" y="263"/>
                    <a:pt x="229" y="263"/>
                    <a:pt x="229" y="263"/>
                  </a:cubicBezTo>
                  <a:cubicBezTo>
                    <a:pt x="229" y="262"/>
                    <a:pt x="229" y="262"/>
                    <a:pt x="229" y="262"/>
                  </a:cubicBezTo>
                  <a:cubicBezTo>
                    <a:pt x="230" y="261"/>
                    <a:pt x="230" y="261"/>
                    <a:pt x="230" y="261"/>
                  </a:cubicBezTo>
                  <a:cubicBezTo>
                    <a:pt x="230" y="261"/>
                    <a:pt x="230" y="261"/>
                    <a:pt x="230" y="261"/>
                  </a:cubicBezTo>
                  <a:cubicBezTo>
                    <a:pt x="230" y="261"/>
                    <a:pt x="230" y="261"/>
                    <a:pt x="230" y="261"/>
                  </a:cubicBezTo>
                  <a:cubicBezTo>
                    <a:pt x="230" y="261"/>
                    <a:pt x="230" y="261"/>
                    <a:pt x="230" y="261"/>
                  </a:cubicBezTo>
                  <a:cubicBezTo>
                    <a:pt x="230" y="263"/>
                    <a:pt x="230" y="263"/>
                    <a:pt x="230" y="263"/>
                  </a:cubicBezTo>
                  <a:cubicBezTo>
                    <a:pt x="229" y="263"/>
                    <a:pt x="229" y="263"/>
                    <a:pt x="229" y="263"/>
                  </a:cubicBezTo>
                  <a:cubicBezTo>
                    <a:pt x="229" y="264"/>
                    <a:pt x="229" y="264"/>
                    <a:pt x="229" y="264"/>
                  </a:cubicBezTo>
                  <a:cubicBezTo>
                    <a:pt x="227" y="264"/>
                    <a:pt x="227" y="264"/>
                    <a:pt x="227" y="264"/>
                  </a:cubicBezTo>
                  <a:cubicBezTo>
                    <a:pt x="227" y="264"/>
                    <a:pt x="227" y="264"/>
                    <a:pt x="227" y="264"/>
                  </a:cubicBezTo>
                  <a:cubicBezTo>
                    <a:pt x="227" y="264"/>
                    <a:pt x="227" y="264"/>
                    <a:pt x="227" y="264"/>
                  </a:cubicBezTo>
                  <a:cubicBezTo>
                    <a:pt x="227" y="266"/>
                    <a:pt x="227" y="266"/>
                    <a:pt x="227" y="266"/>
                  </a:cubicBezTo>
                  <a:cubicBezTo>
                    <a:pt x="228" y="266"/>
                    <a:pt x="228" y="266"/>
                    <a:pt x="228" y="266"/>
                  </a:cubicBezTo>
                  <a:cubicBezTo>
                    <a:pt x="228" y="267"/>
                    <a:pt x="228" y="267"/>
                    <a:pt x="228" y="267"/>
                  </a:cubicBezTo>
                  <a:cubicBezTo>
                    <a:pt x="229" y="267"/>
                    <a:pt x="229" y="267"/>
                    <a:pt x="229" y="267"/>
                  </a:cubicBezTo>
                  <a:cubicBezTo>
                    <a:pt x="229" y="268"/>
                    <a:pt x="229" y="268"/>
                    <a:pt x="229" y="268"/>
                  </a:cubicBezTo>
                  <a:cubicBezTo>
                    <a:pt x="231" y="268"/>
                    <a:pt x="231" y="268"/>
                    <a:pt x="231" y="268"/>
                  </a:cubicBezTo>
                  <a:cubicBezTo>
                    <a:pt x="232" y="267"/>
                    <a:pt x="232" y="267"/>
                    <a:pt x="232" y="267"/>
                  </a:cubicBezTo>
                  <a:cubicBezTo>
                    <a:pt x="232" y="267"/>
                    <a:pt x="232" y="267"/>
                    <a:pt x="232" y="267"/>
                  </a:cubicBezTo>
                  <a:cubicBezTo>
                    <a:pt x="232" y="268"/>
                    <a:pt x="232" y="268"/>
                    <a:pt x="232" y="268"/>
                  </a:cubicBezTo>
                  <a:cubicBezTo>
                    <a:pt x="232" y="268"/>
                    <a:pt x="232" y="268"/>
                    <a:pt x="232" y="268"/>
                  </a:cubicBezTo>
                  <a:cubicBezTo>
                    <a:pt x="232" y="268"/>
                    <a:pt x="232" y="268"/>
                    <a:pt x="232" y="268"/>
                  </a:cubicBezTo>
                  <a:cubicBezTo>
                    <a:pt x="232" y="268"/>
                    <a:pt x="232" y="268"/>
                    <a:pt x="232" y="268"/>
                  </a:cubicBezTo>
                  <a:cubicBezTo>
                    <a:pt x="232" y="269"/>
                    <a:pt x="232" y="269"/>
                    <a:pt x="232" y="269"/>
                  </a:cubicBezTo>
                  <a:cubicBezTo>
                    <a:pt x="232" y="269"/>
                    <a:pt x="232" y="269"/>
                    <a:pt x="232" y="269"/>
                  </a:cubicBezTo>
                  <a:cubicBezTo>
                    <a:pt x="233" y="269"/>
                    <a:pt x="233" y="269"/>
                    <a:pt x="233" y="269"/>
                  </a:cubicBezTo>
                  <a:cubicBezTo>
                    <a:pt x="233" y="268"/>
                    <a:pt x="233" y="268"/>
                    <a:pt x="233" y="268"/>
                  </a:cubicBezTo>
                  <a:cubicBezTo>
                    <a:pt x="233" y="268"/>
                    <a:pt x="233" y="268"/>
                    <a:pt x="233" y="268"/>
                  </a:cubicBezTo>
                  <a:cubicBezTo>
                    <a:pt x="233" y="268"/>
                    <a:pt x="233" y="268"/>
                    <a:pt x="233" y="268"/>
                  </a:cubicBezTo>
                  <a:cubicBezTo>
                    <a:pt x="233" y="268"/>
                    <a:pt x="233" y="268"/>
                    <a:pt x="233" y="268"/>
                  </a:cubicBezTo>
                  <a:cubicBezTo>
                    <a:pt x="233" y="268"/>
                    <a:pt x="233" y="268"/>
                    <a:pt x="233" y="268"/>
                  </a:cubicBezTo>
                  <a:cubicBezTo>
                    <a:pt x="234" y="269"/>
                    <a:pt x="234" y="269"/>
                    <a:pt x="234" y="269"/>
                  </a:cubicBezTo>
                  <a:cubicBezTo>
                    <a:pt x="234" y="269"/>
                    <a:pt x="234" y="269"/>
                    <a:pt x="234" y="269"/>
                  </a:cubicBezTo>
                  <a:cubicBezTo>
                    <a:pt x="234" y="269"/>
                    <a:pt x="234" y="269"/>
                    <a:pt x="234" y="269"/>
                  </a:cubicBezTo>
                  <a:cubicBezTo>
                    <a:pt x="234" y="268"/>
                    <a:pt x="234" y="268"/>
                    <a:pt x="234" y="268"/>
                  </a:cubicBezTo>
                  <a:cubicBezTo>
                    <a:pt x="236" y="269"/>
                    <a:pt x="236" y="269"/>
                    <a:pt x="236" y="269"/>
                  </a:cubicBezTo>
                  <a:cubicBezTo>
                    <a:pt x="237" y="269"/>
                    <a:pt x="237" y="269"/>
                    <a:pt x="237" y="269"/>
                  </a:cubicBezTo>
                  <a:cubicBezTo>
                    <a:pt x="237" y="270"/>
                    <a:pt x="237" y="270"/>
                    <a:pt x="237" y="270"/>
                  </a:cubicBezTo>
                  <a:cubicBezTo>
                    <a:pt x="237" y="270"/>
                    <a:pt x="237" y="270"/>
                    <a:pt x="237" y="270"/>
                  </a:cubicBezTo>
                  <a:cubicBezTo>
                    <a:pt x="236" y="270"/>
                    <a:pt x="236" y="270"/>
                    <a:pt x="236" y="270"/>
                  </a:cubicBezTo>
                  <a:cubicBezTo>
                    <a:pt x="236" y="270"/>
                    <a:pt x="236" y="270"/>
                    <a:pt x="236" y="270"/>
                  </a:cubicBezTo>
                  <a:cubicBezTo>
                    <a:pt x="236" y="270"/>
                    <a:pt x="236" y="270"/>
                    <a:pt x="236" y="270"/>
                  </a:cubicBezTo>
                  <a:cubicBezTo>
                    <a:pt x="236" y="270"/>
                    <a:pt x="236" y="270"/>
                    <a:pt x="236" y="270"/>
                  </a:cubicBezTo>
                  <a:cubicBezTo>
                    <a:pt x="236" y="270"/>
                    <a:pt x="236" y="270"/>
                    <a:pt x="236" y="270"/>
                  </a:cubicBezTo>
                  <a:cubicBezTo>
                    <a:pt x="236" y="269"/>
                    <a:pt x="236" y="269"/>
                    <a:pt x="236" y="269"/>
                  </a:cubicBezTo>
                  <a:cubicBezTo>
                    <a:pt x="235" y="269"/>
                    <a:pt x="235" y="269"/>
                    <a:pt x="235" y="269"/>
                  </a:cubicBezTo>
                  <a:cubicBezTo>
                    <a:pt x="235" y="270"/>
                    <a:pt x="235" y="270"/>
                    <a:pt x="235" y="270"/>
                  </a:cubicBezTo>
                  <a:cubicBezTo>
                    <a:pt x="235" y="270"/>
                    <a:pt x="235" y="270"/>
                    <a:pt x="235" y="270"/>
                  </a:cubicBezTo>
                  <a:cubicBezTo>
                    <a:pt x="235" y="270"/>
                    <a:pt x="235" y="270"/>
                    <a:pt x="235" y="270"/>
                  </a:cubicBezTo>
                  <a:cubicBezTo>
                    <a:pt x="235" y="270"/>
                    <a:pt x="235" y="270"/>
                    <a:pt x="235" y="270"/>
                  </a:cubicBezTo>
                  <a:cubicBezTo>
                    <a:pt x="235" y="270"/>
                    <a:pt x="235" y="270"/>
                    <a:pt x="235" y="270"/>
                  </a:cubicBezTo>
                  <a:cubicBezTo>
                    <a:pt x="233" y="271"/>
                    <a:pt x="233" y="271"/>
                    <a:pt x="233" y="271"/>
                  </a:cubicBezTo>
                  <a:cubicBezTo>
                    <a:pt x="233" y="270"/>
                    <a:pt x="233" y="270"/>
                    <a:pt x="233" y="270"/>
                  </a:cubicBezTo>
                  <a:cubicBezTo>
                    <a:pt x="232" y="271"/>
                    <a:pt x="232" y="271"/>
                    <a:pt x="232" y="271"/>
                  </a:cubicBezTo>
                  <a:cubicBezTo>
                    <a:pt x="232" y="271"/>
                    <a:pt x="232" y="271"/>
                    <a:pt x="232" y="271"/>
                  </a:cubicBezTo>
                  <a:cubicBezTo>
                    <a:pt x="232" y="272"/>
                    <a:pt x="232" y="272"/>
                    <a:pt x="232" y="272"/>
                  </a:cubicBezTo>
                  <a:cubicBezTo>
                    <a:pt x="232" y="272"/>
                    <a:pt x="232" y="272"/>
                    <a:pt x="232" y="272"/>
                  </a:cubicBezTo>
                  <a:cubicBezTo>
                    <a:pt x="232" y="272"/>
                    <a:pt x="232" y="272"/>
                    <a:pt x="232" y="272"/>
                  </a:cubicBezTo>
                  <a:cubicBezTo>
                    <a:pt x="232" y="272"/>
                    <a:pt x="232" y="272"/>
                    <a:pt x="232" y="272"/>
                  </a:cubicBezTo>
                  <a:cubicBezTo>
                    <a:pt x="232" y="272"/>
                    <a:pt x="232" y="272"/>
                    <a:pt x="232" y="272"/>
                  </a:cubicBezTo>
                  <a:cubicBezTo>
                    <a:pt x="234" y="272"/>
                    <a:pt x="234" y="272"/>
                    <a:pt x="234" y="272"/>
                  </a:cubicBezTo>
                  <a:cubicBezTo>
                    <a:pt x="235" y="273"/>
                    <a:pt x="235" y="273"/>
                    <a:pt x="235" y="273"/>
                  </a:cubicBezTo>
                  <a:cubicBezTo>
                    <a:pt x="235" y="273"/>
                    <a:pt x="235" y="273"/>
                    <a:pt x="235" y="273"/>
                  </a:cubicBezTo>
                  <a:cubicBezTo>
                    <a:pt x="235" y="273"/>
                    <a:pt x="235" y="273"/>
                    <a:pt x="235" y="273"/>
                  </a:cubicBezTo>
                  <a:cubicBezTo>
                    <a:pt x="235" y="272"/>
                    <a:pt x="235" y="272"/>
                    <a:pt x="235" y="272"/>
                  </a:cubicBezTo>
                  <a:cubicBezTo>
                    <a:pt x="235" y="272"/>
                    <a:pt x="235" y="272"/>
                    <a:pt x="235" y="272"/>
                  </a:cubicBezTo>
                  <a:cubicBezTo>
                    <a:pt x="236" y="271"/>
                    <a:pt x="236" y="271"/>
                    <a:pt x="236" y="271"/>
                  </a:cubicBezTo>
                  <a:cubicBezTo>
                    <a:pt x="237" y="271"/>
                    <a:pt x="237" y="271"/>
                    <a:pt x="237" y="271"/>
                  </a:cubicBezTo>
                  <a:cubicBezTo>
                    <a:pt x="237" y="270"/>
                    <a:pt x="237" y="270"/>
                    <a:pt x="237" y="270"/>
                  </a:cubicBezTo>
                  <a:cubicBezTo>
                    <a:pt x="237" y="270"/>
                    <a:pt x="237" y="270"/>
                    <a:pt x="237" y="270"/>
                  </a:cubicBezTo>
                  <a:cubicBezTo>
                    <a:pt x="238" y="270"/>
                    <a:pt x="238" y="270"/>
                    <a:pt x="238" y="270"/>
                  </a:cubicBezTo>
                  <a:cubicBezTo>
                    <a:pt x="238" y="270"/>
                    <a:pt x="238" y="270"/>
                    <a:pt x="238" y="270"/>
                  </a:cubicBezTo>
                  <a:cubicBezTo>
                    <a:pt x="238" y="270"/>
                    <a:pt x="238" y="270"/>
                    <a:pt x="238" y="270"/>
                  </a:cubicBezTo>
                  <a:cubicBezTo>
                    <a:pt x="238" y="270"/>
                    <a:pt x="238" y="270"/>
                    <a:pt x="238" y="270"/>
                  </a:cubicBezTo>
                  <a:cubicBezTo>
                    <a:pt x="238" y="271"/>
                    <a:pt x="238" y="271"/>
                    <a:pt x="238" y="271"/>
                  </a:cubicBezTo>
                  <a:cubicBezTo>
                    <a:pt x="238" y="271"/>
                    <a:pt x="238" y="271"/>
                    <a:pt x="238" y="271"/>
                  </a:cubicBezTo>
                  <a:cubicBezTo>
                    <a:pt x="238" y="271"/>
                    <a:pt x="238" y="271"/>
                    <a:pt x="238" y="271"/>
                  </a:cubicBezTo>
                  <a:cubicBezTo>
                    <a:pt x="241" y="271"/>
                    <a:pt x="241" y="271"/>
                    <a:pt x="241" y="271"/>
                  </a:cubicBezTo>
                  <a:cubicBezTo>
                    <a:pt x="242" y="271"/>
                    <a:pt x="242" y="271"/>
                    <a:pt x="242" y="271"/>
                  </a:cubicBezTo>
                  <a:cubicBezTo>
                    <a:pt x="243" y="271"/>
                    <a:pt x="243" y="271"/>
                    <a:pt x="243" y="271"/>
                  </a:cubicBezTo>
                  <a:cubicBezTo>
                    <a:pt x="243" y="271"/>
                    <a:pt x="243" y="271"/>
                    <a:pt x="243" y="271"/>
                  </a:cubicBezTo>
                  <a:cubicBezTo>
                    <a:pt x="244" y="271"/>
                    <a:pt x="244" y="271"/>
                    <a:pt x="244" y="271"/>
                  </a:cubicBezTo>
                  <a:cubicBezTo>
                    <a:pt x="245" y="271"/>
                    <a:pt x="245" y="271"/>
                    <a:pt x="245" y="271"/>
                  </a:cubicBezTo>
                  <a:cubicBezTo>
                    <a:pt x="246" y="271"/>
                    <a:pt x="246" y="271"/>
                    <a:pt x="246" y="271"/>
                  </a:cubicBezTo>
                  <a:cubicBezTo>
                    <a:pt x="245" y="271"/>
                    <a:pt x="245" y="271"/>
                    <a:pt x="245" y="271"/>
                  </a:cubicBezTo>
                  <a:cubicBezTo>
                    <a:pt x="245" y="271"/>
                    <a:pt x="245" y="271"/>
                    <a:pt x="245" y="271"/>
                  </a:cubicBezTo>
                  <a:cubicBezTo>
                    <a:pt x="245" y="270"/>
                    <a:pt x="245" y="270"/>
                    <a:pt x="245" y="270"/>
                  </a:cubicBezTo>
                  <a:cubicBezTo>
                    <a:pt x="245" y="270"/>
                    <a:pt x="245" y="270"/>
                    <a:pt x="245" y="270"/>
                  </a:cubicBezTo>
                  <a:cubicBezTo>
                    <a:pt x="245" y="269"/>
                    <a:pt x="245" y="269"/>
                    <a:pt x="245" y="269"/>
                  </a:cubicBezTo>
                  <a:cubicBezTo>
                    <a:pt x="245" y="269"/>
                    <a:pt x="245" y="269"/>
                    <a:pt x="245" y="269"/>
                  </a:cubicBezTo>
                  <a:cubicBezTo>
                    <a:pt x="245" y="269"/>
                    <a:pt x="245" y="269"/>
                    <a:pt x="245" y="269"/>
                  </a:cubicBezTo>
                  <a:cubicBezTo>
                    <a:pt x="245" y="269"/>
                    <a:pt x="245" y="269"/>
                    <a:pt x="245" y="269"/>
                  </a:cubicBezTo>
                  <a:cubicBezTo>
                    <a:pt x="246" y="269"/>
                    <a:pt x="246" y="269"/>
                    <a:pt x="246" y="269"/>
                  </a:cubicBezTo>
                  <a:cubicBezTo>
                    <a:pt x="245" y="270"/>
                    <a:pt x="245" y="270"/>
                    <a:pt x="245" y="270"/>
                  </a:cubicBezTo>
                  <a:cubicBezTo>
                    <a:pt x="245" y="270"/>
                    <a:pt x="245" y="270"/>
                    <a:pt x="245" y="270"/>
                  </a:cubicBezTo>
                  <a:cubicBezTo>
                    <a:pt x="245" y="270"/>
                    <a:pt x="245" y="270"/>
                    <a:pt x="245" y="270"/>
                  </a:cubicBezTo>
                  <a:cubicBezTo>
                    <a:pt x="246" y="270"/>
                    <a:pt x="246" y="270"/>
                    <a:pt x="246" y="270"/>
                  </a:cubicBezTo>
                  <a:cubicBezTo>
                    <a:pt x="248" y="268"/>
                    <a:pt x="248" y="268"/>
                    <a:pt x="248" y="268"/>
                  </a:cubicBezTo>
                  <a:cubicBezTo>
                    <a:pt x="249" y="267"/>
                    <a:pt x="249" y="267"/>
                    <a:pt x="249" y="267"/>
                  </a:cubicBezTo>
                  <a:cubicBezTo>
                    <a:pt x="249" y="267"/>
                    <a:pt x="249" y="267"/>
                    <a:pt x="249" y="267"/>
                  </a:cubicBezTo>
                  <a:cubicBezTo>
                    <a:pt x="250" y="268"/>
                    <a:pt x="250" y="268"/>
                    <a:pt x="250" y="268"/>
                  </a:cubicBezTo>
                  <a:cubicBezTo>
                    <a:pt x="250" y="268"/>
                    <a:pt x="250" y="268"/>
                    <a:pt x="250" y="268"/>
                  </a:cubicBezTo>
                  <a:cubicBezTo>
                    <a:pt x="250" y="268"/>
                    <a:pt x="250" y="268"/>
                    <a:pt x="250" y="268"/>
                  </a:cubicBezTo>
                  <a:cubicBezTo>
                    <a:pt x="250" y="268"/>
                    <a:pt x="250" y="268"/>
                    <a:pt x="250" y="268"/>
                  </a:cubicBezTo>
                  <a:cubicBezTo>
                    <a:pt x="250" y="268"/>
                    <a:pt x="250" y="268"/>
                    <a:pt x="250" y="268"/>
                  </a:cubicBezTo>
                  <a:cubicBezTo>
                    <a:pt x="250" y="269"/>
                    <a:pt x="250" y="269"/>
                    <a:pt x="250" y="269"/>
                  </a:cubicBezTo>
                  <a:cubicBezTo>
                    <a:pt x="250" y="269"/>
                    <a:pt x="250" y="269"/>
                    <a:pt x="250" y="269"/>
                  </a:cubicBezTo>
                  <a:cubicBezTo>
                    <a:pt x="250" y="269"/>
                    <a:pt x="250" y="269"/>
                    <a:pt x="250" y="269"/>
                  </a:cubicBezTo>
                  <a:cubicBezTo>
                    <a:pt x="250" y="269"/>
                    <a:pt x="250" y="269"/>
                    <a:pt x="250" y="269"/>
                  </a:cubicBezTo>
                  <a:cubicBezTo>
                    <a:pt x="250" y="270"/>
                    <a:pt x="250" y="270"/>
                    <a:pt x="250" y="270"/>
                  </a:cubicBezTo>
                  <a:cubicBezTo>
                    <a:pt x="250" y="270"/>
                    <a:pt x="250" y="270"/>
                    <a:pt x="250" y="270"/>
                  </a:cubicBezTo>
                  <a:cubicBezTo>
                    <a:pt x="251" y="272"/>
                    <a:pt x="251" y="272"/>
                    <a:pt x="251" y="272"/>
                  </a:cubicBezTo>
                  <a:cubicBezTo>
                    <a:pt x="252" y="272"/>
                    <a:pt x="252" y="272"/>
                    <a:pt x="252" y="272"/>
                  </a:cubicBezTo>
                  <a:cubicBezTo>
                    <a:pt x="252" y="272"/>
                    <a:pt x="252" y="272"/>
                    <a:pt x="252" y="272"/>
                  </a:cubicBezTo>
                  <a:cubicBezTo>
                    <a:pt x="252" y="273"/>
                    <a:pt x="252" y="273"/>
                    <a:pt x="252" y="273"/>
                  </a:cubicBezTo>
                  <a:cubicBezTo>
                    <a:pt x="252" y="273"/>
                    <a:pt x="252" y="273"/>
                    <a:pt x="252" y="273"/>
                  </a:cubicBezTo>
                  <a:cubicBezTo>
                    <a:pt x="252" y="274"/>
                    <a:pt x="252" y="274"/>
                    <a:pt x="252" y="274"/>
                  </a:cubicBezTo>
                  <a:cubicBezTo>
                    <a:pt x="253" y="274"/>
                    <a:pt x="253" y="274"/>
                    <a:pt x="253" y="274"/>
                  </a:cubicBezTo>
                  <a:cubicBezTo>
                    <a:pt x="253" y="274"/>
                    <a:pt x="253" y="274"/>
                    <a:pt x="253" y="274"/>
                  </a:cubicBezTo>
                  <a:cubicBezTo>
                    <a:pt x="253" y="275"/>
                    <a:pt x="253" y="275"/>
                    <a:pt x="253" y="275"/>
                  </a:cubicBezTo>
                  <a:cubicBezTo>
                    <a:pt x="253" y="275"/>
                    <a:pt x="253" y="275"/>
                    <a:pt x="253" y="275"/>
                  </a:cubicBezTo>
                  <a:cubicBezTo>
                    <a:pt x="253" y="276"/>
                    <a:pt x="253" y="276"/>
                    <a:pt x="253" y="276"/>
                  </a:cubicBezTo>
                  <a:cubicBezTo>
                    <a:pt x="253" y="276"/>
                    <a:pt x="253" y="276"/>
                    <a:pt x="253" y="276"/>
                  </a:cubicBezTo>
                  <a:cubicBezTo>
                    <a:pt x="253" y="276"/>
                    <a:pt x="253" y="276"/>
                    <a:pt x="253" y="276"/>
                  </a:cubicBezTo>
                  <a:cubicBezTo>
                    <a:pt x="253" y="276"/>
                    <a:pt x="253" y="276"/>
                    <a:pt x="253" y="276"/>
                  </a:cubicBezTo>
                  <a:cubicBezTo>
                    <a:pt x="253" y="276"/>
                    <a:pt x="253" y="276"/>
                    <a:pt x="253" y="276"/>
                  </a:cubicBezTo>
                  <a:cubicBezTo>
                    <a:pt x="253" y="277"/>
                    <a:pt x="253" y="277"/>
                    <a:pt x="253" y="277"/>
                  </a:cubicBezTo>
                  <a:cubicBezTo>
                    <a:pt x="253" y="277"/>
                    <a:pt x="253" y="277"/>
                    <a:pt x="253" y="277"/>
                  </a:cubicBezTo>
                  <a:cubicBezTo>
                    <a:pt x="254" y="278"/>
                    <a:pt x="254" y="278"/>
                    <a:pt x="254" y="278"/>
                  </a:cubicBezTo>
                  <a:cubicBezTo>
                    <a:pt x="254" y="278"/>
                    <a:pt x="254" y="278"/>
                    <a:pt x="254" y="278"/>
                  </a:cubicBezTo>
                  <a:cubicBezTo>
                    <a:pt x="254" y="278"/>
                    <a:pt x="254" y="278"/>
                    <a:pt x="254" y="278"/>
                  </a:cubicBezTo>
                  <a:cubicBezTo>
                    <a:pt x="254" y="279"/>
                    <a:pt x="254" y="279"/>
                    <a:pt x="254" y="279"/>
                  </a:cubicBezTo>
                  <a:cubicBezTo>
                    <a:pt x="254" y="279"/>
                    <a:pt x="254" y="279"/>
                    <a:pt x="254" y="279"/>
                  </a:cubicBezTo>
                  <a:cubicBezTo>
                    <a:pt x="254" y="279"/>
                    <a:pt x="254" y="279"/>
                    <a:pt x="254" y="279"/>
                  </a:cubicBezTo>
                  <a:cubicBezTo>
                    <a:pt x="254" y="279"/>
                    <a:pt x="254" y="279"/>
                    <a:pt x="254" y="279"/>
                  </a:cubicBezTo>
                  <a:cubicBezTo>
                    <a:pt x="254" y="280"/>
                    <a:pt x="254" y="280"/>
                    <a:pt x="254" y="280"/>
                  </a:cubicBezTo>
                  <a:cubicBezTo>
                    <a:pt x="255" y="280"/>
                    <a:pt x="255" y="280"/>
                    <a:pt x="255" y="280"/>
                  </a:cubicBezTo>
                  <a:cubicBezTo>
                    <a:pt x="255" y="280"/>
                    <a:pt x="255" y="280"/>
                    <a:pt x="255" y="280"/>
                  </a:cubicBezTo>
                  <a:cubicBezTo>
                    <a:pt x="255" y="280"/>
                    <a:pt x="255" y="280"/>
                    <a:pt x="255" y="280"/>
                  </a:cubicBezTo>
                  <a:cubicBezTo>
                    <a:pt x="255" y="280"/>
                    <a:pt x="255" y="280"/>
                    <a:pt x="255" y="280"/>
                  </a:cubicBezTo>
                  <a:cubicBezTo>
                    <a:pt x="255" y="281"/>
                    <a:pt x="255" y="281"/>
                    <a:pt x="255" y="281"/>
                  </a:cubicBezTo>
                  <a:cubicBezTo>
                    <a:pt x="255" y="281"/>
                    <a:pt x="255" y="281"/>
                    <a:pt x="255" y="281"/>
                  </a:cubicBezTo>
                  <a:cubicBezTo>
                    <a:pt x="257" y="282"/>
                    <a:pt x="257" y="282"/>
                    <a:pt x="257" y="282"/>
                  </a:cubicBezTo>
                  <a:cubicBezTo>
                    <a:pt x="257" y="282"/>
                    <a:pt x="257" y="282"/>
                    <a:pt x="257" y="282"/>
                  </a:cubicBezTo>
                  <a:cubicBezTo>
                    <a:pt x="258" y="282"/>
                    <a:pt x="258" y="282"/>
                    <a:pt x="258" y="282"/>
                  </a:cubicBezTo>
                  <a:cubicBezTo>
                    <a:pt x="258" y="283"/>
                    <a:pt x="258" y="283"/>
                    <a:pt x="258" y="283"/>
                  </a:cubicBezTo>
                  <a:cubicBezTo>
                    <a:pt x="258" y="283"/>
                    <a:pt x="258" y="283"/>
                    <a:pt x="258" y="283"/>
                  </a:cubicBezTo>
                  <a:cubicBezTo>
                    <a:pt x="258" y="284"/>
                    <a:pt x="258" y="284"/>
                    <a:pt x="258" y="284"/>
                  </a:cubicBezTo>
                  <a:cubicBezTo>
                    <a:pt x="258" y="284"/>
                    <a:pt x="258" y="284"/>
                    <a:pt x="258" y="284"/>
                  </a:cubicBezTo>
                  <a:cubicBezTo>
                    <a:pt x="258" y="285"/>
                    <a:pt x="258" y="285"/>
                    <a:pt x="258" y="285"/>
                  </a:cubicBezTo>
                  <a:cubicBezTo>
                    <a:pt x="258" y="285"/>
                    <a:pt x="258" y="285"/>
                    <a:pt x="258" y="285"/>
                  </a:cubicBezTo>
                  <a:cubicBezTo>
                    <a:pt x="258" y="286"/>
                    <a:pt x="258" y="286"/>
                    <a:pt x="258" y="286"/>
                  </a:cubicBezTo>
                  <a:cubicBezTo>
                    <a:pt x="258" y="286"/>
                    <a:pt x="258" y="286"/>
                    <a:pt x="258" y="286"/>
                  </a:cubicBezTo>
                  <a:cubicBezTo>
                    <a:pt x="258" y="287"/>
                    <a:pt x="258" y="287"/>
                    <a:pt x="258" y="287"/>
                  </a:cubicBezTo>
                  <a:cubicBezTo>
                    <a:pt x="259" y="288"/>
                    <a:pt x="259" y="288"/>
                    <a:pt x="259" y="288"/>
                  </a:cubicBezTo>
                  <a:cubicBezTo>
                    <a:pt x="259" y="289"/>
                    <a:pt x="259" y="289"/>
                    <a:pt x="259" y="289"/>
                  </a:cubicBezTo>
                  <a:cubicBezTo>
                    <a:pt x="259" y="289"/>
                    <a:pt x="259" y="289"/>
                    <a:pt x="259" y="289"/>
                  </a:cubicBezTo>
                  <a:cubicBezTo>
                    <a:pt x="259" y="289"/>
                    <a:pt x="259" y="289"/>
                    <a:pt x="259" y="289"/>
                  </a:cubicBezTo>
                  <a:cubicBezTo>
                    <a:pt x="259" y="290"/>
                    <a:pt x="259" y="290"/>
                    <a:pt x="259" y="290"/>
                  </a:cubicBezTo>
                  <a:cubicBezTo>
                    <a:pt x="259" y="290"/>
                    <a:pt x="259" y="290"/>
                    <a:pt x="259" y="290"/>
                  </a:cubicBezTo>
                  <a:cubicBezTo>
                    <a:pt x="259" y="290"/>
                    <a:pt x="259" y="290"/>
                    <a:pt x="259" y="290"/>
                  </a:cubicBezTo>
                  <a:cubicBezTo>
                    <a:pt x="259" y="291"/>
                    <a:pt x="259" y="291"/>
                    <a:pt x="259" y="291"/>
                  </a:cubicBezTo>
                  <a:cubicBezTo>
                    <a:pt x="259" y="291"/>
                    <a:pt x="259" y="291"/>
                    <a:pt x="259" y="291"/>
                  </a:cubicBezTo>
                  <a:cubicBezTo>
                    <a:pt x="259" y="292"/>
                    <a:pt x="259" y="292"/>
                    <a:pt x="259" y="292"/>
                  </a:cubicBezTo>
                  <a:cubicBezTo>
                    <a:pt x="259" y="292"/>
                    <a:pt x="259" y="292"/>
                    <a:pt x="259" y="292"/>
                  </a:cubicBezTo>
                  <a:cubicBezTo>
                    <a:pt x="258" y="292"/>
                    <a:pt x="258" y="292"/>
                    <a:pt x="258" y="292"/>
                  </a:cubicBezTo>
                  <a:cubicBezTo>
                    <a:pt x="258" y="293"/>
                    <a:pt x="258" y="293"/>
                    <a:pt x="258" y="293"/>
                  </a:cubicBezTo>
                  <a:cubicBezTo>
                    <a:pt x="258" y="293"/>
                    <a:pt x="258" y="293"/>
                    <a:pt x="258" y="293"/>
                  </a:cubicBezTo>
                  <a:cubicBezTo>
                    <a:pt x="257" y="293"/>
                    <a:pt x="257" y="293"/>
                    <a:pt x="257" y="293"/>
                  </a:cubicBezTo>
                  <a:cubicBezTo>
                    <a:pt x="257" y="294"/>
                    <a:pt x="257" y="294"/>
                    <a:pt x="257" y="294"/>
                  </a:cubicBezTo>
                  <a:cubicBezTo>
                    <a:pt x="257" y="296"/>
                    <a:pt x="257" y="296"/>
                    <a:pt x="257" y="296"/>
                  </a:cubicBezTo>
                  <a:cubicBezTo>
                    <a:pt x="256" y="298"/>
                    <a:pt x="256" y="298"/>
                    <a:pt x="256" y="298"/>
                  </a:cubicBezTo>
                  <a:cubicBezTo>
                    <a:pt x="256" y="298"/>
                    <a:pt x="256" y="298"/>
                    <a:pt x="256" y="298"/>
                  </a:cubicBezTo>
                  <a:cubicBezTo>
                    <a:pt x="257" y="298"/>
                    <a:pt x="257" y="298"/>
                    <a:pt x="257" y="298"/>
                  </a:cubicBezTo>
                  <a:cubicBezTo>
                    <a:pt x="257" y="298"/>
                    <a:pt x="257" y="298"/>
                    <a:pt x="257" y="298"/>
                  </a:cubicBezTo>
                  <a:cubicBezTo>
                    <a:pt x="257" y="298"/>
                    <a:pt x="257" y="298"/>
                    <a:pt x="257" y="298"/>
                  </a:cubicBezTo>
                  <a:cubicBezTo>
                    <a:pt x="257" y="299"/>
                    <a:pt x="257" y="299"/>
                    <a:pt x="257" y="299"/>
                  </a:cubicBezTo>
                  <a:cubicBezTo>
                    <a:pt x="257" y="299"/>
                    <a:pt x="257" y="299"/>
                    <a:pt x="257" y="299"/>
                  </a:cubicBezTo>
                  <a:cubicBezTo>
                    <a:pt x="256" y="299"/>
                    <a:pt x="256" y="299"/>
                    <a:pt x="256" y="299"/>
                  </a:cubicBezTo>
                  <a:cubicBezTo>
                    <a:pt x="256" y="301"/>
                    <a:pt x="256" y="301"/>
                    <a:pt x="256" y="301"/>
                  </a:cubicBezTo>
                  <a:cubicBezTo>
                    <a:pt x="256" y="301"/>
                    <a:pt x="256" y="301"/>
                    <a:pt x="256" y="301"/>
                  </a:cubicBezTo>
                  <a:cubicBezTo>
                    <a:pt x="256" y="301"/>
                    <a:pt x="256" y="301"/>
                    <a:pt x="256" y="301"/>
                  </a:cubicBezTo>
                  <a:cubicBezTo>
                    <a:pt x="257" y="302"/>
                    <a:pt x="257" y="302"/>
                    <a:pt x="257" y="302"/>
                  </a:cubicBezTo>
                  <a:cubicBezTo>
                    <a:pt x="256" y="302"/>
                    <a:pt x="256" y="302"/>
                    <a:pt x="256" y="302"/>
                  </a:cubicBezTo>
                  <a:cubicBezTo>
                    <a:pt x="256" y="303"/>
                    <a:pt x="256" y="303"/>
                    <a:pt x="256" y="303"/>
                  </a:cubicBezTo>
                  <a:cubicBezTo>
                    <a:pt x="256" y="303"/>
                    <a:pt x="256" y="303"/>
                    <a:pt x="256" y="303"/>
                  </a:cubicBezTo>
                  <a:cubicBezTo>
                    <a:pt x="256" y="303"/>
                    <a:pt x="256" y="303"/>
                    <a:pt x="256" y="303"/>
                  </a:cubicBezTo>
                  <a:cubicBezTo>
                    <a:pt x="257" y="304"/>
                    <a:pt x="257" y="304"/>
                    <a:pt x="257" y="304"/>
                  </a:cubicBezTo>
                  <a:cubicBezTo>
                    <a:pt x="257" y="304"/>
                    <a:pt x="257" y="304"/>
                    <a:pt x="257" y="304"/>
                  </a:cubicBezTo>
                  <a:cubicBezTo>
                    <a:pt x="257" y="304"/>
                    <a:pt x="257" y="304"/>
                    <a:pt x="257" y="304"/>
                  </a:cubicBezTo>
                  <a:cubicBezTo>
                    <a:pt x="257" y="304"/>
                    <a:pt x="257" y="304"/>
                    <a:pt x="257" y="304"/>
                  </a:cubicBezTo>
                  <a:cubicBezTo>
                    <a:pt x="257" y="304"/>
                    <a:pt x="257" y="304"/>
                    <a:pt x="257" y="304"/>
                  </a:cubicBezTo>
                  <a:cubicBezTo>
                    <a:pt x="258" y="304"/>
                    <a:pt x="258" y="304"/>
                    <a:pt x="258" y="304"/>
                  </a:cubicBezTo>
                  <a:cubicBezTo>
                    <a:pt x="258" y="304"/>
                    <a:pt x="258" y="304"/>
                    <a:pt x="258" y="304"/>
                  </a:cubicBezTo>
                  <a:cubicBezTo>
                    <a:pt x="258" y="305"/>
                    <a:pt x="258" y="305"/>
                    <a:pt x="258" y="305"/>
                  </a:cubicBezTo>
                  <a:cubicBezTo>
                    <a:pt x="258" y="305"/>
                    <a:pt x="258" y="305"/>
                    <a:pt x="258" y="305"/>
                  </a:cubicBezTo>
                  <a:cubicBezTo>
                    <a:pt x="258" y="305"/>
                    <a:pt x="258" y="305"/>
                    <a:pt x="258" y="305"/>
                  </a:cubicBezTo>
                  <a:cubicBezTo>
                    <a:pt x="260" y="304"/>
                    <a:pt x="260" y="304"/>
                    <a:pt x="260" y="304"/>
                  </a:cubicBezTo>
                  <a:cubicBezTo>
                    <a:pt x="260" y="305"/>
                    <a:pt x="260" y="305"/>
                    <a:pt x="260" y="305"/>
                  </a:cubicBezTo>
                  <a:cubicBezTo>
                    <a:pt x="260" y="305"/>
                    <a:pt x="260" y="305"/>
                    <a:pt x="260" y="305"/>
                  </a:cubicBezTo>
                  <a:cubicBezTo>
                    <a:pt x="259" y="305"/>
                    <a:pt x="259" y="305"/>
                    <a:pt x="259" y="305"/>
                  </a:cubicBezTo>
                  <a:cubicBezTo>
                    <a:pt x="260" y="306"/>
                    <a:pt x="260" y="306"/>
                    <a:pt x="260" y="306"/>
                  </a:cubicBezTo>
                  <a:cubicBezTo>
                    <a:pt x="260" y="306"/>
                    <a:pt x="260" y="306"/>
                    <a:pt x="260" y="306"/>
                  </a:cubicBezTo>
                  <a:cubicBezTo>
                    <a:pt x="260" y="307"/>
                    <a:pt x="260" y="307"/>
                    <a:pt x="260" y="307"/>
                  </a:cubicBezTo>
                  <a:cubicBezTo>
                    <a:pt x="259" y="306"/>
                    <a:pt x="259" y="306"/>
                    <a:pt x="259" y="306"/>
                  </a:cubicBezTo>
                  <a:cubicBezTo>
                    <a:pt x="259" y="307"/>
                    <a:pt x="259" y="307"/>
                    <a:pt x="259" y="307"/>
                  </a:cubicBezTo>
                  <a:cubicBezTo>
                    <a:pt x="259" y="307"/>
                    <a:pt x="259" y="307"/>
                    <a:pt x="259" y="307"/>
                  </a:cubicBezTo>
                  <a:cubicBezTo>
                    <a:pt x="259" y="307"/>
                    <a:pt x="259" y="307"/>
                    <a:pt x="259" y="307"/>
                  </a:cubicBezTo>
                  <a:cubicBezTo>
                    <a:pt x="259" y="307"/>
                    <a:pt x="259" y="307"/>
                    <a:pt x="259" y="307"/>
                  </a:cubicBezTo>
                  <a:cubicBezTo>
                    <a:pt x="259" y="307"/>
                    <a:pt x="259" y="307"/>
                    <a:pt x="259" y="307"/>
                  </a:cubicBezTo>
                  <a:cubicBezTo>
                    <a:pt x="259" y="307"/>
                    <a:pt x="259" y="307"/>
                    <a:pt x="259" y="307"/>
                  </a:cubicBezTo>
                  <a:cubicBezTo>
                    <a:pt x="259" y="307"/>
                    <a:pt x="259" y="307"/>
                    <a:pt x="259" y="307"/>
                  </a:cubicBezTo>
                  <a:cubicBezTo>
                    <a:pt x="259" y="308"/>
                    <a:pt x="259" y="308"/>
                    <a:pt x="259" y="308"/>
                  </a:cubicBezTo>
                  <a:cubicBezTo>
                    <a:pt x="259" y="308"/>
                    <a:pt x="259" y="308"/>
                    <a:pt x="259" y="308"/>
                  </a:cubicBezTo>
                  <a:cubicBezTo>
                    <a:pt x="259" y="308"/>
                    <a:pt x="259" y="308"/>
                    <a:pt x="259" y="308"/>
                  </a:cubicBezTo>
                  <a:cubicBezTo>
                    <a:pt x="259" y="308"/>
                    <a:pt x="259" y="308"/>
                    <a:pt x="259" y="308"/>
                  </a:cubicBezTo>
                  <a:cubicBezTo>
                    <a:pt x="259" y="308"/>
                    <a:pt x="259" y="308"/>
                    <a:pt x="259" y="308"/>
                  </a:cubicBezTo>
                  <a:cubicBezTo>
                    <a:pt x="259" y="309"/>
                    <a:pt x="259" y="309"/>
                    <a:pt x="259" y="309"/>
                  </a:cubicBezTo>
                  <a:cubicBezTo>
                    <a:pt x="260" y="310"/>
                    <a:pt x="260" y="310"/>
                    <a:pt x="260" y="310"/>
                  </a:cubicBezTo>
                  <a:cubicBezTo>
                    <a:pt x="260" y="311"/>
                    <a:pt x="260" y="311"/>
                    <a:pt x="260" y="311"/>
                  </a:cubicBezTo>
                  <a:cubicBezTo>
                    <a:pt x="260" y="311"/>
                    <a:pt x="260" y="311"/>
                    <a:pt x="260" y="311"/>
                  </a:cubicBezTo>
                  <a:cubicBezTo>
                    <a:pt x="260" y="311"/>
                    <a:pt x="260" y="311"/>
                    <a:pt x="260" y="311"/>
                  </a:cubicBezTo>
                  <a:cubicBezTo>
                    <a:pt x="261" y="312"/>
                    <a:pt x="261" y="312"/>
                    <a:pt x="261" y="312"/>
                  </a:cubicBezTo>
                  <a:cubicBezTo>
                    <a:pt x="261" y="312"/>
                    <a:pt x="261" y="312"/>
                    <a:pt x="261" y="312"/>
                  </a:cubicBezTo>
                  <a:cubicBezTo>
                    <a:pt x="261" y="312"/>
                    <a:pt x="261" y="312"/>
                    <a:pt x="261" y="312"/>
                  </a:cubicBezTo>
                  <a:cubicBezTo>
                    <a:pt x="261" y="312"/>
                    <a:pt x="261" y="312"/>
                    <a:pt x="261" y="312"/>
                  </a:cubicBezTo>
                  <a:cubicBezTo>
                    <a:pt x="261" y="312"/>
                    <a:pt x="261" y="312"/>
                    <a:pt x="261" y="312"/>
                  </a:cubicBezTo>
                  <a:cubicBezTo>
                    <a:pt x="261" y="313"/>
                    <a:pt x="261" y="313"/>
                    <a:pt x="261" y="313"/>
                  </a:cubicBezTo>
                  <a:cubicBezTo>
                    <a:pt x="261" y="313"/>
                    <a:pt x="261" y="313"/>
                    <a:pt x="261" y="313"/>
                  </a:cubicBezTo>
                  <a:cubicBezTo>
                    <a:pt x="261" y="313"/>
                    <a:pt x="261" y="313"/>
                    <a:pt x="261" y="313"/>
                  </a:cubicBezTo>
                  <a:cubicBezTo>
                    <a:pt x="261" y="313"/>
                    <a:pt x="261" y="313"/>
                    <a:pt x="261" y="313"/>
                  </a:cubicBezTo>
                  <a:cubicBezTo>
                    <a:pt x="261" y="314"/>
                    <a:pt x="261" y="314"/>
                    <a:pt x="261" y="314"/>
                  </a:cubicBezTo>
                  <a:cubicBezTo>
                    <a:pt x="261" y="314"/>
                    <a:pt x="261" y="314"/>
                    <a:pt x="261" y="314"/>
                  </a:cubicBezTo>
                  <a:cubicBezTo>
                    <a:pt x="261" y="314"/>
                    <a:pt x="261" y="314"/>
                    <a:pt x="261" y="314"/>
                  </a:cubicBezTo>
                  <a:cubicBezTo>
                    <a:pt x="261" y="314"/>
                    <a:pt x="261" y="314"/>
                    <a:pt x="261" y="314"/>
                  </a:cubicBezTo>
                  <a:cubicBezTo>
                    <a:pt x="261" y="315"/>
                    <a:pt x="261" y="315"/>
                    <a:pt x="261" y="315"/>
                  </a:cubicBezTo>
                  <a:cubicBezTo>
                    <a:pt x="261" y="315"/>
                    <a:pt x="261" y="315"/>
                    <a:pt x="261" y="315"/>
                  </a:cubicBezTo>
                  <a:cubicBezTo>
                    <a:pt x="261" y="315"/>
                    <a:pt x="261" y="315"/>
                    <a:pt x="261" y="315"/>
                  </a:cubicBezTo>
                  <a:cubicBezTo>
                    <a:pt x="261" y="316"/>
                    <a:pt x="261" y="316"/>
                    <a:pt x="261" y="316"/>
                  </a:cubicBezTo>
                  <a:cubicBezTo>
                    <a:pt x="262" y="317"/>
                    <a:pt x="262" y="317"/>
                    <a:pt x="262" y="317"/>
                  </a:cubicBezTo>
                  <a:cubicBezTo>
                    <a:pt x="262" y="317"/>
                    <a:pt x="262" y="317"/>
                    <a:pt x="262" y="317"/>
                  </a:cubicBezTo>
                  <a:cubicBezTo>
                    <a:pt x="262" y="317"/>
                    <a:pt x="262" y="317"/>
                    <a:pt x="262" y="317"/>
                  </a:cubicBezTo>
                  <a:cubicBezTo>
                    <a:pt x="263" y="317"/>
                    <a:pt x="263" y="317"/>
                    <a:pt x="263" y="317"/>
                  </a:cubicBezTo>
                  <a:cubicBezTo>
                    <a:pt x="262" y="318"/>
                    <a:pt x="262" y="318"/>
                    <a:pt x="262" y="318"/>
                  </a:cubicBezTo>
                  <a:cubicBezTo>
                    <a:pt x="262" y="318"/>
                    <a:pt x="262" y="318"/>
                    <a:pt x="262" y="318"/>
                  </a:cubicBezTo>
                  <a:cubicBezTo>
                    <a:pt x="262" y="318"/>
                    <a:pt x="262" y="318"/>
                    <a:pt x="262" y="318"/>
                  </a:cubicBezTo>
                  <a:cubicBezTo>
                    <a:pt x="263" y="318"/>
                    <a:pt x="263" y="318"/>
                    <a:pt x="263" y="318"/>
                  </a:cubicBezTo>
                  <a:cubicBezTo>
                    <a:pt x="263" y="318"/>
                    <a:pt x="263" y="318"/>
                    <a:pt x="263" y="318"/>
                  </a:cubicBezTo>
                  <a:cubicBezTo>
                    <a:pt x="263" y="317"/>
                    <a:pt x="263" y="317"/>
                    <a:pt x="263" y="317"/>
                  </a:cubicBezTo>
                  <a:cubicBezTo>
                    <a:pt x="263" y="317"/>
                    <a:pt x="263" y="317"/>
                    <a:pt x="263" y="317"/>
                  </a:cubicBezTo>
                  <a:cubicBezTo>
                    <a:pt x="264" y="317"/>
                    <a:pt x="264" y="317"/>
                    <a:pt x="264" y="317"/>
                  </a:cubicBezTo>
                  <a:cubicBezTo>
                    <a:pt x="264" y="318"/>
                    <a:pt x="264" y="318"/>
                    <a:pt x="264" y="318"/>
                  </a:cubicBezTo>
                  <a:cubicBezTo>
                    <a:pt x="264" y="318"/>
                    <a:pt x="264" y="318"/>
                    <a:pt x="264" y="318"/>
                  </a:cubicBezTo>
                  <a:cubicBezTo>
                    <a:pt x="264" y="318"/>
                    <a:pt x="264" y="318"/>
                    <a:pt x="264" y="318"/>
                  </a:cubicBezTo>
                  <a:cubicBezTo>
                    <a:pt x="264" y="319"/>
                    <a:pt x="264" y="319"/>
                    <a:pt x="264" y="319"/>
                  </a:cubicBezTo>
                  <a:cubicBezTo>
                    <a:pt x="264" y="319"/>
                    <a:pt x="264" y="319"/>
                    <a:pt x="264" y="319"/>
                  </a:cubicBezTo>
                  <a:cubicBezTo>
                    <a:pt x="265" y="320"/>
                    <a:pt x="265" y="320"/>
                    <a:pt x="265" y="320"/>
                  </a:cubicBezTo>
                  <a:cubicBezTo>
                    <a:pt x="266" y="320"/>
                    <a:pt x="266" y="320"/>
                    <a:pt x="266" y="320"/>
                  </a:cubicBezTo>
                  <a:cubicBezTo>
                    <a:pt x="266" y="320"/>
                    <a:pt x="266" y="320"/>
                    <a:pt x="266" y="320"/>
                  </a:cubicBezTo>
                  <a:cubicBezTo>
                    <a:pt x="267" y="319"/>
                    <a:pt x="267" y="319"/>
                    <a:pt x="267" y="319"/>
                  </a:cubicBezTo>
                  <a:cubicBezTo>
                    <a:pt x="267" y="319"/>
                    <a:pt x="267" y="319"/>
                    <a:pt x="267" y="319"/>
                  </a:cubicBezTo>
                  <a:cubicBezTo>
                    <a:pt x="267" y="318"/>
                    <a:pt x="267" y="318"/>
                    <a:pt x="267" y="318"/>
                  </a:cubicBezTo>
                  <a:cubicBezTo>
                    <a:pt x="266" y="318"/>
                    <a:pt x="266" y="318"/>
                    <a:pt x="266" y="318"/>
                  </a:cubicBezTo>
                  <a:cubicBezTo>
                    <a:pt x="266" y="318"/>
                    <a:pt x="266" y="318"/>
                    <a:pt x="266" y="318"/>
                  </a:cubicBezTo>
                  <a:cubicBezTo>
                    <a:pt x="267" y="317"/>
                    <a:pt x="267" y="317"/>
                    <a:pt x="267" y="317"/>
                  </a:cubicBezTo>
                  <a:cubicBezTo>
                    <a:pt x="267" y="318"/>
                    <a:pt x="267" y="318"/>
                    <a:pt x="267" y="318"/>
                  </a:cubicBezTo>
                  <a:cubicBezTo>
                    <a:pt x="267" y="319"/>
                    <a:pt x="267" y="319"/>
                    <a:pt x="267" y="319"/>
                  </a:cubicBezTo>
                  <a:cubicBezTo>
                    <a:pt x="267" y="319"/>
                    <a:pt x="267" y="319"/>
                    <a:pt x="267" y="319"/>
                  </a:cubicBezTo>
                  <a:cubicBezTo>
                    <a:pt x="267" y="320"/>
                    <a:pt x="267" y="320"/>
                    <a:pt x="267" y="320"/>
                  </a:cubicBezTo>
                  <a:cubicBezTo>
                    <a:pt x="267" y="320"/>
                    <a:pt x="267" y="320"/>
                    <a:pt x="267" y="320"/>
                  </a:cubicBezTo>
                  <a:cubicBezTo>
                    <a:pt x="269" y="320"/>
                    <a:pt x="269" y="320"/>
                    <a:pt x="269" y="320"/>
                  </a:cubicBezTo>
                  <a:cubicBezTo>
                    <a:pt x="268" y="319"/>
                    <a:pt x="268" y="319"/>
                    <a:pt x="268" y="319"/>
                  </a:cubicBezTo>
                  <a:cubicBezTo>
                    <a:pt x="268" y="318"/>
                    <a:pt x="268" y="318"/>
                    <a:pt x="268" y="318"/>
                  </a:cubicBezTo>
                  <a:cubicBezTo>
                    <a:pt x="268" y="318"/>
                    <a:pt x="268" y="318"/>
                    <a:pt x="268" y="318"/>
                  </a:cubicBezTo>
                  <a:cubicBezTo>
                    <a:pt x="268" y="317"/>
                    <a:pt x="268" y="317"/>
                    <a:pt x="268" y="317"/>
                  </a:cubicBezTo>
                  <a:cubicBezTo>
                    <a:pt x="267" y="317"/>
                    <a:pt x="267" y="317"/>
                    <a:pt x="267" y="317"/>
                  </a:cubicBezTo>
                  <a:cubicBezTo>
                    <a:pt x="267" y="317"/>
                    <a:pt x="267" y="317"/>
                    <a:pt x="267" y="317"/>
                  </a:cubicBezTo>
                  <a:cubicBezTo>
                    <a:pt x="267" y="317"/>
                    <a:pt x="267" y="317"/>
                    <a:pt x="267" y="317"/>
                  </a:cubicBezTo>
                  <a:cubicBezTo>
                    <a:pt x="267" y="317"/>
                    <a:pt x="267" y="317"/>
                    <a:pt x="267" y="317"/>
                  </a:cubicBezTo>
                  <a:cubicBezTo>
                    <a:pt x="268" y="316"/>
                    <a:pt x="268" y="316"/>
                    <a:pt x="268" y="316"/>
                  </a:cubicBezTo>
                  <a:cubicBezTo>
                    <a:pt x="268" y="316"/>
                    <a:pt x="268" y="316"/>
                    <a:pt x="268" y="316"/>
                  </a:cubicBezTo>
                  <a:cubicBezTo>
                    <a:pt x="268" y="316"/>
                    <a:pt x="268" y="316"/>
                    <a:pt x="268" y="316"/>
                  </a:cubicBezTo>
                  <a:cubicBezTo>
                    <a:pt x="268" y="316"/>
                    <a:pt x="268" y="316"/>
                    <a:pt x="268" y="316"/>
                  </a:cubicBezTo>
                  <a:cubicBezTo>
                    <a:pt x="268" y="316"/>
                    <a:pt x="268" y="316"/>
                    <a:pt x="268" y="316"/>
                  </a:cubicBezTo>
                  <a:cubicBezTo>
                    <a:pt x="268" y="316"/>
                    <a:pt x="268" y="316"/>
                    <a:pt x="268" y="316"/>
                  </a:cubicBezTo>
                  <a:cubicBezTo>
                    <a:pt x="270" y="313"/>
                    <a:pt x="270" y="313"/>
                    <a:pt x="270" y="313"/>
                  </a:cubicBezTo>
                  <a:cubicBezTo>
                    <a:pt x="270" y="313"/>
                    <a:pt x="270" y="313"/>
                    <a:pt x="270" y="313"/>
                  </a:cubicBezTo>
                  <a:cubicBezTo>
                    <a:pt x="270" y="312"/>
                    <a:pt x="270" y="312"/>
                    <a:pt x="270" y="312"/>
                  </a:cubicBezTo>
                  <a:cubicBezTo>
                    <a:pt x="270" y="312"/>
                    <a:pt x="270" y="312"/>
                    <a:pt x="270" y="312"/>
                  </a:cubicBezTo>
                  <a:cubicBezTo>
                    <a:pt x="270" y="312"/>
                    <a:pt x="270" y="312"/>
                    <a:pt x="270" y="312"/>
                  </a:cubicBezTo>
                  <a:cubicBezTo>
                    <a:pt x="270" y="312"/>
                    <a:pt x="270" y="312"/>
                    <a:pt x="270" y="312"/>
                  </a:cubicBezTo>
                  <a:cubicBezTo>
                    <a:pt x="271" y="312"/>
                    <a:pt x="271" y="312"/>
                    <a:pt x="271" y="312"/>
                  </a:cubicBezTo>
                  <a:cubicBezTo>
                    <a:pt x="271" y="312"/>
                    <a:pt x="271" y="312"/>
                    <a:pt x="271" y="312"/>
                  </a:cubicBezTo>
                  <a:cubicBezTo>
                    <a:pt x="271" y="312"/>
                    <a:pt x="271" y="312"/>
                    <a:pt x="271" y="312"/>
                  </a:cubicBezTo>
                  <a:cubicBezTo>
                    <a:pt x="271" y="313"/>
                    <a:pt x="271" y="313"/>
                    <a:pt x="271" y="313"/>
                  </a:cubicBezTo>
                  <a:cubicBezTo>
                    <a:pt x="271" y="313"/>
                    <a:pt x="271" y="313"/>
                    <a:pt x="271" y="313"/>
                  </a:cubicBezTo>
                  <a:cubicBezTo>
                    <a:pt x="271" y="314"/>
                    <a:pt x="271" y="314"/>
                    <a:pt x="271" y="314"/>
                  </a:cubicBezTo>
                  <a:cubicBezTo>
                    <a:pt x="271" y="314"/>
                    <a:pt x="271" y="314"/>
                    <a:pt x="271" y="314"/>
                  </a:cubicBezTo>
                  <a:cubicBezTo>
                    <a:pt x="270" y="314"/>
                    <a:pt x="270" y="314"/>
                    <a:pt x="270" y="314"/>
                  </a:cubicBezTo>
                  <a:cubicBezTo>
                    <a:pt x="270" y="314"/>
                    <a:pt x="270" y="314"/>
                    <a:pt x="270" y="314"/>
                  </a:cubicBezTo>
                  <a:cubicBezTo>
                    <a:pt x="270" y="315"/>
                    <a:pt x="270" y="315"/>
                    <a:pt x="270" y="315"/>
                  </a:cubicBezTo>
                  <a:cubicBezTo>
                    <a:pt x="270" y="316"/>
                    <a:pt x="270" y="316"/>
                    <a:pt x="270" y="316"/>
                  </a:cubicBezTo>
                  <a:cubicBezTo>
                    <a:pt x="269" y="317"/>
                    <a:pt x="269" y="317"/>
                    <a:pt x="269" y="317"/>
                  </a:cubicBezTo>
                  <a:cubicBezTo>
                    <a:pt x="269" y="318"/>
                    <a:pt x="269" y="318"/>
                    <a:pt x="269" y="318"/>
                  </a:cubicBezTo>
                  <a:cubicBezTo>
                    <a:pt x="270" y="318"/>
                    <a:pt x="270" y="318"/>
                    <a:pt x="270" y="318"/>
                  </a:cubicBezTo>
                  <a:cubicBezTo>
                    <a:pt x="270" y="318"/>
                    <a:pt x="270" y="318"/>
                    <a:pt x="270" y="318"/>
                  </a:cubicBezTo>
                  <a:cubicBezTo>
                    <a:pt x="270" y="318"/>
                    <a:pt x="270" y="318"/>
                    <a:pt x="270" y="318"/>
                  </a:cubicBezTo>
                  <a:cubicBezTo>
                    <a:pt x="270" y="318"/>
                    <a:pt x="270" y="318"/>
                    <a:pt x="270" y="318"/>
                  </a:cubicBezTo>
                  <a:cubicBezTo>
                    <a:pt x="270" y="317"/>
                    <a:pt x="270" y="317"/>
                    <a:pt x="270" y="317"/>
                  </a:cubicBezTo>
                  <a:cubicBezTo>
                    <a:pt x="270" y="317"/>
                    <a:pt x="270" y="317"/>
                    <a:pt x="270" y="317"/>
                  </a:cubicBezTo>
                  <a:cubicBezTo>
                    <a:pt x="270" y="317"/>
                    <a:pt x="270" y="317"/>
                    <a:pt x="270" y="317"/>
                  </a:cubicBezTo>
                  <a:cubicBezTo>
                    <a:pt x="271" y="317"/>
                    <a:pt x="271" y="317"/>
                    <a:pt x="271" y="317"/>
                  </a:cubicBezTo>
                  <a:cubicBezTo>
                    <a:pt x="271" y="317"/>
                    <a:pt x="271" y="317"/>
                    <a:pt x="271" y="317"/>
                  </a:cubicBezTo>
                  <a:cubicBezTo>
                    <a:pt x="271" y="316"/>
                    <a:pt x="271" y="316"/>
                    <a:pt x="271" y="316"/>
                  </a:cubicBezTo>
                  <a:cubicBezTo>
                    <a:pt x="271" y="316"/>
                    <a:pt x="271" y="316"/>
                    <a:pt x="271" y="316"/>
                  </a:cubicBezTo>
                  <a:cubicBezTo>
                    <a:pt x="271" y="316"/>
                    <a:pt x="271" y="316"/>
                    <a:pt x="271" y="316"/>
                  </a:cubicBezTo>
                  <a:cubicBezTo>
                    <a:pt x="271" y="316"/>
                    <a:pt x="271" y="316"/>
                    <a:pt x="271" y="316"/>
                  </a:cubicBezTo>
                  <a:cubicBezTo>
                    <a:pt x="271" y="317"/>
                    <a:pt x="271" y="317"/>
                    <a:pt x="271" y="317"/>
                  </a:cubicBezTo>
                  <a:cubicBezTo>
                    <a:pt x="271" y="317"/>
                    <a:pt x="271" y="317"/>
                    <a:pt x="271" y="317"/>
                  </a:cubicBezTo>
                  <a:cubicBezTo>
                    <a:pt x="271" y="317"/>
                    <a:pt x="271" y="317"/>
                    <a:pt x="271" y="317"/>
                  </a:cubicBezTo>
                  <a:cubicBezTo>
                    <a:pt x="271" y="317"/>
                    <a:pt x="271" y="317"/>
                    <a:pt x="271" y="317"/>
                  </a:cubicBezTo>
                  <a:cubicBezTo>
                    <a:pt x="271" y="318"/>
                    <a:pt x="271" y="318"/>
                    <a:pt x="271" y="318"/>
                  </a:cubicBezTo>
                  <a:cubicBezTo>
                    <a:pt x="271" y="318"/>
                    <a:pt x="271" y="318"/>
                    <a:pt x="271" y="318"/>
                  </a:cubicBezTo>
                  <a:cubicBezTo>
                    <a:pt x="271" y="319"/>
                    <a:pt x="271" y="319"/>
                    <a:pt x="271" y="319"/>
                  </a:cubicBezTo>
                  <a:cubicBezTo>
                    <a:pt x="272" y="319"/>
                    <a:pt x="272" y="319"/>
                    <a:pt x="272" y="319"/>
                  </a:cubicBezTo>
                  <a:cubicBezTo>
                    <a:pt x="273" y="320"/>
                    <a:pt x="273" y="320"/>
                    <a:pt x="273" y="320"/>
                  </a:cubicBezTo>
                  <a:cubicBezTo>
                    <a:pt x="274" y="320"/>
                    <a:pt x="274" y="320"/>
                    <a:pt x="274" y="320"/>
                  </a:cubicBezTo>
                  <a:cubicBezTo>
                    <a:pt x="275" y="319"/>
                    <a:pt x="275" y="319"/>
                    <a:pt x="275" y="319"/>
                  </a:cubicBezTo>
                  <a:cubicBezTo>
                    <a:pt x="275" y="320"/>
                    <a:pt x="275" y="320"/>
                    <a:pt x="275" y="320"/>
                  </a:cubicBezTo>
                  <a:cubicBezTo>
                    <a:pt x="274" y="320"/>
                    <a:pt x="274" y="320"/>
                    <a:pt x="274" y="320"/>
                  </a:cubicBezTo>
                  <a:cubicBezTo>
                    <a:pt x="277" y="321"/>
                    <a:pt x="277" y="321"/>
                    <a:pt x="277" y="321"/>
                  </a:cubicBezTo>
                  <a:cubicBezTo>
                    <a:pt x="277" y="321"/>
                    <a:pt x="277" y="321"/>
                    <a:pt x="277" y="321"/>
                  </a:cubicBezTo>
                  <a:cubicBezTo>
                    <a:pt x="277" y="321"/>
                    <a:pt x="277" y="321"/>
                    <a:pt x="277" y="321"/>
                  </a:cubicBezTo>
                  <a:cubicBezTo>
                    <a:pt x="277" y="320"/>
                    <a:pt x="277" y="320"/>
                    <a:pt x="277" y="320"/>
                  </a:cubicBezTo>
                  <a:cubicBezTo>
                    <a:pt x="277" y="320"/>
                    <a:pt x="277" y="320"/>
                    <a:pt x="277" y="320"/>
                  </a:cubicBezTo>
                  <a:cubicBezTo>
                    <a:pt x="278" y="320"/>
                    <a:pt x="278" y="320"/>
                    <a:pt x="278" y="320"/>
                  </a:cubicBezTo>
                  <a:cubicBezTo>
                    <a:pt x="278" y="321"/>
                    <a:pt x="278" y="321"/>
                    <a:pt x="278" y="321"/>
                  </a:cubicBezTo>
                  <a:cubicBezTo>
                    <a:pt x="278" y="322"/>
                    <a:pt x="278" y="322"/>
                    <a:pt x="278" y="322"/>
                  </a:cubicBezTo>
                  <a:cubicBezTo>
                    <a:pt x="278" y="322"/>
                    <a:pt x="278" y="322"/>
                    <a:pt x="278" y="322"/>
                  </a:cubicBezTo>
                  <a:cubicBezTo>
                    <a:pt x="278" y="322"/>
                    <a:pt x="278" y="322"/>
                    <a:pt x="278" y="322"/>
                  </a:cubicBezTo>
                  <a:cubicBezTo>
                    <a:pt x="279" y="322"/>
                    <a:pt x="279" y="322"/>
                    <a:pt x="279" y="322"/>
                  </a:cubicBezTo>
                  <a:cubicBezTo>
                    <a:pt x="280" y="322"/>
                    <a:pt x="280" y="322"/>
                    <a:pt x="280" y="322"/>
                  </a:cubicBezTo>
                  <a:cubicBezTo>
                    <a:pt x="280" y="322"/>
                    <a:pt x="280" y="322"/>
                    <a:pt x="280" y="322"/>
                  </a:cubicBezTo>
                  <a:cubicBezTo>
                    <a:pt x="281" y="321"/>
                    <a:pt x="281" y="321"/>
                    <a:pt x="281" y="321"/>
                  </a:cubicBezTo>
                  <a:cubicBezTo>
                    <a:pt x="281" y="321"/>
                    <a:pt x="281" y="321"/>
                    <a:pt x="281" y="321"/>
                  </a:cubicBezTo>
                  <a:cubicBezTo>
                    <a:pt x="281" y="321"/>
                    <a:pt x="281" y="321"/>
                    <a:pt x="281" y="321"/>
                  </a:cubicBezTo>
                  <a:cubicBezTo>
                    <a:pt x="281" y="321"/>
                    <a:pt x="281" y="321"/>
                    <a:pt x="281" y="321"/>
                  </a:cubicBezTo>
                  <a:cubicBezTo>
                    <a:pt x="282" y="321"/>
                    <a:pt x="282" y="321"/>
                    <a:pt x="282" y="321"/>
                  </a:cubicBezTo>
                  <a:cubicBezTo>
                    <a:pt x="282" y="321"/>
                    <a:pt x="282" y="321"/>
                    <a:pt x="282" y="321"/>
                  </a:cubicBezTo>
                  <a:cubicBezTo>
                    <a:pt x="282" y="321"/>
                    <a:pt x="282" y="321"/>
                    <a:pt x="282" y="321"/>
                  </a:cubicBezTo>
                  <a:cubicBezTo>
                    <a:pt x="282" y="320"/>
                    <a:pt x="282" y="320"/>
                    <a:pt x="282" y="320"/>
                  </a:cubicBezTo>
                  <a:cubicBezTo>
                    <a:pt x="282" y="320"/>
                    <a:pt x="282" y="320"/>
                    <a:pt x="282" y="320"/>
                  </a:cubicBezTo>
                  <a:cubicBezTo>
                    <a:pt x="282" y="320"/>
                    <a:pt x="282" y="320"/>
                    <a:pt x="282" y="320"/>
                  </a:cubicBezTo>
                  <a:cubicBezTo>
                    <a:pt x="283" y="320"/>
                    <a:pt x="283" y="320"/>
                    <a:pt x="283" y="320"/>
                  </a:cubicBezTo>
                  <a:cubicBezTo>
                    <a:pt x="284" y="320"/>
                    <a:pt x="284" y="320"/>
                    <a:pt x="284" y="320"/>
                  </a:cubicBezTo>
                  <a:cubicBezTo>
                    <a:pt x="284" y="319"/>
                    <a:pt x="284" y="319"/>
                    <a:pt x="284" y="319"/>
                  </a:cubicBezTo>
                  <a:cubicBezTo>
                    <a:pt x="284" y="319"/>
                    <a:pt x="284" y="319"/>
                    <a:pt x="284" y="319"/>
                  </a:cubicBezTo>
                  <a:cubicBezTo>
                    <a:pt x="284" y="318"/>
                    <a:pt x="284" y="318"/>
                    <a:pt x="284" y="318"/>
                  </a:cubicBezTo>
                  <a:cubicBezTo>
                    <a:pt x="284" y="317"/>
                    <a:pt x="284" y="317"/>
                    <a:pt x="284" y="317"/>
                  </a:cubicBezTo>
                  <a:cubicBezTo>
                    <a:pt x="284" y="317"/>
                    <a:pt x="284" y="317"/>
                    <a:pt x="284" y="317"/>
                  </a:cubicBezTo>
                  <a:cubicBezTo>
                    <a:pt x="284" y="316"/>
                    <a:pt x="284" y="316"/>
                    <a:pt x="284" y="316"/>
                  </a:cubicBezTo>
                  <a:cubicBezTo>
                    <a:pt x="283" y="316"/>
                    <a:pt x="283" y="316"/>
                    <a:pt x="283" y="316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3" y="315"/>
                    <a:pt x="283" y="315"/>
                    <a:pt x="283" y="315"/>
                  </a:cubicBezTo>
                  <a:cubicBezTo>
                    <a:pt x="284" y="315"/>
                    <a:pt x="284" y="315"/>
                    <a:pt x="284" y="315"/>
                  </a:cubicBezTo>
                  <a:cubicBezTo>
                    <a:pt x="284" y="316"/>
                    <a:pt x="284" y="316"/>
                    <a:pt x="284" y="316"/>
                  </a:cubicBezTo>
                  <a:cubicBezTo>
                    <a:pt x="284" y="316"/>
                    <a:pt x="284" y="316"/>
                    <a:pt x="284" y="316"/>
                  </a:cubicBezTo>
                  <a:cubicBezTo>
                    <a:pt x="285" y="316"/>
                    <a:pt x="285" y="316"/>
                    <a:pt x="285" y="316"/>
                  </a:cubicBezTo>
                  <a:cubicBezTo>
                    <a:pt x="285" y="315"/>
                    <a:pt x="285" y="315"/>
                    <a:pt x="285" y="315"/>
                  </a:cubicBezTo>
                  <a:cubicBezTo>
                    <a:pt x="285" y="314"/>
                    <a:pt x="285" y="314"/>
                    <a:pt x="285" y="314"/>
                  </a:cubicBezTo>
                  <a:cubicBezTo>
                    <a:pt x="284" y="314"/>
                    <a:pt x="284" y="314"/>
                    <a:pt x="284" y="314"/>
                  </a:cubicBezTo>
                  <a:cubicBezTo>
                    <a:pt x="284" y="313"/>
                    <a:pt x="284" y="313"/>
                    <a:pt x="284" y="313"/>
                  </a:cubicBezTo>
                  <a:cubicBezTo>
                    <a:pt x="284" y="313"/>
                    <a:pt x="284" y="313"/>
                    <a:pt x="284" y="313"/>
                  </a:cubicBezTo>
                  <a:cubicBezTo>
                    <a:pt x="284" y="312"/>
                    <a:pt x="284" y="312"/>
                    <a:pt x="284" y="312"/>
                  </a:cubicBezTo>
                  <a:cubicBezTo>
                    <a:pt x="284" y="312"/>
                    <a:pt x="284" y="312"/>
                    <a:pt x="284" y="312"/>
                  </a:cubicBezTo>
                  <a:cubicBezTo>
                    <a:pt x="285" y="313"/>
                    <a:pt x="285" y="313"/>
                    <a:pt x="285" y="313"/>
                  </a:cubicBezTo>
                  <a:cubicBezTo>
                    <a:pt x="285" y="313"/>
                    <a:pt x="285" y="313"/>
                    <a:pt x="285" y="313"/>
                  </a:cubicBezTo>
                  <a:cubicBezTo>
                    <a:pt x="285" y="314"/>
                    <a:pt x="285" y="314"/>
                    <a:pt x="285" y="314"/>
                  </a:cubicBezTo>
                  <a:cubicBezTo>
                    <a:pt x="286" y="314"/>
                    <a:pt x="286" y="314"/>
                    <a:pt x="286" y="314"/>
                  </a:cubicBezTo>
                  <a:cubicBezTo>
                    <a:pt x="286" y="314"/>
                    <a:pt x="286" y="314"/>
                    <a:pt x="286" y="314"/>
                  </a:cubicBezTo>
                  <a:cubicBezTo>
                    <a:pt x="286" y="315"/>
                    <a:pt x="286" y="315"/>
                    <a:pt x="286" y="315"/>
                  </a:cubicBezTo>
                  <a:cubicBezTo>
                    <a:pt x="286" y="315"/>
                    <a:pt x="286" y="315"/>
                    <a:pt x="286" y="315"/>
                  </a:cubicBezTo>
                  <a:cubicBezTo>
                    <a:pt x="286" y="315"/>
                    <a:pt x="286" y="315"/>
                    <a:pt x="286" y="315"/>
                  </a:cubicBezTo>
                  <a:cubicBezTo>
                    <a:pt x="286" y="315"/>
                    <a:pt x="286" y="315"/>
                    <a:pt x="286" y="315"/>
                  </a:cubicBezTo>
                  <a:cubicBezTo>
                    <a:pt x="286" y="315"/>
                    <a:pt x="286" y="315"/>
                    <a:pt x="286" y="315"/>
                  </a:cubicBezTo>
                  <a:cubicBezTo>
                    <a:pt x="286" y="316"/>
                    <a:pt x="286" y="316"/>
                    <a:pt x="286" y="316"/>
                  </a:cubicBezTo>
                  <a:cubicBezTo>
                    <a:pt x="286" y="316"/>
                    <a:pt x="286" y="316"/>
                    <a:pt x="286" y="316"/>
                  </a:cubicBezTo>
                  <a:cubicBezTo>
                    <a:pt x="286" y="316"/>
                    <a:pt x="286" y="316"/>
                    <a:pt x="286" y="316"/>
                  </a:cubicBezTo>
                  <a:cubicBezTo>
                    <a:pt x="286" y="316"/>
                    <a:pt x="286" y="316"/>
                    <a:pt x="286" y="316"/>
                  </a:cubicBezTo>
                  <a:cubicBezTo>
                    <a:pt x="286" y="317"/>
                    <a:pt x="286" y="317"/>
                    <a:pt x="286" y="317"/>
                  </a:cubicBezTo>
                  <a:cubicBezTo>
                    <a:pt x="286" y="317"/>
                    <a:pt x="286" y="317"/>
                    <a:pt x="286" y="317"/>
                  </a:cubicBezTo>
                  <a:cubicBezTo>
                    <a:pt x="286" y="317"/>
                    <a:pt x="286" y="317"/>
                    <a:pt x="286" y="317"/>
                  </a:cubicBezTo>
                  <a:cubicBezTo>
                    <a:pt x="286" y="317"/>
                    <a:pt x="286" y="317"/>
                    <a:pt x="286" y="317"/>
                  </a:cubicBezTo>
                  <a:cubicBezTo>
                    <a:pt x="286" y="317"/>
                    <a:pt x="286" y="317"/>
                    <a:pt x="286" y="317"/>
                  </a:cubicBezTo>
                  <a:cubicBezTo>
                    <a:pt x="286" y="317"/>
                    <a:pt x="286" y="317"/>
                    <a:pt x="286" y="317"/>
                  </a:cubicBezTo>
                  <a:cubicBezTo>
                    <a:pt x="287" y="317"/>
                    <a:pt x="287" y="317"/>
                    <a:pt x="287" y="317"/>
                  </a:cubicBezTo>
                  <a:cubicBezTo>
                    <a:pt x="287" y="316"/>
                    <a:pt x="287" y="316"/>
                    <a:pt x="287" y="316"/>
                  </a:cubicBezTo>
                  <a:cubicBezTo>
                    <a:pt x="287" y="316"/>
                    <a:pt x="287" y="316"/>
                    <a:pt x="287" y="316"/>
                  </a:cubicBezTo>
                  <a:cubicBezTo>
                    <a:pt x="287" y="315"/>
                    <a:pt x="287" y="315"/>
                    <a:pt x="287" y="315"/>
                  </a:cubicBezTo>
                  <a:cubicBezTo>
                    <a:pt x="287" y="314"/>
                    <a:pt x="287" y="314"/>
                    <a:pt x="287" y="314"/>
                  </a:cubicBezTo>
                  <a:cubicBezTo>
                    <a:pt x="287" y="314"/>
                    <a:pt x="287" y="314"/>
                    <a:pt x="287" y="314"/>
                  </a:cubicBezTo>
                  <a:cubicBezTo>
                    <a:pt x="287" y="314"/>
                    <a:pt x="287" y="314"/>
                    <a:pt x="287" y="314"/>
                  </a:cubicBezTo>
                  <a:cubicBezTo>
                    <a:pt x="287" y="314"/>
                    <a:pt x="287" y="314"/>
                    <a:pt x="287" y="314"/>
                  </a:cubicBezTo>
                  <a:cubicBezTo>
                    <a:pt x="287" y="313"/>
                    <a:pt x="287" y="313"/>
                    <a:pt x="287" y="313"/>
                  </a:cubicBezTo>
                  <a:cubicBezTo>
                    <a:pt x="287" y="313"/>
                    <a:pt x="287" y="313"/>
                    <a:pt x="287" y="313"/>
                  </a:cubicBezTo>
                  <a:cubicBezTo>
                    <a:pt x="287" y="313"/>
                    <a:pt x="287" y="313"/>
                    <a:pt x="287" y="313"/>
                  </a:cubicBezTo>
                  <a:cubicBezTo>
                    <a:pt x="287" y="313"/>
                    <a:pt x="287" y="313"/>
                    <a:pt x="287" y="313"/>
                  </a:cubicBezTo>
                  <a:cubicBezTo>
                    <a:pt x="287" y="313"/>
                    <a:pt x="287" y="313"/>
                    <a:pt x="287" y="313"/>
                  </a:cubicBezTo>
                  <a:cubicBezTo>
                    <a:pt x="287" y="312"/>
                    <a:pt x="287" y="312"/>
                    <a:pt x="287" y="312"/>
                  </a:cubicBezTo>
                  <a:cubicBezTo>
                    <a:pt x="287" y="312"/>
                    <a:pt x="287" y="312"/>
                    <a:pt x="287" y="312"/>
                  </a:cubicBezTo>
                  <a:cubicBezTo>
                    <a:pt x="287" y="311"/>
                    <a:pt x="287" y="311"/>
                    <a:pt x="287" y="311"/>
                  </a:cubicBezTo>
                  <a:cubicBezTo>
                    <a:pt x="287" y="311"/>
                    <a:pt x="287" y="311"/>
                    <a:pt x="287" y="311"/>
                  </a:cubicBezTo>
                  <a:cubicBezTo>
                    <a:pt x="288" y="311"/>
                    <a:pt x="288" y="311"/>
                    <a:pt x="288" y="311"/>
                  </a:cubicBezTo>
                  <a:cubicBezTo>
                    <a:pt x="288" y="312"/>
                    <a:pt x="288" y="312"/>
                    <a:pt x="288" y="312"/>
                  </a:cubicBezTo>
                  <a:cubicBezTo>
                    <a:pt x="288" y="312"/>
                    <a:pt x="288" y="312"/>
                    <a:pt x="288" y="312"/>
                  </a:cubicBezTo>
                  <a:cubicBezTo>
                    <a:pt x="288" y="312"/>
                    <a:pt x="288" y="312"/>
                    <a:pt x="288" y="312"/>
                  </a:cubicBezTo>
                  <a:cubicBezTo>
                    <a:pt x="288" y="312"/>
                    <a:pt x="288" y="312"/>
                    <a:pt x="288" y="312"/>
                  </a:cubicBezTo>
                  <a:cubicBezTo>
                    <a:pt x="288" y="312"/>
                    <a:pt x="288" y="312"/>
                    <a:pt x="288" y="312"/>
                  </a:cubicBezTo>
                  <a:cubicBezTo>
                    <a:pt x="288" y="312"/>
                    <a:pt x="288" y="312"/>
                    <a:pt x="288" y="312"/>
                  </a:cubicBezTo>
                  <a:cubicBezTo>
                    <a:pt x="288" y="311"/>
                    <a:pt x="288" y="311"/>
                    <a:pt x="288" y="311"/>
                  </a:cubicBezTo>
                  <a:cubicBezTo>
                    <a:pt x="288" y="311"/>
                    <a:pt x="288" y="311"/>
                    <a:pt x="288" y="311"/>
                  </a:cubicBezTo>
                  <a:cubicBezTo>
                    <a:pt x="288" y="310"/>
                    <a:pt x="288" y="310"/>
                    <a:pt x="288" y="310"/>
                  </a:cubicBezTo>
                  <a:cubicBezTo>
                    <a:pt x="288" y="310"/>
                    <a:pt x="288" y="310"/>
                    <a:pt x="288" y="310"/>
                  </a:cubicBezTo>
                  <a:cubicBezTo>
                    <a:pt x="288" y="310"/>
                    <a:pt x="288" y="310"/>
                    <a:pt x="288" y="310"/>
                  </a:cubicBezTo>
                  <a:cubicBezTo>
                    <a:pt x="288" y="310"/>
                    <a:pt x="288" y="310"/>
                    <a:pt x="288" y="310"/>
                  </a:cubicBezTo>
                  <a:cubicBezTo>
                    <a:pt x="289" y="311"/>
                    <a:pt x="289" y="311"/>
                    <a:pt x="289" y="311"/>
                  </a:cubicBezTo>
                  <a:cubicBezTo>
                    <a:pt x="289" y="312"/>
                    <a:pt x="289" y="312"/>
                    <a:pt x="289" y="312"/>
                  </a:cubicBezTo>
                  <a:cubicBezTo>
                    <a:pt x="289" y="312"/>
                    <a:pt x="289" y="312"/>
                    <a:pt x="289" y="312"/>
                  </a:cubicBezTo>
                  <a:cubicBezTo>
                    <a:pt x="289" y="312"/>
                    <a:pt x="289" y="312"/>
                    <a:pt x="289" y="312"/>
                  </a:cubicBezTo>
                  <a:cubicBezTo>
                    <a:pt x="289" y="313"/>
                    <a:pt x="289" y="313"/>
                    <a:pt x="289" y="313"/>
                  </a:cubicBezTo>
                  <a:cubicBezTo>
                    <a:pt x="289" y="313"/>
                    <a:pt x="289" y="313"/>
                    <a:pt x="289" y="313"/>
                  </a:cubicBezTo>
                  <a:cubicBezTo>
                    <a:pt x="289" y="313"/>
                    <a:pt x="289" y="313"/>
                    <a:pt x="289" y="313"/>
                  </a:cubicBezTo>
                  <a:cubicBezTo>
                    <a:pt x="289" y="313"/>
                    <a:pt x="289" y="313"/>
                    <a:pt x="289" y="313"/>
                  </a:cubicBezTo>
                  <a:cubicBezTo>
                    <a:pt x="289" y="313"/>
                    <a:pt x="289" y="313"/>
                    <a:pt x="289" y="313"/>
                  </a:cubicBezTo>
                  <a:cubicBezTo>
                    <a:pt x="290" y="313"/>
                    <a:pt x="290" y="313"/>
                    <a:pt x="290" y="313"/>
                  </a:cubicBezTo>
                  <a:cubicBezTo>
                    <a:pt x="290" y="313"/>
                    <a:pt x="290" y="313"/>
                    <a:pt x="290" y="313"/>
                  </a:cubicBezTo>
                  <a:cubicBezTo>
                    <a:pt x="290" y="314"/>
                    <a:pt x="290" y="314"/>
                    <a:pt x="290" y="314"/>
                  </a:cubicBezTo>
                  <a:cubicBezTo>
                    <a:pt x="289" y="314"/>
                    <a:pt x="289" y="314"/>
                    <a:pt x="289" y="314"/>
                  </a:cubicBezTo>
                  <a:cubicBezTo>
                    <a:pt x="290" y="314"/>
                    <a:pt x="290" y="314"/>
                    <a:pt x="290" y="314"/>
                  </a:cubicBezTo>
                  <a:cubicBezTo>
                    <a:pt x="290" y="314"/>
                    <a:pt x="290" y="314"/>
                    <a:pt x="290" y="314"/>
                  </a:cubicBezTo>
                  <a:cubicBezTo>
                    <a:pt x="290" y="314"/>
                    <a:pt x="290" y="314"/>
                    <a:pt x="290" y="314"/>
                  </a:cubicBezTo>
                  <a:cubicBezTo>
                    <a:pt x="290" y="315"/>
                    <a:pt x="290" y="315"/>
                    <a:pt x="290" y="315"/>
                  </a:cubicBezTo>
                  <a:cubicBezTo>
                    <a:pt x="290" y="315"/>
                    <a:pt x="290" y="315"/>
                    <a:pt x="290" y="315"/>
                  </a:cubicBezTo>
                  <a:cubicBezTo>
                    <a:pt x="290" y="315"/>
                    <a:pt x="290" y="315"/>
                    <a:pt x="290" y="315"/>
                  </a:cubicBezTo>
                  <a:cubicBezTo>
                    <a:pt x="289" y="315"/>
                    <a:pt x="289" y="315"/>
                    <a:pt x="289" y="315"/>
                  </a:cubicBezTo>
                  <a:cubicBezTo>
                    <a:pt x="290" y="315"/>
                    <a:pt x="290" y="315"/>
                    <a:pt x="290" y="315"/>
                  </a:cubicBezTo>
                  <a:cubicBezTo>
                    <a:pt x="290" y="316"/>
                    <a:pt x="290" y="316"/>
                    <a:pt x="290" y="316"/>
                  </a:cubicBezTo>
                  <a:cubicBezTo>
                    <a:pt x="289" y="316"/>
                    <a:pt x="289" y="316"/>
                    <a:pt x="289" y="316"/>
                  </a:cubicBezTo>
                  <a:cubicBezTo>
                    <a:pt x="289" y="317"/>
                    <a:pt x="289" y="317"/>
                    <a:pt x="289" y="317"/>
                  </a:cubicBezTo>
                  <a:cubicBezTo>
                    <a:pt x="289" y="318"/>
                    <a:pt x="289" y="318"/>
                    <a:pt x="289" y="318"/>
                  </a:cubicBezTo>
                  <a:cubicBezTo>
                    <a:pt x="289" y="318"/>
                    <a:pt x="289" y="318"/>
                    <a:pt x="289" y="318"/>
                  </a:cubicBezTo>
                  <a:cubicBezTo>
                    <a:pt x="289" y="318"/>
                    <a:pt x="289" y="318"/>
                    <a:pt x="289" y="318"/>
                  </a:cubicBezTo>
                  <a:cubicBezTo>
                    <a:pt x="289" y="318"/>
                    <a:pt x="289" y="318"/>
                    <a:pt x="289" y="318"/>
                  </a:cubicBezTo>
                  <a:cubicBezTo>
                    <a:pt x="289" y="320"/>
                    <a:pt x="289" y="320"/>
                    <a:pt x="289" y="320"/>
                  </a:cubicBezTo>
                  <a:cubicBezTo>
                    <a:pt x="289" y="320"/>
                    <a:pt x="289" y="320"/>
                    <a:pt x="289" y="320"/>
                  </a:cubicBezTo>
                  <a:cubicBezTo>
                    <a:pt x="289" y="320"/>
                    <a:pt x="289" y="320"/>
                    <a:pt x="289" y="320"/>
                  </a:cubicBezTo>
                  <a:cubicBezTo>
                    <a:pt x="289" y="321"/>
                    <a:pt x="289" y="321"/>
                    <a:pt x="289" y="321"/>
                  </a:cubicBezTo>
                  <a:cubicBezTo>
                    <a:pt x="289" y="321"/>
                    <a:pt x="289" y="321"/>
                    <a:pt x="289" y="321"/>
                  </a:cubicBezTo>
                  <a:cubicBezTo>
                    <a:pt x="289" y="322"/>
                    <a:pt x="289" y="322"/>
                    <a:pt x="289" y="322"/>
                  </a:cubicBezTo>
                  <a:cubicBezTo>
                    <a:pt x="289" y="322"/>
                    <a:pt x="289" y="322"/>
                    <a:pt x="289" y="322"/>
                  </a:cubicBezTo>
                  <a:cubicBezTo>
                    <a:pt x="292" y="322"/>
                    <a:pt x="292" y="322"/>
                    <a:pt x="292" y="322"/>
                  </a:cubicBezTo>
                  <a:cubicBezTo>
                    <a:pt x="292" y="322"/>
                    <a:pt x="292" y="322"/>
                    <a:pt x="292" y="322"/>
                  </a:cubicBezTo>
                  <a:cubicBezTo>
                    <a:pt x="292" y="321"/>
                    <a:pt x="292" y="321"/>
                    <a:pt x="292" y="321"/>
                  </a:cubicBezTo>
                  <a:cubicBezTo>
                    <a:pt x="292" y="321"/>
                    <a:pt x="292" y="321"/>
                    <a:pt x="292" y="321"/>
                  </a:cubicBezTo>
                  <a:cubicBezTo>
                    <a:pt x="292" y="321"/>
                    <a:pt x="292" y="321"/>
                    <a:pt x="292" y="321"/>
                  </a:cubicBezTo>
                  <a:cubicBezTo>
                    <a:pt x="292" y="321"/>
                    <a:pt x="292" y="321"/>
                    <a:pt x="292" y="321"/>
                  </a:cubicBezTo>
                  <a:cubicBezTo>
                    <a:pt x="293" y="322"/>
                    <a:pt x="293" y="322"/>
                    <a:pt x="293" y="322"/>
                  </a:cubicBezTo>
                  <a:cubicBezTo>
                    <a:pt x="293" y="322"/>
                    <a:pt x="293" y="322"/>
                    <a:pt x="293" y="322"/>
                  </a:cubicBezTo>
                  <a:cubicBezTo>
                    <a:pt x="295" y="322"/>
                    <a:pt x="295" y="322"/>
                    <a:pt x="295" y="322"/>
                  </a:cubicBezTo>
                  <a:cubicBezTo>
                    <a:pt x="295" y="322"/>
                    <a:pt x="295" y="322"/>
                    <a:pt x="295" y="322"/>
                  </a:cubicBezTo>
                  <a:cubicBezTo>
                    <a:pt x="295" y="321"/>
                    <a:pt x="295" y="321"/>
                    <a:pt x="295" y="321"/>
                  </a:cubicBezTo>
                  <a:cubicBezTo>
                    <a:pt x="295" y="321"/>
                    <a:pt x="295" y="321"/>
                    <a:pt x="295" y="321"/>
                  </a:cubicBezTo>
                  <a:cubicBezTo>
                    <a:pt x="296" y="321"/>
                    <a:pt x="296" y="321"/>
                    <a:pt x="296" y="321"/>
                  </a:cubicBezTo>
                  <a:cubicBezTo>
                    <a:pt x="296" y="322"/>
                    <a:pt x="296" y="322"/>
                    <a:pt x="296" y="322"/>
                  </a:cubicBezTo>
                  <a:cubicBezTo>
                    <a:pt x="296" y="322"/>
                    <a:pt x="296" y="322"/>
                    <a:pt x="296" y="322"/>
                  </a:cubicBezTo>
                  <a:cubicBezTo>
                    <a:pt x="296" y="322"/>
                    <a:pt x="296" y="322"/>
                    <a:pt x="296" y="322"/>
                  </a:cubicBezTo>
                  <a:cubicBezTo>
                    <a:pt x="296" y="322"/>
                    <a:pt x="296" y="322"/>
                    <a:pt x="296" y="322"/>
                  </a:cubicBezTo>
                  <a:cubicBezTo>
                    <a:pt x="297" y="322"/>
                    <a:pt x="297" y="322"/>
                    <a:pt x="297" y="322"/>
                  </a:cubicBezTo>
                  <a:cubicBezTo>
                    <a:pt x="297" y="322"/>
                    <a:pt x="297" y="322"/>
                    <a:pt x="297" y="322"/>
                  </a:cubicBezTo>
                  <a:cubicBezTo>
                    <a:pt x="297" y="322"/>
                    <a:pt x="297" y="322"/>
                    <a:pt x="297" y="322"/>
                  </a:cubicBezTo>
                  <a:cubicBezTo>
                    <a:pt x="298" y="321"/>
                    <a:pt x="298" y="321"/>
                    <a:pt x="298" y="321"/>
                  </a:cubicBezTo>
                  <a:cubicBezTo>
                    <a:pt x="298" y="321"/>
                    <a:pt x="298" y="321"/>
                    <a:pt x="298" y="321"/>
                  </a:cubicBezTo>
                  <a:cubicBezTo>
                    <a:pt x="298" y="321"/>
                    <a:pt x="298" y="321"/>
                    <a:pt x="298" y="321"/>
                  </a:cubicBezTo>
                  <a:cubicBezTo>
                    <a:pt x="298" y="321"/>
                    <a:pt x="298" y="321"/>
                    <a:pt x="298" y="321"/>
                  </a:cubicBezTo>
                  <a:cubicBezTo>
                    <a:pt x="298" y="320"/>
                    <a:pt x="298" y="320"/>
                    <a:pt x="298" y="320"/>
                  </a:cubicBezTo>
                  <a:cubicBezTo>
                    <a:pt x="298" y="320"/>
                    <a:pt x="298" y="320"/>
                    <a:pt x="298" y="320"/>
                  </a:cubicBezTo>
                  <a:cubicBezTo>
                    <a:pt x="298" y="320"/>
                    <a:pt x="298" y="320"/>
                    <a:pt x="298" y="320"/>
                  </a:cubicBezTo>
                  <a:cubicBezTo>
                    <a:pt x="299" y="319"/>
                    <a:pt x="299" y="319"/>
                    <a:pt x="299" y="319"/>
                  </a:cubicBezTo>
                  <a:cubicBezTo>
                    <a:pt x="299" y="320"/>
                    <a:pt x="299" y="320"/>
                    <a:pt x="299" y="320"/>
                  </a:cubicBezTo>
                  <a:cubicBezTo>
                    <a:pt x="299" y="320"/>
                    <a:pt x="299" y="320"/>
                    <a:pt x="299" y="320"/>
                  </a:cubicBezTo>
                  <a:cubicBezTo>
                    <a:pt x="299" y="320"/>
                    <a:pt x="299" y="320"/>
                    <a:pt x="299" y="320"/>
                  </a:cubicBezTo>
                  <a:cubicBezTo>
                    <a:pt x="299" y="321"/>
                    <a:pt x="299" y="321"/>
                    <a:pt x="299" y="321"/>
                  </a:cubicBezTo>
                  <a:cubicBezTo>
                    <a:pt x="300" y="322"/>
                    <a:pt x="300" y="322"/>
                    <a:pt x="300" y="322"/>
                  </a:cubicBezTo>
                  <a:cubicBezTo>
                    <a:pt x="301" y="321"/>
                    <a:pt x="301" y="321"/>
                    <a:pt x="301" y="321"/>
                  </a:cubicBezTo>
                  <a:cubicBezTo>
                    <a:pt x="301" y="321"/>
                    <a:pt x="301" y="321"/>
                    <a:pt x="301" y="321"/>
                  </a:cubicBezTo>
                  <a:cubicBezTo>
                    <a:pt x="301" y="321"/>
                    <a:pt x="301" y="321"/>
                    <a:pt x="301" y="321"/>
                  </a:cubicBezTo>
                  <a:cubicBezTo>
                    <a:pt x="301" y="321"/>
                    <a:pt x="301" y="321"/>
                    <a:pt x="301" y="321"/>
                  </a:cubicBezTo>
                  <a:cubicBezTo>
                    <a:pt x="301" y="321"/>
                    <a:pt x="301" y="321"/>
                    <a:pt x="301" y="321"/>
                  </a:cubicBezTo>
                  <a:cubicBezTo>
                    <a:pt x="301" y="321"/>
                    <a:pt x="301" y="321"/>
                    <a:pt x="301" y="321"/>
                  </a:cubicBezTo>
                  <a:cubicBezTo>
                    <a:pt x="301" y="321"/>
                    <a:pt x="301" y="321"/>
                    <a:pt x="301" y="321"/>
                  </a:cubicBezTo>
                  <a:cubicBezTo>
                    <a:pt x="301" y="320"/>
                    <a:pt x="301" y="320"/>
                    <a:pt x="301" y="320"/>
                  </a:cubicBezTo>
                  <a:cubicBezTo>
                    <a:pt x="301" y="320"/>
                    <a:pt x="301" y="320"/>
                    <a:pt x="301" y="320"/>
                  </a:cubicBezTo>
                  <a:cubicBezTo>
                    <a:pt x="301" y="320"/>
                    <a:pt x="301" y="320"/>
                    <a:pt x="301" y="320"/>
                  </a:cubicBezTo>
                  <a:cubicBezTo>
                    <a:pt x="301" y="320"/>
                    <a:pt x="301" y="320"/>
                    <a:pt x="301" y="320"/>
                  </a:cubicBezTo>
                  <a:cubicBezTo>
                    <a:pt x="301" y="320"/>
                    <a:pt x="301" y="320"/>
                    <a:pt x="301" y="320"/>
                  </a:cubicBezTo>
                  <a:cubicBezTo>
                    <a:pt x="302" y="321"/>
                    <a:pt x="302" y="321"/>
                    <a:pt x="302" y="321"/>
                  </a:cubicBezTo>
                  <a:cubicBezTo>
                    <a:pt x="302" y="321"/>
                    <a:pt x="302" y="321"/>
                    <a:pt x="302" y="321"/>
                  </a:cubicBezTo>
                  <a:cubicBezTo>
                    <a:pt x="302" y="321"/>
                    <a:pt x="302" y="321"/>
                    <a:pt x="302" y="321"/>
                  </a:cubicBezTo>
                  <a:cubicBezTo>
                    <a:pt x="305" y="321"/>
                    <a:pt x="305" y="321"/>
                    <a:pt x="305" y="321"/>
                  </a:cubicBezTo>
                  <a:cubicBezTo>
                    <a:pt x="305" y="321"/>
                    <a:pt x="305" y="321"/>
                    <a:pt x="305" y="321"/>
                  </a:cubicBezTo>
                  <a:cubicBezTo>
                    <a:pt x="304" y="321"/>
                    <a:pt x="304" y="321"/>
                    <a:pt x="304" y="321"/>
                  </a:cubicBezTo>
                  <a:cubicBezTo>
                    <a:pt x="304" y="319"/>
                    <a:pt x="304" y="319"/>
                    <a:pt x="304" y="319"/>
                  </a:cubicBezTo>
                  <a:cubicBezTo>
                    <a:pt x="303" y="319"/>
                    <a:pt x="303" y="319"/>
                    <a:pt x="303" y="319"/>
                  </a:cubicBezTo>
                  <a:cubicBezTo>
                    <a:pt x="303" y="319"/>
                    <a:pt x="303" y="319"/>
                    <a:pt x="303" y="319"/>
                  </a:cubicBezTo>
                  <a:cubicBezTo>
                    <a:pt x="303" y="318"/>
                    <a:pt x="303" y="318"/>
                    <a:pt x="303" y="318"/>
                  </a:cubicBezTo>
                  <a:cubicBezTo>
                    <a:pt x="303" y="317"/>
                    <a:pt x="303" y="317"/>
                    <a:pt x="303" y="317"/>
                  </a:cubicBezTo>
                  <a:cubicBezTo>
                    <a:pt x="303" y="317"/>
                    <a:pt x="303" y="317"/>
                    <a:pt x="303" y="317"/>
                  </a:cubicBezTo>
                  <a:cubicBezTo>
                    <a:pt x="303" y="317"/>
                    <a:pt x="303" y="317"/>
                    <a:pt x="303" y="317"/>
                  </a:cubicBezTo>
                  <a:cubicBezTo>
                    <a:pt x="303" y="317"/>
                    <a:pt x="303" y="317"/>
                    <a:pt x="303" y="317"/>
                  </a:cubicBezTo>
                  <a:cubicBezTo>
                    <a:pt x="303" y="317"/>
                    <a:pt x="303" y="317"/>
                    <a:pt x="303" y="317"/>
                  </a:cubicBezTo>
                  <a:cubicBezTo>
                    <a:pt x="303" y="317"/>
                    <a:pt x="303" y="317"/>
                    <a:pt x="303" y="317"/>
                  </a:cubicBezTo>
                  <a:cubicBezTo>
                    <a:pt x="303" y="317"/>
                    <a:pt x="303" y="317"/>
                    <a:pt x="303" y="317"/>
                  </a:cubicBezTo>
                  <a:cubicBezTo>
                    <a:pt x="303" y="317"/>
                    <a:pt x="303" y="317"/>
                    <a:pt x="303" y="317"/>
                  </a:cubicBezTo>
                  <a:cubicBezTo>
                    <a:pt x="303" y="318"/>
                    <a:pt x="303" y="318"/>
                    <a:pt x="303" y="318"/>
                  </a:cubicBezTo>
                  <a:cubicBezTo>
                    <a:pt x="303" y="318"/>
                    <a:pt x="303" y="318"/>
                    <a:pt x="303" y="318"/>
                  </a:cubicBezTo>
                  <a:cubicBezTo>
                    <a:pt x="303" y="318"/>
                    <a:pt x="303" y="318"/>
                    <a:pt x="303" y="318"/>
                  </a:cubicBezTo>
                  <a:cubicBezTo>
                    <a:pt x="304" y="319"/>
                    <a:pt x="304" y="319"/>
                    <a:pt x="304" y="319"/>
                  </a:cubicBezTo>
                  <a:cubicBezTo>
                    <a:pt x="304" y="319"/>
                    <a:pt x="304" y="319"/>
                    <a:pt x="304" y="319"/>
                  </a:cubicBezTo>
                  <a:cubicBezTo>
                    <a:pt x="306" y="320"/>
                    <a:pt x="306" y="320"/>
                    <a:pt x="306" y="320"/>
                  </a:cubicBezTo>
                  <a:cubicBezTo>
                    <a:pt x="307" y="320"/>
                    <a:pt x="307" y="320"/>
                    <a:pt x="307" y="320"/>
                  </a:cubicBezTo>
                  <a:cubicBezTo>
                    <a:pt x="307" y="320"/>
                    <a:pt x="307" y="320"/>
                    <a:pt x="307" y="320"/>
                  </a:cubicBezTo>
                  <a:cubicBezTo>
                    <a:pt x="307" y="320"/>
                    <a:pt x="307" y="320"/>
                    <a:pt x="307" y="320"/>
                  </a:cubicBezTo>
                  <a:cubicBezTo>
                    <a:pt x="307" y="319"/>
                    <a:pt x="307" y="319"/>
                    <a:pt x="307" y="319"/>
                  </a:cubicBezTo>
                  <a:cubicBezTo>
                    <a:pt x="308" y="318"/>
                    <a:pt x="308" y="318"/>
                    <a:pt x="308" y="318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07" y="317"/>
                    <a:pt x="307" y="317"/>
                    <a:pt x="307" y="317"/>
                  </a:cubicBezTo>
                  <a:cubicBezTo>
                    <a:pt x="307" y="316"/>
                    <a:pt x="307" y="316"/>
                    <a:pt x="307" y="316"/>
                  </a:cubicBezTo>
                  <a:cubicBezTo>
                    <a:pt x="307" y="316"/>
                    <a:pt x="307" y="316"/>
                    <a:pt x="307" y="316"/>
                  </a:cubicBezTo>
                  <a:cubicBezTo>
                    <a:pt x="308" y="316"/>
                    <a:pt x="308" y="316"/>
                    <a:pt x="308" y="316"/>
                  </a:cubicBezTo>
                  <a:cubicBezTo>
                    <a:pt x="308" y="316"/>
                    <a:pt x="308" y="316"/>
                    <a:pt x="308" y="316"/>
                  </a:cubicBezTo>
                  <a:cubicBezTo>
                    <a:pt x="308" y="316"/>
                    <a:pt x="308" y="316"/>
                    <a:pt x="308" y="316"/>
                  </a:cubicBezTo>
                  <a:cubicBezTo>
                    <a:pt x="308" y="317"/>
                    <a:pt x="308" y="317"/>
                    <a:pt x="308" y="317"/>
                  </a:cubicBezTo>
                  <a:cubicBezTo>
                    <a:pt x="308" y="317"/>
                    <a:pt x="308" y="317"/>
                    <a:pt x="308" y="317"/>
                  </a:cubicBezTo>
                  <a:cubicBezTo>
                    <a:pt x="308" y="317"/>
                    <a:pt x="308" y="317"/>
                    <a:pt x="308" y="317"/>
                  </a:cubicBezTo>
                  <a:cubicBezTo>
                    <a:pt x="308" y="318"/>
                    <a:pt x="308" y="318"/>
                    <a:pt x="308" y="318"/>
                  </a:cubicBezTo>
                  <a:cubicBezTo>
                    <a:pt x="309" y="318"/>
                    <a:pt x="309" y="318"/>
                    <a:pt x="309" y="318"/>
                  </a:cubicBezTo>
                  <a:cubicBezTo>
                    <a:pt x="309" y="319"/>
                    <a:pt x="309" y="319"/>
                    <a:pt x="309" y="319"/>
                  </a:cubicBezTo>
                  <a:cubicBezTo>
                    <a:pt x="309" y="320"/>
                    <a:pt x="309" y="320"/>
                    <a:pt x="309" y="320"/>
                  </a:cubicBezTo>
                  <a:cubicBezTo>
                    <a:pt x="310" y="320"/>
                    <a:pt x="311" y="320"/>
                    <a:pt x="313" y="319"/>
                  </a:cubicBezTo>
                  <a:cubicBezTo>
                    <a:pt x="313" y="319"/>
                    <a:pt x="313" y="319"/>
                    <a:pt x="313" y="319"/>
                  </a:cubicBezTo>
                  <a:cubicBezTo>
                    <a:pt x="313" y="319"/>
                    <a:pt x="313" y="319"/>
                    <a:pt x="313" y="319"/>
                  </a:cubicBezTo>
                  <a:cubicBezTo>
                    <a:pt x="313" y="318"/>
                    <a:pt x="313" y="318"/>
                    <a:pt x="313" y="318"/>
                  </a:cubicBezTo>
                  <a:cubicBezTo>
                    <a:pt x="313" y="318"/>
                    <a:pt x="313" y="318"/>
                    <a:pt x="313" y="318"/>
                  </a:cubicBezTo>
                  <a:cubicBezTo>
                    <a:pt x="313" y="317"/>
                    <a:pt x="313" y="317"/>
                    <a:pt x="313" y="317"/>
                  </a:cubicBezTo>
                  <a:cubicBezTo>
                    <a:pt x="313" y="316"/>
                    <a:pt x="313" y="316"/>
                    <a:pt x="313" y="316"/>
                  </a:cubicBezTo>
                  <a:cubicBezTo>
                    <a:pt x="313" y="316"/>
                    <a:pt x="313" y="316"/>
                    <a:pt x="313" y="316"/>
                  </a:cubicBezTo>
                  <a:cubicBezTo>
                    <a:pt x="313" y="315"/>
                    <a:pt x="313" y="315"/>
                    <a:pt x="313" y="315"/>
                  </a:cubicBezTo>
                  <a:cubicBezTo>
                    <a:pt x="313" y="315"/>
                    <a:pt x="313" y="315"/>
                    <a:pt x="313" y="315"/>
                  </a:cubicBezTo>
                  <a:cubicBezTo>
                    <a:pt x="313" y="314"/>
                    <a:pt x="313" y="314"/>
                    <a:pt x="313" y="314"/>
                  </a:cubicBezTo>
                  <a:cubicBezTo>
                    <a:pt x="312" y="314"/>
                    <a:pt x="312" y="314"/>
                    <a:pt x="312" y="314"/>
                  </a:cubicBezTo>
                  <a:cubicBezTo>
                    <a:pt x="312" y="314"/>
                    <a:pt x="312" y="314"/>
                    <a:pt x="312" y="314"/>
                  </a:cubicBezTo>
                  <a:cubicBezTo>
                    <a:pt x="312" y="314"/>
                    <a:pt x="312" y="314"/>
                    <a:pt x="312" y="314"/>
                  </a:cubicBezTo>
                  <a:cubicBezTo>
                    <a:pt x="313" y="314"/>
                    <a:pt x="313" y="314"/>
                    <a:pt x="313" y="314"/>
                  </a:cubicBezTo>
                  <a:cubicBezTo>
                    <a:pt x="312" y="314"/>
                    <a:pt x="312" y="314"/>
                    <a:pt x="312" y="314"/>
                  </a:cubicBezTo>
                  <a:cubicBezTo>
                    <a:pt x="312" y="313"/>
                    <a:pt x="312" y="313"/>
                    <a:pt x="312" y="313"/>
                  </a:cubicBezTo>
                  <a:cubicBezTo>
                    <a:pt x="313" y="313"/>
                    <a:pt x="313" y="313"/>
                    <a:pt x="313" y="313"/>
                  </a:cubicBezTo>
                  <a:cubicBezTo>
                    <a:pt x="313" y="314"/>
                    <a:pt x="313" y="314"/>
                    <a:pt x="313" y="314"/>
                  </a:cubicBezTo>
                  <a:cubicBezTo>
                    <a:pt x="313" y="314"/>
                    <a:pt x="313" y="314"/>
                    <a:pt x="313" y="314"/>
                  </a:cubicBezTo>
                  <a:cubicBezTo>
                    <a:pt x="313" y="314"/>
                    <a:pt x="313" y="314"/>
                    <a:pt x="313" y="314"/>
                  </a:cubicBezTo>
                  <a:cubicBezTo>
                    <a:pt x="314" y="316"/>
                    <a:pt x="314" y="316"/>
                    <a:pt x="314" y="316"/>
                  </a:cubicBezTo>
                  <a:cubicBezTo>
                    <a:pt x="314" y="317"/>
                    <a:pt x="314" y="317"/>
                    <a:pt x="314" y="317"/>
                  </a:cubicBezTo>
                  <a:cubicBezTo>
                    <a:pt x="314" y="317"/>
                    <a:pt x="314" y="317"/>
                    <a:pt x="314" y="317"/>
                  </a:cubicBezTo>
                  <a:cubicBezTo>
                    <a:pt x="314" y="318"/>
                    <a:pt x="314" y="318"/>
                    <a:pt x="314" y="318"/>
                  </a:cubicBezTo>
                  <a:cubicBezTo>
                    <a:pt x="314" y="318"/>
                    <a:pt x="314" y="318"/>
                    <a:pt x="314" y="318"/>
                  </a:cubicBezTo>
                  <a:cubicBezTo>
                    <a:pt x="314" y="318"/>
                    <a:pt x="314" y="318"/>
                    <a:pt x="314" y="318"/>
                  </a:cubicBezTo>
                  <a:cubicBezTo>
                    <a:pt x="314" y="318"/>
                    <a:pt x="314" y="318"/>
                    <a:pt x="314" y="318"/>
                  </a:cubicBezTo>
                  <a:cubicBezTo>
                    <a:pt x="315" y="319"/>
                    <a:pt x="315" y="319"/>
                    <a:pt x="315" y="319"/>
                  </a:cubicBezTo>
                  <a:cubicBezTo>
                    <a:pt x="315" y="319"/>
                    <a:pt x="315" y="319"/>
                    <a:pt x="315" y="319"/>
                  </a:cubicBezTo>
                  <a:cubicBezTo>
                    <a:pt x="316" y="319"/>
                    <a:pt x="316" y="319"/>
                    <a:pt x="316" y="319"/>
                  </a:cubicBezTo>
                  <a:cubicBezTo>
                    <a:pt x="316" y="319"/>
                    <a:pt x="316" y="319"/>
                    <a:pt x="316" y="319"/>
                  </a:cubicBezTo>
                  <a:cubicBezTo>
                    <a:pt x="317" y="318"/>
                    <a:pt x="317" y="318"/>
                    <a:pt x="317" y="318"/>
                  </a:cubicBezTo>
                  <a:cubicBezTo>
                    <a:pt x="317" y="317"/>
                    <a:pt x="317" y="317"/>
                    <a:pt x="317" y="317"/>
                  </a:cubicBezTo>
                  <a:cubicBezTo>
                    <a:pt x="317" y="317"/>
                    <a:pt x="317" y="317"/>
                    <a:pt x="317" y="317"/>
                  </a:cubicBezTo>
                  <a:cubicBezTo>
                    <a:pt x="317" y="317"/>
                    <a:pt x="317" y="317"/>
                    <a:pt x="317" y="317"/>
                  </a:cubicBezTo>
                  <a:cubicBezTo>
                    <a:pt x="317" y="317"/>
                    <a:pt x="317" y="317"/>
                    <a:pt x="317" y="317"/>
                  </a:cubicBezTo>
                  <a:cubicBezTo>
                    <a:pt x="317" y="317"/>
                    <a:pt x="317" y="317"/>
                    <a:pt x="317" y="317"/>
                  </a:cubicBezTo>
                  <a:cubicBezTo>
                    <a:pt x="317" y="317"/>
                    <a:pt x="317" y="317"/>
                    <a:pt x="317" y="317"/>
                  </a:cubicBezTo>
                  <a:cubicBezTo>
                    <a:pt x="317" y="316"/>
                    <a:pt x="317" y="316"/>
                    <a:pt x="317" y="316"/>
                  </a:cubicBezTo>
                  <a:cubicBezTo>
                    <a:pt x="317" y="316"/>
                    <a:pt x="317" y="316"/>
                    <a:pt x="317" y="316"/>
                  </a:cubicBezTo>
                  <a:cubicBezTo>
                    <a:pt x="317" y="316"/>
                    <a:pt x="317" y="316"/>
                    <a:pt x="317" y="316"/>
                  </a:cubicBezTo>
                  <a:cubicBezTo>
                    <a:pt x="317" y="315"/>
                    <a:pt x="317" y="315"/>
                    <a:pt x="317" y="315"/>
                  </a:cubicBezTo>
                  <a:cubicBezTo>
                    <a:pt x="317" y="315"/>
                    <a:pt x="317" y="315"/>
                    <a:pt x="317" y="315"/>
                  </a:cubicBezTo>
                  <a:cubicBezTo>
                    <a:pt x="316" y="315"/>
                    <a:pt x="316" y="315"/>
                    <a:pt x="316" y="315"/>
                  </a:cubicBezTo>
                  <a:cubicBezTo>
                    <a:pt x="316" y="314"/>
                    <a:pt x="316" y="314"/>
                    <a:pt x="316" y="314"/>
                  </a:cubicBezTo>
                  <a:cubicBezTo>
                    <a:pt x="316" y="314"/>
                    <a:pt x="316" y="314"/>
                    <a:pt x="316" y="314"/>
                  </a:cubicBezTo>
                  <a:cubicBezTo>
                    <a:pt x="317" y="313"/>
                    <a:pt x="317" y="313"/>
                    <a:pt x="317" y="313"/>
                  </a:cubicBezTo>
                  <a:cubicBezTo>
                    <a:pt x="317" y="313"/>
                    <a:pt x="317" y="313"/>
                    <a:pt x="317" y="313"/>
                  </a:cubicBezTo>
                  <a:cubicBezTo>
                    <a:pt x="317" y="312"/>
                    <a:pt x="317" y="312"/>
                    <a:pt x="317" y="312"/>
                  </a:cubicBezTo>
                  <a:cubicBezTo>
                    <a:pt x="317" y="313"/>
                    <a:pt x="317" y="313"/>
                    <a:pt x="317" y="313"/>
                  </a:cubicBezTo>
                  <a:cubicBezTo>
                    <a:pt x="317" y="313"/>
                    <a:pt x="317" y="313"/>
                    <a:pt x="317" y="313"/>
                  </a:cubicBezTo>
                  <a:cubicBezTo>
                    <a:pt x="317" y="314"/>
                    <a:pt x="317" y="314"/>
                    <a:pt x="317" y="314"/>
                  </a:cubicBezTo>
                  <a:cubicBezTo>
                    <a:pt x="317" y="314"/>
                    <a:pt x="317" y="314"/>
                    <a:pt x="317" y="314"/>
                  </a:cubicBezTo>
                  <a:cubicBezTo>
                    <a:pt x="317" y="315"/>
                    <a:pt x="317" y="315"/>
                    <a:pt x="317" y="315"/>
                  </a:cubicBezTo>
                  <a:cubicBezTo>
                    <a:pt x="317" y="315"/>
                    <a:pt x="317" y="315"/>
                    <a:pt x="317" y="315"/>
                  </a:cubicBezTo>
                  <a:cubicBezTo>
                    <a:pt x="317" y="315"/>
                    <a:pt x="317" y="315"/>
                    <a:pt x="317" y="315"/>
                  </a:cubicBezTo>
                  <a:cubicBezTo>
                    <a:pt x="317" y="316"/>
                    <a:pt x="317" y="316"/>
                    <a:pt x="317" y="316"/>
                  </a:cubicBezTo>
                  <a:cubicBezTo>
                    <a:pt x="317" y="316"/>
                    <a:pt x="317" y="316"/>
                    <a:pt x="317" y="316"/>
                  </a:cubicBezTo>
                  <a:cubicBezTo>
                    <a:pt x="317" y="317"/>
                    <a:pt x="317" y="317"/>
                    <a:pt x="317" y="317"/>
                  </a:cubicBezTo>
                  <a:cubicBezTo>
                    <a:pt x="317" y="317"/>
                    <a:pt x="317" y="317"/>
                    <a:pt x="317" y="317"/>
                  </a:cubicBezTo>
                  <a:cubicBezTo>
                    <a:pt x="318" y="317"/>
                    <a:pt x="318" y="317"/>
                    <a:pt x="318" y="317"/>
                  </a:cubicBezTo>
                  <a:cubicBezTo>
                    <a:pt x="318" y="317"/>
                    <a:pt x="318" y="317"/>
                    <a:pt x="318" y="317"/>
                  </a:cubicBezTo>
                  <a:cubicBezTo>
                    <a:pt x="318" y="318"/>
                    <a:pt x="318" y="318"/>
                    <a:pt x="318" y="318"/>
                  </a:cubicBezTo>
                  <a:cubicBezTo>
                    <a:pt x="318" y="318"/>
                    <a:pt x="318" y="318"/>
                    <a:pt x="318" y="318"/>
                  </a:cubicBezTo>
                  <a:cubicBezTo>
                    <a:pt x="318" y="318"/>
                    <a:pt x="318" y="318"/>
                    <a:pt x="318" y="318"/>
                  </a:cubicBezTo>
                  <a:cubicBezTo>
                    <a:pt x="319" y="318"/>
                    <a:pt x="319" y="318"/>
                    <a:pt x="319" y="318"/>
                  </a:cubicBezTo>
                  <a:cubicBezTo>
                    <a:pt x="319" y="318"/>
                    <a:pt x="319" y="318"/>
                    <a:pt x="319" y="318"/>
                  </a:cubicBezTo>
                  <a:cubicBezTo>
                    <a:pt x="320" y="317"/>
                    <a:pt x="320" y="317"/>
                    <a:pt x="320" y="317"/>
                  </a:cubicBezTo>
                  <a:cubicBezTo>
                    <a:pt x="320" y="317"/>
                    <a:pt x="320" y="317"/>
                    <a:pt x="320" y="317"/>
                  </a:cubicBezTo>
                  <a:cubicBezTo>
                    <a:pt x="320" y="318"/>
                    <a:pt x="320" y="318"/>
                    <a:pt x="320" y="318"/>
                  </a:cubicBezTo>
                  <a:cubicBezTo>
                    <a:pt x="320" y="318"/>
                    <a:pt x="320" y="318"/>
                    <a:pt x="320" y="318"/>
                  </a:cubicBezTo>
                  <a:cubicBezTo>
                    <a:pt x="320" y="318"/>
                    <a:pt x="320" y="318"/>
                    <a:pt x="320" y="318"/>
                  </a:cubicBezTo>
                  <a:cubicBezTo>
                    <a:pt x="321" y="318"/>
                    <a:pt x="321" y="318"/>
                    <a:pt x="321" y="318"/>
                  </a:cubicBezTo>
                  <a:cubicBezTo>
                    <a:pt x="323" y="317"/>
                    <a:pt x="323" y="317"/>
                    <a:pt x="323" y="317"/>
                  </a:cubicBezTo>
                  <a:cubicBezTo>
                    <a:pt x="324" y="317"/>
                    <a:pt x="324" y="317"/>
                    <a:pt x="324" y="317"/>
                  </a:cubicBezTo>
                  <a:cubicBezTo>
                    <a:pt x="325" y="316"/>
                    <a:pt x="325" y="316"/>
                    <a:pt x="325" y="316"/>
                  </a:cubicBezTo>
                  <a:cubicBezTo>
                    <a:pt x="328" y="315"/>
                    <a:pt x="328" y="315"/>
                    <a:pt x="328" y="315"/>
                  </a:cubicBezTo>
                  <a:cubicBezTo>
                    <a:pt x="328" y="316"/>
                    <a:pt x="328" y="316"/>
                    <a:pt x="328" y="316"/>
                  </a:cubicBezTo>
                  <a:cubicBezTo>
                    <a:pt x="328" y="316"/>
                    <a:pt x="328" y="316"/>
                    <a:pt x="328" y="316"/>
                  </a:cubicBezTo>
                  <a:cubicBezTo>
                    <a:pt x="328" y="315"/>
                    <a:pt x="328" y="315"/>
                    <a:pt x="328" y="315"/>
                  </a:cubicBezTo>
                  <a:cubicBezTo>
                    <a:pt x="329" y="315"/>
                    <a:pt x="329" y="315"/>
                    <a:pt x="329" y="315"/>
                  </a:cubicBezTo>
                  <a:cubicBezTo>
                    <a:pt x="329" y="315"/>
                    <a:pt x="329" y="315"/>
                    <a:pt x="329" y="315"/>
                  </a:cubicBezTo>
                  <a:cubicBezTo>
                    <a:pt x="329" y="314"/>
                    <a:pt x="329" y="314"/>
                    <a:pt x="329" y="314"/>
                  </a:cubicBezTo>
                  <a:cubicBezTo>
                    <a:pt x="329" y="314"/>
                    <a:pt x="329" y="314"/>
                    <a:pt x="329" y="314"/>
                  </a:cubicBezTo>
                  <a:cubicBezTo>
                    <a:pt x="329" y="313"/>
                    <a:pt x="329" y="313"/>
                    <a:pt x="329" y="313"/>
                  </a:cubicBezTo>
                  <a:cubicBezTo>
                    <a:pt x="329" y="313"/>
                    <a:pt x="329" y="313"/>
                    <a:pt x="329" y="313"/>
                  </a:cubicBezTo>
                  <a:cubicBezTo>
                    <a:pt x="329" y="312"/>
                    <a:pt x="329" y="312"/>
                    <a:pt x="329" y="312"/>
                  </a:cubicBezTo>
                  <a:cubicBezTo>
                    <a:pt x="329" y="312"/>
                    <a:pt x="329" y="312"/>
                    <a:pt x="329" y="312"/>
                  </a:cubicBezTo>
                  <a:cubicBezTo>
                    <a:pt x="329" y="312"/>
                    <a:pt x="329" y="312"/>
                    <a:pt x="329" y="312"/>
                  </a:cubicBezTo>
                  <a:cubicBezTo>
                    <a:pt x="329" y="311"/>
                    <a:pt x="329" y="311"/>
                    <a:pt x="329" y="311"/>
                  </a:cubicBezTo>
                  <a:cubicBezTo>
                    <a:pt x="329" y="311"/>
                    <a:pt x="329" y="311"/>
                    <a:pt x="329" y="311"/>
                  </a:cubicBezTo>
                  <a:cubicBezTo>
                    <a:pt x="329" y="311"/>
                    <a:pt x="329" y="311"/>
                    <a:pt x="329" y="311"/>
                  </a:cubicBezTo>
                  <a:cubicBezTo>
                    <a:pt x="330" y="309"/>
                    <a:pt x="330" y="309"/>
                    <a:pt x="330" y="309"/>
                  </a:cubicBezTo>
                  <a:cubicBezTo>
                    <a:pt x="330" y="309"/>
                    <a:pt x="330" y="309"/>
                    <a:pt x="330" y="309"/>
                  </a:cubicBezTo>
                  <a:cubicBezTo>
                    <a:pt x="329" y="308"/>
                    <a:pt x="329" y="308"/>
                    <a:pt x="329" y="308"/>
                  </a:cubicBezTo>
                  <a:cubicBezTo>
                    <a:pt x="329" y="308"/>
                    <a:pt x="329" y="308"/>
                    <a:pt x="329" y="308"/>
                  </a:cubicBezTo>
                  <a:cubicBezTo>
                    <a:pt x="329" y="308"/>
                    <a:pt x="329" y="308"/>
                    <a:pt x="329" y="308"/>
                  </a:cubicBezTo>
                  <a:cubicBezTo>
                    <a:pt x="328" y="307"/>
                    <a:pt x="328" y="307"/>
                    <a:pt x="328" y="307"/>
                  </a:cubicBezTo>
                  <a:cubicBezTo>
                    <a:pt x="328" y="307"/>
                    <a:pt x="328" y="307"/>
                    <a:pt x="328" y="307"/>
                  </a:cubicBezTo>
                  <a:cubicBezTo>
                    <a:pt x="328" y="307"/>
                    <a:pt x="328" y="307"/>
                    <a:pt x="328" y="307"/>
                  </a:cubicBezTo>
                  <a:cubicBezTo>
                    <a:pt x="327" y="306"/>
                    <a:pt x="327" y="306"/>
                    <a:pt x="327" y="306"/>
                  </a:cubicBezTo>
                  <a:cubicBezTo>
                    <a:pt x="327" y="305"/>
                    <a:pt x="327" y="305"/>
                    <a:pt x="327" y="305"/>
                  </a:cubicBezTo>
                  <a:cubicBezTo>
                    <a:pt x="327" y="305"/>
                    <a:pt x="327" y="305"/>
                    <a:pt x="327" y="305"/>
                  </a:cubicBezTo>
                  <a:cubicBezTo>
                    <a:pt x="327" y="305"/>
                    <a:pt x="327" y="305"/>
                    <a:pt x="327" y="305"/>
                  </a:cubicBezTo>
                  <a:cubicBezTo>
                    <a:pt x="328" y="305"/>
                    <a:pt x="328" y="305"/>
                    <a:pt x="328" y="305"/>
                  </a:cubicBezTo>
                  <a:cubicBezTo>
                    <a:pt x="328" y="305"/>
                    <a:pt x="328" y="305"/>
                    <a:pt x="328" y="305"/>
                  </a:cubicBezTo>
                  <a:cubicBezTo>
                    <a:pt x="329" y="306"/>
                    <a:pt x="329" y="306"/>
                    <a:pt x="329" y="306"/>
                  </a:cubicBezTo>
                  <a:cubicBezTo>
                    <a:pt x="330" y="307"/>
                    <a:pt x="330" y="307"/>
                    <a:pt x="330" y="307"/>
                  </a:cubicBezTo>
                  <a:cubicBezTo>
                    <a:pt x="331" y="306"/>
                    <a:pt x="331" y="306"/>
                    <a:pt x="331" y="306"/>
                  </a:cubicBezTo>
                  <a:cubicBezTo>
                    <a:pt x="331" y="307"/>
                    <a:pt x="331" y="307"/>
                    <a:pt x="331" y="307"/>
                  </a:cubicBezTo>
                  <a:cubicBezTo>
                    <a:pt x="331" y="307"/>
                    <a:pt x="331" y="307"/>
                    <a:pt x="331" y="307"/>
                  </a:cubicBezTo>
                  <a:cubicBezTo>
                    <a:pt x="331" y="308"/>
                    <a:pt x="331" y="308"/>
                    <a:pt x="331" y="308"/>
                  </a:cubicBezTo>
                  <a:cubicBezTo>
                    <a:pt x="332" y="308"/>
                    <a:pt x="332" y="308"/>
                    <a:pt x="332" y="308"/>
                  </a:cubicBezTo>
                  <a:cubicBezTo>
                    <a:pt x="332" y="308"/>
                    <a:pt x="332" y="308"/>
                    <a:pt x="332" y="308"/>
                  </a:cubicBezTo>
                  <a:cubicBezTo>
                    <a:pt x="332" y="308"/>
                    <a:pt x="332" y="308"/>
                    <a:pt x="332" y="308"/>
                  </a:cubicBezTo>
                  <a:cubicBezTo>
                    <a:pt x="331" y="309"/>
                    <a:pt x="331" y="309"/>
                    <a:pt x="331" y="309"/>
                  </a:cubicBezTo>
                  <a:cubicBezTo>
                    <a:pt x="331" y="309"/>
                    <a:pt x="331" y="309"/>
                    <a:pt x="331" y="309"/>
                  </a:cubicBezTo>
                  <a:cubicBezTo>
                    <a:pt x="331" y="309"/>
                    <a:pt x="331" y="309"/>
                    <a:pt x="331" y="309"/>
                  </a:cubicBezTo>
                  <a:cubicBezTo>
                    <a:pt x="331" y="310"/>
                    <a:pt x="331" y="310"/>
                    <a:pt x="331" y="310"/>
                  </a:cubicBezTo>
                  <a:cubicBezTo>
                    <a:pt x="331" y="310"/>
                    <a:pt x="331" y="310"/>
                    <a:pt x="331" y="310"/>
                  </a:cubicBezTo>
                  <a:cubicBezTo>
                    <a:pt x="332" y="311"/>
                    <a:pt x="332" y="311"/>
                    <a:pt x="332" y="311"/>
                  </a:cubicBezTo>
                  <a:cubicBezTo>
                    <a:pt x="332" y="312"/>
                    <a:pt x="332" y="312"/>
                    <a:pt x="332" y="312"/>
                  </a:cubicBezTo>
                  <a:cubicBezTo>
                    <a:pt x="333" y="314"/>
                    <a:pt x="333" y="314"/>
                    <a:pt x="333" y="314"/>
                  </a:cubicBezTo>
                  <a:cubicBezTo>
                    <a:pt x="334" y="315"/>
                    <a:pt x="334" y="315"/>
                    <a:pt x="334" y="315"/>
                  </a:cubicBezTo>
                  <a:cubicBezTo>
                    <a:pt x="335" y="315"/>
                    <a:pt x="335" y="315"/>
                    <a:pt x="335" y="315"/>
                  </a:cubicBezTo>
                  <a:cubicBezTo>
                    <a:pt x="336" y="315"/>
                    <a:pt x="336" y="315"/>
                    <a:pt x="336" y="315"/>
                  </a:cubicBezTo>
                  <a:cubicBezTo>
                    <a:pt x="336" y="315"/>
                    <a:pt x="336" y="315"/>
                    <a:pt x="336" y="315"/>
                  </a:cubicBezTo>
                  <a:cubicBezTo>
                    <a:pt x="336" y="315"/>
                    <a:pt x="336" y="315"/>
                    <a:pt x="336" y="315"/>
                  </a:cubicBezTo>
                  <a:cubicBezTo>
                    <a:pt x="336" y="315"/>
                    <a:pt x="336" y="315"/>
                    <a:pt x="336" y="315"/>
                  </a:cubicBezTo>
                  <a:cubicBezTo>
                    <a:pt x="337" y="315"/>
                    <a:pt x="337" y="315"/>
                    <a:pt x="337" y="315"/>
                  </a:cubicBezTo>
                  <a:cubicBezTo>
                    <a:pt x="337" y="314"/>
                    <a:pt x="337" y="314"/>
                    <a:pt x="337" y="314"/>
                  </a:cubicBezTo>
                  <a:cubicBezTo>
                    <a:pt x="337" y="314"/>
                    <a:pt x="337" y="314"/>
                    <a:pt x="337" y="314"/>
                  </a:cubicBezTo>
                  <a:cubicBezTo>
                    <a:pt x="337" y="314"/>
                    <a:pt x="337" y="314"/>
                    <a:pt x="337" y="314"/>
                  </a:cubicBezTo>
                  <a:cubicBezTo>
                    <a:pt x="337" y="314"/>
                    <a:pt x="337" y="314"/>
                    <a:pt x="337" y="314"/>
                  </a:cubicBezTo>
                  <a:cubicBezTo>
                    <a:pt x="337" y="314"/>
                    <a:pt x="337" y="314"/>
                    <a:pt x="337" y="314"/>
                  </a:cubicBezTo>
                  <a:cubicBezTo>
                    <a:pt x="337" y="314"/>
                    <a:pt x="337" y="314"/>
                    <a:pt x="337" y="314"/>
                  </a:cubicBezTo>
                  <a:cubicBezTo>
                    <a:pt x="337" y="313"/>
                    <a:pt x="337" y="313"/>
                    <a:pt x="337" y="313"/>
                  </a:cubicBezTo>
                  <a:cubicBezTo>
                    <a:pt x="337" y="313"/>
                    <a:pt x="337" y="313"/>
                    <a:pt x="337" y="313"/>
                  </a:cubicBezTo>
                  <a:cubicBezTo>
                    <a:pt x="338" y="314"/>
                    <a:pt x="338" y="314"/>
                    <a:pt x="338" y="314"/>
                  </a:cubicBezTo>
                  <a:cubicBezTo>
                    <a:pt x="338" y="314"/>
                    <a:pt x="338" y="314"/>
                    <a:pt x="338" y="314"/>
                  </a:cubicBezTo>
                  <a:cubicBezTo>
                    <a:pt x="338" y="314"/>
                    <a:pt x="338" y="314"/>
                    <a:pt x="338" y="314"/>
                  </a:cubicBezTo>
                  <a:cubicBezTo>
                    <a:pt x="338" y="315"/>
                    <a:pt x="338" y="315"/>
                    <a:pt x="338" y="315"/>
                  </a:cubicBezTo>
                  <a:close/>
                  <a:moveTo>
                    <a:pt x="549" y="466"/>
                  </a:moveTo>
                  <a:cubicBezTo>
                    <a:pt x="550" y="466"/>
                    <a:pt x="550" y="466"/>
                    <a:pt x="550" y="466"/>
                  </a:cubicBezTo>
                  <a:cubicBezTo>
                    <a:pt x="550" y="465"/>
                    <a:pt x="550" y="465"/>
                    <a:pt x="550" y="465"/>
                  </a:cubicBezTo>
                  <a:cubicBezTo>
                    <a:pt x="550" y="465"/>
                    <a:pt x="550" y="465"/>
                    <a:pt x="550" y="465"/>
                  </a:cubicBezTo>
                  <a:cubicBezTo>
                    <a:pt x="549" y="464"/>
                    <a:pt x="549" y="464"/>
                    <a:pt x="549" y="464"/>
                  </a:cubicBezTo>
                  <a:cubicBezTo>
                    <a:pt x="548" y="464"/>
                    <a:pt x="548" y="464"/>
                    <a:pt x="548" y="464"/>
                  </a:cubicBezTo>
                  <a:cubicBezTo>
                    <a:pt x="548" y="464"/>
                    <a:pt x="548" y="464"/>
                    <a:pt x="548" y="464"/>
                  </a:cubicBezTo>
                  <a:cubicBezTo>
                    <a:pt x="548" y="465"/>
                    <a:pt x="548" y="465"/>
                    <a:pt x="548" y="465"/>
                  </a:cubicBezTo>
                  <a:cubicBezTo>
                    <a:pt x="548" y="465"/>
                    <a:pt x="548" y="465"/>
                    <a:pt x="548" y="465"/>
                  </a:cubicBezTo>
                  <a:cubicBezTo>
                    <a:pt x="548" y="465"/>
                    <a:pt x="548" y="465"/>
                    <a:pt x="548" y="465"/>
                  </a:cubicBezTo>
                  <a:cubicBezTo>
                    <a:pt x="548" y="465"/>
                    <a:pt x="548" y="465"/>
                    <a:pt x="548" y="465"/>
                  </a:cubicBezTo>
                  <a:cubicBezTo>
                    <a:pt x="547" y="465"/>
                    <a:pt x="547" y="465"/>
                    <a:pt x="547" y="465"/>
                  </a:cubicBezTo>
                  <a:cubicBezTo>
                    <a:pt x="547" y="464"/>
                    <a:pt x="547" y="464"/>
                    <a:pt x="547" y="464"/>
                  </a:cubicBezTo>
                  <a:cubicBezTo>
                    <a:pt x="547" y="464"/>
                    <a:pt x="547" y="464"/>
                    <a:pt x="547" y="464"/>
                  </a:cubicBezTo>
                  <a:cubicBezTo>
                    <a:pt x="547" y="465"/>
                    <a:pt x="547" y="465"/>
                    <a:pt x="547" y="465"/>
                  </a:cubicBezTo>
                  <a:cubicBezTo>
                    <a:pt x="547" y="465"/>
                    <a:pt x="547" y="465"/>
                    <a:pt x="547" y="465"/>
                  </a:cubicBezTo>
                  <a:cubicBezTo>
                    <a:pt x="546" y="466"/>
                    <a:pt x="546" y="466"/>
                    <a:pt x="546" y="466"/>
                  </a:cubicBezTo>
                  <a:cubicBezTo>
                    <a:pt x="546" y="466"/>
                    <a:pt x="546" y="466"/>
                    <a:pt x="546" y="466"/>
                  </a:cubicBezTo>
                  <a:cubicBezTo>
                    <a:pt x="546" y="467"/>
                    <a:pt x="546" y="467"/>
                    <a:pt x="546" y="467"/>
                  </a:cubicBezTo>
                  <a:cubicBezTo>
                    <a:pt x="546" y="467"/>
                    <a:pt x="546" y="467"/>
                    <a:pt x="546" y="467"/>
                  </a:cubicBezTo>
                  <a:cubicBezTo>
                    <a:pt x="546" y="467"/>
                    <a:pt x="546" y="467"/>
                    <a:pt x="546" y="467"/>
                  </a:cubicBezTo>
                  <a:lnTo>
                    <a:pt x="549" y="466"/>
                  </a:lnTo>
                  <a:close/>
                  <a:moveTo>
                    <a:pt x="542" y="459"/>
                  </a:moveTo>
                  <a:cubicBezTo>
                    <a:pt x="542" y="460"/>
                    <a:pt x="542" y="460"/>
                    <a:pt x="542" y="460"/>
                  </a:cubicBezTo>
                  <a:cubicBezTo>
                    <a:pt x="542" y="461"/>
                    <a:pt x="542" y="461"/>
                    <a:pt x="542" y="461"/>
                  </a:cubicBezTo>
                  <a:cubicBezTo>
                    <a:pt x="542" y="461"/>
                    <a:pt x="542" y="461"/>
                    <a:pt x="542" y="461"/>
                  </a:cubicBezTo>
                  <a:cubicBezTo>
                    <a:pt x="542" y="462"/>
                    <a:pt x="542" y="462"/>
                    <a:pt x="542" y="462"/>
                  </a:cubicBezTo>
                  <a:cubicBezTo>
                    <a:pt x="542" y="462"/>
                    <a:pt x="542" y="462"/>
                    <a:pt x="542" y="462"/>
                  </a:cubicBezTo>
                  <a:cubicBezTo>
                    <a:pt x="542" y="462"/>
                    <a:pt x="542" y="462"/>
                    <a:pt x="542" y="462"/>
                  </a:cubicBezTo>
                  <a:cubicBezTo>
                    <a:pt x="544" y="461"/>
                    <a:pt x="544" y="461"/>
                    <a:pt x="544" y="461"/>
                  </a:cubicBezTo>
                  <a:cubicBezTo>
                    <a:pt x="544" y="461"/>
                    <a:pt x="544" y="461"/>
                    <a:pt x="544" y="461"/>
                  </a:cubicBezTo>
                  <a:cubicBezTo>
                    <a:pt x="544" y="460"/>
                    <a:pt x="544" y="460"/>
                    <a:pt x="544" y="460"/>
                  </a:cubicBezTo>
                  <a:cubicBezTo>
                    <a:pt x="542" y="459"/>
                    <a:pt x="542" y="459"/>
                    <a:pt x="542" y="459"/>
                  </a:cubicBezTo>
                  <a:cubicBezTo>
                    <a:pt x="542" y="459"/>
                    <a:pt x="542" y="459"/>
                    <a:pt x="542" y="459"/>
                  </a:cubicBezTo>
                  <a:cubicBezTo>
                    <a:pt x="542" y="458"/>
                    <a:pt x="542" y="458"/>
                    <a:pt x="542" y="458"/>
                  </a:cubicBezTo>
                  <a:cubicBezTo>
                    <a:pt x="542" y="458"/>
                    <a:pt x="542" y="458"/>
                    <a:pt x="542" y="458"/>
                  </a:cubicBezTo>
                  <a:cubicBezTo>
                    <a:pt x="541" y="458"/>
                    <a:pt x="541" y="458"/>
                    <a:pt x="541" y="458"/>
                  </a:cubicBezTo>
                  <a:cubicBezTo>
                    <a:pt x="541" y="459"/>
                    <a:pt x="541" y="459"/>
                    <a:pt x="541" y="459"/>
                  </a:cubicBezTo>
                  <a:cubicBezTo>
                    <a:pt x="541" y="459"/>
                    <a:pt x="541" y="459"/>
                    <a:pt x="541" y="459"/>
                  </a:cubicBezTo>
                  <a:lnTo>
                    <a:pt x="542" y="459"/>
                  </a:lnTo>
                  <a:close/>
                  <a:moveTo>
                    <a:pt x="512" y="453"/>
                  </a:moveTo>
                  <a:cubicBezTo>
                    <a:pt x="513" y="453"/>
                    <a:pt x="513" y="453"/>
                    <a:pt x="513" y="453"/>
                  </a:cubicBezTo>
                  <a:cubicBezTo>
                    <a:pt x="513" y="453"/>
                    <a:pt x="513" y="453"/>
                    <a:pt x="513" y="453"/>
                  </a:cubicBezTo>
                  <a:cubicBezTo>
                    <a:pt x="513" y="453"/>
                    <a:pt x="513" y="453"/>
                    <a:pt x="513" y="453"/>
                  </a:cubicBezTo>
                  <a:cubicBezTo>
                    <a:pt x="516" y="453"/>
                    <a:pt x="516" y="453"/>
                    <a:pt x="516" y="453"/>
                  </a:cubicBezTo>
                  <a:cubicBezTo>
                    <a:pt x="516" y="453"/>
                    <a:pt x="516" y="453"/>
                    <a:pt x="516" y="453"/>
                  </a:cubicBezTo>
                  <a:cubicBezTo>
                    <a:pt x="516" y="452"/>
                    <a:pt x="516" y="452"/>
                    <a:pt x="516" y="452"/>
                  </a:cubicBezTo>
                  <a:cubicBezTo>
                    <a:pt x="516" y="452"/>
                    <a:pt x="516" y="452"/>
                    <a:pt x="516" y="452"/>
                  </a:cubicBezTo>
                  <a:cubicBezTo>
                    <a:pt x="516" y="451"/>
                    <a:pt x="516" y="451"/>
                    <a:pt x="516" y="451"/>
                  </a:cubicBezTo>
                  <a:cubicBezTo>
                    <a:pt x="516" y="451"/>
                    <a:pt x="516" y="451"/>
                    <a:pt x="516" y="451"/>
                  </a:cubicBezTo>
                  <a:cubicBezTo>
                    <a:pt x="516" y="451"/>
                    <a:pt x="516" y="451"/>
                    <a:pt x="516" y="451"/>
                  </a:cubicBezTo>
                  <a:cubicBezTo>
                    <a:pt x="516" y="451"/>
                    <a:pt x="516" y="451"/>
                    <a:pt x="516" y="451"/>
                  </a:cubicBezTo>
                  <a:cubicBezTo>
                    <a:pt x="516" y="450"/>
                    <a:pt x="516" y="450"/>
                    <a:pt x="516" y="450"/>
                  </a:cubicBezTo>
                  <a:cubicBezTo>
                    <a:pt x="516" y="450"/>
                    <a:pt x="516" y="450"/>
                    <a:pt x="516" y="450"/>
                  </a:cubicBezTo>
                  <a:cubicBezTo>
                    <a:pt x="516" y="450"/>
                    <a:pt x="516" y="450"/>
                    <a:pt x="516" y="450"/>
                  </a:cubicBezTo>
                  <a:cubicBezTo>
                    <a:pt x="516" y="450"/>
                    <a:pt x="516" y="450"/>
                    <a:pt x="516" y="450"/>
                  </a:cubicBezTo>
                  <a:cubicBezTo>
                    <a:pt x="515" y="450"/>
                    <a:pt x="515" y="450"/>
                    <a:pt x="515" y="450"/>
                  </a:cubicBezTo>
                  <a:cubicBezTo>
                    <a:pt x="515" y="450"/>
                    <a:pt x="515" y="450"/>
                    <a:pt x="515" y="450"/>
                  </a:cubicBezTo>
                  <a:cubicBezTo>
                    <a:pt x="515" y="451"/>
                    <a:pt x="515" y="451"/>
                    <a:pt x="515" y="451"/>
                  </a:cubicBezTo>
                  <a:cubicBezTo>
                    <a:pt x="515" y="451"/>
                    <a:pt x="515" y="451"/>
                    <a:pt x="515" y="451"/>
                  </a:cubicBezTo>
                  <a:cubicBezTo>
                    <a:pt x="515" y="451"/>
                    <a:pt x="515" y="451"/>
                    <a:pt x="515" y="451"/>
                  </a:cubicBezTo>
                  <a:cubicBezTo>
                    <a:pt x="515" y="451"/>
                    <a:pt x="515" y="451"/>
                    <a:pt x="515" y="451"/>
                  </a:cubicBezTo>
                  <a:cubicBezTo>
                    <a:pt x="514" y="451"/>
                    <a:pt x="514" y="451"/>
                    <a:pt x="514" y="451"/>
                  </a:cubicBezTo>
                  <a:cubicBezTo>
                    <a:pt x="514" y="451"/>
                    <a:pt x="514" y="451"/>
                    <a:pt x="514" y="451"/>
                  </a:cubicBezTo>
                  <a:cubicBezTo>
                    <a:pt x="513" y="452"/>
                    <a:pt x="513" y="452"/>
                    <a:pt x="513" y="452"/>
                  </a:cubicBezTo>
                  <a:cubicBezTo>
                    <a:pt x="513" y="452"/>
                    <a:pt x="513" y="452"/>
                    <a:pt x="513" y="452"/>
                  </a:cubicBezTo>
                  <a:cubicBezTo>
                    <a:pt x="513" y="452"/>
                    <a:pt x="513" y="452"/>
                    <a:pt x="513" y="452"/>
                  </a:cubicBezTo>
                  <a:cubicBezTo>
                    <a:pt x="513" y="452"/>
                    <a:pt x="513" y="452"/>
                    <a:pt x="513" y="452"/>
                  </a:cubicBezTo>
                  <a:cubicBezTo>
                    <a:pt x="512" y="452"/>
                    <a:pt x="512" y="452"/>
                    <a:pt x="512" y="452"/>
                  </a:cubicBezTo>
                  <a:cubicBezTo>
                    <a:pt x="512" y="453"/>
                    <a:pt x="512" y="453"/>
                    <a:pt x="512" y="453"/>
                  </a:cubicBezTo>
                  <a:cubicBezTo>
                    <a:pt x="512" y="453"/>
                    <a:pt x="512" y="453"/>
                    <a:pt x="512" y="453"/>
                  </a:cubicBezTo>
                  <a:cubicBezTo>
                    <a:pt x="512" y="453"/>
                    <a:pt x="512" y="453"/>
                    <a:pt x="512" y="453"/>
                  </a:cubicBezTo>
                  <a:close/>
                  <a:moveTo>
                    <a:pt x="222" y="515"/>
                  </a:moveTo>
                  <a:cubicBezTo>
                    <a:pt x="222" y="515"/>
                    <a:pt x="222" y="515"/>
                    <a:pt x="222" y="515"/>
                  </a:cubicBezTo>
                  <a:cubicBezTo>
                    <a:pt x="222" y="515"/>
                    <a:pt x="222" y="515"/>
                    <a:pt x="222" y="515"/>
                  </a:cubicBezTo>
                  <a:cubicBezTo>
                    <a:pt x="222" y="515"/>
                    <a:pt x="222" y="515"/>
                    <a:pt x="222" y="515"/>
                  </a:cubicBezTo>
                  <a:cubicBezTo>
                    <a:pt x="223" y="515"/>
                    <a:pt x="223" y="515"/>
                    <a:pt x="223" y="515"/>
                  </a:cubicBezTo>
                  <a:cubicBezTo>
                    <a:pt x="223" y="514"/>
                    <a:pt x="223" y="514"/>
                    <a:pt x="223" y="514"/>
                  </a:cubicBezTo>
                  <a:cubicBezTo>
                    <a:pt x="224" y="514"/>
                    <a:pt x="224" y="514"/>
                    <a:pt x="224" y="514"/>
                  </a:cubicBezTo>
                  <a:cubicBezTo>
                    <a:pt x="224" y="514"/>
                    <a:pt x="224" y="514"/>
                    <a:pt x="224" y="514"/>
                  </a:cubicBezTo>
                  <a:cubicBezTo>
                    <a:pt x="224" y="514"/>
                    <a:pt x="224" y="514"/>
                    <a:pt x="224" y="514"/>
                  </a:cubicBezTo>
                  <a:cubicBezTo>
                    <a:pt x="224" y="513"/>
                    <a:pt x="224" y="513"/>
                    <a:pt x="224" y="513"/>
                  </a:cubicBezTo>
                  <a:cubicBezTo>
                    <a:pt x="223" y="512"/>
                    <a:pt x="223" y="512"/>
                    <a:pt x="223" y="512"/>
                  </a:cubicBezTo>
                  <a:cubicBezTo>
                    <a:pt x="223" y="513"/>
                    <a:pt x="223" y="513"/>
                    <a:pt x="223" y="513"/>
                  </a:cubicBezTo>
                  <a:cubicBezTo>
                    <a:pt x="223" y="513"/>
                    <a:pt x="223" y="513"/>
                    <a:pt x="223" y="513"/>
                  </a:cubicBezTo>
                  <a:cubicBezTo>
                    <a:pt x="223" y="513"/>
                    <a:pt x="223" y="513"/>
                    <a:pt x="223" y="513"/>
                  </a:cubicBezTo>
                  <a:cubicBezTo>
                    <a:pt x="222" y="514"/>
                    <a:pt x="222" y="514"/>
                    <a:pt x="222" y="514"/>
                  </a:cubicBezTo>
                  <a:cubicBezTo>
                    <a:pt x="222" y="514"/>
                    <a:pt x="222" y="514"/>
                    <a:pt x="222" y="514"/>
                  </a:cubicBezTo>
                  <a:cubicBezTo>
                    <a:pt x="221" y="514"/>
                    <a:pt x="221" y="514"/>
                    <a:pt x="221" y="514"/>
                  </a:cubicBezTo>
                  <a:cubicBezTo>
                    <a:pt x="222" y="514"/>
                    <a:pt x="222" y="514"/>
                    <a:pt x="222" y="514"/>
                  </a:cubicBezTo>
                  <a:cubicBezTo>
                    <a:pt x="222" y="514"/>
                    <a:pt x="222" y="514"/>
                    <a:pt x="222" y="514"/>
                  </a:cubicBezTo>
                  <a:cubicBezTo>
                    <a:pt x="222" y="514"/>
                    <a:pt x="222" y="514"/>
                    <a:pt x="222" y="514"/>
                  </a:cubicBezTo>
                  <a:lnTo>
                    <a:pt x="222" y="515"/>
                  </a:lnTo>
                  <a:close/>
                  <a:moveTo>
                    <a:pt x="588" y="622"/>
                  </a:moveTo>
                  <a:cubicBezTo>
                    <a:pt x="588" y="622"/>
                    <a:pt x="588" y="622"/>
                    <a:pt x="588" y="622"/>
                  </a:cubicBezTo>
                  <a:cubicBezTo>
                    <a:pt x="588" y="622"/>
                    <a:pt x="588" y="622"/>
                    <a:pt x="588" y="622"/>
                  </a:cubicBezTo>
                  <a:cubicBezTo>
                    <a:pt x="589" y="621"/>
                    <a:pt x="589" y="621"/>
                    <a:pt x="589" y="621"/>
                  </a:cubicBezTo>
                  <a:cubicBezTo>
                    <a:pt x="589" y="621"/>
                    <a:pt x="589" y="621"/>
                    <a:pt x="589" y="621"/>
                  </a:cubicBezTo>
                  <a:cubicBezTo>
                    <a:pt x="589" y="620"/>
                    <a:pt x="589" y="620"/>
                    <a:pt x="589" y="620"/>
                  </a:cubicBezTo>
                  <a:cubicBezTo>
                    <a:pt x="589" y="620"/>
                    <a:pt x="589" y="620"/>
                    <a:pt x="589" y="620"/>
                  </a:cubicBezTo>
                  <a:cubicBezTo>
                    <a:pt x="589" y="620"/>
                    <a:pt x="589" y="620"/>
                    <a:pt x="589" y="620"/>
                  </a:cubicBezTo>
                  <a:cubicBezTo>
                    <a:pt x="589" y="620"/>
                    <a:pt x="589" y="620"/>
                    <a:pt x="589" y="620"/>
                  </a:cubicBezTo>
                  <a:cubicBezTo>
                    <a:pt x="589" y="620"/>
                    <a:pt x="589" y="620"/>
                    <a:pt x="589" y="620"/>
                  </a:cubicBezTo>
                  <a:cubicBezTo>
                    <a:pt x="588" y="620"/>
                    <a:pt x="588" y="620"/>
                    <a:pt x="588" y="620"/>
                  </a:cubicBezTo>
                  <a:cubicBezTo>
                    <a:pt x="588" y="620"/>
                    <a:pt x="588" y="620"/>
                    <a:pt x="588" y="620"/>
                  </a:cubicBezTo>
                  <a:cubicBezTo>
                    <a:pt x="588" y="620"/>
                    <a:pt x="588" y="620"/>
                    <a:pt x="588" y="620"/>
                  </a:cubicBezTo>
                  <a:cubicBezTo>
                    <a:pt x="588" y="621"/>
                    <a:pt x="588" y="621"/>
                    <a:pt x="588" y="621"/>
                  </a:cubicBezTo>
                  <a:cubicBezTo>
                    <a:pt x="588" y="622"/>
                    <a:pt x="588" y="622"/>
                    <a:pt x="588" y="622"/>
                  </a:cubicBezTo>
                  <a:cubicBezTo>
                    <a:pt x="588" y="622"/>
                    <a:pt x="588" y="622"/>
                    <a:pt x="588" y="622"/>
                  </a:cubicBezTo>
                  <a:close/>
                  <a:moveTo>
                    <a:pt x="276" y="454"/>
                  </a:moveTo>
                  <a:cubicBezTo>
                    <a:pt x="277" y="454"/>
                    <a:pt x="277" y="454"/>
                    <a:pt x="277" y="454"/>
                  </a:cubicBezTo>
                  <a:cubicBezTo>
                    <a:pt x="276" y="454"/>
                    <a:pt x="276" y="454"/>
                    <a:pt x="276" y="454"/>
                  </a:cubicBezTo>
                  <a:cubicBezTo>
                    <a:pt x="276" y="454"/>
                    <a:pt x="276" y="454"/>
                    <a:pt x="276" y="454"/>
                  </a:cubicBezTo>
                  <a:cubicBezTo>
                    <a:pt x="276" y="454"/>
                    <a:pt x="276" y="454"/>
                    <a:pt x="276" y="454"/>
                  </a:cubicBezTo>
                  <a:cubicBezTo>
                    <a:pt x="276" y="454"/>
                    <a:pt x="276" y="454"/>
                    <a:pt x="276" y="454"/>
                  </a:cubicBezTo>
                  <a:cubicBezTo>
                    <a:pt x="276" y="454"/>
                    <a:pt x="276" y="454"/>
                    <a:pt x="276" y="454"/>
                  </a:cubicBezTo>
                  <a:cubicBezTo>
                    <a:pt x="276" y="454"/>
                    <a:pt x="276" y="454"/>
                    <a:pt x="276" y="454"/>
                  </a:cubicBezTo>
                  <a:cubicBezTo>
                    <a:pt x="276" y="455"/>
                    <a:pt x="276" y="455"/>
                    <a:pt x="276" y="455"/>
                  </a:cubicBezTo>
                  <a:cubicBezTo>
                    <a:pt x="276" y="455"/>
                    <a:pt x="276" y="455"/>
                    <a:pt x="276" y="455"/>
                  </a:cubicBezTo>
                  <a:cubicBezTo>
                    <a:pt x="276" y="455"/>
                    <a:pt x="276" y="455"/>
                    <a:pt x="276" y="455"/>
                  </a:cubicBezTo>
                  <a:cubicBezTo>
                    <a:pt x="275" y="455"/>
                    <a:pt x="275" y="455"/>
                    <a:pt x="275" y="455"/>
                  </a:cubicBezTo>
                  <a:cubicBezTo>
                    <a:pt x="275" y="455"/>
                    <a:pt x="275" y="455"/>
                    <a:pt x="275" y="455"/>
                  </a:cubicBezTo>
                  <a:cubicBezTo>
                    <a:pt x="275" y="455"/>
                    <a:pt x="275" y="455"/>
                    <a:pt x="275" y="455"/>
                  </a:cubicBezTo>
                  <a:cubicBezTo>
                    <a:pt x="274" y="456"/>
                    <a:pt x="274" y="456"/>
                    <a:pt x="274" y="456"/>
                  </a:cubicBezTo>
                  <a:cubicBezTo>
                    <a:pt x="274" y="456"/>
                    <a:pt x="274" y="456"/>
                    <a:pt x="274" y="456"/>
                  </a:cubicBezTo>
                  <a:cubicBezTo>
                    <a:pt x="274" y="457"/>
                    <a:pt x="274" y="457"/>
                    <a:pt x="274" y="457"/>
                  </a:cubicBezTo>
                  <a:cubicBezTo>
                    <a:pt x="274" y="457"/>
                    <a:pt x="274" y="457"/>
                    <a:pt x="274" y="457"/>
                  </a:cubicBezTo>
                  <a:cubicBezTo>
                    <a:pt x="275" y="457"/>
                    <a:pt x="275" y="457"/>
                    <a:pt x="275" y="457"/>
                  </a:cubicBezTo>
                  <a:cubicBezTo>
                    <a:pt x="275" y="457"/>
                    <a:pt x="275" y="457"/>
                    <a:pt x="275" y="457"/>
                  </a:cubicBezTo>
                  <a:cubicBezTo>
                    <a:pt x="275" y="458"/>
                    <a:pt x="275" y="458"/>
                    <a:pt x="275" y="458"/>
                  </a:cubicBezTo>
                  <a:cubicBezTo>
                    <a:pt x="276" y="458"/>
                    <a:pt x="276" y="458"/>
                    <a:pt x="276" y="458"/>
                  </a:cubicBezTo>
                  <a:cubicBezTo>
                    <a:pt x="276" y="458"/>
                    <a:pt x="276" y="458"/>
                    <a:pt x="276" y="458"/>
                  </a:cubicBezTo>
                  <a:cubicBezTo>
                    <a:pt x="276" y="457"/>
                    <a:pt x="276" y="457"/>
                    <a:pt x="276" y="457"/>
                  </a:cubicBezTo>
                  <a:cubicBezTo>
                    <a:pt x="276" y="457"/>
                    <a:pt x="276" y="457"/>
                    <a:pt x="276" y="457"/>
                  </a:cubicBezTo>
                  <a:cubicBezTo>
                    <a:pt x="276" y="457"/>
                    <a:pt x="276" y="457"/>
                    <a:pt x="276" y="457"/>
                  </a:cubicBezTo>
                  <a:cubicBezTo>
                    <a:pt x="276" y="456"/>
                    <a:pt x="276" y="456"/>
                    <a:pt x="276" y="456"/>
                  </a:cubicBezTo>
                  <a:cubicBezTo>
                    <a:pt x="276" y="456"/>
                    <a:pt x="276" y="456"/>
                    <a:pt x="276" y="456"/>
                  </a:cubicBezTo>
                  <a:cubicBezTo>
                    <a:pt x="276" y="456"/>
                    <a:pt x="276" y="456"/>
                    <a:pt x="276" y="456"/>
                  </a:cubicBezTo>
                  <a:cubicBezTo>
                    <a:pt x="276" y="455"/>
                    <a:pt x="276" y="455"/>
                    <a:pt x="276" y="455"/>
                  </a:cubicBezTo>
                  <a:cubicBezTo>
                    <a:pt x="276" y="455"/>
                    <a:pt x="276" y="455"/>
                    <a:pt x="276" y="455"/>
                  </a:cubicBezTo>
                  <a:cubicBezTo>
                    <a:pt x="276" y="455"/>
                    <a:pt x="276" y="455"/>
                    <a:pt x="276" y="455"/>
                  </a:cubicBezTo>
                  <a:cubicBezTo>
                    <a:pt x="276" y="454"/>
                    <a:pt x="276" y="454"/>
                    <a:pt x="276" y="454"/>
                  </a:cubicBezTo>
                  <a:cubicBezTo>
                    <a:pt x="276" y="454"/>
                    <a:pt x="276" y="454"/>
                    <a:pt x="276" y="454"/>
                  </a:cubicBezTo>
                  <a:close/>
                  <a:moveTo>
                    <a:pt x="577" y="596"/>
                  </a:moveTo>
                  <a:cubicBezTo>
                    <a:pt x="577" y="596"/>
                    <a:pt x="577" y="596"/>
                    <a:pt x="577" y="596"/>
                  </a:cubicBezTo>
                  <a:cubicBezTo>
                    <a:pt x="577" y="596"/>
                    <a:pt x="577" y="596"/>
                    <a:pt x="577" y="596"/>
                  </a:cubicBezTo>
                  <a:cubicBezTo>
                    <a:pt x="577" y="596"/>
                    <a:pt x="577" y="596"/>
                    <a:pt x="577" y="596"/>
                  </a:cubicBezTo>
                  <a:cubicBezTo>
                    <a:pt x="577" y="596"/>
                    <a:pt x="577" y="596"/>
                    <a:pt x="577" y="596"/>
                  </a:cubicBezTo>
                  <a:cubicBezTo>
                    <a:pt x="577" y="596"/>
                    <a:pt x="577" y="596"/>
                    <a:pt x="577" y="596"/>
                  </a:cubicBezTo>
                  <a:cubicBezTo>
                    <a:pt x="576" y="596"/>
                    <a:pt x="576" y="596"/>
                    <a:pt x="576" y="596"/>
                  </a:cubicBezTo>
                  <a:cubicBezTo>
                    <a:pt x="576" y="595"/>
                    <a:pt x="576" y="595"/>
                    <a:pt x="576" y="595"/>
                  </a:cubicBezTo>
                  <a:cubicBezTo>
                    <a:pt x="576" y="595"/>
                    <a:pt x="576" y="595"/>
                    <a:pt x="576" y="595"/>
                  </a:cubicBezTo>
                  <a:cubicBezTo>
                    <a:pt x="576" y="594"/>
                    <a:pt x="576" y="594"/>
                    <a:pt x="576" y="594"/>
                  </a:cubicBezTo>
                  <a:cubicBezTo>
                    <a:pt x="576" y="595"/>
                    <a:pt x="576" y="595"/>
                    <a:pt x="576" y="595"/>
                  </a:cubicBezTo>
                  <a:cubicBezTo>
                    <a:pt x="576" y="595"/>
                    <a:pt x="576" y="595"/>
                    <a:pt x="576" y="595"/>
                  </a:cubicBezTo>
                  <a:cubicBezTo>
                    <a:pt x="576" y="595"/>
                    <a:pt x="576" y="595"/>
                    <a:pt x="576" y="595"/>
                  </a:cubicBezTo>
                  <a:cubicBezTo>
                    <a:pt x="575" y="595"/>
                    <a:pt x="575" y="595"/>
                    <a:pt x="575" y="595"/>
                  </a:cubicBezTo>
                  <a:cubicBezTo>
                    <a:pt x="575" y="594"/>
                    <a:pt x="575" y="594"/>
                    <a:pt x="575" y="594"/>
                  </a:cubicBezTo>
                  <a:cubicBezTo>
                    <a:pt x="574" y="594"/>
                    <a:pt x="574" y="594"/>
                    <a:pt x="574" y="594"/>
                  </a:cubicBezTo>
                  <a:cubicBezTo>
                    <a:pt x="573" y="594"/>
                    <a:pt x="573" y="594"/>
                    <a:pt x="573" y="594"/>
                  </a:cubicBezTo>
                  <a:cubicBezTo>
                    <a:pt x="573" y="594"/>
                    <a:pt x="573" y="594"/>
                    <a:pt x="573" y="594"/>
                  </a:cubicBezTo>
                  <a:cubicBezTo>
                    <a:pt x="573" y="594"/>
                    <a:pt x="573" y="594"/>
                    <a:pt x="573" y="594"/>
                  </a:cubicBezTo>
                  <a:cubicBezTo>
                    <a:pt x="573" y="594"/>
                    <a:pt x="573" y="594"/>
                    <a:pt x="573" y="594"/>
                  </a:cubicBezTo>
                  <a:cubicBezTo>
                    <a:pt x="573" y="595"/>
                    <a:pt x="573" y="595"/>
                    <a:pt x="573" y="595"/>
                  </a:cubicBezTo>
                  <a:cubicBezTo>
                    <a:pt x="573" y="595"/>
                    <a:pt x="573" y="595"/>
                    <a:pt x="573" y="595"/>
                  </a:cubicBezTo>
                  <a:cubicBezTo>
                    <a:pt x="573" y="595"/>
                    <a:pt x="573" y="595"/>
                    <a:pt x="573" y="595"/>
                  </a:cubicBezTo>
                  <a:cubicBezTo>
                    <a:pt x="573" y="595"/>
                    <a:pt x="573" y="595"/>
                    <a:pt x="573" y="595"/>
                  </a:cubicBezTo>
                  <a:cubicBezTo>
                    <a:pt x="573" y="595"/>
                    <a:pt x="573" y="595"/>
                    <a:pt x="573" y="595"/>
                  </a:cubicBezTo>
                  <a:cubicBezTo>
                    <a:pt x="573" y="595"/>
                    <a:pt x="573" y="595"/>
                    <a:pt x="573" y="595"/>
                  </a:cubicBezTo>
                  <a:cubicBezTo>
                    <a:pt x="573" y="596"/>
                    <a:pt x="573" y="596"/>
                    <a:pt x="573" y="596"/>
                  </a:cubicBezTo>
                  <a:cubicBezTo>
                    <a:pt x="574" y="597"/>
                    <a:pt x="574" y="597"/>
                    <a:pt x="574" y="597"/>
                  </a:cubicBezTo>
                  <a:cubicBezTo>
                    <a:pt x="574" y="597"/>
                    <a:pt x="574" y="597"/>
                    <a:pt x="574" y="597"/>
                  </a:cubicBezTo>
                  <a:cubicBezTo>
                    <a:pt x="574" y="597"/>
                    <a:pt x="574" y="597"/>
                    <a:pt x="574" y="597"/>
                  </a:cubicBezTo>
                  <a:cubicBezTo>
                    <a:pt x="574" y="597"/>
                    <a:pt x="574" y="597"/>
                    <a:pt x="574" y="597"/>
                  </a:cubicBezTo>
                  <a:cubicBezTo>
                    <a:pt x="574" y="597"/>
                    <a:pt x="574" y="597"/>
                    <a:pt x="574" y="597"/>
                  </a:cubicBezTo>
                  <a:cubicBezTo>
                    <a:pt x="575" y="597"/>
                    <a:pt x="575" y="597"/>
                    <a:pt x="575" y="597"/>
                  </a:cubicBezTo>
                  <a:cubicBezTo>
                    <a:pt x="575" y="597"/>
                    <a:pt x="575" y="597"/>
                    <a:pt x="575" y="597"/>
                  </a:cubicBezTo>
                  <a:cubicBezTo>
                    <a:pt x="575" y="597"/>
                    <a:pt x="575" y="597"/>
                    <a:pt x="575" y="597"/>
                  </a:cubicBezTo>
                  <a:cubicBezTo>
                    <a:pt x="576" y="597"/>
                    <a:pt x="576" y="597"/>
                    <a:pt x="576" y="597"/>
                  </a:cubicBezTo>
                  <a:cubicBezTo>
                    <a:pt x="577" y="598"/>
                    <a:pt x="577" y="598"/>
                    <a:pt x="577" y="598"/>
                  </a:cubicBezTo>
                  <a:cubicBezTo>
                    <a:pt x="578" y="598"/>
                    <a:pt x="578" y="598"/>
                    <a:pt x="578" y="598"/>
                  </a:cubicBezTo>
                  <a:cubicBezTo>
                    <a:pt x="578" y="598"/>
                    <a:pt x="578" y="598"/>
                    <a:pt x="578" y="598"/>
                  </a:cubicBezTo>
                  <a:cubicBezTo>
                    <a:pt x="578" y="598"/>
                    <a:pt x="578" y="598"/>
                    <a:pt x="578" y="598"/>
                  </a:cubicBezTo>
                  <a:cubicBezTo>
                    <a:pt x="578" y="597"/>
                    <a:pt x="578" y="597"/>
                    <a:pt x="578" y="597"/>
                  </a:cubicBezTo>
                  <a:cubicBezTo>
                    <a:pt x="578" y="597"/>
                    <a:pt x="578" y="597"/>
                    <a:pt x="578" y="597"/>
                  </a:cubicBezTo>
                  <a:cubicBezTo>
                    <a:pt x="578" y="597"/>
                    <a:pt x="578" y="597"/>
                    <a:pt x="578" y="597"/>
                  </a:cubicBezTo>
                  <a:cubicBezTo>
                    <a:pt x="578" y="597"/>
                    <a:pt x="578" y="597"/>
                    <a:pt x="578" y="597"/>
                  </a:cubicBezTo>
                  <a:cubicBezTo>
                    <a:pt x="578" y="596"/>
                    <a:pt x="578" y="596"/>
                    <a:pt x="578" y="596"/>
                  </a:cubicBezTo>
                  <a:cubicBezTo>
                    <a:pt x="578" y="596"/>
                    <a:pt x="578" y="596"/>
                    <a:pt x="578" y="596"/>
                  </a:cubicBezTo>
                  <a:lnTo>
                    <a:pt x="577" y="596"/>
                  </a:lnTo>
                  <a:close/>
                  <a:moveTo>
                    <a:pt x="245" y="81"/>
                  </a:moveTo>
                  <a:cubicBezTo>
                    <a:pt x="245" y="81"/>
                    <a:pt x="245" y="81"/>
                    <a:pt x="245" y="81"/>
                  </a:cubicBezTo>
                  <a:cubicBezTo>
                    <a:pt x="245" y="81"/>
                    <a:pt x="245" y="81"/>
                    <a:pt x="245" y="81"/>
                  </a:cubicBezTo>
                  <a:cubicBezTo>
                    <a:pt x="244" y="81"/>
                    <a:pt x="244" y="81"/>
                    <a:pt x="244" y="81"/>
                  </a:cubicBezTo>
                  <a:cubicBezTo>
                    <a:pt x="244" y="82"/>
                    <a:pt x="244" y="82"/>
                    <a:pt x="244" y="82"/>
                  </a:cubicBezTo>
                  <a:cubicBezTo>
                    <a:pt x="245" y="82"/>
                    <a:pt x="245" y="82"/>
                    <a:pt x="245" y="82"/>
                  </a:cubicBezTo>
                  <a:cubicBezTo>
                    <a:pt x="245" y="82"/>
                    <a:pt x="245" y="82"/>
                    <a:pt x="245" y="82"/>
                  </a:cubicBezTo>
                  <a:cubicBezTo>
                    <a:pt x="246" y="83"/>
                    <a:pt x="246" y="83"/>
                    <a:pt x="246" y="83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7" y="83"/>
                    <a:pt x="247" y="83"/>
                    <a:pt x="247" y="83"/>
                  </a:cubicBezTo>
                  <a:cubicBezTo>
                    <a:pt x="248" y="85"/>
                    <a:pt x="248" y="85"/>
                    <a:pt x="248" y="85"/>
                  </a:cubicBezTo>
                  <a:cubicBezTo>
                    <a:pt x="248" y="85"/>
                    <a:pt x="248" y="85"/>
                    <a:pt x="248" y="85"/>
                  </a:cubicBezTo>
                  <a:cubicBezTo>
                    <a:pt x="248" y="85"/>
                    <a:pt x="248" y="85"/>
                    <a:pt x="248" y="85"/>
                  </a:cubicBezTo>
                  <a:cubicBezTo>
                    <a:pt x="247" y="86"/>
                    <a:pt x="247" y="86"/>
                    <a:pt x="247" y="86"/>
                  </a:cubicBezTo>
                  <a:cubicBezTo>
                    <a:pt x="249" y="84"/>
                    <a:pt x="249" y="84"/>
                    <a:pt x="249" y="84"/>
                  </a:cubicBezTo>
                  <a:cubicBezTo>
                    <a:pt x="250" y="85"/>
                    <a:pt x="250" y="85"/>
                    <a:pt x="250" y="85"/>
                  </a:cubicBezTo>
                  <a:cubicBezTo>
                    <a:pt x="250" y="85"/>
                    <a:pt x="250" y="85"/>
                    <a:pt x="250" y="85"/>
                  </a:cubicBezTo>
                  <a:cubicBezTo>
                    <a:pt x="250" y="85"/>
                    <a:pt x="250" y="85"/>
                    <a:pt x="250" y="85"/>
                  </a:cubicBezTo>
                  <a:cubicBezTo>
                    <a:pt x="250" y="85"/>
                    <a:pt x="250" y="85"/>
                    <a:pt x="250" y="85"/>
                  </a:cubicBezTo>
                  <a:cubicBezTo>
                    <a:pt x="250" y="84"/>
                    <a:pt x="250" y="84"/>
                    <a:pt x="250" y="84"/>
                  </a:cubicBezTo>
                  <a:cubicBezTo>
                    <a:pt x="250" y="84"/>
                    <a:pt x="250" y="84"/>
                    <a:pt x="250" y="84"/>
                  </a:cubicBezTo>
                  <a:cubicBezTo>
                    <a:pt x="250" y="84"/>
                    <a:pt x="250" y="84"/>
                    <a:pt x="250" y="84"/>
                  </a:cubicBezTo>
                  <a:cubicBezTo>
                    <a:pt x="250" y="84"/>
                    <a:pt x="250" y="84"/>
                    <a:pt x="250" y="84"/>
                  </a:cubicBezTo>
                  <a:cubicBezTo>
                    <a:pt x="250" y="83"/>
                    <a:pt x="250" y="83"/>
                    <a:pt x="250" y="83"/>
                  </a:cubicBezTo>
                  <a:cubicBezTo>
                    <a:pt x="250" y="82"/>
                    <a:pt x="250" y="82"/>
                    <a:pt x="250" y="82"/>
                  </a:cubicBezTo>
                  <a:cubicBezTo>
                    <a:pt x="250" y="82"/>
                    <a:pt x="250" y="82"/>
                    <a:pt x="250" y="82"/>
                  </a:cubicBezTo>
                  <a:cubicBezTo>
                    <a:pt x="250" y="81"/>
                    <a:pt x="250" y="81"/>
                    <a:pt x="250" y="81"/>
                  </a:cubicBezTo>
                  <a:cubicBezTo>
                    <a:pt x="250" y="81"/>
                    <a:pt x="250" y="81"/>
                    <a:pt x="250" y="81"/>
                  </a:cubicBezTo>
                  <a:cubicBezTo>
                    <a:pt x="251" y="81"/>
                    <a:pt x="251" y="81"/>
                    <a:pt x="251" y="81"/>
                  </a:cubicBezTo>
                  <a:cubicBezTo>
                    <a:pt x="251" y="81"/>
                    <a:pt x="251" y="81"/>
                    <a:pt x="251" y="81"/>
                  </a:cubicBezTo>
                  <a:cubicBezTo>
                    <a:pt x="251" y="79"/>
                    <a:pt x="251" y="79"/>
                    <a:pt x="251" y="79"/>
                  </a:cubicBezTo>
                  <a:cubicBezTo>
                    <a:pt x="252" y="79"/>
                    <a:pt x="252" y="79"/>
                    <a:pt x="252" y="79"/>
                  </a:cubicBezTo>
                  <a:cubicBezTo>
                    <a:pt x="253" y="80"/>
                    <a:pt x="253" y="80"/>
                    <a:pt x="253" y="80"/>
                  </a:cubicBezTo>
                  <a:cubicBezTo>
                    <a:pt x="253" y="80"/>
                    <a:pt x="253" y="80"/>
                    <a:pt x="253" y="80"/>
                  </a:cubicBezTo>
                  <a:cubicBezTo>
                    <a:pt x="254" y="80"/>
                    <a:pt x="254" y="80"/>
                    <a:pt x="254" y="80"/>
                  </a:cubicBezTo>
                  <a:cubicBezTo>
                    <a:pt x="254" y="80"/>
                    <a:pt x="254" y="80"/>
                    <a:pt x="254" y="80"/>
                  </a:cubicBezTo>
                  <a:cubicBezTo>
                    <a:pt x="254" y="80"/>
                    <a:pt x="254" y="80"/>
                    <a:pt x="254" y="80"/>
                  </a:cubicBezTo>
                  <a:cubicBezTo>
                    <a:pt x="253" y="79"/>
                    <a:pt x="253" y="79"/>
                    <a:pt x="253" y="79"/>
                  </a:cubicBezTo>
                  <a:cubicBezTo>
                    <a:pt x="253" y="79"/>
                    <a:pt x="253" y="79"/>
                    <a:pt x="253" y="79"/>
                  </a:cubicBezTo>
                  <a:cubicBezTo>
                    <a:pt x="254" y="78"/>
                    <a:pt x="254" y="78"/>
                    <a:pt x="254" y="78"/>
                  </a:cubicBezTo>
                  <a:cubicBezTo>
                    <a:pt x="254" y="78"/>
                    <a:pt x="254" y="78"/>
                    <a:pt x="254" y="78"/>
                  </a:cubicBezTo>
                  <a:cubicBezTo>
                    <a:pt x="254" y="78"/>
                    <a:pt x="254" y="78"/>
                    <a:pt x="254" y="78"/>
                  </a:cubicBezTo>
                  <a:cubicBezTo>
                    <a:pt x="255" y="80"/>
                    <a:pt x="255" y="80"/>
                    <a:pt x="255" y="80"/>
                  </a:cubicBezTo>
                  <a:cubicBezTo>
                    <a:pt x="255" y="80"/>
                    <a:pt x="255" y="80"/>
                    <a:pt x="255" y="80"/>
                  </a:cubicBezTo>
                  <a:cubicBezTo>
                    <a:pt x="255" y="80"/>
                    <a:pt x="255" y="80"/>
                    <a:pt x="255" y="80"/>
                  </a:cubicBezTo>
                  <a:cubicBezTo>
                    <a:pt x="255" y="80"/>
                    <a:pt x="255" y="80"/>
                    <a:pt x="255" y="80"/>
                  </a:cubicBezTo>
                  <a:cubicBezTo>
                    <a:pt x="255" y="80"/>
                    <a:pt x="255" y="80"/>
                    <a:pt x="255" y="80"/>
                  </a:cubicBezTo>
                  <a:cubicBezTo>
                    <a:pt x="255" y="80"/>
                    <a:pt x="255" y="80"/>
                    <a:pt x="255" y="80"/>
                  </a:cubicBezTo>
                  <a:cubicBezTo>
                    <a:pt x="255" y="81"/>
                    <a:pt x="255" y="81"/>
                    <a:pt x="255" y="81"/>
                  </a:cubicBezTo>
                  <a:cubicBezTo>
                    <a:pt x="255" y="81"/>
                    <a:pt x="255" y="81"/>
                    <a:pt x="255" y="81"/>
                  </a:cubicBezTo>
                  <a:cubicBezTo>
                    <a:pt x="257" y="81"/>
                    <a:pt x="257" y="81"/>
                    <a:pt x="257" y="81"/>
                  </a:cubicBezTo>
                  <a:cubicBezTo>
                    <a:pt x="258" y="81"/>
                    <a:pt x="258" y="81"/>
                    <a:pt x="258" y="81"/>
                  </a:cubicBezTo>
                  <a:cubicBezTo>
                    <a:pt x="258" y="82"/>
                    <a:pt x="258" y="82"/>
                    <a:pt x="258" y="82"/>
                  </a:cubicBezTo>
                  <a:cubicBezTo>
                    <a:pt x="256" y="82"/>
                    <a:pt x="256" y="82"/>
                    <a:pt x="256" y="82"/>
                  </a:cubicBezTo>
                  <a:cubicBezTo>
                    <a:pt x="256" y="82"/>
                    <a:pt x="256" y="82"/>
                    <a:pt x="256" y="82"/>
                  </a:cubicBezTo>
                  <a:cubicBezTo>
                    <a:pt x="256" y="83"/>
                    <a:pt x="256" y="83"/>
                    <a:pt x="256" y="83"/>
                  </a:cubicBezTo>
                  <a:cubicBezTo>
                    <a:pt x="256" y="83"/>
                    <a:pt x="256" y="83"/>
                    <a:pt x="256" y="83"/>
                  </a:cubicBezTo>
                  <a:cubicBezTo>
                    <a:pt x="256" y="83"/>
                    <a:pt x="256" y="83"/>
                    <a:pt x="256" y="83"/>
                  </a:cubicBezTo>
                  <a:cubicBezTo>
                    <a:pt x="255" y="83"/>
                    <a:pt x="255" y="83"/>
                    <a:pt x="255" y="83"/>
                  </a:cubicBezTo>
                  <a:cubicBezTo>
                    <a:pt x="254" y="85"/>
                    <a:pt x="253" y="86"/>
                    <a:pt x="251" y="88"/>
                  </a:cubicBezTo>
                  <a:cubicBezTo>
                    <a:pt x="251" y="88"/>
                    <a:pt x="251" y="88"/>
                    <a:pt x="251" y="88"/>
                  </a:cubicBezTo>
                  <a:cubicBezTo>
                    <a:pt x="254" y="90"/>
                    <a:pt x="254" y="90"/>
                    <a:pt x="254" y="90"/>
                  </a:cubicBezTo>
                  <a:cubicBezTo>
                    <a:pt x="253" y="91"/>
                    <a:pt x="253" y="91"/>
                    <a:pt x="253" y="91"/>
                  </a:cubicBezTo>
                  <a:cubicBezTo>
                    <a:pt x="254" y="91"/>
                    <a:pt x="254" y="91"/>
                    <a:pt x="254" y="91"/>
                  </a:cubicBezTo>
                  <a:cubicBezTo>
                    <a:pt x="254" y="91"/>
                    <a:pt x="254" y="91"/>
                    <a:pt x="254" y="91"/>
                  </a:cubicBezTo>
                  <a:cubicBezTo>
                    <a:pt x="255" y="91"/>
                    <a:pt x="255" y="91"/>
                    <a:pt x="255" y="91"/>
                  </a:cubicBezTo>
                  <a:cubicBezTo>
                    <a:pt x="255" y="90"/>
                    <a:pt x="255" y="90"/>
                    <a:pt x="255" y="90"/>
                  </a:cubicBezTo>
                  <a:cubicBezTo>
                    <a:pt x="258" y="88"/>
                    <a:pt x="258" y="88"/>
                    <a:pt x="258" y="88"/>
                  </a:cubicBezTo>
                  <a:cubicBezTo>
                    <a:pt x="259" y="86"/>
                    <a:pt x="259" y="86"/>
                    <a:pt x="259" y="86"/>
                  </a:cubicBezTo>
                  <a:cubicBezTo>
                    <a:pt x="260" y="85"/>
                    <a:pt x="260" y="85"/>
                    <a:pt x="260" y="85"/>
                  </a:cubicBezTo>
                  <a:cubicBezTo>
                    <a:pt x="262" y="84"/>
                    <a:pt x="262" y="84"/>
                    <a:pt x="262" y="84"/>
                  </a:cubicBezTo>
                  <a:cubicBezTo>
                    <a:pt x="264" y="83"/>
                    <a:pt x="264" y="83"/>
                    <a:pt x="264" y="83"/>
                  </a:cubicBezTo>
                  <a:cubicBezTo>
                    <a:pt x="265" y="83"/>
                    <a:pt x="265" y="83"/>
                    <a:pt x="265" y="83"/>
                  </a:cubicBezTo>
                  <a:cubicBezTo>
                    <a:pt x="265" y="82"/>
                    <a:pt x="265" y="82"/>
                    <a:pt x="265" y="82"/>
                  </a:cubicBezTo>
                  <a:cubicBezTo>
                    <a:pt x="265" y="81"/>
                    <a:pt x="265" y="81"/>
                    <a:pt x="265" y="81"/>
                  </a:cubicBezTo>
                  <a:cubicBezTo>
                    <a:pt x="266" y="82"/>
                    <a:pt x="266" y="82"/>
                    <a:pt x="266" y="82"/>
                  </a:cubicBezTo>
                  <a:cubicBezTo>
                    <a:pt x="266" y="82"/>
                    <a:pt x="266" y="82"/>
                    <a:pt x="266" y="82"/>
                  </a:cubicBezTo>
                  <a:cubicBezTo>
                    <a:pt x="266" y="82"/>
                    <a:pt x="266" y="82"/>
                    <a:pt x="266" y="82"/>
                  </a:cubicBezTo>
                  <a:cubicBezTo>
                    <a:pt x="267" y="83"/>
                    <a:pt x="267" y="83"/>
                    <a:pt x="267" y="83"/>
                  </a:cubicBezTo>
                  <a:cubicBezTo>
                    <a:pt x="267" y="82"/>
                    <a:pt x="267" y="82"/>
                    <a:pt x="267" y="82"/>
                  </a:cubicBezTo>
                  <a:cubicBezTo>
                    <a:pt x="269" y="83"/>
                    <a:pt x="270" y="83"/>
                    <a:pt x="272" y="84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5"/>
                    <a:pt x="272" y="85"/>
                    <a:pt x="272" y="85"/>
                  </a:cubicBezTo>
                  <a:cubicBezTo>
                    <a:pt x="272" y="85"/>
                    <a:pt x="272" y="85"/>
                    <a:pt x="272" y="85"/>
                  </a:cubicBezTo>
                  <a:cubicBezTo>
                    <a:pt x="270" y="84"/>
                    <a:pt x="270" y="84"/>
                    <a:pt x="270" y="84"/>
                  </a:cubicBezTo>
                  <a:cubicBezTo>
                    <a:pt x="269" y="84"/>
                    <a:pt x="269" y="84"/>
                    <a:pt x="269" y="84"/>
                  </a:cubicBezTo>
                  <a:cubicBezTo>
                    <a:pt x="269" y="84"/>
                    <a:pt x="269" y="84"/>
                    <a:pt x="269" y="84"/>
                  </a:cubicBezTo>
                  <a:cubicBezTo>
                    <a:pt x="268" y="84"/>
                    <a:pt x="268" y="84"/>
                    <a:pt x="268" y="84"/>
                  </a:cubicBezTo>
                  <a:cubicBezTo>
                    <a:pt x="268" y="84"/>
                    <a:pt x="268" y="84"/>
                    <a:pt x="268" y="84"/>
                  </a:cubicBezTo>
                  <a:cubicBezTo>
                    <a:pt x="268" y="84"/>
                    <a:pt x="268" y="84"/>
                    <a:pt x="268" y="84"/>
                  </a:cubicBezTo>
                  <a:cubicBezTo>
                    <a:pt x="268" y="84"/>
                    <a:pt x="268" y="84"/>
                    <a:pt x="268" y="84"/>
                  </a:cubicBezTo>
                  <a:cubicBezTo>
                    <a:pt x="268" y="84"/>
                    <a:pt x="268" y="84"/>
                    <a:pt x="268" y="84"/>
                  </a:cubicBezTo>
                  <a:cubicBezTo>
                    <a:pt x="268" y="84"/>
                    <a:pt x="268" y="84"/>
                    <a:pt x="268" y="84"/>
                  </a:cubicBezTo>
                  <a:cubicBezTo>
                    <a:pt x="268" y="84"/>
                    <a:pt x="268" y="84"/>
                    <a:pt x="268" y="84"/>
                  </a:cubicBezTo>
                  <a:cubicBezTo>
                    <a:pt x="268" y="83"/>
                    <a:pt x="268" y="83"/>
                    <a:pt x="268" y="83"/>
                  </a:cubicBezTo>
                  <a:cubicBezTo>
                    <a:pt x="266" y="84"/>
                    <a:pt x="266" y="84"/>
                    <a:pt x="266" y="84"/>
                  </a:cubicBezTo>
                  <a:cubicBezTo>
                    <a:pt x="265" y="84"/>
                    <a:pt x="265" y="84"/>
                    <a:pt x="265" y="84"/>
                  </a:cubicBezTo>
                  <a:cubicBezTo>
                    <a:pt x="263" y="85"/>
                    <a:pt x="263" y="85"/>
                    <a:pt x="263" y="85"/>
                  </a:cubicBezTo>
                  <a:cubicBezTo>
                    <a:pt x="262" y="86"/>
                    <a:pt x="262" y="86"/>
                    <a:pt x="262" y="86"/>
                  </a:cubicBezTo>
                  <a:cubicBezTo>
                    <a:pt x="262" y="86"/>
                    <a:pt x="262" y="86"/>
                    <a:pt x="262" y="86"/>
                  </a:cubicBezTo>
                  <a:cubicBezTo>
                    <a:pt x="263" y="86"/>
                    <a:pt x="263" y="86"/>
                    <a:pt x="263" y="86"/>
                  </a:cubicBezTo>
                  <a:cubicBezTo>
                    <a:pt x="263" y="87"/>
                    <a:pt x="263" y="87"/>
                    <a:pt x="263" y="87"/>
                  </a:cubicBezTo>
                  <a:cubicBezTo>
                    <a:pt x="263" y="87"/>
                    <a:pt x="263" y="87"/>
                    <a:pt x="263" y="87"/>
                  </a:cubicBezTo>
                  <a:cubicBezTo>
                    <a:pt x="263" y="87"/>
                    <a:pt x="263" y="87"/>
                    <a:pt x="263" y="87"/>
                  </a:cubicBezTo>
                  <a:cubicBezTo>
                    <a:pt x="263" y="87"/>
                    <a:pt x="263" y="87"/>
                    <a:pt x="263" y="87"/>
                  </a:cubicBezTo>
                  <a:cubicBezTo>
                    <a:pt x="262" y="87"/>
                    <a:pt x="262" y="87"/>
                    <a:pt x="262" y="87"/>
                  </a:cubicBezTo>
                  <a:cubicBezTo>
                    <a:pt x="261" y="89"/>
                    <a:pt x="261" y="89"/>
                    <a:pt x="261" y="89"/>
                  </a:cubicBezTo>
                  <a:cubicBezTo>
                    <a:pt x="260" y="89"/>
                    <a:pt x="260" y="89"/>
                    <a:pt x="260" y="89"/>
                  </a:cubicBezTo>
                  <a:cubicBezTo>
                    <a:pt x="259" y="91"/>
                    <a:pt x="259" y="91"/>
                    <a:pt x="259" y="91"/>
                  </a:cubicBezTo>
                  <a:cubicBezTo>
                    <a:pt x="257" y="92"/>
                    <a:pt x="257" y="92"/>
                    <a:pt x="257" y="92"/>
                  </a:cubicBezTo>
                  <a:cubicBezTo>
                    <a:pt x="257" y="93"/>
                    <a:pt x="257" y="93"/>
                    <a:pt x="257" y="93"/>
                  </a:cubicBezTo>
                  <a:cubicBezTo>
                    <a:pt x="258" y="94"/>
                    <a:pt x="258" y="94"/>
                    <a:pt x="258" y="94"/>
                  </a:cubicBezTo>
                  <a:cubicBezTo>
                    <a:pt x="259" y="94"/>
                    <a:pt x="259" y="94"/>
                    <a:pt x="259" y="94"/>
                  </a:cubicBezTo>
                  <a:cubicBezTo>
                    <a:pt x="261" y="95"/>
                    <a:pt x="261" y="95"/>
                    <a:pt x="261" y="95"/>
                  </a:cubicBezTo>
                  <a:cubicBezTo>
                    <a:pt x="263" y="95"/>
                    <a:pt x="263" y="95"/>
                    <a:pt x="263" y="95"/>
                  </a:cubicBezTo>
                  <a:cubicBezTo>
                    <a:pt x="263" y="95"/>
                    <a:pt x="263" y="95"/>
                    <a:pt x="263" y="95"/>
                  </a:cubicBezTo>
                  <a:cubicBezTo>
                    <a:pt x="262" y="96"/>
                    <a:pt x="261" y="96"/>
                    <a:pt x="260" y="97"/>
                  </a:cubicBezTo>
                  <a:cubicBezTo>
                    <a:pt x="260" y="97"/>
                    <a:pt x="260" y="97"/>
                    <a:pt x="260" y="97"/>
                  </a:cubicBezTo>
                  <a:cubicBezTo>
                    <a:pt x="258" y="96"/>
                    <a:pt x="258" y="96"/>
                    <a:pt x="258" y="96"/>
                  </a:cubicBezTo>
                  <a:cubicBezTo>
                    <a:pt x="258" y="96"/>
                    <a:pt x="258" y="96"/>
                    <a:pt x="258" y="96"/>
                  </a:cubicBezTo>
                  <a:cubicBezTo>
                    <a:pt x="258" y="96"/>
                    <a:pt x="258" y="96"/>
                    <a:pt x="258" y="96"/>
                  </a:cubicBezTo>
                  <a:cubicBezTo>
                    <a:pt x="257" y="96"/>
                    <a:pt x="257" y="96"/>
                    <a:pt x="257" y="96"/>
                  </a:cubicBezTo>
                  <a:cubicBezTo>
                    <a:pt x="257" y="96"/>
                    <a:pt x="257" y="96"/>
                    <a:pt x="257" y="96"/>
                  </a:cubicBezTo>
                  <a:cubicBezTo>
                    <a:pt x="255" y="98"/>
                    <a:pt x="255" y="98"/>
                    <a:pt x="255" y="98"/>
                  </a:cubicBezTo>
                  <a:cubicBezTo>
                    <a:pt x="255" y="99"/>
                    <a:pt x="255" y="99"/>
                    <a:pt x="255" y="99"/>
                  </a:cubicBezTo>
                  <a:cubicBezTo>
                    <a:pt x="255" y="99"/>
                    <a:pt x="255" y="99"/>
                    <a:pt x="255" y="99"/>
                  </a:cubicBezTo>
                  <a:cubicBezTo>
                    <a:pt x="255" y="100"/>
                    <a:pt x="255" y="100"/>
                    <a:pt x="255" y="100"/>
                  </a:cubicBezTo>
                  <a:cubicBezTo>
                    <a:pt x="256" y="100"/>
                    <a:pt x="256" y="100"/>
                    <a:pt x="256" y="100"/>
                  </a:cubicBezTo>
                  <a:cubicBezTo>
                    <a:pt x="256" y="101"/>
                    <a:pt x="256" y="101"/>
                    <a:pt x="256" y="101"/>
                  </a:cubicBezTo>
                  <a:cubicBezTo>
                    <a:pt x="256" y="102"/>
                    <a:pt x="256" y="102"/>
                    <a:pt x="256" y="102"/>
                  </a:cubicBezTo>
                  <a:cubicBezTo>
                    <a:pt x="257" y="103"/>
                    <a:pt x="257" y="103"/>
                    <a:pt x="257" y="103"/>
                  </a:cubicBezTo>
                  <a:cubicBezTo>
                    <a:pt x="257" y="104"/>
                    <a:pt x="257" y="104"/>
                    <a:pt x="257" y="104"/>
                  </a:cubicBezTo>
                  <a:cubicBezTo>
                    <a:pt x="258" y="104"/>
                    <a:pt x="258" y="104"/>
                    <a:pt x="258" y="104"/>
                  </a:cubicBezTo>
                  <a:cubicBezTo>
                    <a:pt x="258" y="104"/>
                    <a:pt x="258" y="104"/>
                    <a:pt x="258" y="104"/>
                  </a:cubicBezTo>
                  <a:cubicBezTo>
                    <a:pt x="259" y="105"/>
                    <a:pt x="259" y="105"/>
                    <a:pt x="259" y="105"/>
                  </a:cubicBezTo>
                  <a:cubicBezTo>
                    <a:pt x="263" y="104"/>
                    <a:pt x="267" y="102"/>
                    <a:pt x="270" y="101"/>
                  </a:cubicBezTo>
                  <a:cubicBezTo>
                    <a:pt x="273" y="101"/>
                    <a:pt x="273" y="101"/>
                    <a:pt x="273" y="101"/>
                  </a:cubicBezTo>
                  <a:cubicBezTo>
                    <a:pt x="276" y="99"/>
                    <a:pt x="276" y="99"/>
                    <a:pt x="276" y="99"/>
                  </a:cubicBezTo>
                  <a:cubicBezTo>
                    <a:pt x="278" y="98"/>
                    <a:pt x="278" y="98"/>
                    <a:pt x="278" y="98"/>
                  </a:cubicBezTo>
                  <a:cubicBezTo>
                    <a:pt x="278" y="98"/>
                    <a:pt x="278" y="98"/>
                    <a:pt x="278" y="98"/>
                  </a:cubicBezTo>
                  <a:cubicBezTo>
                    <a:pt x="279" y="97"/>
                    <a:pt x="279" y="97"/>
                    <a:pt x="279" y="97"/>
                  </a:cubicBezTo>
                  <a:cubicBezTo>
                    <a:pt x="280" y="96"/>
                    <a:pt x="280" y="96"/>
                    <a:pt x="280" y="96"/>
                  </a:cubicBezTo>
                  <a:cubicBezTo>
                    <a:pt x="281" y="93"/>
                    <a:pt x="281" y="93"/>
                    <a:pt x="281" y="93"/>
                  </a:cubicBezTo>
                  <a:cubicBezTo>
                    <a:pt x="283" y="93"/>
                    <a:pt x="284" y="92"/>
                    <a:pt x="285" y="91"/>
                  </a:cubicBezTo>
                  <a:cubicBezTo>
                    <a:pt x="286" y="90"/>
                    <a:pt x="286" y="90"/>
                    <a:pt x="286" y="90"/>
                  </a:cubicBezTo>
                  <a:cubicBezTo>
                    <a:pt x="287" y="90"/>
                    <a:pt x="287" y="90"/>
                    <a:pt x="287" y="90"/>
                  </a:cubicBezTo>
                  <a:cubicBezTo>
                    <a:pt x="287" y="91"/>
                    <a:pt x="287" y="91"/>
                    <a:pt x="287" y="91"/>
                  </a:cubicBezTo>
                  <a:cubicBezTo>
                    <a:pt x="287" y="91"/>
                    <a:pt x="287" y="91"/>
                    <a:pt x="287" y="91"/>
                  </a:cubicBezTo>
                  <a:cubicBezTo>
                    <a:pt x="287" y="90"/>
                    <a:pt x="287" y="90"/>
                    <a:pt x="287" y="90"/>
                  </a:cubicBezTo>
                  <a:cubicBezTo>
                    <a:pt x="288" y="90"/>
                    <a:pt x="288" y="90"/>
                    <a:pt x="288" y="90"/>
                  </a:cubicBezTo>
                  <a:cubicBezTo>
                    <a:pt x="288" y="90"/>
                    <a:pt x="288" y="90"/>
                    <a:pt x="288" y="90"/>
                  </a:cubicBezTo>
                  <a:cubicBezTo>
                    <a:pt x="288" y="91"/>
                    <a:pt x="288" y="91"/>
                    <a:pt x="288" y="91"/>
                  </a:cubicBezTo>
                  <a:cubicBezTo>
                    <a:pt x="288" y="91"/>
                    <a:pt x="288" y="91"/>
                    <a:pt x="288" y="91"/>
                  </a:cubicBezTo>
                  <a:cubicBezTo>
                    <a:pt x="287" y="92"/>
                    <a:pt x="287" y="92"/>
                    <a:pt x="287" y="92"/>
                  </a:cubicBezTo>
                  <a:cubicBezTo>
                    <a:pt x="285" y="93"/>
                    <a:pt x="285" y="93"/>
                    <a:pt x="285" y="93"/>
                  </a:cubicBezTo>
                  <a:cubicBezTo>
                    <a:pt x="284" y="95"/>
                    <a:pt x="284" y="95"/>
                    <a:pt x="284" y="95"/>
                  </a:cubicBezTo>
                  <a:cubicBezTo>
                    <a:pt x="283" y="96"/>
                    <a:pt x="283" y="96"/>
                    <a:pt x="283" y="96"/>
                  </a:cubicBezTo>
                  <a:cubicBezTo>
                    <a:pt x="283" y="96"/>
                    <a:pt x="283" y="96"/>
                    <a:pt x="283" y="96"/>
                  </a:cubicBezTo>
                  <a:cubicBezTo>
                    <a:pt x="283" y="97"/>
                    <a:pt x="283" y="97"/>
                    <a:pt x="283" y="97"/>
                  </a:cubicBezTo>
                  <a:cubicBezTo>
                    <a:pt x="282" y="98"/>
                    <a:pt x="282" y="98"/>
                    <a:pt x="282" y="98"/>
                  </a:cubicBezTo>
                  <a:cubicBezTo>
                    <a:pt x="282" y="98"/>
                    <a:pt x="282" y="98"/>
                    <a:pt x="282" y="98"/>
                  </a:cubicBezTo>
                  <a:cubicBezTo>
                    <a:pt x="282" y="98"/>
                    <a:pt x="282" y="98"/>
                    <a:pt x="282" y="98"/>
                  </a:cubicBezTo>
                  <a:cubicBezTo>
                    <a:pt x="282" y="99"/>
                    <a:pt x="282" y="99"/>
                    <a:pt x="282" y="99"/>
                  </a:cubicBezTo>
                  <a:cubicBezTo>
                    <a:pt x="282" y="99"/>
                    <a:pt x="282" y="99"/>
                    <a:pt x="282" y="99"/>
                  </a:cubicBezTo>
                  <a:cubicBezTo>
                    <a:pt x="282" y="99"/>
                    <a:pt x="282" y="99"/>
                    <a:pt x="282" y="99"/>
                  </a:cubicBezTo>
                  <a:cubicBezTo>
                    <a:pt x="282" y="100"/>
                    <a:pt x="282" y="100"/>
                    <a:pt x="282" y="100"/>
                  </a:cubicBezTo>
                  <a:cubicBezTo>
                    <a:pt x="281" y="100"/>
                    <a:pt x="281" y="100"/>
                    <a:pt x="281" y="100"/>
                  </a:cubicBezTo>
                  <a:cubicBezTo>
                    <a:pt x="280" y="100"/>
                    <a:pt x="280" y="100"/>
                    <a:pt x="280" y="100"/>
                  </a:cubicBezTo>
                  <a:cubicBezTo>
                    <a:pt x="279" y="102"/>
                    <a:pt x="279" y="102"/>
                    <a:pt x="279" y="102"/>
                  </a:cubicBezTo>
                  <a:cubicBezTo>
                    <a:pt x="278" y="103"/>
                    <a:pt x="278" y="103"/>
                    <a:pt x="278" y="103"/>
                  </a:cubicBezTo>
                  <a:cubicBezTo>
                    <a:pt x="276" y="103"/>
                    <a:pt x="276" y="103"/>
                    <a:pt x="276" y="103"/>
                  </a:cubicBezTo>
                  <a:cubicBezTo>
                    <a:pt x="275" y="104"/>
                    <a:pt x="275" y="104"/>
                    <a:pt x="275" y="104"/>
                  </a:cubicBezTo>
                  <a:cubicBezTo>
                    <a:pt x="272" y="105"/>
                    <a:pt x="272" y="105"/>
                    <a:pt x="272" y="105"/>
                  </a:cubicBezTo>
                  <a:cubicBezTo>
                    <a:pt x="271" y="104"/>
                    <a:pt x="271" y="104"/>
                    <a:pt x="271" y="104"/>
                  </a:cubicBezTo>
                  <a:cubicBezTo>
                    <a:pt x="270" y="104"/>
                    <a:pt x="269" y="104"/>
                    <a:pt x="267" y="105"/>
                  </a:cubicBezTo>
                  <a:cubicBezTo>
                    <a:pt x="265" y="105"/>
                    <a:pt x="265" y="105"/>
                    <a:pt x="265" y="105"/>
                  </a:cubicBezTo>
                  <a:cubicBezTo>
                    <a:pt x="264" y="106"/>
                    <a:pt x="264" y="106"/>
                    <a:pt x="264" y="106"/>
                  </a:cubicBezTo>
                  <a:cubicBezTo>
                    <a:pt x="262" y="107"/>
                    <a:pt x="262" y="107"/>
                    <a:pt x="262" y="107"/>
                  </a:cubicBezTo>
                  <a:cubicBezTo>
                    <a:pt x="262" y="107"/>
                    <a:pt x="262" y="107"/>
                    <a:pt x="262" y="107"/>
                  </a:cubicBezTo>
                  <a:cubicBezTo>
                    <a:pt x="262" y="108"/>
                    <a:pt x="262" y="108"/>
                    <a:pt x="262" y="108"/>
                  </a:cubicBezTo>
                  <a:cubicBezTo>
                    <a:pt x="261" y="108"/>
                    <a:pt x="261" y="108"/>
                    <a:pt x="261" y="108"/>
                  </a:cubicBezTo>
                  <a:cubicBezTo>
                    <a:pt x="261" y="108"/>
                    <a:pt x="261" y="108"/>
                    <a:pt x="261" y="108"/>
                  </a:cubicBezTo>
                  <a:cubicBezTo>
                    <a:pt x="262" y="109"/>
                    <a:pt x="262" y="109"/>
                    <a:pt x="262" y="109"/>
                  </a:cubicBezTo>
                  <a:cubicBezTo>
                    <a:pt x="262" y="110"/>
                    <a:pt x="262" y="110"/>
                    <a:pt x="262" y="110"/>
                  </a:cubicBezTo>
                  <a:cubicBezTo>
                    <a:pt x="263" y="111"/>
                    <a:pt x="263" y="111"/>
                    <a:pt x="263" y="111"/>
                  </a:cubicBezTo>
                  <a:cubicBezTo>
                    <a:pt x="265" y="112"/>
                    <a:pt x="265" y="112"/>
                    <a:pt x="265" y="112"/>
                  </a:cubicBezTo>
                  <a:cubicBezTo>
                    <a:pt x="267" y="113"/>
                    <a:pt x="267" y="113"/>
                    <a:pt x="267" y="113"/>
                  </a:cubicBezTo>
                  <a:cubicBezTo>
                    <a:pt x="269" y="115"/>
                    <a:pt x="269" y="115"/>
                    <a:pt x="269" y="115"/>
                  </a:cubicBezTo>
                  <a:cubicBezTo>
                    <a:pt x="271" y="116"/>
                    <a:pt x="271" y="116"/>
                    <a:pt x="271" y="116"/>
                  </a:cubicBezTo>
                  <a:cubicBezTo>
                    <a:pt x="272" y="116"/>
                    <a:pt x="272" y="116"/>
                    <a:pt x="272" y="116"/>
                  </a:cubicBezTo>
                  <a:cubicBezTo>
                    <a:pt x="273" y="117"/>
                    <a:pt x="273" y="117"/>
                    <a:pt x="273" y="117"/>
                  </a:cubicBezTo>
                  <a:cubicBezTo>
                    <a:pt x="275" y="118"/>
                    <a:pt x="275" y="118"/>
                    <a:pt x="275" y="118"/>
                  </a:cubicBezTo>
                  <a:cubicBezTo>
                    <a:pt x="276" y="118"/>
                    <a:pt x="276" y="118"/>
                    <a:pt x="276" y="118"/>
                  </a:cubicBezTo>
                  <a:cubicBezTo>
                    <a:pt x="276" y="116"/>
                    <a:pt x="276" y="116"/>
                    <a:pt x="276" y="116"/>
                  </a:cubicBezTo>
                  <a:cubicBezTo>
                    <a:pt x="277" y="115"/>
                    <a:pt x="277" y="115"/>
                    <a:pt x="277" y="115"/>
                  </a:cubicBezTo>
                  <a:cubicBezTo>
                    <a:pt x="277" y="114"/>
                    <a:pt x="277" y="114"/>
                    <a:pt x="277" y="114"/>
                  </a:cubicBezTo>
                  <a:cubicBezTo>
                    <a:pt x="277" y="114"/>
                    <a:pt x="277" y="114"/>
                    <a:pt x="277" y="114"/>
                  </a:cubicBezTo>
                  <a:cubicBezTo>
                    <a:pt x="279" y="109"/>
                    <a:pt x="279" y="109"/>
                    <a:pt x="279" y="109"/>
                  </a:cubicBezTo>
                  <a:cubicBezTo>
                    <a:pt x="279" y="109"/>
                    <a:pt x="279" y="109"/>
                    <a:pt x="279" y="109"/>
                  </a:cubicBezTo>
                  <a:cubicBezTo>
                    <a:pt x="279" y="108"/>
                    <a:pt x="279" y="108"/>
                    <a:pt x="279" y="108"/>
                  </a:cubicBezTo>
                  <a:cubicBezTo>
                    <a:pt x="280" y="107"/>
                    <a:pt x="280" y="107"/>
                    <a:pt x="280" y="107"/>
                  </a:cubicBezTo>
                  <a:cubicBezTo>
                    <a:pt x="280" y="107"/>
                    <a:pt x="280" y="107"/>
                    <a:pt x="280" y="107"/>
                  </a:cubicBezTo>
                  <a:cubicBezTo>
                    <a:pt x="280" y="106"/>
                    <a:pt x="280" y="106"/>
                    <a:pt x="280" y="106"/>
                  </a:cubicBezTo>
                  <a:cubicBezTo>
                    <a:pt x="281" y="103"/>
                    <a:pt x="281" y="103"/>
                    <a:pt x="281" y="103"/>
                  </a:cubicBezTo>
                  <a:cubicBezTo>
                    <a:pt x="283" y="101"/>
                    <a:pt x="283" y="101"/>
                    <a:pt x="283" y="101"/>
                  </a:cubicBezTo>
                  <a:cubicBezTo>
                    <a:pt x="285" y="100"/>
                    <a:pt x="285" y="100"/>
                    <a:pt x="285" y="100"/>
                  </a:cubicBezTo>
                  <a:cubicBezTo>
                    <a:pt x="285" y="100"/>
                    <a:pt x="285" y="100"/>
                    <a:pt x="285" y="100"/>
                  </a:cubicBezTo>
                  <a:cubicBezTo>
                    <a:pt x="286" y="100"/>
                    <a:pt x="286" y="100"/>
                    <a:pt x="286" y="100"/>
                  </a:cubicBezTo>
                  <a:cubicBezTo>
                    <a:pt x="286" y="100"/>
                    <a:pt x="286" y="100"/>
                    <a:pt x="286" y="100"/>
                  </a:cubicBezTo>
                  <a:cubicBezTo>
                    <a:pt x="288" y="99"/>
                    <a:pt x="290" y="98"/>
                    <a:pt x="292" y="98"/>
                  </a:cubicBezTo>
                  <a:cubicBezTo>
                    <a:pt x="292" y="98"/>
                    <a:pt x="292" y="98"/>
                    <a:pt x="292" y="98"/>
                  </a:cubicBezTo>
                  <a:cubicBezTo>
                    <a:pt x="295" y="96"/>
                    <a:pt x="299" y="94"/>
                    <a:pt x="302" y="93"/>
                  </a:cubicBezTo>
                  <a:cubicBezTo>
                    <a:pt x="302" y="93"/>
                    <a:pt x="302" y="93"/>
                    <a:pt x="302" y="93"/>
                  </a:cubicBezTo>
                  <a:cubicBezTo>
                    <a:pt x="302" y="94"/>
                    <a:pt x="302" y="94"/>
                    <a:pt x="302" y="94"/>
                  </a:cubicBezTo>
                  <a:cubicBezTo>
                    <a:pt x="301" y="94"/>
                    <a:pt x="301" y="94"/>
                    <a:pt x="301" y="94"/>
                  </a:cubicBezTo>
                  <a:cubicBezTo>
                    <a:pt x="300" y="95"/>
                    <a:pt x="300" y="95"/>
                    <a:pt x="300" y="95"/>
                  </a:cubicBezTo>
                  <a:cubicBezTo>
                    <a:pt x="298" y="96"/>
                    <a:pt x="295" y="97"/>
                    <a:pt x="293" y="99"/>
                  </a:cubicBezTo>
                  <a:cubicBezTo>
                    <a:pt x="292" y="99"/>
                    <a:pt x="292" y="99"/>
                    <a:pt x="292" y="99"/>
                  </a:cubicBezTo>
                  <a:cubicBezTo>
                    <a:pt x="291" y="100"/>
                    <a:pt x="290" y="100"/>
                    <a:pt x="288" y="101"/>
                  </a:cubicBezTo>
                  <a:cubicBezTo>
                    <a:pt x="288" y="101"/>
                    <a:pt x="288" y="101"/>
                    <a:pt x="288" y="101"/>
                  </a:cubicBezTo>
                  <a:cubicBezTo>
                    <a:pt x="288" y="100"/>
                    <a:pt x="288" y="100"/>
                    <a:pt x="288" y="100"/>
                  </a:cubicBezTo>
                  <a:cubicBezTo>
                    <a:pt x="288" y="100"/>
                    <a:pt x="288" y="100"/>
                    <a:pt x="288" y="100"/>
                  </a:cubicBezTo>
                  <a:cubicBezTo>
                    <a:pt x="288" y="100"/>
                    <a:pt x="288" y="100"/>
                    <a:pt x="288" y="100"/>
                  </a:cubicBezTo>
                  <a:cubicBezTo>
                    <a:pt x="288" y="101"/>
                    <a:pt x="288" y="101"/>
                    <a:pt x="288" y="101"/>
                  </a:cubicBezTo>
                  <a:cubicBezTo>
                    <a:pt x="288" y="101"/>
                    <a:pt x="288" y="101"/>
                    <a:pt x="288" y="101"/>
                  </a:cubicBezTo>
                  <a:cubicBezTo>
                    <a:pt x="287" y="101"/>
                    <a:pt x="287" y="101"/>
                    <a:pt x="287" y="101"/>
                  </a:cubicBezTo>
                  <a:cubicBezTo>
                    <a:pt x="286" y="101"/>
                    <a:pt x="286" y="101"/>
                    <a:pt x="286" y="101"/>
                  </a:cubicBezTo>
                  <a:cubicBezTo>
                    <a:pt x="286" y="102"/>
                    <a:pt x="286" y="102"/>
                    <a:pt x="286" y="102"/>
                  </a:cubicBezTo>
                  <a:cubicBezTo>
                    <a:pt x="286" y="102"/>
                    <a:pt x="286" y="102"/>
                    <a:pt x="286" y="102"/>
                  </a:cubicBezTo>
                  <a:cubicBezTo>
                    <a:pt x="285" y="103"/>
                    <a:pt x="285" y="103"/>
                    <a:pt x="285" y="103"/>
                  </a:cubicBezTo>
                  <a:cubicBezTo>
                    <a:pt x="285" y="103"/>
                    <a:pt x="285" y="103"/>
                    <a:pt x="285" y="103"/>
                  </a:cubicBezTo>
                  <a:cubicBezTo>
                    <a:pt x="284" y="103"/>
                    <a:pt x="284" y="103"/>
                    <a:pt x="284" y="103"/>
                  </a:cubicBezTo>
                  <a:cubicBezTo>
                    <a:pt x="283" y="105"/>
                    <a:pt x="283" y="105"/>
                    <a:pt x="283" y="105"/>
                  </a:cubicBezTo>
                  <a:cubicBezTo>
                    <a:pt x="282" y="108"/>
                    <a:pt x="281" y="111"/>
                    <a:pt x="280" y="114"/>
                  </a:cubicBezTo>
                  <a:cubicBezTo>
                    <a:pt x="279" y="117"/>
                    <a:pt x="279" y="117"/>
                    <a:pt x="279" y="117"/>
                  </a:cubicBezTo>
                  <a:cubicBezTo>
                    <a:pt x="279" y="118"/>
                    <a:pt x="279" y="118"/>
                    <a:pt x="279" y="118"/>
                  </a:cubicBezTo>
                  <a:cubicBezTo>
                    <a:pt x="281" y="119"/>
                    <a:pt x="282" y="120"/>
                    <a:pt x="283" y="120"/>
                  </a:cubicBezTo>
                  <a:cubicBezTo>
                    <a:pt x="284" y="120"/>
                    <a:pt x="284" y="120"/>
                    <a:pt x="284" y="120"/>
                  </a:cubicBezTo>
                  <a:cubicBezTo>
                    <a:pt x="285" y="118"/>
                    <a:pt x="285" y="118"/>
                    <a:pt x="285" y="118"/>
                  </a:cubicBezTo>
                  <a:cubicBezTo>
                    <a:pt x="286" y="117"/>
                    <a:pt x="286" y="117"/>
                    <a:pt x="286" y="117"/>
                  </a:cubicBezTo>
                  <a:cubicBezTo>
                    <a:pt x="286" y="118"/>
                    <a:pt x="286" y="118"/>
                    <a:pt x="286" y="118"/>
                  </a:cubicBezTo>
                  <a:cubicBezTo>
                    <a:pt x="285" y="119"/>
                    <a:pt x="285" y="119"/>
                    <a:pt x="285" y="119"/>
                  </a:cubicBezTo>
                  <a:cubicBezTo>
                    <a:pt x="285" y="120"/>
                    <a:pt x="285" y="120"/>
                    <a:pt x="285" y="120"/>
                  </a:cubicBezTo>
                  <a:cubicBezTo>
                    <a:pt x="285" y="120"/>
                    <a:pt x="285" y="120"/>
                    <a:pt x="285" y="120"/>
                  </a:cubicBezTo>
                  <a:cubicBezTo>
                    <a:pt x="286" y="120"/>
                    <a:pt x="286" y="120"/>
                    <a:pt x="286" y="120"/>
                  </a:cubicBezTo>
                  <a:cubicBezTo>
                    <a:pt x="287" y="120"/>
                    <a:pt x="287" y="120"/>
                    <a:pt x="287" y="120"/>
                  </a:cubicBezTo>
                  <a:cubicBezTo>
                    <a:pt x="290" y="121"/>
                    <a:pt x="290" y="121"/>
                    <a:pt x="290" y="121"/>
                  </a:cubicBezTo>
                  <a:cubicBezTo>
                    <a:pt x="291" y="120"/>
                    <a:pt x="291" y="120"/>
                    <a:pt x="291" y="120"/>
                  </a:cubicBezTo>
                  <a:cubicBezTo>
                    <a:pt x="292" y="119"/>
                    <a:pt x="292" y="119"/>
                    <a:pt x="292" y="119"/>
                  </a:cubicBezTo>
                  <a:cubicBezTo>
                    <a:pt x="294" y="120"/>
                    <a:pt x="294" y="120"/>
                    <a:pt x="294" y="120"/>
                  </a:cubicBezTo>
                  <a:cubicBezTo>
                    <a:pt x="296" y="119"/>
                    <a:pt x="296" y="119"/>
                    <a:pt x="296" y="119"/>
                  </a:cubicBezTo>
                  <a:cubicBezTo>
                    <a:pt x="297" y="118"/>
                    <a:pt x="297" y="118"/>
                    <a:pt x="297" y="118"/>
                  </a:cubicBezTo>
                  <a:cubicBezTo>
                    <a:pt x="297" y="118"/>
                    <a:pt x="297" y="118"/>
                    <a:pt x="297" y="118"/>
                  </a:cubicBezTo>
                  <a:cubicBezTo>
                    <a:pt x="297" y="118"/>
                    <a:pt x="297" y="118"/>
                    <a:pt x="297" y="118"/>
                  </a:cubicBezTo>
                  <a:cubicBezTo>
                    <a:pt x="297" y="117"/>
                    <a:pt x="297" y="117"/>
                    <a:pt x="297" y="117"/>
                  </a:cubicBezTo>
                  <a:cubicBezTo>
                    <a:pt x="297" y="115"/>
                    <a:pt x="297" y="115"/>
                    <a:pt x="297" y="115"/>
                  </a:cubicBezTo>
                  <a:cubicBezTo>
                    <a:pt x="298" y="115"/>
                    <a:pt x="298" y="115"/>
                    <a:pt x="298" y="115"/>
                  </a:cubicBezTo>
                  <a:cubicBezTo>
                    <a:pt x="297" y="114"/>
                    <a:pt x="297" y="114"/>
                    <a:pt x="297" y="114"/>
                  </a:cubicBezTo>
                  <a:cubicBezTo>
                    <a:pt x="297" y="113"/>
                    <a:pt x="297" y="113"/>
                    <a:pt x="297" y="113"/>
                  </a:cubicBezTo>
                  <a:cubicBezTo>
                    <a:pt x="297" y="113"/>
                    <a:pt x="297" y="113"/>
                    <a:pt x="297" y="113"/>
                  </a:cubicBezTo>
                  <a:cubicBezTo>
                    <a:pt x="297" y="113"/>
                    <a:pt x="297" y="113"/>
                    <a:pt x="297" y="113"/>
                  </a:cubicBezTo>
                  <a:cubicBezTo>
                    <a:pt x="296" y="112"/>
                    <a:pt x="296" y="112"/>
                    <a:pt x="296" y="112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296" y="111"/>
                    <a:pt x="296" y="111"/>
                    <a:pt x="296" y="111"/>
                  </a:cubicBezTo>
                  <a:cubicBezTo>
                    <a:pt x="297" y="111"/>
                    <a:pt x="297" y="111"/>
                    <a:pt x="297" y="111"/>
                  </a:cubicBezTo>
                  <a:cubicBezTo>
                    <a:pt x="296" y="110"/>
                    <a:pt x="296" y="110"/>
                    <a:pt x="296" y="110"/>
                  </a:cubicBezTo>
                  <a:cubicBezTo>
                    <a:pt x="296" y="110"/>
                    <a:pt x="296" y="110"/>
                    <a:pt x="296" y="110"/>
                  </a:cubicBezTo>
                  <a:cubicBezTo>
                    <a:pt x="297" y="110"/>
                    <a:pt x="297" y="110"/>
                    <a:pt x="297" y="110"/>
                  </a:cubicBezTo>
                  <a:cubicBezTo>
                    <a:pt x="297" y="110"/>
                    <a:pt x="297" y="110"/>
                    <a:pt x="297" y="110"/>
                  </a:cubicBezTo>
                  <a:cubicBezTo>
                    <a:pt x="297" y="109"/>
                    <a:pt x="297" y="109"/>
                    <a:pt x="297" y="109"/>
                  </a:cubicBezTo>
                  <a:cubicBezTo>
                    <a:pt x="298" y="109"/>
                    <a:pt x="298" y="109"/>
                    <a:pt x="298" y="109"/>
                  </a:cubicBezTo>
                  <a:cubicBezTo>
                    <a:pt x="298" y="109"/>
                    <a:pt x="298" y="109"/>
                    <a:pt x="298" y="109"/>
                  </a:cubicBezTo>
                  <a:cubicBezTo>
                    <a:pt x="299" y="108"/>
                    <a:pt x="299" y="108"/>
                    <a:pt x="299" y="108"/>
                  </a:cubicBezTo>
                  <a:cubicBezTo>
                    <a:pt x="299" y="108"/>
                    <a:pt x="299" y="108"/>
                    <a:pt x="299" y="108"/>
                  </a:cubicBezTo>
                  <a:cubicBezTo>
                    <a:pt x="299" y="107"/>
                    <a:pt x="299" y="107"/>
                    <a:pt x="299" y="107"/>
                  </a:cubicBezTo>
                  <a:cubicBezTo>
                    <a:pt x="299" y="106"/>
                    <a:pt x="299" y="106"/>
                    <a:pt x="299" y="106"/>
                  </a:cubicBezTo>
                  <a:cubicBezTo>
                    <a:pt x="300" y="107"/>
                    <a:pt x="300" y="107"/>
                    <a:pt x="300" y="107"/>
                  </a:cubicBezTo>
                  <a:cubicBezTo>
                    <a:pt x="300" y="107"/>
                    <a:pt x="300" y="107"/>
                    <a:pt x="300" y="107"/>
                  </a:cubicBezTo>
                  <a:cubicBezTo>
                    <a:pt x="299" y="109"/>
                    <a:pt x="299" y="109"/>
                    <a:pt x="299" y="109"/>
                  </a:cubicBezTo>
                  <a:cubicBezTo>
                    <a:pt x="298" y="110"/>
                    <a:pt x="298" y="110"/>
                    <a:pt x="298" y="110"/>
                  </a:cubicBezTo>
                  <a:cubicBezTo>
                    <a:pt x="298" y="111"/>
                    <a:pt x="298" y="111"/>
                    <a:pt x="298" y="111"/>
                  </a:cubicBezTo>
                  <a:cubicBezTo>
                    <a:pt x="298" y="111"/>
                    <a:pt x="298" y="111"/>
                    <a:pt x="298" y="111"/>
                  </a:cubicBezTo>
                  <a:cubicBezTo>
                    <a:pt x="298" y="111"/>
                    <a:pt x="298" y="111"/>
                    <a:pt x="298" y="111"/>
                  </a:cubicBezTo>
                  <a:cubicBezTo>
                    <a:pt x="298" y="112"/>
                    <a:pt x="298" y="112"/>
                    <a:pt x="298" y="112"/>
                  </a:cubicBezTo>
                  <a:cubicBezTo>
                    <a:pt x="298" y="112"/>
                    <a:pt x="298" y="112"/>
                    <a:pt x="298" y="112"/>
                  </a:cubicBezTo>
                  <a:cubicBezTo>
                    <a:pt x="298" y="112"/>
                    <a:pt x="298" y="112"/>
                    <a:pt x="298" y="112"/>
                  </a:cubicBezTo>
                  <a:cubicBezTo>
                    <a:pt x="300" y="112"/>
                    <a:pt x="300" y="112"/>
                    <a:pt x="300" y="112"/>
                  </a:cubicBezTo>
                  <a:cubicBezTo>
                    <a:pt x="301" y="111"/>
                    <a:pt x="301" y="111"/>
                    <a:pt x="301" y="111"/>
                  </a:cubicBezTo>
                  <a:cubicBezTo>
                    <a:pt x="304" y="110"/>
                    <a:pt x="304" y="110"/>
                    <a:pt x="304" y="110"/>
                  </a:cubicBezTo>
                  <a:cubicBezTo>
                    <a:pt x="304" y="109"/>
                    <a:pt x="304" y="109"/>
                    <a:pt x="304" y="109"/>
                  </a:cubicBezTo>
                  <a:cubicBezTo>
                    <a:pt x="304" y="109"/>
                    <a:pt x="304" y="109"/>
                    <a:pt x="304" y="109"/>
                  </a:cubicBezTo>
                  <a:cubicBezTo>
                    <a:pt x="304" y="109"/>
                    <a:pt x="304" y="109"/>
                    <a:pt x="304" y="109"/>
                  </a:cubicBezTo>
                  <a:cubicBezTo>
                    <a:pt x="304" y="108"/>
                    <a:pt x="304" y="108"/>
                    <a:pt x="304" y="108"/>
                  </a:cubicBezTo>
                  <a:cubicBezTo>
                    <a:pt x="304" y="108"/>
                    <a:pt x="304" y="108"/>
                    <a:pt x="304" y="108"/>
                  </a:cubicBezTo>
                  <a:cubicBezTo>
                    <a:pt x="305" y="108"/>
                    <a:pt x="305" y="108"/>
                    <a:pt x="305" y="108"/>
                  </a:cubicBezTo>
                  <a:cubicBezTo>
                    <a:pt x="305" y="108"/>
                    <a:pt x="305" y="108"/>
                    <a:pt x="305" y="108"/>
                  </a:cubicBezTo>
                  <a:cubicBezTo>
                    <a:pt x="306" y="107"/>
                    <a:pt x="306" y="107"/>
                    <a:pt x="306" y="107"/>
                  </a:cubicBezTo>
                  <a:cubicBezTo>
                    <a:pt x="307" y="106"/>
                    <a:pt x="307" y="106"/>
                    <a:pt x="307" y="106"/>
                  </a:cubicBezTo>
                  <a:cubicBezTo>
                    <a:pt x="307" y="105"/>
                    <a:pt x="307" y="105"/>
                    <a:pt x="307" y="105"/>
                  </a:cubicBezTo>
                  <a:cubicBezTo>
                    <a:pt x="308" y="106"/>
                    <a:pt x="308" y="106"/>
                    <a:pt x="308" y="106"/>
                  </a:cubicBezTo>
                  <a:cubicBezTo>
                    <a:pt x="308" y="106"/>
                    <a:pt x="308" y="106"/>
                    <a:pt x="308" y="106"/>
                  </a:cubicBezTo>
                  <a:cubicBezTo>
                    <a:pt x="308" y="106"/>
                    <a:pt x="308" y="106"/>
                    <a:pt x="308" y="106"/>
                  </a:cubicBezTo>
                  <a:cubicBezTo>
                    <a:pt x="308" y="108"/>
                    <a:pt x="308" y="108"/>
                    <a:pt x="308" y="108"/>
                  </a:cubicBezTo>
                  <a:cubicBezTo>
                    <a:pt x="307" y="109"/>
                    <a:pt x="307" y="109"/>
                    <a:pt x="307" y="109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305" y="111"/>
                    <a:pt x="304" y="111"/>
                    <a:pt x="303" y="112"/>
                  </a:cubicBezTo>
                  <a:cubicBezTo>
                    <a:pt x="302" y="113"/>
                    <a:pt x="302" y="113"/>
                    <a:pt x="302" y="113"/>
                  </a:cubicBezTo>
                  <a:cubicBezTo>
                    <a:pt x="302" y="113"/>
                    <a:pt x="302" y="113"/>
                    <a:pt x="302" y="113"/>
                  </a:cubicBezTo>
                  <a:cubicBezTo>
                    <a:pt x="301" y="113"/>
                    <a:pt x="301" y="113"/>
                    <a:pt x="301" y="113"/>
                  </a:cubicBezTo>
                  <a:cubicBezTo>
                    <a:pt x="301" y="114"/>
                    <a:pt x="301" y="114"/>
                    <a:pt x="301" y="114"/>
                  </a:cubicBezTo>
                  <a:cubicBezTo>
                    <a:pt x="301" y="114"/>
                    <a:pt x="301" y="114"/>
                    <a:pt x="301" y="114"/>
                  </a:cubicBezTo>
                  <a:cubicBezTo>
                    <a:pt x="301" y="115"/>
                    <a:pt x="301" y="115"/>
                    <a:pt x="301" y="115"/>
                  </a:cubicBezTo>
                  <a:cubicBezTo>
                    <a:pt x="301" y="116"/>
                    <a:pt x="301" y="116"/>
                    <a:pt x="301" y="116"/>
                  </a:cubicBezTo>
                  <a:cubicBezTo>
                    <a:pt x="301" y="117"/>
                    <a:pt x="301" y="117"/>
                    <a:pt x="301" y="117"/>
                  </a:cubicBezTo>
                  <a:cubicBezTo>
                    <a:pt x="302" y="117"/>
                    <a:pt x="302" y="117"/>
                    <a:pt x="302" y="117"/>
                  </a:cubicBezTo>
                  <a:cubicBezTo>
                    <a:pt x="303" y="117"/>
                    <a:pt x="303" y="117"/>
                    <a:pt x="303" y="117"/>
                  </a:cubicBezTo>
                  <a:cubicBezTo>
                    <a:pt x="304" y="117"/>
                    <a:pt x="304" y="117"/>
                    <a:pt x="304" y="117"/>
                  </a:cubicBezTo>
                  <a:cubicBezTo>
                    <a:pt x="306" y="116"/>
                    <a:pt x="306" y="116"/>
                    <a:pt x="306" y="116"/>
                  </a:cubicBezTo>
                  <a:cubicBezTo>
                    <a:pt x="306" y="116"/>
                    <a:pt x="306" y="116"/>
                    <a:pt x="306" y="116"/>
                  </a:cubicBezTo>
                  <a:cubicBezTo>
                    <a:pt x="306" y="116"/>
                    <a:pt x="306" y="116"/>
                    <a:pt x="306" y="116"/>
                  </a:cubicBezTo>
                  <a:cubicBezTo>
                    <a:pt x="307" y="115"/>
                    <a:pt x="308" y="115"/>
                    <a:pt x="309" y="114"/>
                  </a:cubicBezTo>
                  <a:cubicBezTo>
                    <a:pt x="311" y="113"/>
                    <a:pt x="311" y="113"/>
                    <a:pt x="311" y="113"/>
                  </a:cubicBezTo>
                  <a:cubicBezTo>
                    <a:pt x="313" y="113"/>
                    <a:pt x="313" y="113"/>
                    <a:pt x="313" y="113"/>
                  </a:cubicBezTo>
                  <a:cubicBezTo>
                    <a:pt x="315" y="111"/>
                    <a:pt x="315" y="111"/>
                    <a:pt x="315" y="111"/>
                  </a:cubicBezTo>
                  <a:cubicBezTo>
                    <a:pt x="316" y="109"/>
                    <a:pt x="316" y="109"/>
                    <a:pt x="316" y="109"/>
                  </a:cubicBezTo>
                  <a:cubicBezTo>
                    <a:pt x="317" y="107"/>
                    <a:pt x="317" y="107"/>
                    <a:pt x="317" y="107"/>
                  </a:cubicBezTo>
                  <a:cubicBezTo>
                    <a:pt x="318" y="107"/>
                    <a:pt x="318" y="107"/>
                    <a:pt x="318" y="107"/>
                  </a:cubicBezTo>
                  <a:cubicBezTo>
                    <a:pt x="319" y="106"/>
                    <a:pt x="319" y="106"/>
                    <a:pt x="319" y="106"/>
                  </a:cubicBezTo>
                  <a:cubicBezTo>
                    <a:pt x="319" y="105"/>
                    <a:pt x="319" y="105"/>
                    <a:pt x="319" y="105"/>
                  </a:cubicBezTo>
                  <a:cubicBezTo>
                    <a:pt x="321" y="103"/>
                    <a:pt x="321" y="103"/>
                    <a:pt x="321" y="103"/>
                  </a:cubicBezTo>
                  <a:cubicBezTo>
                    <a:pt x="322" y="102"/>
                    <a:pt x="322" y="102"/>
                    <a:pt x="322" y="102"/>
                  </a:cubicBezTo>
                  <a:cubicBezTo>
                    <a:pt x="322" y="101"/>
                    <a:pt x="322" y="101"/>
                    <a:pt x="322" y="101"/>
                  </a:cubicBezTo>
                  <a:cubicBezTo>
                    <a:pt x="322" y="100"/>
                    <a:pt x="322" y="100"/>
                    <a:pt x="322" y="100"/>
                  </a:cubicBezTo>
                  <a:cubicBezTo>
                    <a:pt x="322" y="100"/>
                    <a:pt x="322" y="100"/>
                    <a:pt x="322" y="100"/>
                  </a:cubicBezTo>
                  <a:cubicBezTo>
                    <a:pt x="322" y="99"/>
                    <a:pt x="322" y="99"/>
                    <a:pt x="322" y="99"/>
                  </a:cubicBezTo>
                  <a:cubicBezTo>
                    <a:pt x="322" y="99"/>
                    <a:pt x="322" y="99"/>
                    <a:pt x="322" y="99"/>
                  </a:cubicBezTo>
                  <a:cubicBezTo>
                    <a:pt x="322" y="99"/>
                    <a:pt x="322" y="99"/>
                    <a:pt x="322" y="99"/>
                  </a:cubicBezTo>
                  <a:cubicBezTo>
                    <a:pt x="323" y="98"/>
                    <a:pt x="323" y="98"/>
                    <a:pt x="323" y="98"/>
                  </a:cubicBezTo>
                  <a:cubicBezTo>
                    <a:pt x="323" y="97"/>
                    <a:pt x="323" y="97"/>
                    <a:pt x="323" y="97"/>
                  </a:cubicBezTo>
                  <a:cubicBezTo>
                    <a:pt x="323" y="97"/>
                    <a:pt x="323" y="97"/>
                    <a:pt x="323" y="97"/>
                  </a:cubicBezTo>
                  <a:cubicBezTo>
                    <a:pt x="322" y="97"/>
                    <a:pt x="322" y="97"/>
                    <a:pt x="322" y="97"/>
                  </a:cubicBezTo>
                  <a:cubicBezTo>
                    <a:pt x="322" y="97"/>
                    <a:pt x="322" y="97"/>
                    <a:pt x="322" y="97"/>
                  </a:cubicBezTo>
                  <a:cubicBezTo>
                    <a:pt x="322" y="97"/>
                    <a:pt x="322" y="97"/>
                    <a:pt x="322" y="97"/>
                  </a:cubicBezTo>
                  <a:cubicBezTo>
                    <a:pt x="322" y="97"/>
                    <a:pt x="322" y="97"/>
                    <a:pt x="322" y="97"/>
                  </a:cubicBezTo>
                  <a:cubicBezTo>
                    <a:pt x="321" y="96"/>
                    <a:pt x="321" y="96"/>
                    <a:pt x="321" y="96"/>
                  </a:cubicBezTo>
                  <a:cubicBezTo>
                    <a:pt x="321" y="96"/>
                    <a:pt x="321" y="96"/>
                    <a:pt x="321" y="96"/>
                  </a:cubicBezTo>
                  <a:cubicBezTo>
                    <a:pt x="321" y="96"/>
                    <a:pt x="321" y="96"/>
                    <a:pt x="321" y="96"/>
                  </a:cubicBezTo>
                  <a:cubicBezTo>
                    <a:pt x="321" y="94"/>
                    <a:pt x="321" y="94"/>
                    <a:pt x="321" y="94"/>
                  </a:cubicBezTo>
                  <a:cubicBezTo>
                    <a:pt x="322" y="94"/>
                    <a:pt x="322" y="94"/>
                    <a:pt x="322" y="94"/>
                  </a:cubicBezTo>
                  <a:cubicBezTo>
                    <a:pt x="322" y="94"/>
                    <a:pt x="322" y="94"/>
                    <a:pt x="322" y="94"/>
                  </a:cubicBezTo>
                  <a:cubicBezTo>
                    <a:pt x="322" y="93"/>
                    <a:pt x="322" y="93"/>
                    <a:pt x="322" y="93"/>
                  </a:cubicBezTo>
                  <a:cubicBezTo>
                    <a:pt x="322" y="92"/>
                    <a:pt x="322" y="92"/>
                    <a:pt x="322" y="92"/>
                  </a:cubicBezTo>
                  <a:cubicBezTo>
                    <a:pt x="322" y="92"/>
                    <a:pt x="322" y="92"/>
                    <a:pt x="322" y="92"/>
                  </a:cubicBezTo>
                  <a:cubicBezTo>
                    <a:pt x="319" y="90"/>
                    <a:pt x="319" y="90"/>
                    <a:pt x="319" y="90"/>
                  </a:cubicBezTo>
                  <a:cubicBezTo>
                    <a:pt x="319" y="89"/>
                    <a:pt x="319" y="89"/>
                    <a:pt x="319" y="89"/>
                  </a:cubicBezTo>
                  <a:cubicBezTo>
                    <a:pt x="320" y="90"/>
                    <a:pt x="322" y="91"/>
                    <a:pt x="323" y="92"/>
                  </a:cubicBezTo>
                  <a:cubicBezTo>
                    <a:pt x="324" y="92"/>
                    <a:pt x="324" y="92"/>
                    <a:pt x="324" y="92"/>
                  </a:cubicBezTo>
                  <a:cubicBezTo>
                    <a:pt x="324" y="91"/>
                    <a:pt x="324" y="91"/>
                    <a:pt x="324" y="91"/>
                  </a:cubicBezTo>
                  <a:cubicBezTo>
                    <a:pt x="324" y="91"/>
                    <a:pt x="324" y="91"/>
                    <a:pt x="324" y="91"/>
                  </a:cubicBezTo>
                  <a:cubicBezTo>
                    <a:pt x="324" y="91"/>
                    <a:pt x="324" y="91"/>
                    <a:pt x="324" y="91"/>
                  </a:cubicBezTo>
                  <a:cubicBezTo>
                    <a:pt x="324" y="91"/>
                    <a:pt x="324" y="91"/>
                    <a:pt x="324" y="91"/>
                  </a:cubicBezTo>
                  <a:cubicBezTo>
                    <a:pt x="324" y="90"/>
                    <a:pt x="324" y="90"/>
                    <a:pt x="324" y="90"/>
                  </a:cubicBezTo>
                  <a:cubicBezTo>
                    <a:pt x="324" y="89"/>
                    <a:pt x="324" y="89"/>
                    <a:pt x="324" y="89"/>
                  </a:cubicBezTo>
                  <a:cubicBezTo>
                    <a:pt x="324" y="88"/>
                    <a:pt x="324" y="88"/>
                    <a:pt x="324" y="88"/>
                  </a:cubicBezTo>
                  <a:cubicBezTo>
                    <a:pt x="324" y="88"/>
                    <a:pt x="324" y="88"/>
                    <a:pt x="324" y="88"/>
                  </a:cubicBezTo>
                  <a:cubicBezTo>
                    <a:pt x="325" y="87"/>
                    <a:pt x="325" y="87"/>
                    <a:pt x="325" y="87"/>
                  </a:cubicBezTo>
                  <a:cubicBezTo>
                    <a:pt x="326" y="84"/>
                    <a:pt x="326" y="84"/>
                    <a:pt x="326" y="84"/>
                  </a:cubicBezTo>
                  <a:cubicBezTo>
                    <a:pt x="328" y="82"/>
                    <a:pt x="328" y="82"/>
                    <a:pt x="328" y="82"/>
                  </a:cubicBezTo>
                  <a:cubicBezTo>
                    <a:pt x="328" y="81"/>
                    <a:pt x="328" y="81"/>
                    <a:pt x="328" y="81"/>
                  </a:cubicBezTo>
                  <a:cubicBezTo>
                    <a:pt x="329" y="79"/>
                    <a:pt x="331" y="78"/>
                    <a:pt x="332" y="76"/>
                  </a:cubicBezTo>
                  <a:cubicBezTo>
                    <a:pt x="333" y="76"/>
                    <a:pt x="333" y="76"/>
                    <a:pt x="333" y="76"/>
                  </a:cubicBezTo>
                  <a:cubicBezTo>
                    <a:pt x="333" y="77"/>
                    <a:pt x="333" y="77"/>
                    <a:pt x="333" y="77"/>
                  </a:cubicBezTo>
                  <a:cubicBezTo>
                    <a:pt x="333" y="77"/>
                    <a:pt x="333" y="77"/>
                    <a:pt x="333" y="77"/>
                  </a:cubicBezTo>
                  <a:cubicBezTo>
                    <a:pt x="332" y="78"/>
                    <a:pt x="332" y="78"/>
                    <a:pt x="332" y="78"/>
                  </a:cubicBezTo>
                  <a:cubicBezTo>
                    <a:pt x="332" y="80"/>
                    <a:pt x="332" y="80"/>
                    <a:pt x="332" y="80"/>
                  </a:cubicBezTo>
                  <a:cubicBezTo>
                    <a:pt x="331" y="80"/>
                    <a:pt x="331" y="80"/>
                    <a:pt x="331" y="80"/>
                  </a:cubicBezTo>
                  <a:cubicBezTo>
                    <a:pt x="330" y="81"/>
                    <a:pt x="330" y="81"/>
                    <a:pt x="330" y="81"/>
                  </a:cubicBezTo>
                  <a:cubicBezTo>
                    <a:pt x="329" y="82"/>
                    <a:pt x="329" y="82"/>
                    <a:pt x="329" y="82"/>
                  </a:cubicBezTo>
                  <a:cubicBezTo>
                    <a:pt x="329" y="83"/>
                    <a:pt x="329" y="83"/>
                    <a:pt x="329" y="83"/>
                  </a:cubicBezTo>
                  <a:cubicBezTo>
                    <a:pt x="328" y="84"/>
                    <a:pt x="328" y="84"/>
                    <a:pt x="328" y="84"/>
                  </a:cubicBezTo>
                  <a:cubicBezTo>
                    <a:pt x="328" y="86"/>
                    <a:pt x="328" y="86"/>
                    <a:pt x="328" y="86"/>
                  </a:cubicBezTo>
                  <a:cubicBezTo>
                    <a:pt x="327" y="87"/>
                    <a:pt x="327" y="87"/>
                    <a:pt x="327" y="87"/>
                  </a:cubicBezTo>
                  <a:cubicBezTo>
                    <a:pt x="327" y="88"/>
                    <a:pt x="327" y="88"/>
                    <a:pt x="327" y="88"/>
                  </a:cubicBezTo>
                  <a:cubicBezTo>
                    <a:pt x="326" y="88"/>
                    <a:pt x="326" y="88"/>
                    <a:pt x="326" y="88"/>
                  </a:cubicBezTo>
                  <a:cubicBezTo>
                    <a:pt x="326" y="89"/>
                    <a:pt x="326" y="89"/>
                    <a:pt x="326" y="89"/>
                  </a:cubicBezTo>
                  <a:cubicBezTo>
                    <a:pt x="325" y="89"/>
                    <a:pt x="325" y="89"/>
                    <a:pt x="325" y="89"/>
                  </a:cubicBezTo>
                  <a:cubicBezTo>
                    <a:pt x="325" y="90"/>
                    <a:pt x="325" y="90"/>
                    <a:pt x="325" y="90"/>
                  </a:cubicBezTo>
                  <a:cubicBezTo>
                    <a:pt x="326" y="90"/>
                    <a:pt x="326" y="90"/>
                    <a:pt x="326" y="90"/>
                  </a:cubicBezTo>
                  <a:cubicBezTo>
                    <a:pt x="326" y="91"/>
                    <a:pt x="326" y="91"/>
                    <a:pt x="326" y="91"/>
                  </a:cubicBezTo>
                  <a:cubicBezTo>
                    <a:pt x="326" y="92"/>
                    <a:pt x="326" y="92"/>
                    <a:pt x="326" y="92"/>
                  </a:cubicBezTo>
                  <a:cubicBezTo>
                    <a:pt x="324" y="96"/>
                    <a:pt x="324" y="96"/>
                    <a:pt x="324" y="96"/>
                  </a:cubicBezTo>
                  <a:cubicBezTo>
                    <a:pt x="324" y="96"/>
                    <a:pt x="324" y="96"/>
                    <a:pt x="324" y="96"/>
                  </a:cubicBezTo>
                  <a:cubicBezTo>
                    <a:pt x="324" y="97"/>
                    <a:pt x="324" y="97"/>
                    <a:pt x="324" y="97"/>
                  </a:cubicBezTo>
                  <a:cubicBezTo>
                    <a:pt x="324" y="97"/>
                    <a:pt x="324" y="97"/>
                    <a:pt x="324" y="97"/>
                  </a:cubicBezTo>
                  <a:cubicBezTo>
                    <a:pt x="324" y="97"/>
                    <a:pt x="324" y="97"/>
                    <a:pt x="324" y="97"/>
                  </a:cubicBezTo>
                  <a:cubicBezTo>
                    <a:pt x="325" y="98"/>
                    <a:pt x="325" y="98"/>
                    <a:pt x="325" y="98"/>
                  </a:cubicBezTo>
                  <a:cubicBezTo>
                    <a:pt x="325" y="99"/>
                    <a:pt x="325" y="99"/>
                    <a:pt x="325" y="99"/>
                  </a:cubicBezTo>
                  <a:cubicBezTo>
                    <a:pt x="325" y="99"/>
                    <a:pt x="325" y="99"/>
                    <a:pt x="325" y="99"/>
                  </a:cubicBezTo>
                  <a:cubicBezTo>
                    <a:pt x="325" y="100"/>
                    <a:pt x="325" y="100"/>
                    <a:pt x="325" y="100"/>
                  </a:cubicBezTo>
                  <a:cubicBezTo>
                    <a:pt x="325" y="101"/>
                    <a:pt x="325" y="101"/>
                    <a:pt x="325" y="101"/>
                  </a:cubicBezTo>
                  <a:cubicBezTo>
                    <a:pt x="325" y="101"/>
                    <a:pt x="325" y="101"/>
                    <a:pt x="325" y="101"/>
                  </a:cubicBezTo>
                  <a:cubicBezTo>
                    <a:pt x="325" y="101"/>
                    <a:pt x="325" y="101"/>
                    <a:pt x="325" y="101"/>
                  </a:cubicBezTo>
                  <a:cubicBezTo>
                    <a:pt x="325" y="101"/>
                    <a:pt x="325" y="101"/>
                    <a:pt x="325" y="101"/>
                  </a:cubicBezTo>
                  <a:cubicBezTo>
                    <a:pt x="327" y="101"/>
                    <a:pt x="328" y="100"/>
                    <a:pt x="330" y="99"/>
                  </a:cubicBezTo>
                  <a:cubicBezTo>
                    <a:pt x="330" y="98"/>
                    <a:pt x="330" y="98"/>
                    <a:pt x="330" y="98"/>
                  </a:cubicBezTo>
                  <a:cubicBezTo>
                    <a:pt x="331" y="98"/>
                    <a:pt x="333" y="98"/>
                    <a:pt x="334" y="98"/>
                  </a:cubicBezTo>
                  <a:cubicBezTo>
                    <a:pt x="336" y="98"/>
                    <a:pt x="336" y="98"/>
                    <a:pt x="336" y="98"/>
                  </a:cubicBezTo>
                  <a:cubicBezTo>
                    <a:pt x="337" y="97"/>
                    <a:pt x="337" y="97"/>
                    <a:pt x="337" y="97"/>
                  </a:cubicBezTo>
                  <a:cubicBezTo>
                    <a:pt x="338" y="97"/>
                    <a:pt x="338" y="97"/>
                    <a:pt x="338" y="97"/>
                  </a:cubicBezTo>
                  <a:cubicBezTo>
                    <a:pt x="339" y="98"/>
                    <a:pt x="339" y="98"/>
                    <a:pt x="339" y="98"/>
                  </a:cubicBezTo>
                  <a:cubicBezTo>
                    <a:pt x="339" y="99"/>
                    <a:pt x="339" y="99"/>
                    <a:pt x="339" y="99"/>
                  </a:cubicBezTo>
                  <a:cubicBezTo>
                    <a:pt x="339" y="99"/>
                    <a:pt x="339" y="99"/>
                    <a:pt x="339" y="99"/>
                  </a:cubicBezTo>
                  <a:cubicBezTo>
                    <a:pt x="338" y="99"/>
                    <a:pt x="337" y="100"/>
                    <a:pt x="336" y="100"/>
                  </a:cubicBezTo>
                  <a:cubicBezTo>
                    <a:pt x="334" y="101"/>
                    <a:pt x="334" y="101"/>
                    <a:pt x="334" y="101"/>
                  </a:cubicBezTo>
                  <a:cubicBezTo>
                    <a:pt x="332" y="101"/>
                    <a:pt x="332" y="101"/>
                    <a:pt x="332" y="101"/>
                  </a:cubicBezTo>
                  <a:cubicBezTo>
                    <a:pt x="330" y="102"/>
                    <a:pt x="330" y="102"/>
                    <a:pt x="330" y="102"/>
                  </a:cubicBezTo>
                  <a:cubicBezTo>
                    <a:pt x="330" y="103"/>
                    <a:pt x="330" y="103"/>
                    <a:pt x="330" y="103"/>
                  </a:cubicBezTo>
                  <a:cubicBezTo>
                    <a:pt x="329" y="104"/>
                    <a:pt x="329" y="104"/>
                    <a:pt x="329" y="104"/>
                  </a:cubicBezTo>
                  <a:cubicBezTo>
                    <a:pt x="328" y="104"/>
                    <a:pt x="328" y="104"/>
                    <a:pt x="328" y="104"/>
                  </a:cubicBezTo>
                  <a:cubicBezTo>
                    <a:pt x="327" y="105"/>
                    <a:pt x="327" y="105"/>
                    <a:pt x="327" y="105"/>
                  </a:cubicBezTo>
                  <a:cubicBezTo>
                    <a:pt x="326" y="106"/>
                    <a:pt x="326" y="106"/>
                    <a:pt x="326" y="106"/>
                  </a:cubicBezTo>
                  <a:cubicBezTo>
                    <a:pt x="325" y="107"/>
                    <a:pt x="325" y="107"/>
                    <a:pt x="325" y="107"/>
                  </a:cubicBezTo>
                  <a:cubicBezTo>
                    <a:pt x="323" y="108"/>
                    <a:pt x="323" y="108"/>
                    <a:pt x="323" y="108"/>
                  </a:cubicBezTo>
                  <a:cubicBezTo>
                    <a:pt x="322" y="109"/>
                    <a:pt x="322" y="109"/>
                    <a:pt x="322" y="109"/>
                  </a:cubicBezTo>
                  <a:cubicBezTo>
                    <a:pt x="321" y="111"/>
                    <a:pt x="321" y="111"/>
                    <a:pt x="321" y="111"/>
                  </a:cubicBezTo>
                  <a:cubicBezTo>
                    <a:pt x="320" y="112"/>
                    <a:pt x="320" y="112"/>
                    <a:pt x="320" y="112"/>
                  </a:cubicBezTo>
                  <a:cubicBezTo>
                    <a:pt x="320" y="112"/>
                    <a:pt x="320" y="112"/>
                    <a:pt x="320" y="112"/>
                  </a:cubicBezTo>
                  <a:cubicBezTo>
                    <a:pt x="322" y="112"/>
                    <a:pt x="323" y="111"/>
                    <a:pt x="325" y="111"/>
                  </a:cubicBezTo>
                  <a:cubicBezTo>
                    <a:pt x="328" y="110"/>
                    <a:pt x="328" y="110"/>
                    <a:pt x="328" y="110"/>
                  </a:cubicBezTo>
                  <a:cubicBezTo>
                    <a:pt x="329" y="110"/>
                    <a:pt x="331" y="110"/>
                    <a:pt x="332" y="110"/>
                  </a:cubicBezTo>
                  <a:cubicBezTo>
                    <a:pt x="332" y="110"/>
                    <a:pt x="332" y="110"/>
                    <a:pt x="332" y="110"/>
                  </a:cubicBezTo>
                  <a:cubicBezTo>
                    <a:pt x="332" y="110"/>
                    <a:pt x="332" y="110"/>
                    <a:pt x="332" y="110"/>
                  </a:cubicBezTo>
                  <a:cubicBezTo>
                    <a:pt x="332" y="110"/>
                    <a:pt x="332" y="110"/>
                    <a:pt x="332" y="110"/>
                  </a:cubicBezTo>
                  <a:cubicBezTo>
                    <a:pt x="332" y="110"/>
                    <a:pt x="332" y="110"/>
                    <a:pt x="332" y="110"/>
                  </a:cubicBezTo>
                  <a:cubicBezTo>
                    <a:pt x="332" y="111"/>
                    <a:pt x="332" y="111"/>
                    <a:pt x="332" y="111"/>
                  </a:cubicBezTo>
                  <a:cubicBezTo>
                    <a:pt x="332" y="111"/>
                    <a:pt x="332" y="111"/>
                    <a:pt x="332" y="111"/>
                  </a:cubicBezTo>
                  <a:cubicBezTo>
                    <a:pt x="332" y="111"/>
                    <a:pt x="332" y="111"/>
                    <a:pt x="332" y="111"/>
                  </a:cubicBezTo>
                  <a:cubicBezTo>
                    <a:pt x="332" y="111"/>
                    <a:pt x="332" y="111"/>
                    <a:pt x="332" y="111"/>
                  </a:cubicBezTo>
                  <a:cubicBezTo>
                    <a:pt x="332" y="111"/>
                    <a:pt x="332" y="111"/>
                    <a:pt x="332" y="111"/>
                  </a:cubicBezTo>
                  <a:cubicBezTo>
                    <a:pt x="332" y="111"/>
                    <a:pt x="332" y="111"/>
                    <a:pt x="332" y="111"/>
                  </a:cubicBezTo>
                  <a:cubicBezTo>
                    <a:pt x="331" y="112"/>
                    <a:pt x="330" y="112"/>
                    <a:pt x="328" y="112"/>
                  </a:cubicBezTo>
                  <a:cubicBezTo>
                    <a:pt x="328" y="113"/>
                    <a:pt x="328" y="113"/>
                    <a:pt x="328" y="113"/>
                  </a:cubicBezTo>
                  <a:cubicBezTo>
                    <a:pt x="327" y="112"/>
                    <a:pt x="327" y="112"/>
                    <a:pt x="327" y="112"/>
                  </a:cubicBezTo>
                  <a:cubicBezTo>
                    <a:pt x="326" y="113"/>
                    <a:pt x="326" y="113"/>
                    <a:pt x="326" y="113"/>
                  </a:cubicBezTo>
                  <a:cubicBezTo>
                    <a:pt x="324" y="113"/>
                    <a:pt x="324" y="113"/>
                    <a:pt x="324" y="113"/>
                  </a:cubicBezTo>
                  <a:cubicBezTo>
                    <a:pt x="324" y="114"/>
                    <a:pt x="324" y="114"/>
                    <a:pt x="324" y="114"/>
                  </a:cubicBezTo>
                  <a:cubicBezTo>
                    <a:pt x="323" y="114"/>
                    <a:pt x="322" y="115"/>
                    <a:pt x="320" y="115"/>
                  </a:cubicBezTo>
                  <a:cubicBezTo>
                    <a:pt x="319" y="116"/>
                    <a:pt x="319" y="116"/>
                    <a:pt x="319" y="116"/>
                  </a:cubicBezTo>
                  <a:cubicBezTo>
                    <a:pt x="319" y="116"/>
                    <a:pt x="319" y="116"/>
                    <a:pt x="319" y="116"/>
                  </a:cubicBezTo>
                  <a:cubicBezTo>
                    <a:pt x="319" y="117"/>
                    <a:pt x="319" y="117"/>
                    <a:pt x="319" y="117"/>
                  </a:cubicBezTo>
                  <a:cubicBezTo>
                    <a:pt x="319" y="117"/>
                    <a:pt x="319" y="117"/>
                    <a:pt x="319" y="117"/>
                  </a:cubicBezTo>
                  <a:cubicBezTo>
                    <a:pt x="319" y="117"/>
                    <a:pt x="319" y="117"/>
                    <a:pt x="319" y="117"/>
                  </a:cubicBezTo>
                  <a:cubicBezTo>
                    <a:pt x="317" y="119"/>
                    <a:pt x="314" y="120"/>
                    <a:pt x="312" y="121"/>
                  </a:cubicBezTo>
                  <a:cubicBezTo>
                    <a:pt x="309" y="122"/>
                    <a:pt x="309" y="122"/>
                    <a:pt x="309" y="122"/>
                  </a:cubicBezTo>
                  <a:cubicBezTo>
                    <a:pt x="308" y="122"/>
                    <a:pt x="307" y="123"/>
                    <a:pt x="306" y="123"/>
                  </a:cubicBezTo>
                  <a:cubicBezTo>
                    <a:pt x="305" y="124"/>
                    <a:pt x="304" y="125"/>
                    <a:pt x="303" y="125"/>
                  </a:cubicBezTo>
                  <a:cubicBezTo>
                    <a:pt x="302" y="126"/>
                    <a:pt x="302" y="126"/>
                    <a:pt x="302" y="126"/>
                  </a:cubicBezTo>
                  <a:cubicBezTo>
                    <a:pt x="302" y="126"/>
                    <a:pt x="302" y="126"/>
                    <a:pt x="302" y="126"/>
                  </a:cubicBezTo>
                  <a:cubicBezTo>
                    <a:pt x="304" y="127"/>
                    <a:pt x="304" y="127"/>
                    <a:pt x="304" y="127"/>
                  </a:cubicBezTo>
                  <a:cubicBezTo>
                    <a:pt x="304" y="128"/>
                    <a:pt x="304" y="128"/>
                    <a:pt x="304" y="128"/>
                  </a:cubicBezTo>
                  <a:cubicBezTo>
                    <a:pt x="308" y="133"/>
                    <a:pt x="308" y="133"/>
                    <a:pt x="308" y="133"/>
                  </a:cubicBezTo>
                  <a:cubicBezTo>
                    <a:pt x="311" y="136"/>
                    <a:pt x="311" y="136"/>
                    <a:pt x="311" y="136"/>
                  </a:cubicBezTo>
                  <a:cubicBezTo>
                    <a:pt x="311" y="136"/>
                    <a:pt x="311" y="136"/>
                    <a:pt x="311" y="136"/>
                  </a:cubicBezTo>
                  <a:cubicBezTo>
                    <a:pt x="312" y="137"/>
                    <a:pt x="312" y="137"/>
                    <a:pt x="312" y="137"/>
                  </a:cubicBezTo>
                  <a:cubicBezTo>
                    <a:pt x="313" y="137"/>
                    <a:pt x="314" y="137"/>
                    <a:pt x="315" y="137"/>
                  </a:cubicBezTo>
                  <a:cubicBezTo>
                    <a:pt x="316" y="138"/>
                    <a:pt x="316" y="138"/>
                    <a:pt x="316" y="138"/>
                  </a:cubicBezTo>
                  <a:cubicBezTo>
                    <a:pt x="316" y="138"/>
                    <a:pt x="316" y="138"/>
                    <a:pt x="316" y="138"/>
                  </a:cubicBezTo>
                  <a:cubicBezTo>
                    <a:pt x="315" y="139"/>
                    <a:pt x="315" y="139"/>
                    <a:pt x="315" y="139"/>
                  </a:cubicBezTo>
                  <a:cubicBezTo>
                    <a:pt x="315" y="139"/>
                    <a:pt x="315" y="139"/>
                    <a:pt x="315" y="139"/>
                  </a:cubicBezTo>
                  <a:cubicBezTo>
                    <a:pt x="314" y="139"/>
                    <a:pt x="314" y="139"/>
                    <a:pt x="314" y="139"/>
                  </a:cubicBezTo>
                  <a:cubicBezTo>
                    <a:pt x="315" y="140"/>
                    <a:pt x="315" y="140"/>
                    <a:pt x="315" y="140"/>
                  </a:cubicBezTo>
                  <a:cubicBezTo>
                    <a:pt x="315" y="140"/>
                    <a:pt x="315" y="140"/>
                    <a:pt x="315" y="140"/>
                  </a:cubicBezTo>
                  <a:cubicBezTo>
                    <a:pt x="315" y="140"/>
                    <a:pt x="315" y="140"/>
                    <a:pt x="315" y="140"/>
                  </a:cubicBezTo>
                  <a:cubicBezTo>
                    <a:pt x="315" y="141"/>
                    <a:pt x="315" y="141"/>
                    <a:pt x="315" y="141"/>
                  </a:cubicBezTo>
                  <a:cubicBezTo>
                    <a:pt x="316" y="142"/>
                    <a:pt x="316" y="142"/>
                    <a:pt x="316" y="142"/>
                  </a:cubicBezTo>
                  <a:cubicBezTo>
                    <a:pt x="316" y="143"/>
                    <a:pt x="316" y="143"/>
                    <a:pt x="316" y="143"/>
                  </a:cubicBezTo>
                  <a:cubicBezTo>
                    <a:pt x="316" y="143"/>
                    <a:pt x="316" y="143"/>
                    <a:pt x="316" y="143"/>
                  </a:cubicBezTo>
                  <a:cubicBezTo>
                    <a:pt x="316" y="144"/>
                    <a:pt x="316" y="144"/>
                    <a:pt x="316" y="144"/>
                  </a:cubicBezTo>
                  <a:cubicBezTo>
                    <a:pt x="316" y="144"/>
                    <a:pt x="316" y="144"/>
                    <a:pt x="316" y="144"/>
                  </a:cubicBezTo>
                  <a:cubicBezTo>
                    <a:pt x="316" y="145"/>
                    <a:pt x="316" y="145"/>
                    <a:pt x="316" y="145"/>
                  </a:cubicBezTo>
                  <a:cubicBezTo>
                    <a:pt x="316" y="145"/>
                    <a:pt x="316" y="145"/>
                    <a:pt x="316" y="145"/>
                  </a:cubicBezTo>
                  <a:cubicBezTo>
                    <a:pt x="316" y="146"/>
                    <a:pt x="316" y="146"/>
                    <a:pt x="316" y="146"/>
                  </a:cubicBezTo>
                  <a:cubicBezTo>
                    <a:pt x="316" y="146"/>
                    <a:pt x="316" y="146"/>
                    <a:pt x="316" y="146"/>
                  </a:cubicBezTo>
                  <a:cubicBezTo>
                    <a:pt x="317" y="146"/>
                    <a:pt x="317" y="146"/>
                    <a:pt x="317" y="146"/>
                  </a:cubicBezTo>
                  <a:cubicBezTo>
                    <a:pt x="318" y="146"/>
                    <a:pt x="318" y="146"/>
                    <a:pt x="318" y="146"/>
                  </a:cubicBezTo>
                  <a:cubicBezTo>
                    <a:pt x="321" y="148"/>
                    <a:pt x="321" y="148"/>
                    <a:pt x="321" y="148"/>
                  </a:cubicBezTo>
                  <a:cubicBezTo>
                    <a:pt x="324" y="146"/>
                    <a:pt x="324" y="146"/>
                    <a:pt x="324" y="146"/>
                  </a:cubicBezTo>
                  <a:cubicBezTo>
                    <a:pt x="324" y="146"/>
                    <a:pt x="324" y="146"/>
                    <a:pt x="324" y="146"/>
                  </a:cubicBezTo>
                  <a:cubicBezTo>
                    <a:pt x="325" y="145"/>
                    <a:pt x="326" y="145"/>
                    <a:pt x="328" y="144"/>
                  </a:cubicBezTo>
                  <a:cubicBezTo>
                    <a:pt x="327" y="147"/>
                    <a:pt x="327" y="147"/>
                    <a:pt x="327" y="147"/>
                  </a:cubicBezTo>
                  <a:cubicBezTo>
                    <a:pt x="327" y="147"/>
                    <a:pt x="327" y="147"/>
                    <a:pt x="327" y="147"/>
                  </a:cubicBezTo>
                  <a:cubicBezTo>
                    <a:pt x="326" y="147"/>
                    <a:pt x="326" y="147"/>
                    <a:pt x="326" y="147"/>
                  </a:cubicBezTo>
                  <a:cubicBezTo>
                    <a:pt x="325" y="147"/>
                    <a:pt x="324" y="148"/>
                    <a:pt x="323" y="149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3" y="150"/>
                    <a:pt x="323" y="150"/>
                    <a:pt x="323" y="150"/>
                  </a:cubicBezTo>
                  <a:cubicBezTo>
                    <a:pt x="322" y="150"/>
                    <a:pt x="320" y="149"/>
                    <a:pt x="318" y="148"/>
                  </a:cubicBezTo>
                  <a:cubicBezTo>
                    <a:pt x="317" y="149"/>
                    <a:pt x="317" y="149"/>
                    <a:pt x="317" y="149"/>
                  </a:cubicBezTo>
                  <a:cubicBezTo>
                    <a:pt x="317" y="150"/>
                    <a:pt x="317" y="150"/>
                    <a:pt x="317" y="150"/>
                  </a:cubicBezTo>
                  <a:cubicBezTo>
                    <a:pt x="316" y="151"/>
                    <a:pt x="316" y="151"/>
                    <a:pt x="316" y="151"/>
                  </a:cubicBezTo>
                  <a:cubicBezTo>
                    <a:pt x="315" y="150"/>
                    <a:pt x="315" y="150"/>
                    <a:pt x="315" y="150"/>
                  </a:cubicBezTo>
                  <a:cubicBezTo>
                    <a:pt x="315" y="150"/>
                    <a:pt x="315" y="150"/>
                    <a:pt x="315" y="150"/>
                  </a:cubicBezTo>
                  <a:cubicBezTo>
                    <a:pt x="316" y="149"/>
                    <a:pt x="316" y="149"/>
                    <a:pt x="316" y="149"/>
                  </a:cubicBezTo>
                  <a:cubicBezTo>
                    <a:pt x="316" y="150"/>
                    <a:pt x="316" y="150"/>
                    <a:pt x="316" y="150"/>
                  </a:cubicBezTo>
                  <a:cubicBezTo>
                    <a:pt x="316" y="150"/>
                    <a:pt x="316" y="150"/>
                    <a:pt x="316" y="150"/>
                  </a:cubicBezTo>
                  <a:cubicBezTo>
                    <a:pt x="316" y="150"/>
                    <a:pt x="316" y="150"/>
                    <a:pt x="316" y="150"/>
                  </a:cubicBezTo>
                  <a:cubicBezTo>
                    <a:pt x="316" y="150"/>
                    <a:pt x="316" y="150"/>
                    <a:pt x="316" y="150"/>
                  </a:cubicBezTo>
                  <a:cubicBezTo>
                    <a:pt x="316" y="150"/>
                    <a:pt x="316" y="150"/>
                    <a:pt x="316" y="150"/>
                  </a:cubicBezTo>
                  <a:cubicBezTo>
                    <a:pt x="316" y="149"/>
                    <a:pt x="316" y="149"/>
                    <a:pt x="316" y="149"/>
                  </a:cubicBezTo>
                  <a:cubicBezTo>
                    <a:pt x="316" y="149"/>
                    <a:pt x="316" y="149"/>
                    <a:pt x="316" y="149"/>
                  </a:cubicBezTo>
                  <a:cubicBezTo>
                    <a:pt x="316" y="148"/>
                    <a:pt x="316" y="148"/>
                    <a:pt x="316" y="148"/>
                  </a:cubicBezTo>
                  <a:cubicBezTo>
                    <a:pt x="316" y="147"/>
                    <a:pt x="316" y="147"/>
                    <a:pt x="316" y="147"/>
                  </a:cubicBezTo>
                  <a:cubicBezTo>
                    <a:pt x="315" y="147"/>
                    <a:pt x="315" y="147"/>
                    <a:pt x="315" y="147"/>
                  </a:cubicBezTo>
                  <a:cubicBezTo>
                    <a:pt x="314" y="147"/>
                    <a:pt x="314" y="147"/>
                    <a:pt x="314" y="147"/>
                  </a:cubicBezTo>
                  <a:cubicBezTo>
                    <a:pt x="313" y="146"/>
                    <a:pt x="313" y="146"/>
                    <a:pt x="313" y="146"/>
                  </a:cubicBezTo>
                  <a:cubicBezTo>
                    <a:pt x="313" y="146"/>
                    <a:pt x="313" y="146"/>
                    <a:pt x="313" y="146"/>
                  </a:cubicBezTo>
                  <a:cubicBezTo>
                    <a:pt x="313" y="146"/>
                    <a:pt x="313" y="146"/>
                    <a:pt x="313" y="146"/>
                  </a:cubicBezTo>
                  <a:cubicBezTo>
                    <a:pt x="314" y="145"/>
                    <a:pt x="314" y="145"/>
                    <a:pt x="314" y="145"/>
                  </a:cubicBezTo>
                  <a:cubicBezTo>
                    <a:pt x="313" y="145"/>
                    <a:pt x="313" y="145"/>
                    <a:pt x="313" y="145"/>
                  </a:cubicBezTo>
                  <a:cubicBezTo>
                    <a:pt x="313" y="144"/>
                    <a:pt x="313" y="144"/>
                    <a:pt x="313" y="144"/>
                  </a:cubicBezTo>
                  <a:cubicBezTo>
                    <a:pt x="312" y="143"/>
                    <a:pt x="312" y="143"/>
                    <a:pt x="312" y="143"/>
                  </a:cubicBezTo>
                  <a:cubicBezTo>
                    <a:pt x="312" y="142"/>
                    <a:pt x="312" y="142"/>
                    <a:pt x="312" y="142"/>
                  </a:cubicBezTo>
                  <a:cubicBezTo>
                    <a:pt x="311" y="141"/>
                    <a:pt x="311" y="141"/>
                    <a:pt x="311" y="141"/>
                  </a:cubicBezTo>
                  <a:cubicBezTo>
                    <a:pt x="310" y="140"/>
                    <a:pt x="309" y="139"/>
                    <a:pt x="308" y="137"/>
                  </a:cubicBezTo>
                  <a:cubicBezTo>
                    <a:pt x="304" y="135"/>
                    <a:pt x="304" y="135"/>
                    <a:pt x="304" y="135"/>
                  </a:cubicBezTo>
                  <a:cubicBezTo>
                    <a:pt x="303" y="132"/>
                    <a:pt x="303" y="132"/>
                    <a:pt x="303" y="132"/>
                  </a:cubicBezTo>
                  <a:cubicBezTo>
                    <a:pt x="299" y="129"/>
                    <a:pt x="299" y="129"/>
                    <a:pt x="299" y="129"/>
                  </a:cubicBezTo>
                  <a:cubicBezTo>
                    <a:pt x="298" y="129"/>
                    <a:pt x="298" y="129"/>
                    <a:pt x="298" y="129"/>
                  </a:cubicBezTo>
                  <a:cubicBezTo>
                    <a:pt x="296" y="129"/>
                    <a:pt x="295" y="129"/>
                    <a:pt x="294" y="129"/>
                  </a:cubicBezTo>
                  <a:cubicBezTo>
                    <a:pt x="292" y="129"/>
                    <a:pt x="291" y="129"/>
                    <a:pt x="290" y="130"/>
                  </a:cubicBezTo>
                  <a:cubicBezTo>
                    <a:pt x="287" y="128"/>
                    <a:pt x="287" y="128"/>
                    <a:pt x="287" y="128"/>
                  </a:cubicBezTo>
                  <a:cubicBezTo>
                    <a:pt x="286" y="128"/>
                    <a:pt x="286" y="128"/>
                    <a:pt x="286" y="128"/>
                  </a:cubicBezTo>
                  <a:cubicBezTo>
                    <a:pt x="285" y="128"/>
                    <a:pt x="283" y="128"/>
                    <a:pt x="282" y="129"/>
                  </a:cubicBezTo>
                  <a:cubicBezTo>
                    <a:pt x="282" y="129"/>
                    <a:pt x="282" y="129"/>
                    <a:pt x="282" y="129"/>
                  </a:cubicBezTo>
                  <a:cubicBezTo>
                    <a:pt x="282" y="129"/>
                    <a:pt x="282" y="129"/>
                    <a:pt x="282" y="129"/>
                  </a:cubicBezTo>
                  <a:cubicBezTo>
                    <a:pt x="282" y="129"/>
                    <a:pt x="282" y="129"/>
                    <a:pt x="282" y="129"/>
                  </a:cubicBezTo>
                  <a:cubicBezTo>
                    <a:pt x="282" y="130"/>
                    <a:pt x="282" y="130"/>
                    <a:pt x="282" y="130"/>
                  </a:cubicBezTo>
                  <a:cubicBezTo>
                    <a:pt x="282" y="130"/>
                    <a:pt x="282" y="130"/>
                    <a:pt x="282" y="130"/>
                  </a:cubicBezTo>
                  <a:cubicBezTo>
                    <a:pt x="282" y="130"/>
                    <a:pt x="282" y="130"/>
                    <a:pt x="282" y="130"/>
                  </a:cubicBezTo>
                  <a:cubicBezTo>
                    <a:pt x="282" y="130"/>
                    <a:pt x="282" y="130"/>
                    <a:pt x="282" y="130"/>
                  </a:cubicBezTo>
                  <a:cubicBezTo>
                    <a:pt x="282" y="131"/>
                    <a:pt x="282" y="131"/>
                    <a:pt x="282" y="131"/>
                  </a:cubicBezTo>
                  <a:cubicBezTo>
                    <a:pt x="282" y="131"/>
                    <a:pt x="282" y="131"/>
                    <a:pt x="282" y="131"/>
                  </a:cubicBezTo>
                  <a:cubicBezTo>
                    <a:pt x="282" y="131"/>
                    <a:pt x="282" y="131"/>
                    <a:pt x="282" y="131"/>
                  </a:cubicBezTo>
                  <a:cubicBezTo>
                    <a:pt x="282" y="132"/>
                    <a:pt x="282" y="132"/>
                    <a:pt x="282" y="132"/>
                  </a:cubicBezTo>
                  <a:cubicBezTo>
                    <a:pt x="282" y="132"/>
                    <a:pt x="282" y="132"/>
                    <a:pt x="282" y="132"/>
                  </a:cubicBezTo>
                  <a:cubicBezTo>
                    <a:pt x="282" y="132"/>
                    <a:pt x="282" y="132"/>
                    <a:pt x="282" y="132"/>
                  </a:cubicBezTo>
                  <a:cubicBezTo>
                    <a:pt x="282" y="132"/>
                    <a:pt x="282" y="132"/>
                    <a:pt x="282" y="132"/>
                  </a:cubicBezTo>
                  <a:cubicBezTo>
                    <a:pt x="282" y="133"/>
                    <a:pt x="282" y="133"/>
                    <a:pt x="282" y="133"/>
                  </a:cubicBezTo>
                  <a:cubicBezTo>
                    <a:pt x="282" y="133"/>
                    <a:pt x="282" y="133"/>
                    <a:pt x="282" y="133"/>
                  </a:cubicBezTo>
                  <a:cubicBezTo>
                    <a:pt x="282" y="134"/>
                    <a:pt x="282" y="134"/>
                    <a:pt x="282" y="134"/>
                  </a:cubicBezTo>
                  <a:cubicBezTo>
                    <a:pt x="282" y="135"/>
                    <a:pt x="282" y="135"/>
                    <a:pt x="282" y="135"/>
                  </a:cubicBezTo>
                  <a:cubicBezTo>
                    <a:pt x="282" y="136"/>
                    <a:pt x="282" y="136"/>
                    <a:pt x="282" y="136"/>
                  </a:cubicBezTo>
                  <a:cubicBezTo>
                    <a:pt x="282" y="136"/>
                    <a:pt x="282" y="136"/>
                    <a:pt x="282" y="136"/>
                  </a:cubicBezTo>
                  <a:cubicBezTo>
                    <a:pt x="282" y="137"/>
                    <a:pt x="282" y="137"/>
                    <a:pt x="282" y="137"/>
                  </a:cubicBezTo>
                  <a:cubicBezTo>
                    <a:pt x="282" y="138"/>
                    <a:pt x="282" y="138"/>
                    <a:pt x="282" y="138"/>
                  </a:cubicBezTo>
                  <a:cubicBezTo>
                    <a:pt x="283" y="138"/>
                    <a:pt x="283" y="138"/>
                    <a:pt x="283" y="138"/>
                  </a:cubicBezTo>
                  <a:cubicBezTo>
                    <a:pt x="283" y="138"/>
                    <a:pt x="283" y="138"/>
                    <a:pt x="283" y="138"/>
                  </a:cubicBezTo>
                  <a:cubicBezTo>
                    <a:pt x="283" y="138"/>
                    <a:pt x="283" y="138"/>
                    <a:pt x="283" y="138"/>
                  </a:cubicBezTo>
                  <a:cubicBezTo>
                    <a:pt x="283" y="139"/>
                    <a:pt x="283" y="139"/>
                    <a:pt x="283" y="139"/>
                  </a:cubicBezTo>
                  <a:cubicBezTo>
                    <a:pt x="283" y="139"/>
                    <a:pt x="283" y="139"/>
                    <a:pt x="283" y="139"/>
                  </a:cubicBezTo>
                  <a:cubicBezTo>
                    <a:pt x="283" y="139"/>
                    <a:pt x="283" y="139"/>
                    <a:pt x="283" y="139"/>
                  </a:cubicBezTo>
                  <a:cubicBezTo>
                    <a:pt x="284" y="140"/>
                    <a:pt x="284" y="140"/>
                    <a:pt x="284" y="140"/>
                  </a:cubicBezTo>
                  <a:cubicBezTo>
                    <a:pt x="287" y="140"/>
                    <a:pt x="287" y="140"/>
                    <a:pt x="287" y="140"/>
                  </a:cubicBezTo>
                  <a:cubicBezTo>
                    <a:pt x="288" y="141"/>
                    <a:pt x="288" y="141"/>
                    <a:pt x="288" y="141"/>
                  </a:cubicBezTo>
                  <a:cubicBezTo>
                    <a:pt x="290" y="141"/>
                    <a:pt x="290" y="141"/>
                    <a:pt x="290" y="141"/>
                  </a:cubicBezTo>
                  <a:cubicBezTo>
                    <a:pt x="291" y="142"/>
                    <a:pt x="291" y="142"/>
                    <a:pt x="291" y="142"/>
                  </a:cubicBezTo>
                  <a:cubicBezTo>
                    <a:pt x="292" y="142"/>
                    <a:pt x="292" y="142"/>
                    <a:pt x="292" y="142"/>
                  </a:cubicBezTo>
                  <a:cubicBezTo>
                    <a:pt x="292" y="143"/>
                    <a:pt x="292" y="143"/>
                    <a:pt x="292" y="143"/>
                  </a:cubicBezTo>
                  <a:cubicBezTo>
                    <a:pt x="291" y="143"/>
                    <a:pt x="291" y="143"/>
                    <a:pt x="291" y="143"/>
                  </a:cubicBezTo>
                  <a:cubicBezTo>
                    <a:pt x="291" y="143"/>
                    <a:pt x="291" y="143"/>
                    <a:pt x="291" y="143"/>
                  </a:cubicBezTo>
                  <a:cubicBezTo>
                    <a:pt x="290" y="142"/>
                    <a:pt x="290" y="142"/>
                    <a:pt x="290" y="142"/>
                  </a:cubicBezTo>
                  <a:cubicBezTo>
                    <a:pt x="288" y="142"/>
                    <a:pt x="288" y="142"/>
                    <a:pt x="288" y="142"/>
                  </a:cubicBezTo>
                  <a:cubicBezTo>
                    <a:pt x="287" y="142"/>
                    <a:pt x="287" y="142"/>
                    <a:pt x="287" y="142"/>
                  </a:cubicBezTo>
                  <a:cubicBezTo>
                    <a:pt x="285" y="141"/>
                    <a:pt x="285" y="141"/>
                    <a:pt x="285" y="141"/>
                  </a:cubicBezTo>
                  <a:cubicBezTo>
                    <a:pt x="284" y="142"/>
                    <a:pt x="284" y="142"/>
                    <a:pt x="284" y="142"/>
                  </a:cubicBezTo>
                  <a:cubicBezTo>
                    <a:pt x="284" y="142"/>
                    <a:pt x="284" y="142"/>
                    <a:pt x="284" y="142"/>
                  </a:cubicBezTo>
                  <a:cubicBezTo>
                    <a:pt x="284" y="143"/>
                    <a:pt x="284" y="143"/>
                    <a:pt x="284" y="143"/>
                  </a:cubicBezTo>
                  <a:cubicBezTo>
                    <a:pt x="284" y="143"/>
                    <a:pt x="284" y="143"/>
                    <a:pt x="284" y="143"/>
                  </a:cubicBezTo>
                  <a:cubicBezTo>
                    <a:pt x="284" y="144"/>
                    <a:pt x="284" y="144"/>
                    <a:pt x="284" y="144"/>
                  </a:cubicBezTo>
                  <a:cubicBezTo>
                    <a:pt x="284" y="144"/>
                    <a:pt x="284" y="144"/>
                    <a:pt x="284" y="144"/>
                  </a:cubicBezTo>
                  <a:cubicBezTo>
                    <a:pt x="284" y="145"/>
                    <a:pt x="284" y="145"/>
                    <a:pt x="284" y="145"/>
                  </a:cubicBezTo>
                  <a:cubicBezTo>
                    <a:pt x="284" y="145"/>
                    <a:pt x="284" y="145"/>
                    <a:pt x="284" y="145"/>
                  </a:cubicBezTo>
                  <a:cubicBezTo>
                    <a:pt x="284" y="146"/>
                    <a:pt x="284" y="146"/>
                    <a:pt x="284" y="146"/>
                  </a:cubicBezTo>
                  <a:cubicBezTo>
                    <a:pt x="285" y="146"/>
                    <a:pt x="285" y="146"/>
                    <a:pt x="285" y="146"/>
                  </a:cubicBezTo>
                  <a:cubicBezTo>
                    <a:pt x="285" y="146"/>
                    <a:pt x="285" y="146"/>
                    <a:pt x="285" y="146"/>
                  </a:cubicBezTo>
                  <a:cubicBezTo>
                    <a:pt x="285" y="147"/>
                    <a:pt x="285" y="147"/>
                    <a:pt x="285" y="147"/>
                  </a:cubicBezTo>
                  <a:cubicBezTo>
                    <a:pt x="284" y="147"/>
                    <a:pt x="284" y="147"/>
                    <a:pt x="284" y="147"/>
                  </a:cubicBezTo>
                  <a:cubicBezTo>
                    <a:pt x="284" y="147"/>
                    <a:pt x="284" y="147"/>
                    <a:pt x="284" y="147"/>
                  </a:cubicBezTo>
                  <a:cubicBezTo>
                    <a:pt x="284" y="147"/>
                    <a:pt x="284" y="147"/>
                    <a:pt x="284" y="147"/>
                  </a:cubicBezTo>
                  <a:cubicBezTo>
                    <a:pt x="284" y="148"/>
                    <a:pt x="284" y="148"/>
                    <a:pt x="284" y="148"/>
                  </a:cubicBezTo>
                  <a:cubicBezTo>
                    <a:pt x="284" y="148"/>
                    <a:pt x="284" y="148"/>
                    <a:pt x="284" y="148"/>
                  </a:cubicBezTo>
                  <a:cubicBezTo>
                    <a:pt x="285" y="149"/>
                    <a:pt x="285" y="149"/>
                    <a:pt x="285" y="149"/>
                  </a:cubicBezTo>
                  <a:cubicBezTo>
                    <a:pt x="285" y="149"/>
                    <a:pt x="285" y="149"/>
                    <a:pt x="285" y="149"/>
                  </a:cubicBezTo>
                  <a:cubicBezTo>
                    <a:pt x="285" y="149"/>
                    <a:pt x="285" y="149"/>
                    <a:pt x="285" y="149"/>
                  </a:cubicBezTo>
                  <a:cubicBezTo>
                    <a:pt x="287" y="150"/>
                    <a:pt x="287" y="150"/>
                    <a:pt x="287" y="150"/>
                  </a:cubicBezTo>
                  <a:cubicBezTo>
                    <a:pt x="289" y="151"/>
                    <a:pt x="289" y="151"/>
                    <a:pt x="289" y="151"/>
                  </a:cubicBezTo>
                  <a:cubicBezTo>
                    <a:pt x="290" y="150"/>
                    <a:pt x="290" y="150"/>
                    <a:pt x="290" y="150"/>
                  </a:cubicBezTo>
                  <a:cubicBezTo>
                    <a:pt x="292" y="151"/>
                    <a:pt x="292" y="151"/>
                    <a:pt x="292" y="151"/>
                  </a:cubicBezTo>
                  <a:cubicBezTo>
                    <a:pt x="294" y="152"/>
                    <a:pt x="294" y="152"/>
                    <a:pt x="294" y="152"/>
                  </a:cubicBezTo>
                  <a:cubicBezTo>
                    <a:pt x="295" y="153"/>
                    <a:pt x="295" y="153"/>
                    <a:pt x="295" y="153"/>
                  </a:cubicBezTo>
                  <a:cubicBezTo>
                    <a:pt x="295" y="153"/>
                    <a:pt x="295" y="153"/>
                    <a:pt x="295" y="153"/>
                  </a:cubicBezTo>
                  <a:cubicBezTo>
                    <a:pt x="295" y="154"/>
                    <a:pt x="295" y="154"/>
                    <a:pt x="295" y="154"/>
                  </a:cubicBezTo>
                  <a:cubicBezTo>
                    <a:pt x="295" y="154"/>
                    <a:pt x="295" y="154"/>
                    <a:pt x="295" y="154"/>
                  </a:cubicBezTo>
                  <a:cubicBezTo>
                    <a:pt x="295" y="155"/>
                    <a:pt x="295" y="155"/>
                    <a:pt x="295" y="155"/>
                  </a:cubicBezTo>
                  <a:cubicBezTo>
                    <a:pt x="295" y="155"/>
                    <a:pt x="295" y="155"/>
                    <a:pt x="295" y="155"/>
                  </a:cubicBezTo>
                  <a:cubicBezTo>
                    <a:pt x="295" y="155"/>
                    <a:pt x="295" y="155"/>
                    <a:pt x="295" y="155"/>
                  </a:cubicBezTo>
                  <a:cubicBezTo>
                    <a:pt x="295" y="155"/>
                    <a:pt x="295" y="155"/>
                    <a:pt x="295" y="155"/>
                  </a:cubicBezTo>
                  <a:cubicBezTo>
                    <a:pt x="295" y="156"/>
                    <a:pt x="295" y="156"/>
                    <a:pt x="295" y="156"/>
                  </a:cubicBezTo>
                  <a:cubicBezTo>
                    <a:pt x="295" y="156"/>
                    <a:pt x="295" y="156"/>
                    <a:pt x="295" y="156"/>
                  </a:cubicBezTo>
                  <a:cubicBezTo>
                    <a:pt x="296" y="156"/>
                    <a:pt x="296" y="156"/>
                    <a:pt x="296" y="156"/>
                  </a:cubicBezTo>
                  <a:cubicBezTo>
                    <a:pt x="296" y="156"/>
                    <a:pt x="296" y="156"/>
                    <a:pt x="296" y="156"/>
                  </a:cubicBezTo>
                  <a:cubicBezTo>
                    <a:pt x="296" y="157"/>
                    <a:pt x="296" y="157"/>
                    <a:pt x="296" y="157"/>
                  </a:cubicBezTo>
                  <a:cubicBezTo>
                    <a:pt x="296" y="157"/>
                    <a:pt x="296" y="157"/>
                    <a:pt x="296" y="157"/>
                  </a:cubicBezTo>
                  <a:cubicBezTo>
                    <a:pt x="296" y="157"/>
                    <a:pt x="296" y="157"/>
                    <a:pt x="296" y="157"/>
                  </a:cubicBezTo>
                  <a:cubicBezTo>
                    <a:pt x="298" y="159"/>
                    <a:pt x="298" y="159"/>
                    <a:pt x="298" y="159"/>
                  </a:cubicBezTo>
                  <a:cubicBezTo>
                    <a:pt x="298" y="159"/>
                    <a:pt x="298" y="159"/>
                    <a:pt x="298" y="159"/>
                  </a:cubicBezTo>
                  <a:cubicBezTo>
                    <a:pt x="299" y="159"/>
                    <a:pt x="299" y="159"/>
                    <a:pt x="299" y="159"/>
                  </a:cubicBezTo>
                  <a:cubicBezTo>
                    <a:pt x="299" y="160"/>
                    <a:pt x="299" y="160"/>
                    <a:pt x="299" y="160"/>
                  </a:cubicBezTo>
                  <a:cubicBezTo>
                    <a:pt x="299" y="160"/>
                    <a:pt x="299" y="160"/>
                    <a:pt x="299" y="160"/>
                  </a:cubicBezTo>
                  <a:cubicBezTo>
                    <a:pt x="299" y="161"/>
                    <a:pt x="299" y="161"/>
                    <a:pt x="299" y="161"/>
                  </a:cubicBezTo>
                  <a:cubicBezTo>
                    <a:pt x="299" y="161"/>
                    <a:pt x="299" y="161"/>
                    <a:pt x="299" y="161"/>
                  </a:cubicBezTo>
                  <a:cubicBezTo>
                    <a:pt x="299" y="161"/>
                    <a:pt x="299" y="161"/>
                    <a:pt x="299" y="161"/>
                  </a:cubicBezTo>
                  <a:cubicBezTo>
                    <a:pt x="299" y="161"/>
                    <a:pt x="299" y="161"/>
                    <a:pt x="299" y="161"/>
                  </a:cubicBezTo>
                  <a:cubicBezTo>
                    <a:pt x="300" y="161"/>
                    <a:pt x="300" y="161"/>
                    <a:pt x="300" y="161"/>
                  </a:cubicBezTo>
                  <a:cubicBezTo>
                    <a:pt x="300" y="162"/>
                    <a:pt x="300" y="162"/>
                    <a:pt x="300" y="162"/>
                  </a:cubicBezTo>
                  <a:cubicBezTo>
                    <a:pt x="300" y="163"/>
                    <a:pt x="300" y="163"/>
                    <a:pt x="300" y="163"/>
                  </a:cubicBezTo>
                  <a:cubicBezTo>
                    <a:pt x="300" y="163"/>
                    <a:pt x="300" y="163"/>
                    <a:pt x="300" y="163"/>
                  </a:cubicBezTo>
                  <a:cubicBezTo>
                    <a:pt x="300" y="163"/>
                    <a:pt x="300" y="163"/>
                    <a:pt x="300" y="163"/>
                  </a:cubicBezTo>
                  <a:cubicBezTo>
                    <a:pt x="300" y="163"/>
                    <a:pt x="300" y="163"/>
                    <a:pt x="300" y="163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300" y="164"/>
                    <a:pt x="300" y="164"/>
                    <a:pt x="300" y="164"/>
                  </a:cubicBezTo>
                  <a:cubicBezTo>
                    <a:pt x="300" y="165"/>
                    <a:pt x="300" y="165"/>
                    <a:pt x="300" y="165"/>
                  </a:cubicBezTo>
                  <a:cubicBezTo>
                    <a:pt x="301" y="165"/>
                    <a:pt x="301" y="165"/>
                    <a:pt x="301" y="165"/>
                  </a:cubicBezTo>
                  <a:cubicBezTo>
                    <a:pt x="301" y="165"/>
                    <a:pt x="301" y="165"/>
                    <a:pt x="301" y="165"/>
                  </a:cubicBezTo>
                  <a:cubicBezTo>
                    <a:pt x="301" y="165"/>
                    <a:pt x="301" y="165"/>
                    <a:pt x="301" y="165"/>
                  </a:cubicBezTo>
                  <a:cubicBezTo>
                    <a:pt x="301" y="165"/>
                    <a:pt x="301" y="165"/>
                    <a:pt x="301" y="165"/>
                  </a:cubicBezTo>
                  <a:cubicBezTo>
                    <a:pt x="301" y="166"/>
                    <a:pt x="301" y="166"/>
                    <a:pt x="301" y="166"/>
                  </a:cubicBezTo>
                  <a:cubicBezTo>
                    <a:pt x="301" y="166"/>
                    <a:pt x="301" y="166"/>
                    <a:pt x="301" y="166"/>
                  </a:cubicBezTo>
                  <a:cubicBezTo>
                    <a:pt x="301" y="167"/>
                    <a:pt x="301" y="167"/>
                    <a:pt x="301" y="167"/>
                  </a:cubicBezTo>
                  <a:cubicBezTo>
                    <a:pt x="301" y="167"/>
                    <a:pt x="301" y="167"/>
                    <a:pt x="301" y="167"/>
                  </a:cubicBezTo>
                  <a:cubicBezTo>
                    <a:pt x="303" y="168"/>
                    <a:pt x="303" y="168"/>
                    <a:pt x="303" y="168"/>
                  </a:cubicBezTo>
                  <a:cubicBezTo>
                    <a:pt x="303" y="167"/>
                    <a:pt x="303" y="167"/>
                    <a:pt x="303" y="167"/>
                  </a:cubicBezTo>
                  <a:cubicBezTo>
                    <a:pt x="303" y="166"/>
                    <a:pt x="303" y="166"/>
                    <a:pt x="303" y="166"/>
                  </a:cubicBezTo>
                  <a:cubicBezTo>
                    <a:pt x="304" y="166"/>
                    <a:pt x="304" y="166"/>
                    <a:pt x="304" y="166"/>
                  </a:cubicBezTo>
                  <a:cubicBezTo>
                    <a:pt x="304" y="167"/>
                    <a:pt x="304" y="167"/>
                    <a:pt x="304" y="167"/>
                  </a:cubicBezTo>
                  <a:cubicBezTo>
                    <a:pt x="304" y="167"/>
                    <a:pt x="304" y="167"/>
                    <a:pt x="304" y="167"/>
                  </a:cubicBezTo>
                  <a:cubicBezTo>
                    <a:pt x="303" y="168"/>
                    <a:pt x="303" y="168"/>
                    <a:pt x="303" y="168"/>
                  </a:cubicBezTo>
                  <a:cubicBezTo>
                    <a:pt x="303" y="168"/>
                    <a:pt x="303" y="168"/>
                    <a:pt x="303" y="168"/>
                  </a:cubicBezTo>
                  <a:cubicBezTo>
                    <a:pt x="303" y="168"/>
                    <a:pt x="303" y="168"/>
                    <a:pt x="303" y="168"/>
                  </a:cubicBezTo>
                  <a:cubicBezTo>
                    <a:pt x="304" y="168"/>
                    <a:pt x="304" y="168"/>
                    <a:pt x="304" y="168"/>
                  </a:cubicBezTo>
                  <a:cubicBezTo>
                    <a:pt x="304" y="168"/>
                    <a:pt x="304" y="168"/>
                    <a:pt x="304" y="168"/>
                  </a:cubicBezTo>
                  <a:cubicBezTo>
                    <a:pt x="304" y="168"/>
                    <a:pt x="304" y="168"/>
                    <a:pt x="304" y="168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05" y="169"/>
                    <a:pt x="305" y="169"/>
                    <a:pt x="305" y="169"/>
                  </a:cubicBezTo>
                  <a:cubicBezTo>
                    <a:pt x="306" y="170"/>
                    <a:pt x="306" y="170"/>
                    <a:pt x="306" y="170"/>
                  </a:cubicBezTo>
                  <a:cubicBezTo>
                    <a:pt x="306" y="171"/>
                    <a:pt x="306" y="171"/>
                    <a:pt x="306" y="171"/>
                  </a:cubicBezTo>
                  <a:cubicBezTo>
                    <a:pt x="306" y="171"/>
                    <a:pt x="306" y="171"/>
                    <a:pt x="306" y="171"/>
                  </a:cubicBezTo>
                  <a:cubicBezTo>
                    <a:pt x="306" y="171"/>
                    <a:pt x="306" y="171"/>
                    <a:pt x="306" y="171"/>
                  </a:cubicBezTo>
                  <a:cubicBezTo>
                    <a:pt x="306" y="171"/>
                    <a:pt x="306" y="171"/>
                    <a:pt x="306" y="171"/>
                  </a:cubicBezTo>
                  <a:cubicBezTo>
                    <a:pt x="307" y="172"/>
                    <a:pt x="307" y="172"/>
                    <a:pt x="307" y="172"/>
                  </a:cubicBezTo>
                  <a:cubicBezTo>
                    <a:pt x="307" y="172"/>
                    <a:pt x="307" y="172"/>
                    <a:pt x="307" y="172"/>
                  </a:cubicBezTo>
                  <a:cubicBezTo>
                    <a:pt x="308" y="171"/>
                    <a:pt x="308" y="171"/>
                    <a:pt x="308" y="171"/>
                  </a:cubicBezTo>
                  <a:cubicBezTo>
                    <a:pt x="308" y="171"/>
                    <a:pt x="308" y="171"/>
                    <a:pt x="308" y="171"/>
                  </a:cubicBezTo>
                  <a:cubicBezTo>
                    <a:pt x="308" y="172"/>
                    <a:pt x="308" y="172"/>
                    <a:pt x="308" y="172"/>
                  </a:cubicBezTo>
                  <a:cubicBezTo>
                    <a:pt x="308" y="172"/>
                    <a:pt x="308" y="172"/>
                    <a:pt x="308" y="172"/>
                  </a:cubicBezTo>
                  <a:cubicBezTo>
                    <a:pt x="307" y="172"/>
                    <a:pt x="305" y="172"/>
                    <a:pt x="304" y="172"/>
                  </a:cubicBezTo>
                  <a:cubicBezTo>
                    <a:pt x="304" y="172"/>
                    <a:pt x="304" y="172"/>
                    <a:pt x="304" y="172"/>
                  </a:cubicBezTo>
                  <a:cubicBezTo>
                    <a:pt x="304" y="172"/>
                    <a:pt x="304" y="172"/>
                    <a:pt x="304" y="172"/>
                  </a:cubicBezTo>
                  <a:cubicBezTo>
                    <a:pt x="304" y="172"/>
                    <a:pt x="304" y="172"/>
                    <a:pt x="304" y="172"/>
                  </a:cubicBezTo>
                  <a:cubicBezTo>
                    <a:pt x="304" y="171"/>
                    <a:pt x="304" y="171"/>
                    <a:pt x="304" y="171"/>
                  </a:cubicBezTo>
                  <a:cubicBezTo>
                    <a:pt x="304" y="171"/>
                    <a:pt x="304" y="171"/>
                    <a:pt x="304" y="171"/>
                  </a:cubicBezTo>
                  <a:cubicBezTo>
                    <a:pt x="304" y="171"/>
                    <a:pt x="304" y="171"/>
                    <a:pt x="304" y="171"/>
                  </a:cubicBezTo>
                  <a:cubicBezTo>
                    <a:pt x="304" y="171"/>
                    <a:pt x="304" y="171"/>
                    <a:pt x="304" y="171"/>
                  </a:cubicBezTo>
                  <a:cubicBezTo>
                    <a:pt x="304" y="171"/>
                    <a:pt x="304" y="171"/>
                    <a:pt x="304" y="171"/>
                  </a:cubicBezTo>
                  <a:cubicBezTo>
                    <a:pt x="304" y="171"/>
                    <a:pt x="304" y="171"/>
                    <a:pt x="304" y="171"/>
                  </a:cubicBezTo>
                  <a:cubicBezTo>
                    <a:pt x="304" y="170"/>
                    <a:pt x="304" y="170"/>
                    <a:pt x="304" y="170"/>
                  </a:cubicBezTo>
                  <a:cubicBezTo>
                    <a:pt x="304" y="170"/>
                    <a:pt x="304" y="170"/>
                    <a:pt x="304" y="170"/>
                  </a:cubicBezTo>
                  <a:cubicBezTo>
                    <a:pt x="304" y="170"/>
                    <a:pt x="304" y="170"/>
                    <a:pt x="304" y="170"/>
                  </a:cubicBezTo>
                  <a:cubicBezTo>
                    <a:pt x="303" y="169"/>
                    <a:pt x="303" y="169"/>
                    <a:pt x="303" y="169"/>
                  </a:cubicBezTo>
                  <a:cubicBezTo>
                    <a:pt x="301" y="169"/>
                    <a:pt x="301" y="169"/>
                    <a:pt x="301" y="169"/>
                  </a:cubicBezTo>
                  <a:cubicBezTo>
                    <a:pt x="301" y="169"/>
                    <a:pt x="301" y="169"/>
                    <a:pt x="301" y="169"/>
                  </a:cubicBezTo>
                  <a:cubicBezTo>
                    <a:pt x="300" y="169"/>
                    <a:pt x="300" y="169"/>
                    <a:pt x="300" y="169"/>
                  </a:cubicBezTo>
                  <a:cubicBezTo>
                    <a:pt x="299" y="170"/>
                    <a:pt x="299" y="170"/>
                    <a:pt x="299" y="170"/>
                  </a:cubicBezTo>
                  <a:cubicBezTo>
                    <a:pt x="299" y="171"/>
                    <a:pt x="299" y="171"/>
                    <a:pt x="299" y="171"/>
                  </a:cubicBezTo>
                  <a:cubicBezTo>
                    <a:pt x="299" y="171"/>
                    <a:pt x="299" y="171"/>
                    <a:pt x="299" y="171"/>
                  </a:cubicBezTo>
                  <a:cubicBezTo>
                    <a:pt x="299" y="172"/>
                    <a:pt x="299" y="172"/>
                    <a:pt x="299" y="172"/>
                  </a:cubicBezTo>
                  <a:cubicBezTo>
                    <a:pt x="299" y="173"/>
                    <a:pt x="299" y="173"/>
                    <a:pt x="299" y="173"/>
                  </a:cubicBezTo>
                  <a:cubicBezTo>
                    <a:pt x="299" y="173"/>
                    <a:pt x="299" y="173"/>
                    <a:pt x="299" y="173"/>
                  </a:cubicBezTo>
                  <a:cubicBezTo>
                    <a:pt x="301" y="174"/>
                    <a:pt x="301" y="174"/>
                    <a:pt x="301" y="174"/>
                  </a:cubicBezTo>
                  <a:cubicBezTo>
                    <a:pt x="303" y="176"/>
                    <a:pt x="303" y="176"/>
                    <a:pt x="303" y="176"/>
                  </a:cubicBezTo>
                  <a:cubicBezTo>
                    <a:pt x="305" y="175"/>
                    <a:pt x="305" y="175"/>
                    <a:pt x="305" y="175"/>
                  </a:cubicBezTo>
                  <a:cubicBezTo>
                    <a:pt x="307" y="176"/>
                    <a:pt x="307" y="176"/>
                    <a:pt x="307" y="176"/>
                  </a:cubicBezTo>
                  <a:cubicBezTo>
                    <a:pt x="309" y="175"/>
                    <a:pt x="309" y="175"/>
                    <a:pt x="309" y="175"/>
                  </a:cubicBezTo>
                  <a:cubicBezTo>
                    <a:pt x="312" y="175"/>
                    <a:pt x="312" y="175"/>
                    <a:pt x="312" y="175"/>
                  </a:cubicBezTo>
                  <a:cubicBezTo>
                    <a:pt x="314" y="176"/>
                    <a:pt x="314" y="176"/>
                    <a:pt x="314" y="176"/>
                  </a:cubicBezTo>
                  <a:cubicBezTo>
                    <a:pt x="315" y="176"/>
                    <a:pt x="315" y="176"/>
                    <a:pt x="315" y="176"/>
                  </a:cubicBezTo>
                  <a:cubicBezTo>
                    <a:pt x="315" y="176"/>
                    <a:pt x="315" y="176"/>
                    <a:pt x="315" y="176"/>
                  </a:cubicBezTo>
                  <a:cubicBezTo>
                    <a:pt x="317" y="175"/>
                    <a:pt x="317" y="175"/>
                    <a:pt x="317" y="175"/>
                  </a:cubicBezTo>
                  <a:cubicBezTo>
                    <a:pt x="317" y="174"/>
                    <a:pt x="317" y="174"/>
                    <a:pt x="317" y="174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18" y="172"/>
                    <a:pt x="318" y="172"/>
                    <a:pt x="318" y="172"/>
                  </a:cubicBezTo>
                  <a:cubicBezTo>
                    <a:pt x="318" y="172"/>
                    <a:pt x="318" y="172"/>
                    <a:pt x="318" y="172"/>
                  </a:cubicBezTo>
                  <a:cubicBezTo>
                    <a:pt x="318" y="171"/>
                    <a:pt x="318" y="171"/>
                    <a:pt x="318" y="171"/>
                  </a:cubicBezTo>
                  <a:cubicBezTo>
                    <a:pt x="318" y="171"/>
                    <a:pt x="318" y="171"/>
                    <a:pt x="318" y="171"/>
                  </a:cubicBezTo>
                  <a:cubicBezTo>
                    <a:pt x="320" y="169"/>
                    <a:pt x="320" y="169"/>
                    <a:pt x="320" y="169"/>
                  </a:cubicBezTo>
                  <a:cubicBezTo>
                    <a:pt x="320" y="169"/>
                    <a:pt x="320" y="169"/>
                    <a:pt x="320" y="169"/>
                  </a:cubicBezTo>
                  <a:cubicBezTo>
                    <a:pt x="320" y="169"/>
                    <a:pt x="320" y="169"/>
                    <a:pt x="320" y="169"/>
                  </a:cubicBezTo>
                  <a:cubicBezTo>
                    <a:pt x="321" y="169"/>
                    <a:pt x="321" y="169"/>
                    <a:pt x="321" y="169"/>
                  </a:cubicBezTo>
                  <a:cubicBezTo>
                    <a:pt x="321" y="169"/>
                    <a:pt x="321" y="169"/>
                    <a:pt x="321" y="169"/>
                  </a:cubicBezTo>
                  <a:cubicBezTo>
                    <a:pt x="320" y="171"/>
                    <a:pt x="320" y="171"/>
                    <a:pt x="320" y="171"/>
                  </a:cubicBezTo>
                  <a:cubicBezTo>
                    <a:pt x="320" y="172"/>
                    <a:pt x="320" y="172"/>
                    <a:pt x="320" y="172"/>
                  </a:cubicBezTo>
                  <a:cubicBezTo>
                    <a:pt x="320" y="171"/>
                    <a:pt x="320" y="171"/>
                    <a:pt x="320" y="171"/>
                  </a:cubicBezTo>
                  <a:cubicBezTo>
                    <a:pt x="320" y="172"/>
                    <a:pt x="320" y="172"/>
                    <a:pt x="320" y="172"/>
                  </a:cubicBezTo>
                  <a:cubicBezTo>
                    <a:pt x="320" y="172"/>
                    <a:pt x="320" y="172"/>
                    <a:pt x="320" y="172"/>
                  </a:cubicBezTo>
                  <a:cubicBezTo>
                    <a:pt x="320" y="173"/>
                    <a:pt x="320" y="173"/>
                    <a:pt x="320" y="173"/>
                  </a:cubicBezTo>
                  <a:cubicBezTo>
                    <a:pt x="320" y="174"/>
                    <a:pt x="320" y="174"/>
                    <a:pt x="320" y="174"/>
                  </a:cubicBezTo>
                  <a:cubicBezTo>
                    <a:pt x="320" y="174"/>
                    <a:pt x="320" y="174"/>
                    <a:pt x="320" y="174"/>
                  </a:cubicBezTo>
                  <a:cubicBezTo>
                    <a:pt x="320" y="175"/>
                    <a:pt x="320" y="175"/>
                    <a:pt x="320" y="175"/>
                  </a:cubicBezTo>
                  <a:cubicBezTo>
                    <a:pt x="320" y="175"/>
                    <a:pt x="320" y="175"/>
                    <a:pt x="320" y="175"/>
                  </a:cubicBezTo>
                  <a:cubicBezTo>
                    <a:pt x="320" y="176"/>
                    <a:pt x="320" y="176"/>
                    <a:pt x="320" y="176"/>
                  </a:cubicBezTo>
                  <a:cubicBezTo>
                    <a:pt x="320" y="176"/>
                    <a:pt x="320" y="176"/>
                    <a:pt x="320" y="176"/>
                  </a:cubicBezTo>
                  <a:cubicBezTo>
                    <a:pt x="320" y="176"/>
                    <a:pt x="320" y="176"/>
                    <a:pt x="320" y="176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20" y="177"/>
                    <a:pt x="320" y="177"/>
                    <a:pt x="320" y="177"/>
                  </a:cubicBezTo>
                  <a:cubicBezTo>
                    <a:pt x="320" y="176"/>
                    <a:pt x="320" y="176"/>
                    <a:pt x="320" y="176"/>
                  </a:cubicBezTo>
                  <a:cubicBezTo>
                    <a:pt x="320" y="176"/>
                    <a:pt x="320" y="176"/>
                    <a:pt x="320" y="176"/>
                  </a:cubicBezTo>
                  <a:cubicBezTo>
                    <a:pt x="318" y="176"/>
                    <a:pt x="318" y="176"/>
                    <a:pt x="318" y="176"/>
                  </a:cubicBezTo>
                  <a:cubicBezTo>
                    <a:pt x="316" y="177"/>
                    <a:pt x="316" y="177"/>
                    <a:pt x="316" y="177"/>
                  </a:cubicBezTo>
                  <a:cubicBezTo>
                    <a:pt x="316" y="178"/>
                    <a:pt x="316" y="178"/>
                    <a:pt x="316" y="178"/>
                  </a:cubicBezTo>
                  <a:cubicBezTo>
                    <a:pt x="316" y="178"/>
                    <a:pt x="316" y="178"/>
                    <a:pt x="316" y="178"/>
                  </a:cubicBezTo>
                  <a:cubicBezTo>
                    <a:pt x="314" y="178"/>
                    <a:pt x="314" y="178"/>
                    <a:pt x="314" y="178"/>
                  </a:cubicBezTo>
                  <a:cubicBezTo>
                    <a:pt x="312" y="178"/>
                    <a:pt x="312" y="178"/>
                    <a:pt x="312" y="178"/>
                  </a:cubicBezTo>
                  <a:cubicBezTo>
                    <a:pt x="310" y="178"/>
                    <a:pt x="310" y="178"/>
                    <a:pt x="310" y="178"/>
                  </a:cubicBezTo>
                  <a:cubicBezTo>
                    <a:pt x="310" y="179"/>
                    <a:pt x="310" y="179"/>
                    <a:pt x="310" y="179"/>
                  </a:cubicBezTo>
                  <a:cubicBezTo>
                    <a:pt x="310" y="179"/>
                    <a:pt x="310" y="179"/>
                    <a:pt x="310" y="179"/>
                  </a:cubicBezTo>
                  <a:cubicBezTo>
                    <a:pt x="310" y="179"/>
                    <a:pt x="310" y="179"/>
                    <a:pt x="310" y="179"/>
                  </a:cubicBezTo>
                  <a:cubicBezTo>
                    <a:pt x="311" y="180"/>
                    <a:pt x="311" y="180"/>
                    <a:pt x="311" y="180"/>
                  </a:cubicBezTo>
                  <a:cubicBezTo>
                    <a:pt x="311" y="180"/>
                    <a:pt x="311" y="180"/>
                    <a:pt x="311" y="180"/>
                  </a:cubicBezTo>
                  <a:cubicBezTo>
                    <a:pt x="311" y="180"/>
                    <a:pt x="311" y="180"/>
                    <a:pt x="311" y="180"/>
                  </a:cubicBezTo>
                  <a:cubicBezTo>
                    <a:pt x="312" y="180"/>
                    <a:pt x="312" y="180"/>
                    <a:pt x="312" y="180"/>
                  </a:cubicBezTo>
                  <a:cubicBezTo>
                    <a:pt x="312" y="180"/>
                    <a:pt x="312" y="180"/>
                    <a:pt x="312" y="180"/>
                  </a:cubicBezTo>
                  <a:cubicBezTo>
                    <a:pt x="312" y="181"/>
                    <a:pt x="312" y="181"/>
                    <a:pt x="312" y="181"/>
                  </a:cubicBezTo>
                  <a:cubicBezTo>
                    <a:pt x="313" y="180"/>
                    <a:pt x="313" y="180"/>
                    <a:pt x="313" y="180"/>
                  </a:cubicBezTo>
                  <a:cubicBezTo>
                    <a:pt x="313" y="181"/>
                    <a:pt x="313" y="181"/>
                    <a:pt x="313" y="181"/>
                  </a:cubicBezTo>
                  <a:cubicBezTo>
                    <a:pt x="314" y="182"/>
                    <a:pt x="314" y="182"/>
                    <a:pt x="314" y="182"/>
                  </a:cubicBezTo>
                  <a:cubicBezTo>
                    <a:pt x="314" y="182"/>
                    <a:pt x="314" y="182"/>
                    <a:pt x="314" y="182"/>
                  </a:cubicBezTo>
                  <a:cubicBezTo>
                    <a:pt x="317" y="180"/>
                    <a:pt x="317" y="180"/>
                    <a:pt x="317" y="180"/>
                  </a:cubicBezTo>
                  <a:cubicBezTo>
                    <a:pt x="317" y="181"/>
                    <a:pt x="317" y="181"/>
                    <a:pt x="317" y="181"/>
                  </a:cubicBezTo>
                  <a:cubicBezTo>
                    <a:pt x="318" y="181"/>
                    <a:pt x="318" y="181"/>
                    <a:pt x="318" y="181"/>
                  </a:cubicBezTo>
                  <a:cubicBezTo>
                    <a:pt x="318" y="182"/>
                    <a:pt x="318" y="182"/>
                    <a:pt x="318" y="182"/>
                  </a:cubicBezTo>
                  <a:cubicBezTo>
                    <a:pt x="316" y="181"/>
                    <a:pt x="316" y="181"/>
                    <a:pt x="316" y="181"/>
                  </a:cubicBezTo>
                  <a:cubicBezTo>
                    <a:pt x="316" y="182"/>
                    <a:pt x="316" y="182"/>
                    <a:pt x="316" y="182"/>
                  </a:cubicBezTo>
                  <a:cubicBezTo>
                    <a:pt x="316" y="182"/>
                    <a:pt x="316" y="182"/>
                    <a:pt x="316" y="182"/>
                  </a:cubicBezTo>
                  <a:cubicBezTo>
                    <a:pt x="315" y="182"/>
                    <a:pt x="315" y="182"/>
                    <a:pt x="315" y="182"/>
                  </a:cubicBezTo>
                  <a:cubicBezTo>
                    <a:pt x="316" y="184"/>
                    <a:pt x="316" y="184"/>
                    <a:pt x="316" y="184"/>
                  </a:cubicBezTo>
                  <a:cubicBezTo>
                    <a:pt x="318" y="186"/>
                    <a:pt x="318" y="186"/>
                    <a:pt x="318" y="186"/>
                  </a:cubicBezTo>
                  <a:cubicBezTo>
                    <a:pt x="318" y="186"/>
                    <a:pt x="318" y="186"/>
                    <a:pt x="318" y="186"/>
                  </a:cubicBezTo>
                  <a:cubicBezTo>
                    <a:pt x="318" y="186"/>
                    <a:pt x="318" y="186"/>
                    <a:pt x="318" y="186"/>
                  </a:cubicBezTo>
                  <a:cubicBezTo>
                    <a:pt x="318" y="186"/>
                    <a:pt x="318" y="186"/>
                    <a:pt x="318" y="186"/>
                  </a:cubicBezTo>
                  <a:cubicBezTo>
                    <a:pt x="318" y="186"/>
                    <a:pt x="318" y="186"/>
                    <a:pt x="318" y="186"/>
                  </a:cubicBezTo>
                  <a:cubicBezTo>
                    <a:pt x="318" y="187"/>
                    <a:pt x="318" y="187"/>
                    <a:pt x="318" y="187"/>
                  </a:cubicBezTo>
                  <a:cubicBezTo>
                    <a:pt x="317" y="187"/>
                    <a:pt x="317" y="187"/>
                    <a:pt x="317" y="187"/>
                  </a:cubicBezTo>
                  <a:cubicBezTo>
                    <a:pt x="317" y="186"/>
                    <a:pt x="317" y="186"/>
                    <a:pt x="317" y="186"/>
                  </a:cubicBezTo>
                  <a:cubicBezTo>
                    <a:pt x="316" y="186"/>
                    <a:pt x="316" y="186"/>
                    <a:pt x="316" y="186"/>
                  </a:cubicBezTo>
                  <a:cubicBezTo>
                    <a:pt x="316" y="186"/>
                    <a:pt x="316" y="186"/>
                    <a:pt x="316" y="186"/>
                  </a:cubicBezTo>
                  <a:cubicBezTo>
                    <a:pt x="316" y="185"/>
                    <a:pt x="316" y="185"/>
                    <a:pt x="316" y="185"/>
                  </a:cubicBezTo>
                  <a:cubicBezTo>
                    <a:pt x="316" y="185"/>
                    <a:pt x="316" y="185"/>
                    <a:pt x="316" y="185"/>
                  </a:cubicBezTo>
                  <a:cubicBezTo>
                    <a:pt x="315" y="185"/>
                    <a:pt x="315" y="185"/>
                    <a:pt x="315" y="185"/>
                  </a:cubicBezTo>
                  <a:cubicBezTo>
                    <a:pt x="315" y="185"/>
                    <a:pt x="315" y="185"/>
                    <a:pt x="315" y="185"/>
                  </a:cubicBezTo>
                  <a:cubicBezTo>
                    <a:pt x="315" y="185"/>
                    <a:pt x="315" y="185"/>
                    <a:pt x="315" y="185"/>
                  </a:cubicBezTo>
                  <a:cubicBezTo>
                    <a:pt x="315" y="184"/>
                    <a:pt x="315" y="184"/>
                    <a:pt x="315" y="184"/>
                  </a:cubicBezTo>
                  <a:cubicBezTo>
                    <a:pt x="315" y="184"/>
                    <a:pt x="315" y="184"/>
                    <a:pt x="315" y="184"/>
                  </a:cubicBezTo>
                  <a:cubicBezTo>
                    <a:pt x="315" y="184"/>
                    <a:pt x="315" y="184"/>
                    <a:pt x="315" y="184"/>
                  </a:cubicBezTo>
                  <a:cubicBezTo>
                    <a:pt x="315" y="184"/>
                    <a:pt x="315" y="184"/>
                    <a:pt x="315" y="184"/>
                  </a:cubicBezTo>
                  <a:cubicBezTo>
                    <a:pt x="314" y="183"/>
                    <a:pt x="314" y="183"/>
                    <a:pt x="314" y="183"/>
                  </a:cubicBezTo>
                  <a:cubicBezTo>
                    <a:pt x="314" y="183"/>
                    <a:pt x="314" y="183"/>
                    <a:pt x="314" y="183"/>
                  </a:cubicBezTo>
                  <a:cubicBezTo>
                    <a:pt x="311" y="182"/>
                    <a:pt x="311" y="182"/>
                    <a:pt x="311" y="182"/>
                  </a:cubicBezTo>
                  <a:cubicBezTo>
                    <a:pt x="311" y="182"/>
                    <a:pt x="311" y="182"/>
                    <a:pt x="311" y="182"/>
                  </a:cubicBezTo>
                  <a:cubicBezTo>
                    <a:pt x="310" y="181"/>
                    <a:pt x="310" y="181"/>
                    <a:pt x="310" y="181"/>
                  </a:cubicBezTo>
                  <a:cubicBezTo>
                    <a:pt x="308" y="180"/>
                    <a:pt x="308" y="180"/>
                    <a:pt x="308" y="180"/>
                  </a:cubicBezTo>
                  <a:cubicBezTo>
                    <a:pt x="307" y="179"/>
                    <a:pt x="307" y="179"/>
                    <a:pt x="307" y="179"/>
                  </a:cubicBezTo>
                  <a:cubicBezTo>
                    <a:pt x="305" y="179"/>
                    <a:pt x="303" y="179"/>
                    <a:pt x="300" y="179"/>
                  </a:cubicBezTo>
                  <a:cubicBezTo>
                    <a:pt x="298" y="177"/>
                    <a:pt x="298" y="177"/>
                    <a:pt x="298" y="177"/>
                  </a:cubicBezTo>
                  <a:cubicBezTo>
                    <a:pt x="297" y="178"/>
                    <a:pt x="297" y="178"/>
                    <a:pt x="297" y="178"/>
                  </a:cubicBezTo>
                  <a:cubicBezTo>
                    <a:pt x="297" y="178"/>
                    <a:pt x="297" y="178"/>
                    <a:pt x="297" y="178"/>
                  </a:cubicBezTo>
                  <a:cubicBezTo>
                    <a:pt x="297" y="178"/>
                    <a:pt x="297" y="178"/>
                    <a:pt x="297" y="178"/>
                  </a:cubicBezTo>
                  <a:cubicBezTo>
                    <a:pt x="296" y="179"/>
                    <a:pt x="296" y="179"/>
                    <a:pt x="296" y="179"/>
                  </a:cubicBezTo>
                  <a:cubicBezTo>
                    <a:pt x="295" y="179"/>
                    <a:pt x="295" y="179"/>
                    <a:pt x="295" y="179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2" y="181"/>
                    <a:pt x="292" y="181"/>
                    <a:pt x="292" y="181"/>
                  </a:cubicBezTo>
                  <a:cubicBezTo>
                    <a:pt x="289" y="183"/>
                    <a:pt x="289" y="183"/>
                    <a:pt x="289" y="183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6" y="186"/>
                    <a:pt x="286" y="186"/>
                    <a:pt x="286" y="186"/>
                  </a:cubicBezTo>
                  <a:cubicBezTo>
                    <a:pt x="286" y="187"/>
                    <a:pt x="286" y="187"/>
                    <a:pt x="286" y="187"/>
                  </a:cubicBezTo>
                  <a:cubicBezTo>
                    <a:pt x="286" y="188"/>
                    <a:pt x="286" y="188"/>
                    <a:pt x="286" y="188"/>
                  </a:cubicBezTo>
                  <a:cubicBezTo>
                    <a:pt x="286" y="189"/>
                    <a:pt x="286" y="189"/>
                    <a:pt x="286" y="189"/>
                  </a:cubicBezTo>
                  <a:cubicBezTo>
                    <a:pt x="285" y="190"/>
                    <a:pt x="285" y="190"/>
                    <a:pt x="285" y="190"/>
                  </a:cubicBezTo>
                  <a:cubicBezTo>
                    <a:pt x="285" y="191"/>
                    <a:pt x="285" y="191"/>
                    <a:pt x="285" y="191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287" y="191"/>
                    <a:pt x="287" y="191"/>
                    <a:pt x="287" y="191"/>
                  </a:cubicBezTo>
                  <a:cubicBezTo>
                    <a:pt x="287" y="191"/>
                    <a:pt x="287" y="191"/>
                    <a:pt x="287" y="191"/>
                  </a:cubicBezTo>
                  <a:cubicBezTo>
                    <a:pt x="287" y="191"/>
                    <a:pt x="287" y="191"/>
                    <a:pt x="287" y="191"/>
                  </a:cubicBezTo>
                  <a:cubicBezTo>
                    <a:pt x="287" y="192"/>
                    <a:pt x="287" y="192"/>
                    <a:pt x="287" y="192"/>
                  </a:cubicBezTo>
                  <a:cubicBezTo>
                    <a:pt x="287" y="192"/>
                    <a:pt x="287" y="192"/>
                    <a:pt x="287" y="192"/>
                  </a:cubicBezTo>
                  <a:cubicBezTo>
                    <a:pt x="285" y="192"/>
                    <a:pt x="285" y="192"/>
                    <a:pt x="285" y="192"/>
                  </a:cubicBezTo>
                  <a:cubicBezTo>
                    <a:pt x="283" y="196"/>
                    <a:pt x="283" y="196"/>
                    <a:pt x="283" y="196"/>
                  </a:cubicBezTo>
                  <a:cubicBezTo>
                    <a:pt x="283" y="196"/>
                    <a:pt x="283" y="196"/>
                    <a:pt x="283" y="196"/>
                  </a:cubicBezTo>
                  <a:cubicBezTo>
                    <a:pt x="283" y="197"/>
                    <a:pt x="283" y="197"/>
                    <a:pt x="283" y="197"/>
                  </a:cubicBezTo>
                  <a:cubicBezTo>
                    <a:pt x="284" y="198"/>
                    <a:pt x="284" y="198"/>
                    <a:pt x="284" y="198"/>
                  </a:cubicBezTo>
                  <a:cubicBezTo>
                    <a:pt x="284" y="198"/>
                    <a:pt x="284" y="198"/>
                    <a:pt x="284" y="198"/>
                  </a:cubicBezTo>
                  <a:cubicBezTo>
                    <a:pt x="284" y="199"/>
                    <a:pt x="284" y="199"/>
                    <a:pt x="284" y="199"/>
                  </a:cubicBezTo>
                  <a:cubicBezTo>
                    <a:pt x="284" y="200"/>
                    <a:pt x="284" y="200"/>
                    <a:pt x="284" y="200"/>
                  </a:cubicBezTo>
                  <a:cubicBezTo>
                    <a:pt x="284" y="200"/>
                    <a:pt x="284" y="200"/>
                    <a:pt x="284" y="200"/>
                  </a:cubicBezTo>
                  <a:cubicBezTo>
                    <a:pt x="284" y="201"/>
                    <a:pt x="284" y="201"/>
                    <a:pt x="284" y="201"/>
                  </a:cubicBezTo>
                  <a:cubicBezTo>
                    <a:pt x="284" y="202"/>
                    <a:pt x="284" y="202"/>
                    <a:pt x="284" y="202"/>
                  </a:cubicBezTo>
                  <a:cubicBezTo>
                    <a:pt x="284" y="202"/>
                    <a:pt x="284" y="202"/>
                    <a:pt x="284" y="202"/>
                  </a:cubicBezTo>
                  <a:cubicBezTo>
                    <a:pt x="284" y="203"/>
                    <a:pt x="284" y="203"/>
                    <a:pt x="284" y="203"/>
                  </a:cubicBezTo>
                  <a:cubicBezTo>
                    <a:pt x="284" y="203"/>
                    <a:pt x="284" y="203"/>
                    <a:pt x="284" y="203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5" y="204"/>
                    <a:pt x="285" y="204"/>
                    <a:pt x="285" y="204"/>
                  </a:cubicBezTo>
                  <a:cubicBezTo>
                    <a:pt x="285" y="203"/>
                    <a:pt x="285" y="203"/>
                    <a:pt x="285" y="203"/>
                  </a:cubicBezTo>
                  <a:cubicBezTo>
                    <a:pt x="286" y="203"/>
                    <a:pt x="286" y="203"/>
                    <a:pt x="286" y="203"/>
                  </a:cubicBezTo>
                  <a:cubicBezTo>
                    <a:pt x="286" y="203"/>
                    <a:pt x="286" y="203"/>
                    <a:pt x="286" y="203"/>
                  </a:cubicBezTo>
                  <a:cubicBezTo>
                    <a:pt x="287" y="203"/>
                    <a:pt x="287" y="203"/>
                    <a:pt x="287" y="203"/>
                  </a:cubicBezTo>
                  <a:cubicBezTo>
                    <a:pt x="287" y="204"/>
                    <a:pt x="287" y="204"/>
                    <a:pt x="287" y="204"/>
                  </a:cubicBezTo>
                  <a:cubicBezTo>
                    <a:pt x="285" y="205"/>
                    <a:pt x="285" y="205"/>
                    <a:pt x="285" y="205"/>
                  </a:cubicBezTo>
                  <a:cubicBezTo>
                    <a:pt x="284" y="205"/>
                    <a:pt x="284" y="205"/>
                    <a:pt x="284" y="205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5" y="207"/>
                    <a:pt x="285" y="207"/>
                    <a:pt x="285" y="207"/>
                  </a:cubicBezTo>
                  <a:cubicBezTo>
                    <a:pt x="286" y="206"/>
                    <a:pt x="288" y="206"/>
                    <a:pt x="290" y="206"/>
                  </a:cubicBezTo>
                  <a:cubicBezTo>
                    <a:pt x="290" y="206"/>
                    <a:pt x="290" y="206"/>
                    <a:pt x="290" y="206"/>
                  </a:cubicBezTo>
                  <a:cubicBezTo>
                    <a:pt x="291" y="204"/>
                    <a:pt x="291" y="204"/>
                    <a:pt x="291" y="204"/>
                  </a:cubicBezTo>
                  <a:cubicBezTo>
                    <a:pt x="291" y="203"/>
                    <a:pt x="291" y="203"/>
                    <a:pt x="291" y="203"/>
                  </a:cubicBezTo>
                  <a:cubicBezTo>
                    <a:pt x="291" y="203"/>
                    <a:pt x="291" y="203"/>
                    <a:pt x="291" y="203"/>
                  </a:cubicBezTo>
                  <a:cubicBezTo>
                    <a:pt x="291" y="203"/>
                    <a:pt x="291" y="203"/>
                    <a:pt x="291" y="203"/>
                  </a:cubicBezTo>
                  <a:cubicBezTo>
                    <a:pt x="292" y="203"/>
                    <a:pt x="292" y="203"/>
                    <a:pt x="292" y="203"/>
                  </a:cubicBezTo>
                  <a:cubicBezTo>
                    <a:pt x="292" y="203"/>
                    <a:pt x="292" y="203"/>
                    <a:pt x="292" y="203"/>
                  </a:cubicBezTo>
                  <a:cubicBezTo>
                    <a:pt x="293" y="203"/>
                    <a:pt x="293" y="203"/>
                    <a:pt x="293" y="203"/>
                  </a:cubicBezTo>
                  <a:cubicBezTo>
                    <a:pt x="293" y="203"/>
                    <a:pt x="293" y="203"/>
                    <a:pt x="293" y="203"/>
                  </a:cubicBezTo>
                  <a:cubicBezTo>
                    <a:pt x="293" y="202"/>
                    <a:pt x="293" y="202"/>
                    <a:pt x="293" y="202"/>
                  </a:cubicBezTo>
                  <a:cubicBezTo>
                    <a:pt x="294" y="201"/>
                    <a:pt x="294" y="201"/>
                    <a:pt x="294" y="201"/>
                  </a:cubicBezTo>
                  <a:cubicBezTo>
                    <a:pt x="294" y="201"/>
                    <a:pt x="294" y="201"/>
                    <a:pt x="294" y="201"/>
                  </a:cubicBezTo>
                  <a:cubicBezTo>
                    <a:pt x="294" y="201"/>
                    <a:pt x="294" y="201"/>
                    <a:pt x="294" y="201"/>
                  </a:cubicBezTo>
                  <a:cubicBezTo>
                    <a:pt x="294" y="200"/>
                    <a:pt x="294" y="200"/>
                    <a:pt x="294" y="200"/>
                  </a:cubicBezTo>
                  <a:cubicBezTo>
                    <a:pt x="294" y="200"/>
                    <a:pt x="294" y="200"/>
                    <a:pt x="294" y="200"/>
                  </a:cubicBezTo>
                  <a:cubicBezTo>
                    <a:pt x="294" y="199"/>
                    <a:pt x="294" y="199"/>
                    <a:pt x="294" y="199"/>
                  </a:cubicBezTo>
                  <a:cubicBezTo>
                    <a:pt x="294" y="199"/>
                    <a:pt x="294" y="199"/>
                    <a:pt x="294" y="199"/>
                  </a:cubicBezTo>
                  <a:cubicBezTo>
                    <a:pt x="294" y="199"/>
                    <a:pt x="294" y="199"/>
                    <a:pt x="294" y="199"/>
                  </a:cubicBezTo>
                  <a:cubicBezTo>
                    <a:pt x="294" y="199"/>
                    <a:pt x="294" y="199"/>
                    <a:pt x="294" y="199"/>
                  </a:cubicBezTo>
                  <a:cubicBezTo>
                    <a:pt x="294" y="199"/>
                    <a:pt x="294" y="199"/>
                    <a:pt x="294" y="199"/>
                  </a:cubicBezTo>
                  <a:cubicBezTo>
                    <a:pt x="294" y="198"/>
                    <a:pt x="294" y="198"/>
                    <a:pt x="294" y="198"/>
                  </a:cubicBezTo>
                  <a:cubicBezTo>
                    <a:pt x="295" y="198"/>
                    <a:pt x="295" y="198"/>
                    <a:pt x="295" y="198"/>
                  </a:cubicBezTo>
                  <a:cubicBezTo>
                    <a:pt x="295" y="198"/>
                    <a:pt x="295" y="198"/>
                    <a:pt x="295" y="198"/>
                  </a:cubicBezTo>
                  <a:cubicBezTo>
                    <a:pt x="295" y="197"/>
                    <a:pt x="295" y="197"/>
                    <a:pt x="295" y="197"/>
                  </a:cubicBezTo>
                  <a:cubicBezTo>
                    <a:pt x="295" y="197"/>
                    <a:pt x="295" y="197"/>
                    <a:pt x="295" y="197"/>
                  </a:cubicBezTo>
                  <a:cubicBezTo>
                    <a:pt x="295" y="197"/>
                    <a:pt x="295" y="197"/>
                    <a:pt x="295" y="197"/>
                  </a:cubicBezTo>
                  <a:cubicBezTo>
                    <a:pt x="295" y="197"/>
                    <a:pt x="295" y="197"/>
                    <a:pt x="295" y="197"/>
                  </a:cubicBezTo>
                  <a:cubicBezTo>
                    <a:pt x="295" y="197"/>
                    <a:pt x="295" y="197"/>
                    <a:pt x="295" y="197"/>
                  </a:cubicBezTo>
                  <a:cubicBezTo>
                    <a:pt x="295" y="197"/>
                    <a:pt x="295" y="197"/>
                    <a:pt x="295" y="197"/>
                  </a:cubicBezTo>
                  <a:cubicBezTo>
                    <a:pt x="295" y="197"/>
                    <a:pt x="295" y="197"/>
                    <a:pt x="295" y="197"/>
                  </a:cubicBezTo>
                  <a:cubicBezTo>
                    <a:pt x="295" y="197"/>
                    <a:pt x="295" y="197"/>
                    <a:pt x="295" y="197"/>
                  </a:cubicBezTo>
                  <a:cubicBezTo>
                    <a:pt x="295" y="197"/>
                    <a:pt x="295" y="197"/>
                    <a:pt x="295" y="197"/>
                  </a:cubicBezTo>
                  <a:cubicBezTo>
                    <a:pt x="295" y="197"/>
                    <a:pt x="295" y="197"/>
                    <a:pt x="295" y="197"/>
                  </a:cubicBezTo>
                  <a:cubicBezTo>
                    <a:pt x="295" y="197"/>
                    <a:pt x="295" y="197"/>
                    <a:pt x="295" y="197"/>
                  </a:cubicBezTo>
                  <a:cubicBezTo>
                    <a:pt x="295" y="198"/>
                    <a:pt x="295" y="198"/>
                    <a:pt x="295" y="198"/>
                  </a:cubicBezTo>
                  <a:cubicBezTo>
                    <a:pt x="295" y="198"/>
                    <a:pt x="295" y="198"/>
                    <a:pt x="295" y="198"/>
                  </a:cubicBezTo>
                  <a:cubicBezTo>
                    <a:pt x="295" y="199"/>
                    <a:pt x="295" y="199"/>
                    <a:pt x="295" y="199"/>
                  </a:cubicBezTo>
                  <a:cubicBezTo>
                    <a:pt x="295" y="199"/>
                    <a:pt x="295" y="199"/>
                    <a:pt x="295" y="199"/>
                  </a:cubicBezTo>
                  <a:cubicBezTo>
                    <a:pt x="295" y="200"/>
                    <a:pt x="295" y="200"/>
                    <a:pt x="295" y="200"/>
                  </a:cubicBezTo>
                  <a:cubicBezTo>
                    <a:pt x="295" y="200"/>
                    <a:pt x="295" y="200"/>
                    <a:pt x="295" y="200"/>
                  </a:cubicBezTo>
                  <a:cubicBezTo>
                    <a:pt x="295" y="200"/>
                    <a:pt x="295" y="200"/>
                    <a:pt x="295" y="200"/>
                  </a:cubicBezTo>
                  <a:cubicBezTo>
                    <a:pt x="295" y="200"/>
                    <a:pt x="295" y="200"/>
                    <a:pt x="295" y="200"/>
                  </a:cubicBezTo>
                  <a:cubicBezTo>
                    <a:pt x="295" y="200"/>
                    <a:pt x="295" y="200"/>
                    <a:pt x="295" y="200"/>
                  </a:cubicBezTo>
                  <a:cubicBezTo>
                    <a:pt x="295" y="201"/>
                    <a:pt x="295" y="201"/>
                    <a:pt x="295" y="201"/>
                  </a:cubicBezTo>
                  <a:cubicBezTo>
                    <a:pt x="295" y="201"/>
                    <a:pt x="295" y="201"/>
                    <a:pt x="295" y="201"/>
                  </a:cubicBezTo>
                  <a:cubicBezTo>
                    <a:pt x="295" y="202"/>
                    <a:pt x="295" y="202"/>
                    <a:pt x="295" y="202"/>
                  </a:cubicBezTo>
                  <a:cubicBezTo>
                    <a:pt x="294" y="202"/>
                    <a:pt x="294" y="202"/>
                    <a:pt x="294" y="202"/>
                  </a:cubicBezTo>
                  <a:cubicBezTo>
                    <a:pt x="294" y="204"/>
                    <a:pt x="294" y="204"/>
                    <a:pt x="294" y="204"/>
                  </a:cubicBezTo>
                  <a:cubicBezTo>
                    <a:pt x="294" y="204"/>
                    <a:pt x="294" y="204"/>
                    <a:pt x="294" y="204"/>
                  </a:cubicBezTo>
                  <a:cubicBezTo>
                    <a:pt x="293" y="204"/>
                    <a:pt x="293" y="204"/>
                    <a:pt x="293" y="204"/>
                  </a:cubicBezTo>
                  <a:cubicBezTo>
                    <a:pt x="293" y="205"/>
                    <a:pt x="293" y="205"/>
                    <a:pt x="293" y="205"/>
                  </a:cubicBezTo>
                  <a:cubicBezTo>
                    <a:pt x="293" y="205"/>
                    <a:pt x="293" y="205"/>
                    <a:pt x="293" y="205"/>
                  </a:cubicBezTo>
                  <a:cubicBezTo>
                    <a:pt x="293" y="205"/>
                    <a:pt x="293" y="205"/>
                    <a:pt x="293" y="205"/>
                  </a:cubicBezTo>
                  <a:cubicBezTo>
                    <a:pt x="293" y="205"/>
                    <a:pt x="293" y="205"/>
                    <a:pt x="293" y="205"/>
                  </a:cubicBezTo>
                  <a:cubicBezTo>
                    <a:pt x="293" y="205"/>
                    <a:pt x="293" y="205"/>
                    <a:pt x="293" y="205"/>
                  </a:cubicBezTo>
                  <a:cubicBezTo>
                    <a:pt x="293" y="205"/>
                    <a:pt x="293" y="205"/>
                    <a:pt x="293" y="205"/>
                  </a:cubicBezTo>
                  <a:cubicBezTo>
                    <a:pt x="293" y="206"/>
                    <a:pt x="293" y="206"/>
                    <a:pt x="293" y="206"/>
                  </a:cubicBezTo>
                  <a:cubicBezTo>
                    <a:pt x="293" y="207"/>
                    <a:pt x="293" y="207"/>
                    <a:pt x="293" y="207"/>
                  </a:cubicBezTo>
                  <a:cubicBezTo>
                    <a:pt x="293" y="207"/>
                    <a:pt x="293" y="207"/>
                    <a:pt x="293" y="207"/>
                  </a:cubicBezTo>
                  <a:cubicBezTo>
                    <a:pt x="293" y="207"/>
                    <a:pt x="293" y="207"/>
                    <a:pt x="293" y="207"/>
                  </a:cubicBezTo>
                  <a:cubicBezTo>
                    <a:pt x="293" y="208"/>
                    <a:pt x="293" y="208"/>
                    <a:pt x="293" y="208"/>
                  </a:cubicBezTo>
                  <a:cubicBezTo>
                    <a:pt x="294" y="208"/>
                    <a:pt x="294" y="208"/>
                    <a:pt x="294" y="208"/>
                  </a:cubicBezTo>
                  <a:cubicBezTo>
                    <a:pt x="295" y="207"/>
                    <a:pt x="297" y="206"/>
                    <a:pt x="299" y="205"/>
                  </a:cubicBezTo>
                  <a:cubicBezTo>
                    <a:pt x="298" y="205"/>
                    <a:pt x="298" y="205"/>
                    <a:pt x="298" y="205"/>
                  </a:cubicBezTo>
                  <a:cubicBezTo>
                    <a:pt x="298" y="206"/>
                    <a:pt x="298" y="206"/>
                    <a:pt x="298" y="206"/>
                  </a:cubicBezTo>
                  <a:cubicBezTo>
                    <a:pt x="298" y="206"/>
                    <a:pt x="298" y="206"/>
                    <a:pt x="298" y="206"/>
                  </a:cubicBezTo>
                  <a:cubicBezTo>
                    <a:pt x="298" y="206"/>
                    <a:pt x="298" y="206"/>
                    <a:pt x="298" y="206"/>
                  </a:cubicBezTo>
                  <a:cubicBezTo>
                    <a:pt x="299" y="206"/>
                    <a:pt x="299" y="206"/>
                    <a:pt x="299" y="206"/>
                  </a:cubicBezTo>
                  <a:cubicBezTo>
                    <a:pt x="299" y="204"/>
                    <a:pt x="299" y="204"/>
                    <a:pt x="299" y="204"/>
                  </a:cubicBezTo>
                  <a:cubicBezTo>
                    <a:pt x="299" y="204"/>
                    <a:pt x="299" y="204"/>
                    <a:pt x="299" y="204"/>
                  </a:cubicBezTo>
                  <a:cubicBezTo>
                    <a:pt x="299" y="204"/>
                    <a:pt x="299" y="204"/>
                    <a:pt x="299" y="204"/>
                  </a:cubicBezTo>
                  <a:cubicBezTo>
                    <a:pt x="300" y="202"/>
                    <a:pt x="300" y="202"/>
                    <a:pt x="300" y="202"/>
                  </a:cubicBezTo>
                  <a:cubicBezTo>
                    <a:pt x="300" y="201"/>
                    <a:pt x="300" y="201"/>
                    <a:pt x="300" y="201"/>
                  </a:cubicBezTo>
                  <a:cubicBezTo>
                    <a:pt x="301" y="199"/>
                    <a:pt x="301" y="199"/>
                    <a:pt x="301" y="199"/>
                  </a:cubicBezTo>
                  <a:cubicBezTo>
                    <a:pt x="301" y="199"/>
                    <a:pt x="301" y="199"/>
                    <a:pt x="301" y="199"/>
                  </a:cubicBezTo>
                  <a:cubicBezTo>
                    <a:pt x="301" y="199"/>
                    <a:pt x="301" y="199"/>
                    <a:pt x="301" y="199"/>
                  </a:cubicBezTo>
                  <a:cubicBezTo>
                    <a:pt x="301" y="199"/>
                    <a:pt x="301" y="199"/>
                    <a:pt x="301" y="199"/>
                  </a:cubicBezTo>
                  <a:cubicBezTo>
                    <a:pt x="301" y="199"/>
                    <a:pt x="301" y="199"/>
                    <a:pt x="301" y="199"/>
                  </a:cubicBezTo>
                  <a:cubicBezTo>
                    <a:pt x="301" y="199"/>
                    <a:pt x="301" y="199"/>
                    <a:pt x="301" y="199"/>
                  </a:cubicBezTo>
                  <a:cubicBezTo>
                    <a:pt x="301" y="198"/>
                    <a:pt x="301" y="198"/>
                    <a:pt x="301" y="198"/>
                  </a:cubicBezTo>
                  <a:cubicBezTo>
                    <a:pt x="301" y="198"/>
                    <a:pt x="301" y="198"/>
                    <a:pt x="301" y="198"/>
                  </a:cubicBezTo>
                  <a:cubicBezTo>
                    <a:pt x="301" y="198"/>
                    <a:pt x="301" y="198"/>
                    <a:pt x="301" y="198"/>
                  </a:cubicBezTo>
                  <a:cubicBezTo>
                    <a:pt x="301" y="197"/>
                    <a:pt x="301" y="197"/>
                    <a:pt x="301" y="197"/>
                  </a:cubicBezTo>
                  <a:cubicBezTo>
                    <a:pt x="301" y="197"/>
                    <a:pt x="301" y="197"/>
                    <a:pt x="301" y="197"/>
                  </a:cubicBezTo>
                  <a:cubicBezTo>
                    <a:pt x="301" y="197"/>
                    <a:pt x="301" y="197"/>
                    <a:pt x="301" y="197"/>
                  </a:cubicBezTo>
                  <a:cubicBezTo>
                    <a:pt x="301" y="196"/>
                    <a:pt x="301" y="196"/>
                    <a:pt x="301" y="196"/>
                  </a:cubicBezTo>
                  <a:cubicBezTo>
                    <a:pt x="301" y="196"/>
                    <a:pt x="301" y="196"/>
                    <a:pt x="301" y="196"/>
                  </a:cubicBezTo>
                  <a:cubicBezTo>
                    <a:pt x="301" y="195"/>
                    <a:pt x="301" y="195"/>
                    <a:pt x="301" y="195"/>
                  </a:cubicBezTo>
                  <a:cubicBezTo>
                    <a:pt x="301" y="195"/>
                    <a:pt x="301" y="195"/>
                    <a:pt x="301" y="195"/>
                  </a:cubicBezTo>
                  <a:cubicBezTo>
                    <a:pt x="301" y="195"/>
                    <a:pt x="301" y="195"/>
                    <a:pt x="301" y="195"/>
                  </a:cubicBezTo>
                  <a:cubicBezTo>
                    <a:pt x="301" y="195"/>
                    <a:pt x="301" y="195"/>
                    <a:pt x="301" y="195"/>
                  </a:cubicBezTo>
                  <a:cubicBezTo>
                    <a:pt x="301" y="194"/>
                    <a:pt x="301" y="194"/>
                    <a:pt x="301" y="194"/>
                  </a:cubicBezTo>
                  <a:cubicBezTo>
                    <a:pt x="301" y="194"/>
                    <a:pt x="301" y="194"/>
                    <a:pt x="301" y="194"/>
                  </a:cubicBezTo>
                  <a:cubicBezTo>
                    <a:pt x="301" y="194"/>
                    <a:pt x="301" y="194"/>
                    <a:pt x="301" y="194"/>
                  </a:cubicBezTo>
                  <a:cubicBezTo>
                    <a:pt x="301" y="194"/>
                    <a:pt x="301" y="194"/>
                    <a:pt x="301" y="194"/>
                  </a:cubicBezTo>
                  <a:cubicBezTo>
                    <a:pt x="301" y="193"/>
                    <a:pt x="301" y="193"/>
                    <a:pt x="301" y="193"/>
                  </a:cubicBezTo>
                  <a:cubicBezTo>
                    <a:pt x="301" y="193"/>
                    <a:pt x="301" y="193"/>
                    <a:pt x="301" y="193"/>
                  </a:cubicBezTo>
                  <a:cubicBezTo>
                    <a:pt x="301" y="193"/>
                    <a:pt x="301" y="193"/>
                    <a:pt x="301" y="193"/>
                  </a:cubicBezTo>
                  <a:cubicBezTo>
                    <a:pt x="301" y="192"/>
                    <a:pt x="301" y="192"/>
                    <a:pt x="301" y="192"/>
                  </a:cubicBezTo>
                  <a:cubicBezTo>
                    <a:pt x="301" y="192"/>
                    <a:pt x="301" y="192"/>
                    <a:pt x="301" y="192"/>
                  </a:cubicBezTo>
                  <a:cubicBezTo>
                    <a:pt x="301" y="191"/>
                    <a:pt x="301" y="191"/>
                    <a:pt x="301" y="191"/>
                  </a:cubicBezTo>
                  <a:cubicBezTo>
                    <a:pt x="301" y="191"/>
                    <a:pt x="301" y="191"/>
                    <a:pt x="301" y="191"/>
                  </a:cubicBezTo>
                  <a:cubicBezTo>
                    <a:pt x="302" y="190"/>
                    <a:pt x="302" y="190"/>
                    <a:pt x="302" y="190"/>
                  </a:cubicBezTo>
                  <a:cubicBezTo>
                    <a:pt x="302" y="188"/>
                    <a:pt x="302" y="188"/>
                    <a:pt x="302" y="188"/>
                  </a:cubicBezTo>
                  <a:cubicBezTo>
                    <a:pt x="302" y="188"/>
                    <a:pt x="302" y="188"/>
                    <a:pt x="302" y="188"/>
                  </a:cubicBezTo>
                  <a:cubicBezTo>
                    <a:pt x="302" y="188"/>
                    <a:pt x="302" y="188"/>
                    <a:pt x="302" y="188"/>
                  </a:cubicBezTo>
                  <a:cubicBezTo>
                    <a:pt x="302" y="189"/>
                    <a:pt x="302" y="189"/>
                    <a:pt x="302" y="189"/>
                  </a:cubicBezTo>
                  <a:cubicBezTo>
                    <a:pt x="302" y="189"/>
                    <a:pt x="302" y="189"/>
                    <a:pt x="302" y="189"/>
                  </a:cubicBezTo>
                  <a:cubicBezTo>
                    <a:pt x="302" y="190"/>
                    <a:pt x="302" y="190"/>
                    <a:pt x="302" y="190"/>
                  </a:cubicBezTo>
                  <a:cubicBezTo>
                    <a:pt x="302" y="191"/>
                    <a:pt x="302" y="191"/>
                    <a:pt x="302" y="191"/>
                  </a:cubicBezTo>
                  <a:cubicBezTo>
                    <a:pt x="302" y="192"/>
                    <a:pt x="302" y="192"/>
                    <a:pt x="302" y="192"/>
                  </a:cubicBezTo>
                  <a:cubicBezTo>
                    <a:pt x="302" y="192"/>
                    <a:pt x="302" y="192"/>
                    <a:pt x="302" y="192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4"/>
                    <a:pt x="302" y="194"/>
                    <a:pt x="302" y="194"/>
                  </a:cubicBezTo>
                  <a:cubicBezTo>
                    <a:pt x="302" y="195"/>
                    <a:pt x="302" y="195"/>
                    <a:pt x="302" y="195"/>
                  </a:cubicBezTo>
                  <a:cubicBezTo>
                    <a:pt x="302" y="195"/>
                    <a:pt x="302" y="195"/>
                    <a:pt x="302" y="195"/>
                  </a:cubicBezTo>
                  <a:cubicBezTo>
                    <a:pt x="302" y="196"/>
                    <a:pt x="302" y="196"/>
                    <a:pt x="302" y="196"/>
                  </a:cubicBezTo>
                  <a:cubicBezTo>
                    <a:pt x="302" y="196"/>
                    <a:pt x="302" y="196"/>
                    <a:pt x="302" y="196"/>
                  </a:cubicBezTo>
                  <a:cubicBezTo>
                    <a:pt x="302" y="196"/>
                    <a:pt x="302" y="196"/>
                    <a:pt x="302" y="196"/>
                  </a:cubicBezTo>
                  <a:cubicBezTo>
                    <a:pt x="302" y="196"/>
                    <a:pt x="302" y="196"/>
                    <a:pt x="302" y="196"/>
                  </a:cubicBezTo>
                  <a:cubicBezTo>
                    <a:pt x="302" y="196"/>
                    <a:pt x="302" y="196"/>
                    <a:pt x="302" y="196"/>
                  </a:cubicBezTo>
                  <a:cubicBezTo>
                    <a:pt x="302" y="196"/>
                    <a:pt x="302" y="196"/>
                    <a:pt x="302" y="196"/>
                  </a:cubicBezTo>
                  <a:cubicBezTo>
                    <a:pt x="302" y="197"/>
                    <a:pt x="302" y="197"/>
                    <a:pt x="302" y="197"/>
                  </a:cubicBezTo>
                  <a:cubicBezTo>
                    <a:pt x="302" y="197"/>
                    <a:pt x="302" y="197"/>
                    <a:pt x="302" y="197"/>
                  </a:cubicBezTo>
                  <a:cubicBezTo>
                    <a:pt x="303" y="197"/>
                    <a:pt x="303" y="197"/>
                    <a:pt x="303" y="197"/>
                  </a:cubicBezTo>
                  <a:cubicBezTo>
                    <a:pt x="303" y="197"/>
                    <a:pt x="303" y="197"/>
                    <a:pt x="303" y="197"/>
                  </a:cubicBezTo>
                  <a:cubicBezTo>
                    <a:pt x="303" y="196"/>
                    <a:pt x="303" y="196"/>
                    <a:pt x="303" y="196"/>
                  </a:cubicBezTo>
                  <a:cubicBezTo>
                    <a:pt x="303" y="196"/>
                    <a:pt x="303" y="196"/>
                    <a:pt x="303" y="196"/>
                  </a:cubicBezTo>
                  <a:cubicBezTo>
                    <a:pt x="303" y="196"/>
                    <a:pt x="303" y="196"/>
                    <a:pt x="303" y="196"/>
                  </a:cubicBezTo>
                  <a:cubicBezTo>
                    <a:pt x="303" y="196"/>
                    <a:pt x="303" y="196"/>
                    <a:pt x="303" y="196"/>
                  </a:cubicBezTo>
                  <a:cubicBezTo>
                    <a:pt x="304" y="196"/>
                    <a:pt x="304" y="196"/>
                    <a:pt x="304" y="196"/>
                  </a:cubicBezTo>
                  <a:cubicBezTo>
                    <a:pt x="304" y="196"/>
                    <a:pt x="304" y="196"/>
                    <a:pt x="304" y="196"/>
                  </a:cubicBezTo>
                  <a:cubicBezTo>
                    <a:pt x="304" y="197"/>
                    <a:pt x="304" y="197"/>
                    <a:pt x="304" y="197"/>
                  </a:cubicBezTo>
                  <a:cubicBezTo>
                    <a:pt x="302" y="198"/>
                    <a:pt x="302" y="198"/>
                    <a:pt x="302" y="198"/>
                  </a:cubicBezTo>
                  <a:cubicBezTo>
                    <a:pt x="302" y="198"/>
                    <a:pt x="302" y="198"/>
                    <a:pt x="302" y="198"/>
                  </a:cubicBezTo>
                  <a:cubicBezTo>
                    <a:pt x="302" y="199"/>
                    <a:pt x="302" y="199"/>
                    <a:pt x="302" y="199"/>
                  </a:cubicBezTo>
                  <a:cubicBezTo>
                    <a:pt x="302" y="199"/>
                    <a:pt x="302" y="199"/>
                    <a:pt x="302" y="199"/>
                  </a:cubicBezTo>
                  <a:cubicBezTo>
                    <a:pt x="302" y="200"/>
                    <a:pt x="302" y="200"/>
                    <a:pt x="302" y="200"/>
                  </a:cubicBezTo>
                  <a:cubicBezTo>
                    <a:pt x="302" y="200"/>
                    <a:pt x="302" y="200"/>
                    <a:pt x="302" y="200"/>
                  </a:cubicBezTo>
                  <a:cubicBezTo>
                    <a:pt x="302" y="201"/>
                    <a:pt x="302" y="201"/>
                    <a:pt x="302" y="201"/>
                  </a:cubicBezTo>
                  <a:cubicBezTo>
                    <a:pt x="302" y="202"/>
                    <a:pt x="302" y="202"/>
                    <a:pt x="302" y="202"/>
                  </a:cubicBezTo>
                  <a:cubicBezTo>
                    <a:pt x="302" y="202"/>
                    <a:pt x="302" y="202"/>
                    <a:pt x="302" y="202"/>
                  </a:cubicBezTo>
                  <a:cubicBezTo>
                    <a:pt x="303" y="201"/>
                    <a:pt x="303" y="201"/>
                    <a:pt x="303" y="201"/>
                  </a:cubicBezTo>
                  <a:cubicBezTo>
                    <a:pt x="305" y="201"/>
                    <a:pt x="305" y="201"/>
                    <a:pt x="305" y="201"/>
                  </a:cubicBezTo>
                  <a:cubicBezTo>
                    <a:pt x="307" y="202"/>
                    <a:pt x="307" y="202"/>
                    <a:pt x="307" y="202"/>
                  </a:cubicBezTo>
                  <a:cubicBezTo>
                    <a:pt x="308" y="202"/>
                    <a:pt x="308" y="202"/>
                    <a:pt x="308" y="202"/>
                  </a:cubicBezTo>
                  <a:cubicBezTo>
                    <a:pt x="308" y="202"/>
                    <a:pt x="308" y="202"/>
                    <a:pt x="308" y="202"/>
                  </a:cubicBezTo>
                  <a:cubicBezTo>
                    <a:pt x="307" y="203"/>
                    <a:pt x="307" y="203"/>
                    <a:pt x="307" y="203"/>
                  </a:cubicBezTo>
                  <a:cubicBezTo>
                    <a:pt x="306" y="202"/>
                    <a:pt x="306" y="202"/>
                    <a:pt x="306" y="202"/>
                  </a:cubicBezTo>
                  <a:cubicBezTo>
                    <a:pt x="304" y="202"/>
                    <a:pt x="304" y="202"/>
                    <a:pt x="304" y="202"/>
                  </a:cubicBezTo>
                  <a:cubicBezTo>
                    <a:pt x="303" y="203"/>
                    <a:pt x="303" y="203"/>
                    <a:pt x="303" y="203"/>
                  </a:cubicBezTo>
                  <a:cubicBezTo>
                    <a:pt x="301" y="203"/>
                    <a:pt x="301" y="203"/>
                    <a:pt x="301" y="203"/>
                  </a:cubicBezTo>
                  <a:cubicBezTo>
                    <a:pt x="301" y="203"/>
                    <a:pt x="301" y="203"/>
                    <a:pt x="301" y="203"/>
                  </a:cubicBezTo>
                  <a:cubicBezTo>
                    <a:pt x="301" y="203"/>
                    <a:pt x="301" y="203"/>
                    <a:pt x="301" y="203"/>
                  </a:cubicBezTo>
                  <a:cubicBezTo>
                    <a:pt x="302" y="203"/>
                    <a:pt x="302" y="203"/>
                    <a:pt x="302" y="203"/>
                  </a:cubicBezTo>
                  <a:cubicBezTo>
                    <a:pt x="302" y="203"/>
                    <a:pt x="302" y="203"/>
                    <a:pt x="302" y="203"/>
                  </a:cubicBezTo>
                  <a:cubicBezTo>
                    <a:pt x="302" y="203"/>
                    <a:pt x="302" y="203"/>
                    <a:pt x="302" y="203"/>
                  </a:cubicBezTo>
                  <a:cubicBezTo>
                    <a:pt x="302" y="204"/>
                    <a:pt x="302" y="204"/>
                    <a:pt x="302" y="204"/>
                  </a:cubicBezTo>
                  <a:cubicBezTo>
                    <a:pt x="301" y="205"/>
                    <a:pt x="301" y="205"/>
                    <a:pt x="301" y="205"/>
                  </a:cubicBezTo>
                  <a:cubicBezTo>
                    <a:pt x="303" y="207"/>
                    <a:pt x="303" y="207"/>
                    <a:pt x="303" y="207"/>
                  </a:cubicBezTo>
                  <a:cubicBezTo>
                    <a:pt x="304" y="206"/>
                    <a:pt x="304" y="206"/>
                    <a:pt x="304" y="206"/>
                  </a:cubicBezTo>
                  <a:cubicBezTo>
                    <a:pt x="305" y="206"/>
                    <a:pt x="305" y="206"/>
                    <a:pt x="305" y="206"/>
                  </a:cubicBezTo>
                  <a:cubicBezTo>
                    <a:pt x="307" y="205"/>
                    <a:pt x="307" y="205"/>
                    <a:pt x="307" y="205"/>
                  </a:cubicBezTo>
                  <a:cubicBezTo>
                    <a:pt x="307" y="206"/>
                    <a:pt x="307" y="206"/>
                    <a:pt x="307" y="206"/>
                  </a:cubicBezTo>
                  <a:cubicBezTo>
                    <a:pt x="305" y="206"/>
                    <a:pt x="305" y="206"/>
                    <a:pt x="305" y="206"/>
                  </a:cubicBezTo>
                  <a:cubicBezTo>
                    <a:pt x="305" y="206"/>
                    <a:pt x="305" y="206"/>
                    <a:pt x="305" y="206"/>
                  </a:cubicBezTo>
                  <a:cubicBezTo>
                    <a:pt x="304" y="207"/>
                    <a:pt x="304" y="207"/>
                    <a:pt x="304" y="207"/>
                  </a:cubicBezTo>
                  <a:cubicBezTo>
                    <a:pt x="304" y="207"/>
                    <a:pt x="304" y="207"/>
                    <a:pt x="304" y="207"/>
                  </a:cubicBezTo>
                  <a:cubicBezTo>
                    <a:pt x="303" y="207"/>
                    <a:pt x="303" y="207"/>
                    <a:pt x="303" y="207"/>
                  </a:cubicBezTo>
                  <a:cubicBezTo>
                    <a:pt x="302" y="207"/>
                    <a:pt x="302" y="207"/>
                    <a:pt x="302" y="207"/>
                  </a:cubicBezTo>
                  <a:cubicBezTo>
                    <a:pt x="302" y="207"/>
                    <a:pt x="302" y="207"/>
                    <a:pt x="302" y="207"/>
                  </a:cubicBezTo>
                  <a:cubicBezTo>
                    <a:pt x="300" y="208"/>
                    <a:pt x="299" y="210"/>
                    <a:pt x="298" y="211"/>
                  </a:cubicBezTo>
                  <a:cubicBezTo>
                    <a:pt x="298" y="211"/>
                    <a:pt x="298" y="211"/>
                    <a:pt x="298" y="211"/>
                  </a:cubicBezTo>
                  <a:cubicBezTo>
                    <a:pt x="298" y="212"/>
                    <a:pt x="298" y="212"/>
                    <a:pt x="298" y="212"/>
                  </a:cubicBezTo>
                  <a:cubicBezTo>
                    <a:pt x="299" y="212"/>
                    <a:pt x="299" y="212"/>
                    <a:pt x="299" y="212"/>
                  </a:cubicBezTo>
                  <a:cubicBezTo>
                    <a:pt x="299" y="212"/>
                    <a:pt x="299" y="212"/>
                    <a:pt x="299" y="212"/>
                  </a:cubicBezTo>
                  <a:cubicBezTo>
                    <a:pt x="299" y="212"/>
                    <a:pt x="299" y="212"/>
                    <a:pt x="299" y="212"/>
                  </a:cubicBezTo>
                  <a:cubicBezTo>
                    <a:pt x="299" y="213"/>
                    <a:pt x="299" y="213"/>
                    <a:pt x="299" y="213"/>
                  </a:cubicBezTo>
                  <a:cubicBezTo>
                    <a:pt x="299" y="213"/>
                    <a:pt x="299" y="213"/>
                    <a:pt x="299" y="213"/>
                  </a:cubicBezTo>
                  <a:cubicBezTo>
                    <a:pt x="300" y="213"/>
                    <a:pt x="300" y="213"/>
                    <a:pt x="300" y="213"/>
                  </a:cubicBezTo>
                  <a:cubicBezTo>
                    <a:pt x="300" y="213"/>
                    <a:pt x="300" y="213"/>
                    <a:pt x="300" y="213"/>
                  </a:cubicBezTo>
                  <a:cubicBezTo>
                    <a:pt x="300" y="213"/>
                    <a:pt x="300" y="213"/>
                    <a:pt x="300" y="213"/>
                  </a:cubicBezTo>
                  <a:cubicBezTo>
                    <a:pt x="301" y="212"/>
                    <a:pt x="301" y="212"/>
                    <a:pt x="301" y="212"/>
                  </a:cubicBezTo>
                  <a:cubicBezTo>
                    <a:pt x="303" y="211"/>
                    <a:pt x="304" y="211"/>
                    <a:pt x="306" y="211"/>
                  </a:cubicBezTo>
                  <a:cubicBezTo>
                    <a:pt x="308" y="211"/>
                    <a:pt x="308" y="211"/>
                    <a:pt x="308" y="211"/>
                  </a:cubicBezTo>
                  <a:cubicBezTo>
                    <a:pt x="307" y="212"/>
                    <a:pt x="307" y="212"/>
                    <a:pt x="307" y="212"/>
                  </a:cubicBezTo>
                  <a:cubicBezTo>
                    <a:pt x="305" y="211"/>
                    <a:pt x="305" y="211"/>
                    <a:pt x="305" y="211"/>
                  </a:cubicBezTo>
                  <a:cubicBezTo>
                    <a:pt x="304" y="214"/>
                    <a:pt x="304" y="214"/>
                    <a:pt x="304" y="214"/>
                  </a:cubicBezTo>
                  <a:cubicBezTo>
                    <a:pt x="304" y="214"/>
                    <a:pt x="304" y="214"/>
                    <a:pt x="304" y="214"/>
                  </a:cubicBezTo>
                  <a:cubicBezTo>
                    <a:pt x="304" y="213"/>
                    <a:pt x="304" y="213"/>
                    <a:pt x="304" y="213"/>
                  </a:cubicBezTo>
                  <a:cubicBezTo>
                    <a:pt x="304" y="212"/>
                    <a:pt x="304" y="212"/>
                    <a:pt x="304" y="212"/>
                  </a:cubicBezTo>
                  <a:cubicBezTo>
                    <a:pt x="304" y="212"/>
                    <a:pt x="304" y="212"/>
                    <a:pt x="304" y="212"/>
                  </a:cubicBezTo>
                  <a:cubicBezTo>
                    <a:pt x="304" y="212"/>
                    <a:pt x="304" y="212"/>
                    <a:pt x="304" y="212"/>
                  </a:cubicBezTo>
                  <a:cubicBezTo>
                    <a:pt x="304" y="212"/>
                    <a:pt x="304" y="212"/>
                    <a:pt x="304" y="212"/>
                  </a:cubicBezTo>
                  <a:cubicBezTo>
                    <a:pt x="303" y="213"/>
                    <a:pt x="303" y="213"/>
                    <a:pt x="303" y="213"/>
                  </a:cubicBezTo>
                  <a:cubicBezTo>
                    <a:pt x="303" y="213"/>
                    <a:pt x="303" y="213"/>
                    <a:pt x="303" y="213"/>
                  </a:cubicBezTo>
                  <a:cubicBezTo>
                    <a:pt x="302" y="213"/>
                    <a:pt x="302" y="213"/>
                    <a:pt x="302" y="213"/>
                  </a:cubicBezTo>
                  <a:cubicBezTo>
                    <a:pt x="301" y="213"/>
                    <a:pt x="301" y="213"/>
                    <a:pt x="301" y="213"/>
                  </a:cubicBezTo>
                  <a:cubicBezTo>
                    <a:pt x="301" y="213"/>
                    <a:pt x="301" y="213"/>
                    <a:pt x="301" y="213"/>
                  </a:cubicBezTo>
                  <a:cubicBezTo>
                    <a:pt x="300" y="214"/>
                    <a:pt x="300" y="214"/>
                    <a:pt x="300" y="214"/>
                  </a:cubicBezTo>
                  <a:cubicBezTo>
                    <a:pt x="300" y="215"/>
                    <a:pt x="300" y="215"/>
                    <a:pt x="300" y="215"/>
                  </a:cubicBezTo>
                  <a:cubicBezTo>
                    <a:pt x="300" y="215"/>
                    <a:pt x="300" y="215"/>
                    <a:pt x="300" y="215"/>
                  </a:cubicBezTo>
                  <a:cubicBezTo>
                    <a:pt x="301" y="215"/>
                    <a:pt x="301" y="215"/>
                    <a:pt x="301" y="215"/>
                  </a:cubicBezTo>
                  <a:cubicBezTo>
                    <a:pt x="301" y="216"/>
                    <a:pt x="301" y="216"/>
                    <a:pt x="301" y="216"/>
                  </a:cubicBezTo>
                  <a:cubicBezTo>
                    <a:pt x="301" y="215"/>
                    <a:pt x="301" y="215"/>
                    <a:pt x="301" y="215"/>
                  </a:cubicBezTo>
                  <a:cubicBezTo>
                    <a:pt x="302" y="215"/>
                    <a:pt x="302" y="215"/>
                    <a:pt x="302" y="215"/>
                  </a:cubicBezTo>
                  <a:cubicBezTo>
                    <a:pt x="303" y="215"/>
                    <a:pt x="303" y="215"/>
                    <a:pt x="303" y="215"/>
                  </a:cubicBezTo>
                  <a:cubicBezTo>
                    <a:pt x="303" y="214"/>
                    <a:pt x="303" y="214"/>
                    <a:pt x="303" y="214"/>
                  </a:cubicBezTo>
                  <a:cubicBezTo>
                    <a:pt x="303" y="214"/>
                    <a:pt x="303" y="214"/>
                    <a:pt x="303" y="214"/>
                  </a:cubicBezTo>
                  <a:cubicBezTo>
                    <a:pt x="303" y="214"/>
                    <a:pt x="303" y="214"/>
                    <a:pt x="303" y="214"/>
                  </a:cubicBezTo>
                  <a:cubicBezTo>
                    <a:pt x="304" y="214"/>
                    <a:pt x="304" y="214"/>
                    <a:pt x="304" y="214"/>
                  </a:cubicBezTo>
                  <a:cubicBezTo>
                    <a:pt x="303" y="215"/>
                    <a:pt x="303" y="215"/>
                    <a:pt x="303" y="215"/>
                  </a:cubicBezTo>
                  <a:cubicBezTo>
                    <a:pt x="303" y="215"/>
                    <a:pt x="303" y="215"/>
                    <a:pt x="303" y="215"/>
                  </a:cubicBezTo>
                  <a:cubicBezTo>
                    <a:pt x="302" y="215"/>
                    <a:pt x="302" y="215"/>
                    <a:pt x="302" y="215"/>
                  </a:cubicBezTo>
                  <a:cubicBezTo>
                    <a:pt x="302" y="216"/>
                    <a:pt x="302" y="216"/>
                    <a:pt x="302" y="216"/>
                  </a:cubicBezTo>
                  <a:cubicBezTo>
                    <a:pt x="302" y="216"/>
                    <a:pt x="302" y="216"/>
                    <a:pt x="302" y="216"/>
                  </a:cubicBezTo>
                  <a:cubicBezTo>
                    <a:pt x="302" y="217"/>
                    <a:pt x="302" y="217"/>
                    <a:pt x="302" y="217"/>
                  </a:cubicBezTo>
                  <a:cubicBezTo>
                    <a:pt x="302" y="217"/>
                    <a:pt x="302" y="217"/>
                    <a:pt x="302" y="217"/>
                  </a:cubicBezTo>
                  <a:cubicBezTo>
                    <a:pt x="301" y="218"/>
                    <a:pt x="301" y="218"/>
                    <a:pt x="301" y="218"/>
                  </a:cubicBezTo>
                  <a:cubicBezTo>
                    <a:pt x="301" y="218"/>
                    <a:pt x="301" y="218"/>
                    <a:pt x="301" y="218"/>
                  </a:cubicBezTo>
                  <a:cubicBezTo>
                    <a:pt x="302" y="218"/>
                    <a:pt x="302" y="218"/>
                    <a:pt x="302" y="218"/>
                  </a:cubicBezTo>
                  <a:cubicBezTo>
                    <a:pt x="302" y="219"/>
                    <a:pt x="302" y="219"/>
                    <a:pt x="302" y="219"/>
                  </a:cubicBezTo>
                  <a:cubicBezTo>
                    <a:pt x="302" y="219"/>
                    <a:pt x="302" y="219"/>
                    <a:pt x="302" y="219"/>
                  </a:cubicBezTo>
                  <a:cubicBezTo>
                    <a:pt x="302" y="220"/>
                    <a:pt x="302" y="220"/>
                    <a:pt x="302" y="220"/>
                  </a:cubicBezTo>
                  <a:cubicBezTo>
                    <a:pt x="302" y="220"/>
                    <a:pt x="302" y="220"/>
                    <a:pt x="302" y="220"/>
                  </a:cubicBezTo>
                  <a:cubicBezTo>
                    <a:pt x="304" y="221"/>
                    <a:pt x="304" y="221"/>
                    <a:pt x="304" y="221"/>
                  </a:cubicBezTo>
                  <a:cubicBezTo>
                    <a:pt x="304" y="222"/>
                    <a:pt x="304" y="222"/>
                    <a:pt x="304" y="222"/>
                  </a:cubicBezTo>
                  <a:cubicBezTo>
                    <a:pt x="305" y="222"/>
                    <a:pt x="305" y="222"/>
                    <a:pt x="305" y="222"/>
                  </a:cubicBezTo>
                  <a:cubicBezTo>
                    <a:pt x="306" y="220"/>
                    <a:pt x="306" y="220"/>
                    <a:pt x="306" y="220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7" y="218"/>
                    <a:pt x="307" y="218"/>
                    <a:pt x="307" y="218"/>
                  </a:cubicBezTo>
                  <a:cubicBezTo>
                    <a:pt x="307" y="218"/>
                    <a:pt x="307" y="218"/>
                    <a:pt x="307" y="218"/>
                  </a:cubicBezTo>
                  <a:cubicBezTo>
                    <a:pt x="307" y="218"/>
                    <a:pt x="307" y="218"/>
                    <a:pt x="307" y="218"/>
                  </a:cubicBezTo>
                  <a:cubicBezTo>
                    <a:pt x="307" y="217"/>
                    <a:pt x="307" y="217"/>
                    <a:pt x="307" y="217"/>
                  </a:cubicBezTo>
                  <a:cubicBezTo>
                    <a:pt x="307" y="217"/>
                    <a:pt x="307" y="217"/>
                    <a:pt x="307" y="217"/>
                  </a:cubicBezTo>
                  <a:cubicBezTo>
                    <a:pt x="307" y="217"/>
                    <a:pt x="307" y="217"/>
                    <a:pt x="307" y="217"/>
                  </a:cubicBezTo>
                  <a:cubicBezTo>
                    <a:pt x="307" y="216"/>
                    <a:pt x="307" y="216"/>
                    <a:pt x="307" y="216"/>
                  </a:cubicBezTo>
                  <a:cubicBezTo>
                    <a:pt x="307" y="216"/>
                    <a:pt x="307" y="216"/>
                    <a:pt x="307" y="216"/>
                  </a:cubicBezTo>
                  <a:cubicBezTo>
                    <a:pt x="307" y="216"/>
                    <a:pt x="307" y="216"/>
                    <a:pt x="307" y="216"/>
                  </a:cubicBezTo>
                  <a:cubicBezTo>
                    <a:pt x="307" y="216"/>
                    <a:pt x="307" y="216"/>
                    <a:pt x="307" y="216"/>
                  </a:cubicBezTo>
                  <a:cubicBezTo>
                    <a:pt x="307" y="216"/>
                    <a:pt x="307" y="216"/>
                    <a:pt x="307" y="216"/>
                  </a:cubicBezTo>
                  <a:cubicBezTo>
                    <a:pt x="307" y="216"/>
                    <a:pt x="307" y="216"/>
                    <a:pt x="307" y="216"/>
                  </a:cubicBezTo>
                  <a:cubicBezTo>
                    <a:pt x="307" y="216"/>
                    <a:pt x="307" y="216"/>
                    <a:pt x="307" y="216"/>
                  </a:cubicBezTo>
                  <a:cubicBezTo>
                    <a:pt x="307" y="216"/>
                    <a:pt x="307" y="216"/>
                    <a:pt x="307" y="216"/>
                  </a:cubicBezTo>
                  <a:cubicBezTo>
                    <a:pt x="307" y="216"/>
                    <a:pt x="307" y="216"/>
                    <a:pt x="307" y="216"/>
                  </a:cubicBezTo>
                  <a:cubicBezTo>
                    <a:pt x="307" y="216"/>
                    <a:pt x="307" y="216"/>
                    <a:pt x="307" y="216"/>
                  </a:cubicBezTo>
                  <a:cubicBezTo>
                    <a:pt x="307" y="216"/>
                    <a:pt x="307" y="216"/>
                    <a:pt x="307" y="216"/>
                  </a:cubicBezTo>
                  <a:cubicBezTo>
                    <a:pt x="307" y="217"/>
                    <a:pt x="307" y="217"/>
                    <a:pt x="307" y="217"/>
                  </a:cubicBezTo>
                  <a:cubicBezTo>
                    <a:pt x="307" y="217"/>
                    <a:pt x="307" y="217"/>
                    <a:pt x="307" y="217"/>
                  </a:cubicBezTo>
                  <a:cubicBezTo>
                    <a:pt x="308" y="217"/>
                    <a:pt x="308" y="217"/>
                    <a:pt x="308" y="217"/>
                  </a:cubicBezTo>
                  <a:cubicBezTo>
                    <a:pt x="308" y="217"/>
                    <a:pt x="308" y="217"/>
                    <a:pt x="308" y="217"/>
                  </a:cubicBezTo>
                  <a:cubicBezTo>
                    <a:pt x="308" y="217"/>
                    <a:pt x="308" y="217"/>
                    <a:pt x="308" y="217"/>
                  </a:cubicBezTo>
                  <a:cubicBezTo>
                    <a:pt x="308" y="218"/>
                    <a:pt x="308" y="218"/>
                    <a:pt x="308" y="218"/>
                  </a:cubicBezTo>
                  <a:cubicBezTo>
                    <a:pt x="307" y="219"/>
                    <a:pt x="307" y="219"/>
                    <a:pt x="307" y="219"/>
                  </a:cubicBezTo>
                  <a:cubicBezTo>
                    <a:pt x="307" y="220"/>
                    <a:pt x="307" y="220"/>
                    <a:pt x="307" y="220"/>
                  </a:cubicBezTo>
                  <a:cubicBezTo>
                    <a:pt x="307" y="221"/>
                    <a:pt x="307" y="221"/>
                    <a:pt x="307" y="221"/>
                  </a:cubicBezTo>
                  <a:cubicBezTo>
                    <a:pt x="307" y="221"/>
                    <a:pt x="307" y="221"/>
                    <a:pt x="307" y="221"/>
                  </a:cubicBezTo>
                  <a:cubicBezTo>
                    <a:pt x="305" y="222"/>
                    <a:pt x="305" y="222"/>
                    <a:pt x="305" y="222"/>
                  </a:cubicBezTo>
                  <a:cubicBezTo>
                    <a:pt x="305" y="222"/>
                    <a:pt x="305" y="222"/>
                    <a:pt x="305" y="222"/>
                  </a:cubicBezTo>
                  <a:cubicBezTo>
                    <a:pt x="305" y="223"/>
                    <a:pt x="305" y="223"/>
                    <a:pt x="305" y="223"/>
                  </a:cubicBezTo>
                  <a:cubicBezTo>
                    <a:pt x="305" y="223"/>
                    <a:pt x="305" y="223"/>
                    <a:pt x="305" y="223"/>
                  </a:cubicBezTo>
                  <a:cubicBezTo>
                    <a:pt x="305" y="223"/>
                    <a:pt x="305" y="223"/>
                    <a:pt x="305" y="223"/>
                  </a:cubicBezTo>
                  <a:cubicBezTo>
                    <a:pt x="306" y="224"/>
                    <a:pt x="306" y="224"/>
                    <a:pt x="306" y="224"/>
                  </a:cubicBezTo>
                  <a:cubicBezTo>
                    <a:pt x="306" y="224"/>
                    <a:pt x="306" y="224"/>
                    <a:pt x="306" y="224"/>
                  </a:cubicBezTo>
                  <a:cubicBezTo>
                    <a:pt x="306" y="224"/>
                    <a:pt x="306" y="224"/>
                    <a:pt x="306" y="224"/>
                  </a:cubicBezTo>
                  <a:cubicBezTo>
                    <a:pt x="309" y="223"/>
                    <a:pt x="309" y="223"/>
                    <a:pt x="309" y="223"/>
                  </a:cubicBezTo>
                  <a:cubicBezTo>
                    <a:pt x="311" y="224"/>
                    <a:pt x="311" y="224"/>
                    <a:pt x="311" y="224"/>
                  </a:cubicBezTo>
                  <a:cubicBezTo>
                    <a:pt x="312" y="224"/>
                    <a:pt x="312" y="224"/>
                    <a:pt x="312" y="224"/>
                  </a:cubicBezTo>
                  <a:cubicBezTo>
                    <a:pt x="312" y="224"/>
                    <a:pt x="312" y="224"/>
                    <a:pt x="312" y="224"/>
                  </a:cubicBezTo>
                  <a:cubicBezTo>
                    <a:pt x="312" y="224"/>
                    <a:pt x="312" y="224"/>
                    <a:pt x="312" y="224"/>
                  </a:cubicBezTo>
                  <a:cubicBezTo>
                    <a:pt x="312" y="224"/>
                    <a:pt x="312" y="224"/>
                    <a:pt x="312" y="224"/>
                  </a:cubicBezTo>
                  <a:cubicBezTo>
                    <a:pt x="312" y="224"/>
                    <a:pt x="312" y="224"/>
                    <a:pt x="312" y="224"/>
                  </a:cubicBezTo>
                  <a:cubicBezTo>
                    <a:pt x="314" y="223"/>
                    <a:pt x="314" y="223"/>
                    <a:pt x="314" y="223"/>
                  </a:cubicBezTo>
                  <a:cubicBezTo>
                    <a:pt x="315" y="220"/>
                    <a:pt x="315" y="220"/>
                    <a:pt x="315" y="220"/>
                  </a:cubicBezTo>
                  <a:cubicBezTo>
                    <a:pt x="315" y="220"/>
                    <a:pt x="315" y="220"/>
                    <a:pt x="315" y="220"/>
                  </a:cubicBezTo>
                  <a:cubicBezTo>
                    <a:pt x="316" y="218"/>
                    <a:pt x="316" y="218"/>
                    <a:pt x="316" y="218"/>
                  </a:cubicBezTo>
                  <a:cubicBezTo>
                    <a:pt x="316" y="217"/>
                    <a:pt x="316" y="217"/>
                    <a:pt x="316" y="217"/>
                  </a:cubicBezTo>
                  <a:cubicBezTo>
                    <a:pt x="316" y="216"/>
                    <a:pt x="316" y="216"/>
                    <a:pt x="316" y="216"/>
                  </a:cubicBezTo>
                  <a:cubicBezTo>
                    <a:pt x="316" y="216"/>
                    <a:pt x="316" y="216"/>
                    <a:pt x="316" y="216"/>
                  </a:cubicBezTo>
                  <a:cubicBezTo>
                    <a:pt x="316" y="214"/>
                    <a:pt x="316" y="214"/>
                    <a:pt x="316" y="214"/>
                  </a:cubicBezTo>
                  <a:cubicBezTo>
                    <a:pt x="317" y="214"/>
                    <a:pt x="317" y="214"/>
                    <a:pt x="317" y="214"/>
                  </a:cubicBezTo>
                  <a:cubicBezTo>
                    <a:pt x="317" y="213"/>
                    <a:pt x="317" y="213"/>
                    <a:pt x="317" y="213"/>
                  </a:cubicBezTo>
                  <a:cubicBezTo>
                    <a:pt x="317" y="212"/>
                    <a:pt x="317" y="212"/>
                    <a:pt x="317" y="212"/>
                  </a:cubicBezTo>
                  <a:cubicBezTo>
                    <a:pt x="317" y="212"/>
                    <a:pt x="317" y="212"/>
                    <a:pt x="317" y="212"/>
                  </a:cubicBezTo>
                  <a:cubicBezTo>
                    <a:pt x="317" y="212"/>
                    <a:pt x="317" y="212"/>
                    <a:pt x="317" y="212"/>
                  </a:cubicBezTo>
                  <a:cubicBezTo>
                    <a:pt x="317" y="212"/>
                    <a:pt x="317" y="212"/>
                    <a:pt x="317" y="212"/>
                  </a:cubicBezTo>
                  <a:cubicBezTo>
                    <a:pt x="317" y="211"/>
                    <a:pt x="317" y="211"/>
                    <a:pt x="317" y="211"/>
                  </a:cubicBezTo>
                  <a:cubicBezTo>
                    <a:pt x="317" y="211"/>
                    <a:pt x="317" y="211"/>
                    <a:pt x="317" y="211"/>
                  </a:cubicBezTo>
                  <a:cubicBezTo>
                    <a:pt x="317" y="211"/>
                    <a:pt x="317" y="211"/>
                    <a:pt x="317" y="211"/>
                  </a:cubicBezTo>
                  <a:cubicBezTo>
                    <a:pt x="317" y="211"/>
                    <a:pt x="317" y="211"/>
                    <a:pt x="317" y="211"/>
                  </a:cubicBezTo>
                  <a:cubicBezTo>
                    <a:pt x="318" y="209"/>
                    <a:pt x="318" y="209"/>
                    <a:pt x="318" y="209"/>
                  </a:cubicBezTo>
                  <a:cubicBezTo>
                    <a:pt x="318" y="209"/>
                    <a:pt x="318" y="209"/>
                    <a:pt x="318" y="209"/>
                  </a:cubicBezTo>
                  <a:cubicBezTo>
                    <a:pt x="318" y="208"/>
                    <a:pt x="318" y="208"/>
                    <a:pt x="318" y="208"/>
                  </a:cubicBezTo>
                  <a:cubicBezTo>
                    <a:pt x="318" y="208"/>
                    <a:pt x="318" y="208"/>
                    <a:pt x="318" y="208"/>
                  </a:cubicBezTo>
                  <a:cubicBezTo>
                    <a:pt x="318" y="207"/>
                    <a:pt x="318" y="207"/>
                    <a:pt x="318" y="207"/>
                  </a:cubicBezTo>
                  <a:cubicBezTo>
                    <a:pt x="318" y="206"/>
                    <a:pt x="318" y="206"/>
                    <a:pt x="318" y="206"/>
                  </a:cubicBezTo>
                  <a:cubicBezTo>
                    <a:pt x="318" y="205"/>
                    <a:pt x="318" y="205"/>
                    <a:pt x="318" y="205"/>
                  </a:cubicBezTo>
                  <a:cubicBezTo>
                    <a:pt x="318" y="204"/>
                    <a:pt x="318" y="204"/>
                    <a:pt x="318" y="204"/>
                  </a:cubicBezTo>
                  <a:cubicBezTo>
                    <a:pt x="319" y="203"/>
                    <a:pt x="319" y="203"/>
                    <a:pt x="319" y="203"/>
                  </a:cubicBezTo>
                  <a:cubicBezTo>
                    <a:pt x="321" y="203"/>
                    <a:pt x="321" y="203"/>
                    <a:pt x="321" y="203"/>
                  </a:cubicBezTo>
                  <a:cubicBezTo>
                    <a:pt x="320" y="204"/>
                    <a:pt x="320" y="204"/>
                    <a:pt x="320" y="204"/>
                  </a:cubicBezTo>
                  <a:cubicBezTo>
                    <a:pt x="320" y="204"/>
                    <a:pt x="320" y="204"/>
                    <a:pt x="320" y="204"/>
                  </a:cubicBezTo>
                  <a:cubicBezTo>
                    <a:pt x="320" y="204"/>
                    <a:pt x="320" y="204"/>
                    <a:pt x="320" y="204"/>
                  </a:cubicBezTo>
                  <a:cubicBezTo>
                    <a:pt x="320" y="205"/>
                    <a:pt x="320" y="205"/>
                    <a:pt x="320" y="205"/>
                  </a:cubicBezTo>
                  <a:cubicBezTo>
                    <a:pt x="320" y="205"/>
                    <a:pt x="320" y="205"/>
                    <a:pt x="320" y="205"/>
                  </a:cubicBezTo>
                  <a:cubicBezTo>
                    <a:pt x="319" y="205"/>
                    <a:pt x="319" y="205"/>
                    <a:pt x="319" y="205"/>
                  </a:cubicBezTo>
                  <a:cubicBezTo>
                    <a:pt x="319" y="206"/>
                    <a:pt x="319" y="206"/>
                    <a:pt x="319" y="206"/>
                  </a:cubicBezTo>
                  <a:cubicBezTo>
                    <a:pt x="319" y="206"/>
                    <a:pt x="319" y="206"/>
                    <a:pt x="319" y="206"/>
                  </a:cubicBezTo>
                  <a:cubicBezTo>
                    <a:pt x="319" y="206"/>
                    <a:pt x="319" y="206"/>
                    <a:pt x="319" y="206"/>
                  </a:cubicBezTo>
                  <a:cubicBezTo>
                    <a:pt x="319" y="207"/>
                    <a:pt x="319" y="207"/>
                    <a:pt x="319" y="207"/>
                  </a:cubicBezTo>
                  <a:cubicBezTo>
                    <a:pt x="319" y="207"/>
                    <a:pt x="319" y="207"/>
                    <a:pt x="319" y="207"/>
                  </a:cubicBezTo>
                  <a:cubicBezTo>
                    <a:pt x="319" y="207"/>
                    <a:pt x="319" y="207"/>
                    <a:pt x="319" y="207"/>
                  </a:cubicBezTo>
                  <a:cubicBezTo>
                    <a:pt x="319" y="207"/>
                    <a:pt x="319" y="207"/>
                    <a:pt x="319" y="207"/>
                  </a:cubicBezTo>
                  <a:cubicBezTo>
                    <a:pt x="320" y="207"/>
                    <a:pt x="320" y="207"/>
                    <a:pt x="320" y="207"/>
                  </a:cubicBezTo>
                  <a:cubicBezTo>
                    <a:pt x="320" y="207"/>
                    <a:pt x="320" y="207"/>
                    <a:pt x="320" y="207"/>
                  </a:cubicBezTo>
                  <a:cubicBezTo>
                    <a:pt x="320" y="208"/>
                    <a:pt x="320" y="208"/>
                    <a:pt x="320" y="208"/>
                  </a:cubicBezTo>
                  <a:cubicBezTo>
                    <a:pt x="320" y="208"/>
                    <a:pt x="320" y="208"/>
                    <a:pt x="320" y="208"/>
                  </a:cubicBezTo>
                  <a:cubicBezTo>
                    <a:pt x="319" y="208"/>
                    <a:pt x="319" y="208"/>
                    <a:pt x="319" y="208"/>
                  </a:cubicBezTo>
                  <a:cubicBezTo>
                    <a:pt x="320" y="209"/>
                    <a:pt x="320" y="209"/>
                    <a:pt x="320" y="209"/>
                  </a:cubicBezTo>
                  <a:cubicBezTo>
                    <a:pt x="319" y="209"/>
                    <a:pt x="319" y="209"/>
                    <a:pt x="319" y="209"/>
                  </a:cubicBezTo>
                  <a:cubicBezTo>
                    <a:pt x="319" y="210"/>
                    <a:pt x="319" y="210"/>
                    <a:pt x="319" y="210"/>
                  </a:cubicBezTo>
                  <a:cubicBezTo>
                    <a:pt x="319" y="210"/>
                    <a:pt x="319" y="210"/>
                    <a:pt x="319" y="210"/>
                  </a:cubicBezTo>
                  <a:cubicBezTo>
                    <a:pt x="319" y="211"/>
                    <a:pt x="319" y="211"/>
                    <a:pt x="319" y="211"/>
                  </a:cubicBezTo>
                  <a:cubicBezTo>
                    <a:pt x="319" y="211"/>
                    <a:pt x="319" y="211"/>
                    <a:pt x="319" y="211"/>
                  </a:cubicBezTo>
                  <a:cubicBezTo>
                    <a:pt x="319" y="212"/>
                    <a:pt x="319" y="212"/>
                    <a:pt x="319" y="212"/>
                  </a:cubicBezTo>
                  <a:cubicBezTo>
                    <a:pt x="319" y="213"/>
                    <a:pt x="319" y="213"/>
                    <a:pt x="319" y="213"/>
                  </a:cubicBezTo>
                  <a:cubicBezTo>
                    <a:pt x="319" y="213"/>
                    <a:pt x="319" y="213"/>
                    <a:pt x="319" y="213"/>
                  </a:cubicBezTo>
                  <a:cubicBezTo>
                    <a:pt x="319" y="213"/>
                    <a:pt x="319" y="213"/>
                    <a:pt x="319" y="213"/>
                  </a:cubicBezTo>
                  <a:cubicBezTo>
                    <a:pt x="319" y="213"/>
                    <a:pt x="319" y="213"/>
                    <a:pt x="319" y="213"/>
                  </a:cubicBezTo>
                  <a:cubicBezTo>
                    <a:pt x="318" y="216"/>
                    <a:pt x="318" y="216"/>
                    <a:pt x="318" y="216"/>
                  </a:cubicBezTo>
                  <a:cubicBezTo>
                    <a:pt x="318" y="216"/>
                    <a:pt x="318" y="216"/>
                    <a:pt x="318" y="216"/>
                  </a:cubicBezTo>
                  <a:cubicBezTo>
                    <a:pt x="318" y="216"/>
                    <a:pt x="318" y="216"/>
                    <a:pt x="318" y="216"/>
                  </a:cubicBezTo>
                  <a:cubicBezTo>
                    <a:pt x="318" y="216"/>
                    <a:pt x="318" y="216"/>
                    <a:pt x="318" y="216"/>
                  </a:cubicBezTo>
                  <a:cubicBezTo>
                    <a:pt x="318" y="217"/>
                    <a:pt x="318" y="217"/>
                    <a:pt x="318" y="217"/>
                  </a:cubicBezTo>
                  <a:cubicBezTo>
                    <a:pt x="318" y="217"/>
                    <a:pt x="318" y="217"/>
                    <a:pt x="318" y="217"/>
                  </a:cubicBezTo>
                  <a:cubicBezTo>
                    <a:pt x="318" y="217"/>
                    <a:pt x="318" y="217"/>
                    <a:pt x="318" y="217"/>
                  </a:cubicBezTo>
                  <a:cubicBezTo>
                    <a:pt x="318" y="218"/>
                    <a:pt x="318" y="218"/>
                    <a:pt x="318" y="218"/>
                  </a:cubicBezTo>
                  <a:cubicBezTo>
                    <a:pt x="317" y="221"/>
                    <a:pt x="317" y="221"/>
                    <a:pt x="317" y="221"/>
                  </a:cubicBezTo>
                  <a:cubicBezTo>
                    <a:pt x="316" y="221"/>
                    <a:pt x="316" y="221"/>
                    <a:pt x="316" y="221"/>
                  </a:cubicBezTo>
                  <a:cubicBezTo>
                    <a:pt x="316" y="222"/>
                    <a:pt x="316" y="222"/>
                    <a:pt x="316" y="222"/>
                  </a:cubicBezTo>
                  <a:cubicBezTo>
                    <a:pt x="316" y="223"/>
                    <a:pt x="316" y="223"/>
                    <a:pt x="316" y="223"/>
                  </a:cubicBezTo>
                  <a:cubicBezTo>
                    <a:pt x="316" y="223"/>
                    <a:pt x="316" y="223"/>
                    <a:pt x="316" y="223"/>
                  </a:cubicBezTo>
                  <a:cubicBezTo>
                    <a:pt x="316" y="223"/>
                    <a:pt x="316" y="223"/>
                    <a:pt x="316" y="223"/>
                  </a:cubicBezTo>
                  <a:cubicBezTo>
                    <a:pt x="316" y="223"/>
                    <a:pt x="316" y="223"/>
                    <a:pt x="316" y="223"/>
                  </a:cubicBezTo>
                  <a:cubicBezTo>
                    <a:pt x="315" y="224"/>
                    <a:pt x="315" y="224"/>
                    <a:pt x="315" y="224"/>
                  </a:cubicBezTo>
                  <a:cubicBezTo>
                    <a:pt x="315" y="224"/>
                    <a:pt x="315" y="224"/>
                    <a:pt x="315" y="224"/>
                  </a:cubicBezTo>
                  <a:cubicBezTo>
                    <a:pt x="315" y="225"/>
                    <a:pt x="315" y="225"/>
                    <a:pt x="315" y="225"/>
                  </a:cubicBezTo>
                  <a:cubicBezTo>
                    <a:pt x="313" y="225"/>
                    <a:pt x="313" y="225"/>
                    <a:pt x="313" y="225"/>
                  </a:cubicBezTo>
                  <a:cubicBezTo>
                    <a:pt x="313" y="225"/>
                    <a:pt x="313" y="225"/>
                    <a:pt x="313" y="225"/>
                  </a:cubicBezTo>
                  <a:cubicBezTo>
                    <a:pt x="314" y="226"/>
                    <a:pt x="314" y="226"/>
                    <a:pt x="314" y="226"/>
                  </a:cubicBezTo>
                  <a:cubicBezTo>
                    <a:pt x="316" y="227"/>
                    <a:pt x="316" y="227"/>
                    <a:pt x="316" y="227"/>
                  </a:cubicBezTo>
                  <a:cubicBezTo>
                    <a:pt x="316" y="227"/>
                    <a:pt x="316" y="227"/>
                    <a:pt x="316" y="227"/>
                  </a:cubicBezTo>
                  <a:cubicBezTo>
                    <a:pt x="316" y="228"/>
                    <a:pt x="316" y="228"/>
                    <a:pt x="316" y="228"/>
                  </a:cubicBezTo>
                  <a:cubicBezTo>
                    <a:pt x="316" y="229"/>
                    <a:pt x="316" y="229"/>
                    <a:pt x="316" y="229"/>
                  </a:cubicBezTo>
                  <a:cubicBezTo>
                    <a:pt x="315" y="228"/>
                    <a:pt x="313" y="228"/>
                    <a:pt x="312" y="227"/>
                  </a:cubicBezTo>
                  <a:cubicBezTo>
                    <a:pt x="310" y="228"/>
                    <a:pt x="310" y="228"/>
                    <a:pt x="310" y="228"/>
                  </a:cubicBezTo>
                  <a:cubicBezTo>
                    <a:pt x="309" y="228"/>
                    <a:pt x="309" y="228"/>
                    <a:pt x="309" y="228"/>
                  </a:cubicBezTo>
                  <a:cubicBezTo>
                    <a:pt x="308" y="228"/>
                    <a:pt x="308" y="228"/>
                    <a:pt x="308" y="228"/>
                  </a:cubicBezTo>
                  <a:cubicBezTo>
                    <a:pt x="308" y="229"/>
                    <a:pt x="308" y="229"/>
                    <a:pt x="308" y="229"/>
                  </a:cubicBezTo>
                  <a:cubicBezTo>
                    <a:pt x="308" y="229"/>
                    <a:pt x="308" y="229"/>
                    <a:pt x="308" y="229"/>
                  </a:cubicBezTo>
                  <a:cubicBezTo>
                    <a:pt x="308" y="229"/>
                    <a:pt x="308" y="229"/>
                    <a:pt x="308" y="229"/>
                  </a:cubicBezTo>
                  <a:cubicBezTo>
                    <a:pt x="308" y="229"/>
                    <a:pt x="308" y="229"/>
                    <a:pt x="308" y="229"/>
                  </a:cubicBezTo>
                  <a:cubicBezTo>
                    <a:pt x="308" y="230"/>
                    <a:pt x="308" y="230"/>
                    <a:pt x="308" y="230"/>
                  </a:cubicBezTo>
                  <a:cubicBezTo>
                    <a:pt x="309" y="230"/>
                    <a:pt x="309" y="230"/>
                    <a:pt x="309" y="230"/>
                  </a:cubicBezTo>
                  <a:cubicBezTo>
                    <a:pt x="309" y="231"/>
                    <a:pt x="309" y="231"/>
                    <a:pt x="309" y="231"/>
                  </a:cubicBezTo>
                  <a:cubicBezTo>
                    <a:pt x="309" y="231"/>
                    <a:pt x="309" y="231"/>
                    <a:pt x="309" y="231"/>
                  </a:cubicBezTo>
                  <a:cubicBezTo>
                    <a:pt x="307" y="231"/>
                    <a:pt x="307" y="231"/>
                    <a:pt x="307" y="231"/>
                  </a:cubicBezTo>
                  <a:cubicBezTo>
                    <a:pt x="306" y="229"/>
                    <a:pt x="306" y="229"/>
                    <a:pt x="306" y="229"/>
                  </a:cubicBezTo>
                  <a:cubicBezTo>
                    <a:pt x="305" y="229"/>
                    <a:pt x="305" y="229"/>
                    <a:pt x="305" y="229"/>
                  </a:cubicBezTo>
                  <a:cubicBezTo>
                    <a:pt x="302" y="229"/>
                    <a:pt x="302" y="229"/>
                    <a:pt x="302" y="229"/>
                  </a:cubicBezTo>
                  <a:cubicBezTo>
                    <a:pt x="302" y="229"/>
                    <a:pt x="302" y="229"/>
                    <a:pt x="302" y="229"/>
                  </a:cubicBezTo>
                  <a:cubicBezTo>
                    <a:pt x="302" y="228"/>
                    <a:pt x="302" y="228"/>
                    <a:pt x="302" y="228"/>
                  </a:cubicBezTo>
                  <a:cubicBezTo>
                    <a:pt x="302" y="228"/>
                    <a:pt x="302" y="228"/>
                    <a:pt x="302" y="228"/>
                  </a:cubicBezTo>
                  <a:cubicBezTo>
                    <a:pt x="301" y="228"/>
                    <a:pt x="301" y="228"/>
                    <a:pt x="301" y="228"/>
                  </a:cubicBezTo>
                  <a:cubicBezTo>
                    <a:pt x="301" y="228"/>
                    <a:pt x="301" y="228"/>
                    <a:pt x="301" y="228"/>
                  </a:cubicBezTo>
                  <a:cubicBezTo>
                    <a:pt x="301" y="228"/>
                    <a:pt x="301" y="228"/>
                    <a:pt x="301" y="228"/>
                  </a:cubicBezTo>
                  <a:cubicBezTo>
                    <a:pt x="301" y="227"/>
                    <a:pt x="301" y="227"/>
                    <a:pt x="301" y="227"/>
                  </a:cubicBezTo>
                  <a:cubicBezTo>
                    <a:pt x="301" y="227"/>
                    <a:pt x="301" y="227"/>
                    <a:pt x="301" y="227"/>
                  </a:cubicBezTo>
                  <a:cubicBezTo>
                    <a:pt x="301" y="227"/>
                    <a:pt x="301" y="227"/>
                    <a:pt x="301" y="227"/>
                  </a:cubicBezTo>
                  <a:cubicBezTo>
                    <a:pt x="301" y="227"/>
                    <a:pt x="301" y="227"/>
                    <a:pt x="301" y="227"/>
                  </a:cubicBezTo>
                  <a:cubicBezTo>
                    <a:pt x="301" y="227"/>
                    <a:pt x="301" y="227"/>
                    <a:pt x="301" y="227"/>
                  </a:cubicBezTo>
                  <a:cubicBezTo>
                    <a:pt x="301" y="227"/>
                    <a:pt x="301" y="227"/>
                    <a:pt x="301" y="227"/>
                  </a:cubicBezTo>
                  <a:cubicBezTo>
                    <a:pt x="301" y="226"/>
                    <a:pt x="301" y="226"/>
                    <a:pt x="301" y="226"/>
                  </a:cubicBezTo>
                  <a:cubicBezTo>
                    <a:pt x="301" y="226"/>
                    <a:pt x="301" y="226"/>
                    <a:pt x="301" y="226"/>
                  </a:cubicBezTo>
                  <a:cubicBezTo>
                    <a:pt x="301" y="226"/>
                    <a:pt x="301" y="226"/>
                    <a:pt x="301" y="226"/>
                  </a:cubicBezTo>
                  <a:cubicBezTo>
                    <a:pt x="301" y="226"/>
                    <a:pt x="301" y="226"/>
                    <a:pt x="301" y="226"/>
                  </a:cubicBezTo>
                  <a:cubicBezTo>
                    <a:pt x="301" y="227"/>
                    <a:pt x="301" y="227"/>
                    <a:pt x="301" y="227"/>
                  </a:cubicBezTo>
                  <a:cubicBezTo>
                    <a:pt x="301" y="227"/>
                    <a:pt x="301" y="227"/>
                    <a:pt x="301" y="227"/>
                  </a:cubicBezTo>
                  <a:cubicBezTo>
                    <a:pt x="301" y="227"/>
                    <a:pt x="301" y="227"/>
                    <a:pt x="301" y="227"/>
                  </a:cubicBezTo>
                  <a:cubicBezTo>
                    <a:pt x="301" y="227"/>
                    <a:pt x="301" y="227"/>
                    <a:pt x="301" y="227"/>
                  </a:cubicBezTo>
                  <a:cubicBezTo>
                    <a:pt x="301" y="227"/>
                    <a:pt x="301" y="227"/>
                    <a:pt x="301" y="227"/>
                  </a:cubicBezTo>
                  <a:cubicBezTo>
                    <a:pt x="300" y="228"/>
                    <a:pt x="300" y="228"/>
                    <a:pt x="300" y="228"/>
                  </a:cubicBezTo>
                  <a:cubicBezTo>
                    <a:pt x="299" y="228"/>
                    <a:pt x="299" y="228"/>
                    <a:pt x="299" y="228"/>
                  </a:cubicBezTo>
                  <a:cubicBezTo>
                    <a:pt x="300" y="227"/>
                    <a:pt x="300" y="227"/>
                    <a:pt x="300" y="227"/>
                  </a:cubicBezTo>
                  <a:cubicBezTo>
                    <a:pt x="300" y="227"/>
                    <a:pt x="300" y="227"/>
                    <a:pt x="300" y="227"/>
                  </a:cubicBezTo>
                  <a:cubicBezTo>
                    <a:pt x="299" y="226"/>
                    <a:pt x="299" y="226"/>
                    <a:pt x="299" y="226"/>
                  </a:cubicBezTo>
                  <a:cubicBezTo>
                    <a:pt x="299" y="226"/>
                    <a:pt x="299" y="226"/>
                    <a:pt x="299" y="226"/>
                  </a:cubicBezTo>
                  <a:cubicBezTo>
                    <a:pt x="299" y="226"/>
                    <a:pt x="299" y="226"/>
                    <a:pt x="299" y="226"/>
                  </a:cubicBezTo>
                  <a:cubicBezTo>
                    <a:pt x="299" y="225"/>
                    <a:pt x="299" y="225"/>
                    <a:pt x="299" y="225"/>
                  </a:cubicBezTo>
                  <a:cubicBezTo>
                    <a:pt x="298" y="224"/>
                    <a:pt x="298" y="224"/>
                    <a:pt x="298" y="224"/>
                  </a:cubicBezTo>
                  <a:cubicBezTo>
                    <a:pt x="298" y="223"/>
                    <a:pt x="298" y="223"/>
                    <a:pt x="298" y="223"/>
                  </a:cubicBezTo>
                  <a:cubicBezTo>
                    <a:pt x="298" y="223"/>
                    <a:pt x="298" y="223"/>
                    <a:pt x="298" y="223"/>
                  </a:cubicBezTo>
                  <a:cubicBezTo>
                    <a:pt x="298" y="223"/>
                    <a:pt x="298" y="223"/>
                    <a:pt x="298" y="223"/>
                  </a:cubicBezTo>
                  <a:cubicBezTo>
                    <a:pt x="298" y="223"/>
                    <a:pt x="298" y="223"/>
                    <a:pt x="298" y="223"/>
                  </a:cubicBezTo>
                  <a:cubicBezTo>
                    <a:pt x="298" y="222"/>
                    <a:pt x="298" y="222"/>
                    <a:pt x="298" y="222"/>
                  </a:cubicBezTo>
                  <a:cubicBezTo>
                    <a:pt x="298" y="222"/>
                    <a:pt x="298" y="222"/>
                    <a:pt x="298" y="222"/>
                  </a:cubicBezTo>
                  <a:cubicBezTo>
                    <a:pt x="298" y="222"/>
                    <a:pt x="298" y="222"/>
                    <a:pt x="298" y="222"/>
                  </a:cubicBezTo>
                  <a:cubicBezTo>
                    <a:pt x="298" y="221"/>
                    <a:pt x="298" y="221"/>
                    <a:pt x="298" y="221"/>
                  </a:cubicBezTo>
                  <a:cubicBezTo>
                    <a:pt x="298" y="221"/>
                    <a:pt x="298" y="221"/>
                    <a:pt x="298" y="221"/>
                  </a:cubicBezTo>
                  <a:cubicBezTo>
                    <a:pt x="297" y="220"/>
                    <a:pt x="297" y="220"/>
                    <a:pt x="297" y="220"/>
                  </a:cubicBezTo>
                  <a:cubicBezTo>
                    <a:pt x="297" y="219"/>
                    <a:pt x="297" y="219"/>
                    <a:pt x="297" y="219"/>
                  </a:cubicBezTo>
                  <a:cubicBezTo>
                    <a:pt x="296" y="219"/>
                    <a:pt x="296" y="219"/>
                    <a:pt x="296" y="219"/>
                  </a:cubicBezTo>
                  <a:cubicBezTo>
                    <a:pt x="295" y="217"/>
                    <a:pt x="295" y="217"/>
                    <a:pt x="295" y="217"/>
                  </a:cubicBezTo>
                  <a:cubicBezTo>
                    <a:pt x="293" y="215"/>
                    <a:pt x="293" y="215"/>
                    <a:pt x="293" y="215"/>
                  </a:cubicBezTo>
                  <a:cubicBezTo>
                    <a:pt x="291" y="215"/>
                    <a:pt x="291" y="215"/>
                    <a:pt x="291" y="215"/>
                  </a:cubicBezTo>
                  <a:cubicBezTo>
                    <a:pt x="290" y="214"/>
                    <a:pt x="290" y="214"/>
                    <a:pt x="290" y="214"/>
                  </a:cubicBezTo>
                  <a:cubicBezTo>
                    <a:pt x="288" y="214"/>
                    <a:pt x="288" y="214"/>
                    <a:pt x="288" y="214"/>
                  </a:cubicBezTo>
                  <a:cubicBezTo>
                    <a:pt x="286" y="215"/>
                    <a:pt x="284" y="216"/>
                    <a:pt x="282" y="217"/>
                  </a:cubicBezTo>
                  <a:cubicBezTo>
                    <a:pt x="282" y="217"/>
                    <a:pt x="282" y="217"/>
                    <a:pt x="282" y="217"/>
                  </a:cubicBezTo>
                  <a:cubicBezTo>
                    <a:pt x="281" y="217"/>
                    <a:pt x="281" y="217"/>
                    <a:pt x="281" y="217"/>
                  </a:cubicBezTo>
                  <a:cubicBezTo>
                    <a:pt x="281" y="216"/>
                    <a:pt x="281" y="216"/>
                    <a:pt x="281" y="216"/>
                  </a:cubicBezTo>
                  <a:cubicBezTo>
                    <a:pt x="281" y="216"/>
                    <a:pt x="281" y="216"/>
                    <a:pt x="281" y="216"/>
                  </a:cubicBezTo>
                  <a:cubicBezTo>
                    <a:pt x="281" y="216"/>
                    <a:pt x="281" y="216"/>
                    <a:pt x="281" y="216"/>
                  </a:cubicBezTo>
                  <a:cubicBezTo>
                    <a:pt x="281" y="216"/>
                    <a:pt x="281" y="216"/>
                    <a:pt x="281" y="216"/>
                  </a:cubicBezTo>
                  <a:cubicBezTo>
                    <a:pt x="281" y="216"/>
                    <a:pt x="281" y="216"/>
                    <a:pt x="281" y="216"/>
                  </a:cubicBezTo>
                  <a:cubicBezTo>
                    <a:pt x="281" y="216"/>
                    <a:pt x="281" y="216"/>
                    <a:pt x="281" y="216"/>
                  </a:cubicBezTo>
                  <a:cubicBezTo>
                    <a:pt x="281" y="216"/>
                    <a:pt x="281" y="216"/>
                    <a:pt x="281" y="216"/>
                  </a:cubicBezTo>
                  <a:cubicBezTo>
                    <a:pt x="281" y="217"/>
                    <a:pt x="281" y="217"/>
                    <a:pt x="281" y="217"/>
                  </a:cubicBezTo>
                  <a:cubicBezTo>
                    <a:pt x="282" y="217"/>
                    <a:pt x="282" y="217"/>
                    <a:pt x="282" y="217"/>
                  </a:cubicBezTo>
                  <a:cubicBezTo>
                    <a:pt x="281" y="218"/>
                    <a:pt x="281" y="218"/>
                    <a:pt x="281" y="218"/>
                  </a:cubicBezTo>
                  <a:cubicBezTo>
                    <a:pt x="281" y="218"/>
                    <a:pt x="281" y="218"/>
                    <a:pt x="281" y="218"/>
                  </a:cubicBezTo>
                  <a:cubicBezTo>
                    <a:pt x="281" y="219"/>
                    <a:pt x="281" y="219"/>
                    <a:pt x="281" y="219"/>
                  </a:cubicBezTo>
                  <a:cubicBezTo>
                    <a:pt x="281" y="219"/>
                    <a:pt x="281" y="219"/>
                    <a:pt x="281" y="219"/>
                  </a:cubicBezTo>
                  <a:cubicBezTo>
                    <a:pt x="281" y="219"/>
                    <a:pt x="281" y="219"/>
                    <a:pt x="281" y="219"/>
                  </a:cubicBezTo>
                  <a:cubicBezTo>
                    <a:pt x="281" y="219"/>
                    <a:pt x="281" y="219"/>
                    <a:pt x="281" y="219"/>
                  </a:cubicBezTo>
                  <a:cubicBezTo>
                    <a:pt x="281" y="219"/>
                    <a:pt x="281" y="219"/>
                    <a:pt x="281" y="219"/>
                  </a:cubicBezTo>
                  <a:cubicBezTo>
                    <a:pt x="281" y="219"/>
                    <a:pt x="281" y="219"/>
                    <a:pt x="281" y="219"/>
                  </a:cubicBezTo>
                  <a:cubicBezTo>
                    <a:pt x="281" y="219"/>
                    <a:pt x="281" y="219"/>
                    <a:pt x="281" y="219"/>
                  </a:cubicBezTo>
                  <a:cubicBezTo>
                    <a:pt x="281" y="220"/>
                    <a:pt x="281" y="220"/>
                    <a:pt x="281" y="220"/>
                  </a:cubicBezTo>
                  <a:cubicBezTo>
                    <a:pt x="281" y="220"/>
                    <a:pt x="281" y="220"/>
                    <a:pt x="281" y="220"/>
                  </a:cubicBezTo>
                  <a:cubicBezTo>
                    <a:pt x="281" y="220"/>
                    <a:pt x="281" y="220"/>
                    <a:pt x="281" y="220"/>
                  </a:cubicBezTo>
                  <a:cubicBezTo>
                    <a:pt x="281" y="220"/>
                    <a:pt x="281" y="220"/>
                    <a:pt x="281" y="220"/>
                  </a:cubicBezTo>
                  <a:cubicBezTo>
                    <a:pt x="282" y="221"/>
                    <a:pt x="282" y="221"/>
                    <a:pt x="282" y="221"/>
                  </a:cubicBezTo>
                  <a:cubicBezTo>
                    <a:pt x="281" y="222"/>
                    <a:pt x="281" y="222"/>
                    <a:pt x="281" y="222"/>
                  </a:cubicBezTo>
                  <a:cubicBezTo>
                    <a:pt x="281" y="222"/>
                    <a:pt x="281" y="222"/>
                    <a:pt x="281" y="222"/>
                  </a:cubicBezTo>
                  <a:cubicBezTo>
                    <a:pt x="281" y="223"/>
                    <a:pt x="281" y="223"/>
                    <a:pt x="281" y="223"/>
                  </a:cubicBezTo>
                  <a:cubicBezTo>
                    <a:pt x="281" y="223"/>
                    <a:pt x="281" y="223"/>
                    <a:pt x="281" y="223"/>
                  </a:cubicBezTo>
                  <a:cubicBezTo>
                    <a:pt x="282" y="223"/>
                    <a:pt x="282" y="223"/>
                    <a:pt x="282" y="223"/>
                  </a:cubicBezTo>
                  <a:cubicBezTo>
                    <a:pt x="283" y="224"/>
                    <a:pt x="283" y="224"/>
                    <a:pt x="283" y="224"/>
                  </a:cubicBezTo>
                  <a:cubicBezTo>
                    <a:pt x="284" y="225"/>
                    <a:pt x="284" y="225"/>
                    <a:pt x="284" y="225"/>
                  </a:cubicBezTo>
                  <a:cubicBezTo>
                    <a:pt x="284" y="225"/>
                    <a:pt x="284" y="225"/>
                    <a:pt x="284" y="225"/>
                  </a:cubicBezTo>
                  <a:cubicBezTo>
                    <a:pt x="284" y="225"/>
                    <a:pt x="284" y="225"/>
                    <a:pt x="284" y="225"/>
                  </a:cubicBezTo>
                  <a:cubicBezTo>
                    <a:pt x="284" y="225"/>
                    <a:pt x="284" y="225"/>
                    <a:pt x="284" y="225"/>
                  </a:cubicBezTo>
                  <a:cubicBezTo>
                    <a:pt x="284" y="225"/>
                    <a:pt x="284" y="225"/>
                    <a:pt x="284" y="225"/>
                  </a:cubicBezTo>
                  <a:cubicBezTo>
                    <a:pt x="284" y="225"/>
                    <a:pt x="284" y="225"/>
                    <a:pt x="284" y="225"/>
                  </a:cubicBezTo>
                  <a:cubicBezTo>
                    <a:pt x="284" y="225"/>
                    <a:pt x="284" y="225"/>
                    <a:pt x="284" y="225"/>
                  </a:cubicBezTo>
                  <a:cubicBezTo>
                    <a:pt x="284" y="225"/>
                    <a:pt x="284" y="225"/>
                    <a:pt x="284" y="225"/>
                  </a:cubicBezTo>
                  <a:cubicBezTo>
                    <a:pt x="284" y="225"/>
                    <a:pt x="284" y="225"/>
                    <a:pt x="284" y="225"/>
                  </a:cubicBezTo>
                  <a:cubicBezTo>
                    <a:pt x="284" y="226"/>
                    <a:pt x="284" y="226"/>
                    <a:pt x="284" y="226"/>
                  </a:cubicBezTo>
                  <a:cubicBezTo>
                    <a:pt x="284" y="226"/>
                    <a:pt x="284" y="226"/>
                    <a:pt x="284" y="226"/>
                  </a:cubicBezTo>
                  <a:cubicBezTo>
                    <a:pt x="285" y="226"/>
                    <a:pt x="285" y="226"/>
                    <a:pt x="285" y="226"/>
                  </a:cubicBezTo>
                  <a:cubicBezTo>
                    <a:pt x="285" y="226"/>
                    <a:pt x="285" y="226"/>
                    <a:pt x="285" y="226"/>
                  </a:cubicBezTo>
                  <a:cubicBezTo>
                    <a:pt x="285" y="226"/>
                    <a:pt x="285" y="226"/>
                    <a:pt x="285" y="226"/>
                  </a:cubicBezTo>
                  <a:cubicBezTo>
                    <a:pt x="285" y="226"/>
                    <a:pt x="285" y="226"/>
                    <a:pt x="285" y="226"/>
                  </a:cubicBezTo>
                  <a:cubicBezTo>
                    <a:pt x="285" y="227"/>
                    <a:pt x="285" y="227"/>
                    <a:pt x="285" y="227"/>
                  </a:cubicBezTo>
                  <a:cubicBezTo>
                    <a:pt x="286" y="227"/>
                    <a:pt x="286" y="227"/>
                    <a:pt x="286" y="227"/>
                  </a:cubicBezTo>
                  <a:cubicBezTo>
                    <a:pt x="286" y="227"/>
                    <a:pt x="286" y="227"/>
                    <a:pt x="286" y="227"/>
                  </a:cubicBezTo>
                  <a:cubicBezTo>
                    <a:pt x="286" y="228"/>
                    <a:pt x="286" y="228"/>
                    <a:pt x="286" y="228"/>
                  </a:cubicBezTo>
                  <a:cubicBezTo>
                    <a:pt x="286" y="228"/>
                    <a:pt x="286" y="228"/>
                    <a:pt x="286" y="228"/>
                  </a:cubicBezTo>
                  <a:cubicBezTo>
                    <a:pt x="286" y="229"/>
                    <a:pt x="286" y="229"/>
                    <a:pt x="286" y="229"/>
                  </a:cubicBezTo>
                  <a:cubicBezTo>
                    <a:pt x="285" y="229"/>
                    <a:pt x="285" y="229"/>
                    <a:pt x="285" y="229"/>
                  </a:cubicBezTo>
                  <a:cubicBezTo>
                    <a:pt x="285" y="230"/>
                    <a:pt x="285" y="230"/>
                    <a:pt x="285" y="230"/>
                  </a:cubicBezTo>
                  <a:cubicBezTo>
                    <a:pt x="285" y="230"/>
                    <a:pt x="285" y="230"/>
                    <a:pt x="285" y="230"/>
                  </a:cubicBezTo>
                  <a:cubicBezTo>
                    <a:pt x="285" y="231"/>
                    <a:pt x="285" y="231"/>
                    <a:pt x="285" y="231"/>
                  </a:cubicBezTo>
                  <a:cubicBezTo>
                    <a:pt x="286" y="231"/>
                    <a:pt x="286" y="231"/>
                    <a:pt x="286" y="231"/>
                  </a:cubicBezTo>
                  <a:cubicBezTo>
                    <a:pt x="286" y="231"/>
                    <a:pt x="286" y="231"/>
                    <a:pt x="286" y="231"/>
                  </a:cubicBezTo>
                  <a:cubicBezTo>
                    <a:pt x="286" y="232"/>
                    <a:pt x="286" y="232"/>
                    <a:pt x="286" y="232"/>
                  </a:cubicBezTo>
                  <a:cubicBezTo>
                    <a:pt x="286" y="232"/>
                    <a:pt x="286" y="232"/>
                    <a:pt x="286" y="232"/>
                  </a:cubicBezTo>
                  <a:cubicBezTo>
                    <a:pt x="289" y="233"/>
                    <a:pt x="289" y="233"/>
                    <a:pt x="289" y="233"/>
                  </a:cubicBezTo>
                  <a:cubicBezTo>
                    <a:pt x="290" y="231"/>
                    <a:pt x="290" y="231"/>
                    <a:pt x="290" y="231"/>
                  </a:cubicBezTo>
                  <a:cubicBezTo>
                    <a:pt x="292" y="231"/>
                    <a:pt x="292" y="231"/>
                    <a:pt x="292" y="231"/>
                  </a:cubicBezTo>
                  <a:cubicBezTo>
                    <a:pt x="292" y="232"/>
                    <a:pt x="292" y="232"/>
                    <a:pt x="292" y="232"/>
                  </a:cubicBezTo>
                  <a:cubicBezTo>
                    <a:pt x="292" y="232"/>
                    <a:pt x="292" y="232"/>
                    <a:pt x="292" y="232"/>
                  </a:cubicBezTo>
                  <a:cubicBezTo>
                    <a:pt x="291" y="232"/>
                    <a:pt x="291" y="232"/>
                    <a:pt x="291" y="232"/>
                  </a:cubicBezTo>
                  <a:cubicBezTo>
                    <a:pt x="290" y="232"/>
                    <a:pt x="290" y="232"/>
                    <a:pt x="290" y="232"/>
                  </a:cubicBezTo>
                  <a:cubicBezTo>
                    <a:pt x="290" y="233"/>
                    <a:pt x="290" y="233"/>
                    <a:pt x="290" y="233"/>
                  </a:cubicBezTo>
                  <a:cubicBezTo>
                    <a:pt x="289" y="233"/>
                    <a:pt x="289" y="233"/>
                    <a:pt x="289" y="233"/>
                  </a:cubicBezTo>
                  <a:cubicBezTo>
                    <a:pt x="290" y="234"/>
                    <a:pt x="290" y="234"/>
                    <a:pt x="290" y="234"/>
                  </a:cubicBezTo>
                  <a:cubicBezTo>
                    <a:pt x="290" y="235"/>
                    <a:pt x="290" y="235"/>
                    <a:pt x="290" y="235"/>
                  </a:cubicBezTo>
                  <a:cubicBezTo>
                    <a:pt x="291" y="234"/>
                    <a:pt x="291" y="234"/>
                    <a:pt x="291" y="234"/>
                  </a:cubicBezTo>
                  <a:cubicBezTo>
                    <a:pt x="292" y="234"/>
                    <a:pt x="292" y="234"/>
                    <a:pt x="292" y="234"/>
                  </a:cubicBezTo>
                  <a:cubicBezTo>
                    <a:pt x="292" y="235"/>
                    <a:pt x="292" y="235"/>
                    <a:pt x="292" y="235"/>
                  </a:cubicBezTo>
                  <a:cubicBezTo>
                    <a:pt x="292" y="235"/>
                    <a:pt x="292" y="235"/>
                    <a:pt x="292" y="235"/>
                  </a:cubicBezTo>
                  <a:cubicBezTo>
                    <a:pt x="291" y="235"/>
                    <a:pt x="291" y="235"/>
                    <a:pt x="291" y="235"/>
                  </a:cubicBezTo>
                  <a:cubicBezTo>
                    <a:pt x="291" y="235"/>
                    <a:pt x="291" y="235"/>
                    <a:pt x="291" y="235"/>
                  </a:cubicBezTo>
                  <a:cubicBezTo>
                    <a:pt x="290" y="236"/>
                    <a:pt x="290" y="236"/>
                    <a:pt x="290" y="236"/>
                  </a:cubicBezTo>
                  <a:cubicBezTo>
                    <a:pt x="290" y="237"/>
                    <a:pt x="290" y="237"/>
                    <a:pt x="290" y="237"/>
                  </a:cubicBezTo>
                  <a:cubicBezTo>
                    <a:pt x="290" y="237"/>
                    <a:pt x="290" y="237"/>
                    <a:pt x="290" y="237"/>
                  </a:cubicBezTo>
                  <a:cubicBezTo>
                    <a:pt x="290" y="237"/>
                    <a:pt x="290" y="237"/>
                    <a:pt x="290" y="237"/>
                  </a:cubicBezTo>
                  <a:cubicBezTo>
                    <a:pt x="290" y="237"/>
                    <a:pt x="290" y="237"/>
                    <a:pt x="290" y="237"/>
                  </a:cubicBezTo>
                  <a:cubicBezTo>
                    <a:pt x="291" y="237"/>
                    <a:pt x="291" y="237"/>
                    <a:pt x="291" y="237"/>
                  </a:cubicBezTo>
                  <a:cubicBezTo>
                    <a:pt x="290" y="237"/>
                    <a:pt x="290" y="237"/>
                    <a:pt x="290" y="237"/>
                  </a:cubicBezTo>
                  <a:cubicBezTo>
                    <a:pt x="291" y="236"/>
                    <a:pt x="291" y="236"/>
                    <a:pt x="291" y="236"/>
                  </a:cubicBezTo>
                  <a:cubicBezTo>
                    <a:pt x="292" y="237"/>
                    <a:pt x="292" y="237"/>
                    <a:pt x="292" y="237"/>
                  </a:cubicBezTo>
                  <a:cubicBezTo>
                    <a:pt x="292" y="237"/>
                    <a:pt x="292" y="237"/>
                    <a:pt x="292" y="237"/>
                  </a:cubicBezTo>
                  <a:cubicBezTo>
                    <a:pt x="293" y="237"/>
                    <a:pt x="293" y="237"/>
                    <a:pt x="293" y="237"/>
                  </a:cubicBezTo>
                  <a:cubicBezTo>
                    <a:pt x="294" y="237"/>
                    <a:pt x="294" y="237"/>
                    <a:pt x="294" y="237"/>
                  </a:cubicBezTo>
                  <a:cubicBezTo>
                    <a:pt x="295" y="237"/>
                    <a:pt x="295" y="237"/>
                    <a:pt x="295" y="237"/>
                  </a:cubicBezTo>
                  <a:cubicBezTo>
                    <a:pt x="293" y="238"/>
                    <a:pt x="293" y="238"/>
                    <a:pt x="293" y="238"/>
                  </a:cubicBezTo>
                  <a:cubicBezTo>
                    <a:pt x="293" y="238"/>
                    <a:pt x="293" y="238"/>
                    <a:pt x="293" y="238"/>
                  </a:cubicBezTo>
                  <a:cubicBezTo>
                    <a:pt x="293" y="238"/>
                    <a:pt x="293" y="238"/>
                    <a:pt x="293" y="238"/>
                  </a:cubicBezTo>
                  <a:cubicBezTo>
                    <a:pt x="293" y="239"/>
                    <a:pt x="293" y="239"/>
                    <a:pt x="293" y="239"/>
                  </a:cubicBezTo>
                  <a:cubicBezTo>
                    <a:pt x="293" y="239"/>
                    <a:pt x="293" y="239"/>
                    <a:pt x="293" y="239"/>
                  </a:cubicBezTo>
                  <a:cubicBezTo>
                    <a:pt x="293" y="239"/>
                    <a:pt x="293" y="239"/>
                    <a:pt x="293" y="239"/>
                  </a:cubicBezTo>
                  <a:cubicBezTo>
                    <a:pt x="292" y="239"/>
                    <a:pt x="292" y="239"/>
                    <a:pt x="292" y="239"/>
                  </a:cubicBezTo>
                  <a:cubicBezTo>
                    <a:pt x="292" y="238"/>
                    <a:pt x="292" y="238"/>
                    <a:pt x="292" y="238"/>
                  </a:cubicBezTo>
                  <a:cubicBezTo>
                    <a:pt x="292" y="238"/>
                    <a:pt x="292" y="238"/>
                    <a:pt x="292" y="238"/>
                  </a:cubicBezTo>
                  <a:cubicBezTo>
                    <a:pt x="292" y="238"/>
                    <a:pt x="292" y="238"/>
                    <a:pt x="292" y="238"/>
                  </a:cubicBezTo>
                  <a:cubicBezTo>
                    <a:pt x="292" y="238"/>
                    <a:pt x="292" y="238"/>
                    <a:pt x="292" y="238"/>
                  </a:cubicBezTo>
                  <a:cubicBezTo>
                    <a:pt x="292" y="238"/>
                    <a:pt x="292" y="238"/>
                    <a:pt x="292" y="238"/>
                  </a:cubicBezTo>
                  <a:cubicBezTo>
                    <a:pt x="292" y="238"/>
                    <a:pt x="292" y="238"/>
                    <a:pt x="292" y="238"/>
                  </a:cubicBezTo>
                  <a:cubicBezTo>
                    <a:pt x="291" y="237"/>
                    <a:pt x="291" y="237"/>
                    <a:pt x="291" y="237"/>
                  </a:cubicBezTo>
                  <a:cubicBezTo>
                    <a:pt x="289" y="238"/>
                    <a:pt x="289" y="238"/>
                    <a:pt x="289" y="238"/>
                  </a:cubicBezTo>
                  <a:cubicBezTo>
                    <a:pt x="289" y="238"/>
                    <a:pt x="289" y="238"/>
                    <a:pt x="289" y="238"/>
                  </a:cubicBezTo>
                  <a:cubicBezTo>
                    <a:pt x="289" y="239"/>
                    <a:pt x="289" y="239"/>
                    <a:pt x="289" y="239"/>
                  </a:cubicBezTo>
                  <a:cubicBezTo>
                    <a:pt x="289" y="239"/>
                    <a:pt x="289" y="239"/>
                    <a:pt x="289" y="239"/>
                  </a:cubicBezTo>
                  <a:cubicBezTo>
                    <a:pt x="290" y="240"/>
                    <a:pt x="290" y="240"/>
                    <a:pt x="290" y="240"/>
                  </a:cubicBezTo>
                  <a:cubicBezTo>
                    <a:pt x="289" y="240"/>
                    <a:pt x="289" y="240"/>
                    <a:pt x="289" y="240"/>
                  </a:cubicBezTo>
                  <a:cubicBezTo>
                    <a:pt x="289" y="240"/>
                    <a:pt x="289" y="240"/>
                    <a:pt x="289" y="240"/>
                  </a:cubicBezTo>
                  <a:cubicBezTo>
                    <a:pt x="288" y="241"/>
                    <a:pt x="288" y="241"/>
                    <a:pt x="288" y="241"/>
                  </a:cubicBezTo>
                  <a:cubicBezTo>
                    <a:pt x="288" y="241"/>
                    <a:pt x="288" y="241"/>
                    <a:pt x="288" y="241"/>
                  </a:cubicBezTo>
                  <a:cubicBezTo>
                    <a:pt x="288" y="240"/>
                    <a:pt x="288" y="240"/>
                    <a:pt x="288" y="240"/>
                  </a:cubicBezTo>
                  <a:cubicBezTo>
                    <a:pt x="287" y="240"/>
                    <a:pt x="287" y="240"/>
                    <a:pt x="287" y="240"/>
                  </a:cubicBezTo>
                  <a:cubicBezTo>
                    <a:pt x="287" y="239"/>
                    <a:pt x="287" y="239"/>
                    <a:pt x="287" y="239"/>
                  </a:cubicBezTo>
                  <a:cubicBezTo>
                    <a:pt x="286" y="240"/>
                    <a:pt x="286" y="240"/>
                    <a:pt x="286" y="240"/>
                  </a:cubicBezTo>
                  <a:cubicBezTo>
                    <a:pt x="286" y="240"/>
                    <a:pt x="286" y="240"/>
                    <a:pt x="286" y="240"/>
                  </a:cubicBezTo>
                  <a:cubicBezTo>
                    <a:pt x="284" y="241"/>
                    <a:pt x="284" y="241"/>
                    <a:pt x="284" y="241"/>
                  </a:cubicBezTo>
                  <a:cubicBezTo>
                    <a:pt x="284" y="240"/>
                    <a:pt x="284" y="240"/>
                    <a:pt x="284" y="240"/>
                  </a:cubicBezTo>
                  <a:cubicBezTo>
                    <a:pt x="284" y="240"/>
                    <a:pt x="284" y="240"/>
                    <a:pt x="284" y="240"/>
                  </a:cubicBezTo>
                  <a:cubicBezTo>
                    <a:pt x="284" y="240"/>
                    <a:pt x="284" y="240"/>
                    <a:pt x="284" y="240"/>
                  </a:cubicBezTo>
                  <a:cubicBezTo>
                    <a:pt x="284" y="240"/>
                    <a:pt x="284" y="240"/>
                    <a:pt x="284" y="240"/>
                  </a:cubicBezTo>
                  <a:cubicBezTo>
                    <a:pt x="284" y="240"/>
                    <a:pt x="284" y="240"/>
                    <a:pt x="284" y="240"/>
                  </a:cubicBezTo>
                  <a:cubicBezTo>
                    <a:pt x="283" y="240"/>
                    <a:pt x="283" y="240"/>
                    <a:pt x="283" y="240"/>
                  </a:cubicBezTo>
                  <a:cubicBezTo>
                    <a:pt x="282" y="241"/>
                    <a:pt x="282" y="241"/>
                    <a:pt x="282" y="241"/>
                  </a:cubicBezTo>
                  <a:cubicBezTo>
                    <a:pt x="281" y="241"/>
                    <a:pt x="281" y="241"/>
                    <a:pt x="281" y="241"/>
                  </a:cubicBezTo>
                  <a:cubicBezTo>
                    <a:pt x="281" y="241"/>
                    <a:pt x="281" y="241"/>
                    <a:pt x="281" y="241"/>
                  </a:cubicBezTo>
                  <a:cubicBezTo>
                    <a:pt x="282" y="241"/>
                    <a:pt x="282" y="241"/>
                    <a:pt x="282" y="241"/>
                  </a:cubicBezTo>
                  <a:cubicBezTo>
                    <a:pt x="282" y="241"/>
                    <a:pt x="282" y="241"/>
                    <a:pt x="282" y="241"/>
                  </a:cubicBezTo>
                  <a:cubicBezTo>
                    <a:pt x="282" y="242"/>
                    <a:pt x="282" y="242"/>
                    <a:pt x="282" y="242"/>
                  </a:cubicBezTo>
                  <a:cubicBezTo>
                    <a:pt x="282" y="242"/>
                    <a:pt x="282" y="242"/>
                    <a:pt x="282" y="242"/>
                  </a:cubicBezTo>
                  <a:cubicBezTo>
                    <a:pt x="281" y="242"/>
                    <a:pt x="281" y="242"/>
                    <a:pt x="281" y="242"/>
                  </a:cubicBezTo>
                  <a:cubicBezTo>
                    <a:pt x="281" y="242"/>
                    <a:pt x="281" y="242"/>
                    <a:pt x="281" y="242"/>
                  </a:cubicBezTo>
                  <a:cubicBezTo>
                    <a:pt x="280" y="243"/>
                    <a:pt x="280" y="243"/>
                    <a:pt x="280" y="243"/>
                  </a:cubicBezTo>
                  <a:cubicBezTo>
                    <a:pt x="280" y="244"/>
                    <a:pt x="280" y="244"/>
                    <a:pt x="280" y="244"/>
                  </a:cubicBezTo>
                  <a:cubicBezTo>
                    <a:pt x="278" y="245"/>
                    <a:pt x="278" y="245"/>
                    <a:pt x="278" y="245"/>
                  </a:cubicBezTo>
                  <a:cubicBezTo>
                    <a:pt x="278" y="246"/>
                    <a:pt x="278" y="246"/>
                    <a:pt x="278" y="246"/>
                  </a:cubicBezTo>
                  <a:cubicBezTo>
                    <a:pt x="278" y="246"/>
                    <a:pt x="278" y="246"/>
                    <a:pt x="278" y="246"/>
                  </a:cubicBezTo>
                  <a:cubicBezTo>
                    <a:pt x="278" y="246"/>
                    <a:pt x="278" y="246"/>
                    <a:pt x="278" y="246"/>
                  </a:cubicBezTo>
                  <a:cubicBezTo>
                    <a:pt x="275" y="249"/>
                    <a:pt x="275" y="249"/>
                    <a:pt x="275" y="249"/>
                  </a:cubicBezTo>
                  <a:cubicBezTo>
                    <a:pt x="274" y="250"/>
                    <a:pt x="274" y="250"/>
                    <a:pt x="274" y="250"/>
                  </a:cubicBezTo>
                  <a:cubicBezTo>
                    <a:pt x="275" y="250"/>
                    <a:pt x="275" y="250"/>
                    <a:pt x="275" y="250"/>
                  </a:cubicBezTo>
                  <a:cubicBezTo>
                    <a:pt x="275" y="251"/>
                    <a:pt x="275" y="251"/>
                    <a:pt x="275" y="251"/>
                  </a:cubicBezTo>
                  <a:cubicBezTo>
                    <a:pt x="275" y="251"/>
                    <a:pt x="275" y="251"/>
                    <a:pt x="275" y="251"/>
                  </a:cubicBezTo>
                  <a:cubicBezTo>
                    <a:pt x="275" y="251"/>
                    <a:pt x="275" y="251"/>
                    <a:pt x="275" y="251"/>
                  </a:cubicBezTo>
                  <a:cubicBezTo>
                    <a:pt x="275" y="252"/>
                    <a:pt x="275" y="252"/>
                    <a:pt x="275" y="252"/>
                  </a:cubicBezTo>
                  <a:cubicBezTo>
                    <a:pt x="275" y="252"/>
                    <a:pt x="275" y="252"/>
                    <a:pt x="275" y="252"/>
                  </a:cubicBezTo>
                  <a:cubicBezTo>
                    <a:pt x="275" y="253"/>
                    <a:pt x="275" y="253"/>
                    <a:pt x="275" y="253"/>
                  </a:cubicBezTo>
                  <a:cubicBezTo>
                    <a:pt x="275" y="253"/>
                    <a:pt x="275" y="253"/>
                    <a:pt x="275" y="253"/>
                  </a:cubicBezTo>
                  <a:cubicBezTo>
                    <a:pt x="276" y="253"/>
                    <a:pt x="276" y="253"/>
                    <a:pt x="276" y="253"/>
                  </a:cubicBezTo>
                  <a:cubicBezTo>
                    <a:pt x="276" y="254"/>
                    <a:pt x="276" y="254"/>
                    <a:pt x="276" y="254"/>
                  </a:cubicBezTo>
                  <a:cubicBezTo>
                    <a:pt x="276" y="254"/>
                    <a:pt x="276" y="254"/>
                    <a:pt x="276" y="254"/>
                  </a:cubicBezTo>
                  <a:cubicBezTo>
                    <a:pt x="276" y="254"/>
                    <a:pt x="276" y="254"/>
                    <a:pt x="276" y="254"/>
                  </a:cubicBezTo>
                  <a:cubicBezTo>
                    <a:pt x="276" y="254"/>
                    <a:pt x="276" y="254"/>
                    <a:pt x="276" y="254"/>
                  </a:cubicBezTo>
                  <a:cubicBezTo>
                    <a:pt x="276" y="254"/>
                    <a:pt x="276" y="254"/>
                    <a:pt x="276" y="254"/>
                  </a:cubicBezTo>
                  <a:cubicBezTo>
                    <a:pt x="276" y="254"/>
                    <a:pt x="276" y="254"/>
                    <a:pt x="276" y="254"/>
                  </a:cubicBezTo>
                  <a:cubicBezTo>
                    <a:pt x="276" y="254"/>
                    <a:pt x="276" y="254"/>
                    <a:pt x="276" y="254"/>
                  </a:cubicBezTo>
                  <a:cubicBezTo>
                    <a:pt x="275" y="254"/>
                    <a:pt x="275" y="254"/>
                    <a:pt x="275" y="254"/>
                  </a:cubicBezTo>
                  <a:cubicBezTo>
                    <a:pt x="276" y="255"/>
                    <a:pt x="276" y="255"/>
                    <a:pt x="276" y="255"/>
                  </a:cubicBezTo>
                  <a:cubicBezTo>
                    <a:pt x="276" y="255"/>
                    <a:pt x="276" y="255"/>
                    <a:pt x="276" y="255"/>
                  </a:cubicBezTo>
                  <a:cubicBezTo>
                    <a:pt x="276" y="255"/>
                    <a:pt x="276" y="255"/>
                    <a:pt x="276" y="255"/>
                  </a:cubicBezTo>
                  <a:cubicBezTo>
                    <a:pt x="276" y="256"/>
                    <a:pt x="276" y="256"/>
                    <a:pt x="276" y="256"/>
                  </a:cubicBezTo>
                  <a:cubicBezTo>
                    <a:pt x="276" y="256"/>
                    <a:pt x="276" y="256"/>
                    <a:pt x="276" y="256"/>
                  </a:cubicBezTo>
                  <a:cubicBezTo>
                    <a:pt x="275" y="257"/>
                    <a:pt x="275" y="257"/>
                    <a:pt x="275" y="257"/>
                  </a:cubicBezTo>
                  <a:cubicBezTo>
                    <a:pt x="275" y="258"/>
                    <a:pt x="275" y="258"/>
                    <a:pt x="275" y="258"/>
                  </a:cubicBezTo>
                  <a:cubicBezTo>
                    <a:pt x="275" y="258"/>
                    <a:pt x="275" y="258"/>
                    <a:pt x="275" y="258"/>
                  </a:cubicBezTo>
                  <a:cubicBezTo>
                    <a:pt x="275" y="258"/>
                    <a:pt x="275" y="258"/>
                    <a:pt x="275" y="258"/>
                  </a:cubicBezTo>
                  <a:cubicBezTo>
                    <a:pt x="275" y="258"/>
                    <a:pt x="275" y="258"/>
                    <a:pt x="275" y="258"/>
                  </a:cubicBezTo>
                  <a:cubicBezTo>
                    <a:pt x="275" y="258"/>
                    <a:pt x="275" y="258"/>
                    <a:pt x="275" y="258"/>
                  </a:cubicBezTo>
                  <a:cubicBezTo>
                    <a:pt x="275" y="259"/>
                    <a:pt x="275" y="259"/>
                    <a:pt x="275" y="259"/>
                  </a:cubicBezTo>
                  <a:cubicBezTo>
                    <a:pt x="274" y="259"/>
                    <a:pt x="274" y="259"/>
                    <a:pt x="274" y="259"/>
                  </a:cubicBezTo>
                  <a:cubicBezTo>
                    <a:pt x="274" y="259"/>
                    <a:pt x="274" y="259"/>
                    <a:pt x="274" y="259"/>
                  </a:cubicBezTo>
                  <a:cubicBezTo>
                    <a:pt x="274" y="259"/>
                    <a:pt x="274" y="259"/>
                    <a:pt x="274" y="259"/>
                  </a:cubicBezTo>
                  <a:cubicBezTo>
                    <a:pt x="275" y="259"/>
                    <a:pt x="275" y="259"/>
                    <a:pt x="275" y="259"/>
                  </a:cubicBezTo>
                  <a:cubicBezTo>
                    <a:pt x="275" y="260"/>
                    <a:pt x="275" y="260"/>
                    <a:pt x="275" y="260"/>
                  </a:cubicBezTo>
                  <a:cubicBezTo>
                    <a:pt x="275" y="260"/>
                    <a:pt x="275" y="260"/>
                    <a:pt x="275" y="260"/>
                  </a:cubicBezTo>
                  <a:cubicBezTo>
                    <a:pt x="276" y="259"/>
                    <a:pt x="276" y="259"/>
                    <a:pt x="276" y="259"/>
                  </a:cubicBezTo>
                  <a:cubicBezTo>
                    <a:pt x="276" y="259"/>
                    <a:pt x="276" y="259"/>
                    <a:pt x="276" y="259"/>
                  </a:cubicBezTo>
                  <a:cubicBezTo>
                    <a:pt x="276" y="259"/>
                    <a:pt x="276" y="259"/>
                    <a:pt x="276" y="259"/>
                  </a:cubicBezTo>
                  <a:cubicBezTo>
                    <a:pt x="276" y="259"/>
                    <a:pt x="276" y="259"/>
                    <a:pt x="276" y="259"/>
                  </a:cubicBezTo>
                  <a:cubicBezTo>
                    <a:pt x="276" y="260"/>
                    <a:pt x="276" y="260"/>
                    <a:pt x="276" y="260"/>
                  </a:cubicBezTo>
                  <a:cubicBezTo>
                    <a:pt x="276" y="260"/>
                    <a:pt x="276" y="260"/>
                    <a:pt x="276" y="260"/>
                  </a:cubicBezTo>
                  <a:cubicBezTo>
                    <a:pt x="276" y="261"/>
                    <a:pt x="276" y="261"/>
                    <a:pt x="276" y="261"/>
                  </a:cubicBezTo>
                  <a:cubicBezTo>
                    <a:pt x="276" y="261"/>
                    <a:pt x="276" y="261"/>
                    <a:pt x="276" y="261"/>
                  </a:cubicBezTo>
                  <a:cubicBezTo>
                    <a:pt x="276" y="261"/>
                    <a:pt x="276" y="261"/>
                    <a:pt x="276" y="261"/>
                  </a:cubicBezTo>
                  <a:cubicBezTo>
                    <a:pt x="276" y="261"/>
                    <a:pt x="276" y="261"/>
                    <a:pt x="276" y="261"/>
                  </a:cubicBezTo>
                  <a:cubicBezTo>
                    <a:pt x="278" y="262"/>
                    <a:pt x="278" y="262"/>
                    <a:pt x="278" y="262"/>
                  </a:cubicBezTo>
                  <a:cubicBezTo>
                    <a:pt x="278" y="262"/>
                    <a:pt x="278" y="262"/>
                    <a:pt x="278" y="262"/>
                  </a:cubicBezTo>
                  <a:cubicBezTo>
                    <a:pt x="278" y="263"/>
                    <a:pt x="278" y="263"/>
                    <a:pt x="278" y="263"/>
                  </a:cubicBezTo>
                  <a:cubicBezTo>
                    <a:pt x="278" y="263"/>
                    <a:pt x="278" y="263"/>
                    <a:pt x="278" y="263"/>
                  </a:cubicBezTo>
                  <a:cubicBezTo>
                    <a:pt x="278" y="263"/>
                    <a:pt x="278" y="263"/>
                    <a:pt x="278" y="263"/>
                  </a:cubicBezTo>
                  <a:cubicBezTo>
                    <a:pt x="279" y="263"/>
                    <a:pt x="279" y="263"/>
                    <a:pt x="279" y="263"/>
                  </a:cubicBezTo>
                  <a:cubicBezTo>
                    <a:pt x="279" y="263"/>
                    <a:pt x="279" y="263"/>
                    <a:pt x="279" y="263"/>
                  </a:cubicBezTo>
                  <a:cubicBezTo>
                    <a:pt x="279" y="263"/>
                    <a:pt x="279" y="263"/>
                    <a:pt x="279" y="263"/>
                  </a:cubicBezTo>
                  <a:cubicBezTo>
                    <a:pt x="279" y="262"/>
                    <a:pt x="279" y="262"/>
                    <a:pt x="279" y="262"/>
                  </a:cubicBezTo>
                  <a:cubicBezTo>
                    <a:pt x="279" y="263"/>
                    <a:pt x="279" y="263"/>
                    <a:pt x="279" y="263"/>
                  </a:cubicBezTo>
                  <a:cubicBezTo>
                    <a:pt x="279" y="263"/>
                    <a:pt x="279" y="263"/>
                    <a:pt x="279" y="263"/>
                  </a:cubicBezTo>
                  <a:cubicBezTo>
                    <a:pt x="280" y="263"/>
                    <a:pt x="280" y="263"/>
                    <a:pt x="280" y="263"/>
                  </a:cubicBezTo>
                  <a:cubicBezTo>
                    <a:pt x="280" y="264"/>
                    <a:pt x="280" y="264"/>
                    <a:pt x="280" y="264"/>
                  </a:cubicBezTo>
                  <a:cubicBezTo>
                    <a:pt x="280" y="264"/>
                    <a:pt x="280" y="264"/>
                    <a:pt x="280" y="264"/>
                  </a:cubicBezTo>
                  <a:cubicBezTo>
                    <a:pt x="281" y="264"/>
                    <a:pt x="281" y="264"/>
                    <a:pt x="281" y="264"/>
                  </a:cubicBezTo>
                  <a:cubicBezTo>
                    <a:pt x="281" y="263"/>
                    <a:pt x="281" y="263"/>
                    <a:pt x="281" y="263"/>
                  </a:cubicBezTo>
                  <a:cubicBezTo>
                    <a:pt x="281" y="263"/>
                    <a:pt x="281" y="263"/>
                    <a:pt x="281" y="263"/>
                  </a:cubicBezTo>
                  <a:cubicBezTo>
                    <a:pt x="281" y="263"/>
                    <a:pt x="281" y="263"/>
                    <a:pt x="281" y="263"/>
                  </a:cubicBezTo>
                  <a:cubicBezTo>
                    <a:pt x="281" y="262"/>
                    <a:pt x="281" y="262"/>
                    <a:pt x="281" y="262"/>
                  </a:cubicBezTo>
                  <a:cubicBezTo>
                    <a:pt x="281" y="262"/>
                    <a:pt x="281" y="262"/>
                    <a:pt x="281" y="262"/>
                  </a:cubicBezTo>
                  <a:cubicBezTo>
                    <a:pt x="281" y="261"/>
                    <a:pt x="281" y="261"/>
                    <a:pt x="281" y="261"/>
                  </a:cubicBezTo>
                  <a:cubicBezTo>
                    <a:pt x="281" y="261"/>
                    <a:pt x="281" y="261"/>
                    <a:pt x="281" y="261"/>
                  </a:cubicBezTo>
                  <a:cubicBezTo>
                    <a:pt x="281" y="261"/>
                    <a:pt x="281" y="261"/>
                    <a:pt x="281" y="261"/>
                  </a:cubicBezTo>
                  <a:cubicBezTo>
                    <a:pt x="281" y="260"/>
                    <a:pt x="281" y="260"/>
                    <a:pt x="281" y="260"/>
                  </a:cubicBezTo>
                  <a:cubicBezTo>
                    <a:pt x="281" y="260"/>
                    <a:pt x="281" y="260"/>
                    <a:pt x="281" y="260"/>
                  </a:cubicBezTo>
                  <a:cubicBezTo>
                    <a:pt x="281" y="259"/>
                    <a:pt x="281" y="259"/>
                    <a:pt x="281" y="259"/>
                  </a:cubicBezTo>
                  <a:cubicBezTo>
                    <a:pt x="281" y="259"/>
                    <a:pt x="281" y="259"/>
                    <a:pt x="281" y="259"/>
                  </a:cubicBezTo>
                  <a:cubicBezTo>
                    <a:pt x="281" y="258"/>
                    <a:pt x="281" y="258"/>
                    <a:pt x="281" y="258"/>
                  </a:cubicBezTo>
                  <a:cubicBezTo>
                    <a:pt x="281" y="258"/>
                    <a:pt x="281" y="258"/>
                    <a:pt x="281" y="258"/>
                  </a:cubicBezTo>
                  <a:cubicBezTo>
                    <a:pt x="281" y="258"/>
                    <a:pt x="281" y="258"/>
                    <a:pt x="281" y="258"/>
                  </a:cubicBezTo>
                  <a:cubicBezTo>
                    <a:pt x="281" y="258"/>
                    <a:pt x="281" y="258"/>
                    <a:pt x="281" y="258"/>
                  </a:cubicBezTo>
                  <a:cubicBezTo>
                    <a:pt x="281" y="257"/>
                    <a:pt x="281" y="257"/>
                    <a:pt x="281" y="257"/>
                  </a:cubicBezTo>
                  <a:cubicBezTo>
                    <a:pt x="282" y="258"/>
                    <a:pt x="282" y="258"/>
                    <a:pt x="282" y="258"/>
                  </a:cubicBezTo>
                  <a:cubicBezTo>
                    <a:pt x="282" y="258"/>
                    <a:pt x="282" y="258"/>
                    <a:pt x="282" y="258"/>
                  </a:cubicBezTo>
                  <a:cubicBezTo>
                    <a:pt x="282" y="259"/>
                    <a:pt x="282" y="259"/>
                    <a:pt x="282" y="259"/>
                  </a:cubicBezTo>
                  <a:cubicBezTo>
                    <a:pt x="282" y="259"/>
                    <a:pt x="282" y="259"/>
                    <a:pt x="282" y="259"/>
                  </a:cubicBezTo>
                  <a:cubicBezTo>
                    <a:pt x="282" y="259"/>
                    <a:pt x="282" y="259"/>
                    <a:pt x="282" y="259"/>
                  </a:cubicBezTo>
                  <a:cubicBezTo>
                    <a:pt x="282" y="259"/>
                    <a:pt x="282" y="259"/>
                    <a:pt x="282" y="259"/>
                  </a:cubicBezTo>
                  <a:cubicBezTo>
                    <a:pt x="282" y="260"/>
                    <a:pt x="282" y="260"/>
                    <a:pt x="282" y="260"/>
                  </a:cubicBezTo>
                  <a:cubicBezTo>
                    <a:pt x="282" y="261"/>
                    <a:pt x="282" y="261"/>
                    <a:pt x="282" y="261"/>
                  </a:cubicBezTo>
                  <a:cubicBezTo>
                    <a:pt x="282" y="261"/>
                    <a:pt x="282" y="261"/>
                    <a:pt x="282" y="261"/>
                  </a:cubicBezTo>
                  <a:cubicBezTo>
                    <a:pt x="282" y="261"/>
                    <a:pt x="282" y="261"/>
                    <a:pt x="282" y="261"/>
                  </a:cubicBezTo>
                  <a:cubicBezTo>
                    <a:pt x="282" y="261"/>
                    <a:pt x="282" y="261"/>
                    <a:pt x="282" y="261"/>
                  </a:cubicBezTo>
                  <a:cubicBezTo>
                    <a:pt x="282" y="262"/>
                    <a:pt x="282" y="262"/>
                    <a:pt x="282" y="262"/>
                  </a:cubicBezTo>
                  <a:cubicBezTo>
                    <a:pt x="282" y="263"/>
                    <a:pt x="282" y="263"/>
                    <a:pt x="282" y="263"/>
                  </a:cubicBezTo>
                  <a:cubicBezTo>
                    <a:pt x="282" y="263"/>
                    <a:pt x="282" y="263"/>
                    <a:pt x="282" y="263"/>
                  </a:cubicBezTo>
                  <a:cubicBezTo>
                    <a:pt x="282" y="263"/>
                    <a:pt x="282" y="263"/>
                    <a:pt x="282" y="263"/>
                  </a:cubicBezTo>
                  <a:cubicBezTo>
                    <a:pt x="282" y="264"/>
                    <a:pt x="282" y="264"/>
                    <a:pt x="282" y="264"/>
                  </a:cubicBezTo>
                  <a:cubicBezTo>
                    <a:pt x="282" y="264"/>
                    <a:pt x="282" y="264"/>
                    <a:pt x="282" y="264"/>
                  </a:cubicBezTo>
                  <a:cubicBezTo>
                    <a:pt x="282" y="264"/>
                    <a:pt x="282" y="264"/>
                    <a:pt x="282" y="264"/>
                  </a:cubicBezTo>
                  <a:cubicBezTo>
                    <a:pt x="283" y="264"/>
                    <a:pt x="283" y="264"/>
                    <a:pt x="283" y="264"/>
                  </a:cubicBezTo>
                  <a:cubicBezTo>
                    <a:pt x="283" y="263"/>
                    <a:pt x="283" y="263"/>
                    <a:pt x="283" y="263"/>
                  </a:cubicBezTo>
                  <a:cubicBezTo>
                    <a:pt x="283" y="263"/>
                    <a:pt x="283" y="263"/>
                    <a:pt x="283" y="263"/>
                  </a:cubicBezTo>
                  <a:cubicBezTo>
                    <a:pt x="283" y="262"/>
                    <a:pt x="283" y="262"/>
                    <a:pt x="283" y="262"/>
                  </a:cubicBezTo>
                  <a:cubicBezTo>
                    <a:pt x="283" y="260"/>
                    <a:pt x="283" y="260"/>
                    <a:pt x="283" y="260"/>
                  </a:cubicBezTo>
                  <a:cubicBezTo>
                    <a:pt x="283" y="260"/>
                    <a:pt x="283" y="260"/>
                    <a:pt x="283" y="260"/>
                  </a:cubicBezTo>
                  <a:cubicBezTo>
                    <a:pt x="283" y="260"/>
                    <a:pt x="283" y="260"/>
                    <a:pt x="283" y="260"/>
                  </a:cubicBezTo>
                  <a:cubicBezTo>
                    <a:pt x="283" y="259"/>
                    <a:pt x="283" y="259"/>
                    <a:pt x="283" y="259"/>
                  </a:cubicBezTo>
                  <a:cubicBezTo>
                    <a:pt x="283" y="259"/>
                    <a:pt x="283" y="259"/>
                    <a:pt x="283" y="259"/>
                  </a:cubicBezTo>
                  <a:cubicBezTo>
                    <a:pt x="283" y="258"/>
                    <a:pt x="283" y="258"/>
                    <a:pt x="283" y="258"/>
                  </a:cubicBezTo>
                  <a:cubicBezTo>
                    <a:pt x="282" y="258"/>
                    <a:pt x="282" y="258"/>
                    <a:pt x="282" y="258"/>
                  </a:cubicBezTo>
                  <a:cubicBezTo>
                    <a:pt x="282" y="258"/>
                    <a:pt x="282" y="258"/>
                    <a:pt x="282" y="258"/>
                  </a:cubicBezTo>
                  <a:cubicBezTo>
                    <a:pt x="282" y="257"/>
                    <a:pt x="282" y="257"/>
                    <a:pt x="282" y="257"/>
                  </a:cubicBezTo>
                  <a:cubicBezTo>
                    <a:pt x="282" y="257"/>
                    <a:pt x="282" y="257"/>
                    <a:pt x="282" y="257"/>
                  </a:cubicBezTo>
                  <a:cubicBezTo>
                    <a:pt x="282" y="256"/>
                    <a:pt x="282" y="256"/>
                    <a:pt x="282" y="256"/>
                  </a:cubicBezTo>
                  <a:cubicBezTo>
                    <a:pt x="282" y="256"/>
                    <a:pt x="282" y="256"/>
                    <a:pt x="282" y="256"/>
                  </a:cubicBezTo>
                  <a:cubicBezTo>
                    <a:pt x="281" y="254"/>
                    <a:pt x="281" y="254"/>
                    <a:pt x="281" y="254"/>
                  </a:cubicBezTo>
                  <a:cubicBezTo>
                    <a:pt x="281" y="254"/>
                    <a:pt x="281" y="254"/>
                    <a:pt x="281" y="254"/>
                  </a:cubicBezTo>
                  <a:cubicBezTo>
                    <a:pt x="281" y="253"/>
                    <a:pt x="281" y="253"/>
                    <a:pt x="281" y="253"/>
                  </a:cubicBezTo>
                  <a:cubicBezTo>
                    <a:pt x="281" y="252"/>
                    <a:pt x="281" y="252"/>
                    <a:pt x="281" y="252"/>
                  </a:cubicBezTo>
                  <a:cubicBezTo>
                    <a:pt x="282" y="252"/>
                    <a:pt x="282" y="252"/>
                    <a:pt x="282" y="252"/>
                  </a:cubicBezTo>
                  <a:cubicBezTo>
                    <a:pt x="282" y="251"/>
                    <a:pt x="282" y="251"/>
                    <a:pt x="282" y="251"/>
                  </a:cubicBezTo>
                  <a:cubicBezTo>
                    <a:pt x="282" y="251"/>
                    <a:pt x="282" y="251"/>
                    <a:pt x="282" y="251"/>
                  </a:cubicBezTo>
                  <a:cubicBezTo>
                    <a:pt x="282" y="250"/>
                    <a:pt x="282" y="250"/>
                    <a:pt x="282" y="250"/>
                  </a:cubicBezTo>
                  <a:cubicBezTo>
                    <a:pt x="282" y="250"/>
                    <a:pt x="282" y="250"/>
                    <a:pt x="282" y="250"/>
                  </a:cubicBezTo>
                  <a:cubicBezTo>
                    <a:pt x="282" y="250"/>
                    <a:pt x="282" y="250"/>
                    <a:pt x="282" y="250"/>
                  </a:cubicBezTo>
                  <a:cubicBezTo>
                    <a:pt x="282" y="251"/>
                    <a:pt x="282" y="251"/>
                    <a:pt x="282" y="251"/>
                  </a:cubicBezTo>
                  <a:cubicBezTo>
                    <a:pt x="282" y="252"/>
                    <a:pt x="282" y="252"/>
                    <a:pt x="282" y="252"/>
                  </a:cubicBezTo>
                  <a:cubicBezTo>
                    <a:pt x="282" y="252"/>
                    <a:pt x="282" y="252"/>
                    <a:pt x="282" y="252"/>
                  </a:cubicBezTo>
                  <a:cubicBezTo>
                    <a:pt x="282" y="253"/>
                    <a:pt x="282" y="253"/>
                    <a:pt x="282" y="253"/>
                  </a:cubicBezTo>
                  <a:cubicBezTo>
                    <a:pt x="282" y="253"/>
                    <a:pt x="282" y="253"/>
                    <a:pt x="282" y="253"/>
                  </a:cubicBezTo>
                  <a:cubicBezTo>
                    <a:pt x="282" y="254"/>
                    <a:pt x="282" y="254"/>
                    <a:pt x="282" y="254"/>
                  </a:cubicBezTo>
                  <a:cubicBezTo>
                    <a:pt x="283" y="255"/>
                    <a:pt x="283" y="255"/>
                    <a:pt x="283" y="255"/>
                  </a:cubicBezTo>
                  <a:cubicBezTo>
                    <a:pt x="283" y="255"/>
                    <a:pt x="283" y="255"/>
                    <a:pt x="283" y="255"/>
                  </a:cubicBezTo>
                  <a:cubicBezTo>
                    <a:pt x="283" y="256"/>
                    <a:pt x="283" y="256"/>
                    <a:pt x="283" y="256"/>
                  </a:cubicBezTo>
                  <a:cubicBezTo>
                    <a:pt x="283" y="256"/>
                    <a:pt x="283" y="256"/>
                    <a:pt x="283" y="256"/>
                  </a:cubicBezTo>
                  <a:cubicBezTo>
                    <a:pt x="283" y="256"/>
                    <a:pt x="283" y="256"/>
                    <a:pt x="283" y="256"/>
                  </a:cubicBezTo>
                  <a:cubicBezTo>
                    <a:pt x="283" y="257"/>
                    <a:pt x="283" y="257"/>
                    <a:pt x="283" y="257"/>
                  </a:cubicBezTo>
                  <a:cubicBezTo>
                    <a:pt x="283" y="257"/>
                    <a:pt x="283" y="257"/>
                    <a:pt x="283" y="257"/>
                  </a:cubicBezTo>
                  <a:cubicBezTo>
                    <a:pt x="283" y="257"/>
                    <a:pt x="283" y="257"/>
                    <a:pt x="283" y="257"/>
                  </a:cubicBezTo>
                  <a:cubicBezTo>
                    <a:pt x="283" y="257"/>
                    <a:pt x="283" y="257"/>
                    <a:pt x="283" y="257"/>
                  </a:cubicBezTo>
                  <a:cubicBezTo>
                    <a:pt x="283" y="257"/>
                    <a:pt x="283" y="257"/>
                    <a:pt x="283" y="257"/>
                  </a:cubicBezTo>
                  <a:cubicBezTo>
                    <a:pt x="283" y="258"/>
                    <a:pt x="283" y="258"/>
                    <a:pt x="283" y="258"/>
                  </a:cubicBezTo>
                  <a:cubicBezTo>
                    <a:pt x="284" y="258"/>
                    <a:pt x="284" y="258"/>
                    <a:pt x="284" y="258"/>
                  </a:cubicBezTo>
                  <a:cubicBezTo>
                    <a:pt x="284" y="259"/>
                    <a:pt x="284" y="259"/>
                    <a:pt x="284" y="259"/>
                  </a:cubicBezTo>
                  <a:cubicBezTo>
                    <a:pt x="284" y="259"/>
                    <a:pt x="284" y="259"/>
                    <a:pt x="284" y="259"/>
                  </a:cubicBezTo>
                  <a:cubicBezTo>
                    <a:pt x="284" y="259"/>
                    <a:pt x="284" y="259"/>
                    <a:pt x="284" y="259"/>
                  </a:cubicBezTo>
                  <a:cubicBezTo>
                    <a:pt x="284" y="259"/>
                    <a:pt x="284" y="259"/>
                    <a:pt x="284" y="259"/>
                  </a:cubicBezTo>
                  <a:cubicBezTo>
                    <a:pt x="284" y="260"/>
                    <a:pt x="284" y="260"/>
                    <a:pt x="284" y="260"/>
                  </a:cubicBezTo>
                  <a:cubicBezTo>
                    <a:pt x="284" y="260"/>
                    <a:pt x="284" y="260"/>
                    <a:pt x="284" y="260"/>
                  </a:cubicBezTo>
                  <a:cubicBezTo>
                    <a:pt x="284" y="261"/>
                    <a:pt x="284" y="261"/>
                    <a:pt x="284" y="261"/>
                  </a:cubicBezTo>
                  <a:cubicBezTo>
                    <a:pt x="284" y="261"/>
                    <a:pt x="284" y="261"/>
                    <a:pt x="284" y="261"/>
                  </a:cubicBezTo>
                  <a:cubicBezTo>
                    <a:pt x="284" y="261"/>
                    <a:pt x="284" y="261"/>
                    <a:pt x="284" y="261"/>
                  </a:cubicBezTo>
                  <a:cubicBezTo>
                    <a:pt x="284" y="262"/>
                    <a:pt x="284" y="262"/>
                    <a:pt x="284" y="262"/>
                  </a:cubicBezTo>
                  <a:cubicBezTo>
                    <a:pt x="284" y="262"/>
                    <a:pt x="284" y="262"/>
                    <a:pt x="284" y="262"/>
                  </a:cubicBezTo>
                  <a:cubicBezTo>
                    <a:pt x="284" y="262"/>
                    <a:pt x="284" y="262"/>
                    <a:pt x="284" y="262"/>
                  </a:cubicBezTo>
                  <a:cubicBezTo>
                    <a:pt x="284" y="262"/>
                    <a:pt x="284" y="262"/>
                    <a:pt x="284" y="262"/>
                  </a:cubicBezTo>
                  <a:cubicBezTo>
                    <a:pt x="284" y="262"/>
                    <a:pt x="284" y="262"/>
                    <a:pt x="284" y="262"/>
                  </a:cubicBezTo>
                  <a:cubicBezTo>
                    <a:pt x="284" y="262"/>
                    <a:pt x="284" y="262"/>
                    <a:pt x="284" y="262"/>
                  </a:cubicBezTo>
                  <a:cubicBezTo>
                    <a:pt x="284" y="263"/>
                    <a:pt x="284" y="263"/>
                    <a:pt x="284" y="263"/>
                  </a:cubicBezTo>
                  <a:cubicBezTo>
                    <a:pt x="284" y="263"/>
                    <a:pt x="284" y="263"/>
                    <a:pt x="284" y="263"/>
                  </a:cubicBezTo>
                  <a:cubicBezTo>
                    <a:pt x="284" y="263"/>
                    <a:pt x="284" y="263"/>
                    <a:pt x="284" y="263"/>
                  </a:cubicBezTo>
                  <a:cubicBezTo>
                    <a:pt x="284" y="263"/>
                    <a:pt x="284" y="263"/>
                    <a:pt x="284" y="263"/>
                  </a:cubicBezTo>
                  <a:cubicBezTo>
                    <a:pt x="284" y="264"/>
                    <a:pt x="284" y="264"/>
                    <a:pt x="284" y="264"/>
                  </a:cubicBezTo>
                  <a:cubicBezTo>
                    <a:pt x="288" y="264"/>
                    <a:pt x="288" y="264"/>
                    <a:pt x="288" y="264"/>
                  </a:cubicBezTo>
                  <a:cubicBezTo>
                    <a:pt x="288" y="264"/>
                    <a:pt x="288" y="264"/>
                    <a:pt x="288" y="264"/>
                  </a:cubicBezTo>
                  <a:cubicBezTo>
                    <a:pt x="288" y="264"/>
                    <a:pt x="288" y="264"/>
                    <a:pt x="288" y="264"/>
                  </a:cubicBezTo>
                  <a:cubicBezTo>
                    <a:pt x="288" y="263"/>
                    <a:pt x="288" y="263"/>
                    <a:pt x="288" y="263"/>
                  </a:cubicBezTo>
                  <a:cubicBezTo>
                    <a:pt x="288" y="263"/>
                    <a:pt x="288" y="263"/>
                    <a:pt x="288" y="263"/>
                  </a:cubicBezTo>
                  <a:cubicBezTo>
                    <a:pt x="288" y="263"/>
                    <a:pt x="288" y="263"/>
                    <a:pt x="288" y="263"/>
                  </a:cubicBezTo>
                  <a:cubicBezTo>
                    <a:pt x="288" y="263"/>
                    <a:pt x="288" y="263"/>
                    <a:pt x="288" y="263"/>
                  </a:cubicBezTo>
                  <a:cubicBezTo>
                    <a:pt x="288" y="263"/>
                    <a:pt x="288" y="263"/>
                    <a:pt x="288" y="263"/>
                  </a:cubicBezTo>
                  <a:cubicBezTo>
                    <a:pt x="289" y="263"/>
                    <a:pt x="289" y="263"/>
                    <a:pt x="289" y="263"/>
                  </a:cubicBezTo>
                  <a:cubicBezTo>
                    <a:pt x="289" y="263"/>
                    <a:pt x="289" y="263"/>
                    <a:pt x="289" y="263"/>
                  </a:cubicBezTo>
                  <a:cubicBezTo>
                    <a:pt x="289" y="263"/>
                    <a:pt x="289" y="263"/>
                    <a:pt x="289" y="263"/>
                  </a:cubicBezTo>
                  <a:cubicBezTo>
                    <a:pt x="289" y="264"/>
                    <a:pt x="289" y="264"/>
                    <a:pt x="289" y="264"/>
                  </a:cubicBezTo>
                  <a:cubicBezTo>
                    <a:pt x="290" y="265"/>
                    <a:pt x="290" y="265"/>
                    <a:pt x="290" y="265"/>
                  </a:cubicBezTo>
                  <a:cubicBezTo>
                    <a:pt x="290" y="265"/>
                    <a:pt x="290" y="265"/>
                    <a:pt x="290" y="265"/>
                  </a:cubicBezTo>
                  <a:cubicBezTo>
                    <a:pt x="291" y="264"/>
                    <a:pt x="291" y="264"/>
                    <a:pt x="291" y="264"/>
                  </a:cubicBezTo>
                  <a:cubicBezTo>
                    <a:pt x="291" y="264"/>
                    <a:pt x="291" y="264"/>
                    <a:pt x="291" y="264"/>
                  </a:cubicBezTo>
                  <a:cubicBezTo>
                    <a:pt x="290" y="264"/>
                    <a:pt x="290" y="264"/>
                    <a:pt x="290" y="264"/>
                  </a:cubicBezTo>
                  <a:cubicBezTo>
                    <a:pt x="290" y="264"/>
                    <a:pt x="290" y="264"/>
                    <a:pt x="290" y="264"/>
                  </a:cubicBezTo>
                  <a:cubicBezTo>
                    <a:pt x="291" y="264"/>
                    <a:pt x="291" y="264"/>
                    <a:pt x="291" y="264"/>
                  </a:cubicBezTo>
                  <a:cubicBezTo>
                    <a:pt x="291" y="264"/>
                    <a:pt x="291" y="264"/>
                    <a:pt x="291" y="264"/>
                  </a:cubicBezTo>
                  <a:cubicBezTo>
                    <a:pt x="292" y="264"/>
                    <a:pt x="292" y="264"/>
                    <a:pt x="292" y="264"/>
                  </a:cubicBezTo>
                  <a:cubicBezTo>
                    <a:pt x="292" y="264"/>
                    <a:pt x="292" y="264"/>
                    <a:pt x="292" y="264"/>
                  </a:cubicBezTo>
                  <a:cubicBezTo>
                    <a:pt x="292" y="264"/>
                    <a:pt x="292" y="264"/>
                    <a:pt x="292" y="264"/>
                  </a:cubicBezTo>
                  <a:cubicBezTo>
                    <a:pt x="291" y="264"/>
                    <a:pt x="291" y="264"/>
                    <a:pt x="291" y="264"/>
                  </a:cubicBezTo>
                  <a:cubicBezTo>
                    <a:pt x="291" y="263"/>
                    <a:pt x="291" y="263"/>
                    <a:pt x="291" y="263"/>
                  </a:cubicBezTo>
                  <a:cubicBezTo>
                    <a:pt x="291" y="263"/>
                    <a:pt x="291" y="263"/>
                    <a:pt x="291" y="263"/>
                  </a:cubicBezTo>
                  <a:cubicBezTo>
                    <a:pt x="291" y="263"/>
                    <a:pt x="291" y="263"/>
                    <a:pt x="291" y="263"/>
                  </a:cubicBezTo>
                  <a:cubicBezTo>
                    <a:pt x="291" y="263"/>
                    <a:pt x="291" y="263"/>
                    <a:pt x="291" y="263"/>
                  </a:cubicBezTo>
                  <a:cubicBezTo>
                    <a:pt x="291" y="262"/>
                    <a:pt x="291" y="262"/>
                    <a:pt x="291" y="262"/>
                  </a:cubicBezTo>
                  <a:cubicBezTo>
                    <a:pt x="291" y="262"/>
                    <a:pt x="291" y="262"/>
                    <a:pt x="291" y="262"/>
                  </a:cubicBezTo>
                  <a:cubicBezTo>
                    <a:pt x="291" y="262"/>
                    <a:pt x="291" y="262"/>
                    <a:pt x="291" y="262"/>
                  </a:cubicBezTo>
                  <a:cubicBezTo>
                    <a:pt x="291" y="262"/>
                    <a:pt x="291" y="262"/>
                    <a:pt x="291" y="262"/>
                  </a:cubicBezTo>
                  <a:cubicBezTo>
                    <a:pt x="291" y="262"/>
                    <a:pt x="291" y="262"/>
                    <a:pt x="291" y="262"/>
                  </a:cubicBezTo>
                  <a:cubicBezTo>
                    <a:pt x="290" y="261"/>
                    <a:pt x="290" y="261"/>
                    <a:pt x="290" y="261"/>
                  </a:cubicBezTo>
                  <a:cubicBezTo>
                    <a:pt x="290" y="261"/>
                    <a:pt x="290" y="261"/>
                    <a:pt x="290" y="261"/>
                  </a:cubicBezTo>
                  <a:cubicBezTo>
                    <a:pt x="291" y="260"/>
                    <a:pt x="291" y="260"/>
                    <a:pt x="291" y="260"/>
                  </a:cubicBezTo>
                  <a:cubicBezTo>
                    <a:pt x="291" y="260"/>
                    <a:pt x="291" y="260"/>
                    <a:pt x="291" y="260"/>
                  </a:cubicBezTo>
                  <a:cubicBezTo>
                    <a:pt x="291" y="259"/>
                    <a:pt x="291" y="259"/>
                    <a:pt x="291" y="259"/>
                  </a:cubicBezTo>
                  <a:cubicBezTo>
                    <a:pt x="290" y="259"/>
                    <a:pt x="290" y="259"/>
                    <a:pt x="290" y="259"/>
                  </a:cubicBezTo>
                  <a:cubicBezTo>
                    <a:pt x="290" y="259"/>
                    <a:pt x="290" y="259"/>
                    <a:pt x="290" y="259"/>
                  </a:cubicBezTo>
                  <a:cubicBezTo>
                    <a:pt x="290" y="258"/>
                    <a:pt x="290" y="258"/>
                    <a:pt x="290" y="258"/>
                  </a:cubicBezTo>
                  <a:cubicBezTo>
                    <a:pt x="290" y="258"/>
                    <a:pt x="290" y="258"/>
                    <a:pt x="290" y="258"/>
                  </a:cubicBezTo>
                  <a:cubicBezTo>
                    <a:pt x="290" y="258"/>
                    <a:pt x="290" y="258"/>
                    <a:pt x="290" y="258"/>
                  </a:cubicBezTo>
                  <a:cubicBezTo>
                    <a:pt x="290" y="257"/>
                    <a:pt x="290" y="257"/>
                    <a:pt x="290" y="257"/>
                  </a:cubicBezTo>
                  <a:cubicBezTo>
                    <a:pt x="290" y="257"/>
                    <a:pt x="290" y="257"/>
                    <a:pt x="290" y="257"/>
                  </a:cubicBezTo>
                  <a:cubicBezTo>
                    <a:pt x="290" y="257"/>
                    <a:pt x="290" y="257"/>
                    <a:pt x="290" y="257"/>
                  </a:cubicBezTo>
                  <a:cubicBezTo>
                    <a:pt x="290" y="256"/>
                    <a:pt x="290" y="256"/>
                    <a:pt x="290" y="256"/>
                  </a:cubicBezTo>
                  <a:cubicBezTo>
                    <a:pt x="290" y="256"/>
                    <a:pt x="290" y="256"/>
                    <a:pt x="290" y="256"/>
                  </a:cubicBezTo>
                  <a:cubicBezTo>
                    <a:pt x="290" y="256"/>
                    <a:pt x="290" y="256"/>
                    <a:pt x="290" y="256"/>
                  </a:cubicBezTo>
                  <a:cubicBezTo>
                    <a:pt x="290" y="256"/>
                    <a:pt x="290" y="256"/>
                    <a:pt x="290" y="256"/>
                  </a:cubicBezTo>
                  <a:cubicBezTo>
                    <a:pt x="290" y="256"/>
                    <a:pt x="290" y="256"/>
                    <a:pt x="290" y="256"/>
                  </a:cubicBezTo>
                  <a:cubicBezTo>
                    <a:pt x="291" y="257"/>
                    <a:pt x="291" y="257"/>
                    <a:pt x="291" y="257"/>
                  </a:cubicBezTo>
                  <a:cubicBezTo>
                    <a:pt x="291" y="257"/>
                    <a:pt x="291" y="257"/>
                    <a:pt x="291" y="257"/>
                  </a:cubicBezTo>
                  <a:cubicBezTo>
                    <a:pt x="291" y="258"/>
                    <a:pt x="291" y="258"/>
                    <a:pt x="291" y="258"/>
                  </a:cubicBezTo>
                  <a:cubicBezTo>
                    <a:pt x="291" y="258"/>
                    <a:pt x="291" y="258"/>
                    <a:pt x="291" y="258"/>
                  </a:cubicBezTo>
                  <a:cubicBezTo>
                    <a:pt x="290" y="258"/>
                    <a:pt x="290" y="258"/>
                    <a:pt x="290" y="258"/>
                  </a:cubicBezTo>
                  <a:cubicBezTo>
                    <a:pt x="291" y="259"/>
                    <a:pt x="291" y="259"/>
                    <a:pt x="291" y="259"/>
                  </a:cubicBezTo>
                  <a:cubicBezTo>
                    <a:pt x="291" y="259"/>
                    <a:pt x="291" y="259"/>
                    <a:pt x="291" y="259"/>
                  </a:cubicBezTo>
                  <a:cubicBezTo>
                    <a:pt x="291" y="259"/>
                    <a:pt x="291" y="259"/>
                    <a:pt x="291" y="259"/>
                  </a:cubicBezTo>
                  <a:cubicBezTo>
                    <a:pt x="291" y="260"/>
                    <a:pt x="291" y="260"/>
                    <a:pt x="291" y="260"/>
                  </a:cubicBezTo>
                  <a:cubicBezTo>
                    <a:pt x="291" y="260"/>
                    <a:pt x="291" y="260"/>
                    <a:pt x="291" y="260"/>
                  </a:cubicBezTo>
                  <a:cubicBezTo>
                    <a:pt x="291" y="261"/>
                    <a:pt x="291" y="261"/>
                    <a:pt x="291" y="261"/>
                  </a:cubicBezTo>
                  <a:cubicBezTo>
                    <a:pt x="291" y="261"/>
                    <a:pt x="291" y="261"/>
                    <a:pt x="291" y="261"/>
                  </a:cubicBezTo>
                  <a:cubicBezTo>
                    <a:pt x="293" y="261"/>
                    <a:pt x="293" y="261"/>
                    <a:pt x="293" y="261"/>
                  </a:cubicBezTo>
                  <a:cubicBezTo>
                    <a:pt x="294" y="261"/>
                    <a:pt x="294" y="261"/>
                    <a:pt x="294" y="261"/>
                  </a:cubicBezTo>
                  <a:cubicBezTo>
                    <a:pt x="294" y="262"/>
                    <a:pt x="294" y="262"/>
                    <a:pt x="294" y="262"/>
                  </a:cubicBezTo>
                  <a:cubicBezTo>
                    <a:pt x="294" y="262"/>
                    <a:pt x="294" y="262"/>
                    <a:pt x="294" y="262"/>
                  </a:cubicBezTo>
                  <a:cubicBezTo>
                    <a:pt x="294" y="262"/>
                    <a:pt x="294" y="262"/>
                    <a:pt x="294" y="262"/>
                  </a:cubicBezTo>
                  <a:cubicBezTo>
                    <a:pt x="294" y="263"/>
                    <a:pt x="294" y="263"/>
                    <a:pt x="294" y="263"/>
                  </a:cubicBezTo>
                  <a:cubicBezTo>
                    <a:pt x="294" y="263"/>
                    <a:pt x="294" y="263"/>
                    <a:pt x="294" y="263"/>
                  </a:cubicBezTo>
                  <a:cubicBezTo>
                    <a:pt x="296" y="263"/>
                    <a:pt x="296" y="263"/>
                    <a:pt x="296" y="263"/>
                  </a:cubicBezTo>
                  <a:cubicBezTo>
                    <a:pt x="296" y="264"/>
                    <a:pt x="296" y="264"/>
                    <a:pt x="296" y="264"/>
                  </a:cubicBezTo>
                  <a:cubicBezTo>
                    <a:pt x="297" y="264"/>
                    <a:pt x="297" y="264"/>
                    <a:pt x="297" y="264"/>
                  </a:cubicBezTo>
                  <a:cubicBezTo>
                    <a:pt x="297" y="264"/>
                    <a:pt x="297" y="264"/>
                    <a:pt x="297" y="264"/>
                  </a:cubicBezTo>
                  <a:cubicBezTo>
                    <a:pt x="297" y="264"/>
                    <a:pt x="297" y="264"/>
                    <a:pt x="297" y="264"/>
                  </a:cubicBezTo>
                  <a:cubicBezTo>
                    <a:pt x="297" y="264"/>
                    <a:pt x="297" y="264"/>
                    <a:pt x="297" y="264"/>
                  </a:cubicBezTo>
                  <a:cubicBezTo>
                    <a:pt x="297" y="263"/>
                    <a:pt x="297" y="263"/>
                    <a:pt x="297" y="263"/>
                  </a:cubicBezTo>
                  <a:cubicBezTo>
                    <a:pt x="297" y="262"/>
                    <a:pt x="297" y="262"/>
                    <a:pt x="297" y="262"/>
                  </a:cubicBezTo>
                  <a:cubicBezTo>
                    <a:pt x="297" y="261"/>
                    <a:pt x="297" y="261"/>
                    <a:pt x="297" y="261"/>
                  </a:cubicBezTo>
                  <a:cubicBezTo>
                    <a:pt x="297" y="260"/>
                    <a:pt x="297" y="260"/>
                    <a:pt x="297" y="260"/>
                  </a:cubicBezTo>
                  <a:cubicBezTo>
                    <a:pt x="297" y="260"/>
                    <a:pt x="297" y="260"/>
                    <a:pt x="297" y="260"/>
                  </a:cubicBezTo>
                  <a:cubicBezTo>
                    <a:pt x="297" y="260"/>
                    <a:pt x="297" y="260"/>
                    <a:pt x="297" y="260"/>
                  </a:cubicBezTo>
                  <a:cubicBezTo>
                    <a:pt x="297" y="260"/>
                    <a:pt x="297" y="260"/>
                    <a:pt x="297" y="260"/>
                  </a:cubicBezTo>
                  <a:cubicBezTo>
                    <a:pt x="297" y="259"/>
                    <a:pt x="297" y="259"/>
                    <a:pt x="297" y="259"/>
                  </a:cubicBezTo>
                  <a:cubicBezTo>
                    <a:pt x="299" y="258"/>
                    <a:pt x="299" y="258"/>
                    <a:pt x="299" y="258"/>
                  </a:cubicBezTo>
                  <a:cubicBezTo>
                    <a:pt x="299" y="258"/>
                    <a:pt x="299" y="258"/>
                    <a:pt x="299" y="258"/>
                  </a:cubicBezTo>
                  <a:cubicBezTo>
                    <a:pt x="299" y="257"/>
                    <a:pt x="299" y="257"/>
                    <a:pt x="299" y="257"/>
                  </a:cubicBezTo>
                  <a:cubicBezTo>
                    <a:pt x="296" y="255"/>
                    <a:pt x="296" y="255"/>
                    <a:pt x="296" y="255"/>
                  </a:cubicBezTo>
                  <a:cubicBezTo>
                    <a:pt x="297" y="254"/>
                    <a:pt x="297" y="254"/>
                    <a:pt x="297" y="254"/>
                  </a:cubicBezTo>
                  <a:cubicBezTo>
                    <a:pt x="297" y="255"/>
                    <a:pt x="297" y="255"/>
                    <a:pt x="297" y="255"/>
                  </a:cubicBezTo>
                  <a:cubicBezTo>
                    <a:pt x="298" y="256"/>
                    <a:pt x="298" y="256"/>
                    <a:pt x="298" y="256"/>
                  </a:cubicBezTo>
                  <a:cubicBezTo>
                    <a:pt x="300" y="257"/>
                    <a:pt x="300" y="257"/>
                    <a:pt x="300" y="257"/>
                  </a:cubicBezTo>
                  <a:cubicBezTo>
                    <a:pt x="300" y="258"/>
                    <a:pt x="300" y="258"/>
                    <a:pt x="300" y="258"/>
                  </a:cubicBezTo>
                  <a:cubicBezTo>
                    <a:pt x="300" y="258"/>
                    <a:pt x="300" y="258"/>
                    <a:pt x="300" y="258"/>
                  </a:cubicBezTo>
                  <a:cubicBezTo>
                    <a:pt x="299" y="259"/>
                    <a:pt x="299" y="259"/>
                    <a:pt x="299" y="259"/>
                  </a:cubicBezTo>
                  <a:cubicBezTo>
                    <a:pt x="299" y="260"/>
                    <a:pt x="299" y="260"/>
                    <a:pt x="299" y="260"/>
                  </a:cubicBezTo>
                  <a:cubicBezTo>
                    <a:pt x="299" y="260"/>
                    <a:pt x="299" y="260"/>
                    <a:pt x="299" y="260"/>
                  </a:cubicBezTo>
                  <a:cubicBezTo>
                    <a:pt x="299" y="261"/>
                    <a:pt x="299" y="261"/>
                    <a:pt x="299" y="261"/>
                  </a:cubicBezTo>
                  <a:cubicBezTo>
                    <a:pt x="299" y="261"/>
                    <a:pt x="299" y="261"/>
                    <a:pt x="299" y="261"/>
                  </a:cubicBezTo>
                  <a:cubicBezTo>
                    <a:pt x="299" y="261"/>
                    <a:pt x="299" y="261"/>
                    <a:pt x="299" y="261"/>
                  </a:cubicBezTo>
                  <a:cubicBezTo>
                    <a:pt x="299" y="261"/>
                    <a:pt x="299" y="261"/>
                    <a:pt x="299" y="261"/>
                  </a:cubicBezTo>
                  <a:cubicBezTo>
                    <a:pt x="299" y="262"/>
                    <a:pt x="299" y="262"/>
                    <a:pt x="299" y="262"/>
                  </a:cubicBezTo>
                  <a:cubicBezTo>
                    <a:pt x="299" y="262"/>
                    <a:pt x="299" y="262"/>
                    <a:pt x="299" y="262"/>
                  </a:cubicBezTo>
                  <a:cubicBezTo>
                    <a:pt x="299" y="262"/>
                    <a:pt x="299" y="262"/>
                    <a:pt x="299" y="262"/>
                  </a:cubicBezTo>
                  <a:cubicBezTo>
                    <a:pt x="299" y="262"/>
                    <a:pt x="299" y="262"/>
                    <a:pt x="299" y="262"/>
                  </a:cubicBezTo>
                  <a:cubicBezTo>
                    <a:pt x="300" y="262"/>
                    <a:pt x="300" y="262"/>
                    <a:pt x="300" y="262"/>
                  </a:cubicBezTo>
                  <a:cubicBezTo>
                    <a:pt x="300" y="262"/>
                    <a:pt x="300" y="262"/>
                    <a:pt x="300" y="262"/>
                  </a:cubicBezTo>
                  <a:cubicBezTo>
                    <a:pt x="301" y="262"/>
                    <a:pt x="301" y="262"/>
                    <a:pt x="301" y="262"/>
                  </a:cubicBezTo>
                  <a:cubicBezTo>
                    <a:pt x="302" y="262"/>
                    <a:pt x="302" y="262"/>
                    <a:pt x="302" y="262"/>
                  </a:cubicBezTo>
                  <a:cubicBezTo>
                    <a:pt x="302" y="262"/>
                    <a:pt x="302" y="262"/>
                    <a:pt x="302" y="262"/>
                  </a:cubicBezTo>
                  <a:cubicBezTo>
                    <a:pt x="303" y="263"/>
                    <a:pt x="303" y="263"/>
                    <a:pt x="303" y="263"/>
                  </a:cubicBezTo>
                  <a:cubicBezTo>
                    <a:pt x="304" y="263"/>
                    <a:pt x="304" y="263"/>
                    <a:pt x="304" y="263"/>
                  </a:cubicBezTo>
                  <a:cubicBezTo>
                    <a:pt x="305" y="263"/>
                    <a:pt x="305" y="263"/>
                    <a:pt x="305" y="263"/>
                  </a:cubicBezTo>
                  <a:cubicBezTo>
                    <a:pt x="306" y="263"/>
                    <a:pt x="306" y="263"/>
                    <a:pt x="306" y="263"/>
                  </a:cubicBezTo>
                  <a:cubicBezTo>
                    <a:pt x="306" y="263"/>
                    <a:pt x="306" y="263"/>
                    <a:pt x="306" y="263"/>
                  </a:cubicBezTo>
                  <a:cubicBezTo>
                    <a:pt x="306" y="264"/>
                    <a:pt x="306" y="264"/>
                    <a:pt x="306" y="264"/>
                  </a:cubicBezTo>
                  <a:cubicBezTo>
                    <a:pt x="307" y="264"/>
                    <a:pt x="307" y="264"/>
                    <a:pt x="307" y="264"/>
                  </a:cubicBezTo>
                  <a:cubicBezTo>
                    <a:pt x="308" y="263"/>
                    <a:pt x="308" y="263"/>
                    <a:pt x="308" y="263"/>
                  </a:cubicBezTo>
                  <a:cubicBezTo>
                    <a:pt x="308" y="264"/>
                    <a:pt x="308" y="264"/>
                    <a:pt x="308" y="264"/>
                  </a:cubicBezTo>
                  <a:cubicBezTo>
                    <a:pt x="308" y="264"/>
                    <a:pt x="308" y="264"/>
                    <a:pt x="308" y="264"/>
                  </a:cubicBezTo>
                  <a:cubicBezTo>
                    <a:pt x="308" y="264"/>
                    <a:pt x="308" y="264"/>
                    <a:pt x="308" y="264"/>
                  </a:cubicBezTo>
                  <a:cubicBezTo>
                    <a:pt x="308" y="264"/>
                    <a:pt x="308" y="264"/>
                    <a:pt x="308" y="264"/>
                  </a:cubicBezTo>
                  <a:cubicBezTo>
                    <a:pt x="308" y="264"/>
                    <a:pt x="308" y="264"/>
                    <a:pt x="308" y="264"/>
                  </a:cubicBezTo>
                  <a:cubicBezTo>
                    <a:pt x="308" y="264"/>
                    <a:pt x="308" y="264"/>
                    <a:pt x="308" y="264"/>
                  </a:cubicBezTo>
                  <a:cubicBezTo>
                    <a:pt x="310" y="264"/>
                    <a:pt x="312" y="263"/>
                    <a:pt x="314" y="263"/>
                  </a:cubicBezTo>
                  <a:cubicBezTo>
                    <a:pt x="314" y="263"/>
                    <a:pt x="314" y="263"/>
                    <a:pt x="314" y="263"/>
                  </a:cubicBezTo>
                  <a:cubicBezTo>
                    <a:pt x="314" y="262"/>
                    <a:pt x="314" y="262"/>
                    <a:pt x="314" y="262"/>
                  </a:cubicBezTo>
                  <a:cubicBezTo>
                    <a:pt x="314" y="262"/>
                    <a:pt x="314" y="262"/>
                    <a:pt x="314" y="262"/>
                  </a:cubicBezTo>
                  <a:cubicBezTo>
                    <a:pt x="313" y="261"/>
                    <a:pt x="311" y="260"/>
                    <a:pt x="310" y="260"/>
                  </a:cubicBezTo>
                  <a:cubicBezTo>
                    <a:pt x="310" y="260"/>
                    <a:pt x="310" y="260"/>
                    <a:pt x="310" y="260"/>
                  </a:cubicBezTo>
                  <a:cubicBezTo>
                    <a:pt x="309" y="259"/>
                    <a:pt x="309" y="259"/>
                    <a:pt x="309" y="259"/>
                  </a:cubicBezTo>
                  <a:cubicBezTo>
                    <a:pt x="309" y="259"/>
                    <a:pt x="309" y="259"/>
                    <a:pt x="309" y="259"/>
                  </a:cubicBezTo>
                  <a:cubicBezTo>
                    <a:pt x="309" y="259"/>
                    <a:pt x="309" y="259"/>
                    <a:pt x="309" y="259"/>
                  </a:cubicBezTo>
                  <a:cubicBezTo>
                    <a:pt x="309" y="259"/>
                    <a:pt x="309" y="259"/>
                    <a:pt x="309" y="259"/>
                  </a:cubicBezTo>
                  <a:cubicBezTo>
                    <a:pt x="309" y="258"/>
                    <a:pt x="309" y="258"/>
                    <a:pt x="309" y="258"/>
                  </a:cubicBezTo>
                  <a:cubicBezTo>
                    <a:pt x="309" y="258"/>
                    <a:pt x="309" y="258"/>
                    <a:pt x="309" y="258"/>
                  </a:cubicBezTo>
                  <a:cubicBezTo>
                    <a:pt x="309" y="257"/>
                    <a:pt x="309" y="257"/>
                    <a:pt x="309" y="257"/>
                  </a:cubicBezTo>
                  <a:cubicBezTo>
                    <a:pt x="309" y="257"/>
                    <a:pt x="309" y="257"/>
                    <a:pt x="309" y="257"/>
                  </a:cubicBezTo>
                  <a:cubicBezTo>
                    <a:pt x="309" y="257"/>
                    <a:pt x="309" y="257"/>
                    <a:pt x="309" y="257"/>
                  </a:cubicBezTo>
                  <a:cubicBezTo>
                    <a:pt x="309" y="256"/>
                    <a:pt x="309" y="256"/>
                    <a:pt x="309" y="256"/>
                  </a:cubicBezTo>
                  <a:cubicBezTo>
                    <a:pt x="308" y="255"/>
                    <a:pt x="308" y="255"/>
                    <a:pt x="308" y="255"/>
                  </a:cubicBezTo>
                  <a:cubicBezTo>
                    <a:pt x="308" y="255"/>
                    <a:pt x="308" y="255"/>
                    <a:pt x="308" y="255"/>
                  </a:cubicBezTo>
                  <a:cubicBezTo>
                    <a:pt x="309" y="255"/>
                    <a:pt x="309" y="255"/>
                    <a:pt x="309" y="255"/>
                  </a:cubicBezTo>
                  <a:cubicBezTo>
                    <a:pt x="309" y="255"/>
                    <a:pt x="309" y="255"/>
                    <a:pt x="309" y="255"/>
                  </a:cubicBezTo>
                  <a:cubicBezTo>
                    <a:pt x="310" y="255"/>
                    <a:pt x="310" y="255"/>
                    <a:pt x="310" y="255"/>
                  </a:cubicBezTo>
                  <a:cubicBezTo>
                    <a:pt x="310" y="256"/>
                    <a:pt x="310" y="256"/>
                    <a:pt x="310" y="256"/>
                  </a:cubicBezTo>
                  <a:cubicBezTo>
                    <a:pt x="311" y="257"/>
                    <a:pt x="311" y="257"/>
                    <a:pt x="311" y="257"/>
                  </a:cubicBezTo>
                  <a:cubicBezTo>
                    <a:pt x="311" y="258"/>
                    <a:pt x="311" y="258"/>
                    <a:pt x="311" y="258"/>
                  </a:cubicBezTo>
                  <a:cubicBezTo>
                    <a:pt x="311" y="258"/>
                    <a:pt x="311" y="258"/>
                    <a:pt x="311" y="258"/>
                  </a:cubicBezTo>
                  <a:cubicBezTo>
                    <a:pt x="312" y="259"/>
                    <a:pt x="312" y="259"/>
                    <a:pt x="312" y="259"/>
                  </a:cubicBezTo>
                  <a:cubicBezTo>
                    <a:pt x="313" y="259"/>
                    <a:pt x="313" y="259"/>
                    <a:pt x="313" y="259"/>
                  </a:cubicBezTo>
                  <a:cubicBezTo>
                    <a:pt x="315" y="258"/>
                    <a:pt x="315" y="258"/>
                    <a:pt x="315" y="258"/>
                  </a:cubicBezTo>
                  <a:cubicBezTo>
                    <a:pt x="315" y="258"/>
                    <a:pt x="315" y="258"/>
                    <a:pt x="315" y="258"/>
                  </a:cubicBezTo>
                  <a:cubicBezTo>
                    <a:pt x="315" y="258"/>
                    <a:pt x="315" y="258"/>
                    <a:pt x="315" y="258"/>
                  </a:cubicBezTo>
                  <a:cubicBezTo>
                    <a:pt x="315" y="258"/>
                    <a:pt x="315" y="258"/>
                    <a:pt x="315" y="258"/>
                  </a:cubicBezTo>
                  <a:cubicBezTo>
                    <a:pt x="315" y="257"/>
                    <a:pt x="315" y="257"/>
                    <a:pt x="315" y="257"/>
                  </a:cubicBezTo>
                  <a:cubicBezTo>
                    <a:pt x="315" y="257"/>
                    <a:pt x="315" y="257"/>
                    <a:pt x="315" y="257"/>
                  </a:cubicBezTo>
                  <a:cubicBezTo>
                    <a:pt x="315" y="257"/>
                    <a:pt x="315" y="257"/>
                    <a:pt x="315" y="257"/>
                  </a:cubicBezTo>
                  <a:cubicBezTo>
                    <a:pt x="315" y="256"/>
                    <a:pt x="315" y="256"/>
                    <a:pt x="315" y="256"/>
                  </a:cubicBezTo>
                  <a:cubicBezTo>
                    <a:pt x="315" y="256"/>
                    <a:pt x="315" y="256"/>
                    <a:pt x="315" y="256"/>
                  </a:cubicBezTo>
                  <a:cubicBezTo>
                    <a:pt x="314" y="255"/>
                    <a:pt x="314" y="255"/>
                    <a:pt x="314" y="255"/>
                  </a:cubicBezTo>
                  <a:cubicBezTo>
                    <a:pt x="314" y="255"/>
                    <a:pt x="314" y="255"/>
                    <a:pt x="314" y="255"/>
                  </a:cubicBezTo>
                  <a:cubicBezTo>
                    <a:pt x="315" y="254"/>
                    <a:pt x="315" y="254"/>
                    <a:pt x="315" y="254"/>
                  </a:cubicBezTo>
                  <a:cubicBezTo>
                    <a:pt x="315" y="253"/>
                    <a:pt x="315" y="253"/>
                    <a:pt x="315" y="253"/>
                  </a:cubicBezTo>
                  <a:cubicBezTo>
                    <a:pt x="314" y="253"/>
                    <a:pt x="314" y="253"/>
                    <a:pt x="314" y="253"/>
                  </a:cubicBezTo>
                  <a:cubicBezTo>
                    <a:pt x="314" y="253"/>
                    <a:pt x="314" y="253"/>
                    <a:pt x="314" y="253"/>
                  </a:cubicBezTo>
                  <a:cubicBezTo>
                    <a:pt x="314" y="252"/>
                    <a:pt x="314" y="252"/>
                    <a:pt x="314" y="252"/>
                  </a:cubicBezTo>
                  <a:cubicBezTo>
                    <a:pt x="314" y="252"/>
                    <a:pt x="314" y="252"/>
                    <a:pt x="314" y="252"/>
                  </a:cubicBezTo>
                  <a:cubicBezTo>
                    <a:pt x="313" y="252"/>
                    <a:pt x="313" y="252"/>
                    <a:pt x="313" y="252"/>
                  </a:cubicBezTo>
                  <a:cubicBezTo>
                    <a:pt x="314" y="251"/>
                    <a:pt x="314" y="251"/>
                    <a:pt x="314" y="251"/>
                  </a:cubicBezTo>
                  <a:cubicBezTo>
                    <a:pt x="314" y="251"/>
                    <a:pt x="314" y="251"/>
                    <a:pt x="314" y="251"/>
                  </a:cubicBezTo>
                  <a:cubicBezTo>
                    <a:pt x="315" y="252"/>
                    <a:pt x="315" y="252"/>
                    <a:pt x="315" y="252"/>
                  </a:cubicBezTo>
                  <a:cubicBezTo>
                    <a:pt x="315" y="253"/>
                    <a:pt x="315" y="253"/>
                    <a:pt x="315" y="253"/>
                  </a:cubicBezTo>
                  <a:cubicBezTo>
                    <a:pt x="316" y="254"/>
                    <a:pt x="316" y="254"/>
                    <a:pt x="316" y="254"/>
                  </a:cubicBezTo>
                  <a:cubicBezTo>
                    <a:pt x="316" y="255"/>
                    <a:pt x="316" y="255"/>
                    <a:pt x="316" y="255"/>
                  </a:cubicBezTo>
                  <a:cubicBezTo>
                    <a:pt x="316" y="255"/>
                    <a:pt x="316" y="255"/>
                    <a:pt x="316" y="255"/>
                  </a:cubicBezTo>
                  <a:cubicBezTo>
                    <a:pt x="317" y="256"/>
                    <a:pt x="317" y="256"/>
                    <a:pt x="317" y="256"/>
                  </a:cubicBezTo>
                  <a:cubicBezTo>
                    <a:pt x="317" y="257"/>
                    <a:pt x="317" y="257"/>
                    <a:pt x="317" y="257"/>
                  </a:cubicBezTo>
                  <a:cubicBezTo>
                    <a:pt x="318" y="257"/>
                    <a:pt x="318" y="257"/>
                    <a:pt x="318" y="257"/>
                  </a:cubicBezTo>
                  <a:cubicBezTo>
                    <a:pt x="319" y="257"/>
                    <a:pt x="319" y="257"/>
                    <a:pt x="319" y="257"/>
                  </a:cubicBezTo>
                  <a:cubicBezTo>
                    <a:pt x="319" y="257"/>
                    <a:pt x="319" y="257"/>
                    <a:pt x="319" y="257"/>
                  </a:cubicBezTo>
                  <a:cubicBezTo>
                    <a:pt x="319" y="258"/>
                    <a:pt x="319" y="258"/>
                    <a:pt x="319" y="258"/>
                  </a:cubicBezTo>
                  <a:cubicBezTo>
                    <a:pt x="319" y="258"/>
                    <a:pt x="319" y="258"/>
                    <a:pt x="319" y="258"/>
                  </a:cubicBezTo>
                  <a:cubicBezTo>
                    <a:pt x="319" y="258"/>
                    <a:pt x="319" y="258"/>
                    <a:pt x="319" y="258"/>
                  </a:cubicBezTo>
                  <a:cubicBezTo>
                    <a:pt x="319" y="258"/>
                    <a:pt x="319" y="258"/>
                    <a:pt x="319" y="258"/>
                  </a:cubicBezTo>
                  <a:cubicBezTo>
                    <a:pt x="319" y="258"/>
                    <a:pt x="319" y="258"/>
                    <a:pt x="319" y="258"/>
                  </a:cubicBezTo>
                  <a:cubicBezTo>
                    <a:pt x="322" y="258"/>
                    <a:pt x="322" y="258"/>
                    <a:pt x="322" y="258"/>
                  </a:cubicBezTo>
                  <a:cubicBezTo>
                    <a:pt x="323" y="258"/>
                    <a:pt x="323" y="258"/>
                    <a:pt x="323" y="258"/>
                  </a:cubicBezTo>
                  <a:cubicBezTo>
                    <a:pt x="323" y="258"/>
                    <a:pt x="323" y="258"/>
                    <a:pt x="323" y="258"/>
                  </a:cubicBezTo>
                  <a:cubicBezTo>
                    <a:pt x="322" y="257"/>
                    <a:pt x="322" y="257"/>
                    <a:pt x="322" y="257"/>
                  </a:cubicBezTo>
                  <a:cubicBezTo>
                    <a:pt x="322" y="257"/>
                    <a:pt x="322" y="257"/>
                    <a:pt x="322" y="257"/>
                  </a:cubicBezTo>
                  <a:cubicBezTo>
                    <a:pt x="322" y="257"/>
                    <a:pt x="322" y="257"/>
                    <a:pt x="322" y="257"/>
                  </a:cubicBezTo>
                  <a:cubicBezTo>
                    <a:pt x="322" y="257"/>
                    <a:pt x="322" y="257"/>
                    <a:pt x="322" y="257"/>
                  </a:cubicBezTo>
                  <a:cubicBezTo>
                    <a:pt x="322" y="257"/>
                    <a:pt x="322" y="257"/>
                    <a:pt x="322" y="257"/>
                  </a:cubicBezTo>
                  <a:cubicBezTo>
                    <a:pt x="322" y="256"/>
                    <a:pt x="322" y="256"/>
                    <a:pt x="322" y="256"/>
                  </a:cubicBezTo>
                  <a:cubicBezTo>
                    <a:pt x="322" y="256"/>
                    <a:pt x="322" y="256"/>
                    <a:pt x="322" y="256"/>
                  </a:cubicBezTo>
                  <a:cubicBezTo>
                    <a:pt x="322" y="256"/>
                    <a:pt x="322" y="256"/>
                    <a:pt x="322" y="256"/>
                  </a:cubicBezTo>
                  <a:cubicBezTo>
                    <a:pt x="322" y="255"/>
                    <a:pt x="322" y="255"/>
                    <a:pt x="322" y="255"/>
                  </a:cubicBezTo>
                  <a:cubicBezTo>
                    <a:pt x="322" y="255"/>
                    <a:pt x="322" y="255"/>
                    <a:pt x="322" y="255"/>
                  </a:cubicBezTo>
                  <a:cubicBezTo>
                    <a:pt x="322" y="255"/>
                    <a:pt x="322" y="255"/>
                    <a:pt x="322" y="255"/>
                  </a:cubicBezTo>
                  <a:cubicBezTo>
                    <a:pt x="322" y="254"/>
                    <a:pt x="322" y="254"/>
                    <a:pt x="322" y="254"/>
                  </a:cubicBezTo>
                  <a:cubicBezTo>
                    <a:pt x="322" y="253"/>
                    <a:pt x="322" y="253"/>
                    <a:pt x="322" y="253"/>
                  </a:cubicBezTo>
                  <a:cubicBezTo>
                    <a:pt x="322" y="253"/>
                    <a:pt x="322" y="253"/>
                    <a:pt x="322" y="253"/>
                  </a:cubicBezTo>
                  <a:cubicBezTo>
                    <a:pt x="321" y="253"/>
                    <a:pt x="321" y="253"/>
                    <a:pt x="321" y="253"/>
                  </a:cubicBezTo>
                  <a:cubicBezTo>
                    <a:pt x="321" y="252"/>
                    <a:pt x="321" y="252"/>
                    <a:pt x="321" y="252"/>
                  </a:cubicBezTo>
                  <a:cubicBezTo>
                    <a:pt x="321" y="252"/>
                    <a:pt x="321" y="252"/>
                    <a:pt x="321" y="252"/>
                  </a:cubicBezTo>
                  <a:cubicBezTo>
                    <a:pt x="320" y="252"/>
                    <a:pt x="320" y="252"/>
                    <a:pt x="320" y="252"/>
                  </a:cubicBezTo>
                  <a:cubicBezTo>
                    <a:pt x="320" y="251"/>
                    <a:pt x="320" y="251"/>
                    <a:pt x="320" y="251"/>
                  </a:cubicBezTo>
                  <a:cubicBezTo>
                    <a:pt x="320" y="251"/>
                    <a:pt x="320" y="251"/>
                    <a:pt x="320" y="251"/>
                  </a:cubicBezTo>
                  <a:cubicBezTo>
                    <a:pt x="320" y="251"/>
                    <a:pt x="320" y="251"/>
                    <a:pt x="320" y="251"/>
                  </a:cubicBezTo>
                  <a:cubicBezTo>
                    <a:pt x="319" y="250"/>
                    <a:pt x="319" y="250"/>
                    <a:pt x="319" y="250"/>
                  </a:cubicBezTo>
                  <a:cubicBezTo>
                    <a:pt x="319" y="250"/>
                    <a:pt x="319" y="250"/>
                    <a:pt x="319" y="250"/>
                  </a:cubicBezTo>
                  <a:cubicBezTo>
                    <a:pt x="319" y="249"/>
                    <a:pt x="319" y="249"/>
                    <a:pt x="319" y="249"/>
                  </a:cubicBezTo>
                  <a:cubicBezTo>
                    <a:pt x="319" y="249"/>
                    <a:pt x="319" y="249"/>
                    <a:pt x="319" y="249"/>
                  </a:cubicBezTo>
                  <a:cubicBezTo>
                    <a:pt x="319" y="248"/>
                    <a:pt x="319" y="248"/>
                    <a:pt x="319" y="248"/>
                  </a:cubicBezTo>
                  <a:cubicBezTo>
                    <a:pt x="319" y="248"/>
                    <a:pt x="319" y="248"/>
                    <a:pt x="319" y="248"/>
                  </a:cubicBezTo>
                  <a:cubicBezTo>
                    <a:pt x="320" y="247"/>
                    <a:pt x="320" y="247"/>
                    <a:pt x="320" y="247"/>
                  </a:cubicBezTo>
                  <a:cubicBezTo>
                    <a:pt x="320" y="247"/>
                    <a:pt x="320" y="247"/>
                    <a:pt x="320" y="247"/>
                  </a:cubicBezTo>
                  <a:cubicBezTo>
                    <a:pt x="320" y="248"/>
                    <a:pt x="320" y="248"/>
                    <a:pt x="320" y="248"/>
                  </a:cubicBezTo>
                  <a:cubicBezTo>
                    <a:pt x="320" y="248"/>
                    <a:pt x="320" y="248"/>
                    <a:pt x="320" y="248"/>
                  </a:cubicBezTo>
                  <a:cubicBezTo>
                    <a:pt x="320" y="248"/>
                    <a:pt x="320" y="248"/>
                    <a:pt x="320" y="248"/>
                  </a:cubicBezTo>
                  <a:cubicBezTo>
                    <a:pt x="320" y="249"/>
                    <a:pt x="320" y="249"/>
                    <a:pt x="320" y="249"/>
                  </a:cubicBezTo>
                  <a:cubicBezTo>
                    <a:pt x="320" y="249"/>
                    <a:pt x="320" y="249"/>
                    <a:pt x="320" y="249"/>
                  </a:cubicBezTo>
                  <a:cubicBezTo>
                    <a:pt x="320" y="250"/>
                    <a:pt x="320" y="250"/>
                    <a:pt x="320" y="250"/>
                  </a:cubicBezTo>
                  <a:cubicBezTo>
                    <a:pt x="320" y="250"/>
                    <a:pt x="320" y="250"/>
                    <a:pt x="320" y="250"/>
                  </a:cubicBezTo>
                  <a:cubicBezTo>
                    <a:pt x="320" y="250"/>
                    <a:pt x="320" y="250"/>
                    <a:pt x="320" y="250"/>
                  </a:cubicBezTo>
                  <a:cubicBezTo>
                    <a:pt x="322" y="251"/>
                    <a:pt x="322" y="251"/>
                    <a:pt x="322" y="251"/>
                  </a:cubicBezTo>
                  <a:cubicBezTo>
                    <a:pt x="322" y="252"/>
                    <a:pt x="322" y="252"/>
                    <a:pt x="322" y="252"/>
                  </a:cubicBezTo>
                  <a:cubicBezTo>
                    <a:pt x="322" y="252"/>
                    <a:pt x="322" y="252"/>
                    <a:pt x="322" y="252"/>
                  </a:cubicBezTo>
                  <a:cubicBezTo>
                    <a:pt x="322" y="252"/>
                    <a:pt x="322" y="252"/>
                    <a:pt x="322" y="252"/>
                  </a:cubicBezTo>
                  <a:cubicBezTo>
                    <a:pt x="322" y="252"/>
                    <a:pt x="322" y="252"/>
                    <a:pt x="322" y="252"/>
                  </a:cubicBezTo>
                  <a:cubicBezTo>
                    <a:pt x="322" y="252"/>
                    <a:pt x="322" y="252"/>
                    <a:pt x="322" y="252"/>
                  </a:cubicBezTo>
                  <a:cubicBezTo>
                    <a:pt x="322" y="252"/>
                    <a:pt x="322" y="252"/>
                    <a:pt x="322" y="252"/>
                  </a:cubicBezTo>
                  <a:cubicBezTo>
                    <a:pt x="323" y="253"/>
                    <a:pt x="323" y="253"/>
                    <a:pt x="323" y="253"/>
                  </a:cubicBezTo>
                  <a:cubicBezTo>
                    <a:pt x="323" y="253"/>
                    <a:pt x="323" y="253"/>
                    <a:pt x="323" y="253"/>
                  </a:cubicBezTo>
                  <a:cubicBezTo>
                    <a:pt x="323" y="254"/>
                    <a:pt x="323" y="254"/>
                    <a:pt x="323" y="254"/>
                  </a:cubicBezTo>
                  <a:cubicBezTo>
                    <a:pt x="323" y="254"/>
                    <a:pt x="323" y="254"/>
                    <a:pt x="323" y="254"/>
                  </a:cubicBezTo>
                  <a:cubicBezTo>
                    <a:pt x="323" y="255"/>
                    <a:pt x="323" y="255"/>
                    <a:pt x="323" y="255"/>
                  </a:cubicBezTo>
                  <a:cubicBezTo>
                    <a:pt x="323" y="255"/>
                    <a:pt x="323" y="255"/>
                    <a:pt x="323" y="255"/>
                  </a:cubicBezTo>
                  <a:cubicBezTo>
                    <a:pt x="323" y="255"/>
                    <a:pt x="323" y="255"/>
                    <a:pt x="323" y="255"/>
                  </a:cubicBezTo>
                  <a:cubicBezTo>
                    <a:pt x="323" y="256"/>
                    <a:pt x="323" y="256"/>
                    <a:pt x="323" y="256"/>
                  </a:cubicBezTo>
                  <a:cubicBezTo>
                    <a:pt x="323" y="256"/>
                    <a:pt x="323" y="256"/>
                    <a:pt x="323" y="256"/>
                  </a:cubicBezTo>
                  <a:cubicBezTo>
                    <a:pt x="323" y="256"/>
                    <a:pt x="323" y="256"/>
                    <a:pt x="323" y="256"/>
                  </a:cubicBezTo>
                  <a:cubicBezTo>
                    <a:pt x="324" y="257"/>
                    <a:pt x="324" y="257"/>
                    <a:pt x="324" y="257"/>
                  </a:cubicBezTo>
                  <a:cubicBezTo>
                    <a:pt x="325" y="258"/>
                    <a:pt x="325" y="258"/>
                    <a:pt x="325" y="258"/>
                  </a:cubicBezTo>
                  <a:cubicBezTo>
                    <a:pt x="326" y="258"/>
                    <a:pt x="326" y="258"/>
                    <a:pt x="326" y="258"/>
                  </a:cubicBezTo>
                  <a:cubicBezTo>
                    <a:pt x="326" y="258"/>
                    <a:pt x="326" y="258"/>
                    <a:pt x="326" y="258"/>
                  </a:cubicBezTo>
                  <a:cubicBezTo>
                    <a:pt x="327" y="258"/>
                    <a:pt x="328" y="258"/>
                    <a:pt x="330" y="257"/>
                  </a:cubicBezTo>
                  <a:cubicBezTo>
                    <a:pt x="330" y="257"/>
                    <a:pt x="330" y="257"/>
                    <a:pt x="330" y="257"/>
                  </a:cubicBezTo>
                  <a:cubicBezTo>
                    <a:pt x="330" y="256"/>
                    <a:pt x="330" y="256"/>
                    <a:pt x="330" y="256"/>
                  </a:cubicBezTo>
                  <a:cubicBezTo>
                    <a:pt x="330" y="256"/>
                    <a:pt x="330" y="256"/>
                    <a:pt x="330" y="256"/>
                  </a:cubicBezTo>
                  <a:cubicBezTo>
                    <a:pt x="330" y="254"/>
                    <a:pt x="330" y="254"/>
                    <a:pt x="330" y="254"/>
                  </a:cubicBezTo>
                  <a:cubicBezTo>
                    <a:pt x="329" y="254"/>
                    <a:pt x="329" y="254"/>
                    <a:pt x="329" y="254"/>
                  </a:cubicBezTo>
                  <a:cubicBezTo>
                    <a:pt x="329" y="253"/>
                    <a:pt x="329" y="253"/>
                    <a:pt x="329" y="253"/>
                  </a:cubicBezTo>
                  <a:cubicBezTo>
                    <a:pt x="330" y="252"/>
                    <a:pt x="330" y="252"/>
                    <a:pt x="330" y="252"/>
                  </a:cubicBezTo>
                  <a:cubicBezTo>
                    <a:pt x="328" y="251"/>
                    <a:pt x="328" y="251"/>
                    <a:pt x="328" y="251"/>
                  </a:cubicBezTo>
                  <a:cubicBezTo>
                    <a:pt x="328" y="251"/>
                    <a:pt x="328" y="251"/>
                    <a:pt x="328" y="251"/>
                  </a:cubicBezTo>
                  <a:cubicBezTo>
                    <a:pt x="327" y="250"/>
                    <a:pt x="327" y="250"/>
                    <a:pt x="327" y="250"/>
                  </a:cubicBezTo>
                  <a:cubicBezTo>
                    <a:pt x="326" y="249"/>
                    <a:pt x="326" y="249"/>
                    <a:pt x="326" y="249"/>
                  </a:cubicBezTo>
                  <a:cubicBezTo>
                    <a:pt x="326" y="248"/>
                    <a:pt x="326" y="248"/>
                    <a:pt x="326" y="248"/>
                  </a:cubicBezTo>
                  <a:cubicBezTo>
                    <a:pt x="326" y="247"/>
                    <a:pt x="326" y="247"/>
                    <a:pt x="326" y="247"/>
                  </a:cubicBezTo>
                  <a:cubicBezTo>
                    <a:pt x="325" y="247"/>
                    <a:pt x="325" y="247"/>
                    <a:pt x="325" y="247"/>
                  </a:cubicBezTo>
                  <a:cubicBezTo>
                    <a:pt x="325" y="247"/>
                    <a:pt x="325" y="247"/>
                    <a:pt x="325" y="247"/>
                  </a:cubicBezTo>
                  <a:cubicBezTo>
                    <a:pt x="325" y="247"/>
                    <a:pt x="325" y="247"/>
                    <a:pt x="325" y="247"/>
                  </a:cubicBezTo>
                  <a:cubicBezTo>
                    <a:pt x="325" y="246"/>
                    <a:pt x="325" y="246"/>
                    <a:pt x="325" y="246"/>
                  </a:cubicBezTo>
                  <a:cubicBezTo>
                    <a:pt x="325" y="245"/>
                    <a:pt x="325" y="245"/>
                    <a:pt x="325" y="245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4" y="245"/>
                    <a:pt x="324" y="245"/>
                    <a:pt x="324" y="245"/>
                  </a:cubicBezTo>
                  <a:cubicBezTo>
                    <a:pt x="325" y="245"/>
                    <a:pt x="325" y="245"/>
                    <a:pt x="325" y="245"/>
                  </a:cubicBezTo>
                  <a:cubicBezTo>
                    <a:pt x="325" y="245"/>
                    <a:pt x="325" y="245"/>
                    <a:pt x="325" y="245"/>
                  </a:cubicBezTo>
                  <a:cubicBezTo>
                    <a:pt x="325" y="246"/>
                    <a:pt x="325" y="246"/>
                    <a:pt x="325" y="246"/>
                  </a:cubicBezTo>
                  <a:cubicBezTo>
                    <a:pt x="326" y="246"/>
                    <a:pt x="326" y="246"/>
                    <a:pt x="326" y="246"/>
                  </a:cubicBezTo>
                  <a:cubicBezTo>
                    <a:pt x="326" y="246"/>
                    <a:pt x="326" y="246"/>
                    <a:pt x="326" y="246"/>
                  </a:cubicBezTo>
                  <a:cubicBezTo>
                    <a:pt x="326" y="247"/>
                    <a:pt x="326" y="247"/>
                    <a:pt x="326" y="247"/>
                  </a:cubicBezTo>
                  <a:cubicBezTo>
                    <a:pt x="326" y="247"/>
                    <a:pt x="326" y="247"/>
                    <a:pt x="326" y="247"/>
                  </a:cubicBezTo>
                  <a:cubicBezTo>
                    <a:pt x="326" y="247"/>
                    <a:pt x="326" y="247"/>
                    <a:pt x="326" y="247"/>
                  </a:cubicBezTo>
                  <a:cubicBezTo>
                    <a:pt x="327" y="248"/>
                    <a:pt x="327" y="248"/>
                    <a:pt x="327" y="248"/>
                  </a:cubicBezTo>
                  <a:cubicBezTo>
                    <a:pt x="327" y="248"/>
                    <a:pt x="327" y="248"/>
                    <a:pt x="327" y="248"/>
                  </a:cubicBezTo>
                  <a:cubicBezTo>
                    <a:pt x="328" y="250"/>
                    <a:pt x="328" y="250"/>
                    <a:pt x="328" y="250"/>
                  </a:cubicBezTo>
                  <a:cubicBezTo>
                    <a:pt x="328" y="250"/>
                    <a:pt x="328" y="250"/>
                    <a:pt x="328" y="250"/>
                  </a:cubicBezTo>
                  <a:cubicBezTo>
                    <a:pt x="329" y="250"/>
                    <a:pt x="329" y="250"/>
                    <a:pt x="329" y="250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2" y="248"/>
                    <a:pt x="332" y="248"/>
                    <a:pt x="332" y="248"/>
                  </a:cubicBezTo>
                  <a:cubicBezTo>
                    <a:pt x="332" y="248"/>
                    <a:pt x="332" y="248"/>
                    <a:pt x="332" y="248"/>
                  </a:cubicBezTo>
                  <a:cubicBezTo>
                    <a:pt x="332" y="248"/>
                    <a:pt x="332" y="248"/>
                    <a:pt x="332" y="248"/>
                  </a:cubicBezTo>
                  <a:cubicBezTo>
                    <a:pt x="332" y="248"/>
                    <a:pt x="332" y="248"/>
                    <a:pt x="332" y="248"/>
                  </a:cubicBezTo>
                  <a:cubicBezTo>
                    <a:pt x="332" y="248"/>
                    <a:pt x="332" y="248"/>
                    <a:pt x="332" y="248"/>
                  </a:cubicBezTo>
                  <a:cubicBezTo>
                    <a:pt x="332" y="248"/>
                    <a:pt x="332" y="248"/>
                    <a:pt x="332" y="248"/>
                  </a:cubicBezTo>
                  <a:cubicBezTo>
                    <a:pt x="332" y="248"/>
                    <a:pt x="332" y="248"/>
                    <a:pt x="332" y="248"/>
                  </a:cubicBezTo>
                  <a:cubicBezTo>
                    <a:pt x="332" y="248"/>
                    <a:pt x="332" y="248"/>
                    <a:pt x="332" y="248"/>
                  </a:cubicBezTo>
                  <a:cubicBezTo>
                    <a:pt x="332" y="249"/>
                    <a:pt x="332" y="249"/>
                    <a:pt x="332" y="249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0" y="250"/>
                    <a:pt x="330" y="250"/>
                    <a:pt x="330" y="250"/>
                  </a:cubicBezTo>
                  <a:cubicBezTo>
                    <a:pt x="330" y="250"/>
                    <a:pt x="330" y="250"/>
                    <a:pt x="330" y="250"/>
                  </a:cubicBezTo>
                  <a:cubicBezTo>
                    <a:pt x="331" y="251"/>
                    <a:pt x="331" y="251"/>
                    <a:pt x="331" y="251"/>
                  </a:cubicBezTo>
                  <a:cubicBezTo>
                    <a:pt x="331" y="251"/>
                    <a:pt x="331" y="251"/>
                    <a:pt x="331" y="251"/>
                  </a:cubicBezTo>
                  <a:cubicBezTo>
                    <a:pt x="331" y="251"/>
                    <a:pt x="331" y="251"/>
                    <a:pt x="331" y="251"/>
                  </a:cubicBezTo>
                  <a:cubicBezTo>
                    <a:pt x="331" y="252"/>
                    <a:pt x="331" y="252"/>
                    <a:pt x="331" y="252"/>
                  </a:cubicBezTo>
                  <a:cubicBezTo>
                    <a:pt x="331" y="252"/>
                    <a:pt x="331" y="252"/>
                    <a:pt x="331" y="252"/>
                  </a:cubicBezTo>
                  <a:cubicBezTo>
                    <a:pt x="331" y="253"/>
                    <a:pt x="331" y="253"/>
                    <a:pt x="331" y="253"/>
                  </a:cubicBezTo>
                  <a:cubicBezTo>
                    <a:pt x="330" y="253"/>
                    <a:pt x="330" y="253"/>
                    <a:pt x="330" y="253"/>
                  </a:cubicBezTo>
                  <a:cubicBezTo>
                    <a:pt x="331" y="254"/>
                    <a:pt x="331" y="254"/>
                    <a:pt x="331" y="254"/>
                  </a:cubicBezTo>
                  <a:cubicBezTo>
                    <a:pt x="332" y="254"/>
                    <a:pt x="332" y="254"/>
                    <a:pt x="332" y="254"/>
                  </a:cubicBezTo>
                  <a:cubicBezTo>
                    <a:pt x="335" y="254"/>
                    <a:pt x="335" y="254"/>
                    <a:pt x="335" y="254"/>
                  </a:cubicBezTo>
                  <a:cubicBezTo>
                    <a:pt x="336" y="254"/>
                    <a:pt x="336" y="254"/>
                    <a:pt x="336" y="254"/>
                  </a:cubicBezTo>
                  <a:cubicBezTo>
                    <a:pt x="336" y="253"/>
                    <a:pt x="336" y="253"/>
                    <a:pt x="336" y="253"/>
                  </a:cubicBezTo>
                  <a:cubicBezTo>
                    <a:pt x="336" y="253"/>
                    <a:pt x="336" y="253"/>
                    <a:pt x="336" y="253"/>
                  </a:cubicBezTo>
                  <a:cubicBezTo>
                    <a:pt x="336" y="252"/>
                    <a:pt x="336" y="252"/>
                    <a:pt x="336" y="252"/>
                  </a:cubicBezTo>
                  <a:cubicBezTo>
                    <a:pt x="336" y="251"/>
                    <a:pt x="336" y="251"/>
                    <a:pt x="336" y="251"/>
                  </a:cubicBezTo>
                  <a:cubicBezTo>
                    <a:pt x="337" y="251"/>
                    <a:pt x="337" y="251"/>
                    <a:pt x="337" y="251"/>
                  </a:cubicBezTo>
                  <a:cubicBezTo>
                    <a:pt x="337" y="252"/>
                    <a:pt x="337" y="252"/>
                    <a:pt x="337" y="252"/>
                  </a:cubicBezTo>
                  <a:cubicBezTo>
                    <a:pt x="337" y="253"/>
                    <a:pt x="337" y="253"/>
                    <a:pt x="337" y="253"/>
                  </a:cubicBezTo>
                  <a:cubicBezTo>
                    <a:pt x="337" y="253"/>
                    <a:pt x="337" y="253"/>
                    <a:pt x="337" y="253"/>
                  </a:cubicBezTo>
                  <a:cubicBezTo>
                    <a:pt x="338" y="253"/>
                    <a:pt x="338" y="253"/>
                    <a:pt x="338" y="253"/>
                  </a:cubicBezTo>
                  <a:cubicBezTo>
                    <a:pt x="338" y="253"/>
                    <a:pt x="338" y="253"/>
                    <a:pt x="338" y="253"/>
                  </a:cubicBezTo>
                  <a:cubicBezTo>
                    <a:pt x="339" y="253"/>
                    <a:pt x="339" y="253"/>
                    <a:pt x="339" y="253"/>
                  </a:cubicBezTo>
                  <a:cubicBezTo>
                    <a:pt x="339" y="253"/>
                    <a:pt x="339" y="253"/>
                    <a:pt x="339" y="253"/>
                  </a:cubicBezTo>
                  <a:cubicBezTo>
                    <a:pt x="339" y="254"/>
                    <a:pt x="339" y="254"/>
                    <a:pt x="339" y="254"/>
                  </a:cubicBezTo>
                  <a:cubicBezTo>
                    <a:pt x="340" y="254"/>
                    <a:pt x="340" y="254"/>
                    <a:pt x="340" y="254"/>
                  </a:cubicBezTo>
                  <a:cubicBezTo>
                    <a:pt x="340" y="255"/>
                    <a:pt x="340" y="255"/>
                    <a:pt x="340" y="255"/>
                  </a:cubicBezTo>
                  <a:cubicBezTo>
                    <a:pt x="341" y="255"/>
                    <a:pt x="341" y="255"/>
                    <a:pt x="341" y="255"/>
                  </a:cubicBezTo>
                  <a:cubicBezTo>
                    <a:pt x="341" y="256"/>
                    <a:pt x="341" y="256"/>
                    <a:pt x="341" y="256"/>
                  </a:cubicBezTo>
                  <a:cubicBezTo>
                    <a:pt x="341" y="257"/>
                    <a:pt x="341" y="257"/>
                    <a:pt x="341" y="257"/>
                  </a:cubicBezTo>
                  <a:cubicBezTo>
                    <a:pt x="341" y="257"/>
                    <a:pt x="341" y="257"/>
                    <a:pt x="341" y="257"/>
                  </a:cubicBezTo>
                  <a:cubicBezTo>
                    <a:pt x="340" y="257"/>
                    <a:pt x="340" y="257"/>
                    <a:pt x="340" y="257"/>
                  </a:cubicBezTo>
                  <a:cubicBezTo>
                    <a:pt x="340" y="258"/>
                    <a:pt x="340" y="258"/>
                    <a:pt x="340" y="258"/>
                  </a:cubicBezTo>
                  <a:cubicBezTo>
                    <a:pt x="340" y="258"/>
                    <a:pt x="340" y="258"/>
                    <a:pt x="340" y="258"/>
                  </a:cubicBezTo>
                  <a:cubicBezTo>
                    <a:pt x="340" y="260"/>
                    <a:pt x="340" y="260"/>
                    <a:pt x="340" y="260"/>
                  </a:cubicBezTo>
                  <a:cubicBezTo>
                    <a:pt x="340" y="260"/>
                    <a:pt x="340" y="260"/>
                    <a:pt x="340" y="260"/>
                  </a:cubicBezTo>
                  <a:cubicBezTo>
                    <a:pt x="340" y="260"/>
                    <a:pt x="340" y="260"/>
                    <a:pt x="340" y="260"/>
                  </a:cubicBezTo>
                  <a:cubicBezTo>
                    <a:pt x="339" y="260"/>
                    <a:pt x="339" y="260"/>
                    <a:pt x="339" y="260"/>
                  </a:cubicBezTo>
                  <a:cubicBezTo>
                    <a:pt x="340" y="261"/>
                    <a:pt x="340" y="261"/>
                    <a:pt x="340" y="261"/>
                  </a:cubicBezTo>
                  <a:cubicBezTo>
                    <a:pt x="340" y="261"/>
                    <a:pt x="340" y="261"/>
                    <a:pt x="340" y="261"/>
                  </a:cubicBezTo>
                  <a:cubicBezTo>
                    <a:pt x="340" y="261"/>
                    <a:pt x="340" y="261"/>
                    <a:pt x="340" y="261"/>
                  </a:cubicBezTo>
                  <a:cubicBezTo>
                    <a:pt x="340" y="261"/>
                    <a:pt x="340" y="261"/>
                    <a:pt x="340" y="261"/>
                  </a:cubicBezTo>
                  <a:cubicBezTo>
                    <a:pt x="339" y="262"/>
                    <a:pt x="339" y="262"/>
                    <a:pt x="339" y="262"/>
                  </a:cubicBezTo>
                  <a:cubicBezTo>
                    <a:pt x="340" y="262"/>
                    <a:pt x="340" y="262"/>
                    <a:pt x="340" y="262"/>
                  </a:cubicBezTo>
                  <a:cubicBezTo>
                    <a:pt x="340" y="262"/>
                    <a:pt x="340" y="262"/>
                    <a:pt x="340" y="262"/>
                  </a:cubicBezTo>
                  <a:cubicBezTo>
                    <a:pt x="340" y="262"/>
                    <a:pt x="340" y="262"/>
                    <a:pt x="340" y="262"/>
                  </a:cubicBezTo>
                  <a:cubicBezTo>
                    <a:pt x="340" y="262"/>
                    <a:pt x="340" y="262"/>
                    <a:pt x="340" y="262"/>
                  </a:cubicBezTo>
                  <a:cubicBezTo>
                    <a:pt x="340" y="263"/>
                    <a:pt x="340" y="263"/>
                    <a:pt x="340" y="263"/>
                  </a:cubicBezTo>
                  <a:cubicBezTo>
                    <a:pt x="340" y="263"/>
                    <a:pt x="340" y="263"/>
                    <a:pt x="340" y="263"/>
                  </a:cubicBezTo>
                  <a:cubicBezTo>
                    <a:pt x="340" y="264"/>
                    <a:pt x="340" y="264"/>
                    <a:pt x="340" y="264"/>
                  </a:cubicBezTo>
                  <a:cubicBezTo>
                    <a:pt x="340" y="264"/>
                    <a:pt x="340" y="264"/>
                    <a:pt x="340" y="264"/>
                  </a:cubicBezTo>
                  <a:cubicBezTo>
                    <a:pt x="340" y="264"/>
                    <a:pt x="340" y="264"/>
                    <a:pt x="340" y="264"/>
                  </a:cubicBezTo>
                  <a:cubicBezTo>
                    <a:pt x="341" y="264"/>
                    <a:pt x="341" y="264"/>
                    <a:pt x="341" y="264"/>
                  </a:cubicBezTo>
                  <a:cubicBezTo>
                    <a:pt x="341" y="263"/>
                    <a:pt x="341" y="263"/>
                    <a:pt x="341" y="263"/>
                  </a:cubicBezTo>
                  <a:cubicBezTo>
                    <a:pt x="341" y="263"/>
                    <a:pt x="341" y="263"/>
                    <a:pt x="341" y="263"/>
                  </a:cubicBezTo>
                  <a:cubicBezTo>
                    <a:pt x="342" y="263"/>
                    <a:pt x="342" y="263"/>
                    <a:pt x="342" y="263"/>
                  </a:cubicBezTo>
                  <a:cubicBezTo>
                    <a:pt x="343" y="263"/>
                    <a:pt x="343" y="263"/>
                    <a:pt x="343" y="263"/>
                  </a:cubicBezTo>
                  <a:cubicBezTo>
                    <a:pt x="343" y="263"/>
                    <a:pt x="343" y="263"/>
                    <a:pt x="343" y="263"/>
                  </a:cubicBezTo>
                  <a:cubicBezTo>
                    <a:pt x="343" y="262"/>
                    <a:pt x="343" y="262"/>
                    <a:pt x="343" y="262"/>
                  </a:cubicBezTo>
                  <a:cubicBezTo>
                    <a:pt x="343" y="262"/>
                    <a:pt x="343" y="262"/>
                    <a:pt x="343" y="262"/>
                  </a:cubicBezTo>
                  <a:cubicBezTo>
                    <a:pt x="343" y="262"/>
                    <a:pt x="343" y="262"/>
                    <a:pt x="343" y="262"/>
                  </a:cubicBezTo>
                  <a:cubicBezTo>
                    <a:pt x="344" y="261"/>
                    <a:pt x="344" y="261"/>
                    <a:pt x="344" y="261"/>
                  </a:cubicBezTo>
                  <a:cubicBezTo>
                    <a:pt x="344" y="261"/>
                    <a:pt x="344" y="261"/>
                    <a:pt x="344" y="261"/>
                  </a:cubicBezTo>
                  <a:cubicBezTo>
                    <a:pt x="345" y="261"/>
                    <a:pt x="345" y="261"/>
                    <a:pt x="345" y="261"/>
                  </a:cubicBezTo>
                  <a:cubicBezTo>
                    <a:pt x="346" y="260"/>
                    <a:pt x="346" y="260"/>
                    <a:pt x="346" y="260"/>
                  </a:cubicBezTo>
                  <a:cubicBezTo>
                    <a:pt x="346" y="260"/>
                    <a:pt x="346" y="260"/>
                    <a:pt x="346" y="260"/>
                  </a:cubicBezTo>
                  <a:cubicBezTo>
                    <a:pt x="347" y="260"/>
                    <a:pt x="347" y="260"/>
                    <a:pt x="347" y="260"/>
                  </a:cubicBezTo>
                  <a:cubicBezTo>
                    <a:pt x="348" y="259"/>
                    <a:pt x="349" y="258"/>
                    <a:pt x="350" y="257"/>
                  </a:cubicBezTo>
                  <a:cubicBezTo>
                    <a:pt x="351" y="256"/>
                    <a:pt x="351" y="256"/>
                    <a:pt x="351" y="256"/>
                  </a:cubicBezTo>
                  <a:cubicBezTo>
                    <a:pt x="352" y="257"/>
                    <a:pt x="352" y="257"/>
                    <a:pt x="352" y="257"/>
                  </a:cubicBezTo>
                  <a:cubicBezTo>
                    <a:pt x="352" y="257"/>
                    <a:pt x="352" y="257"/>
                    <a:pt x="352" y="257"/>
                  </a:cubicBezTo>
                  <a:cubicBezTo>
                    <a:pt x="352" y="256"/>
                    <a:pt x="352" y="256"/>
                    <a:pt x="352" y="256"/>
                  </a:cubicBezTo>
                  <a:cubicBezTo>
                    <a:pt x="352" y="255"/>
                    <a:pt x="352" y="255"/>
                    <a:pt x="352" y="255"/>
                  </a:cubicBezTo>
                  <a:cubicBezTo>
                    <a:pt x="352" y="255"/>
                    <a:pt x="352" y="255"/>
                    <a:pt x="352" y="255"/>
                  </a:cubicBezTo>
                  <a:cubicBezTo>
                    <a:pt x="352" y="254"/>
                    <a:pt x="352" y="254"/>
                    <a:pt x="352" y="254"/>
                  </a:cubicBezTo>
                  <a:cubicBezTo>
                    <a:pt x="353" y="254"/>
                    <a:pt x="353" y="254"/>
                    <a:pt x="353" y="254"/>
                  </a:cubicBezTo>
                  <a:cubicBezTo>
                    <a:pt x="352" y="254"/>
                    <a:pt x="352" y="254"/>
                    <a:pt x="352" y="254"/>
                  </a:cubicBezTo>
                  <a:cubicBezTo>
                    <a:pt x="352" y="254"/>
                    <a:pt x="352" y="254"/>
                    <a:pt x="352" y="254"/>
                  </a:cubicBezTo>
                  <a:cubicBezTo>
                    <a:pt x="352" y="254"/>
                    <a:pt x="352" y="254"/>
                    <a:pt x="352" y="254"/>
                  </a:cubicBezTo>
                  <a:cubicBezTo>
                    <a:pt x="352" y="253"/>
                    <a:pt x="352" y="253"/>
                    <a:pt x="352" y="253"/>
                  </a:cubicBezTo>
                  <a:cubicBezTo>
                    <a:pt x="352" y="253"/>
                    <a:pt x="352" y="253"/>
                    <a:pt x="352" y="253"/>
                  </a:cubicBezTo>
                  <a:cubicBezTo>
                    <a:pt x="353" y="253"/>
                    <a:pt x="353" y="253"/>
                    <a:pt x="353" y="253"/>
                  </a:cubicBezTo>
                  <a:cubicBezTo>
                    <a:pt x="354" y="252"/>
                    <a:pt x="354" y="252"/>
                    <a:pt x="354" y="252"/>
                  </a:cubicBezTo>
                  <a:cubicBezTo>
                    <a:pt x="354" y="252"/>
                    <a:pt x="354" y="252"/>
                    <a:pt x="354" y="252"/>
                  </a:cubicBezTo>
                  <a:cubicBezTo>
                    <a:pt x="354" y="252"/>
                    <a:pt x="354" y="252"/>
                    <a:pt x="354" y="252"/>
                  </a:cubicBezTo>
                  <a:cubicBezTo>
                    <a:pt x="354" y="251"/>
                    <a:pt x="354" y="251"/>
                    <a:pt x="354" y="251"/>
                  </a:cubicBezTo>
                  <a:cubicBezTo>
                    <a:pt x="354" y="249"/>
                    <a:pt x="354" y="249"/>
                    <a:pt x="354" y="249"/>
                  </a:cubicBezTo>
                  <a:cubicBezTo>
                    <a:pt x="354" y="249"/>
                    <a:pt x="354" y="249"/>
                    <a:pt x="354" y="249"/>
                  </a:cubicBezTo>
                  <a:cubicBezTo>
                    <a:pt x="354" y="248"/>
                    <a:pt x="354" y="248"/>
                    <a:pt x="354" y="248"/>
                  </a:cubicBezTo>
                  <a:cubicBezTo>
                    <a:pt x="354" y="248"/>
                    <a:pt x="354" y="248"/>
                    <a:pt x="354" y="248"/>
                  </a:cubicBezTo>
                  <a:cubicBezTo>
                    <a:pt x="354" y="248"/>
                    <a:pt x="354" y="248"/>
                    <a:pt x="354" y="248"/>
                  </a:cubicBezTo>
                  <a:cubicBezTo>
                    <a:pt x="354" y="247"/>
                    <a:pt x="354" y="247"/>
                    <a:pt x="354" y="247"/>
                  </a:cubicBezTo>
                  <a:cubicBezTo>
                    <a:pt x="355" y="247"/>
                    <a:pt x="355" y="247"/>
                    <a:pt x="355" y="247"/>
                  </a:cubicBezTo>
                  <a:cubicBezTo>
                    <a:pt x="355" y="248"/>
                    <a:pt x="355" y="248"/>
                    <a:pt x="355" y="248"/>
                  </a:cubicBezTo>
                  <a:cubicBezTo>
                    <a:pt x="356" y="247"/>
                    <a:pt x="356" y="247"/>
                    <a:pt x="356" y="247"/>
                  </a:cubicBezTo>
                  <a:cubicBezTo>
                    <a:pt x="356" y="248"/>
                    <a:pt x="356" y="248"/>
                    <a:pt x="356" y="248"/>
                  </a:cubicBezTo>
                  <a:cubicBezTo>
                    <a:pt x="356" y="248"/>
                    <a:pt x="356" y="248"/>
                    <a:pt x="356" y="248"/>
                  </a:cubicBezTo>
                  <a:cubicBezTo>
                    <a:pt x="356" y="248"/>
                    <a:pt x="356" y="248"/>
                    <a:pt x="356" y="248"/>
                  </a:cubicBezTo>
                  <a:cubicBezTo>
                    <a:pt x="356" y="248"/>
                    <a:pt x="356" y="248"/>
                    <a:pt x="356" y="248"/>
                  </a:cubicBezTo>
                  <a:cubicBezTo>
                    <a:pt x="356" y="249"/>
                    <a:pt x="356" y="249"/>
                    <a:pt x="356" y="249"/>
                  </a:cubicBezTo>
                  <a:cubicBezTo>
                    <a:pt x="356" y="249"/>
                    <a:pt x="356" y="249"/>
                    <a:pt x="356" y="249"/>
                  </a:cubicBezTo>
                  <a:cubicBezTo>
                    <a:pt x="356" y="249"/>
                    <a:pt x="356" y="249"/>
                    <a:pt x="356" y="249"/>
                  </a:cubicBezTo>
                  <a:cubicBezTo>
                    <a:pt x="356" y="249"/>
                    <a:pt x="356" y="249"/>
                    <a:pt x="356" y="249"/>
                  </a:cubicBezTo>
                  <a:cubicBezTo>
                    <a:pt x="356" y="250"/>
                    <a:pt x="356" y="250"/>
                    <a:pt x="356" y="250"/>
                  </a:cubicBezTo>
                  <a:cubicBezTo>
                    <a:pt x="356" y="250"/>
                    <a:pt x="356" y="250"/>
                    <a:pt x="356" y="250"/>
                  </a:cubicBezTo>
                  <a:cubicBezTo>
                    <a:pt x="357" y="251"/>
                    <a:pt x="357" y="251"/>
                    <a:pt x="357" y="251"/>
                  </a:cubicBezTo>
                  <a:cubicBezTo>
                    <a:pt x="358" y="250"/>
                    <a:pt x="358" y="250"/>
                    <a:pt x="358" y="250"/>
                  </a:cubicBezTo>
                  <a:cubicBezTo>
                    <a:pt x="358" y="250"/>
                    <a:pt x="358" y="250"/>
                    <a:pt x="358" y="250"/>
                  </a:cubicBezTo>
                  <a:cubicBezTo>
                    <a:pt x="358" y="249"/>
                    <a:pt x="358" y="249"/>
                    <a:pt x="358" y="249"/>
                  </a:cubicBezTo>
                  <a:cubicBezTo>
                    <a:pt x="359" y="248"/>
                    <a:pt x="359" y="248"/>
                    <a:pt x="359" y="248"/>
                  </a:cubicBezTo>
                  <a:cubicBezTo>
                    <a:pt x="359" y="248"/>
                    <a:pt x="359" y="248"/>
                    <a:pt x="359" y="248"/>
                  </a:cubicBezTo>
                  <a:cubicBezTo>
                    <a:pt x="359" y="247"/>
                    <a:pt x="359" y="247"/>
                    <a:pt x="359" y="247"/>
                  </a:cubicBezTo>
                  <a:cubicBezTo>
                    <a:pt x="359" y="247"/>
                    <a:pt x="359" y="247"/>
                    <a:pt x="359" y="247"/>
                  </a:cubicBezTo>
                  <a:cubicBezTo>
                    <a:pt x="359" y="247"/>
                    <a:pt x="359" y="247"/>
                    <a:pt x="359" y="247"/>
                  </a:cubicBezTo>
                  <a:cubicBezTo>
                    <a:pt x="359" y="246"/>
                    <a:pt x="359" y="246"/>
                    <a:pt x="359" y="246"/>
                  </a:cubicBezTo>
                  <a:cubicBezTo>
                    <a:pt x="359" y="245"/>
                    <a:pt x="359" y="245"/>
                    <a:pt x="359" y="245"/>
                  </a:cubicBezTo>
                  <a:cubicBezTo>
                    <a:pt x="359" y="245"/>
                    <a:pt x="359" y="245"/>
                    <a:pt x="359" y="245"/>
                  </a:cubicBezTo>
                  <a:cubicBezTo>
                    <a:pt x="359" y="245"/>
                    <a:pt x="359" y="245"/>
                    <a:pt x="359" y="245"/>
                  </a:cubicBezTo>
                  <a:cubicBezTo>
                    <a:pt x="359" y="244"/>
                    <a:pt x="359" y="244"/>
                    <a:pt x="359" y="244"/>
                  </a:cubicBezTo>
                  <a:cubicBezTo>
                    <a:pt x="360" y="244"/>
                    <a:pt x="360" y="244"/>
                    <a:pt x="360" y="244"/>
                  </a:cubicBezTo>
                  <a:cubicBezTo>
                    <a:pt x="361" y="244"/>
                    <a:pt x="361" y="244"/>
                    <a:pt x="361" y="244"/>
                  </a:cubicBezTo>
                  <a:cubicBezTo>
                    <a:pt x="361" y="243"/>
                    <a:pt x="361" y="243"/>
                    <a:pt x="361" y="243"/>
                  </a:cubicBezTo>
                  <a:cubicBezTo>
                    <a:pt x="361" y="243"/>
                    <a:pt x="361" y="243"/>
                    <a:pt x="361" y="243"/>
                  </a:cubicBezTo>
                  <a:cubicBezTo>
                    <a:pt x="361" y="242"/>
                    <a:pt x="361" y="242"/>
                    <a:pt x="361" y="242"/>
                  </a:cubicBezTo>
                  <a:cubicBezTo>
                    <a:pt x="360" y="242"/>
                    <a:pt x="360" y="242"/>
                    <a:pt x="360" y="242"/>
                  </a:cubicBezTo>
                  <a:cubicBezTo>
                    <a:pt x="360" y="242"/>
                    <a:pt x="360" y="242"/>
                    <a:pt x="360" y="242"/>
                  </a:cubicBezTo>
                  <a:cubicBezTo>
                    <a:pt x="361" y="242"/>
                    <a:pt x="361" y="242"/>
                    <a:pt x="361" y="242"/>
                  </a:cubicBezTo>
                  <a:cubicBezTo>
                    <a:pt x="361" y="241"/>
                    <a:pt x="361" y="241"/>
                    <a:pt x="361" y="241"/>
                  </a:cubicBezTo>
                  <a:cubicBezTo>
                    <a:pt x="361" y="241"/>
                    <a:pt x="361" y="241"/>
                    <a:pt x="361" y="241"/>
                  </a:cubicBezTo>
                  <a:cubicBezTo>
                    <a:pt x="361" y="241"/>
                    <a:pt x="361" y="241"/>
                    <a:pt x="361" y="241"/>
                  </a:cubicBezTo>
                  <a:cubicBezTo>
                    <a:pt x="361" y="241"/>
                    <a:pt x="361" y="241"/>
                    <a:pt x="361" y="241"/>
                  </a:cubicBezTo>
                  <a:cubicBezTo>
                    <a:pt x="360" y="241"/>
                    <a:pt x="360" y="241"/>
                    <a:pt x="360" y="241"/>
                  </a:cubicBezTo>
                  <a:cubicBezTo>
                    <a:pt x="360" y="240"/>
                    <a:pt x="360" y="240"/>
                    <a:pt x="360" y="240"/>
                  </a:cubicBezTo>
                  <a:cubicBezTo>
                    <a:pt x="360" y="240"/>
                    <a:pt x="360" y="240"/>
                    <a:pt x="360" y="240"/>
                  </a:cubicBezTo>
                  <a:cubicBezTo>
                    <a:pt x="360" y="240"/>
                    <a:pt x="360" y="240"/>
                    <a:pt x="360" y="240"/>
                  </a:cubicBezTo>
                  <a:cubicBezTo>
                    <a:pt x="360" y="239"/>
                    <a:pt x="360" y="239"/>
                    <a:pt x="360" y="239"/>
                  </a:cubicBezTo>
                  <a:cubicBezTo>
                    <a:pt x="360" y="239"/>
                    <a:pt x="360" y="239"/>
                    <a:pt x="360" y="239"/>
                  </a:cubicBezTo>
                  <a:cubicBezTo>
                    <a:pt x="360" y="239"/>
                    <a:pt x="360" y="239"/>
                    <a:pt x="360" y="239"/>
                  </a:cubicBezTo>
                  <a:cubicBezTo>
                    <a:pt x="360" y="238"/>
                    <a:pt x="360" y="238"/>
                    <a:pt x="360" y="238"/>
                  </a:cubicBezTo>
                  <a:cubicBezTo>
                    <a:pt x="360" y="237"/>
                    <a:pt x="360" y="237"/>
                    <a:pt x="360" y="237"/>
                  </a:cubicBezTo>
                  <a:cubicBezTo>
                    <a:pt x="359" y="237"/>
                    <a:pt x="359" y="237"/>
                    <a:pt x="359" y="237"/>
                  </a:cubicBezTo>
                  <a:cubicBezTo>
                    <a:pt x="359" y="237"/>
                    <a:pt x="359" y="237"/>
                    <a:pt x="359" y="237"/>
                  </a:cubicBezTo>
                  <a:cubicBezTo>
                    <a:pt x="359" y="236"/>
                    <a:pt x="359" y="236"/>
                    <a:pt x="359" y="236"/>
                  </a:cubicBezTo>
                  <a:cubicBezTo>
                    <a:pt x="359" y="236"/>
                    <a:pt x="359" y="236"/>
                    <a:pt x="359" y="236"/>
                  </a:cubicBezTo>
                  <a:cubicBezTo>
                    <a:pt x="359" y="236"/>
                    <a:pt x="359" y="236"/>
                    <a:pt x="359" y="236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56" y="232"/>
                    <a:pt x="356" y="232"/>
                    <a:pt x="356" y="232"/>
                  </a:cubicBezTo>
                  <a:cubicBezTo>
                    <a:pt x="356" y="232"/>
                    <a:pt x="356" y="232"/>
                    <a:pt x="356" y="232"/>
                  </a:cubicBezTo>
                  <a:cubicBezTo>
                    <a:pt x="355" y="233"/>
                    <a:pt x="355" y="233"/>
                    <a:pt x="355" y="233"/>
                  </a:cubicBezTo>
                  <a:cubicBezTo>
                    <a:pt x="355" y="233"/>
                    <a:pt x="355" y="233"/>
                    <a:pt x="355" y="233"/>
                  </a:cubicBezTo>
                  <a:cubicBezTo>
                    <a:pt x="355" y="233"/>
                    <a:pt x="355" y="233"/>
                    <a:pt x="355" y="233"/>
                  </a:cubicBezTo>
                  <a:cubicBezTo>
                    <a:pt x="354" y="233"/>
                    <a:pt x="354" y="233"/>
                    <a:pt x="354" y="233"/>
                  </a:cubicBezTo>
                  <a:cubicBezTo>
                    <a:pt x="354" y="234"/>
                    <a:pt x="354" y="234"/>
                    <a:pt x="354" y="234"/>
                  </a:cubicBezTo>
                  <a:cubicBezTo>
                    <a:pt x="354" y="234"/>
                    <a:pt x="354" y="234"/>
                    <a:pt x="354" y="234"/>
                  </a:cubicBezTo>
                  <a:cubicBezTo>
                    <a:pt x="354" y="234"/>
                    <a:pt x="354" y="234"/>
                    <a:pt x="354" y="234"/>
                  </a:cubicBezTo>
                  <a:cubicBezTo>
                    <a:pt x="355" y="234"/>
                    <a:pt x="355" y="234"/>
                    <a:pt x="355" y="234"/>
                  </a:cubicBezTo>
                  <a:cubicBezTo>
                    <a:pt x="355" y="234"/>
                    <a:pt x="355" y="234"/>
                    <a:pt x="355" y="234"/>
                  </a:cubicBezTo>
                  <a:cubicBezTo>
                    <a:pt x="354" y="235"/>
                    <a:pt x="354" y="235"/>
                    <a:pt x="354" y="235"/>
                  </a:cubicBezTo>
                  <a:cubicBezTo>
                    <a:pt x="354" y="235"/>
                    <a:pt x="354" y="235"/>
                    <a:pt x="354" y="235"/>
                  </a:cubicBezTo>
                  <a:cubicBezTo>
                    <a:pt x="354" y="236"/>
                    <a:pt x="354" y="236"/>
                    <a:pt x="354" y="236"/>
                  </a:cubicBezTo>
                  <a:cubicBezTo>
                    <a:pt x="354" y="236"/>
                    <a:pt x="354" y="236"/>
                    <a:pt x="354" y="236"/>
                  </a:cubicBezTo>
                  <a:cubicBezTo>
                    <a:pt x="354" y="237"/>
                    <a:pt x="354" y="237"/>
                    <a:pt x="354" y="237"/>
                  </a:cubicBezTo>
                  <a:cubicBezTo>
                    <a:pt x="354" y="237"/>
                    <a:pt x="354" y="237"/>
                    <a:pt x="354" y="237"/>
                  </a:cubicBezTo>
                  <a:cubicBezTo>
                    <a:pt x="354" y="237"/>
                    <a:pt x="354" y="237"/>
                    <a:pt x="354" y="237"/>
                  </a:cubicBezTo>
                  <a:cubicBezTo>
                    <a:pt x="353" y="237"/>
                    <a:pt x="353" y="237"/>
                    <a:pt x="353" y="237"/>
                  </a:cubicBezTo>
                  <a:cubicBezTo>
                    <a:pt x="353" y="238"/>
                    <a:pt x="353" y="238"/>
                    <a:pt x="353" y="238"/>
                  </a:cubicBezTo>
                  <a:cubicBezTo>
                    <a:pt x="353" y="238"/>
                    <a:pt x="353" y="238"/>
                    <a:pt x="353" y="238"/>
                  </a:cubicBezTo>
                  <a:cubicBezTo>
                    <a:pt x="353" y="239"/>
                    <a:pt x="353" y="239"/>
                    <a:pt x="353" y="239"/>
                  </a:cubicBezTo>
                  <a:cubicBezTo>
                    <a:pt x="353" y="239"/>
                    <a:pt x="353" y="239"/>
                    <a:pt x="353" y="239"/>
                  </a:cubicBezTo>
                  <a:cubicBezTo>
                    <a:pt x="351" y="239"/>
                    <a:pt x="351" y="239"/>
                    <a:pt x="351" y="239"/>
                  </a:cubicBezTo>
                  <a:cubicBezTo>
                    <a:pt x="351" y="239"/>
                    <a:pt x="351" y="239"/>
                    <a:pt x="351" y="239"/>
                  </a:cubicBezTo>
                  <a:cubicBezTo>
                    <a:pt x="351" y="238"/>
                    <a:pt x="351" y="238"/>
                    <a:pt x="351" y="238"/>
                  </a:cubicBezTo>
                  <a:cubicBezTo>
                    <a:pt x="351" y="238"/>
                    <a:pt x="351" y="238"/>
                    <a:pt x="351" y="238"/>
                  </a:cubicBezTo>
                  <a:cubicBezTo>
                    <a:pt x="351" y="238"/>
                    <a:pt x="351" y="238"/>
                    <a:pt x="351" y="238"/>
                  </a:cubicBezTo>
                  <a:cubicBezTo>
                    <a:pt x="351" y="238"/>
                    <a:pt x="351" y="238"/>
                    <a:pt x="351" y="238"/>
                  </a:cubicBezTo>
                  <a:cubicBezTo>
                    <a:pt x="351" y="237"/>
                    <a:pt x="351" y="237"/>
                    <a:pt x="351" y="237"/>
                  </a:cubicBezTo>
                  <a:cubicBezTo>
                    <a:pt x="351" y="237"/>
                    <a:pt x="351" y="237"/>
                    <a:pt x="351" y="237"/>
                  </a:cubicBezTo>
                  <a:cubicBezTo>
                    <a:pt x="351" y="237"/>
                    <a:pt x="351" y="237"/>
                    <a:pt x="351" y="237"/>
                  </a:cubicBezTo>
                  <a:cubicBezTo>
                    <a:pt x="351" y="237"/>
                    <a:pt x="351" y="237"/>
                    <a:pt x="351" y="237"/>
                  </a:cubicBezTo>
                  <a:cubicBezTo>
                    <a:pt x="352" y="237"/>
                    <a:pt x="352" y="237"/>
                    <a:pt x="352" y="237"/>
                  </a:cubicBezTo>
                  <a:cubicBezTo>
                    <a:pt x="351" y="236"/>
                    <a:pt x="351" y="236"/>
                    <a:pt x="351" y="236"/>
                  </a:cubicBezTo>
                  <a:cubicBezTo>
                    <a:pt x="351" y="236"/>
                    <a:pt x="351" y="236"/>
                    <a:pt x="351" y="236"/>
                  </a:cubicBezTo>
                  <a:cubicBezTo>
                    <a:pt x="350" y="236"/>
                    <a:pt x="350" y="236"/>
                    <a:pt x="350" y="236"/>
                  </a:cubicBezTo>
                  <a:cubicBezTo>
                    <a:pt x="350" y="237"/>
                    <a:pt x="350" y="237"/>
                    <a:pt x="350" y="237"/>
                  </a:cubicBezTo>
                  <a:cubicBezTo>
                    <a:pt x="350" y="237"/>
                    <a:pt x="350" y="237"/>
                    <a:pt x="350" y="237"/>
                  </a:cubicBezTo>
                  <a:cubicBezTo>
                    <a:pt x="350" y="237"/>
                    <a:pt x="350" y="237"/>
                    <a:pt x="350" y="237"/>
                  </a:cubicBezTo>
                  <a:cubicBezTo>
                    <a:pt x="348" y="237"/>
                    <a:pt x="348" y="237"/>
                    <a:pt x="348" y="237"/>
                  </a:cubicBezTo>
                  <a:cubicBezTo>
                    <a:pt x="348" y="237"/>
                    <a:pt x="348" y="237"/>
                    <a:pt x="348" y="237"/>
                  </a:cubicBezTo>
                  <a:cubicBezTo>
                    <a:pt x="348" y="237"/>
                    <a:pt x="348" y="237"/>
                    <a:pt x="348" y="237"/>
                  </a:cubicBezTo>
                  <a:cubicBezTo>
                    <a:pt x="348" y="236"/>
                    <a:pt x="348" y="236"/>
                    <a:pt x="348" y="236"/>
                  </a:cubicBezTo>
                  <a:cubicBezTo>
                    <a:pt x="348" y="236"/>
                    <a:pt x="348" y="236"/>
                    <a:pt x="348" y="236"/>
                  </a:cubicBezTo>
                  <a:cubicBezTo>
                    <a:pt x="348" y="236"/>
                    <a:pt x="348" y="236"/>
                    <a:pt x="348" y="236"/>
                  </a:cubicBezTo>
                  <a:cubicBezTo>
                    <a:pt x="348" y="235"/>
                    <a:pt x="348" y="235"/>
                    <a:pt x="348" y="235"/>
                  </a:cubicBezTo>
                  <a:cubicBezTo>
                    <a:pt x="349" y="232"/>
                    <a:pt x="349" y="232"/>
                    <a:pt x="349" y="232"/>
                  </a:cubicBezTo>
                  <a:cubicBezTo>
                    <a:pt x="349" y="231"/>
                    <a:pt x="349" y="231"/>
                    <a:pt x="349" y="231"/>
                  </a:cubicBezTo>
                  <a:cubicBezTo>
                    <a:pt x="349" y="231"/>
                    <a:pt x="349" y="231"/>
                    <a:pt x="349" y="231"/>
                  </a:cubicBezTo>
                  <a:cubicBezTo>
                    <a:pt x="349" y="231"/>
                    <a:pt x="349" y="231"/>
                    <a:pt x="349" y="231"/>
                  </a:cubicBezTo>
                  <a:cubicBezTo>
                    <a:pt x="349" y="230"/>
                    <a:pt x="349" y="230"/>
                    <a:pt x="349" y="230"/>
                  </a:cubicBezTo>
                  <a:cubicBezTo>
                    <a:pt x="349" y="230"/>
                    <a:pt x="349" y="230"/>
                    <a:pt x="349" y="230"/>
                  </a:cubicBezTo>
                  <a:cubicBezTo>
                    <a:pt x="349" y="230"/>
                    <a:pt x="349" y="230"/>
                    <a:pt x="349" y="230"/>
                  </a:cubicBezTo>
                  <a:cubicBezTo>
                    <a:pt x="349" y="230"/>
                    <a:pt x="349" y="230"/>
                    <a:pt x="349" y="230"/>
                  </a:cubicBezTo>
                  <a:cubicBezTo>
                    <a:pt x="349" y="229"/>
                    <a:pt x="349" y="229"/>
                    <a:pt x="349" y="229"/>
                  </a:cubicBezTo>
                  <a:cubicBezTo>
                    <a:pt x="349" y="229"/>
                    <a:pt x="349" y="229"/>
                    <a:pt x="349" y="229"/>
                  </a:cubicBezTo>
                  <a:cubicBezTo>
                    <a:pt x="348" y="229"/>
                    <a:pt x="348" y="229"/>
                    <a:pt x="348" y="229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6" y="228"/>
                    <a:pt x="346" y="228"/>
                    <a:pt x="346" y="228"/>
                  </a:cubicBezTo>
                  <a:cubicBezTo>
                    <a:pt x="346" y="227"/>
                    <a:pt x="346" y="227"/>
                    <a:pt x="346" y="227"/>
                  </a:cubicBezTo>
                  <a:cubicBezTo>
                    <a:pt x="343" y="227"/>
                    <a:pt x="343" y="227"/>
                    <a:pt x="343" y="227"/>
                  </a:cubicBezTo>
                  <a:cubicBezTo>
                    <a:pt x="342" y="230"/>
                    <a:pt x="342" y="230"/>
                    <a:pt x="342" y="230"/>
                  </a:cubicBezTo>
                  <a:cubicBezTo>
                    <a:pt x="340" y="233"/>
                    <a:pt x="340" y="233"/>
                    <a:pt x="340" y="233"/>
                  </a:cubicBezTo>
                  <a:cubicBezTo>
                    <a:pt x="340" y="234"/>
                    <a:pt x="340" y="234"/>
                    <a:pt x="340" y="234"/>
                  </a:cubicBezTo>
                  <a:cubicBezTo>
                    <a:pt x="339" y="234"/>
                    <a:pt x="339" y="234"/>
                    <a:pt x="339" y="234"/>
                  </a:cubicBezTo>
                  <a:cubicBezTo>
                    <a:pt x="340" y="233"/>
                    <a:pt x="340" y="233"/>
                    <a:pt x="340" y="233"/>
                  </a:cubicBezTo>
                  <a:cubicBezTo>
                    <a:pt x="340" y="232"/>
                    <a:pt x="340" y="232"/>
                    <a:pt x="340" y="232"/>
                  </a:cubicBezTo>
                  <a:cubicBezTo>
                    <a:pt x="340" y="231"/>
                    <a:pt x="340" y="231"/>
                    <a:pt x="340" y="231"/>
                  </a:cubicBezTo>
                  <a:cubicBezTo>
                    <a:pt x="341" y="230"/>
                    <a:pt x="341" y="230"/>
                    <a:pt x="341" y="230"/>
                  </a:cubicBezTo>
                  <a:cubicBezTo>
                    <a:pt x="341" y="229"/>
                    <a:pt x="341" y="229"/>
                    <a:pt x="341" y="229"/>
                  </a:cubicBezTo>
                  <a:cubicBezTo>
                    <a:pt x="341" y="229"/>
                    <a:pt x="341" y="229"/>
                    <a:pt x="341" y="229"/>
                  </a:cubicBezTo>
                  <a:cubicBezTo>
                    <a:pt x="339" y="229"/>
                    <a:pt x="339" y="229"/>
                    <a:pt x="339" y="229"/>
                  </a:cubicBezTo>
                  <a:cubicBezTo>
                    <a:pt x="339" y="229"/>
                    <a:pt x="339" y="229"/>
                    <a:pt x="339" y="229"/>
                  </a:cubicBezTo>
                  <a:cubicBezTo>
                    <a:pt x="339" y="229"/>
                    <a:pt x="339" y="229"/>
                    <a:pt x="339" y="229"/>
                  </a:cubicBezTo>
                  <a:cubicBezTo>
                    <a:pt x="337" y="228"/>
                    <a:pt x="335" y="228"/>
                    <a:pt x="333" y="228"/>
                  </a:cubicBezTo>
                  <a:cubicBezTo>
                    <a:pt x="331" y="230"/>
                    <a:pt x="331" y="230"/>
                    <a:pt x="331" y="230"/>
                  </a:cubicBezTo>
                  <a:cubicBezTo>
                    <a:pt x="331" y="231"/>
                    <a:pt x="331" y="231"/>
                    <a:pt x="331" y="231"/>
                  </a:cubicBezTo>
                  <a:cubicBezTo>
                    <a:pt x="330" y="231"/>
                    <a:pt x="330" y="231"/>
                    <a:pt x="330" y="231"/>
                  </a:cubicBezTo>
                  <a:cubicBezTo>
                    <a:pt x="329" y="233"/>
                    <a:pt x="329" y="233"/>
                    <a:pt x="329" y="233"/>
                  </a:cubicBezTo>
                  <a:cubicBezTo>
                    <a:pt x="329" y="233"/>
                    <a:pt x="329" y="233"/>
                    <a:pt x="329" y="233"/>
                  </a:cubicBezTo>
                  <a:cubicBezTo>
                    <a:pt x="329" y="233"/>
                    <a:pt x="329" y="233"/>
                    <a:pt x="329" y="233"/>
                  </a:cubicBezTo>
                  <a:cubicBezTo>
                    <a:pt x="328" y="232"/>
                    <a:pt x="328" y="232"/>
                    <a:pt x="328" y="232"/>
                  </a:cubicBezTo>
                  <a:cubicBezTo>
                    <a:pt x="328" y="231"/>
                    <a:pt x="328" y="231"/>
                    <a:pt x="328" y="231"/>
                  </a:cubicBezTo>
                  <a:cubicBezTo>
                    <a:pt x="328" y="231"/>
                    <a:pt x="328" y="231"/>
                    <a:pt x="328" y="231"/>
                  </a:cubicBezTo>
                  <a:cubicBezTo>
                    <a:pt x="328" y="231"/>
                    <a:pt x="328" y="231"/>
                    <a:pt x="328" y="231"/>
                  </a:cubicBezTo>
                  <a:cubicBezTo>
                    <a:pt x="328" y="231"/>
                    <a:pt x="328" y="231"/>
                    <a:pt x="328" y="231"/>
                  </a:cubicBezTo>
                  <a:cubicBezTo>
                    <a:pt x="328" y="231"/>
                    <a:pt x="328" y="231"/>
                    <a:pt x="328" y="231"/>
                  </a:cubicBezTo>
                  <a:cubicBezTo>
                    <a:pt x="328" y="230"/>
                    <a:pt x="328" y="230"/>
                    <a:pt x="328" y="230"/>
                  </a:cubicBezTo>
                  <a:cubicBezTo>
                    <a:pt x="328" y="230"/>
                    <a:pt x="328" y="230"/>
                    <a:pt x="328" y="230"/>
                  </a:cubicBezTo>
                  <a:cubicBezTo>
                    <a:pt x="328" y="230"/>
                    <a:pt x="328" y="230"/>
                    <a:pt x="328" y="230"/>
                  </a:cubicBezTo>
                  <a:cubicBezTo>
                    <a:pt x="327" y="230"/>
                    <a:pt x="327" y="230"/>
                    <a:pt x="327" y="230"/>
                  </a:cubicBezTo>
                  <a:cubicBezTo>
                    <a:pt x="326" y="229"/>
                    <a:pt x="326" y="229"/>
                    <a:pt x="326" y="229"/>
                  </a:cubicBezTo>
                  <a:cubicBezTo>
                    <a:pt x="326" y="228"/>
                    <a:pt x="326" y="228"/>
                    <a:pt x="326" y="228"/>
                  </a:cubicBezTo>
                  <a:cubicBezTo>
                    <a:pt x="328" y="229"/>
                    <a:pt x="328" y="229"/>
                    <a:pt x="328" y="229"/>
                  </a:cubicBezTo>
                  <a:cubicBezTo>
                    <a:pt x="330" y="228"/>
                    <a:pt x="331" y="227"/>
                    <a:pt x="333" y="227"/>
                  </a:cubicBezTo>
                  <a:cubicBezTo>
                    <a:pt x="333" y="226"/>
                    <a:pt x="333" y="226"/>
                    <a:pt x="333" y="226"/>
                  </a:cubicBezTo>
                  <a:cubicBezTo>
                    <a:pt x="332" y="225"/>
                    <a:pt x="332" y="225"/>
                    <a:pt x="332" y="225"/>
                  </a:cubicBezTo>
                  <a:cubicBezTo>
                    <a:pt x="332" y="225"/>
                    <a:pt x="332" y="225"/>
                    <a:pt x="332" y="225"/>
                  </a:cubicBezTo>
                  <a:cubicBezTo>
                    <a:pt x="330" y="225"/>
                    <a:pt x="330" y="225"/>
                    <a:pt x="330" y="225"/>
                  </a:cubicBezTo>
                  <a:cubicBezTo>
                    <a:pt x="329" y="225"/>
                    <a:pt x="329" y="225"/>
                    <a:pt x="329" y="225"/>
                  </a:cubicBezTo>
                  <a:cubicBezTo>
                    <a:pt x="329" y="224"/>
                    <a:pt x="329" y="224"/>
                    <a:pt x="329" y="224"/>
                  </a:cubicBezTo>
                  <a:cubicBezTo>
                    <a:pt x="328" y="224"/>
                    <a:pt x="328" y="224"/>
                    <a:pt x="328" y="224"/>
                  </a:cubicBezTo>
                  <a:cubicBezTo>
                    <a:pt x="328" y="224"/>
                    <a:pt x="328" y="224"/>
                    <a:pt x="328" y="224"/>
                  </a:cubicBezTo>
                  <a:cubicBezTo>
                    <a:pt x="328" y="223"/>
                    <a:pt x="328" y="223"/>
                    <a:pt x="328" y="223"/>
                  </a:cubicBezTo>
                  <a:cubicBezTo>
                    <a:pt x="328" y="223"/>
                    <a:pt x="328" y="223"/>
                    <a:pt x="328" y="223"/>
                  </a:cubicBezTo>
                  <a:cubicBezTo>
                    <a:pt x="328" y="223"/>
                    <a:pt x="328" y="223"/>
                    <a:pt x="328" y="223"/>
                  </a:cubicBezTo>
                  <a:cubicBezTo>
                    <a:pt x="328" y="222"/>
                    <a:pt x="328" y="222"/>
                    <a:pt x="328" y="222"/>
                  </a:cubicBezTo>
                  <a:cubicBezTo>
                    <a:pt x="328" y="221"/>
                    <a:pt x="328" y="221"/>
                    <a:pt x="328" y="221"/>
                  </a:cubicBezTo>
                  <a:cubicBezTo>
                    <a:pt x="328" y="221"/>
                    <a:pt x="328" y="221"/>
                    <a:pt x="328" y="221"/>
                  </a:cubicBezTo>
                  <a:cubicBezTo>
                    <a:pt x="328" y="220"/>
                    <a:pt x="328" y="220"/>
                    <a:pt x="328" y="220"/>
                  </a:cubicBezTo>
                  <a:cubicBezTo>
                    <a:pt x="327" y="220"/>
                    <a:pt x="327" y="220"/>
                    <a:pt x="327" y="220"/>
                  </a:cubicBezTo>
                  <a:cubicBezTo>
                    <a:pt x="327" y="219"/>
                    <a:pt x="327" y="219"/>
                    <a:pt x="327" y="219"/>
                  </a:cubicBezTo>
                  <a:cubicBezTo>
                    <a:pt x="327" y="219"/>
                    <a:pt x="327" y="219"/>
                    <a:pt x="327" y="219"/>
                  </a:cubicBezTo>
                  <a:cubicBezTo>
                    <a:pt x="327" y="219"/>
                    <a:pt x="327" y="219"/>
                    <a:pt x="327" y="219"/>
                  </a:cubicBezTo>
                  <a:cubicBezTo>
                    <a:pt x="326" y="218"/>
                    <a:pt x="326" y="218"/>
                    <a:pt x="326" y="218"/>
                  </a:cubicBezTo>
                  <a:cubicBezTo>
                    <a:pt x="326" y="218"/>
                    <a:pt x="326" y="218"/>
                    <a:pt x="326" y="218"/>
                  </a:cubicBezTo>
                  <a:cubicBezTo>
                    <a:pt x="326" y="218"/>
                    <a:pt x="326" y="218"/>
                    <a:pt x="326" y="218"/>
                  </a:cubicBezTo>
                  <a:cubicBezTo>
                    <a:pt x="326" y="218"/>
                    <a:pt x="326" y="218"/>
                    <a:pt x="326" y="218"/>
                  </a:cubicBezTo>
                  <a:cubicBezTo>
                    <a:pt x="325" y="217"/>
                    <a:pt x="325" y="217"/>
                    <a:pt x="325" y="217"/>
                  </a:cubicBezTo>
                  <a:cubicBezTo>
                    <a:pt x="325" y="217"/>
                    <a:pt x="325" y="217"/>
                    <a:pt x="325" y="217"/>
                  </a:cubicBezTo>
                  <a:cubicBezTo>
                    <a:pt x="325" y="217"/>
                    <a:pt x="325" y="217"/>
                    <a:pt x="325" y="217"/>
                  </a:cubicBezTo>
                  <a:cubicBezTo>
                    <a:pt x="325" y="216"/>
                    <a:pt x="325" y="216"/>
                    <a:pt x="325" y="216"/>
                  </a:cubicBezTo>
                  <a:cubicBezTo>
                    <a:pt x="325" y="216"/>
                    <a:pt x="325" y="216"/>
                    <a:pt x="325" y="216"/>
                  </a:cubicBezTo>
                  <a:cubicBezTo>
                    <a:pt x="325" y="216"/>
                    <a:pt x="325" y="216"/>
                    <a:pt x="325" y="216"/>
                  </a:cubicBezTo>
                  <a:cubicBezTo>
                    <a:pt x="325" y="216"/>
                    <a:pt x="325" y="216"/>
                    <a:pt x="325" y="216"/>
                  </a:cubicBezTo>
                  <a:cubicBezTo>
                    <a:pt x="325" y="216"/>
                    <a:pt x="325" y="216"/>
                    <a:pt x="325" y="216"/>
                  </a:cubicBezTo>
                  <a:cubicBezTo>
                    <a:pt x="326" y="216"/>
                    <a:pt x="326" y="216"/>
                    <a:pt x="326" y="216"/>
                  </a:cubicBezTo>
                  <a:cubicBezTo>
                    <a:pt x="326" y="216"/>
                    <a:pt x="326" y="216"/>
                    <a:pt x="326" y="216"/>
                  </a:cubicBezTo>
                  <a:cubicBezTo>
                    <a:pt x="326" y="217"/>
                    <a:pt x="326" y="217"/>
                    <a:pt x="326" y="217"/>
                  </a:cubicBezTo>
                  <a:cubicBezTo>
                    <a:pt x="326" y="217"/>
                    <a:pt x="326" y="217"/>
                    <a:pt x="326" y="217"/>
                  </a:cubicBezTo>
                  <a:cubicBezTo>
                    <a:pt x="326" y="218"/>
                    <a:pt x="326" y="218"/>
                    <a:pt x="326" y="218"/>
                  </a:cubicBezTo>
                  <a:cubicBezTo>
                    <a:pt x="328" y="218"/>
                    <a:pt x="328" y="218"/>
                    <a:pt x="328" y="218"/>
                  </a:cubicBezTo>
                  <a:cubicBezTo>
                    <a:pt x="328" y="219"/>
                    <a:pt x="328" y="219"/>
                    <a:pt x="328" y="219"/>
                  </a:cubicBezTo>
                  <a:cubicBezTo>
                    <a:pt x="328" y="219"/>
                    <a:pt x="328" y="219"/>
                    <a:pt x="328" y="219"/>
                  </a:cubicBezTo>
                  <a:cubicBezTo>
                    <a:pt x="328" y="219"/>
                    <a:pt x="328" y="219"/>
                    <a:pt x="328" y="219"/>
                  </a:cubicBezTo>
                  <a:cubicBezTo>
                    <a:pt x="328" y="219"/>
                    <a:pt x="328" y="219"/>
                    <a:pt x="328" y="219"/>
                  </a:cubicBezTo>
                  <a:cubicBezTo>
                    <a:pt x="328" y="219"/>
                    <a:pt x="328" y="219"/>
                    <a:pt x="328" y="219"/>
                  </a:cubicBezTo>
                  <a:cubicBezTo>
                    <a:pt x="328" y="220"/>
                    <a:pt x="328" y="220"/>
                    <a:pt x="328" y="220"/>
                  </a:cubicBezTo>
                  <a:cubicBezTo>
                    <a:pt x="329" y="220"/>
                    <a:pt x="329" y="220"/>
                    <a:pt x="329" y="220"/>
                  </a:cubicBezTo>
                  <a:cubicBezTo>
                    <a:pt x="329" y="220"/>
                    <a:pt x="329" y="220"/>
                    <a:pt x="329" y="220"/>
                  </a:cubicBezTo>
                  <a:cubicBezTo>
                    <a:pt x="329" y="221"/>
                    <a:pt x="329" y="221"/>
                    <a:pt x="329" y="221"/>
                  </a:cubicBezTo>
                  <a:cubicBezTo>
                    <a:pt x="329" y="221"/>
                    <a:pt x="329" y="221"/>
                    <a:pt x="329" y="221"/>
                  </a:cubicBezTo>
                  <a:cubicBezTo>
                    <a:pt x="329" y="221"/>
                    <a:pt x="329" y="221"/>
                    <a:pt x="329" y="221"/>
                  </a:cubicBezTo>
                  <a:cubicBezTo>
                    <a:pt x="329" y="221"/>
                    <a:pt x="329" y="221"/>
                    <a:pt x="329" y="221"/>
                  </a:cubicBezTo>
                  <a:cubicBezTo>
                    <a:pt x="329" y="221"/>
                    <a:pt x="329" y="221"/>
                    <a:pt x="329" y="221"/>
                  </a:cubicBezTo>
                  <a:cubicBezTo>
                    <a:pt x="330" y="221"/>
                    <a:pt x="330" y="221"/>
                    <a:pt x="330" y="221"/>
                  </a:cubicBezTo>
                  <a:cubicBezTo>
                    <a:pt x="330" y="222"/>
                    <a:pt x="330" y="222"/>
                    <a:pt x="330" y="222"/>
                  </a:cubicBezTo>
                  <a:cubicBezTo>
                    <a:pt x="331" y="222"/>
                    <a:pt x="331" y="222"/>
                    <a:pt x="331" y="222"/>
                  </a:cubicBezTo>
                  <a:cubicBezTo>
                    <a:pt x="331" y="223"/>
                    <a:pt x="331" y="223"/>
                    <a:pt x="331" y="223"/>
                  </a:cubicBezTo>
                  <a:cubicBezTo>
                    <a:pt x="331" y="223"/>
                    <a:pt x="331" y="223"/>
                    <a:pt x="331" y="223"/>
                  </a:cubicBezTo>
                  <a:cubicBezTo>
                    <a:pt x="331" y="223"/>
                    <a:pt x="331" y="223"/>
                    <a:pt x="331" y="223"/>
                  </a:cubicBezTo>
                  <a:cubicBezTo>
                    <a:pt x="332" y="224"/>
                    <a:pt x="332" y="224"/>
                    <a:pt x="332" y="224"/>
                  </a:cubicBezTo>
                  <a:cubicBezTo>
                    <a:pt x="333" y="224"/>
                    <a:pt x="333" y="224"/>
                    <a:pt x="333" y="224"/>
                  </a:cubicBezTo>
                  <a:cubicBezTo>
                    <a:pt x="333" y="224"/>
                    <a:pt x="333" y="224"/>
                    <a:pt x="333" y="224"/>
                  </a:cubicBezTo>
                  <a:cubicBezTo>
                    <a:pt x="333" y="224"/>
                    <a:pt x="333" y="224"/>
                    <a:pt x="333" y="224"/>
                  </a:cubicBezTo>
                  <a:cubicBezTo>
                    <a:pt x="333" y="225"/>
                    <a:pt x="333" y="225"/>
                    <a:pt x="333" y="225"/>
                  </a:cubicBezTo>
                  <a:cubicBezTo>
                    <a:pt x="333" y="225"/>
                    <a:pt x="333" y="225"/>
                    <a:pt x="333" y="225"/>
                  </a:cubicBezTo>
                  <a:cubicBezTo>
                    <a:pt x="334" y="225"/>
                    <a:pt x="334" y="225"/>
                    <a:pt x="334" y="225"/>
                  </a:cubicBezTo>
                  <a:cubicBezTo>
                    <a:pt x="335" y="226"/>
                    <a:pt x="335" y="226"/>
                    <a:pt x="335" y="226"/>
                  </a:cubicBezTo>
                  <a:cubicBezTo>
                    <a:pt x="336" y="226"/>
                    <a:pt x="336" y="226"/>
                    <a:pt x="336" y="226"/>
                  </a:cubicBezTo>
                  <a:cubicBezTo>
                    <a:pt x="337" y="226"/>
                    <a:pt x="337" y="226"/>
                    <a:pt x="337" y="226"/>
                  </a:cubicBezTo>
                  <a:cubicBezTo>
                    <a:pt x="338" y="226"/>
                    <a:pt x="338" y="226"/>
                    <a:pt x="338" y="226"/>
                  </a:cubicBezTo>
                  <a:cubicBezTo>
                    <a:pt x="338" y="227"/>
                    <a:pt x="338" y="227"/>
                    <a:pt x="338" y="227"/>
                  </a:cubicBezTo>
                  <a:cubicBezTo>
                    <a:pt x="339" y="226"/>
                    <a:pt x="339" y="226"/>
                    <a:pt x="339" y="226"/>
                  </a:cubicBezTo>
                  <a:cubicBezTo>
                    <a:pt x="340" y="227"/>
                    <a:pt x="340" y="227"/>
                    <a:pt x="340" y="227"/>
                  </a:cubicBezTo>
                  <a:cubicBezTo>
                    <a:pt x="341" y="227"/>
                    <a:pt x="341" y="227"/>
                    <a:pt x="341" y="227"/>
                  </a:cubicBezTo>
                  <a:cubicBezTo>
                    <a:pt x="342" y="227"/>
                    <a:pt x="342" y="227"/>
                    <a:pt x="342" y="227"/>
                  </a:cubicBezTo>
                  <a:cubicBezTo>
                    <a:pt x="342" y="225"/>
                    <a:pt x="342" y="225"/>
                    <a:pt x="342" y="225"/>
                  </a:cubicBezTo>
                  <a:cubicBezTo>
                    <a:pt x="344" y="225"/>
                    <a:pt x="344" y="225"/>
                    <a:pt x="344" y="225"/>
                  </a:cubicBezTo>
                  <a:cubicBezTo>
                    <a:pt x="345" y="225"/>
                    <a:pt x="346" y="225"/>
                    <a:pt x="347" y="225"/>
                  </a:cubicBezTo>
                  <a:cubicBezTo>
                    <a:pt x="348" y="224"/>
                    <a:pt x="348" y="224"/>
                    <a:pt x="348" y="224"/>
                  </a:cubicBezTo>
                  <a:cubicBezTo>
                    <a:pt x="348" y="224"/>
                    <a:pt x="348" y="224"/>
                    <a:pt x="348" y="224"/>
                  </a:cubicBezTo>
                  <a:cubicBezTo>
                    <a:pt x="348" y="224"/>
                    <a:pt x="348" y="224"/>
                    <a:pt x="348" y="224"/>
                  </a:cubicBezTo>
                  <a:cubicBezTo>
                    <a:pt x="348" y="223"/>
                    <a:pt x="348" y="223"/>
                    <a:pt x="348" y="223"/>
                  </a:cubicBezTo>
                  <a:cubicBezTo>
                    <a:pt x="349" y="223"/>
                    <a:pt x="349" y="223"/>
                    <a:pt x="349" y="223"/>
                  </a:cubicBezTo>
                  <a:cubicBezTo>
                    <a:pt x="349" y="222"/>
                    <a:pt x="349" y="222"/>
                    <a:pt x="349" y="222"/>
                  </a:cubicBezTo>
                  <a:cubicBezTo>
                    <a:pt x="349" y="222"/>
                    <a:pt x="349" y="222"/>
                    <a:pt x="349" y="222"/>
                  </a:cubicBezTo>
                  <a:cubicBezTo>
                    <a:pt x="349" y="222"/>
                    <a:pt x="349" y="222"/>
                    <a:pt x="349" y="222"/>
                  </a:cubicBezTo>
                  <a:cubicBezTo>
                    <a:pt x="350" y="222"/>
                    <a:pt x="350" y="222"/>
                    <a:pt x="350" y="222"/>
                  </a:cubicBezTo>
                  <a:cubicBezTo>
                    <a:pt x="350" y="222"/>
                    <a:pt x="350" y="222"/>
                    <a:pt x="350" y="222"/>
                  </a:cubicBezTo>
                  <a:cubicBezTo>
                    <a:pt x="350" y="222"/>
                    <a:pt x="350" y="222"/>
                    <a:pt x="350" y="222"/>
                  </a:cubicBezTo>
                  <a:cubicBezTo>
                    <a:pt x="349" y="224"/>
                    <a:pt x="349" y="224"/>
                    <a:pt x="349" y="224"/>
                  </a:cubicBezTo>
                  <a:cubicBezTo>
                    <a:pt x="350" y="224"/>
                    <a:pt x="350" y="224"/>
                    <a:pt x="350" y="224"/>
                  </a:cubicBezTo>
                  <a:cubicBezTo>
                    <a:pt x="350" y="224"/>
                    <a:pt x="350" y="224"/>
                    <a:pt x="350" y="224"/>
                  </a:cubicBezTo>
                  <a:cubicBezTo>
                    <a:pt x="351" y="222"/>
                    <a:pt x="351" y="222"/>
                    <a:pt x="351" y="222"/>
                  </a:cubicBezTo>
                  <a:cubicBezTo>
                    <a:pt x="353" y="221"/>
                    <a:pt x="353" y="221"/>
                    <a:pt x="353" y="221"/>
                  </a:cubicBezTo>
                  <a:cubicBezTo>
                    <a:pt x="353" y="221"/>
                    <a:pt x="353" y="221"/>
                    <a:pt x="353" y="221"/>
                  </a:cubicBezTo>
                  <a:cubicBezTo>
                    <a:pt x="353" y="220"/>
                    <a:pt x="353" y="220"/>
                    <a:pt x="353" y="220"/>
                  </a:cubicBezTo>
                  <a:cubicBezTo>
                    <a:pt x="352" y="219"/>
                    <a:pt x="352" y="219"/>
                    <a:pt x="352" y="219"/>
                  </a:cubicBezTo>
                  <a:cubicBezTo>
                    <a:pt x="353" y="219"/>
                    <a:pt x="353" y="219"/>
                    <a:pt x="353" y="219"/>
                  </a:cubicBezTo>
                  <a:cubicBezTo>
                    <a:pt x="354" y="218"/>
                    <a:pt x="354" y="218"/>
                    <a:pt x="354" y="218"/>
                  </a:cubicBezTo>
                  <a:cubicBezTo>
                    <a:pt x="354" y="216"/>
                    <a:pt x="354" y="216"/>
                    <a:pt x="354" y="216"/>
                  </a:cubicBezTo>
                  <a:cubicBezTo>
                    <a:pt x="354" y="215"/>
                    <a:pt x="354" y="215"/>
                    <a:pt x="354" y="215"/>
                  </a:cubicBezTo>
                  <a:cubicBezTo>
                    <a:pt x="354" y="215"/>
                    <a:pt x="354" y="215"/>
                    <a:pt x="354" y="215"/>
                  </a:cubicBezTo>
                  <a:cubicBezTo>
                    <a:pt x="354" y="215"/>
                    <a:pt x="354" y="215"/>
                    <a:pt x="354" y="215"/>
                  </a:cubicBezTo>
                  <a:cubicBezTo>
                    <a:pt x="354" y="215"/>
                    <a:pt x="354" y="215"/>
                    <a:pt x="354" y="215"/>
                  </a:cubicBezTo>
                  <a:cubicBezTo>
                    <a:pt x="354" y="214"/>
                    <a:pt x="354" y="214"/>
                    <a:pt x="354" y="214"/>
                  </a:cubicBezTo>
                  <a:cubicBezTo>
                    <a:pt x="355" y="213"/>
                    <a:pt x="355" y="213"/>
                    <a:pt x="355" y="213"/>
                  </a:cubicBezTo>
                  <a:cubicBezTo>
                    <a:pt x="355" y="213"/>
                    <a:pt x="355" y="213"/>
                    <a:pt x="355" y="213"/>
                  </a:cubicBezTo>
                  <a:cubicBezTo>
                    <a:pt x="355" y="213"/>
                    <a:pt x="355" y="213"/>
                    <a:pt x="355" y="213"/>
                  </a:cubicBezTo>
                  <a:cubicBezTo>
                    <a:pt x="355" y="212"/>
                    <a:pt x="355" y="212"/>
                    <a:pt x="355" y="212"/>
                  </a:cubicBezTo>
                  <a:cubicBezTo>
                    <a:pt x="354" y="212"/>
                    <a:pt x="354" y="212"/>
                    <a:pt x="354" y="212"/>
                  </a:cubicBezTo>
                  <a:cubicBezTo>
                    <a:pt x="354" y="212"/>
                    <a:pt x="354" y="212"/>
                    <a:pt x="354" y="212"/>
                  </a:cubicBezTo>
                  <a:cubicBezTo>
                    <a:pt x="354" y="212"/>
                    <a:pt x="354" y="212"/>
                    <a:pt x="354" y="212"/>
                  </a:cubicBezTo>
                  <a:cubicBezTo>
                    <a:pt x="354" y="212"/>
                    <a:pt x="354" y="212"/>
                    <a:pt x="354" y="212"/>
                  </a:cubicBezTo>
                  <a:cubicBezTo>
                    <a:pt x="354" y="212"/>
                    <a:pt x="354" y="212"/>
                    <a:pt x="354" y="212"/>
                  </a:cubicBezTo>
                  <a:cubicBezTo>
                    <a:pt x="354" y="212"/>
                    <a:pt x="354" y="212"/>
                    <a:pt x="354" y="212"/>
                  </a:cubicBezTo>
                  <a:cubicBezTo>
                    <a:pt x="353" y="211"/>
                    <a:pt x="353" y="211"/>
                    <a:pt x="353" y="211"/>
                  </a:cubicBezTo>
                  <a:cubicBezTo>
                    <a:pt x="353" y="211"/>
                    <a:pt x="353" y="211"/>
                    <a:pt x="353" y="211"/>
                  </a:cubicBezTo>
                  <a:cubicBezTo>
                    <a:pt x="352" y="211"/>
                    <a:pt x="352" y="211"/>
                    <a:pt x="352" y="211"/>
                  </a:cubicBezTo>
                  <a:cubicBezTo>
                    <a:pt x="352" y="211"/>
                    <a:pt x="352" y="211"/>
                    <a:pt x="352" y="211"/>
                  </a:cubicBezTo>
                  <a:cubicBezTo>
                    <a:pt x="353" y="211"/>
                    <a:pt x="353" y="211"/>
                    <a:pt x="353" y="211"/>
                  </a:cubicBezTo>
                  <a:cubicBezTo>
                    <a:pt x="353" y="210"/>
                    <a:pt x="353" y="210"/>
                    <a:pt x="353" y="210"/>
                  </a:cubicBezTo>
                  <a:cubicBezTo>
                    <a:pt x="353" y="210"/>
                    <a:pt x="353" y="210"/>
                    <a:pt x="353" y="210"/>
                  </a:cubicBezTo>
                  <a:cubicBezTo>
                    <a:pt x="352" y="210"/>
                    <a:pt x="352" y="210"/>
                    <a:pt x="352" y="210"/>
                  </a:cubicBezTo>
                  <a:cubicBezTo>
                    <a:pt x="352" y="209"/>
                    <a:pt x="352" y="209"/>
                    <a:pt x="352" y="209"/>
                  </a:cubicBezTo>
                  <a:cubicBezTo>
                    <a:pt x="352" y="209"/>
                    <a:pt x="352" y="209"/>
                    <a:pt x="352" y="209"/>
                  </a:cubicBezTo>
                  <a:cubicBezTo>
                    <a:pt x="352" y="209"/>
                    <a:pt x="352" y="209"/>
                    <a:pt x="352" y="209"/>
                  </a:cubicBezTo>
                  <a:cubicBezTo>
                    <a:pt x="353" y="209"/>
                    <a:pt x="353" y="209"/>
                    <a:pt x="353" y="209"/>
                  </a:cubicBezTo>
                  <a:cubicBezTo>
                    <a:pt x="353" y="209"/>
                    <a:pt x="353" y="209"/>
                    <a:pt x="353" y="209"/>
                  </a:cubicBezTo>
                  <a:cubicBezTo>
                    <a:pt x="353" y="209"/>
                    <a:pt x="353" y="209"/>
                    <a:pt x="353" y="209"/>
                  </a:cubicBezTo>
                  <a:cubicBezTo>
                    <a:pt x="353" y="208"/>
                    <a:pt x="353" y="208"/>
                    <a:pt x="353" y="208"/>
                  </a:cubicBezTo>
                  <a:cubicBezTo>
                    <a:pt x="352" y="207"/>
                    <a:pt x="352" y="207"/>
                    <a:pt x="352" y="207"/>
                  </a:cubicBezTo>
                  <a:cubicBezTo>
                    <a:pt x="352" y="207"/>
                    <a:pt x="352" y="207"/>
                    <a:pt x="352" y="207"/>
                  </a:cubicBezTo>
                  <a:cubicBezTo>
                    <a:pt x="352" y="207"/>
                    <a:pt x="352" y="207"/>
                    <a:pt x="352" y="207"/>
                  </a:cubicBezTo>
                  <a:cubicBezTo>
                    <a:pt x="352" y="207"/>
                    <a:pt x="352" y="207"/>
                    <a:pt x="352" y="207"/>
                  </a:cubicBezTo>
                  <a:cubicBezTo>
                    <a:pt x="351" y="206"/>
                    <a:pt x="351" y="206"/>
                    <a:pt x="351" y="206"/>
                  </a:cubicBezTo>
                  <a:cubicBezTo>
                    <a:pt x="351" y="205"/>
                    <a:pt x="351" y="205"/>
                    <a:pt x="351" y="205"/>
                  </a:cubicBezTo>
                  <a:cubicBezTo>
                    <a:pt x="351" y="205"/>
                    <a:pt x="351" y="205"/>
                    <a:pt x="351" y="205"/>
                  </a:cubicBezTo>
                  <a:cubicBezTo>
                    <a:pt x="350" y="205"/>
                    <a:pt x="350" y="205"/>
                    <a:pt x="350" y="205"/>
                  </a:cubicBezTo>
                  <a:cubicBezTo>
                    <a:pt x="349" y="205"/>
                    <a:pt x="349" y="205"/>
                    <a:pt x="349" y="205"/>
                  </a:cubicBezTo>
                  <a:cubicBezTo>
                    <a:pt x="350" y="205"/>
                    <a:pt x="350" y="205"/>
                    <a:pt x="350" y="205"/>
                  </a:cubicBezTo>
                  <a:cubicBezTo>
                    <a:pt x="349" y="205"/>
                    <a:pt x="349" y="205"/>
                    <a:pt x="349" y="205"/>
                  </a:cubicBezTo>
                  <a:cubicBezTo>
                    <a:pt x="349" y="205"/>
                    <a:pt x="349" y="205"/>
                    <a:pt x="349" y="205"/>
                  </a:cubicBezTo>
                  <a:cubicBezTo>
                    <a:pt x="349" y="205"/>
                    <a:pt x="349" y="205"/>
                    <a:pt x="349" y="205"/>
                  </a:cubicBezTo>
                  <a:cubicBezTo>
                    <a:pt x="349" y="205"/>
                    <a:pt x="349" y="205"/>
                    <a:pt x="349" y="205"/>
                  </a:cubicBezTo>
                  <a:cubicBezTo>
                    <a:pt x="349" y="204"/>
                    <a:pt x="349" y="204"/>
                    <a:pt x="349" y="204"/>
                  </a:cubicBezTo>
                  <a:cubicBezTo>
                    <a:pt x="348" y="204"/>
                    <a:pt x="348" y="204"/>
                    <a:pt x="348" y="204"/>
                  </a:cubicBezTo>
                  <a:cubicBezTo>
                    <a:pt x="348" y="203"/>
                    <a:pt x="348" y="203"/>
                    <a:pt x="348" y="203"/>
                  </a:cubicBezTo>
                  <a:cubicBezTo>
                    <a:pt x="349" y="203"/>
                    <a:pt x="349" y="203"/>
                    <a:pt x="349" y="203"/>
                  </a:cubicBezTo>
                  <a:cubicBezTo>
                    <a:pt x="350" y="202"/>
                    <a:pt x="350" y="202"/>
                    <a:pt x="350" y="202"/>
                  </a:cubicBezTo>
                  <a:cubicBezTo>
                    <a:pt x="349" y="202"/>
                    <a:pt x="349" y="202"/>
                    <a:pt x="349" y="202"/>
                  </a:cubicBezTo>
                  <a:cubicBezTo>
                    <a:pt x="349" y="201"/>
                    <a:pt x="349" y="201"/>
                    <a:pt x="349" y="201"/>
                  </a:cubicBezTo>
                  <a:cubicBezTo>
                    <a:pt x="349" y="202"/>
                    <a:pt x="349" y="202"/>
                    <a:pt x="349" y="202"/>
                  </a:cubicBezTo>
                  <a:cubicBezTo>
                    <a:pt x="349" y="201"/>
                    <a:pt x="349" y="201"/>
                    <a:pt x="349" y="201"/>
                  </a:cubicBezTo>
                  <a:cubicBezTo>
                    <a:pt x="349" y="201"/>
                    <a:pt x="349" y="201"/>
                    <a:pt x="349" y="201"/>
                  </a:cubicBezTo>
                  <a:cubicBezTo>
                    <a:pt x="352" y="202"/>
                    <a:pt x="352" y="202"/>
                    <a:pt x="352" y="202"/>
                  </a:cubicBezTo>
                  <a:cubicBezTo>
                    <a:pt x="354" y="202"/>
                    <a:pt x="355" y="201"/>
                    <a:pt x="357" y="201"/>
                  </a:cubicBezTo>
                  <a:cubicBezTo>
                    <a:pt x="358" y="202"/>
                    <a:pt x="358" y="202"/>
                    <a:pt x="358" y="202"/>
                  </a:cubicBezTo>
                  <a:cubicBezTo>
                    <a:pt x="359" y="202"/>
                    <a:pt x="359" y="202"/>
                    <a:pt x="359" y="202"/>
                  </a:cubicBezTo>
                  <a:cubicBezTo>
                    <a:pt x="360" y="201"/>
                    <a:pt x="360" y="201"/>
                    <a:pt x="360" y="201"/>
                  </a:cubicBezTo>
                  <a:cubicBezTo>
                    <a:pt x="361" y="200"/>
                    <a:pt x="361" y="200"/>
                    <a:pt x="361" y="200"/>
                  </a:cubicBezTo>
                  <a:cubicBezTo>
                    <a:pt x="361" y="200"/>
                    <a:pt x="361" y="200"/>
                    <a:pt x="361" y="200"/>
                  </a:cubicBezTo>
                  <a:cubicBezTo>
                    <a:pt x="361" y="199"/>
                    <a:pt x="361" y="199"/>
                    <a:pt x="361" y="199"/>
                  </a:cubicBezTo>
                  <a:cubicBezTo>
                    <a:pt x="361" y="199"/>
                    <a:pt x="361" y="199"/>
                    <a:pt x="361" y="199"/>
                  </a:cubicBezTo>
                  <a:cubicBezTo>
                    <a:pt x="363" y="197"/>
                    <a:pt x="363" y="197"/>
                    <a:pt x="363" y="197"/>
                  </a:cubicBezTo>
                  <a:cubicBezTo>
                    <a:pt x="363" y="197"/>
                    <a:pt x="363" y="197"/>
                    <a:pt x="363" y="197"/>
                  </a:cubicBezTo>
                  <a:cubicBezTo>
                    <a:pt x="363" y="198"/>
                    <a:pt x="363" y="198"/>
                    <a:pt x="363" y="198"/>
                  </a:cubicBezTo>
                  <a:cubicBezTo>
                    <a:pt x="364" y="198"/>
                    <a:pt x="364" y="198"/>
                    <a:pt x="364" y="198"/>
                  </a:cubicBezTo>
                  <a:cubicBezTo>
                    <a:pt x="365" y="198"/>
                    <a:pt x="365" y="198"/>
                    <a:pt x="365" y="198"/>
                  </a:cubicBezTo>
                  <a:cubicBezTo>
                    <a:pt x="365" y="198"/>
                    <a:pt x="365" y="198"/>
                    <a:pt x="365" y="198"/>
                  </a:cubicBezTo>
                  <a:cubicBezTo>
                    <a:pt x="365" y="199"/>
                    <a:pt x="365" y="199"/>
                    <a:pt x="365" y="199"/>
                  </a:cubicBezTo>
                  <a:cubicBezTo>
                    <a:pt x="365" y="199"/>
                    <a:pt x="365" y="199"/>
                    <a:pt x="365" y="199"/>
                  </a:cubicBezTo>
                  <a:cubicBezTo>
                    <a:pt x="365" y="199"/>
                    <a:pt x="365" y="199"/>
                    <a:pt x="365" y="199"/>
                  </a:cubicBezTo>
                  <a:cubicBezTo>
                    <a:pt x="365" y="197"/>
                    <a:pt x="365" y="197"/>
                    <a:pt x="365" y="197"/>
                  </a:cubicBezTo>
                  <a:cubicBezTo>
                    <a:pt x="366" y="196"/>
                    <a:pt x="366" y="196"/>
                    <a:pt x="366" y="196"/>
                  </a:cubicBezTo>
                  <a:cubicBezTo>
                    <a:pt x="366" y="195"/>
                    <a:pt x="366" y="195"/>
                    <a:pt x="366" y="195"/>
                  </a:cubicBezTo>
                  <a:cubicBezTo>
                    <a:pt x="367" y="194"/>
                    <a:pt x="367" y="194"/>
                    <a:pt x="367" y="194"/>
                  </a:cubicBezTo>
                  <a:cubicBezTo>
                    <a:pt x="366" y="193"/>
                    <a:pt x="366" y="193"/>
                    <a:pt x="366" y="193"/>
                  </a:cubicBezTo>
                  <a:cubicBezTo>
                    <a:pt x="366" y="193"/>
                    <a:pt x="366" y="193"/>
                    <a:pt x="366" y="193"/>
                  </a:cubicBezTo>
                  <a:cubicBezTo>
                    <a:pt x="366" y="193"/>
                    <a:pt x="366" y="193"/>
                    <a:pt x="366" y="193"/>
                  </a:cubicBezTo>
                  <a:cubicBezTo>
                    <a:pt x="364" y="193"/>
                    <a:pt x="363" y="193"/>
                    <a:pt x="362" y="194"/>
                  </a:cubicBezTo>
                  <a:cubicBezTo>
                    <a:pt x="361" y="193"/>
                    <a:pt x="361" y="193"/>
                    <a:pt x="361" y="193"/>
                  </a:cubicBezTo>
                  <a:cubicBezTo>
                    <a:pt x="359" y="193"/>
                    <a:pt x="359" y="193"/>
                    <a:pt x="359" y="193"/>
                  </a:cubicBezTo>
                  <a:cubicBezTo>
                    <a:pt x="359" y="193"/>
                    <a:pt x="359" y="193"/>
                    <a:pt x="359" y="193"/>
                  </a:cubicBezTo>
                  <a:cubicBezTo>
                    <a:pt x="358" y="193"/>
                    <a:pt x="358" y="193"/>
                    <a:pt x="358" y="193"/>
                  </a:cubicBezTo>
                  <a:cubicBezTo>
                    <a:pt x="358" y="193"/>
                    <a:pt x="358" y="193"/>
                    <a:pt x="358" y="193"/>
                  </a:cubicBezTo>
                  <a:cubicBezTo>
                    <a:pt x="358" y="193"/>
                    <a:pt x="358" y="193"/>
                    <a:pt x="358" y="193"/>
                  </a:cubicBezTo>
                  <a:cubicBezTo>
                    <a:pt x="358" y="193"/>
                    <a:pt x="358" y="193"/>
                    <a:pt x="358" y="193"/>
                  </a:cubicBezTo>
                  <a:cubicBezTo>
                    <a:pt x="357" y="193"/>
                    <a:pt x="357" y="193"/>
                    <a:pt x="357" y="193"/>
                  </a:cubicBezTo>
                  <a:cubicBezTo>
                    <a:pt x="357" y="193"/>
                    <a:pt x="357" y="193"/>
                    <a:pt x="357" y="193"/>
                  </a:cubicBezTo>
                  <a:cubicBezTo>
                    <a:pt x="357" y="192"/>
                    <a:pt x="357" y="192"/>
                    <a:pt x="357" y="192"/>
                  </a:cubicBezTo>
                  <a:cubicBezTo>
                    <a:pt x="357" y="192"/>
                    <a:pt x="357" y="192"/>
                    <a:pt x="357" y="192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58" y="190"/>
                    <a:pt x="358" y="190"/>
                    <a:pt x="358" y="190"/>
                  </a:cubicBezTo>
                  <a:cubicBezTo>
                    <a:pt x="358" y="190"/>
                    <a:pt x="358" y="190"/>
                    <a:pt x="358" y="190"/>
                  </a:cubicBezTo>
                  <a:cubicBezTo>
                    <a:pt x="360" y="191"/>
                    <a:pt x="360" y="191"/>
                    <a:pt x="360" y="191"/>
                  </a:cubicBezTo>
                  <a:cubicBezTo>
                    <a:pt x="361" y="190"/>
                    <a:pt x="361" y="190"/>
                    <a:pt x="361" y="190"/>
                  </a:cubicBezTo>
                  <a:cubicBezTo>
                    <a:pt x="363" y="190"/>
                    <a:pt x="364" y="190"/>
                    <a:pt x="365" y="190"/>
                  </a:cubicBezTo>
                  <a:cubicBezTo>
                    <a:pt x="366" y="190"/>
                    <a:pt x="366" y="190"/>
                    <a:pt x="366" y="190"/>
                  </a:cubicBezTo>
                  <a:cubicBezTo>
                    <a:pt x="366" y="190"/>
                    <a:pt x="366" y="190"/>
                    <a:pt x="366" y="190"/>
                  </a:cubicBezTo>
                  <a:cubicBezTo>
                    <a:pt x="366" y="189"/>
                    <a:pt x="366" y="189"/>
                    <a:pt x="366" y="189"/>
                  </a:cubicBezTo>
                  <a:cubicBezTo>
                    <a:pt x="366" y="188"/>
                    <a:pt x="366" y="188"/>
                    <a:pt x="366" y="188"/>
                  </a:cubicBezTo>
                  <a:cubicBezTo>
                    <a:pt x="366" y="187"/>
                    <a:pt x="366" y="187"/>
                    <a:pt x="366" y="187"/>
                  </a:cubicBezTo>
                  <a:cubicBezTo>
                    <a:pt x="367" y="186"/>
                    <a:pt x="367" y="186"/>
                    <a:pt x="367" y="186"/>
                  </a:cubicBezTo>
                  <a:cubicBezTo>
                    <a:pt x="367" y="186"/>
                    <a:pt x="367" y="186"/>
                    <a:pt x="367" y="186"/>
                  </a:cubicBezTo>
                  <a:cubicBezTo>
                    <a:pt x="368" y="186"/>
                    <a:pt x="368" y="186"/>
                    <a:pt x="368" y="186"/>
                  </a:cubicBezTo>
                  <a:cubicBezTo>
                    <a:pt x="368" y="186"/>
                    <a:pt x="368" y="186"/>
                    <a:pt x="368" y="186"/>
                  </a:cubicBezTo>
                  <a:cubicBezTo>
                    <a:pt x="368" y="185"/>
                    <a:pt x="368" y="185"/>
                    <a:pt x="368" y="185"/>
                  </a:cubicBezTo>
                  <a:cubicBezTo>
                    <a:pt x="368" y="185"/>
                    <a:pt x="368" y="185"/>
                    <a:pt x="368" y="185"/>
                  </a:cubicBezTo>
                  <a:cubicBezTo>
                    <a:pt x="368" y="185"/>
                    <a:pt x="368" y="185"/>
                    <a:pt x="368" y="185"/>
                  </a:cubicBezTo>
                  <a:cubicBezTo>
                    <a:pt x="368" y="184"/>
                    <a:pt x="368" y="184"/>
                    <a:pt x="368" y="184"/>
                  </a:cubicBezTo>
                  <a:cubicBezTo>
                    <a:pt x="368" y="184"/>
                    <a:pt x="368" y="184"/>
                    <a:pt x="368" y="184"/>
                  </a:cubicBezTo>
                  <a:cubicBezTo>
                    <a:pt x="365" y="183"/>
                    <a:pt x="363" y="183"/>
                    <a:pt x="360" y="182"/>
                  </a:cubicBezTo>
                  <a:cubicBezTo>
                    <a:pt x="360" y="182"/>
                    <a:pt x="360" y="182"/>
                    <a:pt x="360" y="182"/>
                  </a:cubicBezTo>
                  <a:cubicBezTo>
                    <a:pt x="360" y="182"/>
                    <a:pt x="360" y="182"/>
                    <a:pt x="360" y="182"/>
                  </a:cubicBezTo>
                  <a:cubicBezTo>
                    <a:pt x="360" y="181"/>
                    <a:pt x="360" y="181"/>
                    <a:pt x="360" y="181"/>
                  </a:cubicBezTo>
                  <a:cubicBezTo>
                    <a:pt x="360" y="181"/>
                    <a:pt x="360" y="181"/>
                    <a:pt x="360" y="181"/>
                  </a:cubicBezTo>
                  <a:cubicBezTo>
                    <a:pt x="360" y="181"/>
                    <a:pt x="360" y="181"/>
                    <a:pt x="360" y="181"/>
                  </a:cubicBezTo>
                  <a:cubicBezTo>
                    <a:pt x="359" y="181"/>
                    <a:pt x="359" y="181"/>
                    <a:pt x="359" y="181"/>
                  </a:cubicBezTo>
                  <a:cubicBezTo>
                    <a:pt x="356" y="182"/>
                    <a:pt x="356" y="182"/>
                    <a:pt x="356" y="182"/>
                  </a:cubicBezTo>
                  <a:cubicBezTo>
                    <a:pt x="356" y="182"/>
                    <a:pt x="356" y="182"/>
                    <a:pt x="356" y="182"/>
                  </a:cubicBezTo>
                  <a:cubicBezTo>
                    <a:pt x="356" y="181"/>
                    <a:pt x="356" y="181"/>
                    <a:pt x="356" y="181"/>
                  </a:cubicBezTo>
                  <a:cubicBezTo>
                    <a:pt x="356" y="181"/>
                    <a:pt x="356" y="181"/>
                    <a:pt x="356" y="181"/>
                  </a:cubicBezTo>
                  <a:cubicBezTo>
                    <a:pt x="356" y="181"/>
                    <a:pt x="356" y="181"/>
                    <a:pt x="356" y="181"/>
                  </a:cubicBezTo>
                  <a:cubicBezTo>
                    <a:pt x="357" y="181"/>
                    <a:pt x="357" y="181"/>
                    <a:pt x="357" y="181"/>
                  </a:cubicBezTo>
                  <a:cubicBezTo>
                    <a:pt x="357" y="180"/>
                    <a:pt x="357" y="180"/>
                    <a:pt x="357" y="180"/>
                  </a:cubicBezTo>
                  <a:cubicBezTo>
                    <a:pt x="360" y="180"/>
                    <a:pt x="362" y="180"/>
                    <a:pt x="365" y="180"/>
                  </a:cubicBezTo>
                  <a:cubicBezTo>
                    <a:pt x="366" y="178"/>
                    <a:pt x="366" y="178"/>
                    <a:pt x="366" y="178"/>
                  </a:cubicBezTo>
                  <a:cubicBezTo>
                    <a:pt x="367" y="178"/>
                    <a:pt x="367" y="178"/>
                    <a:pt x="367" y="178"/>
                  </a:cubicBezTo>
                  <a:cubicBezTo>
                    <a:pt x="367" y="178"/>
                    <a:pt x="367" y="178"/>
                    <a:pt x="367" y="178"/>
                  </a:cubicBezTo>
                  <a:cubicBezTo>
                    <a:pt x="368" y="176"/>
                    <a:pt x="368" y="176"/>
                    <a:pt x="368" y="176"/>
                  </a:cubicBezTo>
                  <a:cubicBezTo>
                    <a:pt x="369" y="176"/>
                    <a:pt x="369" y="176"/>
                    <a:pt x="369" y="176"/>
                  </a:cubicBezTo>
                  <a:cubicBezTo>
                    <a:pt x="369" y="175"/>
                    <a:pt x="369" y="175"/>
                    <a:pt x="369" y="175"/>
                  </a:cubicBezTo>
                  <a:cubicBezTo>
                    <a:pt x="368" y="175"/>
                    <a:pt x="368" y="175"/>
                    <a:pt x="368" y="175"/>
                  </a:cubicBezTo>
                  <a:cubicBezTo>
                    <a:pt x="368" y="175"/>
                    <a:pt x="368" y="175"/>
                    <a:pt x="368" y="175"/>
                  </a:cubicBezTo>
                  <a:cubicBezTo>
                    <a:pt x="368" y="175"/>
                    <a:pt x="368" y="175"/>
                    <a:pt x="368" y="175"/>
                  </a:cubicBezTo>
                  <a:cubicBezTo>
                    <a:pt x="368" y="175"/>
                    <a:pt x="368" y="175"/>
                    <a:pt x="368" y="175"/>
                  </a:cubicBezTo>
                  <a:cubicBezTo>
                    <a:pt x="367" y="175"/>
                    <a:pt x="367" y="175"/>
                    <a:pt x="367" y="175"/>
                  </a:cubicBezTo>
                  <a:cubicBezTo>
                    <a:pt x="367" y="174"/>
                    <a:pt x="367" y="174"/>
                    <a:pt x="367" y="174"/>
                  </a:cubicBezTo>
                  <a:cubicBezTo>
                    <a:pt x="367" y="174"/>
                    <a:pt x="367" y="174"/>
                    <a:pt x="367" y="174"/>
                  </a:cubicBezTo>
                  <a:cubicBezTo>
                    <a:pt x="367" y="174"/>
                    <a:pt x="367" y="174"/>
                    <a:pt x="367" y="174"/>
                  </a:cubicBezTo>
                  <a:cubicBezTo>
                    <a:pt x="367" y="174"/>
                    <a:pt x="367" y="174"/>
                    <a:pt x="367" y="174"/>
                  </a:cubicBezTo>
                  <a:cubicBezTo>
                    <a:pt x="367" y="174"/>
                    <a:pt x="367" y="174"/>
                    <a:pt x="367" y="174"/>
                  </a:cubicBezTo>
                  <a:cubicBezTo>
                    <a:pt x="367" y="174"/>
                    <a:pt x="367" y="174"/>
                    <a:pt x="367" y="174"/>
                  </a:cubicBezTo>
                  <a:cubicBezTo>
                    <a:pt x="367" y="173"/>
                    <a:pt x="367" y="173"/>
                    <a:pt x="367" y="173"/>
                  </a:cubicBezTo>
                  <a:cubicBezTo>
                    <a:pt x="367" y="173"/>
                    <a:pt x="367" y="173"/>
                    <a:pt x="367" y="173"/>
                  </a:cubicBezTo>
                  <a:cubicBezTo>
                    <a:pt x="367" y="173"/>
                    <a:pt x="367" y="173"/>
                    <a:pt x="367" y="173"/>
                  </a:cubicBezTo>
                  <a:cubicBezTo>
                    <a:pt x="367" y="172"/>
                    <a:pt x="367" y="172"/>
                    <a:pt x="367" y="172"/>
                  </a:cubicBezTo>
                  <a:cubicBezTo>
                    <a:pt x="368" y="172"/>
                    <a:pt x="368" y="172"/>
                    <a:pt x="368" y="172"/>
                  </a:cubicBezTo>
                  <a:cubicBezTo>
                    <a:pt x="368" y="172"/>
                    <a:pt x="368" y="172"/>
                    <a:pt x="368" y="172"/>
                  </a:cubicBezTo>
                  <a:cubicBezTo>
                    <a:pt x="367" y="172"/>
                    <a:pt x="367" y="172"/>
                    <a:pt x="367" y="172"/>
                  </a:cubicBezTo>
                  <a:cubicBezTo>
                    <a:pt x="367" y="171"/>
                    <a:pt x="367" y="171"/>
                    <a:pt x="367" y="171"/>
                  </a:cubicBezTo>
                  <a:cubicBezTo>
                    <a:pt x="367" y="171"/>
                    <a:pt x="367" y="171"/>
                    <a:pt x="367" y="171"/>
                  </a:cubicBezTo>
                  <a:cubicBezTo>
                    <a:pt x="367" y="171"/>
                    <a:pt x="367" y="171"/>
                    <a:pt x="367" y="171"/>
                  </a:cubicBezTo>
                  <a:cubicBezTo>
                    <a:pt x="367" y="170"/>
                    <a:pt x="367" y="170"/>
                    <a:pt x="367" y="170"/>
                  </a:cubicBezTo>
                  <a:cubicBezTo>
                    <a:pt x="367" y="170"/>
                    <a:pt x="367" y="170"/>
                    <a:pt x="367" y="170"/>
                  </a:cubicBezTo>
                  <a:cubicBezTo>
                    <a:pt x="366" y="170"/>
                    <a:pt x="366" y="170"/>
                    <a:pt x="366" y="170"/>
                  </a:cubicBezTo>
                  <a:cubicBezTo>
                    <a:pt x="366" y="170"/>
                    <a:pt x="366" y="170"/>
                    <a:pt x="366" y="170"/>
                  </a:cubicBezTo>
                  <a:cubicBezTo>
                    <a:pt x="366" y="169"/>
                    <a:pt x="366" y="169"/>
                    <a:pt x="366" y="169"/>
                  </a:cubicBezTo>
                  <a:cubicBezTo>
                    <a:pt x="367" y="169"/>
                    <a:pt x="367" y="169"/>
                    <a:pt x="367" y="169"/>
                  </a:cubicBezTo>
                  <a:cubicBezTo>
                    <a:pt x="367" y="168"/>
                    <a:pt x="367" y="168"/>
                    <a:pt x="367" y="168"/>
                  </a:cubicBezTo>
                  <a:cubicBezTo>
                    <a:pt x="366" y="168"/>
                    <a:pt x="366" y="168"/>
                    <a:pt x="366" y="168"/>
                  </a:cubicBezTo>
                  <a:cubicBezTo>
                    <a:pt x="366" y="168"/>
                    <a:pt x="366" y="168"/>
                    <a:pt x="366" y="168"/>
                  </a:cubicBezTo>
                  <a:cubicBezTo>
                    <a:pt x="366" y="168"/>
                    <a:pt x="366" y="168"/>
                    <a:pt x="366" y="168"/>
                  </a:cubicBezTo>
                  <a:cubicBezTo>
                    <a:pt x="366" y="168"/>
                    <a:pt x="366" y="168"/>
                    <a:pt x="366" y="168"/>
                  </a:cubicBezTo>
                  <a:cubicBezTo>
                    <a:pt x="366" y="168"/>
                    <a:pt x="366" y="168"/>
                    <a:pt x="366" y="168"/>
                  </a:cubicBezTo>
                  <a:cubicBezTo>
                    <a:pt x="365" y="167"/>
                    <a:pt x="365" y="167"/>
                    <a:pt x="365" y="167"/>
                  </a:cubicBezTo>
                  <a:cubicBezTo>
                    <a:pt x="364" y="167"/>
                    <a:pt x="364" y="167"/>
                    <a:pt x="364" y="167"/>
                  </a:cubicBezTo>
                  <a:cubicBezTo>
                    <a:pt x="362" y="167"/>
                    <a:pt x="362" y="167"/>
                    <a:pt x="362" y="167"/>
                  </a:cubicBezTo>
                  <a:cubicBezTo>
                    <a:pt x="361" y="167"/>
                    <a:pt x="361" y="167"/>
                    <a:pt x="361" y="167"/>
                  </a:cubicBezTo>
                  <a:cubicBezTo>
                    <a:pt x="359" y="167"/>
                    <a:pt x="359" y="167"/>
                    <a:pt x="359" y="167"/>
                  </a:cubicBezTo>
                  <a:cubicBezTo>
                    <a:pt x="359" y="168"/>
                    <a:pt x="359" y="168"/>
                    <a:pt x="359" y="168"/>
                  </a:cubicBezTo>
                  <a:cubicBezTo>
                    <a:pt x="356" y="169"/>
                    <a:pt x="356" y="169"/>
                    <a:pt x="356" y="169"/>
                  </a:cubicBezTo>
                  <a:cubicBezTo>
                    <a:pt x="356" y="170"/>
                    <a:pt x="356" y="170"/>
                    <a:pt x="356" y="170"/>
                  </a:cubicBezTo>
                  <a:cubicBezTo>
                    <a:pt x="355" y="170"/>
                    <a:pt x="355" y="170"/>
                    <a:pt x="355" y="170"/>
                  </a:cubicBezTo>
                  <a:cubicBezTo>
                    <a:pt x="355" y="170"/>
                    <a:pt x="355" y="170"/>
                    <a:pt x="355" y="170"/>
                  </a:cubicBezTo>
                  <a:cubicBezTo>
                    <a:pt x="355" y="170"/>
                    <a:pt x="355" y="170"/>
                    <a:pt x="355" y="170"/>
                  </a:cubicBezTo>
                  <a:cubicBezTo>
                    <a:pt x="355" y="169"/>
                    <a:pt x="355" y="169"/>
                    <a:pt x="355" y="169"/>
                  </a:cubicBezTo>
                  <a:cubicBezTo>
                    <a:pt x="356" y="168"/>
                    <a:pt x="356" y="168"/>
                    <a:pt x="356" y="168"/>
                  </a:cubicBezTo>
                  <a:cubicBezTo>
                    <a:pt x="359" y="166"/>
                    <a:pt x="359" y="166"/>
                    <a:pt x="359" y="166"/>
                  </a:cubicBezTo>
                  <a:cubicBezTo>
                    <a:pt x="359" y="166"/>
                    <a:pt x="359" y="166"/>
                    <a:pt x="359" y="166"/>
                  </a:cubicBezTo>
                  <a:cubicBezTo>
                    <a:pt x="359" y="165"/>
                    <a:pt x="359" y="165"/>
                    <a:pt x="359" y="165"/>
                  </a:cubicBezTo>
                  <a:cubicBezTo>
                    <a:pt x="359" y="165"/>
                    <a:pt x="359" y="165"/>
                    <a:pt x="359" y="165"/>
                  </a:cubicBezTo>
                  <a:cubicBezTo>
                    <a:pt x="359" y="164"/>
                    <a:pt x="359" y="164"/>
                    <a:pt x="359" y="164"/>
                  </a:cubicBezTo>
                  <a:cubicBezTo>
                    <a:pt x="356" y="164"/>
                    <a:pt x="354" y="164"/>
                    <a:pt x="352" y="164"/>
                  </a:cubicBezTo>
                  <a:cubicBezTo>
                    <a:pt x="350" y="165"/>
                    <a:pt x="348" y="166"/>
                    <a:pt x="346" y="168"/>
                  </a:cubicBezTo>
                  <a:cubicBezTo>
                    <a:pt x="345" y="168"/>
                    <a:pt x="345" y="168"/>
                    <a:pt x="345" y="168"/>
                  </a:cubicBezTo>
                  <a:cubicBezTo>
                    <a:pt x="344" y="172"/>
                    <a:pt x="344" y="172"/>
                    <a:pt x="344" y="172"/>
                  </a:cubicBezTo>
                  <a:cubicBezTo>
                    <a:pt x="344" y="173"/>
                    <a:pt x="344" y="173"/>
                    <a:pt x="344" y="173"/>
                  </a:cubicBezTo>
                  <a:cubicBezTo>
                    <a:pt x="344" y="174"/>
                    <a:pt x="344" y="174"/>
                    <a:pt x="344" y="174"/>
                  </a:cubicBezTo>
                  <a:cubicBezTo>
                    <a:pt x="344" y="175"/>
                    <a:pt x="344" y="175"/>
                    <a:pt x="344" y="175"/>
                  </a:cubicBezTo>
                  <a:cubicBezTo>
                    <a:pt x="344" y="175"/>
                    <a:pt x="344" y="175"/>
                    <a:pt x="344" y="175"/>
                  </a:cubicBezTo>
                  <a:cubicBezTo>
                    <a:pt x="344" y="175"/>
                    <a:pt x="344" y="175"/>
                    <a:pt x="344" y="175"/>
                  </a:cubicBezTo>
                  <a:cubicBezTo>
                    <a:pt x="343" y="174"/>
                    <a:pt x="343" y="174"/>
                    <a:pt x="343" y="174"/>
                  </a:cubicBezTo>
                  <a:cubicBezTo>
                    <a:pt x="343" y="174"/>
                    <a:pt x="343" y="174"/>
                    <a:pt x="343" y="174"/>
                  </a:cubicBezTo>
                  <a:cubicBezTo>
                    <a:pt x="344" y="173"/>
                    <a:pt x="344" y="173"/>
                    <a:pt x="344" y="173"/>
                  </a:cubicBezTo>
                  <a:cubicBezTo>
                    <a:pt x="344" y="171"/>
                    <a:pt x="344" y="171"/>
                    <a:pt x="344" y="171"/>
                  </a:cubicBezTo>
                  <a:cubicBezTo>
                    <a:pt x="344" y="169"/>
                    <a:pt x="344" y="169"/>
                    <a:pt x="344" y="169"/>
                  </a:cubicBezTo>
                  <a:cubicBezTo>
                    <a:pt x="344" y="168"/>
                    <a:pt x="344" y="168"/>
                    <a:pt x="344" y="168"/>
                  </a:cubicBezTo>
                  <a:cubicBezTo>
                    <a:pt x="346" y="166"/>
                    <a:pt x="346" y="166"/>
                    <a:pt x="346" y="166"/>
                  </a:cubicBezTo>
                  <a:cubicBezTo>
                    <a:pt x="346" y="166"/>
                    <a:pt x="346" y="166"/>
                    <a:pt x="346" y="166"/>
                  </a:cubicBezTo>
                  <a:cubicBezTo>
                    <a:pt x="345" y="166"/>
                    <a:pt x="345" y="166"/>
                    <a:pt x="345" y="166"/>
                  </a:cubicBezTo>
                  <a:cubicBezTo>
                    <a:pt x="345" y="165"/>
                    <a:pt x="345" y="165"/>
                    <a:pt x="345" y="165"/>
                  </a:cubicBezTo>
                  <a:cubicBezTo>
                    <a:pt x="344" y="165"/>
                    <a:pt x="344" y="165"/>
                    <a:pt x="344" y="165"/>
                  </a:cubicBezTo>
                  <a:cubicBezTo>
                    <a:pt x="342" y="165"/>
                    <a:pt x="340" y="166"/>
                    <a:pt x="338" y="166"/>
                  </a:cubicBezTo>
                  <a:cubicBezTo>
                    <a:pt x="338" y="166"/>
                    <a:pt x="338" y="166"/>
                    <a:pt x="338" y="166"/>
                  </a:cubicBezTo>
                  <a:cubicBezTo>
                    <a:pt x="339" y="165"/>
                    <a:pt x="340" y="165"/>
                    <a:pt x="341" y="164"/>
                  </a:cubicBezTo>
                  <a:cubicBezTo>
                    <a:pt x="343" y="164"/>
                    <a:pt x="343" y="164"/>
                    <a:pt x="343" y="164"/>
                  </a:cubicBezTo>
                  <a:cubicBezTo>
                    <a:pt x="345" y="164"/>
                    <a:pt x="345" y="164"/>
                    <a:pt x="345" y="164"/>
                  </a:cubicBezTo>
                  <a:cubicBezTo>
                    <a:pt x="345" y="164"/>
                    <a:pt x="345" y="164"/>
                    <a:pt x="345" y="164"/>
                  </a:cubicBezTo>
                  <a:cubicBezTo>
                    <a:pt x="345" y="165"/>
                    <a:pt x="345" y="165"/>
                    <a:pt x="345" y="165"/>
                  </a:cubicBezTo>
                  <a:cubicBezTo>
                    <a:pt x="346" y="165"/>
                    <a:pt x="346" y="165"/>
                    <a:pt x="346" y="165"/>
                  </a:cubicBezTo>
                  <a:cubicBezTo>
                    <a:pt x="346" y="165"/>
                    <a:pt x="346" y="165"/>
                    <a:pt x="346" y="165"/>
                  </a:cubicBezTo>
                  <a:cubicBezTo>
                    <a:pt x="347" y="165"/>
                    <a:pt x="347" y="165"/>
                    <a:pt x="347" y="165"/>
                  </a:cubicBezTo>
                  <a:cubicBezTo>
                    <a:pt x="349" y="163"/>
                    <a:pt x="349" y="163"/>
                    <a:pt x="349" y="163"/>
                  </a:cubicBezTo>
                  <a:cubicBezTo>
                    <a:pt x="350" y="163"/>
                    <a:pt x="350" y="163"/>
                    <a:pt x="350" y="163"/>
                  </a:cubicBezTo>
                  <a:cubicBezTo>
                    <a:pt x="352" y="162"/>
                    <a:pt x="352" y="162"/>
                    <a:pt x="352" y="162"/>
                  </a:cubicBezTo>
                  <a:cubicBezTo>
                    <a:pt x="354" y="162"/>
                    <a:pt x="354" y="162"/>
                    <a:pt x="354" y="162"/>
                  </a:cubicBezTo>
                  <a:cubicBezTo>
                    <a:pt x="355" y="162"/>
                    <a:pt x="355" y="162"/>
                    <a:pt x="355" y="162"/>
                  </a:cubicBezTo>
                  <a:cubicBezTo>
                    <a:pt x="356" y="161"/>
                    <a:pt x="356" y="161"/>
                    <a:pt x="356" y="161"/>
                  </a:cubicBezTo>
                  <a:cubicBezTo>
                    <a:pt x="356" y="161"/>
                    <a:pt x="356" y="161"/>
                    <a:pt x="356" y="161"/>
                  </a:cubicBezTo>
                  <a:cubicBezTo>
                    <a:pt x="356" y="161"/>
                    <a:pt x="356" y="161"/>
                    <a:pt x="356" y="161"/>
                  </a:cubicBezTo>
                  <a:cubicBezTo>
                    <a:pt x="355" y="161"/>
                    <a:pt x="355" y="161"/>
                    <a:pt x="355" y="161"/>
                  </a:cubicBezTo>
                  <a:cubicBezTo>
                    <a:pt x="355" y="160"/>
                    <a:pt x="355" y="160"/>
                    <a:pt x="355" y="160"/>
                  </a:cubicBezTo>
                  <a:cubicBezTo>
                    <a:pt x="355" y="160"/>
                    <a:pt x="355" y="160"/>
                    <a:pt x="355" y="160"/>
                  </a:cubicBezTo>
                  <a:cubicBezTo>
                    <a:pt x="355" y="160"/>
                    <a:pt x="355" y="160"/>
                    <a:pt x="355" y="160"/>
                  </a:cubicBezTo>
                  <a:cubicBezTo>
                    <a:pt x="355" y="160"/>
                    <a:pt x="355" y="160"/>
                    <a:pt x="355" y="160"/>
                  </a:cubicBezTo>
                  <a:cubicBezTo>
                    <a:pt x="353" y="160"/>
                    <a:pt x="353" y="160"/>
                    <a:pt x="353" y="160"/>
                  </a:cubicBezTo>
                  <a:cubicBezTo>
                    <a:pt x="351" y="160"/>
                    <a:pt x="351" y="160"/>
                    <a:pt x="351" y="160"/>
                  </a:cubicBezTo>
                  <a:cubicBezTo>
                    <a:pt x="349" y="160"/>
                    <a:pt x="349" y="160"/>
                    <a:pt x="349" y="160"/>
                  </a:cubicBezTo>
                  <a:cubicBezTo>
                    <a:pt x="347" y="161"/>
                    <a:pt x="345" y="161"/>
                    <a:pt x="342" y="161"/>
                  </a:cubicBezTo>
                  <a:cubicBezTo>
                    <a:pt x="342" y="161"/>
                    <a:pt x="342" y="161"/>
                    <a:pt x="342" y="161"/>
                  </a:cubicBezTo>
                  <a:cubicBezTo>
                    <a:pt x="341" y="162"/>
                    <a:pt x="341" y="162"/>
                    <a:pt x="341" y="162"/>
                  </a:cubicBezTo>
                  <a:cubicBezTo>
                    <a:pt x="341" y="161"/>
                    <a:pt x="341" y="161"/>
                    <a:pt x="341" y="161"/>
                  </a:cubicBezTo>
                  <a:cubicBezTo>
                    <a:pt x="341" y="161"/>
                    <a:pt x="341" y="161"/>
                    <a:pt x="341" y="161"/>
                  </a:cubicBezTo>
                  <a:cubicBezTo>
                    <a:pt x="341" y="160"/>
                    <a:pt x="341" y="160"/>
                    <a:pt x="341" y="160"/>
                  </a:cubicBezTo>
                  <a:cubicBezTo>
                    <a:pt x="343" y="160"/>
                    <a:pt x="346" y="159"/>
                    <a:pt x="348" y="159"/>
                  </a:cubicBezTo>
                  <a:cubicBezTo>
                    <a:pt x="349" y="159"/>
                    <a:pt x="349" y="159"/>
                    <a:pt x="349" y="159"/>
                  </a:cubicBezTo>
                  <a:cubicBezTo>
                    <a:pt x="352" y="158"/>
                    <a:pt x="352" y="158"/>
                    <a:pt x="352" y="158"/>
                  </a:cubicBezTo>
                  <a:cubicBezTo>
                    <a:pt x="353" y="158"/>
                    <a:pt x="354" y="157"/>
                    <a:pt x="355" y="157"/>
                  </a:cubicBezTo>
                  <a:cubicBezTo>
                    <a:pt x="356" y="158"/>
                    <a:pt x="356" y="158"/>
                    <a:pt x="356" y="158"/>
                  </a:cubicBezTo>
                  <a:cubicBezTo>
                    <a:pt x="357" y="159"/>
                    <a:pt x="357" y="159"/>
                    <a:pt x="357" y="159"/>
                  </a:cubicBezTo>
                  <a:cubicBezTo>
                    <a:pt x="357" y="159"/>
                    <a:pt x="357" y="159"/>
                    <a:pt x="357" y="159"/>
                  </a:cubicBezTo>
                  <a:cubicBezTo>
                    <a:pt x="357" y="159"/>
                    <a:pt x="357" y="159"/>
                    <a:pt x="357" y="159"/>
                  </a:cubicBezTo>
                  <a:cubicBezTo>
                    <a:pt x="357" y="159"/>
                    <a:pt x="357" y="159"/>
                    <a:pt x="357" y="159"/>
                  </a:cubicBezTo>
                  <a:cubicBezTo>
                    <a:pt x="357" y="159"/>
                    <a:pt x="357" y="159"/>
                    <a:pt x="357" y="159"/>
                  </a:cubicBezTo>
                  <a:cubicBezTo>
                    <a:pt x="357" y="159"/>
                    <a:pt x="357" y="159"/>
                    <a:pt x="357" y="159"/>
                  </a:cubicBezTo>
                  <a:cubicBezTo>
                    <a:pt x="357" y="159"/>
                    <a:pt x="357" y="159"/>
                    <a:pt x="357" y="159"/>
                  </a:cubicBezTo>
                  <a:cubicBezTo>
                    <a:pt x="357" y="159"/>
                    <a:pt x="357" y="159"/>
                    <a:pt x="357" y="159"/>
                  </a:cubicBezTo>
                  <a:cubicBezTo>
                    <a:pt x="357" y="160"/>
                    <a:pt x="357" y="160"/>
                    <a:pt x="357" y="160"/>
                  </a:cubicBezTo>
                  <a:cubicBezTo>
                    <a:pt x="357" y="160"/>
                    <a:pt x="357" y="160"/>
                    <a:pt x="357" y="160"/>
                  </a:cubicBezTo>
                  <a:cubicBezTo>
                    <a:pt x="357" y="160"/>
                    <a:pt x="357" y="160"/>
                    <a:pt x="357" y="160"/>
                  </a:cubicBezTo>
                  <a:cubicBezTo>
                    <a:pt x="357" y="160"/>
                    <a:pt x="357" y="160"/>
                    <a:pt x="357" y="160"/>
                  </a:cubicBezTo>
                  <a:cubicBezTo>
                    <a:pt x="358" y="160"/>
                    <a:pt x="358" y="160"/>
                    <a:pt x="358" y="160"/>
                  </a:cubicBezTo>
                  <a:cubicBezTo>
                    <a:pt x="358" y="160"/>
                    <a:pt x="358" y="160"/>
                    <a:pt x="358" y="160"/>
                  </a:cubicBezTo>
                  <a:cubicBezTo>
                    <a:pt x="358" y="160"/>
                    <a:pt x="358" y="160"/>
                    <a:pt x="358" y="160"/>
                  </a:cubicBezTo>
                  <a:cubicBezTo>
                    <a:pt x="358" y="161"/>
                    <a:pt x="358" y="161"/>
                    <a:pt x="358" y="161"/>
                  </a:cubicBezTo>
                  <a:cubicBezTo>
                    <a:pt x="358" y="161"/>
                    <a:pt x="358" y="161"/>
                    <a:pt x="358" y="161"/>
                  </a:cubicBezTo>
                  <a:cubicBezTo>
                    <a:pt x="360" y="161"/>
                    <a:pt x="360" y="161"/>
                    <a:pt x="360" y="161"/>
                  </a:cubicBezTo>
                  <a:cubicBezTo>
                    <a:pt x="363" y="162"/>
                    <a:pt x="363" y="162"/>
                    <a:pt x="363" y="162"/>
                  </a:cubicBezTo>
                  <a:cubicBezTo>
                    <a:pt x="364" y="161"/>
                    <a:pt x="364" y="161"/>
                    <a:pt x="364" y="161"/>
                  </a:cubicBezTo>
                  <a:cubicBezTo>
                    <a:pt x="367" y="161"/>
                    <a:pt x="367" y="161"/>
                    <a:pt x="367" y="161"/>
                  </a:cubicBezTo>
                  <a:cubicBezTo>
                    <a:pt x="367" y="160"/>
                    <a:pt x="367" y="160"/>
                    <a:pt x="367" y="160"/>
                  </a:cubicBezTo>
                  <a:cubicBezTo>
                    <a:pt x="367" y="160"/>
                    <a:pt x="367" y="160"/>
                    <a:pt x="367" y="160"/>
                  </a:cubicBezTo>
                  <a:cubicBezTo>
                    <a:pt x="367" y="160"/>
                    <a:pt x="367" y="160"/>
                    <a:pt x="367" y="160"/>
                  </a:cubicBezTo>
                  <a:cubicBezTo>
                    <a:pt x="366" y="159"/>
                    <a:pt x="366" y="159"/>
                    <a:pt x="366" y="159"/>
                  </a:cubicBezTo>
                  <a:cubicBezTo>
                    <a:pt x="366" y="159"/>
                    <a:pt x="366" y="159"/>
                    <a:pt x="366" y="159"/>
                  </a:cubicBezTo>
                  <a:cubicBezTo>
                    <a:pt x="366" y="159"/>
                    <a:pt x="366" y="159"/>
                    <a:pt x="366" y="159"/>
                  </a:cubicBezTo>
                  <a:cubicBezTo>
                    <a:pt x="366" y="158"/>
                    <a:pt x="366" y="158"/>
                    <a:pt x="366" y="158"/>
                  </a:cubicBezTo>
                  <a:cubicBezTo>
                    <a:pt x="366" y="158"/>
                    <a:pt x="366" y="158"/>
                    <a:pt x="366" y="158"/>
                  </a:cubicBezTo>
                  <a:cubicBezTo>
                    <a:pt x="365" y="158"/>
                    <a:pt x="365" y="158"/>
                    <a:pt x="365" y="158"/>
                  </a:cubicBezTo>
                  <a:cubicBezTo>
                    <a:pt x="365" y="158"/>
                    <a:pt x="365" y="158"/>
                    <a:pt x="365" y="158"/>
                  </a:cubicBezTo>
                  <a:cubicBezTo>
                    <a:pt x="365" y="158"/>
                    <a:pt x="365" y="158"/>
                    <a:pt x="365" y="158"/>
                  </a:cubicBezTo>
                  <a:cubicBezTo>
                    <a:pt x="365" y="157"/>
                    <a:pt x="365" y="157"/>
                    <a:pt x="365" y="157"/>
                  </a:cubicBezTo>
                  <a:cubicBezTo>
                    <a:pt x="365" y="157"/>
                    <a:pt x="365" y="157"/>
                    <a:pt x="365" y="157"/>
                  </a:cubicBezTo>
                  <a:cubicBezTo>
                    <a:pt x="365" y="157"/>
                    <a:pt x="365" y="157"/>
                    <a:pt x="365" y="157"/>
                  </a:cubicBezTo>
                  <a:cubicBezTo>
                    <a:pt x="365" y="157"/>
                    <a:pt x="365" y="157"/>
                    <a:pt x="365" y="157"/>
                  </a:cubicBezTo>
                  <a:cubicBezTo>
                    <a:pt x="364" y="156"/>
                    <a:pt x="364" y="156"/>
                    <a:pt x="364" y="156"/>
                  </a:cubicBezTo>
                  <a:cubicBezTo>
                    <a:pt x="364" y="157"/>
                    <a:pt x="364" y="157"/>
                    <a:pt x="364" y="157"/>
                  </a:cubicBezTo>
                  <a:cubicBezTo>
                    <a:pt x="363" y="156"/>
                    <a:pt x="363" y="156"/>
                    <a:pt x="363" y="156"/>
                  </a:cubicBezTo>
                  <a:cubicBezTo>
                    <a:pt x="363" y="156"/>
                    <a:pt x="363" y="156"/>
                    <a:pt x="363" y="156"/>
                  </a:cubicBezTo>
                  <a:cubicBezTo>
                    <a:pt x="365" y="155"/>
                    <a:pt x="365" y="155"/>
                    <a:pt x="365" y="155"/>
                  </a:cubicBezTo>
                  <a:cubicBezTo>
                    <a:pt x="365" y="155"/>
                    <a:pt x="365" y="155"/>
                    <a:pt x="365" y="155"/>
                  </a:cubicBezTo>
                  <a:cubicBezTo>
                    <a:pt x="365" y="154"/>
                    <a:pt x="365" y="154"/>
                    <a:pt x="365" y="154"/>
                  </a:cubicBezTo>
                  <a:cubicBezTo>
                    <a:pt x="363" y="154"/>
                    <a:pt x="363" y="154"/>
                    <a:pt x="363" y="154"/>
                  </a:cubicBezTo>
                  <a:cubicBezTo>
                    <a:pt x="361" y="155"/>
                    <a:pt x="361" y="155"/>
                    <a:pt x="361" y="155"/>
                  </a:cubicBezTo>
                  <a:cubicBezTo>
                    <a:pt x="359" y="155"/>
                    <a:pt x="357" y="156"/>
                    <a:pt x="356" y="156"/>
                  </a:cubicBezTo>
                  <a:cubicBezTo>
                    <a:pt x="354" y="155"/>
                    <a:pt x="354" y="155"/>
                    <a:pt x="354" y="155"/>
                  </a:cubicBezTo>
                  <a:cubicBezTo>
                    <a:pt x="354" y="155"/>
                    <a:pt x="354" y="155"/>
                    <a:pt x="354" y="155"/>
                  </a:cubicBezTo>
                  <a:cubicBezTo>
                    <a:pt x="353" y="155"/>
                    <a:pt x="353" y="155"/>
                    <a:pt x="353" y="155"/>
                  </a:cubicBezTo>
                  <a:cubicBezTo>
                    <a:pt x="352" y="156"/>
                    <a:pt x="352" y="156"/>
                    <a:pt x="352" y="156"/>
                  </a:cubicBezTo>
                  <a:cubicBezTo>
                    <a:pt x="350" y="156"/>
                    <a:pt x="350" y="156"/>
                    <a:pt x="350" y="156"/>
                  </a:cubicBezTo>
                  <a:cubicBezTo>
                    <a:pt x="348" y="156"/>
                    <a:pt x="348" y="156"/>
                    <a:pt x="348" y="156"/>
                  </a:cubicBezTo>
                  <a:cubicBezTo>
                    <a:pt x="345" y="158"/>
                    <a:pt x="345" y="158"/>
                    <a:pt x="345" y="158"/>
                  </a:cubicBezTo>
                  <a:cubicBezTo>
                    <a:pt x="346" y="157"/>
                    <a:pt x="346" y="157"/>
                    <a:pt x="346" y="157"/>
                  </a:cubicBezTo>
                  <a:cubicBezTo>
                    <a:pt x="346" y="157"/>
                    <a:pt x="346" y="157"/>
                    <a:pt x="346" y="157"/>
                  </a:cubicBezTo>
                  <a:cubicBezTo>
                    <a:pt x="346" y="157"/>
                    <a:pt x="346" y="157"/>
                    <a:pt x="346" y="157"/>
                  </a:cubicBezTo>
                  <a:cubicBezTo>
                    <a:pt x="346" y="156"/>
                    <a:pt x="346" y="156"/>
                    <a:pt x="346" y="156"/>
                  </a:cubicBezTo>
                  <a:cubicBezTo>
                    <a:pt x="344" y="155"/>
                    <a:pt x="344" y="155"/>
                    <a:pt x="344" y="155"/>
                  </a:cubicBezTo>
                  <a:cubicBezTo>
                    <a:pt x="343" y="156"/>
                    <a:pt x="343" y="156"/>
                    <a:pt x="343" y="156"/>
                  </a:cubicBezTo>
                  <a:cubicBezTo>
                    <a:pt x="341" y="155"/>
                    <a:pt x="341" y="155"/>
                    <a:pt x="341" y="155"/>
                  </a:cubicBezTo>
                  <a:cubicBezTo>
                    <a:pt x="341" y="155"/>
                    <a:pt x="341" y="155"/>
                    <a:pt x="341" y="155"/>
                  </a:cubicBezTo>
                  <a:cubicBezTo>
                    <a:pt x="341" y="154"/>
                    <a:pt x="341" y="154"/>
                    <a:pt x="341" y="154"/>
                  </a:cubicBezTo>
                  <a:cubicBezTo>
                    <a:pt x="342" y="154"/>
                    <a:pt x="342" y="154"/>
                    <a:pt x="342" y="154"/>
                  </a:cubicBezTo>
                  <a:cubicBezTo>
                    <a:pt x="342" y="154"/>
                    <a:pt x="342" y="154"/>
                    <a:pt x="342" y="154"/>
                  </a:cubicBezTo>
                  <a:cubicBezTo>
                    <a:pt x="343" y="154"/>
                    <a:pt x="343" y="154"/>
                    <a:pt x="343" y="154"/>
                  </a:cubicBezTo>
                  <a:cubicBezTo>
                    <a:pt x="344" y="154"/>
                    <a:pt x="345" y="155"/>
                    <a:pt x="347" y="155"/>
                  </a:cubicBezTo>
                  <a:cubicBezTo>
                    <a:pt x="347" y="154"/>
                    <a:pt x="347" y="154"/>
                    <a:pt x="347" y="154"/>
                  </a:cubicBezTo>
                  <a:cubicBezTo>
                    <a:pt x="347" y="154"/>
                    <a:pt x="347" y="154"/>
                    <a:pt x="347" y="154"/>
                  </a:cubicBezTo>
                  <a:cubicBezTo>
                    <a:pt x="347" y="154"/>
                    <a:pt x="347" y="154"/>
                    <a:pt x="347" y="154"/>
                  </a:cubicBezTo>
                  <a:cubicBezTo>
                    <a:pt x="346" y="154"/>
                    <a:pt x="346" y="154"/>
                    <a:pt x="346" y="154"/>
                  </a:cubicBezTo>
                  <a:cubicBezTo>
                    <a:pt x="346" y="153"/>
                    <a:pt x="346" y="153"/>
                    <a:pt x="346" y="153"/>
                  </a:cubicBezTo>
                  <a:cubicBezTo>
                    <a:pt x="346" y="153"/>
                    <a:pt x="346" y="153"/>
                    <a:pt x="346" y="153"/>
                  </a:cubicBezTo>
                  <a:cubicBezTo>
                    <a:pt x="346" y="152"/>
                    <a:pt x="346" y="152"/>
                    <a:pt x="346" y="152"/>
                  </a:cubicBezTo>
                  <a:cubicBezTo>
                    <a:pt x="346" y="152"/>
                    <a:pt x="346" y="152"/>
                    <a:pt x="346" y="152"/>
                  </a:cubicBezTo>
                  <a:cubicBezTo>
                    <a:pt x="345" y="151"/>
                    <a:pt x="345" y="151"/>
                    <a:pt x="345" y="151"/>
                  </a:cubicBezTo>
                  <a:cubicBezTo>
                    <a:pt x="345" y="150"/>
                    <a:pt x="345" y="150"/>
                    <a:pt x="345" y="150"/>
                  </a:cubicBezTo>
                  <a:cubicBezTo>
                    <a:pt x="345" y="150"/>
                    <a:pt x="345" y="150"/>
                    <a:pt x="345" y="150"/>
                  </a:cubicBezTo>
                  <a:cubicBezTo>
                    <a:pt x="346" y="150"/>
                    <a:pt x="346" y="150"/>
                    <a:pt x="346" y="150"/>
                  </a:cubicBezTo>
                  <a:cubicBezTo>
                    <a:pt x="346" y="150"/>
                    <a:pt x="346" y="150"/>
                    <a:pt x="346" y="150"/>
                  </a:cubicBezTo>
                  <a:cubicBezTo>
                    <a:pt x="346" y="150"/>
                    <a:pt x="346" y="150"/>
                    <a:pt x="346" y="150"/>
                  </a:cubicBezTo>
                  <a:cubicBezTo>
                    <a:pt x="346" y="149"/>
                    <a:pt x="346" y="149"/>
                    <a:pt x="346" y="149"/>
                  </a:cubicBezTo>
                  <a:cubicBezTo>
                    <a:pt x="346" y="150"/>
                    <a:pt x="346" y="150"/>
                    <a:pt x="346" y="150"/>
                  </a:cubicBezTo>
                  <a:cubicBezTo>
                    <a:pt x="347" y="151"/>
                    <a:pt x="347" y="151"/>
                    <a:pt x="347" y="151"/>
                  </a:cubicBezTo>
                  <a:cubicBezTo>
                    <a:pt x="347" y="151"/>
                    <a:pt x="347" y="151"/>
                    <a:pt x="347" y="151"/>
                  </a:cubicBezTo>
                  <a:cubicBezTo>
                    <a:pt x="347" y="151"/>
                    <a:pt x="347" y="151"/>
                    <a:pt x="347" y="151"/>
                  </a:cubicBezTo>
                  <a:cubicBezTo>
                    <a:pt x="347" y="152"/>
                    <a:pt x="347" y="152"/>
                    <a:pt x="347" y="152"/>
                  </a:cubicBezTo>
                  <a:cubicBezTo>
                    <a:pt x="348" y="153"/>
                    <a:pt x="348" y="153"/>
                    <a:pt x="348" y="153"/>
                  </a:cubicBezTo>
                  <a:cubicBezTo>
                    <a:pt x="348" y="153"/>
                    <a:pt x="348" y="153"/>
                    <a:pt x="348" y="153"/>
                  </a:cubicBezTo>
                  <a:cubicBezTo>
                    <a:pt x="349" y="153"/>
                    <a:pt x="349" y="153"/>
                    <a:pt x="349" y="153"/>
                  </a:cubicBezTo>
                  <a:cubicBezTo>
                    <a:pt x="349" y="153"/>
                    <a:pt x="349" y="153"/>
                    <a:pt x="349" y="153"/>
                  </a:cubicBezTo>
                  <a:cubicBezTo>
                    <a:pt x="349" y="153"/>
                    <a:pt x="349" y="153"/>
                    <a:pt x="349" y="153"/>
                  </a:cubicBezTo>
                  <a:cubicBezTo>
                    <a:pt x="349" y="153"/>
                    <a:pt x="349" y="153"/>
                    <a:pt x="349" y="153"/>
                  </a:cubicBezTo>
                  <a:cubicBezTo>
                    <a:pt x="350" y="153"/>
                    <a:pt x="352" y="153"/>
                    <a:pt x="353" y="152"/>
                  </a:cubicBezTo>
                  <a:cubicBezTo>
                    <a:pt x="353" y="153"/>
                    <a:pt x="353" y="153"/>
                    <a:pt x="353" y="153"/>
                  </a:cubicBezTo>
                  <a:cubicBezTo>
                    <a:pt x="355" y="152"/>
                    <a:pt x="355" y="152"/>
                    <a:pt x="355" y="152"/>
                  </a:cubicBezTo>
                  <a:cubicBezTo>
                    <a:pt x="355" y="152"/>
                    <a:pt x="355" y="152"/>
                    <a:pt x="355" y="152"/>
                  </a:cubicBezTo>
                  <a:cubicBezTo>
                    <a:pt x="355" y="151"/>
                    <a:pt x="355" y="151"/>
                    <a:pt x="355" y="151"/>
                  </a:cubicBezTo>
                  <a:cubicBezTo>
                    <a:pt x="354" y="151"/>
                    <a:pt x="354" y="151"/>
                    <a:pt x="354" y="151"/>
                  </a:cubicBezTo>
                  <a:cubicBezTo>
                    <a:pt x="353" y="151"/>
                    <a:pt x="353" y="151"/>
                    <a:pt x="353" y="151"/>
                  </a:cubicBezTo>
                  <a:cubicBezTo>
                    <a:pt x="353" y="150"/>
                    <a:pt x="353" y="150"/>
                    <a:pt x="353" y="150"/>
                  </a:cubicBezTo>
                  <a:cubicBezTo>
                    <a:pt x="353" y="150"/>
                    <a:pt x="353" y="150"/>
                    <a:pt x="353" y="150"/>
                  </a:cubicBezTo>
                  <a:cubicBezTo>
                    <a:pt x="353" y="150"/>
                    <a:pt x="353" y="150"/>
                    <a:pt x="353" y="150"/>
                  </a:cubicBezTo>
                  <a:cubicBezTo>
                    <a:pt x="352" y="150"/>
                    <a:pt x="352" y="150"/>
                    <a:pt x="352" y="150"/>
                  </a:cubicBezTo>
                  <a:cubicBezTo>
                    <a:pt x="352" y="149"/>
                    <a:pt x="352" y="149"/>
                    <a:pt x="352" y="149"/>
                  </a:cubicBezTo>
                  <a:cubicBezTo>
                    <a:pt x="353" y="149"/>
                    <a:pt x="353" y="149"/>
                    <a:pt x="353" y="149"/>
                  </a:cubicBezTo>
                  <a:cubicBezTo>
                    <a:pt x="352" y="148"/>
                    <a:pt x="352" y="148"/>
                    <a:pt x="352" y="148"/>
                  </a:cubicBezTo>
                  <a:cubicBezTo>
                    <a:pt x="350" y="148"/>
                    <a:pt x="350" y="148"/>
                    <a:pt x="350" y="148"/>
                  </a:cubicBezTo>
                  <a:cubicBezTo>
                    <a:pt x="350" y="148"/>
                    <a:pt x="350" y="148"/>
                    <a:pt x="350" y="148"/>
                  </a:cubicBezTo>
                  <a:cubicBezTo>
                    <a:pt x="348" y="148"/>
                    <a:pt x="348" y="148"/>
                    <a:pt x="348" y="148"/>
                  </a:cubicBezTo>
                  <a:cubicBezTo>
                    <a:pt x="348" y="149"/>
                    <a:pt x="348" y="149"/>
                    <a:pt x="348" y="149"/>
                  </a:cubicBezTo>
                  <a:cubicBezTo>
                    <a:pt x="347" y="148"/>
                    <a:pt x="347" y="148"/>
                    <a:pt x="347" y="148"/>
                  </a:cubicBezTo>
                  <a:cubicBezTo>
                    <a:pt x="346" y="149"/>
                    <a:pt x="346" y="149"/>
                    <a:pt x="346" y="149"/>
                  </a:cubicBezTo>
                  <a:cubicBezTo>
                    <a:pt x="346" y="148"/>
                    <a:pt x="346" y="148"/>
                    <a:pt x="346" y="148"/>
                  </a:cubicBezTo>
                  <a:cubicBezTo>
                    <a:pt x="346" y="148"/>
                    <a:pt x="346" y="148"/>
                    <a:pt x="346" y="148"/>
                  </a:cubicBezTo>
                  <a:cubicBezTo>
                    <a:pt x="345" y="148"/>
                    <a:pt x="345" y="148"/>
                    <a:pt x="345" y="148"/>
                  </a:cubicBezTo>
                  <a:cubicBezTo>
                    <a:pt x="345" y="147"/>
                    <a:pt x="345" y="147"/>
                    <a:pt x="345" y="147"/>
                  </a:cubicBezTo>
                  <a:cubicBezTo>
                    <a:pt x="345" y="147"/>
                    <a:pt x="345" y="147"/>
                    <a:pt x="345" y="147"/>
                  </a:cubicBezTo>
                  <a:cubicBezTo>
                    <a:pt x="345" y="147"/>
                    <a:pt x="345" y="147"/>
                    <a:pt x="345" y="147"/>
                  </a:cubicBezTo>
                  <a:cubicBezTo>
                    <a:pt x="346" y="147"/>
                    <a:pt x="346" y="147"/>
                    <a:pt x="346" y="147"/>
                  </a:cubicBezTo>
                  <a:cubicBezTo>
                    <a:pt x="346" y="147"/>
                    <a:pt x="346" y="147"/>
                    <a:pt x="346" y="147"/>
                  </a:cubicBezTo>
                  <a:cubicBezTo>
                    <a:pt x="346" y="147"/>
                    <a:pt x="346" y="147"/>
                    <a:pt x="346" y="147"/>
                  </a:cubicBezTo>
                  <a:cubicBezTo>
                    <a:pt x="346" y="147"/>
                    <a:pt x="346" y="147"/>
                    <a:pt x="346" y="147"/>
                  </a:cubicBezTo>
                  <a:cubicBezTo>
                    <a:pt x="348" y="147"/>
                    <a:pt x="350" y="147"/>
                    <a:pt x="352" y="147"/>
                  </a:cubicBezTo>
                  <a:cubicBezTo>
                    <a:pt x="354" y="149"/>
                    <a:pt x="354" y="149"/>
                    <a:pt x="354" y="149"/>
                  </a:cubicBezTo>
                  <a:cubicBezTo>
                    <a:pt x="354" y="149"/>
                    <a:pt x="354" y="149"/>
                    <a:pt x="354" y="149"/>
                  </a:cubicBezTo>
                  <a:cubicBezTo>
                    <a:pt x="354" y="149"/>
                    <a:pt x="354" y="149"/>
                    <a:pt x="354" y="149"/>
                  </a:cubicBezTo>
                  <a:cubicBezTo>
                    <a:pt x="355" y="148"/>
                    <a:pt x="355" y="148"/>
                    <a:pt x="355" y="148"/>
                  </a:cubicBezTo>
                  <a:cubicBezTo>
                    <a:pt x="355" y="148"/>
                    <a:pt x="355" y="148"/>
                    <a:pt x="355" y="148"/>
                  </a:cubicBezTo>
                  <a:cubicBezTo>
                    <a:pt x="355" y="148"/>
                    <a:pt x="355" y="148"/>
                    <a:pt x="355" y="148"/>
                  </a:cubicBezTo>
                  <a:cubicBezTo>
                    <a:pt x="355" y="148"/>
                    <a:pt x="355" y="148"/>
                    <a:pt x="355" y="148"/>
                  </a:cubicBezTo>
                  <a:cubicBezTo>
                    <a:pt x="355" y="149"/>
                    <a:pt x="355" y="149"/>
                    <a:pt x="355" y="149"/>
                  </a:cubicBezTo>
                  <a:cubicBezTo>
                    <a:pt x="355" y="149"/>
                    <a:pt x="355" y="149"/>
                    <a:pt x="355" y="149"/>
                  </a:cubicBezTo>
                  <a:cubicBezTo>
                    <a:pt x="355" y="149"/>
                    <a:pt x="355" y="149"/>
                    <a:pt x="355" y="149"/>
                  </a:cubicBezTo>
                  <a:cubicBezTo>
                    <a:pt x="355" y="149"/>
                    <a:pt x="355" y="149"/>
                    <a:pt x="355" y="149"/>
                  </a:cubicBezTo>
                  <a:cubicBezTo>
                    <a:pt x="356" y="149"/>
                    <a:pt x="356" y="149"/>
                    <a:pt x="356" y="149"/>
                  </a:cubicBezTo>
                  <a:cubicBezTo>
                    <a:pt x="356" y="149"/>
                    <a:pt x="356" y="149"/>
                    <a:pt x="356" y="149"/>
                  </a:cubicBezTo>
                  <a:cubicBezTo>
                    <a:pt x="356" y="149"/>
                    <a:pt x="356" y="149"/>
                    <a:pt x="356" y="149"/>
                  </a:cubicBezTo>
                  <a:cubicBezTo>
                    <a:pt x="356" y="149"/>
                    <a:pt x="356" y="149"/>
                    <a:pt x="356" y="149"/>
                  </a:cubicBezTo>
                  <a:cubicBezTo>
                    <a:pt x="356" y="149"/>
                    <a:pt x="356" y="149"/>
                    <a:pt x="356" y="149"/>
                  </a:cubicBezTo>
                  <a:cubicBezTo>
                    <a:pt x="357" y="150"/>
                    <a:pt x="357" y="150"/>
                    <a:pt x="357" y="150"/>
                  </a:cubicBezTo>
                  <a:cubicBezTo>
                    <a:pt x="360" y="150"/>
                    <a:pt x="360" y="150"/>
                    <a:pt x="360" y="150"/>
                  </a:cubicBezTo>
                  <a:cubicBezTo>
                    <a:pt x="361" y="149"/>
                    <a:pt x="361" y="149"/>
                    <a:pt x="361" y="149"/>
                  </a:cubicBezTo>
                  <a:cubicBezTo>
                    <a:pt x="361" y="149"/>
                    <a:pt x="361" y="149"/>
                    <a:pt x="361" y="149"/>
                  </a:cubicBezTo>
                  <a:cubicBezTo>
                    <a:pt x="361" y="148"/>
                    <a:pt x="361" y="148"/>
                    <a:pt x="361" y="148"/>
                  </a:cubicBezTo>
                  <a:cubicBezTo>
                    <a:pt x="361" y="148"/>
                    <a:pt x="361" y="148"/>
                    <a:pt x="361" y="148"/>
                  </a:cubicBezTo>
                  <a:cubicBezTo>
                    <a:pt x="361" y="148"/>
                    <a:pt x="361" y="148"/>
                    <a:pt x="361" y="148"/>
                  </a:cubicBezTo>
                  <a:cubicBezTo>
                    <a:pt x="361" y="148"/>
                    <a:pt x="361" y="148"/>
                    <a:pt x="361" y="148"/>
                  </a:cubicBezTo>
                  <a:cubicBezTo>
                    <a:pt x="360" y="147"/>
                    <a:pt x="360" y="147"/>
                    <a:pt x="360" y="147"/>
                  </a:cubicBezTo>
                  <a:cubicBezTo>
                    <a:pt x="360" y="147"/>
                    <a:pt x="360" y="147"/>
                    <a:pt x="360" y="147"/>
                  </a:cubicBezTo>
                  <a:cubicBezTo>
                    <a:pt x="360" y="147"/>
                    <a:pt x="360" y="147"/>
                    <a:pt x="360" y="147"/>
                  </a:cubicBezTo>
                  <a:cubicBezTo>
                    <a:pt x="360" y="147"/>
                    <a:pt x="360" y="147"/>
                    <a:pt x="360" y="147"/>
                  </a:cubicBezTo>
                  <a:cubicBezTo>
                    <a:pt x="360" y="146"/>
                    <a:pt x="360" y="146"/>
                    <a:pt x="360" y="146"/>
                  </a:cubicBezTo>
                  <a:cubicBezTo>
                    <a:pt x="360" y="146"/>
                    <a:pt x="360" y="146"/>
                    <a:pt x="360" y="146"/>
                  </a:cubicBezTo>
                  <a:cubicBezTo>
                    <a:pt x="359" y="146"/>
                    <a:pt x="359" y="146"/>
                    <a:pt x="359" y="146"/>
                  </a:cubicBezTo>
                  <a:cubicBezTo>
                    <a:pt x="359" y="146"/>
                    <a:pt x="359" y="146"/>
                    <a:pt x="359" y="146"/>
                  </a:cubicBezTo>
                  <a:cubicBezTo>
                    <a:pt x="359" y="145"/>
                    <a:pt x="359" y="145"/>
                    <a:pt x="359" y="145"/>
                  </a:cubicBezTo>
                  <a:cubicBezTo>
                    <a:pt x="359" y="145"/>
                    <a:pt x="359" y="145"/>
                    <a:pt x="359" y="145"/>
                  </a:cubicBezTo>
                  <a:cubicBezTo>
                    <a:pt x="360" y="145"/>
                    <a:pt x="360" y="145"/>
                    <a:pt x="360" y="145"/>
                  </a:cubicBezTo>
                  <a:cubicBezTo>
                    <a:pt x="360" y="145"/>
                    <a:pt x="360" y="145"/>
                    <a:pt x="360" y="145"/>
                  </a:cubicBezTo>
                  <a:cubicBezTo>
                    <a:pt x="360" y="145"/>
                    <a:pt x="360" y="145"/>
                    <a:pt x="360" y="145"/>
                  </a:cubicBezTo>
                  <a:cubicBezTo>
                    <a:pt x="360" y="145"/>
                    <a:pt x="360" y="145"/>
                    <a:pt x="360" y="145"/>
                  </a:cubicBezTo>
                  <a:cubicBezTo>
                    <a:pt x="360" y="146"/>
                    <a:pt x="360" y="146"/>
                    <a:pt x="360" y="146"/>
                  </a:cubicBezTo>
                  <a:cubicBezTo>
                    <a:pt x="361" y="146"/>
                    <a:pt x="361" y="146"/>
                    <a:pt x="361" y="146"/>
                  </a:cubicBezTo>
                  <a:cubicBezTo>
                    <a:pt x="362" y="147"/>
                    <a:pt x="362" y="147"/>
                    <a:pt x="362" y="147"/>
                  </a:cubicBezTo>
                  <a:cubicBezTo>
                    <a:pt x="364" y="146"/>
                    <a:pt x="364" y="146"/>
                    <a:pt x="364" y="146"/>
                  </a:cubicBezTo>
                  <a:cubicBezTo>
                    <a:pt x="365" y="146"/>
                    <a:pt x="365" y="146"/>
                    <a:pt x="365" y="146"/>
                  </a:cubicBezTo>
                  <a:cubicBezTo>
                    <a:pt x="366" y="146"/>
                    <a:pt x="366" y="146"/>
                    <a:pt x="366" y="146"/>
                  </a:cubicBezTo>
                  <a:cubicBezTo>
                    <a:pt x="366" y="145"/>
                    <a:pt x="366" y="145"/>
                    <a:pt x="366" y="145"/>
                  </a:cubicBezTo>
                  <a:cubicBezTo>
                    <a:pt x="366" y="145"/>
                    <a:pt x="366" y="145"/>
                    <a:pt x="366" y="145"/>
                  </a:cubicBezTo>
                  <a:cubicBezTo>
                    <a:pt x="366" y="144"/>
                    <a:pt x="366" y="144"/>
                    <a:pt x="366" y="144"/>
                  </a:cubicBezTo>
                  <a:cubicBezTo>
                    <a:pt x="366" y="143"/>
                    <a:pt x="366" y="143"/>
                    <a:pt x="366" y="143"/>
                  </a:cubicBezTo>
                  <a:cubicBezTo>
                    <a:pt x="366" y="143"/>
                    <a:pt x="366" y="143"/>
                    <a:pt x="366" y="143"/>
                  </a:cubicBezTo>
                  <a:cubicBezTo>
                    <a:pt x="366" y="142"/>
                    <a:pt x="366" y="142"/>
                    <a:pt x="366" y="142"/>
                  </a:cubicBezTo>
                  <a:cubicBezTo>
                    <a:pt x="366" y="142"/>
                    <a:pt x="366" y="142"/>
                    <a:pt x="366" y="142"/>
                  </a:cubicBezTo>
                  <a:cubicBezTo>
                    <a:pt x="366" y="142"/>
                    <a:pt x="366" y="142"/>
                    <a:pt x="366" y="142"/>
                  </a:cubicBezTo>
                  <a:cubicBezTo>
                    <a:pt x="367" y="143"/>
                    <a:pt x="367" y="143"/>
                    <a:pt x="367" y="143"/>
                  </a:cubicBezTo>
                  <a:cubicBezTo>
                    <a:pt x="368" y="144"/>
                    <a:pt x="368" y="144"/>
                    <a:pt x="368" y="144"/>
                  </a:cubicBezTo>
                  <a:cubicBezTo>
                    <a:pt x="368" y="143"/>
                    <a:pt x="368" y="143"/>
                    <a:pt x="368" y="143"/>
                  </a:cubicBezTo>
                  <a:cubicBezTo>
                    <a:pt x="369" y="143"/>
                    <a:pt x="369" y="143"/>
                    <a:pt x="369" y="143"/>
                  </a:cubicBezTo>
                  <a:cubicBezTo>
                    <a:pt x="370" y="143"/>
                    <a:pt x="370" y="143"/>
                    <a:pt x="370" y="143"/>
                  </a:cubicBezTo>
                  <a:cubicBezTo>
                    <a:pt x="371" y="141"/>
                    <a:pt x="371" y="141"/>
                    <a:pt x="371" y="141"/>
                  </a:cubicBezTo>
                  <a:cubicBezTo>
                    <a:pt x="371" y="141"/>
                    <a:pt x="371" y="141"/>
                    <a:pt x="371" y="141"/>
                  </a:cubicBezTo>
                  <a:cubicBezTo>
                    <a:pt x="371" y="141"/>
                    <a:pt x="371" y="141"/>
                    <a:pt x="371" y="141"/>
                  </a:cubicBezTo>
                  <a:cubicBezTo>
                    <a:pt x="371" y="141"/>
                    <a:pt x="371" y="141"/>
                    <a:pt x="371" y="141"/>
                  </a:cubicBezTo>
                  <a:cubicBezTo>
                    <a:pt x="371" y="141"/>
                    <a:pt x="371" y="141"/>
                    <a:pt x="371" y="141"/>
                  </a:cubicBezTo>
                  <a:cubicBezTo>
                    <a:pt x="371" y="140"/>
                    <a:pt x="371" y="140"/>
                    <a:pt x="371" y="140"/>
                  </a:cubicBezTo>
                  <a:cubicBezTo>
                    <a:pt x="371" y="140"/>
                    <a:pt x="371" y="140"/>
                    <a:pt x="371" y="140"/>
                  </a:cubicBezTo>
                  <a:cubicBezTo>
                    <a:pt x="371" y="140"/>
                    <a:pt x="371" y="140"/>
                    <a:pt x="371" y="140"/>
                  </a:cubicBezTo>
                  <a:cubicBezTo>
                    <a:pt x="371" y="140"/>
                    <a:pt x="371" y="140"/>
                    <a:pt x="371" y="140"/>
                  </a:cubicBezTo>
                  <a:cubicBezTo>
                    <a:pt x="371" y="140"/>
                    <a:pt x="371" y="140"/>
                    <a:pt x="371" y="140"/>
                  </a:cubicBezTo>
                  <a:cubicBezTo>
                    <a:pt x="370" y="139"/>
                    <a:pt x="370" y="139"/>
                    <a:pt x="370" y="139"/>
                  </a:cubicBezTo>
                  <a:cubicBezTo>
                    <a:pt x="370" y="139"/>
                    <a:pt x="370" y="139"/>
                    <a:pt x="370" y="139"/>
                  </a:cubicBezTo>
                  <a:cubicBezTo>
                    <a:pt x="370" y="138"/>
                    <a:pt x="370" y="138"/>
                    <a:pt x="370" y="138"/>
                  </a:cubicBezTo>
                  <a:cubicBezTo>
                    <a:pt x="370" y="138"/>
                    <a:pt x="370" y="138"/>
                    <a:pt x="370" y="138"/>
                  </a:cubicBezTo>
                  <a:cubicBezTo>
                    <a:pt x="370" y="137"/>
                    <a:pt x="370" y="137"/>
                    <a:pt x="370" y="137"/>
                  </a:cubicBezTo>
                  <a:cubicBezTo>
                    <a:pt x="369" y="137"/>
                    <a:pt x="369" y="137"/>
                    <a:pt x="369" y="137"/>
                  </a:cubicBezTo>
                  <a:cubicBezTo>
                    <a:pt x="369" y="136"/>
                    <a:pt x="369" y="136"/>
                    <a:pt x="369" y="136"/>
                  </a:cubicBezTo>
                  <a:cubicBezTo>
                    <a:pt x="369" y="136"/>
                    <a:pt x="369" y="136"/>
                    <a:pt x="369" y="136"/>
                  </a:cubicBezTo>
                  <a:cubicBezTo>
                    <a:pt x="369" y="136"/>
                    <a:pt x="369" y="136"/>
                    <a:pt x="369" y="136"/>
                  </a:cubicBezTo>
                  <a:cubicBezTo>
                    <a:pt x="368" y="136"/>
                    <a:pt x="368" y="136"/>
                    <a:pt x="368" y="136"/>
                  </a:cubicBezTo>
                  <a:cubicBezTo>
                    <a:pt x="368" y="135"/>
                    <a:pt x="368" y="135"/>
                    <a:pt x="368" y="135"/>
                  </a:cubicBezTo>
                  <a:cubicBezTo>
                    <a:pt x="368" y="135"/>
                    <a:pt x="368" y="135"/>
                    <a:pt x="368" y="135"/>
                  </a:cubicBezTo>
                  <a:cubicBezTo>
                    <a:pt x="368" y="135"/>
                    <a:pt x="368" y="135"/>
                    <a:pt x="368" y="135"/>
                  </a:cubicBezTo>
                  <a:cubicBezTo>
                    <a:pt x="368" y="134"/>
                    <a:pt x="368" y="134"/>
                    <a:pt x="368" y="134"/>
                  </a:cubicBezTo>
                  <a:cubicBezTo>
                    <a:pt x="368" y="134"/>
                    <a:pt x="368" y="134"/>
                    <a:pt x="368" y="134"/>
                  </a:cubicBezTo>
                  <a:cubicBezTo>
                    <a:pt x="368" y="134"/>
                    <a:pt x="368" y="134"/>
                    <a:pt x="368" y="134"/>
                  </a:cubicBezTo>
                  <a:cubicBezTo>
                    <a:pt x="368" y="133"/>
                    <a:pt x="368" y="133"/>
                    <a:pt x="368" y="133"/>
                  </a:cubicBezTo>
                  <a:cubicBezTo>
                    <a:pt x="367" y="133"/>
                    <a:pt x="367" y="133"/>
                    <a:pt x="367" y="133"/>
                  </a:cubicBezTo>
                  <a:cubicBezTo>
                    <a:pt x="367" y="134"/>
                    <a:pt x="367" y="134"/>
                    <a:pt x="367" y="134"/>
                  </a:cubicBezTo>
                  <a:cubicBezTo>
                    <a:pt x="366" y="134"/>
                    <a:pt x="366" y="134"/>
                    <a:pt x="366" y="134"/>
                  </a:cubicBezTo>
                  <a:cubicBezTo>
                    <a:pt x="365" y="134"/>
                    <a:pt x="363" y="134"/>
                    <a:pt x="361" y="134"/>
                  </a:cubicBezTo>
                  <a:cubicBezTo>
                    <a:pt x="359" y="135"/>
                    <a:pt x="359" y="135"/>
                    <a:pt x="359" y="135"/>
                  </a:cubicBezTo>
                  <a:cubicBezTo>
                    <a:pt x="359" y="134"/>
                    <a:pt x="359" y="134"/>
                    <a:pt x="359" y="134"/>
                  </a:cubicBezTo>
                  <a:cubicBezTo>
                    <a:pt x="358" y="134"/>
                    <a:pt x="358" y="134"/>
                    <a:pt x="358" y="134"/>
                  </a:cubicBezTo>
                  <a:cubicBezTo>
                    <a:pt x="358" y="133"/>
                    <a:pt x="358" y="133"/>
                    <a:pt x="358" y="133"/>
                  </a:cubicBezTo>
                  <a:cubicBezTo>
                    <a:pt x="358" y="133"/>
                    <a:pt x="358" y="133"/>
                    <a:pt x="358" y="133"/>
                  </a:cubicBezTo>
                  <a:cubicBezTo>
                    <a:pt x="358" y="133"/>
                    <a:pt x="358" y="133"/>
                    <a:pt x="358" y="133"/>
                  </a:cubicBezTo>
                  <a:cubicBezTo>
                    <a:pt x="359" y="132"/>
                    <a:pt x="360" y="132"/>
                    <a:pt x="361" y="131"/>
                  </a:cubicBezTo>
                  <a:cubicBezTo>
                    <a:pt x="361" y="130"/>
                    <a:pt x="361" y="130"/>
                    <a:pt x="361" y="130"/>
                  </a:cubicBezTo>
                  <a:cubicBezTo>
                    <a:pt x="364" y="131"/>
                    <a:pt x="364" y="131"/>
                    <a:pt x="364" y="131"/>
                  </a:cubicBezTo>
                  <a:cubicBezTo>
                    <a:pt x="365" y="131"/>
                    <a:pt x="365" y="131"/>
                    <a:pt x="365" y="131"/>
                  </a:cubicBezTo>
                  <a:cubicBezTo>
                    <a:pt x="364" y="131"/>
                    <a:pt x="364" y="131"/>
                    <a:pt x="364" y="131"/>
                  </a:cubicBezTo>
                  <a:cubicBezTo>
                    <a:pt x="364" y="131"/>
                    <a:pt x="364" y="131"/>
                    <a:pt x="364" y="131"/>
                  </a:cubicBezTo>
                  <a:cubicBezTo>
                    <a:pt x="364" y="132"/>
                    <a:pt x="364" y="132"/>
                    <a:pt x="364" y="132"/>
                  </a:cubicBezTo>
                  <a:cubicBezTo>
                    <a:pt x="364" y="132"/>
                    <a:pt x="364" y="132"/>
                    <a:pt x="364" y="132"/>
                  </a:cubicBezTo>
                  <a:cubicBezTo>
                    <a:pt x="367" y="131"/>
                    <a:pt x="367" y="131"/>
                    <a:pt x="367" y="131"/>
                  </a:cubicBezTo>
                  <a:cubicBezTo>
                    <a:pt x="368" y="131"/>
                    <a:pt x="368" y="131"/>
                    <a:pt x="368" y="131"/>
                  </a:cubicBezTo>
                  <a:cubicBezTo>
                    <a:pt x="370" y="131"/>
                    <a:pt x="370" y="131"/>
                    <a:pt x="370" y="131"/>
                  </a:cubicBezTo>
                  <a:cubicBezTo>
                    <a:pt x="370" y="131"/>
                    <a:pt x="370" y="131"/>
                    <a:pt x="370" y="131"/>
                  </a:cubicBezTo>
                  <a:cubicBezTo>
                    <a:pt x="370" y="131"/>
                    <a:pt x="370" y="131"/>
                    <a:pt x="370" y="131"/>
                  </a:cubicBezTo>
                  <a:cubicBezTo>
                    <a:pt x="369" y="132"/>
                    <a:pt x="369" y="132"/>
                    <a:pt x="369" y="132"/>
                  </a:cubicBezTo>
                  <a:cubicBezTo>
                    <a:pt x="369" y="132"/>
                    <a:pt x="369" y="132"/>
                    <a:pt x="369" y="132"/>
                  </a:cubicBezTo>
                  <a:cubicBezTo>
                    <a:pt x="369" y="132"/>
                    <a:pt x="369" y="132"/>
                    <a:pt x="369" y="132"/>
                  </a:cubicBezTo>
                  <a:cubicBezTo>
                    <a:pt x="369" y="132"/>
                    <a:pt x="369" y="132"/>
                    <a:pt x="369" y="132"/>
                  </a:cubicBezTo>
                  <a:cubicBezTo>
                    <a:pt x="370" y="133"/>
                    <a:pt x="370" y="133"/>
                    <a:pt x="370" y="133"/>
                  </a:cubicBezTo>
                  <a:cubicBezTo>
                    <a:pt x="370" y="133"/>
                    <a:pt x="370" y="133"/>
                    <a:pt x="370" y="133"/>
                  </a:cubicBezTo>
                  <a:cubicBezTo>
                    <a:pt x="370" y="133"/>
                    <a:pt x="370" y="133"/>
                    <a:pt x="370" y="133"/>
                  </a:cubicBezTo>
                  <a:cubicBezTo>
                    <a:pt x="370" y="133"/>
                    <a:pt x="370" y="133"/>
                    <a:pt x="370" y="133"/>
                  </a:cubicBezTo>
                  <a:cubicBezTo>
                    <a:pt x="370" y="134"/>
                    <a:pt x="370" y="134"/>
                    <a:pt x="370" y="134"/>
                  </a:cubicBezTo>
                  <a:cubicBezTo>
                    <a:pt x="371" y="135"/>
                    <a:pt x="371" y="135"/>
                    <a:pt x="371" y="135"/>
                  </a:cubicBezTo>
                  <a:cubicBezTo>
                    <a:pt x="371" y="135"/>
                    <a:pt x="371" y="135"/>
                    <a:pt x="371" y="135"/>
                  </a:cubicBezTo>
                  <a:cubicBezTo>
                    <a:pt x="373" y="135"/>
                    <a:pt x="373" y="135"/>
                    <a:pt x="373" y="135"/>
                  </a:cubicBezTo>
                  <a:cubicBezTo>
                    <a:pt x="374" y="135"/>
                    <a:pt x="374" y="135"/>
                    <a:pt x="374" y="135"/>
                  </a:cubicBezTo>
                  <a:cubicBezTo>
                    <a:pt x="376" y="135"/>
                    <a:pt x="376" y="135"/>
                    <a:pt x="376" y="135"/>
                  </a:cubicBezTo>
                  <a:cubicBezTo>
                    <a:pt x="376" y="135"/>
                    <a:pt x="376" y="135"/>
                    <a:pt x="376" y="135"/>
                  </a:cubicBezTo>
                  <a:cubicBezTo>
                    <a:pt x="377" y="134"/>
                    <a:pt x="377" y="134"/>
                    <a:pt x="377" y="134"/>
                  </a:cubicBezTo>
                  <a:cubicBezTo>
                    <a:pt x="377" y="134"/>
                    <a:pt x="377" y="134"/>
                    <a:pt x="377" y="134"/>
                  </a:cubicBezTo>
                  <a:cubicBezTo>
                    <a:pt x="380" y="132"/>
                    <a:pt x="380" y="132"/>
                    <a:pt x="380" y="132"/>
                  </a:cubicBezTo>
                  <a:cubicBezTo>
                    <a:pt x="380" y="131"/>
                    <a:pt x="380" y="131"/>
                    <a:pt x="380" y="131"/>
                  </a:cubicBezTo>
                  <a:cubicBezTo>
                    <a:pt x="381" y="129"/>
                    <a:pt x="381" y="129"/>
                    <a:pt x="381" y="129"/>
                  </a:cubicBezTo>
                  <a:cubicBezTo>
                    <a:pt x="381" y="129"/>
                    <a:pt x="381" y="129"/>
                    <a:pt x="381" y="129"/>
                  </a:cubicBezTo>
                  <a:cubicBezTo>
                    <a:pt x="381" y="128"/>
                    <a:pt x="381" y="128"/>
                    <a:pt x="381" y="128"/>
                  </a:cubicBezTo>
                  <a:cubicBezTo>
                    <a:pt x="382" y="128"/>
                    <a:pt x="382" y="128"/>
                    <a:pt x="382" y="128"/>
                  </a:cubicBezTo>
                  <a:cubicBezTo>
                    <a:pt x="382" y="127"/>
                    <a:pt x="382" y="127"/>
                    <a:pt x="382" y="127"/>
                  </a:cubicBezTo>
                  <a:cubicBezTo>
                    <a:pt x="382" y="127"/>
                    <a:pt x="382" y="127"/>
                    <a:pt x="382" y="127"/>
                  </a:cubicBezTo>
                  <a:cubicBezTo>
                    <a:pt x="382" y="126"/>
                    <a:pt x="382" y="126"/>
                    <a:pt x="382" y="126"/>
                  </a:cubicBezTo>
                  <a:cubicBezTo>
                    <a:pt x="382" y="125"/>
                    <a:pt x="382" y="125"/>
                    <a:pt x="382" y="125"/>
                  </a:cubicBezTo>
                  <a:cubicBezTo>
                    <a:pt x="380" y="125"/>
                    <a:pt x="380" y="125"/>
                    <a:pt x="380" y="125"/>
                  </a:cubicBezTo>
                  <a:cubicBezTo>
                    <a:pt x="379" y="126"/>
                    <a:pt x="379" y="126"/>
                    <a:pt x="379" y="126"/>
                  </a:cubicBezTo>
                  <a:cubicBezTo>
                    <a:pt x="378" y="126"/>
                    <a:pt x="378" y="126"/>
                    <a:pt x="378" y="126"/>
                  </a:cubicBezTo>
                  <a:cubicBezTo>
                    <a:pt x="378" y="125"/>
                    <a:pt x="378" y="125"/>
                    <a:pt x="378" y="125"/>
                  </a:cubicBezTo>
                  <a:cubicBezTo>
                    <a:pt x="378" y="125"/>
                    <a:pt x="378" y="125"/>
                    <a:pt x="378" y="125"/>
                  </a:cubicBezTo>
                  <a:cubicBezTo>
                    <a:pt x="378" y="124"/>
                    <a:pt x="378" y="124"/>
                    <a:pt x="378" y="124"/>
                  </a:cubicBezTo>
                  <a:cubicBezTo>
                    <a:pt x="380" y="123"/>
                    <a:pt x="381" y="122"/>
                    <a:pt x="382" y="121"/>
                  </a:cubicBezTo>
                  <a:cubicBezTo>
                    <a:pt x="382" y="121"/>
                    <a:pt x="382" y="121"/>
                    <a:pt x="382" y="121"/>
                  </a:cubicBezTo>
                  <a:cubicBezTo>
                    <a:pt x="382" y="120"/>
                    <a:pt x="382" y="120"/>
                    <a:pt x="382" y="120"/>
                  </a:cubicBezTo>
                  <a:cubicBezTo>
                    <a:pt x="382" y="120"/>
                    <a:pt x="382" y="120"/>
                    <a:pt x="382" y="120"/>
                  </a:cubicBezTo>
                  <a:cubicBezTo>
                    <a:pt x="383" y="119"/>
                    <a:pt x="383" y="119"/>
                    <a:pt x="383" y="119"/>
                  </a:cubicBezTo>
                  <a:cubicBezTo>
                    <a:pt x="383" y="118"/>
                    <a:pt x="383" y="118"/>
                    <a:pt x="383" y="118"/>
                  </a:cubicBezTo>
                  <a:cubicBezTo>
                    <a:pt x="383" y="118"/>
                    <a:pt x="383" y="118"/>
                    <a:pt x="383" y="118"/>
                  </a:cubicBezTo>
                  <a:cubicBezTo>
                    <a:pt x="382" y="117"/>
                    <a:pt x="382" y="117"/>
                    <a:pt x="382" y="117"/>
                  </a:cubicBezTo>
                  <a:cubicBezTo>
                    <a:pt x="382" y="117"/>
                    <a:pt x="382" y="117"/>
                    <a:pt x="382" y="117"/>
                  </a:cubicBezTo>
                  <a:cubicBezTo>
                    <a:pt x="382" y="117"/>
                    <a:pt x="382" y="117"/>
                    <a:pt x="382" y="117"/>
                  </a:cubicBezTo>
                  <a:cubicBezTo>
                    <a:pt x="382" y="117"/>
                    <a:pt x="382" y="117"/>
                    <a:pt x="382" y="117"/>
                  </a:cubicBezTo>
                  <a:cubicBezTo>
                    <a:pt x="382" y="117"/>
                    <a:pt x="382" y="117"/>
                    <a:pt x="382" y="117"/>
                  </a:cubicBezTo>
                  <a:cubicBezTo>
                    <a:pt x="381" y="116"/>
                    <a:pt x="381" y="116"/>
                    <a:pt x="381" y="116"/>
                  </a:cubicBezTo>
                  <a:cubicBezTo>
                    <a:pt x="381" y="116"/>
                    <a:pt x="381" y="116"/>
                    <a:pt x="381" y="116"/>
                  </a:cubicBezTo>
                  <a:cubicBezTo>
                    <a:pt x="379" y="117"/>
                    <a:pt x="379" y="117"/>
                    <a:pt x="379" y="117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6" y="120"/>
                    <a:pt x="376" y="120"/>
                    <a:pt x="376" y="120"/>
                  </a:cubicBezTo>
                  <a:cubicBezTo>
                    <a:pt x="375" y="120"/>
                    <a:pt x="375" y="120"/>
                    <a:pt x="375" y="120"/>
                  </a:cubicBezTo>
                  <a:cubicBezTo>
                    <a:pt x="374" y="121"/>
                    <a:pt x="374" y="121"/>
                    <a:pt x="374" y="121"/>
                  </a:cubicBezTo>
                  <a:cubicBezTo>
                    <a:pt x="372" y="121"/>
                    <a:pt x="372" y="121"/>
                    <a:pt x="372" y="121"/>
                  </a:cubicBezTo>
                  <a:cubicBezTo>
                    <a:pt x="371" y="122"/>
                    <a:pt x="371" y="122"/>
                    <a:pt x="371" y="122"/>
                  </a:cubicBezTo>
                  <a:cubicBezTo>
                    <a:pt x="371" y="121"/>
                    <a:pt x="371" y="121"/>
                    <a:pt x="371" y="121"/>
                  </a:cubicBezTo>
                  <a:cubicBezTo>
                    <a:pt x="371" y="121"/>
                    <a:pt x="371" y="121"/>
                    <a:pt x="371" y="121"/>
                  </a:cubicBezTo>
                  <a:cubicBezTo>
                    <a:pt x="371" y="121"/>
                    <a:pt x="371" y="121"/>
                    <a:pt x="371" y="121"/>
                  </a:cubicBezTo>
                  <a:cubicBezTo>
                    <a:pt x="371" y="121"/>
                    <a:pt x="371" y="121"/>
                    <a:pt x="371" y="121"/>
                  </a:cubicBezTo>
                  <a:cubicBezTo>
                    <a:pt x="371" y="121"/>
                    <a:pt x="371" y="121"/>
                    <a:pt x="371" y="121"/>
                  </a:cubicBezTo>
                  <a:cubicBezTo>
                    <a:pt x="371" y="121"/>
                    <a:pt x="371" y="121"/>
                    <a:pt x="371" y="121"/>
                  </a:cubicBezTo>
                  <a:cubicBezTo>
                    <a:pt x="373" y="120"/>
                    <a:pt x="373" y="120"/>
                    <a:pt x="373" y="120"/>
                  </a:cubicBezTo>
                  <a:cubicBezTo>
                    <a:pt x="374" y="119"/>
                    <a:pt x="374" y="119"/>
                    <a:pt x="374" y="119"/>
                  </a:cubicBezTo>
                  <a:cubicBezTo>
                    <a:pt x="374" y="119"/>
                    <a:pt x="374" y="119"/>
                    <a:pt x="374" y="119"/>
                  </a:cubicBezTo>
                  <a:cubicBezTo>
                    <a:pt x="373" y="119"/>
                    <a:pt x="373" y="119"/>
                    <a:pt x="373" y="119"/>
                  </a:cubicBezTo>
                  <a:cubicBezTo>
                    <a:pt x="372" y="118"/>
                    <a:pt x="372" y="118"/>
                    <a:pt x="372" y="118"/>
                  </a:cubicBezTo>
                  <a:cubicBezTo>
                    <a:pt x="369" y="116"/>
                    <a:pt x="369" y="116"/>
                    <a:pt x="369" y="116"/>
                  </a:cubicBezTo>
                  <a:cubicBezTo>
                    <a:pt x="370" y="116"/>
                    <a:pt x="370" y="116"/>
                    <a:pt x="370" y="116"/>
                  </a:cubicBezTo>
                  <a:cubicBezTo>
                    <a:pt x="370" y="116"/>
                    <a:pt x="370" y="116"/>
                    <a:pt x="370" y="116"/>
                  </a:cubicBezTo>
                  <a:cubicBezTo>
                    <a:pt x="371" y="117"/>
                    <a:pt x="371" y="117"/>
                    <a:pt x="371" y="117"/>
                  </a:cubicBezTo>
                  <a:cubicBezTo>
                    <a:pt x="372" y="116"/>
                    <a:pt x="372" y="116"/>
                    <a:pt x="372" y="116"/>
                  </a:cubicBezTo>
                  <a:cubicBezTo>
                    <a:pt x="373" y="117"/>
                    <a:pt x="373" y="117"/>
                    <a:pt x="373" y="117"/>
                  </a:cubicBezTo>
                  <a:cubicBezTo>
                    <a:pt x="373" y="117"/>
                    <a:pt x="373" y="117"/>
                    <a:pt x="373" y="117"/>
                  </a:cubicBezTo>
                  <a:cubicBezTo>
                    <a:pt x="374" y="118"/>
                    <a:pt x="374" y="118"/>
                    <a:pt x="374" y="118"/>
                  </a:cubicBezTo>
                  <a:cubicBezTo>
                    <a:pt x="374" y="118"/>
                    <a:pt x="374" y="118"/>
                    <a:pt x="374" y="118"/>
                  </a:cubicBezTo>
                  <a:cubicBezTo>
                    <a:pt x="375" y="119"/>
                    <a:pt x="375" y="119"/>
                    <a:pt x="375" y="119"/>
                  </a:cubicBezTo>
                  <a:cubicBezTo>
                    <a:pt x="376" y="118"/>
                    <a:pt x="376" y="118"/>
                    <a:pt x="376" y="118"/>
                  </a:cubicBezTo>
                  <a:cubicBezTo>
                    <a:pt x="377" y="117"/>
                    <a:pt x="377" y="117"/>
                    <a:pt x="377" y="117"/>
                  </a:cubicBezTo>
                  <a:cubicBezTo>
                    <a:pt x="378" y="115"/>
                    <a:pt x="378" y="115"/>
                    <a:pt x="378" y="115"/>
                  </a:cubicBezTo>
                  <a:cubicBezTo>
                    <a:pt x="380" y="114"/>
                    <a:pt x="380" y="114"/>
                    <a:pt x="380" y="114"/>
                  </a:cubicBezTo>
                  <a:cubicBezTo>
                    <a:pt x="381" y="114"/>
                    <a:pt x="382" y="114"/>
                    <a:pt x="383" y="114"/>
                  </a:cubicBezTo>
                  <a:cubicBezTo>
                    <a:pt x="383" y="113"/>
                    <a:pt x="383" y="113"/>
                    <a:pt x="383" y="113"/>
                  </a:cubicBezTo>
                  <a:cubicBezTo>
                    <a:pt x="384" y="112"/>
                    <a:pt x="384" y="112"/>
                    <a:pt x="384" y="112"/>
                  </a:cubicBezTo>
                  <a:cubicBezTo>
                    <a:pt x="384" y="111"/>
                    <a:pt x="384" y="111"/>
                    <a:pt x="384" y="111"/>
                  </a:cubicBezTo>
                  <a:cubicBezTo>
                    <a:pt x="384" y="111"/>
                    <a:pt x="384" y="111"/>
                    <a:pt x="384" y="111"/>
                  </a:cubicBezTo>
                  <a:cubicBezTo>
                    <a:pt x="383" y="110"/>
                    <a:pt x="383" y="110"/>
                    <a:pt x="383" y="110"/>
                  </a:cubicBezTo>
                  <a:cubicBezTo>
                    <a:pt x="380" y="108"/>
                    <a:pt x="380" y="108"/>
                    <a:pt x="380" y="108"/>
                  </a:cubicBezTo>
                  <a:cubicBezTo>
                    <a:pt x="380" y="108"/>
                    <a:pt x="380" y="108"/>
                    <a:pt x="380" y="108"/>
                  </a:cubicBezTo>
                  <a:cubicBezTo>
                    <a:pt x="380" y="108"/>
                    <a:pt x="380" y="108"/>
                    <a:pt x="380" y="108"/>
                  </a:cubicBezTo>
                  <a:cubicBezTo>
                    <a:pt x="380" y="108"/>
                    <a:pt x="380" y="108"/>
                    <a:pt x="380" y="108"/>
                  </a:cubicBezTo>
                  <a:cubicBezTo>
                    <a:pt x="380" y="107"/>
                    <a:pt x="380" y="107"/>
                    <a:pt x="380" y="107"/>
                  </a:cubicBezTo>
                  <a:cubicBezTo>
                    <a:pt x="380" y="107"/>
                    <a:pt x="380" y="107"/>
                    <a:pt x="380" y="107"/>
                  </a:cubicBezTo>
                  <a:cubicBezTo>
                    <a:pt x="380" y="106"/>
                    <a:pt x="380" y="106"/>
                    <a:pt x="380" y="106"/>
                  </a:cubicBezTo>
                  <a:cubicBezTo>
                    <a:pt x="380" y="106"/>
                    <a:pt x="380" y="106"/>
                    <a:pt x="380" y="106"/>
                  </a:cubicBezTo>
                  <a:cubicBezTo>
                    <a:pt x="379" y="105"/>
                    <a:pt x="379" y="105"/>
                    <a:pt x="379" y="105"/>
                  </a:cubicBezTo>
                  <a:cubicBezTo>
                    <a:pt x="379" y="105"/>
                    <a:pt x="379" y="105"/>
                    <a:pt x="379" y="105"/>
                  </a:cubicBezTo>
                  <a:cubicBezTo>
                    <a:pt x="379" y="105"/>
                    <a:pt x="379" y="105"/>
                    <a:pt x="379" y="105"/>
                  </a:cubicBezTo>
                  <a:cubicBezTo>
                    <a:pt x="379" y="104"/>
                    <a:pt x="379" y="104"/>
                    <a:pt x="379" y="104"/>
                  </a:cubicBezTo>
                  <a:cubicBezTo>
                    <a:pt x="379" y="104"/>
                    <a:pt x="379" y="104"/>
                    <a:pt x="379" y="104"/>
                  </a:cubicBezTo>
                  <a:cubicBezTo>
                    <a:pt x="378" y="103"/>
                    <a:pt x="378" y="103"/>
                    <a:pt x="378" y="103"/>
                  </a:cubicBezTo>
                  <a:cubicBezTo>
                    <a:pt x="377" y="102"/>
                    <a:pt x="377" y="102"/>
                    <a:pt x="377" y="102"/>
                  </a:cubicBezTo>
                  <a:cubicBezTo>
                    <a:pt x="377" y="102"/>
                    <a:pt x="377" y="102"/>
                    <a:pt x="377" y="102"/>
                  </a:cubicBezTo>
                  <a:cubicBezTo>
                    <a:pt x="376" y="102"/>
                    <a:pt x="376" y="102"/>
                    <a:pt x="376" y="102"/>
                  </a:cubicBezTo>
                  <a:cubicBezTo>
                    <a:pt x="376" y="102"/>
                    <a:pt x="376" y="102"/>
                    <a:pt x="376" y="102"/>
                  </a:cubicBezTo>
                  <a:cubicBezTo>
                    <a:pt x="376" y="101"/>
                    <a:pt x="376" y="101"/>
                    <a:pt x="376" y="101"/>
                  </a:cubicBezTo>
                  <a:cubicBezTo>
                    <a:pt x="376" y="101"/>
                    <a:pt x="376" y="101"/>
                    <a:pt x="376" y="101"/>
                  </a:cubicBezTo>
                  <a:cubicBezTo>
                    <a:pt x="376" y="101"/>
                    <a:pt x="376" y="101"/>
                    <a:pt x="376" y="101"/>
                  </a:cubicBezTo>
                  <a:cubicBezTo>
                    <a:pt x="376" y="101"/>
                    <a:pt x="376" y="101"/>
                    <a:pt x="376" y="101"/>
                  </a:cubicBezTo>
                  <a:cubicBezTo>
                    <a:pt x="380" y="103"/>
                    <a:pt x="380" y="103"/>
                    <a:pt x="380" y="103"/>
                  </a:cubicBezTo>
                  <a:cubicBezTo>
                    <a:pt x="380" y="104"/>
                    <a:pt x="380" y="104"/>
                    <a:pt x="380" y="104"/>
                  </a:cubicBezTo>
                  <a:cubicBezTo>
                    <a:pt x="381" y="105"/>
                    <a:pt x="381" y="105"/>
                    <a:pt x="381" y="105"/>
                  </a:cubicBezTo>
                  <a:cubicBezTo>
                    <a:pt x="381" y="106"/>
                    <a:pt x="381" y="106"/>
                    <a:pt x="381" y="106"/>
                  </a:cubicBezTo>
                  <a:cubicBezTo>
                    <a:pt x="381" y="107"/>
                    <a:pt x="381" y="107"/>
                    <a:pt x="381" y="107"/>
                  </a:cubicBezTo>
                  <a:cubicBezTo>
                    <a:pt x="381" y="108"/>
                    <a:pt x="381" y="108"/>
                    <a:pt x="381" y="108"/>
                  </a:cubicBezTo>
                  <a:cubicBezTo>
                    <a:pt x="382" y="107"/>
                    <a:pt x="383" y="107"/>
                    <a:pt x="385" y="107"/>
                  </a:cubicBezTo>
                  <a:cubicBezTo>
                    <a:pt x="386" y="105"/>
                    <a:pt x="386" y="105"/>
                    <a:pt x="386" y="105"/>
                  </a:cubicBezTo>
                  <a:cubicBezTo>
                    <a:pt x="386" y="104"/>
                    <a:pt x="386" y="104"/>
                    <a:pt x="386" y="104"/>
                  </a:cubicBezTo>
                  <a:cubicBezTo>
                    <a:pt x="386" y="103"/>
                    <a:pt x="386" y="103"/>
                    <a:pt x="386" y="103"/>
                  </a:cubicBezTo>
                  <a:cubicBezTo>
                    <a:pt x="386" y="103"/>
                    <a:pt x="386" y="103"/>
                    <a:pt x="386" y="103"/>
                  </a:cubicBezTo>
                  <a:cubicBezTo>
                    <a:pt x="386" y="103"/>
                    <a:pt x="386" y="103"/>
                    <a:pt x="386" y="103"/>
                  </a:cubicBezTo>
                  <a:cubicBezTo>
                    <a:pt x="386" y="102"/>
                    <a:pt x="386" y="102"/>
                    <a:pt x="386" y="102"/>
                  </a:cubicBezTo>
                  <a:cubicBezTo>
                    <a:pt x="386" y="102"/>
                    <a:pt x="386" y="102"/>
                    <a:pt x="386" y="102"/>
                  </a:cubicBezTo>
                  <a:cubicBezTo>
                    <a:pt x="386" y="101"/>
                    <a:pt x="386" y="101"/>
                    <a:pt x="386" y="101"/>
                  </a:cubicBezTo>
                  <a:cubicBezTo>
                    <a:pt x="386" y="100"/>
                    <a:pt x="386" y="100"/>
                    <a:pt x="386" y="100"/>
                  </a:cubicBezTo>
                  <a:cubicBezTo>
                    <a:pt x="386" y="99"/>
                    <a:pt x="386" y="99"/>
                    <a:pt x="386" y="99"/>
                  </a:cubicBezTo>
                  <a:cubicBezTo>
                    <a:pt x="387" y="97"/>
                    <a:pt x="387" y="97"/>
                    <a:pt x="387" y="97"/>
                  </a:cubicBezTo>
                  <a:cubicBezTo>
                    <a:pt x="387" y="96"/>
                    <a:pt x="387" y="96"/>
                    <a:pt x="387" y="96"/>
                  </a:cubicBezTo>
                  <a:cubicBezTo>
                    <a:pt x="387" y="96"/>
                    <a:pt x="387" y="96"/>
                    <a:pt x="387" y="96"/>
                  </a:cubicBezTo>
                  <a:cubicBezTo>
                    <a:pt x="386" y="96"/>
                    <a:pt x="386" y="96"/>
                    <a:pt x="386" y="96"/>
                  </a:cubicBezTo>
                  <a:cubicBezTo>
                    <a:pt x="386" y="96"/>
                    <a:pt x="386" y="96"/>
                    <a:pt x="386" y="96"/>
                  </a:cubicBezTo>
                  <a:cubicBezTo>
                    <a:pt x="387" y="95"/>
                    <a:pt x="387" y="95"/>
                    <a:pt x="387" y="95"/>
                  </a:cubicBezTo>
                  <a:cubicBezTo>
                    <a:pt x="387" y="93"/>
                    <a:pt x="387" y="93"/>
                    <a:pt x="387" y="93"/>
                  </a:cubicBezTo>
                  <a:cubicBezTo>
                    <a:pt x="388" y="93"/>
                    <a:pt x="388" y="93"/>
                    <a:pt x="388" y="93"/>
                  </a:cubicBezTo>
                  <a:cubicBezTo>
                    <a:pt x="388" y="92"/>
                    <a:pt x="388" y="92"/>
                    <a:pt x="388" y="92"/>
                  </a:cubicBezTo>
                  <a:cubicBezTo>
                    <a:pt x="388" y="91"/>
                    <a:pt x="388" y="91"/>
                    <a:pt x="388" y="91"/>
                  </a:cubicBezTo>
                  <a:cubicBezTo>
                    <a:pt x="389" y="90"/>
                    <a:pt x="389" y="90"/>
                    <a:pt x="389" y="90"/>
                  </a:cubicBezTo>
                  <a:cubicBezTo>
                    <a:pt x="390" y="88"/>
                    <a:pt x="390" y="88"/>
                    <a:pt x="390" y="88"/>
                  </a:cubicBezTo>
                  <a:cubicBezTo>
                    <a:pt x="390" y="87"/>
                    <a:pt x="390" y="87"/>
                    <a:pt x="390" y="87"/>
                  </a:cubicBezTo>
                  <a:cubicBezTo>
                    <a:pt x="391" y="87"/>
                    <a:pt x="391" y="87"/>
                    <a:pt x="391" y="87"/>
                  </a:cubicBezTo>
                  <a:cubicBezTo>
                    <a:pt x="391" y="86"/>
                    <a:pt x="391" y="86"/>
                    <a:pt x="391" y="86"/>
                  </a:cubicBezTo>
                  <a:cubicBezTo>
                    <a:pt x="390" y="86"/>
                    <a:pt x="390" y="86"/>
                    <a:pt x="390" y="86"/>
                  </a:cubicBezTo>
                  <a:cubicBezTo>
                    <a:pt x="390" y="85"/>
                    <a:pt x="390" y="85"/>
                    <a:pt x="390" y="85"/>
                  </a:cubicBezTo>
                  <a:cubicBezTo>
                    <a:pt x="391" y="85"/>
                    <a:pt x="391" y="85"/>
                    <a:pt x="391" y="85"/>
                  </a:cubicBezTo>
                  <a:cubicBezTo>
                    <a:pt x="391" y="85"/>
                    <a:pt x="391" y="85"/>
                    <a:pt x="391" y="8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2" y="84"/>
                    <a:pt x="392" y="84"/>
                    <a:pt x="392" y="84"/>
                  </a:cubicBezTo>
                  <a:cubicBezTo>
                    <a:pt x="392" y="83"/>
                    <a:pt x="392" y="83"/>
                    <a:pt x="392" y="83"/>
                  </a:cubicBezTo>
                  <a:cubicBezTo>
                    <a:pt x="391" y="83"/>
                    <a:pt x="391" y="83"/>
                    <a:pt x="391" y="83"/>
                  </a:cubicBezTo>
                  <a:cubicBezTo>
                    <a:pt x="391" y="82"/>
                    <a:pt x="391" y="82"/>
                    <a:pt x="391" y="82"/>
                  </a:cubicBezTo>
                  <a:cubicBezTo>
                    <a:pt x="391" y="82"/>
                    <a:pt x="391" y="82"/>
                    <a:pt x="391" y="82"/>
                  </a:cubicBezTo>
                  <a:cubicBezTo>
                    <a:pt x="393" y="81"/>
                    <a:pt x="393" y="81"/>
                    <a:pt x="393" y="81"/>
                  </a:cubicBezTo>
                  <a:cubicBezTo>
                    <a:pt x="394" y="78"/>
                    <a:pt x="394" y="78"/>
                    <a:pt x="394" y="78"/>
                  </a:cubicBezTo>
                  <a:cubicBezTo>
                    <a:pt x="395" y="77"/>
                    <a:pt x="395" y="77"/>
                    <a:pt x="395" y="77"/>
                  </a:cubicBezTo>
                  <a:cubicBezTo>
                    <a:pt x="395" y="75"/>
                    <a:pt x="395" y="75"/>
                    <a:pt x="395" y="75"/>
                  </a:cubicBezTo>
                  <a:cubicBezTo>
                    <a:pt x="395" y="74"/>
                    <a:pt x="395" y="74"/>
                    <a:pt x="395" y="74"/>
                  </a:cubicBezTo>
                  <a:cubicBezTo>
                    <a:pt x="395" y="74"/>
                    <a:pt x="395" y="74"/>
                    <a:pt x="395" y="74"/>
                  </a:cubicBezTo>
                  <a:cubicBezTo>
                    <a:pt x="395" y="73"/>
                    <a:pt x="395" y="73"/>
                    <a:pt x="395" y="73"/>
                  </a:cubicBezTo>
                  <a:cubicBezTo>
                    <a:pt x="396" y="72"/>
                    <a:pt x="396" y="72"/>
                    <a:pt x="396" y="72"/>
                  </a:cubicBezTo>
                  <a:cubicBezTo>
                    <a:pt x="396" y="71"/>
                    <a:pt x="396" y="71"/>
                    <a:pt x="396" y="71"/>
                  </a:cubicBezTo>
                  <a:cubicBezTo>
                    <a:pt x="396" y="71"/>
                    <a:pt x="396" y="71"/>
                    <a:pt x="396" y="71"/>
                  </a:cubicBezTo>
                  <a:cubicBezTo>
                    <a:pt x="396" y="70"/>
                    <a:pt x="396" y="70"/>
                    <a:pt x="396" y="70"/>
                  </a:cubicBezTo>
                  <a:cubicBezTo>
                    <a:pt x="397" y="68"/>
                    <a:pt x="397" y="68"/>
                    <a:pt x="397" y="68"/>
                  </a:cubicBezTo>
                  <a:cubicBezTo>
                    <a:pt x="397" y="68"/>
                    <a:pt x="397" y="68"/>
                    <a:pt x="397" y="68"/>
                  </a:cubicBezTo>
                  <a:cubicBezTo>
                    <a:pt x="398" y="67"/>
                    <a:pt x="398" y="67"/>
                    <a:pt x="398" y="67"/>
                  </a:cubicBezTo>
                  <a:cubicBezTo>
                    <a:pt x="399" y="67"/>
                    <a:pt x="399" y="67"/>
                    <a:pt x="399" y="67"/>
                  </a:cubicBezTo>
                  <a:cubicBezTo>
                    <a:pt x="400" y="66"/>
                    <a:pt x="400" y="66"/>
                    <a:pt x="400" y="66"/>
                  </a:cubicBezTo>
                  <a:cubicBezTo>
                    <a:pt x="400" y="63"/>
                    <a:pt x="400" y="63"/>
                    <a:pt x="400" y="63"/>
                  </a:cubicBezTo>
                  <a:cubicBezTo>
                    <a:pt x="402" y="60"/>
                    <a:pt x="402" y="60"/>
                    <a:pt x="402" y="60"/>
                  </a:cubicBezTo>
                  <a:cubicBezTo>
                    <a:pt x="402" y="57"/>
                    <a:pt x="402" y="57"/>
                    <a:pt x="402" y="57"/>
                  </a:cubicBezTo>
                  <a:cubicBezTo>
                    <a:pt x="402" y="57"/>
                    <a:pt x="402" y="57"/>
                    <a:pt x="402" y="57"/>
                  </a:cubicBezTo>
                  <a:cubicBezTo>
                    <a:pt x="402" y="56"/>
                    <a:pt x="402" y="56"/>
                    <a:pt x="402" y="56"/>
                  </a:cubicBezTo>
                  <a:cubicBezTo>
                    <a:pt x="402" y="56"/>
                    <a:pt x="402" y="56"/>
                    <a:pt x="402" y="56"/>
                  </a:cubicBezTo>
                  <a:cubicBezTo>
                    <a:pt x="402" y="55"/>
                    <a:pt x="402" y="55"/>
                    <a:pt x="402" y="55"/>
                  </a:cubicBezTo>
                  <a:cubicBezTo>
                    <a:pt x="402" y="55"/>
                    <a:pt x="402" y="55"/>
                    <a:pt x="402" y="55"/>
                  </a:cubicBezTo>
                  <a:cubicBezTo>
                    <a:pt x="401" y="54"/>
                    <a:pt x="401" y="54"/>
                    <a:pt x="401" y="54"/>
                  </a:cubicBezTo>
                  <a:cubicBezTo>
                    <a:pt x="401" y="54"/>
                    <a:pt x="401" y="54"/>
                    <a:pt x="401" y="54"/>
                  </a:cubicBezTo>
                  <a:cubicBezTo>
                    <a:pt x="401" y="54"/>
                    <a:pt x="401" y="54"/>
                    <a:pt x="401" y="54"/>
                  </a:cubicBezTo>
                  <a:cubicBezTo>
                    <a:pt x="401" y="54"/>
                    <a:pt x="401" y="54"/>
                    <a:pt x="401" y="54"/>
                  </a:cubicBezTo>
                  <a:cubicBezTo>
                    <a:pt x="399" y="55"/>
                    <a:pt x="399" y="55"/>
                    <a:pt x="399" y="55"/>
                  </a:cubicBezTo>
                  <a:cubicBezTo>
                    <a:pt x="397" y="56"/>
                    <a:pt x="397" y="56"/>
                    <a:pt x="397" y="56"/>
                  </a:cubicBezTo>
                  <a:cubicBezTo>
                    <a:pt x="395" y="58"/>
                    <a:pt x="395" y="58"/>
                    <a:pt x="395" y="58"/>
                  </a:cubicBezTo>
                  <a:cubicBezTo>
                    <a:pt x="394" y="60"/>
                    <a:pt x="394" y="60"/>
                    <a:pt x="394" y="60"/>
                  </a:cubicBezTo>
                  <a:cubicBezTo>
                    <a:pt x="393" y="61"/>
                    <a:pt x="393" y="61"/>
                    <a:pt x="393" y="61"/>
                  </a:cubicBezTo>
                  <a:cubicBezTo>
                    <a:pt x="392" y="62"/>
                    <a:pt x="391" y="63"/>
                    <a:pt x="390" y="64"/>
                  </a:cubicBezTo>
                  <a:cubicBezTo>
                    <a:pt x="388" y="65"/>
                    <a:pt x="388" y="65"/>
                    <a:pt x="388" y="65"/>
                  </a:cubicBezTo>
                  <a:cubicBezTo>
                    <a:pt x="387" y="66"/>
                    <a:pt x="386" y="67"/>
                    <a:pt x="385" y="68"/>
                  </a:cubicBezTo>
                  <a:cubicBezTo>
                    <a:pt x="385" y="68"/>
                    <a:pt x="385" y="68"/>
                    <a:pt x="385" y="68"/>
                  </a:cubicBezTo>
                  <a:cubicBezTo>
                    <a:pt x="383" y="71"/>
                    <a:pt x="380" y="73"/>
                    <a:pt x="377" y="76"/>
                  </a:cubicBezTo>
                  <a:cubicBezTo>
                    <a:pt x="377" y="76"/>
                    <a:pt x="377" y="76"/>
                    <a:pt x="377" y="76"/>
                  </a:cubicBezTo>
                  <a:cubicBezTo>
                    <a:pt x="377" y="78"/>
                    <a:pt x="377" y="78"/>
                    <a:pt x="377" y="78"/>
                  </a:cubicBezTo>
                  <a:cubicBezTo>
                    <a:pt x="375" y="80"/>
                    <a:pt x="375" y="80"/>
                    <a:pt x="375" y="80"/>
                  </a:cubicBezTo>
                  <a:cubicBezTo>
                    <a:pt x="375" y="79"/>
                    <a:pt x="375" y="79"/>
                    <a:pt x="375" y="79"/>
                  </a:cubicBezTo>
                  <a:cubicBezTo>
                    <a:pt x="376" y="78"/>
                    <a:pt x="376" y="78"/>
                    <a:pt x="376" y="78"/>
                  </a:cubicBezTo>
                  <a:cubicBezTo>
                    <a:pt x="376" y="77"/>
                    <a:pt x="376" y="77"/>
                    <a:pt x="376" y="77"/>
                  </a:cubicBezTo>
                  <a:cubicBezTo>
                    <a:pt x="376" y="77"/>
                    <a:pt x="376" y="77"/>
                    <a:pt x="376" y="77"/>
                  </a:cubicBezTo>
                  <a:cubicBezTo>
                    <a:pt x="376" y="76"/>
                    <a:pt x="376" y="76"/>
                    <a:pt x="376" y="76"/>
                  </a:cubicBezTo>
                  <a:cubicBezTo>
                    <a:pt x="374" y="78"/>
                    <a:pt x="374" y="78"/>
                    <a:pt x="374" y="78"/>
                  </a:cubicBezTo>
                  <a:cubicBezTo>
                    <a:pt x="373" y="77"/>
                    <a:pt x="373" y="77"/>
                    <a:pt x="373" y="77"/>
                  </a:cubicBezTo>
                  <a:cubicBezTo>
                    <a:pt x="373" y="77"/>
                    <a:pt x="373" y="77"/>
                    <a:pt x="373" y="77"/>
                  </a:cubicBezTo>
                  <a:cubicBezTo>
                    <a:pt x="375" y="77"/>
                    <a:pt x="375" y="77"/>
                    <a:pt x="375" y="77"/>
                  </a:cubicBezTo>
                  <a:cubicBezTo>
                    <a:pt x="376" y="75"/>
                    <a:pt x="376" y="75"/>
                    <a:pt x="376" y="75"/>
                  </a:cubicBezTo>
                  <a:cubicBezTo>
                    <a:pt x="376" y="75"/>
                    <a:pt x="376" y="75"/>
                    <a:pt x="376" y="75"/>
                  </a:cubicBezTo>
                  <a:cubicBezTo>
                    <a:pt x="377" y="74"/>
                    <a:pt x="377" y="74"/>
                    <a:pt x="377" y="74"/>
                  </a:cubicBezTo>
                  <a:cubicBezTo>
                    <a:pt x="378" y="74"/>
                    <a:pt x="378" y="74"/>
                    <a:pt x="378" y="74"/>
                  </a:cubicBezTo>
                  <a:cubicBezTo>
                    <a:pt x="377" y="73"/>
                    <a:pt x="377" y="73"/>
                    <a:pt x="377" y="73"/>
                  </a:cubicBezTo>
                  <a:cubicBezTo>
                    <a:pt x="377" y="73"/>
                    <a:pt x="377" y="73"/>
                    <a:pt x="377" y="73"/>
                  </a:cubicBezTo>
                  <a:cubicBezTo>
                    <a:pt x="377" y="73"/>
                    <a:pt x="377" y="73"/>
                    <a:pt x="377" y="73"/>
                  </a:cubicBezTo>
                  <a:cubicBezTo>
                    <a:pt x="377" y="72"/>
                    <a:pt x="377" y="72"/>
                    <a:pt x="377" y="72"/>
                  </a:cubicBezTo>
                  <a:cubicBezTo>
                    <a:pt x="379" y="72"/>
                    <a:pt x="379" y="72"/>
                    <a:pt x="379" y="72"/>
                  </a:cubicBezTo>
                  <a:cubicBezTo>
                    <a:pt x="380" y="72"/>
                    <a:pt x="380" y="72"/>
                    <a:pt x="380" y="72"/>
                  </a:cubicBezTo>
                  <a:cubicBezTo>
                    <a:pt x="380" y="71"/>
                    <a:pt x="380" y="71"/>
                    <a:pt x="380" y="71"/>
                  </a:cubicBezTo>
                  <a:cubicBezTo>
                    <a:pt x="380" y="71"/>
                    <a:pt x="380" y="71"/>
                    <a:pt x="380" y="71"/>
                  </a:cubicBezTo>
                  <a:cubicBezTo>
                    <a:pt x="380" y="71"/>
                    <a:pt x="380" y="71"/>
                    <a:pt x="380" y="71"/>
                  </a:cubicBezTo>
                  <a:cubicBezTo>
                    <a:pt x="381" y="70"/>
                    <a:pt x="381" y="70"/>
                    <a:pt x="381" y="70"/>
                  </a:cubicBezTo>
                  <a:cubicBezTo>
                    <a:pt x="381" y="70"/>
                    <a:pt x="381" y="70"/>
                    <a:pt x="381" y="70"/>
                  </a:cubicBezTo>
                  <a:cubicBezTo>
                    <a:pt x="381" y="70"/>
                    <a:pt x="381" y="70"/>
                    <a:pt x="381" y="70"/>
                  </a:cubicBezTo>
                  <a:cubicBezTo>
                    <a:pt x="382" y="70"/>
                    <a:pt x="382" y="70"/>
                    <a:pt x="382" y="70"/>
                  </a:cubicBezTo>
                  <a:cubicBezTo>
                    <a:pt x="383" y="68"/>
                    <a:pt x="383" y="68"/>
                    <a:pt x="383" y="68"/>
                  </a:cubicBezTo>
                  <a:cubicBezTo>
                    <a:pt x="383" y="68"/>
                    <a:pt x="383" y="68"/>
                    <a:pt x="383" y="68"/>
                  </a:cubicBezTo>
                  <a:cubicBezTo>
                    <a:pt x="383" y="67"/>
                    <a:pt x="383" y="67"/>
                    <a:pt x="383" y="67"/>
                  </a:cubicBezTo>
                  <a:cubicBezTo>
                    <a:pt x="385" y="65"/>
                    <a:pt x="386" y="64"/>
                    <a:pt x="387" y="63"/>
                  </a:cubicBezTo>
                  <a:cubicBezTo>
                    <a:pt x="388" y="62"/>
                    <a:pt x="388" y="62"/>
                    <a:pt x="388" y="62"/>
                  </a:cubicBezTo>
                  <a:cubicBezTo>
                    <a:pt x="388" y="61"/>
                    <a:pt x="388" y="61"/>
                    <a:pt x="388" y="61"/>
                  </a:cubicBezTo>
                  <a:cubicBezTo>
                    <a:pt x="390" y="59"/>
                    <a:pt x="390" y="59"/>
                    <a:pt x="390" y="59"/>
                  </a:cubicBezTo>
                  <a:cubicBezTo>
                    <a:pt x="390" y="59"/>
                    <a:pt x="390" y="59"/>
                    <a:pt x="390" y="59"/>
                  </a:cubicBezTo>
                  <a:cubicBezTo>
                    <a:pt x="389" y="58"/>
                    <a:pt x="389" y="58"/>
                    <a:pt x="389" y="58"/>
                  </a:cubicBezTo>
                  <a:cubicBezTo>
                    <a:pt x="388" y="58"/>
                    <a:pt x="387" y="58"/>
                    <a:pt x="385" y="58"/>
                  </a:cubicBezTo>
                  <a:cubicBezTo>
                    <a:pt x="383" y="59"/>
                    <a:pt x="381" y="61"/>
                    <a:pt x="379" y="62"/>
                  </a:cubicBezTo>
                  <a:cubicBezTo>
                    <a:pt x="377" y="61"/>
                    <a:pt x="377" y="61"/>
                    <a:pt x="377" y="61"/>
                  </a:cubicBezTo>
                  <a:cubicBezTo>
                    <a:pt x="377" y="61"/>
                    <a:pt x="377" y="61"/>
                    <a:pt x="377" y="61"/>
                  </a:cubicBezTo>
                  <a:cubicBezTo>
                    <a:pt x="380" y="61"/>
                    <a:pt x="380" y="61"/>
                    <a:pt x="380" y="61"/>
                  </a:cubicBezTo>
                  <a:cubicBezTo>
                    <a:pt x="379" y="60"/>
                    <a:pt x="379" y="60"/>
                    <a:pt x="379" y="60"/>
                  </a:cubicBezTo>
                  <a:cubicBezTo>
                    <a:pt x="377" y="59"/>
                    <a:pt x="375" y="57"/>
                    <a:pt x="373" y="56"/>
                  </a:cubicBezTo>
                  <a:cubicBezTo>
                    <a:pt x="372" y="55"/>
                    <a:pt x="372" y="55"/>
                    <a:pt x="372" y="55"/>
                  </a:cubicBezTo>
                  <a:cubicBezTo>
                    <a:pt x="375" y="57"/>
                    <a:pt x="378" y="58"/>
                    <a:pt x="380" y="60"/>
                  </a:cubicBezTo>
                  <a:cubicBezTo>
                    <a:pt x="381" y="59"/>
                    <a:pt x="382" y="58"/>
                    <a:pt x="383" y="58"/>
                  </a:cubicBezTo>
                  <a:cubicBezTo>
                    <a:pt x="385" y="57"/>
                    <a:pt x="387" y="56"/>
                    <a:pt x="388" y="55"/>
                  </a:cubicBezTo>
                  <a:cubicBezTo>
                    <a:pt x="390" y="54"/>
                    <a:pt x="390" y="54"/>
                    <a:pt x="390" y="54"/>
                  </a:cubicBezTo>
                  <a:cubicBezTo>
                    <a:pt x="391" y="54"/>
                    <a:pt x="391" y="54"/>
                    <a:pt x="391" y="54"/>
                  </a:cubicBezTo>
                  <a:cubicBezTo>
                    <a:pt x="392" y="52"/>
                    <a:pt x="392" y="52"/>
                    <a:pt x="392" y="52"/>
                  </a:cubicBezTo>
                  <a:cubicBezTo>
                    <a:pt x="392" y="52"/>
                    <a:pt x="392" y="52"/>
                    <a:pt x="392" y="52"/>
                  </a:cubicBezTo>
                  <a:cubicBezTo>
                    <a:pt x="392" y="53"/>
                    <a:pt x="392" y="53"/>
                    <a:pt x="392" y="53"/>
                  </a:cubicBezTo>
                  <a:cubicBezTo>
                    <a:pt x="393" y="53"/>
                    <a:pt x="393" y="53"/>
                    <a:pt x="393" y="53"/>
                  </a:cubicBezTo>
                  <a:cubicBezTo>
                    <a:pt x="395" y="50"/>
                    <a:pt x="395" y="50"/>
                    <a:pt x="395" y="50"/>
                  </a:cubicBezTo>
                  <a:cubicBezTo>
                    <a:pt x="395" y="50"/>
                    <a:pt x="395" y="50"/>
                    <a:pt x="395" y="50"/>
                  </a:cubicBezTo>
                  <a:cubicBezTo>
                    <a:pt x="393" y="51"/>
                    <a:pt x="393" y="51"/>
                    <a:pt x="393" y="51"/>
                  </a:cubicBezTo>
                  <a:cubicBezTo>
                    <a:pt x="392" y="51"/>
                    <a:pt x="392" y="51"/>
                    <a:pt x="392" y="51"/>
                  </a:cubicBezTo>
                  <a:cubicBezTo>
                    <a:pt x="391" y="51"/>
                    <a:pt x="391" y="51"/>
                    <a:pt x="391" y="51"/>
                  </a:cubicBezTo>
                  <a:cubicBezTo>
                    <a:pt x="391" y="51"/>
                    <a:pt x="391" y="51"/>
                    <a:pt x="391" y="51"/>
                  </a:cubicBezTo>
                  <a:cubicBezTo>
                    <a:pt x="392" y="50"/>
                    <a:pt x="393" y="49"/>
                    <a:pt x="394" y="48"/>
                  </a:cubicBezTo>
                  <a:cubicBezTo>
                    <a:pt x="394" y="48"/>
                    <a:pt x="394" y="48"/>
                    <a:pt x="394" y="48"/>
                  </a:cubicBezTo>
                  <a:cubicBezTo>
                    <a:pt x="394" y="48"/>
                    <a:pt x="394" y="48"/>
                    <a:pt x="394" y="48"/>
                  </a:cubicBezTo>
                  <a:cubicBezTo>
                    <a:pt x="394" y="47"/>
                    <a:pt x="394" y="47"/>
                    <a:pt x="394" y="47"/>
                  </a:cubicBezTo>
                  <a:cubicBezTo>
                    <a:pt x="394" y="47"/>
                    <a:pt x="394" y="47"/>
                    <a:pt x="394" y="47"/>
                  </a:cubicBezTo>
                  <a:cubicBezTo>
                    <a:pt x="394" y="47"/>
                    <a:pt x="394" y="47"/>
                    <a:pt x="394" y="47"/>
                  </a:cubicBezTo>
                  <a:cubicBezTo>
                    <a:pt x="396" y="47"/>
                    <a:pt x="396" y="47"/>
                    <a:pt x="396" y="47"/>
                  </a:cubicBezTo>
                  <a:cubicBezTo>
                    <a:pt x="396" y="47"/>
                    <a:pt x="396" y="47"/>
                    <a:pt x="396" y="47"/>
                  </a:cubicBezTo>
                  <a:cubicBezTo>
                    <a:pt x="396" y="47"/>
                    <a:pt x="396" y="47"/>
                    <a:pt x="396" y="47"/>
                  </a:cubicBezTo>
                  <a:cubicBezTo>
                    <a:pt x="397" y="47"/>
                    <a:pt x="397" y="47"/>
                    <a:pt x="397" y="47"/>
                  </a:cubicBezTo>
                  <a:cubicBezTo>
                    <a:pt x="400" y="47"/>
                    <a:pt x="400" y="47"/>
                    <a:pt x="400" y="47"/>
                  </a:cubicBezTo>
                  <a:cubicBezTo>
                    <a:pt x="400" y="46"/>
                    <a:pt x="400" y="46"/>
                    <a:pt x="400" y="46"/>
                  </a:cubicBezTo>
                  <a:cubicBezTo>
                    <a:pt x="400" y="46"/>
                    <a:pt x="400" y="46"/>
                    <a:pt x="400" y="46"/>
                  </a:cubicBezTo>
                  <a:cubicBezTo>
                    <a:pt x="400" y="45"/>
                    <a:pt x="400" y="45"/>
                    <a:pt x="400" y="45"/>
                  </a:cubicBezTo>
                  <a:cubicBezTo>
                    <a:pt x="400" y="45"/>
                    <a:pt x="400" y="45"/>
                    <a:pt x="400" y="45"/>
                  </a:cubicBezTo>
                  <a:cubicBezTo>
                    <a:pt x="399" y="43"/>
                    <a:pt x="399" y="43"/>
                    <a:pt x="399" y="43"/>
                  </a:cubicBezTo>
                  <a:cubicBezTo>
                    <a:pt x="398" y="43"/>
                    <a:pt x="398" y="43"/>
                    <a:pt x="398" y="43"/>
                  </a:cubicBezTo>
                  <a:cubicBezTo>
                    <a:pt x="399" y="43"/>
                    <a:pt x="399" y="43"/>
                    <a:pt x="399" y="43"/>
                  </a:cubicBezTo>
                  <a:cubicBezTo>
                    <a:pt x="400" y="43"/>
                    <a:pt x="400" y="43"/>
                    <a:pt x="400" y="43"/>
                  </a:cubicBezTo>
                  <a:cubicBezTo>
                    <a:pt x="401" y="43"/>
                    <a:pt x="401" y="43"/>
                    <a:pt x="401" y="43"/>
                  </a:cubicBezTo>
                  <a:cubicBezTo>
                    <a:pt x="402" y="41"/>
                    <a:pt x="403" y="39"/>
                    <a:pt x="404" y="37"/>
                  </a:cubicBezTo>
                  <a:cubicBezTo>
                    <a:pt x="404" y="37"/>
                    <a:pt x="404" y="37"/>
                    <a:pt x="404" y="37"/>
                  </a:cubicBezTo>
                  <a:cubicBezTo>
                    <a:pt x="404" y="37"/>
                    <a:pt x="404" y="37"/>
                    <a:pt x="404" y="37"/>
                  </a:cubicBezTo>
                  <a:cubicBezTo>
                    <a:pt x="405" y="36"/>
                    <a:pt x="406" y="35"/>
                    <a:pt x="406" y="33"/>
                  </a:cubicBezTo>
                  <a:cubicBezTo>
                    <a:pt x="406" y="33"/>
                    <a:pt x="406" y="33"/>
                    <a:pt x="406" y="33"/>
                  </a:cubicBezTo>
                  <a:cubicBezTo>
                    <a:pt x="406" y="33"/>
                    <a:pt x="406" y="33"/>
                    <a:pt x="406" y="33"/>
                  </a:cubicBezTo>
                  <a:cubicBezTo>
                    <a:pt x="406" y="32"/>
                    <a:pt x="406" y="32"/>
                    <a:pt x="406" y="32"/>
                  </a:cubicBezTo>
                  <a:cubicBezTo>
                    <a:pt x="406" y="32"/>
                    <a:pt x="406" y="32"/>
                    <a:pt x="406" y="32"/>
                  </a:cubicBezTo>
                  <a:cubicBezTo>
                    <a:pt x="406" y="32"/>
                    <a:pt x="406" y="32"/>
                    <a:pt x="406" y="32"/>
                  </a:cubicBezTo>
                  <a:cubicBezTo>
                    <a:pt x="406" y="32"/>
                    <a:pt x="406" y="32"/>
                    <a:pt x="406" y="32"/>
                  </a:cubicBezTo>
                  <a:cubicBezTo>
                    <a:pt x="407" y="31"/>
                    <a:pt x="407" y="31"/>
                    <a:pt x="407" y="31"/>
                  </a:cubicBezTo>
                  <a:cubicBezTo>
                    <a:pt x="407" y="30"/>
                    <a:pt x="407" y="30"/>
                    <a:pt x="407" y="30"/>
                  </a:cubicBezTo>
                  <a:cubicBezTo>
                    <a:pt x="408" y="29"/>
                    <a:pt x="408" y="29"/>
                    <a:pt x="408" y="29"/>
                  </a:cubicBezTo>
                  <a:cubicBezTo>
                    <a:pt x="408" y="28"/>
                    <a:pt x="408" y="28"/>
                    <a:pt x="408" y="28"/>
                  </a:cubicBezTo>
                  <a:cubicBezTo>
                    <a:pt x="408" y="27"/>
                    <a:pt x="408" y="27"/>
                    <a:pt x="408" y="27"/>
                  </a:cubicBezTo>
                  <a:cubicBezTo>
                    <a:pt x="408" y="27"/>
                    <a:pt x="408" y="27"/>
                    <a:pt x="408" y="27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7" y="27"/>
                    <a:pt x="407" y="27"/>
                    <a:pt x="407" y="27"/>
                  </a:cubicBezTo>
                  <a:cubicBezTo>
                    <a:pt x="408" y="25"/>
                    <a:pt x="409" y="24"/>
                    <a:pt x="410" y="23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10" y="21"/>
                    <a:pt x="410" y="21"/>
                    <a:pt x="410" y="21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09" y="18"/>
                    <a:pt x="409" y="18"/>
                    <a:pt x="409" y="18"/>
                  </a:cubicBezTo>
                  <a:cubicBezTo>
                    <a:pt x="409" y="17"/>
                    <a:pt x="409" y="17"/>
                    <a:pt x="409" y="17"/>
                  </a:cubicBezTo>
                  <a:cubicBezTo>
                    <a:pt x="408" y="16"/>
                    <a:pt x="408" y="16"/>
                    <a:pt x="408" y="16"/>
                  </a:cubicBezTo>
                  <a:cubicBezTo>
                    <a:pt x="408" y="15"/>
                    <a:pt x="408" y="15"/>
                    <a:pt x="408" y="15"/>
                  </a:cubicBezTo>
                  <a:cubicBezTo>
                    <a:pt x="406" y="13"/>
                    <a:pt x="406" y="13"/>
                    <a:pt x="406" y="13"/>
                  </a:cubicBezTo>
                  <a:cubicBezTo>
                    <a:pt x="404" y="12"/>
                    <a:pt x="404" y="12"/>
                    <a:pt x="404" y="12"/>
                  </a:cubicBezTo>
                  <a:cubicBezTo>
                    <a:pt x="404" y="12"/>
                    <a:pt x="404" y="12"/>
                    <a:pt x="404" y="12"/>
                  </a:cubicBezTo>
                  <a:cubicBezTo>
                    <a:pt x="403" y="12"/>
                    <a:pt x="402" y="13"/>
                    <a:pt x="401" y="13"/>
                  </a:cubicBezTo>
                  <a:cubicBezTo>
                    <a:pt x="401" y="12"/>
                    <a:pt x="401" y="12"/>
                    <a:pt x="401" y="12"/>
                  </a:cubicBezTo>
                  <a:cubicBezTo>
                    <a:pt x="401" y="12"/>
                    <a:pt x="401" y="12"/>
                    <a:pt x="401" y="12"/>
                  </a:cubicBezTo>
                  <a:cubicBezTo>
                    <a:pt x="400" y="13"/>
                    <a:pt x="400" y="13"/>
                    <a:pt x="400" y="13"/>
                  </a:cubicBezTo>
                  <a:cubicBezTo>
                    <a:pt x="400" y="13"/>
                    <a:pt x="400" y="13"/>
                    <a:pt x="400" y="13"/>
                  </a:cubicBezTo>
                  <a:cubicBezTo>
                    <a:pt x="401" y="13"/>
                    <a:pt x="401" y="13"/>
                    <a:pt x="401" y="13"/>
                  </a:cubicBezTo>
                  <a:cubicBezTo>
                    <a:pt x="401" y="13"/>
                    <a:pt x="401" y="13"/>
                    <a:pt x="401" y="13"/>
                  </a:cubicBezTo>
                  <a:cubicBezTo>
                    <a:pt x="400" y="14"/>
                    <a:pt x="400" y="14"/>
                    <a:pt x="400" y="14"/>
                  </a:cubicBezTo>
                  <a:cubicBezTo>
                    <a:pt x="400" y="13"/>
                    <a:pt x="400" y="13"/>
                    <a:pt x="400" y="13"/>
                  </a:cubicBezTo>
                  <a:cubicBezTo>
                    <a:pt x="400" y="13"/>
                    <a:pt x="400" y="13"/>
                    <a:pt x="400" y="13"/>
                  </a:cubicBezTo>
                  <a:cubicBezTo>
                    <a:pt x="400" y="13"/>
                    <a:pt x="400" y="13"/>
                    <a:pt x="400" y="13"/>
                  </a:cubicBezTo>
                  <a:cubicBezTo>
                    <a:pt x="400" y="13"/>
                    <a:pt x="400" y="13"/>
                    <a:pt x="400" y="13"/>
                  </a:cubicBezTo>
                  <a:cubicBezTo>
                    <a:pt x="400" y="12"/>
                    <a:pt x="400" y="12"/>
                    <a:pt x="400" y="12"/>
                  </a:cubicBezTo>
                  <a:cubicBezTo>
                    <a:pt x="401" y="12"/>
                    <a:pt x="401" y="12"/>
                    <a:pt x="401" y="12"/>
                  </a:cubicBezTo>
                  <a:cubicBezTo>
                    <a:pt x="400" y="12"/>
                    <a:pt x="400" y="12"/>
                    <a:pt x="400" y="12"/>
                  </a:cubicBezTo>
                  <a:cubicBezTo>
                    <a:pt x="400" y="12"/>
                    <a:pt x="399" y="12"/>
                    <a:pt x="398" y="13"/>
                  </a:cubicBezTo>
                  <a:cubicBezTo>
                    <a:pt x="398" y="13"/>
                    <a:pt x="398" y="13"/>
                    <a:pt x="398" y="13"/>
                  </a:cubicBezTo>
                  <a:cubicBezTo>
                    <a:pt x="398" y="14"/>
                    <a:pt x="398" y="14"/>
                    <a:pt x="398" y="14"/>
                  </a:cubicBezTo>
                  <a:cubicBezTo>
                    <a:pt x="398" y="14"/>
                    <a:pt x="398" y="14"/>
                    <a:pt x="398" y="14"/>
                  </a:cubicBezTo>
                  <a:cubicBezTo>
                    <a:pt x="398" y="14"/>
                    <a:pt x="398" y="14"/>
                    <a:pt x="398" y="14"/>
                  </a:cubicBezTo>
                  <a:cubicBezTo>
                    <a:pt x="398" y="14"/>
                    <a:pt x="398" y="14"/>
                    <a:pt x="398" y="14"/>
                  </a:cubicBezTo>
                  <a:cubicBezTo>
                    <a:pt x="398" y="14"/>
                    <a:pt x="398" y="14"/>
                    <a:pt x="398" y="14"/>
                  </a:cubicBezTo>
                  <a:cubicBezTo>
                    <a:pt x="398" y="14"/>
                    <a:pt x="398" y="14"/>
                    <a:pt x="398" y="14"/>
                  </a:cubicBezTo>
                  <a:cubicBezTo>
                    <a:pt x="398" y="14"/>
                    <a:pt x="398" y="14"/>
                    <a:pt x="398" y="14"/>
                  </a:cubicBezTo>
                  <a:cubicBezTo>
                    <a:pt x="397" y="13"/>
                    <a:pt x="397" y="13"/>
                    <a:pt x="397" y="13"/>
                  </a:cubicBezTo>
                  <a:cubicBezTo>
                    <a:pt x="397" y="13"/>
                    <a:pt x="397" y="13"/>
                    <a:pt x="397" y="13"/>
                  </a:cubicBezTo>
                  <a:cubicBezTo>
                    <a:pt x="397" y="13"/>
                    <a:pt x="397" y="13"/>
                    <a:pt x="397" y="13"/>
                  </a:cubicBezTo>
                  <a:cubicBezTo>
                    <a:pt x="397" y="13"/>
                    <a:pt x="397" y="13"/>
                    <a:pt x="397" y="13"/>
                  </a:cubicBezTo>
                  <a:cubicBezTo>
                    <a:pt x="397" y="14"/>
                    <a:pt x="397" y="14"/>
                    <a:pt x="397" y="14"/>
                  </a:cubicBezTo>
                  <a:cubicBezTo>
                    <a:pt x="397" y="15"/>
                    <a:pt x="397" y="15"/>
                    <a:pt x="397" y="15"/>
                  </a:cubicBezTo>
                  <a:cubicBezTo>
                    <a:pt x="397" y="16"/>
                    <a:pt x="397" y="16"/>
                    <a:pt x="397" y="16"/>
                  </a:cubicBezTo>
                  <a:cubicBezTo>
                    <a:pt x="396" y="17"/>
                    <a:pt x="396" y="17"/>
                    <a:pt x="396" y="17"/>
                  </a:cubicBezTo>
                  <a:cubicBezTo>
                    <a:pt x="395" y="17"/>
                    <a:pt x="395" y="17"/>
                    <a:pt x="395" y="17"/>
                  </a:cubicBezTo>
                  <a:cubicBezTo>
                    <a:pt x="396" y="16"/>
                    <a:pt x="396" y="16"/>
                    <a:pt x="396" y="16"/>
                  </a:cubicBezTo>
                  <a:cubicBezTo>
                    <a:pt x="397" y="16"/>
                    <a:pt x="397" y="16"/>
                    <a:pt x="397" y="16"/>
                  </a:cubicBezTo>
                  <a:cubicBezTo>
                    <a:pt x="396" y="15"/>
                    <a:pt x="396" y="15"/>
                    <a:pt x="396" y="15"/>
                  </a:cubicBezTo>
                  <a:cubicBezTo>
                    <a:pt x="396" y="15"/>
                    <a:pt x="396" y="15"/>
                    <a:pt x="396" y="15"/>
                  </a:cubicBezTo>
                  <a:cubicBezTo>
                    <a:pt x="396" y="15"/>
                    <a:pt x="396" y="15"/>
                    <a:pt x="396" y="15"/>
                  </a:cubicBezTo>
                  <a:cubicBezTo>
                    <a:pt x="396" y="15"/>
                    <a:pt x="396" y="15"/>
                    <a:pt x="396" y="15"/>
                  </a:cubicBezTo>
                  <a:cubicBezTo>
                    <a:pt x="396" y="15"/>
                    <a:pt x="396" y="15"/>
                    <a:pt x="396" y="15"/>
                  </a:cubicBezTo>
                  <a:cubicBezTo>
                    <a:pt x="396" y="14"/>
                    <a:pt x="396" y="14"/>
                    <a:pt x="396" y="14"/>
                  </a:cubicBezTo>
                  <a:cubicBezTo>
                    <a:pt x="396" y="14"/>
                    <a:pt x="396" y="14"/>
                    <a:pt x="396" y="14"/>
                  </a:cubicBezTo>
                  <a:cubicBezTo>
                    <a:pt x="396" y="13"/>
                    <a:pt x="396" y="13"/>
                    <a:pt x="396" y="13"/>
                  </a:cubicBezTo>
                  <a:cubicBezTo>
                    <a:pt x="396" y="13"/>
                    <a:pt x="396" y="13"/>
                    <a:pt x="396" y="13"/>
                  </a:cubicBezTo>
                  <a:cubicBezTo>
                    <a:pt x="396" y="13"/>
                    <a:pt x="396" y="13"/>
                    <a:pt x="396" y="13"/>
                  </a:cubicBezTo>
                  <a:cubicBezTo>
                    <a:pt x="396" y="12"/>
                    <a:pt x="396" y="12"/>
                    <a:pt x="396" y="12"/>
                  </a:cubicBezTo>
                  <a:cubicBezTo>
                    <a:pt x="396" y="12"/>
                    <a:pt x="396" y="12"/>
                    <a:pt x="396" y="12"/>
                  </a:cubicBezTo>
                  <a:cubicBezTo>
                    <a:pt x="396" y="11"/>
                    <a:pt x="396" y="11"/>
                    <a:pt x="396" y="11"/>
                  </a:cubicBezTo>
                  <a:cubicBezTo>
                    <a:pt x="396" y="11"/>
                    <a:pt x="396" y="11"/>
                    <a:pt x="396" y="11"/>
                  </a:cubicBezTo>
                  <a:cubicBezTo>
                    <a:pt x="396" y="10"/>
                    <a:pt x="396" y="10"/>
                    <a:pt x="396" y="10"/>
                  </a:cubicBezTo>
                  <a:cubicBezTo>
                    <a:pt x="393" y="10"/>
                    <a:pt x="393" y="10"/>
                    <a:pt x="393" y="10"/>
                  </a:cubicBezTo>
                  <a:cubicBezTo>
                    <a:pt x="393" y="10"/>
                    <a:pt x="393" y="10"/>
                    <a:pt x="393" y="10"/>
                  </a:cubicBezTo>
                  <a:cubicBezTo>
                    <a:pt x="393" y="10"/>
                    <a:pt x="393" y="10"/>
                    <a:pt x="393" y="10"/>
                  </a:cubicBezTo>
                  <a:cubicBezTo>
                    <a:pt x="393" y="10"/>
                    <a:pt x="393" y="10"/>
                    <a:pt x="393" y="10"/>
                  </a:cubicBezTo>
                  <a:cubicBezTo>
                    <a:pt x="393" y="9"/>
                    <a:pt x="393" y="9"/>
                    <a:pt x="393" y="9"/>
                  </a:cubicBezTo>
                  <a:cubicBezTo>
                    <a:pt x="393" y="8"/>
                    <a:pt x="393" y="8"/>
                    <a:pt x="393" y="8"/>
                  </a:cubicBezTo>
                  <a:cubicBezTo>
                    <a:pt x="392" y="8"/>
                    <a:pt x="392" y="8"/>
                    <a:pt x="392" y="8"/>
                  </a:cubicBezTo>
                  <a:cubicBezTo>
                    <a:pt x="392" y="8"/>
                    <a:pt x="392" y="8"/>
                    <a:pt x="392" y="8"/>
                  </a:cubicBezTo>
                  <a:cubicBezTo>
                    <a:pt x="392" y="8"/>
                    <a:pt x="392" y="8"/>
                    <a:pt x="392" y="8"/>
                  </a:cubicBezTo>
                  <a:cubicBezTo>
                    <a:pt x="391" y="8"/>
                    <a:pt x="391" y="8"/>
                    <a:pt x="391" y="8"/>
                  </a:cubicBezTo>
                  <a:cubicBezTo>
                    <a:pt x="391" y="8"/>
                    <a:pt x="391" y="8"/>
                    <a:pt x="391" y="8"/>
                  </a:cubicBezTo>
                  <a:cubicBezTo>
                    <a:pt x="391" y="8"/>
                    <a:pt x="391" y="8"/>
                    <a:pt x="391" y="8"/>
                  </a:cubicBezTo>
                  <a:cubicBezTo>
                    <a:pt x="391" y="7"/>
                    <a:pt x="391" y="7"/>
                    <a:pt x="391" y="7"/>
                  </a:cubicBezTo>
                  <a:cubicBezTo>
                    <a:pt x="391" y="7"/>
                    <a:pt x="391" y="7"/>
                    <a:pt x="391" y="7"/>
                  </a:cubicBezTo>
                  <a:cubicBezTo>
                    <a:pt x="391" y="7"/>
                    <a:pt x="391" y="7"/>
                    <a:pt x="391" y="7"/>
                  </a:cubicBezTo>
                  <a:cubicBezTo>
                    <a:pt x="390" y="7"/>
                    <a:pt x="390" y="7"/>
                    <a:pt x="390" y="7"/>
                  </a:cubicBezTo>
                  <a:cubicBezTo>
                    <a:pt x="389" y="7"/>
                    <a:pt x="389" y="7"/>
                    <a:pt x="389" y="7"/>
                  </a:cubicBezTo>
                  <a:cubicBezTo>
                    <a:pt x="391" y="5"/>
                    <a:pt x="391" y="5"/>
                    <a:pt x="391" y="5"/>
                  </a:cubicBezTo>
                  <a:cubicBezTo>
                    <a:pt x="391" y="5"/>
                    <a:pt x="391" y="5"/>
                    <a:pt x="391" y="5"/>
                  </a:cubicBezTo>
                  <a:cubicBezTo>
                    <a:pt x="391" y="4"/>
                    <a:pt x="391" y="4"/>
                    <a:pt x="391" y="4"/>
                  </a:cubicBezTo>
                  <a:cubicBezTo>
                    <a:pt x="391" y="4"/>
                    <a:pt x="391" y="4"/>
                    <a:pt x="391" y="4"/>
                  </a:cubicBezTo>
                  <a:cubicBezTo>
                    <a:pt x="391" y="3"/>
                    <a:pt x="391" y="3"/>
                    <a:pt x="391" y="3"/>
                  </a:cubicBezTo>
                  <a:cubicBezTo>
                    <a:pt x="391" y="3"/>
                    <a:pt x="391" y="3"/>
                    <a:pt x="391" y="3"/>
                  </a:cubicBezTo>
                  <a:cubicBezTo>
                    <a:pt x="390" y="3"/>
                    <a:pt x="390" y="3"/>
                    <a:pt x="390" y="3"/>
                  </a:cubicBezTo>
                  <a:cubicBezTo>
                    <a:pt x="390" y="2"/>
                    <a:pt x="390" y="2"/>
                    <a:pt x="390" y="2"/>
                  </a:cubicBezTo>
                  <a:cubicBezTo>
                    <a:pt x="390" y="2"/>
                    <a:pt x="390" y="2"/>
                    <a:pt x="390" y="2"/>
                  </a:cubicBezTo>
                  <a:cubicBezTo>
                    <a:pt x="389" y="2"/>
                    <a:pt x="387" y="2"/>
                    <a:pt x="386" y="3"/>
                  </a:cubicBezTo>
                  <a:cubicBezTo>
                    <a:pt x="386" y="5"/>
                    <a:pt x="386" y="5"/>
                    <a:pt x="386" y="5"/>
                  </a:cubicBezTo>
                  <a:cubicBezTo>
                    <a:pt x="385" y="5"/>
                    <a:pt x="385" y="5"/>
                    <a:pt x="385" y="5"/>
                  </a:cubicBezTo>
                  <a:cubicBezTo>
                    <a:pt x="385" y="5"/>
                    <a:pt x="385" y="5"/>
                    <a:pt x="385" y="5"/>
                  </a:cubicBezTo>
                  <a:cubicBezTo>
                    <a:pt x="386" y="5"/>
                    <a:pt x="386" y="5"/>
                    <a:pt x="386" y="5"/>
                  </a:cubicBezTo>
                  <a:cubicBezTo>
                    <a:pt x="386" y="6"/>
                    <a:pt x="386" y="6"/>
                    <a:pt x="386" y="6"/>
                  </a:cubicBezTo>
                  <a:cubicBezTo>
                    <a:pt x="386" y="6"/>
                    <a:pt x="386" y="6"/>
                    <a:pt x="386" y="6"/>
                  </a:cubicBezTo>
                  <a:cubicBezTo>
                    <a:pt x="386" y="6"/>
                    <a:pt x="386" y="6"/>
                    <a:pt x="386" y="6"/>
                  </a:cubicBezTo>
                  <a:cubicBezTo>
                    <a:pt x="385" y="6"/>
                    <a:pt x="385" y="6"/>
                    <a:pt x="385" y="6"/>
                  </a:cubicBezTo>
                  <a:cubicBezTo>
                    <a:pt x="385" y="5"/>
                    <a:pt x="385" y="5"/>
                    <a:pt x="385" y="5"/>
                  </a:cubicBezTo>
                  <a:cubicBezTo>
                    <a:pt x="384" y="5"/>
                    <a:pt x="384" y="5"/>
                    <a:pt x="384" y="5"/>
                  </a:cubicBezTo>
                  <a:cubicBezTo>
                    <a:pt x="383" y="4"/>
                    <a:pt x="383" y="4"/>
                    <a:pt x="383" y="4"/>
                  </a:cubicBezTo>
                  <a:cubicBezTo>
                    <a:pt x="383" y="3"/>
                    <a:pt x="383" y="3"/>
                    <a:pt x="383" y="3"/>
                  </a:cubicBezTo>
                  <a:cubicBezTo>
                    <a:pt x="383" y="3"/>
                    <a:pt x="383" y="3"/>
                    <a:pt x="383" y="3"/>
                  </a:cubicBezTo>
                  <a:cubicBezTo>
                    <a:pt x="382" y="3"/>
                    <a:pt x="382" y="3"/>
                    <a:pt x="382" y="3"/>
                  </a:cubicBezTo>
                  <a:cubicBezTo>
                    <a:pt x="382" y="3"/>
                    <a:pt x="382" y="3"/>
                    <a:pt x="382" y="3"/>
                  </a:cubicBezTo>
                  <a:cubicBezTo>
                    <a:pt x="382" y="2"/>
                    <a:pt x="382" y="2"/>
                    <a:pt x="382" y="2"/>
                  </a:cubicBezTo>
                  <a:cubicBezTo>
                    <a:pt x="383" y="2"/>
                    <a:pt x="383" y="2"/>
                    <a:pt x="383" y="2"/>
                  </a:cubicBezTo>
                  <a:cubicBezTo>
                    <a:pt x="383" y="2"/>
                    <a:pt x="383" y="2"/>
                    <a:pt x="383" y="2"/>
                  </a:cubicBezTo>
                  <a:cubicBezTo>
                    <a:pt x="383" y="1"/>
                    <a:pt x="383" y="1"/>
                    <a:pt x="383" y="1"/>
                  </a:cubicBezTo>
                  <a:cubicBezTo>
                    <a:pt x="382" y="1"/>
                    <a:pt x="382" y="1"/>
                    <a:pt x="382" y="1"/>
                  </a:cubicBezTo>
                  <a:cubicBezTo>
                    <a:pt x="380" y="2"/>
                    <a:pt x="380" y="2"/>
                    <a:pt x="380" y="2"/>
                  </a:cubicBezTo>
                  <a:cubicBezTo>
                    <a:pt x="380" y="3"/>
                    <a:pt x="380" y="3"/>
                    <a:pt x="380" y="3"/>
                  </a:cubicBezTo>
                  <a:cubicBezTo>
                    <a:pt x="380" y="3"/>
                    <a:pt x="380" y="3"/>
                    <a:pt x="380" y="3"/>
                  </a:cubicBezTo>
                  <a:cubicBezTo>
                    <a:pt x="380" y="3"/>
                    <a:pt x="380" y="3"/>
                    <a:pt x="380" y="3"/>
                  </a:cubicBezTo>
                  <a:cubicBezTo>
                    <a:pt x="380" y="4"/>
                    <a:pt x="380" y="4"/>
                    <a:pt x="380" y="4"/>
                  </a:cubicBezTo>
                  <a:cubicBezTo>
                    <a:pt x="381" y="3"/>
                    <a:pt x="381" y="3"/>
                    <a:pt x="381" y="3"/>
                  </a:cubicBezTo>
                  <a:cubicBezTo>
                    <a:pt x="381" y="4"/>
                    <a:pt x="381" y="4"/>
                    <a:pt x="381" y="4"/>
                  </a:cubicBezTo>
                  <a:cubicBezTo>
                    <a:pt x="381" y="4"/>
                    <a:pt x="381" y="4"/>
                    <a:pt x="381" y="4"/>
                  </a:cubicBezTo>
                  <a:cubicBezTo>
                    <a:pt x="381" y="4"/>
                    <a:pt x="381" y="4"/>
                    <a:pt x="381" y="4"/>
                  </a:cubicBezTo>
                  <a:cubicBezTo>
                    <a:pt x="381" y="6"/>
                    <a:pt x="381" y="6"/>
                    <a:pt x="381" y="6"/>
                  </a:cubicBezTo>
                  <a:cubicBezTo>
                    <a:pt x="380" y="6"/>
                    <a:pt x="380" y="6"/>
                    <a:pt x="380" y="6"/>
                  </a:cubicBezTo>
                  <a:cubicBezTo>
                    <a:pt x="381" y="7"/>
                    <a:pt x="381" y="7"/>
                    <a:pt x="381" y="7"/>
                  </a:cubicBezTo>
                  <a:cubicBezTo>
                    <a:pt x="381" y="7"/>
                    <a:pt x="381" y="7"/>
                    <a:pt x="381" y="7"/>
                  </a:cubicBezTo>
                  <a:cubicBezTo>
                    <a:pt x="382" y="7"/>
                    <a:pt x="382" y="7"/>
                    <a:pt x="382" y="7"/>
                  </a:cubicBezTo>
                  <a:cubicBezTo>
                    <a:pt x="380" y="7"/>
                    <a:pt x="380" y="7"/>
                    <a:pt x="380" y="7"/>
                  </a:cubicBezTo>
                  <a:cubicBezTo>
                    <a:pt x="380" y="7"/>
                    <a:pt x="380" y="7"/>
                    <a:pt x="380" y="7"/>
                  </a:cubicBezTo>
                  <a:cubicBezTo>
                    <a:pt x="380" y="6"/>
                    <a:pt x="380" y="6"/>
                    <a:pt x="380" y="6"/>
                  </a:cubicBezTo>
                  <a:cubicBezTo>
                    <a:pt x="380" y="6"/>
                    <a:pt x="380" y="6"/>
                    <a:pt x="380" y="6"/>
                  </a:cubicBezTo>
                  <a:cubicBezTo>
                    <a:pt x="380" y="5"/>
                    <a:pt x="380" y="5"/>
                    <a:pt x="380" y="5"/>
                  </a:cubicBezTo>
                  <a:cubicBezTo>
                    <a:pt x="379" y="5"/>
                    <a:pt x="379" y="5"/>
                    <a:pt x="379" y="5"/>
                  </a:cubicBezTo>
                  <a:cubicBezTo>
                    <a:pt x="377" y="5"/>
                    <a:pt x="377" y="5"/>
                    <a:pt x="377" y="5"/>
                  </a:cubicBezTo>
                  <a:cubicBezTo>
                    <a:pt x="376" y="7"/>
                    <a:pt x="375" y="8"/>
                    <a:pt x="375" y="10"/>
                  </a:cubicBezTo>
                  <a:cubicBezTo>
                    <a:pt x="374" y="11"/>
                    <a:pt x="374" y="11"/>
                    <a:pt x="374" y="11"/>
                  </a:cubicBezTo>
                  <a:cubicBezTo>
                    <a:pt x="375" y="11"/>
                    <a:pt x="375" y="11"/>
                    <a:pt x="375" y="11"/>
                  </a:cubicBezTo>
                  <a:cubicBezTo>
                    <a:pt x="375" y="11"/>
                    <a:pt x="375" y="11"/>
                    <a:pt x="375" y="11"/>
                  </a:cubicBezTo>
                  <a:cubicBezTo>
                    <a:pt x="375" y="11"/>
                    <a:pt x="375" y="11"/>
                    <a:pt x="375" y="11"/>
                  </a:cubicBezTo>
                  <a:cubicBezTo>
                    <a:pt x="375" y="11"/>
                    <a:pt x="375" y="11"/>
                    <a:pt x="375" y="11"/>
                  </a:cubicBezTo>
                  <a:cubicBezTo>
                    <a:pt x="375" y="12"/>
                    <a:pt x="375" y="12"/>
                    <a:pt x="375" y="12"/>
                  </a:cubicBezTo>
                  <a:cubicBezTo>
                    <a:pt x="375" y="12"/>
                    <a:pt x="375" y="12"/>
                    <a:pt x="375" y="12"/>
                  </a:cubicBezTo>
                  <a:cubicBezTo>
                    <a:pt x="374" y="12"/>
                    <a:pt x="374" y="12"/>
                    <a:pt x="374" y="12"/>
                  </a:cubicBezTo>
                  <a:cubicBezTo>
                    <a:pt x="373" y="13"/>
                    <a:pt x="373" y="13"/>
                    <a:pt x="373" y="13"/>
                  </a:cubicBezTo>
                  <a:cubicBezTo>
                    <a:pt x="373" y="13"/>
                    <a:pt x="373" y="13"/>
                    <a:pt x="373" y="13"/>
                  </a:cubicBezTo>
                  <a:cubicBezTo>
                    <a:pt x="372" y="14"/>
                    <a:pt x="372" y="14"/>
                    <a:pt x="372" y="14"/>
                  </a:cubicBezTo>
                  <a:cubicBezTo>
                    <a:pt x="372" y="15"/>
                    <a:pt x="372" y="15"/>
                    <a:pt x="372" y="15"/>
                  </a:cubicBezTo>
                  <a:cubicBezTo>
                    <a:pt x="370" y="16"/>
                    <a:pt x="368" y="17"/>
                    <a:pt x="366" y="18"/>
                  </a:cubicBezTo>
                  <a:cubicBezTo>
                    <a:pt x="365" y="18"/>
                    <a:pt x="365" y="18"/>
                    <a:pt x="365" y="18"/>
                  </a:cubicBezTo>
                  <a:cubicBezTo>
                    <a:pt x="365" y="17"/>
                    <a:pt x="365" y="17"/>
                    <a:pt x="365" y="17"/>
                  </a:cubicBezTo>
                  <a:cubicBezTo>
                    <a:pt x="366" y="17"/>
                    <a:pt x="366" y="17"/>
                    <a:pt x="366" y="17"/>
                  </a:cubicBezTo>
                  <a:cubicBezTo>
                    <a:pt x="366" y="16"/>
                    <a:pt x="366" y="16"/>
                    <a:pt x="366" y="16"/>
                  </a:cubicBezTo>
                  <a:cubicBezTo>
                    <a:pt x="367" y="15"/>
                    <a:pt x="368" y="14"/>
                    <a:pt x="369" y="14"/>
                  </a:cubicBezTo>
                  <a:cubicBezTo>
                    <a:pt x="369" y="13"/>
                    <a:pt x="369" y="13"/>
                    <a:pt x="369" y="13"/>
                  </a:cubicBezTo>
                  <a:cubicBezTo>
                    <a:pt x="369" y="13"/>
                    <a:pt x="369" y="13"/>
                    <a:pt x="369" y="13"/>
                  </a:cubicBezTo>
                  <a:cubicBezTo>
                    <a:pt x="370" y="12"/>
                    <a:pt x="370" y="12"/>
                    <a:pt x="370" y="12"/>
                  </a:cubicBezTo>
                  <a:cubicBezTo>
                    <a:pt x="370" y="12"/>
                    <a:pt x="370" y="12"/>
                    <a:pt x="370" y="12"/>
                  </a:cubicBezTo>
                  <a:cubicBezTo>
                    <a:pt x="370" y="11"/>
                    <a:pt x="370" y="11"/>
                    <a:pt x="370" y="11"/>
                  </a:cubicBezTo>
                  <a:cubicBezTo>
                    <a:pt x="371" y="11"/>
                    <a:pt x="371" y="11"/>
                    <a:pt x="371" y="11"/>
                  </a:cubicBezTo>
                  <a:cubicBezTo>
                    <a:pt x="371" y="9"/>
                    <a:pt x="371" y="9"/>
                    <a:pt x="371" y="9"/>
                  </a:cubicBezTo>
                  <a:cubicBezTo>
                    <a:pt x="373" y="8"/>
                    <a:pt x="373" y="8"/>
                    <a:pt x="373" y="8"/>
                  </a:cubicBezTo>
                  <a:cubicBezTo>
                    <a:pt x="373" y="8"/>
                    <a:pt x="373" y="8"/>
                    <a:pt x="373" y="8"/>
                  </a:cubicBezTo>
                  <a:cubicBezTo>
                    <a:pt x="373" y="7"/>
                    <a:pt x="373" y="7"/>
                    <a:pt x="373" y="7"/>
                  </a:cubicBezTo>
                  <a:cubicBezTo>
                    <a:pt x="374" y="4"/>
                    <a:pt x="374" y="4"/>
                    <a:pt x="374" y="4"/>
                  </a:cubicBezTo>
                  <a:cubicBezTo>
                    <a:pt x="374" y="4"/>
                    <a:pt x="374" y="4"/>
                    <a:pt x="374" y="4"/>
                  </a:cubicBezTo>
                  <a:cubicBezTo>
                    <a:pt x="374" y="3"/>
                    <a:pt x="374" y="3"/>
                    <a:pt x="374" y="3"/>
                  </a:cubicBezTo>
                  <a:cubicBezTo>
                    <a:pt x="374" y="3"/>
                    <a:pt x="374" y="3"/>
                    <a:pt x="374" y="3"/>
                  </a:cubicBezTo>
                  <a:cubicBezTo>
                    <a:pt x="374" y="3"/>
                    <a:pt x="374" y="3"/>
                    <a:pt x="374" y="3"/>
                  </a:cubicBezTo>
                  <a:cubicBezTo>
                    <a:pt x="374" y="3"/>
                    <a:pt x="374" y="3"/>
                    <a:pt x="374" y="3"/>
                  </a:cubicBezTo>
                  <a:cubicBezTo>
                    <a:pt x="374" y="2"/>
                    <a:pt x="374" y="2"/>
                    <a:pt x="374" y="2"/>
                  </a:cubicBezTo>
                  <a:cubicBezTo>
                    <a:pt x="374" y="2"/>
                    <a:pt x="374" y="2"/>
                    <a:pt x="374" y="2"/>
                  </a:cubicBezTo>
                  <a:cubicBezTo>
                    <a:pt x="374" y="2"/>
                    <a:pt x="374" y="2"/>
                    <a:pt x="374" y="2"/>
                  </a:cubicBezTo>
                  <a:cubicBezTo>
                    <a:pt x="373" y="2"/>
                    <a:pt x="373" y="2"/>
                    <a:pt x="373" y="2"/>
                  </a:cubicBezTo>
                  <a:cubicBezTo>
                    <a:pt x="372" y="3"/>
                    <a:pt x="372" y="3"/>
                    <a:pt x="372" y="3"/>
                  </a:cubicBezTo>
                  <a:cubicBezTo>
                    <a:pt x="371" y="2"/>
                    <a:pt x="371" y="2"/>
                    <a:pt x="371" y="2"/>
                  </a:cubicBezTo>
                  <a:cubicBezTo>
                    <a:pt x="371" y="2"/>
                    <a:pt x="371" y="2"/>
                    <a:pt x="371" y="2"/>
                  </a:cubicBezTo>
                  <a:cubicBezTo>
                    <a:pt x="371" y="4"/>
                    <a:pt x="371" y="4"/>
                    <a:pt x="371" y="4"/>
                  </a:cubicBezTo>
                  <a:cubicBezTo>
                    <a:pt x="371" y="4"/>
                    <a:pt x="371" y="4"/>
                    <a:pt x="371" y="4"/>
                  </a:cubicBezTo>
                  <a:cubicBezTo>
                    <a:pt x="370" y="3"/>
                    <a:pt x="370" y="3"/>
                    <a:pt x="370" y="3"/>
                  </a:cubicBezTo>
                  <a:cubicBezTo>
                    <a:pt x="370" y="3"/>
                    <a:pt x="370" y="3"/>
                    <a:pt x="370" y="3"/>
                  </a:cubicBezTo>
                  <a:cubicBezTo>
                    <a:pt x="370" y="3"/>
                    <a:pt x="370" y="3"/>
                    <a:pt x="370" y="3"/>
                  </a:cubicBezTo>
                  <a:cubicBezTo>
                    <a:pt x="370" y="2"/>
                    <a:pt x="370" y="2"/>
                    <a:pt x="370" y="2"/>
                  </a:cubicBezTo>
                  <a:cubicBezTo>
                    <a:pt x="369" y="3"/>
                    <a:pt x="369" y="3"/>
                    <a:pt x="369" y="3"/>
                  </a:cubicBezTo>
                  <a:cubicBezTo>
                    <a:pt x="370" y="3"/>
                    <a:pt x="370" y="3"/>
                    <a:pt x="370" y="3"/>
                  </a:cubicBezTo>
                  <a:cubicBezTo>
                    <a:pt x="369" y="4"/>
                    <a:pt x="369" y="4"/>
                    <a:pt x="369" y="4"/>
                  </a:cubicBezTo>
                  <a:cubicBezTo>
                    <a:pt x="367" y="3"/>
                    <a:pt x="367" y="3"/>
                    <a:pt x="367" y="3"/>
                  </a:cubicBezTo>
                  <a:cubicBezTo>
                    <a:pt x="365" y="4"/>
                    <a:pt x="365" y="4"/>
                    <a:pt x="365" y="4"/>
                  </a:cubicBezTo>
                  <a:cubicBezTo>
                    <a:pt x="365" y="5"/>
                    <a:pt x="365" y="5"/>
                    <a:pt x="365" y="5"/>
                  </a:cubicBezTo>
                  <a:cubicBezTo>
                    <a:pt x="365" y="5"/>
                    <a:pt x="365" y="5"/>
                    <a:pt x="365" y="5"/>
                  </a:cubicBezTo>
                  <a:cubicBezTo>
                    <a:pt x="364" y="5"/>
                    <a:pt x="364" y="5"/>
                    <a:pt x="364" y="5"/>
                  </a:cubicBezTo>
                  <a:cubicBezTo>
                    <a:pt x="364" y="4"/>
                    <a:pt x="364" y="4"/>
                    <a:pt x="364" y="4"/>
                  </a:cubicBezTo>
                  <a:cubicBezTo>
                    <a:pt x="364" y="3"/>
                    <a:pt x="364" y="3"/>
                    <a:pt x="364" y="3"/>
                  </a:cubicBezTo>
                  <a:cubicBezTo>
                    <a:pt x="364" y="3"/>
                    <a:pt x="364" y="3"/>
                    <a:pt x="364" y="3"/>
                  </a:cubicBezTo>
                  <a:cubicBezTo>
                    <a:pt x="362" y="3"/>
                    <a:pt x="362" y="3"/>
                    <a:pt x="362" y="3"/>
                  </a:cubicBezTo>
                  <a:cubicBezTo>
                    <a:pt x="361" y="4"/>
                    <a:pt x="361" y="4"/>
                    <a:pt x="361" y="4"/>
                  </a:cubicBezTo>
                  <a:cubicBezTo>
                    <a:pt x="361" y="4"/>
                    <a:pt x="361" y="4"/>
                    <a:pt x="361" y="4"/>
                  </a:cubicBezTo>
                  <a:cubicBezTo>
                    <a:pt x="361" y="4"/>
                    <a:pt x="361" y="4"/>
                    <a:pt x="361" y="4"/>
                  </a:cubicBezTo>
                  <a:cubicBezTo>
                    <a:pt x="360" y="4"/>
                    <a:pt x="360" y="4"/>
                    <a:pt x="360" y="4"/>
                  </a:cubicBezTo>
                  <a:cubicBezTo>
                    <a:pt x="360" y="4"/>
                    <a:pt x="360" y="4"/>
                    <a:pt x="360" y="4"/>
                  </a:cubicBezTo>
                  <a:cubicBezTo>
                    <a:pt x="359" y="3"/>
                    <a:pt x="359" y="3"/>
                    <a:pt x="359" y="3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358" y="3"/>
                    <a:pt x="358" y="3"/>
                    <a:pt x="358" y="3"/>
                  </a:cubicBezTo>
                  <a:cubicBezTo>
                    <a:pt x="356" y="5"/>
                    <a:pt x="356" y="5"/>
                    <a:pt x="356" y="5"/>
                  </a:cubicBezTo>
                  <a:cubicBezTo>
                    <a:pt x="356" y="5"/>
                    <a:pt x="356" y="5"/>
                    <a:pt x="356" y="5"/>
                  </a:cubicBezTo>
                  <a:cubicBezTo>
                    <a:pt x="356" y="4"/>
                    <a:pt x="356" y="4"/>
                    <a:pt x="356" y="4"/>
                  </a:cubicBezTo>
                  <a:cubicBezTo>
                    <a:pt x="356" y="3"/>
                    <a:pt x="356" y="3"/>
                    <a:pt x="356" y="3"/>
                  </a:cubicBezTo>
                  <a:cubicBezTo>
                    <a:pt x="357" y="3"/>
                    <a:pt x="357" y="3"/>
                    <a:pt x="357" y="3"/>
                  </a:cubicBezTo>
                  <a:cubicBezTo>
                    <a:pt x="356" y="3"/>
                    <a:pt x="356" y="3"/>
                    <a:pt x="356" y="3"/>
                  </a:cubicBezTo>
                  <a:cubicBezTo>
                    <a:pt x="355" y="3"/>
                    <a:pt x="355" y="3"/>
                    <a:pt x="355" y="3"/>
                  </a:cubicBezTo>
                  <a:cubicBezTo>
                    <a:pt x="355" y="3"/>
                    <a:pt x="355" y="3"/>
                    <a:pt x="355" y="3"/>
                  </a:cubicBezTo>
                  <a:cubicBezTo>
                    <a:pt x="355" y="3"/>
                    <a:pt x="355" y="3"/>
                    <a:pt x="355" y="3"/>
                  </a:cubicBezTo>
                  <a:cubicBezTo>
                    <a:pt x="355" y="3"/>
                    <a:pt x="355" y="3"/>
                    <a:pt x="355" y="3"/>
                  </a:cubicBezTo>
                  <a:cubicBezTo>
                    <a:pt x="355" y="2"/>
                    <a:pt x="355" y="2"/>
                    <a:pt x="355" y="2"/>
                  </a:cubicBezTo>
                  <a:cubicBezTo>
                    <a:pt x="355" y="2"/>
                    <a:pt x="355" y="2"/>
                    <a:pt x="355" y="2"/>
                  </a:cubicBezTo>
                  <a:cubicBezTo>
                    <a:pt x="355" y="1"/>
                    <a:pt x="355" y="1"/>
                    <a:pt x="355" y="1"/>
                  </a:cubicBezTo>
                  <a:cubicBezTo>
                    <a:pt x="355" y="1"/>
                    <a:pt x="355" y="1"/>
                    <a:pt x="355" y="1"/>
                  </a:cubicBezTo>
                  <a:cubicBezTo>
                    <a:pt x="355" y="1"/>
                    <a:pt x="355" y="1"/>
                    <a:pt x="355" y="1"/>
                  </a:cubicBezTo>
                  <a:cubicBezTo>
                    <a:pt x="355" y="1"/>
                    <a:pt x="355" y="1"/>
                    <a:pt x="355" y="1"/>
                  </a:cubicBezTo>
                  <a:cubicBezTo>
                    <a:pt x="355" y="0"/>
                    <a:pt x="355" y="0"/>
                    <a:pt x="355" y="0"/>
                  </a:cubicBezTo>
                  <a:cubicBezTo>
                    <a:pt x="355" y="0"/>
                    <a:pt x="355" y="0"/>
                    <a:pt x="355" y="0"/>
                  </a:cubicBezTo>
                  <a:cubicBezTo>
                    <a:pt x="355" y="0"/>
                    <a:pt x="355" y="0"/>
                    <a:pt x="355" y="0"/>
                  </a:cubicBezTo>
                  <a:cubicBezTo>
                    <a:pt x="355" y="0"/>
                    <a:pt x="355" y="0"/>
                    <a:pt x="355" y="0"/>
                  </a:cubicBezTo>
                  <a:cubicBezTo>
                    <a:pt x="353" y="0"/>
                    <a:pt x="351" y="1"/>
                    <a:pt x="349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3"/>
                    <a:pt x="349" y="3"/>
                  </a:cubicBezTo>
                  <a:cubicBezTo>
                    <a:pt x="349" y="3"/>
                    <a:pt x="349" y="3"/>
                    <a:pt x="349" y="3"/>
                  </a:cubicBezTo>
                  <a:cubicBezTo>
                    <a:pt x="349" y="3"/>
                    <a:pt x="349" y="3"/>
                    <a:pt x="349" y="3"/>
                  </a:cubicBezTo>
                  <a:cubicBezTo>
                    <a:pt x="348" y="2"/>
                    <a:pt x="348" y="2"/>
                    <a:pt x="348" y="2"/>
                  </a:cubicBezTo>
                  <a:cubicBezTo>
                    <a:pt x="347" y="3"/>
                    <a:pt x="347" y="3"/>
                    <a:pt x="347" y="3"/>
                  </a:cubicBezTo>
                  <a:cubicBezTo>
                    <a:pt x="348" y="3"/>
                    <a:pt x="348" y="3"/>
                    <a:pt x="348" y="3"/>
                  </a:cubicBezTo>
                  <a:cubicBezTo>
                    <a:pt x="348" y="3"/>
                    <a:pt x="348" y="3"/>
                    <a:pt x="348" y="3"/>
                  </a:cubicBezTo>
                  <a:cubicBezTo>
                    <a:pt x="348" y="3"/>
                    <a:pt x="348" y="3"/>
                    <a:pt x="348" y="3"/>
                  </a:cubicBezTo>
                  <a:cubicBezTo>
                    <a:pt x="348" y="3"/>
                    <a:pt x="348" y="3"/>
                    <a:pt x="348" y="3"/>
                  </a:cubicBezTo>
                  <a:cubicBezTo>
                    <a:pt x="348" y="4"/>
                    <a:pt x="348" y="4"/>
                    <a:pt x="348" y="4"/>
                  </a:cubicBezTo>
                  <a:cubicBezTo>
                    <a:pt x="347" y="4"/>
                    <a:pt x="347" y="4"/>
                    <a:pt x="347" y="4"/>
                  </a:cubicBezTo>
                  <a:cubicBezTo>
                    <a:pt x="347" y="6"/>
                    <a:pt x="347" y="6"/>
                    <a:pt x="347" y="6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48" y="7"/>
                    <a:pt x="348" y="7"/>
                    <a:pt x="348" y="7"/>
                  </a:cubicBezTo>
                  <a:cubicBezTo>
                    <a:pt x="351" y="10"/>
                    <a:pt x="351" y="10"/>
                    <a:pt x="351" y="10"/>
                  </a:cubicBezTo>
                  <a:cubicBezTo>
                    <a:pt x="351" y="11"/>
                    <a:pt x="351" y="11"/>
                    <a:pt x="351" y="11"/>
                  </a:cubicBezTo>
                  <a:cubicBezTo>
                    <a:pt x="350" y="11"/>
                    <a:pt x="348" y="10"/>
                    <a:pt x="347" y="10"/>
                  </a:cubicBezTo>
                  <a:cubicBezTo>
                    <a:pt x="347" y="9"/>
                    <a:pt x="347" y="9"/>
                    <a:pt x="347" y="9"/>
                  </a:cubicBezTo>
                  <a:cubicBezTo>
                    <a:pt x="347" y="9"/>
                    <a:pt x="347" y="9"/>
                    <a:pt x="347" y="9"/>
                  </a:cubicBezTo>
                  <a:cubicBezTo>
                    <a:pt x="347" y="9"/>
                    <a:pt x="347" y="9"/>
                    <a:pt x="347" y="9"/>
                  </a:cubicBezTo>
                  <a:cubicBezTo>
                    <a:pt x="347" y="9"/>
                    <a:pt x="347" y="9"/>
                    <a:pt x="347" y="9"/>
                  </a:cubicBezTo>
                  <a:cubicBezTo>
                    <a:pt x="345" y="8"/>
                    <a:pt x="345" y="8"/>
                    <a:pt x="345" y="8"/>
                  </a:cubicBezTo>
                  <a:cubicBezTo>
                    <a:pt x="345" y="7"/>
                    <a:pt x="345" y="7"/>
                    <a:pt x="345" y="7"/>
                  </a:cubicBezTo>
                  <a:cubicBezTo>
                    <a:pt x="345" y="6"/>
                    <a:pt x="345" y="6"/>
                    <a:pt x="345" y="6"/>
                  </a:cubicBezTo>
                  <a:cubicBezTo>
                    <a:pt x="345" y="4"/>
                    <a:pt x="345" y="4"/>
                    <a:pt x="345" y="4"/>
                  </a:cubicBezTo>
                  <a:cubicBezTo>
                    <a:pt x="345" y="3"/>
                    <a:pt x="345" y="3"/>
                    <a:pt x="345" y="3"/>
                  </a:cubicBezTo>
                  <a:cubicBezTo>
                    <a:pt x="345" y="3"/>
                    <a:pt x="345" y="3"/>
                    <a:pt x="345" y="3"/>
                  </a:cubicBezTo>
                  <a:cubicBezTo>
                    <a:pt x="344" y="3"/>
                    <a:pt x="343" y="3"/>
                    <a:pt x="342" y="4"/>
                  </a:cubicBezTo>
                  <a:cubicBezTo>
                    <a:pt x="341" y="5"/>
                    <a:pt x="341" y="5"/>
                    <a:pt x="341" y="5"/>
                  </a:cubicBezTo>
                  <a:cubicBezTo>
                    <a:pt x="341" y="5"/>
                    <a:pt x="341" y="5"/>
                    <a:pt x="341" y="5"/>
                  </a:cubicBezTo>
                  <a:cubicBezTo>
                    <a:pt x="340" y="4"/>
                    <a:pt x="340" y="4"/>
                    <a:pt x="340" y="4"/>
                  </a:cubicBezTo>
                  <a:cubicBezTo>
                    <a:pt x="340" y="4"/>
                    <a:pt x="340" y="4"/>
                    <a:pt x="340" y="4"/>
                  </a:cubicBezTo>
                  <a:cubicBezTo>
                    <a:pt x="340" y="5"/>
                    <a:pt x="340" y="5"/>
                    <a:pt x="340" y="5"/>
                  </a:cubicBezTo>
                  <a:cubicBezTo>
                    <a:pt x="339" y="5"/>
                    <a:pt x="339" y="5"/>
                    <a:pt x="339" y="5"/>
                  </a:cubicBezTo>
                  <a:cubicBezTo>
                    <a:pt x="338" y="6"/>
                    <a:pt x="338" y="6"/>
                    <a:pt x="338" y="6"/>
                  </a:cubicBezTo>
                  <a:cubicBezTo>
                    <a:pt x="338" y="7"/>
                    <a:pt x="338" y="7"/>
                    <a:pt x="338" y="7"/>
                  </a:cubicBezTo>
                  <a:cubicBezTo>
                    <a:pt x="339" y="7"/>
                    <a:pt x="339" y="7"/>
                    <a:pt x="339" y="7"/>
                  </a:cubicBezTo>
                  <a:cubicBezTo>
                    <a:pt x="339" y="7"/>
                    <a:pt x="339" y="7"/>
                    <a:pt x="339" y="7"/>
                  </a:cubicBezTo>
                  <a:cubicBezTo>
                    <a:pt x="338" y="9"/>
                    <a:pt x="338" y="9"/>
                    <a:pt x="338" y="9"/>
                  </a:cubicBezTo>
                  <a:cubicBezTo>
                    <a:pt x="337" y="11"/>
                    <a:pt x="337" y="11"/>
                    <a:pt x="337" y="11"/>
                  </a:cubicBezTo>
                  <a:cubicBezTo>
                    <a:pt x="336" y="12"/>
                    <a:pt x="336" y="12"/>
                    <a:pt x="336" y="12"/>
                  </a:cubicBezTo>
                  <a:cubicBezTo>
                    <a:pt x="336" y="12"/>
                    <a:pt x="336" y="12"/>
                    <a:pt x="336" y="12"/>
                  </a:cubicBezTo>
                  <a:cubicBezTo>
                    <a:pt x="336" y="13"/>
                    <a:pt x="336" y="13"/>
                    <a:pt x="336" y="13"/>
                  </a:cubicBezTo>
                  <a:cubicBezTo>
                    <a:pt x="337" y="14"/>
                    <a:pt x="337" y="14"/>
                    <a:pt x="337" y="14"/>
                  </a:cubicBezTo>
                  <a:cubicBezTo>
                    <a:pt x="338" y="14"/>
                    <a:pt x="338" y="14"/>
                    <a:pt x="338" y="14"/>
                  </a:cubicBezTo>
                  <a:cubicBezTo>
                    <a:pt x="338" y="14"/>
                    <a:pt x="338" y="14"/>
                    <a:pt x="338" y="14"/>
                  </a:cubicBezTo>
                  <a:cubicBezTo>
                    <a:pt x="339" y="16"/>
                    <a:pt x="339" y="16"/>
                    <a:pt x="339" y="16"/>
                  </a:cubicBezTo>
                  <a:cubicBezTo>
                    <a:pt x="339" y="16"/>
                    <a:pt x="339" y="16"/>
                    <a:pt x="339" y="16"/>
                  </a:cubicBezTo>
                  <a:cubicBezTo>
                    <a:pt x="339" y="16"/>
                    <a:pt x="339" y="16"/>
                    <a:pt x="339" y="16"/>
                  </a:cubicBezTo>
                  <a:cubicBezTo>
                    <a:pt x="341" y="18"/>
                    <a:pt x="341" y="18"/>
                    <a:pt x="341" y="18"/>
                  </a:cubicBezTo>
                  <a:cubicBezTo>
                    <a:pt x="342" y="19"/>
                    <a:pt x="343" y="19"/>
                    <a:pt x="344" y="20"/>
                  </a:cubicBezTo>
                  <a:cubicBezTo>
                    <a:pt x="345" y="20"/>
                    <a:pt x="345" y="20"/>
                    <a:pt x="345" y="20"/>
                  </a:cubicBezTo>
                  <a:cubicBezTo>
                    <a:pt x="344" y="21"/>
                    <a:pt x="344" y="21"/>
                    <a:pt x="344" y="21"/>
                  </a:cubicBezTo>
                  <a:cubicBezTo>
                    <a:pt x="344" y="21"/>
                    <a:pt x="344" y="21"/>
                    <a:pt x="344" y="21"/>
                  </a:cubicBezTo>
                  <a:cubicBezTo>
                    <a:pt x="344" y="21"/>
                    <a:pt x="344" y="21"/>
                    <a:pt x="344" y="21"/>
                  </a:cubicBezTo>
                  <a:cubicBezTo>
                    <a:pt x="344" y="21"/>
                    <a:pt x="344" y="21"/>
                    <a:pt x="344" y="21"/>
                  </a:cubicBezTo>
                  <a:cubicBezTo>
                    <a:pt x="342" y="19"/>
                    <a:pt x="339" y="18"/>
                    <a:pt x="336" y="16"/>
                  </a:cubicBezTo>
                  <a:cubicBezTo>
                    <a:pt x="336" y="15"/>
                    <a:pt x="336" y="15"/>
                    <a:pt x="336" y="15"/>
                  </a:cubicBezTo>
                  <a:cubicBezTo>
                    <a:pt x="335" y="14"/>
                    <a:pt x="335" y="14"/>
                    <a:pt x="335" y="14"/>
                  </a:cubicBezTo>
                  <a:cubicBezTo>
                    <a:pt x="335" y="14"/>
                    <a:pt x="335" y="14"/>
                    <a:pt x="335" y="14"/>
                  </a:cubicBezTo>
                  <a:cubicBezTo>
                    <a:pt x="335" y="13"/>
                    <a:pt x="335" y="13"/>
                    <a:pt x="335" y="13"/>
                  </a:cubicBezTo>
                  <a:cubicBezTo>
                    <a:pt x="335" y="13"/>
                    <a:pt x="335" y="13"/>
                    <a:pt x="335" y="13"/>
                  </a:cubicBezTo>
                  <a:cubicBezTo>
                    <a:pt x="335" y="13"/>
                    <a:pt x="335" y="13"/>
                    <a:pt x="335" y="13"/>
                  </a:cubicBezTo>
                  <a:cubicBezTo>
                    <a:pt x="334" y="13"/>
                    <a:pt x="334" y="13"/>
                    <a:pt x="334" y="13"/>
                  </a:cubicBezTo>
                  <a:cubicBezTo>
                    <a:pt x="334" y="13"/>
                    <a:pt x="334" y="13"/>
                    <a:pt x="334" y="13"/>
                  </a:cubicBezTo>
                  <a:cubicBezTo>
                    <a:pt x="334" y="13"/>
                    <a:pt x="334" y="13"/>
                    <a:pt x="334" y="13"/>
                  </a:cubicBezTo>
                  <a:cubicBezTo>
                    <a:pt x="334" y="12"/>
                    <a:pt x="334" y="12"/>
                    <a:pt x="334" y="12"/>
                  </a:cubicBezTo>
                  <a:cubicBezTo>
                    <a:pt x="334" y="12"/>
                    <a:pt x="334" y="12"/>
                    <a:pt x="334" y="12"/>
                  </a:cubicBezTo>
                  <a:cubicBezTo>
                    <a:pt x="333" y="11"/>
                    <a:pt x="333" y="11"/>
                    <a:pt x="333" y="11"/>
                  </a:cubicBezTo>
                  <a:cubicBezTo>
                    <a:pt x="331" y="10"/>
                    <a:pt x="330" y="10"/>
                    <a:pt x="328" y="10"/>
                  </a:cubicBezTo>
                  <a:cubicBezTo>
                    <a:pt x="328" y="11"/>
                    <a:pt x="328" y="11"/>
                    <a:pt x="328" y="11"/>
                  </a:cubicBezTo>
                  <a:cubicBezTo>
                    <a:pt x="328" y="11"/>
                    <a:pt x="328" y="11"/>
                    <a:pt x="328" y="11"/>
                  </a:cubicBezTo>
                  <a:cubicBezTo>
                    <a:pt x="328" y="11"/>
                    <a:pt x="328" y="11"/>
                    <a:pt x="328" y="11"/>
                  </a:cubicBezTo>
                  <a:cubicBezTo>
                    <a:pt x="327" y="11"/>
                    <a:pt x="327" y="11"/>
                    <a:pt x="327" y="11"/>
                  </a:cubicBezTo>
                  <a:cubicBezTo>
                    <a:pt x="327" y="11"/>
                    <a:pt x="327" y="11"/>
                    <a:pt x="327" y="11"/>
                  </a:cubicBezTo>
                  <a:cubicBezTo>
                    <a:pt x="327" y="11"/>
                    <a:pt x="327" y="11"/>
                    <a:pt x="327" y="11"/>
                  </a:cubicBezTo>
                  <a:cubicBezTo>
                    <a:pt x="326" y="11"/>
                    <a:pt x="326" y="11"/>
                    <a:pt x="326" y="11"/>
                  </a:cubicBezTo>
                  <a:cubicBezTo>
                    <a:pt x="326" y="11"/>
                    <a:pt x="326" y="11"/>
                    <a:pt x="326" y="11"/>
                  </a:cubicBezTo>
                  <a:cubicBezTo>
                    <a:pt x="325" y="11"/>
                    <a:pt x="324" y="11"/>
                    <a:pt x="322" y="11"/>
                  </a:cubicBezTo>
                  <a:cubicBezTo>
                    <a:pt x="322" y="12"/>
                    <a:pt x="322" y="12"/>
                    <a:pt x="322" y="12"/>
                  </a:cubicBezTo>
                  <a:cubicBezTo>
                    <a:pt x="321" y="12"/>
                    <a:pt x="319" y="13"/>
                    <a:pt x="318" y="14"/>
                  </a:cubicBezTo>
                  <a:cubicBezTo>
                    <a:pt x="317" y="13"/>
                    <a:pt x="317" y="13"/>
                    <a:pt x="317" y="13"/>
                  </a:cubicBezTo>
                  <a:cubicBezTo>
                    <a:pt x="317" y="13"/>
                    <a:pt x="317" y="13"/>
                    <a:pt x="317" y="13"/>
                  </a:cubicBezTo>
                  <a:cubicBezTo>
                    <a:pt x="317" y="13"/>
                    <a:pt x="317" y="13"/>
                    <a:pt x="317" y="13"/>
                  </a:cubicBezTo>
                  <a:cubicBezTo>
                    <a:pt x="317" y="13"/>
                    <a:pt x="317" y="13"/>
                    <a:pt x="317" y="13"/>
                  </a:cubicBezTo>
                  <a:cubicBezTo>
                    <a:pt x="317" y="13"/>
                    <a:pt x="317" y="13"/>
                    <a:pt x="317" y="13"/>
                  </a:cubicBezTo>
                  <a:cubicBezTo>
                    <a:pt x="317" y="14"/>
                    <a:pt x="317" y="14"/>
                    <a:pt x="317" y="14"/>
                  </a:cubicBezTo>
                  <a:cubicBezTo>
                    <a:pt x="316" y="14"/>
                    <a:pt x="316" y="14"/>
                    <a:pt x="316" y="14"/>
                  </a:cubicBezTo>
                  <a:cubicBezTo>
                    <a:pt x="316" y="15"/>
                    <a:pt x="316" y="15"/>
                    <a:pt x="316" y="15"/>
                  </a:cubicBezTo>
                  <a:cubicBezTo>
                    <a:pt x="318" y="16"/>
                    <a:pt x="320" y="17"/>
                    <a:pt x="321" y="19"/>
                  </a:cubicBezTo>
                  <a:cubicBezTo>
                    <a:pt x="322" y="21"/>
                    <a:pt x="322" y="21"/>
                    <a:pt x="322" y="21"/>
                  </a:cubicBezTo>
                  <a:cubicBezTo>
                    <a:pt x="324" y="22"/>
                    <a:pt x="324" y="22"/>
                    <a:pt x="324" y="22"/>
                  </a:cubicBezTo>
                  <a:cubicBezTo>
                    <a:pt x="326" y="22"/>
                    <a:pt x="326" y="22"/>
                    <a:pt x="326" y="22"/>
                  </a:cubicBezTo>
                  <a:cubicBezTo>
                    <a:pt x="325" y="23"/>
                    <a:pt x="325" y="23"/>
                    <a:pt x="325" y="23"/>
                  </a:cubicBezTo>
                  <a:cubicBezTo>
                    <a:pt x="324" y="23"/>
                    <a:pt x="324" y="23"/>
                    <a:pt x="324" y="23"/>
                  </a:cubicBezTo>
                  <a:cubicBezTo>
                    <a:pt x="324" y="23"/>
                    <a:pt x="324" y="23"/>
                    <a:pt x="324" y="23"/>
                  </a:cubicBezTo>
                  <a:cubicBezTo>
                    <a:pt x="325" y="25"/>
                    <a:pt x="325" y="25"/>
                    <a:pt x="325" y="25"/>
                  </a:cubicBezTo>
                  <a:cubicBezTo>
                    <a:pt x="325" y="25"/>
                    <a:pt x="325" y="25"/>
                    <a:pt x="325" y="25"/>
                  </a:cubicBezTo>
                  <a:cubicBezTo>
                    <a:pt x="326" y="26"/>
                    <a:pt x="326" y="26"/>
                    <a:pt x="326" y="26"/>
                  </a:cubicBezTo>
                  <a:cubicBezTo>
                    <a:pt x="326" y="25"/>
                    <a:pt x="326" y="25"/>
                    <a:pt x="326" y="25"/>
                  </a:cubicBezTo>
                  <a:cubicBezTo>
                    <a:pt x="326" y="26"/>
                    <a:pt x="326" y="26"/>
                    <a:pt x="326" y="26"/>
                  </a:cubicBezTo>
                  <a:cubicBezTo>
                    <a:pt x="326" y="26"/>
                    <a:pt x="326" y="26"/>
                    <a:pt x="326" y="26"/>
                  </a:cubicBezTo>
                  <a:cubicBezTo>
                    <a:pt x="326" y="26"/>
                    <a:pt x="326" y="26"/>
                    <a:pt x="326" y="26"/>
                  </a:cubicBezTo>
                  <a:cubicBezTo>
                    <a:pt x="327" y="27"/>
                    <a:pt x="329" y="27"/>
                    <a:pt x="330" y="28"/>
                  </a:cubicBezTo>
                  <a:cubicBezTo>
                    <a:pt x="330" y="28"/>
                    <a:pt x="330" y="28"/>
                    <a:pt x="330" y="28"/>
                  </a:cubicBezTo>
                  <a:cubicBezTo>
                    <a:pt x="330" y="29"/>
                    <a:pt x="330" y="29"/>
                    <a:pt x="330" y="29"/>
                  </a:cubicBezTo>
                  <a:cubicBezTo>
                    <a:pt x="329" y="29"/>
                    <a:pt x="329" y="29"/>
                    <a:pt x="329" y="29"/>
                  </a:cubicBezTo>
                  <a:cubicBezTo>
                    <a:pt x="329" y="32"/>
                    <a:pt x="328" y="34"/>
                    <a:pt x="328" y="36"/>
                  </a:cubicBezTo>
                  <a:cubicBezTo>
                    <a:pt x="327" y="36"/>
                    <a:pt x="327" y="36"/>
                    <a:pt x="327" y="36"/>
                  </a:cubicBezTo>
                  <a:cubicBezTo>
                    <a:pt x="327" y="35"/>
                    <a:pt x="327" y="35"/>
                    <a:pt x="327" y="35"/>
                  </a:cubicBezTo>
                  <a:cubicBezTo>
                    <a:pt x="327" y="35"/>
                    <a:pt x="327" y="35"/>
                    <a:pt x="327" y="35"/>
                  </a:cubicBezTo>
                  <a:cubicBezTo>
                    <a:pt x="327" y="34"/>
                    <a:pt x="327" y="34"/>
                    <a:pt x="327" y="34"/>
                  </a:cubicBezTo>
                  <a:cubicBezTo>
                    <a:pt x="327" y="33"/>
                    <a:pt x="327" y="33"/>
                    <a:pt x="327" y="33"/>
                  </a:cubicBezTo>
                  <a:cubicBezTo>
                    <a:pt x="327" y="33"/>
                    <a:pt x="327" y="33"/>
                    <a:pt x="327" y="33"/>
                  </a:cubicBezTo>
                  <a:cubicBezTo>
                    <a:pt x="327" y="32"/>
                    <a:pt x="327" y="32"/>
                    <a:pt x="327" y="32"/>
                  </a:cubicBezTo>
                  <a:cubicBezTo>
                    <a:pt x="328" y="31"/>
                    <a:pt x="328" y="31"/>
                    <a:pt x="328" y="31"/>
                  </a:cubicBezTo>
                  <a:cubicBezTo>
                    <a:pt x="328" y="30"/>
                    <a:pt x="328" y="30"/>
                    <a:pt x="328" y="30"/>
                  </a:cubicBezTo>
                  <a:cubicBezTo>
                    <a:pt x="328" y="30"/>
                    <a:pt x="328" y="30"/>
                    <a:pt x="328" y="30"/>
                  </a:cubicBezTo>
                  <a:cubicBezTo>
                    <a:pt x="328" y="29"/>
                    <a:pt x="328" y="29"/>
                    <a:pt x="328" y="29"/>
                  </a:cubicBezTo>
                  <a:cubicBezTo>
                    <a:pt x="327" y="30"/>
                    <a:pt x="327" y="30"/>
                    <a:pt x="327" y="30"/>
                  </a:cubicBezTo>
                  <a:cubicBezTo>
                    <a:pt x="326" y="28"/>
                    <a:pt x="326" y="28"/>
                    <a:pt x="326" y="28"/>
                  </a:cubicBezTo>
                  <a:cubicBezTo>
                    <a:pt x="325" y="28"/>
                    <a:pt x="325" y="28"/>
                    <a:pt x="325" y="28"/>
                  </a:cubicBezTo>
                  <a:cubicBezTo>
                    <a:pt x="325" y="28"/>
                    <a:pt x="325" y="28"/>
                    <a:pt x="325" y="28"/>
                  </a:cubicBezTo>
                  <a:cubicBezTo>
                    <a:pt x="325" y="28"/>
                    <a:pt x="325" y="28"/>
                    <a:pt x="325" y="28"/>
                  </a:cubicBezTo>
                  <a:cubicBezTo>
                    <a:pt x="325" y="28"/>
                    <a:pt x="325" y="28"/>
                    <a:pt x="325" y="28"/>
                  </a:cubicBezTo>
                  <a:cubicBezTo>
                    <a:pt x="325" y="28"/>
                    <a:pt x="325" y="28"/>
                    <a:pt x="325" y="28"/>
                  </a:cubicBezTo>
                  <a:cubicBezTo>
                    <a:pt x="324" y="27"/>
                    <a:pt x="324" y="27"/>
                    <a:pt x="324" y="27"/>
                  </a:cubicBezTo>
                  <a:cubicBezTo>
                    <a:pt x="324" y="27"/>
                    <a:pt x="324" y="27"/>
                    <a:pt x="324" y="27"/>
                  </a:cubicBezTo>
                  <a:cubicBezTo>
                    <a:pt x="322" y="24"/>
                    <a:pt x="322" y="24"/>
                    <a:pt x="322" y="24"/>
                  </a:cubicBezTo>
                  <a:cubicBezTo>
                    <a:pt x="322" y="24"/>
                    <a:pt x="322" y="24"/>
                    <a:pt x="322" y="24"/>
                  </a:cubicBezTo>
                  <a:cubicBezTo>
                    <a:pt x="321" y="24"/>
                    <a:pt x="321" y="24"/>
                    <a:pt x="321" y="24"/>
                  </a:cubicBezTo>
                  <a:cubicBezTo>
                    <a:pt x="321" y="23"/>
                    <a:pt x="321" y="23"/>
                    <a:pt x="321" y="23"/>
                  </a:cubicBezTo>
                  <a:cubicBezTo>
                    <a:pt x="321" y="23"/>
                    <a:pt x="321" y="23"/>
                    <a:pt x="321" y="23"/>
                  </a:cubicBezTo>
                  <a:cubicBezTo>
                    <a:pt x="321" y="23"/>
                    <a:pt x="321" y="23"/>
                    <a:pt x="321" y="23"/>
                  </a:cubicBezTo>
                  <a:cubicBezTo>
                    <a:pt x="320" y="22"/>
                    <a:pt x="320" y="22"/>
                    <a:pt x="320" y="22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7" y="19"/>
                    <a:pt x="316" y="19"/>
                    <a:pt x="315" y="18"/>
                  </a:cubicBezTo>
                  <a:cubicBezTo>
                    <a:pt x="314" y="19"/>
                    <a:pt x="314" y="19"/>
                    <a:pt x="314" y="19"/>
                  </a:cubicBezTo>
                  <a:cubicBezTo>
                    <a:pt x="314" y="20"/>
                    <a:pt x="314" y="20"/>
                    <a:pt x="314" y="20"/>
                  </a:cubicBezTo>
                  <a:cubicBezTo>
                    <a:pt x="314" y="20"/>
                    <a:pt x="314" y="20"/>
                    <a:pt x="314" y="20"/>
                  </a:cubicBezTo>
                  <a:cubicBezTo>
                    <a:pt x="314" y="20"/>
                    <a:pt x="314" y="20"/>
                    <a:pt x="314" y="20"/>
                  </a:cubicBezTo>
                  <a:cubicBezTo>
                    <a:pt x="314" y="21"/>
                    <a:pt x="314" y="21"/>
                    <a:pt x="314" y="21"/>
                  </a:cubicBezTo>
                  <a:cubicBezTo>
                    <a:pt x="314" y="21"/>
                    <a:pt x="314" y="21"/>
                    <a:pt x="314" y="21"/>
                  </a:cubicBezTo>
                  <a:cubicBezTo>
                    <a:pt x="314" y="21"/>
                    <a:pt x="314" y="21"/>
                    <a:pt x="314" y="21"/>
                  </a:cubicBezTo>
                  <a:cubicBezTo>
                    <a:pt x="313" y="20"/>
                    <a:pt x="313" y="20"/>
                    <a:pt x="313" y="20"/>
                  </a:cubicBezTo>
                  <a:cubicBezTo>
                    <a:pt x="313" y="21"/>
                    <a:pt x="313" y="21"/>
                    <a:pt x="313" y="21"/>
                  </a:cubicBezTo>
                  <a:cubicBezTo>
                    <a:pt x="313" y="22"/>
                    <a:pt x="313" y="22"/>
                    <a:pt x="313" y="22"/>
                  </a:cubicBezTo>
                  <a:cubicBezTo>
                    <a:pt x="314" y="22"/>
                    <a:pt x="314" y="22"/>
                    <a:pt x="314" y="22"/>
                  </a:cubicBezTo>
                  <a:cubicBezTo>
                    <a:pt x="314" y="22"/>
                    <a:pt x="314" y="22"/>
                    <a:pt x="314" y="22"/>
                  </a:cubicBezTo>
                  <a:cubicBezTo>
                    <a:pt x="314" y="22"/>
                    <a:pt x="314" y="22"/>
                    <a:pt x="314" y="22"/>
                  </a:cubicBezTo>
                  <a:cubicBezTo>
                    <a:pt x="314" y="22"/>
                    <a:pt x="314" y="22"/>
                    <a:pt x="314" y="22"/>
                  </a:cubicBezTo>
                  <a:cubicBezTo>
                    <a:pt x="314" y="22"/>
                    <a:pt x="314" y="22"/>
                    <a:pt x="314" y="22"/>
                  </a:cubicBezTo>
                  <a:cubicBezTo>
                    <a:pt x="313" y="22"/>
                    <a:pt x="313" y="22"/>
                    <a:pt x="313" y="22"/>
                  </a:cubicBezTo>
                  <a:cubicBezTo>
                    <a:pt x="313" y="22"/>
                    <a:pt x="313" y="22"/>
                    <a:pt x="313" y="22"/>
                  </a:cubicBezTo>
                  <a:cubicBezTo>
                    <a:pt x="313" y="21"/>
                    <a:pt x="313" y="21"/>
                    <a:pt x="313" y="21"/>
                  </a:cubicBezTo>
                  <a:cubicBezTo>
                    <a:pt x="312" y="21"/>
                    <a:pt x="312" y="21"/>
                    <a:pt x="312" y="21"/>
                  </a:cubicBezTo>
                  <a:cubicBezTo>
                    <a:pt x="312" y="21"/>
                    <a:pt x="312" y="21"/>
                    <a:pt x="312" y="21"/>
                  </a:cubicBezTo>
                  <a:cubicBezTo>
                    <a:pt x="312" y="22"/>
                    <a:pt x="312" y="22"/>
                    <a:pt x="312" y="22"/>
                  </a:cubicBezTo>
                  <a:cubicBezTo>
                    <a:pt x="312" y="22"/>
                    <a:pt x="312" y="22"/>
                    <a:pt x="312" y="22"/>
                  </a:cubicBezTo>
                  <a:cubicBezTo>
                    <a:pt x="311" y="21"/>
                    <a:pt x="311" y="21"/>
                    <a:pt x="311" y="21"/>
                  </a:cubicBezTo>
                  <a:cubicBezTo>
                    <a:pt x="311" y="20"/>
                    <a:pt x="311" y="20"/>
                    <a:pt x="311" y="20"/>
                  </a:cubicBezTo>
                  <a:cubicBezTo>
                    <a:pt x="311" y="19"/>
                    <a:pt x="311" y="19"/>
                    <a:pt x="311" y="19"/>
                  </a:cubicBezTo>
                  <a:cubicBezTo>
                    <a:pt x="311" y="19"/>
                    <a:pt x="311" y="19"/>
                    <a:pt x="311" y="19"/>
                  </a:cubicBezTo>
                  <a:cubicBezTo>
                    <a:pt x="311" y="19"/>
                    <a:pt x="311" y="19"/>
                    <a:pt x="311" y="19"/>
                  </a:cubicBezTo>
                  <a:cubicBezTo>
                    <a:pt x="311" y="18"/>
                    <a:pt x="311" y="18"/>
                    <a:pt x="311" y="18"/>
                  </a:cubicBezTo>
                  <a:cubicBezTo>
                    <a:pt x="310" y="18"/>
                    <a:pt x="310" y="18"/>
                    <a:pt x="310" y="18"/>
                  </a:cubicBezTo>
                  <a:cubicBezTo>
                    <a:pt x="310" y="18"/>
                    <a:pt x="310" y="18"/>
                    <a:pt x="310" y="18"/>
                  </a:cubicBezTo>
                  <a:cubicBezTo>
                    <a:pt x="309" y="21"/>
                    <a:pt x="309" y="21"/>
                    <a:pt x="309" y="21"/>
                  </a:cubicBezTo>
                  <a:cubicBezTo>
                    <a:pt x="309" y="21"/>
                    <a:pt x="309" y="21"/>
                    <a:pt x="309" y="21"/>
                  </a:cubicBezTo>
                  <a:cubicBezTo>
                    <a:pt x="309" y="21"/>
                    <a:pt x="309" y="21"/>
                    <a:pt x="309" y="21"/>
                  </a:cubicBezTo>
                  <a:cubicBezTo>
                    <a:pt x="308" y="20"/>
                    <a:pt x="308" y="20"/>
                    <a:pt x="308" y="20"/>
                  </a:cubicBezTo>
                  <a:cubicBezTo>
                    <a:pt x="308" y="19"/>
                    <a:pt x="308" y="19"/>
                    <a:pt x="308" y="19"/>
                  </a:cubicBezTo>
                  <a:cubicBezTo>
                    <a:pt x="308" y="19"/>
                    <a:pt x="308" y="19"/>
                    <a:pt x="308" y="19"/>
                  </a:cubicBezTo>
                  <a:cubicBezTo>
                    <a:pt x="307" y="19"/>
                    <a:pt x="307" y="19"/>
                    <a:pt x="307" y="19"/>
                  </a:cubicBezTo>
                  <a:cubicBezTo>
                    <a:pt x="307" y="19"/>
                    <a:pt x="307" y="19"/>
                    <a:pt x="307" y="19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6" y="17"/>
                    <a:pt x="306" y="17"/>
                    <a:pt x="306" y="17"/>
                  </a:cubicBezTo>
                  <a:cubicBezTo>
                    <a:pt x="305" y="18"/>
                    <a:pt x="304" y="19"/>
                    <a:pt x="303" y="20"/>
                  </a:cubicBezTo>
                  <a:cubicBezTo>
                    <a:pt x="302" y="21"/>
                    <a:pt x="302" y="21"/>
                    <a:pt x="302" y="21"/>
                  </a:cubicBezTo>
                  <a:cubicBezTo>
                    <a:pt x="302" y="21"/>
                    <a:pt x="302" y="21"/>
                    <a:pt x="302" y="21"/>
                  </a:cubicBezTo>
                  <a:cubicBezTo>
                    <a:pt x="302" y="21"/>
                    <a:pt x="302" y="21"/>
                    <a:pt x="302" y="21"/>
                  </a:cubicBezTo>
                  <a:cubicBezTo>
                    <a:pt x="302" y="21"/>
                    <a:pt x="302" y="21"/>
                    <a:pt x="302" y="21"/>
                  </a:cubicBezTo>
                  <a:cubicBezTo>
                    <a:pt x="302" y="21"/>
                    <a:pt x="302" y="21"/>
                    <a:pt x="302" y="21"/>
                  </a:cubicBezTo>
                  <a:cubicBezTo>
                    <a:pt x="301" y="22"/>
                    <a:pt x="301" y="22"/>
                    <a:pt x="301" y="22"/>
                  </a:cubicBezTo>
                  <a:cubicBezTo>
                    <a:pt x="302" y="23"/>
                    <a:pt x="302" y="23"/>
                    <a:pt x="302" y="23"/>
                  </a:cubicBezTo>
                  <a:cubicBezTo>
                    <a:pt x="302" y="23"/>
                    <a:pt x="302" y="23"/>
                    <a:pt x="302" y="23"/>
                  </a:cubicBezTo>
                  <a:cubicBezTo>
                    <a:pt x="303" y="23"/>
                    <a:pt x="305" y="24"/>
                    <a:pt x="306" y="24"/>
                  </a:cubicBezTo>
                  <a:cubicBezTo>
                    <a:pt x="306" y="24"/>
                    <a:pt x="306" y="24"/>
                    <a:pt x="306" y="24"/>
                  </a:cubicBezTo>
                  <a:cubicBezTo>
                    <a:pt x="305" y="25"/>
                    <a:pt x="305" y="25"/>
                    <a:pt x="305" y="25"/>
                  </a:cubicBezTo>
                  <a:cubicBezTo>
                    <a:pt x="304" y="25"/>
                    <a:pt x="304" y="25"/>
                    <a:pt x="304" y="25"/>
                  </a:cubicBezTo>
                  <a:cubicBezTo>
                    <a:pt x="305" y="26"/>
                    <a:pt x="305" y="26"/>
                    <a:pt x="305" y="26"/>
                  </a:cubicBezTo>
                  <a:cubicBezTo>
                    <a:pt x="305" y="26"/>
                    <a:pt x="305" y="26"/>
                    <a:pt x="305" y="26"/>
                  </a:cubicBezTo>
                  <a:cubicBezTo>
                    <a:pt x="305" y="27"/>
                    <a:pt x="305" y="27"/>
                    <a:pt x="305" y="27"/>
                  </a:cubicBezTo>
                  <a:cubicBezTo>
                    <a:pt x="308" y="27"/>
                    <a:pt x="311" y="28"/>
                    <a:pt x="313" y="29"/>
                  </a:cubicBezTo>
                  <a:cubicBezTo>
                    <a:pt x="313" y="29"/>
                    <a:pt x="313" y="29"/>
                    <a:pt x="313" y="29"/>
                  </a:cubicBezTo>
                  <a:cubicBezTo>
                    <a:pt x="311" y="30"/>
                    <a:pt x="311" y="30"/>
                    <a:pt x="311" y="30"/>
                  </a:cubicBezTo>
                  <a:cubicBezTo>
                    <a:pt x="310" y="30"/>
                    <a:pt x="310" y="30"/>
                    <a:pt x="310" y="30"/>
                  </a:cubicBezTo>
                  <a:cubicBezTo>
                    <a:pt x="310" y="30"/>
                    <a:pt x="310" y="30"/>
                    <a:pt x="310" y="30"/>
                  </a:cubicBezTo>
                  <a:cubicBezTo>
                    <a:pt x="309" y="30"/>
                    <a:pt x="307" y="29"/>
                    <a:pt x="306" y="29"/>
                  </a:cubicBezTo>
                  <a:cubicBezTo>
                    <a:pt x="305" y="29"/>
                    <a:pt x="305" y="29"/>
                    <a:pt x="305" y="29"/>
                  </a:cubicBezTo>
                  <a:cubicBezTo>
                    <a:pt x="305" y="30"/>
                    <a:pt x="305" y="30"/>
                    <a:pt x="305" y="30"/>
                  </a:cubicBezTo>
                  <a:cubicBezTo>
                    <a:pt x="306" y="31"/>
                    <a:pt x="306" y="31"/>
                    <a:pt x="306" y="31"/>
                  </a:cubicBezTo>
                  <a:cubicBezTo>
                    <a:pt x="307" y="31"/>
                    <a:pt x="307" y="31"/>
                    <a:pt x="307" y="31"/>
                  </a:cubicBezTo>
                  <a:cubicBezTo>
                    <a:pt x="307" y="32"/>
                    <a:pt x="307" y="32"/>
                    <a:pt x="307" y="32"/>
                  </a:cubicBezTo>
                  <a:cubicBezTo>
                    <a:pt x="306" y="32"/>
                    <a:pt x="306" y="32"/>
                    <a:pt x="306" y="32"/>
                  </a:cubicBezTo>
                  <a:cubicBezTo>
                    <a:pt x="306" y="32"/>
                    <a:pt x="306" y="32"/>
                    <a:pt x="306" y="32"/>
                  </a:cubicBezTo>
                  <a:cubicBezTo>
                    <a:pt x="306" y="31"/>
                    <a:pt x="306" y="31"/>
                    <a:pt x="306" y="31"/>
                  </a:cubicBezTo>
                  <a:cubicBezTo>
                    <a:pt x="305" y="31"/>
                    <a:pt x="305" y="31"/>
                    <a:pt x="305" y="31"/>
                  </a:cubicBezTo>
                  <a:cubicBezTo>
                    <a:pt x="305" y="31"/>
                    <a:pt x="305" y="31"/>
                    <a:pt x="305" y="31"/>
                  </a:cubicBezTo>
                  <a:cubicBezTo>
                    <a:pt x="304" y="30"/>
                    <a:pt x="304" y="30"/>
                    <a:pt x="304" y="30"/>
                  </a:cubicBezTo>
                  <a:cubicBezTo>
                    <a:pt x="304" y="30"/>
                    <a:pt x="304" y="30"/>
                    <a:pt x="304" y="30"/>
                  </a:cubicBezTo>
                  <a:cubicBezTo>
                    <a:pt x="304" y="29"/>
                    <a:pt x="304" y="29"/>
                    <a:pt x="304" y="29"/>
                  </a:cubicBezTo>
                  <a:cubicBezTo>
                    <a:pt x="304" y="29"/>
                    <a:pt x="304" y="29"/>
                    <a:pt x="304" y="29"/>
                  </a:cubicBezTo>
                  <a:cubicBezTo>
                    <a:pt x="304" y="28"/>
                    <a:pt x="304" y="28"/>
                    <a:pt x="304" y="28"/>
                  </a:cubicBezTo>
                  <a:cubicBezTo>
                    <a:pt x="303" y="28"/>
                    <a:pt x="303" y="28"/>
                    <a:pt x="303" y="28"/>
                  </a:cubicBezTo>
                  <a:cubicBezTo>
                    <a:pt x="303" y="27"/>
                    <a:pt x="303" y="27"/>
                    <a:pt x="303" y="27"/>
                  </a:cubicBezTo>
                  <a:cubicBezTo>
                    <a:pt x="303" y="27"/>
                    <a:pt x="303" y="27"/>
                    <a:pt x="303" y="27"/>
                  </a:cubicBezTo>
                  <a:cubicBezTo>
                    <a:pt x="303" y="27"/>
                    <a:pt x="303" y="27"/>
                    <a:pt x="303" y="27"/>
                  </a:cubicBezTo>
                  <a:cubicBezTo>
                    <a:pt x="303" y="26"/>
                    <a:pt x="303" y="26"/>
                    <a:pt x="303" y="26"/>
                  </a:cubicBezTo>
                  <a:cubicBezTo>
                    <a:pt x="301" y="26"/>
                    <a:pt x="299" y="26"/>
                    <a:pt x="296" y="26"/>
                  </a:cubicBezTo>
                  <a:cubicBezTo>
                    <a:pt x="296" y="26"/>
                    <a:pt x="296" y="26"/>
                    <a:pt x="296" y="26"/>
                  </a:cubicBezTo>
                  <a:cubicBezTo>
                    <a:pt x="296" y="26"/>
                    <a:pt x="296" y="26"/>
                    <a:pt x="296" y="26"/>
                  </a:cubicBezTo>
                  <a:cubicBezTo>
                    <a:pt x="296" y="27"/>
                    <a:pt x="296" y="27"/>
                    <a:pt x="296" y="27"/>
                  </a:cubicBezTo>
                  <a:cubicBezTo>
                    <a:pt x="296" y="27"/>
                    <a:pt x="296" y="27"/>
                    <a:pt x="296" y="27"/>
                  </a:cubicBezTo>
                  <a:cubicBezTo>
                    <a:pt x="297" y="28"/>
                    <a:pt x="297" y="28"/>
                    <a:pt x="297" y="28"/>
                  </a:cubicBezTo>
                  <a:cubicBezTo>
                    <a:pt x="298" y="29"/>
                    <a:pt x="298" y="29"/>
                    <a:pt x="298" y="29"/>
                  </a:cubicBezTo>
                  <a:cubicBezTo>
                    <a:pt x="298" y="30"/>
                    <a:pt x="298" y="30"/>
                    <a:pt x="298" y="30"/>
                  </a:cubicBezTo>
                  <a:cubicBezTo>
                    <a:pt x="299" y="30"/>
                    <a:pt x="299" y="30"/>
                    <a:pt x="299" y="30"/>
                  </a:cubicBezTo>
                  <a:cubicBezTo>
                    <a:pt x="299" y="31"/>
                    <a:pt x="299" y="31"/>
                    <a:pt x="299" y="31"/>
                  </a:cubicBezTo>
                  <a:cubicBezTo>
                    <a:pt x="299" y="31"/>
                    <a:pt x="299" y="31"/>
                    <a:pt x="299" y="31"/>
                  </a:cubicBezTo>
                  <a:cubicBezTo>
                    <a:pt x="300" y="32"/>
                    <a:pt x="300" y="32"/>
                    <a:pt x="300" y="32"/>
                  </a:cubicBezTo>
                  <a:cubicBezTo>
                    <a:pt x="301" y="33"/>
                    <a:pt x="302" y="35"/>
                    <a:pt x="303" y="36"/>
                  </a:cubicBezTo>
                  <a:cubicBezTo>
                    <a:pt x="303" y="37"/>
                    <a:pt x="303" y="37"/>
                    <a:pt x="303" y="37"/>
                  </a:cubicBezTo>
                  <a:cubicBezTo>
                    <a:pt x="302" y="37"/>
                    <a:pt x="302" y="37"/>
                    <a:pt x="302" y="37"/>
                  </a:cubicBezTo>
                  <a:cubicBezTo>
                    <a:pt x="300" y="36"/>
                    <a:pt x="299" y="35"/>
                    <a:pt x="298" y="34"/>
                  </a:cubicBezTo>
                  <a:cubicBezTo>
                    <a:pt x="297" y="34"/>
                    <a:pt x="296" y="33"/>
                    <a:pt x="294" y="33"/>
                  </a:cubicBezTo>
                  <a:cubicBezTo>
                    <a:pt x="293" y="34"/>
                    <a:pt x="293" y="34"/>
                    <a:pt x="293" y="34"/>
                  </a:cubicBezTo>
                  <a:cubicBezTo>
                    <a:pt x="293" y="34"/>
                    <a:pt x="293" y="34"/>
                    <a:pt x="293" y="34"/>
                  </a:cubicBezTo>
                  <a:cubicBezTo>
                    <a:pt x="293" y="35"/>
                    <a:pt x="293" y="35"/>
                    <a:pt x="293" y="35"/>
                  </a:cubicBezTo>
                  <a:cubicBezTo>
                    <a:pt x="294" y="37"/>
                    <a:pt x="294" y="37"/>
                    <a:pt x="294" y="37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6" y="39"/>
                    <a:pt x="296" y="39"/>
                    <a:pt x="296" y="39"/>
                  </a:cubicBezTo>
                  <a:cubicBezTo>
                    <a:pt x="298" y="39"/>
                    <a:pt x="298" y="39"/>
                    <a:pt x="298" y="39"/>
                  </a:cubicBezTo>
                  <a:cubicBezTo>
                    <a:pt x="299" y="39"/>
                    <a:pt x="299" y="39"/>
                    <a:pt x="299" y="39"/>
                  </a:cubicBezTo>
                  <a:cubicBezTo>
                    <a:pt x="299" y="39"/>
                    <a:pt x="299" y="39"/>
                    <a:pt x="299" y="39"/>
                  </a:cubicBezTo>
                  <a:cubicBezTo>
                    <a:pt x="299" y="40"/>
                    <a:pt x="299" y="40"/>
                    <a:pt x="299" y="40"/>
                  </a:cubicBezTo>
                  <a:cubicBezTo>
                    <a:pt x="297" y="40"/>
                    <a:pt x="295" y="40"/>
                    <a:pt x="293" y="40"/>
                  </a:cubicBezTo>
                  <a:cubicBezTo>
                    <a:pt x="293" y="43"/>
                    <a:pt x="293" y="43"/>
                    <a:pt x="293" y="43"/>
                  </a:cubicBezTo>
                  <a:cubicBezTo>
                    <a:pt x="293" y="44"/>
                    <a:pt x="293" y="44"/>
                    <a:pt x="293" y="44"/>
                  </a:cubicBezTo>
                  <a:cubicBezTo>
                    <a:pt x="293" y="44"/>
                    <a:pt x="293" y="44"/>
                    <a:pt x="293" y="44"/>
                  </a:cubicBezTo>
                  <a:cubicBezTo>
                    <a:pt x="293" y="45"/>
                    <a:pt x="293" y="45"/>
                    <a:pt x="293" y="45"/>
                  </a:cubicBezTo>
                  <a:cubicBezTo>
                    <a:pt x="293" y="45"/>
                    <a:pt x="293" y="45"/>
                    <a:pt x="293" y="45"/>
                  </a:cubicBezTo>
                  <a:cubicBezTo>
                    <a:pt x="296" y="48"/>
                    <a:pt x="299" y="51"/>
                    <a:pt x="302" y="53"/>
                  </a:cubicBezTo>
                  <a:cubicBezTo>
                    <a:pt x="304" y="53"/>
                    <a:pt x="304" y="53"/>
                    <a:pt x="304" y="53"/>
                  </a:cubicBezTo>
                  <a:cubicBezTo>
                    <a:pt x="304" y="53"/>
                    <a:pt x="304" y="53"/>
                    <a:pt x="304" y="53"/>
                  </a:cubicBezTo>
                  <a:cubicBezTo>
                    <a:pt x="304" y="54"/>
                    <a:pt x="304" y="54"/>
                    <a:pt x="304" y="54"/>
                  </a:cubicBezTo>
                  <a:cubicBezTo>
                    <a:pt x="304" y="54"/>
                    <a:pt x="304" y="54"/>
                    <a:pt x="304" y="54"/>
                  </a:cubicBezTo>
                  <a:cubicBezTo>
                    <a:pt x="304" y="54"/>
                    <a:pt x="304" y="54"/>
                    <a:pt x="304" y="54"/>
                  </a:cubicBezTo>
                  <a:cubicBezTo>
                    <a:pt x="304" y="54"/>
                    <a:pt x="304" y="54"/>
                    <a:pt x="304" y="54"/>
                  </a:cubicBezTo>
                  <a:cubicBezTo>
                    <a:pt x="304" y="55"/>
                    <a:pt x="304" y="55"/>
                    <a:pt x="304" y="55"/>
                  </a:cubicBezTo>
                  <a:cubicBezTo>
                    <a:pt x="307" y="56"/>
                    <a:pt x="309" y="56"/>
                    <a:pt x="311" y="57"/>
                  </a:cubicBezTo>
                  <a:cubicBezTo>
                    <a:pt x="311" y="58"/>
                    <a:pt x="311" y="58"/>
                    <a:pt x="311" y="58"/>
                  </a:cubicBezTo>
                  <a:cubicBezTo>
                    <a:pt x="311" y="58"/>
                    <a:pt x="311" y="58"/>
                    <a:pt x="311" y="58"/>
                  </a:cubicBezTo>
                  <a:cubicBezTo>
                    <a:pt x="311" y="58"/>
                    <a:pt x="311" y="58"/>
                    <a:pt x="311" y="58"/>
                  </a:cubicBezTo>
                  <a:cubicBezTo>
                    <a:pt x="311" y="59"/>
                    <a:pt x="311" y="59"/>
                    <a:pt x="311" y="59"/>
                  </a:cubicBezTo>
                  <a:cubicBezTo>
                    <a:pt x="311" y="59"/>
                    <a:pt x="311" y="59"/>
                    <a:pt x="311" y="59"/>
                  </a:cubicBezTo>
                  <a:cubicBezTo>
                    <a:pt x="312" y="59"/>
                    <a:pt x="312" y="59"/>
                    <a:pt x="312" y="59"/>
                  </a:cubicBezTo>
                  <a:cubicBezTo>
                    <a:pt x="312" y="60"/>
                    <a:pt x="312" y="60"/>
                    <a:pt x="312" y="60"/>
                  </a:cubicBezTo>
                  <a:cubicBezTo>
                    <a:pt x="312" y="60"/>
                    <a:pt x="312" y="60"/>
                    <a:pt x="312" y="60"/>
                  </a:cubicBezTo>
                  <a:cubicBezTo>
                    <a:pt x="313" y="61"/>
                    <a:pt x="313" y="61"/>
                    <a:pt x="313" y="61"/>
                  </a:cubicBezTo>
                  <a:cubicBezTo>
                    <a:pt x="316" y="65"/>
                    <a:pt x="316" y="65"/>
                    <a:pt x="316" y="65"/>
                  </a:cubicBezTo>
                  <a:cubicBezTo>
                    <a:pt x="314" y="65"/>
                    <a:pt x="314" y="65"/>
                    <a:pt x="314" y="65"/>
                  </a:cubicBezTo>
                  <a:cubicBezTo>
                    <a:pt x="314" y="65"/>
                    <a:pt x="314" y="65"/>
                    <a:pt x="314" y="65"/>
                  </a:cubicBezTo>
                  <a:cubicBezTo>
                    <a:pt x="314" y="64"/>
                    <a:pt x="314" y="64"/>
                    <a:pt x="314" y="64"/>
                  </a:cubicBezTo>
                  <a:cubicBezTo>
                    <a:pt x="311" y="60"/>
                    <a:pt x="311" y="60"/>
                    <a:pt x="311" y="60"/>
                  </a:cubicBezTo>
                  <a:cubicBezTo>
                    <a:pt x="308" y="58"/>
                    <a:pt x="308" y="58"/>
                    <a:pt x="308" y="58"/>
                  </a:cubicBezTo>
                  <a:cubicBezTo>
                    <a:pt x="308" y="59"/>
                    <a:pt x="308" y="59"/>
                    <a:pt x="308" y="59"/>
                  </a:cubicBezTo>
                  <a:cubicBezTo>
                    <a:pt x="307" y="59"/>
                    <a:pt x="307" y="59"/>
                    <a:pt x="307" y="59"/>
                  </a:cubicBezTo>
                  <a:cubicBezTo>
                    <a:pt x="307" y="59"/>
                    <a:pt x="307" y="59"/>
                    <a:pt x="307" y="59"/>
                  </a:cubicBezTo>
                  <a:cubicBezTo>
                    <a:pt x="307" y="58"/>
                    <a:pt x="307" y="58"/>
                    <a:pt x="307" y="58"/>
                  </a:cubicBezTo>
                  <a:cubicBezTo>
                    <a:pt x="305" y="57"/>
                    <a:pt x="303" y="56"/>
                    <a:pt x="301" y="55"/>
                  </a:cubicBezTo>
                  <a:cubicBezTo>
                    <a:pt x="301" y="55"/>
                    <a:pt x="301" y="55"/>
                    <a:pt x="301" y="55"/>
                  </a:cubicBezTo>
                  <a:cubicBezTo>
                    <a:pt x="300" y="54"/>
                    <a:pt x="298" y="53"/>
                    <a:pt x="297" y="53"/>
                  </a:cubicBezTo>
                  <a:cubicBezTo>
                    <a:pt x="295" y="51"/>
                    <a:pt x="295" y="51"/>
                    <a:pt x="295" y="51"/>
                  </a:cubicBezTo>
                  <a:cubicBezTo>
                    <a:pt x="294" y="51"/>
                    <a:pt x="294" y="51"/>
                    <a:pt x="294" y="51"/>
                  </a:cubicBezTo>
                  <a:cubicBezTo>
                    <a:pt x="292" y="49"/>
                    <a:pt x="292" y="49"/>
                    <a:pt x="292" y="49"/>
                  </a:cubicBezTo>
                  <a:cubicBezTo>
                    <a:pt x="292" y="49"/>
                    <a:pt x="292" y="49"/>
                    <a:pt x="292" y="49"/>
                  </a:cubicBezTo>
                  <a:cubicBezTo>
                    <a:pt x="292" y="49"/>
                    <a:pt x="292" y="49"/>
                    <a:pt x="292" y="49"/>
                  </a:cubicBezTo>
                  <a:cubicBezTo>
                    <a:pt x="292" y="50"/>
                    <a:pt x="292" y="50"/>
                    <a:pt x="292" y="50"/>
                  </a:cubicBezTo>
                  <a:cubicBezTo>
                    <a:pt x="292" y="51"/>
                    <a:pt x="292" y="51"/>
                    <a:pt x="292" y="51"/>
                  </a:cubicBezTo>
                  <a:cubicBezTo>
                    <a:pt x="292" y="51"/>
                    <a:pt x="292" y="51"/>
                    <a:pt x="292" y="51"/>
                  </a:cubicBezTo>
                  <a:cubicBezTo>
                    <a:pt x="292" y="52"/>
                    <a:pt x="292" y="52"/>
                    <a:pt x="292" y="52"/>
                  </a:cubicBezTo>
                  <a:cubicBezTo>
                    <a:pt x="292" y="52"/>
                    <a:pt x="292" y="52"/>
                    <a:pt x="292" y="52"/>
                  </a:cubicBezTo>
                  <a:cubicBezTo>
                    <a:pt x="293" y="53"/>
                    <a:pt x="293" y="53"/>
                    <a:pt x="293" y="53"/>
                  </a:cubicBezTo>
                  <a:cubicBezTo>
                    <a:pt x="295" y="57"/>
                    <a:pt x="295" y="57"/>
                    <a:pt x="295" y="57"/>
                  </a:cubicBezTo>
                  <a:cubicBezTo>
                    <a:pt x="295" y="57"/>
                    <a:pt x="295" y="57"/>
                    <a:pt x="295" y="57"/>
                  </a:cubicBezTo>
                  <a:cubicBezTo>
                    <a:pt x="298" y="56"/>
                    <a:pt x="298" y="56"/>
                    <a:pt x="298" y="56"/>
                  </a:cubicBezTo>
                  <a:cubicBezTo>
                    <a:pt x="299" y="57"/>
                    <a:pt x="299" y="57"/>
                    <a:pt x="299" y="57"/>
                  </a:cubicBezTo>
                  <a:cubicBezTo>
                    <a:pt x="300" y="58"/>
                    <a:pt x="300" y="58"/>
                    <a:pt x="300" y="58"/>
                  </a:cubicBezTo>
                  <a:cubicBezTo>
                    <a:pt x="300" y="58"/>
                    <a:pt x="300" y="58"/>
                    <a:pt x="300" y="58"/>
                  </a:cubicBezTo>
                  <a:cubicBezTo>
                    <a:pt x="300" y="59"/>
                    <a:pt x="300" y="59"/>
                    <a:pt x="300" y="59"/>
                  </a:cubicBezTo>
                  <a:cubicBezTo>
                    <a:pt x="299" y="59"/>
                    <a:pt x="299" y="59"/>
                    <a:pt x="299" y="59"/>
                  </a:cubicBezTo>
                  <a:cubicBezTo>
                    <a:pt x="298" y="58"/>
                    <a:pt x="298" y="58"/>
                    <a:pt x="298" y="58"/>
                  </a:cubicBezTo>
                  <a:cubicBezTo>
                    <a:pt x="296" y="58"/>
                    <a:pt x="294" y="58"/>
                    <a:pt x="292" y="58"/>
                  </a:cubicBezTo>
                  <a:cubicBezTo>
                    <a:pt x="292" y="58"/>
                    <a:pt x="292" y="58"/>
                    <a:pt x="292" y="58"/>
                  </a:cubicBezTo>
                  <a:cubicBezTo>
                    <a:pt x="293" y="58"/>
                    <a:pt x="293" y="58"/>
                    <a:pt x="293" y="58"/>
                  </a:cubicBezTo>
                  <a:cubicBezTo>
                    <a:pt x="293" y="57"/>
                    <a:pt x="293" y="57"/>
                    <a:pt x="293" y="57"/>
                  </a:cubicBezTo>
                  <a:cubicBezTo>
                    <a:pt x="293" y="56"/>
                    <a:pt x="293" y="56"/>
                    <a:pt x="293" y="56"/>
                  </a:cubicBezTo>
                  <a:cubicBezTo>
                    <a:pt x="293" y="56"/>
                    <a:pt x="293" y="56"/>
                    <a:pt x="293" y="56"/>
                  </a:cubicBezTo>
                  <a:cubicBezTo>
                    <a:pt x="293" y="55"/>
                    <a:pt x="293" y="55"/>
                    <a:pt x="293" y="55"/>
                  </a:cubicBezTo>
                  <a:cubicBezTo>
                    <a:pt x="292" y="54"/>
                    <a:pt x="292" y="54"/>
                    <a:pt x="292" y="54"/>
                  </a:cubicBezTo>
                  <a:cubicBezTo>
                    <a:pt x="290" y="52"/>
                    <a:pt x="290" y="52"/>
                    <a:pt x="290" y="52"/>
                  </a:cubicBezTo>
                  <a:cubicBezTo>
                    <a:pt x="290" y="52"/>
                    <a:pt x="290" y="52"/>
                    <a:pt x="290" y="52"/>
                  </a:cubicBezTo>
                  <a:cubicBezTo>
                    <a:pt x="290" y="51"/>
                    <a:pt x="290" y="51"/>
                    <a:pt x="290" y="51"/>
                  </a:cubicBezTo>
                  <a:cubicBezTo>
                    <a:pt x="290" y="51"/>
                    <a:pt x="290" y="51"/>
                    <a:pt x="290" y="51"/>
                  </a:cubicBezTo>
                  <a:cubicBezTo>
                    <a:pt x="290" y="51"/>
                    <a:pt x="290" y="51"/>
                    <a:pt x="290" y="51"/>
                  </a:cubicBezTo>
                  <a:cubicBezTo>
                    <a:pt x="290" y="50"/>
                    <a:pt x="290" y="50"/>
                    <a:pt x="290" y="50"/>
                  </a:cubicBezTo>
                  <a:cubicBezTo>
                    <a:pt x="290" y="50"/>
                    <a:pt x="290" y="50"/>
                    <a:pt x="290" y="50"/>
                  </a:cubicBezTo>
                  <a:cubicBezTo>
                    <a:pt x="289" y="49"/>
                    <a:pt x="289" y="49"/>
                    <a:pt x="289" y="49"/>
                  </a:cubicBezTo>
                  <a:cubicBezTo>
                    <a:pt x="288" y="48"/>
                    <a:pt x="288" y="48"/>
                    <a:pt x="288" y="48"/>
                  </a:cubicBezTo>
                  <a:cubicBezTo>
                    <a:pt x="287" y="47"/>
                    <a:pt x="286" y="47"/>
                    <a:pt x="285" y="47"/>
                  </a:cubicBezTo>
                  <a:cubicBezTo>
                    <a:pt x="284" y="48"/>
                    <a:pt x="284" y="48"/>
                    <a:pt x="284" y="48"/>
                  </a:cubicBezTo>
                  <a:cubicBezTo>
                    <a:pt x="284" y="47"/>
                    <a:pt x="284" y="47"/>
                    <a:pt x="284" y="47"/>
                  </a:cubicBezTo>
                  <a:cubicBezTo>
                    <a:pt x="284" y="47"/>
                    <a:pt x="284" y="47"/>
                    <a:pt x="284" y="47"/>
                  </a:cubicBezTo>
                  <a:cubicBezTo>
                    <a:pt x="283" y="46"/>
                    <a:pt x="283" y="46"/>
                    <a:pt x="283" y="46"/>
                  </a:cubicBezTo>
                  <a:cubicBezTo>
                    <a:pt x="280" y="45"/>
                    <a:pt x="280" y="45"/>
                    <a:pt x="280" y="45"/>
                  </a:cubicBezTo>
                  <a:cubicBezTo>
                    <a:pt x="281" y="45"/>
                    <a:pt x="281" y="45"/>
                    <a:pt x="281" y="45"/>
                  </a:cubicBezTo>
                  <a:cubicBezTo>
                    <a:pt x="282" y="44"/>
                    <a:pt x="282" y="44"/>
                    <a:pt x="282" y="44"/>
                  </a:cubicBezTo>
                  <a:cubicBezTo>
                    <a:pt x="282" y="44"/>
                    <a:pt x="282" y="44"/>
                    <a:pt x="282" y="44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1" y="43"/>
                    <a:pt x="281" y="43"/>
                    <a:pt x="281" y="43"/>
                  </a:cubicBezTo>
                  <a:cubicBezTo>
                    <a:pt x="279" y="43"/>
                    <a:pt x="278" y="44"/>
                    <a:pt x="276" y="44"/>
                  </a:cubicBezTo>
                  <a:cubicBezTo>
                    <a:pt x="275" y="45"/>
                    <a:pt x="275" y="45"/>
                    <a:pt x="275" y="45"/>
                  </a:cubicBezTo>
                  <a:cubicBezTo>
                    <a:pt x="275" y="45"/>
                    <a:pt x="275" y="45"/>
                    <a:pt x="275" y="45"/>
                  </a:cubicBezTo>
                  <a:cubicBezTo>
                    <a:pt x="275" y="45"/>
                    <a:pt x="275" y="45"/>
                    <a:pt x="275" y="45"/>
                  </a:cubicBezTo>
                  <a:cubicBezTo>
                    <a:pt x="275" y="46"/>
                    <a:pt x="275" y="46"/>
                    <a:pt x="275" y="46"/>
                  </a:cubicBezTo>
                  <a:cubicBezTo>
                    <a:pt x="275" y="46"/>
                    <a:pt x="275" y="46"/>
                    <a:pt x="275" y="46"/>
                  </a:cubicBezTo>
                  <a:cubicBezTo>
                    <a:pt x="276" y="46"/>
                    <a:pt x="276" y="46"/>
                    <a:pt x="276" y="46"/>
                  </a:cubicBezTo>
                  <a:cubicBezTo>
                    <a:pt x="276" y="46"/>
                    <a:pt x="276" y="46"/>
                    <a:pt x="276" y="46"/>
                  </a:cubicBezTo>
                  <a:cubicBezTo>
                    <a:pt x="277" y="46"/>
                    <a:pt x="277" y="46"/>
                    <a:pt x="277" y="46"/>
                  </a:cubicBezTo>
                  <a:cubicBezTo>
                    <a:pt x="277" y="47"/>
                    <a:pt x="277" y="47"/>
                    <a:pt x="277" y="47"/>
                  </a:cubicBezTo>
                  <a:cubicBezTo>
                    <a:pt x="277" y="48"/>
                    <a:pt x="277" y="48"/>
                    <a:pt x="277" y="48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78" y="49"/>
                    <a:pt x="278" y="49"/>
                    <a:pt x="278" y="49"/>
                  </a:cubicBezTo>
                  <a:cubicBezTo>
                    <a:pt x="278" y="50"/>
                    <a:pt x="278" y="50"/>
                    <a:pt x="278" y="50"/>
                  </a:cubicBezTo>
                  <a:cubicBezTo>
                    <a:pt x="278" y="50"/>
                    <a:pt x="278" y="50"/>
                    <a:pt x="278" y="50"/>
                  </a:cubicBezTo>
                  <a:cubicBezTo>
                    <a:pt x="278" y="50"/>
                    <a:pt x="278" y="50"/>
                    <a:pt x="278" y="50"/>
                  </a:cubicBezTo>
                  <a:cubicBezTo>
                    <a:pt x="279" y="51"/>
                    <a:pt x="279" y="51"/>
                    <a:pt x="279" y="51"/>
                  </a:cubicBezTo>
                  <a:cubicBezTo>
                    <a:pt x="279" y="52"/>
                    <a:pt x="279" y="52"/>
                    <a:pt x="279" y="52"/>
                  </a:cubicBezTo>
                  <a:cubicBezTo>
                    <a:pt x="278" y="52"/>
                    <a:pt x="278" y="52"/>
                    <a:pt x="278" y="52"/>
                  </a:cubicBezTo>
                  <a:cubicBezTo>
                    <a:pt x="278" y="52"/>
                    <a:pt x="278" y="52"/>
                    <a:pt x="278" y="52"/>
                  </a:cubicBezTo>
                  <a:cubicBezTo>
                    <a:pt x="277" y="53"/>
                    <a:pt x="277" y="53"/>
                    <a:pt x="277" y="53"/>
                  </a:cubicBezTo>
                  <a:cubicBezTo>
                    <a:pt x="276" y="54"/>
                    <a:pt x="275" y="54"/>
                    <a:pt x="274" y="54"/>
                  </a:cubicBezTo>
                  <a:cubicBezTo>
                    <a:pt x="273" y="54"/>
                    <a:pt x="273" y="54"/>
                    <a:pt x="273" y="54"/>
                  </a:cubicBezTo>
                  <a:cubicBezTo>
                    <a:pt x="271" y="55"/>
                    <a:pt x="271" y="55"/>
                    <a:pt x="271" y="55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272" y="58"/>
                    <a:pt x="272" y="58"/>
                    <a:pt x="272" y="58"/>
                  </a:cubicBezTo>
                  <a:cubicBezTo>
                    <a:pt x="276" y="60"/>
                    <a:pt x="280" y="62"/>
                    <a:pt x="284" y="63"/>
                  </a:cubicBezTo>
                  <a:cubicBezTo>
                    <a:pt x="284" y="64"/>
                    <a:pt x="284" y="64"/>
                    <a:pt x="284" y="64"/>
                  </a:cubicBezTo>
                  <a:cubicBezTo>
                    <a:pt x="284" y="64"/>
                    <a:pt x="284" y="64"/>
                    <a:pt x="284" y="64"/>
                  </a:cubicBezTo>
                  <a:cubicBezTo>
                    <a:pt x="285" y="65"/>
                    <a:pt x="285" y="65"/>
                    <a:pt x="285" y="65"/>
                  </a:cubicBezTo>
                  <a:cubicBezTo>
                    <a:pt x="285" y="66"/>
                    <a:pt x="285" y="66"/>
                    <a:pt x="285" y="66"/>
                  </a:cubicBezTo>
                  <a:cubicBezTo>
                    <a:pt x="285" y="66"/>
                    <a:pt x="285" y="66"/>
                    <a:pt x="285" y="66"/>
                  </a:cubicBezTo>
                  <a:cubicBezTo>
                    <a:pt x="285" y="67"/>
                    <a:pt x="285" y="67"/>
                    <a:pt x="285" y="67"/>
                  </a:cubicBezTo>
                  <a:cubicBezTo>
                    <a:pt x="285" y="66"/>
                    <a:pt x="285" y="66"/>
                    <a:pt x="285" y="66"/>
                  </a:cubicBezTo>
                  <a:cubicBezTo>
                    <a:pt x="284" y="66"/>
                    <a:pt x="284" y="66"/>
                    <a:pt x="284" y="66"/>
                  </a:cubicBezTo>
                  <a:cubicBezTo>
                    <a:pt x="284" y="65"/>
                    <a:pt x="284" y="65"/>
                    <a:pt x="284" y="65"/>
                  </a:cubicBezTo>
                  <a:cubicBezTo>
                    <a:pt x="284" y="64"/>
                    <a:pt x="284" y="64"/>
                    <a:pt x="284" y="64"/>
                  </a:cubicBezTo>
                  <a:cubicBezTo>
                    <a:pt x="283" y="63"/>
                    <a:pt x="283" y="63"/>
                    <a:pt x="283" y="63"/>
                  </a:cubicBezTo>
                  <a:cubicBezTo>
                    <a:pt x="283" y="63"/>
                    <a:pt x="283" y="63"/>
                    <a:pt x="283" y="63"/>
                  </a:cubicBezTo>
                  <a:cubicBezTo>
                    <a:pt x="282" y="63"/>
                    <a:pt x="282" y="63"/>
                    <a:pt x="282" y="63"/>
                  </a:cubicBezTo>
                  <a:cubicBezTo>
                    <a:pt x="282" y="63"/>
                    <a:pt x="282" y="63"/>
                    <a:pt x="282" y="63"/>
                  </a:cubicBezTo>
                  <a:cubicBezTo>
                    <a:pt x="283" y="66"/>
                    <a:pt x="283" y="66"/>
                    <a:pt x="283" y="66"/>
                  </a:cubicBezTo>
                  <a:cubicBezTo>
                    <a:pt x="284" y="67"/>
                    <a:pt x="284" y="67"/>
                    <a:pt x="284" y="67"/>
                  </a:cubicBezTo>
                  <a:cubicBezTo>
                    <a:pt x="284" y="67"/>
                    <a:pt x="284" y="67"/>
                    <a:pt x="284" y="67"/>
                  </a:cubicBezTo>
                  <a:cubicBezTo>
                    <a:pt x="283" y="66"/>
                    <a:pt x="283" y="66"/>
                    <a:pt x="283" y="66"/>
                  </a:cubicBezTo>
                  <a:cubicBezTo>
                    <a:pt x="281" y="63"/>
                    <a:pt x="281" y="63"/>
                    <a:pt x="281" y="63"/>
                  </a:cubicBezTo>
                  <a:cubicBezTo>
                    <a:pt x="281" y="63"/>
                    <a:pt x="281" y="63"/>
                    <a:pt x="281" y="63"/>
                  </a:cubicBezTo>
                  <a:cubicBezTo>
                    <a:pt x="279" y="63"/>
                    <a:pt x="279" y="63"/>
                    <a:pt x="279" y="63"/>
                  </a:cubicBezTo>
                  <a:cubicBezTo>
                    <a:pt x="278" y="64"/>
                    <a:pt x="278" y="64"/>
                    <a:pt x="278" y="64"/>
                  </a:cubicBezTo>
                  <a:cubicBezTo>
                    <a:pt x="279" y="65"/>
                    <a:pt x="279" y="65"/>
                    <a:pt x="279" y="65"/>
                  </a:cubicBezTo>
                  <a:cubicBezTo>
                    <a:pt x="281" y="68"/>
                    <a:pt x="281" y="68"/>
                    <a:pt x="281" y="68"/>
                  </a:cubicBezTo>
                  <a:cubicBezTo>
                    <a:pt x="281" y="69"/>
                    <a:pt x="281" y="69"/>
                    <a:pt x="281" y="69"/>
                  </a:cubicBezTo>
                  <a:cubicBezTo>
                    <a:pt x="281" y="69"/>
                    <a:pt x="281" y="69"/>
                    <a:pt x="281" y="69"/>
                  </a:cubicBezTo>
                  <a:cubicBezTo>
                    <a:pt x="281" y="69"/>
                    <a:pt x="281" y="69"/>
                    <a:pt x="281" y="69"/>
                  </a:cubicBezTo>
                  <a:cubicBezTo>
                    <a:pt x="279" y="67"/>
                    <a:pt x="278" y="65"/>
                    <a:pt x="277" y="63"/>
                  </a:cubicBezTo>
                  <a:cubicBezTo>
                    <a:pt x="276" y="62"/>
                    <a:pt x="276" y="62"/>
                    <a:pt x="276" y="62"/>
                  </a:cubicBezTo>
                  <a:cubicBezTo>
                    <a:pt x="276" y="62"/>
                    <a:pt x="276" y="62"/>
                    <a:pt x="276" y="62"/>
                  </a:cubicBezTo>
                  <a:cubicBezTo>
                    <a:pt x="275" y="62"/>
                    <a:pt x="275" y="62"/>
                    <a:pt x="275" y="62"/>
                  </a:cubicBezTo>
                  <a:cubicBezTo>
                    <a:pt x="273" y="62"/>
                    <a:pt x="273" y="62"/>
                    <a:pt x="273" y="62"/>
                  </a:cubicBezTo>
                  <a:cubicBezTo>
                    <a:pt x="271" y="62"/>
                    <a:pt x="271" y="62"/>
                    <a:pt x="271" y="62"/>
                  </a:cubicBezTo>
                  <a:cubicBezTo>
                    <a:pt x="271" y="62"/>
                    <a:pt x="271" y="62"/>
                    <a:pt x="271" y="62"/>
                  </a:cubicBezTo>
                  <a:cubicBezTo>
                    <a:pt x="271" y="63"/>
                    <a:pt x="271" y="63"/>
                    <a:pt x="271" y="63"/>
                  </a:cubicBezTo>
                  <a:cubicBezTo>
                    <a:pt x="271" y="63"/>
                    <a:pt x="271" y="63"/>
                    <a:pt x="271" y="63"/>
                  </a:cubicBezTo>
                  <a:cubicBezTo>
                    <a:pt x="272" y="64"/>
                    <a:pt x="272" y="64"/>
                    <a:pt x="272" y="64"/>
                  </a:cubicBezTo>
                  <a:cubicBezTo>
                    <a:pt x="272" y="64"/>
                    <a:pt x="272" y="64"/>
                    <a:pt x="272" y="64"/>
                  </a:cubicBezTo>
                  <a:cubicBezTo>
                    <a:pt x="272" y="65"/>
                    <a:pt x="272" y="65"/>
                    <a:pt x="272" y="65"/>
                  </a:cubicBezTo>
                  <a:cubicBezTo>
                    <a:pt x="271" y="65"/>
                    <a:pt x="271" y="65"/>
                    <a:pt x="271" y="65"/>
                  </a:cubicBezTo>
                  <a:cubicBezTo>
                    <a:pt x="271" y="66"/>
                    <a:pt x="271" y="66"/>
                    <a:pt x="271" y="66"/>
                  </a:cubicBezTo>
                  <a:cubicBezTo>
                    <a:pt x="273" y="67"/>
                    <a:pt x="273" y="67"/>
                    <a:pt x="273" y="67"/>
                  </a:cubicBezTo>
                  <a:cubicBezTo>
                    <a:pt x="273" y="67"/>
                    <a:pt x="273" y="67"/>
                    <a:pt x="273" y="67"/>
                  </a:cubicBezTo>
                  <a:cubicBezTo>
                    <a:pt x="273" y="68"/>
                    <a:pt x="273" y="68"/>
                    <a:pt x="273" y="68"/>
                  </a:cubicBezTo>
                  <a:cubicBezTo>
                    <a:pt x="272" y="68"/>
                    <a:pt x="271" y="67"/>
                    <a:pt x="270" y="66"/>
                  </a:cubicBezTo>
                  <a:cubicBezTo>
                    <a:pt x="270" y="65"/>
                    <a:pt x="270" y="65"/>
                    <a:pt x="270" y="65"/>
                  </a:cubicBezTo>
                  <a:cubicBezTo>
                    <a:pt x="270" y="64"/>
                    <a:pt x="270" y="64"/>
                    <a:pt x="270" y="64"/>
                  </a:cubicBezTo>
                  <a:cubicBezTo>
                    <a:pt x="270" y="63"/>
                    <a:pt x="270" y="63"/>
                    <a:pt x="270" y="63"/>
                  </a:cubicBezTo>
                  <a:cubicBezTo>
                    <a:pt x="269" y="61"/>
                    <a:pt x="269" y="61"/>
                    <a:pt x="269" y="61"/>
                  </a:cubicBezTo>
                  <a:cubicBezTo>
                    <a:pt x="267" y="61"/>
                    <a:pt x="267" y="61"/>
                    <a:pt x="267" y="61"/>
                  </a:cubicBezTo>
                  <a:cubicBezTo>
                    <a:pt x="266" y="62"/>
                    <a:pt x="266" y="62"/>
                    <a:pt x="266" y="62"/>
                  </a:cubicBezTo>
                  <a:cubicBezTo>
                    <a:pt x="265" y="61"/>
                    <a:pt x="265" y="61"/>
                    <a:pt x="265" y="61"/>
                  </a:cubicBezTo>
                  <a:cubicBezTo>
                    <a:pt x="265" y="61"/>
                    <a:pt x="265" y="61"/>
                    <a:pt x="265" y="61"/>
                  </a:cubicBezTo>
                  <a:cubicBezTo>
                    <a:pt x="265" y="61"/>
                    <a:pt x="265" y="61"/>
                    <a:pt x="265" y="61"/>
                  </a:cubicBezTo>
                  <a:cubicBezTo>
                    <a:pt x="265" y="61"/>
                    <a:pt x="265" y="61"/>
                    <a:pt x="265" y="61"/>
                  </a:cubicBezTo>
                  <a:cubicBezTo>
                    <a:pt x="265" y="61"/>
                    <a:pt x="265" y="61"/>
                    <a:pt x="265" y="61"/>
                  </a:cubicBezTo>
                  <a:cubicBezTo>
                    <a:pt x="264" y="61"/>
                    <a:pt x="264" y="61"/>
                    <a:pt x="264" y="61"/>
                  </a:cubicBezTo>
                  <a:cubicBezTo>
                    <a:pt x="264" y="61"/>
                    <a:pt x="264" y="61"/>
                    <a:pt x="264" y="61"/>
                  </a:cubicBezTo>
                  <a:cubicBezTo>
                    <a:pt x="264" y="62"/>
                    <a:pt x="264" y="62"/>
                    <a:pt x="264" y="62"/>
                  </a:cubicBezTo>
                  <a:cubicBezTo>
                    <a:pt x="262" y="63"/>
                    <a:pt x="262" y="63"/>
                    <a:pt x="262" y="63"/>
                  </a:cubicBezTo>
                  <a:cubicBezTo>
                    <a:pt x="260" y="65"/>
                    <a:pt x="260" y="65"/>
                    <a:pt x="260" y="65"/>
                  </a:cubicBezTo>
                  <a:cubicBezTo>
                    <a:pt x="260" y="66"/>
                    <a:pt x="260" y="66"/>
                    <a:pt x="260" y="66"/>
                  </a:cubicBezTo>
                  <a:cubicBezTo>
                    <a:pt x="260" y="68"/>
                    <a:pt x="260" y="68"/>
                    <a:pt x="260" y="68"/>
                  </a:cubicBezTo>
                  <a:cubicBezTo>
                    <a:pt x="260" y="68"/>
                    <a:pt x="260" y="68"/>
                    <a:pt x="260" y="68"/>
                  </a:cubicBezTo>
                  <a:cubicBezTo>
                    <a:pt x="260" y="68"/>
                    <a:pt x="260" y="68"/>
                    <a:pt x="260" y="68"/>
                  </a:cubicBezTo>
                  <a:cubicBezTo>
                    <a:pt x="260" y="68"/>
                    <a:pt x="260" y="68"/>
                    <a:pt x="260" y="68"/>
                  </a:cubicBezTo>
                  <a:cubicBezTo>
                    <a:pt x="260" y="69"/>
                    <a:pt x="260" y="69"/>
                    <a:pt x="260" y="69"/>
                  </a:cubicBezTo>
                  <a:cubicBezTo>
                    <a:pt x="259" y="68"/>
                    <a:pt x="259" y="68"/>
                    <a:pt x="259" y="68"/>
                  </a:cubicBezTo>
                  <a:cubicBezTo>
                    <a:pt x="258" y="68"/>
                    <a:pt x="258" y="68"/>
                    <a:pt x="258" y="68"/>
                  </a:cubicBezTo>
                  <a:cubicBezTo>
                    <a:pt x="258" y="68"/>
                    <a:pt x="258" y="68"/>
                    <a:pt x="258" y="68"/>
                  </a:cubicBezTo>
                  <a:cubicBezTo>
                    <a:pt x="258" y="69"/>
                    <a:pt x="258" y="69"/>
                    <a:pt x="258" y="69"/>
                  </a:cubicBezTo>
                  <a:cubicBezTo>
                    <a:pt x="258" y="69"/>
                    <a:pt x="258" y="69"/>
                    <a:pt x="258" y="69"/>
                  </a:cubicBezTo>
                  <a:cubicBezTo>
                    <a:pt x="258" y="69"/>
                    <a:pt x="258" y="69"/>
                    <a:pt x="258" y="69"/>
                  </a:cubicBezTo>
                  <a:cubicBezTo>
                    <a:pt x="258" y="69"/>
                    <a:pt x="258" y="69"/>
                    <a:pt x="258" y="69"/>
                  </a:cubicBezTo>
                  <a:cubicBezTo>
                    <a:pt x="259" y="70"/>
                    <a:pt x="259" y="70"/>
                    <a:pt x="259" y="70"/>
                  </a:cubicBezTo>
                  <a:cubicBezTo>
                    <a:pt x="260" y="70"/>
                    <a:pt x="260" y="70"/>
                    <a:pt x="260" y="70"/>
                  </a:cubicBezTo>
                  <a:cubicBezTo>
                    <a:pt x="259" y="70"/>
                    <a:pt x="259" y="70"/>
                    <a:pt x="259" y="70"/>
                  </a:cubicBezTo>
                  <a:cubicBezTo>
                    <a:pt x="259" y="72"/>
                    <a:pt x="259" y="72"/>
                    <a:pt x="259" y="72"/>
                  </a:cubicBezTo>
                  <a:cubicBezTo>
                    <a:pt x="259" y="72"/>
                    <a:pt x="259" y="72"/>
                    <a:pt x="259" y="72"/>
                  </a:cubicBezTo>
                  <a:cubicBezTo>
                    <a:pt x="259" y="73"/>
                    <a:pt x="259" y="73"/>
                    <a:pt x="259" y="73"/>
                  </a:cubicBezTo>
                  <a:cubicBezTo>
                    <a:pt x="259" y="73"/>
                    <a:pt x="259" y="73"/>
                    <a:pt x="259" y="73"/>
                  </a:cubicBezTo>
                  <a:cubicBezTo>
                    <a:pt x="259" y="73"/>
                    <a:pt x="259" y="73"/>
                    <a:pt x="259" y="73"/>
                  </a:cubicBezTo>
                  <a:cubicBezTo>
                    <a:pt x="259" y="73"/>
                    <a:pt x="259" y="73"/>
                    <a:pt x="259" y="73"/>
                  </a:cubicBezTo>
                  <a:cubicBezTo>
                    <a:pt x="258" y="73"/>
                    <a:pt x="258" y="73"/>
                    <a:pt x="258" y="73"/>
                  </a:cubicBezTo>
                  <a:cubicBezTo>
                    <a:pt x="258" y="73"/>
                    <a:pt x="258" y="73"/>
                    <a:pt x="258" y="73"/>
                  </a:cubicBezTo>
                  <a:cubicBezTo>
                    <a:pt x="258" y="72"/>
                    <a:pt x="258" y="72"/>
                    <a:pt x="258" y="72"/>
                  </a:cubicBezTo>
                  <a:cubicBezTo>
                    <a:pt x="258" y="72"/>
                    <a:pt x="258" y="72"/>
                    <a:pt x="258" y="72"/>
                  </a:cubicBezTo>
                  <a:cubicBezTo>
                    <a:pt x="258" y="72"/>
                    <a:pt x="258" y="72"/>
                    <a:pt x="258" y="72"/>
                  </a:cubicBezTo>
                  <a:cubicBezTo>
                    <a:pt x="258" y="72"/>
                    <a:pt x="258" y="72"/>
                    <a:pt x="258" y="72"/>
                  </a:cubicBezTo>
                  <a:cubicBezTo>
                    <a:pt x="258" y="72"/>
                    <a:pt x="258" y="72"/>
                    <a:pt x="258" y="72"/>
                  </a:cubicBezTo>
                  <a:cubicBezTo>
                    <a:pt x="257" y="71"/>
                    <a:pt x="257" y="71"/>
                    <a:pt x="257" y="71"/>
                  </a:cubicBezTo>
                  <a:cubicBezTo>
                    <a:pt x="256" y="70"/>
                    <a:pt x="256" y="70"/>
                    <a:pt x="256" y="70"/>
                  </a:cubicBezTo>
                  <a:cubicBezTo>
                    <a:pt x="256" y="70"/>
                    <a:pt x="256" y="70"/>
                    <a:pt x="256" y="70"/>
                  </a:cubicBezTo>
                  <a:cubicBezTo>
                    <a:pt x="256" y="70"/>
                    <a:pt x="256" y="70"/>
                    <a:pt x="256" y="70"/>
                  </a:cubicBezTo>
                  <a:cubicBezTo>
                    <a:pt x="256" y="70"/>
                    <a:pt x="256" y="70"/>
                    <a:pt x="256" y="70"/>
                  </a:cubicBezTo>
                  <a:cubicBezTo>
                    <a:pt x="256" y="69"/>
                    <a:pt x="256" y="69"/>
                    <a:pt x="256" y="69"/>
                  </a:cubicBezTo>
                  <a:cubicBezTo>
                    <a:pt x="256" y="69"/>
                    <a:pt x="256" y="69"/>
                    <a:pt x="256" y="69"/>
                  </a:cubicBezTo>
                  <a:cubicBezTo>
                    <a:pt x="256" y="69"/>
                    <a:pt x="256" y="69"/>
                    <a:pt x="256" y="69"/>
                  </a:cubicBezTo>
                  <a:cubicBezTo>
                    <a:pt x="255" y="70"/>
                    <a:pt x="255" y="70"/>
                    <a:pt x="255" y="70"/>
                  </a:cubicBezTo>
                  <a:cubicBezTo>
                    <a:pt x="255" y="70"/>
                    <a:pt x="255" y="70"/>
                    <a:pt x="255" y="70"/>
                  </a:cubicBezTo>
                  <a:cubicBezTo>
                    <a:pt x="255" y="70"/>
                    <a:pt x="255" y="70"/>
                    <a:pt x="255" y="70"/>
                  </a:cubicBezTo>
                  <a:cubicBezTo>
                    <a:pt x="255" y="71"/>
                    <a:pt x="255" y="71"/>
                    <a:pt x="255" y="71"/>
                  </a:cubicBezTo>
                  <a:cubicBezTo>
                    <a:pt x="253" y="70"/>
                    <a:pt x="253" y="70"/>
                    <a:pt x="253" y="70"/>
                  </a:cubicBezTo>
                  <a:cubicBezTo>
                    <a:pt x="251" y="71"/>
                    <a:pt x="251" y="71"/>
                    <a:pt x="251" y="71"/>
                  </a:cubicBezTo>
                  <a:cubicBezTo>
                    <a:pt x="251" y="72"/>
                    <a:pt x="251" y="72"/>
                    <a:pt x="251" y="72"/>
                  </a:cubicBezTo>
                  <a:cubicBezTo>
                    <a:pt x="251" y="72"/>
                    <a:pt x="251" y="72"/>
                    <a:pt x="251" y="72"/>
                  </a:cubicBezTo>
                  <a:cubicBezTo>
                    <a:pt x="251" y="72"/>
                    <a:pt x="251" y="72"/>
                    <a:pt x="251" y="72"/>
                  </a:cubicBezTo>
                  <a:cubicBezTo>
                    <a:pt x="251" y="72"/>
                    <a:pt x="251" y="72"/>
                    <a:pt x="251" y="72"/>
                  </a:cubicBezTo>
                  <a:cubicBezTo>
                    <a:pt x="251" y="72"/>
                    <a:pt x="251" y="72"/>
                    <a:pt x="251" y="72"/>
                  </a:cubicBezTo>
                  <a:cubicBezTo>
                    <a:pt x="251" y="72"/>
                    <a:pt x="251" y="72"/>
                    <a:pt x="251" y="72"/>
                  </a:cubicBezTo>
                  <a:cubicBezTo>
                    <a:pt x="251" y="72"/>
                    <a:pt x="251" y="72"/>
                    <a:pt x="251" y="72"/>
                  </a:cubicBezTo>
                  <a:cubicBezTo>
                    <a:pt x="251" y="73"/>
                    <a:pt x="251" y="73"/>
                    <a:pt x="251" y="73"/>
                  </a:cubicBezTo>
                  <a:cubicBezTo>
                    <a:pt x="249" y="73"/>
                    <a:pt x="249" y="73"/>
                    <a:pt x="249" y="73"/>
                  </a:cubicBezTo>
                  <a:cubicBezTo>
                    <a:pt x="249" y="73"/>
                    <a:pt x="249" y="73"/>
                    <a:pt x="249" y="73"/>
                  </a:cubicBezTo>
                  <a:cubicBezTo>
                    <a:pt x="248" y="74"/>
                    <a:pt x="248" y="74"/>
                    <a:pt x="248" y="74"/>
                  </a:cubicBezTo>
                  <a:cubicBezTo>
                    <a:pt x="249" y="75"/>
                    <a:pt x="249" y="75"/>
                    <a:pt x="249" y="75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48" y="76"/>
                    <a:pt x="248" y="76"/>
                    <a:pt x="248" y="76"/>
                  </a:cubicBezTo>
                  <a:cubicBezTo>
                    <a:pt x="247" y="76"/>
                    <a:pt x="247" y="76"/>
                    <a:pt x="247" y="76"/>
                  </a:cubicBezTo>
                  <a:cubicBezTo>
                    <a:pt x="247" y="76"/>
                    <a:pt x="247" y="76"/>
                    <a:pt x="247" y="76"/>
                  </a:cubicBezTo>
                  <a:cubicBezTo>
                    <a:pt x="246" y="77"/>
                    <a:pt x="246" y="77"/>
                    <a:pt x="246" y="77"/>
                  </a:cubicBezTo>
                  <a:cubicBezTo>
                    <a:pt x="246" y="77"/>
                    <a:pt x="246" y="77"/>
                    <a:pt x="246" y="77"/>
                  </a:cubicBezTo>
                  <a:cubicBezTo>
                    <a:pt x="245" y="78"/>
                    <a:pt x="245" y="78"/>
                    <a:pt x="245" y="78"/>
                  </a:cubicBezTo>
                  <a:cubicBezTo>
                    <a:pt x="245" y="78"/>
                    <a:pt x="245" y="78"/>
                    <a:pt x="245" y="78"/>
                  </a:cubicBezTo>
                  <a:cubicBezTo>
                    <a:pt x="245" y="78"/>
                    <a:pt x="245" y="78"/>
                    <a:pt x="245" y="78"/>
                  </a:cubicBezTo>
                  <a:cubicBezTo>
                    <a:pt x="245" y="78"/>
                    <a:pt x="245" y="78"/>
                    <a:pt x="245" y="78"/>
                  </a:cubicBezTo>
                  <a:cubicBezTo>
                    <a:pt x="245" y="79"/>
                    <a:pt x="245" y="79"/>
                    <a:pt x="245" y="79"/>
                  </a:cubicBezTo>
                  <a:cubicBezTo>
                    <a:pt x="245" y="79"/>
                    <a:pt x="245" y="79"/>
                    <a:pt x="245" y="79"/>
                  </a:cubicBezTo>
                  <a:cubicBezTo>
                    <a:pt x="245" y="79"/>
                    <a:pt x="245" y="79"/>
                    <a:pt x="245" y="79"/>
                  </a:cubicBezTo>
                  <a:cubicBezTo>
                    <a:pt x="245" y="79"/>
                    <a:pt x="245" y="79"/>
                    <a:pt x="245" y="79"/>
                  </a:cubicBezTo>
                  <a:cubicBezTo>
                    <a:pt x="245" y="80"/>
                    <a:pt x="245" y="80"/>
                    <a:pt x="245" y="80"/>
                  </a:cubicBezTo>
                  <a:cubicBezTo>
                    <a:pt x="245" y="80"/>
                    <a:pt x="245" y="80"/>
                    <a:pt x="245" y="80"/>
                  </a:cubicBezTo>
                  <a:cubicBezTo>
                    <a:pt x="245" y="80"/>
                    <a:pt x="245" y="80"/>
                    <a:pt x="245" y="80"/>
                  </a:cubicBezTo>
                  <a:cubicBezTo>
                    <a:pt x="245" y="80"/>
                    <a:pt x="245" y="80"/>
                    <a:pt x="245" y="80"/>
                  </a:cubicBezTo>
                  <a:cubicBezTo>
                    <a:pt x="244" y="81"/>
                    <a:pt x="244" y="81"/>
                    <a:pt x="244" y="81"/>
                  </a:cubicBezTo>
                  <a:cubicBezTo>
                    <a:pt x="245" y="81"/>
                    <a:pt x="245" y="81"/>
                    <a:pt x="245" y="81"/>
                  </a:cubicBezTo>
                  <a:close/>
                  <a:moveTo>
                    <a:pt x="450" y="394"/>
                  </a:moveTo>
                  <a:cubicBezTo>
                    <a:pt x="450" y="393"/>
                    <a:pt x="450" y="393"/>
                    <a:pt x="450" y="393"/>
                  </a:cubicBezTo>
                  <a:cubicBezTo>
                    <a:pt x="450" y="393"/>
                    <a:pt x="450" y="393"/>
                    <a:pt x="450" y="393"/>
                  </a:cubicBezTo>
                  <a:cubicBezTo>
                    <a:pt x="449" y="394"/>
                    <a:pt x="449" y="394"/>
                    <a:pt x="449" y="394"/>
                  </a:cubicBezTo>
                  <a:cubicBezTo>
                    <a:pt x="446" y="393"/>
                    <a:pt x="446" y="393"/>
                    <a:pt x="446" y="393"/>
                  </a:cubicBezTo>
                  <a:cubicBezTo>
                    <a:pt x="446" y="393"/>
                    <a:pt x="446" y="393"/>
                    <a:pt x="446" y="393"/>
                  </a:cubicBezTo>
                  <a:cubicBezTo>
                    <a:pt x="446" y="393"/>
                    <a:pt x="446" y="393"/>
                    <a:pt x="446" y="393"/>
                  </a:cubicBezTo>
                  <a:cubicBezTo>
                    <a:pt x="445" y="393"/>
                    <a:pt x="445" y="393"/>
                    <a:pt x="445" y="393"/>
                  </a:cubicBezTo>
                  <a:cubicBezTo>
                    <a:pt x="445" y="393"/>
                    <a:pt x="445" y="393"/>
                    <a:pt x="445" y="393"/>
                  </a:cubicBezTo>
                  <a:cubicBezTo>
                    <a:pt x="445" y="393"/>
                    <a:pt x="445" y="393"/>
                    <a:pt x="445" y="393"/>
                  </a:cubicBezTo>
                  <a:cubicBezTo>
                    <a:pt x="444" y="394"/>
                    <a:pt x="444" y="394"/>
                    <a:pt x="444" y="394"/>
                  </a:cubicBezTo>
                  <a:cubicBezTo>
                    <a:pt x="444" y="394"/>
                    <a:pt x="444" y="394"/>
                    <a:pt x="444" y="394"/>
                  </a:cubicBezTo>
                  <a:cubicBezTo>
                    <a:pt x="444" y="394"/>
                    <a:pt x="444" y="394"/>
                    <a:pt x="444" y="394"/>
                  </a:cubicBezTo>
                  <a:cubicBezTo>
                    <a:pt x="444" y="394"/>
                    <a:pt x="444" y="394"/>
                    <a:pt x="444" y="394"/>
                  </a:cubicBezTo>
                  <a:cubicBezTo>
                    <a:pt x="444" y="395"/>
                    <a:pt x="444" y="395"/>
                    <a:pt x="444" y="395"/>
                  </a:cubicBezTo>
                  <a:cubicBezTo>
                    <a:pt x="444" y="395"/>
                    <a:pt x="444" y="395"/>
                    <a:pt x="444" y="395"/>
                  </a:cubicBezTo>
                  <a:cubicBezTo>
                    <a:pt x="444" y="395"/>
                    <a:pt x="444" y="395"/>
                    <a:pt x="444" y="395"/>
                  </a:cubicBezTo>
                  <a:cubicBezTo>
                    <a:pt x="444" y="396"/>
                    <a:pt x="444" y="396"/>
                    <a:pt x="444" y="396"/>
                  </a:cubicBezTo>
                  <a:cubicBezTo>
                    <a:pt x="445" y="397"/>
                    <a:pt x="445" y="397"/>
                    <a:pt x="445" y="397"/>
                  </a:cubicBezTo>
                  <a:cubicBezTo>
                    <a:pt x="444" y="397"/>
                    <a:pt x="444" y="397"/>
                    <a:pt x="444" y="397"/>
                  </a:cubicBezTo>
                  <a:cubicBezTo>
                    <a:pt x="444" y="397"/>
                    <a:pt x="444" y="397"/>
                    <a:pt x="444" y="397"/>
                  </a:cubicBezTo>
                  <a:cubicBezTo>
                    <a:pt x="444" y="398"/>
                    <a:pt x="444" y="398"/>
                    <a:pt x="444" y="398"/>
                  </a:cubicBezTo>
                  <a:cubicBezTo>
                    <a:pt x="444" y="397"/>
                    <a:pt x="444" y="397"/>
                    <a:pt x="444" y="397"/>
                  </a:cubicBezTo>
                  <a:cubicBezTo>
                    <a:pt x="444" y="397"/>
                    <a:pt x="444" y="397"/>
                    <a:pt x="444" y="397"/>
                  </a:cubicBezTo>
                  <a:cubicBezTo>
                    <a:pt x="444" y="397"/>
                    <a:pt x="444" y="397"/>
                    <a:pt x="444" y="397"/>
                  </a:cubicBezTo>
                  <a:cubicBezTo>
                    <a:pt x="443" y="397"/>
                    <a:pt x="443" y="397"/>
                    <a:pt x="443" y="397"/>
                  </a:cubicBezTo>
                  <a:cubicBezTo>
                    <a:pt x="443" y="397"/>
                    <a:pt x="443" y="397"/>
                    <a:pt x="443" y="397"/>
                  </a:cubicBezTo>
                  <a:cubicBezTo>
                    <a:pt x="443" y="398"/>
                    <a:pt x="443" y="398"/>
                    <a:pt x="443" y="398"/>
                  </a:cubicBezTo>
                  <a:cubicBezTo>
                    <a:pt x="443" y="398"/>
                    <a:pt x="443" y="398"/>
                    <a:pt x="443" y="398"/>
                  </a:cubicBezTo>
                  <a:cubicBezTo>
                    <a:pt x="443" y="398"/>
                    <a:pt x="443" y="398"/>
                    <a:pt x="443" y="398"/>
                  </a:cubicBezTo>
                  <a:cubicBezTo>
                    <a:pt x="444" y="398"/>
                    <a:pt x="444" y="398"/>
                    <a:pt x="444" y="398"/>
                  </a:cubicBezTo>
                  <a:cubicBezTo>
                    <a:pt x="444" y="399"/>
                    <a:pt x="444" y="399"/>
                    <a:pt x="444" y="399"/>
                  </a:cubicBezTo>
                  <a:cubicBezTo>
                    <a:pt x="444" y="399"/>
                    <a:pt x="444" y="399"/>
                    <a:pt x="444" y="399"/>
                  </a:cubicBezTo>
                  <a:cubicBezTo>
                    <a:pt x="444" y="399"/>
                    <a:pt x="444" y="399"/>
                    <a:pt x="444" y="399"/>
                  </a:cubicBezTo>
                  <a:cubicBezTo>
                    <a:pt x="444" y="399"/>
                    <a:pt x="444" y="399"/>
                    <a:pt x="444" y="399"/>
                  </a:cubicBezTo>
                  <a:cubicBezTo>
                    <a:pt x="444" y="399"/>
                    <a:pt x="444" y="399"/>
                    <a:pt x="444" y="399"/>
                  </a:cubicBezTo>
                  <a:cubicBezTo>
                    <a:pt x="445" y="399"/>
                    <a:pt x="445" y="399"/>
                    <a:pt x="445" y="399"/>
                  </a:cubicBezTo>
                  <a:cubicBezTo>
                    <a:pt x="445" y="400"/>
                    <a:pt x="445" y="400"/>
                    <a:pt x="445" y="400"/>
                  </a:cubicBezTo>
                  <a:cubicBezTo>
                    <a:pt x="445" y="400"/>
                    <a:pt x="445" y="400"/>
                    <a:pt x="445" y="400"/>
                  </a:cubicBezTo>
                  <a:cubicBezTo>
                    <a:pt x="445" y="400"/>
                    <a:pt x="445" y="400"/>
                    <a:pt x="445" y="400"/>
                  </a:cubicBezTo>
                  <a:cubicBezTo>
                    <a:pt x="445" y="400"/>
                    <a:pt x="445" y="400"/>
                    <a:pt x="445" y="400"/>
                  </a:cubicBezTo>
                  <a:cubicBezTo>
                    <a:pt x="445" y="400"/>
                    <a:pt x="445" y="400"/>
                    <a:pt x="445" y="400"/>
                  </a:cubicBezTo>
                  <a:cubicBezTo>
                    <a:pt x="446" y="400"/>
                    <a:pt x="446" y="400"/>
                    <a:pt x="446" y="400"/>
                  </a:cubicBezTo>
                  <a:cubicBezTo>
                    <a:pt x="446" y="400"/>
                    <a:pt x="446" y="400"/>
                    <a:pt x="446" y="400"/>
                  </a:cubicBezTo>
                  <a:cubicBezTo>
                    <a:pt x="446" y="400"/>
                    <a:pt x="446" y="400"/>
                    <a:pt x="446" y="400"/>
                  </a:cubicBezTo>
                  <a:cubicBezTo>
                    <a:pt x="446" y="399"/>
                    <a:pt x="446" y="399"/>
                    <a:pt x="446" y="399"/>
                  </a:cubicBezTo>
                  <a:cubicBezTo>
                    <a:pt x="446" y="399"/>
                    <a:pt x="446" y="399"/>
                    <a:pt x="446" y="399"/>
                  </a:cubicBezTo>
                  <a:cubicBezTo>
                    <a:pt x="448" y="397"/>
                    <a:pt x="448" y="397"/>
                    <a:pt x="448" y="397"/>
                  </a:cubicBezTo>
                  <a:cubicBezTo>
                    <a:pt x="450" y="396"/>
                    <a:pt x="450" y="396"/>
                    <a:pt x="450" y="396"/>
                  </a:cubicBezTo>
                  <a:cubicBezTo>
                    <a:pt x="450" y="396"/>
                    <a:pt x="450" y="396"/>
                    <a:pt x="450" y="396"/>
                  </a:cubicBezTo>
                  <a:cubicBezTo>
                    <a:pt x="450" y="396"/>
                    <a:pt x="450" y="396"/>
                    <a:pt x="450" y="396"/>
                  </a:cubicBezTo>
                  <a:cubicBezTo>
                    <a:pt x="450" y="395"/>
                    <a:pt x="450" y="395"/>
                    <a:pt x="450" y="395"/>
                  </a:cubicBezTo>
                  <a:cubicBezTo>
                    <a:pt x="450" y="394"/>
                    <a:pt x="450" y="394"/>
                    <a:pt x="450" y="394"/>
                  </a:cubicBezTo>
                  <a:close/>
                  <a:moveTo>
                    <a:pt x="198" y="482"/>
                  </a:moveTo>
                  <a:cubicBezTo>
                    <a:pt x="198" y="481"/>
                    <a:pt x="198" y="481"/>
                    <a:pt x="198" y="481"/>
                  </a:cubicBezTo>
                  <a:cubicBezTo>
                    <a:pt x="198" y="481"/>
                    <a:pt x="198" y="481"/>
                    <a:pt x="198" y="481"/>
                  </a:cubicBezTo>
                  <a:cubicBezTo>
                    <a:pt x="198" y="480"/>
                    <a:pt x="198" y="480"/>
                    <a:pt x="198" y="480"/>
                  </a:cubicBezTo>
                  <a:cubicBezTo>
                    <a:pt x="198" y="479"/>
                    <a:pt x="198" y="479"/>
                    <a:pt x="198" y="479"/>
                  </a:cubicBezTo>
                  <a:cubicBezTo>
                    <a:pt x="198" y="479"/>
                    <a:pt x="198" y="479"/>
                    <a:pt x="198" y="479"/>
                  </a:cubicBezTo>
                  <a:cubicBezTo>
                    <a:pt x="198" y="479"/>
                    <a:pt x="198" y="479"/>
                    <a:pt x="198" y="479"/>
                  </a:cubicBezTo>
                  <a:cubicBezTo>
                    <a:pt x="197" y="478"/>
                    <a:pt x="197" y="478"/>
                    <a:pt x="197" y="478"/>
                  </a:cubicBezTo>
                  <a:cubicBezTo>
                    <a:pt x="197" y="478"/>
                    <a:pt x="197" y="478"/>
                    <a:pt x="197" y="478"/>
                  </a:cubicBezTo>
                  <a:cubicBezTo>
                    <a:pt x="197" y="478"/>
                    <a:pt x="197" y="478"/>
                    <a:pt x="197" y="478"/>
                  </a:cubicBezTo>
                  <a:cubicBezTo>
                    <a:pt x="197" y="477"/>
                    <a:pt x="197" y="477"/>
                    <a:pt x="197" y="477"/>
                  </a:cubicBezTo>
                  <a:cubicBezTo>
                    <a:pt x="197" y="477"/>
                    <a:pt x="197" y="477"/>
                    <a:pt x="197" y="477"/>
                  </a:cubicBezTo>
                  <a:cubicBezTo>
                    <a:pt x="197" y="477"/>
                    <a:pt x="197" y="477"/>
                    <a:pt x="197" y="477"/>
                  </a:cubicBezTo>
                  <a:cubicBezTo>
                    <a:pt x="197" y="477"/>
                    <a:pt x="197" y="477"/>
                    <a:pt x="197" y="477"/>
                  </a:cubicBezTo>
                  <a:cubicBezTo>
                    <a:pt x="197" y="477"/>
                    <a:pt x="197" y="477"/>
                    <a:pt x="197" y="477"/>
                  </a:cubicBezTo>
                  <a:cubicBezTo>
                    <a:pt x="196" y="476"/>
                    <a:pt x="196" y="476"/>
                    <a:pt x="196" y="476"/>
                  </a:cubicBezTo>
                  <a:cubicBezTo>
                    <a:pt x="196" y="476"/>
                    <a:pt x="196" y="476"/>
                    <a:pt x="196" y="476"/>
                  </a:cubicBezTo>
                  <a:cubicBezTo>
                    <a:pt x="196" y="477"/>
                    <a:pt x="196" y="477"/>
                    <a:pt x="196" y="477"/>
                  </a:cubicBezTo>
                  <a:cubicBezTo>
                    <a:pt x="196" y="477"/>
                    <a:pt x="196" y="477"/>
                    <a:pt x="196" y="477"/>
                  </a:cubicBezTo>
                  <a:cubicBezTo>
                    <a:pt x="196" y="477"/>
                    <a:pt x="196" y="477"/>
                    <a:pt x="196" y="477"/>
                  </a:cubicBezTo>
                  <a:cubicBezTo>
                    <a:pt x="196" y="477"/>
                    <a:pt x="196" y="477"/>
                    <a:pt x="196" y="477"/>
                  </a:cubicBezTo>
                  <a:cubicBezTo>
                    <a:pt x="196" y="478"/>
                    <a:pt x="196" y="478"/>
                    <a:pt x="196" y="478"/>
                  </a:cubicBezTo>
                  <a:cubicBezTo>
                    <a:pt x="196" y="478"/>
                    <a:pt x="196" y="478"/>
                    <a:pt x="196" y="478"/>
                  </a:cubicBezTo>
                  <a:cubicBezTo>
                    <a:pt x="195" y="478"/>
                    <a:pt x="195" y="478"/>
                    <a:pt x="195" y="478"/>
                  </a:cubicBezTo>
                  <a:cubicBezTo>
                    <a:pt x="195" y="479"/>
                    <a:pt x="195" y="479"/>
                    <a:pt x="195" y="479"/>
                  </a:cubicBezTo>
                  <a:cubicBezTo>
                    <a:pt x="195" y="480"/>
                    <a:pt x="195" y="480"/>
                    <a:pt x="195" y="480"/>
                  </a:cubicBezTo>
                  <a:cubicBezTo>
                    <a:pt x="196" y="480"/>
                    <a:pt x="196" y="480"/>
                    <a:pt x="196" y="480"/>
                  </a:cubicBezTo>
                  <a:cubicBezTo>
                    <a:pt x="196" y="481"/>
                    <a:pt x="196" y="481"/>
                    <a:pt x="196" y="481"/>
                  </a:cubicBezTo>
                  <a:cubicBezTo>
                    <a:pt x="196" y="481"/>
                    <a:pt x="196" y="481"/>
                    <a:pt x="196" y="481"/>
                  </a:cubicBezTo>
                  <a:cubicBezTo>
                    <a:pt x="197" y="482"/>
                    <a:pt x="197" y="482"/>
                    <a:pt x="197" y="482"/>
                  </a:cubicBezTo>
                  <a:lnTo>
                    <a:pt x="198" y="482"/>
                  </a:lnTo>
                  <a:close/>
                  <a:moveTo>
                    <a:pt x="398" y="352"/>
                  </a:moveTo>
                  <a:cubicBezTo>
                    <a:pt x="397" y="351"/>
                    <a:pt x="397" y="351"/>
                    <a:pt x="397" y="351"/>
                  </a:cubicBezTo>
                  <a:cubicBezTo>
                    <a:pt x="396" y="351"/>
                    <a:pt x="396" y="351"/>
                    <a:pt x="396" y="351"/>
                  </a:cubicBezTo>
                  <a:cubicBezTo>
                    <a:pt x="395" y="350"/>
                    <a:pt x="395" y="350"/>
                    <a:pt x="395" y="350"/>
                  </a:cubicBezTo>
                  <a:cubicBezTo>
                    <a:pt x="395" y="350"/>
                    <a:pt x="395" y="350"/>
                    <a:pt x="395" y="350"/>
                  </a:cubicBezTo>
                  <a:cubicBezTo>
                    <a:pt x="396" y="349"/>
                    <a:pt x="396" y="349"/>
                    <a:pt x="396" y="349"/>
                  </a:cubicBezTo>
                  <a:cubicBezTo>
                    <a:pt x="395" y="349"/>
                    <a:pt x="395" y="349"/>
                    <a:pt x="395" y="349"/>
                  </a:cubicBezTo>
                  <a:cubicBezTo>
                    <a:pt x="395" y="349"/>
                    <a:pt x="395" y="349"/>
                    <a:pt x="395" y="349"/>
                  </a:cubicBezTo>
                  <a:cubicBezTo>
                    <a:pt x="395" y="348"/>
                    <a:pt x="395" y="348"/>
                    <a:pt x="395" y="348"/>
                  </a:cubicBezTo>
                  <a:cubicBezTo>
                    <a:pt x="395" y="348"/>
                    <a:pt x="395" y="348"/>
                    <a:pt x="395" y="348"/>
                  </a:cubicBezTo>
                  <a:cubicBezTo>
                    <a:pt x="395" y="348"/>
                    <a:pt x="395" y="348"/>
                    <a:pt x="395" y="348"/>
                  </a:cubicBezTo>
                  <a:cubicBezTo>
                    <a:pt x="395" y="348"/>
                    <a:pt x="395" y="348"/>
                    <a:pt x="395" y="348"/>
                  </a:cubicBezTo>
                  <a:cubicBezTo>
                    <a:pt x="395" y="348"/>
                    <a:pt x="395" y="348"/>
                    <a:pt x="395" y="348"/>
                  </a:cubicBezTo>
                  <a:cubicBezTo>
                    <a:pt x="395" y="348"/>
                    <a:pt x="395" y="348"/>
                    <a:pt x="395" y="348"/>
                  </a:cubicBezTo>
                  <a:cubicBezTo>
                    <a:pt x="395" y="348"/>
                    <a:pt x="395" y="348"/>
                    <a:pt x="395" y="348"/>
                  </a:cubicBezTo>
                  <a:cubicBezTo>
                    <a:pt x="395" y="348"/>
                    <a:pt x="395" y="348"/>
                    <a:pt x="395" y="348"/>
                  </a:cubicBezTo>
                  <a:cubicBezTo>
                    <a:pt x="395" y="347"/>
                    <a:pt x="395" y="347"/>
                    <a:pt x="395" y="347"/>
                  </a:cubicBezTo>
                  <a:cubicBezTo>
                    <a:pt x="395" y="347"/>
                    <a:pt x="395" y="347"/>
                    <a:pt x="395" y="347"/>
                  </a:cubicBezTo>
                  <a:cubicBezTo>
                    <a:pt x="395" y="347"/>
                    <a:pt x="395" y="347"/>
                    <a:pt x="395" y="347"/>
                  </a:cubicBezTo>
                  <a:cubicBezTo>
                    <a:pt x="395" y="346"/>
                    <a:pt x="395" y="346"/>
                    <a:pt x="395" y="346"/>
                  </a:cubicBezTo>
                  <a:cubicBezTo>
                    <a:pt x="394" y="346"/>
                    <a:pt x="394" y="346"/>
                    <a:pt x="394" y="346"/>
                  </a:cubicBezTo>
                  <a:cubicBezTo>
                    <a:pt x="393" y="346"/>
                    <a:pt x="393" y="346"/>
                    <a:pt x="393" y="346"/>
                  </a:cubicBezTo>
                  <a:cubicBezTo>
                    <a:pt x="393" y="346"/>
                    <a:pt x="393" y="346"/>
                    <a:pt x="393" y="346"/>
                  </a:cubicBezTo>
                  <a:cubicBezTo>
                    <a:pt x="393" y="346"/>
                    <a:pt x="393" y="346"/>
                    <a:pt x="393" y="346"/>
                  </a:cubicBezTo>
                  <a:cubicBezTo>
                    <a:pt x="392" y="345"/>
                    <a:pt x="392" y="345"/>
                    <a:pt x="392" y="345"/>
                  </a:cubicBezTo>
                  <a:cubicBezTo>
                    <a:pt x="392" y="345"/>
                    <a:pt x="392" y="345"/>
                    <a:pt x="392" y="345"/>
                  </a:cubicBezTo>
                  <a:cubicBezTo>
                    <a:pt x="392" y="344"/>
                    <a:pt x="392" y="344"/>
                    <a:pt x="392" y="344"/>
                  </a:cubicBezTo>
                  <a:cubicBezTo>
                    <a:pt x="392" y="344"/>
                    <a:pt x="392" y="344"/>
                    <a:pt x="392" y="344"/>
                  </a:cubicBezTo>
                  <a:cubicBezTo>
                    <a:pt x="391" y="343"/>
                    <a:pt x="391" y="343"/>
                    <a:pt x="391" y="343"/>
                  </a:cubicBezTo>
                  <a:cubicBezTo>
                    <a:pt x="391" y="343"/>
                    <a:pt x="391" y="343"/>
                    <a:pt x="391" y="343"/>
                  </a:cubicBezTo>
                  <a:cubicBezTo>
                    <a:pt x="390" y="342"/>
                    <a:pt x="390" y="342"/>
                    <a:pt x="390" y="342"/>
                  </a:cubicBezTo>
                  <a:cubicBezTo>
                    <a:pt x="390" y="342"/>
                    <a:pt x="390" y="342"/>
                    <a:pt x="390" y="342"/>
                  </a:cubicBezTo>
                  <a:cubicBezTo>
                    <a:pt x="390" y="341"/>
                    <a:pt x="390" y="341"/>
                    <a:pt x="390" y="341"/>
                  </a:cubicBezTo>
                  <a:cubicBezTo>
                    <a:pt x="390" y="341"/>
                    <a:pt x="390" y="341"/>
                    <a:pt x="390" y="341"/>
                  </a:cubicBezTo>
                  <a:cubicBezTo>
                    <a:pt x="390" y="341"/>
                    <a:pt x="390" y="341"/>
                    <a:pt x="390" y="341"/>
                  </a:cubicBezTo>
                  <a:cubicBezTo>
                    <a:pt x="390" y="341"/>
                    <a:pt x="390" y="341"/>
                    <a:pt x="390" y="341"/>
                  </a:cubicBezTo>
                  <a:cubicBezTo>
                    <a:pt x="390" y="341"/>
                    <a:pt x="390" y="341"/>
                    <a:pt x="390" y="341"/>
                  </a:cubicBezTo>
                  <a:cubicBezTo>
                    <a:pt x="390" y="341"/>
                    <a:pt x="390" y="341"/>
                    <a:pt x="390" y="341"/>
                  </a:cubicBezTo>
                  <a:cubicBezTo>
                    <a:pt x="390" y="341"/>
                    <a:pt x="390" y="341"/>
                    <a:pt x="390" y="341"/>
                  </a:cubicBezTo>
                  <a:cubicBezTo>
                    <a:pt x="390" y="341"/>
                    <a:pt x="390" y="341"/>
                    <a:pt x="390" y="341"/>
                  </a:cubicBezTo>
                  <a:cubicBezTo>
                    <a:pt x="389" y="341"/>
                    <a:pt x="389" y="341"/>
                    <a:pt x="389" y="341"/>
                  </a:cubicBezTo>
                  <a:cubicBezTo>
                    <a:pt x="389" y="341"/>
                    <a:pt x="389" y="341"/>
                    <a:pt x="389" y="341"/>
                  </a:cubicBezTo>
                  <a:cubicBezTo>
                    <a:pt x="388" y="341"/>
                    <a:pt x="388" y="341"/>
                    <a:pt x="388" y="341"/>
                  </a:cubicBezTo>
                  <a:cubicBezTo>
                    <a:pt x="387" y="340"/>
                    <a:pt x="387" y="340"/>
                    <a:pt x="387" y="340"/>
                  </a:cubicBezTo>
                  <a:cubicBezTo>
                    <a:pt x="387" y="340"/>
                    <a:pt x="387" y="340"/>
                    <a:pt x="387" y="340"/>
                  </a:cubicBezTo>
                  <a:cubicBezTo>
                    <a:pt x="387" y="340"/>
                    <a:pt x="387" y="340"/>
                    <a:pt x="387" y="340"/>
                  </a:cubicBezTo>
                  <a:cubicBezTo>
                    <a:pt x="387" y="339"/>
                    <a:pt x="387" y="339"/>
                    <a:pt x="387" y="339"/>
                  </a:cubicBezTo>
                  <a:cubicBezTo>
                    <a:pt x="387" y="339"/>
                    <a:pt x="387" y="339"/>
                    <a:pt x="387" y="339"/>
                  </a:cubicBezTo>
                  <a:cubicBezTo>
                    <a:pt x="386" y="339"/>
                    <a:pt x="386" y="339"/>
                    <a:pt x="386" y="339"/>
                  </a:cubicBezTo>
                  <a:cubicBezTo>
                    <a:pt x="386" y="338"/>
                    <a:pt x="386" y="338"/>
                    <a:pt x="386" y="338"/>
                  </a:cubicBezTo>
                  <a:cubicBezTo>
                    <a:pt x="386" y="338"/>
                    <a:pt x="386" y="338"/>
                    <a:pt x="386" y="338"/>
                  </a:cubicBezTo>
                  <a:cubicBezTo>
                    <a:pt x="386" y="337"/>
                    <a:pt x="386" y="337"/>
                    <a:pt x="386" y="337"/>
                  </a:cubicBezTo>
                  <a:cubicBezTo>
                    <a:pt x="386" y="337"/>
                    <a:pt x="386" y="337"/>
                    <a:pt x="386" y="337"/>
                  </a:cubicBezTo>
                  <a:cubicBezTo>
                    <a:pt x="385" y="337"/>
                    <a:pt x="385" y="337"/>
                    <a:pt x="385" y="337"/>
                  </a:cubicBezTo>
                  <a:cubicBezTo>
                    <a:pt x="385" y="337"/>
                    <a:pt x="385" y="337"/>
                    <a:pt x="385" y="337"/>
                  </a:cubicBezTo>
                  <a:cubicBezTo>
                    <a:pt x="385" y="337"/>
                    <a:pt x="385" y="337"/>
                    <a:pt x="385" y="337"/>
                  </a:cubicBezTo>
                  <a:cubicBezTo>
                    <a:pt x="385" y="337"/>
                    <a:pt x="385" y="337"/>
                    <a:pt x="385" y="337"/>
                  </a:cubicBezTo>
                  <a:cubicBezTo>
                    <a:pt x="385" y="336"/>
                    <a:pt x="385" y="336"/>
                    <a:pt x="385" y="336"/>
                  </a:cubicBezTo>
                  <a:cubicBezTo>
                    <a:pt x="384" y="337"/>
                    <a:pt x="384" y="337"/>
                    <a:pt x="384" y="337"/>
                  </a:cubicBezTo>
                  <a:cubicBezTo>
                    <a:pt x="384" y="336"/>
                    <a:pt x="384" y="336"/>
                    <a:pt x="384" y="336"/>
                  </a:cubicBezTo>
                  <a:cubicBezTo>
                    <a:pt x="383" y="336"/>
                    <a:pt x="383" y="336"/>
                    <a:pt x="383" y="336"/>
                  </a:cubicBezTo>
                  <a:cubicBezTo>
                    <a:pt x="383" y="335"/>
                    <a:pt x="383" y="335"/>
                    <a:pt x="383" y="335"/>
                  </a:cubicBezTo>
                  <a:cubicBezTo>
                    <a:pt x="379" y="335"/>
                    <a:pt x="379" y="335"/>
                    <a:pt x="379" y="335"/>
                  </a:cubicBezTo>
                  <a:cubicBezTo>
                    <a:pt x="378" y="334"/>
                    <a:pt x="378" y="334"/>
                    <a:pt x="378" y="334"/>
                  </a:cubicBezTo>
                  <a:cubicBezTo>
                    <a:pt x="377" y="334"/>
                    <a:pt x="377" y="334"/>
                    <a:pt x="377" y="334"/>
                  </a:cubicBezTo>
                  <a:cubicBezTo>
                    <a:pt x="377" y="334"/>
                    <a:pt x="377" y="334"/>
                    <a:pt x="377" y="334"/>
                  </a:cubicBezTo>
                  <a:cubicBezTo>
                    <a:pt x="376" y="333"/>
                    <a:pt x="376" y="333"/>
                    <a:pt x="376" y="333"/>
                  </a:cubicBezTo>
                  <a:cubicBezTo>
                    <a:pt x="375" y="334"/>
                    <a:pt x="373" y="334"/>
                    <a:pt x="371" y="335"/>
                  </a:cubicBezTo>
                  <a:cubicBezTo>
                    <a:pt x="371" y="335"/>
                    <a:pt x="371" y="335"/>
                    <a:pt x="371" y="335"/>
                  </a:cubicBezTo>
                  <a:cubicBezTo>
                    <a:pt x="371" y="335"/>
                    <a:pt x="371" y="335"/>
                    <a:pt x="371" y="335"/>
                  </a:cubicBezTo>
                  <a:cubicBezTo>
                    <a:pt x="370" y="335"/>
                    <a:pt x="370" y="335"/>
                    <a:pt x="370" y="335"/>
                  </a:cubicBezTo>
                  <a:cubicBezTo>
                    <a:pt x="370" y="336"/>
                    <a:pt x="370" y="336"/>
                    <a:pt x="370" y="336"/>
                  </a:cubicBezTo>
                  <a:cubicBezTo>
                    <a:pt x="370" y="336"/>
                    <a:pt x="370" y="336"/>
                    <a:pt x="370" y="336"/>
                  </a:cubicBezTo>
                  <a:cubicBezTo>
                    <a:pt x="366" y="337"/>
                    <a:pt x="366" y="337"/>
                    <a:pt x="366" y="337"/>
                  </a:cubicBezTo>
                  <a:cubicBezTo>
                    <a:pt x="365" y="336"/>
                    <a:pt x="365" y="336"/>
                    <a:pt x="365" y="336"/>
                  </a:cubicBezTo>
                  <a:cubicBezTo>
                    <a:pt x="364" y="336"/>
                    <a:pt x="364" y="336"/>
                    <a:pt x="364" y="336"/>
                  </a:cubicBezTo>
                  <a:cubicBezTo>
                    <a:pt x="362" y="335"/>
                    <a:pt x="362" y="335"/>
                    <a:pt x="362" y="335"/>
                  </a:cubicBezTo>
                  <a:cubicBezTo>
                    <a:pt x="361" y="335"/>
                    <a:pt x="361" y="335"/>
                    <a:pt x="361" y="335"/>
                  </a:cubicBezTo>
                  <a:cubicBezTo>
                    <a:pt x="361" y="335"/>
                    <a:pt x="361" y="335"/>
                    <a:pt x="361" y="335"/>
                  </a:cubicBezTo>
                  <a:cubicBezTo>
                    <a:pt x="361" y="335"/>
                    <a:pt x="361" y="335"/>
                    <a:pt x="361" y="335"/>
                  </a:cubicBezTo>
                  <a:cubicBezTo>
                    <a:pt x="361" y="335"/>
                    <a:pt x="361" y="335"/>
                    <a:pt x="361" y="335"/>
                  </a:cubicBezTo>
                  <a:cubicBezTo>
                    <a:pt x="361" y="335"/>
                    <a:pt x="361" y="335"/>
                    <a:pt x="361" y="335"/>
                  </a:cubicBezTo>
                  <a:cubicBezTo>
                    <a:pt x="361" y="336"/>
                    <a:pt x="361" y="336"/>
                    <a:pt x="361" y="336"/>
                  </a:cubicBezTo>
                  <a:cubicBezTo>
                    <a:pt x="360" y="336"/>
                    <a:pt x="360" y="336"/>
                    <a:pt x="360" y="336"/>
                  </a:cubicBezTo>
                  <a:cubicBezTo>
                    <a:pt x="360" y="336"/>
                    <a:pt x="360" y="336"/>
                    <a:pt x="360" y="336"/>
                  </a:cubicBezTo>
                  <a:cubicBezTo>
                    <a:pt x="358" y="334"/>
                    <a:pt x="358" y="334"/>
                    <a:pt x="358" y="334"/>
                  </a:cubicBezTo>
                  <a:cubicBezTo>
                    <a:pt x="357" y="334"/>
                    <a:pt x="357" y="334"/>
                    <a:pt x="357" y="334"/>
                  </a:cubicBezTo>
                  <a:cubicBezTo>
                    <a:pt x="356" y="334"/>
                    <a:pt x="356" y="334"/>
                    <a:pt x="356" y="334"/>
                  </a:cubicBezTo>
                  <a:cubicBezTo>
                    <a:pt x="355" y="335"/>
                    <a:pt x="355" y="335"/>
                    <a:pt x="355" y="335"/>
                  </a:cubicBezTo>
                  <a:cubicBezTo>
                    <a:pt x="355" y="335"/>
                    <a:pt x="355" y="335"/>
                    <a:pt x="355" y="335"/>
                  </a:cubicBezTo>
                  <a:cubicBezTo>
                    <a:pt x="355" y="335"/>
                    <a:pt x="355" y="335"/>
                    <a:pt x="355" y="335"/>
                  </a:cubicBezTo>
                  <a:cubicBezTo>
                    <a:pt x="355" y="335"/>
                    <a:pt x="355" y="335"/>
                    <a:pt x="355" y="335"/>
                  </a:cubicBezTo>
                  <a:cubicBezTo>
                    <a:pt x="354" y="335"/>
                    <a:pt x="354" y="335"/>
                    <a:pt x="354" y="335"/>
                  </a:cubicBezTo>
                  <a:cubicBezTo>
                    <a:pt x="354" y="335"/>
                    <a:pt x="354" y="335"/>
                    <a:pt x="354" y="335"/>
                  </a:cubicBezTo>
                  <a:cubicBezTo>
                    <a:pt x="355" y="336"/>
                    <a:pt x="355" y="336"/>
                    <a:pt x="355" y="336"/>
                  </a:cubicBezTo>
                  <a:cubicBezTo>
                    <a:pt x="355" y="337"/>
                    <a:pt x="355" y="337"/>
                    <a:pt x="355" y="337"/>
                  </a:cubicBezTo>
                  <a:cubicBezTo>
                    <a:pt x="355" y="339"/>
                    <a:pt x="355" y="339"/>
                    <a:pt x="355" y="339"/>
                  </a:cubicBezTo>
                  <a:cubicBezTo>
                    <a:pt x="354" y="339"/>
                    <a:pt x="354" y="339"/>
                    <a:pt x="354" y="339"/>
                  </a:cubicBezTo>
                  <a:cubicBezTo>
                    <a:pt x="355" y="340"/>
                    <a:pt x="355" y="340"/>
                    <a:pt x="355" y="340"/>
                  </a:cubicBezTo>
                  <a:cubicBezTo>
                    <a:pt x="355" y="340"/>
                    <a:pt x="355" y="340"/>
                    <a:pt x="355" y="340"/>
                  </a:cubicBezTo>
                  <a:cubicBezTo>
                    <a:pt x="355" y="340"/>
                    <a:pt x="355" y="340"/>
                    <a:pt x="355" y="340"/>
                  </a:cubicBezTo>
                  <a:cubicBezTo>
                    <a:pt x="355" y="340"/>
                    <a:pt x="355" y="340"/>
                    <a:pt x="355" y="340"/>
                  </a:cubicBezTo>
                  <a:cubicBezTo>
                    <a:pt x="355" y="340"/>
                    <a:pt x="355" y="340"/>
                    <a:pt x="355" y="340"/>
                  </a:cubicBezTo>
                  <a:cubicBezTo>
                    <a:pt x="355" y="341"/>
                    <a:pt x="355" y="341"/>
                    <a:pt x="355" y="341"/>
                  </a:cubicBezTo>
                  <a:cubicBezTo>
                    <a:pt x="355" y="341"/>
                    <a:pt x="355" y="341"/>
                    <a:pt x="355" y="341"/>
                  </a:cubicBezTo>
                  <a:cubicBezTo>
                    <a:pt x="356" y="342"/>
                    <a:pt x="356" y="342"/>
                    <a:pt x="356" y="342"/>
                  </a:cubicBezTo>
                  <a:cubicBezTo>
                    <a:pt x="356" y="342"/>
                    <a:pt x="356" y="342"/>
                    <a:pt x="356" y="342"/>
                  </a:cubicBezTo>
                  <a:cubicBezTo>
                    <a:pt x="356" y="342"/>
                    <a:pt x="356" y="342"/>
                    <a:pt x="356" y="342"/>
                  </a:cubicBezTo>
                  <a:cubicBezTo>
                    <a:pt x="357" y="343"/>
                    <a:pt x="357" y="343"/>
                    <a:pt x="357" y="343"/>
                  </a:cubicBezTo>
                  <a:cubicBezTo>
                    <a:pt x="357" y="343"/>
                    <a:pt x="357" y="343"/>
                    <a:pt x="357" y="343"/>
                  </a:cubicBezTo>
                  <a:cubicBezTo>
                    <a:pt x="356" y="343"/>
                    <a:pt x="356" y="343"/>
                    <a:pt x="356" y="343"/>
                  </a:cubicBezTo>
                  <a:cubicBezTo>
                    <a:pt x="356" y="343"/>
                    <a:pt x="356" y="343"/>
                    <a:pt x="356" y="343"/>
                  </a:cubicBezTo>
                  <a:cubicBezTo>
                    <a:pt x="356" y="343"/>
                    <a:pt x="356" y="343"/>
                    <a:pt x="356" y="343"/>
                  </a:cubicBezTo>
                  <a:cubicBezTo>
                    <a:pt x="355" y="343"/>
                    <a:pt x="355" y="343"/>
                    <a:pt x="355" y="343"/>
                  </a:cubicBezTo>
                  <a:cubicBezTo>
                    <a:pt x="355" y="344"/>
                    <a:pt x="355" y="344"/>
                    <a:pt x="355" y="344"/>
                  </a:cubicBezTo>
                  <a:cubicBezTo>
                    <a:pt x="355" y="344"/>
                    <a:pt x="355" y="344"/>
                    <a:pt x="355" y="344"/>
                  </a:cubicBezTo>
                  <a:cubicBezTo>
                    <a:pt x="356" y="345"/>
                    <a:pt x="356" y="345"/>
                    <a:pt x="356" y="345"/>
                  </a:cubicBezTo>
                  <a:cubicBezTo>
                    <a:pt x="356" y="345"/>
                    <a:pt x="356" y="345"/>
                    <a:pt x="356" y="345"/>
                  </a:cubicBezTo>
                  <a:cubicBezTo>
                    <a:pt x="356" y="345"/>
                    <a:pt x="356" y="345"/>
                    <a:pt x="356" y="345"/>
                  </a:cubicBezTo>
                  <a:cubicBezTo>
                    <a:pt x="356" y="346"/>
                    <a:pt x="356" y="346"/>
                    <a:pt x="356" y="346"/>
                  </a:cubicBezTo>
                  <a:cubicBezTo>
                    <a:pt x="356" y="346"/>
                    <a:pt x="356" y="346"/>
                    <a:pt x="356" y="346"/>
                  </a:cubicBezTo>
                  <a:cubicBezTo>
                    <a:pt x="356" y="346"/>
                    <a:pt x="356" y="346"/>
                    <a:pt x="356" y="346"/>
                  </a:cubicBezTo>
                  <a:cubicBezTo>
                    <a:pt x="356" y="347"/>
                    <a:pt x="356" y="347"/>
                    <a:pt x="356" y="347"/>
                  </a:cubicBezTo>
                  <a:cubicBezTo>
                    <a:pt x="356" y="347"/>
                    <a:pt x="356" y="347"/>
                    <a:pt x="356" y="347"/>
                  </a:cubicBezTo>
                  <a:cubicBezTo>
                    <a:pt x="356" y="347"/>
                    <a:pt x="356" y="347"/>
                    <a:pt x="356" y="347"/>
                  </a:cubicBezTo>
                  <a:cubicBezTo>
                    <a:pt x="356" y="347"/>
                    <a:pt x="356" y="347"/>
                    <a:pt x="356" y="347"/>
                  </a:cubicBezTo>
                  <a:cubicBezTo>
                    <a:pt x="356" y="348"/>
                    <a:pt x="356" y="348"/>
                    <a:pt x="356" y="348"/>
                  </a:cubicBezTo>
                  <a:cubicBezTo>
                    <a:pt x="356" y="348"/>
                    <a:pt x="356" y="348"/>
                    <a:pt x="356" y="348"/>
                  </a:cubicBezTo>
                  <a:cubicBezTo>
                    <a:pt x="357" y="348"/>
                    <a:pt x="357" y="348"/>
                    <a:pt x="357" y="348"/>
                  </a:cubicBezTo>
                  <a:cubicBezTo>
                    <a:pt x="357" y="349"/>
                    <a:pt x="357" y="349"/>
                    <a:pt x="357" y="349"/>
                  </a:cubicBezTo>
                  <a:cubicBezTo>
                    <a:pt x="357" y="349"/>
                    <a:pt x="357" y="349"/>
                    <a:pt x="357" y="349"/>
                  </a:cubicBezTo>
                  <a:cubicBezTo>
                    <a:pt x="358" y="349"/>
                    <a:pt x="358" y="349"/>
                    <a:pt x="358" y="349"/>
                  </a:cubicBezTo>
                  <a:cubicBezTo>
                    <a:pt x="359" y="349"/>
                    <a:pt x="359" y="349"/>
                    <a:pt x="359" y="349"/>
                  </a:cubicBezTo>
                  <a:cubicBezTo>
                    <a:pt x="360" y="349"/>
                    <a:pt x="360" y="349"/>
                    <a:pt x="360" y="349"/>
                  </a:cubicBezTo>
                  <a:cubicBezTo>
                    <a:pt x="361" y="349"/>
                    <a:pt x="361" y="349"/>
                    <a:pt x="361" y="349"/>
                  </a:cubicBezTo>
                  <a:cubicBezTo>
                    <a:pt x="361" y="349"/>
                    <a:pt x="361" y="349"/>
                    <a:pt x="361" y="349"/>
                  </a:cubicBezTo>
                  <a:cubicBezTo>
                    <a:pt x="362" y="349"/>
                    <a:pt x="362" y="349"/>
                    <a:pt x="362" y="349"/>
                  </a:cubicBezTo>
                  <a:cubicBezTo>
                    <a:pt x="362" y="349"/>
                    <a:pt x="362" y="349"/>
                    <a:pt x="362" y="349"/>
                  </a:cubicBezTo>
                  <a:cubicBezTo>
                    <a:pt x="363" y="349"/>
                    <a:pt x="363" y="349"/>
                    <a:pt x="363" y="349"/>
                  </a:cubicBezTo>
                  <a:cubicBezTo>
                    <a:pt x="363" y="350"/>
                    <a:pt x="363" y="350"/>
                    <a:pt x="363" y="350"/>
                  </a:cubicBezTo>
                  <a:cubicBezTo>
                    <a:pt x="363" y="350"/>
                    <a:pt x="363" y="350"/>
                    <a:pt x="363" y="350"/>
                  </a:cubicBezTo>
                  <a:cubicBezTo>
                    <a:pt x="363" y="351"/>
                    <a:pt x="363" y="351"/>
                    <a:pt x="363" y="351"/>
                  </a:cubicBezTo>
                  <a:cubicBezTo>
                    <a:pt x="363" y="351"/>
                    <a:pt x="363" y="351"/>
                    <a:pt x="363" y="351"/>
                  </a:cubicBezTo>
                  <a:cubicBezTo>
                    <a:pt x="363" y="351"/>
                    <a:pt x="363" y="351"/>
                    <a:pt x="363" y="351"/>
                  </a:cubicBezTo>
                  <a:cubicBezTo>
                    <a:pt x="363" y="351"/>
                    <a:pt x="363" y="351"/>
                    <a:pt x="363" y="351"/>
                  </a:cubicBezTo>
                  <a:cubicBezTo>
                    <a:pt x="363" y="351"/>
                    <a:pt x="363" y="351"/>
                    <a:pt x="363" y="351"/>
                  </a:cubicBezTo>
                  <a:cubicBezTo>
                    <a:pt x="363" y="352"/>
                    <a:pt x="363" y="352"/>
                    <a:pt x="363" y="352"/>
                  </a:cubicBezTo>
                  <a:cubicBezTo>
                    <a:pt x="363" y="352"/>
                    <a:pt x="363" y="352"/>
                    <a:pt x="363" y="352"/>
                  </a:cubicBezTo>
                  <a:cubicBezTo>
                    <a:pt x="363" y="352"/>
                    <a:pt x="363" y="352"/>
                    <a:pt x="363" y="352"/>
                  </a:cubicBezTo>
                  <a:cubicBezTo>
                    <a:pt x="363" y="352"/>
                    <a:pt x="363" y="352"/>
                    <a:pt x="363" y="352"/>
                  </a:cubicBezTo>
                  <a:cubicBezTo>
                    <a:pt x="363" y="353"/>
                    <a:pt x="363" y="353"/>
                    <a:pt x="363" y="353"/>
                  </a:cubicBezTo>
                  <a:cubicBezTo>
                    <a:pt x="363" y="354"/>
                    <a:pt x="363" y="354"/>
                    <a:pt x="363" y="354"/>
                  </a:cubicBezTo>
                  <a:cubicBezTo>
                    <a:pt x="363" y="354"/>
                    <a:pt x="363" y="354"/>
                    <a:pt x="363" y="354"/>
                  </a:cubicBezTo>
                  <a:cubicBezTo>
                    <a:pt x="363" y="355"/>
                    <a:pt x="363" y="355"/>
                    <a:pt x="363" y="355"/>
                  </a:cubicBezTo>
                  <a:cubicBezTo>
                    <a:pt x="363" y="355"/>
                    <a:pt x="363" y="355"/>
                    <a:pt x="363" y="355"/>
                  </a:cubicBezTo>
                  <a:cubicBezTo>
                    <a:pt x="364" y="356"/>
                    <a:pt x="364" y="356"/>
                    <a:pt x="364" y="356"/>
                  </a:cubicBezTo>
                  <a:cubicBezTo>
                    <a:pt x="364" y="356"/>
                    <a:pt x="364" y="356"/>
                    <a:pt x="364" y="356"/>
                  </a:cubicBezTo>
                  <a:cubicBezTo>
                    <a:pt x="365" y="357"/>
                    <a:pt x="365" y="357"/>
                    <a:pt x="365" y="357"/>
                  </a:cubicBezTo>
                  <a:cubicBezTo>
                    <a:pt x="365" y="357"/>
                    <a:pt x="365" y="357"/>
                    <a:pt x="365" y="357"/>
                  </a:cubicBezTo>
                  <a:cubicBezTo>
                    <a:pt x="365" y="358"/>
                    <a:pt x="365" y="358"/>
                    <a:pt x="365" y="358"/>
                  </a:cubicBezTo>
                  <a:cubicBezTo>
                    <a:pt x="365" y="358"/>
                    <a:pt x="365" y="358"/>
                    <a:pt x="365" y="358"/>
                  </a:cubicBezTo>
                  <a:cubicBezTo>
                    <a:pt x="365" y="358"/>
                    <a:pt x="365" y="358"/>
                    <a:pt x="365" y="358"/>
                  </a:cubicBezTo>
                  <a:cubicBezTo>
                    <a:pt x="366" y="359"/>
                    <a:pt x="366" y="359"/>
                    <a:pt x="366" y="359"/>
                  </a:cubicBezTo>
                  <a:cubicBezTo>
                    <a:pt x="366" y="359"/>
                    <a:pt x="366" y="359"/>
                    <a:pt x="366" y="359"/>
                  </a:cubicBezTo>
                  <a:cubicBezTo>
                    <a:pt x="366" y="360"/>
                    <a:pt x="366" y="360"/>
                    <a:pt x="366" y="360"/>
                  </a:cubicBezTo>
                  <a:cubicBezTo>
                    <a:pt x="367" y="360"/>
                    <a:pt x="367" y="360"/>
                    <a:pt x="367" y="360"/>
                  </a:cubicBezTo>
                  <a:cubicBezTo>
                    <a:pt x="370" y="362"/>
                    <a:pt x="370" y="362"/>
                    <a:pt x="370" y="362"/>
                  </a:cubicBezTo>
                  <a:cubicBezTo>
                    <a:pt x="371" y="362"/>
                    <a:pt x="371" y="362"/>
                    <a:pt x="371" y="362"/>
                  </a:cubicBezTo>
                  <a:cubicBezTo>
                    <a:pt x="373" y="361"/>
                    <a:pt x="373" y="361"/>
                    <a:pt x="373" y="361"/>
                  </a:cubicBezTo>
                  <a:cubicBezTo>
                    <a:pt x="375" y="360"/>
                    <a:pt x="375" y="360"/>
                    <a:pt x="375" y="360"/>
                  </a:cubicBezTo>
                  <a:cubicBezTo>
                    <a:pt x="375" y="359"/>
                    <a:pt x="375" y="359"/>
                    <a:pt x="375" y="359"/>
                  </a:cubicBezTo>
                  <a:cubicBezTo>
                    <a:pt x="376" y="358"/>
                    <a:pt x="376" y="358"/>
                    <a:pt x="376" y="358"/>
                  </a:cubicBezTo>
                  <a:cubicBezTo>
                    <a:pt x="377" y="357"/>
                    <a:pt x="377" y="357"/>
                    <a:pt x="377" y="357"/>
                  </a:cubicBezTo>
                  <a:cubicBezTo>
                    <a:pt x="381" y="355"/>
                    <a:pt x="381" y="355"/>
                    <a:pt x="381" y="355"/>
                  </a:cubicBezTo>
                  <a:cubicBezTo>
                    <a:pt x="381" y="356"/>
                    <a:pt x="381" y="356"/>
                    <a:pt x="381" y="356"/>
                  </a:cubicBezTo>
                  <a:cubicBezTo>
                    <a:pt x="382" y="355"/>
                    <a:pt x="382" y="355"/>
                    <a:pt x="382" y="355"/>
                  </a:cubicBezTo>
                  <a:cubicBezTo>
                    <a:pt x="383" y="355"/>
                    <a:pt x="385" y="355"/>
                    <a:pt x="387" y="355"/>
                  </a:cubicBezTo>
                  <a:cubicBezTo>
                    <a:pt x="388" y="355"/>
                    <a:pt x="388" y="355"/>
                    <a:pt x="388" y="355"/>
                  </a:cubicBezTo>
                  <a:cubicBezTo>
                    <a:pt x="389" y="355"/>
                    <a:pt x="391" y="355"/>
                    <a:pt x="392" y="355"/>
                  </a:cubicBezTo>
                  <a:cubicBezTo>
                    <a:pt x="392" y="355"/>
                    <a:pt x="392" y="355"/>
                    <a:pt x="392" y="355"/>
                  </a:cubicBezTo>
                  <a:cubicBezTo>
                    <a:pt x="393" y="355"/>
                    <a:pt x="393" y="355"/>
                    <a:pt x="393" y="355"/>
                  </a:cubicBezTo>
                  <a:cubicBezTo>
                    <a:pt x="393" y="355"/>
                    <a:pt x="393" y="355"/>
                    <a:pt x="393" y="355"/>
                  </a:cubicBezTo>
                  <a:cubicBezTo>
                    <a:pt x="396" y="354"/>
                    <a:pt x="396" y="354"/>
                    <a:pt x="396" y="354"/>
                  </a:cubicBezTo>
                  <a:cubicBezTo>
                    <a:pt x="397" y="354"/>
                    <a:pt x="397" y="354"/>
                    <a:pt x="397" y="354"/>
                  </a:cubicBezTo>
                  <a:cubicBezTo>
                    <a:pt x="398" y="353"/>
                    <a:pt x="398" y="353"/>
                    <a:pt x="398" y="353"/>
                  </a:cubicBezTo>
                  <a:cubicBezTo>
                    <a:pt x="398" y="353"/>
                    <a:pt x="398" y="353"/>
                    <a:pt x="398" y="353"/>
                  </a:cubicBezTo>
                  <a:cubicBezTo>
                    <a:pt x="398" y="352"/>
                    <a:pt x="398" y="352"/>
                    <a:pt x="398" y="352"/>
                  </a:cubicBezTo>
                  <a:cubicBezTo>
                    <a:pt x="398" y="352"/>
                    <a:pt x="398" y="352"/>
                    <a:pt x="398" y="352"/>
                  </a:cubicBezTo>
                  <a:cubicBezTo>
                    <a:pt x="398" y="352"/>
                    <a:pt x="398" y="352"/>
                    <a:pt x="398" y="352"/>
                  </a:cubicBezTo>
                  <a:close/>
                  <a:moveTo>
                    <a:pt x="434" y="383"/>
                  </a:moveTo>
                  <a:cubicBezTo>
                    <a:pt x="435" y="382"/>
                    <a:pt x="435" y="382"/>
                    <a:pt x="435" y="382"/>
                  </a:cubicBezTo>
                  <a:cubicBezTo>
                    <a:pt x="435" y="381"/>
                    <a:pt x="435" y="381"/>
                    <a:pt x="435" y="381"/>
                  </a:cubicBezTo>
                  <a:cubicBezTo>
                    <a:pt x="434" y="379"/>
                    <a:pt x="434" y="379"/>
                    <a:pt x="434" y="379"/>
                  </a:cubicBezTo>
                  <a:cubicBezTo>
                    <a:pt x="434" y="379"/>
                    <a:pt x="434" y="379"/>
                    <a:pt x="434" y="379"/>
                  </a:cubicBezTo>
                  <a:cubicBezTo>
                    <a:pt x="434" y="379"/>
                    <a:pt x="434" y="379"/>
                    <a:pt x="434" y="379"/>
                  </a:cubicBezTo>
                  <a:cubicBezTo>
                    <a:pt x="432" y="380"/>
                    <a:pt x="432" y="380"/>
                    <a:pt x="432" y="380"/>
                  </a:cubicBezTo>
                  <a:cubicBezTo>
                    <a:pt x="432" y="381"/>
                    <a:pt x="432" y="381"/>
                    <a:pt x="432" y="381"/>
                  </a:cubicBezTo>
                  <a:cubicBezTo>
                    <a:pt x="432" y="381"/>
                    <a:pt x="432" y="381"/>
                    <a:pt x="432" y="381"/>
                  </a:cubicBezTo>
                  <a:cubicBezTo>
                    <a:pt x="432" y="382"/>
                    <a:pt x="432" y="382"/>
                    <a:pt x="432" y="382"/>
                  </a:cubicBezTo>
                  <a:cubicBezTo>
                    <a:pt x="432" y="382"/>
                    <a:pt x="432" y="382"/>
                    <a:pt x="432" y="382"/>
                  </a:cubicBezTo>
                  <a:lnTo>
                    <a:pt x="434" y="383"/>
                  </a:lnTo>
                  <a:close/>
                  <a:moveTo>
                    <a:pt x="429" y="385"/>
                  </a:moveTo>
                  <a:cubicBezTo>
                    <a:pt x="429" y="385"/>
                    <a:pt x="429" y="385"/>
                    <a:pt x="429" y="385"/>
                  </a:cubicBezTo>
                  <a:cubicBezTo>
                    <a:pt x="429" y="385"/>
                    <a:pt x="429" y="385"/>
                    <a:pt x="429" y="385"/>
                  </a:cubicBezTo>
                  <a:cubicBezTo>
                    <a:pt x="430" y="386"/>
                    <a:pt x="430" y="386"/>
                    <a:pt x="430" y="386"/>
                  </a:cubicBezTo>
                  <a:cubicBezTo>
                    <a:pt x="430" y="386"/>
                    <a:pt x="430" y="386"/>
                    <a:pt x="430" y="386"/>
                  </a:cubicBezTo>
                  <a:cubicBezTo>
                    <a:pt x="430" y="386"/>
                    <a:pt x="430" y="386"/>
                    <a:pt x="430" y="386"/>
                  </a:cubicBezTo>
                  <a:cubicBezTo>
                    <a:pt x="431" y="387"/>
                    <a:pt x="431" y="387"/>
                    <a:pt x="431" y="387"/>
                  </a:cubicBezTo>
                  <a:cubicBezTo>
                    <a:pt x="431" y="387"/>
                    <a:pt x="431" y="387"/>
                    <a:pt x="431" y="387"/>
                  </a:cubicBezTo>
                  <a:cubicBezTo>
                    <a:pt x="431" y="388"/>
                    <a:pt x="431" y="388"/>
                    <a:pt x="431" y="388"/>
                  </a:cubicBezTo>
                  <a:cubicBezTo>
                    <a:pt x="432" y="389"/>
                    <a:pt x="432" y="389"/>
                    <a:pt x="432" y="389"/>
                  </a:cubicBezTo>
                  <a:cubicBezTo>
                    <a:pt x="433" y="389"/>
                    <a:pt x="433" y="389"/>
                    <a:pt x="433" y="389"/>
                  </a:cubicBezTo>
                  <a:cubicBezTo>
                    <a:pt x="433" y="389"/>
                    <a:pt x="433" y="389"/>
                    <a:pt x="433" y="389"/>
                  </a:cubicBezTo>
                  <a:cubicBezTo>
                    <a:pt x="433" y="389"/>
                    <a:pt x="433" y="389"/>
                    <a:pt x="433" y="389"/>
                  </a:cubicBezTo>
                  <a:cubicBezTo>
                    <a:pt x="433" y="389"/>
                    <a:pt x="433" y="389"/>
                    <a:pt x="433" y="389"/>
                  </a:cubicBezTo>
                  <a:cubicBezTo>
                    <a:pt x="433" y="389"/>
                    <a:pt x="433" y="389"/>
                    <a:pt x="433" y="389"/>
                  </a:cubicBezTo>
                  <a:cubicBezTo>
                    <a:pt x="433" y="390"/>
                    <a:pt x="433" y="390"/>
                    <a:pt x="433" y="390"/>
                  </a:cubicBezTo>
                  <a:cubicBezTo>
                    <a:pt x="433" y="390"/>
                    <a:pt x="433" y="390"/>
                    <a:pt x="433" y="390"/>
                  </a:cubicBezTo>
                  <a:cubicBezTo>
                    <a:pt x="434" y="389"/>
                    <a:pt x="434" y="389"/>
                    <a:pt x="434" y="389"/>
                  </a:cubicBezTo>
                  <a:cubicBezTo>
                    <a:pt x="434" y="389"/>
                    <a:pt x="434" y="389"/>
                    <a:pt x="434" y="389"/>
                  </a:cubicBezTo>
                  <a:cubicBezTo>
                    <a:pt x="434" y="389"/>
                    <a:pt x="434" y="389"/>
                    <a:pt x="434" y="389"/>
                  </a:cubicBezTo>
                  <a:cubicBezTo>
                    <a:pt x="434" y="389"/>
                    <a:pt x="434" y="389"/>
                    <a:pt x="434" y="389"/>
                  </a:cubicBezTo>
                  <a:cubicBezTo>
                    <a:pt x="434" y="389"/>
                    <a:pt x="434" y="389"/>
                    <a:pt x="434" y="389"/>
                  </a:cubicBezTo>
                  <a:cubicBezTo>
                    <a:pt x="434" y="389"/>
                    <a:pt x="434" y="389"/>
                    <a:pt x="434" y="389"/>
                  </a:cubicBezTo>
                  <a:cubicBezTo>
                    <a:pt x="434" y="388"/>
                    <a:pt x="434" y="388"/>
                    <a:pt x="434" y="388"/>
                  </a:cubicBezTo>
                  <a:cubicBezTo>
                    <a:pt x="434" y="388"/>
                    <a:pt x="434" y="388"/>
                    <a:pt x="434" y="388"/>
                  </a:cubicBezTo>
                  <a:cubicBezTo>
                    <a:pt x="433" y="388"/>
                    <a:pt x="433" y="388"/>
                    <a:pt x="433" y="388"/>
                  </a:cubicBezTo>
                  <a:cubicBezTo>
                    <a:pt x="433" y="388"/>
                    <a:pt x="433" y="388"/>
                    <a:pt x="433" y="388"/>
                  </a:cubicBezTo>
                  <a:cubicBezTo>
                    <a:pt x="433" y="388"/>
                    <a:pt x="433" y="388"/>
                    <a:pt x="433" y="388"/>
                  </a:cubicBezTo>
                  <a:cubicBezTo>
                    <a:pt x="433" y="388"/>
                    <a:pt x="433" y="388"/>
                    <a:pt x="433" y="388"/>
                  </a:cubicBezTo>
                  <a:cubicBezTo>
                    <a:pt x="433" y="388"/>
                    <a:pt x="433" y="388"/>
                    <a:pt x="433" y="388"/>
                  </a:cubicBezTo>
                  <a:cubicBezTo>
                    <a:pt x="433" y="388"/>
                    <a:pt x="433" y="388"/>
                    <a:pt x="433" y="388"/>
                  </a:cubicBezTo>
                  <a:cubicBezTo>
                    <a:pt x="433" y="387"/>
                    <a:pt x="433" y="387"/>
                    <a:pt x="433" y="387"/>
                  </a:cubicBezTo>
                  <a:cubicBezTo>
                    <a:pt x="433" y="387"/>
                    <a:pt x="433" y="387"/>
                    <a:pt x="433" y="387"/>
                  </a:cubicBezTo>
                  <a:cubicBezTo>
                    <a:pt x="433" y="386"/>
                    <a:pt x="433" y="386"/>
                    <a:pt x="433" y="386"/>
                  </a:cubicBezTo>
                  <a:cubicBezTo>
                    <a:pt x="433" y="386"/>
                    <a:pt x="433" y="386"/>
                    <a:pt x="433" y="386"/>
                  </a:cubicBezTo>
                  <a:cubicBezTo>
                    <a:pt x="434" y="386"/>
                    <a:pt x="434" y="386"/>
                    <a:pt x="434" y="386"/>
                  </a:cubicBezTo>
                  <a:cubicBezTo>
                    <a:pt x="434" y="385"/>
                    <a:pt x="434" y="385"/>
                    <a:pt x="434" y="385"/>
                  </a:cubicBezTo>
                  <a:cubicBezTo>
                    <a:pt x="434" y="385"/>
                    <a:pt x="434" y="385"/>
                    <a:pt x="434" y="385"/>
                  </a:cubicBezTo>
                  <a:cubicBezTo>
                    <a:pt x="434" y="385"/>
                    <a:pt x="434" y="385"/>
                    <a:pt x="434" y="385"/>
                  </a:cubicBezTo>
                  <a:cubicBezTo>
                    <a:pt x="434" y="385"/>
                    <a:pt x="434" y="385"/>
                    <a:pt x="434" y="385"/>
                  </a:cubicBezTo>
                  <a:cubicBezTo>
                    <a:pt x="434" y="384"/>
                    <a:pt x="434" y="384"/>
                    <a:pt x="434" y="384"/>
                  </a:cubicBezTo>
                  <a:cubicBezTo>
                    <a:pt x="433" y="384"/>
                    <a:pt x="433" y="384"/>
                    <a:pt x="433" y="384"/>
                  </a:cubicBezTo>
                  <a:cubicBezTo>
                    <a:pt x="433" y="384"/>
                    <a:pt x="433" y="384"/>
                    <a:pt x="433" y="384"/>
                  </a:cubicBezTo>
                  <a:cubicBezTo>
                    <a:pt x="433" y="384"/>
                    <a:pt x="433" y="384"/>
                    <a:pt x="433" y="384"/>
                  </a:cubicBezTo>
                  <a:cubicBezTo>
                    <a:pt x="433" y="383"/>
                    <a:pt x="433" y="383"/>
                    <a:pt x="433" y="383"/>
                  </a:cubicBezTo>
                  <a:cubicBezTo>
                    <a:pt x="433" y="383"/>
                    <a:pt x="433" y="383"/>
                    <a:pt x="433" y="383"/>
                  </a:cubicBezTo>
                  <a:cubicBezTo>
                    <a:pt x="433" y="383"/>
                    <a:pt x="433" y="383"/>
                    <a:pt x="433" y="383"/>
                  </a:cubicBezTo>
                  <a:cubicBezTo>
                    <a:pt x="432" y="384"/>
                    <a:pt x="432" y="384"/>
                    <a:pt x="432" y="384"/>
                  </a:cubicBezTo>
                  <a:cubicBezTo>
                    <a:pt x="432" y="384"/>
                    <a:pt x="432" y="384"/>
                    <a:pt x="432" y="384"/>
                  </a:cubicBezTo>
                  <a:cubicBezTo>
                    <a:pt x="432" y="385"/>
                    <a:pt x="432" y="385"/>
                    <a:pt x="432" y="385"/>
                  </a:cubicBezTo>
                  <a:cubicBezTo>
                    <a:pt x="432" y="385"/>
                    <a:pt x="432" y="385"/>
                    <a:pt x="432" y="385"/>
                  </a:cubicBezTo>
                  <a:cubicBezTo>
                    <a:pt x="432" y="386"/>
                    <a:pt x="432" y="386"/>
                    <a:pt x="432" y="386"/>
                  </a:cubicBezTo>
                  <a:cubicBezTo>
                    <a:pt x="432" y="386"/>
                    <a:pt x="432" y="386"/>
                    <a:pt x="432" y="386"/>
                  </a:cubicBezTo>
                  <a:cubicBezTo>
                    <a:pt x="432" y="386"/>
                    <a:pt x="432" y="386"/>
                    <a:pt x="432" y="386"/>
                  </a:cubicBezTo>
                  <a:cubicBezTo>
                    <a:pt x="432" y="386"/>
                    <a:pt x="432" y="386"/>
                    <a:pt x="432" y="386"/>
                  </a:cubicBezTo>
                  <a:cubicBezTo>
                    <a:pt x="432" y="386"/>
                    <a:pt x="432" y="386"/>
                    <a:pt x="432" y="386"/>
                  </a:cubicBezTo>
                  <a:cubicBezTo>
                    <a:pt x="431" y="386"/>
                    <a:pt x="431" y="386"/>
                    <a:pt x="431" y="386"/>
                  </a:cubicBezTo>
                  <a:cubicBezTo>
                    <a:pt x="431" y="385"/>
                    <a:pt x="431" y="385"/>
                    <a:pt x="431" y="385"/>
                  </a:cubicBezTo>
                  <a:cubicBezTo>
                    <a:pt x="432" y="385"/>
                    <a:pt x="432" y="385"/>
                    <a:pt x="432" y="385"/>
                  </a:cubicBezTo>
                  <a:cubicBezTo>
                    <a:pt x="432" y="384"/>
                    <a:pt x="432" y="384"/>
                    <a:pt x="432" y="384"/>
                  </a:cubicBezTo>
                  <a:cubicBezTo>
                    <a:pt x="432" y="384"/>
                    <a:pt x="432" y="384"/>
                    <a:pt x="432" y="384"/>
                  </a:cubicBezTo>
                  <a:cubicBezTo>
                    <a:pt x="432" y="383"/>
                    <a:pt x="432" y="383"/>
                    <a:pt x="432" y="383"/>
                  </a:cubicBezTo>
                  <a:cubicBezTo>
                    <a:pt x="432" y="383"/>
                    <a:pt x="432" y="383"/>
                    <a:pt x="432" y="383"/>
                  </a:cubicBezTo>
                  <a:cubicBezTo>
                    <a:pt x="431" y="383"/>
                    <a:pt x="431" y="383"/>
                    <a:pt x="431" y="383"/>
                  </a:cubicBezTo>
                  <a:cubicBezTo>
                    <a:pt x="431" y="383"/>
                    <a:pt x="431" y="383"/>
                    <a:pt x="431" y="383"/>
                  </a:cubicBezTo>
                  <a:cubicBezTo>
                    <a:pt x="431" y="382"/>
                    <a:pt x="431" y="382"/>
                    <a:pt x="431" y="382"/>
                  </a:cubicBezTo>
                  <a:cubicBezTo>
                    <a:pt x="429" y="384"/>
                    <a:pt x="429" y="384"/>
                    <a:pt x="429" y="384"/>
                  </a:cubicBezTo>
                  <a:cubicBezTo>
                    <a:pt x="429" y="384"/>
                    <a:pt x="429" y="384"/>
                    <a:pt x="429" y="384"/>
                  </a:cubicBezTo>
                  <a:cubicBezTo>
                    <a:pt x="429" y="384"/>
                    <a:pt x="429" y="384"/>
                    <a:pt x="429" y="384"/>
                  </a:cubicBezTo>
                  <a:cubicBezTo>
                    <a:pt x="429" y="384"/>
                    <a:pt x="429" y="384"/>
                    <a:pt x="429" y="384"/>
                  </a:cubicBezTo>
                  <a:lnTo>
                    <a:pt x="429" y="385"/>
                  </a:lnTo>
                  <a:close/>
                  <a:moveTo>
                    <a:pt x="277" y="263"/>
                  </a:moveTo>
                  <a:cubicBezTo>
                    <a:pt x="276" y="262"/>
                    <a:pt x="276" y="262"/>
                    <a:pt x="276" y="262"/>
                  </a:cubicBezTo>
                  <a:cubicBezTo>
                    <a:pt x="276" y="262"/>
                    <a:pt x="276" y="262"/>
                    <a:pt x="276" y="262"/>
                  </a:cubicBezTo>
                  <a:cubicBezTo>
                    <a:pt x="276" y="262"/>
                    <a:pt x="276" y="262"/>
                    <a:pt x="276" y="262"/>
                  </a:cubicBezTo>
                  <a:cubicBezTo>
                    <a:pt x="276" y="262"/>
                    <a:pt x="276" y="262"/>
                    <a:pt x="276" y="262"/>
                  </a:cubicBezTo>
                  <a:cubicBezTo>
                    <a:pt x="275" y="262"/>
                    <a:pt x="275" y="262"/>
                    <a:pt x="275" y="262"/>
                  </a:cubicBezTo>
                  <a:cubicBezTo>
                    <a:pt x="275" y="263"/>
                    <a:pt x="275" y="263"/>
                    <a:pt x="275" y="263"/>
                  </a:cubicBezTo>
                  <a:cubicBezTo>
                    <a:pt x="275" y="263"/>
                    <a:pt x="275" y="263"/>
                    <a:pt x="275" y="263"/>
                  </a:cubicBezTo>
                  <a:cubicBezTo>
                    <a:pt x="277" y="263"/>
                    <a:pt x="277" y="263"/>
                    <a:pt x="277" y="263"/>
                  </a:cubicBezTo>
                  <a:close/>
                  <a:moveTo>
                    <a:pt x="234" y="374"/>
                  </a:moveTo>
                  <a:cubicBezTo>
                    <a:pt x="233" y="374"/>
                    <a:pt x="233" y="374"/>
                    <a:pt x="233" y="374"/>
                  </a:cubicBezTo>
                  <a:cubicBezTo>
                    <a:pt x="233" y="373"/>
                    <a:pt x="233" y="373"/>
                    <a:pt x="233" y="373"/>
                  </a:cubicBezTo>
                  <a:cubicBezTo>
                    <a:pt x="233" y="373"/>
                    <a:pt x="233" y="373"/>
                    <a:pt x="233" y="373"/>
                  </a:cubicBezTo>
                  <a:cubicBezTo>
                    <a:pt x="233" y="374"/>
                    <a:pt x="233" y="374"/>
                    <a:pt x="233" y="374"/>
                  </a:cubicBezTo>
                  <a:cubicBezTo>
                    <a:pt x="233" y="375"/>
                    <a:pt x="233" y="375"/>
                    <a:pt x="233" y="375"/>
                  </a:cubicBezTo>
                  <a:cubicBezTo>
                    <a:pt x="233" y="375"/>
                    <a:pt x="233" y="375"/>
                    <a:pt x="233" y="375"/>
                  </a:cubicBezTo>
                  <a:cubicBezTo>
                    <a:pt x="234" y="376"/>
                    <a:pt x="234" y="376"/>
                    <a:pt x="234" y="376"/>
                  </a:cubicBezTo>
                  <a:cubicBezTo>
                    <a:pt x="234" y="375"/>
                    <a:pt x="234" y="375"/>
                    <a:pt x="234" y="375"/>
                  </a:cubicBezTo>
                  <a:cubicBezTo>
                    <a:pt x="234" y="375"/>
                    <a:pt x="234" y="375"/>
                    <a:pt x="234" y="375"/>
                  </a:cubicBezTo>
                  <a:cubicBezTo>
                    <a:pt x="234" y="375"/>
                    <a:pt x="234" y="375"/>
                    <a:pt x="234" y="375"/>
                  </a:cubicBezTo>
                  <a:cubicBezTo>
                    <a:pt x="234" y="374"/>
                    <a:pt x="234" y="374"/>
                    <a:pt x="234" y="374"/>
                  </a:cubicBezTo>
                  <a:close/>
                  <a:moveTo>
                    <a:pt x="224" y="228"/>
                  </a:moveTo>
                  <a:cubicBezTo>
                    <a:pt x="224" y="228"/>
                    <a:pt x="224" y="228"/>
                    <a:pt x="224" y="228"/>
                  </a:cubicBezTo>
                  <a:cubicBezTo>
                    <a:pt x="224" y="229"/>
                    <a:pt x="224" y="229"/>
                    <a:pt x="224" y="229"/>
                  </a:cubicBezTo>
                  <a:cubicBezTo>
                    <a:pt x="225" y="231"/>
                    <a:pt x="225" y="231"/>
                    <a:pt x="225" y="231"/>
                  </a:cubicBezTo>
                  <a:cubicBezTo>
                    <a:pt x="226" y="232"/>
                    <a:pt x="226" y="232"/>
                    <a:pt x="226" y="232"/>
                  </a:cubicBezTo>
                  <a:cubicBezTo>
                    <a:pt x="226" y="232"/>
                    <a:pt x="226" y="232"/>
                    <a:pt x="226" y="232"/>
                  </a:cubicBezTo>
                  <a:cubicBezTo>
                    <a:pt x="226" y="233"/>
                    <a:pt x="226" y="233"/>
                    <a:pt x="226" y="233"/>
                  </a:cubicBezTo>
                  <a:cubicBezTo>
                    <a:pt x="230" y="233"/>
                    <a:pt x="234" y="232"/>
                    <a:pt x="238" y="232"/>
                  </a:cubicBezTo>
                  <a:cubicBezTo>
                    <a:pt x="239" y="233"/>
                    <a:pt x="239" y="233"/>
                    <a:pt x="239" y="233"/>
                  </a:cubicBezTo>
                  <a:cubicBezTo>
                    <a:pt x="240" y="233"/>
                    <a:pt x="240" y="233"/>
                    <a:pt x="240" y="233"/>
                  </a:cubicBezTo>
                  <a:cubicBezTo>
                    <a:pt x="241" y="233"/>
                    <a:pt x="241" y="233"/>
                    <a:pt x="241" y="233"/>
                  </a:cubicBezTo>
                  <a:cubicBezTo>
                    <a:pt x="241" y="233"/>
                    <a:pt x="241" y="233"/>
                    <a:pt x="241" y="233"/>
                  </a:cubicBezTo>
                  <a:cubicBezTo>
                    <a:pt x="241" y="233"/>
                    <a:pt x="241" y="233"/>
                    <a:pt x="241" y="233"/>
                  </a:cubicBezTo>
                  <a:cubicBezTo>
                    <a:pt x="241" y="233"/>
                    <a:pt x="241" y="233"/>
                    <a:pt x="241" y="233"/>
                  </a:cubicBezTo>
                  <a:cubicBezTo>
                    <a:pt x="241" y="233"/>
                    <a:pt x="241" y="233"/>
                    <a:pt x="241" y="233"/>
                  </a:cubicBezTo>
                  <a:cubicBezTo>
                    <a:pt x="241" y="233"/>
                    <a:pt x="241" y="233"/>
                    <a:pt x="241" y="233"/>
                  </a:cubicBezTo>
                  <a:cubicBezTo>
                    <a:pt x="241" y="233"/>
                    <a:pt x="241" y="233"/>
                    <a:pt x="241" y="233"/>
                  </a:cubicBezTo>
                  <a:cubicBezTo>
                    <a:pt x="242" y="233"/>
                    <a:pt x="242" y="233"/>
                    <a:pt x="242" y="233"/>
                  </a:cubicBezTo>
                  <a:cubicBezTo>
                    <a:pt x="242" y="233"/>
                    <a:pt x="242" y="233"/>
                    <a:pt x="242" y="233"/>
                  </a:cubicBezTo>
                  <a:cubicBezTo>
                    <a:pt x="242" y="233"/>
                    <a:pt x="242" y="233"/>
                    <a:pt x="242" y="233"/>
                  </a:cubicBezTo>
                  <a:cubicBezTo>
                    <a:pt x="242" y="233"/>
                    <a:pt x="242" y="233"/>
                    <a:pt x="242" y="233"/>
                  </a:cubicBezTo>
                  <a:cubicBezTo>
                    <a:pt x="242" y="233"/>
                    <a:pt x="242" y="233"/>
                    <a:pt x="242" y="233"/>
                  </a:cubicBezTo>
                  <a:cubicBezTo>
                    <a:pt x="242" y="233"/>
                    <a:pt x="242" y="233"/>
                    <a:pt x="242" y="233"/>
                  </a:cubicBezTo>
                  <a:cubicBezTo>
                    <a:pt x="242" y="233"/>
                    <a:pt x="242" y="233"/>
                    <a:pt x="242" y="233"/>
                  </a:cubicBezTo>
                  <a:cubicBezTo>
                    <a:pt x="242" y="233"/>
                    <a:pt x="242" y="233"/>
                    <a:pt x="242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3" y="233"/>
                    <a:pt x="243" y="233"/>
                    <a:pt x="243" y="233"/>
                  </a:cubicBezTo>
                  <a:cubicBezTo>
                    <a:pt x="244" y="233"/>
                    <a:pt x="244" y="233"/>
                    <a:pt x="244" y="233"/>
                  </a:cubicBezTo>
                  <a:cubicBezTo>
                    <a:pt x="244" y="233"/>
                    <a:pt x="244" y="233"/>
                    <a:pt x="244" y="233"/>
                  </a:cubicBezTo>
                  <a:cubicBezTo>
                    <a:pt x="244" y="232"/>
                    <a:pt x="244" y="232"/>
                    <a:pt x="244" y="232"/>
                  </a:cubicBezTo>
                  <a:cubicBezTo>
                    <a:pt x="244" y="231"/>
                    <a:pt x="244" y="231"/>
                    <a:pt x="244" y="231"/>
                  </a:cubicBezTo>
                  <a:cubicBezTo>
                    <a:pt x="244" y="231"/>
                    <a:pt x="244" y="231"/>
                    <a:pt x="244" y="231"/>
                  </a:cubicBezTo>
                  <a:cubicBezTo>
                    <a:pt x="244" y="231"/>
                    <a:pt x="244" y="231"/>
                    <a:pt x="244" y="231"/>
                  </a:cubicBezTo>
                  <a:cubicBezTo>
                    <a:pt x="244" y="230"/>
                    <a:pt x="244" y="230"/>
                    <a:pt x="244" y="230"/>
                  </a:cubicBezTo>
                  <a:cubicBezTo>
                    <a:pt x="244" y="230"/>
                    <a:pt x="244" y="230"/>
                    <a:pt x="244" y="230"/>
                  </a:cubicBezTo>
                  <a:cubicBezTo>
                    <a:pt x="244" y="230"/>
                    <a:pt x="244" y="230"/>
                    <a:pt x="244" y="230"/>
                  </a:cubicBezTo>
                  <a:cubicBezTo>
                    <a:pt x="244" y="230"/>
                    <a:pt x="244" y="230"/>
                    <a:pt x="244" y="230"/>
                  </a:cubicBezTo>
                  <a:cubicBezTo>
                    <a:pt x="244" y="229"/>
                    <a:pt x="244" y="229"/>
                    <a:pt x="244" y="229"/>
                  </a:cubicBezTo>
                  <a:cubicBezTo>
                    <a:pt x="244" y="229"/>
                    <a:pt x="244" y="229"/>
                    <a:pt x="244" y="229"/>
                  </a:cubicBezTo>
                  <a:cubicBezTo>
                    <a:pt x="245" y="228"/>
                    <a:pt x="245" y="228"/>
                    <a:pt x="245" y="228"/>
                  </a:cubicBezTo>
                  <a:cubicBezTo>
                    <a:pt x="245" y="228"/>
                    <a:pt x="245" y="228"/>
                    <a:pt x="245" y="228"/>
                  </a:cubicBezTo>
                  <a:cubicBezTo>
                    <a:pt x="245" y="228"/>
                    <a:pt x="245" y="228"/>
                    <a:pt x="245" y="228"/>
                  </a:cubicBezTo>
                  <a:cubicBezTo>
                    <a:pt x="245" y="228"/>
                    <a:pt x="245" y="228"/>
                    <a:pt x="245" y="228"/>
                  </a:cubicBezTo>
                  <a:cubicBezTo>
                    <a:pt x="245" y="227"/>
                    <a:pt x="245" y="227"/>
                    <a:pt x="245" y="227"/>
                  </a:cubicBezTo>
                  <a:cubicBezTo>
                    <a:pt x="245" y="227"/>
                    <a:pt x="245" y="227"/>
                    <a:pt x="245" y="227"/>
                  </a:cubicBezTo>
                  <a:cubicBezTo>
                    <a:pt x="245" y="226"/>
                    <a:pt x="245" y="226"/>
                    <a:pt x="245" y="226"/>
                  </a:cubicBezTo>
                  <a:cubicBezTo>
                    <a:pt x="245" y="226"/>
                    <a:pt x="246" y="226"/>
                    <a:pt x="246" y="226"/>
                  </a:cubicBezTo>
                  <a:cubicBezTo>
                    <a:pt x="247" y="226"/>
                    <a:pt x="247" y="226"/>
                    <a:pt x="247" y="226"/>
                  </a:cubicBezTo>
                  <a:cubicBezTo>
                    <a:pt x="246" y="225"/>
                    <a:pt x="246" y="225"/>
                    <a:pt x="246" y="225"/>
                  </a:cubicBezTo>
                  <a:cubicBezTo>
                    <a:pt x="246" y="224"/>
                    <a:pt x="246" y="224"/>
                    <a:pt x="246" y="224"/>
                  </a:cubicBezTo>
                  <a:cubicBezTo>
                    <a:pt x="246" y="224"/>
                    <a:pt x="246" y="224"/>
                    <a:pt x="246" y="224"/>
                  </a:cubicBezTo>
                  <a:cubicBezTo>
                    <a:pt x="246" y="223"/>
                    <a:pt x="246" y="223"/>
                    <a:pt x="246" y="223"/>
                  </a:cubicBezTo>
                  <a:cubicBezTo>
                    <a:pt x="245" y="223"/>
                    <a:pt x="245" y="223"/>
                    <a:pt x="245" y="223"/>
                  </a:cubicBezTo>
                  <a:cubicBezTo>
                    <a:pt x="245" y="223"/>
                    <a:pt x="245" y="223"/>
                    <a:pt x="245" y="223"/>
                  </a:cubicBezTo>
                  <a:cubicBezTo>
                    <a:pt x="245" y="223"/>
                    <a:pt x="245" y="223"/>
                    <a:pt x="245" y="223"/>
                  </a:cubicBezTo>
                  <a:cubicBezTo>
                    <a:pt x="244" y="223"/>
                    <a:pt x="244" y="223"/>
                    <a:pt x="244" y="223"/>
                  </a:cubicBezTo>
                  <a:cubicBezTo>
                    <a:pt x="244" y="223"/>
                    <a:pt x="244" y="223"/>
                    <a:pt x="244" y="223"/>
                  </a:cubicBezTo>
                  <a:cubicBezTo>
                    <a:pt x="244" y="223"/>
                    <a:pt x="244" y="223"/>
                    <a:pt x="244" y="223"/>
                  </a:cubicBezTo>
                  <a:cubicBezTo>
                    <a:pt x="243" y="222"/>
                    <a:pt x="243" y="222"/>
                    <a:pt x="243" y="222"/>
                  </a:cubicBezTo>
                  <a:cubicBezTo>
                    <a:pt x="243" y="222"/>
                    <a:pt x="243" y="222"/>
                    <a:pt x="243" y="222"/>
                  </a:cubicBezTo>
                  <a:cubicBezTo>
                    <a:pt x="242" y="222"/>
                    <a:pt x="242" y="222"/>
                    <a:pt x="242" y="222"/>
                  </a:cubicBezTo>
                  <a:cubicBezTo>
                    <a:pt x="242" y="222"/>
                    <a:pt x="242" y="222"/>
                    <a:pt x="242" y="222"/>
                  </a:cubicBezTo>
                  <a:cubicBezTo>
                    <a:pt x="242" y="223"/>
                    <a:pt x="242" y="223"/>
                    <a:pt x="242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0" y="223"/>
                    <a:pt x="240" y="223"/>
                    <a:pt x="240" y="223"/>
                  </a:cubicBezTo>
                  <a:cubicBezTo>
                    <a:pt x="240" y="223"/>
                    <a:pt x="240" y="223"/>
                    <a:pt x="240" y="223"/>
                  </a:cubicBezTo>
                  <a:cubicBezTo>
                    <a:pt x="240" y="223"/>
                    <a:pt x="240" y="223"/>
                    <a:pt x="240" y="223"/>
                  </a:cubicBezTo>
                  <a:cubicBezTo>
                    <a:pt x="240" y="222"/>
                    <a:pt x="240" y="222"/>
                    <a:pt x="240" y="222"/>
                  </a:cubicBezTo>
                  <a:cubicBezTo>
                    <a:pt x="239" y="223"/>
                    <a:pt x="239" y="223"/>
                    <a:pt x="239" y="223"/>
                  </a:cubicBezTo>
                  <a:cubicBezTo>
                    <a:pt x="239" y="223"/>
                    <a:pt x="239" y="223"/>
                    <a:pt x="239" y="223"/>
                  </a:cubicBezTo>
                  <a:cubicBezTo>
                    <a:pt x="238" y="222"/>
                    <a:pt x="238" y="222"/>
                    <a:pt x="238" y="222"/>
                  </a:cubicBezTo>
                  <a:cubicBezTo>
                    <a:pt x="238" y="222"/>
                    <a:pt x="238" y="222"/>
                    <a:pt x="238" y="222"/>
                  </a:cubicBezTo>
                  <a:cubicBezTo>
                    <a:pt x="238" y="223"/>
                    <a:pt x="238" y="223"/>
                    <a:pt x="238" y="223"/>
                  </a:cubicBezTo>
                  <a:cubicBezTo>
                    <a:pt x="238" y="223"/>
                    <a:pt x="238" y="223"/>
                    <a:pt x="238" y="223"/>
                  </a:cubicBezTo>
                  <a:cubicBezTo>
                    <a:pt x="238" y="222"/>
                    <a:pt x="238" y="222"/>
                    <a:pt x="238" y="222"/>
                  </a:cubicBezTo>
                  <a:cubicBezTo>
                    <a:pt x="236" y="222"/>
                    <a:pt x="235" y="222"/>
                    <a:pt x="233" y="222"/>
                  </a:cubicBezTo>
                  <a:cubicBezTo>
                    <a:pt x="233" y="222"/>
                    <a:pt x="233" y="222"/>
                    <a:pt x="233" y="222"/>
                  </a:cubicBezTo>
                  <a:cubicBezTo>
                    <a:pt x="233" y="223"/>
                    <a:pt x="233" y="223"/>
                    <a:pt x="233" y="223"/>
                  </a:cubicBezTo>
                  <a:cubicBezTo>
                    <a:pt x="232" y="224"/>
                    <a:pt x="232" y="224"/>
                    <a:pt x="232" y="224"/>
                  </a:cubicBezTo>
                  <a:cubicBezTo>
                    <a:pt x="231" y="224"/>
                    <a:pt x="231" y="224"/>
                    <a:pt x="231" y="224"/>
                  </a:cubicBezTo>
                  <a:cubicBezTo>
                    <a:pt x="231" y="223"/>
                    <a:pt x="231" y="223"/>
                    <a:pt x="231" y="223"/>
                  </a:cubicBezTo>
                  <a:cubicBezTo>
                    <a:pt x="231" y="223"/>
                    <a:pt x="231" y="223"/>
                    <a:pt x="231" y="223"/>
                  </a:cubicBezTo>
                  <a:cubicBezTo>
                    <a:pt x="231" y="224"/>
                    <a:pt x="231" y="224"/>
                    <a:pt x="231" y="224"/>
                  </a:cubicBezTo>
                  <a:cubicBezTo>
                    <a:pt x="231" y="224"/>
                    <a:pt x="231" y="224"/>
                    <a:pt x="231" y="224"/>
                  </a:cubicBezTo>
                  <a:cubicBezTo>
                    <a:pt x="230" y="224"/>
                    <a:pt x="230" y="224"/>
                    <a:pt x="230" y="224"/>
                  </a:cubicBezTo>
                  <a:cubicBezTo>
                    <a:pt x="230" y="224"/>
                    <a:pt x="230" y="224"/>
                    <a:pt x="230" y="224"/>
                  </a:cubicBezTo>
                  <a:cubicBezTo>
                    <a:pt x="230" y="223"/>
                    <a:pt x="230" y="223"/>
                    <a:pt x="230" y="223"/>
                  </a:cubicBezTo>
                  <a:cubicBezTo>
                    <a:pt x="230" y="222"/>
                    <a:pt x="230" y="222"/>
                    <a:pt x="230" y="222"/>
                  </a:cubicBezTo>
                  <a:cubicBezTo>
                    <a:pt x="230" y="221"/>
                    <a:pt x="230" y="221"/>
                    <a:pt x="230" y="221"/>
                  </a:cubicBezTo>
                  <a:cubicBezTo>
                    <a:pt x="229" y="222"/>
                    <a:pt x="229" y="222"/>
                    <a:pt x="229" y="222"/>
                  </a:cubicBezTo>
                  <a:cubicBezTo>
                    <a:pt x="229" y="223"/>
                    <a:pt x="229" y="223"/>
                    <a:pt x="229" y="223"/>
                  </a:cubicBezTo>
                  <a:cubicBezTo>
                    <a:pt x="229" y="223"/>
                    <a:pt x="229" y="223"/>
                    <a:pt x="229" y="223"/>
                  </a:cubicBezTo>
                  <a:cubicBezTo>
                    <a:pt x="228" y="223"/>
                    <a:pt x="228" y="223"/>
                    <a:pt x="228" y="223"/>
                  </a:cubicBezTo>
                  <a:cubicBezTo>
                    <a:pt x="228" y="223"/>
                    <a:pt x="228" y="223"/>
                    <a:pt x="228" y="223"/>
                  </a:cubicBezTo>
                  <a:cubicBezTo>
                    <a:pt x="228" y="223"/>
                    <a:pt x="228" y="223"/>
                    <a:pt x="228" y="223"/>
                  </a:cubicBezTo>
                  <a:cubicBezTo>
                    <a:pt x="227" y="223"/>
                    <a:pt x="227" y="223"/>
                    <a:pt x="227" y="223"/>
                  </a:cubicBezTo>
                  <a:cubicBezTo>
                    <a:pt x="226" y="224"/>
                    <a:pt x="226" y="224"/>
                    <a:pt x="226" y="224"/>
                  </a:cubicBezTo>
                  <a:cubicBezTo>
                    <a:pt x="226" y="224"/>
                    <a:pt x="226" y="224"/>
                    <a:pt x="226" y="224"/>
                  </a:cubicBezTo>
                  <a:cubicBezTo>
                    <a:pt x="225" y="225"/>
                    <a:pt x="225" y="225"/>
                    <a:pt x="225" y="225"/>
                  </a:cubicBezTo>
                  <a:cubicBezTo>
                    <a:pt x="224" y="225"/>
                    <a:pt x="224" y="225"/>
                    <a:pt x="224" y="225"/>
                  </a:cubicBezTo>
                  <a:cubicBezTo>
                    <a:pt x="224" y="226"/>
                    <a:pt x="224" y="226"/>
                    <a:pt x="224" y="226"/>
                  </a:cubicBezTo>
                  <a:cubicBezTo>
                    <a:pt x="224" y="226"/>
                    <a:pt x="224" y="226"/>
                    <a:pt x="224" y="226"/>
                  </a:cubicBezTo>
                  <a:cubicBezTo>
                    <a:pt x="224" y="227"/>
                    <a:pt x="224" y="227"/>
                    <a:pt x="224" y="227"/>
                  </a:cubicBezTo>
                  <a:cubicBezTo>
                    <a:pt x="224" y="227"/>
                    <a:pt x="224" y="227"/>
                    <a:pt x="224" y="227"/>
                  </a:cubicBezTo>
                  <a:cubicBezTo>
                    <a:pt x="224" y="227"/>
                    <a:pt x="224" y="227"/>
                    <a:pt x="224" y="227"/>
                  </a:cubicBezTo>
                  <a:cubicBezTo>
                    <a:pt x="224" y="227"/>
                    <a:pt x="224" y="227"/>
                    <a:pt x="224" y="227"/>
                  </a:cubicBezTo>
                  <a:cubicBezTo>
                    <a:pt x="224" y="227"/>
                    <a:pt x="224" y="227"/>
                    <a:pt x="224" y="227"/>
                  </a:cubicBezTo>
                  <a:cubicBezTo>
                    <a:pt x="224" y="227"/>
                    <a:pt x="224" y="227"/>
                    <a:pt x="224" y="227"/>
                  </a:cubicBezTo>
                  <a:cubicBezTo>
                    <a:pt x="224" y="228"/>
                    <a:pt x="224" y="228"/>
                    <a:pt x="224" y="228"/>
                  </a:cubicBezTo>
                  <a:cubicBezTo>
                    <a:pt x="224" y="228"/>
                    <a:pt x="224" y="228"/>
                    <a:pt x="224" y="228"/>
                  </a:cubicBezTo>
                  <a:cubicBezTo>
                    <a:pt x="224" y="228"/>
                    <a:pt x="224" y="228"/>
                    <a:pt x="224" y="228"/>
                  </a:cubicBezTo>
                  <a:close/>
                  <a:moveTo>
                    <a:pt x="271" y="230"/>
                  </a:moveTo>
                  <a:cubicBezTo>
                    <a:pt x="268" y="227"/>
                    <a:pt x="268" y="227"/>
                    <a:pt x="268" y="227"/>
                  </a:cubicBezTo>
                  <a:cubicBezTo>
                    <a:pt x="268" y="226"/>
                    <a:pt x="268" y="226"/>
                    <a:pt x="268" y="226"/>
                  </a:cubicBezTo>
                  <a:cubicBezTo>
                    <a:pt x="267" y="226"/>
                    <a:pt x="267" y="226"/>
                    <a:pt x="267" y="226"/>
                  </a:cubicBezTo>
                  <a:cubicBezTo>
                    <a:pt x="267" y="226"/>
                    <a:pt x="267" y="226"/>
                    <a:pt x="267" y="226"/>
                  </a:cubicBezTo>
                  <a:cubicBezTo>
                    <a:pt x="267" y="226"/>
                    <a:pt x="267" y="226"/>
                    <a:pt x="267" y="226"/>
                  </a:cubicBezTo>
                  <a:cubicBezTo>
                    <a:pt x="267" y="226"/>
                    <a:pt x="267" y="226"/>
                    <a:pt x="267" y="226"/>
                  </a:cubicBezTo>
                  <a:cubicBezTo>
                    <a:pt x="267" y="226"/>
                    <a:pt x="267" y="226"/>
                    <a:pt x="267" y="226"/>
                  </a:cubicBezTo>
                  <a:cubicBezTo>
                    <a:pt x="267" y="225"/>
                    <a:pt x="267" y="225"/>
                    <a:pt x="267" y="225"/>
                  </a:cubicBezTo>
                  <a:cubicBezTo>
                    <a:pt x="265" y="225"/>
                    <a:pt x="264" y="225"/>
                    <a:pt x="262" y="225"/>
                  </a:cubicBezTo>
                  <a:cubicBezTo>
                    <a:pt x="262" y="225"/>
                    <a:pt x="262" y="225"/>
                    <a:pt x="262" y="225"/>
                  </a:cubicBezTo>
                  <a:cubicBezTo>
                    <a:pt x="261" y="226"/>
                    <a:pt x="261" y="226"/>
                    <a:pt x="261" y="226"/>
                  </a:cubicBezTo>
                  <a:cubicBezTo>
                    <a:pt x="261" y="226"/>
                    <a:pt x="261" y="226"/>
                    <a:pt x="261" y="226"/>
                  </a:cubicBezTo>
                  <a:cubicBezTo>
                    <a:pt x="261" y="226"/>
                    <a:pt x="261" y="226"/>
                    <a:pt x="261" y="226"/>
                  </a:cubicBezTo>
                  <a:cubicBezTo>
                    <a:pt x="261" y="226"/>
                    <a:pt x="261" y="226"/>
                    <a:pt x="261" y="226"/>
                  </a:cubicBezTo>
                  <a:cubicBezTo>
                    <a:pt x="260" y="226"/>
                    <a:pt x="260" y="226"/>
                    <a:pt x="260" y="226"/>
                  </a:cubicBezTo>
                  <a:cubicBezTo>
                    <a:pt x="260" y="227"/>
                    <a:pt x="260" y="227"/>
                    <a:pt x="260" y="227"/>
                  </a:cubicBezTo>
                  <a:cubicBezTo>
                    <a:pt x="260" y="227"/>
                    <a:pt x="260" y="227"/>
                    <a:pt x="260" y="227"/>
                  </a:cubicBezTo>
                  <a:cubicBezTo>
                    <a:pt x="260" y="227"/>
                    <a:pt x="260" y="227"/>
                    <a:pt x="260" y="227"/>
                  </a:cubicBezTo>
                  <a:cubicBezTo>
                    <a:pt x="260" y="227"/>
                    <a:pt x="260" y="227"/>
                    <a:pt x="260" y="227"/>
                  </a:cubicBezTo>
                  <a:cubicBezTo>
                    <a:pt x="261" y="228"/>
                    <a:pt x="261" y="228"/>
                    <a:pt x="261" y="228"/>
                  </a:cubicBezTo>
                  <a:cubicBezTo>
                    <a:pt x="261" y="229"/>
                    <a:pt x="261" y="229"/>
                    <a:pt x="261" y="229"/>
                  </a:cubicBezTo>
                  <a:cubicBezTo>
                    <a:pt x="261" y="229"/>
                    <a:pt x="261" y="229"/>
                    <a:pt x="261" y="229"/>
                  </a:cubicBezTo>
                  <a:cubicBezTo>
                    <a:pt x="261" y="229"/>
                    <a:pt x="261" y="229"/>
                    <a:pt x="261" y="229"/>
                  </a:cubicBezTo>
                  <a:cubicBezTo>
                    <a:pt x="260" y="229"/>
                    <a:pt x="260" y="229"/>
                    <a:pt x="260" y="229"/>
                  </a:cubicBezTo>
                  <a:cubicBezTo>
                    <a:pt x="261" y="230"/>
                    <a:pt x="261" y="230"/>
                    <a:pt x="261" y="230"/>
                  </a:cubicBezTo>
                  <a:cubicBezTo>
                    <a:pt x="261" y="232"/>
                    <a:pt x="261" y="232"/>
                    <a:pt x="261" y="232"/>
                  </a:cubicBezTo>
                  <a:cubicBezTo>
                    <a:pt x="261" y="232"/>
                    <a:pt x="261" y="232"/>
                    <a:pt x="261" y="232"/>
                  </a:cubicBezTo>
                  <a:cubicBezTo>
                    <a:pt x="261" y="232"/>
                    <a:pt x="261" y="232"/>
                    <a:pt x="261" y="232"/>
                  </a:cubicBezTo>
                  <a:cubicBezTo>
                    <a:pt x="261" y="233"/>
                    <a:pt x="261" y="233"/>
                    <a:pt x="261" y="233"/>
                  </a:cubicBezTo>
                  <a:cubicBezTo>
                    <a:pt x="261" y="233"/>
                    <a:pt x="261" y="233"/>
                    <a:pt x="261" y="233"/>
                  </a:cubicBezTo>
                  <a:cubicBezTo>
                    <a:pt x="261" y="233"/>
                    <a:pt x="261" y="233"/>
                    <a:pt x="261" y="233"/>
                  </a:cubicBezTo>
                  <a:cubicBezTo>
                    <a:pt x="261" y="234"/>
                    <a:pt x="261" y="234"/>
                    <a:pt x="261" y="234"/>
                  </a:cubicBezTo>
                  <a:cubicBezTo>
                    <a:pt x="262" y="234"/>
                    <a:pt x="262" y="234"/>
                    <a:pt x="262" y="234"/>
                  </a:cubicBezTo>
                  <a:cubicBezTo>
                    <a:pt x="262" y="234"/>
                    <a:pt x="262" y="234"/>
                    <a:pt x="262" y="234"/>
                  </a:cubicBezTo>
                  <a:cubicBezTo>
                    <a:pt x="262" y="235"/>
                    <a:pt x="262" y="235"/>
                    <a:pt x="262" y="235"/>
                  </a:cubicBezTo>
                  <a:cubicBezTo>
                    <a:pt x="263" y="236"/>
                    <a:pt x="263" y="236"/>
                    <a:pt x="263" y="236"/>
                  </a:cubicBezTo>
                  <a:cubicBezTo>
                    <a:pt x="264" y="237"/>
                    <a:pt x="266" y="238"/>
                    <a:pt x="267" y="238"/>
                  </a:cubicBezTo>
                  <a:cubicBezTo>
                    <a:pt x="267" y="239"/>
                    <a:pt x="267" y="239"/>
                    <a:pt x="267" y="239"/>
                  </a:cubicBezTo>
                  <a:cubicBezTo>
                    <a:pt x="267" y="239"/>
                    <a:pt x="267" y="239"/>
                    <a:pt x="267" y="239"/>
                  </a:cubicBezTo>
                  <a:cubicBezTo>
                    <a:pt x="267" y="239"/>
                    <a:pt x="267" y="239"/>
                    <a:pt x="267" y="239"/>
                  </a:cubicBezTo>
                  <a:cubicBezTo>
                    <a:pt x="267" y="239"/>
                    <a:pt x="267" y="239"/>
                    <a:pt x="267" y="239"/>
                  </a:cubicBezTo>
                  <a:cubicBezTo>
                    <a:pt x="267" y="239"/>
                    <a:pt x="267" y="239"/>
                    <a:pt x="267" y="239"/>
                  </a:cubicBezTo>
                  <a:cubicBezTo>
                    <a:pt x="268" y="239"/>
                    <a:pt x="268" y="239"/>
                    <a:pt x="268" y="239"/>
                  </a:cubicBezTo>
                  <a:cubicBezTo>
                    <a:pt x="269" y="239"/>
                    <a:pt x="269" y="239"/>
                    <a:pt x="269" y="239"/>
                  </a:cubicBezTo>
                  <a:cubicBezTo>
                    <a:pt x="269" y="239"/>
                    <a:pt x="269" y="239"/>
                    <a:pt x="269" y="239"/>
                  </a:cubicBezTo>
                  <a:cubicBezTo>
                    <a:pt x="269" y="239"/>
                    <a:pt x="269" y="239"/>
                    <a:pt x="269" y="239"/>
                  </a:cubicBezTo>
                  <a:cubicBezTo>
                    <a:pt x="271" y="237"/>
                    <a:pt x="271" y="237"/>
                    <a:pt x="271" y="237"/>
                  </a:cubicBezTo>
                  <a:cubicBezTo>
                    <a:pt x="272" y="235"/>
                    <a:pt x="272" y="235"/>
                    <a:pt x="272" y="235"/>
                  </a:cubicBezTo>
                  <a:cubicBezTo>
                    <a:pt x="272" y="234"/>
                    <a:pt x="272" y="234"/>
                    <a:pt x="272" y="234"/>
                  </a:cubicBezTo>
                  <a:cubicBezTo>
                    <a:pt x="272" y="234"/>
                    <a:pt x="272" y="234"/>
                    <a:pt x="272" y="234"/>
                  </a:cubicBezTo>
                  <a:cubicBezTo>
                    <a:pt x="272" y="234"/>
                    <a:pt x="272" y="234"/>
                    <a:pt x="272" y="234"/>
                  </a:cubicBezTo>
                  <a:cubicBezTo>
                    <a:pt x="272" y="234"/>
                    <a:pt x="272" y="234"/>
                    <a:pt x="272" y="234"/>
                  </a:cubicBezTo>
                  <a:cubicBezTo>
                    <a:pt x="272" y="234"/>
                    <a:pt x="272" y="234"/>
                    <a:pt x="272" y="234"/>
                  </a:cubicBezTo>
                  <a:cubicBezTo>
                    <a:pt x="272" y="234"/>
                    <a:pt x="272" y="234"/>
                    <a:pt x="272" y="234"/>
                  </a:cubicBezTo>
                  <a:cubicBezTo>
                    <a:pt x="272" y="233"/>
                    <a:pt x="272" y="233"/>
                    <a:pt x="272" y="233"/>
                  </a:cubicBezTo>
                  <a:cubicBezTo>
                    <a:pt x="272" y="233"/>
                    <a:pt x="272" y="233"/>
                    <a:pt x="272" y="233"/>
                  </a:cubicBezTo>
                  <a:cubicBezTo>
                    <a:pt x="272" y="233"/>
                    <a:pt x="272" y="233"/>
                    <a:pt x="272" y="233"/>
                  </a:cubicBezTo>
                  <a:cubicBezTo>
                    <a:pt x="272" y="233"/>
                    <a:pt x="272" y="233"/>
                    <a:pt x="272" y="233"/>
                  </a:cubicBezTo>
                  <a:cubicBezTo>
                    <a:pt x="272" y="233"/>
                    <a:pt x="272" y="233"/>
                    <a:pt x="272" y="233"/>
                  </a:cubicBezTo>
                  <a:cubicBezTo>
                    <a:pt x="272" y="232"/>
                    <a:pt x="272" y="232"/>
                    <a:pt x="272" y="232"/>
                  </a:cubicBezTo>
                  <a:cubicBezTo>
                    <a:pt x="271" y="232"/>
                    <a:pt x="271" y="232"/>
                    <a:pt x="271" y="232"/>
                  </a:cubicBezTo>
                  <a:cubicBezTo>
                    <a:pt x="271" y="231"/>
                    <a:pt x="271" y="231"/>
                    <a:pt x="271" y="231"/>
                  </a:cubicBezTo>
                  <a:cubicBezTo>
                    <a:pt x="271" y="230"/>
                    <a:pt x="271" y="230"/>
                    <a:pt x="271" y="230"/>
                  </a:cubicBezTo>
                  <a:close/>
                  <a:moveTo>
                    <a:pt x="231" y="324"/>
                  </a:moveTo>
                  <a:cubicBezTo>
                    <a:pt x="232" y="325"/>
                    <a:pt x="232" y="325"/>
                    <a:pt x="232" y="325"/>
                  </a:cubicBezTo>
                  <a:cubicBezTo>
                    <a:pt x="235" y="326"/>
                    <a:pt x="235" y="326"/>
                    <a:pt x="235" y="326"/>
                  </a:cubicBezTo>
                  <a:cubicBezTo>
                    <a:pt x="235" y="326"/>
                    <a:pt x="235" y="326"/>
                    <a:pt x="235" y="326"/>
                  </a:cubicBezTo>
                  <a:cubicBezTo>
                    <a:pt x="236" y="325"/>
                    <a:pt x="236" y="325"/>
                    <a:pt x="236" y="325"/>
                  </a:cubicBezTo>
                  <a:cubicBezTo>
                    <a:pt x="236" y="325"/>
                    <a:pt x="236" y="325"/>
                    <a:pt x="236" y="325"/>
                  </a:cubicBezTo>
                  <a:cubicBezTo>
                    <a:pt x="235" y="323"/>
                    <a:pt x="235" y="323"/>
                    <a:pt x="235" y="323"/>
                  </a:cubicBezTo>
                  <a:cubicBezTo>
                    <a:pt x="234" y="322"/>
                    <a:pt x="234" y="322"/>
                    <a:pt x="234" y="322"/>
                  </a:cubicBezTo>
                  <a:cubicBezTo>
                    <a:pt x="234" y="322"/>
                    <a:pt x="234" y="322"/>
                    <a:pt x="234" y="322"/>
                  </a:cubicBezTo>
                  <a:cubicBezTo>
                    <a:pt x="233" y="322"/>
                    <a:pt x="233" y="322"/>
                    <a:pt x="233" y="322"/>
                  </a:cubicBezTo>
                  <a:cubicBezTo>
                    <a:pt x="232" y="322"/>
                    <a:pt x="232" y="322"/>
                    <a:pt x="232" y="322"/>
                  </a:cubicBezTo>
                  <a:cubicBezTo>
                    <a:pt x="232" y="322"/>
                    <a:pt x="232" y="322"/>
                    <a:pt x="232" y="322"/>
                  </a:cubicBezTo>
                  <a:cubicBezTo>
                    <a:pt x="232" y="323"/>
                    <a:pt x="232" y="323"/>
                    <a:pt x="232" y="323"/>
                  </a:cubicBezTo>
                  <a:cubicBezTo>
                    <a:pt x="232" y="323"/>
                    <a:pt x="232" y="323"/>
                    <a:pt x="232" y="323"/>
                  </a:cubicBezTo>
                  <a:cubicBezTo>
                    <a:pt x="232" y="323"/>
                    <a:pt x="232" y="323"/>
                    <a:pt x="232" y="323"/>
                  </a:cubicBezTo>
                  <a:cubicBezTo>
                    <a:pt x="231" y="323"/>
                    <a:pt x="231" y="323"/>
                    <a:pt x="231" y="323"/>
                  </a:cubicBezTo>
                  <a:cubicBezTo>
                    <a:pt x="231" y="323"/>
                    <a:pt x="231" y="323"/>
                    <a:pt x="231" y="323"/>
                  </a:cubicBezTo>
                  <a:cubicBezTo>
                    <a:pt x="231" y="324"/>
                    <a:pt x="231" y="324"/>
                    <a:pt x="231" y="324"/>
                  </a:cubicBezTo>
                  <a:cubicBezTo>
                    <a:pt x="231" y="324"/>
                    <a:pt x="231" y="324"/>
                    <a:pt x="231" y="324"/>
                  </a:cubicBezTo>
                  <a:close/>
                  <a:moveTo>
                    <a:pt x="237" y="283"/>
                  </a:moveTo>
                  <a:cubicBezTo>
                    <a:pt x="237" y="283"/>
                    <a:pt x="237" y="283"/>
                    <a:pt x="237" y="283"/>
                  </a:cubicBezTo>
                  <a:cubicBezTo>
                    <a:pt x="237" y="283"/>
                    <a:pt x="237" y="283"/>
                    <a:pt x="237" y="283"/>
                  </a:cubicBezTo>
                  <a:cubicBezTo>
                    <a:pt x="237" y="285"/>
                    <a:pt x="237" y="285"/>
                    <a:pt x="237" y="285"/>
                  </a:cubicBezTo>
                  <a:cubicBezTo>
                    <a:pt x="237" y="286"/>
                    <a:pt x="237" y="286"/>
                    <a:pt x="237" y="286"/>
                  </a:cubicBezTo>
                  <a:cubicBezTo>
                    <a:pt x="238" y="287"/>
                    <a:pt x="238" y="287"/>
                    <a:pt x="238" y="287"/>
                  </a:cubicBezTo>
                  <a:cubicBezTo>
                    <a:pt x="238" y="287"/>
                    <a:pt x="238" y="287"/>
                    <a:pt x="238" y="287"/>
                  </a:cubicBezTo>
                  <a:cubicBezTo>
                    <a:pt x="239" y="288"/>
                    <a:pt x="239" y="288"/>
                    <a:pt x="239" y="288"/>
                  </a:cubicBezTo>
                  <a:cubicBezTo>
                    <a:pt x="241" y="287"/>
                    <a:pt x="241" y="287"/>
                    <a:pt x="241" y="287"/>
                  </a:cubicBezTo>
                  <a:cubicBezTo>
                    <a:pt x="241" y="287"/>
                    <a:pt x="241" y="287"/>
                    <a:pt x="241" y="287"/>
                  </a:cubicBezTo>
                  <a:cubicBezTo>
                    <a:pt x="241" y="286"/>
                    <a:pt x="241" y="286"/>
                    <a:pt x="241" y="286"/>
                  </a:cubicBezTo>
                  <a:cubicBezTo>
                    <a:pt x="241" y="285"/>
                    <a:pt x="241" y="285"/>
                    <a:pt x="241" y="285"/>
                  </a:cubicBezTo>
                  <a:cubicBezTo>
                    <a:pt x="240" y="284"/>
                    <a:pt x="240" y="284"/>
                    <a:pt x="240" y="284"/>
                  </a:cubicBezTo>
                  <a:cubicBezTo>
                    <a:pt x="240" y="284"/>
                    <a:pt x="240" y="284"/>
                    <a:pt x="240" y="284"/>
                  </a:cubicBezTo>
                  <a:cubicBezTo>
                    <a:pt x="240" y="284"/>
                    <a:pt x="240" y="284"/>
                    <a:pt x="240" y="284"/>
                  </a:cubicBezTo>
                  <a:cubicBezTo>
                    <a:pt x="240" y="283"/>
                    <a:pt x="240" y="283"/>
                    <a:pt x="240" y="283"/>
                  </a:cubicBezTo>
                  <a:cubicBezTo>
                    <a:pt x="240" y="283"/>
                    <a:pt x="240" y="283"/>
                    <a:pt x="240" y="283"/>
                  </a:cubicBezTo>
                  <a:cubicBezTo>
                    <a:pt x="240" y="282"/>
                    <a:pt x="240" y="282"/>
                    <a:pt x="240" y="282"/>
                  </a:cubicBezTo>
                  <a:cubicBezTo>
                    <a:pt x="240" y="282"/>
                    <a:pt x="240" y="282"/>
                    <a:pt x="240" y="282"/>
                  </a:cubicBezTo>
                  <a:cubicBezTo>
                    <a:pt x="240" y="281"/>
                    <a:pt x="240" y="281"/>
                    <a:pt x="240" y="281"/>
                  </a:cubicBezTo>
                  <a:cubicBezTo>
                    <a:pt x="240" y="281"/>
                    <a:pt x="240" y="281"/>
                    <a:pt x="240" y="281"/>
                  </a:cubicBezTo>
                  <a:cubicBezTo>
                    <a:pt x="240" y="280"/>
                    <a:pt x="240" y="280"/>
                    <a:pt x="240" y="280"/>
                  </a:cubicBezTo>
                  <a:cubicBezTo>
                    <a:pt x="239" y="280"/>
                    <a:pt x="239" y="280"/>
                    <a:pt x="239" y="280"/>
                  </a:cubicBezTo>
                  <a:cubicBezTo>
                    <a:pt x="239" y="280"/>
                    <a:pt x="239" y="280"/>
                    <a:pt x="239" y="280"/>
                  </a:cubicBezTo>
                  <a:cubicBezTo>
                    <a:pt x="239" y="280"/>
                    <a:pt x="239" y="280"/>
                    <a:pt x="239" y="280"/>
                  </a:cubicBezTo>
                  <a:cubicBezTo>
                    <a:pt x="238" y="281"/>
                    <a:pt x="238" y="281"/>
                    <a:pt x="238" y="281"/>
                  </a:cubicBezTo>
                  <a:cubicBezTo>
                    <a:pt x="237" y="281"/>
                    <a:pt x="237" y="281"/>
                    <a:pt x="237" y="281"/>
                  </a:cubicBezTo>
                  <a:cubicBezTo>
                    <a:pt x="236" y="282"/>
                    <a:pt x="236" y="282"/>
                    <a:pt x="236" y="282"/>
                  </a:cubicBezTo>
                  <a:cubicBezTo>
                    <a:pt x="237" y="282"/>
                    <a:pt x="237" y="282"/>
                    <a:pt x="237" y="282"/>
                  </a:cubicBezTo>
                  <a:lnTo>
                    <a:pt x="237" y="283"/>
                  </a:lnTo>
                  <a:close/>
                  <a:moveTo>
                    <a:pt x="225" y="366"/>
                  </a:moveTo>
                  <a:cubicBezTo>
                    <a:pt x="225" y="365"/>
                    <a:pt x="225" y="365"/>
                    <a:pt x="225" y="365"/>
                  </a:cubicBezTo>
                  <a:cubicBezTo>
                    <a:pt x="225" y="365"/>
                    <a:pt x="225" y="365"/>
                    <a:pt x="225" y="365"/>
                  </a:cubicBezTo>
                  <a:cubicBezTo>
                    <a:pt x="225" y="365"/>
                    <a:pt x="225" y="365"/>
                    <a:pt x="225" y="365"/>
                  </a:cubicBezTo>
                  <a:cubicBezTo>
                    <a:pt x="224" y="365"/>
                    <a:pt x="224" y="365"/>
                    <a:pt x="224" y="365"/>
                  </a:cubicBezTo>
                  <a:cubicBezTo>
                    <a:pt x="224" y="365"/>
                    <a:pt x="224" y="365"/>
                    <a:pt x="224" y="365"/>
                  </a:cubicBezTo>
                  <a:cubicBezTo>
                    <a:pt x="224" y="365"/>
                    <a:pt x="224" y="365"/>
                    <a:pt x="224" y="365"/>
                  </a:cubicBezTo>
                  <a:cubicBezTo>
                    <a:pt x="223" y="365"/>
                    <a:pt x="223" y="365"/>
                    <a:pt x="223" y="365"/>
                  </a:cubicBezTo>
                  <a:cubicBezTo>
                    <a:pt x="222" y="366"/>
                    <a:pt x="222" y="366"/>
                    <a:pt x="222" y="366"/>
                  </a:cubicBezTo>
                  <a:cubicBezTo>
                    <a:pt x="222" y="366"/>
                    <a:pt x="222" y="366"/>
                    <a:pt x="222" y="366"/>
                  </a:cubicBezTo>
                  <a:cubicBezTo>
                    <a:pt x="222" y="367"/>
                    <a:pt x="222" y="367"/>
                    <a:pt x="222" y="367"/>
                  </a:cubicBezTo>
                  <a:cubicBezTo>
                    <a:pt x="222" y="367"/>
                    <a:pt x="222" y="367"/>
                    <a:pt x="222" y="367"/>
                  </a:cubicBezTo>
                  <a:cubicBezTo>
                    <a:pt x="222" y="368"/>
                    <a:pt x="222" y="368"/>
                    <a:pt x="222" y="368"/>
                  </a:cubicBezTo>
                  <a:cubicBezTo>
                    <a:pt x="222" y="368"/>
                    <a:pt x="222" y="368"/>
                    <a:pt x="222" y="368"/>
                  </a:cubicBezTo>
                  <a:cubicBezTo>
                    <a:pt x="222" y="369"/>
                    <a:pt x="222" y="369"/>
                    <a:pt x="222" y="369"/>
                  </a:cubicBezTo>
                  <a:cubicBezTo>
                    <a:pt x="222" y="369"/>
                    <a:pt x="222" y="369"/>
                    <a:pt x="222" y="369"/>
                  </a:cubicBezTo>
                  <a:cubicBezTo>
                    <a:pt x="222" y="370"/>
                    <a:pt x="222" y="370"/>
                    <a:pt x="222" y="370"/>
                  </a:cubicBezTo>
                  <a:cubicBezTo>
                    <a:pt x="222" y="371"/>
                    <a:pt x="222" y="371"/>
                    <a:pt x="222" y="371"/>
                  </a:cubicBezTo>
                  <a:cubicBezTo>
                    <a:pt x="222" y="371"/>
                    <a:pt x="222" y="371"/>
                    <a:pt x="222" y="371"/>
                  </a:cubicBezTo>
                  <a:cubicBezTo>
                    <a:pt x="223" y="372"/>
                    <a:pt x="223" y="372"/>
                    <a:pt x="223" y="372"/>
                  </a:cubicBezTo>
                  <a:cubicBezTo>
                    <a:pt x="224" y="372"/>
                    <a:pt x="224" y="372"/>
                    <a:pt x="224" y="372"/>
                  </a:cubicBezTo>
                  <a:cubicBezTo>
                    <a:pt x="225" y="372"/>
                    <a:pt x="225" y="372"/>
                    <a:pt x="225" y="372"/>
                  </a:cubicBezTo>
                  <a:cubicBezTo>
                    <a:pt x="225" y="372"/>
                    <a:pt x="225" y="372"/>
                    <a:pt x="225" y="372"/>
                  </a:cubicBezTo>
                  <a:cubicBezTo>
                    <a:pt x="226" y="371"/>
                    <a:pt x="226" y="371"/>
                    <a:pt x="226" y="371"/>
                  </a:cubicBezTo>
                  <a:cubicBezTo>
                    <a:pt x="226" y="371"/>
                    <a:pt x="226" y="371"/>
                    <a:pt x="226" y="371"/>
                  </a:cubicBezTo>
                  <a:cubicBezTo>
                    <a:pt x="226" y="371"/>
                    <a:pt x="226" y="371"/>
                    <a:pt x="226" y="371"/>
                  </a:cubicBezTo>
                  <a:cubicBezTo>
                    <a:pt x="226" y="371"/>
                    <a:pt x="226" y="371"/>
                    <a:pt x="226" y="371"/>
                  </a:cubicBezTo>
                  <a:cubicBezTo>
                    <a:pt x="226" y="370"/>
                    <a:pt x="226" y="370"/>
                    <a:pt x="226" y="370"/>
                  </a:cubicBezTo>
                  <a:cubicBezTo>
                    <a:pt x="226" y="370"/>
                    <a:pt x="226" y="370"/>
                    <a:pt x="226" y="370"/>
                  </a:cubicBezTo>
                  <a:cubicBezTo>
                    <a:pt x="226" y="370"/>
                    <a:pt x="226" y="370"/>
                    <a:pt x="226" y="370"/>
                  </a:cubicBezTo>
                  <a:cubicBezTo>
                    <a:pt x="226" y="369"/>
                    <a:pt x="226" y="369"/>
                    <a:pt x="226" y="369"/>
                  </a:cubicBezTo>
                  <a:cubicBezTo>
                    <a:pt x="226" y="369"/>
                    <a:pt x="226" y="369"/>
                    <a:pt x="226" y="369"/>
                  </a:cubicBezTo>
                  <a:cubicBezTo>
                    <a:pt x="227" y="369"/>
                    <a:pt x="227" y="369"/>
                    <a:pt x="227" y="369"/>
                  </a:cubicBezTo>
                  <a:cubicBezTo>
                    <a:pt x="226" y="368"/>
                    <a:pt x="226" y="368"/>
                    <a:pt x="226" y="368"/>
                  </a:cubicBezTo>
                  <a:cubicBezTo>
                    <a:pt x="226" y="367"/>
                    <a:pt x="226" y="367"/>
                    <a:pt x="226" y="367"/>
                  </a:cubicBezTo>
                  <a:cubicBezTo>
                    <a:pt x="226" y="366"/>
                    <a:pt x="226" y="366"/>
                    <a:pt x="226" y="366"/>
                  </a:cubicBezTo>
                  <a:cubicBezTo>
                    <a:pt x="226" y="366"/>
                    <a:pt x="226" y="366"/>
                    <a:pt x="226" y="366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366"/>
                    <a:pt x="225" y="366"/>
                    <a:pt x="225" y="366"/>
                  </a:cubicBezTo>
                  <a:close/>
                  <a:moveTo>
                    <a:pt x="191" y="446"/>
                  </a:moveTo>
                  <a:cubicBezTo>
                    <a:pt x="191" y="445"/>
                    <a:pt x="191" y="445"/>
                    <a:pt x="191" y="445"/>
                  </a:cubicBezTo>
                  <a:cubicBezTo>
                    <a:pt x="191" y="445"/>
                    <a:pt x="191" y="445"/>
                    <a:pt x="191" y="445"/>
                  </a:cubicBezTo>
                  <a:cubicBezTo>
                    <a:pt x="191" y="445"/>
                    <a:pt x="191" y="445"/>
                    <a:pt x="191" y="445"/>
                  </a:cubicBezTo>
                  <a:cubicBezTo>
                    <a:pt x="191" y="445"/>
                    <a:pt x="191" y="445"/>
                    <a:pt x="191" y="445"/>
                  </a:cubicBezTo>
                  <a:cubicBezTo>
                    <a:pt x="190" y="445"/>
                    <a:pt x="190" y="445"/>
                    <a:pt x="190" y="445"/>
                  </a:cubicBezTo>
                  <a:cubicBezTo>
                    <a:pt x="190" y="445"/>
                    <a:pt x="190" y="445"/>
                    <a:pt x="190" y="445"/>
                  </a:cubicBezTo>
                  <a:cubicBezTo>
                    <a:pt x="190" y="445"/>
                    <a:pt x="190" y="445"/>
                    <a:pt x="190" y="445"/>
                  </a:cubicBezTo>
                  <a:cubicBezTo>
                    <a:pt x="190" y="445"/>
                    <a:pt x="190" y="445"/>
                    <a:pt x="190" y="445"/>
                  </a:cubicBezTo>
                  <a:cubicBezTo>
                    <a:pt x="190" y="446"/>
                    <a:pt x="190" y="446"/>
                    <a:pt x="190" y="446"/>
                  </a:cubicBezTo>
                  <a:cubicBezTo>
                    <a:pt x="190" y="446"/>
                    <a:pt x="190" y="446"/>
                    <a:pt x="190" y="446"/>
                  </a:cubicBezTo>
                  <a:cubicBezTo>
                    <a:pt x="190" y="446"/>
                    <a:pt x="190" y="446"/>
                    <a:pt x="190" y="446"/>
                  </a:cubicBezTo>
                  <a:cubicBezTo>
                    <a:pt x="191" y="447"/>
                    <a:pt x="191" y="447"/>
                    <a:pt x="191" y="447"/>
                  </a:cubicBezTo>
                  <a:cubicBezTo>
                    <a:pt x="191" y="447"/>
                    <a:pt x="191" y="447"/>
                    <a:pt x="191" y="447"/>
                  </a:cubicBezTo>
                  <a:cubicBezTo>
                    <a:pt x="191" y="447"/>
                    <a:pt x="191" y="447"/>
                    <a:pt x="191" y="447"/>
                  </a:cubicBezTo>
                  <a:cubicBezTo>
                    <a:pt x="191" y="446"/>
                    <a:pt x="191" y="446"/>
                    <a:pt x="191" y="446"/>
                  </a:cubicBezTo>
                  <a:cubicBezTo>
                    <a:pt x="191" y="446"/>
                    <a:pt x="191" y="446"/>
                    <a:pt x="191" y="446"/>
                  </a:cubicBezTo>
                  <a:cubicBezTo>
                    <a:pt x="191" y="446"/>
                    <a:pt x="191" y="446"/>
                    <a:pt x="191" y="446"/>
                  </a:cubicBezTo>
                  <a:cubicBezTo>
                    <a:pt x="191" y="446"/>
                    <a:pt x="191" y="446"/>
                    <a:pt x="191" y="446"/>
                  </a:cubicBezTo>
                  <a:close/>
                  <a:moveTo>
                    <a:pt x="352" y="270"/>
                  </a:moveTo>
                  <a:cubicBezTo>
                    <a:pt x="351" y="270"/>
                    <a:pt x="351" y="270"/>
                    <a:pt x="351" y="270"/>
                  </a:cubicBezTo>
                  <a:cubicBezTo>
                    <a:pt x="351" y="270"/>
                    <a:pt x="351" y="270"/>
                    <a:pt x="351" y="270"/>
                  </a:cubicBezTo>
                  <a:cubicBezTo>
                    <a:pt x="352" y="271"/>
                    <a:pt x="352" y="271"/>
                    <a:pt x="352" y="271"/>
                  </a:cubicBezTo>
                  <a:cubicBezTo>
                    <a:pt x="352" y="271"/>
                    <a:pt x="352" y="271"/>
                    <a:pt x="352" y="271"/>
                  </a:cubicBezTo>
                  <a:cubicBezTo>
                    <a:pt x="352" y="271"/>
                    <a:pt x="352" y="271"/>
                    <a:pt x="352" y="271"/>
                  </a:cubicBezTo>
                  <a:cubicBezTo>
                    <a:pt x="352" y="271"/>
                    <a:pt x="352" y="271"/>
                    <a:pt x="352" y="271"/>
                  </a:cubicBezTo>
                  <a:cubicBezTo>
                    <a:pt x="353" y="271"/>
                    <a:pt x="353" y="271"/>
                    <a:pt x="353" y="271"/>
                  </a:cubicBezTo>
                  <a:cubicBezTo>
                    <a:pt x="353" y="271"/>
                    <a:pt x="353" y="271"/>
                    <a:pt x="353" y="271"/>
                  </a:cubicBezTo>
                  <a:cubicBezTo>
                    <a:pt x="353" y="271"/>
                    <a:pt x="353" y="271"/>
                    <a:pt x="353" y="271"/>
                  </a:cubicBezTo>
                  <a:cubicBezTo>
                    <a:pt x="353" y="271"/>
                    <a:pt x="353" y="271"/>
                    <a:pt x="353" y="271"/>
                  </a:cubicBezTo>
                  <a:cubicBezTo>
                    <a:pt x="353" y="272"/>
                    <a:pt x="353" y="272"/>
                    <a:pt x="353" y="272"/>
                  </a:cubicBezTo>
                  <a:cubicBezTo>
                    <a:pt x="353" y="272"/>
                    <a:pt x="353" y="272"/>
                    <a:pt x="353" y="272"/>
                  </a:cubicBezTo>
                  <a:cubicBezTo>
                    <a:pt x="353" y="272"/>
                    <a:pt x="353" y="272"/>
                    <a:pt x="353" y="272"/>
                  </a:cubicBezTo>
                  <a:cubicBezTo>
                    <a:pt x="354" y="272"/>
                    <a:pt x="354" y="272"/>
                    <a:pt x="354" y="272"/>
                  </a:cubicBezTo>
                  <a:cubicBezTo>
                    <a:pt x="354" y="272"/>
                    <a:pt x="354" y="272"/>
                    <a:pt x="354" y="272"/>
                  </a:cubicBezTo>
                  <a:cubicBezTo>
                    <a:pt x="354" y="272"/>
                    <a:pt x="354" y="272"/>
                    <a:pt x="354" y="272"/>
                  </a:cubicBezTo>
                  <a:cubicBezTo>
                    <a:pt x="354" y="272"/>
                    <a:pt x="354" y="272"/>
                    <a:pt x="354" y="272"/>
                  </a:cubicBezTo>
                  <a:cubicBezTo>
                    <a:pt x="354" y="272"/>
                    <a:pt x="354" y="272"/>
                    <a:pt x="354" y="272"/>
                  </a:cubicBezTo>
                  <a:cubicBezTo>
                    <a:pt x="354" y="272"/>
                    <a:pt x="354" y="272"/>
                    <a:pt x="354" y="272"/>
                  </a:cubicBezTo>
                  <a:cubicBezTo>
                    <a:pt x="354" y="273"/>
                    <a:pt x="354" y="273"/>
                    <a:pt x="354" y="273"/>
                  </a:cubicBezTo>
                  <a:cubicBezTo>
                    <a:pt x="354" y="272"/>
                    <a:pt x="354" y="272"/>
                    <a:pt x="354" y="272"/>
                  </a:cubicBezTo>
                  <a:cubicBezTo>
                    <a:pt x="355" y="271"/>
                    <a:pt x="355" y="271"/>
                    <a:pt x="355" y="271"/>
                  </a:cubicBezTo>
                  <a:cubicBezTo>
                    <a:pt x="354" y="271"/>
                    <a:pt x="354" y="271"/>
                    <a:pt x="354" y="271"/>
                  </a:cubicBezTo>
                  <a:cubicBezTo>
                    <a:pt x="354" y="271"/>
                    <a:pt x="354" y="271"/>
                    <a:pt x="354" y="271"/>
                  </a:cubicBezTo>
                  <a:cubicBezTo>
                    <a:pt x="354" y="271"/>
                    <a:pt x="354" y="271"/>
                    <a:pt x="354" y="271"/>
                  </a:cubicBezTo>
                  <a:cubicBezTo>
                    <a:pt x="354" y="271"/>
                    <a:pt x="354" y="271"/>
                    <a:pt x="354" y="271"/>
                  </a:cubicBezTo>
                  <a:cubicBezTo>
                    <a:pt x="354" y="270"/>
                    <a:pt x="354" y="270"/>
                    <a:pt x="354" y="270"/>
                  </a:cubicBezTo>
                  <a:cubicBezTo>
                    <a:pt x="355" y="270"/>
                    <a:pt x="355" y="270"/>
                    <a:pt x="355" y="270"/>
                  </a:cubicBezTo>
                  <a:cubicBezTo>
                    <a:pt x="356" y="270"/>
                    <a:pt x="356" y="270"/>
                    <a:pt x="356" y="270"/>
                  </a:cubicBezTo>
                  <a:cubicBezTo>
                    <a:pt x="357" y="269"/>
                    <a:pt x="357" y="269"/>
                    <a:pt x="357" y="269"/>
                  </a:cubicBezTo>
                  <a:cubicBezTo>
                    <a:pt x="357" y="270"/>
                    <a:pt x="357" y="270"/>
                    <a:pt x="357" y="270"/>
                  </a:cubicBezTo>
                  <a:cubicBezTo>
                    <a:pt x="357" y="270"/>
                    <a:pt x="357" y="270"/>
                    <a:pt x="357" y="270"/>
                  </a:cubicBezTo>
                  <a:cubicBezTo>
                    <a:pt x="356" y="270"/>
                    <a:pt x="356" y="270"/>
                    <a:pt x="356" y="270"/>
                  </a:cubicBezTo>
                  <a:cubicBezTo>
                    <a:pt x="357" y="271"/>
                    <a:pt x="357" y="271"/>
                    <a:pt x="357" y="271"/>
                  </a:cubicBezTo>
                  <a:cubicBezTo>
                    <a:pt x="357" y="270"/>
                    <a:pt x="357" y="270"/>
                    <a:pt x="357" y="270"/>
                  </a:cubicBezTo>
                  <a:cubicBezTo>
                    <a:pt x="358" y="270"/>
                    <a:pt x="358" y="270"/>
                    <a:pt x="358" y="270"/>
                  </a:cubicBezTo>
                  <a:cubicBezTo>
                    <a:pt x="358" y="270"/>
                    <a:pt x="358" y="270"/>
                    <a:pt x="358" y="270"/>
                  </a:cubicBezTo>
                  <a:cubicBezTo>
                    <a:pt x="358" y="270"/>
                    <a:pt x="358" y="270"/>
                    <a:pt x="358" y="270"/>
                  </a:cubicBezTo>
                  <a:cubicBezTo>
                    <a:pt x="357" y="269"/>
                    <a:pt x="357" y="269"/>
                    <a:pt x="357" y="269"/>
                  </a:cubicBezTo>
                  <a:cubicBezTo>
                    <a:pt x="357" y="269"/>
                    <a:pt x="357" y="269"/>
                    <a:pt x="357" y="269"/>
                  </a:cubicBezTo>
                  <a:cubicBezTo>
                    <a:pt x="355" y="268"/>
                    <a:pt x="355" y="268"/>
                    <a:pt x="355" y="268"/>
                  </a:cubicBezTo>
                  <a:cubicBezTo>
                    <a:pt x="355" y="268"/>
                    <a:pt x="355" y="268"/>
                    <a:pt x="355" y="268"/>
                  </a:cubicBezTo>
                  <a:cubicBezTo>
                    <a:pt x="355" y="267"/>
                    <a:pt x="355" y="267"/>
                    <a:pt x="355" y="267"/>
                  </a:cubicBezTo>
                  <a:cubicBezTo>
                    <a:pt x="355" y="267"/>
                    <a:pt x="355" y="267"/>
                    <a:pt x="355" y="267"/>
                  </a:cubicBezTo>
                  <a:cubicBezTo>
                    <a:pt x="355" y="266"/>
                    <a:pt x="355" y="266"/>
                    <a:pt x="355" y="266"/>
                  </a:cubicBezTo>
                  <a:cubicBezTo>
                    <a:pt x="357" y="264"/>
                    <a:pt x="357" y="264"/>
                    <a:pt x="357" y="264"/>
                  </a:cubicBezTo>
                  <a:cubicBezTo>
                    <a:pt x="357" y="263"/>
                    <a:pt x="357" y="263"/>
                    <a:pt x="357" y="263"/>
                  </a:cubicBezTo>
                  <a:cubicBezTo>
                    <a:pt x="357" y="263"/>
                    <a:pt x="357" y="263"/>
                    <a:pt x="357" y="263"/>
                  </a:cubicBezTo>
                  <a:cubicBezTo>
                    <a:pt x="357" y="263"/>
                    <a:pt x="357" y="263"/>
                    <a:pt x="357" y="263"/>
                  </a:cubicBezTo>
                  <a:cubicBezTo>
                    <a:pt x="357" y="262"/>
                    <a:pt x="357" y="262"/>
                    <a:pt x="357" y="262"/>
                  </a:cubicBezTo>
                  <a:cubicBezTo>
                    <a:pt x="356" y="262"/>
                    <a:pt x="356" y="262"/>
                    <a:pt x="356" y="262"/>
                  </a:cubicBezTo>
                  <a:cubicBezTo>
                    <a:pt x="356" y="262"/>
                    <a:pt x="356" y="262"/>
                    <a:pt x="356" y="262"/>
                  </a:cubicBezTo>
                  <a:cubicBezTo>
                    <a:pt x="356" y="262"/>
                    <a:pt x="356" y="262"/>
                    <a:pt x="356" y="262"/>
                  </a:cubicBezTo>
                  <a:cubicBezTo>
                    <a:pt x="355" y="262"/>
                    <a:pt x="355" y="262"/>
                    <a:pt x="355" y="262"/>
                  </a:cubicBezTo>
                  <a:cubicBezTo>
                    <a:pt x="355" y="262"/>
                    <a:pt x="355" y="262"/>
                    <a:pt x="355" y="262"/>
                  </a:cubicBezTo>
                  <a:cubicBezTo>
                    <a:pt x="355" y="263"/>
                    <a:pt x="355" y="263"/>
                    <a:pt x="355" y="263"/>
                  </a:cubicBezTo>
                  <a:cubicBezTo>
                    <a:pt x="355" y="263"/>
                    <a:pt x="355" y="263"/>
                    <a:pt x="355" y="263"/>
                  </a:cubicBezTo>
                  <a:cubicBezTo>
                    <a:pt x="355" y="263"/>
                    <a:pt x="355" y="263"/>
                    <a:pt x="355" y="263"/>
                  </a:cubicBezTo>
                  <a:cubicBezTo>
                    <a:pt x="354" y="264"/>
                    <a:pt x="354" y="264"/>
                    <a:pt x="354" y="264"/>
                  </a:cubicBezTo>
                  <a:cubicBezTo>
                    <a:pt x="354" y="264"/>
                    <a:pt x="354" y="264"/>
                    <a:pt x="354" y="264"/>
                  </a:cubicBezTo>
                  <a:cubicBezTo>
                    <a:pt x="354" y="265"/>
                    <a:pt x="354" y="265"/>
                    <a:pt x="354" y="265"/>
                  </a:cubicBezTo>
                  <a:cubicBezTo>
                    <a:pt x="354" y="265"/>
                    <a:pt x="354" y="265"/>
                    <a:pt x="354" y="265"/>
                  </a:cubicBezTo>
                  <a:cubicBezTo>
                    <a:pt x="354" y="265"/>
                    <a:pt x="354" y="265"/>
                    <a:pt x="354" y="265"/>
                  </a:cubicBezTo>
                  <a:cubicBezTo>
                    <a:pt x="354" y="265"/>
                    <a:pt x="354" y="265"/>
                    <a:pt x="354" y="265"/>
                  </a:cubicBezTo>
                  <a:cubicBezTo>
                    <a:pt x="354" y="266"/>
                    <a:pt x="354" y="266"/>
                    <a:pt x="354" y="266"/>
                  </a:cubicBezTo>
                  <a:cubicBezTo>
                    <a:pt x="353" y="266"/>
                    <a:pt x="353" y="266"/>
                    <a:pt x="353" y="266"/>
                  </a:cubicBezTo>
                  <a:cubicBezTo>
                    <a:pt x="353" y="266"/>
                    <a:pt x="353" y="266"/>
                    <a:pt x="353" y="266"/>
                  </a:cubicBezTo>
                  <a:cubicBezTo>
                    <a:pt x="353" y="267"/>
                    <a:pt x="353" y="267"/>
                    <a:pt x="353" y="267"/>
                  </a:cubicBezTo>
                  <a:cubicBezTo>
                    <a:pt x="352" y="268"/>
                    <a:pt x="352" y="268"/>
                    <a:pt x="352" y="268"/>
                  </a:cubicBezTo>
                  <a:cubicBezTo>
                    <a:pt x="352" y="268"/>
                    <a:pt x="352" y="268"/>
                    <a:pt x="352" y="268"/>
                  </a:cubicBezTo>
                  <a:cubicBezTo>
                    <a:pt x="352" y="268"/>
                    <a:pt x="352" y="268"/>
                    <a:pt x="352" y="268"/>
                  </a:cubicBezTo>
                  <a:cubicBezTo>
                    <a:pt x="352" y="269"/>
                    <a:pt x="352" y="269"/>
                    <a:pt x="352" y="269"/>
                  </a:cubicBezTo>
                  <a:cubicBezTo>
                    <a:pt x="352" y="269"/>
                    <a:pt x="352" y="269"/>
                    <a:pt x="352" y="269"/>
                  </a:cubicBezTo>
                  <a:cubicBezTo>
                    <a:pt x="352" y="269"/>
                    <a:pt x="352" y="269"/>
                    <a:pt x="352" y="269"/>
                  </a:cubicBezTo>
                  <a:cubicBezTo>
                    <a:pt x="352" y="269"/>
                    <a:pt x="352" y="269"/>
                    <a:pt x="352" y="269"/>
                  </a:cubicBezTo>
                  <a:lnTo>
                    <a:pt x="352" y="270"/>
                  </a:lnTo>
                  <a:close/>
                  <a:moveTo>
                    <a:pt x="368" y="171"/>
                  </a:moveTo>
                  <a:cubicBezTo>
                    <a:pt x="368" y="171"/>
                    <a:pt x="368" y="171"/>
                    <a:pt x="368" y="171"/>
                  </a:cubicBezTo>
                  <a:cubicBezTo>
                    <a:pt x="368" y="171"/>
                    <a:pt x="368" y="171"/>
                    <a:pt x="368" y="171"/>
                  </a:cubicBezTo>
                  <a:cubicBezTo>
                    <a:pt x="368" y="171"/>
                    <a:pt x="368" y="171"/>
                    <a:pt x="368" y="171"/>
                  </a:cubicBezTo>
                  <a:cubicBezTo>
                    <a:pt x="368" y="172"/>
                    <a:pt x="368" y="172"/>
                    <a:pt x="368" y="172"/>
                  </a:cubicBezTo>
                  <a:cubicBezTo>
                    <a:pt x="370" y="173"/>
                    <a:pt x="370" y="173"/>
                    <a:pt x="370" y="173"/>
                  </a:cubicBezTo>
                  <a:cubicBezTo>
                    <a:pt x="371" y="172"/>
                    <a:pt x="371" y="172"/>
                    <a:pt x="371" y="172"/>
                  </a:cubicBezTo>
                  <a:cubicBezTo>
                    <a:pt x="371" y="171"/>
                    <a:pt x="371" y="171"/>
                    <a:pt x="371" y="171"/>
                  </a:cubicBezTo>
                  <a:cubicBezTo>
                    <a:pt x="371" y="171"/>
                    <a:pt x="371" y="171"/>
                    <a:pt x="371" y="171"/>
                  </a:cubicBezTo>
                  <a:cubicBezTo>
                    <a:pt x="370" y="170"/>
                    <a:pt x="370" y="170"/>
                    <a:pt x="370" y="170"/>
                  </a:cubicBezTo>
                  <a:cubicBezTo>
                    <a:pt x="369" y="170"/>
                    <a:pt x="369" y="170"/>
                    <a:pt x="369" y="170"/>
                  </a:cubicBezTo>
                  <a:cubicBezTo>
                    <a:pt x="368" y="169"/>
                    <a:pt x="368" y="169"/>
                    <a:pt x="368" y="169"/>
                  </a:cubicBezTo>
                  <a:cubicBezTo>
                    <a:pt x="368" y="169"/>
                    <a:pt x="368" y="169"/>
                    <a:pt x="368" y="169"/>
                  </a:cubicBezTo>
                  <a:cubicBezTo>
                    <a:pt x="368" y="170"/>
                    <a:pt x="368" y="170"/>
                    <a:pt x="368" y="170"/>
                  </a:cubicBezTo>
                  <a:cubicBezTo>
                    <a:pt x="368" y="170"/>
                    <a:pt x="368" y="170"/>
                    <a:pt x="368" y="170"/>
                  </a:cubicBezTo>
                  <a:cubicBezTo>
                    <a:pt x="368" y="170"/>
                    <a:pt x="368" y="170"/>
                    <a:pt x="368" y="170"/>
                  </a:cubicBezTo>
                  <a:cubicBezTo>
                    <a:pt x="368" y="170"/>
                    <a:pt x="368" y="170"/>
                    <a:pt x="368" y="170"/>
                  </a:cubicBezTo>
                  <a:cubicBezTo>
                    <a:pt x="368" y="171"/>
                    <a:pt x="368" y="171"/>
                    <a:pt x="368" y="171"/>
                  </a:cubicBezTo>
                  <a:close/>
                  <a:moveTo>
                    <a:pt x="338" y="264"/>
                  </a:moveTo>
                  <a:cubicBezTo>
                    <a:pt x="338" y="264"/>
                    <a:pt x="338" y="264"/>
                    <a:pt x="338" y="264"/>
                  </a:cubicBezTo>
                  <a:cubicBezTo>
                    <a:pt x="339" y="263"/>
                    <a:pt x="339" y="263"/>
                    <a:pt x="339" y="263"/>
                  </a:cubicBezTo>
                  <a:cubicBezTo>
                    <a:pt x="339" y="263"/>
                    <a:pt x="339" y="263"/>
                    <a:pt x="339" y="263"/>
                  </a:cubicBezTo>
                  <a:cubicBezTo>
                    <a:pt x="338" y="263"/>
                    <a:pt x="338" y="263"/>
                    <a:pt x="338" y="263"/>
                  </a:cubicBezTo>
                  <a:cubicBezTo>
                    <a:pt x="338" y="263"/>
                    <a:pt x="338" y="263"/>
                    <a:pt x="338" y="263"/>
                  </a:cubicBezTo>
                  <a:cubicBezTo>
                    <a:pt x="337" y="263"/>
                    <a:pt x="337" y="263"/>
                    <a:pt x="337" y="263"/>
                  </a:cubicBezTo>
                  <a:cubicBezTo>
                    <a:pt x="337" y="264"/>
                    <a:pt x="337" y="264"/>
                    <a:pt x="337" y="264"/>
                  </a:cubicBezTo>
                  <a:cubicBezTo>
                    <a:pt x="337" y="264"/>
                    <a:pt x="337" y="264"/>
                    <a:pt x="337" y="264"/>
                  </a:cubicBezTo>
                  <a:cubicBezTo>
                    <a:pt x="337" y="264"/>
                    <a:pt x="337" y="264"/>
                    <a:pt x="337" y="264"/>
                  </a:cubicBezTo>
                  <a:cubicBezTo>
                    <a:pt x="338" y="264"/>
                    <a:pt x="338" y="264"/>
                    <a:pt x="338" y="264"/>
                  </a:cubicBezTo>
                  <a:close/>
                  <a:moveTo>
                    <a:pt x="316" y="258"/>
                  </a:moveTo>
                  <a:cubicBezTo>
                    <a:pt x="317" y="259"/>
                    <a:pt x="317" y="259"/>
                    <a:pt x="317" y="259"/>
                  </a:cubicBezTo>
                  <a:cubicBezTo>
                    <a:pt x="317" y="259"/>
                    <a:pt x="317" y="259"/>
                    <a:pt x="317" y="259"/>
                  </a:cubicBezTo>
                  <a:cubicBezTo>
                    <a:pt x="317" y="258"/>
                    <a:pt x="317" y="258"/>
                    <a:pt x="317" y="258"/>
                  </a:cubicBezTo>
                  <a:cubicBezTo>
                    <a:pt x="317" y="257"/>
                    <a:pt x="317" y="257"/>
                    <a:pt x="317" y="257"/>
                  </a:cubicBezTo>
                  <a:cubicBezTo>
                    <a:pt x="317" y="257"/>
                    <a:pt x="317" y="257"/>
                    <a:pt x="317" y="257"/>
                  </a:cubicBezTo>
                  <a:cubicBezTo>
                    <a:pt x="317" y="256"/>
                    <a:pt x="317" y="256"/>
                    <a:pt x="317" y="256"/>
                  </a:cubicBezTo>
                  <a:cubicBezTo>
                    <a:pt x="316" y="256"/>
                    <a:pt x="316" y="256"/>
                    <a:pt x="316" y="256"/>
                  </a:cubicBezTo>
                  <a:cubicBezTo>
                    <a:pt x="316" y="256"/>
                    <a:pt x="316" y="256"/>
                    <a:pt x="316" y="256"/>
                  </a:cubicBezTo>
                  <a:cubicBezTo>
                    <a:pt x="316" y="256"/>
                    <a:pt x="316" y="256"/>
                    <a:pt x="316" y="256"/>
                  </a:cubicBezTo>
                  <a:cubicBezTo>
                    <a:pt x="315" y="256"/>
                    <a:pt x="315" y="256"/>
                    <a:pt x="315" y="256"/>
                  </a:cubicBezTo>
                  <a:cubicBezTo>
                    <a:pt x="315" y="256"/>
                    <a:pt x="315" y="256"/>
                    <a:pt x="315" y="256"/>
                  </a:cubicBezTo>
                  <a:cubicBezTo>
                    <a:pt x="316" y="257"/>
                    <a:pt x="316" y="257"/>
                    <a:pt x="316" y="257"/>
                  </a:cubicBezTo>
                  <a:cubicBezTo>
                    <a:pt x="316" y="257"/>
                    <a:pt x="316" y="257"/>
                    <a:pt x="316" y="257"/>
                  </a:cubicBezTo>
                  <a:cubicBezTo>
                    <a:pt x="316" y="257"/>
                    <a:pt x="316" y="257"/>
                    <a:pt x="316" y="257"/>
                  </a:cubicBezTo>
                  <a:cubicBezTo>
                    <a:pt x="316" y="258"/>
                    <a:pt x="316" y="258"/>
                    <a:pt x="316" y="258"/>
                  </a:cubicBezTo>
                  <a:close/>
                  <a:moveTo>
                    <a:pt x="355" y="205"/>
                  </a:moveTo>
                  <a:cubicBezTo>
                    <a:pt x="354" y="204"/>
                    <a:pt x="354" y="204"/>
                    <a:pt x="354" y="204"/>
                  </a:cubicBezTo>
                  <a:cubicBezTo>
                    <a:pt x="354" y="204"/>
                    <a:pt x="354" y="204"/>
                    <a:pt x="354" y="204"/>
                  </a:cubicBezTo>
                  <a:cubicBezTo>
                    <a:pt x="352" y="205"/>
                    <a:pt x="352" y="205"/>
                    <a:pt x="352" y="205"/>
                  </a:cubicBezTo>
                  <a:cubicBezTo>
                    <a:pt x="352" y="206"/>
                    <a:pt x="352" y="206"/>
                    <a:pt x="352" y="206"/>
                  </a:cubicBezTo>
                  <a:cubicBezTo>
                    <a:pt x="353" y="207"/>
                    <a:pt x="353" y="207"/>
                    <a:pt x="353" y="207"/>
                  </a:cubicBezTo>
                  <a:cubicBezTo>
                    <a:pt x="353" y="207"/>
                    <a:pt x="353" y="207"/>
                    <a:pt x="353" y="207"/>
                  </a:cubicBezTo>
                  <a:cubicBezTo>
                    <a:pt x="353" y="208"/>
                    <a:pt x="353" y="208"/>
                    <a:pt x="353" y="208"/>
                  </a:cubicBezTo>
                  <a:cubicBezTo>
                    <a:pt x="354" y="207"/>
                    <a:pt x="354" y="207"/>
                    <a:pt x="354" y="207"/>
                  </a:cubicBezTo>
                  <a:cubicBezTo>
                    <a:pt x="354" y="207"/>
                    <a:pt x="354" y="207"/>
                    <a:pt x="354" y="207"/>
                  </a:cubicBezTo>
                  <a:cubicBezTo>
                    <a:pt x="355" y="206"/>
                    <a:pt x="355" y="206"/>
                    <a:pt x="355" y="206"/>
                  </a:cubicBezTo>
                  <a:cubicBezTo>
                    <a:pt x="355" y="206"/>
                    <a:pt x="355" y="206"/>
                    <a:pt x="355" y="206"/>
                  </a:cubicBezTo>
                  <a:cubicBezTo>
                    <a:pt x="355" y="205"/>
                    <a:pt x="355" y="205"/>
                    <a:pt x="355" y="205"/>
                  </a:cubicBezTo>
                  <a:cubicBezTo>
                    <a:pt x="355" y="205"/>
                    <a:pt x="355" y="205"/>
                    <a:pt x="355" y="205"/>
                  </a:cubicBezTo>
                  <a:cubicBezTo>
                    <a:pt x="355" y="205"/>
                    <a:pt x="355" y="205"/>
                    <a:pt x="355" y="205"/>
                  </a:cubicBezTo>
                  <a:close/>
                  <a:moveTo>
                    <a:pt x="274" y="254"/>
                  </a:moveTo>
                  <a:cubicBezTo>
                    <a:pt x="274" y="253"/>
                    <a:pt x="274" y="253"/>
                    <a:pt x="274" y="253"/>
                  </a:cubicBezTo>
                  <a:cubicBezTo>
                    <a:pt x="272" y="251"/>
                    <a:pt x="272" y="251"/>
                    <a:pt x="272" y="251"/>
                  </a:cubicBezTo>
                  <a:cubicBezTo>
                    <a:pt x="272" y="251"/>
                    <a:pt x="272" y="251"/>
                    <a:pt x="272" y="251"/>
                  </a:cubicBezTo>
                  <a:cubicBezTo>
                    <a:pt x="271" y="251"/>
                    <a:pt x="271" y="251"/>
                    <a:pt x="271" y="251"/>
                  </a:cubicBezTo>
                  <a:cubicBezTo>
                    <a:pt x="270" y="251"/>
                    <a:pt x="270" y="251"/>
                    <a:pt x="270" y="251"/>
                  </a:cubicBezTo>
                  <a:cubicBezTo>
                    <a:pt x="269" y="251"/>
                    <a:pt x="269" y="251"/>
                    <a:pt x="269" y="251"/>
                  </a:cubicBezTo>
                  <a:cubicBezTo>
                    <a:pt x="267" y="253"/>
                    <a:pt x="267" y="253"/>
                    <a:pt x="267" y="253"/>
                  </a:cubicBezTo>
                  <a:cubicBezTo>
                    <a:pt x="267" y="253"/>
                    <a:pt x="267" y="253"/>
                    <a:pt x="267" y="253"/>
                  </a:cubicBezTo>
                  <a:cubicBezTo>
                    <a:pt x="267" y="254"/>
                    <a:pt x="267" y="254"/>
                    <a:pt x="267" y="254"/>
                  </a:cubicBezTo>
                  <a:cubicBezTo>
                    <a:pt x="267" y="255"/>
                    <a:pt x="267" y="255"/>
                    <a:pt x="267" y="255"/>
                  </a:cubicBezTo>
                  <a:cubicBezTo>
                    <a:pt x="267" y="255"/>
                    <a:pt x="267" y="255"/>
                    <a:pt x="267" y="255"/>
                  </a:cubicBezTo>
                  <a:cubicBezTo>
                    <a:pt x="270" y="259"/>
                    <a:pt x="270" y="259"/>
                    <a:pt x="270" y="259"/>
                  </a:cubicBezTo>
                  <a:cubicBezTo>
                    <a:pt x="271" y="261"/>
                    <a:pt x="271" y="261"/>
                    <a:pt x="271" y="261"/>
                  </a:cubicBezTo>
                  <a:cubicBezTo>
                    <a:pt x="271" y="261"/>
                    <a:pt x="271" y="261"/>
                    <a:pt x="271" y="261"/>
                  </a:cubicBezTo>
                  <a:cubicBezTo>
                    <a:pt x="272" y="262"/>
                    <a:pt x="272" y="262"/>
                    <a:pt x="272" y="262"/>
                  </a:cubicBezTo>
                  <a:cubicBezTo>
                    <a:pt x="272" y="262"/>
                    <a:pt x="272" y="262"/>
                    <a:pt x="272" y="262"/>
                  </a:cubicBezTo>
                  <a:cubicBezTo>
                    <a:pt x="273" y="262"/>
                    <a:pt x="273" y="262"/>
                    <a:pt x="273" y="262"/>
                  </a:cubicBezTo>
                  <a:cubicBezTo>
                    <a:pt x="272" y="261"/>
                    <a:pt x="272" y="261"/>
                    <a:pt x="272" y="261"/>
                  </a:cubicBezTo>
                  <a:cubicBezTo>
                    <a:pt x="273" y="261"/>
                    <a:pt x="273" y="261"/>
                    <a:pt x="273" y="261"/>
                  </a:cubicBezTo>
                  <a:cubicBezTo>
                    <a:pt x="273" y="261"/>
                    <a:pt x="273" y="261"/>
                    <a:pt x="273" y="261"/>
                  </a:cubicBezTo>
                  <a:cubicBezTo>
                    <a:pt x="273" y="262"/>
                    <a:pt x="273" y="262"/>
                    <a:pt x="273" y="262"/>
                  </a:cubicBezTo>
                  <a:cubicBezTo>
                    <a:pt x="274" y="262"/>
                    <a:pt x="274" y="262"/>
                    <a:pt x="274" y="262"/>
                  </a:cubicBezTo>
                  <a:cubicBezTo>
                    <a:pt x="274" y="261"/>
                    <a:pt x="274" y="261"/>
                    <a:pt x="274" y="261"/>
                  </a:cubicBezTo>
                  <a:cubicBezTo>
                    <a:pt x="274" y="261"/>
                    <a:pt x="274" y="261"/>
                    <a:pt x="274" y="261"/>
                  </a:cubicBezTo>
                  <a:cubicBezTo>
                    <a:pt x="274" y="261"/>
                    <a:pt x="274" y="261"/>
                    <a:pt x="274" y="261"/>
                  </a:cubicBezTo>
                  <a:cubicBezTo>
                    <a:pt x="274" y="260"/>
                    <a:pt x="274" y="260"/>
                    <a:pt x="274" y="260"/>
                  </a:cubicBezTo>
                  <a:cubicBezTo>
                    <a:pt x="273" y="260"/>
                    <a:pt x="273" y="260"/>
                    <a:pt x="273" y="260"/>
                  </a:cubicBezTo>
                  <a:cubicBezTo>
                    <a:pt x="273" y="259"/>
                    <a:pt x="273" y="259"/>
                    <a:pt x="273" y="259"/>
                  </a:cubicBezTo>
                  <a:cubicBezTo>
                    <a:pt x="273" y="258"/>
                    <a:pt x="273" y="258"/>
                    <a:pt x="273" y="258"/>
                  </a:cubicBezTo>
                  <a:cubicBezTo>
                    <a:pt x="273" y="258"/>
                    <a:pt x="273" y="258"/>
                    <a:pt x="273" y="258"/>
                  </a:cubicBezTo>
                  <a:cubicBezTo>
                    <a:pt x="273" y="257"/>
                    <a:pt x="273" y="257"/>
                    <a:pt x="273" y="257"/>
                  </a:cubicBezTo>
                  <a:cubicBezTo>
                    <a:pt x="273" y="256"/>
                    <a:pt x="273" y="256"/>
                    <a:pt x="273" y="256"/>
                  </a:cubicBezTo>
                  <a:cubicBezTo>
                    <a:pt x="273" y="256"/>
                    <a:pt x="273" y="256"/>
                    <a:pt x="273" y="256"/>
                  </a:cubicBezTo>
                  <a:cubicBezTo>
                    <a:pt x="274" y="256"/>
                    <a:pt x="274" y="256"/>
                    <a:pt x="274" y="256"/>
                  </a:cubicBezTo>
                  <a:cubicBezTo>
                    <a:pt x="274" y="255"/>
                    <a:pt x="274" y="255"/>
                    <a:pt x="274" y="255"/>
                  </a:cubicBezTo>
                  <a:cubicBezTo>
                    <a:pt x="274" y="255"/>
                    <a:pt x="274" y="255"/>
                    <a:pt x="274" y="255"/>
                  </a:cubicBezTo>
                  <a:cubicBezTo>
                    <a:pt x="274" y="254"/>
                    <a:pt x="274" y="254"/>
                    <a:pt x="274" y="254"/>
                  </a:cubicBezTo>
                  <a:cubicBezTo>
                    <a:pt x="274" y="254"/>
                    <a:pt x="274" y="254"/>
                    <a:pt x="274" y="254"/>
                  </a:cubicBezTo>
                  <a:cubicBezTo>
                    <a:pt x="274" y="254"/>
                    <a:pt x="274" y="254"/>
                    <a:pt x="274" y="254"/>
                  </a:cubicBezTo>
                  <a:close/>
                  <a:moveTo>
                    <a:pt x="223" y="377"/>
                  </a:moveTo>
                  <a:cubicBezTo>
                    <a:pt x="223" y="377"/>
                    <a:pt x="223" y="377"/>
                    <a:pt x="223" y="377"/>
                  </a:cubicBezTo>
                  <a:cubicBezTo>
                    <a:pt x="224" y="378"/>
                    <a:pt x="224" y="378"/>
                    <a:pt x="224" y="378"/>
                  </a:cubicBezTo>
                  <a:cubicBezTo>
                    <a:pt x="224" y="378"/>
                    <a:pt x="224" y="378"/>
                    <a:pt x="224" y="378"/>
                  </a:cubicBezTo>
                  <a:cubicBezTo>
                    <a:pt x="224" y="378"/>
                    <a:pt x="224" y="378"/>
                    <a:pt x="224" y="378"/>
                  </a:cubicBezTo>
                  <a:cubicBezTo>
                    <a:pt x="225" y="378"/>
                    <a:pt x="225" y="378"/>
                    <a:pt x="225" y="378"/>
                  </a:cubicBezTo>
                  <a:cubicBezTo>
                    <a:pt x="225" y="378"/>
                    <a:pt x="225" y="378"/>
                    <a:pt x="225" y="378"/>
                  </a:cubicBezTo>
                  <a:cubicBezTo>
                    <a:pt x="225" y="378"/>
                    <a:pt x="225" y="378"/>
                    <a:pt x="225" y="378"/>
                  </a:cubicBezTo>
                  <a:cubicBezTo>
                    <a:pt x="225" y="378"/>
                    <a:pt x="225" y="378"/>
                    <a:pt x="225" y="378"/>
                  </a:cubicBezTo>
                  <a:cubicBezTo>
                    <a:pt x="226" y="377"/>
                    <a:pt x="226" y="377"/>
                    <a:pt x="226" y="377"/>
                  </a:cubicBezTo>
                  <a:cubicBezTo>
                    <a:pt x="226" y="377"/>
                    <a:pt x="226" y="377"/>
                    <a:pt x="226" y="377"/>
                  </a:cubicBezTo>
                  <a:cubicBezTo>
                    <a:pt x="226" y="376"/>
                    <a:pt x="226" y="376"/>
                    <a:pt x="226" y="376"/>
                  </a:cubicBezTo>
                  <a:cubicBezTo>
                    <a:pt x="226" y="376"/>
                    <a:pt x="226" y="376"/>
                    <a:pt x="226" y="376"/>
                  </a:cubicBezTo>
                  <a:cubicBezTo>
                    <a:pt x="225" y="375"/>
                    <a:pt x="225" y="375"/>
                    <a:pt x="225" y="375"/>
                  </a:cubicBezTo>
                  <a:cubicBezTo>
                    <a:pt x="226" y="374"/>
                    <a:pt x="226" y="374"/>
                    <a:pt x="226" y="374"/>
                  </a:cubicBezTo>
                  <a:cubicBezTo>
                    <a:pt x="226" y="374"/>
                    <a:pt x="226" y="374"/>
                    <a:pt x="226" y="374"/>
                  </a:cubicBezTo>
                  <a:cubicBezTo>
                    <a:pt x="226" y="373"/>
                    <a:pt x="226" y="373"/>
                    <a:pt x="226" y="373"/>
                  </a:cubicBezTo>
                  <a:cubicBezTo>
                    <a:pt x="225" y="373"/>
                    <a:pt x="225" y="373"/>
                    <a:pt x="225" y="373"/>
                  </a:cubicBezTo>
                  <a:cubicBezTo>
                    <a:pt x="225" y="373"/>
                    <a:pt x="225" y="373"/>
                    <a:pt x="225" y="373"/>
                  </a:cubicBezTo>
                  <a:cubicBezTo>
                    <a:pt x="225" y="373"/>
                    <a:pt x="225" y="373"/>
                    <a:pt x="225" y="373"/>
                  </a:cubicBezTo>
                  <a:cubicBezTo>
                    <a:pt x="224" y="374"/>
                    <a:pt x="224" y="374"/>
                    <a:pt x="224" y="374"/>
                  </a:cubicBezTo>
                  <a:cubicBezTo>
                    <a:pt x="224" y="375"/>
                    <a:pt x="224" y="375"/>
                    <a:pt x="224" y="375"/>
                  </a:cubicBezTo>
                  <a:cubicBezTo>
                    <a:pt x="224" y="375"/>
                    <a:pt x="224" y="375"/>
                    <a:pt x="224" y="375"/>
                  </a:cubicBezTo>
                  <a:cubicBezTo>
                    <a:pt x="224" y="376"/>
                    <a:pt x="224" y="376"/>
                    <a:pt x="224" y="376"/>
                  </a:cubicBezTo>
                  <a:cubicBezTo>
                    <a:pt x="224" y="376"/>
                    <a:pt x="224" y="376"/>
                    <a:pt x="224" y="376"/>
                  </a:cubicBezTo>
                  <a:lnTo>
                    <a:pt x="223" y="377"/>
                  </a:lnTo>
                  <a:close/>
                  <a:moveTo>
                    <a:pt x="179" y="273"/>
                  </a:moveTo>
                  <a:cubicBezTo>
                    <a:pt x="178" y="272"/>
                    <a:pt x="178" y="272"/>
                    <a:pt x="178" y="272"/>
                  </a:cubicBezTo>
                  <a:cubicBezTo>
                    <a:pt x="178" y="272"/>
                    <a:pt x="178" y="272"/>
                    <a:pt x="178" y="272"/>
                  </a:cubicBezTo>
                  <a:cubicBezTo>
                    <a:pt x="178" y="271"/>
                    <a:pt x="178" y="271"/>
                    <a:pt x="178" y="271"/>
                  </a:cubicBezTo>
                  <a:cubicBezTo>
                    <a:pt x="177" y="271"/>
                    <a:pt x="177" y="271"/>
                    <a:pt x="177" y="271"/>
                  </a:cubicBezTo>
                  <a:cubicBezTo>
                    <a:pt x="176" y="271"/>
                    <a:pt x="174" y="271"/>
                    <a:pt x="172" y="272"/>
                  </a:cubicBezTo>
                  <a:cubicBezTo>
                    <a:pt x="172" y="272"/>
                    <a:pt x="172" y="272"/>
                    <a:pt x="172" y="272"/>
                  </a:cubicBezTo>
                  <a:cubicBezTo>
                    <a:pt x="172" y="272"/>
                    <a:pt x="172" y="272"/>
                    <a:pt x="172" y="272"/>
                  </a:cubicBezTo>
                  <a:cubicBezTo>
                    <a:pt x="171" y="272"/>
                    <a:pt x="171" y="272"/>
                    <a:pt x="171" y="272"/>
                  </a:cubicBezTo>
                  <a:cubicBezTo>
                    <a:pt x="171" y="272"/>
                    <a:pt x="171" y="272"/>
                    <a:pt x="171" y="272"/>
                  </a:cubicBezTo>
                  <a:cubicBezTo>
                    <a:pt x="170" y="272"/>
                    <a:pt x="170" y="272"/>
                    <a:pt x="170" y="272"/>
                  </a:cubicBezTo>
                  <a:cubicBezTo>
                    <a:pt x="169" y="272"/>
                    <a:pt x="169" y="272"/>
                    <a:pt x="169" y="272"/>
                  </a:cubicBezTo>
                  <a:cubicBezTo>
                    <a:pt x="169" y="272"/>
                    <a:pt x="169" y="272"/>
                    <a:pt x="169" y="272"/>
                  </a:cubicBezTo>
                  <a:cubicBezTo>
                    <a:pt x="168" y="273"/>
                    <a:pt x="168" y="273"/>
                    <a:pt x="168" y="273"/>
                  </a:cubicBezTo>
                  <a:cubicBezTo>
                    <a:pt x="167" y="273"/>
                    <a:pt x="167" y="273"/>
                    <a:pt x="167" y="273"/>
                  </a:cubicBezTo>
                  <a:cubicBezTo>
                    <a:pt x="167" y="273"/>
                    <a:pt x="167" y="273"/>
                    <a:pt x="167" y="273"/>
                  </a:cubicBezTo>
                  <a:cubicBezTo>
                    <a:pt x="167" y="273"/>
                    <a:pt x="167" y="273"/>
                    <a:pt x="167" y="273"/>
                  </a:cubicBezTo>
                  <a:cubicBezTo>
                    <a:pt x="166" y="273"/>
                    <a:pt x="166" y="273"/>
                    <a:pt x="166" y="273"/>
                  </a:cubicBezTo>
                  <a:cubicBezTo>
                    <a:pt x="165" y="273"/>
                    <a:pt x="165" y="273"/>
                    <a:pt x="165" y="273"/>
                  </a:cubicBezTo>
                  <a:cubicBezTo>
                    <a:pt x="165" y="274"/>
                    <a:pt x="165" y="274"/>
                    <a:pt x="165" y="274"/>
                  </a:cubicBezTo>
                  <a:cubicBezTo>
                    <a:pt x="165" y="274"/>
                    <a:pt x="165" y="274"/>
                    <a:pt x="165" y="274"/>
                  </a:cubicBezTo>
                  <a:cubicBezTo>
                    <a:pt x="165" y="274"/>
                    <a:pt x="165" y="274"/>
                    <a:pt x="165" y="274"/>
                  </a:cubicBezTo>
                  <a:cubicBezTo>
                    <a:pt x="164" y="274"/>
                    <a:pt x="164" y="274"/>
                    <a:pt x="164" y="274"/>
                  </a:cubicBezTo>
                  <a:cubicBezTo>
                    <a:pt x="164" y="275"/>
                    <a:pt x="164" y="275"/>
                    <a:pt x="164" y="275"/>
                  </a:cubicBezTo>
                  <a:cubicBezTo>
                    <a:pt x="164" y="275"/>
                    <a:pt x="164" y="275"/>
                    <a:pt x="164" y="275"/>
                  </a:cubicBezTo>
                  <a:cubicBezTo>
                    <a:pt x="164" y="275"/>
                    <a:pt x="164" y="275"/>
                    <a:pt x="164" y="275"/>
                  </a:cubicBezTo>
                  <a:cubicBezTo>
                    <a:pt x="164" y="276"/>
                    <a:pt x="164" y="276"/>
                    <a:pt x="164" y="276"/>
                  </a:cubicBezTo>
                  <a:cubicBezTo>
                    <a:pt x="164" y="276"/>
                    <a:pt x="164" y="276"/>
                    <a:pt x="164" y="276"/>
                  </a:cubicBezTo>
                  <a:cubicBezTo>
                    <a:pt x="164" y="277"/>
                    <a:pt x="164" y="277"/>
                    <a:pt x="164" y="277"/>
                  </a:cubicBezTo>
                  <a:cubicBezTo>
                    <a:pt x="165" y="277"/>
                    <a:pt x="165" y="277"/>
                    <a:pt x="165" y="277"/>
                  </a:cubicBezTo>
                  <a:cubicBezTo>
                    <a:pt x="165" y="278"/>
                    <a:pt x="165" y="278"/>
                    <a:pt x="165" y="278"/>
                  </a:cubicBezTo>
                  <a:cubicBezTo>
                    <a:pt x="167" y="278"/>
                    <a:pt x="167" y="278"/>
                    <a:pt x="167" y="278"/>
                  </a:cubicBezTo>
                  <a:cubicBezTo>
                    <a:pt x="167" y="278"/>
                    <a:pt x="167" y="278"/>
                    <a:pt x="167" y="278"/>
                  </a:cubicBezTo>
                  <a:cubicBezTo>
                    <a:pt x="167" y="278"/>
                    <a:pt x="167" y="278"/>
                    <a:pt x="167" y="278"/>
                  </a:cubicBezTo>
                  <a:cubicBezTo>
                    <a:pt x="168" y="279"/>
                    <a:pt x="168" y="279"/>
                    <a:pt x="168" y="279"/>
                  </a:cubicBezTo>
                  <a:cubicBezTo>
                    <a:pt x="168" y="279"/>
                    <a:pt x="168" y="279"/>
                    <a:pt x="168" y="279"/>
                  </a:cubicBezTo>
                  <a:cubicBezTo>
                    <a:pt x="168" y="279"/>
                    <a:pt x="168" y="279"/>
                    <a:pt x="168" y="279"/>
                  </a:cubicBezTo>
                  <a:cubicBezTo>
                    <a:pt x="169" y="279"/>
                    <a:pt x="169" y="279"/>
                    <a:pt x="169" y="279"/>
                  </a:cubicBezTo>
                  <a:cubicBezTo>
                    <a:pt x="170" y="279"/>
                    <a:pt x="172" y="279"/>
                    <a:pt x="173" y="279"/>
                  </a:cubicBezTo>
                  <a:cubicBezTo>
                    <a:pt x="173" y="279"/>
                    <a:pt x="173" y="279"/>
                    <a:pt x="173" y="279"/>
                  </a:cubicBezTo>
                  <a:cubicBezTo>
                    <a:pt x="176" y="278"/>
                    <a:pt x="176" y="278"/>
                    <a:pt x="176" y="278"/>
                  </a:cubicBezTo>
                  <a:cubicBezTo>
                    <a:pt x="177" y="277"/>
                    <a:pt x="177" y="277"/>
                    <a:pt x="177" y="277"/>
                  </a:cubicBezTo>
                  <a:cubicBezTo>
                    <a:pt x="178" y="276"/>
                    <a:pt x="178" y="276"/>
                    <a:pt x="178" y="276"/>
                  </a:cubicBezTo>
                  <a:cubicBezTo>
                    <a:pt x="178" y="276"/>
                    <a:pt x="178" y="276"/>
                    <a:pt x="178" y="276"/>
                  </a:cubicBezTo>
                  <a:cubicBezTo>
                    <a:pt x="178" y="276"/>
                    <a:pt x="178" y="276"/>
                    <a:pt x="178" y="276"/>
                  </a:cubicBezTo>
                  <a:cubicBezTo>
                    <a:pt x="179" y="276"/>
                    <a:pt x="179" y="276"/>
                    <a:pt x="179" y="276"/>
                  </a:cubicBezTo>
                  <a:cubicBezTo>
                    <a:pt x="179" y="275"/>
                    <a:pt x="179" y="275"/>
                    <a:pt x="179" y="275"/>
                  </a:cubicBezTo>
                  <a:cubicBezTo>
                    <a:pt x="178" y="275"/>
                    <a:pt x="178" y="275"/>
                    <a:pt x="178" y="275"/>
                  </a:cubicBezTo>
                  <a:cubicBezTo>
                    <a:pt x="179" y="274"/>
                    <a:pt x="179" y="274"/>
                    <a:pt x="179" y="274"/>
                  </a:cubicBezTo>
                  <a:lnTo>
                    <a:pt x="179" y="273"/>
                  </a:lnTo>
                  <a:close/>
                  <a:moveTo>
                    <a:pt x="175" y="282"/>
                  </a:moveTo>
                  <a:cubicBezTo>
                    <a:pt x="177" y="281"/>
                    <a:pt x="178" y="281"/>
                    <a:pt x="180" y="280"/>
                  </a:cubicBezTo>
                  <a:cubicBezTo>
                    <a:pt x="180" y="280"/>
                    <a:pt x="180" y="280"/>
                    <a:pt x="180" y="280"/>
                  </a:cubicBezTo>
                  <a:cubicBezTo>
                    <a:pt x="180" y="279"/>
                    <a:pt x="180" y="279"/>
                    <a:pt x="180" y="279"/>
                  </a:cubicBezTo>
                  <a:cubicBezTo>
                    <a:pt x="180" y="278"/>
                    <a:pt x="180" y="278"/>
                    <a:pt x="180" y="278"/>
                  </a:cubicBezTo>
                  <a:cubicBezTo>
                    <a:pt x="180" y="278"/>
                    <a:pt x="180" y="278"/>
                    <a:pt x="180" y="278"/>
                  </a:cubicBezTo>
                  <a:cubicBezTo>
                    <a:pt x="179" y="278"/>
                    <a:pt x="179" y="278"/>
                    <a:pt x="179" y="278"/>
                  </a:cubicBezTo>
                  <a:cubicBezTo>
                    <a:pt x="178" y="278"/>
                    <a:pt x="176" y="279"/>
                    <a:pt x="175" y="279"/>
                  </a:cubicBezTo>
                  <a:cubicBezTo>
                    <a:pt x="174" y="279"/>
                    <a:pt x="174" y="279"/>
                    <a:pt x="174" y="279"/>
                  </a:cubicBezTo>
                  <a:cubicBezTo>
                    <a:pt x="174" y="279"/>
                    <a:pt x="174" y="279"/>
                    <a:pt x="174" y="279"/>
                  </a:cubicBezTo>
                  <a:cubicBezTo>
                    <a:pt x="173" y="280"/>
                    <a:pt x="173" y="280"/>
                    <a:pt x="173" y="280"/>
                  </a:cubicBezTo>
                  <a:cubicBezTo>
                    <a:pt x="173" y="280"/>
                    <a:pt x="173" y="280"/>
                    <a:pt x="173" y="280"/>
                  </a:cubicBezTo>
                  <a:cubicBezTo>
                    <a:pt x="173" y="280"/>
                    <a:pt x="173" y="280"/>
                    <a:pt x="173" y="280"/>
                  </a:cubicBezTo>
                  <a:cubicBezTo>
                    <a:pt x="171" y="281"/>
                    <a:pt x="171" y="281"/>
                    <a:pt x="171" y="281"/>
                  </a:cubicBezTo>
                  <a:cubicBezTo>
                    <a:pt x="169" y="281"/>
                    <a:pt x="169" y="281"/>
                    <a:pt x="169" y="281"/>
                  </a:cubicBezTo>
                  <a:cubicBezTo>
                    <a:pt x="169" y="282"/>
                    <a:pt x="169" y="282"/>
                    <a:pt x="169" y="282"/>
                  </a:cubicBezTo>
                  <a:cubicBezTo>
                    <a:pt x="168" y="282"/>
                    <a:pt x="168" y="282"/>
                    <a:pt x="168" y="282"/>
                  </a:cubicBezTo>
                  <a:cubicBezTo>
                    <a:pt x="168" y="282"/>
                    <a:pt x="168" y="282"/>
                    <a:pt x="168" y="282"/>
                  </a:cubicBezTo>
                  <a:cubicBezTo>
                    <a:pt x="168" y="282"/>
                    <a:pt x="168" y="282"/>
                    <a:pt x="168" y="282"/>
                  </a:cubicBezTo>
                  <a:cubicBezTo>
                    <a:pt x="168" y="282"/>
                    <a:pt x="168" y="282"/>
                    <a:pt x="168" y="282"/>
                  </a:cubicBezTo>
                  <a:cubicBezTo>
                    <a:pt x="168" y="283"/>
                    <a:pt x="168" y="283"/>
                    <a:pt x="168" y="283"/>
                  </a:cubicBezTo>
                  <a:cubicBezTo>
                    <a:pt x="168" y="283"/>
                    <a:pt x="168" y="283"/>
                    <a:pt x="168" y="283"/>
                  </a:cubicBezTo>
                  <a:cubicBezTo>
                    <a:pt x="169" y="283"/>
                    <a:pt x="169" y="283"/>
                    <a:pt x="169" y="283"/>
                  </a:cubicBezTo>
                  <a:cubicBezTo>
                    <a:pt x="170" y="284"/>
                    <a:pt x="170" y="284"/>
                    <a:pt x="170" y="284"/>
                  </a:cubicBezTo>
                  <a:cubicBezTo>
                    <a:pt x="172" y="283"/>
                    <a:pt x="173" y="282"/>
                    <a:pt x="175" y="282"/>
                  </a:cubicBezTo>
                  <a:close/>
                  <a:moveTo>
                    <a:pt x="178" y="208"/>
                  </a:moveTo>
                  <a:cubicBezTo>
                    <a:pt x="178" y="207"/>
                    <a:pt x="178" y="207"/>
                    <a:pt x="178" y="207"/>
                  </a:cubicBezTo>
                  <a:cubicBezTo>
                    <a:pt x="178" y="207"/>
                    <a:pt x="178" y="207"/>
                    <a:pt x="178" y="207"/>
                  </a:cubicBezTo>
                  <a:cubicBezTo>
                    <a:pt x="178" y="206"/>
                    <a:pt x="178" y="206"/>
                    <a:pt x="178" y="206"/>
                  </a:cubicBezTo>
                  <a:cubicBezTo>
                    <a:pt x="177" y="206"/>
                    <a:pt x="177" y="206"/>
                    <a:pt x="177" y="206"/>
                  </a:cubicBezTo>
                  <a:cubicBezTo>
                    <a:pt x="177" y="207"/>
                    <a:pt x="177" y="207"/>
                    <a:pt x="177" y="207"/>
                  </a:cubicBezTo>
                  <a:cubicBezTo>
                    <a:pt x="175" y="209"/>
                    <a:pt x="175" y="209"/>
                    <a:pt x="175" y="209"/>
                  </a:cubicBezTo>
                  <a:cubicBezTo>
                    <a:pt x="175" y="209"/>
                    <a:pt x="175" y="209"/>
                    <a:pt x="175" y="209"/>
                  </a:cubicBezTo>
                  <a:cubicBezTo>
                    <a:pt x="175" y="210"/>
                    <a:pt x="175" y="210"/>
                    <a:pt x="175" y="210"/>
                  </a:cubicBezTo>
                  <a:cubicBezTo>
                    <a:pt x="175" y="211"/>
                    <a:pt x="175" y="211"/>
                    <a:pt x="175" y="211"/>
                  </a:cubicBezTo>
                  <a:cubicBezTo>
                    <a:pt x="175" y="211"/>
                    <a:pt x="175" y="211"/>
                    <a:pt x="175" y="211"/>
                  </a:cubicBezTo>
                  <a:cubicBezTo>
                    <a:pt x="176" y="211"/>
                    <a:pt x="176" y="211"/>
                    <a:pt x="176" y="211"/>
                  </a:cubicBezTo>
                  <a:cubicBezTo>
                    <a:pt x="177" y="211"/>
                    <a:pt x="177" y="211"/>
                    <a:pt x="177" y="211"/>
                  </a:cubicBezTo>
                  <a:cubicBezTo>
                    <a:pt x="178" y="209"/>
                    <a:pt x="178" y="209"/>
                    <a:pt x="178" y="209"/>
                  </a:cubicBezTo>
                  <a:cubicBezTo>
                    <a:pt x="178" y="209"/>
                    <a:pt x="178" y="209"/>
                    <a:pt x="178" y="209"/>
                  </a:cubicBezTo>
                  <a:cubicBezTo>
                    <a:pt x="178" y="209"/>
                    <a:pt x="178" y="209"/>
                    <a:pt x="178" y="209"/>
                  </a:cubicBezTo>
                  <a:cubicBezTo>
                    <a:pt x="179" y="208"/>
                    <a:pt x="179" y="208"/>
                    <a:pt x="179" y="208"/>
                  </a:cubicBezTo>
                  <a:cubicBezTo>
                    <a:pt x="179" y="208"/>
                    <a:pt x="179" y="208"/>
                    <a:pt x="179" y="208"/>
                  </a:cubicBezTo>
                  <a:cubicBezTo>
                    <a:pt x="178" y="208"/>
                    <a:pt x="178" y="208"/>
                    <a:pt x="178" y="208"/>
                  </a:cubicBezTo>
                  <a:close/>
                  <a:moveTo>
                    <a:pt x="225" y="293"/>
                  </a:moveTo>
                  <a:cubicBezTo>
                    <a:pt x="224" y="293"/>
                    <a:pt x="224" y="293"/>
                    <a:pt x="224" y="293"/>
                  </a:cubicBezTo>
                  <a:cubicBezTo>
                    <a:pt x="223" y="294"/>
                    <a:pt x="223" y="294"/>
                    <a:pt x="223" y="294"/>
                  </a:cubicBezTo>
                  <a:cubicBezTo>
                    <a:pt x="223" y="294"/>
                    <a:pt x="223" y="294"/>
                    <a:pt x="223" y="294"/>
                  </a:cubicBezTo>
                  <a:cubicBezTo>
                    <a:pt x="221" y="296"/>
                    <a:pt x="221" y="296"/>
                    <a:pt x="221" y="296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21" y="298"/>
                    <a:pt x="221" y="298"/>
                    <a:pt x="221" y="298"/>
                  </a:cubicBezTo>
                  <a:cubicBezTo>
                    <a:pt x="221" y="298"/>
                    <a:pt x="221" y="298"/>
                    <a:pt x="221" y="298"/>
                  </a:cubicBezTo>
                  <a:cubicBezTo>
                    <a:pt x="221" y="298"/>
                    <a:pt x="221" y="298"/>
                    <a:pt x="221" y="298"/>
                  </a:cubicBezTo>
                  <a:cubicBezTo>
                    <a:pt x="221" y="299"/>
                    <a:pt x="221" y="299"/>
                    <a:pt x="221" y="299"/>
                  </a:cubicBezTo>
                  <a:cubicBezTo>
                    <a:pt x="221" y="299"/>
                    <a:pt x="221" y="299"/>
                    <a:pt x="221" y="299"/>
                  </a:cubicBezTo>
                  <a:cubicBezTo>
                    <a:pt x="221" y="299"/>
                    <a:pt x="221" y="299"/>
                    <a:pt x="221" y="299"/>
                  </a:cubicBezTo>
                  <a:cubicBezTo>
                    <a:pt x="221" y="299"/>
                    <a:pt x="221" y="299"/>
                    <a:pt x="221" y="299"/>
                  </a:cubicBezTo>
                  <a:cubicBezTo>
                    <a:pt x="221" y="299"/>
                    <a:pt x="221" y="299"/>
                    <a:pt x="221" y="299"/>
                  </a:cubicBezTo>
                  <a:cubicBezTo>
                    <a:pt x="221" y="299"/>
                    <a:pt x="221" y="299"/>
                    <a:pt x="221" y="299"/>
                  </a:cubicBezTo>
                  <a:cubicBezTo>
                    <a:pt x="221" y="299"/>
                    <a:pt x="221" y="299"/>
                    <a:pt x="221" y="299"/>
                  </a:cubicBezTo>
                  <a:cubicBezTo>
                    <a:pt x="222" y="300"/>
                    <a:pt x="222" y="300"/>
                    <a:pt x="222" y="300"/>
                  </a:cubicBezTo>
                  <a:cubicBezTo>
                    <a:pt x="222" y="300"/>
                    <a:pt x="222" y="300"/>
                    <a:pt x="222" y="300"/>
                  </a:cubicBezTo>
                  <a:cubicBezTo>
                    <a:pt x="222" y="300"/>
                    <a:pt x="222" y="300"/>
                    <a:pt x="222" y="300"/>
                  </a:cubicBezTo>
                  <a:cubicBezTo>
                    <a:pt x="222" y="300"/>
                    <a:pt x="222" y="300"/>
                    <a:pt x="222" y="300"/>
                  </a:cubicBezTo>
                  <a:cubicBezTo>
                    <a:pt x="223" y="300"/>
                    <a:pt x="223" y="300"/>
                    <a:pt x="223" y="300"/>
                  </a:cubicBezTo>
                  <a:cubicBezTo>
                    <a:pt x="224" y="299"/>
                    <a:pt x="224" y="299"/>
                    <a:pt x="224" y="299"/>
                  </a:cubicBezTo>
                  <a:cubicBezTo>
                    <a:pt x="224" y="299"/>
                    <a:pt x="224" y="299"/>
                    <a:pt x="224" y="299"/>
                  </a:cubicBezTo>
                  <a:cubicBezTo>
                    <a:pt x="224" y="299"/>
                    <a:pt x="224" y="299"/>
                    <a:pt x="224" y="299"/>
                  </a:cubicBezTo>
                  <a:cubicBezTo>
                    <a:pt x="224" y="299"/>
                    <a:pt x="224" y="299"/>
                    <a:pt x="224" y="299"/>
                  </a:cubicBezTo>
                  <a:cubicBezTo>
                    <a:pt x="223" y="299"/>
                    <a:pt x="223" y="299"/>
                    <a:pt x="223" y="299"/>
                  </a:cubicBezTo>
                  <a:cubicBezTo>
                    <a:pt x="223" y="298"/>
                    <a:pt x="223" y="298"/>
                    <a:pt x="223" y="298"/>
                  </a:cubicBezTo>
                  <a:cubicBezTo>
                    <a:pt x="224" y="298"/>
                    <a:pt x="224" y="298"/>
                    <a:pt x="224" y="298"/>
                  </a:cubicBezTo>
                  <a:cubicBezTo>
                    <a:pt x="224" y="298"/>
                    <a:pt x="224" y="298"/>
                    <a:pt x="224" y="298"/>
                  </a:cubicBezTo>
                  <a:cubicBezTo>
                    <a:pt x="224" y="298"/>
                    <a:pt x="224" y="298"/>
                    <a:pt x="224" y="298"/>
                  </a:cubicBezTo>
                  <a:cubicBezTo>
                    <a:pt x="225" y="297"/>
                    <a:pt x="225" y="297"/>
                    <a:pt x="225" y="297"/>
                  </a:cubicBezTo>
                  <a:cubicBezTo>
                    <a:pt x="225" y="297"/>
                    <a:pt x="225" y="297"/>
                    <a:pt x="225" y="297"/>
                  </a:cubicBezTo>
                  <a:cubicBezTo>
                    <a:pt x="225" y="297"/>
                    <a:pt x="225" y="297"/>
                    <a:pt x="225" y="297"/>
                  </a:cubicBezTo>
                  <a:cubicBezTo>
                    <a:pt x="225" y="297"/>
                    <a:pt x="225" y="297"/>
                    <a:pt x="225" y="297"/>
                  </a:cubicBezTo>
                  <a:cubicBezTo>
                    <a:pt x="225" y="296"/>
                    <a:pt x="225" y="296"/>
                    <a:pt x="225" y="296"/>
                  </a:cubicBezTo>
                  <a:cubicBezTo>
                    <a:pt x="224" y="296"/>
                    <a:pt x="224" y="296"/>
                    <a:pt x="224" y="296"/>
                  </a:cubicBezTo>
                  <a:cubicBezTo>
                    <a:pt x="224" y="295"/>
                    <a:pt x="224" y="295"/>
                    <a:pt x="224" y="295"/>
                  </a:cubicBezTo>
                  <a:cubicBezTo>
                    <a:pt x="224" y="295"/>
                    <a:pt x="224" y="295"/>
                    <a:pt x="224" y="295"/>
                  </a:cubicBezTo>
                  <a:cubicBezTo>
                    <a:pt x="225" y="294"/>
                    <a:pt x="225" y="294"/>
                    <a:pt x="225" y="294"/>
                  </a:cubicBezTo>
                  <a:cubicBezTo>
                    <a:pt x="225" y="294"/>
                    <a:pt x="225" y="294"/>
                    <a:pt x="225" y="294"/>
                  </a:cubicBezTo>
                  <a:cubicBezTo>
                    <a:pt x="225" y="294"/>
                    <a:pt x="225" y="294"/>
                    <a:pt x="225" y="294"/>
                  </a:cubicBezTo>
                  <a:cubicBezTo>
                    <a:pt x="225" y="294"/>
                    <a:pt x="225" y="294"/>
                    <a:pt x="225" y="294"/>
                  </a:cubicBezTo>
                  <a:cubicBezTo>
                    <a:pt x="225" y="293"/>
                    <a:pt x="225" y="293"/>
                    <a:pt x="225" y="293"/>
                  </a:cubicBezTo>
                  <a:cubicBezTo>
                    <a:pt x="226" y="293"/>
                    <a:pt x="226" y="293"/>
                    <a:pt x="226" y="293"/>
                  </a:cubicBezTo>
                  <a:cubicBezTo>
                    <a:pt x="226" y="293"/>
                    <a:pt x="226" y="293"/>
                    <a:pt x="226" y="293"/>
                  </a:cubicBezTo>
                  <a:cubicBezTo>
                    <a:pt x="226" y="294"/>
                    <a:pt x="226" y="294"/>
                    <a:pt x="226" y="294"/>
                  </a:cubicBezTo>
                  <a:cubicBezTo>
                    <a:pt x="226" y="294"/>
                    <a:pt x="226" y="294"/>
                    <a:pt x="226" y="294"/>
                  </a:cubicBezTo>
                  <a:cubicBezTo>
                    <a:pt x="226" y="294"/>
                    <a:pt x="226" y="294"/>
                    <a:pt x="226" y="294"/>
                  </a:cubicBezTo>
                  <a:cubicBezTo>
                    <a:pt x="225" y="294"/>
                    <a:pt x="225" y="294"/>
                    <a:pt x="225" y="294"/>
                  </a:cubicBezTo>
                  <a:cubicBezTo>
                    <a:pt x="225" y="295"/>
                    <a:pt x="225" y="295"/>
                    <a:pt x="225" y="295"/>
                  </a:cubicBezTo>
                  <a:cubicBezTo>
                    <a:pt x="225" y="295"/>
                    <a:pt x="225" y="295"/>
                    <a:pt x="225" y="295"/>
                  </a:cubicBezTo>
                  <a:cubicBezTo>
                    <a:pt x="226" y="296"/>
                    <a:pt x="226" y="296"/>
                    <a:pt x="226" y="296"/>
                  </a:cubicBezTo>
                  <a:cubicBezTo>
                    <a:pt x="226" y="296"/>
                    <a:pt x="226" y="296"/>
                    <a:pt x="226" y="296"/>
                  </a:cubicBezTo>
                  <a:cubicBezTo>
                    <a:pt x="227" y="296"/>
                    <a:pt x="227" y="296"/>
                    <a:pt x="227" y="296"/>
                  </a:cubicBezTo>
                  <a:cubicBezTo>
                    <a:pt x="227" y="297"/>
                    <a:pt x="227" y="297"/>
                    <a:pt x="227" y="297"/>
                  </a:cubicBezTo>
                  <a:cubicBezTo>
                    <a:pt x="227" y="297"/>
                    <a:pt x="227" y="297"/>
                    <a:pt x="227" y="297"/>
                  </a:cubicBezTo>
                  <a:cubicBezTo>
                    <a:pt x="227" y="297"/>
                    <a:pt x="227" y="297"/>
                    <a:pt x="227" y="297"/>
                  </a:cubicBezTo>
                  <a:cubicBezTo>
                    <a:pt x="228" y="297"/>
                    <a:pt x="228" y="297"/>
                    <a:pt x="228" y="297"/>
                  </a:cubicBezTo>
                  <a:cubicBezTo>
                    <a:pt x="228" y="296"/>
                    <a:pt x="228" y="296"/>
                    <a:pt x="228" y="296"/>
                  </a:cubicBezTo>
                  <a:cubicBezTo>
                    <a:pt x="228" y="296"/>
                    <a:pt x="228" y="296"/>
                    <a:pt x="228" y="296"/>
                  </a:cubicBezTo>
                  <a:cubicBezTo>
                    <a:pt x="228" y="296"/>
                    <a:pt x="228" y="296"/>
                    <a:pt x="228" y="296"/>
                  </a:cubicBezTo>
                  <a:cubicBezTo>
                    <a:pt x="228" y="295"/>
                    <a:pt x="228" y="295"/>
                    <a:pt x="228" y="295"/>
                  </a:cubicBezTo>
                  <a:cubicBezTo>
                    <a:pt x="228" y="295"/>
                    <a:pt x="228" y="295"/>
                    <a:pt x="228" y="295"/>
                  </a:cubicBezTo>
                  <a:cubicBezTo>
                    <a:pt x="228" y="295"/>
                    <a:pt x="228" y="295"/>
                    <a:pt x="228" y="295"/>
                  </a:cubicBezTo>
                  <a:cubicBezTo>
                    <a:pt x="228" y="295"/>
                    <a:pt x="228" y="295"/>
                    <a:pt x="228" y="295"/>
                  </a:cubicBezTo>
                  <a:cubicBezTo>
                    <a:pt x="229" y="294"/>
                    <a:pt x="229" y="294"/>
                    <a:pt x="229" y="294"/>
                  </a:cubicBezTo>
                  <a:cubicBezTo>
                    <a:pt x="229" y="294"/>
                    <a:pt x="229" y="294"/>
                    <a:pt x="229" y="294"/>
                  </a:cubicBezTo>
                  <a:cubicBezTo>
                    <a:pt x="229" y="294"/>
                    <a:pt x="229" y="294"/>
                    <a:pt x="229" y="294"/>
                  </a:cubicBezTo>
                  <a:cubicBezTo>
                    <a:pt x="229" y="293"/>
                    <a:pt x="229" y="293"/>
                    <a:pt x="229" y="293"/>
                  </a:cubicBezTo>
                  <a:cubicBezTo>
                    <a:pt x="229" y="293"/>
                    <a:pt x="229" y="293"/>
                    <a:pt x="229" y="293"/>
                  </a:cubicBezTo>
                  <a:cubicBezTo>
                    <a:pt x="228" y="292"/>
                    <a:pt x="228" y="292"/>
                    <a:pt x="228" y="292"/>
                  </a:cubicBezTo>
                  <a:cubicBezTo>
                    <a:pt x="228" y="293"/>
                    <a:pt x="228" y="293"/>
                    <a:pt x="228" y="293"/>
                  </a:cubicBezTo>
                  <a:cubicBezTo>
                    <a:pt x="228" y="292"/>
                    <a:pt x="228" y="292"/>
                    <a:pt x="228" y="292"/>
                  </a:cubicBezTo>
                  <a:cubicBezTo>
                    <a:pt x="228" y="292"/>
                    <a:pt x="228" y="292"/>
                    <a:pt x="228" y="292"/>
                  </a:cubicBezTo>
                  <a:cubicBezTo>
                    <a:pt x="228" y="292"/>
                    <a:pt x="228" y="292"/>
                    <a:pt x="228" y="292"/>
                  </a:cubicBezTo>
                  <a:cubicBezTo>
                    <a:pt x="226" y="291"/>
                    <a:pt x="226" y="291"/>
                    <a:pt x="226" y="291"/>
                  </a:cubicBezTo>
                  <a:cubicBezTo>
                    <a:pt x="226" y="291"/>
                    <a:pt x="226" y="291"/>
                    <a:pt x="226" y="291"/>
                  </a:cubicBezTo>
                  <a:cubicBezTo>
                    <a:pt x="225" y="292"/>
                    <a:pt x="225" y="292"/>
                    <a:pt x="225" y="292"/>
                  </a:cubicBezTo>
                  <a:cubicBezTo>
                    <a:pt x="225" y="292"/>
                    <a:pt x="225" y="292"/>
                    <a:pt x="225" y="292"/>
                  </a:cubicBezTo>
                  <a:cubicBezTo>
                    <a:pt x="225" y="293"/>
                    <a:pt x="225" y="293"/>
                    <a:pt x="225" y="293"/>
                  </a:cubicBezTo>
                  <a:cubicBezTo>
                    <a:pt x="225" y="293"/>
                    <a:pt x="225" y="293"/>
                    <a:pt x="225" y="293"/>
                  </a:cubicBezTo>
                  <a:close/>
                  <a:moveTo>
                    <a:pt x="162" y="309"/>
                  </a:moveTo>
                  <a:cubicBezTo>
                    <a:pt x="162" y="309"/>
                    <a:pt x="162" y="309"/>
                    <a:pt x="162" y="309"/>
                  </a:cubicBezTo>
                  <a:cubicBezTo>
                    <a:pt x="163" y="310"/>
                    <a:pt x="163" y="310"/>
                    <a:pt x="163" y="310"/>
                  </a:cubicBezTo>
                  <a:cubicBezTo>
                    <a:pt x="164" y="310"/>
                    <a:pt x="164" y="310"/>
                    <a:pt x="164" y="310"/>
                  </a:cubicBezTo>
                  <a:cubicBezTo>
                    <a:pt x="164" y="310"/>
                    <a:pt x="164" y="310"/>
                    <a:pt x="164" y="310"/>
                  </a:cubicBezTo>
                  <a:cubicBezTo>
                    <a:pt x="165" y="310"/>
                    <a:pt x="165" y="310"/>
                    <a:pt x="165" y="310"/>
                  </a:cubicBezTo>
                  <a:cubicBezTo>
                    <a:pt x="165" y="310"/>
                    <a:pt x="165" y="310"/>
                    <a:pt x="165" y="310"/>
                  </a:cubicBezTo>
                  <a:cubicBezTo>
                    <a:pt x="167" y="309"/>
                    <a:pt x="167" y="309"/>
                    <a:pt x="167" y="309"/>
                  </a:cubicBezTo>
                  <a:cubicBezTo>
                    <a:pt x="168" y="308"/>
                    <a:pt x="168" y="308"/>
                    <a:pt x="168" y="308"/>
                  </a:cubicBezTo>
                  <a:cubicBezTo>
                    <a:pt x="169" y="307"/>
                    <a:pt x="169" y="307"/>
                    <a:pt x="169" y="307"/>
                  </a:cubicBezTo>
                  <a:cubicBezTo>
                    <a:pt x="170" y="306"/>
                    <a:pt x="170" y="306"/>
                    <a:pt x="170" y="306"/>
                  </a:cubicBezTo>
                  <a:cubicBezTo>
                    <a:pt x="170" y="306"/>
                    <a:pt x="170" y="306"/>
                    <a:pt x="170" y="306"/>
                  </a:cubicBezTo>
                  <a:cubicBezTo>
                    <a:pt x="170" y="306"/>
                    <a:pt x="170" y="306"/>
                    <a:pt x="170" y="306"/>
                  </a:cubicBezTo>
                  <a:cubicBezTo>
                    <a:pt x="169" y="305"/>
                    <a:pt x="169" y="305"/>
                    <a:pt x="169" y="305"/>
                  </a:cubicBezTo>
                  <a:cubicBezTo>
                    <a:pt x="169" y="305"/>
                    <a:pt x="169" y="305"/>
                    <a:pt x="169" y="305"/>
                  </a:cubicBezTo>
                  <a:cubicBezTo>
                    <a:pt x="169" y="305"/>
                    <a:pt x="169" y="305"/>
                    <a:pt x="169" y="305"/>
                  </a:cubicBezTo>
                  <a:cubicBezTo>
                    <a:pt x="169" y="305"/>
                    <a:pt x="169" y="305"/>
                    <a:pt x="169" y="305"/>
                  </a:cubicBezTo>
                  <a:cubicBezTo>
                    <a:pt x="169" y="305"/>
                    <a:pt x="169" y="305"/>
                    <a:pt x="169" y="305"/>
                  </a:cubicBezTo>
                  <a:cubicBezTo>
                    <a:pt x="169" y="304"/>
                    <a:pt x="169" y="304"/>
                    <a:pt x="169" y="304"/>
                  </a:cubicBezTo>
                  <a:cubicBezTo>
                    <a:pt x="169" y="304"/>
                    <a:pt x="169" y="304"/>
                    <a:pt x="169" y="304"/>
                  </a:cubicBezTo>
                  <a:cubicBezTo>
                    <a:pt x="169" y="304"/>
                    <a:pt x="169" y="304"/>
                    <a:pt x="169" y="304"/>
                  </a:cubicBezTo>
                  <a:cubicBezTo>
                    <a:pt x="169" y="302"/>
                    <a:pt x="169" y="302"/>
                    <a:pt x="169" y="302"/>
                  </a:cubicBezTo>
                  <a:cubicBezTo>
                    <a:pt x="168" y="301"/>
                    <a:pt x="168" y="301"/>
                    <a:pt x="168" y="301"/>
                  </a:cubicBezTo>
                  <a:cubicBezTo>
                    <a:pt x="168" y="300"/>
                    <a:pt x="168" y="300"/>
                    <a:pt x="168" y="300"/>
                  </a:cubicBezTo>
                  <a:cubicBezTo>
                    <a:pt x="168" y="300"/>
                    <a:pt x="168" y="300"/>
                    <a:pt x="168" y="300"/>
                  </a:cubicBezTo>
                  <a:cubicBezTo>
                    <a:pt x="168" y="300"/>
                    <a:pt x="168" y="300"/>
                    <a:pt x="168" y="300"/>
                  </a:cubicBezTo>
                  <a:cubicBezTo>
                    <a:pt x="167" y="299"/>
                    <a:pt x="167" y="299"/>
                    <a:pt x="167" y="299"/>
                  </a:cubicBezTo>
                  <a:cubicBezTo>
                    <a:pt x="167" y="298"/>
                    <a:pt x="167" y="298"/>
                    <a:pt x="167" y="298"/>
                  </a:cubicBezTo>
                  <a:cubicBezTo>
                    <a:pt x="166" y="298"/>
                    <a:pt x="166" y="298"/>
                    <a:pt x="166" y="298"/>
                  </a:cubicBezTo>
                  <a:cubicBezTo>
                    <a:pt x="166" y="298"/>
                    <a:pt x="166" y="298"/>
                    <a:pt x="166" y="298"/>
                  </a:cubicBezTo>
                  <a:cubicBezTo>
                    <a:pt x="164" y="298"/>
                    <a:pt x="164" y="298"/>
                    <a:pt x="164" y="298"/>
                  </a:cubicBezTo>
                  <a:cubicBezTo>
                    <a:pt x="163" y="298"/>
                    <a:pt x="163" y="298"/>
                    <a:pt x="163" y="298"/>
                  </a:cubicBezTo>
                  <a:cubicBezTo>
                    <a:pt x="161" y="300"/>
                    <a:pt x="161" y="300"/>
                    <a:pt x="161" y="300"/>
                  </a:cubicBezTo>
                  <a:cubicBezTo>
                    <a:pt x="161" y="301"/>
                    <a:pt x="161" y="301"/>
                    <a:pt x="161" y="301"/>
                  </a:cubicBezTo>
                  <a:cubicBezTo>
                    <a:pt x="161" y="301"/>
                    <a:pt x="161" y="301"/>
                    <a:pt x="161" y="301"/>
                  </a:cubicBezTo>
                  <a:cubicBezTo>
                    <a:pt x="161" y="301"/>
                    <a:pt x="161" y="301"/>
                    <a:pt x="161" y="301"/>
                  </a:cubicBezTo>
                  <a:cubicBezTo>
                    <a:pt x="161" y="302"/>
                    <a:pt x="161" y="302"/>
                    <a:pt x="161" y="302"/>
                  </a:cubicBezTo>
                  <a:cubicBezTo>
                    <a:pt x="161" y="302"/>
                    <a:pt x="161" y="302"/>
                    <a:pt x="161" y="302"/>
                  </a:cubicBezTo>
                  <a:cubicBezTo>
                    <a:pt x="161" y="302"/>
                    <a:pt x="161" y="302"/>
                    <a:pt x="161" y="302"/>
                  </a:cubicBezTo>
                  <a:cubicBezTo>
                    <a:pt x="161" y="302"/>
                    <a:pt x="161" y="302"/>
                    <a:pt x="161" y="302"/>
                  </a:cubicBezTo>
                  <a:cubicBezTo>
                    <a:pt x="161" y="302"/>
                    <a:pt x="161" y="302"/>
                    <a:pt x="161" y="302"/>
                  </a:cubicBezTo>
                  <a:cubicBezTo>
                    <a:pt x="161" y="303"/>
                    <a:pt x="161" y="303"/>
                    <a:pt x="161" y="303"/>
                  </a:cubicBezTo>
                  <a:cubicBezTo>
                    <a:pt x="161" y="303"/>
                    <a:pt x="161" y="303"/>
                    <a:pt x="161" y="303"/>
                  </a:cubicBezTo>
                  <a:cubicBezTo>
                    <a:pt x="161" y="303"/>
                    <a:pt x="161" y="303"/>
                    <a:pt x="161" y="303"/>
                  </a:cubicBezTo>
                  <a:cubicBezTo>
                    <a:pt x="161" y="303"/>
                    <a:pt x="161" y="303"/>
                    <a:pt x="161" y="303"/>
                  </a:cubicBezTo>
                  <a:cubicBezTo>
                    <a:pt x="161" y="303"/>
                    <a:pt x="161" y="303"/>
                    <a:pt x="161" y="303"/>
                  </a:cubicBezTo>
                  <a:cubicBezTo>
                    <a:pt x="161" y="303"/>
                    <a:pt x="161" y="303"/>
                    <a:pt x="161" y="303"/>
                  </a:cubicBezTo>
                  <a:cubicBezTo>
                    <a:pt x="161" y="303"/>
                    <a:pt x="161" y="303"/>
                    <a:pt x="161" y="303"/>
                  </a:cubicBezTo>
                  <a:cubicBezTo>
                    <a:pt x="161" y="303"/>
                    <a:pt x="161" y="303"/>
                    <a:pt x="161" y="303"/>
                  </a:cubicBezTo>
                  <a:cubicBezTo>
                    <a:pt x="161" y="304"/>
                    <a:pt x="161" y="304"/>
                    <a:pt x="161" y="304"/>
                  </a:cubicBezTo>
                  <a:cubicBezTo>
                    <a:pt x="161" y="304"/>
                    <a:pt x="161" y="304"/>
                    <a:pt x="161" y="304"/>
                  </a:cubicBezTo>
                  <a:cubicBezTo>
                    <a:pt x="161" y="304"/>
                    <a:pt x="161" y="304"/>
                    <a:pt x="161" y="304"/>
                  </a:cubicBezTo>
                  <a:cubicBezTo>
                    <a:pt x="160" y="304"/>
                    <a:pt x="160" y="304"/>
                    <a:pt x="160" y="304"/>
                  </a:cubicBezTo>
                  <a:cubicBezTo>
                    <a:pt x="160" y="305"/>
                    <a:pt x="160" y="305"/>
                    <a:pt x="160" y="305"/>
                  </a:cubicBezTo>
                  <a:cubicBezTo>
                    <a:pt x="160" y="305"/>
                    <a:pt x="160" y="305"/>
                    <a:pt x="160" y="305"/>
                  </a:cubicBezTo>
                  <a:cubicBezTo>
                    <a:pt x="160" y="305"/>
                    <a:pt x="160" y="305"/>
                    <a:pt x="160" y="305"/>
                  </a:cubicBezTo>
                  <a:cubicBezTo>
                    <a:pt x="159" y="306"/>
                    <a:pt x="159" y="306"/>
                    <a:pt x="159" y="306"/>
                  </a:cubicBezTo>
                  <a:cubicBezTo>
                    <a:pt x="159" y="306"/>
                    <a:pt x="159" y="306"/>
                    <a:pt x="159" y="306"/>
                  </a:cubicBezTo>
                  <a:cubicBezTo>
                    <a:pt x="159" y="307"/>
                    <a:pt x="159" y="307"/>
                    <a:pt x="159" y="307"/>
                  </a:cubicBezTo>
                  <a:cubicBezTo>
                    <a:pt x="160" y="308"/>
                    <a:pt x="160" y="308"/>
                    <a:pt x="160" y="308"/>
                  </a:cubicBezTo>
                  <a:cubicBezTo>
                    <a:pt x="161" y="309"/>
                    <a:pt x="161" y="309"/>
                    <a:pt x="161" y="309"/>
                  </a:cubicBezTo>
                  <a:lnTo>
                    <a:pt x="162" y="309"/>
                  </a:lnTo>
                  <a:close/>
                  <a:moveTo>
                    <a:pt x="160" y="356"/>
                  </a:moveTo>
                  <a:cubicBezTo>
                    <a:pt x="160" y="356"/>
                    <a:pt x="160" y="356"/>
                    <a:pt x="160" y="356"/>
                  </a:cubicBezTo>
                  <a:cubicBezTo>
                    <a:pt x="160" y="355"/>
                    <a:pt x="160" y="355"/>
                    <a:pt x="160" y="355"/>
                  </a:cubicBezTo>
                  <a:cubicBezTo>
                    <a:pt x="161" y="355"/>
                    <a:pt x="161" y="355"/>
                    <a:pt x="161" y="355"/>
                  </a:cubicBezTo>
                  <a:cubicBezTo>
                    <a:pt x="161" y="355"/>
                    <a:pt x="161" y="355"/>
                    <a:pt x="161" y="355"/>
                  </a:cubicBezTo>
                  <a:cubicBezTo>
                    <a:pt x="161" y="354"/>
                    <a:pt x="161" y="354"/>
                    <a:pt x="161" y="354"/>
                  </a:cubicBezTo>
                  <a:cubicBezTo>
                    <a:pt x="161" y="353"/>
                    <a:pt x="161" y="353"/>
                    <a:pt x="161" y="353"/>
                  </a:cubicBezTo>
                  <a:cubicBezTo>
                    <a:pt x="160" y="353"/>
                    <a:pt x="160" y="353"/>
                    <a:pt x="160" y="353"/>
                  </a:cubicBezTo>
                  <a:cubicBezTo>
                    <a:pt x="159" y="352"/>
                    <a:pt x="159" y="352"/>
                    <a:pt x="159" y="352"/>
                  </a:cubicBezTo>
                  <a:cubicBezTo>
                    <a:pt x="158" y="351"/>
                    <a:pt x="158" y="351"/>
                    <a:pt x="158" y="351"/>
                  </a:cubicBezTo>
                  <a:cubicBezTo>
                    <a:pt x="158" y="351"/>
                    <a:pt x="158" y="351"/>
                    <a:pt x="158" y="351"/>
                  </a:cubicBezTo>
                  <a:cubicBezTo>
                    <a:pt x="158" y="350"/>
                    <a:pt x="158" y="350"/>
                    <a:pt x="158" y="350"/>
                  </a:cubicBezTo>
                  <a:cubicBezTo>
                    <a:pt x="157" y="349"/>
                    <a:pt x="157" y="349"/>
                    <a:pt x="157" y="349"/>
                  </a:cubicBezTo>
                  <a:cubicBezTo>
                    <a:pt x="156" y="348"/>
                    <a:pt x="156" y="348"/>
                    <a:pt x="156" y="348"/>
                  </a:cubicBezTo>
                  <a:cubicBezTo>
                    <a:pt x="156" y="348"/>
                    <a:pt x="156" y="348"/>
                    <a:pt x="156" y="348"/>
                  </a:cubicBezTo>
                  <a:cubicBezTo>
                    <a:pt x="156" y="348"/>
                    <a:pt x="156" y="348"/>
                    <a:pt x="156" y="348"/>
                  </a:cubicBezTo>
                  <a:cubicBezTo>
                    <a:pt x="155" y="348"/>
                    <a:pt x="155" y="348"/>
                    <a:pt x="155" y="348"/>
                  </a:cubicBezTo>
                  <a:cubicBezTo>
                    <a:pt x="154" y="347"/>
                    <a:pt x="154" y="347"/>
                    <a:pt x="154" y="347"/>
                  </a:cubicBezTo>
                  <a:cubicBezTo>
                    <a:pt x="152" y="347"/>
                    <a:pt x="152" y="347"/>
                    <a:pt x="152" y="347"/>
                  </a:cubicBezTo>
                  <a:cubicBezTo>
                    <a:pt x="151" y="348"/>
                    <a:pt x="151" y="348"/>
                    <a:pt x="151" y="348"/>
                  </a:cubicBezTo>
                  <a:cubicBezTo>
                    <a:pt x="148" y="348"/>
                    <a:pt x="146" y="348"/>
                    <a:pt x="144" y="348"/>
                  </a:cubicBezTo>
                  <a:cubicBezTo>
                    <a:pt x="143" y="349"/>
                    <a:pt x="143" y="349"/>
                    <a:pt x="143" y="349"/>
                  </a:cubicBezTo>
                  <a:cubicBezTo>
                    <a:pt x="142" y="350"/>
                    <a:pt x="142" y="350"/>
                    <a:pt x="142" y="350"/>
                  </a:cubicBezTo>
                  <a:cubicBezTo>
                    <a:pt x="141" y="352"/>
                    <a:pt x="141" y="352"/>
                    <a:pt x="141" y="352"/>
                  </a:cubicBezTo>
                  <a:cubicBezTo>
                    <a:pt x="141" y="352"/>
                    <a:pt x="141" y="352"/>
                    <a:pt x="141" y="352"/>
                  </a:cubicBezTo>
                  <a:cubicBezTo>
                    <a:pt x="141" y="353"/>
                    <a:pt x="141" y="353"/>
                    <a:pt x="141" y="353"/>
                  </a:cubicBezTo>
                  <a:cubicBezTo>
                    <a:pt x="141" y="353"/>
                    <a:pt x="141" y="353"/>
                    <a:pt x="141" y="353"/>
                  </a:cubicBezTo>
                  <a:cubicBezTo>
                    <a:pt x="140" y="353"/>
                    <a:pt x="140" y="353"/>
                    <a:pt x="140" y="353"/>
                  </a:cubicBezTo>
                  <a:cubicBezTo>
                    <a:pt x="140" y="354"/>
                    <a:pt x="140" y="354"/>
                    <a:pt x="140" y="354"/>
                  </a:cubicBezTo>
                  <a:cubicBezTo>
                    <a:pt x="140" y="354"/>
                    <a:pt x="140" y="354"/>
                    <a:pt x="140" y="354"/>
                  </a:cubicBezTo>
                  <a:cubicBezTo>
                    <a:pt x="140" y="355"/>
                    <a:pt x="140" y="355"/>
                    <a:pt x="140" y="355"/>
                  </a:cubicBezTo>
                  <a:cubicBezTo>
                    <a:pt x="140" y="355"/>
                    <a:pt x="140" y="355"/>
                    <a:pt x="140" y="355"/>
                  </a:cubicBezTo>
                  <a:cubicBezTo>
                    <a:pt x="142" y="355"/>
                    <a:pt x="142" y="355"/>
                    <a:pt x="142" y="355"/>
                  </a:cubicBezTo>
                  <a:cubicBezTo>
                    <a:pt x="142" y="356"/>
                    <a:pt x="142" y="356"/>
                    <a:pt x="142" y="356"/>
                  </a:cubicBezTo>
                  <a:cubicBezTo>
                    <a:pt x="143" y="356"/>
                    <a:pt x="143" y="356"/>
                    <a:pt x="143" y="356"/>
                  </a:cubicBezTo>
                  <a:cubicBezTo>
                    <a:pt x="143" y="357"/>
                    <a:pt x="143" y="357"/>
                    <a:pt x="143" y="357"/>
                  </a:cubicBezTo>
                  <a:cubicBezTo>
                    <a:pt x="144" y="357"/>
                    <a:pt x="144" y="357"/>
                    <a:pt x="144" y="357"/>
                  </a:cubicBezTo>
                  <a:cubicBezTo>
                    <a:pt x="144" y="357"/>
                    <a:pt x="144" y="357"/>
                    <a:pt x="144" y="357"/>
                  </a:cubicBezTo>
                  <a:cubicBezTo>
                    <a:pt x="144" y="358"/>
                    <a:pt x="144" y="358"/>
                    <a:pt x="144" y="358"/>
                  </a:cubicBezTo>
                  <a:cubicBezTo>
                    <a:pt x="144" y="358"/>
                    <a:pt x="144" y="358"/>
                    <a:pt x="144" y="358"/>
                  </a:cubicBezTo>
                  <a:cubicBezTo>
                    <a:pt x="145" y="358"/>
                    <a:pt x="145" y="358"/>
                    <a:pt x="145" y="358"/>
                  </a:cubicBezTo>
                  <a:cubicBezTo>
                    <a:pt x="145" y="358"/>
                    <a:pt x="145" y="358"/>
                    <a:pt x="145" y="358"/>
                  </a:cubicBezTo>
                  <a:cubicBezTo>
                    <a:pt x="145" y="358"/>
                    <a:pt x="145" y="358"/>
                    <a:pt x="145" y="358"/>
                  </a:cubicBezTo>
                  <a:cubicBezTo>
                    <a:pt x="145" y="359"/>
                    <a:pt x="145" y="359"/>
                    <a:pt x="145" y="359"/>
                  </a:cubicBezTo>
                  <a:cubicBezTo>
                    <a:pt x="145" y="359"/>
                    <a:pt x="145" y="359"/>
                    <a:pt x="145" y="359"/>
                  </a:cubicBezTo>
                  <a:cubicBezTo>
                    <a:pt x="147" y="361"/>
                    <a:pt x="147" y="361"/>
                    <a:pt x="147" y="361"/>
                  </a:cubicBezTo>
                  <a:cubicBezTo>
                    <a:pt x="147" y="361"/>
                    <a:pt x="147" y="361"/>
                    <a:pt x="147" y="361"/>
                  </a:cubicBezTo>
                  <a:cubicBezTo>
                    <a:pt x="146" y="361"/>
                    <a:pt x="146" y="361"/>
                    <a:pt x="146" y="361"/>
                  </a:cubicBezTo>
                  <a:cubicBezTo>
                    <a:pt x="146" y="361"/>
                    <a:pt x="146" y="361"/>
                    <a:pt x="146" y="361"/>
                  </a:cubicBezTo>
                  <a:cubicBezTo>
                    <a:pt x="146" y="361"/>
                    <a:pt x="146" y="361"/>
                    <a:pt x="146" y="361"/>
                  </a:cubicBezTo>
                  <a:cubicBezTo>
                    <a:pt x="146" y="362"/>
                    <a:pt x="146" y="362"/>
                    <a:pt x="146" y="362"/>
                  </a:cubicBezTo>
                  <a:cubicBezTo>
                    <a:pt x="147" y="362"/>
                    <a:pt x="147" y="362"/>
                    <a:pt x="147" y="362"/>
                  </a:cubicBezTo>
                  <a:cubicBezTo>
                    <a:pt x="147" y="363"/>
                    <a:pt x="147" y="363"/>
                    <a:pt x="147" y="363"/>
                  </a:cubicBezTo>
                  <a:cubicBezTo>
                    <a:pt x="147" y="363"/>
                    <a:pt x="147" y="363"/>
                    <a:pt x="147" y="363"/>
                  </a:cubicBezTo>
                  <a:cubicBezTo>
                    <a:pt x="147" y="363"/>
                    <a:pt x="147" y="363"/>
                    <a:pt x="147" y="363"/>
                  </a:cubicBezTo>
                  <a:cubicBezTo>
                    <a:pt x="147" y="363"/>
                    <a:pt x="147" y="363"/>
                    <a:pt x="147" y="363"/>
                  </a:cubicBezTo>
                  <a:cubicBezTo>
                    <a:pt x="147" y="363"/>
                    <a:pt x="147" y="363"/>
                    <a:pt x="147" y="363"/>
                  </a:cubicBezTo>
                  <a:cubicBezTo>
                    <a:pt x="147" y="364"/>
                    <a:pt x="147" y="364"/>
                    <a:pt x="147" y="364"/>
                  </a:cubicBezTo>
                  <a:cubicBezTo>
                    <a:pt x="148" y="365"/>
                    <a:pt x="148" y="365"/>
                    <a:pt x="148" y="365"/>
                  </a:cubicBezTo>
                  <a:cubicBezTo>
                    <a:pt x="148" y="365"/>
                    <a:pt x="148" y="365"/>
                    <a:pt x="148" y="365"/>
                  </a:cubicBezTo>
                  <a:cubicBezTo>
                    <a:pt x="148" y="365"/>
                    <a:pt x="148" y="365"/>
                    <a:pt x="148" y="365"/>
                  </a:cubicBezTo>
                  <a:cubicBezTo>
                    <a:pt x="148" y="364"/>
                    <a:pt x="148" y="364"/>
                    <a:pt x="148" y="364"/>
                  </a:cubicBezTo>
                  <a:cubicBezTo>
                    <a:pt x="149" y="365"/>
                    <a:pt x="149" y="365"/>
                    <a:pt x="149" y="365"/>
                  </a:cubicBezTo>
                  <a:cubicBezTo>
                    <a:pt x="148" y="365"/>
                    <a:pt x="148" y="365"/>
                    <a:pt x="148" y="365"/>
                  </a:cubicBezTo>
                  <a:cubicBezTo>
                    <a:pt x="148" y="365"/>
                    <a:pt x="148" y="365"/>
                    <a:pt x="148" y="365"/>
                  </a:cubicBezTo>
                  <a:cubicBezTo>
                    <a:pt x="148" y="365"/>
                    <a:pt x="148" y="365"/>
                    <a:pt x="148" y="365"/>
                  </a:cubicBezTo>
                  <a:cubicBezTo>
                    <a:pt x="149" y="366"/>
                    <a:pt x="149" y="366"/>
                    <a:pt x="149" y="366"/>
                  </a:cubicBezTo>
                  <a:cubicBezTo>
                    <a:pt x="149" y="366"/>
                    <a:pt x="149" y="366"/>
                    <a:pt x="149" y="366"/>
                  </a:cubicBezTo>
                  <a:cubicBezTo>
                    <a:pt x="149" y="366"/>
                    <a:pt x="149" y="366"/>
                    <a:pt x="149" y="366"/>
                  </a:cubicBezTo>
                  <a:cubicBezTo>
                    <a:pt x="149" y="366"/>
                    <a:pt x="149" y="366"/>
                    <a:pt x="149" y="366"/>
                  </a:cubicBezTo>
                  <a:cubicBezTo>
                    <a:pt x="149" y="367"/>
                    <a:pt x="149" y="367"/>
                    <a:pt x="149" y="367"/>
                  </a:cubicBezTo>
                  <a:cubicBezTo>
                    <a:pt x="150" y="368"/>
                    <a:pt x="150" y="368"/>
                    <a:pt x="150" y="368"/>
                  </a:cubicBezTo>
                  <a:cubicBezTo>
                    <a:pt x="152" y="371"/>
                    <a:pt x="152" y="371"/>
                    <a:pt x="152" y="371"/>
                  </a:cubicBezTo>
                  <a:cubicBezTo>
                    <a:pt x="152" y="371"/>
                    <a:pt x="152" y="371"/>
                    <a:pt x="152" y="371"/>
                  </a:cubicBezTo>
                  <a:cubicBezTo>
                    <a:pt x="152" y="371"/>
                    <a:pt x="152" y="371"/>
                    <a:pt x="152" y="371"/>
                  </a:cubicBezTo>
                  <a:cubicBezTo>
                    <a:pt x="152" y="372"/>
                    <a:pt x="152" y="372"/>
                    <a:pt x="152" y="372"/>
                  </a:cubicBezTo>
                  <a:cubicBezTo>
                    <a:pt x="152" y="372"/>
                    <a:pt x="152" y="372"/>
                    <a:pt x="152" y="372"/>
                  </a:cubicBezTo>
                  <a:cubicBezTo>
                    <a:pt x="152" y="372"/>
                    <a:pt x="152" y="372"/>
                    <a:pt x="152" y="372"/>
                  </a:cubicBezTo>
                  <a:cubicBezTo>
                    <a:pt x="152" y="373"/>
                    <a:pt x="152" y="373"/>
                    <a:pt x="152" y="373"/>
                  </a:cubicBezTo>
                  <a:cubicBezTo>
                    <a:pt x="152" y="373"/>
                    <a:pt x="152" y="373"/>
                    <a:pt x="152" y="373"/>
                  </a:cubicBezTo>
                  <a:cubicBezTo>
                    <a:pt x="152" y="373"/>
                    <a:pt x="152" y="373"/>
                    <a:pt x="152" y="373"/>
                  </a:cubicBezTo>
                  <a:cubicBezTo>
                    <a:pt x="152" y="373"/>
                    <a:pt x="152" y="373"/>
                    <a:pt x="152" y="373"/>
                  </a:cubicBezTo>
                  <a:cubicBezTo>
                    <a:pt x="153" y="373"/>
                    <a:pt x="153" y="373"/>
                    <a:pt x="153" y="373"/>
                  </a:cubicBezTo>
                  <a:cubicBezTo>
                    <a:pt x="153" y="373"/>
                    <a:pt x="153" y="373"/>
                    <a:pt x="153" y="373"/>
                  </a:cubicBezTo>
                  <a:cubicBezTo>
                    <a:pt x="153" y="373"/>
                    <a:pt x="153" y="373"/>
                    <a:pt x="153" y="373"/>
                  </a:cubicBezTo>
                  <a:cubicBezTo>
                    <a:pt x="153" y="373"/>
                    <a:pt x="153" y="373"/>
                    <a:pt x="153" y="373"/>
                  </a:cubicBezTo>
                  <a:cubicBezTo>
                    <a:pt x="153" y="374"/>
                    <a:pt x="153" y="374"/>
                    <a:pt x="153" y="374"/>
                  </a:cubicBezTo>
                  <a:cubicBezTo>
                    <a:pt x="153" y="374"/>
                    <a:pt x="153" y="374"/>
                    <a:pt x="153" y="374"/>
                  </a:cubicBezTo>
                  <a:cubicBezTo>
                    <a:pt x="153" y="374"/>
                    <a:pt x="153" y="374"/>
                    <a:pt x="153" y="374"/>
                  </a:cubicBezTo>
                  <a:cubicBezTo>
                    <a:pt x="153" y="374"/>
                    <a:pt x="153" y="374"/>
                    <a:pt x="153" y="374"/>
                  </a:cubicBezTo>
                  <a:cubicBezTo>
                    <a:pt x="153" y="374"/>
                    <a:pt x="153" y="374"/>
                    <a:pt x="153" y="374"/>
                  </a:cubicBezTo>
                  <a:cubicBezTo>
                    <a:pt x="154" y="373"/>
                    <a:pt x="154" y="373"/>
                    <a:pt x="154" y="373"/>
                  </a:cubicBezTo>
                  <a:cubicBezTo>
                    <a:pt x="154" y="373"/>
                    <a:pt x="154" y="373"/>
                    <a:pt x="154" y="373"/>
                  </a:cubicBezTo>
                  <a:cubicBezTo>
                    <a:pt x="153" y="373"/>
                    <a:pt x="153" y="373"/>
                    <a:pt x="153" y="373"/>
                  </a:cubicBezTo>
                  <a:cubicBezTo>
                    <a:pt x="153" y="372"/>
                    <a:pt x="153" y="372"/>
                    <a:pt x="153" y="372"/>
                  </a:cubicBezTo>
                  <a:cubicBezTo>
                    <a:pt x="153" y="372"/>
                    <a:pt x="153" y="372"/>
                    <a:pt x="153" y="372"/>
                  </a:cubicBezTo>
                  <a:cubicBezTo>
                    <a:pt x="153" y="371"/>
                    <a:pt x="153" y="371"/>
                    <a:pt x="153" y="371"/>
                  </a:cubicBezTo>
                  <a:cubicBezTo>
                    <a:pt x="153" y="371"/>
                    <a:pt x="153" y="371"/>
                    <a:pt x="153" y="371"/>
                  </a:cubicBezTo>
                  <a:cubicBezTo>
                    <a:pt x="153" y="371"/>
                    <a:pt x="153" y="371"/>
                    <a:pt x="153" y="371"/>
                  </a:cubicBezTo>
                  <a:cubicBezTo>
                    <a:pt x="153" y="371"/>
                    <a:pt x="153" y="371"/>
                    <a:pt x="153" y="371"/>
                  </a:cubicBezTo>
                  <a:cubicBezTo>
                    <a:pt x="153" y="371"/>
                    <a:pt x="153" y="371"/>
                    <a:pt x="153" y="371"/>
                  </a:cubicBezTo>
                  <a:cubicBezTo>
                    <a:pt x="153" y="371"/>
                    <a:pt x="153" y="371"/>
                    <a:pt x="153" y="371"/>
                  </a:cubicBezTo>
                  <a:cubicBezTo>
                    <a:pt x="154" y="371"/>
                    <a:pt x="154" y="371"/>
                    <a:pt x="154" y="371"/>
                  </a:cubicBezTo>
                  <a:cubicBezTo>
                    <a:pt x="154" y="371"/>
                    <a:pt x="154" y="371"/>
                    <a:pt x="154" y="371"/>
                  </a:cubicBezTo>
                  <a:cubicBezTo>
                    <a:pt x="155" y="370"/>
                    <a:pt x="155" y="370"/>
                    <a:pt x="155" y="370"/>
                  </a:cubicBezTo>
                  <a:cubicBezTo>
                    <a:pt x="156" y="369"/>
                    <a:pt x="156" y="369"/>
                    <a:pt x="156" y="369"/>
                  </a:cubicBezTo>
                  <a:cubicBezTo>
                    <a:pt x="156" y="369"/>
                    <a:pt x="156" y="369"/>
                    <a:pt x="156" y="369"/>
                  </a:cubicBezTo>
                  <a:cubicBezTo>
                    <a:pt x="156" y="367"/>
                    <a:pt x="156" y="367"/>
                    <a:pt x="156" y="367"/>
                  </a:cubicBezTo>
                  <a:cubicBezTo>
                    <a:pt x="157" y="367"/>
                    <a:pt x="157" y="367"/>
                    <a:pt x="157" y="367"/>
                  </a:cubicBezTo>
                  <a:cubicBezTo>
                    <a:pt x="157" y="366"/>
                    <a:pt x="157" y="366"/>
                    <a:pt x="157" y="366"/>
                  </a:cubicBezTo>
                  <a:cubicBezTo>
                    <a:pt x="157" y="365"/>
                    <a:pt x="157" y="365"/>
                    <a:pt x="157" y="365"/>
                  </a:cubicBezTo>
                  <a:cubicBezTo>
                    <a:pt x="158" y="365"/>
                    <a:pt x="158" y="365"/>
                    <a:pt x="158" y="365"/>
                  </a:cubicBezTo>
                  <a:cubicBezTo>
                    <a:pt x="158" y="364"/>
                    <a:pt x="158" y="364"/>
                    <a:pt x="158" y="364"/>
                  </a:cubicBezTo>
                  <a:cubicBezTo>
                    <a:pt x="158" y="364"/>
                    <a:pt x="158" y="364"/>
                    <a:pt x="158" y="364"/>
                  </a:cubicBezTo>
                  <a:cubicBezTo>
                    <a:pt x="158" y="363"/>
                    <a:pt x="158" y="363"/>
                    <a:pt x="158" y="363"/>
                  </a:cubicBezTo>
                  <a:cubicBezTo>
                    <a:pt x="159" y="362"/>
                    <a:pt x="159" y="362"/>
                    <a:pt x="159" y="362"/>
                  </a:cubicBezTo>
                  <a:cubicBezTo>
                    <a:pt x="160" y="361"/>
                    <a:pt x="160" y="361"/>
                    <a:pt x="160" y="361"/>
                  </a:cubicBezTo>
                  <a:cubicBezTo>
                    <a:pt x="160" y="360"/>
                    <a:pt x="160" y="360"/>
                    <a:pt x="160" y="360"/>
                  </a:cubicBezTo>
                  <a:cubicBezTo>
                    <a:pt x="160" y="360"/>
                    <a:pt x="160" y="360"/>
                    <a:pt x="160" y="360"/>
                  </a:cubicBezTo>
                  <a:cubicBezTo>
                    <a:pt x="160" y="359"/>
                    <a:pt x="160" y="359"/>
                    <a:pt x="160" y="359"/>
                  </a:cubicBezTo>
                  <a:cubicBezTo>
                    <a:pt x="160" y="359"/>
                    <a:pt x="160" y="359"/>
                    <a:pt x="160" y="359"/>
                  </a:cubicBezTo>
                  <a:cubicBezTo>
                    <a:pt x="160" y="358"/>
                    <a:pt x="160" y="358"/>
                    <a:pt x="160" y="358"/>
                  </a:cubicBezTo>
                  <a:cubicBezTo>
                    <a:pt x="160" y="358"/>
                    <a:pt x="160" y="358"/>
                    <a:pt x="160" y="358"/>
                  </a:cubicBezTo>
                  <a:cubicBezTo>
                    <a:pt x="160" y="358"/>
                    <a:pt x="160" y="358"/>
                    <a:pt x="160" y="358"/>
                  </a:cubicBezTo>
                  <a:cubicBezTo>
                    <a:pt x="160" y="357"/>
                    <a:pt x="160" y="357"/>
                    <a:pt x="160" y="357"/>
                  </a:cubicBezTo>
                  <a:cubicBezTo>
                    <a:pt x="160" y="357"/>
                    <a:pt x="160" y="357"/>
                    <a:pt x="160" y="357"/>
                  </a:cubicBezTo>
                  <a:cubicBezTo>
                    <a:pt x="160" y="356"/>
                    <a:pt x="160" y="356"/>
                    <a:pt x="160" y="356"/>
                  </a:cubicBezTo>
                  <a:close/>
                  <a:moveTo>
                    <a:pt x="169" y="260"/>
                  </a:moveTo>
                  <a:cubicBezTo>
                    <a:pt x="168" y="259"/>
                    <a:pt x="168" y="259"/>
                    <a:pt x="168" y="259"/>
                  </a:cubicBezTo>
                  <a:cubicBezTo>
                    <a:pt x="168" y="259"/>
                    <a:pt x="168" y="259"/>
                    <a:pt x="168" y="259"/>
                  </a:cubicBezTo>
                  <a:cubicBezTo>
                    <a:pt x="166" y="259"/>
                    <a:pt x="166" y="259"/>
                    <a:pt x="166" y="259"/>
                  </a:cubicBezTo>
                  <a:cubicBezTo>
                    <a:pt x="163" y="261"/>
                    <a:pt x="163" y="261"/>
                    <a:pt x="163" y="261"/>
                  </a:cubicBezTo>
                  <a:cubicBezTo>
                    <a:pt x="163" y="261"/>
                    <a:pt x="163" y="261"/>
                    <a:pt x="163" y="261"/>
                  </a:cubicBezTo>
                  <a:cubicBezTo>
                    <a:pt x="163" y="261"/>
                    <a:pt x="163" y="261"/>
                    <a:pt x="163" y="261"/>
                  </a:cubicBezTo>
                  <a:cubicBezTo>
                    <a:pt x="163" y="261"/>
                    <a:pt x="163" y="261"/>
                    <a:pt x="163" y="261"/>
                  </a:cubicBezTo>
                  <a:cubicBezTo>
                    <a:pt x="163" y="262"/>
                    <a:pt x="163" y="262"/>
                    <a:pt x="163" y="262"/>
                  </a:cubicBezTo>
                  <a:cubicBezTo>
                    <a:pt x="163" y="262"/>
                    <a:pt x="163" y="262"/>
                    <a:pt x="163" y="262"/>
                  </a:cubicBezTo>
                  <a:cubicBezTo>
                    <a:pt x="163" y="263"/>
                    <a:pt x="163" y="263"/>
                    <a:pt x="163" y="263"/>
                  </a:cubicBezTo>
                  <a:cubicBezTo>
                    <a:pt x="164" y="263"/>
                    <a:pt x="164" y="263"/>
                    <a:pt x="164" y="263"/>
                  </a:cubicBezTo>
                  <a:cubicBezTo>
                    <a:pt x="164" y="263"/>
                    <a:pt x="164" y="263"/>
                    <a:pt x="164" y="263"/>
                  </a:cubicBezTo>
                  <a:cubicBezTo>
                    <a:pt x="164" y="263"/>
                    <a:pt x="164" y="263"/>
                    <a:pt x="164" y="263"/>
                  </a:cubicBezTo>
                  <a:cubicBezTo>
                    <a:pt x="164" y="263"/>
                    <a:pt x="164" y="263"/>
                    <a:pt x="164" y="263"/>
                  </a:cubicBezTo>
                  <a:cubicBezTo>
                    <a:pt x="164" y="264"/>
                    <a:pt x="164" y="264"/>
                    <a:pt x="164" y="264"/>
                  </a:cubicBezTo>
                  <a:cubicBezTo>
                    <a:pt x="164" y="264"/>
                    <a:pt x="164" y="264"/>
                    <a:pt x="164" y="264"/>
                  </a:cubicBezTo>
                  <a:cubicBezTo>
                    <a:pt x="164" y="264"/>
                    <a:pt x="164" y="264"/>
                    <a:pt x="164" y="264"/>
                  </a:cubicBezTo>
                  <a:cubicBezTo>
                    <a:pt x="164" y="264"/>
                    <a:pt x="164" y="264"/>
                    <a:pt x="164" y="264"/>
                  </a:cubicBezTo>
                  <a:cubicBezTo>
                    <a:pt x="164" y="264"/>
                    <a:pt x="164" y="264"/>
                    <a:pt x="164" y="264"/>
                  </a:cubicBezTo>
                  <a:cubicBezTo>
                    <a:pt x="164" y="264"/>
                    <a:pt x="164" y="264"/>
                    <a:pt x="164" y="264"/>
                  </a:cubicBezTo>
                  <a:cubicBezTo>
                    <a:pt x="164" y="265"/>
                    <a:pt x="164" y="265"/>
                    <a:pt x="164" y="265"/>
                  </a:cubicBezTo>
                  <a:cubicBezTo>
                    <a:pt x="164" y="265"/>
                    <a:pt x="164" y="265"/>
                    <a:pt x="164" y="265"/>
                  </a:cubicBezTo>
                  <a:cubicBezTo>
                    <a:pt x="164" y="265"/>
                    <a:pt x="164" y="265"/>
                    <a:pt x="164" y="265"/>
                  </a:cubicBezTo>
                  <a:cubicBezTo>
                    <a:pt x="164" y="264"/>
                    <a:pt x="164" y="264"/>
                    <a:pt x="164" y="264"/>
                  </a:cubicBezTo>
                  <a:cubicBezTo>
                    <a:pt x="165" y="264"/>
                    <a:pt x="165" y="264"/>
                    <a:pt x="165" y="264"/>
                  </a:cubicBezTo>
                  <a:cubicBezTo>
                    <a:pt x="165" y="265"/>
                    <a:pt x="165" y="265"/>
                    <a:pt x="165" y="265"/>
                  </a:cubicBezTo>
                  <a:cubicBezTo>
                    <a:pt x="165" y="265"/>
                    <a:pt x="165" y="265"/>
                    <a:pt x="165" y="265"/>
                  </a:cubicBezTo>
                  <a:cubicBezTo>
                    <a:pt x="165" y="265"/>
                    <a:pt x="165" y="265"/>
                    <a:pt x="165" y="265"/>
                  </a:cubicBezTo>
                  <a:cubicBezTo>
                    <a:pt x="165" y="266"/>
                    <a:pt x="165" y="266"/>
                    <a:pt x="165" y="266"/>
                  </a:cubicBezTo>
                  <a:cubicBezTo>
                    <a:pt x="165" y="267"/>
                    <a:pt x="165" y="267"/>
                    <a:pt x="165" y="267"/>
                  </a:cubicBezTo>
                  <a:cubicBezTo>
                    <a:pt x="165" y="267"/>
                    <a:pt x="165" y="267"/>
                    <a:pt x="165" y="267"/>
                  </a:cubicBezTo>
                  <a:cubicBezTo>
                    <a:pt x="164" y="268"/>
                    <a:pt x="164" y="268"/>
                    <a:pt x="164" y="268"/>
                  </a:cubicBezTo>
                  <a:cubicBezTo>
                    <a:pt x="165" y="268"/>
                    <a:pt x="165" y="268"/>
                    <a:pt x="165" y="268"/>
                  </a:cubicBezTo>
                  <a:cubicBezTo>
                    <a:pt x="165" y="268"/>
                    <a:pt x="165" y="268"/>
                    <a:pt x="165" y="268"/>
                  </a:cubicBezTo>
                  <a:cubicBezTo>
                    <a:pt x="165" y="268"/>
                    <a:pt x="165" y="268"/>
                    <a:pt x="165" y="268"/>
                  </a:cubicBezTo>
                  <a:cubicBezTo>
                    <a:pt x="165" y="268"/>
                    <a:pt x="165" y="268"/>
                    <a:pt x="165" y="268"/>
                  </a:cubicBezTo>
                  <a:cubicBezTo>
                    <a:pt x="165" y="268"/>
                    <a:pt x="165" y="268"/>
                    <a:pt x="165" y="268"/>
                  </a:cubicBezTo>
                  <a:cubicBezTo>
                    <a:pt x="165" y="268"/>
                    <a:pt x="165" y="268"/>
                    <a:pt x="165" y="268"/>
                  </a:cubicBezTo>
                  <a:cubicBezTo>
                    <a:pt x="165" y="269"/>
                    <a:pt x="165" y="269"/>
                    <a:pt x="165" y="269"/>
                  </a:cubicBezTo>
                  <a:cubicBezTo>
                    <a:pt x="165" y="269"/>
                    <a:pt x="165" y="269"/>
                    <a:pt x="165" y="269"/>
                  </a:cubicBezTo>
                  <a:cubicBezTo>
                    <a:pt x="165" y="269"/>
                    <a:pt x="165" y="269"/>
                    <a:pt x="165" y="269"/>
                  </a:cubicBezTo>
                  <a:cubicBezTo>
                    <a:pt x="165" y="270"/>
                    <a:pt x="165" y="270"/>
                    <a:pt x="165" y="270"/>
                  </a:cubicBezTo>
                  <a:cubicBezTo>
                    <a:pt x="168" y="270"/>
                    <a:pt x="168" y="270"/>
                    <a:pt x="168" y="270"/>
                  </a:cubicBezTo>
                  <a:cubicBezTo>
                    <a:pt x="169" y="270"/>
                    <a:pt x="169" y="270"/>
                    <a:pt x="169" y="270"/>
                  </a:cubicBezTo>
                  <a:cubicBezTo>
                    <a:pt x="170" y="270"/>
                    <a:pt x="171" y="270"/>
                    <a:pt x="173" y="270"/>
                  </a:cubicBezTo>
                  <a:cubicBezTo>
                    <a:pt x="175" y="267"/>
                    <a:pt x="175" y="267"/>
                    <a:pt x="175" y="267"/>
                  </a:cubicBezTo>
                  <a:cubicBezTo>
                    <a:pt x="175" y="267"/>
                    <a:pt x="175" y="267"/>
                    <a:pt x="175" y="267"/>
                  </a:cubicBezTo>
                  <a:cubicBezTo>
                    <a:pt x="175" y="266"/>
                    <a:pt x="175" y="266"/>
                    <a:pt x="175" y="266"/>
                  </a:cubicBezTo>
                  <a:cubicBezTo>
                    <a:pt x="175" y="266"/>
                    <a:pt x="175" y="266"/>
                    <a:pt x="175" y="266"/>
                  </a:cubicBezTo>
                  <a:cubicBezTo>
                    <a:pt x="174" y="265"/>
                    <a:pt x="174" y="265"/>
                    <a:pt x="174" y="265"/>
                  </a:cubicBezTo>
                  <a:cubicBezTo>
                    <a:pt x="174" y="265"/>
                    <a:pt x="174" y="265"/>
                    <a:pt x="174" y="265"/>
                  </a:cubicBezTo>
                  <a:cubicBezTo>
                    <a:pt x="174" y="265"/>
                    <a:pt x="174" y="265"/>
                    <a:pt x="174" y="265"/>
                  </a:cubicBezTo>
                  <a:cubicBezTo>
                    <a:pt x="174" y="265"/>
                    <a:pt x="174" y="265"/>
                    <a:pt x="174" y="265"/>
                  </a:cubicBezTo>
                  <a:cubicBezTo>
                    <a:pt x="174" y="265"/>
                    <a:pt x="174" y="265"/>
                    <a:pt x="174" y="265"/>
                  </a:cubicBezTo>
                  <a:cubicBezTo>
                    <a:pt x="174" y="265"/>
                    <a:pt x="174" y="265"/>
                    <a:pt x="174" y="265"/>
                  </a:cubicBezTo>
                  <a:cubicBezTo>
                    <a:pt x="174" y="265"/>
                    <a:pt x="174" y="265"/>
                    <a:pt x="174" y="265"/>
                  </a:cubicBezTo>
                  <a:cubicBezTo>
                    <a:pt x="174" y="265"/>
                    <a:pt x="174" y="265"/>
                    <a:pt x="174" y="265"/>
                  </a:cubicBezTo>
                  <a:cubicBezTo>
                    <a:pt x="174" y="264"/>
                    <a:pt x="174" y="264"/>
                    <a:pt x="174" y="264"/>
                  </a:cubicBezTo>
                  <a:cubicBezTo>
                    <a:pt x="174" y="264"/>
                    <a:pt x="174" y="264"/>
                    <a:pt x="174" y="264"/>
                  </a:cubicBezTo>
                  <a:cubicBezTo>
                    <a:pt x="173" y="264"/>
                    <a:pt x="173" y="264"/>
                    <a:pt x="173" y="264"/>
                  </a:cubicBezTo>
                  <a:cubicBezTo>
                    <a:pt x="173" y="265"/>
                    <a:pt x="173" y="265"/>
                    <a:pt x="173" y="265"/>
                  </a:cubicBezTo>
                  <a:cubicBezTo>
                    <a:pt x="173" y="265"/>
                    <a:pt x="173" y="265"/>
                    <a:pt x="173" y="265"/>
                  </a:cubicBezTo>
                  <a:cubicBezTo>
                    <a:pt x="171" y="264"/>
                    <a:pt x="171" y="264"/>
                    <a:pt x="171" y="264"/>
                  </a:cubicBezTo>
                  <a:cubicBezTo>
                    <a:pt x="171" y="263"/>
                    <a:pt x="171" y="263"/>
                    <a:pt x="171" y="263"/>
                  </a:cubicBezTo>
                  <a:cubicBezTo>
                    <a:pt x="171" y="263"/>
                    <a:pt x="171" y="263"/>
                    <a:pt x="171" y="263"/>
                  </a:cubicBezTo>
                  <a:cubicBezTo>
                    <a:pt x="171" y="263"/>
                    <a:pt x="171" y="263"/>
                    <a:pt x="171" y="263"/>
                  </a:cubicBezTo>
                  <a:cubicBezTo>
                    <a:pt x="171" y="262"/>
                    <a:pt x="171" y="262"/>
                    <a:pt x="171" y="262"/>
                  </a:cubicBezTo>
                  <a:cubicBezTo>
                    <a:pt x="171" y="262"/>
                    <a:pt x="171" y="262"/>
                    <a:pt x="171" y="262"/>
                  </a:cubicBezTo>
                  <a:cubicBezTo>
                    <a:pt x="170" y="262"/>
                    <a:pt x="170" y="262"/>
                    <a:pt x="170" y="262"/>
                  </a:cubicBezTo>
                  <a:cubicBezTo>
                    <a:pt x="170" y="261"/>
                    <a:pt x="170" y="261"/>
                    <a:pt x="170" y="261"/>
                  </a:cubicBezTo>
                  <a:cubicBezTo>
                    <a:pt x="170" y="260"/>
                    <a:pt x="170" y="260"/>
                    <a:pt x="170" y="260"/>
                  </a:cubicBezTo>
                  <a:cubicBezTo>
                    <a:pt x="169" y="261"/>
                    <a:pt x="169" y="261"/>
                    <a:pt x="169" y="261"/>
                  </a:cubicBezTo>
                  <a:cubicBezTo>
                    <a:pt x="169" y="261"/>
                    <a:pt x="169" y="261"/>
                    <a:pt x="169" y="261"/>
                  </a:cubicBezTo>
                  <a:cubicBezTo>
                    <a:pt x="169" y="262"/>
                    <a:pt x="169" y="262"/>
                    <a:pt x="169" y="262"/>
                  </a:cubicBezTo>
                  <a:cubicBezTo>
                    <a:pt x="168" y="262"/>
                    <a:pt x="168" y="262"/>
                    <a:pt x="168" y="262"/>
                  </a:cubicBezTo>
                  <a:cubicBezTo>
                    <a:pt x="168" y="262"/>
                    <a:pt x="168" y="262"/>
                    <a:pt x="168" y="262"/>
                  </a:cubicBezTo>
                  <a:cubicBezTo>
                    <a:pt x="168" y="262"/>
                    <a:pt x="168" y="262"/>
                    <a:pt x="168" y="262"/>
                  </a:cubicBezTo>
                  <a:cubicBezTo>
                    <a:pt x="169" y="260"/>
                    <a:pt x="169" y="260"/>
                    <a:pt x="169" y="260"/>
                  </a:cubicBezTo>
                  <a:close/>
                  <a:moveTo>
                    <a:pt x="191" y="257"/>
                  </a:moveTo>
                  <a:cubicBezTo>
                    <a:pt x="190" y="258"/>
                    <a:pt x="190" y="258"/>
                    <a:pt x="190" y="258"/>
                  </a:cubicBezTo>
                  <a:cubicBezTo>
                    <a:pt x="190" y="258"/>
                    <a:pt x="190" y="258"/>
                    <a:pt x="190" y="258"/>
                  </a:cubicBezTo>
                  <a:cubicBezTo>
                    <a:pt x="190" y="258"/>
                    <a:pt x="190" y="258"/>
                    <a:pt x="190" y="258"/>
                  </a:cubicBezTo>
                  <a:cubicBezTo>
                    <a:pt x="190" y="258"/>
                    <a:pt x="190" y="258"/>
                    <a:pt x="190" y="258"/>
                  </a:cubicBezTo>
                  <a:cubicBezTo>
                    <a:pt x="190" y="259"/>
                    <a:pt x="190" y="259"/>
                    <a:pt x="190" y="259"/>
                  </a:cubicBezTo>
                  <a:cubicBezTo>
                    <a:pt x="190" y="259"/>
                    <a:pt x="190" y="259"/>
                    <a:pt x="190" y="259"/>
                  </a:cubicBezTo>
                  <a:cubicBezTo>
                    <a:pt x="190" y="259"/>
                    <a:pt x="190" y="259"/>
                    <a:pt x="190" y="259"/>
                  </a:cubicBezTo>
                  <a:cubicBezTo>
                    <a:pt x="190" y="259"/>
                    <a:pt x="190" y="259"/>
                    <a:pt x="190" y="259"/>
                  </a:cubicBezTo>
                  <a:cubicBezTo>
                    <a:pt x="189" y="259"/>
                    <a:pt x="189" y="259"/>
                    <a:pt x="189" y="259"/>
                  </a:cubicBezTo>
                  <a:cubicBezTo>
                    <a:pt x="189" y="260"/>
                    <a:pt x="189" y="260"/>
                    <a:pt x="189" y="260"/>
                  </a:cubicBezTo>
                  <a:cubicBezTo>
                    <a:pt x="189" y="260"/>
                    <a:pt x="189" y="260"/>
                    <a:pt x="189" y="260"/>
                  </a:cubicBezTo>
                  <a:cubicBezTo>
                    <a:pt x="187" y="260"/>
                    <a:pt x="187" y="260"/>
                    <a:pt x="187" y="260"/>
                  </a:cubicBezTo>
                  <a:cubicBezTo>
                    <a:pt x="186" y="261"/>
                    <a:pt x="186" y="261"/>
                    <a:pt x="186" y="261"/>
                  </a:cubicBezTo>
                  <a:cubicBezTo>
                    <a:pt x="186" y="262"/>
                    <a:pt x="186" y="262"/>
                    <a:pt x="186" y="262"/>
                  </a:cubicBezTo>
                  <a:cubicBezTo>
                    <a:pt x="185" y="262"/>
                    <a:pt x="185" y="262"/>
                    <a:pt x="185" y="262"/>
                  </a:cubicBezTo>
                  <a:cubicBezTo>
                    <a:pt x="185" y="262"/>
                    <a:pt x="185" y="262"/>
                    <a:pt x="185" y="262"/>
                  </a:cubicBezTo>
                  <a:cubicBezTo>
                    <a:pt x="188" y="263"/>
                    <a:pt x="188" y="263"/>
                    <a:pt x="188" y="263"/>
                  </a:cubicBezTo>
                  <a:cubicBezTo>
                    <a:pt x="189" y="262"/>
                    <a:pt x="189" y="262"/>
                    <a:pt x="189" y="262"/>
                  </a:cubicBezTo>
                  <a:cubicBezTo>
                    <a:pt x="191" y="261"/>
                    <a:pt x="193" y="259"/>
                    <a:pt x="195" y="258"/>
                  </a:cubicBezTo>
                  <a:cubicBezTo>
                    <a:pt x="196" y="257"/>
                    <a:pt x="196" y="257"/>
                    <a:pt x="196" y="257"/>
                  </a:cubicBezTo>
                  <a:cubicBezTo>
                    <a:pt x="193" y="257"/>
                    <a:pt x="193" y="257"/>
                    <a:pt x="193" y="257"/>
                  </a:cubicBezTo>
                  <a:lnTo>
                    <a:pt x="191" y="257"/>
                  </a:lnTo>
                  <a:close/>
                  <a:moveTo>
                    <a:pt x="201" y="262"/>
                  </a:moveTo>
                  <a:cubicBezTo>
                    <a:pt x="201" y="261"/>
                    <a:pt x="201" y="261"/>
                    <a:pt x="201" y="261"/>
                  </a:cubicBezTo>
                  <a:cubicBezTo>
                    <a:pt x="201" y="261"/>
                    <a:pt x="201" y="261"/>
                    <a:pt x="201" y="261"/>
                  </a:cubicBezTo>
                  <a:cubicBezTo>
                    <a:pt x="200" y="261"/>
                    <a:pt x="200" y="261"/>
                    <a:pt x="200" y="261"/>
                  </a:cubicBezTo>
                  <a:cubicBezTo>
                    <a:pt x="200" y="261"/>
                    <a:pt x="200" y="261"/>
                    <a:pt x="200" y="261"/>
                  </a:cubicBezTo>
                  <a:cubicBezTo>
                    <a:pt x="199" y="261"/>
                    <a:pt x="199" y="261"/>
                    <a:pt x="199" y="261"/>
                  </a:cubicBezTo>
                  <a:cubicBezTo>
                    <a:pt x="199" y="261"/>
                    <a:pt x="199" y="261"/>
                    <a:pt x="199" y="261"/>
                  </a:cubicBezTo>
                  <a:cubicBezTo>
                    <a:pt x="199" y="261"/>
                    <a:pt x="199" y="261"/>
                    <a:pt x="199" y="261"/>
                  </a:cubicBezTo>
                  <a:cubicBezTo>
                    <a:pt x="196" y="260"/>
                    <a:pt x="196" y="260"/>
                    <a:pt x="196" y="260"/>
                  </a:cubicBezTo>
                  <a:cubicBezTo>
                    <a:pt x="195" y="260"/>
                    <a:pt x="195" y="260"/>
                    <a:pt x="195" y="260"/>
                  </a:cubicBezTo>
                  <a:cubicBezTo>
                    <a:pt x="195" y="261"/>
                    <a:pt x="195" y="261"/>
                    <a:pt x="195" y="261"/>
                  </a:cubicBezTo>
                  <a:cubicBezTo>
                    <a:pt x="195" y="261"/>
                    <a:pt x="195" y="261"/>
                    <a:pt x="195" y="261"/>
                  </a:cubicBezTo>
                  <a:cubicBezTo>
                    <a:pt x="193" y="262"/>
                    <a:pt x="193" y="262"/>
                    <a:pt x="193" y="262"/>
                  </a:cubicBezTo>
                  <a:cubicBezTo>
                    <a:pt x="193" y="262"/>
                    <a:pt x="193" y="262"/>
                    <a:pt x="193" y="262"/>
                  </a:cubicBezTo>
                  <a:cubicBezTo>
                    <a:pt x="192" y="263"/>
                    <a:pt x="192" y="263"/>
                    <a:pt x="192" y="263"/>
                  </a:cubicBezTo>
                  <a:cubicBezTo>
                    <a:pt x="192" y="263"/>
                    <a:pt x="192" y="263"/>
                    <a:pt x="192" y="263"/>
                  </a:cubicBezTo>
                  <a:cubicBezTo>
                    <a:pt x="192" y="263"/>
                    <a:pt x="192" y="263"/>
                    <a:pt x="192" y="263"/>
                  </a:cubicBezTo>
                  <a:cubicBezTo>
                    <a:pt x="192" y="263"/>
                    <a:pt x="192" y="263"/>
                    <a:pt x="192" y="263"/>
                  </a:cubicBezTo>
                  <a:cubicBezTo>
                    <a:pt x="192" y="264"/>
                    <a:pt x="192" y="264"/>
                    <a:pt x="192" y="264"/>
                  </a:cubicBezTo>
                  <a:cubicBezTo>
                    <a:pt x="193" y="264"/>
                    <a:pt x="193" y="264"/>
                    <a:pt x="193" y="264"/>
                  </a:cubicBezTo>
                  <a:cubicBezTo>
                    <a:pt x="192" y="264"/>
                    <a:pt x="192" y="264"/>
                    <a:pt x="192" y="264"/>
                  </a:cubicBezTo>
                  <a:cubicBezTo>
                    <a:pt x="190" y="265"/>
                    <a:pt x="190" y="265"/>
                    <a:pt x="190" y="265"/>
                  </a:cubicBezTo>
                  <a:cubicBezTo>
                    <a:pt x="191" y="266"/>
                    <a:pt x="191" y="266"/>
                    <a:pt x="191" y="266"/>
                  </a:cubicBezTo>
                  <a:cubicBezTo>
                    <a:pt x="193" y="269"/>
                    <a:pt x="193" y="269"/>
                    <a:pt x="193" y="269"/>
                  </a:cubicBezTo>
                  <a:cubicBezTo>
                    <a:pt x="195" y="268"/>
                    <a:pt x="195" y="268"/>
                    <a:pt x="195" y="268"/>
                  </a:cubicBezTo>
                  <a:cubicBezTo>
                    <a:pt x="196" y="269"/>
                    <a:pt x="196" y="269"/>
                    <a:pt x="196" y="269"/>
                  </a:cubicBezTo>
                  <a:cubicBezTo>
                    <a:pt x="196" y="269"/>
                    <a:pt x="196" y="269"/>
                    <a:pt x="196" y="269"/>
                  </a:cubicBezTo>
                  <a:cubicBezTo>
                    <a:pt x="197" y="269"/>
                    <a:pt x="197" y="269"/>
                    <a:pt x="197" y="269"/>
                  </a:cubicBezTo>
                  <a:cubicBezTo>
                    <a:pt x="197" y="269"/>
                    <a:pt x="197" y="269"/>
                    <a:pt x="197" y="269"/>
                  </a:cubicBezTo>
                  <a:cubicBezTo>
                    <a:pt x="196" y="269"/>
                    <a:pt x="196" y="269"/>
                    <a:pt x="196" y="269"/>
                  </a:cubicBezTo>
                  <a:cubicBezTo>
                    <a:pt x="196" y="269"/>
                    <a:pt x="196" y="269"/>
                    <a:pt x="196" y="269"/>
                  </a:cubicBezTo>
                  <a:cubicBezTo>
                    <a:pt x="197" y="270"/>
                    <a:pt x="197" y="270"/>
                    <a:pt x="197" y="270"/>
                  </a:cubicBezTo>
                  <a:cubicBezTo>
                    <a:pt x="198" y="270"/>
                    <a:pt x="198" y="270"/>
                    <a:pt x="198" y="270"/>
                  </a:cubicBezTo>
                  <a:cubicBezTo>
                    <a:pt x="198" y="270"/>
                    <a:pt x="198" y="270"/>
                    <a:pt x="198" y="270"/>
                  </a:cubicBezTo>
                  <a:cubicBezTo>
                    <a:pt x="198" y="271"/>
                    <a:pt x="198" y="271"/>
                    <a:pt x="198" y="271"/>
                  </a:cubicBezTo>
                  <a:cubicBezTo>
                    <a:pt x="198" y="271"/>
                    <a:pt x="198" y="271"/>
                    <a:pt x="198" y="271"/>
                  </a:cubicBezTo>
                  <a:cubicBezTo>
                    <a:pt x="198" y="271"/>
                    <a:pt x="198" y="271"/>
                    <a:pt x="198" y="271"/>
                  </a:cubicBezTo>
                  <a:cubicBezTo>
                    <a:pt x="198" y="271"/>
                    <a:pt x="198" y="271"/>
                    <a:pt x="198" y="271"/>
                  </a:cubicBezTo>
                  <a:cubicBezTo>
                    <a:pt x="198" y="271"/>
                    <a:pt x="198" y="271"/>
                    <a:pt x="198" y="271"/>
                  </a:cubicBezTo>
                  <a:cubicBezTo>
                    <a:pt x="199" y="272"/>
                    <a:pt x="199" y="272"/>
                    <a:pt x="199" y="272"/>
                  </a:cubicBezTo>
                  <a:cubicBezTo>
                    <a:pt x="199" y="272"/>
                    <a:pt x="199" y="272"/>
                    <a:pt x="199" y="272"/>
                  </a:cubicBezTo>
                  <a:cubicBezTo>
                    <a:pt x="197" y="272"/>
                    <a:pt x="197" y="272"/>
                    <a:pt x="197" y="272"/>
                  </a:cubicBezTo>
                  <a:cubicBezTo>
                    <a:pt x="197" y="271"/>
                    <a:pt x="197" y="271"/>
                    <a:pt x="197" y="271"/>
                  </a:cubicBezTo>
                  <a:cubicBezTo>
                    <a:pt x="197" y="271"/>
                    <a:pt x="197" y="271"/>
                    <a:pt x="197" y="271"/>
                  </a:cubicBezTo>
                  <a:cubicBezTo>
                    <a:pt x="196" y="271"/>
                    <a:pt x="196" y="271"/>
                    <a:pt x="196" y="271"/>
                  </a:cubicBezTo>
                  <a:cubicBezTo>
                    <a:pt x="196" y="271"/>
                    <a:pt x="196" y="271"/>
                    <a:pt x="196" y="271"/>
                  </a:cubicBezTo>
                  <a:cubicBezTo>
                    <a:pt x="196" y="271"/>
                    <a:pt x="196" y="271"/>
                    <a:pt x="196" y="271"/>
                  </a:cubicBezTo>
                  <a:cubicBezTo>
                    <a:pt x="197" y="271"/>
                    <a:pt x="197" y="271"/>
                    <a:pt x="197" y="271"/>
                  </a:cubicBezTo>
                  <a:cubicBezTo>
                    <a:pt x="197" y="272"/>
                    <a:pt x="197" y="272"/>
                    <a:pt x="197" y="272"/>
                  </a:cubicBezTo>
                  <a:cubicBezTo>
                    <a:pt x="197" y="272"/>
                    <a:pt x="197" y="272"/>
                    <a:pt x="197" y="272"/>
                  </a:cubicBezTo>
                  <a:cubicBezTo>
                    <a:pt x="197" y="272"/>
                    <a:pt x="197" y="272"/>
                    <a:pt x="197" y="272"/>
                  </a:cubicBezTo>
                  <a:cubicBezTo>
                    <a:pt x="197" y="272"/>
                    <a:pt x="197" y="272"/>
                    <a:pt x="197" y="272"/>
                  </a:cubicBezTo>
                  <a:cubicBezTo>
                    <a:pt x="194" y="272"/>
                    <a:pt x="194" y="272"/>
                    <a:pt x="194" y="272"/>
                  </a:cubicBezTo>
                  <a:cubicBezTo>
                    <a:pt x="194" y="272"/>
                    <a:pt x="194" y="272"/>
                    <a:pt x="194" y="272"/>
                  </a:cubicBezTo>
                  <a:cubicBezTo>
                    <a:pt x="194" y="273"/>
                    <a:pt x="194" y="273"/>
                    <a:pt x="194" y="273"/>
                  </a:cubicBezTo>
                  <a:cubicBezTo>
                    <a:pt x="194" y="273"/>
                    <a:pt x="194" y="273"/>
                    <a:pt x="194" y="273"/>
                  </a:cubicBezTo>
                  <a:cubicBezTo>
                    <a:pt x="196" y="275"/>
                    <a:pt x="196" y="275"/>
                    <a:pt x="196" y="275"/>
                  </a:cubicBezTo>
                  <a:cubicBezTo>
                    <a:pt x="198" y="274"/>
                    <a:pt x="198" y="274"/>
                    <a:pt x="198" y="274"/>
                  </a:cubicBezTo>
                  <a:cubicBezTo>
                    <a:pt x="198" y="274"/>
                    <a:pt x="198" y="274"/>
                    <a:pt x="198" y="274"/>
                  </a:cubicBezTo>
                  <a:cubicBezTo>
                    <a:pt x="199" y="275"/>
                    <a:pt x="199" y="275"/>
                    <a:pt x="199" y="275"/>
                  </a:cubicBezTo>
                  <a:cubicBezTo>
                    <a:pt x="199" y="276"/>
                    <a:pt x="199" y="276"/>
                    <a:pt x="199" y="276"/>
                  </a:cubicBezTo>
                  <a:cubicBezTo>
                    <a:pt x="200" y="276"/>
                    <a:pt x="200" y="276"/>
                    <a:pt x="200" y="276"/>
                  </a:cubicBezTo>
                  <a:cubicBezTo>
                    <a:pt x="200" y="276"/>
                    <a:pt x="200" y="276"/>
                    <a:pt x="200" y="276"/>
                  </a:cubicBezTo>
                  <a:cubicBezTo>
                    <a:pt x="200" y="276"/>
                    <a:pt x="200" y="276"/>
                    <a:pt x="200" y="276"/>
                  </a:cubicBezTo>
                  <a:cubicBezTo>
                    <a:pt x="202" y="276"/>
                    <a:pt x="202" y="276"/>
                    <a:pt x="202" y="276"/>
                  </a:cubicBezTo>
                  <a:cubicBezTo>
                    <a:pt x="202" y="276"/>
                    <a:pt x="202" y="276"/>
                    <a:pt x="202" y="276"/>
                  </a:cubicBezTo>
                  <a:cubicBezTo>
                    <a:pt x="201" y="276"/>
                    <a:pt x="201" y="276"/>
                    <a:pt x="201" y="276"/>
                  </a:cubicBezTo>
                  <a:cubicBezTo>
                    <a:pt x="200" y="277"/>
                    <a:pt x="200" y="277"/>
                    <a:pt x="200" y="277"/>
                  </a:cubicBezTo>
                  <a:cubicBezTo>
                    <a:pt x="200" y="277"/>
                    <a:pt x="200" y="277"/>
                    <a:pt x="200" y="277"/>
                  </a:cubicBezTo>
                  <a:cubicBezTo>
                    <a:pt x="199" y="276"/>
                    <a:pt x="199" y="276"/>
                    <a:pt x="199" y="276"/>
                  </a:cubicBezTo>
                  <a:cubicBezTo>
                    <a:pt x="198" y="276"/>
                    <a:pt x="198" y="276"/>
                    <a:pt x="198" y="276"/>
                  </a:cubicBezTo>
                  <a:cubicBezTo>
                    <a:pt x="197" y="276"/>
                    <a:pt x="197" y="276"/>
                    <a:pt x="197" y="276"/>
                  </a:cubicBezTo>
                  <a:cubicBezTo>
                    <a:pt x="197" y="276"/>
                    <a:pt x="197" y="276"/>
                    <a:pt x="197" y="276"/>
                  </a:cubicBezTo>
                  <a:cubicBezTo>
                    <a:pt x="197" y="276"/>
                    <a:pt x="197" y="276"/>
                    <a:pt x="197" y="276"/>
                  </a:cubicBezTo>
                  <a:cubicBezTo>
                    <a:pt x="197" y="276"/>
                    <a:pt x="197" y="276"/>
                    <a:pt x="197" y="276"/>
                  </a:cubicBezTo>
                  <a:cubicBezTo>
                    <a:pt x="197" y="276"/>
                    <a:pt x="197" y="276"/>
                    <a:pt x="197" y="276"/>
                  </a:cubicBezTo>
                  <a:cubicBezTo>
                    <a:pt x="196" y="276"/>
                    <a:pt x="196" y="276"/>
                    <a:pt x="196" y="276"/>
                  </a:cubicBezTo>
                  <a:cubicBezTo>
                    <a:pt x="196" y="277"/>
                    <a:pt x="196" y="277"/>
                    <a:pt x="196" y="277"/>
                  </a:cubicBezTo>
                  <a:cubicBezTo>
                    <a:pt x="197" y="277"/>
                    <a:pt x="197" y="277"/>
                    <a:pt x="197" y="277"/>
                  </a:cubicBezTo>
                  <a:cubicBezTo>
                    <a:pt x="197" y="277"/>
                    <a:pt x="197" y="277"/>
                    <a:pt x="197" y="277"/>
                  </a:cubicBezTo>
                  <a:cubicBezTo>
                    <a:pt x="197" y="278"/>
                    <a:pt x="197" y="278"/>
                    <a:pt x="197" y="278"/>
                  </a:cubicBezTo>
                  <a:cubicBezTo>
                    <a:pt x="197" y="278"/>
                    <a:pt x="197" y="278"/>
                    <a:pt x="197" y="278"/>
                  </a:cubicBezTo>
                  <a:cubicBezTo>
                    <a:pt x="197" y="278"/>
                    <a:pt x="197" y="278"/>
                    <a:pt x="197" y="278"/>
                  </a:cubicBezTo>
                  <a:cubicBezTo>
                    <a:pt x="197" y="279"/>
                    <a:pt x="197" y="279"/>
                    <a:pt x="197" y="279"/>
                  </a:cubicBezTo>
                  <a:cubicBezTo>
                    <a:pt x="197" y="279"/>
                    <a:pt x="197" y="279"/>
                    <a:pt x="197" y="279"/>
                  </a:cubicBezTo>
                  <a:cubicBezTo>
                    <a:pt x="198" y="279"/>
                    <a:pt x="198" y="279"/>
                    <a:pt x="198" y="279"/>
                  </a:cubicBezTo>
                  <a:cubicBezTo>
                    <a:pt x="198" y="280"/>
                    <a:pt x="198" y="280"/>
                    <a:pt x="198" y="280"/>
                  </a:cubicBezTo>
                  <a:cubicBezTo>
                    <a:pt x="198" y="280"/>
                    <a:pt x="198" y="280"/>
                    <a:pt x="198" y="280"/>
                  </a:cubicBezTo>
                  <a:cubicBezTo>
                    <a:pt x="198" y="280"/>
                    <a:pt x="198" y="280"/>
                    <a:pt x="198" y="280"/>
                  </a:cubicBezTo>
                  <a:cubicBezTo>
                    <a:pt x="197" y="280"/>
                    <a:pt x="197" y="280"/>
                    <a:pt x="197" y="280"/>
                  </a:cubicBezTo>
                  <a:cubicBezTo>
                    <a:pt x="198" y="280"/>
                    <a:pt x="198" y="280"/>
                    <a:pt x="198" y="280"/>
                  </a:cubicBezTo>
                  <a:cubicBezTo>
                    <a:pt x="198" y="280"/>
                    <a:pt x="198" y="280"/>
                    <a:pt x="198" y="280"/>
                  </a:cubicBezTo>
                  <a:cubicBezTo>
                    <a:pt x="198" y="281"/>
                    <a:pt x="198" y="281"/>
                    <a:pt x="198" y="281"/>
                  </a:cubicBezTo>
                  <a:cubicBezTo>
                    <a:pt x="198" y="281"/>
                    <a:pt x="198" y="281"/>
                    <a:pt x="198" y="281"/>
                  </a:cubicBezTo>
                  <a:cubicBezTo>
                    <a:pt x="198" y="281"/>
                    <a:pt x="198" y="281"/>
                    <a:pt x="198" y="281"/>
                  </a:cubicBezTo>
                  <a:cubicBezTo>
                    <a:pt x="198" y="281"/>
                    <a:pt x="198" y="281"/>
                    <a:pt x="198" y="281"/>
                  </a:cubicBezTo>
                  <a:cubicBezTo>
                    <a:pt x="198" y="281"/>
                    <a:pt x="198" y="281"/>
                    <a:pt x="198" y="281"/>
                  </a:cubicBezTo>
                  <a:cubicBezTo>
                    <a:pt x="198" y="281"/>
                    <a:pt x="198" y="281"/>
                    <a:pt x="198" y="281"/>
                  </a:cubicBezTo>
                  <a:cubicBezTo>
                    <a:pt x="199" y="281"/>
                    <a:pt x="199" y="281"/>
                    <a:pt x="199" y="281"/>
                  </a:cubicBezTo>
                  <a:cubicBezTo>
                    <a:pt x="199" y="281"/>
                    <a:pt x="199" y="281"/>
                    <a:pt x="199" y="281"/>
                  </a:cubicBezTo>
                  <a:cubicBezTo>
                    <a:pt x="199" y="281"/>
                    <a:pt x="199" y="281"/>
                    <a:pt x="199" y="281"/>
                  </a:cubicBezTo>
                  <a:cubicBezTo>
                    <a:pt x="199" y="282"/>
                    <a:pt x="199" y="282"/>
                    <a:pt x="199" y="282"/>
                  </a:cubicBezTo>
                  <a:cubicBezTo>
                    <a:pt x="198" y="282"/>
                    <a:pt x="198" y="282"/>
                    <a:pt x="198" y="282"/>
                  </a:cubicBezTo>
                  <a:cubicBezTo>
                    <a:pt x="199" y="282"/>
                    <a:pt x="199" y="282"/>
                    <a:pt x="199" y="282"/>
                  </a:cubicBezTo>
                  <a:cubicBezTo>
                    <a:pt x="199" y="282"/>
                    <a:pt x="199" y="282"/>
                    <a:pt x="199" y="282"/>
                  </a:cubicBezTo>
                  <a:cubicBezTo>
                    <a:pt x="199" y="282"/>
                    <a:pt x="199" y="282"/>
                    <a:pt x="199" y="282"/>
                  </a:cubicBezTo>
                  <a:cubicBezTo>
                    <a:pt x="199" y="282"/>
                    <a:pt x="199" y="282"/>
                    <a:pt x="199" y="282"/>
                  </a:cubicBezTo>
                  <a:cubicBezTo>
                    <a:pt x="199" y="283"/>
                    <a:pt x="199" y="283"/>
                    <a:pt x="199" y="283"/>
                  </a:cubicBezTo>
                  <a:cubicBezTo>
                    <a:pt x="199" y="282"/>
                    <a:pt x="199" y="282"/>
                    <a:pt x="199" y="282"/>
                  </a:cubicBezTo>
                  <a:cubicBezTo>
                    <a:pt x="202" y="281"/>
                    <a:pt x="202" y="281"/>
                    <a:pt x="202" y="281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01" y="282"/>
                    <a:pt x="201" y="282"/>
                    <a:pt x="201" y="282"/>
                  </a:cubicBezTo>
                  <a:cubicBezTo>
                    <a:pt x="201" y="282"/>
                    <a:pt x="201" y="282"/>
                    <a:pt x="201" y="282"/>
                  </a:cubicBezTo>
                  <a:cubicBezTo>
                    <a:pt x="201" y="282"/>
                    <a:pt x="201" y="282"/>
                    <a:pt x="201" y="282"/>
                  </a:cubicBezTo>
                  <a:cubicBezTo>
                    <a:pt x="201" y="282"/>
                    <a:pt x="201" y="282"/>
                    <a:pt x="201" y="282"/>
                  </a:cubicBezTo>
                  <a:cubicBezTo>
                    <a:pt x="201" y="282"/>
                    <a:pt x="201" y="282"/>
                    <a:pt x="201" y="282"/>
                  </a:cubicBezTo>
                  <a:cubicBezTo>
                    <a:pt x="201" y="282"/>
                    <a:pt x="201" y="282"/>
                    <a:pt x="201" y="282"/>
                  </a:cubicBezTo>
                  <a:cubicBezTo>
                    <a:pt x="201" y="283"/>
                    <a:pt x="201" y="283"/>
                    <a:pt x="201" y="283"/>
                  </a:cubicBezTo>
                  <a:cubicBezTo>
                    <a:pt x="201" y="283"/>
                    <a:pt x="201" y="283"/>
                    <a:pt x="201" y="283"/>
                  </a:cubicBezTo>
                  <a:cubicBezTo>
                    <a:pt x="200" y="283"/>
                    <a:pt x="200" y="283"/>
                    <a:pt x="200" y="283"/>
                  </a:cubicBezTo>
                  <a:cubicBezTo>
                    <a:pt x="200" y="283"/>
                    <a:pt x="200" y="283"/>
                    <a:pt x="200" y="283"/>
                  </a:cubicBezTo>
                  <a:cubicBezTo>
                    <a:pt x="200" y="283"/>
                    <a:pt x="200" y="283"/>
                    <a:pt x="200" y="283"/>
                  </a:cubicBezTo>
                  <a:cubicBezTo>
                    <a:pt x="200" y="283"/>
                    <a:pt x="200" y="283"/>
                    <a:pt x="200" y="283"/>
                  </a:cubicBezTo>
                  <a:cubicBezTo>
                    <a:pt x="199" y="284"/>
                    <a:pt x="199" y="284"/>
                    <a:pt x="199" y="284"/>
                  </a:cubicBezTo>
                  <a:cubicBezTo>
                    <a:pt x="198" y="284"/>
                    <a:pt x="198" y="284"/>
                    <a:pt x="198" y="284"/>
                  </a:cubicBezTo>
                  <a:cubicBezTo>
                    <a:pt x="198" y="285"/>
                    <a:pt x="198" y="285"/>
                    <a:pt x="198" y="285"/>
                  </a:cubicBezTo>
                  <a:cubicBezTo>
                    <a:pt x="198" y="285"/>
                    <a:pt x="198" y="285"/>
                    <a:pt x="198" y="285"/>
                  </a:cubicBezTo>
                  <a:cubicBezTo>
                    <a:pt x="198" y="284"/>
                    <a:pt x="198" y="284"/>
                    <a:pt x="198" y="284"/>
                  </a:cubicBezTo>
                  <a:cubicBezTo>
                    <a:pt x="198" y="284"/>
                    <a:pt x="198" y="284"/>
                    <a:pt x="198" y="284"/>
                  </a:cubicBezTo>
                  <a:cubicBezTo>
                    <a:pt x="198" y="284"/>
                    <a:pt x="198" y="284"/>
                    <a:pt x="198" y="284"/>
                  </a:cubicBezTo>
                  <a:cubicBezTo>
                    <a:pt x="198" y="284"/>
                    <a:pt x="198" y="284"/>
                    <a:pt x="198" y="284"/>
                  </a:cubicBezTo>
                  <a:cubicBezTo>
                    <a:pt x="198" y="284"/>
                    <a:pt x="198" y="284"/>
                    <a:pt x="198" y="284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8" y="283"/>
                    <a:pt x="198" y="283"/>
                    <a:pt x="198" y="283"/>
                  </a:cubicBezTo>
                  <a:cubicBezTo>
                    <a:pt x="197" y="283"/>
                    <a:pt x="197" y="283"/>
                    <a:pt x="197" y="283"/>
                  </a:cubicBezTo>
                  <a:cubicBezTo>
                    <a:pt x="197" y="284"/>
                    <a:pt x="197" y="284"/>
                    <a:pt x="197" y="284"/>
                  </a:cubicBezTo>
                  <a:cubicBezTo>
                    <a:pt x="197" y="284"/>
                    <a:pt x="197" y="284"/>
                    <a:pt x="197" y="284"/>
                  </a:cubicBezTo>
                  <a:cubicBezTo>
                    <a:pt x="197" y="283"/>
                    <a:pt x="197" y="283"/>
                    <a:pt x="197" y="283"/>
                  </a:cubicBezTo>
                  <a:cubicBezTo>
                    <a:pt x="197" y="283"/>
                    <a:pt x="197" y="283"/>
                    <a:pt x="197" y="283"/>
                  </a:cubicBezTo>
                  <a:cubicBezTo>
                    <a:pt x="197" y="283"/>
                    <a:pt x="197" y="283"/>
                    <a:pt x="197" y="283"/>
                  </a:cubicBezTo>
                  <a:cubicBezTo>
                    <a:pt x="197" y="283"/>
                    <a:pt x="197" y="283"/>
                    <a:pt x="197" y="283"/>
                  </a:cubicBezTo>
                  <a:cubicBezTo>
                    <a:pt x="197" y="282"/>
                    <a:pt x="197" y="282"/>
                    <a:pt x="197" y="282"/>
                  </a:cubicBezTo>
                  <a:cubicBezTo>
                    <a:pt x="197" y="282"/>
                    <a:pt x="197" y="282"/>
                    <a:pt x="197" y="282"/>
                  </a:cubicBezTo>
                  <a:cubicBezTo>
                    <a:pt x="196" y="282"/>
                    <a:pt x="196" y="282"/>
                    <a:pt x="196" y="282"/>
                  </a:cubicBezTo>
                  <a:cubicBezTo>
                    <a:pt x="196" y="282"/>
                    <a:pt x="196" y="282"/>
                    <a:pt x="196" y="282"/>
                  </a:cubicBezTo>
                  <a:cubicBezTo>
                    <a:pt x="196" y="281"/>
                    <a:pt x="196" y="281"/>
                    <a:pt x="196" y="281"/>
                  </a:cubicBezTo>
                  <a:cubicBezTo>
                    <a:pt x="196" y="281"/>
                    <a:pt x="196" y="281"/>
                    <a:pt x="196" y="281"/>
                  </a:cubicBezTo>
                  <a:cubicBezTo>
                    <a:pt x="196" y="280"/>
                    <a:pt x="196" y="280"/>
                    <a:pt x="196" y="280"/>
                  </a:cubicBezTo>
                  <a:cubicBezTo>
                    <a:pt x="195" y="279"/>
                    <a:pt x="195" y="279"/>
                    <a:pt x="195" y="279"/>
                  </a:cubicBezTo>
                  <a:cubicBezTo>
                    <a:pt x="195" y="279"/>
                    <a:pt x="195" y="279"/>
                    <a:pt x="195" y="279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4" y="278"/>
                    <a:pt x="194" y="278"/>
                    <a:pt x="194" y="278"/>
                  </a:cubicBezTo>
                  <a:cubicBezTo>
                    <a:pt x="195" y="277"/>
                    <a:pt x="195" y="277"/>
                    <a:pt x="195" y="277"/>
                  </a:cubicBezTo>
                  <a:cubicBezTo>
                    <a:pt x="192" y="278"/>
                    <a:pt x="192" y="278"/>
                    <a:pt x="192" y="278"/>
                  </a:cubicBezTo>
                  <a:cubicBezTo>
                    <a:pt x="192" y="277"/>
                    <a:pt x="192" y="277"/>
                    <a:pt x="192" y="277"/>
                  </a:cubicBezTo>
                  <a:cubicBezTo>
                    <a:pt x="193" y="277"/>
                    <a:pt x="193" y="277"/>
                    <a:pt x="193" y="277"/>
                  </a:cubicBezTo>
                  <a:cubicBezTo>
                    <a:pt x="193" y="276"/>
                    <a:pt x="193" y="276"/>
                    <a:pt x="193" y="276"/>
                  </a:cubicBezTo>
                  <a:cubicBezTo>
                    <a:pt x="193" y="276"/>
                    <a:pt x="193" y="276"/>
                    <a:pt x="193" y="276"/>
                  </a:cubicBezTo>
                  <a:cubicBezTo>
                    <a:pt x="193" y="276"/>
                    <a:pt x="193" y="276"/>
                    <a:pt x="193" y="276"/>
                  </a:cubicBezTo>
                  <a:cubicBezTo>
                    <a:pt x="193" y="276"/>
                    <a:pt x="193" y="276"/>
                    <a:pt x="193" y="276"/>
                  </a:cubicBezTo>
                  <a:cubicBezTo>
                    <a:pt x="192" y="275"/>
                    <a:pt x="192" y="275"/>
                    <a:pt x="192" y="275"/>
                  </a:cubicBezTo>
                  <a:cubicBezTo>
                    <a:pt x="192" y="275"/>
                    <a:pt x="192" y="275"/>
                    <a:pt x="192" y="275"/>
                  </a:cubicBezTo>
                  <a:cubicBezTo>
                    <a:pt x="192" y="275"/>
                    <a:pt x="192" y="275"/>
                    <a:pt x="192" y="275"/>
                  </a:cubicBezTo>
                  <a:cubicBezTo>
                    <a:pt x="191" y="274"/>
                    <a:pt x="191" y="274"/>
                    <a:pt x="191" y="274"/>
                  </a:cubicBezTo>
                  <a:cubicBezTo>
                    <a:pt x="191" y="273"/>
                    <a:pt x="191" y="273"/>
                    <a:pt x="191" y="273"/>
                  </a:cubicBezTo>
                  <a:cubicBezTo>
                    <a:pt x="189" y="273"/>
                    <a:pt x="189" y="273"/>
                    <a:pt x="189" y="273"/>
                  </a:cubicBezTo>
                  <a:cubicBezTo>
                    <a:pt x="189" y="273"/>
                    <a:pt x="189" y="273"/>
                    <a:pt x="189" y="273"/>
                  </a:cubicBezTo>
                  <a:cubicBezTo>
                    <a:pt x="189" y="272"/>
                    <a:pt x="189" y="272"/>
                    <a:pt x="189" y="272"/>
                  </a:cubicBezTo>
                  <a:cubicBezTo>
                    <a:pt x="190" y="271"/>
                    <a:pt x="190" y="271"/>
                    <a:pt x="190" y="271"/>
                  </a:cubicBezTo>
                  <a:cubicBezTo>
                    <a:pt x="190" y="271"/>
                    <a:pt x="190" y="271"/>
                    <a:pt x="190" y="271"/>
                  </a:cubicBezTo>
                  <a:cubicBezTo>
                    <a:pt x="190" y="271"/>
                    <a:pt x="190" y="271"/>
                    <a:pt x="190" y="271"/>
                  </a:cubicBezTo>
                  <a:cubicBezTo>
                    <a:pt x="190" y="271"/>
                    <a:pt x="190" y="271"/>
                    <a:pt x="190" y="271"/>
                  </a:cubicBezTo>
                  <a:cubicBezTo>
                    <a:pt x="190" y="270"/>
                    <a:pt x="190" y="270"/>
                    <a:pt x="190" y="270"/>
                  </a:cubicBezTo>
                  <a:cubicBezTo>
                    <a:pt x="190" y="270"/>
                    <a:pt x="190" y="270"/>
                    <a:pt x="190" y="270"/>
                  </a:cubicBezTo>
                  <a:cubicBezTo>
                    <a:pt x="190" y="270"/>
                    <a:pt x="190" y="270"/>
                    <a:pt x="190" y="270"/>
                  </a:cubicBezTo>
                  <a:cubicBezTo>
                    <a:pt x="189" y="269"/>
                    <a:pt x="189" y="269"/>
                    <a:pt x="189" y="269"/>
                  </a:cubicBezTo>
                  <a:cubicBezTo>
                    <a:pt x="188" y="268"/>
                    <a:pt x="188" y="268"/>
                    <a:pt x="188" y="268"/>
                  </a:cubicBezTo>
                  <a:cubicBezTo>
                    <a:pt x="188" y="268"/>
                    <a:pt x="188" y="268"/>
                    <a:pt x="188" y="268"/>
                  </a:cubicBezTo>
                  <a:cubicBezTo>
                    <a:pt x="188" y="267"/>
                    <a:pt x="188" y="267"/>
                    <a:pt x="188" y="267"/>
                  </a:cubicBezTo>
                  <a:cubicBezTo>
                    <a:pt x="187" y="267"/>
                    <a:pt x="187" y="267"/>
                    <a:pt x="187" y="267"/>
                  </a:cubicBezTo>
                  <a:cubicBezTo>
                    <a:pt x="187" y="267"/>
                    <a:pt x="187" y="267"/>
                    <a:pt x="187" y="267"/>
                  </a:cubicBezTo>
                  <a:cubicBezTo>
                    <a:pt x="184" y="266"/>
                    <a:pt x="184" y="266"/>
                    <a:pt x="184" y="266"/>
                  </a:cubicBezTo>
                  <a:cubicBezTo>
                    <a:pt x="184" y="266"/>
                    <a:pt x="184" y="266"/>
                    <a:pt x="184" y="266"/>
                  </a:cubicBezTo>
                  <a:cubicBezTo>
                    <a:pt x="183" y="267"/>
                    <a:pt x="183" y="267"/>
                    <a:pt x="183" y="267"/>
                  </a:cubicBezTo>
                  <a:cubicBezTo>
                    <a:pt x="183" y="267"/>
                    <a:pt x="183" y="267"/>
                    <a:pt x="183" y="267"/>
                  </a:cubicBezTo>
                  <a:cubicBezTo>
                    <a:pt x="183" y="267"/>
                    <a:pt x="183" y="267"/>
                    <a:pt x="183" y="267"/>
                  </a:cubicBezTo>
                  <a:cubicBezTo>
                    <a:pt x="183" y="268"/>
                    <a:pt x="183" y="268"/>
                    <a:pt x="183" y="268"/>
                  </a:cubicBezTo>
                  <a:cubicBezTo>
                    <a:pt x="182" y="268"/>
                    <a:pt x="182" y="268"/>
                    <a:pt x="182" y="268"/>
                  </a:cubicBezTo>
                  <a:cubicBezTo>
                    <a:pt x="183" y="268"/>
                    <a:pt x="183" y="268"/>
                    <a:pt x="183" y="268"/>
                  </a:cubicBezTo>
                  <a:cubicBezTo>
                    <a:pt x="183" y="269"/>
                    <a:pt x="183" y="269"/>
                    <a:pt x="183" y="269"/>
                  </a:cubicBezTo>
                  <a:cubicBezTo>
                    <a:pt x="183" y="269"/>
                    <a:pt x="183" y="269"/>
                    <a:pt x="183" y="269"/>
                  </a:cubicBezTo>
                  <a:cubicBezTo>
                    <a:pt x="183" y="269"/>
                    <a:pt x="183" y="269"/>
                    <a:pt x="183" y="269"/>
                  </a:cubicBezTo>
                  <a:cubicBezTo>
                    <a:pt x="182" y="269"/>
                    <a:pt x="182" y="269"/>
                    <a:pt x="182" y="269"/>
                  </a:cubicBezTo>
                  <a:cubicBezTo>
                    <a:pt x="182" y="270"/>
                    <a:pt x="182" y="270"/>
                    <a:pt x="182" y="270"/>
                  </a:cubicBezTo>
                  <a:cubicBezTo>
                    <a:pt x="182" y="270"/>
                    <a:pt x="182" y="270"/>
                    <a:pt x="182" y="270"/>
                  </a:cubicBezTo>
                  <a:cubicBezTo>
                    <a:pt x="182" y="270"/>
                    <a:pt x="182" y="270"/>
                    <a:pt x="182" y="270"/>
                  </a:cubicBezTo>
                  <a:cubicBezTo>
                    <a:pt x="182" y="271"/>
                    <a:pt x="182" y="271"/>
                    <a:pt x="182" y="271"/>
                  </a:cubicBezTo>
                  <a:cubicBezTo>
                    <a:pt x="181" y="271"/>
                    <a:pt x="181" y="271"/>
                    <a:pt x="181" y="271"/>
                  </a:cubicBezTo>
                  <a:cubicBezTo>
                    <a:pt x="181" y="271"/>
                    <a:pt x="181" y="271"/>
                    <a:pt x="181" y="271"/>
                  </a:cubicBezTo>
                  <a:cubicBezTo>
                    <a:pt x="182" y="271"/>
                    <a:pt x="182" y="271"/>
                    <a:pt x="182" y="271"/>
                  </a:cubicBezTo>
                  <a:cubicBezTo>
                    <a:pt x="182" y="271"/>
                    <a:pt x="182" y="271"/>
                    <a:pt x="182" y="271"/>
                  </a:cubicBezTo>
                  <a:cubicBezTo>
                    <a:pt x="182" y="272"/>
                    <a:pt x="182" y="272"/>
                    <a:pt x="182" y="272"/>
                  </a:cubicBezTo>
                  <a:cubicBezTo>
                    <a:pt x="182" y="272"/>
                    <a:pt x="182" y="272"/>
                    <a:pt x="182" y="272"/>
                  </a:cubicBezTo>
                  <a:cubicBezTo>
                    <a:pt x="182" y="273"/>
                    <a:pt x="182" y="273"/>
                    <a:pt x="182" y="273"/>
                  </a:cubicBezTo>
                  <a:cubicBezTo>
                    <a:pt x="182" y="273"/>
                    <a:pt x="182" y="273"/>
                    <a:pt x="182" y="273"/>
                  </a:cubicBezTo>
                  <a:cubicBezTo>
                    <a:pt x="181" y="273"/>
                    <a:pt x="181" y="273"/>
                    <a:pt x="181" y="273"/>
                  </a:cubicBezTo>
                  <a:cubicBezTo>
                    <a:pt x="182" y="274"/>
                    <a:pt x="182" y="274"/>
                    <a:pt x="182" y="274"/>
                  </a:cubicBezTo>
                  <a:cubicBezTo>
                    <a:pt x="184" y="273"/>
                    <a:pt x="184" y="273"/>
                    <a:pt x="184" y="273"/>
                  </a:cubicBezTo>
                  <a:cubicBezTo>
                    <a:pt x="184" y="274"/>
                    <a:pt x="184" y="274"/>
                    <a:pt x="184" y="274"/>
                  </a:cubicBezTo>
                  <a:cubicBezTo>
                    <a:pt x="184" y="274"/>
                    <a:pt x="184" y="274"/>
                    <a:pt x="184" y="274"/>
                  </a:cubicBezTo>
                  <a:cubicBezTo>
                    <a:pt x="187" y="273"/>
                    <a:pt x="187" y="273"/>
                    <a:pt x="187" y="273"/>
                  </a:cubicBezTo>
                  <a:cubicBezTo>
                    <a:pt x="186" y="274"/>
                    <a:pt x="186" y="274"/>
                    <a:pt x="186" y="274"/>
                  </a:cubicBezTo>
                  <a:cubicBezTo>
                    <a:pt x="185" y="275"/>
                    <a:pt x="185" y="275"/>
                    <a:pt x="185" y="275"/>
                  </a:cubicBezTo>
                  <a:cubicBezTo>
                    <a:pt x="185" y="275"/>
                    <a:pt x="185" y="275"/>
                    <a:pt x="185" y="275"/>
                  </a:cubicBezTo>
                  <a:cubicBezTo>
                    <a:pt x="184" y="276"/>
                    <a:pt x="184" y="276"/>
                    <a:pt x="184" y="276"/>
                  </a:cubicBezTo>
                  <a:cubicBezTo>
                    <a:pt x="184" y="276"/>
                    <a:pt x="184" y="276"/>
                    <a:pt x="184" y="276"/>
                  </a:cubicBezTo>
                  <a:cubicBezTo>
                    <a:pt x="184" y="276"/>
                    <a:pt x="184" y="276"/>
                    <a:pt x="184" y="276"/>
                  </a:cubicBezTo>
                  <a:cubicBezTo>
                    <a:pt x="184" y="276"/>
                    <a:pt x="184" y="276"/>
                    <a:pt x="184" y="276"/>
                  </a:cubicBezTo>
                  <a:cubicBezTo>
                    <a:pt x="184" y="277"/>
                    <a:pt x="184" y="277"/>
                    <a:pt x="184" y="277"/>
                  </a:cubicBezTo>
                  <a:cubicBezTo>
                    <a:pt x="183" y="277"/>
                    <a:pt x="183" y="277"/>
                    <a:pt x="183" y="277"/>
                  </a:cubicBezTo>
                  <a:cubicBezTo>
                    <a:pt x="183" y="278"/>
                    <a:pt x="183" y="278"/>
                    <a:pt x="183" y="278"/>
                  </a:cubicBezTo>
                  <a:cubicBezTo>
                    <a:pt x="183" y="279"/>
                    <a:pt x="183" y="279"/>
                    <a:pt x="183" y="279"/>
                  </a:cubicBezTo>
                  <a:cubicBezTo>
                    <a:pt x="184" y="280"/>
                    <a:pt x="184" y="280"/>
                    <a:pt x="184" y="280"/>
                  </a:cubicBezTo>
                  <a:cubicBezTo>
                    <a:pt x="184" y="281"/>
                    <a:pt x="184" y="281"/>
                    <a:pt x="184" y="281"/>
                  </a:cubicBezTo>
                  <a:cubicBezTo>
                    <a:pt x="185" y="281"/>
                    <a:pt x="185" y="281"/>
                    <a:pt x="185" y="281"/>
                  </a:cubicBezTo>
                  <a:cubicBezTo>
                    <a:pt x="187" y="281"/>
                    <a:pt x="187" y="281"/>
                    <a:pt x="187" y="281"/>
                  </a:cubicBezTo>
                  <a:cubicBezTo>
                    <a:pt x="188" y="280"/>
                    <a:pt x="188" y="280"/>
                    <a:pt x="188" y="280"/>
                  </a:cubicBezTo>
                  <a:cubicBezTo>
                    <a:pt x="188" y="280"/>
                    <a:pt x="188" y="280"/>
                    <a:pt x="188" y="280"/>
                  </a:cubicBezTo>
                  <a:cubicBezTo>
                    <a:pt x="188" y="280"/>
                    <a:pt x="188" y="280"/>
                    <a:pt x="188" y="280"/>
                  </a:cubicBezTo>
                  <a:cubicBezTo>
                    <a:pt x="188" y="281"/>
                    <a:pt x="188" y="281"/>
                    <a:pt x="188" y="281"/>
                  </a:cubicBezTo>
                  <a:cubicBezTo>
                    <a:pt x="188" y="281"/>
                    <a:pt x="188" y="281"/>
                    <a:pt x="188" y="281"/>
                  </a:cubicBezTo>
                  <a:cubicBezTo>
                    <a:pt x="187" y="281"/>
                    <a:pt x="187" y="281"/>
                    <a:pt x="187" y="281"/>
                  </a:cubicBezTo>
                  <a:cubicBezTo>
                    <a:pt x="187" y="281"/>
                    <a:pt x="187" y="281"/>
                    <a:pt x="187" y="281"/>
                  </a:cubicBezTo>
                  <a:cubicBezTo>
                    <a:pt x="187" y="281"/>
                    <a:pt x="187" y="281"/>
                    <a:pt x="187" y="281"/>
                  </a:cubicBezTo>
                  <a:cubicBezTo>
                    <a:pt x="187" y="282"/>
                    <a:pt x="187" y="282"/>
                    <a:pt x="187" y="282"/>
                  </a:cubicBezTo>
                  <a:cubicBezTo>
                    <a:pt x="186" y="282"/>
                    <a:pt x="186" y="282"/>
                    <a:pt x="186" y="282"/>
                  </a:cubicBezTo>
                  <a:cubicBezTo>
                    <a:pt x="186" y="283"/>
                    <a:pt x="186" y="283"/>
                    <a:pt x="186" y="283"/>
                  </a:cubicBezTo>
                  <a:cubicBezTo>
                    <a:pt x="186" y="283"/>
                    <a:pt x="186" y="283"/>
                    <a:pt x="186" y="283"/>
                  </a:cubicBezTo>
                  <a:cubicBezTo>
                    <a:pt x="186" y="283"/>
                    <a:pt x="186" y="283"/>
                    <a:pt x="186" y="283"/>
                  </a:cubicBezTo>
                  <a:cubicBezTo>
                    <a:pt x="186" y="284"/>
                    <a:pt x="186" y="284"/>
                    <a:pt x="186" y="284"/>
                  </a:cubicBezTo>
                  <a:cubicBezTo>
                    <a:pt x="186" y="284"/>
                    <a:pt x="186" y="284"/>
                    <a:pt x="186" y="284"/>
                  </a:cubicBezTo>
                  <a:cubicBezTo>
                    <a:pt x="186" y="284"/>
                    <a:pt x="186" y="284"/>
                    <a:pt x="186" y="284"/>
                  </a:cubicBezTo>
                  <a:cubicBezTo>
                    <a:pt x="186" y="285"/>
                    <a:pt x="186" y="285"/>
                    <a:pt x="186" y="285"/>
                  </a:cubicBezTo>
                  <a:cubicBezTo>
                    <a:pt x="186" y="285"/>
                    <a:pt x="186" y="285"/>
                    <a:pt x="186" y="285"/>
                  </a:cubicBezTo>
                  <a:cubicBezTo>
                    <a:pt x="187" y="285"/>
                    <a:pt x="187" y="285"/>
                    <a:pt x="187" y="285"/>
                  </a:cubicBezTo>
                  <a:cubicBezTo>
                    <a:pt x="187" y="285"/>
                    <a:pt x="187" y="285"/>
                    <a:pt x="187" y="285"/>
                  </a:cubicBezTo>
                  <a:cubicBezTo>
                    <a:pt x="187" y="286"/>
                    <a:pt x="187" y="286"/>
                    <a:pt x="187" y="286"/>
                  </a:cubicBezTo>
                  <a:cubicBezTo>
                    <a:pt x="188" y="286"/>
                    <a:pt x="188" y="286"/>
                    <a:pt x="188" y="286"/>
                  </a:cubicBezTo>
                  <a:cubicBezTo>
                    <a:pt x="188" y="287"/>
                    <a:pt x="188" y="287"/>
                    <a:pt x="188" y="287"/>
                  </a:cubicBezTo>
                  <a:cubicBezTo>
                    <a:pt x="187" y="287"/>
                    <a:pt x="187" y="287"/>
                    <a:pt x="187" y="287"/>
                  </a:cubicBezTo>
                  <a:cubicBezTo>
                    <a:pt x="187" y="288"/>
                    <a:pt x="187" y="288"/>
                    <a:pt x="187" y="288"/>
                  </a:cubicBezTo>
                  <a:cubicBezTo>
                    <a:pt x="188" y="288"/>
                    <a:pt x="188" y="288"/>
                    <a:pt x="188" y="288"/>
                  </a:cubicBezTo>
                  <a:cubicBezTo>
                    <a:pt x="189" y="287"/>
                    <a:pt x="189" y="287"/>
                    <a:pt x="189" y="287"/>
                  </a:cubicBezTo>
                  <a:cubicBezTo>
                    <a:pt x="190" y="287"/>
                    <a:pt x="190" y="287"/>
                    <a:pt x="190" y="287"/>
                  </a:cubicBezTo>
                  <a:cubicBezTo>
                    <a:pt x="190" y="287"/>
                    <a:pt x="190" y="287"/>
                    <a:pt x="190" y="287"/>
                  </a:cubicBezTo>
                  <a:cubicBezTo>
                    <a:pt x="190" y="287"/>
                    <a:pt x="190" y="287"/>
                    <a:pt x="190" y="287"/>
                  </a:cubicBezTo>
                  <a:cubicBezTo>
                    <a:pt x="191" y="286"/>
                    <a:pt x="191" y="286"/>
                    <a:pt x="191" y="286"/>
                  </a:cubicBezTo>
                  <a:cubicBezTo>
                    <a:pt x="190" y="287"/>
                    <a:pt x="190" y="287"/>
                    <a:pt x="190" y="287"/>
                  </a:cubicBezTo>
                  <a:cubicBezTo>
                    <a:pt x="189" y="287"/>
                    <a:pt x="189" y="287"/>
                    <a:pt x="189" y="287"/>
                  </a:cubicBezTo>
                  <a:cubicBezTo>
                    <a:pt x="188" y="288"/>
                    <a:pt x="188" y="288"/>
                    <a:pt x="188" y="288"/>
                  </a:cubicBezTo>
                  <a:cubicBezTo>
                    <a:pt x="188" y="288"/>
                    <a:pt x="188" y="288"/>
                    <a:pt x="188" y="288"/>
                  </a:cubicBezTo>
                  <a:cubicBezTo>
                    <a:pt x="188" y="288"/>
                    <a:pt x="188" y="288"/>
                    <a:pt x="188" y="288"/>
                  </a:cubicBezTo>
                  <a:cubicBezTo>
                    <a:pt x="188" y="289"/>
                    <a:pt x="188" y="289"/>
                    <a:pt x="188" y="289"/>
                  </a:cubicBezTo>
                  <a:cubicBezTo>
                    <a:pt x="188" y="289"/>
                    <a:pt x="188" y="289"/>
                    <a:pt x="188" y="289"/>
                  </a:cubicBezTo>
                  <a:cubicBezTo>
                    <a:pt x="187" y="288"/>
                    <a:pt x="187" y="288"/>
                    <a:pt x="187" y="288"/>
                  </a:cubicBezTo>
                  <a:cubicBezTo>
                    <a:pt x="187" y="288"/>
                    <a:pt x="187" y="288"/>
                    <a:pt x="187" y="288"/>
                  </a:cubicBezTo>
                  <a:cubicBezTo>
                    <a:pt x="186" y="288"/>
                    <a:pt x="186" y="288"/>
                    <a:pt x="186" y="288"/>
                  </a:cubicBezTo>
                  <a:cubicBezTo>
                    <a:pt x="187" y="287"/>
                    <a:pt x="187" y="287"/>
                    <a:pt x="187" y="287"/>
                  </a:cubicBezTo>
                  <a:cubicBezTo>
                    <a:pt x="187" y="287"/>
                    <a:pt x="187" y="287"/>
                    <a:pt x="187" y="287"/>
                  </a:cubicBezTo>
                  <a:cubicBezTo>
                    <a:pt x="187" y="287"/>
                    <a:pt x="187" y="287"/>
                    <a:pt x="187" y="287"/>
                  </a:cubicBezTo>
                  <a:cubicBezTo>
                    <a:pt x="187" y="287"/>
                    <a:pt x="187" y="287"/>
                    <a:pt x="187" y="287"/>
                  </a:cubicBezTo>
                  <a:cubicBezTo>
                    <a:pt x="187" y="287"/>
                    <a:pt x="187" y="287"/>
                    <a:pt x="187" y="287"/>
                  </a:cubicBezTo>
                  <a:cubicBezTo>
                    <a:pt x="187" y="287"/>
                    <a:pt x="187" y="287"/>
                    <a:pt x="187" y="287"/>
                  </a:cubicBezTo>
                  <a:cubicBezTo>
                    <a:pt x="187" y="287"/>
                    <a:pt x="187" y="287"/>
                    <a:pt x="187" y="287"/>
                  </a:cubicBezTo>
                  <a:cubicBezTo>
                    <a:pt x="187" y="286"/>
                    <a:pt x="187" y="286"/>
                    <a:pt x="187" y="286"/>
                  </a:cubicBezTo>
                  <a:cubicBezTo>
                    <a:pt x="186" y="286"/>
                    <a:pt x="186" y="286"/>
                    <a:pt x="186" y="286"/>
                  </a:cubicBezTo>
                  <a:cubicBezTo>
                    <a:pt x="186" y="286"/>
                    <a:pt x="186" y="286"/>
                    <a:pt x="186" y="286"/>
                  </a:cubicBezTo>
                  <a:cubicBezTo>
                    <a:pt x="185" y="285"/>
                    <a:pt x="185" y="285"/>
                    <a:pt x="185" y="285"/>
                  </a:cubicBezTo>
                  <a:cubicBezTo>
                    <a:pt x="185" y="285"/>
                    <a:pt x="185" y="285"/>
                    <a:pt x="185" y="285"/>
                  </a:cubicBezTo>
                  <a:cubicBezTo>
                    <a:pt x="184" y="285"/>
                    <a:pt x="184" y="285"/>
                    <a:pt x="184" y="285"/>
                  </a:cubicBezTo>
                  <a:cubicBezTo>
                    <a:pt x="184" y="285"/>
                    <a:pt x="184" y="285"/>
                    <a:pt x="184" y="285"/>
                  </a:cubicBezTo>
                  <a:cubicBezTo>
                    <a:pt x="184" y="285"/>
                    <a:pt x="184" y="285"/>
                    <a:pt x="184" y="285"/>
                  </a:cubicBezTo>
                  <a:cubicBezTo>
                    <a:pt x="184" y="284"/>
                    <a:pt x="184" y="284"/>
                    <a:pt x="184" y="284"/>
                  </a:cubicBezTo>
                  <a:cubicBezTo>
                    <a:pt x="184" y="284"/>
                    <a:pt x="184" y="284"/>
                    <a:pt x="184" y="284"/>
                  </a:cubicBezTo>
                  <a:cubicBezTo>
                    <a:pt x="184" y="284"/>
                    <a:pt x="184" y="284"/>
                    <a:pt x="184" y="284"/>
                  </a:cubicBezTo>
                  <a:cubicBezTo>
                    <a:pt x="181" y="285"/>
                    <a:pt x="181" y="285"/>
                    <a:pt x="181" y="285"/>
                  </a:cubicBezTo>
                  <a:cubicBezTo>
                    <a:pt x="180" y="285"/>
                    <a:pt x="180" y="285"/>
                    <a:pt x="180" y="285"/>
                  </a:cubicBezTo>
                  <a:cubicBezTo>
                    <a:pt x="180" y="285"/>
                    <a:pt x="180" y="285"/>
                    <a:pt x="180" y="285"/>
                  </a:cubicBezTo>
                  <a:cubicBezTo>
                    <a:pt x="180" y="285"/>
                    <a:pt x="180" y="285"/>
                    <a:pt x="180" y="285"/>
                  </a:cubicBezTo>
                  <a:cubicBezTo>
                    <a:pt x="180" y="286"/>
                    <a:pt x="180" y="286"/>
                    <a:pt x="180" y="286"/>
                  </a:cubicBezTo>
                  <a:cubicBezTo>
                    <a:pt x="180" y="286"/>
                    <a:pt x="180" y="286"/>
                    <a:pt x="180" y="286"/>
                  </a:cubicBezTo>
                  <a:cubicBezTo>
                    <a:pt x="180" y="286"/>
                    <a:pt x="180" y="286"/>
                    <a:pt x="180" y="286"/>
                  </a:cubicBezTo>
                  <a:cubicBezTo>
                    <a:pt x="180" y="287"/>
                    <a:pt x="180" y="287"/>
                    <a:pt x="180" y="287"/>
                  </a:cubicBezTo>
                  <a:cubicBezTo>
                    <a:pt x="180" y="287"/>
                    <a:pt x="180" y="287"/>
                    <a:pt x="180" y="287"/>
                  </a:cubicBezTo>
                  <a:cubicBezTo>
                    <a:pt x="180" y="287"/>
                    <a:pt x="180" y="287"/>
                    <a:pt x="180" y="287"/>
                  </a:cubicBezTo>
                  <a:cubicBezTo>
                    <a:pt x="182" y="287"/>
                    <a:pt x="182" y="287"/>
                    <a:pt x="182" y="287"/>
                  </a:cubicBezTo>
                  <a:cubicBezTo>
                    <a:pt x="182" y="287"/>
                    <a:pt x="182" y="287"/>
                    <a:pt x="182" y="287"/>
                  </a:cubicBezTo>
                  <a:cubicBezTo>
                    <a:pt x="181" y="288"/>
                    <a:pt x="181" y="288"/>
                    <a:pt x="181" y="288"/>
                  </a:cubicBezTo>
                  <a:cubicBezTo>
                    <a:pt x="181" y="288"/>
                    <a:pt x="181" y="288"/>
                    <a:pt x="181" y="288"/>
                  </a:cubicBezTo>
                  <a:cubicBezTo>
                    <a:pt x="181" y="289"/>
                    <a:pt x="181" y="289"/>
                    <a:pt x="181" y="289"/>
                  </a:cubicBezTo>
                  <a:cubicBezTo>
                    <a:pt x="182" y="289"/>
                    <a:pt x="182" y="289"/>
                    <a:pt x="182" y="289"/>
                  </a:cubicBezTo>
                  <a:cubicBezTo>
                    <a:pt x="182" y="289"/>
                    <a:pt x="182" y="289"/>
                    <a:pt x="182" y="289"/>
                  </a:cubicBezTo>
                  <a:cubicBezTo>
                    <a:pt x="182" y="289"/>
                    <a:pt x="182" y="289"/>
                    <a:pt x="182" y="289"/>
                  </a:cubicBezTo>
                  <a:cubicBezTo>
                    <a:pt x="182" y="290"/>
                    <a:pt x="182" y="290"/>
                    <a:pt x="182" y="290"/>
                  </a:cubicBezTo>
                  <a:cubicBezTo>
                    <a:pt x="182" y="290"/>
                    <a:pt x="182" y="290"/>
                    <a:pt x="182" y="290"/>
                  </a:cubicBezTo>
                  <a:cubicBezTo>
                    <a:pt x="182" y="290"/>
                    <a:pt x="182" y="290"/>
                    <a:pt x="182" y="290"/>
                  </a:cubicBezTo>
                  <a:cubicBezTo>
                    <a:pt x="182" y="290"/>
                    <a:pt x="182" y="290"/>
                    <a:pt x="182" y="290"/>
                  </a:cubicBezTo>
                  <a:cubicBezTo>
                    <a:pt x="182" y="290"/>
                    <a:pt x="182" y="290"/>
                    <a:pt x="182" y="290"/>
                  </a:cubicBezTo>
                  <a:cubicBezTo>
                    <a:pt x="182" y="290"/>
                    <a:pt x="182" y="290"/>
                    <a:pt x="182" y="290"/>
                  </a:cubicBezTo>
                  <a:cubicBezTo>
                    <a:pt x="182" y="290"/>
                    <a:pt x="182" y="290"/>
                    <a:pt x="182" y="290"/>
                  </a:cubicBezTo>
                  <a:cubicBezTo>
                    <a:pt x="182" y="290"/>
                    <a:pt x="182" y="290"/>
                    <a:pt x="182" y="290"/>
                  </a:cubicBezTo>
                  <a:cubicBezTo>
                    <a:pt x="181" y="289"/>
                    <a:pt x="181" y="289"/>
                    <a:pt x="181" y="289"/>
                  </a:cubicBezTo>
                  <a:cubicBezTo>
                    <a:pt x="178" y="289"/>
                    <a:pt x="178" y="289"/>
                    <a:pt x="178" y="289"/>
                  </a:cubicBezTo>
                  <a:cubicBezTo>
                    <a:pt x="178" y="289"/>
                    <a:pt x="178" y="289"/>
                    <a:pt x="178" y="289"/>
                  </a:cubicBezTo>
                  <a:cubicBezTo>
                    <a:pt x="178" y="289"/>
                    <a:pt x="178" y="289"/>
                    <a:pt x="178" y="289"/>
                  </a:cubicBezTo>
                  <a:cubicBezTo>
                    <a:pt x="178" y="289"/>
                    <a:pt x="178" y="289"/>
                    <a:pt x="178" y="289"/>
                  </a:cubicBezTo>
                  <a:cubicBezTo>
                    <a:pt x="178" y="290"/>
                    <a:pt x="178" y="290"/>
                    <a:pt x="178" y="290"/>
                  </a:cubicBezTo>
                  <a:cubicBezTo>
                    <a:pt x="178" y="290"/>
                    <a:pt x="178" y="290"/>
                    <a:pt x="178" y="290"/>
                  </a:cubicBezTo>
                  <a:cubicBezTo>
                    <a:pt x="178" y="290"/>
                    <a:pt x="178" y="290"/>
                    <a:pt x="178" y="290"/>
                  </a:cubicBezTo>
                  <a:cubicBezTo>
                    <a:pt x="178" y="290"/>
                    <a:pt x="178" y="290"/>
                    <a:pt x="178" y="290"/>
                  </a:cubicBezTo>
                  <a:cubicBezTo>
                    <a:pt x="178" y="290"/>
                    <a:pt x="178" y="290"/>
                    <a:pt x="178" y="290"/>
                  </a:cubicBezTo>
                  <a:cubicBezTo>
                    <a:pt x="178" y="290"/>
                    <a:pt x="178" y="290"/>
                    <a:pt x="178" y="290"/>
                  </a:cubicBezTo>
                  <a:cubicBezTo>
                    <a:pt x="178" y="290"/>
                    <a:pt x="178" y="290"/>
                    <a:pt x="178" y="290"/>
                  </a:cubicBezTo>
                  <a:cubicBezTo>
                    <a:pt x="177" y="290"/>
                    <a:pt x="177" y="290"/>
                    <a:pt x="177" y="290"/>
                  </a:cubicBezTo>
                  <a:cubicBezTo>
                    <a:pt x="177" y="291"/>
                    <a:pt x="177" y="291"/>
                    <a:pt x="177" y="291"/>
                  </a:cubicBezTo>
                  <a:cubicBezTo>
                    <a:pt x="177" y="291"/>
                    <a:pt x="177" y="291"/>
                    <a:pt x="177" y="291"/>
                  </a:cubicBezTo>
                  <a:cubicBezTo>
                    <a:pt x="177" y="291"/>
                    <a:pt x="177" y="291"/>
                    <a:pt x="177" y="291"/>
                  </a:cubicBezTo>
                  <a:cubicBezTo>
                    <a:pt x="177" y="292"/>
                    <a:pt x="177" y="292"/>
                    <a:pt x="177" y="292"/>
                  </a:cubicBezTo>
                  <a:cubicBezTo>
                    <a:pt x="177" y="292"/>
                    <a:pt x="177" y="292"/>
                    <a:pt x="177" y="292"/>
                  </a:cubicBezTo>
                  <a:cubicBezTo>
                    <a:pt x="177" y="292"/>
                    <a:pt x="177" y="292"/>
                    <a:pt x="177" y="292"/>
                  </a:cubicBezTo>
                  <a:cubicBezTo>
                    <a:pt x="177" y="292"/>
                    <a:pt x="177" y="292"/>
                    <a:pt x="177" y="292"/>
                  </a:cubicBezTo>
                  <a:cubicBezTo>
                    <a:pt x="177" y="292"/>
                    <a:pt x="177" y="292"/>
                    <a:pt x="177" y="292"/>
                  </a:cubicBezTo>
                  <a:cubicBezTo>
                    <a:pt x="178" y="292"/>
                    <a:pt x="178" y="292"/>
                    <a:pt x="178" y="292"/>
                  </a:cubicBezTo>
                  <a:cubicBezTo>
                    <a:pt x="177" y="292"/>
                    <a:pt x="177" y="292"/>
                    <a:pt x="177" y="292"/>
                  </a:cubicBezTo>
                  <a:cubicBezTo>
                    <a:pt x="176" y="292"/>
                    <a:pt x="176" y="292"/>
                    <a:pt x="176" y="292"/>
                  </a:cubicBezTo>
                  <a:cubicBezTo>
                    <a:pt x="176" y="292"/>
                    <a:pt x="176" y="292"/>
                    <a:pt x="176" y="292"/>
                  </a:cubicBezTo>
                  <a:cubicBezTo>
                    <a:pt x="176" y="292"/>
                    <a:pt x="176" y="292"/>
                    <a:pt x="176" y="292"/>
                  </a:cubicBezTo>
                  <a:cubicBezTo>
                    <a:pt x="176" y="292"/>
                    <a:pt x="176" y="292"/>
                    <a:pt x="176" y="292"/>
                  </a:cubicBezTo>
                  <a:cubicBezTo>
                    <a:pt x="176" y="292"/>
                    <a:pt x="176" y="292"/>
                    <a:pt x="176" y="292"/>
                  </a:cubicBezTo>
                  <a:cubicBezTo>
                    <a:pt x="176" y="292"/>
                    <a:pt x="176" y="292"/>
                    <a:pt x="176" y="292"/>
                  </a:cubicBezTo>
                  <a:cubicBezTo>
                    <a:pt x="176" y="293"/>
                    <a:pt x="176" y="293"/>
                    <a:pt x="176" y="293"/>
                  </a:cubicBezTo>
                  <a:cubicBezTo>
                    <a:pt x="176" y="293"/>
                    <a:pt x="176" y="293"/>
                    <a:pt x="176" y="293"/>
                  </a:cubicBezTo>
                  <a:cubicBezTo>
                    <a:pt x="177" y="293"/>
                    <a:pt x="177" y="293"/>
                    <a:pt x="177" y="293"/>
                  </a:cubicBezTo>
                  <a:cubicBezTo>
                    <a:pt x="177" y="294"/>
                    <a:pt x="177" y="294"/>
                    <a:pt x="177" y="294"/>
                  </a:cubicBezTo>
                  <a:cubicBezTo>
                    <a:pt x="176" y="294"/>
                    <a:pt x="176" y="294"/>
                    <a:pt x="176" y="294"/>
                  </a:cubicBezTo>
                  <a:cubicBezTo>
                    <a:pt x="176" y="295"/>
                    <a:pt x="176" y="295"/>
                    <a:pt x="176" y="295"/>
                  </a:cubicBezTo>
                  <a:cubicBezTo>
                    <a:pt x="176" y="295"/>
                    <a:pt x="176" y="295"/>
                    <a:pt x="176" y="295"/>
                  </a:cubicBezTo>
                  <a:cubicBezTo>
                    <a:pt x="177" y="295"/>
                    <a:pt x="177" y="295"/>
                    <a:pt x="177" y="295"/>
                  </a:cubicBezTo>
                  <a:cubicBezTo>
                    <a:pt x="177" y="295"/>
                    <a:pt x="177" y="295"/>
                    <a:pt x="177" y="295"/>
                  </a:cubicBezTo>
                  <a:cubicBezTo>
                    <a:pt x="177" y="295"/>
                    <a:pt x="177" y="295"/>
                    <a:pt x="177" y="295"/>
                  </a:cubicBezTo>
                  <a:cubicBezTo>
                    <a:pt x="177" y="296"/>
                    <a:pt x="177" y="296"/>
                    <a:pt x="177" y="296"/>
                  </a:cubicBezTo>
                  <a:cubicBezTo>
                    <a:pt x="177" y="296"/>
                    <a:pt x="177" y="296"/>
                    <a:pt x="177" y="296"/>
                  </a:cubicBezTo>
                  <a:cubicBezTo>
                    <a:pt x="179" y="295"/>
                    <a:pt x="179" y="295"/>
                    <a:pt x="179" y="295"/>
                  </a:cubicBezTo>
                  <a:cubicBezTo>
                    <a:pt x="181" y="294"/>
                    <a:pt x="181" y="294"/>
                    <a:pt x="181" y="294"/>
                  </a:cubicBezTo>
                  <a:cubicBezTo>
                    <a:pt x="182" y="295"/>
                    <a:pt x="182" y="295"/>
                    <a:pt x="182" y="295"/>
                  </a:cubicBezTo>
                  <a:cubicBezTo>
                    <a:pt x="183" y="294"/>
                    <a:pt x="185" y="293"/>
                    <a:pt x="187" y="293"/>
                  </a:cubicBezTo>
                  <a:cubicBezTo>
                    <a:pt x="187" y="293"/>
                    <a:pt x="187" y="293"/>
                    <a:pt x="187" y="293"/>
                  </a:cubicBezTo>
                  <a:cubicBezTo>
                    <a:pt x="187" y="293"/>
                    <a:pt x="187" y="293"/>
                    <a:pt x="187" y="293"/>
                  </a:cubicBezTo>
                  <a:cubicBezTo>
                    <a:pt x="187" y="293"/>
                    <a:pt x="187" y="293"/>
                    <a:pt x="187" y="293"/>
                  </a:cubicBezTo>
                  <a:cubicBezTo>
                    <a:pt x="187" y="294"/>
                    <a:pt x="187" y="294"/>
                    <a:pt x="187" y="294"/>
                  </a:cubicBezTo>
                  <a:cubicBezTo>
                    <a:pt x="188" y="293"/>
                    <a:pt x="188" y="293"/>
                    <a:pt x="188" y="293"/>
                  </a:cubicBezTo>
                  <a:cubicBezTo>
                    <a:pt x="188" y="293"/>
                    <a:pt x="188" y="293"/>
                    <a:pt x="188" y="293"/>
                  </a:cubicBezTo>
                  <a:cubicBezTo>
                    <a:pt x="189" y="293"/>
                    <a:pt x="189" y="293"/>
                    <a:pt x="189" y="293"/>
                  </a:cubicBezTo>
                  <a:cubicBezTo>
                    <a:pt x="189" y="293"/>
                    <a:pt x="189" y="293"/>
                    <a:pt x="189" y="293"/>
                  </a:cubicBezTo>
                  <a:cubicBezTo>
                    <a:pt x="189" y="293"/>
                    <a:pt x="189" y="293"/>
                    <a:pt x="189" y="293"/>
                  </a:cubicBezTo>
                  <a:cubicBezTo>
                    <a:pt x="190" y="293"/>
                    <a:pt x="190" y="293"/>
                    <a:pt x="190" y="293"/>
                  </a:cubicBezTo>
                  <a:cubicBezTo>
                    <a:pt x="191" y="292"/>
                    <a:pt x="192" y="292"/>
                    <a:pt x="194" y="292"/>
                  </a:cubicBezTo>
                  <a:cubicBezTo>
                    <a:pt x="194" y="292"/>
                    <a:pt x="194" y="292"/>
                    <a:pt x="194" y="292"/>
                  </a:cubicBezTo>
                  <a:cubicBezTo>
                    <a:pt x="195" y="291"/>
                    <a:pt x="195" y="291"/>
                    <a:pt x="195" y="291"/>
                  </a:cubicBezTo>
                  <a:cubicBezTo>
                    <a:pt x="195" y="292"/>
                    <a:pt x="195" y="292"/>
                    <a:pt x="195" y="292"/>
                  </a:cubicBezTo>
                  <a:cubicBezTo>
                    <a:pt x="196" y="292"/>
                    <a:pt x="196" y="292"/>
                    <a:pt x="196" y="292"/>
                  </a:cubicBezTo>
                  <a:cubicBezTo>
                    <a:pt x="196" y="291"/>
                    <a:pt x="196" y="291"/>
                    <a:pt x="196" y="291"/>
                  </a:cubicBezTo>
                  <a:cubicBezTo>
                    <a:pt x="198" y="291"/>
                    <a:pt x="199" y="290"/>
                    <a:pt x="201" y="290"/>
                  </a:cubicBezTo>
                  <a:cubicBezTo>
                    <a:pt x="201" y="290"/>
                    <a:pt x="201" y="290"/>
                    <a:pt x="201" y="290"/>
                  </a:cubicBezTo>
                  <a:cubicBezTo>
                    <a:pt x="200" y="291"/>
                    <a:pt x="200" y="291"/>
                    <a:pt x="200" y="291"/>
                  </a:cubicBezTo>
                  <a:cubicBezTo>
                    <a:pt x="202" y="290"/>
                    <a:pt x="204" y="290"/>
                    <a:pt x="206" y="290"/>
                  </a:cubicBezTo>
                  <a:cubicBezTo>
                    <a:pt x="206" y="290"/>
                    <a:pt x="206" y="290"/>
                    <a:pt x="206" y="290"/>
                  </a:cubicBezTo>
                  <a:cubicBezTo>
                    <a:pt x="206" y="290"/>
                    <a:pt x="206" y="290"/>
                    <a:pt x="206" y="290"/>
                  </a:cubicBezTo>
                  <a:cubicBezTo>
                    <a:pt x="206" y="290"/>
                    <a:pt x="206" y="290"/>
                    <a:pt x="206" y="290"/>
                  </a:cubicBezTo>
                  <a:cubicBezTo>
                    <a:pt x="206" y="291"/>
                    <a:pt x="206" y="291"/>
                    <a:pt x="206" y="291"/>
                  </a:cubicBezTo>
                  <a:cubicBezTo>
                    <a:pt x="204" y="291"/>
                    <a:pt x="201" y="291"/>
                    <a:pt x="199" y="291"/>
                  </a:cubicBezTo>
                  <a:cubicBezTo>
                    <a:pt x="199" y="292"/>
                    <a:pt x="199" y="292"/>
                    <a:pt x="199" y="292"/>
                  </a:cubicBezTo>
                  <a:cubicBezTo>
                    <a:pt x="199" y="292"/>
                    <a:pt x="199" y="292"/>
                    <a:pt x="199" y="292"/>
                  </a:cubicBezTo>
                  <a:cubicBezTo>
                    <a:pt x="199" y="292"/>
                    <a:pt x="199" y="292"/>
                    <a:pt x="199" y="292"/>
                  </a:cubicBezTo>
                  <a:cubicBezTo>
                    <a:pt x="199" y="292"/>
                    <a:pt x="199" y="292"/>
                    <a:pt x="199" y="292"/>
                  </a:cubicBezTo>
                  <a:cubicBezTo>
                    <a:pt x="199" y="293"/>
                    <a:pt x="199" y="293"/>
                    <a:pt x="199" y="293"/>
                  </a:cubicBezTo>
                  <a:cubicBezTo>
                    <a:pt x="200" y="293"/>
                    <a:pt x="200" y="293"/>
                    <a:pt x="200" y="293"/>
                  </a:cubicBezTo>
                  <a:cubicBezTo>
                    <a:pt x="200" y="293"/>
                    <a:pt x="200" y="293"/>
                    <a:pt x="200" y="293"/>
                  </a:cubicBezTo>
                  <a:cubicBezTo>
                    <a:pt x="200" y="294"/>
                    <a:pt x="200" y="294"/>
                    <a:pt x="200" y="294"/>
                  </a:cubicBezTo>
                  <a:cubicBezTo>
                    <a:pt x="199" y="294"/>
                    <a:pt x="199" y="294"/>
                    <a:pt x="199" y="294"/>
                  </a:cubicBezTo>
                  <a:cubicBezTo>
                    <a:pt x="198" y="294"/>
                    <a:pt x="198" y="294"/>
                    <a:pt x="198" y="294"/>
                  </a:cubicBezTo>
                  <a:cubicBezTo>
                    <a:pt x="197" y="294"/>
                    <a:pt x="197" y="294"/>
                    <a:pt x="197" y="294"/>
                  </a:cubicBezTo>
                  <a:cubicBezTo>
                    <a:pt x="197" y="295"/>
                    <a:pt x="197" y="295"/>
                    <a:pt x="197" y="295"/>
                  </a:cubicBezTo>
                  <a:cubicBezTo>
                    <a:pt x="198" y="295"/>
                    <a:pt x="198" y="295"/>
                    <a:pt x="198" y="295"/>
                  </a:cubicBezTo>
                  <a:cubicBezTo>
                    <a:pt x="198" y="295"/>
                    <a:pt x="198" y="295"/>
                    <a:pt x="198" y="295"/>
                  </a:cubicBezTo>
                  <a:cubicBezTo>
                    <a:pt x="199" y="295"/>
                    <a:pt x="199" y="295"/>
                    <a:pt x="199" y="295"/>
                  </a:cubicBezTo>
                  <a:cubicBezTo>
                    <a:pt x="199" y="295"/>
                    <a:pt x="199" y="295"/>
                    <a:pt x="199" y="295"/>
                  </a:cubicBezTo>
                  <a:cubicBezTo>
                    <a:pt x="196" y="295"/>
                    <a:pt x="196" y="295"/>
                    <a:pt x="196" y="295"/>
                  </a:cubicBezTo>
                  <a:cubicBezTo>
                    <a:pt x="196" y="296"/>
                    <a:pt x="196" y="296"/>
                    <a:pt x="196" y="296"/>
                  </a:cubicBezTo>
                  <a:cubicBezTo>
                    <a:pt x="198" y="296"/>
                    <a:pt x="198" y="296"/>
                    <a:pt x="198" y="296"/>
                  </a:cubicBezTo>
                  <a:cubicBezTo>
                    <a:pt x="197" y="297"/>
                    <a:pt x="197" y="297"/>
                    <a:pt x="197" y="297"/>
                  </a:cubicBezTo>
                  <a:cubicBezTo>
                    <a:pt x="196" y="297"/>
                    <a:pt x="196" y="297"/>
                    <a:pt x="196" y="297"/>
                  </a:cubicBezTo>
                  <a:cubicBezTo>
                    <a:pt x="195" y="297"/>
                    <a:pt x="195" y="297"/>
                    <a:pt x="195" y="297"/>
                  </a:cubicBezTo>
                  <a:cubicBezTo>
                    <a:pt x="198" y="297"/>
                    <a:pt x="198" y="297"/>
                    <a:pt x="198" y="297"/>
                  </a:cubicBezTo>
                  <a:cubicBezTo>
                    <a:pt x="197" y="298"/>
                    <a:pt x="197" y="298"/>
                    <a:pt x="197" y="298"/>
                  </a:cubicBezTo>
                  <a:cubicBezTo>
                    <a:pt x="196" y="298"/>
                    <a:pt x="194" y="298"/>
                    <a:pt x="192" y="298"/>
                  </a:cubicBezTo>
                  <a:cubicBezTo>
                    <a:pt x="192" y="298"/>
                    <a:pt x="192" y="298"/>
                    <a:pt x="192" y="298"/>
                  </a:cubicBezTo>
                  <a:cubicBezTo>
                    <a:pt x="193" y="298"/>
                    <a:pt x="193" y="298"/>
                    <a:pt x="193" y="298"/>
                  </a:cubicBezTo>
                  <a:cubicBezTo>
                    <a:pt x="193" y="299"/>
                    <a:pt x="193" y="299"/>
                    <a:pt x="193" y="299"/>
                  </a:cubicBezTo>
                  <a:cubicBezTo>
                    <a:pt x="194" y="299"/>
                    <a:pt x="194" y="299"/>
                    <a:pt x="194" y="299"/>
                  </a:cubicBezTo>
                  <a:cubicBezTo>
                    <a:pt x="194" y="299"/>
                    <a:pt x="194" y="299"/>
                    <a:pt x="194" y="299"/>
                  </a:cubicBezTo>
                  <a:cubicBezTo>
                    <a:pt x="194" y="300"/>
                    <a:pt x="194" y="300"/>
                    <a:pt x="194" y="300"/>
                  </a:cubicBezTo>
                  <a:cubicBezTo>
                    <a:pt x="194" y="300"/>
                    <a:pt x="194" y="300"/>
                    <a:pt x="194" y="300"/>
                  </a:cubicBezTo>
                  <a:cubicBezTo>
                    <a:pt x="194" y="300"/>
                    <a:pt x="194" y="300"/>
                    <a:pt x="194" y="300"/>
                  </a:cubicBezTo>
                  <a:cubicBezTo>
                    <a:pt x="194" y="300"/>
                    <a:pt x="194" y="300"/>
                    <a:pt x="194" y="300"/>
                  </a:cubicBezTo>
                  <a:cubicBezTo>
                    <a:pt x="194" y="300"/>
                    <a:pt x="194" y="300"/>
                    <a:pt x="194" y="300"/>
                  </a:cubicBezTo>
                  <a:cubicBezTo>
                    <a:pt x="193" y="300"/>
                    <a:pt x="193" y="300"/>
                    <a:pt x="193" y="300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92" y="300"/>
                    <a:pt x="192" y="300"/>
                    <a:pt x="192" y="300"/>
                  </a:cubicBezTo>
                  <a:cubicBezTo>
                    <a:pt x="192" y="300"/>
                    <a:pt x="192" y="300"/>
                    <a:pt x="192" y="300"/>
                  </a:cubicBezTo>
                  <a:cubicBezTo>
                    <a:pt x="193" y="300"/>
                    <a:pt x="193" y="300"/>
                    <a:pt x="193" y="300"/>
                  </a:cubicBezTo>
                  <a:cubicBezTo>
                    <a:pt x="193" y="300"/>
                    <a:pt x="193" y="300"/>
                    <a:pt x="193" y="300"/>
                  </a:cubicBezTo>
                  <a:cubicBezTo>
                    <a:pt x="193" y="300"/>
                    <a:pt x="193" y="300"/>
                    <a:pt x="193" y="300"/>
                  </a:cubicBezTo>
                  <a:cubicBezTo>
                    <a:pt x="193" y="300"/>
                    <a:pt x="193" y="300"/>
                    <a:pt x="193" y="300"/>
                  </a:cubicBezTo>
                  <a:cubicBezTo>
                    <a:pt x="192" y="300"/>
                    <a:pt x="192" y="300"/>
                    <a:pt x="192" y="300"/>
                  </a:cubicBezTo>
                  <a:cubicBezTo>
                    <a:pt x="192" y="301"/>
                    <a:pt x="192" y="301"/>
                    <a:pt x="192" y="301"/>
                  </a:cubicBezTo>
                  <a:cubicBezTo>
                    <a:pt x="192" y="301"/>
                    <a:pt x="192" y="301"/>
                    <a:pt x="192" y="301"/>
                  </a:cubicBezTo>
                  <a:cubicBezTo>
                    <a:pt x="193" y="301"/>
                    <a:pt x="193" y="301"/>
                    <a:pt x="193" y="301"/>
                  </a:cubicBezTo>
                  <a:cubicBezTo>
                    <a:pt x="194" y="302"/>
                    <a:pt x="194" y="302"/>
                    <a:pt x="194" y="302"/>
                  </a:cubicBezTo>
                  <a:cubicBezTo>
                    <a:pt x="194" y="303"/>
                    <a:pt x="194" y="303"/>
                    <a:pt x="194" y="303"/>
                  </a:cubicBezTo>
                  <a:cubicBezTo>
                    <a:pt x="196" y="302"/>
                    <a:pt x="196" y="302"/>
                    <a:pt x="196" y="302"/>
                  </a:cubicBezTo>
                  <a:cubicBezTo>
                    <a:pt x="196" y="303"/>
                    <a:pt x="196" y="303"/>
                    <a:pt x="196" y="303"/>
                  </a:cubicBezTo>
                  <a:cubicBezTo>
                    <a:pt x="195" y="303"/>
                    <a:pt x="195" y="303"/>
                    <a:pt x="195" y="303"/>
                  </a:cubicBezTo>
                  <a:cubicBezTo>
                    <a:pt x="195" y="303"/>
                    <a:pt x="195" y="303"/>
                    <a:pt x="195" y="303"/>
                  </a:cubicBezTo>
                  <a:cubicBezTo>
                    <a:pt x="195" y="303"/>
                    <a:pt x="195" y="303"/>
                    <a:pt x="195" y="303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6" y="304"/>
                    <a:pt x="196" y="304"/>
                    <a:pt x="196" y="304"/>
                  </a:cubicBezTo>
                  <a:cubicBezTo>
                    <a:pt x="196" y="304"/>
                    <a:pt x="196" y="304"/>
                    <a:pt x="196" y="304"/>
                  </a:cubicBezTo>
                  <a:cubicBezTo>
                    <a:pt x="197" y="304"/>
                    <a:pt x="197" y="304"/>
                    <a:pt x="197" y="304"/>
                  </a:cubicBezTo>
                  <a:cubicBezTo>
                    <a:pt x="197" y="304"/>
                    <a:pt x="197" y="304"/>
                    <a:pt x="197" y="304"/>
                  </a:cubicBezTo>
                  <a:cubicBezTo>
                    <a:pt x="198" y="304"/>
                    <a:pt x="198" y="304"/>
                    <a:pt x="198" y="304"/>
                  </a:cubicBezTo>
                  <a:cubicBezTo>
                    <a:pt x="198" y="304"/>
                    <a:pt x="198" y="304"/>
                    <a:pt x="198" y="304"/>
                  </a:cubicBezTo>
                  <a:cubicBezTo>
                    <a:pt x="198" y="305"/>
                    <a:pt x="198" y="305"/>
                    <a:pt x="198" y="305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4" y="305"/>
                    <a:pt x="194" y="305"/>
                    <a:pt x="194" y="305"/>
                  </a:cubicBezTo>
                  <a:cubicBezTo>
                    <a:pt x="193" y="305"/>
                    <a:pt x="193" y="305"/>
                    <a:pt x="193" y="305"/>
                  </a:cubicBezTo>
                  <a:cubicBezTo>
                    <a:pt x="194" y="306"/>
                    <a:pt x="194" y="306"/>
                    <a:pt x="194" y="306"/>
                  </a:cubicBezTo>
                  <a:cubicBezTo>
                    <a:pt x="194" y="306"/>
                    <a:pt x="194" y="306"/>
                    <a:pt x="194" y="306"/>
                  </a:cubicBezTo>
                  <a:cubicBezTo>
                    <a:pt x="194" y="306"/>
                    <a:pt x="194" y="306"/>
                    <a:pt x="194" y="306"/>
                  </a:cubicBezTo>
                  <a:cubicBezTo>
                    <a:pt x="195" y="307"/>
                    <a:pt x="195" y="307"/>
                    <a:pt x="195" y="307"/>
                  </a:cubicBezTo>
                  <a:cubicBezTo>
                    <a:pt x="195" y="307"/>
                    <a:pt x="195" y="307"/>
                    <a:pt x="195" y="307"/>
                  </a:cubicBezTo>
                  <a:cubicBezTo>
                    <a:pt x="195" y="307"/>
                    <a:pt x="195" y="307"/>
                    <a:pt x="195" y="307"/>
                  </a:cubicBezTo>
                  <a:cubicBezTo>
                    <a:pt x="195" y="307"/>
                    <a:pt x="195" y="307"/>
                    <a:pt x="195" y="307"/>
                  </a:cubicBezTo>
                  <a:cubicBezTo>
                    <a:pt x="194" y="307"/>
                    <a:pt x="194" y="307"/>
                    <a:pt x="194" y="307"/>
                  </a:cubicBezTo>
                  <a:cubicBezTo>
                    <a:pt x="195" y="308"/>
                    <a:pt x="195" y="308"/>
                    <a:pt x="195" y="308"/>
                  </a:cubicBezTo>
                  <a:cubicBezTo>
                    <a:pt x="195" y="308"/>
                    <a:pt x="195" y="308"/>
                    <a:pt x="195" y="308"/>
                  </a:cubicBezTo>
                  <a:cubicBezTo>
                    <a:pt x="195" y="308"/>
                    <a:pt x="195" y="308"/>
                    <a:pt x="195" y="308"/>
                  </a:cubicBezTo>
                  <a:cubicBezTo>
                    <a:pt x="195" y="309"/>
                    <a:pt x="195" y="309"/>
                    <a:pt x="195" y="309"/>
                  </a:cubicBezTo>
                  <a:cubicBezTo>
                    <a:pt x="195" y="309"/>
                    <a:pt x="195" y="309"/>
                    <a:pt x="195" y="309"/>
                  </a:cubicBezTo>
                  <a:cubicBezTo>
                    <a:pt x="195" y="310"/>
                    <a:pt x="195" y="310"/>
                    <a:pt x="195" y="310"/>
                  </a:cubicBezTo>
                  <a:cubicBezTo>
                    <a:pt x="195" y="310"/>
                    <a:pt x="195" y="310"/>
                    <a:pt x="195" y="310"/>
                  </a:cubicBezTo>
                  <a:cubicBezTo>
                    <a:pt x="195" y="311"/>
                    <a:pt x="195" y="311"/>
                    <a:pt x="195" y="311"/>
                  </a:cubicBezTo>
                  <a:cubicBezTo>
                    <a:pt x="195" y="311"/>
                    <a:pt x="195" y="311"/>
                    <a:pt x="195" y="311"/>
                  </a:cubicBezTo>
                  <a:cubicBezTo>
                    <a:pt x="197" y="312"/>
                    <a:pt x="199" y="312"/>
                    <a:pt x="201" y="312"/>
                  </a:cubicBezTo>
                  <a:cubicBezTo>
                    <a:pt x="201" y="312"/>
                    <a:pt x="201" y="312"/>
                    <a:pt x="201" y="312"/>
                  </a:cubicBezTo>
                  <a:cubicBezTo>
                    <a:pt x="202" y="312"/>
                    <a:pt x="202" y="312"/>
                    <a:pt x="202" y="312"/>
                  </a:cubicBezTo>
                  <a:cubicBezTo>
                    <a:pt x="202" y="312"/>
                    <a:pt x="202" y="312"/>
                    <a:pt x="202" y="312"/>
                  </a:cubicBezTo>
                  <a:cubicBezTo>
                    <a:pt x="202" y="312"/>
                    <a:pt x="202" y="312"/>
                    <a:pt x="202" y="312"/>
                  </a:cubicBezTo>
                  <a:cubicBezTo>
                    <a:pt x="202" y="311"/>
                    <a:pt x="202" y="311"/>
                    <a:pt x="202" y="311"/>
                  </a:cubicBezTo>
                  <a:cubicBezTo>
                    <a:pt x="202" y="311"/>
                    <a:pt x="202" y="311"/>
                    <a:pt x="202" y="311"/>
                  </a:cubicBezTo>
                  <a:cubicBezTo>
                    <a:pt x="202" y="311"/>
                    <a:pt x="202" y="311"/>
                    <a:pt x="202" y="311"/>
                  </a:cubicBezTo>
                  <a:cubicBezTo>
                    <a:pt x="202" y="310"/>
                    <a:pt x="202" y="310"/>
                    <a:pt x="202" y="310"/>
                  </a:cubicBezTo>
                  <a:cubicBezTo>
                    <a:pt x="202" y="310"/>
                    <a:pt x="202" y="310"/>
                    <a:pt x="202" y="310"/>
                  </a:cubicBezTo>
                  <a:cubicBezTo>
                    <a:pt x="203" y="309"/>
                    <a:pt x="203" y="309"/>
                    <a:pt x="203" y="309"/>
                  </a:cubicBezTo>
                  <a:cubicBezTo>
                    <a:pt x="203" y="309"/>
                    <a:pt x="203" y="309"/>
                    <a:pt x="203" y="309"/>
                  </a:cubicBezTo>
                  <a:cubicBezTo>
                    <a:pt x="203" y="308"/>
                    <a:pt x="203" y="308"/>
                    <a:pt x="203" y="308"/>
                  </a:cubicBezTo>
                  <a:cubicBezTo>
                    <a:pt x="203" y="308"/>
                    <a:pt x="203" y="308"/>
                    <a:pt x="203" y="308"/>
                  </a:cubicBezTo>
                  <a:cubicBezTo>
                    <a:pt x="203" y="308"/>
                    <a:pt x="203" y="308"/>
                    <a:pt x="203" y="308"/>
                  </a:cubicBezTo>
                  <a:cubicBezTo>
                    <a:pt x="203" y="308"/>
                    <a:pt x="203" y="308"/>
                    <a:pt x="203" y="308"/>
                  </a:cubicBezTo>
                  <a:cubicBezTo>
                    <a:pt x="203" y="309"/>
                    <a:pt x="203" y="309"/>
                    <a:pt x="203" y="309"/>
                  </a:cubicBezTo>
                  <a:cubicBezTo>
                    <a:pt x="203" y="310"/>
                    <a:pt x="203" y="310"/>
                    <a:pt x="203" y="310"/>
                  </a:cubicBezTo>
                  <a:cubicBezTo>
                    <a:pt x="203" y="311"/>
                    <a:pt x="203" y="311"/>
                    <a:pt x="203" y="311"/>
                  </a:cubicBezTo>
                  <a:cubicBezTo>
                    <a:pt x="203" y="311"/>
                    <a:pt x="203" y="311"/>
                    <a:pt x="203" y="311"/>
                  </a:cubicBezTo>
                  <a:cubicBezTo>
                    <a:pt x="202" y="312"/>
                    <a:pt x="202" y="312"/>
                    <a:pt x="202" y="312"/>
                  </a:cubicBezTo>
                  <a:cubicBezTo>
                    <a:pt x="202" y="312"/>
                    <a:pt x="202" y="312"/>
                    <a:pt x="202" y="312"/>
                  </a:cubicBezTo>
                  <a:cubicBezTo>
                    <a:pt x="203" y="312"/>
                    <a:pt x="203" y="312"/>
                    <a:pt x="203" y="312"/>
                  </a:cubicBezTo>
                  <a:cubicBezTo>
                    <a:pt x="206" y="311"/>
                    <a:pt x="206" y="311"/>
                    <a:pt x="206" y="311"/>
                  </a:cubicBezTo>
                  <a:cubicBezTo>
                    <a:pt x="206" y="311"/>
                    <a:pt x="206" y="311"/>
                    <a:pt x="206" y="311"/>
                  </a:cubicBezTo>
                  <a:cubicBezTo>
                    <a:pt x="206" y="311"/>
                    <a:pt x="206" y="311"/>
                    <a:pt x="206" y="311"/>
                  </a:cubicBezTo>
                  <a:cubicBezTo>
                    <a:pt x="206" y="310"/>
                    <a:pt x="206" y="310"/>
                    <a:pt x="206" y="310"/>
                  </a:cubicBezTo>
                  <a:cubicBezTo>
                    <a:pt x="206" y="310"/>
                    <a:pt x="206" y="310"/>
                    <a:pt x="206" y="310"/>
                  </a:cubicBezTo>
                  <a:cubicBezTo>
                    <a:pt x="206" y="309"/>
                    <a:pt x="206" y="309"/>
                    <a:pt x="206" y="309"/>
                  </a:cubicBezTo>
                  <a:cubicBezTo>
                    <a:pt x="207" y="310"/>
                    <a:pt x="207" y="310"/>
                    <a:pt x="207" y="310"/>
                  </a:cubicBezTo>
                  <a:cubicBezTo>
                    <a:pt x="207" y="310"/>
                    <a:pt x="207" y="310"/>
                    <a:pt x="207" y="310"/>
                  </a:cubicBezTo>
                  <a:cubicBezTo>
                    <a:pt x="207" y="310"/>
                    <a:pt x="207" y="310"/>
                    <a:pt x="207" y="310"/>
                  </a:cubicBezTo>
                  <a:cubicBezTo>
                    <a:pt x="207" y="310"/>
                    <a:pt x="207" y="310"/>
                    <a:pt x="207" y="310"/>
                  </a:cubicBezTo>
                  <a:cubicBezTo>
                    <a:pt x="207" y="310"/>
                    <a:pt x="207" y="310"/>
                    <a:pt x="207" y="310"/>
                  </a:cubicBezTo>
                  <a:cubicBezTo>
                    <a:pt x="207" y="310"/>
                    <a:pt x="207" y="310"/>
                    <a:pt x="207" y="310"/>
                  </a:cubicBezTo>
                  <a:cubicBezTo>
                    <a:pt x="207" y="311"/>
                    <a:pt x="207" y="311"/>
                    <a:pt x="207" y="311"/>
                  </a:cubicBezTo>
                  <a:cubicBezTo>
                    <a:pt x="207" y="311"/>
                    <a:pt x="207" y="311"/>
                    <a:pt x="207" y="311"/>
                  </a:cubicBezTo>
                  <a:cubicBezTo>
                    <a:pt x="207" y="311"/>
                    <a:pt x="207" y="311"/>
                    <a:pt x="207" y="311"/>
                  </a:cubicBezTo>
                  <a:cubicBezTo>
                    <a:pt x="207" y="311"/>
                    <a:pt x="207" y="311"/>
                    <a:pt x="207" y="311"/>
                  </a:cubicBezTo>
                  <a:cubicBezTo>
                    <a:pt x="207" y="311"/>
                    <a:pt x="207" y="311"/>
                    <a:pt x="207" y="311"/>
                  </a:cubicBezTo>
                  <a:cubicBezTo>
                    <a:pt x="208" y="311"/>
                    <a:pt x="208" y="311"/>
                    <a:pt x="208" y="311"/>
                  </a:cubicBezTo>
                  <a:cubicBezTo>
                    <a:pt x="207" y="312"/>
                    <a:pt x="207" y="312"/>
                    <a:pt x="207" y="312"/>
                  </a:cubicBezTo>
                  <a:cubicBezTo>
                    <a:pt x="208" y="312"/>
                    <a:pt x="208" y="312"/>
                    <a:pt x="208" y="312"/>
                  </a:cubicBezTo>
                  <a:cubicBezTo>
                    <a:pt x="209" y="311"/>
                    <a:pt x="211" y="311"/>
                    <a:pt x="213" y="311"/>
                  </a:cubicBezTo>
                  <a:cubicBezTo>
                    <a:pt x="214" y="311"/>
                    <a:pt x="214" y="311"/>
                    <a:pt x="214" y="311"/>
                  </a:cubicBezTo>
                  <a:cubicBezTo>
                    <a:pt x="214" y="311"/>
                    <a:pt x="214" y="311"/>
                    <a:pt x="214" y="311"/>
                  </a:cubicBezTo>
                  <a:cubicBezTo>
                    <a:pt x="214" y="310"/>
                    <a:pt x="214" y="310"/>
                    <a:pt x="214" y="310"/>
                  </a:cubicBezTo>
                  <a:cubicBezTo>
                    <a:pt x="214" y="310"/>
                    <a:pt x="214" y="310"/>
                    <a:pt x="214" y="310"/>
                  </a:cubicBezTo>
                  <a:cubicBezTo>
                    <a:pt x="214" y="309"/>
                    <a:pt x="214" y="309"/>
                    <a:pt x="214" y="309"/>
                  </a:cubicBezTo>
                  <a:cubicBezTo>
                    <a:pt x="214" y="309"/>
                    <a:pt x="214" y="309"/>
                    <a:pt x="214" y="309"/>
                  </a:cubicBezTo>
                  <a:cubicBezTo>
                    <a:pt x="214" y="309"/>
                    <a:pt x="214" y="309"/>
                    <a:pt x="214" y="309"/>
                  </a:cubicBezTo>
                  <a:cubicBezTo>
                    <a:pt x="214" y="308"/>
                    <a:pt x="214" y="308"/>
                    <a:pt x="214" y="308"/>
                  </a:cubicBezTo>
                  <a:cubicBezTo>
                    <a:pt x="214" y="308"/>
                    <a:pt x="214" y="308"/>
                    <a:pt x="214" y="308"/>
                  </a:cubicBezTo>
                  <a:cubicBezTo>
                    <a:pt x="214" y="308"/>
                    <a:pt x="214" y="308"/>
                    <a:pt x="214" y="308"/>
                  </a:cubicBezTo>
                  <a:cubicBezTo>
                    <a:pt x="213" y="308"/>
                    <a:pt x="213" y="308"/>
                    <a:pt x="213" y="308"/>
                  </a:cubicBezTo>
                  <a:cubicBezTo>
                    <a:pt x="213" y="307"/>
                    <a:pt x="213" y="307"/>
                    <a:pt x="213" y="307"/>
                  </a:cubicBezTo>
                  <a:cubicBezTo>
                    <a:pt x="212" y="307"/>
                    <a:pt x="212" y="307"/>
                    <a:pt x="212" y="307"/>
                  </a:cubicBezTo>
                  <a:cubicBezTo>
                    <a:pt x="212" y="306"/>
                    <a:pt x="212" y="306"/>
                    <a:pt x="212" y="306"/>
                  </a:cubicBezTo>
                  <a:cubicBezTo>
                    <a:pt x="212" y="306"/>
                    <a:pt x="212" y="306"/>
                    <a:pt x="212" y="306"/>
                  </a:cubicBezTo>
                  <a:cubicBezTo>
                    <a:pt x="212" y="306"/>
                    <a:pt x="212" y="306"/>
                    <a:pt x="212" y="306"/>
                  </a:cubicBezTo>
                  <a:cubicBezTo>
                    <a:pt x="212" y="306"/>
                    <a:pt x="212" y="306"/>
                    <a:pt x="212" y="306"/>
                  </a:cubicBezTo>
                  <a:cubicBezTo>
                    <a:pt x="212" y="306"/>
                    <a:pt x="212" y="306"/>
                    <a:pt x="212" y="306"/>
                  </a:cubicBezTo>
                  <a:cubicBezTo>
                    <a:pt x="213" y="305"/>
                    <a:pt x="213" y="305"/>
                    <a:pt x="213" y="305"/>
                  </a:cubicBezTo>
                  <a:cubicBezTo>
                    <a:pt x="213" y="305"/>
                    <a:pt x="213" y="305"/>
                    <a:pt x="213" y="305"/>
                  </a:cubicBezTo>
                  <a:cubicBezTo>
                    <a:pt x="213" y="305"/>
                    <a:pt x="213" y="305"/>
                    <a:pt x="213" y="305"/>
                  </a:cubicBezTo>
                  <a:cubicBezTo>
                    <a:pt x="213" y="305"/>
                    <a:pt x="213" y="305"/>
                    <a:pt x="213" y="305"/>
                  </a:cubicBezTo>
                  <a:cubicBezTo>
                    <a:pt x="213" y="305"/>
                    <a:pt x="213" y="305"/>
                    <a:pt x="213" y="305"/>
                  </a:cubicBezTo>
                  <a:cubicBezTo>
                    <a:pt x="213" y="305"/>
                    <a:pt x="213" y="305"/>
                    <a:pt x="213" y="305"/>
                  </a:cubicBezTo>
                  <a:cubicBezTo>
                    <a:pt x="213" y="305"/>
                    <a:pt x="213" y="305"/>
                    <a:pt x="213" y="305"/>
                  </a:cubicBezTo>
                  <a:cubicBezTo>
                    <a:pt x="213" y="306"/>
                    <a:pt x="213" y="306"/>
                    <a:pt x="213" y="306"/>
                  </a:cubicBezTo>
                  <a:cubicBezTo>
                    <a:pt x="213" y="306"/>
                    <a:pt x="213" y="306"/>
                    <a:pt x="213" y="306"/>
                  </a:cubicBezTo>
                  <a:cubicBezTo>
                    <a:pt x="213" y="307"/>
                    <a:pt x="213" y="307"/>
                    <a:pt x="213" y="307"/>
                  </a:cubicBezTo>
                  <a:cubicBezTo>
                    <a:pt x="215" y="308"/>
                    <a:pt x="215" y="308"/>
                    <a:pt x="215" y="308"/>
                  </a:cubicBezTo>
                  <a:cubicBezTo>
                    <a:pt x="216" y="308"/>
                    <a:pt x="216" y="308"/>
                    <a:pt x="216" y="308"/>
                  </a:cubicBezTo>
                  <a:cubicBezTo>
                    <a:pt x="216" y="308"/>
                    <a:pt x="216" y="308"/>
                    <a:pt x="216" y="308"/>
                  </a:cubicBezTo>
                  <a:cubicBezTo>
                    <a:pt x="217" y="307"/>
                    <a:pt x="217" y="307"/>
                    <a:pt x="217" y="307"/>
                  </a:cubicBezTo>
                  <a:cubicBezTo>
                    <a:pt x="217" y="306"/>
                    <a:pt x="217" y="306"/>
                    <a:pt x="217" y="306"/>
                  </a:cubicBezTo>
                  <a:cubicBezTo>
                    <a:pt x="217" y="306"/>
                    <a:pt x="217" y="306"/>
                    <a:pt x="217" y="306"/>
                  </a:cubicBezTo>
                  <a:cubicBezTo>
                    <a:pt x="217" y="306"/>
                    <a:pt x="217" y="306"/>
                    <a:pt x="217" y="306"/>
                  </a:cubicBezTo>
                  <a:cubicBezTo>
                    <a:pt x="216" y="306"/>
                    <a:pt x="216" y="306"/>
                    <a:pt x="216" y="306"/>
                  </a:cubicBezTo>
                  <a:cubicBezTo>
                    <a:pt x="216" y="306"/>
                    <a:pt x="216" y="306"/>
                    <a:pt x="216" y="306"/>
                  </a:cubicBezTo>
                  <a:cubicBezTo>
                    <a:pt x="217" y="307"/>
                    <a:pt x="217" y="307"/>
                    <a:pt x="217" y="307"/>
                  </a:cubicBezTo>
                  <a:cubicBezTo>
                    <a:pt x="216" y="307"/>
                    <a:pt x="216" y="307"/>
                    <a:pt x="216" y="307"/>
                  </a:cubicBezTo>
                  <a:cubicBezTo>
                    <a:pt x="216" y="306"/>
                    <a:pt x="216" y="306"/>
                    <a:pt x="216" y="306"/>
                  </a:cubicBezTo>
                  <a:cubicBezTo>
                    <a:pt x="216" y="306"/>
                    <a:pt x="216" y="306"/>
                    <a:pt x="216" y="306"/>
                  </a:cubicBezTo>
                  <a:cubicBezTo>
                    <a:pt x="216" y="306"/>
                    <a:pt x="216" y="306"/>
                    <a:pt x="216" y="306"/>
                  </a:cubicBezTo>
                  <a:cubicBezTo>
                    <a:pt x="216" y="306"/>
                    <a:pt x="216" y="306"/>
                    <a:pt x="216" y="306"/>
                  </a:cubicBezTo>
                  <a:cubicBezTo>
                    <a:pt x="216" y="306"/>
                    <a:pt x="216" y="306"/>
                    <a:pt x="216" y="306"/>
                  </a:cubicBezTo>
                  <a:cubicBezTo>
                    <a:pt x="215" y="306"/>
                    <a:pt x="215" y="306"/>
                    <a:pt x="215" y="306"/>
                  </a:cubicBezTo>
                  <a:cubicBezTo>
                    <a:pt x="215" y="305"/>
                    <a:pt x="215" y="305"/>
                    <a:pt x="215" y="305"/>
                  </a:cubicBezTo>
                  <a:cubicBezTo>
                    <a:pt x="215" y="305"/>
                    <a:pt x="215" y="305"/>
                    <a:pt x="215" y="305"/>
                  </a:cubicBezTo>
                  <a:cubicBezTo>
                    <a:pt x="215" y="305"/>
                    <a:pt x="215" y="305"/>
                    <a:pt x="215" y="305"/>
                  </a:cubicBezTo>
                  <a:cubicBezTo>
                    <a:pt x="215" y="305"/>
                    <a:pt x="215" y="305"/>
                    <a:pt x="215" y="305"/>
                  </a:cubicBezTo>
                  <a:cubicBezTo>
                    <a:pt x="215" y="304"/>
                    <a:pt x="215" y="304"/>
                    <a:pt x="215" y="304"/>
                  </a:cubicBezTo>
                  <a:cubicBezTo>
                    <a:pt x="215" y="303"/>
                    <a:pt x="215" y="303"/>
                    <a:pt x="215" y="303"/>
                  </a:cubicBezTo>
                  <a:cubicBezTo>
                    <a:pt x="214" y="303"/>
                    <a:pt x="214" y="303"/>
                    <a:pt x="214" y="303"/>
                  </a:cubicBezTo>
                  <a:cubicBezTo>
                    <a:pt x="214" y="302"/>
                    <a:pt x="214" y="302"/>
                    <a:pt x="214" y="302"/>
                  </a:cubicBezTo>
                  <a:cubicBezTo>
                    <a:pt x="214" y="302"/>
                    <a:pt x="214" y="302"/>
                    <a:pt x="214" y="302"/>
                  </a:cubicBezTo>
                  <a:cubicBezTo>
                    <a:pt x="214" y="302"/>
                    <a:pt x="214" y="302"/>
                    <a:pt x="214" y="302"/>
                  </a:cubicBezTo>
                  <a:cubicBezTo>
                    <a:pt x="214" y="303"/>
                    <a:pt x="214" y="303"/>
                    <a:pt x="214" y="303"/>
                  </a:cubicBezTo>
                  <a:cubicBezTo>
                    <a:pt x="214" y="303"/>
                    <a:pt x="214" y="303"/>
                    <a:pt x="214" y="303"/>
                  </a:cubicBezTo>
                  <a:cubicBezTo>
                    <a:pt x="214" y="303"/>
                    <a:pt x="214" y="303"/>
                    <a:pt x="214" y="303"/>
                  </a:cubicBezTo>
                  <a:cubicBezTo>
                    <a:pt x="214" y="303"/>
                    <a:pt x="214" y="303"/>
                    <a:pt x="214" y="303"/>
                  </a:cubicBezTo>
                  <a:cubicBezTo>
                    <a:pt x="213" y="303"/>
                    <a:pt x="213" y="303"/>
                    <a:pt x="213" y="303"/>
                  </a:cubicBezTo>
                  <a:cubicBezTo>
                    <a:pt x="214" y="302"/>
                    <a:pt x="214" y="302"/>
                    <a:pt x="214" y="302"/>
                  </a:cubicBezTo>
                  <a:cubicBezTo>
                    <a:pt x="214" y="302"/>
                    <a:pt x="214" y="302"/>
                    <a:pt x="214" y="302"/>
                  </a:cubicBezTo>
                  <a:cubicBezTo>
                    <a:pt x="214" y="302"/>
                    <a:pt x="214" y="302"/>
                    <a:pt x="214" y="302"/>
                  </a:cubicBezTo>
                  <a:cubicBezTo>
                    <a:pt x="214" y="301"/>
                    <a:pt x="214" y="301"/>
                    <a:pt x="214" y="301"/>
                  </a:cubicBezTo>
                  <a:cubicBezTo>
                    <a:pt x="214" y="301"/>
                    <a:pt x="214" y="301"/>
                    <a:pt x="214" y="301"/>
                  </a:cubicBezTo>
                  <a:cubicBezTo>
                    <a:pt x="214" y="301"/>
                    <a:pt x="214" y="301"/>
                    <a:pt x="214" y="301"/>
                  </a:cubicBezTo>
                  <a:cubicBezTo>
                    <a:pt x="213" y="302"/>
                    <a:pt x="213" y="302"/>
                    <a:pt x="213" y="302"/>
                  </a:cubicBezTo>
                  <a:cubicBezTo>
                    <a:pt x="213" y="302"/>
                    <a:pt x="213" y="302"/>
                    <a:pt x="213" y="302"/>
                  </a:cubicBezTo>
                  <a:cubicBezTo>
                    <a:pt x="213" y="302"/>
                    <a:pt x="213" y="302"/>
                    <a:pt x="213" y="302"/>
                  </a:cubicBezTo>
                  <a:cubicBezTo>
                    <a:pt x="213" y="303"/>
                    <a:pt x="213" y="303"/>
                    <a:pt x="213" y="303"/>
                  </a:cubicBezTo>
                  <a:cubicBezTo>
                    <a:pt x="213" y="303"/>
                    <a:pt x="213" y="303"/>
                    <a:pt x="213" y="303"/>
                  </a:cubicBezTo>
                  <a:cubicBezTo>
                    <a:pt x="212" y="302"/>
                    <a:pt x="212" y="302"/>
                    <a:pt x="212" y="302"/>
                  </a:cubicBezTo>
                  <a:cubicBezTo>
                    <a:pt x="212" y="302"/>
                    <a:pt x="212" y="302"/>
                    <a:pt x="212" y="302"/>
                  </a:cubicBezTo>
                  <a:cubicBezTo>
                    <a:pt x="212" y="302"/>
                    <a:pt x="212" y="302"/>
                    <a:pt x="212" y="302"/>
                  </a:cubicBezTo>
                  <a:cubicBezTo>
                    <a:pt x="213" y="302"/>
                    <a:pt x="213" y="302"/>
                    <a:pt x="213" y="302"/>
                  </a:cubicBezTo>
                  <a:cubicBezTo>
                    <a:pt x="213" y="302"/>
                    <a:pt x="213" y="302"/>
                    <a:pt x="213" y="302"/>
                  </a:cubicBezTo>
                  <a:cubicBezTo>
                    <a:pt x="213" y="301"/>
                    <a:pt x="213" y="301"/>
                    <a:pt x="213" y="301"/>
                  </a:cubicBezTo>
                  <a:cubicBezTo>
                    <a:pt x="213" y="301"/>
                    <a:pt x="213" y="301"/>
                    <a:pt x="213" y="301"/>
                  </a:cubicBezTo>
                  <a:cubicBezTo>
                    <a:pt x="212" y="301"/>
                    <a:pt x="212" y="301"/>
                    <a:pt x="212" y="301"/>
                  </a:cubicBezTo>
                  <a:cubicBezTo>
                    <a:pt x="212" y="301"/>
                    <a:pt x="212" y="301"/>
                    <a:pt x="212" y="301"/>
                  </a:cubicBezTo>
                  <a:cubicBezTo>
                    <a:pt x="212" y="301"/>
                    <a:pt x="212" y="301"/>
                    <a:pt x="212" y="301"/>
                  </a:cubicBezTo>
                  <a:cubicBezTo>
                    <a:pt x="212" y="301"/>
                    <a:pt x="212" y="301"/>
                    <a:pt x="212" y="301"/>
                  </a:cubicBezTo>
                  <a:cubicBezTo>
                    <a:pt x="212" y="301"/>
                    <a:pt x="212" y="301"/>
                    <a:pt x="212" y="301"/>
                  </a:cubicBezTo>
                  <a:cubicBezTo>
                    <a:pt x="212" y="301"/>
                    <a:pt x="212" y="301"/>
                    <a:pt x="212" y="301"/>
                  </a:cubicBezTo>
                  <a:cubicBezTo>
                    <a:pt x="212" y="301"/>
                    <a:pt x="212" y="301"/>
                    <a:pt x="212" y="301"/>
                  </a:cubicBezTo>
                  <a:cubicBezTo>
                    <a:pt x="212" y="301"/>
                    <a:pt x="212" y="301"/>
                    <a:pt x="212" y="301"/>
                  </a:cubicBezTo>
                  <a:cubicBezTo>
                    <a:pt x="212" y="300"/>
                    <a:pt x="212" y="300"/>
                    <a:pt x="212" y="300"/>
                  </a:cubicBezTo>
                  <a:cubicBezTo>
                    <a:pt x="213" y="300"/>
                    <a:pt x="213" y="300"/>
                    <a:pt x="213" y="300"/>
                  </a:cubicBezTo>
                  <a:cubicBezTo>
                    <a:pt x="213" y="300"/>
                    <a:pt x="213" y="300"/>
                    <a:pt x="213" y="300"/>
                  </a:cubicBezTo>
                  <a:cubicBezTo>
                    <a:pt x="213" y="301"/>
                    <a:pt x="213" y="301"/>
                    <a:pt x="213" y="301"/>
                  </a:cubicBezTo>
                  <a:cubicBezTo>
                    <a:pt x="213" y="301"/>
                    <a:pt x="213" y="301"/>
                    <a:pt x="213" y="301"/>
                  </a:cubicBezTo>
                  <a:cubicBezTo>
                    <a:pt x="213" y="300"/>
                    <a:pt x="213" y="300"/>
                    <a:pt x="213" y="300"/>
                  </a:cubicBezTo>
                  <a:cubicBezTo>
                    <a:pt x="213" y="300"/>
                    <a:pt x="213" y="300"/>
                    <a:pt x="213" y="300"/>
                  </a:cubicBezTo>
                  <a:cubicBezTo>
                    <a:pt x="213" y="300"/>
                    <a:pt x="213" y="300"/>
                    <a:pt x="213" y="300"/>
                  </a:cubicBezTo>
                  <a:cubicBezTo>
                    <a:pt x="213" y="300"/>
                    <a:pt x="213" y="300"/>
                    <a:pt x="213" y="300"/>
                  </a:cubicBezTo>
                  <a:cubicBezTo>
                    <a:pt x="213" y="300"/>
                    <a:pt x="213" y="300"/>
                    <a:pt x="213" y="300"/>
                  </a:cubicBezTo>
                  <a:cubicBezTo>
                    <a:pt x="213" y="300"/>
                    <a:pt x="213" y="300"/>
                    <a:pt x="213" y="300"/>
                  </a:cubicBezTo>
                  <a:cubicBezTo>
                    <a:pt x="213" y="301"/>
                    <a:pt x="213" y="301"/>
                    <a:pt x="213" y="301"/>
                  </a:cubicBezTo>
                  <a:cubicBezTo>
                    <a:pt x="214" y="300"/>
                    <a:pt x="214" y="300"/>
                    <a:pt x="214" y="300"/>
                  </a:cubicBezTo>
                  <a:cubicBezTo>
                    <a:pt x="214" y="300"/>
                    <a:pt x="214" y="300"/>
                    <a:pt x="214" y="300"/>
                  </a:cubicBezTo>
                  <a:cubicBezTo>
                    <a:pt x="214" y="300"/>
                    <a:pt x="214" y="300"/>
                    <a:pt x="214" y="300"/>
                  </a:cubicBezTo>
                  <a:cubicBezTo>
                    <a:pt x="214" y="300"/>
                    <a:pt x="214" y="300"/>
                    <a:pt x="214" y="300"/>
                  </a:cubicBezTo>
                  <a:cubicBezTo>
                    <a:pt x="213" y="299"/>
                    <a:pt x="213" y="299"/>
                    <a:pt x="213" y="299"/>
                  </a:cubicBezTo>
                  <a:cubicBezTo>
                    <a:pt x="213" y="299"/>
                    <a:pt x="213" y="299"/>
                    <a:pt x="213" y="299"/>
                  </a:cubicBezTo>
                  <a:cubicBezTo>
                    <a:pt x="213" y="299"/>
                    <a:pt x="213" y="299"/>
                    <a:pt x="213" y="299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5" y="298"/>
                    <a:pt x="215" y="298"/>
                    <a:pt x="215" y="298"/>
                  </a:cubicBezTo>
                  <a:cubicBezTo>
                    <a:pt x="215" y="298"/>
                    <a:pt x="215" y="298"/>
                    <a:pt x="215" y="298"/>
                  </a:cubicBezTo>
                  <a:cubicBezTo>
                    <a:pt x="215" y="298"/>
                    <a:pt x="215" y="298"/>
                    <a:pt x="215" y="298"/>
                  </a:cubicBezTo>
                  <a:cubicBezTo>
                    <a:pt x="214" y="298"/>
                    <a:pt x="214" y="298"/>
                    <a:pt x="214" y="298"/>
                  </a:cubicBezTo>
                  <a:cubicBezTo>
                    <a:pt x="213" y="298"/>
                    <a:pt x="213" y="298"/>
                    <a:pt x="213" y="298"/>
                  </a:cubicBezTo>
                  <a:cubicBezTo>
                    <a:pt x="213" y="297"/>
                    <a:pt x="213" y="297"/>
                    <a:pt x="213" y="297"/>
                  </a:cubicBezTo>
                  <a:cubicBezTo>
                    <a:pt x="213" y="297"/>
                    <a:pt x="213" y="297"/>
                    <a:pt x="213" y="297"/>
                  </a:cubicBezTo>
                  <a:cubicBezTo>
                    <a:pt x="213" y="297"/>
                    <a:pt x="213" y="297"/>
                    <a:pt x="213" y="297"/>
                  </a:cubicBezTo>
                  <a:cubicBezTo>
                    <a:pt x="214" y="297"/>
                    <a:pt x="214" y="297"/>
                    <a:pt x="214" y="297"/>
                  </a:cubicBezTo>
                  <a:cubicBezTo>
                    <a:pt x="213" y="297"/>
                    <a:pt x="213" y="297"/>
                    <a:pt x="213" y="297"/>
                  </a:cubicBezTo>
                  <a:cubicBezTo>
                    <a:pt x="213" y="297"/>
                    <a:pt x="213" y="297"/>
                    <a:pt x="213" y="297"/>
                  </a:cubicBezTo>
                  <a:cubicBezTo>
                    <a:pt x="213" y="297"/>
                    <a:pt x="213" y="297"/>
                    <a:pt x="213" y="297"/>
                  </a:cubicBezTo>
                  <a:cubicBezTo>
                    <a:pt x="213" y="296"/>
                    <a:pt x="213" y="296"/>
                    <a:pt x="213" y="296"/>
                  </a:cubicBezTo>
                  <a:cubicBezTo>
                    <a:pt x="214" y="296"/>
                    <a:pt x="214" y="296"/>
                    <a:pt x="214" y="296"/>
                  </a:cubicBezTo>
                  <a:cubicBezTo>
                    <a:pt x="214" y="296"/>
                    <a:pt x="214" y="296"/>
                    <a:pt x="214" y="296"/>
                  </a:cubicBezTo>
                  <a:cubicBezTo>
                    <a:pt x="214" y="296"/>
                    <a:pt x="214" y="296"/>
                    <a:pt x="214" y="296"/>
                  </a:cubicBezTo>
                  <a:cubicBezTo>
                    <a:pt x="214" y="296"/>
                    <a:pt x="214" y="296"/>
                    <a:pt x="214" y="296"/>
                  </a:cubicBezTo>
                  <a:cubicBezTo>
                    <a:pt x="214" y="296"/>
                    <a:pt x="214" y="296"/>
                    <a:pt x="214" y="296"/>
                  </a:cubicBezTo>
                  <a:cubicBezTo>
                    <a:pt x="214" y="296"/>
                    <a:pt x="214" y="296"/>
                    <a:pt x="214" y="296"/>
                  </a:cubicBezTo>
                  <a:cubicBezTo>
                    <a:pt x="214" y="296"/>
                    <a:pt x="214" y="296"/>
                    <a:pt x="214" y="296"/>
                  </a:cubicBezTo>
                  <a:cubicBezTo>
                    <a:pt x="214" y="296"/>
                    <a:pt x="214" y="296"/>
                    <a:pt x="214" y="296"/>
                  </a:cubicBezTo>
                  <a:cubicBezTo>
                    <a:pt x="214" y="297"/>
                    <a:pt x="214" y="297"/>
                    <a:pt x="214" y="297"/>
                  </a:cubicBezTo>
                  <a:cubicBezTo>
                    <a:pt x="215" y="297"/>
                    <a:pt x="215" y="297"/>
                    <a:pt x="215" y="297"/>
                  </a:cubicBezTo>
                  <a:cubicBezTo>
                    <a:pt x="215" y="297"/>
                    <a:pt x="215" y="297"/>
                    <a:pt x="215" y="297"/>
                  </a:cubicBezTo>
                  <a:cubicBezTo>
                    <a:pt x="215" y="297"/>
                    <a:pt x="215" y="297"/>
                    <a:pt x="215" y="297"/>
                  </a:cubicBezTo>
                  <a:cubicBezTo>
                    <a:pt x="215" y="297"/>
                    <a:pt x="215" y="297"/>
                    <a:pt x="215" y="297"/>
                  </a:cubicBezTo>
                  <a:cubicBezTo>
                    <a:pt x="215" y="297"/>
                    <a:pt x="215" y="297"/>
                    <a:pt x="215" y="297"/>
                  </a:cubicBezTo>
                  <a:cubicBezTo>
                    <a:pt x="215" y="297"/>
                    <a:pt x="215" y="297"/>
                    <a:pt x="215" y="297"/>
                  </a:cubicBezTo>
                  <a:cubicBezTo>
                    <a:pt x="215" y="297"/>
                    <a:pt x="215" y="297"/>
                    <a:pt x="215" y="297"/>
                  </a:cubicBezTo>
                  <a:cubicBezTo>
                    <a:pt x="215" y="296"/>
                    <a:pt x="215" y="296"/>
                    <a:pt x="215" y="296"/>
                  </a:cubicBezTo>
                  <a:cubicBezTo>
                    <a:pt x="215" y="296"/>
                    <a:pt x="215" y="296"/>
                    <a:pt x="215" y="296"/>
                  </a:cubicBezTo>
                  <a:cubicBezTo>
                    <a:pt x="215" y="296"/>
                    <a:pt x="215" y="296"/>
                    <a:pt x="215" y="296"/>
                  </a:cubicBezTo>
                  <a:cubicBezTo>
                    <a:pt x="215" y="295"/>
                    <a:pt x="215" y="295"/>
                    <a:pt x="215" y="295"/>
                  </a:cubicBezTo>
                  <a:cubicBezTo>
                    <a:pt x="214" y="295"/>
                    <a:pt x="214" y="295"/>
                    <a:pt x="214" y="295"/>
                  </a:cubicBezTo>
                  <a:cubicBezTo>
                    <a:pt x="214" y="295"/>
                    <a:pt x="214" y="295"/>
                    <a:pt x="214" y="295"/>
                  </a:cubicBezTo>
                  <a:cubicBezTo>
                    <a:pt x="215" y="294"/>
                    <a:pt x="215" y="294"/>
                    <a:pt x="215" y="294"/>
                  </a:cubicBezTo>
                  <a:cubicBezTo>
                    <a:pt x="215" y="295"/>
                    <a:pt x="215" y="295"/>
                    <a:pt x="215" y="295"/>
                  </a:cubicBezTo>
                  <a:cubicBezTo>
                    <a:pt x="215" y="295"/>
                    <a:pt x="215" y="295"/>
                    <a:pt x="215" y="295"/>
                  </a:cubicBezTo>
                  <a:cubicBezTo>
                    <a:pt x="215" y="294"/>
                    <a:pt x="215" y="294"/>
                    <a:pt x="215" y="294"/>
                  </a:cubicBezTo>
                  <a:cubicBezTo>
                    <a:pt x="215" y="294"/>
                    <a:pt x="215" y="294"/>
                    <a:pt x="215" y="294"/>
                  </a:cubicBezTo>
                  <a:cubicBezTo>
                    <a:pt x="217" y="296"/>
                    <a:pt x="217" y="296"/>
                    <a:pt x="217" y="296"/>
                  </a:cubicBezTo>
                  <a:cubicBezTo>
                    <a:pt x="217" y="296"/>
                    <a:pt x="217" y="296"/>
                    <a:pt x="217" y="296"/>
                  </a:cubicBezTo>
                  <a:cubicBezTo>
                    <a:pt x="217" y="297"/>
                    <a:pt x="217" y="297"/>
                    <a:pt x="217" y="297"/>
                  </a:cubicBezTo>
                  <a:cubicBezTo>
                    <a:pt x="217" y="297"/>
                    <a:pt x="217" y="297"/>
                    <a:pt x="217" y="297"/>
                  </a:cubicBezTo>
                  <a:cubicBezTo>
                    <a:pt x="217" y="297"/>
                    <a:pt x="217" y="297"/>
                    <a:pt x="217" y="297"/>
                  </a:cubicBezTo>
                  <a:cubicBezTo>
                    <a:pt x="217" y="297"/>
                    <a:pt x="217" y="297"/>
                    <a:pt x="217" y="297"/>
                  </a:cubicBezTo>
                  <a:cubicBezTo>
                    <a:pt x="217" y="298"/>
                    <a:pt x="217" y="298"/>
                    <a:pt x="217" y="298"/>
                  </a:cubicBezTo>
                  <a:cubicBezTo>
                    <a:pt x="217" y="298"/>
                    <a:pt x="217" y="298"/>
                    <a:pt x="217" y="298"/>
                  </a:cubicBezTo>
                  <a:cubicBezTo>
                    <a:pt x="217" y="298"/>
                    <a:pt x="217" y="298"/>
                    <a:pt x="217" y="298"/>
                  </a:cubicBezTo>
                  <a:cubicBezTo>
                    <a:pt x="218" y="299"/>
                    <a:pt x="218" y="299"/>
                    <a:pt x="218" y="299"/>
                  </a:cubicBezTo>
                  <a:cubicBezTo>
                    <a:pt x="219" y="299"/>
                    <a:pt x="219" y="299"/>
                    <a:pt x="219" y="299"/>
                  </a:cubicBezTo>
                  <a:cubicBezTo>
                    <a:pt x="219" y="299"/>
                    <a:pt x="219" y="299"/>
                    <a:pt x="219" y="299"/>
                  </a:cubicBezTo>
                  <a:cubicBezTo>
                    <a:pt x="218" y="298"/>
                    <a:pt x="218" y="298"/>
                    <a:pt x="218" y="298"/>
                  </a:cubicBezTo>
                  <a:cubicBezTo>
                    <a:pt x="218" y="297"/>
                    <a:pt x="218" y="297"/>
                    <a:pt x="218" y="297"/>
                  </a:cubicBezTo>
                  <a:cubicBezTo>
                    <a:pt x="218" y="295"/>
                    <a:pt x="218" y="295"/>
                    <a:pt x="218" y="295"/>
                  </a:cubicBezTo>
                  <a:cubicBezTo>
                    <a:pt x="218" y="295"/>
                    <a:pt x="218" y="295"/>
                    <a:pt x="218" y="295"/>
                  </a:cubicBezTo>
                  <a:cubicBezTo>
                    <a:pt x="218" y="294"/>
                    <a:pt x="218" y="294"/>
                    <a:pt x="218" y="294"/>
                  </a:cubicBezTo>
                  <a:cubicBezTo>
                    <a:pt x="218" y="294"/>
                    <a:pt x="218" y="294"/>
                    <a:pt x="218" y="294"/>
                  </a:cubicBezTo>
                  <a:cubicBezTo>
                    <a:pt x="218" y="294"/>
                    <a:pt x="218" y="294"/>
                    <a:pt x="218" y="294"/>
                  </a:cubicBezTo>
                  <a:cubicBezTo>
                    <a:pt x="218" y="294"/>
                    <a:pt x="218" y="294"/>
                    <a:pt x="218" y="294"/>
                  </a:cubicBezTo>
                  <a:cubicBezTo>
                    <a:pt x="218" y="294"/>
                    <a:pt x="218" y="294"/>
                    <a:pt x="218" y="294"/>
                  </a:cubicBezTo>
                  <a:cubicBezTo>
                    <a:pt x="218" y="294"/>
                    <a:pt x="218" y="294"/>
                    <a:pt x="218" y="294"/>
                  </a:cubicBezTo>
                  <a:cubicBezTo>
                    <a:pt x="218" y="294"/>
                    <a:pt x="218" y="294"/>
                    <a:pt x="218" y="294"/>
                  </a:cubicBezTo>
                  <a:cubicBezTo>
                    <a:pt x="218" y="294"/>
                    <a:pt x="218" y="294"/>
                    <a:pt x="218" y="294"/>
                  </a:cubicBezTo>
                  <a:cubicBezTo>
                    <a:pt x="218" y="293"/>
                    <a:pt x="218" y="293"/>
                    <a:pt x="218" y="293"/>
                  </a:cubicBezTo>
                  <a:cubicBezTo>
                    <a:pt x="218" y="292"/>
                    <a:pt x="218" y="292"/>
                    <a:pt x="218" y="292"/>
                  </a:cubicBezTo>
                  <a:cubicBezTo>
                    <a:pt x="218" y="292"/>
                    <a:pt x="218" y="292"/>
                    <a:pt x="218" y="292"/>
                  </a:cubicBezTo>
                  <a:cubicBezTo>
                    <a:pt x="218" y="291"/>
                    <a:pt x="218" y="291"/>
                    <a:pt x="218" y="291"/>
                  </a:cubicBezTo>
                  <a:cubicBezTo>
                    <a:pt x="218" y="291"/>
                    <a:pt x="218" y="291"/>
                    <a:pt x="218" y="291"/>
                  </a:cubicBezTo>
                  <a:cubicBezTo>
                    <a:pt x="218" y="291"/>
                    <a:pt x="218" y="291"/>
                    <a:pt x="218" y="291"/>
                  </a:cubicBezTo>
                  <a:cubicBezTo>
                    <a:pt x="218" y="291"/>
                    <a:pt x="218" y="291"/>
                    <a:pt x="218" y="291"/>
                  </a:cubicBezTo>
                  <a:cubicBezTo>
                    <a:pt x="218" y="290"/>
                    <a:pt x="218" y="290"/>
                    <a:pt x="218" y="290"/>
                  </a:cubicBezTo>
                  <a:cubicBezTo>
                    <a:pt x="218" y="290"/>
                    <a:pt x="218" y="290"/>
                    <a:pt x="218" y="290"/>
                  </a:cubicBezTo>
                  <a:cubicBezTo>
                    <a:pt x="216" y="290"/>
                    <a:pt x="216" y="290"/>
                    <a:pt x="216" y="290"/>
                  </a:cubicBezTo>
                  <a:cubicBezTo>
                    <a:pt x="216" y="290"/>
                    <a:pt x="216" y="290"/>
                    <a:pt x="216" y="290"/>
                  </a:cubicBezTo>
                  <a:cubicBezTo>
                    <a:pt x="216" y="289"/>
                    <a:pt x="216" y="289"/>
                    <a:pt x="216" y="289"/>
                  </a:cubicBezTo>
                  <a:cubicBezTo>
                    <a:pt x="216" y="289"/>
                    <a:pt x="216" y="289"/>
                    <a:pt x="216" y="289"/>
                  </a:cubicBezTo>
                  <a:cubicBezTo>
                    <a:pt x="214" y="289"/>
                    <a:pt x="214" y="289"/>
                    <a:pt x="214" y="289"/>
                  </a:cubicBezTo>
                  <a:cubicBezTo>
                    <a:pt x="214" y="289"/>
                    <a:pt x="214" y="289"/>
                    <a:pt x="214" y="289"/>
                  </a:cubicBezTo>
                  <a:cubicBezTo>
                    <a:pt x="214" y="288"/>
                    <a:pt x="214" y="288"/>
                    <a:pt x="214" y="288"/>
                  </a:cubicBezTo>
                  <a:cubicBezTo>
                    <a:pt x="215" y="288"/>
                    <a:pt x="215" y="288"/>
                    <a:pt x="215" y="288"/>
                  </a:cubicBezTo>
                  <a:cubicBezTo>
                    <a:pt x="215" y="287"/>
                    <a:pt x="215" y="287"/>
                    <a:pt x="215" y="287"/>
                  </a:cubicBezTo>
                  <a:cubicBezTo>
                    <a:pt x="216" y="287"/>
                    <a:pt x="216" y="287"/>
                    <a:pt x="216" y="287"/>
                  </a:cubicBezTo>
                  <a:cubicBezTo>
                    <a:pt x="216" y="286"/>
                    <a:pt x="216" y="286"/>
                    <a:pt x="216" y="286"/>
                  </a:cubicBezTo>
                  <a:cubicBezTo>
                    <a:pt x="216" y="286"/>
                    <a:pt x="216" y="286"/>
                    <a:pt x="216" y="286"/>
                  </a:cubicBezTo>
                  <a:cubicBezTo>
                    <a:pt x="216" y="286"/>
                    <a:pt x="216" y="286"/>
                    <a:pt x="216" y="286"/>
                  </a:cubicBezTo>
                  <a:cubicBezTo>
                    <a:pt x="216" y="285"/>
                    <a:pt x="216" y="285"/>
                    <a:pt x="216" y="285"/>
                  </a:cubicBezTo>
                  <a:cubicBezTo>
                    <a:pt x="216" y="285"/>
                    <a:pt x="216" y="285"/>
                    <a:pt x="216" y="285"/>
                  </a:cubicBezTo>
                  <a:cubicBezTo>
                    <a:pt x="216" y="284"/>
                    <a:pt x="216" y="284"/>
                    <a:pt x="216" y="284"/>
                  </a:cubicBezTo>
                  <a:cubicBezTo>
                    <a:pt x="216" y="283"/>
                    <a:pt x="216" y="283"/>
                    <a:pt x="216" y="283"/>
                  </a:cubicBezTo>
                  <a:cubicBezTo>
                    <a:pt x="216" y="283"/>
                    <a:pt x="216" y="283"/>
                    <a:pt x="216" y="283"/>
                  </a:cubicBezTo>
                  <a:cubicBezTo>
                    <a:pt x="216" y="282"/>
                    <a:pt x="216" y="282"/>
                    <a:pt x="216" y="282"/>
                  </a:cubicBezTo>
                  <a:cubicBezTo>
                    <a:pt x="216" y="282"/>
                    <a:pt x="216" y="282"/>
                    <a:pt x="216" y="282"/>
                  </a:cubicBezTo>
                  <a:cubicBezTo>
                    <a:pt x="216" y="282"/>
                    <a:pt x="216" y="282"/>
                    <a:pt x="216" y="282"/>
                  </a:cubicBezTo>
                  <a:cubicBezTo>
                    <a:pt x="216" y="282"/>
                    <a:pt x="216" y="282"/>
                    <a:pt x="216" y="282"/>
                  </a:cubicBezTo>
                  <a:cubicBezTo>
                    <a:pt x="216" y="281"/>
                    <a:pt x="216" y="281"/>
                    <a:pt x="216" y="281"/>
                  </a:cubicBezTo>
                  <a:cubicBezTo>
                    <a:pt x="216" y="281"/>
                    <a:pt x="216" y="281"/>
                    <a:pt x="216" y="281"/>
                  </a:cubicBezTo>
                  <a:cubicBezTo>
                    <a:pt x="216" y="281"/>
                    <a:pt x="216" y="281"/>
                    <a:pt x="216" y="281"/>
                  </a:cubicBezTo>
                  <a:cubicBezTo>
                    <a:pt x="216" y="281"/>
                    <a:pt x="216" y="281"/>
                    <a:pt x="216" y="281"/>
                  </a:cubicBezTo>
                  <a:cubicBezTo>
                    <a:pt x="216" y="281"/>
                    <a:pt x="216" y="281"/>
                    <a:pt x="216" y="281"/>
                  </a:cubicBezTo>
                  <a:cubicBezTo>
                    <a:pt x="216" y="280"/>
                    <a:pt x="216" y="280"/>
                    <a:pt x="216" y="280"/>
                  </a:cubicBezTo>
                  <a:cubicBezTo>
                    <a:pt x="216" y="280"/>
                    <a:pt x="216" y="280"/>
                    <a:pt x="216" y="280"/>
                  </a:cubicBezTo>
                  <a:cubicBezTo>
                    <a:pt x="216" y="280"/>
                    <a:pt x="216" y="280"/>
                    <a:pt x="216" y="280"/>
                  </a:cubicBezTo>
                  <a:cubicBezTo>
                    <a:pt x="216" y="279"/>
                    <a:pt x="216" y="279"/>
                    <a:pt x="216" y="279"/>
                  </a:cubicBezTo>
                  <a:cubicBezTo>
                    <a:pt x="216" y="279"/>
                    <a:pt x="216" y="279"/>
                    <a:pt x="216" y="279"/>
                  </a:cubicBezTo>
                  <a:cubicBezTo>
                    <a:pt x="216" y="279"/>
                    <a:pt x="216" y="279"/>
                    <a:pt x="216" y="279"/>
                  </a:cubicBezTo>
                  <a:cubicBezTo>
                    <a:pt x="216" y="278"/>
                    <a:pt x="216" y="278"/>
                    <a:pt x="216" y="278"/>
                  </a:cubicBezTo>
                  <a:cubicBezTo>
                    <a:pt x="216" y="278"/>
                    <a:pt x="216" y="278"/>
                    <a:pt x="216" y="278"/>
                  </a:cubicBezTo>
                  <a:cubicBezTo>
                    <a:pt x="216" y="277"/>
                    <a:pt x="216" y="277"/>
                    <a:pt x="216" y="277"/>
                  </a:cubicBezTo>
                  <a:cubicBezTo>
                    <a:pt x="216" y="277"/>
                    <a:pt x="216" y="277"/>
                    <a:pt x="216" y="277"/>
                  </a:cubicBezTo>
                  <a:cubicBezTo>
                    <a:pt x="217" y="277"/>
                    <a:pt x="217" y="277"/>
                    <a:pt x="217" y="277"/>
                  </a:cubicBezTo>
                  <a:cubicBezTo>
                    <a:pt x="217" y="276"/>
                    <a:pt x="217" y="276"/>
                    <a:pt x="217" y="276"/>
                  </a:cubicBezTo>
                  <a:cubicBezTo>
                    <a:pt x="217" y="276"/>
                    <a:pt x="217" y="276"/>
                    <a:pt x="217" y="276"/>
                  </a:cubicBezTo>
                  <a:cubicBezTo>
                    <a:pt x="216" y="275"/>
                    <a:pt x="216" y="275"/>
                    <a:pt x="216" y="275"/>
                  </a:cubicBezTo>
                  <a:cubicBezTo>
                    <a:pt x="217" y="275"/>
                    <a:pt x="217" y="275"/>
                    <a:pt x="217" y="275"/>
                  </a:cubicBezTo>
                  <a:cubicBezTo>
                    <a:pt x="216" y="274"/>
                    <a:pt x="216" y="274"/>
                    <a:pt x="216" y="274"/>
                  </a:cubicBezTo>
                  <a:cubicBezTo>
                    <a:pt x="216" y="273"/>
                    <a:pt x="216" y="273"/>
                    <a:pt x="216" y="273"/>
                  </a:cubicBezTo>
                  <a:cubicBezTo>
                    <a:pt x="215" y="272"/>
                    <a:pt x="215" y="272"/>
                    <a:pt x="215" y="272"/>
                  </a:cubicBezTo>
                  <a:cubicBezTo>
                    <a:pt x="215" y="272"/>
                    <a:pt x="215" y="272"/>
                    <a:pt x="215" y="272"/>
                  </a:cubicBezTo>
                  <a:cubicBezTo>
                    <a:pt x="215" y="271"/>
                    <a:pt x="215" y="271"/>
                    <a:pt x="215" y="271"/>
                  </a:cubicBezTo>
                  <a:cubicBezTo>
                    <a:pt x="215" y="271"/>
                    <a:pt x="215" y="271"/>
                    <a:pt x="215" y="271"/>
                  </a:cubicBezTo>
                  <a:cubicBezTo>
                    <a:pt x="215" y="271"/>
                    <a:pt x="215" y="271"/>
                    <a:pt x="215" y="271"/>
                  </a:cubicBezTo>
                  <a:cubicBezTo>
                    <a:pt x="215" y="271"/>
                    <a:pt x="215" y="271"/>
                    <a:pt x="215" y="271"/>
                  </a:cubicBezTo>
                  <a:cubicBezTo>
                    <a:pt x="214" y="271"/>
                    <a:pt x="214" y="271"/>
                    <a:pt x="214" y="271"/>
                  </a:cubicBezTo>
                  <a:cubicBezTo>
                    <a:pt x="214" y="270"/>
                    <a:pt x="214" y="270"/>
                    <a:pt x="214" y="270"/>
                  </a:cubicBezTo>
                  <a:cubicBezTo>
                    <a:pt x="214" y="270"/>
                    <a:pt x="214" y="270"/>
                    <a:pt x="214" y="270"/>
                  </a:cubicBezTo>
                  <a:cubicBezTo>
                    <a:pt x="215" y="270"/>
                    <a:pt x="215" y="270"/>
                    <a:pt x="215" y="270"/>
                  </a:cubicBezTo>
                  <a:cubicBezTo>
                    <a:pt x="215" y="269"/>
                    <a:pt x="215" y="269"/>
                    <a:pt x="215" y="269"/>
                  </a:cubicBezTo>
                  <a:cubicBezTo>
                    <a:pt x="215" y="269"/>
                    <a:pt x="215" y="269"/>
                    <a:pt x="215" y="269"/>
                  </a:cubicBezTo>
                  <a:cubicBezTo>
                    <a:pt x="215" y="269"/>
                    <a:pt x="215" y="269"/>
                    <a:pt x="215" y="269"/>
                  </a:cubicBezTo>
                  <a:cubicBezTo>
                    <a:pt x="215" y="268"/>
                    <a:pt x="215" y="268"/>
                    <a:pt x="215" y="268"/>
                  </a:cubicBezTo>
                  <a:cubicBezTo>
                    <a:pt x="215" y="268"/>
                    <a:pt x="215" y="268"/>
                    <a:pt x="215" y="268"/>
                  </a:cubicBezTo>
                  <a:cubicBezTo>
                    <a:pt x="215" y="268"/>
                    <a:pt x="215" y="268"/>
                    <a:pt x="215" y="268"/>
                  </a:cubicBezTo>
                  <a:cubicBezTo>
                    <a:pt x="215" y="268"/>
                    <a:pt x="215" y="268"/>
                    <a:pt x="215" y="268"/>
                  </a:cubicBezTo>
                  <a:cubicBezTo>
                    <a:pt x="215" y="267"/>
                    <a:pt x="215" y="267"/>
                    <a:pt x="215" y="267"/>
                  </a:cubicBezTo>
                  <a:cubicBezTo>
                    <a:pt x="215" y="267"/>
                    <a:pt x="215" y="267"/>
                    <a:pt x="215" y="267"/>
                  </a:cubicBezTo>
                  <a:cubicBezTo>
                    <a:pt x="215" y="266"/>
                    <a:pt x="215" y="266"/>
                    <a:pt x="215" y="266"/>
                  </a:cubicBezTo>
                  <a:cubicBezTo>
                    <a:pt x="215" y="266"/>
                    <a:pt x="215" y="266"/>
                    <a:pt x="215" y="266"/>
                  </a:cubicBezTo>
                  <a:cubicBezTo>
                    <a:pt x="215" y="266"/>
                    <a:pt x="215" y="266"/>
                    <a:pt x="215" y="266"/>
                  </a:cubicBezTo>
                  <a:cubicBezTo>
                    <a:pt x="215" y="266"/>
                    <a:pt x="215" y="266"/>
                    <a:pt x="215" y="266"/>
                  </a:cubicBezTo>
                  <a:cubicBezTo>
                    <a:pt x="215" y="265"/>
                    <a:pt x="215" y="265"/>
                    <a:pt x="215" y="265"/>
                  </a:cubicBezTo>
                  <a:cubicBezTo>
                    <a:pt x="214" y="264"/>
                    <a:pt x="214" y="264"/>
                    <a:pt x="214" y="264"/>
                  </a:cubicBezTo>
                  <a:cubicBezTo>
                    <a:pt x="212" y="264"/>
                    <a:pt x="212" y="264"/>
                    <a:pt x="212" y="264"/>
                  </a:cubicBezTo>
                  <a:cubicBezTo>
                    <a:pt x="212" y="264"/>
                    <a:pt x="212" y="264"/>
                    <a:pt x="212" y="264"/>
                  </a:cubicBezTo>
                  <a:cubicBezTo>
                    <a:pt x="212" y="263"/>
                    <a:pt x="212" y="263"/>
                    <a:pt x="212" y="263"/>
                  </a:cubicBezTo>
                  <a:cubicBezTo>
                    <a:pt x="211" y="263"/>
                    <a:pt x="211" y="263"/>
                    <a:pt x="211" y="263"/>
                  </a:cubicBezTo>
                  <a:cubicBezTo>
                    <a:pt x="211" y="263"/>
                    <a:pt x="211" y="263"/>
                    <a:pt x="211" y="263"/>
                  </a:cubicBezTo>
                  <a:cubicBezTo>
                    <a:pt x="211" y="263"/>
                    <a:pt x="211" y="263"/>
                    <a:pt x="211" y="263"/>
                  </a:cubicBezTo>
                  <a:cubicBezTo>
                    <a:pt x="211" y="263"/>
                    <a:pt x="211" y="263"/>
                    <a:pt x="211" y="263"/>
                  </a:cubicBezTo>
                  <a:cubicBezTo>
                    <a:pt x="211" y="263"/>
                    <a:pt x="211" y="263"/>
                    <a:pt x="211" y="263"/>
                  </a:cubicBezTo>
                  <a:cubicBezTo>
                    <a:pt x="211" y="263"/>
                    <a:pt x="211" y="263"/>
                    <a:pt x="211" y="263"/>
                  </a:cubicBezTo>
                  <a:cubicBezTo>
                    <a:pt x="211" y="263"/>
                    <a:pt x="211" y="263"/>
                    <a:pt x="211" y="263"/>
                  </a:cubicBezTo>
                  <a:cubicBezTo>
                    <a:pt x="211" y="263"/>
                    <a:pt x="211" y="263"/>
                    <a:pt x="211" y="263"/>
                  </a:cubicBezTo>
                  <a:cubicBezTo>
                    <a:pt x="210" y="263"/>
                    <a:pt x="210" y="263"/>
                    <a:pt x="210" y="263"/>
                  </a:cubicBezTo>
                  <a:cubicBezTo>
                    <a:pt x="210" y="263"/>
                    <a:pt x="210" y="263"/>
                    <a:pt x="210" y="263"/>
                  </a:cubicBezTo>
                  <a:cubicBezTo>
                    <a:pt x="210" y="262"/>
                    <a:pt x="210" y="262"/>
                    <a:pt x="210" y="262"/>
                  </a:cubicBezTo>
                  <a:cubicBezTo>
                    <a:pt x="210" y="262"/>
                    <a:pt x="210" y="262"/>
                    <a:pt x="210" y="262"/>
                  </a:cubicBezTo>
                  <a:cubicBezTo>
                    <a:pt x="210" y="262"/>
                    <a:pt x="210" y="262"/>
                    <a:pt x="210" y="262"/>
                  </a:cubicBezTo>
                  <a:cubicBezTo>
                    <a:pt x="211" y="262"/>
                    <a:pt x="211" y="262"/>
                    <a:pt x="211" y="262"/>
                  </a:cubicBezTo>
                  <a:cubicBezTo>
                    <a:pt x="211" y="262"/>
                    <a:pt x="211" y="262"/>
                    <a:pt x="211" y="262"/>
                  </a:cubicBezTo>
                  <a:cubicBezTo>
                    <a:pt x="211" y="262"/>
                    <a:pt x="211" y="262"/>
                    <a:pt x="211" y="262"/>
                  </a:cubicBezTo>
                  <a:cubicBezTo>
                    <a:pt x="211" y="262"/>
                    <a:pt x="211" y="262"/>
                    <a:pt x="211" y="262"/>
                  </a:cubicBezTo>
                  <a:cubicBezTo>
                    <a:pt x="210" y="261"/>
                    <a:pt x="210" y="261"/>
                    <a:pt x="210" y="261"/>
                  </a:cubicBezTo>
                  <a:cubicBezTo>
                    <a:pt x="209" y="261"/>
                    <a:pt x="209" y="261"/>
                    <a:pt x="209" y="261"/>
                  </a:cubicBezTo>
                  <a:cubicBezTo>
                    <a:pt x="209" y="261"/>
                    <a:pt x="209" y="261"/>
                    <a:pt x="209" y="261"/>
                  </a:cubicBezTo>
                  <a:cubicBezTo>
                    <a:pt x="209" y="260"/>
                    <a:pt x="209" y="260"/>
                    <a:pt x="209" y="260"/>
                  </a:cubicBezTo>
                  <a:cubicBezTo>
                    <a:pt x="210" y="260"/>
                    <a:pt x="210" y="260"/>
                    <a:pt x="210" y="260"/>
                  </a:cubicBezTo>
                  <a:cubicBezTo>
                    <a:pt x="210" y="259"/>
                    <a:pt x="210" y="259"/>
                    <a:pt x="210" y="259"/>
                  </a:cubicBezTo>
                  <a:cubicBezTo>
                    <a:pt x="209" y="259"/>
                    <a:pt x="209" y="259"/>
                    <a:pt x="209" y="259"/>
                  </a:cubicBezTo>
                  <a:cubicBezTo>
                    <a:pt x="209" y="259"/>
                    <a:pt x="209" y="259"/>
                    <a:pt x="209" y="259"/>
                  </a:cubicBezTo>
                  <a:cubicBezTo>
                    <a:pt x="206" y="259"/>
                    <a:pt x="206" y="259"/>
                    <a:pt x="206" y="259"/>
                  </a:cubicBezTo>
                  <a:cubicBezTo>
                    <a:pt x="206" y="260"/>
                    <a:pt x="206" y="260"/>
                    <a:pt x="206" y="260"/>
                  </a:cubicBezTo>
                  <a:cubicBezTo>
                    <a:pt x="207" y="260"/>
                    <a:pt x="207" y="260"/>
                    <a:pt x="207" y="260"/>
                  </a:cubicBezTo>
                  <a:cubicBezTo>
                    <a:pt x="208" y="260"/>
                    <a:pt x="208" y="260"/>
                    <a:pt x="208" y="260"/>
                  </a:cubicBezTo>
                  <a:cubicBezTo>
                    <a:pt x="208" y="260"/>
                    <a:pt x="208" y="260"/>
                    <a:pt x="208" y="260"/>
                  </a:cubicBezTo>
                  <a:cubicBezTo>
                    <a:pt x="209" y="260"/>
                    <a:pt x="209" y="260"/>
                    <a:pt x="209" y="260"/>
                  </a:cubicBezTo>
                  <a:cubicBezTo>
                    <a:pt x="209" y="260"/>
                    <a:pt x="209" y="260"/>
                    <a:pt x="209" y="260"/>
                  </a:cubicBezTo>
                  <a:cubicBezTo>
                    <a:pt x="209" y="260"/>
                    <a:pt x="209" y="260"/>
                    <a:pt x="209" y="260"/>
                  </a:cubicBezTo>
                  <a:cubicBezTo>
                    <a:pt x="209" y="260"/>
                    <a:pt x="209" y="260"/>
                    <a:pt x="209" y="260"/>
                  </a:cubicBezTo>
                  <a:cubicBezTo>
                    <a:pt x="209" y="260"/>
                    <a:pt x="209" y="260"/>
                    <a:pt x="209" y="260"/>
                  </a:cubicBezTo>
                  <a:cubicBezTo>
                    <a:pt x="209" y="260"/>
                    <a:pt x="209" y="260"/>
                    <a:pt x="209" y="260"/>
                  </a:cubicBezTo>
                  <a:cubicBezTo>
                    <a:pt x="209" y="260"/>
                    <a:pt x="209" y="260"/>
                    <a:pt x="209" y="260"/>
                  </a:cubicBezTo>
                  <a:cubicBezTo>
                    <a:pt x="209" y="261"/>
                    <a:pt x="209" y="261"/>
                    <a:pt x="209" y="261"/>
                  </a:cubicBezTo>
                  <a:cubicBezTo>
                    <a:pt x="208" y="261"/>
                    <a:pt x="208" y="261"/>
                    <a:pt x="208" y="261"/>
                  </a:cubicBezTo>
                  <a:cubicBezTo>
                    <a:pt x="207" y="261"/>
                    <a:pt x="207" y="261"/>
                    <a:pt x="207" y="261"/>
                  </a:cubicBezTo>
                  <a:cubicBezTo>
                    <a:pt x="207" y="262"/>
                    <a:pt x="207" y="262"/>
                    <a:pt x="207" y="262"/>
                  </a:cubicBezTo>
                  <a:cubicBezTo>
                    <a:pt x="207" y="262"/>
                    <a:pt x="207" y="262"/>
                    <a:pt x="207" y="262"/>
                  </a:cubicBezTo>
                  <a:cubicBezTo>
                    <a:pt x="207" y="262"/>
                    <a:pt x="207" y="262"/>
                    <a:pt x="207" y="262"/>
                  </a:cubicBezTo>
                  <a:cubicBezTo>
                    <a:pt x="207" y="261"/>
                    <a:pt x="207" y="261"/>
                    <a:pt x="207" y="261"/>
                  </a:cubicBezTo>
                  <a:cubicBezTo>
                    <a:pt x="206" y="261"/>
                    <a:pt x="206" y="261"/>
                    <a:pt x="206" y="261"/>
                  </a:cubicBezTo>
                  <a:cubicBezTo>
                    <a:pt x="206" y="261"/>
                    <a:pt x="206" y="261"/>
                    <a:pt x="206" y="261"/>
                  </a:cubicBezTo>
                  <a:cubicBezTo>
                    <a:pt x="205" y="261"/>
                    <a:pt x="205" y="261"/>
                    <a:pt x="205" y="261"/>
                  </a:cubicBezTo>
                  <a:cubicBezTo>
                    <a:pt x="205" y="262"/>
                    <a:pt x="205" y="262"/>
                    <a:pt x="205" y="262"/>
                  </a:cubicBezTo>
                  <a:cubicBezTo>
                    <a:pt x="205" y="262"/>
                    <a:pt x="205" y="262"/>
                    <a:pt x="205" y="262"/>
                  </a:cubicBezTo>
                  <a:cubicBezTo>
                    <a:pt x="205" y="262"/>
                    <a:pt x="205" y="262"/>
                    <a:pt x="205" y="262"/>
                  </a:cubicBezTo>
                  <a:cubicBezTo>
                    <a:pt x="205" y="262"/>
                    <a:pt x="205" y="262"/>
                    <a:pt x="205" y="262"/>
                  </a:cubicBezTo>
                  <a:cubicBezTo>
                    <a:pt x="205" y="262"/>
                    <a:pt x="205" y="262"/>
                    <a:pt x="205" y="262"/>
                  </a:cubicBezTo>
                  <a:cubicBezTo>
                    <a:pt x="205" y="262"/>
                    <a:pt x="205" y="262"/>
                    <a:pt x="205" y="262"/>
                  </a:cubicBezTo>
                  <a:cubicBezTo>
                    <a:pt x="205" y="262"/>
                    <a:pt x="205" y="262"/>
                    <a:pt x="205" y="262"/>
                  </a:cubicBezTo>
                  <a:cubicBezTo>
                    <a:pt x="205" y="262"/>
                    <a:pt x="205" y="262"/>
                    <a:pt x="205" y="262"/>
                  </a:cubicBezTo>
                  <a:cubicBezTo>
                    <a:pt x="205" y="263"/>
                    <a:pt x="205" y="263"/>
                    <a:pt x="205" y="263"/>
                  </a:cubicBezTo>
                  <a:cubicBezTo>
                    <a:pt x="205" y="263"/>
                    <a:pt x="205" y="263"/>
                    <a:pt x="205" y="263"/>
                  </a:cubicBezTo>
                  <a:cubicBezTo>
                    <a:pt x="205" y="263"/>
                    <a:pt x="205" y="263"/>
                    <a:pt x="205" y="263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205" y="264"/>
                    <a:pt x="205" y="264"/>
                    <a:pt x="205" y="264"/>
                  </a:cubicBezTo>
                  <a:cubicBezTo>
                    <a:pt x="205" y="265"/>
                    <a:pt x="205" y="265"/>
                    <a:pt x="205" y="265"/>
                  </a:cubicBezTo>
                  <a:cubicBezTo>
                    <a:pt x="206" y="265"/>
                    <a:pt x="206" y="265"/>
                    <a:pt x="206" y="265"/>
                  </a:cubicBezTo>
                  <a:cubicBezTo>
                    <a:pt x="206" y="265"/>
                    <a:pt x="206" y="265"/>
                    <a:pt x="206" y="265"/>
                  </a:cubicBezTo>
                  <a:cubicBezTo>
                    <a:pt x="206" y="265"/>
                    <a:pt x="206" y="265"/>
                    <a:pt x="206" y="265"/>
                  </a:cubicBezTo>
                  <a:cubicBezTo>
                    <a:pt x="206" y="266"/>
                    <a:pt x="206" y="266"/>
                    <a:pt x="206" y="266"/>
                  </a:cubicBezTo>
                  <a:cubicBezTo>
                    <a:pt x="206" y="266"/>
                    <a:pt x="206" y="266"/>
                    <a:pt x="206" y="266"/>
                  </a:cubicBezTo>
                  <a:cubicBezTo>
                    <a:pt x="206" y="266"/>
                    <a:pt x="206" y="266"/>
                    <a:pt x="206" y="266"/>
                  </a:cubicBezTo>
                  <a:cubicBezTo>
                    <a:pt x="206" y="267"/>
                    <a:pt x="206" y="267"/>
                    <a:pt x="206" y="267"/>
                  </a:cubicBezTo>
                  <a:cubicBezTo>
                    <a:pt x="206" y="267"/>
                    <a:pt x="206" y="267"/>
                    <a:pt x="206" y="267"/>
                  </a:cubicBezTo>
                  <a:cubicBezTo>
                    <a:pt x="206" y="267"/>
                    <a:pt x="206" y="267"/>
                    <a:pt x="206" y="267"/>
                  </a:cubicBezTo>
                  <a:cubicBezTo>
                    <a:pt x="206" y="267"/>
                    <a:pt x="206" y="267"/>
                    <a:pt x="206" y="267"/>
                  </a:cubicBezTo>
                  <a:cubicBezTo>
                    <a:pt x="206" y="267"/>
                    <a:pt x="206" y="267"/>
                    <a:pt x="206" y="267"/>
                  </a:cubicBezTo>
                  <a:cubicBezTo>
                    <a:pt x="206" y="267"/>
                    <a:pt x="206" y="267"/>
                    <a:pt x="206" y="267"/>
                  </a:cubicBezTo>
                  <a:cubicBezTo>
                    <a:pt x="206" y="266"/>
                    <a:pt x="206" y="266"/>
                    <a:pt x="206" y="266"/>
                  </a:cubicBezTo>
                  <a:cubicBezTo>
                    <a:pt x="206" y="266"/>
                    <a:pt x="206" y="266"/>
                    <a:pt x="206" y="266"/>
                  </a:cubicBezTo>
                  <a:cubicBezTo>
                    <a:pt x="205" y="266"/>
                    <a:pt x="205" y="266"/>
                    <a:pt x="205" y="266"/>
                  </a:cubicBezTo>
                  <a:cubicBezTo>
                    <a:pt x="205" y="266"/>
                    <a:pt x="205" y="266"/>
                    <a:pt x="205" y="266"/>
                  </a:cubicBezTo>
                  <a:cubicBezTo>
                    <a:pt x="205" y="266"/>
                    <a:pt x="205" y="266"/>
                    <a:pt x="205" y="266"/>
                  </a:cubicBezTo>
                  <a:cubicBezTo>
                    <a:pt x="205" y="266"/>
                    <a:pt x="205" y="266"/>
                    <a:pt x="205" y="266"/>
                  </a:cubicBezTo>
                  <a:cubicBezTo>
                    <a:pt x="205" y="266"/>
                    <a:pt x="205" y="266"/>
                    <a:pt x="205" y="266"/>
                  </a:cubicBezTo>
                  <a:cubicBezTo>
                    <a:pt x="205" y="266"/>
                    <a:pt x="205" y="266"/>
                    <a:pt x="205" y="266"/>
                  </a:cubicBezTo>
                  <a:cubicBezTo>
                    <a:pt x="204" y="266"/>
                    <a:pt x="204" y="266"/>
                    <a:pt x="204" y="266"/>
                  </a:cubicBezTo>
                  <a:cubicBezTo>
                    <a:pt x="204" y="266"/>
                    <a:pt x="204" y="266"/>
                    <a:pt x="204" y="266"/>
                  </a:cubicBezTo>
                  <a:cubicBezTo>
                    <a:pt x="204" y="267"/>
                    <a:pt x="204" y="267"/>
                    <a:pt x="204" y="267"/>
                  </a:cubicBezTo>
                  <a:cubicBezTo>
                    <a:pt x="204" y="267"/>
                    <a:pt x="204" y="267"/>
                    <a:pt x="204" y="267"/>
                  </a:cubicBezTo>
                  <a:cubicBezTo>
                    <a:pt x="205" y="268"/>
                    <a:pt x="205" y="268"/>
                    <a:pt x="205" y="268"/>
                  </a:cubicBezTo>
                  <a:cubicBezTo>
                    <a:pt x="205" y="268"/>
                    <a:pt x="205" y="268"/>
                    <a:pt x="205" y="268"/>
                  </a:cubicBezTo>
                  <a:cubicBezTo>
                    <a:pt x="204" y="268"/>
                    <a:pt x="204" y="268"/>
                    <a:pt x="204" y="268"/>
                  </a:cubicBezTo>
                  <a:cubicBezTo>
                    <a:pt x="204" y="268"/>
                    <a:pt x="204" y="268"/>
                    <a:pt x="204" y="268"/>
                  </a:cubicBezTo>
                  <a:cubicBezTo>
                    <a:pt x="203" y="267"/>
                    <a:pt x="203" y="267"/>
                    <a:pt x="203" y="267"/>
                  </a:cubicBezTo>
                  <a:cubicBezTo>
                    <a:pt x="203" y="266"/>
                    <a:pt x="203" y="266"/>
                    <a:pt x="203" y="266"/>
                  </a:cubicBezTo>
                  <a:cubicBezTo>
                    <a:pt x="204" y="265"/>
                    <a:pt x="204" y="265"/>
                    <a:pt x="204" y="265"/>
                  </a:cubicBezTo>
                  <a:cubicBezTo>
                    <a:pt x="204" y="265"/>
                    <a:pt x="204" y="265"/>
                    <a:pt x="204" y="265"/>
                  </a:cubicBezTo>
                  <a:cubicBezTo>
                    <a:pt x="204" y="264"/>
                    <a:pt x="204" y="264"/>
                    <a:pt x="204" y="264"/>
                  </a:cubicBezTo>
                  <a:cubicBezTo>
                    <a:pt x="204" y="264"/>
                    <a:pt x="204" y="264"/>
                    <a:pt x="204" y="264"/>
                  </a:cubicBezTo>
                  <a:cubicBezTo>
                    <a:pt x="203" y="264"/>
                    <a:pt x="203" y="264"/>
                    <a:pt x="203" y="264"/>
                  </a:cubicBezTo>
                  <a:cubicBezTo>
                    <a:pt x="203" y="265"/>
                    <a:pt x="203" y="265"/>
                    <a:pt x="203" y="265"/>
                  </a:cubicBezTo>
                  <a:cubicBezTo>
                    <a:pt x="203" y="265"/>
                    <a:pt x="203" y="265"/>
                    <a:pt x="203" y="265"/>
                  </a:cubicBezTo>
                  <a:cubicBezTo>
                    <a:pt x="203" y="265"/>
                    <a:pt x="203" y="265"/>
                    <a:pt x="203" y="265"/>
                  </a:cubicBezTo>
                  <a:cubicBezTo>
                    <a:pt x="203" y="265"/>
                    <a:pt x="203" y="265"/>
                    <a:pt x="203" y="265"/>
                  </a:cubicBezTo>
                  <a:cubicBezTo>
                    <a:pt x="201" y="262"/>
                    <a:pt x="201" y="262"/>
                    <a:pt x="201" y="262"/>
                  </a:cubicBezTo>
                  <a:cubicBezTo>
                    <a:pt x="200" y="262"/>
                    <a:pt x="200" y="262"/>
                    <a:pt x="200" y="262"/>
                  </a:cubicBezTo>
                  <a:cubicBezTo>
                    <a:pt x="200" y="261"/>
                    <a:pt x="200" y="261"/>
                    <a:pt x="200" y="261"/>
                  </a:cubicBezTo>
                  <a:lnTo>
                    <a:pt x="201" y="262"/>
                  </a:lnTo>
                  <a:close/>
                  <a:moveTo>
                    <a:pt x="172" y="288"/>
                  </a:moveTo>
                  <a:cubicBezTo>
                    <a:pt x="172" y="288"/>
                    <a:pt x="172" y="288"/>
                    <a:pt x="172" y="288"/>
                  </a:cubicBezTo>
                  <a:cubicBezTo>
                    <a:pt x="176" y="288"/>
                    <a:pt x="176" y="288"/>
                    <a:pt x="176" y="288"/>
                  </a:cubicBezTo>
                  <a:cubicBezTo>
                    <a:pt x="176" y="288"/>
                    <a:pt x="176" y="288"/>
                    <a:pt x="176" y="288"/>
                  </a:cubicBezTo>
                  <a:cubicBezTo>
                    <a:pt x="176" y="288"/>
                    <a:pt x="176" y="288"/>
                    <a:pt x="176" y="288"/>
                  </a:cubicBezTo>
                  <a:cubicBezTo>
                    <a:pt x="176" y="288"/>
                    <a:pt x="176" y="288"/>
                    <a:pt x="176" y="288"/>
                  </a:cubicBezTo>
                  <a:cubicBezTo>
                    <a:pt x="176" y="288"/>
                    <a:pt x="176" y="288"/>
                    <a:pt x="176" y="288"/>
                  </a:cubicBezTo>
                  <a:cubicBezTo>
                    <a:pt x="176" y="288"/>
                    <a:pt x="176" y="288"/>
                    <a:pt x="176" y="288"/>
                  </a:cubicBezTo>
                  <a:cubicBezTo>
                    <a:pt x="177" y="288"/>
                    <a:pt x="177" y="288"/>
                    <a:pt x="177" y="288"/>
                  </a:cubicBezTo>
                  <a:cubicBezTo>
                    <a:pt x="177" y="288"/>
                    <a:pt x="177" y="288"/>
                    <a:pt x="177" y="288"/>
                  </a:cubicBezTo>
                  <a:cubicBezTo>
                    <a:pt x="177" y="287"/>
                    <a:pt x="177" y="287"/>
                    <a:pt x="177" y="287"/>
                  </a:cubicBezTo>
                  <a:cubicBezTo>
                    <a:pt x="177" y="287"/>
                    <a:pt x="177" y="287"/>
                    <a:pt x="177" y="287"/>
                  </a:cubicBezTo>
                  <a:cubicBezTo>
                    <a:pt x="177" y="288"/>
                    <a:pt x="177" y="288"/>
                    <a:pt x="177" y="288"/>
                  </a:cubicBezTo>
                  <a:cubicBezTo>
                    <a:pt x="178" y="288"/>
                    <a:pt x="178" y="288"/>
                    <a:pt x="178" y="288"/>
                  </a:cubicBezTo>
                  <a:cubicBezTo>
                    <a:pt x="179" y="287"/>
                    <a:pt x="179" y="287"/>
                    <a:pt x="179" y="287"/>
                  </a:cubicBezTo>
                  <a:cubicBezTo>
                    <a:pt x="179" y="287"/>
                    <a:pt x="179" y="287"/>
                    <a:pt x="179" y="287"/>
                  </a:cubicBezTo>
                  <a:cubicBezTo>
                    <a:pt x="179" y="286"/>
                    <a:pt x="179" y="286"/>
                    <a:pt x="179" y="286"/>
                  </a:cubicBezTo>
                  <a:cubicBezTo>
                    <a:pt x="179" y="285"/>
                    <a:pt x="179" y="285"/>
                    <a:pt x="179" y="285"/>
                  </a:cubicBezTo>
                  <a:cubicBezTo>
                    <a:pt x="179" y="285"/>
                    <a:pt x="179" y="285"/>
                    <a:pt x="179" y="285"/>
                  </a:cubicBezTo>
                  <a:cubicBezTo>
                    <a:pt x="180" y="284"/>
                    <a:pt x="180" y="284"/>
                    <a:pt x="180" y="284"/>
                  </a:cubicBezTo>
                  <a:cubicBezTo>
                    <a:pt x="182" y="283"/>
                    <a:pt x="182" y="283"/>
                    <a:pt x="182" y="283"/>
                  </a:cubicBezTo>
                  <a:cubicBezTo>
                    <a:pt x="183" y="283"/>
                    <a:pt x="183" y="283"/>
                    <a:pt x="183" y="283"/>
                  </a:cubicBezTo>
                  <a:cubicBezTo>
                    <a:pt x="183" y="282"/>
                    <a:pt x="183" y="282"/>
                    <a:pt x="183" y="282"/>
                  </a:cubicBezTo>
                  <a:cubicBezTo>
                    <a:pt x="183" y="282"/>
                    <a:pt x="183" y="282"/>
                    <a:pt x="183" y="282"/>
                  </a:cubicBezTo>
                  <a:cubicBezTo>
                    <a:pt x="183" y="282"/>
                    <a:pt x="183" y="282"/>
                    <a:pt x="183" y="282"/>
                  </a:cubicBezTo>
                  <a:cubicBezTo>
                    <a:pt x="183" y="282"/>
                    <a:pt x="183" y="282"/>
                    <a:pt x="183" y="282"/>
                  </a:cubicBezTo>
                  <a:cubicBezTo>
                    <a:pt x="183" y="282"/>
                    <a:pt x="183" y="282"/>
                    <a:pt x="183" y="282"/>
                  </a:cubicBezTo>
                  <a:cubicBezTo>
                    <a:pt x="182" y="282"/>
                    <a:pt x="182" y="282"/>
                    <a:pt x="182" y="282"/>
                  </a:cubicBezTo>
                  <a:cubicBezTo>
                    <a:pt x="182" y="282"/>
                    <a:pt x="182" y="282"/>
                    <a:pt x="182" y="282"/>
                  </a:cubicBezTo>
                  <a:cubicBezTo>
                    <a:pt x="182" y="281"/>
                    <a:pt x="182" y="281"/>
                    <a:pt x="182" y="281"/>
                  </a:cubicBezTo>
                  <a:cubicBezTo>
                    <a:pt x="181" y="281"/>
                    <a:pt x="181" y="281"/>
                    <a:pt x="181" y="281"/>
                  </a:cubicBezTo>
                  <a:cubicBezTo>
                    <a:pt x="179" y="281"/>
                    <a:pt x="179" y="281"/>
                    <a:pt x="179" y="281"/>
                  </a:cubicBezTo>
                  <a:cubicBezTo>
                    <a:pt x="179" y="281"/>
                    <a:pt x="179" y="281"/>
                    <a:pt x="179" y="281"/>
                  </a:cubicBezTo>
                  <a:cubicBezTo>
                    <a:pt x="177" y="282"/>
                    <a:pt x="176" y="283"/>
                    <a:pt x="175" y="283"/>
                  </a:cubicBezTo>
                  <a:cubicBezTo>
                    <a:pt x="174" y="284"/>
                    <a:pt x="174" y="284"/>
                    <a:pt x="174" y="284"/>
                  </a:cubicBezTo>
                  <a:cubicBezTo>
                    <a:pt x="174" y="284"/>
                    <a:pt x="174" y="284"/>
                    <a:pt x="174" y="284"/>
                  </a:cubicBezTo>
                  <a:cubicBezTo>
                    <a:pt x="174" y="284"/>
                    <a:pt x="174" y="284"/>
                    <a:pt x="174" y="284"/>
                  </a:cubicBezTo>
                  <a:cubicBezTo>
                    <a:pt x="174" y="285"/>
                    <a:pt x="174" y="285"/>
                    <a:pt x="174" y="285"/>
                  </a:cubicBezTo>
                  <a:cubicBezTo>
                    <a:pt x="174" y="285"/>
                    <a:pt x="174" y="285"/>
                    <a:pt x="174" y="285"/>
                  </a:cubicBezTo>
                  <a:cubicBezTo>
                    <a:pt x="174" y="285"/>
                    <a:pt x="174" y="285"/>
                    <a:pt x="174" y="285"/>
                  </a:cubicBezTo>
                  <a:cubicBezTo>
                    <a:pt x="174" y="286"/>
                    <a:pt x="174" y="286"/>
                    <a:pt x="174" y="286"/>
                  </a:cubicBezTo>
                  <a:cubicBezTo>
                    <a:pt x="173" y="285"/>
                    <a:pt x="173" y="285"/>
                    <a:pt x="173" y="285"/>
                  </a:cubicBezTo>
                  <a:cubicBezTo>
                    <a:pt x="173" y="286"/>
                    <a:pt x="173" y="286"/>
                    <a:pt x="173" y="286"/>
                  </a:cubicBezTo>
                  <a:cubicBezTo>
                    <a:pt x="172" y="286"/>
                    <a:pt x="172" y="286"/>
                    <a:pt x="172" y="286"/>
                  </a:cubicBezTo>
                  <a:cubicBezTo>
                    <a:pt x="173" y="286"/>
                    <a:pt x="173" y="286"/>
                    <a:pt x="173" y="286"/>
                  </a:cubicBezTo>
                  <a:cubicBezTo>
                    <a:pt x="173" y="287"/>
                    <a:pt x="173" y="287"/>
                    <a:pt x="173" y="287"/>
                  </a:cubicBezTo>
                  <a:lnTo>
                    <a:pt x="172" y="288"/>
                  </a:lnTo>
                  <a:close/>
                  <a:moveTo>
                    <a:pt x="189" y="221"/>
                  </a:moveTo>
                  <a:cubicBezTo>
                    <a:pt x="186" y="219"/>
                    <a:pt x="186" y="219"/>
                    <a:pt x="186" y="219"/>
                  </a:cubicBezTo>
                  <a:cubicBezTo>
                    <a:pt x="186" y="219"/>
                    <a:pt x="186" y="219"/>
                    <a:pt x="186" y="219"/>
                  </a:cubicBezTo>
                  <a:cubicBezTo>
                    <a:pt x="186" y="219"/>
                    <a:pt x="186" y="219"/>
                    <a:pt x="186" y="219"/>
                  </a:cubicBezTo>
                  <a:cubicBezTo>
                    <a:pt x="185" y="219"/>
                    <a:pt x="185" y="219"/>
                    <a:pt x="185" y="219"/>
                  </a:cubicBezTo>
                  <a:cubicBezTo>
                    <a:pt x="184" y="219"/>
                    <a:pt x="182" y="219"/>
                    <a:pt x="181" y="219"/>
                  </a:cubicBezTo>
                  <a:cubicBezTo>
                    <a:pt x="181" y="220"/>
                    <a:pt x="181" y="220"/>
                    <a:pt x="181" y="220"/>
                  </a:cubicBezTo>
                  <a:cubicBezTo>
                    <a:pt x="180" y="220"/>
                    <a:pt x="180" y="220"/>
                    <a:pt x="180" y="220"/>
                  </a:cubicBezTo>
                  <a:cubicBezTo>
                    <a:pt x="180" y="221"/>
                    <a:pt x="180" y="221"/>
                    <a:pt x="180" y="221"/>
                  </a:cubicBezTo>
                  <a:cubicBezTo>
                    <a:pt x="180" y="222"/>
                    <a:pt x="180" y="222"/>
                    <a:pt x="180" y="222"/>
                  </a:cubicBezTo>
                  <a:cubicBezTo>
                    <a:pt x="180" y="222"/>
                    <a:pt x="180" y="222"/>
                    <a:pt x="180" y="222"/>
                  </a:cubicBezTo>
                  <a:cubicBezTo>
                    <a:pt x="180" y="222"/>
                    <a:pt x="180" y="222"/>
                    <a:pt x="180" y="222"/>
                  </a:cubicBezTo>
                  <a:cubicBezTo>
                    <a:pt x="180" y="223"/>
                    <a:pt x="180" y="223"/>
                    <a:pt x="180" y="223"/>
                  </a:cubicBezTo>
                  <a:cubicBezTo>
                    <a:pt x="180" y="223"/>
                    <a:pt x="180" y="223"/>
                    <a:pt x="180" y="223"/>
                  </a:cubicBezTo>
                  <a:cubicBezTo>
                    <a:pt x="181" y="224"/>
                    <a:pt x="181" y="224"/>
                    <a:pt x="181" y="224"/>
                  </a:cubicBezTo>
                  <a:cubicBezTo>
                    <a:pt x="181" y="224"/>
                    <a:pt x="181" y="224"/>
                    <a:pt x="181" y="224"/>
                  </a:cubicBezTo>
                  <a:cubicBezTo>
                    <a:pt x="181" y="224"/>
                    <a:pt x="181" y="224"/>
                    <a:pt x="181" y="224"/>
                  </a:cubicBezTo>
                  <a:cubicBezTo>
                    <a:pt x="181" y="224"/>
                    <a:pt x="181" y="224"/>
                    <a:pt x="181" y="224"/>
                  </a:cubicBezTo>
                  <a:cubicBezTo>
                    <a:pt x="181" y="224"/>
                    <a:pt x="181" y="224"/>
                    <a:pt x="181" y="224"/>
                  </a:cubicBezTo>
                  <a:cubicBezTo>
                    <a:pt x="180" y="224"/>
                    <a:pt x="180" y="224"/>
                    <a:pt x="180" y="224"/>
                  </a:cubicBezTo>
                  <a:cubicBezTo>
                    <a:pt x="180" y="225"/>
                    <a:pt x="180" y="225"/>
                    <a:pt x="180" y="225"/>
                  </a:cubicBezTo>
                  <a:cubicBezTo>
                    <a:pt x="182" y="225"/>
                    <a:pt x="182" y="225"/>
                    <a:pt x="182" y="225"/>
                  </a:cubicBezTo>
                  <a:cubicBezTo>
                    <a:pt x="182" y="226"/>
                    <a:pt x="182" y="226"/>
                    <a:pt x="182" y="226"/>
                  </a:cubicBezTo>
                  <a:cubicBezTo>
                    <a:pt x="185" y="226"/>
                    <a:pt x="185" y="226"/>
                    <a:pt x="185" y="226"/>
                  </a:cubicBezTo>
                  <a:cubicBezTo>
                    <a:pt x="186" y="226"/>
                    <a:pt x="186" y="226"/>
                    <a:pt x="186" y="226"/>
                  </a:cubicBezTo>
                  <a:cubicBezTo>
                    <a:pt x="187" y="225"/>
                    <a:pt x="187" y="225"/>
                    <a:pt x="187" y="225"/>
                  </a:cubicBezTo>
                  <a:cubicBezTo>
                    <a:pt x="187" y="225"/>
                    <a:pt x="187" y="225"/>
                    <a:pt x="187" y="225"/>
                  </a:cubicBezTo>
                  <a:cubicBezTo>
                    <a:pt x="188" y="225"/>
                    <a:pt x="188" y="225"/>
                    <a:pt x="188" y="225"/>
                  </a:cubicBezTo>
                  <a:cubicBezTo>
                    <a:pt x="188" y="225"/>
                    <a:pt x="188" y="225"/>
                    <a:pt x="188" y="225"/>
                  </a:cubicBezTo>
                  <a:cubicBezTo>
                    <a:pt x="188" y="225"/>
                    <a:pt x="188" y="225"/>
                    <a:pt x="188" y="225"/>
                  </a:cubicBezTo>
                  <a:cubicBezTo>
                    <a:pt x="190" y="225"/>
                    <a:pt x="190" y="225"/>
                    <a:pt x="190" y="225"/>
                  </a:cubicBezTo>
                  <a:cubicBezTo>
                    <a:pt x="190" y="225"/>
                    <a:pt x="190" y="225"/>
                    <a:pt x="190" y="225"/>
                  </a:cubicBezTo>
                  <a:cubicBezTo>
                    <a:pt x="191" y="225"/>
                    <a:pt x="191" y="225"/>
                    <a:pt x="191" y="225"/>
                  </a:cubicBezTo>
                  <a:cubicBezTo>
                    <a:pt x="191" y="225"/>
                    <a:pt x="191" y="225"/>
                    <a:pt x="191" y="225"/>
                  </a:cubicBezTo>
                  <a:cubicBezTo>
                    <a:pt x="191" y="224"/>
                    <a:pt x="191" y="224"/>
                    <a:pt x="191" y="224"/>
                  </a:cubicBezTo>
                  <a:cubicBezTo>
                    <a:pt x="191" y="224"/>
                    <a:pt x="191" y="224"/>
                    <a:pt x="191" y="224"/>
                  </a:cubicBezTo>
                  <a:lnTo>
                    <a:pt x="189" y="221"/>
                  </a:lnTo>
                  <a:close/>
                  <a:moveTo>
                    <a:pt x="208" y="345"/>
                  </a:moveTo>
                  <a:cubicBezTo>
                    <a:pt x="209" y="346"/>
                    <a:pt x="209" y="346"/>
                    <a:pt x="209" y="346"/>
                  </a:cubicBezTo>
                  <a:cubicBezTo>
                    <a:pt x="210" y="346"/>
                    <a:pt x="212" y="345"/>
                    <a:pt x="213" y="345"/>
                  </a:cubicBezTo>
                  <a:cubicBezTo>
                    <a:pt x="213" y="345"/>
                    <a:pt x="213" y="345"/>
                    <a:pt x="213" y="345"/>
                  </a:cubicBezTo>
                  <a:cubicBezTo>
                    <a:pt x="213" y="344"/>
                    <a:pt x="213" y="344"/>
                    <a:pt x="213" y="344"/>
                  </a:cubicBezTo>
                  <a:cubicBezTo>
                    <a:pt x="213" y="344"/>
                    <a:pt x="213" y="344"/>
                    <a:pt x="213" y="344"/>
                  </a:cubicBezTo>
                  <a:cubicBezTo>
                    <a:pt x="213" y="344"/>
                    <a:pt x="213" y="344"/>
                    <a:pt x="213" y="344"/>
                  </a:cubicBezTo>
                  <a:cubicBezTo>
                    <a:pt x="214" y="344"/>
                    <a:pt x="214" y="344"/>
                    <a:pt x="214" y="344"/>
                  </a:cubicBezTo>
                  <a:cubicBezTo>
                    <a:pt x="214" y="344"/>
                    <a:pt x="214" y="344"/>
                    <a:pt x="214" y="344"/>
                  </a:cubicBezTo>
                  <a:cubicBezTo>
                    <a:pt x="214" y="344"/>
                    <a:pt x="214" y="344"/>
                    <a:pt x="214" y="344"/>
                  </a:cubicBezTo>
                  <a:cubicBezTo>
                    <a:pt x="214" y="344"/>
                    <a:pt x="214" y="344"/>
                    <a:pt x="214" y="344"/>
                  </a:cubicBezTo>
                  <a:cubicBezTo>
                    <a:pt x="214" y="344"/>
                    <a:pt x="214" y="344"/>
                    <a:pt x="214" y="344"/>
                  </a:cubicBezTo>
                  <a:cubicBezTo>
                    <a:pt x="214" y="343"/>
                    <a:pt x="214" y="343"/>
                    <a:pt x="214" y="343"/>
                  </a:cubicBezTo>
                  <a:cubicBezTo>
                    <a:pt x="214" y="343"/>
                    <a:pt x="214" y="343"/>
                    <a:pt x="214" y="343"/>
                  </a:cubicBezTo>
                  <a:cubicBezTo>
                    <a:pt x="215" y="343"/>
                    <a:pt x="215" y="343"/>
                    <a:pt x="215" y="343"/>
                  </a:cubicBezTo>
                  <a:cubicBezTo>
                    <a:pt x="216" y="342"/>
                    <a:pt x="216" y="342"/>
                    <a:pt x="216" y="342"/>
                  </a:cubicBezTo>
                  <a:cubicBezTo>
                    <a:pt x="217" y="340"/>
                    <a:pt x="217" y="340"/>
                    <a:pt x="217" y="340"/>
                  </a:cubicBezTo>
                  <a:cubicBezTo>
                    <a:pt x="217" y="339"/>
                    <a:pt x="217" y="339"/>
                    <a:pt x="217" y="339"/>
                  </a:cubicBezTo>
                  <a:cubicBezTo>
                    <a:pt x="217" y="338"/>
                    <a:pt x="217" y="338"/>
                    <a:pt x="217" y="338"/>
                  </a:cubicBezTo>
                  <a:cubicBezTo>
                    <a:pt x="216" y="338"/>
                    <a:pt x="216" y="338"/>
                    <a:pt x="216" y="338"/>
                  </a:cubicBezTo>
                  <a:cubicBezTo>
                    <a:pt x="216" y="338"/>
                    <a:pt x="216" y="338"/>
                    <a:pt x="216" y="338"/>
                  </a:cubicBezTo>
                  <a:cubicBezTo>
                    <a:pt x="213" y="338"/>
                    <a:pt x="213" y="338"/>
                    <a:pt x="213" y="338"/>
                  </a:cubicBezTo>
                  <a:cubicBezTo>
                    <a:pt x="210" y="340"/>
                    <a:pt x="210" y="340"/>
                    <a:pt x="210" y="340"/>
                  </a:cubicBezTo>
                  <a:cubicBezTo>
                    <a:pt x="208" y="340"/>
                    <a:pt x="208" y="340"/>
                    <a:pt x="208" y="340"/>
                  </a:cubicBezTo>
                  <a:cubicBezTo>
                    <a:pt x="208" y="341"/>
                    <a:pt x="208" y="341"/>
                    <a:pt x="208" y="341"/>
                  </a:cubicBezTo>
                  <a:cubicBezTo>
                    <a:pt x="207" y="341"/>
                    <a:pt x="207" y="341"/>
                    <a:pt x="207" y="341"/>
                  </a:cubicBezTo>
                  <a:cubicBezTo>
                    <a:pt x="206" y="342"/>
                    <a:pt x="206" y="342"/>
                    <a:pt x="206" y="342"/>
                  </a:cubicBezTo>
                  <a:cubicBezTo>
                    <a:pt x="206" y="342"/>
                    <a:pt x="206" y="342"/>
                    <a:pt x="206" y="342"/>
                  </a:cubicBezTo>
                  <a:cubicBezTo>
                    <a:pt x="206" y="342"/>
                    <a:pt x="206" y="342"/>
                    <a:pt x="206" y="342"/>
                  </a:cubicBezTo>
                  <a:cubicBezTo>
                    <a:pt x="206" y="342"/>
                    <a:pt x="206" y="342"/>
                    <a:pt x="206" y="342"/>
                  </a:cubicBezTo>
                  <a:cubicBezTo>
                    <a:pt x="206" y="343"/>
                    <a:pt x="206" y="343"/>
                    <a:pt x="206" y="343"/>
                  </a:cubicBezTo>
                  <a:cubicBezTo>
                    <a:pt x="206" y="343"/>
                    <a:pt x="206" y="343"/>
                    <a:pt x="206" y="343"/>
                  </a:cubicBezTo>
                  <a:cubicBezTo>
                    <a:pt x="206" y="343"/>
                    <a:pt x="206" y="343"/>
                    <a:pt x="206" y="343"/>
                  </a:cubicBezTo>
                  <a:cubicBezTo>
                    <a:pt x="205" y="343"/>
                    <a:pt x="205" y="343"/>
                    <a:pt x="205" y="343"/>
                  </a:cubicBezTo>
                  <a:cubicBezTo>
                    <a:pt x="203" y="344"/>
                    <a:pt x="203" y="344"/>
                    <a:pt x="203" y="344"/>
                  </a:cubicBezTo>
                  <a:cubicBezTo>
                    <a:pt x="202" y="344"/>
                    <a:pt x="202" y="344"/>
                    <a:pt x="202" y="344"/>
                  </a:cubicBezTo>
                  <a:cubicBezTo>
                    <a:pt x="203" y="345"/>
                    <a:pt x="203" y="345"/>
                    <a:pt x="203" y="345"/>
                  </a:cubicBezTo>
                  <a:cubicBezTo>
                    <a:pt x="203" y="345"/>
                    <a:pt x="203" y="345"/>
                    <a:pt x="203" y="345"/>
                  </a:cubicBezTo>
                  <a:cubicBezTo>
                    <a:pt x="204" y="346"/>
                    <a:pt x="204" y="346"/>
                    <a:pt x="204" y="346"/>
                  </a:cubicBezTo>
                  <a:cubicBezTo>
                    <a:pt x="207" y="346"/>
                    <a:pt x="207" y="346"/>
                    <a:pt x="207" y="346"/>
                  </a:cubicBezTo>
                  <a:cubicBezTo>
                    <a:pt x="207" y="346"/>
                    <a:pt x="207" y="346"/>
                    <a:pt x="207" y="346"/>
                  </a:cubicBezTo>
                  <a:cubicBezTo>
                    <a:pt x="207" y="346"/>
                    <a:pt x="207" y="346"/>
                    <a:pt x="207" y="346"/>
                  </a:cubicBezTo>
                  <a:cubicBezTo>
                    <a:pt x="207" y="346"/>
                    <a:pt x="207" y="346"/>
                    <a:pt x="207" y="346"/>
                  </a:cubicBezTo>
                  <a:cubicBezTo>
                    <a:pt x="205" y="346"/>
                    <a:pt x="205" y="346"/>
                    <a:pt x="205" y="346"/>
                  </a:cubicBezTo>
                  <a:cubicBezTo>
                    <a:pt x="205" y="346"/>
                    <a:pt x="205" y="346"/>
                    <a:pt x="205" y="346"/>
                  </a:cubicBezTo>
                  <a:cubicBezTo>
                    <a:pt x="205" y="347"/>
                    <a:pt x="205" y="347"/>
                    <a:pt x="205" y="347"/>
                  </a:cubicBezTo>
                  <a:cubicBezTo>
                    <a:pt x="206" y="347"/>
                    <a:pt x="206" y="347"/>
                    <a:pt x="206" y="347"/>
                  </a:cubicBezTo>
                  <a:cubicBezTo>
                    <a:pt x="207" y="347"/>
                    <a:pt x="207" y="347"/>
                    <a:pt x="207" y="347"/>
                  </a:cubicBezTo>
                  <a:cubicBezTo>
                    <a:pt x="207" y="347"/>
                    <a:pt x="207" y="347"/>
                    <a:pt x="207" y="347"/>
                  </a:cubicBezTo>
                  <a:cubicBezTo>
                    <a:pt x="208" y="347"/>
                    <a:pt x="208" y="347"/>
                    <a:pt x="208" y="347"/>
                  </a:cubicBezTo>
                  <a:cubicBezTo>
                    <a:pt x="208" y="347"/>
                    <a:pt x="208" y="347"/>
                    <a:pt x="208" y="347"/>
                  </a:cubicBezTo>
                  <a:cubicBezTo>
                    <a:pt x="208" y="347"/>
                    <a:pt x="208" y="347"/>
                    <a:pt x="208" y="347"/>
                  </a:cubicBezTo>
                  <a:cubicBezTo>
                    <a:pt x="208" y="346"/>
                    <a:pt x="208" y="346"/>
                    <a:pt x="208" y="346"/>
                  </a:cubicBezTo>
                  <a:cubicBezTo>
                    <a:pt x="208" y="346"/>
                    <a:pt x="208" y="346"/>
                    <a:pt x="208" y="346"/>
                  </a:cubicBezTo>
                  <a:lnTo>
                    <a:pt x="208" y="345"/>
                  </a:lnTo>
                  <a:close/>
                  <a:moveTo>
                    <a:pt x="218" y="326"/>
                  </a:moveTo>
                  <a:cubicBezTo>
                    <a:pt x="219" y="326"/>
                    <a:pt x="219" y="326"/>
                    <a:pt x="219" y="326"/>
                  </a:cubicBezTo>
                  <a:cubicBezTo>
                    <a:pt x="219" y="326"/>
                    <a:pt x="219" y="326"/>
                    <a:pt x="219" y="326"/>
                  </a:cubicBezTo>
                  <a:cubicBezTo>
                    <a:pt x="219" y="324"/>
                    <a:pt x="219" y="324"/>
                    <a:pt x="219" y="324"/>
                  </a:cubicBezTo>
                  <a:cubicBezTo>
                    <a:pt x="220" y="324"/>
                    <a:pt x="220" y="324"/>
                    <a:pt x="220" y="324"/>
                  </a:cubicBezTo>
                  <a:cubicBezTo>
                    <a:pt x="220" y="323"/>
                    <a:pt x="220" y="323"/>
                    <a:pt x="220" y="323"/>
                  </a:cubicBezTo>
                  <a:cubicBezTo>
                    <a:pt x="219" y="323"/>
                    <a:pt x="219" y="323"/>
                    <a:pt x="219" y="323"/>
                  </a:cubicBezTo>
                  <a:cubicBezTo>
                    <a:pt x="219" y="323"/>
                    <a:pt x="219" y="323"/>
                    <a:pt x="219" y="323"/>
                  </a:cubicBezTo>
                  <a:cubicBezTo>
                    <a:pt x="218" y="322"/>
                    <a:pt x="218" y="322"/>
                    <a:pt x="218" y="322"/>
                  </a:cubicBezTo>
                  <a:cubicBezTo>
                    <a:pt x="218" y="323"/>
                    <a:pt x="218" y="323"/>
                    <a:pt x="218" y="323"/>
                  </a:cubicBezTo>
                  <a:cubicBezTo>
                    <a:pt x="217" y="323"/>
                    <a:pt x="217" y="323"/>
                    <a:pt x="217" y="323"/>
                  </a:cubicBezTo>
                  <a:cubicBezTo>
                    <a:pt x="218" y="323"/>
                    <a:pt x="218" y="323"/>
                    <a:pt x="218" y="323"/>
                  </a:cubicBezTo>
                  <a:cubicBezTo>
                    <a:pt x="217" y="324"/>
                    <a:pt x="217" y="324"/>
                    <a:pt x="217" y="324"/>
                  </a:cubicBezTo>
                  <a:cubicBezTo>
                    <a:pt x="217" y="324"/>
                    <a:pt x="217" y="324"/>
                    <a:pt x="217" y="324"/>
                  </a:cubicBezTo>
                  <a:cubicBezTo>
                    <a:pt x="217" y="325"/>
                    <a:pt x="217" y="325"/>
                    <a:pt x="217" y="325"/>
                  </a:cubicBezTo>
                  <a:cubicBezTo>
                    <a:pt x="217" y="325"/>
                    <a:pt x="217" y="325"/>
                    <a:pt x="217" y="325"/>
                  </a:cubicBezTo>
                  <a:cubicBezTo>
                    <a:pt x="216" y="326"/>
                    <a:pt x="216" y="326"/>
                    <a:pt x="216" y="326"/>
                  </a:cubicBezTo>
                  <a:cubicBezTo>
                    <a:pt x="215" y="327"/>
                    <a:pt x="215" y="327"/>
                    <a:pt x="215" y="327"/>
                  </a:cubicBezTo>
                  <a:cubicBezTo>
                    <a:pt x="215" y="327"/>
                    <a:pt x="215" y="327"/>
                    <a:pt x="215" y="327"/>
                  </a:cubicBezTo>
                  <a:cubicBezTo>
                    <a:pt x="216" y="327"/>
                    <a:pt x="216" y="327"/>
                    <a:pt x="216" y="327"/>
                  </a:cubicBezTo>
                  <a:cubicBezTo>
                    <a:pt x="216" y="327"/>
                    <a:pt x="216" y="327"/>
                    <a:pt x="216" y="327"/>
                  </a:cubicBezTo>
                  <a:cubicBezTo>
                    <a:pt x="216" y="327"/>
                    <a:pt x="216" y="327"/>
                    <a:pt x="216" y="327"/>
                  </a:cubicBezTo>
                  <a:cubicBezTo>
                    <a:pt x="216" y="328"/>
                    <a:pt x="216" y="328"/>
                    <a:pt x="216" y="328"/>
                  </a:cubicBezTo>
                  <a:cubicBezTo>
                    <a:pt x="216" y="328"/>
                    <a:pt x="216" y="328"/>
                    <a:pt x="216" y="328"/>
                  </a:cubicBezTo>
                  <a:cubicBezTo>
                    <a:pt x="217" y="328"/>
                    <a:pt x="217" y="328"/>
                    <a:pt x="217" y="328"/>
                  </a:cubicBezTo>
                  <a:cubicBezTo>
                    <a:pt x="218" y="326"/>
                    <a:pt x="218" y="326"/>
                    <a:pt x="218" y="326"/>
                  </a:cubicBezTo>
                  <a:close/>
                  <a:moveTo>
                    <a:pt x="433" y="802"/>
                  </a:moveTo>
                  <a:cubicBezTo>
                    <a:pt x="433" y="802"/>
                    <a:pt x="433" y="802"/>
                    <a:pt x="433" y="802"/>
                  </a:cubicBezTo>
                  <a:cubicBezTo>
                    <a:pt x="433" y="803"/>
                    <a:pt x="433" y="803"/>
                    <a:pt x="433" y="803"/>
                  </a:cubicBezTo>
                  <a:cubicBezTo>
                    <a:pt x="433" y="803"/>
                    <a:pt x="433" y="803"/>
                    <a:pt x="433" y="803"/>
                  </a:cubicBezTo>
                  <a:cubicBezTo>
                    <a:pt x="433" y="803"/>
                    <a:pt x="433" y="803"/>
                    <a:pt x="433" y="803"/>
                  </a:cubicBezTo>
                  <a:cubicBezTo>
                    <a:pt x="433" y="803"/>
                    <a:pt x="433" y="803"/>
                    <a:pt x="433" y="803"/>
                  </a:cubicBezTo>
                  <a:cubicBezTo>
                    <a:pt x="433" y="803"/>
                    <a:pt x="433" y="803"/>
                    <a:pt x="433" y="803"/>
                  </a:cubicBezTo>
                  <a:cubicBezTo>
                    <a:pt x="433" y="803"/>
                    <a:pt x="433" y="803"/>
                    <a:pt x="433" y="803"/>
                  </a:cubicBezTo>
                  <a:cubicBezTo>
                    <a:pt x="433" y="803"/>
                    <a:pt x="433" y="803"/>
                    <a:pt x="433" y="803"/>
                  </a:cubicBezTo>
                  <a:cubicBezTo>
                    <a:pt x="433" y="802"/>
                    <a:pt x="433" y="802"/>
                    <a:pt x="433" y="802"/>
                  </a:cubicBezTo>
                  <a:cubicBezTo>
                    <a:pt x="433" y="802"/>
                    <a:pt x="433" y="802"/>
                    <a:pt x="433" y="802"/>
                  </a:cubicBezTo>
                  <a:close/>
                  <a:moveTo>
                    <a:pt x="470" y="837"/>
                  </a:moveTo>
                  <a:cubicBezTo>
                    <a:pt x="470" y="837"/>
                    <a:pt x="470" y="837"/>
                    <a:pt x="470" y="837"/>
                  </a:cubicBezTo>
                  <a:cubicBezTo>
                    <a:pt x="470" y="837"/>
                    <a:pt x="470" y="837"/>
                    <a:pt x="470" y="837"/>
                  </a:cubicBezTo>
                  <a:cubicBezTo>
                    <a:pt x="470" y="837"/>
                    <a:pt x="470" y="837"/>
                    <a:pt x="470" y="837"/>
                  </a:cubicBezTo>
                  <a:cubicBezTo>
                    <a:pt x="470" y="837"/>
                    <a:pt x="470" y="837"/>
                    <a:pt x="470" y="837"/>
                  </a:cubicBezTo>
                  <a:cubicBezTo>
                    <a:pt x="469" y="837"/>
                    <a:pt x="469" y="837"/>
                    <a:pt x="469" y="837"/>
                  </a:cubicBezTo>
                  <a:cubicBezTo>
                    <a:pt x="469" y="837"/>
                    <a:pt x="469" y="837"/>
                    <a:pt x="469" y="837"/>
                  </a:cubicBezTo>
                  <a:cubicBezTo>
                    <a:pt x="469" y="837"/>
                    <a:pt x="469" y="837"/>
                    <a:pt x="469" y="837"/>
                  </a:cubicBezTo>
                  <a:cubicBezTo>
                    <a:pt x="469" y="837"/>
                    <a:pt x="469" y="837"/>
                    <a:pt x="469" y="837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7"/>
                    <a:pt x="469" y="837"/>
                    <a:pt x="469" y="837"/>
                  </a:cubicBezTo>
                  <a:cubicBezTo>
                    <a:pt x="469" y="837"/>
                    <a:pt x="469" y="837"/>
                    <a:pt x="469" y="837"/>
                  </a:cubicBezTo>
                  <a:cubicBezTo>
                    <a:pt x="469" y="837"/>
                    <a:pt x="469" y="837"/>
                    <a:pt x="469" y="837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69" y="838"/>
                    <a:pt x="469" y="838"/>
                    <a:pt x="469" y="838"/>
                  </a:cubicBezTo>
                  <a:cubicBezTo>
                    <a:pt x="470" y="838"/>
                    <a:pt x="470" y="838"/>
                    <a:pt x="470" y="838"/>
                  </a:cubicBezTo>
                  <a:cubicBezTo>
                    <a:pt x="470" y="838"/>
                    <a:pt x="470" y="838"/>
                    <a:pt x="470" y="838"/>
                  </a:cubicBezTo>
                  <a:cubicBezTo>
                    <a:pt x="470" y="838"/>
                    <a:pt x="470" y="838"/>
                    <a:pt x="470" y="838"/>
                  </a:cubicBezTo>
                  <a:cubicBezTo>
                    <a:pt x="470" y="838"/>
                    <a:pt x="470" y="838"/>
                    <a:pt x="470" y="838"/>
                  </a:cubicBezTo>
                  <a:cubicBezTo>
                    <a:pt x="469" y="837"/>
                    <a:pt x="469" y="837"/>
                    <a:pt x="469" y="837"/>
                  </a:cubicBezTo>
                  <a:cubicBezTo>
                    <a:pt x="470" y="837"/>
                    <a:pt x="470" y="837"/>
                    <a:pt x="470" y="837"/>
                  </a:cubicBezTo>
                  <a:close/>
                  <a:moveTo>
                    <a:pt x="473" y="729"/>
                  </a:moveTo>
                  <a:cubicBezTo>
                    <a:pt x="473" y="728"/>
                    <a:pt x="473" y="728"/>
                    <a:pt x="473" y="728"/>
                  </a:cubicBezTo>
                  <a:cubicBezTo>
                    <a:pt x="472" y="728"/>
                    <a:pt x="472" y="728"/>
                    <a:pt x="472" y="728"/>
                  </a:cubicBezTo>
                  <a:cubicBezTo>
                    <a:pt x="472" y="728"/>
                    <a:pt x="472" y="728"/>
                    <a:pt x="472" y="728"/>
                  </a:cubicBezTo>
                  <a:cubicBezTo>
                    <a:pt x="472" y="728"/>
                    <a:pt x="472" y="728"/>
                    <a:pt x="472" y="728"/>
                  </a:cubicBezTo>
                  <a:cubicBezTo>
                    <a:pt x="472" y="728"/>
                    <a:pt x="472" y="728"/>
                    <a:pt x="472" y="728"/>
                  </a:cubicBezTo>
                  <a:cubicBezTo>
                    <a:pt x="472" y="728"/>
                    <a:pt x="472" y="728"/>
                    <a:pt x="472" y="728"/>
                  </a:cubicBezTo>
                  <a:cubicBezTo>
                    <a:pt x="472" y="727"/>
                    <a:pt x="472" y="727"/>
                    <a:pt x="472" y="727"/>
                  </a:cubicBezTo>
                  <a:cubicBezTo>
                    <a:pt x="471" y="727"/>
                    <a:pt x="471" y="727"/>
                    <a:pt x="471" y="727"/>
                  </a:cubicBezTo>
                  <a:cubicBezTo>
                    <a:pt x="471" y="727"/>
                    <a:pt x="471" y="727"/>
                    <a:pt x="471" y="727"/>
                  </a:cubicBezTo>
                  <a:cubicBezTo>
                    <a:pt x="471" y="727"/>
                    <a:pt x="471" y="727"/>
                    <a:pt x="471" y="727"/>
                  </a:cubicBezTo>
                  <a:cubicBezTo>
                    <a:pt x="471" y="727"/>
                    <a:pt x="471" y="727"/>
                    <a:pt x="471" y="727"/>
                  </a:cubicBezTo>
                  <a:cubicBezTo>
                    <a:pt x="471" y="728"/>
                    <a:pt x="471" y="728"/>
                    <a:pt x="471" y="728"/>
                  </a:cubicBezTo>
                  <a:cubicBezTo>
                    <a:pt x="471" y="728"/>
                    <a:pt x="471" y="728"/>
                    <a:pt x="471" y="728"/>
                  </a:cubicBezTo>
                  <a:cubicBezTo>
                    <a:pt x="472" y="728"/>
                    <a:pt x="472" y="728"/>
                    <a:pt x="472" y="728"/>
                  </a:cubicBezTo>
                  <a:cubicBezTo>
                    <a:pt x="472" y="728"/>
                    <a:pt x="472" y="728"/>
                    <a:pt x="472" y="728"/>
                  </a:cubicBezTo>
                  <a:cubicBezTo>
                    <a:pt x="472" y="728"/>
                    <a:pt x="472" y="728"/>
                    <a:pt x="472" y="728"/>
                  </a:cubicBezTo>
                  <a:cubicBezTo>
                    <a:pt x="472" y="729"/>
                    <a:pt x="472" y="729"/>
                    <a:pt x="472" y="729"/>
                  </a:cubicBezTo>
                  <a:cubicBezTo>
                    <a:pt x="472" y="729"/>
                    <a:pt x="472" y="729"/>
                    <a:pt x="472" y="729"/>
                  </a:cubicBezTo>
                  <a:cubicBezTo>
                    <a:pt x="472" y="729"/>
                    <a:pt x="472" y="729"/>
                    <a:pt x="472" y="729"/>
                  </a:cubicBezTo>
                  <a:cubicBezTo>
                    <a:pt x="472" y="730"/>
                    <a:pt x="472" y="730"/>
                    <a:pt x="472" y="730"/>
                  </a:cubicBezTo>
                  <a:cubicBezTo>
                    <a:pt x="473" y="730"/>
                    <a:pt x="473" y="730"/>
                    <a:pt x="473" y="730"/>
                  </a:cubicBezTo>
                  <a:cubicBezTo>
                    <a:pt x="473" y="730"/>
                    <a:pt x="473" y="730"/>
                    <a:pt x="473" y="730"/>
                  </a:cubicBezTo>
                  <a:cubicBezTo>
                    <a:pt x="473" y="730"/>
                    <a:pt x="473" y="730"/>
                    <a:pt x="473" y="730"/>
                  </a:cubicBezTo>
                  <a:cubicBezTo>
                    <a:pt x="473" y="730"/>
                    <a:pt x="473" y="730"/>
                    <a:pt x="473" y="730"/>
                  </a:cubicBezTo>
                  <a:cubicBezTo>
                    <a:pt x="473" y="730"/>
                    <a:pt x="473" y="730"/>
                    <a:pt x="473" y="730"/>
                  </a:cubicBezTo>
                  <a:cubicBezTo>
                    <a:pt x="473" y="730"/>
                    <a:pt x="473" y="730"/>
                    <a:pt x="473" y="730"/>
                  </a:cubicBezTo>
                  <a:cubicBezTo>
                    <a:pt x="473" y="729"/>
                    <a:pt x="473" y="729"/>
                    <a:pt x="473" y="729"/>
                  </a:cubicBezTo>
                  <a:cubicBezTo>
                    <a:pt x="473" y="729"/>
                    <a:pt x="473" y="729"/>
                    <a:pt x="473" y="729"/>
                  </a:cubicBezTo>
                  <a:cubicBezTo>
                    <a:pt x="473" y="729"/>
                    <a:pt x="473" y="729"/>
                    <a:pt x="473" y="729"/>
                  </a:cubicBezTo>
                  <a:cubicBezTo>
                    <a:pt x="473" y="729"/>
                    <a:pt x="473" y="729"/>
                    <a:pt x="473" y="729"/>
                  </a:cubicBezTo>
                  <a:close/>
                  <a:moveTo>
                    <a:pt x="474" y="766"/>
                  </a:moveTo>
                  <a:cubicBezTo>
                    <a:pt x="474" y="767"/>
                    <a:pt x="474" y="767"/>
                    <a:pt x="474" y="767"/>
                  </a:cubicBezTo>
                  <a:cubicBezTo>
                    <a:pt x="474" y="767"/>
                    <a:pt x="474" y="767"/>
                    <a:pt x="474" y="767"/>
                  </a:cubicBezTo>
                  <a:cubicBezTo>
                    <a:pt x="473" y="767"/>
                    <a:pt x="473" y="767"/>
                    <a:pt x="473" y="767"/>
                  </a:cubicBezTo>
                  <a:cubicBezTo>
                    <a:pt x="473" y="768"/>
                    <a:pt x="473" y="768"/>
                    <a:pt x="473" y="768"/>
                  </a:cubicBezTo>
                  <a:cubicBezTo>
                    <a:pt x="473" y="768"/>
                    <a:pt x="473" y="768"/>
                    <a:pt x="473" y="768"/>
                  </a:cubicBezTo>
                  <a:cubicBezTo>
                    <a:pt x="473" y="768"/>
                    <a:pt x="473" y="768"/>
                    <a:pt x="473" y="768"/>
                  </a:cubicBezTo>
                  <a:cubicBezTo>
                    <a:pt x="472" y="769"/>
                    <a:pt x="472" y="769"/>
                    <a:pt x="472" y="769"/>
                  </a:cubicBezTo>
                  <a:cubicBezTo>
                    <a:pt x="471" y="772"/>
                    <a:pt x="471" y="772"/>
                    <a:pt x="471" y="772"/>
                  </a:cubicBezTo>
                  <a:cubicBezTo>
                    <a:pt x="471" y="772"/>
                    <a:pt x="471" y="772"/>
                    <a:pt x="471" y="772"/>
                  </a:cubicBezTo>
                  <a:cubicBezTo>
                    <a:pt x="471" y="772"/>
                    <a:pt x="471" y="772"/>
                    <a:pt x="471" y="772"/>
                  </a:cubicBezTo>
                  <a:cubicBezTo>
                    <a:pt x="472" y="771"/>
                    <a:pt x="472" y="771"/>
                    <a:pt x="472" y="771"/>
                  </a:cubicBezTo>
                  <a:cubicBezTo>
                    <a:pt x="473" y="768"/>
                    <a:pt x="473" y="768"/>
                    <a:pt x="473" y="768"/>
                  </a:cubicBezTo>
                  <a:cubicBezTo>
                    <a:pt x="474" y="768"/>
                    <a:pt x="474" y="768"/>
                    <a:pt x="474" y="768"/>
                  </a:cubicBezTo>
                  <a:cubicBezTo>
                    <a:pt x="474" y="768"/>
                    <a:pt x="474" y="768"/>
                    <a:pt x="474" y="768"/>
                  </a:cubicBezTo>
                  <a:cubicBezTo>
                    <a:pt x="475" y="767"/>
                    <a:pt x="475" y="767"/>
                    <a:pt x="475" y="767"/>
                  </a:cubicBezTo>
                  <a:cubicBezTo>
                    <a:pt x="475" y="766"/>
                    <a:pt x="475" y="766"/>
                    <a:pt x="475" y="766"/>
                  </a:cubicBezTo>
                  <a:cubicBezTo>
                    <a:pt x="475" y="766"/>
                    <a:pt x="475" y="766"/>
                    <a:pt x="475" y="766"/>
                  </a:cubicBezTo>
                  <a:cubicBezTo>
                    <a:pt x="475" y="766"/>
                    <a:pt x="475" y="766"/>
                    <a:pt x="475" y="766"/>
                  </a:cubicBezTo>
                  <a:lnTo>
                    <a:pt x="474" y="766"/>
                  </a:lnTo>
                  <a:close/>
                  <a:moveTo>
                    <a:pt x="468" y="750"/>
                  </a:moveTo>
                  <a:cubicBezTo>
                    <a:pt x="468" y="750"/>
                    <a:pt x="468" y="750"/>
                    <a:pt x="468" y="750"/>
                  </a:cubicBezTo>
                  <a:cubicBezTo>
                    <a:pt x="468" y="750"/>
                    <a:pt x="468" y="750"/>
                    <a:pt x="468" y="750"/>
                  </a:cubicBezTo>
                  <a:cubicBezTo>
                    <a:pt x="468" y="750"/>
                    <a:pt x="468" y="750"/>
                    <a:pt x="468" y="750"/>
                  </a:cubicBezTo>
                  <a:cubicBezTo>
                    <a:pt x="468" y="750"/>
                    <a:pt x="468" y="750"/>
                    <a:pt x="468" y="750"/>
                  </a:cubicBezTo>
                  <a:cubicBezTo>
                    <a:pt x="468" y="750"/>
                    <a:pt x="468" y="750"/>
                    <a:pt x="468" y="750"/>
                  </a:cubicBezTo>
                  <a:cubicBezTo>
                    <a:pt x="468" y="751"/>
                    <a:pt x="468" y="751"/>
                    <a:pt x="468" y="751"/>
                  </a:cubicBezTo>
                  <a:cubicBezTo>
                    <a:pt x="468" y="751"/>
                    <a:pt x="468" y="751"/>
                    <a:pt x="468" y="751"/>
                  </a:cubicBezTo>
                  <a:cubicBezTo>
                    <a:pt x="468" y="751"/>
                    <a:pt x="468" y="751"/>
                    <a:pt x="468" y="751"/>
                  </a:cubicBezTo>
                  <a:cubicBezTo>
                    <a:pt x="468" y="751"/>
                    <a:pt x="468" y="751"/>
                    <a:pt x="468" y="751"/>
                  </a:cubicBezTo>
                  <a:cubicBezTo>
                    <a:pt x="468" y="751"/>
                    <a:pt x="468" y="751"/>
                    <a:pt x="468" y="751"/>
                  </a:cubicBezTo>
                  <a:cubicBezTo>
                    <a:pt x="468" y="751"/>
                    <a:pt x="468" y="751"/>
                    <a:pt x="468" y="751"/>
                  </a:cubicBezTo>
                  <a:cubicBezTo>
                    <a:pt x="468" y="751"/>
                    <a:pt x="468" y="751"/>
                    <a:pt x="468" y="751"/>
                  </a:cubicBezTo>
                  <a:cubicBezTo>
                    <a:pt x="468" y="751"/>
                    <a:pt x="468" y="751"/>
                    <a:pt x="468" y="751"/>
                  </a:cubicBezTo>
                  <a:cubicBezTo>
                    <a:pt x="468" y="750"/>
                    <a:pt x="468" y="750"/>
                    <a:pt x="468" y="750"/>
                  </a:cubicBezTo>
                  <a:cubicBezTo>
                    <a:pt x="468" y="750"/>
                    <a:pt x="468" y="750"/>
                    <a:pt x="468" y="750"/>
                  </a:cubicBezTo>
                  <a:cubicBezTo>
                    <a:pt x="468" y="750"/>
                    <a:pt x="468" y="750"/>
                    <a:pt x="468" y="750"/>
                  </a:cubicBezTo>
                  <a:cubicBezTo>
                    <a:pt x="468" y="750"/>
                    <a:pt x="468" y="750"/>
                    <a:pt x="468" y="750"/>
                  </a:cubicBezTo>
                  <a:close/>
                  <a:moveTo>
                    <a:pt x="467" y="845"/>
                  </a:moveTo>
                  <a:cubicBezTo>
                    <a:pt x="467" y="845"/>
                    <a:pt x="467" y="845"/>
                    <a:pt x="467" y="845"/>
                  </a:cubicBezTo>
                  <a:cubicBezTo>
                    <a:pt x="467" y="845"/>
                    <a:pt x="467" y="845"/>
                    <a:pt x="467" y="845"/>
                  </a:cubicBezTo>
                  <a:cubicBezTo>
                    <a:pt x="467" y="845"/>
                    <a:pt x="467" y="845"/>
                    <a:pt x="467" y="845"/>
                  </a:cubicBezTo>
                  <a:cubicBezTo>
                    <a:pt x="467" y="845"/>
                    <a:pt x="467" y="845"/>
                    <a:pt x="467" y="845"/>
                  </a:cubicBezTo>
                  <a:cubicBezTo>
                    <a:pt x="468" y="845"/>
                    <a:pt x="468" y="845"/>
                    <a:pt x="468" y="845"/>
                  </a:cubicBezTo>
                  <a:cubicBezTo>
                    <a:pt x="468" y="845"/>
                    <a:pt x="468" y="845"/>
                    <a:pt x="468" y="845"/>
                  </a:cubicBezTo>
                  <a:cubicBezTo>
                    <a:pt x="467" y="845"/>
                    <a:pt x="467" y="845"/>
                    <a:pt x="467" y="845"/>
                  </a:cubicBezTo>
                  <a:close/>
                  <a:moveTo>
                    <a:pt x="464" y="754"/>
                  </a:moveTo>
                  <a:cubicBezTo>
                    <a:pt x="464" y="754"/>
                    <a:pt x="464" y="754"/>
                    <a:pt x="464" y="754"/>
                  </a:cubicBezTo>
                  <a:cubicBezTo>
                    <a:pt x="464" y="754"/>
                    <a:pt x="464" y="754"/>
                    <a:pt x="464" y="754"/>
                  </a:cubicBezTo>
                  <a:cubicBezTo>
                    <a:pt x="464" y="753"/>
                    <a:pt x="464" y="753"/>
                    <a:pt x="464" y="753"/>
                  </a:cubicBezTo>
                  <a:cubicBezTo>
                    <a:pt x="464" y="753"/>
                    <a:pt x="464" y="753"/>
                    <a:pt x="464" y="753"/>
                  </a:cubicBezTo>
                  <a:cubicBezTo>
                    <a:pt x="464" y="753"/>
                    <a:pt x="464" y="753"/>
                    <a:pt x="464" y="753"/>
                  </a:cubicBezTo>
                  <a:cubicBezTo>
                    <a:pt x="463" y="754"/>
                    <a:pt x="463" y="754"/>
                    <a:pt x="463" y="754"/>
                  </a:cubicBezTo>
                  <a:cubicBezTo>
                    <a:pt x="463" y="754"/>
                    <a:pt x="463" y="754"/>
                    <a:pt x="463" y="754"/>
                  </a:cubicBezTo>
                  <a:cubicBezTo>
                    <a:pt x="463" y="754"/>
                    <a:pt x="463" y="754"/>
                    <a:pt x="463" y="754"/>
                  </a:cubicBezTo>
                  <a:cubicBezTo>
                    <a:pt x="463" y="754"/>
                    <a:pt x="463" y="754"/>
                    <a:pt x="463" y="754"/>
                  </a:cubicBezTo>
                  <a:cubicBezTo>
                    <a:pt x="463" y="754"/>
                    <a:pt x="463" y="754"/>
                    <a:pt x="463" y="754"/>
                  </a:cubicBezTo>
                  <a:cubicBezTo>
                    <a:pt x="463" y="754"/>
                    <a:pt x="463" y="754"/>
                    <a:pt x="463" y="754"/>
                  </a:cubicBezTo>
                  <a:cubicBezTo>
                    <a:pt x="463" y="754"/>
                    <a:pt x="463" y="754"/>
                    <a:pt x="463" y="754"/>
                  </a:cubicBezTo>
                  <a:cubicBezTo>
                    <a:pt x="463" y="754"/>
                    <a:pt x="463" y="754"/>
                    <a:pt x="463" y="754"/>
                  </a:cubicBezTo>
                  <a:cubicBezTo>
                    <a:pt x="463" y="754"/>
                    <a:pt x="463" y="754"/>
                    <a:pt x="463" y="754"/>
                  </a:cubicBezTo>
                  <a:lnTo>
                    <a:pt x="464" y="754"/>
                  </a:lnTo>
                  <a:close/>
                  <a:moveTo>
                    <a:pt x="478" y="754"/>
                  </a:moveTo>
                  <a:cubicBezTo>
                    <a:pt x="478" y="754"/>
                    <a:pt x="478" y="754"/>
                    <a:pt x="478" y="754"/>
                  </a:cubicBezTo>
                  <a:cubicBezTo>
                    <a:pt x="478" y="754"/>
                    <a:pt x="478" y="754"/>
                    <a:pt x="478" y="754"/>
                  </a:cubicBezTo>
                  <a:cubicBezTo>
                    <a:pt x="478" y="754"/>
                    <a:pt x="478" y="754"/>
                    <a:pt x="478" y="754"/>
                  </a:cubicBezTo>
                  <a:cubicBezTo>
                    <a:pt x="478" y="754"/>
                    <a:pt x="478" y="754"/>
                    <a:pt x="478" y="754"/>
                  </a:cubicBezTo>
                  <a:cubicBezTo>
                    <a:pt x="478" y="754"/>
                    <a:pt x="478" y="754"/>
                    <a:pt x="478" y="754"/>
                  </a:cubicBezTo>
                  <a:cubicBezTo>
                    <a:pt x="478" y="754"/>
                    <a:pt x="478" y="754"/>
                    <a:pt x="478" y="754"/>
                  </a:cubicBezTo>
                  <a:cubicBezTo>
                    <a:pt x="478" y="755"/>
                    <a:pt x="478" y="755"/>
                    <a:pt x="478" y="755"/>
                  </a:cubicBezTo>
                  <a:cubicBezTo>
                    <a:pt x="478" y="755"/>
                    <a:pt x="478" y="755"/>
                    <a:pt x="478" y="755"/>
                  </a:cubicBezTo>
                  <a:cubicBezTo>
                    <a:pt x="478" y="755"/>
                    <a:pt x="478" y="755"/>
                    <a:pt x="478" y="755"/>
                  </a:cubicBezTo>
                  <a:cubicBezTo>
                    <a:pt x="478" y="755"/>
                    <a:pt x="478" y="755"/>
                    <a:pt x="478" y="755"/>
                  </a:cubicBezTo>
                  <a:cubicBezTo>
                    <a:pt x="478" y="755"/>
                    <a:pt x="478" y="755"/>
                    <a:pt x="478" y="755"/>
                  </a:cubicBezTo>
                  <a:cubicBezTo>
                    <a:pt x="479" y="755"/>
                    <a:pt x="479" y="755"/>
                    <a:pt x="479" y="755"/>
                  </a:cubicBezTo>
                  <a:cubicBezTo>
                    <a:pt x="479" y="755"/>
                    <a:pt x="479" y="755"/>
                    <a:pt x="479" y="755"/>
                  </a:cubicBezTo>
                  <a:cubicBezTo>
                    <a:pt x="478" y="754"/>
                    <a:pt x="478" y="754"/>
                    <a:pt x="478" y="754"/>
                  </a:cubicBezTo>
                  <a:close/>
                  <a:moveTo>
                    <a:pt x="477" y="744"/>
                  </a:moveTo>
                  <a:cubicBezTo>
                    <a:pt x="477" y="744"/>
                    <a:pt x="477" y="744"/>
                    <a:pt x="477" y="744"/>
                  </a:cubicBezTo>
                  <a:cubicBezTo>
                    <a:pt x="477" y="743"/>
                    <a:pt x="477" y="743"/>
                    <a:pt x="477" y="743"/>
                  </a:cubicBezTo>
                  <a:cubicBezTo>
                    <a:pt x="477" y="743"/>
                    <a:pt x="477" y="743"/>
                    <a:pt x="477" y="743"/>
                  </a:cubicBezTo>
                  <a:cubicBezTo>
                    <a:pt x="477" y="743"/>
                    <a:pt x="477" y="743"/>
                    <a:pt x="477" y="743"/>
                  </a:cubicBezTo>
                  <a:cubicBezTo>
                    <a:pt x="477" y="743"/>
                    <a:pt x="477" y="743"/>
                    <a:pt x="477" y="743"/>
                  </a:cubicBezTo>
                  <a:cubicBezTo>
                    <a:pt x="477" y="743"/>
                    <a:pt x="477" y="743"/>
                    <a:pt x="477" y="743"/>
                  </a:cubicBezTo>
                  <a:cubicBezTo>
                    <a:pt x="477" y="743"/>
                    <a:pt x="477" y="743"/>
                    <a:pt x="477" y="743"/>
                  </a:cubicBezTo>
                  <a:cubicBezTo>
                    <a:pt x="477" y="743"/>
                    <a:pt x="477" y="743"/>
                    <a:pt x="477" y="743"/>
                  </a:cubicBezTo>
                  <a:cubicBezTo>
                    <a:pt x="477" y="742"/>
                    <a:pt x="477" y="742"/>
                    <a:pt x="477" y="742"/>
                  </a:cubicBezTo>
                  <a:cubicBezTo>
                    <a:pt x="477" y="742"/>
                    <a:pt x="477" y="742"/>
                    <a:pt x="477" y="742"/>
                  </a:cubicBezTo>
                  <a:cubicBezTo>
                    <a:pt x="477" y="742"/>
                    <a:pt x="477" y="742"/>
                    <a:pt x="477" y="742"/>
                  </a:cubicBezTo>
                  <a:cubicBezTo>
                    <a:pt x="477" y="743"/>
                    <a:pt x="477" y="743"/>
                    <a:pt x="477" y="743"/>
                  </a:cubicBezTo>
                  <a:cubicBezTo>
                    <a:pt x="477" y="744"/>
                    <a:pt x="477" y="744"/>
                    <a:pt x="477" y="744"/>
                  </a:cubicBezTo>
                  <a:cubicBezTo>
                    <a:pt x="477" y="744"/>
                    <a:pt x="477" y="744"/>
                    <a:pt x="477" y="744"/>
                  </a:cubicBezTo>
                  <a:cubicBezTo>
                    <a:pt x="477" y="745"/>
                    <a:pt x="477" y="745"/>
                    <a:pt x="477" y="745"/>
                  </a:cubicBezTo>
                  <a:cubicBezTo>
                    <a:pt x="477" y="745"/>
                    <a:pt x="477" y="745"/>
                    <a:pt x="477" y="745"/>
                  </a:cubicBezTo>
                  <a:cubicBezTo>
                    <a:pt x="477" y="745"/>
                    <a:pt x="477" y="745"/>
                    <a:pt x="477" y="745"/>
                  </a:cubicBezTo>
                  <a:cubicBezTo>
                    <a:pt x="477" y="746"/>
                    <a:pt x="477" y="746"/>
                    <a:pt x="477" y="746"/>
                  </a:cubicBezTo>
                  <a:cubicBezTo>
                    <a:pt x="477" y="746"/>
                    <a:pt x="477" y="746"/>
                    <a:pt x="477" y="746"/>
                  </a:cubicBezTo>
                  <a:cubicBezTo>
                    <a:pt x="478" y="745"/>
                    <a:pt x="478" y="745"/>
                    <a:pt x="478" y="745"/>
                  </a:cubicBezTo>
                  <a:cubicBezTo>
                    <a:pt x="478" y="745"/>
                    <a:pt x="478" y="745"/>
                    <a:pt x="478" y="745"/>
                  </a:cubicBezTo>
                  <a:cubicBezTo>
                    <a:pt x="477" y="744"/>
                    <a:pt x="477" y="744"/>
                    <a:pt x="477" y="744"/>
                  </a:cubicBezTo>
                  <a:close/>
                  <a:moveTo>
                    <a:pt x="474" y="567"/>
                  </a:moveTo>
                  <a:cubicBezTo>
                    <a:pt x="474" y="567"/>
                    <a:pt x="474" y="567"/>
                    <a:pt x="474" y="567"/>
                  </a:cubicBezTo>
                  <a:cubicBezTo>
                    <a:pt x="474" y="567"/>
                    <a:pt x="474" y="567"/>
                    <a:pt x="474" y="567"/>
                  </a:cubicBezTo>
                  <a:cubicBezTo>
                    <a:pt x="474" y="567"/>
                    <a:pt x="474" y="567"/>
                    <a:pt x="474" y="567"/>
                  </a:cubicBezTo>
                  <a:cubicBezTo>
                    <a:pt x="474" y="568"/>
                    <a:pt x="474" y="568"/>
                    <a:pt x="474" y="568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5" y="567"/>
                    <a:pt x="475" y="567"/>
                    <a:pt x="475" y="567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5" y="568"/>
                    <a:pt x="475" y="568"/>
                    <a:pt x="475" y="568"/>
                  </a:cubicBezTo>
                  <a:cubicBezTo>
                    <a:pt x="476" y="567"/>
                    <a:pt x="476" y="567"/>
                    <a:pt x="476" y="567"/>
                  </a:cubicBezTo>
                  <a:cubicBezTo>
                    <a:pt x="475" y="567"/>
                    <a:pt x="475" y="567"/>
                    <a:pt x="475" y="567"/>
                  </a:cubicBezTo>
                  <a:cubicBezTo>
                    <a:pt x="475" y="567"/>
                    <a:pt x="475" y="567"/>
                    <a:pt x="475" y="567"/>
                  </a:cubicBezTo>
                  <a:cubicBezTo>
                    <a:pt x="475" y="567"/>
                    <a:pt x="475" y="567"/>
                    <a:pt x="475" y="567"/>
                  </a:cubicBezTo>
                  <a:cubicBezTo>
                    <a:pt x="475" y="567"/>
                    <a:pt x="475" y="567"/>
                    <a:pt x="475" y="567"/>
                  </a:cubicBezTo>
                  <a:cubicBezTo>
                    <a:pt x="476" y="567"/>
                    <a:pt x="476" y="567"/>
                    <a:pt x="476" y="567"/>
                  </a:cubicBezTo>
                  <a:cubicBezTo>
                    <a:pt x="476" y="567"/>
                    <a:pt x="476" y="567"/>
                    <a:pt x="476" y="567"/>
                  </a:cubicBezTo>
                  <a:cubicBezTo>
                    <a:pt x="476" y="566"/>
                    <a:pt x="476" y="566"/>
                    <a:pt x="476" y="566"/>
                  </a:cubicBezTo>
                  <a:cubicBezTo>
                    <a:pt x="476" y="566"/>
                    <a:pt x="476" y="566"/>
                    <a:pt x="476" y="566"/>
                  </a:cubicBezTo>
                  <a:cubicBezTo>
                    <a:pt x="475" y="566"/>
                    <a:pt x="475" y="566"/>
                    <a:pt x="475" y="566"/>
                  </a:cubicBezTo>
                  <a:cubicBezTo>
                    <a:pt x="475" y="566"/>
                    <a:pt x="475" y="566"/>
                    <a:pt x="475" y="566"/>
                  </a:cubicBezTo>
                  <a:cubicBezTo>
                    <a:pt x="475" y="566"/>
                    <a:pt x="475" y="566"/>
                    <a:pt x="475" y="566"/>
                  </a:cubicBezTo>
                  <a:cubicBezTo>
                    <a:pt x="475" y="566"/>
                    <a:pt x="475" y="566"/>
                    <a:pt x="475" y="566"/>
                  </a:cubicBezTo>
                  <a:cubicBezTo>
                    <a:pt x="475" y="566"/>
                    <a:pt x="475" y="566"/>
                    <a:pt x="475" y="566"/>
                  </a:cubicBezTo>
                  <a:cubicBezTo>
                    <a:pt x="475" y="566"/>
                    <a:pt x="475" y="566"/>
                    <a:pt x="475" y="566"/>
                  </a:cubicBezTo>
                  <a:cubicBezTo>
                    <a:pt x="475" y="566"/>
                    <a:pt x="475" y="566"/>
                    <a:pt x="475" y="566"/>
                  </a:cubicBezTo>
                  <a:cubicBezTo>
                    <a:pt x="475" y="566"/>
                    <a:pt x="475" y="566"/>
                    <a:pt x="475" y="566"/>
                  </a:cubicBezTo>
                  <a:cubicBezTo>
                    <a:pt x="474" y="566"/>
                    <a:pt x="474" y="566"/>
                    <a:pt x="474" y="566"/>
                  </a:cubicBezTo>
                  <a:cubicBezTo>
                    <a:pt x="474" y="566"/>
                    <a:pt x="474" y="566"/>
                    <a:pt x="474" y="566"/>
                  </a:cubicBezTo>
                  <a:cubicBezTo>
                    <a:pt x="475" y="566"/>
                    <a:pt x="475" y="566"/>
                    <a:pt x="475" y="566"/>
                  </a:cubicBezTo>
                  <a:cubicBezTo>
                    <a:pt x="475" y="566"/>
                    <a:pt x="475" y="566"/>
                    <a:pt x="475" y="566"/>
                  </a:cubicBezTo>
                  <a:cubicBezTo>
                    <a:pt x="475" y="567"/>
                    <a:pt x="475" y="567"/>
                    <a:pt x="475" y="567"/>
                  </a:cubicBezTo>
                  <a:cubicBezTo>
                    <a:pt x="475" y="567"/>
                    <a:pt x="475" y="567"/>
                    <a:pt x="475" y="567"/>
                  </a:cubicBezTo>
                  <a:lnTo>
                    <a:pt x="474" y="567"/>
                  </a:lnTo>
                  <a:close/>
                  <a:moveTo>
                    <a:pt x="475" y="734"/>
                  </a:moveTo>
                  <a:cubicBezTo>
                    <a:pt x="475" y="734"/>
                    <a:pt x="475" y="734"/>
                    <a:pt x="475" y="734"/>
                  </a:cubicBezTo>
                  <a:cubicBezTo>
                    <a:pt x="475" y="734"/>
                    <a:pt x="475" y="734"/>
                    <a:pt x="475" y="734"/>
                  </a:cubicBezTo>
                  <a:cubicBezTo>
                    <a:pt x="475" y="734"/>
                    <a:pt x="475" y="734"/>
                    <a:pt x="475" y="734"/>
                  </a:cubicBezTo>
                  <a:cubicBezTo>
                    <a:pt x="475" y="734"/>
                    <a:pt x="475" y="734"/>
                    <a:pt x="475" y="734"/>
                  </a:cubicBezTo>
                  <a:cubicBezTo>
                    <a:pt x="475" y="733"/>
                    <a:pt x="475" y="733"/>
                    <a:pt x="475" y="733"/>
                  </a:cubicBezTo>
                  <a:cubicBezTo>
                    <a:pt x="475" y="733"/>
                    <a:pt x="475" y="733"/>
                    <a:pt x="475" y="733"/>
                  </a:cubicBezTo>
                  <a:cubicBezTo>
                    <a:pt x="475" y="733"/>
                    <a:pt x="475" y="733"/>
                    <a:pt x="475" y="733"/>
                  </a:cubicBezTo>
                  <a:cubicBezTo>
                    <a:pt x="475" y="733"/>
                    <a:pt x="475" y="733"/>
                    <a:pt x="475" y="733"/>
                  </a:cubicBezTo>
                  <a:cubicBezTo>
                    <a:pt x="474" y="733"/>
                    <a:pt x="474" y="733"/>
                    <a:pt x="474" y="733"/>
                  </a:cubicBezTo>
                  <a:cubicBezTo>
                    <a:pt x="474" y="733"/>
                    <a:pt x="474" y="733"/>
                    <a:pt x="474" y="733"/>
                  </a:cubicBezTo>
                  <a:cubicBezTo>
                    <a:pt x="474" y="732"/>
                    <a:pt x="474" y="732"/>
                    <a:pt x="474" y="732"/>
                  </a:cubicBezTo>
                  <a:cubicBezTo>
                    <a:pt x="474" y="732"/>
                    <a:pt x="474" y="732"/>
                    <a:pt x="474" y="732"/>
                  </a:cubicBezTo>
                  <a:cubicBezTo>
                    <a:pt x="474" y="732"/>
                    <a:pt x="474" y="732"/>
                    <a:pt x="474" y="732"/>
                  </a:cubicBezTo>
                  <a:cubicBezTo>
                    <a:pt x="474" y="732"/>
                    <a:pt x="474" y="732"/>
                    <a:pt x="474" y="732"/>
                  </a:cubicBezTo>
                  <a:cubicBezTo>
                    <a:pt x="474" y="732"/>
                    <a:pt x="474" y="732"/>
                    <a:pt x="474" y="732"/>
                  </a:cubicBezTo>
                  <a:cubicBezTo>
                    <a:pt x="474" y="732"/>
                    <a:pt x="474" y="732"/>
                    <a:pt x="474" y="732"/>
                  </a:cubicBezTo>
                  <a:cubicBezTo>
                    <a:pt x="474" y="733"/>
                    <a:pt x="474" y="733"/>
                    <a:pt x="474" y="733"/>
                  </a:cubicBezTo>
                  <a:cubicBezTo>
                    <a:pt x="474" y="733"/>
                    <a:pt x="474" y="733"/>
                    <a:pt x="474" y="733"/>
                  </a:cubicBezTo>
                  <a:cubicBezTo>
                    <a:pt x="474" y="733"/>
                    <a:pt x="474" y="733"/>
                    <a:pt x="474" y="733"/>
                  </a:cubicBezTo>
                  <a:cubicBezTo>
                    <a:pt x="474" y="733"/>
                    <a:pt x="474" y="733"/>
                    <a:pt x="474" y="733"/>
                  </a:cubicBezTo>
                  <a:cubicBezTo>
                    <a:pt x="474" y="734"/>
                    <a:pt x="474" y="734"/>
                    <a:pt x="474" y="734"/>
                  </a:cubicBezTo>
                  <a:cubicBezTo>
                    <a:pt x="474" y="734"/>
                    <a:pt x="474" y="734"/>
                    <a:pt x="474" y="734"/>
                  </a:cubicBezTo>
                  <a:cubicBezTo>
                    <a:pt x="474" y="734"/>
                    <a:pt x="474" y="734"/>
                    <a:pt x="474" y="734"/>
                  </a:cubicBezTo>
                  <a:cubicBezTo>
                    <a:pt x="475" y="735"/>
                    <a:pt x="475" y="735"/>
                    <a:pt x="475" y="735"/>
                  </a:cubicBezTo>
                  <a:cubicBezTo>
                    <a:pt x="475" y="735"/>
                    <a:pt x="475" y="735"/>
                    <a:pt x="475" y="735"/>
                  </a:cubicBezTo>
                  <a:cubicBezTo>
                    <a:pt x="475" y="735"/>
                    <a:pt x="475" y="735"/>
                    <a:pt x="475" y="735"/>
                  </a:cubicBezTo>
                  <a:cubicBezTo>
                    <a:pt x="475" y="735"/>
                    <a:pt x="475" y="735"/>
                    <a:pt x="475" y="735"/>
                  </a:cubicBezTo>
                  <a:cubicBezTo>
                    <a:pt x="475" y="734"/>
                    <a:pt x="475" y="734"/>
                    <a:pt x="475" y="734"/>
                  </a:cubicBezTo>
                  <a:cubicBezTo>
                    <a:pt x="475" y="734"/>
                    <a:pt x="475" y="734"/>
                    <a:pt x="475" y="734"/>
                  </a:cubicBezTo>
                  <a:close/>
                  <a:moveTo>
                    <a:pt x="462" y="843"/>
                  </a:moveTo>
                  <a:cubicBezTo>
                    <a:pt x="462" y="843"/>
                    <a:pt x="462" y="843"/>
                    <a:pt x="462" y="843"/>
                  </a:cubicBezTo>
                  <a:cubicBezTo>
                    <a:pt x="462" y="843"/>
                    <a:pt x="462" y="843"/>
                    <a:pt x="462" y="843"/>
                  </a:cubicBezTo>
                  <a:cubicBezTo>
                    <a:pt x="462" y="842"/>
                    <a:pt x="462" y="842"/>
                    <a:pt x="462" y="842"/>
                  </a:cubicBezTo>
                  <a:cubicBezTo>
                    <a:pt x="462" y="842"/>
                    <a:pt x="462" y="842"/>
                    <a:pt x="462" y="842"/>
                  </a:cubicBezTo>
                  <a:cubicBezTo>
                    <a:pt x="461" y="842"/>
                    <a:pt x="461" y="842"/>
                    <a:pt x="461" y="842"/>
                  </a:cubicBezTo>
                  <a:cubicBezTo>
                    <a:pt x="461" y="843"/>
                    <a:pt x="461" y="843"/>
                    <a:pt x="461" y="843"/>
                  </a:cubicBezTo>
                  <a:cubicBezTo>
                    <a:pt x="461" y="843"/>
                    <a:pt x="461" y="843"/>
                    <a:pt x="461" y="843"/>
                  </a:cubicBezTo>
                  <a:cubicBezTo>
                    <a:pt x="461" y="843"/>
                    <a:pt x="461" y="843"/>
                    <a:pt x="461" y="843"/>
                  </a:cubicBezTo>
                  <a:cubicBezTo>
                    <a:pt x="461" y="843"/>
                    <a:pt x="461" y="843"/>
                    <a:pt x="461" y="843"/>
                  </a:cubicBezTo>
                  <a:cubicBezTo>
                    <a:pt x="461" y="843"/>
                    <a:pt x="461" y="843"/>
                    <a:pt x="461" y="843"/>
                  </a:cubicBezTo>
                  <a:lnTo>
                    <a:pt x="462" y="843"/>
                  </a:lnTo>
                  <a:close/>
                  <a:moveTo>
                    <a:pt x="471" y="559"/>
                  </a:moveTo>
                  <a:cubicBezTo>
                    <a:pt x="471" y="559"/>
                    <a:pt x="471" y="559"/>
                    <a:pt x="471" y="559"/>
                  </a:cubicBezTo>
                  <a:cubicBezTo>
                    <a:pt x="471" y="559"/>
                    <a:pt x="471" y="559"/>
                    <a:pt x="471" y="559"/>
                  </a:cubicBezTo>
                  <a:cubicBezTo>
                    <a:pt x="470" y="559"/>
                    <a:pt x="470" y="559"/>
                    <a:pt x="470" y="559"/>
                  </a:cubicBezTo>
                  <a:cubicBezTo>
                    <a:pt x="470" y="559"/>
                    <a:pt x="470" y="559"/>
                    <a:pt x="470" y="559"/>
                  </a:cubicBezTo>
                  <a:cubicBezTo>
                    <a:pt x="470" y="559"/>
                    <a:pt x="470" y="559"/>
                    <a:pt x="470" y="559"/>
                  </a:cubicBezTo>
                  <a:cubicBezTo>
                    <a:pt x="470" y="559"/>
                    <a:pt x="470" y="559"/>
                    <a:pt x="470" y="559"/>
                  </a:cubicBezTo>
                  <a:cubicBezTo>
                    <a:pt x="469" y="560"/>
                    <a:pt x="469" y="560"/>
                    <a:pt x="469" y="560"/>
                  </a:cubicBezTo>
                  <a:cubicBezTo>
                    <a:pt x="469" y="560"/>
                    <a:pt x="469" y="560"/>
                    <a:pt x="469" y="560"/>
                  </a:cubicBezTo>
                  <a:cubicBezTo>
                    <a:pt x="469" y="560"/>
                    <a:pt x="469" y="560"/>
                    <a:pt x="469" y="560"/>
                  </a:cubicBezTo>
                  <a:cubicBezTo>
                    <a:pt x="470" y="561"/>
                    <a:pt x="470" y="561"/>
                    <a:pt x="470" y="561"/>
                  </a:cubicBezTo>
                  <a:cubicBezTo>
                    <a:pt x="470" y="561"/>
                    <a:pt x="470" y="561"/>
                    <a:pt x="470" y="561"/>
                  </a:cubicBezTo>
                  <a:cubicBezTo>
                    <a:pt x="470" y="561"/>
                    <a:pt x="470" y="561"/>
                    <a:pt x="470" y="561"/>
                  </a:cubicBezTo>
                  <a:cubicBezTo>
                    <a:pt x="470" y="561"/>
                    <a:pt x="470" y="561"/>
                    <a:pt x="470" y="561"/>
                  </a:cubicBezTo>
                  <a:cubicBezTo>
                    <a:pt x="470" y="561"/>
                    <a:pt x="470" y="561"/>
                    <a:pt x="470" y="561"/>
                  </a:cubicBezTo>
                  <a:cubicBezTo>
                    <a:pt x="470" y="561"/>
                    <a:pt x="470" y="561"/>
                    <a:pt x="470" y="561"/>
                  </a:cubicBezTo>
                  <a:cubicBezTo>
                    <a:pt x="471" y="562"/>
                    <a:pt x="471" y="562"/>
                    <a:pt x="471" y="562"/>
                  </a:cubicBezTo>
                  <a:cubicBezTo>
                    <a:pt x="471" y="562"/>
                    <a:pt x="471" y="562"/>
                    <a:pt x="471" y="562"/>
                  </a:cubicBezTo>
                  <a:cubicBezTo>
                    <a:pt x="471" y="562"/>
                    <a:pt x="471" y="562"/>
                    <a:pt x="471" y="562"/>
                  </a:cubicBezTo>
                  <a:cubicBezTo>
                    <a:pt x="470" y="562"/>
                    <a:pt x="470" y="562"/>
                    <a:pt x="470" y="562"/>
                  </a:cubicBezTo>
                  <a:cubicBezTo>
                    <a:pt x="470" y="562"/>
                    <a:pt x="470" y="562"/>
                    <a:pt x="470" y="562"/>
                  </a:cubicBezTo>
                  <a:cubicBezTo>
                    <a:pt x="470" y="562"/>
                    <a:pt x="470" y="562"/>
                    <a:pt x="470" y="562"/>
                  </a:cubicBezTo>
                  <a:cubicBezTo>
                    <a:pt x="470" y="562"/>
                    <a:pt x="470" y="562"/>
                    <a:pt x="470" y="562"/>
                  </a:cubicBezTo>
                  <a:cubicBezTo>
                    <a:pt x="470" y="562"/>
                    <a:pt x="470" y="562"/>
                    <a:pt x="470" y="562"/>
                  </a:cubicBezTo>
                  <a:cubicBezTo>
                    <a:pt x="470" y="563"/>
                    <a:pt x="470" y="563"/>
                    <a:pt x="470" y="563"/>
                  </a:cubicBezTo>
                  <a:cubicBezTo>
                    <a:pt x="470" y="563"/>
                    <a:pt x="470" y="563"/>
                    <a:pt x="470" y="563"/>
                  </a:cubicBezTo>
                  <a:cubicBezTo>
                    <a:pt x="471" y="565"/>
                    <a:pt x="471" y="565"/>
                    <a:pt x="471" y="565"/>
                  </a:cubicBezTo>
                  <a:cubicBezTo>
                    <a:pt x="471" y="565"/>
                    <a:pt x="471" y="565"/>
                    <a:pt x="471" y="565"/>
                  </a:cubicBezTo>
                  <a:cubicBezTo>
                    <a:pt x="471" y="565"/>
                    <a:pt x="471" y="565"/>
                    <a:pt x="471" y="565"/>
                  </a:cubicBezTo>
                  <a:cubicBezTo>
                    <a:pt x="472" y="565"/>
                    <a:pt x="472" y="565"/>
                    <a:pt x="472" y="565"/>
                  </a:cubicBezTo>
                  <a:cubicBezTo>
                    <a:pt x="472" y="564"/>
                    <a:pt x="472" y="564"/>
                    <a:pt x="472" y="564"/>
                  </a:cubicBezTo>
                  <a:cubicBezTo>
                    <a:pt x="472" y="564"/>
                    <a:pt x="472" y="564"/>
                    <a:pt x="472" y="564"/>
                  </a:cubicBezTo>
                  <a:cubicBezTo>
                    <a:pt x="471" y="564"/>
                    <a:pt x="471" y="564"/>
                    <a:pt x="471" y="564"/>
                  </a:cubicBezTo>
                  <a:cubicBezTo>
                    <a:pt x="471" y="564"/>
                    <a:pt x="471" y="564"/>
                    <a:pt x="471" y="564"/>
                  </a:cubicBezTo>
                  <a:cubicBezTo>
                    <a:pt x="471" y="564"/>
                    <a:pt x="471" y="564"/>
                    <a:pt x="471" y="564"/>
                  </a:cubicBezTo>
                  <a:cubicBezTo>
                    <a:pt x="471" y="564"/>
                    <a:pt x="471" y="564"/>
                    <a:pt x="471" y="564"/>
                  </a:cubicBezTo>
                  <a:cubicBezTo>
                    <a:pt x="472" y="564"/>
                    <a:pt x="472" y="564"/>
                    <a:pt x="472" y="564"/>
                  </a:cubicBezTo>
                  <a:cubicBezTo>
                    <a:pt x="472" y="563"/>
                    <a:pt x="472" y="563"/>
                    <a:pt x="472" y="563"/>
                  </a:cubicBezTo>
                  <a:cubicBezTo>
                    <a:pt x="472" y="563"/>
                    <a:pt x="472" y="563"/>
                    <a:pt x="472" y="563"/>
                  </a:cubicBezTo>
                  <a:cubicBezTo>
                    <a:pt x="471" y="563"/>
                    <a:pt x="471" y="563"/>
                    <a:pt x="471" y="563"/>
                  </a:cubicBezTo>
                  <a:cubicBezTo>
                    <a:pt x="471" y="563"/>
                    <a:pt x="471" y="563"/>
                    <a:pt x="471" y="563"/>
                  </a:cubicBezTo>
                  <a:cubicBezTo>
                    <a:pt x="471" y="562"/>
                    <a:pt x="471" y="562"/>
                    <a:pt x="471" y="562"/>
                  </a:cubicBezTo>
                  <a:cubicBezTo>
                    <a:pt x="471" y="562"/>
                    <a:pt x="471" y="562"/>
                    <a:pt x="471" y="562"/>
                  </a:cubicBezTo>
                  <a:cubicBezTo>
                    <a:pt x="472" y="562"/>
                    <a:pt x="472" y="562"/>
                    <a:pt x="472" y="562"/>
                  </a:cubicBezTo>
                  <a:cubicBezTo>
                    <a:pt x="472" y="561"/>
                    <a:pt x="472" y="561"/>
                    <a:pt x="472" y="561"/>
                  </a:cubicBezTo>
                  <a:cubicBezTo>
                    <a:pt x="471" y="561"/>
                    <a:pt x="471" y="561"/>
                    <a:pt x="471" y="561"/>
                  </a:cubicBezTo>
                  <a:cubicBezTo>
                    <a:pt x="471" y="561"/>
                    <a:pt x="471" y="561"/>
                    <a:pt x="471" y="561"/>
                  </a:cubicBezTo>
                  <a:cubicBezTo>
                    <a:pt x="471" y="561"/>
                    <a:pt x="471" y="561"/>
                    <a:pt x="471" y="561"/>
                  </a:cubicBezTo>
                  <a:cubicBezTo>
                    <a:pt x="471" y="560"/>
                    <a:pt x="471" y="560"/>
                    <a:pt x="471" y="560"/>
                  </a:cubicBezTo>
                  <a:cubicBezTo>
                    <a:pt x="471" y="560"/>
                    <a:pt x="471" y="560"/>
                    <a:pt x="471" y="560"/>
                  </a:cubicBezTo>
                  <a:cubicBezTo>
                    <a:pt x="471" y="560"/>
                    <a:pt x="471" y="560"/>
                    <a:pt x="471" y="560"/>
                  </a:cubicBezTo>
                  <a:cubicBezTo>
                    <a:pt x="471" y="560"/>
                    <a:pt x="471" y="560"/>
                    <a:pt x="471" y="560"/>
                  </a:cubicBezTo>
                  <a:cubicBezTo>
                    <a:pt x="471" y="560"/>
                    <a:pt x="471" y="560"/>
                    <a:pt x="471" y="560"/>
                  </a:cubicBezTo>
                  <a:cubicBezTo>
                    <a:pt x="471" y="559"/>
                    <a:pt x="471" y="559"/>
                    <a:pt x="471" y="559"/>
                  </a:cubicBezTo>
                  <a:cubicBezTo>
                    <a:pt x="471" y="559"/>
                    <a:pt x="471" y="559"/>
                    <a:pt x="471" y="559"/>
                  </a:cubicBezTo>
                  <a:close/>
                  <a:moveTo>
                    <a:pt x="477" y="605"/>
                  </a:moveTo>
                  <a:cubicBezTo>
                    <a:pt x="476" y="604"/>
                    <a:pt x="476" y="604"/>
                    <a:pt x="476" y="604"/>
                  </a:cubicBezTo>
                  <a:cubicBezTo>
                    <a:pt x="476" y="604"/>
                    <a:pt x="476" y="604"/>
                    <a:pt x="476" y="604"/>
                  </a:cubicBezTo>
                  <a:cubicBezTo>
                    <a:pt x="476" y="604"/>
                    <a:pt x="476" y="604"/>
                    <a:pt x="476" y="604"/>
                  </a:cubicBezTo>
                  <a:cubicBezTo>
                    <a:pt x="475" y="604"/>
                    <a:pt x="475" y="604"/>
                    <a:pt x="475" y="604"/>
                  </a:cubicBezTo>
                  <a:cubicBezTo>
                    <a:pt x="475" y="604"/>
                    <a:pt x="475" y="604"/>
                    <a:pt x="475" y="604"/>
                  </a:cubicBezTo>
                  <a:cubicBezTo>
                    <a:pt x="475" y="604"/>
                    <a:pt x="475" y="604"/>
                    <a:pt x="475" y="604"/>
                  </a:cubicBezTo>
                  <a:cubicBezTo>
                    <a:pt x="472" y="604"/>
                    <a:pt x="472" y="604"/>
                    <a:pt x="472" y="604"/>
                  </a:cubicBezTo>
                  <a:cubicBezTo>
                    <a:pt x="472" y="604"/>
                    <a:pt x="472" y="604"/>
                    <a:pt x="472" y="604"/>
                  </a:cubicBezTo>
                  <a:cubicBezTo>
                    <a:pt x="472" y="604"/>
                    <a:pt x="472" y="604"/>
                    <a:pt x="472" y="604"/>
                  </a:cubicBezTo>
                  <a:cubicBezTo>
                    <a:pt x="472" y="604"/>
                    <a:pt x="472" y="604"/>
                    <a:pt x="472" y="604"/>
                  </a:cubicBezTo>
                  <a:cubicBezTo>
                    <a:pt x="472" y="604"/>
                    <a:pt x="472" y="604"/>
                    <a:pt x="472" y="604"/>
                  </a:cubicBezTo>
                  <a:cubicBezTo>
                    <a:pt x="472" y="604"/>
                    <a:pt x="472" y="604"/>
                    <a:pt x="472" y="604"/>
                  </a:cubicBezTo>
                  <a:cubicBezTo>
                    <a:pt x="472" y="604"/>
                    <a:pt x="472" y="604"/>
                    <a:pt x="472" y="604"/>
                  </a:cubicBezTo>
                  <a:cubicBezTo>
                    <a:pt x="472" y="604"/>
                    <a:pt x="472" y="604"/>
                    <a:pt x="472" y="604"/>
                  </a:cubicBezTo>
                  <a:cubicBezTo>
                    <a:pt x="471" y="604"/>
                    <a:pt x="471" y="604"/>
                    <a:pt x="471" y="604"/>
                  </a:cubicBezTo>
                  <a:cubicBezTo>
                    <a:pt x="471" y="604"/>
                    <a:pt x="471" y="604"/>
                    <a:pt x="471" y="604"/>
                  </a:cubicBezTo>
                  <a:cubicBezTo>
                    <a:pt x="471" y="604"/>
                    <a:pt x="471" y="604"/>
                    <a:pt x="471" y="604"/>
                  </a:cubicBezTo>
                  <a:cubicBezTo>
                    <a:pt x="471" y="604"/>
                    <a:pt x="471" y="604"/>
                    <a:pt x="471" y="604"/>
                  </a:cubicBezTo>
                  <a:cubicBezTo>
                    <a:pt x="471" y="603"/>
                    <a:pt x="471" y="603"/>
                    <a:pt x="471" y="603"/>
                  </a:cubicBezTo>
                  <a:cubicBezTo>
                    <a:pt x="471" y="603"/>
                    <a:pt x="471" y="603"/>
                    <a:pt x="471" y="603"/>
                  </a:cubicBezTo>
                  <a:cubicBezTo>
                    <a:pt x="471" y="603"/>
                    <a:pt x="471" y="603"/>
                    <a:pt x="471" y="603"/>
                  </a:cubicBezTo>
                  <a:cubicBezTo>
                    <a:pt x="470" y="603"/>
                    <a:pt x="470" y="603"/>
                    <a:pt x="470" y="603"/>
                  </a:cubicBezTo>
                  <a:cubicBezTo>
                    <a:pt x="470" y="603"/>
                    <a:pt x="470" y="603"/>
                    <a:pt x="470" y="603"/>
                  </a:cubicBezTo>
                  <a:cubicBezTo>
                    <a:pt x="470" y="603"/>
                    <a:pt x="470" y="603"/>
                    <a:pt x="470" y="603"/>
                  </a:cubicBezTo>
                  <a:cubicBezTo>
                    <a:pt x="470" y="604"/>
                    <a:pt x="470" y="604"/>
                    <a:pt x="470" y="604"/>
                  </a:cubicBezTo>
                  <a:cubicBezTo>
                    <a:pt x="469" y="604"/>
                    <a:pt x="469" y="604"/>
                    <a:pt x="469" y="604"/>
                  </a:cubicBezTo>
                  <a:cubicBezTo>
                    <a:pt x="469" y="604"/>
                    <a:pt x="469" y="604"/>
                    <a:pt x="469" y="604"/>
                  </a:cubicBezTo>
                  <a:cubicBezTo>
                    <a:pt x="470" y="605"/>
                    <a:pt x="470" y="605"/>
                    <a:pt x="470" y="605"/>
                  </a:cubicBezTo>
                  <a:cubicBezTo>
                    <a:pt x="471" y="605"/>
                    <a:pt x="471" y="605"/>
                    <a:pt x="471" y="605"/>
                  </a:cubicBezTo>
                  <a:cubicBezTo>
                    <a:pt x="471" y="605"/>
                    <a:pt x="471" y="605"/>
                    <a:pt x="471" y="605"/>
                  </a:cubicBezTo>
                  <a:cubicBezTo>
                    <a:pt x="472" y="605"/>
                    <a:pt x="472" y="605"/>
                    <a:pt x="472" y="605"/>
                  </a:cubicBezTo>
                  <a:cubicBezTo>
                    <a:pt x="472" y="605"/>
                    <a:pt x="472" y="605"/>
                    <a:pt x="472" y="605"/>
                  </a:cubicBezTo>
                  <a:cubicBezTo>
                    <a:pt x="472" y="605"/>
                    <a:pt x="472" y="605"/>
                    <a:pt x="472" y="605"/>
                  </a:cubicBezTo>
                  <a:cubicBezTo>
                    <a:pt x="473" y="606"/>
                    <a:pt x="473" y="606"/>
                    <a:pt x="473" y="606"/>
                  </a:cubicBezTo>
                  <a:cubicBezTo>
                    <a:pt x="475" y="606"/>
                    <a:pt x="475" y="606"/>
                    <a:pt x="475" y="606"/>
                  </a:cubicBezTo>
                  <a:cubicBezTo>
                    <a:pt x="477" y="605"/>
                    <a:pt x="477" y="605"/>
                    <a:pt x="477" y="605"/>
                  </a:cubicBezTo>
                  <a:close/>
                  <a:moveTo>
                    <a:pt x="454" y="825"/>
                  </a:moveTo>
                  <a:cubicBezTo>
                    <a:pt x="453" y="825"/>
                    <a:pt x="453" y="825"/>
                    <a:pt x="453" y="825"/>
                  </a:cubicBezTo>
                  <a:cubicBezTo>
                    <a:pt x="453" y="825"/>
                    <a:pt x="453" y="825"/>
                    <a:pt x="453" y="825"/>
                  </a:cubicBezTo>
                  <a:cubicBezTo>
                    <a:pt x="453" y="825"/>
                    <a:pt x="453" y="825"/>
                    <a:pt x="453" y="825"/>
                  </a:cubicBezTo>
                  <a:cubicBezTo>
                    <a:pt x="453" y="825"/>
                    <a:pt x="453" y="825"/>
                    <a:pt x="453" y="825"/>
                  </a:cubicBezTo>
                  <a:cubicBezTo>
                    <a:pt x="453" y="825"/>
                    <a:pt x="453" y="825"/>
                    <a:pt x="453" y="825"/>
                  </a:cubicBezTo>
                  <a:cubicBezTo>
                    <a:pt x="452" y="824"/>
                    <a:pt x="452" y="824"/>
                    <a:pt x="452" y="824"/>
                  </a:cubicBezTo>
                  <a:cubicBezTo>
                    <a:pt x="452" y="825"/>
                    <a:pt x="452" y="825"/>
                    <a:pt x="452" y="825"/>
                  </a:cubicBezTo>
                  <a:cubicBezTo>
                    <a:pt x="452" y="825"/>
                    <a:pt x="452" y="825"/>
                    <a:pt x="452" y="825"/>
                  </a:cubicBezTo>
                  <a:cubicBezTo>
                    <a:pt x="452" y="826"/>
                    <a:pt x="452" y="826"/>
                    <a:pt x="452" y="826"/>
                  </a:cubicBezTo>
                  <a:cubicBezTo>
                    <a:pt x="452" y="826"/>
                    <a:pt x="452" y="826"/>
                    <a:pt x="452" y="826"/>
                  </a:cubicBezTo>
                  <a:cubicBezTo>
                    <a:pt x="452" y="826"/>
                    <a:pt x="452" y="826"/>
                    <a:pt x="452" y="826"/>
                  </a:cubicBezTo>
                  <a:cubicBezTo>
                    <a:pt x="453" y="826"/>
                    <a:pt x="453" y="826"/>
                    <a:pt x="453" y="826"/>
                  </a:cubicBezTo>
                  <a:cubicBezTo>
                    <a:pt x="453" y="826"/>
                    <a:pt x="453" y="826"/>
                    <a:pt x="453" y="826"/>
                  </a:cubicBezTo>
                  <a:cubicBezTo>
                    <a:pt x="453" y="826"/>
                    <a:pt x="453" y="826"/>
                    <a:pt x="453" y="826"/>
                  </a:cubicBezTo>
                  <a:cubicBezTo>
                    <a:pt x="453" y="826"/>
                    <a:pt x="453" y="826"/>
                    <a:pt x="453" y="826"/>
                  </a:cubicBezTo>
                  <a:cubicBezTo>
                    <a:pt x="454" y="826"/>
                    <a:pt x="454" y="826"/>
                    <a:pt x="454" y="826"/>
                  </a:cubicBezTo>
                  <a:cubicBezTo>
                    <a:pt x="454" y="826"/>
                    <a:pt x="454" y="826"/>
                    <a:pt x="454" y="826"/>
                  </a:cubicBezTo>
                  <a:cubicBezTo>
                    <a:pt x="454" y="826"/>
                    <a:pt x="454" y="826"/>
                    <a:pt x="454" y="826"/>
                  </a:cubicBezTo>
                  <a:cubicBezTo>
                    <a:pt x="454" y="826"/>
                    <a:pt x="454" y="826"/>
                    <a:pt x="454" y="826"/>
                  </a:cubicBezTo>
                  <a:lnTo>
                    <a:pt x="454" y="825"/>
                  </a:lnTo>
                  <a:close/>
                  <a:moveTo>
                    <a:pt x="450" y="809"/>
                  </a:moveTo>
                  <a:cubicBezTo>
                    <a:pt x="450" y="809"/>
                    <a:pt x="450" y="809"/>
                    <a:pt x="450" y="809"/>
                  </a:cubicBezTo>
                  <a:cubicBezTo>
                    <a:pt x="450" y="809"/>
                    <a:pt x="450" y="809"/>
                    <a:pt x="450" y="809"/>
                  </a:cubicBezTo>
                  <a:cubicBezTo>
                    <a:pt x="450" y="809"/>
                    <a:pt x="450" y="809"/>
                    <a:pt x="450" y="809"/>
                  </a:cubicBezTo>
                  <a:cubicBezTo>
                    <a:pt x="450" y="809"/>
                    <a:pt x="450" y="809"/>
                    <a:pt x="450" y="809"/>
                  </a:cubicBezTo>
                  <a:cubicBezTo>
                    <a:pt x="449" y="809"/>
                    <a:pt x="449" y="809"/>
                    <a:pt x="449" y="809"/>
                  </a:cubicBezTo>
                  <a:cubicBezTo>
                    <a:pt x="449" y="809"/>
                    <a:pt x="449" y="809"/>
                    <a:pt x="449" y="809"/>
                  </a:cubicBezTo>
                  <a:cubicBezTo>
                    <a:pt x="449" y="809"/>
                    <a:pt x="449" y="809"/>
                    <a:pt x="449" y="809"/>
                  </a:cubicBezTo>
                  <a:cubicBezTo>
                    <a:pt x="449" y="809"/>
                    <a:pt x="449" y="809"/>
                    <a:pt x="449" y="809"/>
                  </a:cubicBezTo>
                  <a:cubicBezTo>
                    <a:pt x="450" y="809"/>
                    <a:pt x="450" y="809"/>
                    <a:pt x="450" y="809"/>
                  </a:cubicBezTo>
                  <a:close/>
                  <a:moveTo>
                    <a:pt x="448" y="764"/>
                  </a:moveTo>
                  <a:cubicBezTo>
                    <a:pt x="448" y="764"/>
                    <a:pt x="448" y="764"/>
                    <a:pt x="448" y="764"/>
                  </a:cubicBezTo>
                  <a:cubicBezTo>
                    <a:pt x="448" y="760"/>
                    <a:pt x="448" y="760"/>
                    <a:pt x="448" y="760"/>
                  </a:cubicBezTo>
                  <a:cubicBezTo>
                    <a:pt x="449" y="759"/>
                    <a:pt x="449" y="759"/>
                    <a:pt x="449" y="759"/>
                  </a:cubicBezTo>
                  <a:cubicBezTo>
                    <a:pt x="449" y="758"/>
                    <a:pt x="449" y="758"/>
                    <a:pt x="449" y="758"/>
                  </a:cubicBezTo>
                  <a:cubicBezTo>
                    <a:pt x="449" y="758"/>
                    <a:pt x="449" y="758"/>
                    <a:pt x="449" y="758"/>
                  </a:cubicBezTo>
                  <a:cubicBezTo>
                    <a:pt x="449" y="758"/>
                    <a:pt x="449" y="758"/>
                    <a:pt x="449" y="758"/>
                  </a:cubicBezTo>
                  <a:cubicBezTo>
                    <a:pt x="450" y="759"/>
                    <a:pt x="450" y="759"/>
                    <a:pt x="450" y="759"/>
                  </a:cubicBezTo>
                  <a:cubicBezTo>
                    <a:pt x="450" y="759"/>
                    <a:pt x="450" y="759"/>
                    <a:pt x="450" y="759"/>
                  </a:cubicBezTo>
                  <a:cubicBezTo>
                    <a:pt x="450" y="760"/>
                    <a:pt x="450" y="760"/>
                    <a:pt x="450" y="760"/>
                  </a:cubicBezTo>
                  <a:cubicBezTo>
                    <a:pt x="450" y="763"/>
                    <a:pt x="450" y="763"/>
                    <a:pt x="450" y="763"/>
                  </a:cubicBezTo>
                  <a:cubicBezTo>
                    <a:pt x="449" y="766"/>
                    <a:pt x="449" y="766"/>
                    <a:pt x="449" y="766"/>
                  </a:cubicBezTo>
                  <a:cubicBezTo>
                    <a:pt x="449" y="767"/>
                    <a:pt x="449" y="767"/>
                    <a:pt x="449" y="767"/>
                  </a:cubicBezTo>
                  <a:cubicBezTo>
                    <a:pt x="449" y="765"/>
                    <a:pt x="449" y="765"/>
                    <a:pt x="449" y="765"/>
                  </a:cubicBezTo>
                  <a:cubicBezTo>
                    <a:pt x="450" y="762"/>
                    <a:pt x="450" y="762"/>
                    <a:pt x="450" y="762"/>
                  </a:cubicBezTo>
                  <a:cubicBezTo>
                    <a:pt x="450" y="761"/>
                    <a:pt x="450" y="761"/>
                    <a:pt x="450" y="761"/>
                  </a:cubicBezTo>
                  <a:cubicBezTo>
                    <a:pt x="450" y="761"/>
                    <a:pt x="450" y="761"/>
                    <a:pt x="450" y="761"/>
                  </a:cubicBezTo>
                  <a:cubicBezTo>
                    <a:pt x="450" y="761"/>
                    <a:pt x="450" y="761"/>
                    <a:pt x="450" y="761"/>
                  </a:cubicBezTo>
                  <a:cubicBezTo>
                    <a:pt x="450" y="760"/>
                    <a:pt x="450" y="760"/>
                    <a:pt x="450" y="760"/>
                  </a:cubicBezTo>
                  <a:cubicBezTo>
                    <a:pt x="450" y="759"/>
                    <a:pt x="450" y="759"/>
                    <a:pt x="450" y="759"/>
                  </a:cubicBezTo>
                  <a:cubicBezTo>
                    <a:pt x="450" y="759"/>
                    <a:pt x="450" y="759"/>
                    <a:pt x="450" y="759"/>
                  </a:cubicBezTo>
                  <a:cubicBezTo>
                    <a:pt x="450" y="759"/>
                    <a:pt x="450" y="759"/>
                    <a:pt x="450" y="759"/>
                  </a:cubicBezTo>
                  <a:cubicBezTo>
                    <a:pt x="450" y="759"/>
                    <a:pt x="450" y="759"/>
                    <a:pt x="450" y="759"/>
                  </a:cubicBezTo>
                  <a:cubicBezTo>
                    <a:pt x="450" y="759"/>
                    <a:pt x="450" y="759"/>
                    <a:pt x="450" y="759"/>
                  </a:cubicBezTo>
                  <a:cubicBezTo>
                    <a:pt x="450" y="759"/>
                    <a:pt x="450" y="759"/>
                    <a:pt x="450" y="759"/>
                  </a:cubicBezTo>
                  <a:cubicBezTo>
                    <a:pt x="450" y="758"/>
                    <a:pt x="450" y="758"/>
                    <a:pt x="450" y="758"/>
                  </a:cubicBezTo>
                  <a:cubicBezTo>
                    <a:pt x="450" y="758"/>
                    <a:pt x="450" y="758"/>
                    <a:pt x="450" y="758"/>
                  </a:cubicBezTo>
                  <a:cubicBezTo>
                    <a:pt x="450" y="758"/>
                    <a:pt x="450" y="758"/>
                    <a:pt x="450" y="758"/>
                  </a:cubicBezTo>
                  <a:cubicBezTo>
                    <a:pt x="450" y="758"/>
                    <a:pt x="450" y="758"/>
                    <a:pt x="450" y="758"/>
                  </a:cubicBezTo>
                  <a:cubicBezTo>
                    <a:pt x="450" y="759"/>
                    <a:pt x="450" y="759"/>
                    <a:pt x="450" y="759"/>
                  </a:cubicBezTo>
                  <a:cubicBezTo>
                    <a:pt x="450" y="759"/>
                    <a:pt x="450" y="759"/>
                    <a:pt x="450" y="759"/>
                  </a:cubicBezTo>
                  <a:cubicBezTo>
                    <a:pt x="450" y="759"/>
                    <a:pt x="450" y="759"/>
                    <a:pt x="450" y="759"/>
                  </a:cubicBezTo>
                  <a:cubicBezTo>
                    <a:pt x="450" y="758"/>
                    <a:pt x="450" y="758"/>
                    <a:pt x="450" y="758"/>
                  </a:cubicBezTo>
                  <a:cubicBezTo>
                    <a:pt x="450" y="756"/>
                    <a:pt x="450" y="756"/>
                    <a:pt x="450" y="756"/>
                  </a:cubicBezTo>
                  <a:cubicBezTo>
                    <a:pt x="450" y="755"/>
                    <a:pt x="450" y="755"/>
                    <a:pt x="450" y="755"/>
                  </a:cubicBezTo>
                  <a:cubicBezTo>
                    <a:pt x="450" y="755"/>
                    <a:pt x="450" y="755"/>
                    <a:pt x="450" y="755"/>
                  </a:cubicBezTo>
                  <a:cubicBezTo>
                    <a:pt x="450" y="755"/>
                    <a:pt x="450" y="755"/>
                    <a:pt x="450" y="755"/>
                  </a:cubicBezTo>
                  <a:cubicBezTo>
                    <a:pt x="450" y="755"/>
                    <a:pt x="450" y="755"/>
                    <a:pt x="450" y="755"/>
                  </a:cubicBezTo>
                  <a:cubicBezTo>
                    <a:pt x="450" y="755"/>
                    <a:pt x="450" y="755"/>
                    <a:pt x="450" y="755"/>
                  </a:cubicBezTo>
                  <a:cubicBezTo>
                    <a:pt x="450" y="755"/>
                    <a:pt x="450" y="755"/>
                    <a:pt x="450" y="755"/>
                  </a:cubicBezTo>
                  <a:cubicBezTo>
                    <a:pt x="450" y="755"/>
                    <a:pt x="450" y="755"/>
                    <a:pt x="450" y="755"/>
                  </a:cubicBezTo>
                  <a:cubicBezTo>
                    <a:pt x="450" y="755"/>
                    <a:pt x="450" y="755"/>
                    <a:pt x="450" y="755"/>
                  </a:cubicBezTo>
                  <a:cubicBezTo>
                    <a:pt x="450" y="755"/>
                    <a:pt x="450" y="755"/>
                    <a:pt x="450" y="755"/>
                  </a:cubicBezTo>
                  <a:cubicBezTo>
                    <a:pt x="451" y="755"/>
                    <a:pt x="451" y="755"/>
                    <a:pt x="451" y="755"/>
                  </a:cubicBezTo>
                  <a:cubicBezTo>
                    <a:pt x="451" y="755"/>
                    <a:pt x="451" y="755"/>
                    <a:pt x="451" y="755"/>
                  </a:cubicBezTo>
                  <a:cubicBezTo>
                    <a:pt x="451" y="755"/>
                    <a:pt x="451" y="755"/>
                    <a:pt x="451" y="755"/>
                  </a:cubicBezTo>
                  <a:cubicBezTo>
                    <a:pt x="450" y="755"/>
                    <a:pt x="450" y="755"/>
                    <a:pt x="450" y="755"/>
                  </a:cubicBezTo>
                  <a:cubicBezTo>
                    <a:pt x="451" y="756"/>
                    <a:pt x="451" y="756"/>
                    <a:pt x="451" y="756"/>
                  </a:cubicBezTo>
                  <a:cubicBezTo>
                    <a:pt x="451" y="756"/>
                    <a:pt x="451" y="756"/>
                    <a:pt x="451" y="756"/>
                  </a:cubicBezTo>
                  <a:cubicBezTo>
                    <a:pt x="451" y="757"/>
                    <a:pt x="451" y="757"/>
                    <a:pt x="451" y="757"/>
                  </a:cubicBezTo>
                  <a:cubicBezTo>
                    <a:pt x="450" y="761"/>
                    <a:pt x="450" y="761"/>
                    <a:pt x="450" y="761"/>
                  </a:cubicBezTo>
                  <a:cubicBezTo>
                    <a:pt x="450" y="762"/>
                    <a:pt x="450" y="762"/>
                    <a:pt x="450" y="762"/>
                  </a:cubicBezTo>
                  <a:cubicBezTo>
                    <a:pt x="450" y="763"/>
                    <a:pt x="450" y="763"/>
                    <a:pt x="450" y="763"/>
                  </a:cubicBezTo>
                  <a:cubicBezTo>
                    <a:pt x="450" y="763"/>
                    <a:pt x="450" y="763"/>
                    <a:pt x="450" y="763"/>
                  </a:cubicBezTo>
                  <a:cubicBezTo>
                    <a:pt x="450" y="765"/>
                    <a:pt x="450" y="765"/>
                    <a:pt x="450" y="765"/>
                  </a:cubicBezTo>
                  <a:cubicBezTo>
                    <a:pt x="450" y="765"/>
                    <a:pt x="450" y="765"/>
                    <a:pt x="450" y="765"/>
                  </a:cubicBezTo>
                  <a:cubicBezTo>
                    <a:pt x="450" y="766"/>
                    <a:pt x="450" y="766"/>
                    <a:pt x="450" y="766"/>
                  </a:cubicBezTo>
                  <a:cubicBezTo>
                    <a:pt x="450" y="766"/>
                    <a:pt x="450" y="766"/>
                    <a:pt x="450" y="766"/>
                  </a:cubicBezTo>
                  <a:cubicBezTo>
                    <a:pt x="450" y="766"/>
                    <a:pt x="450" y="766"/>
                    <a:pt x="450" y="766"/>
                  </a:cubicBezTo>
                  <a:cubicBezTo>
                    <a:pt x="450" y="766"/>
                    <a:pt x="450" y="766"/>
                    <a:pt x="450" y="766"/>
                  </a:cubicBezTo>
                  <a:cubicBezTo>
                    <a:pt x="450" y="766"/>
                    <a:pt x="450" y="766"/>
                    <a:pt x="450" y="766"/>
                  </a:cubicBezTo>
                  <a:cubicBezTo>
                    <a:pt x="450" y="766"/>
                    <a:pt x="450" y="766"/>
                    <a:pt x="450" y="766"/>
                  </a:cubicBezTo>
                  <a:cubicBezTo>
                    <a:pt x="450" y="765"/>
                    <a:pt x="450" y="765"/>
                    <a:pt x="450" y="765"/>
                  </a:cubicBezTo>
                  <a:cubicBezTo>
                    <a:pt x="451" y="762"/>
                    <a:pt x="451" y="762"/>
                    <a:pt x="451" y="762"/>
                  </a:cubicBezTo>
                  <a:cubicBezTo>
                    <a:pt x="451" y="760"/>
                    <a:pt x="451" y="760"/>
                    <a:pt x="451" y="760"/>
                  </a:cubicBezTo>
                  <a:cubicBezTo>
                    <a:pt x="451" y="758"/>
                    <a:pt x="451" y="758"/>
                    <a:pt x="451" y="758"/>
                  </a:cubicBezTo>
                  <a:cubicBezTo>
                    <a:pt x="451" y="758"/>
                    <a:pt x="451" y="758"/>
                    <a:pt x="451" y="758"/>
                  </a:cubicBezTo>
                  <a:cubicBezTo>
                    <a:pt x="451" y="757"/>
                    <a:pt x="451" y="757"/>
                    <a:pt x="451" y="757"/>
                  </a:cubicBezTo>
                  <a:cubicBezTo>
                    <a:pt x="451" y="757"/>
                    <a:pt x="451" y="757"/>
                    <a:pt x="451" y="757"/>
                  </a:cubicBezTo>
                  <a:cubicBezTo>
                    <a:pt x="452" y="756"/>
                    <a:pt x="452" y="756"/>
                    <a:pt x="452" y="756"/>
                  </a:cubicBezTo>
                  <a:cubicBezTo>
                    <a:pt x="452" y="756"/>
                    <a:pt x="452" y="756"/>
                    <a:pt x="452" y="756"/>
                  </a:cubicBezTo>
                  <a:cubicBezTo>
                    <a:pt x="452" y="756"/>
                    <a:pt x="452" y="756"/>
                    <a:pt x="452" y="756"/>
                  </a:cubicBezTo>
                  <a:cubicBezTo>
                    <a:pt x="452" y="756"/>
                    <a:pt x="452" y="756"/>
                    <a:pt x="452" y="756"/>
                  </a:cubicBezTo>
                  <a:cubicBezTo>
                    <a:pt x="451" y="756"/>
                    <a:pt x="451" y="756"/>
                    <a:pt x="451" y="756"/>
                  </a:cubicBezTo>
                  <a:cubicBezTo>
                    <a:pt x="451" y="756"/>
                    <a:pt x="451" y="756"/>
                    <a:pt x="451" y="756"/>
                  </a:cubicBezTo>
                  <a:cubicBezTo>
                    <a:pt x="451" y="756"/>
                    <a:pt x="451" y="756"/>
                    <a:pt x="451" y="756"/>
                  </a:cubicBezTo>
                  <a:cubicBezTo>
                    <a:pt x="451" y="755"/>
                    <a:pt x="451" y="755"/>
                    <a:pt x="451" y="755"/>
                  </a:cubicBezTo>
                  <a:cubicBezTo>
                    <a:pt x="451" y="755"/>
                    <a:pt x="451" y="755"/>
                    <a:pt x="451" y="755"/>
                  </a:cubicBezTo>
                  <a:cubicBezTo>
                    <a:pt x="452" y="755"/>
                    <a:pt x="452" y="755"/>
                    <a:pt x="452" y="755"/>
                  </a:cubicBezTo>
                  <a:cubicBezTo>
                    <a:pt x="451" y="755"/>
                    <a:pt x="451" y="755"/>
                    <a:pt x="451" y="755"/>
                  </a:cubicBezTo>
                  <a:cubicBezTo>
                    <a:pt x="451" y="755"/>
                    <a:pt x="451" y="755"/>
                    <a:pt x="451" y="755"/>
                  </a:cubicBezTo>
                  <a:cubicBezTo>
                    <a:pt x="451" y="755"/>
                    <a:pt x="451" y="755"/>
                    <a:pt x="451" y="755"/>
                  </a:cubicBezTo>
                  <a:cubicBezTo>
                    <a:pt x="451" y="755"/>
                    <a:pt x="451" y="755"/>
                    <a:pt x="451" y="755"/>
                  </a:cubicBezTo>
                  <a:cubicBezTo>
                    <a:pt x="451" y="754"/>
                    <a:pt x="451" y="754"/>
                    <a:pt x="451" y="754"/>
                  </a:cubicBezTo>
                  <a:cubicBezTo>
                    <a:pt x="451" y="754"/>
                    <a:pt x="451" y="754"/>
                    <a:pt x="451" y="754"/>
                  </a:cubicBezTo>
                  <a:cubicBezTo>
                    <a:pt x="451" y="754"/>
                    <a:pt x="451" y="754"/>
                    <a:pt x="451" y="754"/>
                  </a:cubicBezTo>
                  <a:cubicBezTo>
                    <a:pt x="451" y="754"/>
                    <a:pt x="451" y="754"/>
                    <a:pt x="451" y="754"/>
                  </a:cubicBezTo>
                  <a:cubicBezTo>
                    <a:pt x="450" y="754"/>
                    <a:pt x="450" y="754"/>
                    <a:pt x="450" y="754"/>
                  </a:cubicBezTo>
                  <a:cubicBezTo>
                    <a:pt x="449" y="754"/>
                    <a:pt x="449" y="754"/>
                    <a:pt x="449" y="754"/>
                  </a:cubicBezTo>
                  <a:cubicBezTo>
                    <a:pt x="449" y="753"/>
                    <a:pt x="449" y="753"/>
                    <a:pt x="449" y="753"/>
                  </a:cubicBezTo>
                  <a:cubicBezTo>
                    <a:pt x="449" y="753"/>
                    <a:pt x="449" y="753"/>
                    <a:pt x="449" y="753"/>
                  </a:cubicBezTo>
                  <a:cubicBezTo>
                    <a:pt x="448" y="752"/>
                    <a:pt x="448" y="752"/>
                    <a:pt x="448" y="752"/>
                  </a:cubicBezTo>
                  <a:cubicBezTo>
                    <a:pt x="448" y="752"/>
                    <a:pt x="448" y="752"/>
                    <a:pt x="448" y="752"/>
                  </a:cubicBezTo>
                  <a:cubicBezTo>
                    <a:pt x="448" y="752"/>
                    <a:pt x="448" y="752"/>
                    <a:pt x="448" y="752"/>
                  </a:cubicBezTo>
                  <a:cubicBezTo>
                    <a:pt x="447" y="752"/>
                    <a:pt x="447" y="752"/>
                    <a:pt x="447" y="752"/>
                  </a:cubicBezTo>
                  <a:cubicBezTo>
                    <a:pt x="447" y="752"/>
                    <a:pt x="447" y="752"/>
                    <a:pt x="447" y="752"/>
                  </a:cubicBezTo>
                  <a:cubicBezTo>
                    <a:pt x="447" y="752"/>
                    <a:pt x="447" y="752"/>
                    <a:pt x="447" y="752"/>
                  </a:cubicBezTo>
                  <a:cubicBezTo>
                    <a:pt x="446" y="751"/>
                    <a:pt x="446" y="751"/>
                    <a:pt x="446" y="751"/>
                  </a:cubicBezTo>
                  <a:cubicBezTo>
                    <a:pt x="446" y="750"/>
                    <a:pt x="446" y="750"/>
                    <a:pt x="446" y="750"/>
                  </a:cubicBezTo>
                  <a:cubicBezTo>
                    <a:pt x="447" y="750"/>
                    <a:pt x="447" y="750"/>
                    <a:pt x="447" y="750"/>
                  </a:cubicBezTo>
                  <a:cubicBezTo>
                    <a:pt x="447" y="750"/>
                    <a:pt x="447" y="750"/>
                    <a:pt x="447" y="750"/>
                  </a:cubicBezTo>
                  <a:cubicBezTo>
                    <a:pt x="447" y="750"/>
                    <a:pt x="447" y="750"/>
                    <a:pt x="447" y="750"/>
                  </a:cubicBezTo>
                  <a:cubicBezTo>
                    <a:pt x="448" y="750"/>
                    <a:pt x="448" y="750"/>
                    <a:pt x="448" y="750"/>
                  </a:cubicBezTo>
                  <a:cubicBezTo>
                    <a:pt x="448" y="750"/>
                    <a:pt x="448" y="750"/>
                    <a:pt x="448" y="750"/>
                  </a:cubicBezTo>
                  <a:cubicBezTo>
                    <a:pt x="448" y="750"/>
                    <a:pt x="448" y="750"/>
                    <a:pt x="448" y="750"/>
                  </a:cubicBezTo>
                  <a:cubicBezTo>
                    <a:pt x="447" y="749"/>
                    <a:pt x="447" y="749"/>
                    <a:pt x="447" y="749"/>
                  </a:cubicBezTo>
                  <a:cubicBezTo>
                    <a:pt x="447" y="749"/>
                    <a:pt x="447" y="749"/>
                    <a:pt x="447" y="749"/>
                  </a:cubicBezTo>
                  <a:cubicBezTo>
                    <a:pt x="446" y="749"/>
                    <a:pt x="446" y="749"/>
                    <a:pt x="446" y="749"/>
                  </a:cubicBezTo>
                  <a:cubicBezTo>
                    <a:pt x="446" y="749"/>
                    <a:pt x="446" y="749"/>
                    <a:pt x="446" y="749"/>
                  </a:cubicBezTo>
                  <a:cubicBezTo>
                    <a:pt x="446" y="751"/>
                    <a:pt x="446" y="751"/>
                    <a:pt x="446" y="751"/>
                  </a:cubicBezTo>
                  <a:cubicBezTo>
                    <a:pt x="446" y="751"/>
                    <a:pt x="446" y="751"/>
                    <a:pt x="446" y="751"/>
                  </a:cubicBezTo>
                  <a:cubicBezTo>
                    <a:pt x="446" y="753"/>
                    <a:pt x="446" y="753"/>
                    <a:pt x="446" y="753"/>
                  </a:cubicBezTo>
                  <a:cubicBezTo>
                    <a:pt x="446" y="754"/>
                    <a:pt x="446" y="754"/>
                    <a:pt x="446" y="754"/>
                  </a:cubicBezTo>
                  <a:cubicBezTo>
                    <a:pt x="446" y="755"/>
                    <a:pt x="446" y="755"/>
                    <a:pt x="446" y="755"/>
                  </a:cubicBezTo>
                  <a:cubicBezTo>
                    <a:pt x="446" y="756"/>
                    <a:pt x="446" y="756"/>
                    <a:pt x="446" y="756"/>
                  </a:cubicBezTo>
                  <a:cubicBezTo>
                    <a:pt x="446" y="759"/>
                    <a:pt x="446" y="759"/>
                    <a:pt x="446" y="759"/>
                  </a:cubicBezTo>
                  <a:cubicBezTo>
                    <a:pt x="446" y="759"/>
                    <a:pt x="446" y="759"/>
                    <a:pt x="446" y="759"/>
                  </a:cubicBezTo>
                  <a:cubicBezTo>
                    <a:pt x="446" y="759"/>
                    <a:pt x="446" y="759"/>
                    <a:pt x="446" y="759"/>
                  </a:cubicBezTo>
                  <a:cubicBezTo>
                    <a:pt x="446" y="760"/>
                    <a:pt x="446" y="760"/>
                    <a:pt x="446" y="760"/>
                  </a:cubicBezTo>
                  <a:cubicBezTo>
                    <a:pt x="445" y="760"/>
                    <a:pt x="445" y="760"/>
                    <a:pt x="445" y="760"/>
                  </a:cubicBezTo>
                  <a:cubicBezTo>
                    <a:pt x="445" y="760"/>
                    <a:pt x="445" y="760"/>
                    <a:pt x="445" y="760"/>
                  </a:cubicBezTo>
                  <a:cubicBezTo>
                    <a:pt x="445" y="760"/>
                    <a:pt x="445" y="760"/>
                    <a:pt x="445" y="760"/>
                  </a:cubicBezTo>
                  <a:cubicBezTo>
                    <a:pt x="445" y="761"/>
                    <a:pt x="445" y="761"/>
                    <a:pt x="445" y="761"/>
                  </a:cubicBezTo>
                  <a:cubicBezTo>
                    <a:pt x="444" y="761"/>
                    <a:pt x="444" y="761"/>
                    <a:pt x="444" y="761"/>
                  </a:cubicBezTo>
                  <a:cubicBezTo>
                    <a:pt x="444" y="761"/>
                    <a:pt x="444" y="761"/>
                    <a:pt x="444" y="761"/>
                  </a:cubicBezTo>
                  <a:cubicBezTo>
                    <a:pt x="444" y="761"/>
                    <a:pt x="444" y="761"/>
                    <a:pt x="444" y="761"/>
                  </a:cubicBezTo>
                  <a:cubicBezTo>
                    <a:pt x="444" y="762"/>
                    <a:pt x="444" y="762"/>
                    <a:pt x="444" y="762"/>
                  </a:cubicBezTo>
                  <a:cubicBezTo>
                    <a:pt x="444" y="762"/>
                    <a:pt x="444" y="762"/>
                    <a:pt x="444" y="762"/>
                  </a:cubicBezTo>
                  <a:cubicBezTo>
                    <a:pt x="444" y="762"/>
                    <a:pt x="444" y="762"/>
                    <a:pt x="444" y="762"/>
                  </a:cubicBezTo>
                  <a:cubicBezTo>
                    <a:pt x="444" y="761"/>
                    <a:pt x="444" y="761"/>
                    <a:pt x="444" y="761"/>
                  </a:cubicBezTo>
                  <a:cubicBezTo>
                    <a:pt x="444" y="761"/>
                    <a:pt x="444" y="761"/>
                    <a:pt x="444" y="761"/>
                  </a:cubicBezTo>
                  <a:cubicBezTo>
                    <a:pt x="444" y="761"/>
                    <a:pt x="444" y="761"/>
                    <a:pt x="444" y="761"/>
                  </a:cubicBezTo>
                  <a:cubicBezTo>
                    <a:pt x="444" y="760"/>
                    <a:pt x="444" y="760"/>
                    <a:pt x="444" y="760"/>
                  </a:cubicBezTo>
                  <a:cubicBezTo>
                    <a:pt x="445" y="759"/>
                    <a:pt x="445" y="759"/>
                    <a:pt x="445" y="759"/>
                  </a:cubicBezTo>
                  <a:cubicBezTo>
                    <a:pt x="445" y="759"/>
                    <a:pt x="445" y="759"/>
                    <a:pt x="445" y="759"/>
                  </a:cubicBezTo>
                  <a:cubicBezTo>
                    <a:pt x="445" y="758"/>
                    <a:pt x="445" y="758"/>
                    <a:pt x="445" y="758"/>
                  </a:cubicBezTo>
                  <a:cubicBezTo>
                    <a:pt x="445" y="758"/>
                    <a:pt x="445" y="758"/>
                    <a:pt x="445" y="758"/>
                  </a:cubicBezTo>
                  <a:cubicBezTo>
                    <a:pt x="445" y="757"/>
                    <a:pt x="445" y="757"/>
                    <a:pt x="445" y="757"/>
                  </a:cubicBezTo>
                  <a:cubicBezTo>
                    <a:pt x="445" y="757"/>
                    <a:pt x="445" y="757"/>
                    <a:pt x="445" y="757"/>
                  </a:cubicBezTo>
                  <a:cubicBezTo>
                    <a:pt x="445" y="757"/>
                    <a:pt x="445" y="757"/>
                    <a:pt x="445" y="757"/>
                  </a:cubicBezTo>
                  <a:cubicBezTo>
                    <a:pt x="445" y="756"/>
                    <a:pt x="445" y="756"/>
                    <a:pt x="445" y="756"/>
                  </a:cubicBezTo>
                  <a:cubicBezTo>
                    <a:pt x="445" y="756"/>
                    <a:pt x="445" y="756"/>
                    <a:pt x="445" y="756"/>
                  </a:cubicBezTo>
                  <a:cubicBezTo>
                    <a:pt x="445" y="756"/>
                    <a:pt x="445" y="756"/>
                    <a:pt x="445" y="756"/>
                  </a:cubicBezTo>
                  <a:cubicBezTo>
                    <a:pt x="445" y="756"/>
                    <a:pt x="445" y="756"/>
                    <a:pt x="445" y="756"/>
                  </a:cubicBezTo>
                  <a:cubicBezTo>
                    <a:pt x="445" y="755"/>
                    <a:pt x="445" y="755"/>
                    <a:pt x="445" y="755"/>
                  </a:cubicBezTo>
                  <a:cubicBezTo>
                    <a:pt x="445" y="755"/>
                    <a:pt x="445" y="755"/>
                    <a:pt x="445" y="755"/>
                  </a:cubicBezTo>
                  <a:cubicBezTo>
                    <a:pt x="445" y="754"/>
                    <a:pt x="445" y="754"/>
                    <a:pt x="445" y="754"/>
                  </a:cubicBezTo>
                  <a:cubicBezTo>
                    <a:pt x="445" y="754"/>
                    <a:pt x="445" y="754"/>
                    <a:pt x="445" y="754"/>
                  </a:cubicBezTo>
                  <a:cubicBezTo>
                    <a:pt x="445" y="753"/>
                    <a:pt x="445" y="753"/>
                    <a:pt x="445" y="753"/>
                  </a:cubicBezTo>
                  <a:cubicBezTo>
                    <a:pt x="445" y="753"/>
                    <a:pt x="445" y="753"/>
                    <a:pt x="445" y="753"/>
                  </a:cubicBezTo>
                  <a:cubicBezTo>
                    <a:pt x="445" y="753"/>
                    <a:pt x="445" y="753"/>
                    <a:pt x="445" y="753"/>
                  </a:cubicBezTo>
                  <a:cubicBezTo>
                    <a:pt x="444" y="752"/>
                    <a:pt x="444" y="752"/>
                    <a:pt x="444" y="752"/>
                  </a:cubicBezTo>
                  <a:cubicBezTo>
                    <a:pt x="444" y="752"/>
                    <a:pt x="444" y="752"/>
                    <a:pt x="444" y="752"/>
                  </a:cubicBezTo>
                  <a:cubicBezTo>
                    <a:pt x="444" y="752"/>
                    <a:pt x="444" y="752"/>
                    <a:pt x="444" y="752"/>
                  </a:cubicBezTo>
                  <a:cubicBezTo>
                    <a:pt x="444" y="752"/>
                    <a:pt x="444" y="752"/>
                    <a:pt x="444" y="752"/>
                  </a:cubicBezTo>
                  <a:cubicBezTo>
                    <a:pt x="444" y="753"/>
                    <a:pt x="444" y="753"/>
                    <a:pt x="444" y="753"/>
                  </a:cubicBezTo>
                  <a:cubicBezTo>
                    <a:pt x="444" y="753"/>
                    <a:pt x="444" y="753"/>
                    <a:pt x="444" y="753"/>
                  </a:cubicBezTo>
                  <a:cubicBezTo>
                    <a:pt x="444" y="753"/>
                    <a:pt x="444" y="753"/>
                    <a:pt x="444" y="753"/>
                  </a:cubicBezTo>
                  <a:cubicBezTo>
                    <a:pt x="444" y="753"/>
                    <a:pt x="444" y="753"/>
                    <a:pt x="444" y="753"/>
                  </a:cubicBezTo>
                  <a:cubicBezTo>
                    <a:pt x="444" y="753"/>
                    <a:pt x="444" y="753"/>
                    <a:pt x="444" y="753"/>
                  </a:cubicBezTo>
                  <a:cubicBezTo>
                    <a:pt x="444" y="753"/>
                    <a:pt x="444" y="753"/>
                    <a:pt x="444" y="753"/>
                  </a:cubicBezTo>
                  <a:cubicBezTo>
                    <a:pt x="444" y="754"/>
                    <a:pt x="444" y="754"/>
                    <a:pt x="444" y="754"/>
                  </a:cubicBezTo>
                  <a:cubicBezTo>
                    <a:pt x="445" y="755"/>
                    <a:pt x="445" y="755"/>
                    <a:pt x="445" y="755"/>
                  </a:cubicBezTo>
                  <a:cubicBezTo>
                    <a:pt x="445" y="757"/>
                    <a:pt x="445" y="757"/>
                    <a:pt x="445" y="757"/>
                  </a:cubicBezTo>
                  <a:cubicBezTo>
                    <a:pt x="444" y="758"/>
                    <a:pt x="444" y="758"/>
                    <a:pt x="444" y="758"/>
                  </a:cubicBezTo>
                  <a:cubicBezTo>
                    <a:pt x="444" y="759"/>
                    <a:pt x="444" y="759"/>
                    <a:pt x="444" y="759"/>
                  </a:cubicBezTo>
                  <a:cubicBezTo>
                    <a:pt x="442" y="761"/>
                    <a:pt x="442" y="761"/>
                    <a:pt x="442" y="761"/>
                  </a:cubicBezTo>
                  <a:cubicBezTo>
                    <a:pt x="441" y="766"/>
                    <a:pt x="441" y="766"/>
                    <a:pt x="441" y="766"/>
                  </a:cubicBezTo>
                  <a:cubicBezTo>
                    <a:pt x="440" y="766"/>
                    <a:pt x="440" y="766"/>
                    <a:pt x="440" y="766"/>
                  </a:cubicBezTo>
                  <a:cubicBezTo>
                    <a:pt x="440" y="767"/>
                    <a:pt x="440" y="767"/>
                    <a:pt x="440" y="767"/>
                  </a:cubicBezTo>
                  <a:cubicBezTo>
                    <a:pt x="440" y="767"/>
                    <a:pt x="440" y="767"/>
                    <a:pt x="440" y="767"/>
                  </a:cubicBezTo>
                  <a:cubicBezTo>
                    <a:pt x="441" y="767"/>
                    <a:pt x="441" y="767"/>
                    <a:pt x="441" y="767"/>
                  </a:cubicBezTo>
                  <a:cubicBezTo>
                    <a:pt x="441" y="768"/>
                    <a:pt x="441" y="768"/>
                    <a:pt x="441" y="768"/>
                  </a:cubicBezTo>
                  <a:cubicBezTo>
                    <a:pt x="441" y="768"/>
                    <a:pt x="441" y="768"/>
                    <a:pt x="441" y="768"/>
                  </a:cubicBezTo>
                  <a:cubicBezTo>
                    <a:pt x="441" y="768"/>
                    <a:pt x="441" y="768"/>
                    <a:pt x="441" y="768"/>
                  </a:cubicBezTo>
                  <a:cubicBezTo>
                    <a:pt x="441" y="768"/>
                    <a:pt x="441" y="768"/>
                    <a:pt x="441" y="768"/>
                  </a:cubicBezTo>
                  <a:cubicBezTo>
                    <a:pt x="442" y="768"/>
                    <a:pt x="442" y="768"/>
                    <a:pt x="442" y="768"/>
                  </a:cubicBezTo>
                  <a:cubicBezTo>
                    <a:pt x="442" y="769"/>
                    <a:pt x="442" y="769"/>
                    <a:pt x="442" y="769"/>
                  </a:cubicBezTo>
                  <a:cubicBezTo>
                    <a:pt x="442" y="769"/>
                    <a:pt x="442" y="769"/>
                    <a:pt x="442" y="769"/>
                  </a:cubicBezTo>
                  <a:cubicBezTo>
                    <a:pt x="442" y="768"/>
                    <a:pt x="442" y="768"/>
                    <a:pt x="442" y="768"/>
                  </a:cubicBezTo>
                  <a:cubicBezTo>
                    <a:pt x="442" y="768"/>
                    <a:pt x="442" y="768"/>
                    <a:pt x="442" y="768"/>
                  </a:cubicBezTo>
                  <a:cubicBezTo>
                    <a:pt x="442" y="768"/>
                    <a:pt x="442" y="768"/>
                    <a:pt x="442" y="768"/>
                  </a:cubicBezTo>
                  <a:cubicBezTo>
                    <a:pt x="442" y="768"/>
                    <a:pt x="442" y="768"/>
                    <a:pt x="442" y="768"/>
                  </a:cubicBezTo>
                  <a:cubicBezTo>
                    <a:pt x="442" y="767"/>
                    <a:pt x="442" y="767"/>
                    <a:pt x="442" y="767"/>
                  </a:cubicBezTo>
                  <a:cubicBezTo>
                    <a:pt x="443" y="765"/>
                    <a:pt x="443" y="765"/>
                    <a:pt x="443" y="765"/>
                  </a:cubicBezTo>
                  <a:cubicBezTo>
                    <a:pt x="444" y="762"/>
                    <a:pt x="444" y="762"/>
                    <a:pt x="444" y="762"/>
                  </a:cubicBezTo>
                  <a:cubicBezTo>
                    <a:pt x="445" y="761"/>
                    <a:pt x="445" y="761"/>
                    <a:pt x="445" y="761"/>
                  </a:cubicBezTo>
                  <a:cubicBezTo>
                    <a:pt x="445" y="761"/>
                    <a:pt x="445" y="761"/>
                    <a:pt x="445" y="761"/>
                  </a:cubicBezTo>
                  <a:cubicBezTo>
                    <a:pt x="445" y="761"/>
                    <a:pt x="445" y="761"/>
                    <a:pt x="445" y="761"/>
                  </a:cubicBezTo>
                  <a:cubicBezTo>
                    <a:pt x="446" y="761"/>
                    <a:pt x="446" y="761"/>
                    <a:pt x="446" y="761"/>
                  </a:cubicBezTo>
                  <a:cubicBezTo>
                    <a:pt x="446" y="762"/>
                    <a:pt x="446" y="762"/>
                    <a:pt x="446" y="762"/>
                  </a:cubicBezTo>
                  <a:cubicBezTo>
                    <a:pt x="445" y="763"/>
                    <a:pt x="445" y="763"/>
                    <a:pt x="445" y="763"/>
                  </a:cubicBezTo>
                  <a:cubicBezTo>
                    <a:pt x="445" y="763"/>
                    <a:pt x="445" y="763"/>
                    <a:pt x="445" y="763"/>
                  </a:cubicBezTo>
                  <a:cubicBezTo>
                    <a:pt x="445" y="766"/>
                    <a:pt x="445" y="766"/>
                    <a:pt x="445" y="766"/>
                  </a:cubicBezTo>
                  <a:cubicBezTo>
                    <a:pt x="443" y="769"/>
                    <a:pt x="443" y="769"/>
                    <a:pt x="443" y="769"/>
                  </a:cubicBezTo>
                  <a:cubicBezTo>
                    <a:pt x="443" y="769"/>
                    <a:pt x="443" y="769"/>
                    <a:pt x="443" y="769"/>
                  </a:cubicBezTo>
                  <a:cubicBezTo>
                    <a:pt x="443" y="769"/>
                    <a:pt x="443" y="769"/>
                    <a:pt x="443" y="769"/>
                  </a:cubicBezTo>
                  <a:cubicBezTo>
                    <a:pt x="444" y="769"/>
                    <a:pt x="444" y="769"/>
                    <a:pt x="444" y="769"/>
                  </a:cubicBezTo>
                  <a:cubicBezTo>
                    <a:pt x="444" y="769"/>
                    <a:pt x="444" y="769"/>
                    <a:pt x="444" y="769"/>
                  </a:cubicBezTo>
                  <a:cubicBezTo>
                    <a:pt x="444" y="769"/>
                    <a:pt x="444" y="769"/>
                    <a:pt x="444" y="769"/>
                  </a:cubicBezTo>
                  <a:cubicBezTo>
                    <a:pt x="444" y="769"/>
                    <a:pt x="444" y="769"/>
                    <a:pt x="444" y="769"/>
                  </a:cubicBezTo>
                  <a:cubicBezTo>
                    <a:pt x="445" y="767"/>
                    <a:pt x="445" y="767"/>
                    <a:pt x="445" y="767"/>
                  </a:cubicBezTo>
                  <a:cubicBezTo>
                    <a:pt x="445" y="767"/>
                    <a:pt x="445" y="767"/>
                    <a:pt x="445" y="767"/>
                  </a:cubicBezTo>
                  <a:cubicBezTo>
                    <a:pt x="445" y="767"/>
                    <a:pt x="445" y="767"/>
                    <a:pt x="445" y="767"/>
                  </a:cubicBezTo>
                  <a:cubicBezTo>
                    <a:pt x="445" y="767"/>
                    <a:pt x="445" y="767"/>
                    <a:pt x="445" y="767"/>
                  </a:cubicBezTo>
                  <a:cubicBezTo>
                    <a:pt x="446" y="767"/>
                    <a:pt x="446" y="767"/>
                    <a:pt x="446" y="767"/>
                  </a:cubicBezTo>
                  <a:cubicBezTo>
                    <a:pt x="446" y="767"/>
                    <a:pt x="446" y="767"/>
                    <a:pt x="446" y="767"/>
                  </a:cubicBezTo>
                  <a:cubicBezTo>
                    <a:pt x="447" y="767"/>
                    <a:pt x="447" y="767"/>
                    <a:pt x="447" y="767"/>
                  </a:cubicBezTo>
                  <a:cubicBezTo>
                    <a:pt x="448" y="765"/>
                    <a:pt x="448" y="765"/>
                    <a:pt x="448" y="765"/>
                  </a:cubicBezTo>
                  <a:lnTo>
                    <a:pt x="448" y="764"/>
                  </a:lnTo>
                  <a:close/>
                  <a:moveTo>
                    <a:pt x="452" y="748"/>
                  </a:moveTo>
                  <a:cubicBezTo>
                    <a:pt x="452" y="748"/>
                    <a:pt x="452" y="748"/>
                    <a:pt x="452" y="748"/>
                  </a:cubicBezTo>
                  <a:cubicBezTo>
                    <a:pt x="451" y="748"/>
                    <a:pt x="451" y="748"/>
                    <a:pt x="451" y="748"/>
                  </a:cubicBezTo>
                  <a:cubicBezTo>
                    <a:pt x="451" y="748"/>
                    <a:pt x="451" y="748"/>
                    <a:pt x="451" y="748"/>
                  </a:cubicBezTo>
                  <a:cubicBezTo>
                    <a:pt x="451" y="748"/>
                    <a:pt x="451" y="748"/>
                    <a:pt x="451" y="748"/>
                  </a:cubicBezTo>
                  <a:cubicBezTo>
                    <a:pt x="451" y="748"/>
                    <a:pt x="451" y="748"/>
                    <a:pt x="451" y="748"/>
                  </a:cubicBezTo>
                  <a:cubicBezTo>
                    <a:pt x="451" y="748"/>
                    <a:pt x="451" y="748"/>
                    <a:pt x="451" y="748"/>
                  </a:cubicBezTo>
                  <a:cubicBezTo>
                    <a:pt x="451" y="748"/>
                    <a:pt x="451" y="748"/>
                    <a:pt x="451" y="748"/>
                  </a:cubicBezTo>
                  <a:cubicBezTo>
                    <a:pt x="452" y="748"/>
                    <a:pt x="452" y="748"/>
                    <a:pt x="452" y="748"/>
                  </a:cubicBezTo>
                  <a:cubicBezTo>
                    <a:pt x="452" y="748"/>
                    <a:pt x="452" y="748"/>
                    <a:pt x="452" y="748"/>
                  </a:cubicBezTo>
                  <a:cubicBezTo>
                    <a:pt x="452" y="748"/>
                    <a:pt x="452" y="748"/>
                    <a:pt x="452" y="748"/>
                  </a:cubicBezTo>
                  <a:cubicBezTo>
                    <a:pt x="452" y="748"/>
                    <a:pt x="452" y="748"/>
                    <a:pt x="452" y="748"/>
                  </a:cubicBezTo>
                  <a:close/>
                  <a:moveTo>
                    <a:pt x="454" y="733"/>
                  </a:moveTo>
                  <a:cubicBezTo>
                    <a:pt x="453" y="734"/>
                    <a:pt x="453" y="734"/>
                    <a:pt x="453" y="734"/>
                  </a:cubicBezTo>
                  <a:cubicBezTo>
                    <a:pt x="453" y="734"/>
                    <a:pt x="453" y="734"/>
                    <a:pt x="453" y="734"/>
                  </a:cubicBezTo>
                  <a:cubicBezTo>
                    <a:pt x="453" y="734"/>
                    <a:pt x="453" y="734"/>
                    <a:pt x="453" y="734"/>
                  </a:cubicBezTo>
                  <a:cubicBezTo>
                    <a:pt x="453" y="734"/>
                    <a:pt x="453" y="734"/>
                    <a:pt x="453" y="734"/>
                  </a:cubicBezTo>
                  <a:cubicBezTo>
                    <a:pt x="453" y="734"/>
                    <a:pt x="453" y="734"/>
                    <a:pt x="453" y="734"/>
                  </a:cubicBezTo>
                  <a:cubicBezTo>
                    <a:pt x="453" y="734"/>
                    <a:pt x="453" y="734"/>
                    <a:pt x="453" y="734"/>
                  </a:cubicBezTo>
                  <a:cubicBezTo>
                    <a:pt x="453" y="734"/>
                    <a:pt x="453" y="734"/>
                    <a:pt x="453" y="734"/>
                  </a:cubicBezTo>
                  <a:cubicBezTo>
                    <a:pt x="454" y="734"/>
                    <a:pt x="454" y="734"/>
                    <a:pt x="454" y="734"/>
                  </a:cubicBezTo>
                  <a:cubicBezTo>
                    <a:pt x="454" y="733"/>
                    <a:pt x="454" y="733"/>
                    <a:pt x="454" y="733"/>
                  </a:cubicBezTo>
                  <a:cubicBezTo>
                    <a:pt x="454" y="733"/>
                    <a:pt x="454" y="733"/>
                    <a:pt x="454" y="733"/>
                  </a:cubicBezTo>
                  <a:cubicBezTo>
                    <a:pt x="454" y="733"/>
                    <a:pt x="454" y="733"/>
                    <a:pt x="454" y="733"/>
                  </a:cubicBezTo>
                  <a:close/>
                  <a:moveTo>
                    <a:pt x="454" y="736"/>
                  </a:moveTo>
                  <a:cubicBezTo>
                    <a:pt x="454" y="736"/>
                    <a:pt x="454" y="736"/>
                    <a:pt x="454" y="736"/>
                  </a:cubicBezTo>
                  <a:cubicBezTo>
                    <a:pt x="454" y="736"/>
                    <a:pt x="454" y="736"/>
                    <a:pt x="454" y="736"/>
                  </a:cubicBezTo>
                  <a:cubicBezTo>
                    <a:pt x="454" y="736"/>
                    <a:pt x="454" y="736"/>
                    <a:pt x="454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6" y="736"/>
                    <a:pt x="456" y="736"/>
                    <a:pt x="456" y="736"/>
                  </a:cubicBezTo>
                  <a:cubicBezTo>
                    <a:pt x="456" y="736"/>
                    <a:pt x="456" y="736"/>
                    <a:pt x="456" y="736"/>
                  </a:cubicBezTo>
                  <a:cubicBezTo>
                    <a:pt x="456" y="736"/>
                    <a:pt x="456" y="736"/>
                    <a:pt x="456" y="736"/>
                  </a:cubicBezTo>
                  <a:cubicBezTo>
                    <a:pt x="456" y="736"/>
                    <a:pt x="456" y="736"/>
                    <a:pt x="456" y="736"/>
                  </a:cubicBezTo>
                  <a:cubicBezTo>
                    <a:pt x="456" y="736"/>
                    <a:pt x="456" y="736"/>
                    <a:pt x="456" y="736"/>
                  </a:cubicBezTo>
                  <a:cubicBezTo>
                    <a:pt x="455" y="735"/>
                    <a:pt x="455" y="735"/>
                    <a:pt x="455" y="735"/>
                  </a:cubicBezTo>
                  <a:cubicBezTo>
                    <a:pt x="455" y="735"/>
                    <a:pt x="455" y="735"/>
                    <a:pt x="455" y="735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cubicBezTo>
                    <a:pt x="455" y="736"/>
                    <a:pt x="455" y="736"/>
                    <a:pt x="455" y="736"/>
                  </a:cubicBezTo>
                  <a:lnTo>
                    <a:pt x="454" y="736"/>
                  </a:lnTo>
                  <a:close/>
                  <a:moveTo>
                    <a:pt x="452" y="759"/>
                  </a:moveTo>
                  <a:cubicBezTo>
                    <a:pt x="452" y="759"/>
                    <a:pt x="452" y="759"/>
                    <a:pt x="452" y="759"/>
                  </a:cubicBezTo>
                  <a:cubicBezTo>
                    <a:pt x="452" y="760"/>
                    <a:pt x="452" y="760"/>
                    <a:pt x="452" y="760"/>
                  </a:cubicBezTo>
                  <a:cubicBezTo>
                    <a:pt x="452" y="760"/>
                    <a:pt x="452" y="760"/>
                    <a:pt x="452" y="760"/>
                  </a:cubicBezTo>
                  <a:cubicBezTo>
                    <a:pt x="453" y="760"/>
                    <a:pt x="453" y="760"/>
                    <a:pt x="453" y="760"/>
                  </a:cubicBezTo>
                  <a:cubicBezTo>
                    <a:pt x="453" y="760"/>
                    <a:pt x="453" y="760"/>
                    <a:pt x="453" y="760"/>
                  </a:cubicBezTo>
                  <a:cubicBezTo>
                    <a:pt x="454" y="759"/>
                    <a:pt x="454" y="759"/>
                    <a:pt x="454" y="759"/>
                  </a:cubicBezTo>
                  <a:cubicBezTo>
                    <a:pt x="454" y="759"/>
                    <a:pt x="454" y="759"/>
                    <a:pt x="454" y="759"/>
                  </a:cubicBezTo>
                  <a:cubicBezTo>
                    <a:pt x="454" y="759"/>
                    <a:pt x="454" y="759"/>
                    <a:pt x="454" y="759"/>
                  </a:cubicBezTo>
                  <a:cubicBezTo>
                    <a:pt x="454" y="759"/>
                    <a:pt x="454" y="759"/>
                    <a:pt x="454" y="759"/>
                  </a:cubicBezTo>
                  <a:cubicBezTo>
                    <a:pt x="454" y="759"/>
                    <a:pt x="454" y="759"/>
                    <a:pt x="454" y="759"/>
                  </a:cubicBezTo>
                  <a:cubicBezTo>
                    <a:pt x="454" y="759"/>
                    <a:pt x="454" y="759"/>
                    <a:pt x="454" y="759"/>
                  </a:cubicBezTo>
                  <a:cubicBezTo>
                    <a:pt x="454" y="759"/>
                    <a:pt x="454" y="759"/>
                    <a:pt x="454" y="759"/>
                  </a:cubicBezTo>
                  <a:cubicBezTo>
                    <a:pt x="454" y="758"/>
                    <a:pt x="454" y="758"/>
                    <a:pt x="454" y="758"/>
                  </a:cubicBezTo>
                  <a:cubicBezTo>
                    <a:pt x="455" y="759"/>
                    <a:pt x="455" y="759"/>
                    <a:pt x="455" y="759"/>
                  </a:cubicBezTo>
                  <a:cubicBezTo>
                    <a:pt x="455" y="759"/>
                    <a:pt x="455" y="759"/>
                    <a:pt x="455" y="759"/>
                  </a:cubicBezTo>
                  <a:cubicBezTo>
                    <a:pt x="455" y="758"/>
                    <a:pt x="455" y="758"/>
                    <a:pt x="455" y="758"/>
                  </a:cubicBezTo>
                  <a:cubicBezTo>
                    <a:pt x="455" y="758"/>
                    <a:pt x="455" y="758"/>
                    <a:pt x="455" y="758"/>
                  </a:cubicBezTo>
                  <a:cubicBezTo>
                    <a:pt x="455" y="758"/>
                    <a:pt x="455" y="758"/>
                    <a:pt x="455" y="758"/>
                  </a:cubicBezTo>
                  <a:cubicBezTo>
                    <a:pt x="455" y="758"/>
                    <a:pt x="455" y="758"/>
                    <a:pt x="455" y="758"/>
                  </a:cubicBezTo>
                  <a:cubicBezTo>
                    <a:pt x="455" y="757"/>
                    <a:pt x="455" y="757"/>
                    <a:pt x="455" y="757"/>
                  </a:cubicBezTo>
                  <a:cubicBezTo>
                    <a:pt x="455" y="757"/>
                    <a:pt x="455" y="757"/>
                    <a:pt x="455" y="757"/>
                  </a:cubicBezTo>
                  <a:cubicBezTo>
                    <a:pt x="455" y="757"/>
                    <a:pt x="455" y="757"/>
                    <a:pt x="455" y="757"/>
                  </a:cubicBezTo>
                  <a:cubicBezTo>
                    <a:pt x="455" y="756"/>
                    <a:pt x="455" y="756"/>
                    <a:pt x="455" y="756"/>
                  </a:cubicBezTo>
                  <a:cubicBezTo>
                    <a:pt x="455" y="756"/>
                    <a:pt x="455" y="756"/>
                    <a:pt x="455" y="756"/>
                  </a:cubicBezTo>
                  <a:cubicBezTo>
                    <a:pt x="455" y="756"/>
                    <a:pt x="455" y="756"/>
                    <a:pt x="455" y="756"/>
                  </a:cubicBezTo>
                  <a:cubicBezTo>
                    <a:pt x="455" y="755"/>
                    <a:pt x="455" y="755"/>
                    <a:pt x="455" y="755"/>
                  </a:cubicBezTo>
                  <a:cubicBezTo>
                    <a:pt x="454" y="755"/>
                    <a:pt x="454" y="755"/>
                    <a:pt x="454" y="755"/>
                  </a:cubicBezTo>
                  <a:cubicBezTo>
                    <a:pt x="454" y="753"/>
                    <a:pt x="454" y="753"/>
                    <a:pt x="454" y="753"/>
                  </a:cubicBezTo>
                  <a:cubicBezTo>
                    <a:pt x="454" y="753"/>
                    <a:pt x="454" y="753"/>
                    <a:pt x="454" y="753"/>
                  </a:cubicBezTo>
                  <a:cubicBezTo>
                    <a:pt x="454" y="753"/>
                    <a:pt x="454" y="753"/>
                    <a:pt x="454" y="753"/>
                  </a:cubicBezTo>
                  <a:cubicBezTo>
                    <a:pt x="453" y="753"/>
                    <a:pt x="453" y="753"/>
                    <a:pt x="453" y="753"/>
                  </a:cubicBezTo>
                  <a:cubicBezTo>
                    <a:pt x="453" y="753"/>
                    <a:pt x="453" y="753"/>
                    <a:pt x="453" y="753"/>
                  </a:cubicBezTo>
                  <a:cubicBezTo>
                    <a:pt x="453" y="754"/>
                    <a:pt x="453" y="754"/>
                    <a:pt x="453" y="754"/>
                  </a:cubicBezTo>
                  <a:cubicBezTo>
                    <a:pt x="453" y="754"/>
                    <a:pt x="453" y="754"/>
                    <a:pt x="453" y="754"/>
                  </a:cubicBezTo>
                  <a:cubicBezTo>
                    <a:pt x="453" y="754"/>
                    <a:pt x="453" y="754"/>
                    <a:pt x="453" y="754"/>
                  </a:cubicBezTo>
                  <a:cubicBezTo>
                    <a:pt x="453" y="755"/>
                    <a:pt x="453" y="755"/>
                    <a:pt x="453" y="755"/>
                  </a:cubicBezTo>
                  <a:cubicBezTo>
                    <a:pt x="452" y="755"/>
                    <a:pt x="452" y="755"/>
                    <a:pt x="452" y="755"/>
                  </a:cubicBezTo>
                  <a:cubicBezTo>
                    <a:pt x="453" y="755"/>
                    <a:pt x="453" y="755"/>
                    <a:pt x="453" y="755"/>
                  </a:cubicBezTo>
                  <a:cubicBezTo>
                    <a:pt x="453" y="756"/>
                    <a:pt x="453" y="756"/>
                    <a:pt x="453" y="756"/>
                  </a:cubicBezTo>
                  <a:cubicBezTo>
                    <a:pt x="453" y="756"/>
                    <a:pt x="453" y="756"/>
                    <a:pt x="453" y="756"/>
                  </a:cubicBezTo>
                  <a:cubicBezTo>
                    <a:pt x="453" y="756"/>
                    <a:pt x="453" y="756"/>
                    <a:pt x="453" y="756"/>
                  </a:cubicBezTo>
                  <a:cubicBezTo>
                    <a:pt x="453" y="756"/>
                    <a:pt x="453" y="756"/>
                    <a:pt x="453" y="756"/>
                  </a:cubicBezTo>
                  <a:cubicBezTo>
                    <a:pt x="453" y="756"/>
                    <a:pt x="453" y="756"/>
                    <a:pt x="453" y="756"/>
                  </a:cubicBezTo>
                  <a:cubicBezTo>
                    <a:pt x="453" y="757"/>
                    <a:pt x="453" y="757"/>
                    <a:pt x="453" y="757"/>
                  </a:cubicBezTo>
                  <a:cubicBezTo>
                    <a:pt x="453" y="757"/>
                    <a:pt x="453" y="757"/>
                    <a:pt x="453" y="757"/>
                  </a:cubicBezTo>
                  <a:cubicBezTo>
                    <a:pt x="453" y="757"/>
                    <a:pt x="453" y="757"/>
                    <a:pt x="453" y="757"/>
                  </a:cubicBezTo>
                  <a:lnTo>
                    <a:pt x="452" y="759"/>
                  </a:lnTo>
                  <a:close/>
                  <a:moveTo>
                    <a:pt x="453" y="787"/>
                  </a:moveTo>
                  <a:cubicBezTo>
                    <a:pt x="452" y="787"/>
                    <a:pt x="452" y="787"/>
                    <a:pt x="452" y="787"/>
                  </a:cubicBezTo>
                  <a:cubicBezTo>
                    <a:pt x="452" y="787"/>
                    <a:pt x="452" y="787"/>
                    <a:pt x="452" y="787"/>
                  </a:cubicBezTo>
                  <a:cubicBezTo>
                    <a:pt x="451" y="788"/>
                    <a:pt x="451" y="788"/>
                    <a:pt x="451" y="788"/>
                  </a:cubicBezTo>
                  <a:cubicBezTo>
                    <a:pt x="449" y="789"/>
                    <a:pt x="449" y="789"/>
                    <a:pt x="449" y="789"/>
                  </a:cubicBezTo>
                  <a:cubicBezTo>
                    <a:pt x="448" y="789"/>
                    <a:pt x="448" y="789"/>
                    <a:pt x="448" y="789"/>
                  </a:cubicBezTo>
                  <a:cubicBezTo>
                    <a:pt x="448" y="790"/>
                    <a:pt x="448" y="790"/>
                    <a:pt x="448" y="790"/>
                  </a:cubicBezTo>
                  <a:cubicBezTo>
                    <a:pt x="448" y="790"/>
                    <a:pt x="448" y="790"/>
                    <a:pt x="448" y="790"/>
                  </a:cubicBezTo>
                  <a:cubicBezTo>
                    <a:pt x="448" y="790"/>
                    <a:pt x="448" y="790"/>
                    <a:pt x="448" y="790"/>
                  </a:cubicBezTo>
                  <a:cubicBezTo>
                    <a:pt x="448" y="790"/>
                    <a:pt x="448" y="790"/>
                    <a:pt x="448" y="790"/>
                  </a:cubicBezTo>
                  <a:cubicBezTo>
                    <a:pt x="448" y="790"/>
                    <a:pt x="448" y="790"/>
                    <a:pt x="448" y="790"/>
                  </a:cubicBezTo>
                  <a:cubicBezTo>
                    <a:pt x="448" y="790"/>
                    <a:pt x="448" y="790"/>
                    <a:pt x="448" y="790"/>
                  </a:cubicBezTo>
                  <a:cubicBezTo>
                    <a:pt x="447" y="791"/>
                    <a:pt x="447" y="791"/>
                    <a:pt x="447" y="791"/>
                  </a:cubicBezTo>
                  <a:cubicBezTo>
                    <a:pt x="448" y="791"/>
                    <a:pt x="448" y="791"/>
                    <a:pt x="448" y="791"/>
                  </a:cubicBezTo>
                  <a:cubicBezTo>
                    <a:pt x="449" y="789"/>
                    <a:pt x="449" y="789"/>
                    <a:pt x="449" y="789"/>
                  </a:cubicBezTo>
                  <a:cubicBezTo>
                    <a:pt x="452" y="788"/>
                    <a:pt x="452" y="788"/>
                    <a:pt x="452" y="788"/>
                  </a:cubicBezTo>
                  <a:cubicBezTo>
                    <a:pt x="453" y="787"/>
                    <a:pt x="453" y="787"/>
                    <a:pt x="453" y="787"/>
                  </a:cubicBezTo>
                  <a:cubicBezTo>
                    <a:pt x="453" y="787"/>
                    <a:pt x="453" y="787"/>
                    <a:pt x="453" y="787"/>
                  </a:cubicBezTo>
                  <a:cubicBezTo>
                    <a:pt x="453" y="787"/>
                    <a:pt x="453" y="787"/>
                    <a:pt x="453" y="787"/>
                  </a:cubicBezTo>
                  <a:cubicBezTo>
                    <a:pt x="453" y="787"/>
                    <a:pt x="453" y="787"/>
                    <a:pt x="453" y="787"/>
                  </a:cubicBezTo>
                  <a:cubicBezTo>
                    <a:pt x="455" y="787"/>
                    <a:pt x="455" y="787"/>
                    <a:pt x="455" y="787"/>
                  </a:cubicBezTo>
                  <a:cubicBezTo>
                    <a:pt x="456" y="786"/>
                    <a:pt x="456" y="786"/>
                    <a:pt x="456" y="786"/>
                  </a:cubicBezTo>
                  <a:cubicBezTo>
                    <a:pt x="456" y="786"/>
                    <a:pt x="456" y="786"/>
                    <a:pt x="456" y="786"/>
                  </a:cubicBezTo>
                  <a:cubicBezTo>
                    <a:pt x="456" y="786"/>
                    <a:pt x="456" y="786"/>
                    <a:pt x="456" y="786"/>
                  </a:cubicBezTo>
                  <a:cubicBezTo>
                    <a:pt x="453" y="787"/>
                    <a:pt x="453" y="787"/>
                    <a:pt x="453" y="787"/>
                  </a:cubicBezTo>
                  <a:close/>
                  <a:moveTo>
                    <a:pt x="458" y="711"/>
                  </a:moveTo>
                  <a:cubicBezTo>
                    <a:pt x="458" y="711"/>
                    <a:pt x="458" y="711"/>
                    <a:pt x="458" y="711"/>
                  </a:cubicBezTo>
                  <a:cubicBezTo>
                    <a:pt x="456" y="710"/>
                    <a:pt x="456" y="710"/>
                    <a:pt x="456" y="710"/>
                  </a:cubicBezTo>
                  <a:cubicBezTo>
                    <a:pt x="455" y="710"/>
                    <a:pt x="455" y="710"/>
                    <a:pt x="455" y="710"/>
                  </a:cubicBezTo>
                  <a:cubicBezTo>
                    <a:pt x="455" y="710"/>
                    <a:pt x="455" y="710"/>
                    <a:pt x="455" y="710"/>
                  </a:cubicBezTo>
                  <a:cubicBezTo>
                    <a:pt x="455" y="710"/>
                    <a:pt x="455" y="710"/>
                    <a:pt x="455" y="710"/>
                  </a:cubicBezTo>
                  <a:cubicBezTo>
                    <a:pt x="454" y="710"/>
                    <a:pt x="454" y="710"/>
                    <a:pt x="454" y="710"/>
                  </a:cubicBezTo>
                  <a:cubicBezTo>
                    <a:pt x="454" y="710"/>
                    <a:pt x="454" y="710"/>
                    <a:pt x="454" y="710"/>
                  </a:cubicBezTo>
                  <a:cubicBezTo>
                    <a:pt x="457" y="712"/>
                    <a:pt x="457" y="712"/>
                    <a:pt x="457" y="712"/>
                  </a:cubicBezTo>
                  <a:cubicBezTo>
                    <a:pt x="458" y="712"/>
                    <a:pt x="458" y="712"/>
                    <a:pt x="458" y="712"/>
                  </a:cubicBezTo>
                  <a:cubicBezTo>
                    <a:pt x="458" y="712"/>
                    <a:pt x="458" y="712"/>
                    <a:pt x="458" y="712"/>
                  </a:cubicBezTo>
                  <a:lnTo>
                    <a:pt x="458" y="711"/>
                  </a:lnTo>
                  <a:close/>
                  <a:moveTo>
                    <a:pt x="458" y="837"/>
                  </a:moveTo>
                  <a:cubicBezTo>
                    <a:pt x="458" y="837"/>
                    <a:pt x="458" y="837"/>
                    <a:pt x="458" y="837"/>
                  </a:cubicBezTo>
                  <a:cubicBezTo>
                    <a:pt x="458" y="836"/>
                    <a:pt x="458" y="836"/>
                    <a:pt x="458" y="836"/>
                  </a:cubicBezTo>
                  <a:cubicBezTo>
                    <a:pt x="458" y="836"/>
                    <a:pt x="458" y="836"/>
                    <a:pt x="458" y="836"/>
                  </a:cubicBezTo>
                  <a:cubicBezTo>
                    <a:pt x="458" y="836"/>
                    <a:pt x="458" y="836"/>
                    <a:pt x="458" y="836"/>
                  </a:cubicBezTo>
                  <a:cubicBezTo>
                    <a:pt x="458" y="836"/>
                    <a:pt x="458" y="836"/>
                    <a:pt x="458" y="836"/>
                  </a:cubicBezTo>
                  <a:cubicBezTo>
                    <a:pt x="458" y="836"/>
                    <a:pt x="458" y="836"/>
                    <a:pt x="458" y="836"/>
                  </a:cubicBezTo>
                  <a:cubicBezTo>
                    <a:pt x="458" y="837"/>
                    <a:pt x="458" y="837"/>
                    <a:pt x="458" y="837"/>
                  </a:cubicBezTo>
                  <a:cubicBezTo>
                    <a:pt x="458" y="837"/>
                    <a:pt x="458" y="837"/>
                    <a:pt x="458" y="837"/>
                  </a:cubicBezTo>
                  <a:cubicBezTo>
                    <a:pt x="458" y="837"/>
                    <a:pt x="458" y="837"/>
                    <a:pt x="458" y="837"/>
                  </a:cubicBezTo>
                  <a:cubicBezTo>
                    <a:pt x="458" y="837"/>
                    <a:pt x="458" y="837"/>
                    <a:pt x="458" y="837"/>
                  </a:cubicBezTo>
                  <a:cubicBezTo>
                    <a:pt x="459" y="837"/>
                    <a:pt x="459" y="837"/>
                    <a:pt x="459" y="837"/>
                  </a:cubicBezTo>
                  <a:cubicBezTo>
                    <a:pt x="459" y="837"/>
                    <a:pt x="459" y="837"/>
                    <a:pt x="459" y="837"/>
                  </a:cubicBezTo>
                  <a:cubicBezTo>
                    <a:pt x="459" y="837"/>
                    <a:pt x="459" y="837"/>
                    <a:pt x="459" y="837"/>
                  </a:cubicBezTo>
                  <a:cubicBezTo>
                    <a:pt x="459" y="837"/>
                    <a:pt x="459" y="837"/>
                    <a:pt x="459" y="837"/>
                  </a:cubicBezTo>
                  <a:lnTo>
                    <a:pt x="458" y="837"/>
                  </a:lnTo>
                  <a:close/>
                  <a:moveTo>
                    <a:pt x="451" y="822"/>
                  </a:moveTo>
                  <a:cubicBezTo>
                    <a:pt x="451" y="821"/>
                    <a:pt x="451" y="821"/>
                    <a:pt x="451" y="821"/>
                  </a:cubicBezTo>
                  <a:cubicBezTo>
                    <a:pt x="451" y="821"/>
                    <a:pt x="451" y="821"/>
                    <a:pt x="451" y="821"/>
                  </a:cubicBezTo>
                  <a:cubicBezTo>
                    <a:pt x="451" y="821"/>
                    <a:pt x="451" y="821"/>
                    <a:pt x="451" y="821"/>
                  </a:cubicBezTo>
                  <a:cubicBezTo>
                    <a:pt x="451" y="821"/>
                    <a:pt x="451" y="821"/>
                    <a:pt x="451" y="821"/>
                  </a:cubicBezTo>
                  <a:cubicBezTo>
                    <a:pt x="450" y="821"/>
                    <a:pt x="450" y="821"/>
                    <a:pt x="450" y="821"/>
                  </a:cubicBezTo>
                  <a:cubicBezTo>
                    <a:pt x="450" y="821"/>
                    <a:pt x="450" y="821"/>
                    <a:pt x="450" y="821"/>
                  </a:cubicBezTo>
                  <a:cubicBezTo>
                    <a:pt x="449" y="821"/>
                    <a:pt x="449" y="821"/>
                    <a:pt x="449" y="821"/>
                  </a:cubicBezTo>
                  <a:cubicBezTo>
                    <a:pt x="449" y="822"/>
                    <a:pt x="449" y="822"/>
                    <a:pt x="449" y="822"/>
                  </a:cubicBezTo>
                  <a:cubicBezTo>
                    <a:pt x="449" y="822"/>
                    <a:pt x="449" y="822"/>
                    <a:pt x="449" y="822"/>
                  </a:cubicBezTo>
                  <a:cubicBezTo>
                    <a:pt x="450" y="822"/>
                    <a:pt x="450" y="822"/>
                    <a:pt x="450" y="822"/>
                  </a:cubicBezTo>
                  <a:cubicBezTo>
                    <a:pt x="450" y="823"/>
                    <a:pt x="450" y="823"/>
                    <a:pt x="450" y="823"/>
                  </a:cubicBezTo>
                  <a:cubicBezTo>
                    <a:pt x="451" y="823"/>
                    <a:pt x="451" y="823"/>
                    <a:pt x="451" y="823"/>
                  </a:cubicBezTo>
                  <a:cubicBezTo>
                    <a:pt x="451" y="823"/>
                    <a:pt x="451" y="823"/>
                    <a:pt x="451" y="823"/>
                  </a:cubicBezTo>
                  <a:cubicBezTo>
                    <a:pt x="451" y="823"/>
                    <a:pt x="451" y="823"/>
                    <a:pt x="451" y="823"/>
                  </a:cubicBezTo>
                  <a:cubicBezTo>
                    <a:pt x="451" y="822"/>
                    <a:pt x="451" y="822"/>
                    <a:pt x="451" y="822"/>
                  </a:cubicBezTo>
                  <a:close/>
                  <a:moveTo>
                    <a:pt x="464" y="846"/>
                  </a:moveTo>
                  <a:cubicBezTo>
                    <a:pt x="464" y="846"/>
                    <a:pt x="464" y="846"/>
                    <a:pt x="464" y="846"/>
                  </a:cubicBezTo>
                  <a:cubicBezTo>
                    <a:pt x="463" y="845"/>
                    <a:pt x="463" y="845"/>
                    <a:pt x="463" y="845"/>
                  </a:cubicBezTo>
                  <a:cubicBezTo>
                    <a:pt x="463" y="845"/>
                    <a:pt x="463" y="845"/>
                    <a:pt x="463" y="845"/>
                  </a:cubicBezTo>
                  <a:cubicBezTo>
                    <a:pt x="463" y="846"/>
                    <a:pt x="463" y="846"/>
                    <a:pt x="463" y="846"/>
                  </a:cubicBezTo>
                  <a:cubicBezTo>
                    <a:pt x="463" y="846"/>
                    <a:pt x="463" y="846"/>
                    <a:pt x="463" y="846"/>
                  </a:cubicBezTo>
                  <a:cubicBezTo>
                    <a:pt x="462" y="847"/>
                    <a:pt x="462" y="847"/>
                    <a:pt x="462" y="847"/>
                  </a:cubicBezTo>
                  <a:cubicBezTo>
                    <a:pt x="462" y="847"/>
                    <a:pt x="462" y="847"/>
                    <a:pt x="462" y="847"/>
                  </a:cubicBezTo>
                  <a:cubicBezTo>
                    <a:pt x="462" y="847"/>
                    <a:pt x="462" y="847"/>
                    <a:pt x="462" y="847"/>
                  </a:cubicBezTo>
                  <a:cubicBezTo>
                    <a:pt x="462" y="847"/>
                    <a:pt x="462" y="847"/>
                    <a:pt x="462" y="847"/>
                  </a:cubicBezTo>
                  <a:cubicBezTo>
                    <a:pt x="461" y="847"/>
                    <a:pt x="461" y="847"/>
                    <a:pt x="461" y="847"/>
                  </a:cubicBezTo>
                  <a:cubicBezTo>
                    <a:pt x="461" y="847"/>
                    <a:pt x="461" y="847"/>
                    <a:pt x="461" y="847"/>
                  </a:cubicBezTo>
                  <a:cubicBezTo>
                    <a:pt x="461" y="848"/>
                    <a:pt x="461" y="848"/>
                    <a:pt x="461" y="848"/>
                  </a:cubicBezTo>
                  <a:cubicBezTo>
                    <a:pt x="461" y="848"/>
                    <a:pt x="461" y="848"/>
                    <a:pt x="461" y="848"/>
                  </a:cubicBezTo>
                  <a:cubicBezTo>
                    <a:pt x="460" y="848"/>
                    <a:pt x="460" y="848"/>
                    <a:pt x="460" y="848"/>
                  </a:cubicBezTo>
                  <a:cubicBezTo>
                    <a:pt x="460" y="848"/>
                    <a:pt x="460" y="848"/>
                    <a:pt x="460" y="848"/>
                  </a:cubicBezTo>
                  <a:cubicBezTo>
                    <a:pt x="460" y="848"/>
                    <a:pt x="460" y="848"/>
                    <a:pt x="460" y="848"/>
                  </a:cubicBezTo>
                  <a:cubicBezTo>
                    <a:pt x="460" y="848"/>
                    <a:pt x="460" y="848"/>
                    <a:pt x="460" y="848"/>
                  </a:cubicBezTo>
                  <a:cubicBezTo>
                    <a:pt x="460" y="848"/>
                    <a:pt x="460" y="848"/>
                    <a:pt x="460" y="848"/>
                  </a:cubicBezTo>
                  <a:cubicBezTo>
                    <a:pt x="460" y="849"/>
                    <a:pt x="460" y="849"/>
                    <a:pt x="460" y="849"/>
                  </a:cubicBezTo>
                  <a:cubicBezTo>
                    <a:pt x="460" y="850"/>
                    <a:pt x="460" y="850"/>
                    <a:pt x="460" y="850"/>
                  </a:cubicBezTo>
                  <a:cubicBezTo>
                    <a:pt x="460" y="850"/>
                    <a:pt x="460" y="850"/>
                    <a:pt x="460" y="850"/>
                  </a:cubicBezTo>
                  <a:cubicBezTo>
                    <a:pt x="460" y="850"/>
                    <a:pt x="460" y="850"/>
                    <a:pt x="460" y="850"/>
                  </a:cubicBezTo>
                  <a:cubicBezTo>
                    <a:pt x="460" y="850"/>
                    <a:pt x="460" y="850"/>
                    <a:pt x="460" y="850"/>
                  </a:cubicBezTo>
                  <a:cubicBezTo>
                    <a:pt x="461" y="850"/>
                    <a:pt x="461" y="850"/>
                    <a:pt x="461" y="850"/>
                  </a:cubicBezTo>
                  <a:cubicBezTo>
                    <a:pt x="461" y="850"/>
                    <a:pt x="461" y="850"/>
                    <a:pt x="461" y="850"/>
                  </a:cubicBezTo>
                  <a:cubicBezTo>
                    <a:pt x="461" y="850"/>
                    <a:pt x="461" y="850"/>
                    <a:pt x="461" y="850"/>
                  </a:cubicBezTo>
                  <a:cubicBezTo>
                    <a:pt x="461" y="850"/>
                    <a:pt x="461" y="850"/>
                    <a:pt x="461" y="850"/>
                  </a:cubicBezTo>
                  <a:cubicBezTo>
                    <a:pt x="462" y="849"/>
                    <a:pt x="462" y="849"/>
                    <a:pt x="462" y="849"/>
                  </a:cubicBezTo>
                  <a:cubicBezTo>
                    <a:pt x="463" y="849"/>
                    <a:pt x="463" y="849"/>
                    <a:pt x="463" y="849"/>
                  </a:cubicBezTo>
                  <a:cubicBezTo>
                    <a:pt x="463" y="849"/>
                    <a:pt x="463" y="849"/>
                    <a:pt x="463" y="849"/>
                  </a:cubicBezTo>
                  <a:cubicBezTo>
                    <a:pt x="464" y="849"/>
                    <a:pt x="464" y="849"/>
                    <a:pt x="464" y="849"/>
                  </a:cubicBezTo>
                  <a:cubicBezTo>
                    <a:pt x="464" y="849"/>
                    <a:pt x="464" y="849"/>
                    <a:pt x="464" y="849"/>
                  </a:cubicBezTo>
                  <a:cubicBezTo>
                    <a:pt x="464" y="848"/>
                    <a:pt x="464" y="848"/>
                    <a:pt x="464" y="848"/>
                  </a:cubicBezTo>
                  <a:cubicBezTo>
                    <a:pt x="464" y="848"/>
                    <a:pt x="464" y="848"/>
                    <a:pt x="464" y="848"/>
                  </a:cubicBezTo>
                  <a:cubicBezTo>
                    <a:pt x="464" y="848"/>
                    <a:pt x="464" y="848"/>
                    <a:pt x="464" y="848"/>
                  </a:cubicBezTo>
                  <a:cubicBezTo>
                    <a:pt x="464" y="847"/>
                    <a:pt x="464" y="847"/>
                    <a:pt x="464" y="847"/>
                  </a:cubicBezTo>
                  <a:cubicBezTo>
                    <a:pt x="464" y="847"/>
                    <a:pt x="464" y="847"/>
                    <a:pt x="464" y="847"/>
                  </a:cubicBezTo>
                  <a:cubicBezTo>
                    <a:pt x="464" y="847"/>
                    <a:pt x="464" y="847"/>
                    <a:pt x="464" y="847"/>
                  </a:cubicBezTo>
                  <a:cubicBezTo>
                    <a:pt x="464" y="847"/>
                    <a:pt x="464" y="847"/>
                    <a:pt x="464" y="847"/>
                  </a:cubicBezTo>
                  <a:cubicBezTo>
                    <a:pt x="464" y="846"/>
                    <a:pt x="464" y="846"/>
                    <a:pt x="464" y="846"/>
                  </a:cubicBezTo>
                  <a:cubicBezTo>
                    <a:pt x="465" y="846"/>
                    <a:pt x="465" y="846"/>
                    <a:pt x="465" y="846"/>
                  </a:cubicBezTo>
                  <a:cubicBezTo>
                    <a:pt x="464" y="846"/>
                    <a:pt x="464" y="846"/>
                    <a:pt x="464" y="846"/>
                  </a:cubicBezTo>
                  <a:close/>
                  <a:moveTo>
                    <a:pt x="486" y="576"/>
                  </a:moveTo>
                  <a:cubicBezTo>
                    <a:pt x="483" y="578"/>
                    <a:pt x="483" y="578"/>
                    <a:pt x="483" y="578"/>
                  </a:cubicBezTo>
                  <a:cubicBezTo>
                    <a:pt x="483" y="578"/>
                    <a:pt x="483" y="578"/>
                    <a:pt x="483" y="578"/>
                  </a:cubicBezTo>
                  <a:cubicBezTo>
                    <a:pt x="484" y="577"/>
                    <a:pt x="484" y="577"/>
                    <a:pt x="484" y="577"/>
                  </a:cubicBezTo>
                  <a:cubicBezTo>
                    <a:pt x="484" y="577"/>
                    <a:pt x="484" y="577"/>
                    <a:pt x="484" y="577"/>
                  </a:cubicBezTo>
                  <a:cubicBezTo>
                    <a:pt x="485" y="578"/>
                    <a:pt x="485" y="578"/>
                    <a:pt x="485" y="578"/>
                  </a:cubicBezTo>
                  <a:cubicBezTo>
                    <a:pt x="485" y="578"/>
                    <a:pt x="485" y="578"/>
                    <a:pt x="485" y="578"/>
                  </a:cubicBezTo>
                  <a:cubicBezTo>
                    <a:pt x="486" y="577"/>
                    <a:pt x="486" y="577"/>
                    <a:pt x="486" y="577"/>
                  </a:cubicBezTo>
                  <a:cubicBezTo>
                    <a:pt x="486" y="577"/>
                    <a:pt x="486" y="577"/>
                    <a:pt x="486" y="577"/>
                  </a:cubicBezTo>
                  <a:cubicBezTo>
                    <a:pt x="485" y="577"/>
                    <a:pt x="485" y="577"/>
                    <a:pt x="485" y="577"/>
                  </a:cubicBezTo>
                  <a:cubicBezTo>
                    <a:pt x="485" y="577"/>
                    <a:pt x="485" y="577"/>
                    <a:pt x="485" y="577"/>
                  </a:cubicBezTo>
                  <a:cubicBezTo>
                    <a:pt x="485" y="577"/>
                    <a:pt x="485" y="577"/>
                    <a:pt x="485" y="577"/>
                  </a:cubicBezTo>
                  <a:cubicBezTo>
                    <a:pt x="486" y="577"/>
                    <a:pt x="486" y="577"/>
                    <a:pt x="486" y="577"/>
                  </a:cubicBezTo>
                  <a:cubicBezTo>
                    <a:pt x="486" y="576"/>
                    <a:pt x="486" y="576"/>
                    <a:pt x="486" y="576"/>
                  </a:cubicBezTo>
                  <a:cubicBezTo>
                    <a:pt x="486" y="577"/>
                    <a:pt x="486" y="577"/>
                    <a:pt x="486" y="577"/>
                  </a:cubicBezTo>
                  <a:cubicBezTo>
                    <a:pt x="486" y="577"/>
                    <a:pt x="486" y="577"/>
                    <a:pt x="486" y="577"/>
                  </a:cubicBezTo>
                  <a:cubicBezTo>
                    <a:pt x="486" y="577"/>
                    <a:pt x="486" y="577"/>
                    <a:pt x="486" y="577"/>
                  </a:cubicBezTo>
                  <a:cubicBezTo>
                    <a:pt x="487" y="576"/>
                    <a:pt x="487" y="576"/>
                    <a:pt x="487" y="576"/>
                  </a:cubicBezTo>
                  <a:cubicBezTo>
                    <a:pt x="486" y="576"/>
                    <a:pt x="486" y="576"/>
                    <a:pt x="486" y="576"/>
                  </a:cubicBezTo>
                  <a:close/>
                  <a:moveTo>
                    <a:pt x="452" y="817"/>
                  </a:moveTo>
                  <a:cubicBezTo>
                    <a:pt x="453" y="817"/>
                    <a:pt x="453" y="817"/>
                    <a:pt x="453" y="817"/>
                  </a:cubicBezTo>
                  <a:cubicBezTo>
                    <a:pt x="453" y="817"/>
                    <a:pt x="453" y="817"/>
                    <a:pt x="453" y="817"/>
                  </a:cubicBezTo>
                  <a:cubicBezTo>
                    <a:pt x="453" y="817"/>
                    <a:pt x="453" y="817"/>
                    <a:pt x="453" y="817"/>
                  </a:cubicBezTo>
                  <a:cubicBezTo>
                    <a:pt x="453" y="817"/>
                    <a:pt x="453" y="817"/>
                    <a:pt x="453" y="817"/>
                  </a:cubicBezTo>
                  <a:cubicBezTo>
                    <a:pt x="453" y="817"/>
                    <a:pt x="453" y="817"/>
                    <a:pt x="453" y="817"/>
                  </a:cubicBezTo>
                  <a:cubicBezTo>
                    <a:pt x="453" y="817"/>
                    <a:pt x="453" y="817"/>
                    <a:pt x="453" y="817"/>
                  </a:cubicBezTo>
                  <a:cubicBezTo>
                    <a:pt x="453" y="817"/>
                    <a:pt x="453" y="817"/>
                    <a:pt x="453" y="817"/>
                  </a:cubicBezTo>
                  <a:cubicBezTo>
                    <a:pt x="452" y="817"/>
                    <a:pt x="452" y="817"/>
                    <a:pt x="452" y="817"/>
                  </a:cubicBezTo>
                  <a:cubicBezTo>
                    <a:pt x="452" y="817"/>
                    <a:pt x="452" y="817"/>
                    <a:pt x="452" y="817"/>
                  </a:cubicBezTo>
                  <a:cubicBezTo>
                    <a:pt x="452" y="817"/>
                    <a:pt x="452" y="817"/>
                    <a:pt x="452" y="817"/>
                  </a:cubicBezTo>
                  <a:close/>
                  <a:moveTo>
                    <a:pt x="452" y="763"/>
                  </a:moveTo>
                  <a:cubicBezTo>
                    <a:pt x="453" y="762"/>
                    <a:pt x="453" y="762"/>
                    <a:pt x="453" y="762"/>
                  </a:cubicBezTo>
                  <a:cubicBezTo>
                    <a:pt x="452" y="762"/>
                    <a:pt x="452" y="762"/>
                    <a:pt x="452" y="762"/>
                  </a:cubicBezTo>
                  <a:cubicBezTo>
                    <a:pt x="452" y="762"/>
                    <a:pt x="452" y="762"/>
                    <a:pt x="452" y="762"/>
                  </a:cubicBezTo>
                  <a:cubicBezTo>
                    <a:pt x="452" y="763"/>
                    <a:pt x="452" y="763"/>
                    <a:pt x="452" y="763"/>
                  </a:cubicBezTo>
                  <a:cubicBezTo>
                    <a:pt x="452" y="762"/>
                    <a:pt x="452" y="762"/>
                    <a:pt x="452" y="762"/>
                  </a:cubicBezTo>
                  <a:cubicBezTo>
                    <a:pt x="452" y="762"/>
                    <a:pt x="452" y="762"/>
                    <a:pt x="452" y="762"/>
                  </a:cubicBezTo>
                  <a:cubicBezTo>
                    <a:pt x="452" y="762"/>
                    <a:pt x="452" y="762"/>
                    <a:pt x="452" y="762"/>
                  </a:cubicBezTo>
                  <a:cubicBezTo>
                    <a:pt x="452" y="762"/>
                    <a:pt x="452" y="762"/>
                    <a:pt x="452" y="762"/>
                  </a:cubicBezTo>
                  <a:cubicBezTo>
                    <a:pt x="452" y="762"/>
                    <a:pt x="452" y="762"/>
                    <a:pt x="452" y="762"/>
                  </a:cubicBezTo>
                  <a:cubicBezTo>
                    <a:pt x="452" y="762"/>
                    <a:pt x="452" y="762"/>
                    <a:pt x="452" y="762"/>
                  </a:cubicBezTo>
                  <a:cubicBezTo>
                    <a:pt x="452" y="761"/>
                    <a:pt x="452" y="761"/>
                    <a:pt x="452" y="761"/>
                  </a:cubicBezTo>
                  <a:cubicBezTo>
                    <a:pt x="452" y="761"/>
                    <a:pt x="452" y="761"/>
                    <a:pt x="452" y="761"/>
                  </a:cubicBezTo>
                  <a:cubicBezTo>
                    <a:pt x="452" y="761"/>
                    <a:pt x="452" y="761"/>
                    <a:pt x="452" y="761"/>
                  </a:cubicBezTo>
                  <a:cubicBezTo>
                    <a:pt x="452" y="762"/>
                    <a:pt x="452" y="762"/>
                    <a:pt x="452" y="762"/>
                  </a:cubicBezTo>
                  <a:cubicBezTo>
                    <a:pt x="452" y="762"/>
                    <a:pt x="452" y="762"/>
                    <a:pt x="452" y="762"/>
                  </a:cubicBezTo>
                  <a:cubicBezTo>
                    <a:pt x="452" y="762"/>
                    <a:pt x="452" y="762"/>
                    <a:pt x="452" y="762"/>
                  </a:cubicBezTo>
                  <a:cubicBezTo>
                    <a:pt x="451" y="762"/>
                    <a:pt x="451" y="762"/>
                    <a:pt x="451" y="762"/>
                  </a:cubicBezTo>
                  <a:cubicBezTo>
                    <a:pt x="452" y="763"/>
                    <a:pt x="452" y="763"/>
                    <a:pt x="452" y="763"/>
                  </a:cubicBezTo>
                  <a:cubicBezTo>
                    <a:pt x="452" y="763"/>
                    <a:pt x="452" y="763"/>
                    <a:pt x="452" y="763"/>
                  </a:cubicBezTo>
                  <a:cubicBezTo>
                    <a:pt x="452" y="763"/>
                    <a:pt x="452" y="763"/>
                    <a:pt x="452" y="763"/>
                  </a:cubicBezTo>
                  <a:cubicBezTo>
                    <a:pt x="452" y="765"/>
                    <a:pt x="452" y="765"/>
                    <a:pt x="452" y="765"/>
                  </a:cubicBezTo>
                  <a:cubicBezTo>
                    <a:pt x="451" y="766"/>
                    <a:pt x="451" y="766"/>
                    <a:pt x="451" y="766"/>
                  </a:cubicBezTo>
                  <a:cubicBezTo>
                    <a:pt x="451" y="767"/>
                    <a:pt x="451" y="767"/>
                    <a:pt x="451" y="767"/>
                  </a:cubicBezTo>
                  <a:cubicBezTo>
                    <a:pt x="451" y="767"/>
                    <a:pt x="451" y="767"/>
                    <a:pt x="451" y="767"/>
                  </a:cubicBezTo>
                  <a:cubicBezTo>
                    <a:pt x="451" y="768"/>
                    <a:pt x="451" y="768"/>
                    <a:pt x="451" y="768"/>
                  </a:cubicBezTo>
                  <a:cubicBezTo>
                    <a:pt x="451" y="768"/>
                    <a:pt x="451" y="768"/>
                    <a:pt x="451" y="768"/>
                  </a:cubicBezTo>
                  <a:cubicBezTo>
                    <a:pt x="452" y="767"/>
                    <a:pt x="452" y="767"/>
                    <a:pt x="452" y="767"/>
                  </a:cubicBezTo>
                  <a:cubicBezTo>
                    <a:pt x="452" y="766"/>
                    <a:pt x="452" y="766"/>
                    <a:pt x="452" y="766"/>
                  </a:cubicBezTo>
                  <a:cubicBezTo>
                    <a:pt x="452" y="765"/>
                    <a:pt x="452" y="765"/>
                    <a:pt x="452" y="765"/>
                  </a:cubicBezTo>
                  <a:cubicBezTo>
                    <a:pt x="452" y="764"/>
                    <a:pt x="452" y="764"/>
                    <a:pt x="452" y="764"/>
                  </a:cubicBezTo>
                  <a:cubicBezTo>
                    <a:pt x="452" y="763"/>
                    <a:pt x="452" y="763"/>
                    <a:pt x="452" y="763"/>
                  </a:cubicBezTo>
                  <a:close/>
                  <a:moveTo>
                    <a:pt x="516" y="595"/>
                  </a:moveTo>
                  <a:cubicBezTo>
                    <a:pt x="516" y="594"/>
                    <a:pt x="516" y="594"/>
                    <a:pt x="516" y="594"/>
                  </a:cubicBezTo>
                  <a:cubicBezTo>
                    <a:pt x="515" y="594"/>
                    <a:pt x="515" y="594"/>
                    <a:pt x="515" y="594"/>
                  </a:cubicBezTo>
                  <a:cubicBezTo>
                    <a:pt x="515" y="594"/>
                    <a:pt x="515" y="594"/>
                    <a:pt x="515" y="594"/>
                  </a:cubicBezTo>
                  <a:cubicBezTo>
                    <a:pt x="515" y="594"/>
                    <a:pt x="515" y="594"/>
                    <a:pt x="515" y="594"/>
                  </a:cubicBezTo>
                  <a:cubicBezTo>
                    <a:pt x="515" y="594"/>
                    <a:pt x="515" y="594"/>
                    <a:pt x="515" y="594"/>
                  </a:cubicBezTo>
                  <a:cubicBezTo>
                    <a:pt x="514" y="594"/>
                    <a:pt x="514" y="594"/>
                    <a:pt x="514" y="594"/>
                  </a:cubicBezTo>
                  <a:cubicBezTo>
                    <a:pt x="514" y="594"/>
                    <a:pt x="514" y="594"/>
                    <a:pt x="514" y="594"/>
                  </a:cubicBezTo>
                  <a:cubicBezTo>
                    <a:pt x="515" y="594"/>
                    <a:pt x="515" y="594"/>
                    <a:pt x="515" y="594"/>
                  </a:cubicBezTo>
                  <a:cubicBezTo>
                    <a:pt x="514" y="594"/>
                    <a:pt x="514" y="594"/>
                    <a:pt x="514" y="594"/>
                  </a:cubicBezTo>
                  <a:cubicBezTo>
                    <a:pt x="513" y="593"/>
                    <a:pt x="513" y="593"/>
                    <a:pt x="513" y="593"/>
                  </a:cubicBezTo>
                  <a:cubicBezTo>
                    <a:pt x="513" y="593"/>
                    <a:pt x="513" y="593"/>
                    <a:pt x="513" y="593"/>
                  </a:cubicBezTo>
                  <a:cubicBezTo>
                    <a:pt x="513" y="593"/>
                    <a:pt x="513" y="593"/>
                    <a:pt x="513" y="593"/>
                  </a:cubicBezTo>
                  <a:cubicBezTo>
                    <a:pt x="514" y="593"/>
                    <a:pt x="514" y="593"/>
                    <a:pt x="514" y="593"/>
                  </a:cubicBezTo>
                  <a:cubicBezTo>
                    <a:pt x="513" y="593"/>
                    <a:pt x="513" y="593"/>
                    <a:pt x="513" y="593"/>
                  </a:cubicBezTo>
                  <a:cubicBezTo>
                    <a:pt x="513" y="593"/>
                    <a:pt x="513" y="593"/>
                    <a:pt x="513" y="593"/>
                  </a:cubicBezTo>
                  <a:cubicBezTo>
                    <a:pt x="513" y="593"/>
                    <a:pt x="513" y="593"/>
                    <a:pt x="513" y="593"/>
                  </a:cubicBezTo>
                  <a:cubicBezTo>
                    <a:pt x="512" y="592"/>
                    <a:pt x="512" y="592"/>
                    <a:pt x="512" y="592"/>
                  </a:cubicBezTo>
                  <a:cubicBezTo>
                    <a:pt x="512" y="592"/>
                    <a:pt x="512" y="592"/>
                    <a:pt x="512" y="592"/>
                  </a:cubicBezTo>
                  <a:cubicBezTo>
                    <a:pt x="511" y="592"/>
                    <a:pt x="511" y="592"/>
                    <a:pt x="511" y="592"/>
                  </a:cubicBezTo>
                  <a:cubicBezTo>
                    <a:pt x="509" y="591"/>
                    <a:pt x="509" y="591"/>
                    <a:pt x="509" y="591"/>
                  </a:cubicBezTo>
                  <a:cubicBezTo>
                    <a:pt x="504" y="591"/>
                    <a:pt x="504" y="591"/>
                    <a:pt x="504" y="591"/>
                  </a:cubicBezTo>
                  <a:cubicBezTo>
                    <a:pt x="504" y="592"/>
                    <a:pt x="504" y="592"/>
                    <a:pt x="504" y="592"/>
                  </a:cubicBezTo>
                  <a:cubicBezTo>
                    <a:pt x="504" y="592"/>
                    <a:pt x="504" y="592"/>
                    <a:pt x="504" y="592"/>
                  </a:cubicBezTo>
                  <a:cubicBezTo>
                    <a:pt x="505" y="592"/>
                    <a:pt x="505" y="592"/>
                    <a:pt x="505" y="592"/>
                  </a:cubicBezTo>
                  <a:cubicBezTo>
                    <a:pt x="505" y="592"/>
                    <a:pt x="505" y="592"/>
                    <a:pt x="505" y="592"/>
                  </a:cubicBezTo>
                  <a:cubicBezTo>
                    <a:pt x="506" y="592"/>
                    <a:pt x="506" y="592"/>
                    <a:pt x="506" y="592"/>
                  </a:cubicBezTo>
                  <a:cubicBezTo>
                    <a:pt x="506" y="593"/>
                    <a:pt x="506" y="593"/>
                    <a:pt x="506" y="593"/>
                  </a:cubicBezTo>
                  <a:cubicBezTo>
                    <a:pt x="505" y="593"/>
                    <a:pt x="505" y="593"/>
                    <a:pt x="505" y="593"/>
                  </a:cubicBezTo>
                  <a:cubicBezTo>
                    <a:pt x="505" y="593"/>
                    <a:pt x="505" y="593"/>
                    <a:pt x="505" y="593"/>
                  </a:cubicBezTo>
                  <a:cubicBezTo>
                    <a:pt x="505" y="593"/>
                    <a:pt x="505" y="593"/>
                    <a:pt x="505" y="593"/>
                  </a:cubicBezTo>
                  <a:cubicBezTo>
                    <a:pt x="505" y="593"/>
                    <a:pt x="505" y="593"/>
                    <a:pt x="505" y="593"/>
                  </a:cubicBezTo>
                  <a:cubicBezTo>
                    <a:pt x="506" y="593"/>
                    <a:pt x="506" y="593"/>
                    <a:pt x="506" y="593"/>
                  </a:cubicBezTo>
                  <a:cubicBezTo>
                    <a:pt x="506" y="593"/>
                    <a:pt x="506" y="593"/>
                    <a:pt x="506" y="593"/>
                  </a:cubicBezTo>
                  <a:cubicBezTo>
                    <a:pt x="506" y="593"/>
                    <a:pt x="506" y="593"/>
                    <a:pt x="506" y="593"/>
                  </a:cubicBezTo>
                  <a:cubicBezTo>
                    <a:pt x="507" y="593"/>
                    <a:pt x="507" y="593"/>
                    <a:pt x="507" y="593"/>
                  </a:cubicBezTo>
                  <a:cubicBezTo>
                    <a:pt x="507" y="593"/>
                    <a:pt x="507" y="593"/>
                    <a:pt x="507" y="593"/>
                  </a:cubicBezTo>
                  <a:cubicBezTo>
                    <a:pt x="508" y="593"/>
                    <a:pt x="508" y="593"/>
                    <a:pt x="508" y="593"/>
                  </a:cubicBezTo>
                  <a:cubicBezTo>
                    <a:pt x="508" y="593"/>
                    <a:pt x="508" y="593"/>
                    <a:pt x="508" y="593"/>
                  </a:cubicBezTo>
                  <a:cubicBezTo>
                    <a:pt x="509" y="593"/>
                    <a:pt x="509" y="593"/>
                    <a:pt x="509" y="593"/>
                  </a:cubicBezTo>
                  <a:cubicBezTo>
                    <a:pt x="509" y="593"/>
                    <a:pt x="509" y="593"/>
                    <a:pt x="509" y="593"/>
                  </a:cubicBezTo>
                  <a:cubicBezTo>
                    <a:pt x="509" y="593"/>
                    <a:pt x="509" y="593"/>
                    <a:pt x="509" y="593"/>
                  </a:cubicBezTo>
                  <a:cubicBezTo>
                    <a:pt x="510" y="593"/>
                    <a:pt x="510" y="593"/>
                    <a:pt x="510" y="593"/>
                  </a:cubicBezTo>
                  <a:cubicBezTo>
                    <a:pt x="510" y="593"/>
                    <a:pt x="510" y="593"/>
                    <a:pt x="510" y="593"/>
                  </a:cubicBezTo>
                  <a:cubicBezTo>
                    <a:pt x="509" y="594"/>
                    <a:pt x="509" y="594"/>
                    <a:pt x="509" y="594"/>
                  </a:cubicBezTo>
                  <a:cubicBezTo>
                    <a:pt x="509" y="594"/>
                    <a:pt x="509" y="594"/>
                    <a:pt x="509" y="594"/>
                  </a:cubicBezTo>
                  <a:cubicBezTo>
                    <a:pt x="509" y="594"/>
                    <a:pt x="509" y="594"/>
                    <a:pt x="509" y="594"/>
                  </a:cubicBezTo>
                  <a:cubicBezTo>
                    <a:pt x="509" y="594"/>
                    <a:pt x="509" y="594"/>
                    <a:pt x="509" y="594"/>
                  </a:cubicBezTo>
                  <a:cubicBezTo>
                    <a:pt x="509" y="594"/>
                    <a:pt x="509" y="594"/>
                    <a:pt x="509" y="594"/>
                  </a:cubicBezTo>
                  <a:cubicBezTo>
                    <a:pt x="509" y="594"/>
                    <a:pt x="509" y="594"/>
                    <a:pt x="509" y="594"/>
                  </a:cubicBezTo>
                  <a:cubicBezTo>
                    <a:pt x="508" y="594"/>
                    <a:pt x="508" y="594"/>
                    <a:pt x="508" y="594"/>
                  </a:cubicBezTo>
                  <a:cubicBezTo>
                    <a:pt x="508" y="594"/>
                    <a:pt x="508" y="594"/>
                    <a:pt x="508" y="594"/>
                  </a:cubicBezTo>
                  <a:cubicBezTo>
                    <a:pt x="508" y="594"/>
                    <a:pt x="508" y="594"/>
                    <a:pt x="508" y="594"/>
                  </a:cubicBezTo>
                  <a:cubicBezTo>
                    <a:pt x="509" y="594"/>
                    <a:pt x="509" y="594"/>
                    <a:pt x="509" y="594"/>
                  </a:cubicBezTo>
                  <a:cubicBezTo>
                    <a:pt x="509" y="595"/>
                    <a:pt x="509" y="595"/>
                    <a:pt x="509" y="595"/>
                  </a:cubicBezTo>
                  <a:cubicBezTo>
                    <a:pt x="510" y="595"/>
                    <a:pt x="510" y="595"/>
                    <a:pt x="510" y="595"/>
                  </a:cubicBezTo>
                  <a:cubicBezTo>
                    <a:pt x="510" y="596"/>
                    <a:pt x="510" y="596"/>
                    <a:pt x="510" y="596"/>
                  </a:cubicBezTo>
                  <a:cubicBezTo>
                    <a:pt x="510" y="597"/>
                    <a:pt x="510" y="597"/>
                    <a:pt x="510" y="597"/>
                  </a:cubicBezTo>
                  <a:cubicBezTo>
                    <a:pt x="511" y="597"/>
                    <a:pt x="511" y="597"/>
                    <a:pt x="511" y="597"/>
                  </a:cubicBezTo>
                  <a:cubicBezTo>
                    <a:pt x="511" y="597"/>
                    <a:pt x="511" y="597"/>
                    <a:pt x="511" y="597"/>
                  </a:cubicBezTo>
                  <a:cubicBezTo>
                    <a:pt x="511" y="597"/>
                    <a:pt x="511" y="597"/>
                    <a:pt x="511" y="597"/>
                  </a:cubicBezTo>
                  <a:cubicBezTo>
                    <a:pt x="511" y="598"/>
                    <a:pt x="511" y="598"/>
                    <a:pt x="511" y="598"/>
                  </a:cubicBezTo>
                  <a:cubicBezTo>
                    <a:pt x="511" y="598"/>
                    <a:pt x="511" y="598"/>
                    <a:pt x="511" y="598"/>
                  </a:cubicBezTo>
                  <a:cubicBezTo>
                    <a:pt x="512" y="598"/>
                    <a:pt x="512" y="598"/>
                    <a:pt x="512" y="598"/>
                  </a:cubicBezTo>
                  <a:cubicBezTo>
                    <a:pt x="512" y="598"/>
                    <a:pt x="512" y="598"/>
                    <a:pt x="512" y="598"/>
                  </a:cubicBezTo>
                  <a:cubicBezTo>
                    <a:pt x="512" y="597"/>
                    <a:pt x="512" y="597"/>
                    <a:pt x="512" y="597"/>
                  </a:cubicBezTo>
                  <a:cubicBezTo>
                    <a:pt x="512" y="597"/>
                    <a:pt x="512" y="597"/>
                    <a:pt x="512" y="597"/>
                  </a:cubicBezTo>
                  <a:cubicBezTo>
                    <a:pt x="512" y="597"/>
                    <a:pt x="512" y="597"/>
                    <a:pt x="512" y="597"/>
                  </a:cubicBezTo>
                  <a:cubicBezTo>
                    <a:pt x="513" y="597"/>
                    <a:pt x="513" y="597"/>
                    <a:pt x="513" y="597"/>
                  </a:cubicBezTo>
                  <a:cubicBezTo>
                    <a:pt x="513" y="598"/>
                    <a:pt x="513" y="598"/>
                    <a:pt x="513" y="598"/>
                  </a:cubicBezTo>
                  <a:cubicBezTo>
                    <a:pt x="514" y="597"/>
                    <a:pt x="514" y="597"/>
                    <a:pt x="514" y="597"/>
                  </a:cubicBezTo>
                  <a:cubicBezTo>
                    <a:pt x="515" y="597"/>
                    <a:pt x="515" y="597"/>
                    <a:pt x="515" y="597"/>
                  </a:cubicBezTo>
                  <a:cubicBezTo>
                    <a:pt x="516" y="597"/>
                    <a:pt x="516" y="597"/>
                    <a:pt x="516" y="597"/>
                  </a:cubicBezTo>
                  <a:cubicBezTo>
                    <a:pt x="517" y="596"/>
                    <a:pt x="517" y="596"/>
                    <a:pt x="517" y="596"/>
                  </a:cubicBezTo>
                  <a:cubicBezTo>
                    <a:pt x="517" y="596"/>
                    <a:pt x="517" y="596"/>
                    <a:pt x="517" y="596"/>
                  </a:cubicBezTo>
                  <a:cubicBezTo>
                    <a:pt x="517" y="595"/>
                    <a:pt x="517" y="595"/>
                    <a:pt x="517" y="595"/>
                  </a:cubicBezTo>
                  <a:cubicBezTo>
                    <a:pt x="516" y="595"/>
                    <a:pt x="516" y="595"/>
                    <a:pt x="516" y="595"/>
                  </a:cubicBezTo>
                  <a:close/>
                  <a:moveTo>
                    <a:pt x="539" y="509"/>
                  </a:moveTo>
                  <a:cubicBezTo>
                    <a:pt x="538" y="509"/>
                    <a:pt x="538" y="509"/>
                    <a:pt x="538" y="509"/>
                  </a:cubicBezTo>
                  <a:cubicBezTo>
                    <a:pt x="538" y="510"/>
                    <a:pt x="538" y="510"/>
                    <a:pt x="538" y="510"/>
                  </a:cubicBezTo>
                  <a:cubicBezTo>
                    <a:pt x="539" y="511"/>
                    <a:pt x="539" y="511"/>
                    <a:pt x="539" y="511"/>
                  </a:cubicBezTo>
                  <a:cubicBezTo>
                    <a:pt x="539" y="511"/>
                    <a:pt x="539" y="511"/>
                    <a:pt x="539" y="511"/>
                  </a:cubicBezTo>
                  <a:cubicBezTo>
                    <a:pt x="540" y="511"/>
                    <a:pt x="540" y="511"/>
                    <a:pt x="540" y="511"/>
                  </a:cubicBezTo>
                  <a:cubicBezTo>
                    <a:pt x="540" y="510"/>
                    <a:pt x="540" y="510"/>
                    <a:pt x="540" y="510"/>
                  </a:cubicBezTo>
                  <a:cubicBezTo>
                    <a:pt x="539" y="509"/>
                    <a:pt x="539" y="509"/>
                    <a:pt x="539" y="509"/>
                  </a:cubicBezTo>
                  <a:close/>
                  <a:moveTo>
                    <a:pt x="531" y="522"/>
                  </a:moveTo>
                  <a:cubicBezTo>
                    <a:pt x="530" y="523"/>
                    <a:pt x="530" y="523"/>
                    <a:pt x="530" y="523"/>
                  </a:cubicBezTo>
                  <a:cubicBezTo>
                    <a:pt x="531" y="524"/>
                    <a:pt x="531" y="524"/>
                    <a:pt x="531" y="524"/>
                  </a:cubicBezTo>
                  <a:cubicBezTo>
                    <a:pt x="531" y="524"/>
                    <a:pt x="531" y="524"/>
                    <a:pt x="531" y="524"/>
                  </a:cubicBezTo>
                  <a:cubicBezTo>
                    <a:pt x="531" y="523"/>
                    <a:pt x="531" y="523"/>
                    <a:pt x="531" y="523"/>
                  </a:cubicBezTo>
                  <a:cubicBezTo>
                    <a:pt x="531" y="522"/>
                    <a:pt x="531" y="522"/>
                    <a:pt x="531" y="522"/>
                  </a:cubicBezTo>
                  <a:cubicBezTo>
                    <a:pt x="531" y="522"/>
                    <a:pt x="531" y="522"/>
                    <a:pt x="531" y="522"/>
                  </a:cubicBezTo>
                  <a:close/>
                  <a:moveTo>
                    <a:pt x="573" y="556"/>
                  </a:moveTo>
                  <a:cubicBezTo>
                    <a:pt x="573" y="555"/>
                    <a:pt x="573" y="555"/>
                    <a:pt x="573" y="555"/>
                  </a:cubicBezTo>
                  <a:cubicBezTo>
                    <a:pt x="573" y="554"/>
                    <a:pt x="573" y="554"/>
                    <a:pt x="573" y="554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71" y="553"/>
                    <a:pt x="571" y="553"/>
                    <a:pt x="571" y="553"/>
                  </a:cubicBezTo>
                  <a:cubicBezTo>
                    <a:pt x="572" y="555"/>
                    <a:pt x="572" y="555"/>
                    <a:pt x="572" y="555"/>
                  </a:cubicBezTo>
                  <a:lnTo>
                    <a:pt x="573" y="556"/>
                  </a:lnTo>
                  <a:close/>
                  <a:moveTo>
                    <a:pt x="575" y="499"/>
                  </a:moveTo>
                  <a:cubicBezTo>
                    <a:pt x="575" y="499"/>
                    <a:pt x="575" y="499"/>
                    <a:pt x="575" y="499"/>
                  </a:cubicBezTo>
                  <a:cubicBezTo>
                    <a:pt x="575" y="499"/>
                    <a:pt x="575" y="499"/>
                    <a:pt x="575" y="499"/>
                  </a:cubicBezTo>
                  <a:cubicBezTo>
                    <a:pt x="574" y="499"/>
                    <a:pt x="574" y="499"/>
                    <a:pt x="574" y="499"/>
                  </a:cubicBezTo>
                  <a:cubicBezTo>
                    <a:pt x="574" y="499"/>
                    <a:pt x="574" y="499"/>
                    <a:pt x="574" y="499"/>
                  </a:cubicBezTo>
                  <a:cubicBezTo>
                    <a:pt x="574" y="499"/>
                    <a:pt x="574" y="499"/>
                    <a:pt x="574" y="499"/>
                  </a:cubicBezTo>
                  <a:cubicBezTo>
                    <a:pt x="574" y="499"/>
                    <a:pt x="574" y="499"/>
                    <a:pt x="574" y="499"/>
                  </a:cubicBezTo>
                  <a:cubicBezTo>
                    <a:pt x="574" y="499"/>
                    <a:pt x="574" y="499"/>
                    <a:pt x="574" y="499"/>
                  </a:cubicBezTo>
                  <a:cubicBezTo>
                    <a:pt x="574" y="499"/>
                    <a:pt x="574" y="499"/>
                    <a:pt x="574" y="499"/>
                  </a:cubicBezTo>
                  <a:cubicBezTo>
                    <a:pt x="574" y="498"/>
                    <a:pt x="574" y="498"/>
                    <a:pt x="574" y="498"/>
                  </a:cubicBezTo>
                  <a:cubicBezTo>
                    <a:pt x="573" y="499"/>
                    <a:pt x="573" y="499"/>
                    <a:pt x="573" y="499"/>
                  </a:cubicBezTo>
                  <a:cubicBezTo>
                    <a:pt x="573" y="499"/>
                    <a:pt x="573" y="499"/>
                    <a:pt x="573" y="499"/>
                  </a:cubicBezTo>
                  <a:cubicBezTo>
                    <a:pt x="573" y="498"/>
                    <a:pt x="573" y="498"/>
                    <a:pt x="573" y="498"/>
                  </a:cubicBezTo>
                  <a:cubicBezTo>
                    <a:pt x="573" y="498"/>
                    <a:pt x="573" y="498"/>
                    <a:pt x="573" y="498"/>
                  </a:cubicBezTo>
                  <a:cubicBezTo>
                    <a:pt x="573" y="498"/>
                    <a:pt x="573" y="498"/>
                    <a:pt x="573" y="498"/>
                  </a:cubicBezTo>
                  <a:cubicBezTo>
                    <a:pt x="573" y="498"/>
                    <a:pt x="573" y="498"/>
                    <a:pt x="573" y="498"/>
                  </a:cubicBezTo>
                  <a:cubicBezTo>
                    <a:pt x="573" y="498"/>
                    <a:pt x="573" y="498"/>
                    <a:pt x="573" y="498"/>
                  </a:cubicBezTo>
                  <a:cubicBezTo>
                    <a:pt x="573" y="498"/>
                    <a:pt x="573" y="498"/>
                    <a:pt x="573" y="498"/>
                  </a:cubicBezTo>
                  <a:cubicBezTo>
                    <a:pt x="573" y="498"/>
                    <a:pt x="573" y="498"/>
                    <a:pt x="573" y="498"/>
                  </a:cubicBezTo>
                  <a:cubicBezTo>
                    <a:pt x="573" y="498"/>
                    <a:pt x="573" y="498"/>
                    <a:pt x="573" y="498"/>
                  </a:cubicBezTo>
                  <a:cubicBezTo>
                    <a:pt x="572" y="498"/>
                    <a:pt x="572" y="498"/>
                    <a:pt x="572" y="498"/>
                  </a:cubicBezTo>
                  <a:cubicBezTo>
                    <a:pt x="572" y="499"/>
                    <a:pt x="572" y="499"/>
                    <a:pt x="572" y="499"/>
                  </a:cubicBezTo>
                  <a:cubicBezTo>
                    <a:pt x="572" y="499"/>
                    <a:pt x="572" y="499"/>
                    <a:pt x="572" y="499"/>
                  </a:cubicBezTo>
                  <a:cubicBezTo>
                    <a:pt x="572" y="499"/>
                    <a:pt x="572" y="499"/>
                    <a:pt x="572" y="499"/>
                  </a:cubicBezTo>
                  <a:cubicBezTo>
                    <a:pt x="572" y="499"/>
                    <a:pt x="572" y="499"/>
                    <a:pt x="572" y="499"/>
                  </a:cubicBezTo>
                  <a:cubicBezTo>
                    <a:pt x="572" y="498"/>
                    <a:pt x="572" y="498"/>
                    <a:pt x="572" y="498"/>
                  </a:cubicBezTo>
                  <a:cubicBezTo>
                    <a:pt x="572" y="498"/>
                    <a:pt x="572" y="498"/>
                    <a:pt x="572" y="498"/>
                  </a:cubicBezTo>
                  <a:cubicBezTo>
                    <a:pt x="572" y="498"/>
                    <a:pt x="572" y="498"/>
                    <a:pt x="572" y="498"/>
                  </a:cubicBezTo>
                  <a:cubicBezTo>
                    <a:pt x="572" y="498"/>
                    <a:pt x="572" y="498"/>
                    <a:pt x="572" y="498"/>
                  </a:cubicBezTo>
                  <a:cubicBezTo>
                    <a:pt x="572" y="499"/>
                    <a:pt x="572" y="499"/>
                    <a:pt x="572" y="499"/>
                  </a:cubicBezTo>
                  <a:cubicBezTo>
                    <a:pt x="572" y="499"/>
                    <a:pt x="572" y="499"/>
                    <a:pt x="572" y="499"/>
                  </a:cubicBezTo>
                  <a:cubicBezTo>
                    <a:pt x="571" y="499"/>
                    <a:pt x="571" y="499"/>
                    <a:pt x="571" y="499"/>
                  </a:cubicBezTo>
                  <a:cubicBezTo>
                    <a:pt x="571" y="499"/>
                    <a:pt x="571" y="499"/>
                    <a:pt x="571" y="499"/>
                  </a:cubicBezTo>
                  <a:cubicBezTo>
                    <a:pt x="571" y="499"/>
                    <a:pt x="571" y="499"/>
                    <a:pt x="571" y="499"/>
                  </a:cubicBezTo>
                  <a:cubicBezTo>
                    <a:pt x="571" y="499"/>
                    <a:pt x="571" y="499"/>
                    <a:pt x="571" y="499"/>
                  </a:cubicBezTo>
                  <a:cubicBezTo>
                    <a:pt x="571" y="500"/>
                    <a:pt x="571" y="500"/>
                    <a:pt x="571" y="500"/>
                  </a:cubicBezTo>
                  <a:cubicBezTo>
                    <a:pt x="572" y="500"/>
                    <a:pt x="572" y="500"/>
                    <a:pt x="572" y="500"/>
                  </a:cubicBezTo>
                  <a:cubicBezTo>
                    <a:pt x="572" y="500"/>
                    <a:pt x="572" y="500"/>
                    <a:pt x="572" y="500"/>
                  </a:cubicBezTo>
                  <a:cubicBezTo>
                    <a:pt x="572" y="500"/>
                    <a:pt x="572" y="500"/>
                    <a:pt x="572" y="500"/>
                  </a:cubicBezTo>
                  <a:cubicBezTo>
                    <a:pt x="572" y="500"/>
                    <a:pt x="572" y="500"/>
                    <a:pt x="572" y="500"/>
                  </a:cubicBezTo>
                  <a:cubicBezTo>
                    <a:pt x="572" y="500"/>
                    <a:pt x="572" y="500"/>
                    <a:pt x="572" y="500"/>
                  </a:cubicBezTo>
                  <a:cubicBezTo>
                    <a:pt x="572" y="500"/>
                    <a:pt x="572" y="500"/>
                    <a:pt x="572" y="500"/>
                  </a:cubicBezTo>
                  <a:cubicBezTo>
                    <a:pt x="572" y="501"/>
                    <a:pt x="572" y="501"/>
                    <a:pt x="572" y="501"/>
                  </a:cubicBezTo>
                  <a:cubicBezTo>
                    <a:pt x="572" y="500"/>
                    <a:pt x="572" y="500"/>
                    <a:pt x="572" y="500"/>
                  </a:cubicBezTo>
                  <a:cubicBezTo>
                    <a:pt x="572" y="500"/>
                    <a:pt x="572" y="500"/>
                    <a:pt x="572" y="500"/>
                  </a:cubicBezTo>
                  <a:cubicBezTo>
                    <a:pt x="573" y="500"/>
                    <a:pt x="573" y="500"/>
                    <a:pt x="573" y="500"/>
                  </a:cubicBezTo>
                  <a:cubicBezTo>
                    <a:pt x="573" y="500"/>
                    <a:pt x="573" y="500"/>
                    <a:pt x="573" y="500"/>
                  </a:cubicBezTo>
                  <a:cubicBezTo>
                    <a:pt x="573" y="501"/>
                    <a:pt x="573" y="501"/>
                    <a:pt x="573" y="501"/>
                  </a:cubicBezTo>
                  <a:cubicBezTo>
                    <a:pt x="573" y="501"/>
                    <a:pt x="573" y="501"/>
                    <a:pt x="573" y="501"/>
                  </a:cubicBezTo>
                  <a:cubicBezTo>
                    <a:pt x="573" y="501"/>
                    <a:pt x="573" y="501"/>
                    <a:pt x="573" y="501"/>
                  </a:cubicBezTo>
                  <a:cubicBezTo>
                    <a:pt x="573" y="500"/>
                    <a:pt x="573" y="500"/>
                    <a:pt x="573" y="500"/>
                  </a:cubicBezTo>
                  <a:cubicBezTo>
                    <a:pt x="573" y="500"/>
                    <a:pt x="573" y="500"/>
                    <a:pt x="573" y="500"/>
                  </a:cubicBezTo>
                  <a:cubicBezTo>
                    <a:pt x="573" y="500"/>
                    <a:pt x="573" y="500"/>
                    <a:pt x="573" y="500"/>
                  </a:cubicBezTo>
                  <a:cubicBezTo>
                    <a:pt x="573" y="500"/>
                    <a:pt x="573" y="500"/>
                    <a:pt x="573" y="500"/>
                  </a:cubicBezTo>
                  <a:cubicBezTo>
                    <a:pt x="573" y="500"/>
                    <a:pt x="573" y="500"/>
                    <a:pt x="573" y="500"/>
                  </a:cubicBezTo>
                  <a:cubicBezTo>
                    <a:pt x="573" y="501"/>
                    <a:pt x="573" y="501"/>
                    <a:pt x="573" y="501"/>
                  </a:cubicBezTo>
                  <a:cubicBezTo>
                    <a:pt x="573" y="501"/>
                    <a:pt x="573" y="501"/>
                    <a:pt x="573" y="501"/>
                  </a:cubicBezTo>
                  <a:cubicBezTo>
                    <a:pt x="573" y="501"/>
                    <a:pt x="573" y="501"/>
                    <a:pt x="573" y="501"/>
                  </a:cubicBezTo>
                  <a:cubicBezTo>
                    <a:pt x="574" y="501"/>
                    <a:pt x="574" y="501"/>
                    <a:pt x="574" y="501"/>
                  </a:cubicBezTo>
                  <a:cubicBezTo>
                    <a:pt x="574" y="501"/>
                    <a:pt x="574" y="501"/>
                    <a:pt x="574" y="501"/>
                  </a:cubicBezTo>
                  <a:cubicBezTo>
                    <a:pt x="574" y="500"/>
                    <a:pt x="574" y="500"/>
                    <a:pt x="574" y="500"/>
                  </a:cubicBezTo>
                  <a:cubicBezTo>
                    <a:pt x="574" y="500"/>
                    <a:pt x="574" y="500"/>
                    <a:pt x="574" y="500"/>
                  </a:cubicBezTo>
                  <a:cubicBezTo>
                    <a:pt x="574" y="500"/>
                    <a:pt x="574" y="500"/>
                    <a:pt x="574" y="500"/>
                  </a:cubicBezTo>
                  <a:cubicBezTo>
                    <a:pt x="574" y="501"/>
                    <a:pt x="574" y="501"/>
                    <a:pt x="574" y="501"/>
                  </a:cubicBezTo>
                  <a:cubicBezTo>
                    <a:pt x="574" y="501"/>
                    <a:pt x="574" y="501"/>
                    <a:pt x="574" y="501"/>
                  </a:cubicBezTo>
                  <a:cubicBezTo>
                    <a:pt x="574" y="501"/>
                    <a:pt x="574" y="501"/>
                    <a:pt x="574" y="501"/>
                  </a:cubicBezTo>
                  <a:cubicBezTo>
                    <a:pt x="575" y="501"/>
                    <a:pt x="575" y="501"/>
                    <a:pt x="575" y="501"/>
                  </a:cubicBezTo>
                  <a:cubicBezTo>
                    <a:pt x="575" y="501"/>
                    <a:pt x="575" y="501"/>
                    <a:pt x="575" y="501"/>
                  </a:cubicBezTo>
                  <a:cubicBezTo>
                    <a:pt x="575" y="501"/>
                    <a:pt x="575" y="501"/>
                    <a:pt x="575" y="501"/>
                  </a:cubicBezTo>
                  <a:cubicBezTo>
                    <a:pt x="575" y="501"/>
                    <a:pt x="575" y="501"/>
                    <a:pt x="575" y="501"/>
                  </a:cubicBezTo>
                  <a:cubicBezTo>
                    <a:pt x="575" y="500"/>
                    <a:pt x="575" y="500"/>
                    <a:pt x="575" y="500"/>
                  </a:cubicBezTo>
                  <a:cubicBezTo>
                    <a:pt x="575" y="500"/>
                    <a:pt x="575" y="500"/>
                    <a:pt x="575" y="500"/>
                  </a:cubicBezTo>
                  <a:cubicBezTo>
                    <a:pt x="574" y="500"/>
                    <a:pt x="574" y="500"/>
                    <a:pt x="574" y="500"/>
                  </a:cubicBezTo>
                  <a:cubicBezTo>
                    <a:pt x="575" y="500"/>
                    <a:pt x="575" y="500"/>
                    <a:pt x="575" y="500"/>
                  </a:cubicBezTo>
                  <a:cubicBezTo>
                    <a:pt x="575" y="500"/>
                    <a:pt x="575" y="500"/>
                    <a:pt x="575" y="500"/>
                  </a:cubicBezTo>
                  <a:cubicBezTo>
                    <a:pt x="575" y="500"/>
                    <a:pt x="575" y="500"/>
                    <a:pt x="575" y="500"/>
                  </a:cubicBezTo>
                  <a:lnTo>
                    <a:pt x="575" y="499"/>
                  </a:lnTo>
                  <a:close/>
                  <a:moveTo>
                    <a:pt x="557" y="540"/>
                  </a:moveTo>
                  <a:cubicBezTo>
                    <a:pt x="557" y="541"/>
                    <a:pt x="557" y="541"/>
                    <a:pt x="557" y="541"/>
                  </a:cubicBezTo>
                  <a:cubicBezTo>
                    <a:pt x="557" y="541"/>
                    <a:pt x="557" y="541"/>
                    <a:pt x="557" y="541"/>
                  </a:cubicBezTo>
                  <a:cubicBezTo>
                    <a:pt x="558" y="542"/>
                    <a:pt x="558" y="542"/>
                    <a:pt x="558" y="542"/>
                  </a:cubicBezTo>
                  <a:cubicBezTo>
                    <a:pt x="559" y="543"/>
                    <a:pt x="559" y="543"/>
                    <a:pt x="559" y="543"/>
                  </a:cubicBezTo>
                  <a:cubicBezTo>
                    <a:pt x="559" y="542"/>
                    <a:pt x="559" y="542"/>
                    <a:pt x="559" y="542"/>
                  </a:cubicBezTo>
                  <a:cubicBezTo>
                    <a:pt x="560" y="542"/>
                    <a:pt x="560" y="542"/>
                    <a:pt x="560" y="542"/>
                  </a:cubicBezTo>
                  <a:cubicBezTo>
                    <a:pt x="559" y="542"/>
                    <a:pt x="559" y="542"/>
                    <a:pt x="559" y="542"/>
                  </a:cubicBezTo>
                  <a:cubicBezTo>
                    <a:pt x="559" y="541"/>
                    <a:pt x="559" y="541"/>
                    <a:pt x="559" y="541"/>
                  </a:cubicBezTo>
                  <a:cubicBezTo>
                    <a:pt x="559" y="541"/>
                    <a:pt x="559" y="541"/>
                    <a:pt x="559" y="541"/>
                  </a:cubicBezTo>
                  <a:cubicBezTo>
                    <a:pt x="558" y="541"/>
                    <a:pt x="558" y="541"/>
                    <a:pt x="558" y="541"/>
                  </a:cubicBezTo>
                  <a:cubicBezTo>
                    <a:pt x="558" y="540"/>
                    <a:pt x="558" y="540"/>
                    <a:pt x="558" y="540"/>
                  </a:cubicBezTo>
                  <a:lnTo>
                    <a:pt x="557" y="540"/>
                  </a:lnTo>
                  <a:close/>
                  <a:moveTo>
                    <a:pt x="552" y="535"/>
                  </a:moveTo>
                  <a:cubicBezTo>
                    <a:pt x="552" y="534"/>
                    <a:pt x="552" y="534"/>
                    <a:pt x="552" y="534"/>
                  </a:cubicBezTo>
                  <a:cubicBezTo>
                    <a:pt x="553" y="534"/>
                    <a:pt x="553" y="534"/>
                    <a:pt x="553" y="534"/>
                  </a:cubicBezTo>
                  <a:cubicBezTo>
                    <a:pt x="553" y="534"/>
                    <a:pt x="553" y="534"/>
                    <a:pt x="553" y="534"/>
                  </a:cubicBezTo>
                  <a:cubicBezTo>
                    <a:pt x="553" y="534"/>
                    <a:pt x="553" y="534"/>
                    <a:pt x="553" y="534"/>
                  </a:cubicBezTo>
                  <a:cubicBezTo>
                    <a:pt x="553" y="534"/>
                    <a:pt x="553" y="534"/>
                    <a:pt x="553" y="534"/>
                  </a:cubicBezTo>
                  <a:cubicBezTo>
                    <a:pt x="553" y="533"/>
                    <a:pt x="553" y="533"/>
                    <a:pt x="553" y="533"/>
                  </a:cubicBezTo>
                  <a:cubicBezTo>
                    <a:pt x="553" y="533"/>
                    <a:pt x="553" y="533"/>
                    <a:pt x="553" y="533"/>
                  </a:cubicBezTo>
                  <a:cubicBezTo>
                    <a:pt x="553" y="533"/>
                    <a:pt x="553" y="533"/>
                    <a:pt x="553" y="533"/>
                  </a:cubicBezTo>
                  <a:cubicBezTo>
                    <a:pt x="553" y="533"/>
                    <a:pt x="553" y="533"/>
                    <a:pt x="553" y="533"/>
                  </a:cubicBezTo>
                  <a:cubicBezTo>
                    <a:pt x="553" y="533"/>
                    <a:pt x="553" y="533"/>
                    <a:pt x="553" y="533"/>
                  </a:cubicBezTo>
                  <a:cubicBezTo>
                    <a:pt x="553" y="533"/>
                    <a:pt x="553" y="533"/>
                    <a:pt x="553" y="533"/>
                  </a:cubicBezTo>
                  <a:cubicBezTo>
                    <a:pt x="553" y="533"/>
                    <a:pt x="553" y="533"/>
                    <a:pt x="553" y="533"/>
                  </a:cubicBezTo>
                  <a:cubicBezTo>
                    <a:pt x="552" y="533"/>
                    <a:pt x="552" y="533"/>
                    <a:pt x="552" y="533"/>
                  </a:cubicBezTo>
                  <a:cubicBezTo>
                    <a:pt x="552" y="533"/>
                    <a:pt x="552" y="533"/>
                    <a:pt x="552" y="533"/>
                  </a:cubicBezTo>
                  <a:cubicBezTo>
                    <a:pt x="552" y="533"/>
                    <a:pt x="552" y="533"/>
                    <a:pt x="552" y="533"/>
                  </a:cubicBezTo>
                  <a:cubicBezTo>
                    <a:pt x="552" y="532"/>
                    <a:pt x="552" y="532"/>
                    <a:pt x="552" y="532"/>
                  </a:cubicBezTo>
                  <a:cubicBezTo>
                    <a:pt x="552" y="532"/>
                    <a:pt x="552" y="532"/>
                    <a:pt x="552" y="532"/>
                  </a:cubicBezTo>
                  <a:cubicBezTo>
                    <a:pt x="552" y="532"/>
                    <a:pt x="552" y="532"/>
                    <a:pt x="552" y="532"/>
                  </a:cubicBezTo>
                  <a:cubicBezTo>
                    <a:pt x="552" y="532"/>
                    <a:pt x="552" y="532"/>
                    <a:pt x="552" y="532"/>
                  </a:cubicBezTo>
                  <a:cubicBezTo>
                    <a:pt x="552" y="532"/>
                    <a:pt x="552" y="532"/>
                    <a:pt x="552" y="532"/>
                  </a:cubicBezTo>
                  <a:cubicBezTo>
                    <a:pt x="552" y="531"/>
                    <a:pt x="552" y="531"/>
                    <a:pt x="552" y="531"/>
                  </a:cubicBezTo>
                  <a:cubicBezTo>
                    <a:pt x="551" y="531"/>
                    <a:pt x="551" y="531"/>
                    <a:pt x="551" y="531"/>
                  </a:cubicBezTo>
                  <a:cubicBezTo>
                    <a:pt x="551" y="532"/>
                    <a:pt x="551" y="532"/>
                    <a:pt x="551" y="532"/>
                  </a:cubicBezTo>
                  <a:cubicBezTo>
                    <a:pt x="551" y="532"/>
                    <a:pt x="551" y="532"/>
                    <a:pt x="551" y="532"/>
                  </a:cubicBezTo>
                  <a:cubicBezTo>
                    <a:pt x="551" y="533"/>
                    <a:pt x="551" y="533"/>
                    <a:pt x="551" y="533"/>
                  </a:cubicBezTo>
                  <a:cubicBezTo>
                    <a:pt x="551" y="534"/>
                    <a:pt x="551" y="534"/>
                    <a:pt x="551" y="534"/>
                  </a:cubicBezTo>
                  <a:cubicBezTo>
                    <a:pt x="551" y="534"/>
                    <a:pt x="551" y="534"/>
                    <a:pt x="551" y="534"/>
                  </a:cubicBezTo>
                  <a:cubicBezTo>
                    <a:pt x="551" y="532"/>
                    <a:pt x="551" y="532"/>
                    <a:pt x="551" y="532"/>
                  </a:cubicBezTo>
                  <a:cubicBezTo>
                    <a:pt x="551" y="532"/>
                    <a:pt x="551" y="532"/>
                    <a:pt x="551" y="532"/>
                  </a:cubicBezTo>
                  <a:cubicBezTo>
                    <a:pt x="551" y="532"/>
                    <a:pt x="551" y="532"/>
                    <a:pt x="551" y="532"/>
                  </a:cubicBezTo>
                  <a:cubicBezTo>
                    <a:pt x="550" y="532"/>
                    <a:pt x="550" y="532"/>
                    <a:pt x="550" y="532"/>
                  </a:cubicBezTo>
                  <a:cubicBezTo>
                    <a:pt x="550" y="532"/>
                    <a:pt x="550" y="532"/>
                    <a:pt x="550" y="532"/>
                  </a:cubicBezTo>
                  <a:cubicBezTo>
                    <a:pt x="550" y="533"/>
                    <a:pt x="550" y="533"/>
                    <a:pt x="550" y="533"/>
                  </a:cubicBezTo>
                  <a:cubicBezTo>
                    <a:pt x="550" y="533"/>
                    <a:pt x="550" y="533"/>
                    <a:pt x="550" y="533"/>
                  </a:cubicBezTo>
                  <a:cubicBezTo>
                    <a:pt x="550" y="534"/>
                    <a:pt x="550" y="534"/>
                    <a:pt x="550" y="534"/>
                  </a:cubicBezTo>
                  <a:cubicBezTo>
                    <a:pt x="550" y="535"/>
                    <a:pt x="550" y="535"/>
                    <a:pt x="550" y="535"/>
                  </a:cubicBezTo>
                  <a:cubicBezTo>
                    <a:pt x="549" y="535"/>
                    <a:pt x="549" y="535"/>
                    <a:pt x="549" y="535"/>
                  </a:cubicBezTo>
                  <a:cubicBezTo>
                    <a:pt x="549" y="536"/>
                    <a:pt x="549" y="536"/>
                    <a:pt x="549" y="536"/>
                  </a:cubicBezTo>
                  <a:cubicBezTo>
                    <a:pt x="549" y="537"/>
                    <a:pt x="549" y="537"/>
                    <a:pt x="549" y="537"/>
                  </a:cubicBezTo>
                  <a:cubicBezTo>
                    <a:pt x="549" y="538"/>
                    <a:pt x="549" y="538"/>
                    <a:pt x="549" y="538"/>
                  </a:cubicBezTo>
                  <a:cubicBezTo>
                    <a:pt x="550" y="538"/>
                    <a:pt x="550" y="538"/>
                    <a:pt x="550" y="538"/>
                  </a:cubicBezTo>
                  <a:cubicBezTo>
                    <a:pt x="551" y="537"/>
                    <a:pt x="551" y="537"/>
                    <a:pt x="551" y="537"/>
                  </a:cubicBezTo>
                  <a:cubicBezTo>
                    <a:pt x="551" y="537"/>
                    <a:pt x="551" y="537"/>
                    <a:pt x="551" y="537"/>
                  </a:cubicBezTo>
                  <a:cubicBezTo>
                    <a:pt x="551" y="537"/>
                    <a:pt x="551" y="537"/>
                    <a:pt x="551" y="537"/>
                  </a:cubicBezTo>
                  <a:cubicBezTo>
                    <a:pt x="552" y="536"/>
                    <a:pt x="552" y="536"/>
                    <a:pt x="552" y="536"/>
                  </a:cubicBezTo>
                  <a:cubicBezTo>
                    <a:pt x="551" y="537"/>
                    <a:pt x="551" y="537"/>
                    <a:pt x="551" y="537"/>
                  </a:cubicBezTo>
                  <a:cubicBezTo>
                    <a:pt x="551" y="537"/>
                    <a:pt x="551" y="537"/>
                    <a:pt x="551" y="537"/>
                  </a:cubicBezTo>
                  <a:cubicBezTo>
                    <a:pt x="551" y="536"/>
                    <a:pt x="551" y="536"/>
                    <a:pt x="551" y="536"/>
                  </a:cubicBezTo>
                  <a:cubicBezTo>
                    <a:pt x="552" y="536"/>
                    <a:pt x="552" y="536"/>
                    <a:pt x="552" y="536"/>
                  </a:cubicBezTo>
                  <a:cubicBezTo>
                    <a:pt x="552" y="536"/>
                    <a:pt x="552" y="536"/>
                    <a:pt x="552" y="536"/>
                  </a:cubicBezTo>
                  <a:cubicBezTo>
                    <a:pt x="552" y="535"/>
                    <a:pt x="552" y="535"/>
                    <a:pt x="552" y="535"/>
                  </a:cubicBezTo>
                  <a:cubicBezTo>
                    <a:pt x="552" y="535"/>
                    <a:pt x="552" y="535"/>
                    <a:pt x="552" y="535"/>
                  </a:cubicBezTo>
                  <a:cubicBezTo>
                    <a:pt x="552" y="535"/>
                    <a:pt x="552" y="535"/>
                    <a:pt x="552" y="535"/>
                  </a:cubicBezTo>
                  <a:cubicBezTo>
                    <a:pt x="551" y="535"/>
                    <a:pt x="551" y="535"/>
                    <a:pt x="551" y="535"/>
                  </a:cubicBezTo>
                  <a:cubicBezTo>
                    <a:pt x="552" y="535"/>
                    <a:pt x="552" y="535"/>
                    <a:pt x="552" y="535"/>
                  </a:cubicBezTo>
                  <a:close/>
                  <a:moveTo>
                    <a:pt x="574" y="583"/>
                  </a:moveTo>
                  <a:cubicBezTo>
                    <a:pt x="575" y="583"/>
                    <a:pt x="575" y="583"/>
                    <a:pt x="575" y="583"/>
                  </a:cubicBezTo>
                  <a:cubicBezTo>
                    <a:pt x="576" y="583"/>
                    <a:pt x="576" y="583"/>
                    <a:pt x="576" y="583"/>
                  </a:cubicBezTo>
                  <a:cubicBezTo>
                    <a:pt x="576" y="583"/>
                    <a:pt x="576" y="583"/>
                    <a:pt x="576" y="583"/>
                  </a:cubicBezTo>
                  <a:cubicBezTo>
                    <a:pt x="576" y="583"/>
                    <a:pt x="576" y="583"/>
                    <a:pt x="576" y="583"/>
                  </a:cubicBezTo>
                  <a:cubicBezTo>
                    <a:pt x="576" y="583"/>
                    <a:pt x="576" y="583"/>
                    <a:pt x="576" y="583"/>
                  </a:cubicBezTo>
                  <a:cubicBezTo>
                    <a:pt x="576" y="583"/>
                    <a:pt x="576" y="583"/>
                    <a:pt x="576" y="583"/>
                  </a:cubicBezTo>
                  <a:cubicBezTo>
                    <a:pt x="576" y="582"/>
                    <a:pt x="576" y="582"/>
                    <a:pt x="576" y="582"/>
                  </a:cubicBezTo>
                  <a:cubicBezTo>
                    <a:pt x="576" y="582"/>
                    <a:pt x="576" y="582"/>
                    <a:pt x="576" y="582"/>
                  </a:cubicBezTo>
                  <a:cubicBezTo>
                    <a:pt x="577" y="582"/>
                    <a:pt x="577" y="582"/>
                    <a:pt x="577" y="582"/>
                  </a:cubicBezTo>
                  <a:cubicBezTo>
                    <a:pt x="577" y="582"/>
                    <a:pt x="577" y="582"/>
                    <a:pt x="577" y="582"/>
                  </a:cubicBezTo>
                  <a:cubicBezTo>
                    <a:pt x="577" y="581"/>
                    <a:pt x="577" y="581"/>
                    <a:pt x="577" y="581"/>
                  </a:cubicBezTo>
                  <a:cubicBezTo>
                    <a:pt x="577" y="581"/>
                    <a:pt x="577" y="581"/>
                    <a:pt x="577" y="581"/>
                  </a:cubicBezTo>
                  <a:cubicBezTo>
                    <a:pt x="577" y="581"/>
                    <a:pt x="577" y="581"/>
                    <a:pt x="577" y="581"/>
                  </a:cubicBezTo>
                  <a:cubicBezTo>
                    <a:pt x="577" y="581"/>
                    <a:pt x="577" y="581"/>
                    <a:pt x="577" y="581"/>
                  </a:cubicBezTo>
                  <a:cubicBezTo>
                    <a:pt x="577" y="580"/>
                    <a:pt x="577" y="580"/>
                    <a:pt x="577" y="580"/>
                  </a:cubicBezTo>
                  <a:cubicBezTo>
                    <a:pt x="577" y="580"/>
                    <a:pt x="577" y="580"/>
                    <a:pt x="577" y="580"/>
                  </a:cubicBezTo>
                  <a:cubicBezTo>
                    <a:pt x="577" y="581"/>
                    <a:pt x="577" y="581"/>
                    <a:pt x="577" y="581"/>
                  </a:cubicBezTo>
                  <a:cubicBezTo>
                    <a:pt x="577" y="581"/>
                    <a:pt x="577" y="581"/>
                    <a:pt x="577" y="581"/>
                  </a:cubicBezTo>
                  <a:cubicBezTo>
                    <a:pt x="577" y="580"/>
                    <a:pt x="577" y="580"/>
                    <a:pt x="577" y="580"/>
                  </a:cubicBezTo>
                  <a:cubicBezTo>
                    <a:pt x="578" y="580"/>
                    <a:pt x="578" y="580"/>
                    <a:pt x="578" y="580"/>
                  </a:cubicBezTo>
                  <a:cubicBezTo>
                    <a:pt x="577" y="580"/>
                    <a:pt x="577" y="580"/>
                    <a:pt x="577" y="580"/>
                  </a:cubicBezTo>
                  <a:cubicBezTo>
                    <a:pt x="577" y="580"/>
                    <a:pt x="577" y="580"/>
                    <a:pt x="577" y="580"/>
                  </a:cubicBezTo>
                  <a:cubicBezTo>
                    <a:pt x="577" y="580"/>
                    <a:pt x="577" y="580"/>
                    <a:pt x="577" y="580"/>
                  </a:cubicBezTo>
                  <a:cubicBezTo>
                    <a:pt x="577" y="580"/>
                    <a:pt x="577" y="580"/>
                    <a:pt x="577" y="580"/>
                  </a:cubicBezTo>
                  <a:cubicBezTo>
                    <a:pt x="578" y="579"/>
                    <a:pt x="578" y="579"/>
                    <a:pt x="578" y="579"/>
                  </a:cubicBezTo>
                  <a:cubicBezTo>
                    <a:pt x="578" y="579"/>
                    <a:pt x="578" y="579"/>
                    <a:pt x="578" y="579"/>
                  </a:cubicBezTo>
                  <a:cubicBezTo>
                    <a:pt x="578" y="579"/>
                    <a:pt x="578" y="579"/>
                    <a:pt x="578" y="579"/>
                  </a:cubicBezTo>
                  <a:cubicBezTo>
                    <a:pt x="577" y="579"/>
                    <a:pt x="577" y="579"/>
                    <a:pt x="577" y="579"/>
                  </a:cubicBezTo>
                  <a:cubicBezTo>
                    <a:pt x="577" y="579"/>
                    <a:pt x="577" y="579"/>
                    <a:pt x="577" y="579"/>
                  </a:cubicBezTo>
                  <a:cubicBezTo>
                    <a:pt x="577" y="578"/>
                    <a:pt x="577" y="578"/>
                    <a:pt x="577" y="578"/>
                  </a:cubicBezTo>
                  <a:cubicBezTo>
                    <a:pt x="577" y="578"/>
                    <a:pt x="577" y="578"/>
                    <a:pt x="577" y="578"/>
                  </a:cubicBezTo>
                  <a:cubicBezTo>
                    <a:pt x="576" y="579"/>
                    <a:pt x="576" y="579"/>
                    <a:pt x="576" y="579"/>
                  </a:cubicBezTo>
                  <a:cubicBezTo>
                    <a:pt x="576" y="578"/>
                    <a:pt x="576" y="578"/>
                    <a:pt x="576" y="578"/>
                  </a:cubicBezTo>
                  <a:cubicBezTo>
                    <a:pt x="576" y="578"/>
                    <a:pt x="576" y="578"/>
                    <a:pt x="576" y="578"/>
                  </a:cubicBezTo>
                  <a:cubicBezTo>
                    <a:pt x="575" y="578"/>
                    <a:pt x="575" y="578"/>
                    <a:pt x="575" y="578"/>
                  </a:cubicBezTo>
                  <a:cubicBezTo>
                    <a:pt x="575" y="579"/>
                    <a:pt x="575" y="579"/>
                    <a:pt x="575" y="579"/>
                  </a:cubicBezTo>
                  <a:cubicBezTo>
                    <a:pt x="574" y="579"/>
                    <a:pt x="574" y="579"/>
                    <a:pt x="574" y="579"/>
                  </a:cubicBezTo>
                  <a:cubicBezTo>
                    <a:pt x="574" y="579"/>
                    <a:pt x="574" y="579"/>
                    <a:pt x="574" y="579"/>
                  </a:cubicBezTo>
                  <a:cubicBezTo>
                    <a:pt x="574" y="579"/>
                    <a:pt x="574" y="579"/>
                    <a:pt x="574" y="579"/>
                  </a:cubicBezTo>
                  <a:cubicBezTo>
                    <a:pt x="574" y="579"/>
                    <a:pt x="574" y="579"/>
                    <a:pt x="574" y="579"/>
                  </a:cubicBezTo>
                  <a:cubicBezTo>
                    <a:pt x="574" y="579"/>
                    <a:pt x="574" y="579"/>
                    <a:pt x="574" y="579"/>
                  </a:cubicBezTo>
                  <a:cubicBezTo>
                    <a:pt x="574" y="579"/>
                    <a:pt x="574" y="579"/>
                    <a:pt x="574" y="579"/>
                  </a:cubicBezTo>
                  <a:cubicBezTo>
                    <a:pt x="573" y="579"/>
                    <a:pt x="573" y="579"/>
                    <a:pt x="573" y="579"/>
                  </a:cubicBezTo>
                  <a:cubicBezTo>
                    <a:pt x="573" y="579"/>
                    <a:pt x="573" y="579"/>
                    <a:pt x="573" y="579"/>
                  </a:cubicBezTo>
                  <a:cubicBezTo>
                    <a:pt x="572" y="579"/>
                    <a:pt x="572" y="579"/>
                    <a:pt x="572" y="579"/>
                  </a:cubicBezTo>
                  <a:cubicBezTo>
                    <a:pt x="572" y="580"/>
                    <a:pt x="572" y="580"/>
                    <a:pt x="572" y="580"/>
                  </a:cubicBezTo>
                  <a:cubicBezTo>
                    <a:pt x="573" y="580"/>
                    <a:pt x="573" y="580"/>
                    <a:pt x="573" y="580"/>
                  </a:cubicBezTo>
                  <a:cubicBezTo>
                    <a:pt x="573" y="580"/>
                    <a:pt x="573" y="580"/>
                    <a:pt x="573" y="580"/>
                  </a:cubicBezTo>
                  <a:cubicBezTo>
                    <a:pt x="573" y="581"/>
                    <a:pt x="573" y="581"/>
                    <a:pt x="573" y="581"/>
                  </a:cubicBezTo>
                  <a:cubicBezTo>
                    <a:pt x="572" y="581"/>
                    <a:pt x="572" y="581"/>
                    <a:pt x="572" y="581"/>
                  </a:cubicBezTo>
                  <a:cubicBezTo>
                    <a:pt x="572" y="581"/>
                    <a:pt x="572" y="581"/>
                    <a:pt x="572" y="581"/>
                  </a:cubicBezTo>
                  <a:cubicBezTo>
                    <a:pt x="572" y="582"/>
                    <a:pt x="572" y="582"/>
                    <a:pt x="572" y="582"/>
                  </a:cubicBezTo>
                  <a:cubicBezTo>
                    <a:pt x="572" y="582"/>
                    <a:pt x="572" y="582"/>
                    <a:pt x="572" y="582"/>
                  </a:cubicBezTo>
                  <a:cubicBezTo>
                    <a:pt x="572" y="582"/>
                    <a:pt x="572" y="582"/>
                    <a:pt x="572" y="582"/>
                  </a:cubicBezTo>
                  <a:cubicBezTo>
                    <a:pt x="572" y="582"/>
                    <a:pt x="572" y="582"/>
                    <a:pt x="572" y="582"/>
                  </a:cubicBezTo>
                  <a:cubicBezTo>
                    <a:pt x="573" y="583"/>
                    <a:pt x="573" y="583"/>
                    <a:pt x="573" y="583"/>
                  </a:cubicBezTo>
                  <a:lnTo>
                    <a:pt x="574" y="583"/>
                  </a:lnTo>
                  <a:close/>
                  <a:moveTo>
                    <a:pt x="582" y="602"/>
                  </a:moveTo>
                  <a:cubicBezTo>
                    <a:pt x="582" y="602"/>
                    <a:pt x="582" y="602"/>
                    <a:pt x="582" y="602"/>
                  </a:cubicBezTo>
                  <a:cubicBezTo>
                    <a:pt x="582" y="602"/>
                    <a:pt x="582" y="602"/>
                    <a:pt x="582" y="602"/>
                  </a:cubicBezTo>
                  <a:cubicBezTo>
                    <a:pt x="582" y="602"/>
                    <a:pt x="582" y="602"/>
                    <a:pt x="582" y="602"/>
                  </a:cubicBezTo>
                  <a:cubicBezTo>
                    <a:pt x="581" y="602"/>
                    <a:pt x="581" y="602"/>
                    <a:pt x="581" y="602"/>
                  </a:cubicBezTo>
                  <a:cubicBezTo>
                    <a:pt x="582" y="601"/>
                    <a:pt x="582" y="601"/>
                    <a:pt x="582" y="601"/>
                  </a:cubicBezTo>
                  <a:cubicBezTo>
                    <a:pt x="581" y="601"/>
                    <a:pt x="581" y="601"/>
                    <a:pt x="581" y="601"/>
                  </a:cubicBezTo>
                  <a:cubicBezTo>
                    <a:pt x="581" y="601"/>
                    <a:pt x="581" y="601"/>
                    <a:pt x="581" y="601"/>
                  </a:cubicBezTo>
                  <a:cubicBezTo>
                    <a:pt x="581" y="601"/>
                    <a:pt x="581" y="601"/>
                    <a:pt x="581" y="601"/>
                  </a:cubicBezTo>
                  <a:cubicBezTo>
                    <a:pt x="581" y="601"/>
                    <a:pt x="581" y="601"/>
                    <a:pt x="581" y="601"/>
                  </a:cubicBezTo>
                  <a:cubicBezTo>
                    <a:pt x="581" y="601"/>
                    <a:pt x="581" y="601"/>
                    <a:pt x="581" y="601"/>
                  </a:cubicBezTo>
                  <a:cubicBezTo>
                    <a:pt x="581" y="601"/>
                    <a:pt x="581" y="601"/>
                    <a:pt x="581" y="601"/>
                  </a:cubicBezTo>
                  <a:cubicBezTo>
                    <a:pt x="581" y="601"/>
                    <a:pt x="581" y="601"/>
                    <a:pt x="581" y="601"/>
                  </a:cubicBezTo>
                  <a:cubicBezTo>
                    <a:pt x="581" y="601"/>
                    <a:pt x="581" y="601"/>
                    <a:pt x="581" y="601"/>
                  </a:cubicBezTo>
                  <a:cubicBezTo>
                    <a:pt x="581" y="600"/>
                    <a:pt x="581" y="600"/>
                    <a:pt x="581" y="600"/>
                  </a:cubicBezTo>
                  <a:cubicBezTo>
                    <a:pt x="581" y="600"/>
                    <a:pt x="581" y="600"/>
                    <a:pt x="581" y="600"/>
                  </a:cubicBezTo>
                  <a:cubicBezTo>
                    <a:pt x="581" y="600"/>
                    <a:pt x="581" y="600"/>
                    <a:pt x="581" y="600"/>
                  </a:cubicBezTo>
                  <a:cubicBezTo>
                    <a:pt x="581" y="600"/>
                    <a:pt x="581" y="600"/>
                    <a:pt x="581" y="600"/>
                  </a:cubicBezTo>
                  <a:cubicBezTo>
                    <a:pt x="581" y="600"/>
                    <a:pt x="581" y="600"/>
                    <a:pt x="581" y="600"/>
                  </a:cubicBezTo>
                  <a:cubicBezTo>
                    <a:pt x="581" y="600"/>
                    <a:pt x="581" y="600"/>
                    <a:pt x="581" y="600"/>
                  </a:cubicBezTo>
                  <a:cubicBezTo>
                    <a:pt x="581" y="600"/>
                    <a:pt x="581" y="600"/>
                    <a:pt x="581" y="600"/>
                  </a:cubicBezTo>
                  <a:cubicBezTo>
                    <a:pt x="580" y="600"/>
                    <a:pt x="580" y="600"/>
                    <a:pt x="580" y="600"/>
                  </a:cubicBezTo>
                  <a:cubicBezTo>
                    <a:pt x="580" y="600"/>
                    <a:pt x="580" y="600"/>
                    <a:pt x="580" y="600"/>
                  </a:cubicBezTo>
                  <a:cubicBezTo>
                    <a:pt x="580" y="599"/>
                    <a:pt x="580" y="599"/>
                    <a:pt x="580" y="599"/>
                  </a:cubicBezTo>
                  <a:cubicBezTo>
                    <a:pt x="580" y="599"/>
                    <a:pt x="580" y="599"/>
                    <a:pt x="580" y="599"/>
                  </a:cubicBezTo>
                  <a:cubicBezTo>
                    <a:pt x="580" y="599"/>
                    <a:pt x="580" y="599"/>
                    <a:pt x="580" y="599"/>
                  </a:cubicBezTo>
                  <a:cubicBezTo>
                    <a:pt x="580" y="600"/>
                    <a:pt x="580" y="600"/>
                    <a:pt x="580" y="600"/>
                  </a:cubicBezTo>
                  <a:cubicBezTo>
                    <a:pt x="580" y="600"/>
                    <a:pt x="580" y="600"/>
                    <a:pt x="580" y="600"/>
                  </a:cubicBezTo>
                  <a:cubicBezTo>
                    <a:pt x="580" y="600"/>
                    <a:pt x="580" y="600"/>
                    <a:pt x="580" y="600"/>
                  </a:cubicBezTo>
                  <a:cubicBezTo>
                    <a:pt x="580" y="599"/>
                    <a:pt x="580" y="599"/>
                    <a:pt x="580" y="599"/>
                  </a:cubicBezTo>
                  <a:cubicBezTo>
                    <a:pt x="580" y="599"/>
                    <a:pt x="580" y="599"/>
                    <a:pt x="580" y="599"/>
                  </a:cubicBezTo>
                  <a:cubicBezTo>
                    <a:pt x="580" y="599"/>
                    <a:pt x="580" y="599"/>
                    <a:pt x="580" y="599"/>
                  </a:cubicBezTo>
                  <a:cubicBezTo>
                    <a:pt x="577" y="599"/>
                    <a:pt x="577" y="599"/>
                    <a:pt x="577" y="599"/>
                  </a:cubicBezTo>
                  <a:cubicBezTo>
                    <a:pt x="577" y="599"/>
                    <a:pt x="577" y="599"/>
                    <a:pt x="577" y="599"/>
                  </a:cubicBezTo>
                  <a:cubicBezTo>
                    <a:pt x="576" y="599"/>
                    <a:pt x="576" y="599"/>
                    <a:pt x="576" y="599"/>
                  </a:cubicBezTo>
                  <a:cubicBezTo>
                    <a:pt x="573" y="601"/>
                    <a:pt x="573" y="601"/>
                    <a:pt x="573" y="601"/>
                  </a:cubicBezTo>
                  <a:cubicBezTo>
                    <a:pt x="573" y="601"/>
                    <a:pt x="573" y="601"/>
                    <a:pt x="573" y="601"/>
                  </a:cubicBezTo>
                  <a:cubicBezTo>
                    <a:pt x="572" y="602"/>
                    <a:pt x="572" y="602"/>
                    <a:pt x="572" y="602"/>
                  </a:cubicBezTo>
                  <a:cubicBezTo>
                    <a:pt x="572" y="602"/>
                    <a:pt x="572" y="602"/>
                    <a:pt x="572" y="602"/>
                  </a:cubicBezTo>
                  <a:cubicBezTo>
                    <a:pt x="573" y="603"/>
                    <a:pt x="573" y="603"/>
                    <a:pt x="573" y="603"/>
                  </a:cubicBezTo>
                  <a:cubicBezTo>
                    <a:pt x="573" y="603"/>
                    <a:pt x="573" y="603"/>
                    <a:pt x="573" y="603"/>
                  </a:cubicBezTo>
                  <a:cubicBezTo>
                    <a:pt x="573" y="603"/>
                    <a:pt x="573" y="603"/>
                    <a:pt x="573" y="603"/>
                  </a:cubicBezTo>
                  <a:cubicBezTo>
                    <a:pt x="573" y="603"/>
                    <a:pt x="573" y="603"/>
                    <a:pt x="573" y="603"/>
                  </a:cubicBezTo>
                  <a:cubicBezTo>
                    <a:pt x="573" y="603"/>
                    <a:pt x="573" y="603"/>
                    <a:pt x="573" y="603"/>
                  </a:cubicBezTo>
                  <a:cubicBezTo>
                    <a:pt x="574" y="603"/>
                    <a:pt x="574" y="603"/>
                    <a:pt x="574" y="603"/>
                  </a:cubicBezTo>
                  <a:cubicBezTo>
                    <a:pt x="574" y="604"/>
                    <a:pt x="574" y="604"/>
                    <a:pt x="574" y="604"/>
                  </a:cubicBezTo>
                  <a:cubicBezTo>
                    <a:pt x="575" y="603"/>
                    <a:pt x="575" y="603"/>
                    <a:pt x="575" y="603"/>
                  </a:cubicBezTo>
                  <a:cubicBezTo>
                    <a:pt x="575" y="603"/>
                    <a:pt x="575" y="603"/>
                    <a:pt x="575" y="603"/>
                  </a:cubicBezTo>
                  <a:cubicBezTo>
                    <a:pt x="575" y="604"/>
                    <a:pt x="575" y="604"/>
                    <a:pt x="575" y="604"/>
                  </a:cubicBezTo>
                  <a:cubicBezTo>
                    <a:pt x="575" y="604"/>
                    <a:pt x="575" y="604"/>
                    <a:pt x="575" y="604"/>
                  </a:cubicBezTo>
                  <a:cubicBezTo>
                    <a:pt x="576" y="604"/>
                    <a:pt x="576" y="604"/>
                    <a:pt x="576" y="604"/>
                  </a:cubicBezTo>
                  <a:cubicBezTo>
                    <a:pt x="576" y="604"/>
                    <a:pt x="576" y="604"/>
                    <a:pt x="576" y="604"/>
                  </a:cubicBezTo>
                  <a:cubicBezTo>
                    <a:pt x="576" y="604"/>
                    <a:pt x="576" y="604"/>
                    <a:pt x="576" y="604"/>
                  </a:cubicBezTo>
                  <a:cubicBezTo>
                    <a:pt x="576" y="604"/>
                    <a:pt x="576" y="604"/>
                    <a:pt x="576" y="604"/>
                  </a:cubicBezTo>
                  <a:cubicBezTo>
                    <a:pt x="576" y="604"/>
                    <a:pt x="576" y="604"/>
                    <a:pt x="576" y="604"/>
                  </a:cubicBezTo>
                  <a:cubicBezTo>
                    <a:pt x="576" y="604"/>
                    <a:pt x="576" y="604"/>
                    <a:pt x="576" y="604"/>
                  </a:cubicBezTo>
                  <a:cubicBezTo>
                    <a:pt x="577" y="604"/>
                    <a:pt x="577" y="604"/>
                    <a:pt x="577" y="604"/>
                  </a:cubicBezTo>
                  <a:cubicBezTo>
                    <a:pt x="577" y="605"/>
                    <a:pt x="577" y="605"/>
                    <a:pt x="577" y="605"/>
                  </a:cubicBezTo>
                  <a:cubicBezTo>
                    <a:pt x="577" y="605"/>
                    <a:pt x="577" y="605"/>
                    <a:pt x="577" y="605"/>
                  </a:cubicBezTo>
                  <a:cubicBezTo>
                    <a:pt x="577" y="605"/>
                    <a:pt x="577" y="605"/>
                    <a:pt x="577" y="605"/>
                  </a:cubicBezTo>
                  <a:cubicBezTo>
                    <a:pt x="578" y="604"/>
                    <a:pt x="578" y="604"/>
                    <a:pt x="578" y="604"/>
                  </a:cubicBezTo>
                  <a:cubicBezTo>
                    <a:pt x="578" y="605"/>
                    <a:pt x="578" y="605"/>
                    <a:pt x="578" y="605"/>
                  </a:cubicBezTo>
                  <a:cubicBezTo>
                    <a:pt x="578" y="605"/>
                    <a:pt x="578" y="605"/>
                    <a:pt x="578" y="605"/>
                  </a:cubicBezTo>
                  <a:cubicBezTo>
                    <a:pt x="578" y="605"/>
                    <a:pt x="578" y="605"/>
                    <a:pt x="578" y="605"/>
                  </a:cubicBezTo>
                  <a:cubicBezTo>
                    <a:pt x="578" y="605"/>
                    <a:pt x="578" y="605"/>
                    <a:pt x="578" y="605"/>
                  </a:cubicBezTo>
                  <a:cubicBezTo>
                    <a:pt x="578" y="605"/>
                    <a:pt x="578" y="605"/>
                    <a:pt x="578" y="605"/>
                  </a:cubicBezTo>
                  <a:cubicBezTo>
                    <a:pt x="578" y="605"/>
                    <a:pt x="578" y="605"/>
                    <a:pt x="578" y="605"/>
                  </a:cubicBezTo>
                  <a:cubicBezTo>
                    <a:pt x="579" y="605"/>
                    <a:pt x="579" y="605"/>
                    <a:pt x="579" y="605"/>
                  </a:cubicBezTo>
                  <a:cubicBezTo>
                    <a:pt x="580" y="605"/>
                    <a:pt x="580" y="605"/>
                    <a:pt x="580" y="605"/>
                  </a:cubicBezTo>
                  <a:cubicBezTo>
                    <a:pt x="580" y="605"/>
                    <a:pt x="580" y="605"/>
                    <a:pt x="580" y="605"/>
                  </a:cubicBezTo>
                  <a:cubicBezTo>
                    <a:pt x="580" y="606"/>
                    <a:pt x="580" y="606"/>
                    <a:pt x="580" y="606"/>
                  </a:cubicBezTo>
                  <a:cubicBezTo>
                    <a:pt x="580" y="606"/>
                    <a:pt x="580" y="606"/>
                    <a:pt x="580" y="606"/>
                  </a:cubicBezTo>
                  <a:cubicBezTo>
                    <a:pt x="580" y="606"/>
                    <a:pt x="580" y="606"/>
                    <a:pt x="580" y="606"/>
                  </a:cubicBezTo>
                  <a:cubicBezTo>
                    <a:pt x="580" y="606"/>
                    <a:pt x="580" y="606"/>
                    <a:pt x="580" y="606"/>
                  </a:cubicBezTo>
                  <a:cubicBezTo>
                    <a:pt x="580" y="606"/>
                    <a:pt x="580" y="606"/>
                    <a:pt x="580" y="606"/>
                  </a:cubicBezTo>
                  <a:cubicBezTo>
                    <a:pt x="580" y="606"/>
                    <a:pt x="580" y="606"/>
                    <a:pt x="580" y="606"/>
                  </a:cubicBezTo>
                  <a:cubicBezTo>
                    <a:pt x="580" y="606"/>
                    <a:pt x="580" y="606"/>
                    <a:pt x="580" y="606"/>
                  </a:cubicBezTo>
                  <a:cubicBezTo>
                    <a:pt x="581" y="606"/>
                    <a:pt x="581" y="606"/>
                    <a:pt x="581" y="606"/>
                  </a:cubicBezTo>
                  <a:cubicBezTo>
                    <a:pt x="581" y="607"/>
                    <a:pt x="581" y="607"/>
                    <a:pt x="581" y="607"/>
                  </a:cubicBezTo>
                  <a:cubicBezTo>
                    <a:pt x="581" y="606"/>
                    <a:pt x="581" y="606"/>
                    <a:pt x="581" y="606"/>
                  </a:cubicBezTo>
                  <a:cubicBezTo>
                    <a:pt x="581" y="606"/>
                    <a:pt x="581" y="606"/>
                    <a:pt x="581" y="606"/>
                  </a:cubicBezTo>
                  <a:cubicBezTo>
                    <a:pt x="581" y="605"/>
                    <a:pt x="581" y="605"/>
                    <a:pt x="581" y="605"/>
                  </a:cubicBezTo>
                  <a:cubicBezTo>
                    <a:pt x="581" y="605"/>
                    <a:pt x="581" y="605"/>
                    <a:pt x="581" y="605"/>
                  </a:cubicBezTo>
                  <a:cubicBezTo>
                    <a:pt x="581" y="605"/>
                    <a:pt x="581" y="605"/>
                    <a:pt x="581" y="605"/>
                  </a:cubicBezTo>
                  <a:cubicBezTo>
                    <a:pt x="581" y="604"/>
                    <a:pt x="581" y="604"/>
                    <a:pt x="581" y="604"/>
                  </a:cubicBezTo>
                  <a:cubicBezTo>
                    <a:pt x="582" y="604"/>
                    <a:pt x="582" y="604"/>
                    <a:pt x="582" y="604"/>
                  </a:cubicBezTo>
                  <a:cubicBezTo>
                    <a:pt x="582" y="603"/>
                    <a:pt x="582" y="603"/>
                    <a:pt x="582" y="603"/>
                  </a:cubicBezTo>
                  <a:cubicBezTo>
                    <a:pt x="582" y="603"/>
                    <a:pt x="582" y="603"/>
                    <a:pt x="582" y="603"/>
                  </a:cubicBezTo>
                  <a:lnTo>
                    <a:pt x="582" y="602"/>
                  </a:lnTo>
                  <a:close/>
                  <a:moveTo>
                    <a:pt x="593" y="625"/>
                  </a:moveTo>
                  <a:cubicBezTo>
                    <a:pt x="592" y="625"/>
                    <a:pt x="592" y="625"/>
                    <a:pt x="592" y="625"/>
                  </a:cubicBezTo>
                  <a:cubicBezTo>
                    <a:pt x="592" y="625"/>
                    <a:pt x="592" y="625"/>
                    <a:pt x="592" y="625"/>
                  </a:cubicBezTo>
                  <a:cubicBezTo>
                    <a:pt x="592" y="625"/>
                    <a:pt x="592" y="625"/>
                    <a:pt x="592" y="625"/>
                  </a:cubicBezTo>
                  <a:cubicBezTo>
                    <a:pt x="592" y="625"/>
                    <a:pt x="592" y="625"/>
                    <a:pt x="592" y="625"/>
                  </a:cubicBezTo>
                  <a:cubicBezTo>
                    <a:pt x="592" y="626"/>
                    <a:pt x="592" y="626"/>
                    <a:pt x="592" y="626"/>
                  </a:cubicBezTo>
                  <a:cubicBezTo>
                    <a:pt x="591" y="626"/>
                    <a:pt x="591" y="626"/>
                    <a:pt x="591" y="626"/>
                  </a:cubicBezTo>
                  <a:cubicBezTo>
                    <a:pt x="591" y="626"/>
                    <a:pt x="591" y="626"/>
                    <a:pt x="591" y="626"/>
                  </a:cubicBezTo>
                  <a:cubicBezTo>
                    <a:pt x="591" y="625"/>
                    <a:pt x="591" y="625"/>
                    <a:pt x="591" y="625"/>
                  </a:cubicBezTo>
                  <a:cubicBezTo>
                    <a:pt x="591" y="625"/>
                    <a:pt x="591" y="625"/>
                    <a:pt x="591" y="625"/>
                  </a:cubicBezTo>
                  <a:cubicBezTo>
                    <a:pt x="591" y="625"/>
                    <a:pt x="591" y="625"/>
                    <a:pt x="591" y="625"/>
                  </a:cubicBezTo>
                  <a:cubicBezTo>
                    <a:pt x="591" y="625"/>
                    <a:pt x="591" y="625"/>
                    <a:pt x="591" y="625"/>
                  </a:cubicBezTo>
                  <a:cubicBezTo>
                    <a:pt x="590" y="624"/>
                    <a:pt x="590" y="624"/>
                    <a:pt x="590" y="624"/>
                  </a:cubicBezTo>
                  <a:cubicBezTo>
                    <a:pt x="590" y="624"/>
                    <a:pt x="590" y="624"/>
                    <a:pt x="590" y="624"/>
                  </a:cubicBezTo>
                  <a:cubicBezTo>
                    <a:pt x="590" y="625"/>
                    <a:pt x="590" y="625"/>
                    <a:pt x="590" y="625"/>
                  </a:cubicBezTo>
                  <a:cubicBezTo>
                    <a:pt x="590" y="624"/>
                    <a:pt x="590" y="624"/>
                    <a:pt x="590" y="624"/>
                  </a:cubicBezTo>
                  <a:cubicBezTo>
                    <a:pt x="590" y="624"/>
                    <a:pt x="590" y="624"/>
                    <a:pt x="590" y="624"/>
                  </a:cubicBezTo>
                  <a:cubicBezTo>
                    <a:pt x="590" y="624"/>
                    <a:pt x="590" y="624"/>
                    <a:pt x="590" y="624"/>
                  </a:cubicBezTo>
                  <a:cubicBezTo>
                    <a:pt x="589" y="624"/>
                    <a:pt x="589" y="624"/>
                    <a:pt x="589" y="624"/>
                  </a:cubicBezTo>
                  <a:cubicBezTo>
                    <a:pt x="589" y="624"/>
                    <a:pt x="589" y="624"/>
                    <a:pt x="589" y="624"/>
                  </a:cubicBezTo>
                  <a:cubicBezTo>
                    <a:pt x="589" y="624"/>
                    <a:pt x="589" y="624"/>
                    <a:pt x="589" y="624"/>
                  </a:cubicBezTo>
                  <a:cubicBezTo>
                    <a:pt x="589" y="625"/>
                    <a:pt x="589" y="625"/>
                    <a:pt x="589" y="625"/>
                  </a:cubicBezTo>
                  <a:cubicBezTo>
                    <a:pt x="588" y="625"/>
                    <a:pt x="588" y="625"/>
                    <a:pt x="588" y="625"/>
                  </a:cubicBezTo>
                  <a:cubicBezTo>
                    <a:pt x="588" y="625"/>
                    <a:pt x="588" y="625"/>
                    <a:pt x="588" y="625"/>
                  </a:cubicBezTo>
                  <a:cubicBezTo>
                    <a:pt x="587" y="625"/>
                    <a:pt x="587" y="625"/>
                    <a:pt x="587" y="625"/>
                  </a:cubicBezTo>
                  <a:cubicBezTo>
                    <a:pt x="588" y="626"/>
                    <a:pt x="588" y="626"/>
                    <a:pt x="588" y="626"/>
                  </a:cubicBezTo>
                  <a:cubicBezTo>
                    <a:pt x="588" y="626"/>
                    <a:pt x="588" y="626"/>
                    <a:pt x="588" y="626"/>
                  </a:cubicBezTo>
                  <a:cubicBezTo>
                    <a:pt x="589" y="627"/>
                    <a:pt x="589" y="627"/>
                    <a:pt x="589" y="627"/>
                  </a:cubicBezTo>
                  <a:cubicBezTo>
                    <a:pt x="589" y="627"/>
                    <a:pt x="589" y="627"/>
                    <a:pt x="589" y="627"/>
                  </a:cubicBezTo>
                  <a:cubicBezTo>
                    <a:pt x="590" y="627"/>
                    <a:pt x="590" y="627"/>
                    <a:pt x="590" y="627"/>
                  </a:cubicBezTo>
                  <a:cubicBezTo>
                    <a:pt x="590" y="627"/>
                    <a:pt x="590" y="627"/>
                    <a:pt x="590" y="627"/>
                  </a:cubicBezTo>
                  <a:cubicBezTo>
                    <a:pt x="591" y="627"/>
                    <a:pt x="591" y="627"/>
                    <a:pt x="591" y="627"/>
                  </a:cubicBezTo>
                  <a:cubicBezTo>
                    <a:pt x="591" y="627"/>
                    <a:pt x="591" y="627"/>
                    <a:pt x="591" y="627"/>
                  </a:cubicBezTo>
                  <a:cubicBezTo>
                    <a:pt x="592" y="627"/>
                    <a:pt x="592" y="627"/>
                    <a:pt x="592" y="627"/>
                  </a:cubicBezTo>
                  <a:cubicBezTo>
                    <a:pt x="592" y="627"/>
                    <a:pt x="592" y="627"/>
                    <a:pt x="592" y="627"/>
                  </a:cubicBezTo>
                  <a:cubicBezTo>
                    <a:pt x="592" y="627"/>
                    <a:pt x="592" y="627"/>
                    <a:pt x="592" y="627"/>
                  </a:cubicBezTo>
                  <a:cubicBezTo>
                    <a:pt x="592" y="626"/>
                    <a:pt x="592" y="626"/>
                    <a:pt x="592" y="626"/>
                  </a:cubicBezTo>
                  <a:cubicBezTo>
                    <a:pt x="592" y="626"/>
                    <a:pt x="592" y="626"/>
                    <a:pt x="592" y="626"/>
                  </a:cubicBezTo>
                  <a:cubicBezTo>
                    <a:pt x="593" y="626"/>
                    <a:pt x="593" y="626"/>
                    <a:pt x="593" y="626"/>
                  </a:cubicBezTo>
                  <a:cubicBezTo>
                    <a:pt x="593" y="626"/>
                    <a:pt x="593" y="626"/>
                    <a:pt x="593" y="626"/>
                  </a:cubicBezTo>
                  <a:cubicBezTo>
                    <a:pt x="593" y="626"/>
                    <a:pt x="593" y="626"/>
                    <a:pt x="593" y="626"/>
                  </a:cubicBezTo>
                  <a:lnTo>
                    <a:pt x="593" y="625"/>
                  </a:lnTo>
                  <a:close/>
                  <a:moveTo>
                    <a:pt x="522" y="515"/>
                  </a:moveTo>
                  <a:cubicBezTo>
                    <a:pt x="522" y="515"/>
                    <a:pt x="522" y="515"/>
                    <a:pt x="522" y="515"/>
                  </a:cubicBezTo>
                  <a:cubicBezTo>
                    <a:pt x="521" y="516"/>
                    <a:pt x="521" y="516"/>
                    <a:pt x="521" y="516"/>
                  </a:cubicBezTo>
                  <a:cubicBezTo>
                    <a:pt x="521" y="516"/>
                    <a:pt x="521" y="516"/>
                    <a:pt x="521" y="516"/>
                  </a:cubicBezTo>
                  <a:cubicBezTo>
                    <a:pt x="521" y="516"/>
                    <a:pt x="521" y="516"/>
                    <a:pt x="521" y="516"/>
                  </a:cubicBezTo>
                  <a:cubicBezTo>
                    <a:pt x="521" y="516"/>
                    <a:pt x="521" y="516"/>
                    <a:pt x="521" y="516"/>
                  </a:cubicBezTo>
                  <a:cubicBezTo>
                    <a:pt x="522" y="516"/>
                    <a:pt x="522" y="516"/>
                    <a:pt x="522" y="516"/>
                  </a:cubicBezTo>
                  <a:cubicBezTo>
                    <a:pt x="523" y="515"/>
                    <a:pt x="523" y="515"/>
                    <a:pt x="523" y="515"/>
                  </a:cubicBezTo>
                  <a:cubicBezTo>
                    <a:pt x="523" y="515"/>
                    <a:pt x="523" y="515"/>
                    <a:pt x="523" y="515"/>
                  </a:cubicBezTo>
                  <a:cubicBezTo>
                    <a:pt x="524" y="515"/>
                    <a:pt x="524" y="515"/>
                    <a:pt x="524" y="515"/>
                  </a:cubicBezTo>
                  <a:cubicBezTo>
                    <a:pt x="524" y="514"/>
                    <a:pt x="524" y="514"/>
                    <a:pt x="524" y="514"/>
                  </a:cubicBezTo>
                  <a:cubicBezTo>
                    <a:pt x="523" y="514"/>
                    <a:pt x="523" y="514"/>
                    <a:pt x="523" y="514"/>
                  </a:cubicBezTo>
                  <a:lnTo>
                    <a:pt x="522" y="515"/>
                  </a:lnTo>
                  <a:close/>
                  <a:moveTo>
                    <a:pt x="572" y="579"/>
                  </a:moveTo>
                  <a:cubicBezTo>
                    <a:pt x="572" y="579"/>
                    <a:pt x="572" y="579"/>
                    <a:pt x="572" y="579"/>
                  </a:cubicBezTo>
                  <a:cubicBezTo>
                    <a:pt x="572" y="579"/>
                    <a:pt x="572" y="579"/>
                    <a:pt x="572" y="579"/>
                  </a:cubicBezTo>
                  <a:cubicBezTo>
                    <a:pt x="571" y="578"/>
                    <a:pt x="571" y="578"/>
                    <a:pt x="571" y="578"/>
                  </a:cubicBezTo>
                  <a:cubicBezTo>
                    <a:pt x="571" y="579"/>
                    <a:pt x="571" y="579"/>
                    <a:pt x="571" y="579"/>
                  </a:cubicBezTo>
                  <a:cubicBezTo>
                    <a:pt x="570" y="579"/>
                    <a:pt x="570" y="579"/>
                    <a:pt x="570" y="579"/>
                  </a:cubicBezTo>
                  <a:cubicBezTo>
                    <a:pt x="570" y="579"/>
                    <a:pt x="570" y="579"/>
                    <a:pt x="570" y="579"/>
                  </a:cubicBezTo>
                  <a:cubicBezTo>
                    <a:pt x="570" y="579"/>
                    <a:pt x="570" y="579"/>
                    <a:pt x="570" y="579"/>
                  </a:cubicBezTo>
                  <a:cubicBezTo>
                    <a:pt x="570" y="579"/>
                    <a:pt x="570" y="579"/>
                    <a:pt x="570" y="579"/>
                  </a:cubicBezTo>
                  <a:cubicBezTo>
                    <a:pt x="570" y="580"/>
                    <a:pt x="570" y="580"/>
                    <a:pt x="570" y="580"/>
                  </a:cubicBezTo>
                  <a:cubicBezTo>
                    <a:pt x="570" y="580"/>
                    <a:pt x="570" y="580"/>
                    <a:pt x="570" y="580"/>
                  </a:cubicBezTo>
                  <a:cubicBezTo>
                    <a:pt x="570" y="580"/>
                    <a:pt x="570" y="580"/>
                    <a:pt x="570" y="580"/>
                  </a:cubicBezTo>
                  <a:cubicBezTo>
                    <a:pt x="569" y="580"/>
                    <a:pt x="569" y="580"/>
                    <a:pt x="569" y="580"/>
                  </a:cubicBezTo>
                  <a:cubicBezTo>
                    <a:pt x="570" y="581"/>
                    <a:pt x="570" y="581"/>
                    <a:pt x="570" y="581"/>
                  </a:cubicBezTo>
                  <a:cubicBezTo>
                    <a:pt x="570" y="581"/>
                    <a:pt x="570" y="581"/>
                    <a:pt x="570" y="581"/>
                  </a:cubicBezTo>
                  <a:cubicBezTo>
                    <a:pt x="571" y="580"/>
                    <a:pt x="571" y="580"/>
                    <a:pt x="571" y="580"/>
                  </a:cubicBezTo>
                  <a:cubicBezTo>
                    <a:pt x="571" y="580"/>
                    <a:pt x="571" y="580"/>
                    <a:pt x="571" y="580"/>
                  </a:cubicBezTo>
                  <a:cubicBezTo>
                    <a:pt x="571" y="580"/>
                    <a:pt x="571" y="580"/>
                    <a:pt x="571" y="580"/>
                  </a:cubicBezTo>
                  <a:cubicBezTo>
                    <a:pt x="571" y="580"/>
                    <a:pt x="571" y="580"/>
                    <a:pt x="571" y="580"/>
                  </a:cubicBezTo>
                  <a:cubicBezTo>
                    <a:pt x="571" y="580"/>
                    <a:pt x="571" y="580"/>
                    <a:pt x="571" y="580"/>
                  </a:cubicBezTo>
                  <a:cubicBezTo>
                    <a:pt x="572" y="580"/>
                    <a:pt x="572" y="580"/>
                    <a:pt x="572" y="580"/>
                  </a:cubicBezTo>
                  <a:cubicBezTo>
                    <a:pt x="572" y="580"/>
                    <a:pt x="572" y="580"/>
                    <a:pt x="572" y="580"/>
                  </a:cubicBezTo>
                  <a:cubicBezTo>
                    <a:pt x="572" y="579"/>
                    <a:pt x="572" y="579"/>
                    <a:pt x="572" y="579"/>
                  </a:cubicBezTo>
                  <a:close/>
                  <a:moveTo>
                    <a:pt x="569" y="599"/>
                  </a:moveTo>
                  <a:cubicBezTo>
                    <a:pt x="569" y="599"/>
                    <a:pt x="569" y="599"/>
                    <a:pt x="569" y="599"/>
                  </a:cubicBezTo>
                  <a:cubicBezTo>
                    <a:pt x="569" y="599"/>
                    <a:pt x="569" y="599"/>
                    <a:pt x="569" y="599"/>
                  </a:cubicBezTo>
                  <a:cubicBezTo>
                    <a:pt x="569" y="598"/>
                    <a:pt x="569" y="598"/>
                    <a:pt x="569" y="598"/>
                  </a:cubicBezTo>
                  <a:cubicBezTo>
                    <a:pt x="568" y="598"/>
                    <a:pt x="568" y="598"/>
                    <a:pt x="568" y="598"/>
                  </a:cubicBezTo>
                  <a:cubicBezTo>
                    <a:pt x="568" y="598"/>
                    <a:pt x="568" y="598"/>
                    <a:pt x="568" y="598"/>
                  </a:cubicBezTo>
                  <a:cubicBezTo>
                    <a:pt x="568" y="598"/>
                    <a:pt x="568" y="598"/>
                    <a:pt x="568" y="598"/>
                  </a:cubicBezTo>
                  <a:cubicBezTo>
                    <a:pt x="568" y="599"/>
                    <a:pt x="568" y="599"/>
                    <a:pt x="568" y="599"/>
                  </a:cubicBezTo>
                  <a:cubicBezTo>
                    <a:pt x="568" y="599"/>
                    <a:pt x="568" y="599"/>
                    <a:pt x="568" y="599"/>
                  </a:cubicBezTo>
                  <a:cubicBezTo>
                    <a:pt x="568" y="599"/>
                    <a:pt x="568" y="599"/>
                    <a:pt x="568" y="599"/>
                  </a:cubicBezTo>
                  <a:cubicBezTo>
                    <a:pt x="568" y="598"/>
                    <a:pt x="568" y="598"/>
                    <a:pt x="568" y="598"/>
                  </a:cubicBezTo>
                  <a:cubicBezTo>
                    <a:pt x="568" y="598"/>
                    <a:pt x="568" y="598"/>
                    <a:pt x="568" y="598"/>
                  </a:cubicBezTo>
                  <a:cubicBezTo>
                    <a:pt x="568" y="598"/>
                    <a:pt x="568" y="598"/>
                    <a:pt x="568" y="598"/>
                  </a:cubicBezTo>
                  <a:cubicBezTo>
                    <a:pt x="568" y="598"/>
                    <a:pt x="568" y="598"/>
                    <a:pt x="568" y="598"/>
                  </a:cubicBezTo>
                  <a:cubicBezTo>
                    <a:pt x="567" y="598"/>
                    <a:pt x="567" y="598"/>
                    <a:pt x="567" y="598"/>
                  </a:cubicBezTo>
                  <a:cubicBezTo>
                    <a:pt x="567" y="598"/>
                    <a:pt x="567" y="598"/>
                    <a:pt x="567" y="598"/>
                  </a:cubicBezTo>
                  <a:cubicBezTo>
                    <a:pt x="567" y="599"/>
                    <a:pt x="567" y="599"/>
                    <a:pt x="567" y="599"/>
                  </a:cubicBezTo>
                  <a:cubicBezTo>
                    <a:pt x="566" y="600"/>
                    <a:pt x="566" y="600"/>
                    <a:pt x="566" y="600"/>
                  </a:cubicBezTo>
                  <a:cubicBezTo>
                    <a:pt x="567" y="600"/>
                    <a:pt x="567" y="600"/>
                    <a:pt x="567" y="600"/>
                  </a:cubicBezTo>
                  <a:cubicBezTo>
                    <a:pt x="567" y="600"/>
                    <a:pt x="567" y="600"/>
                    <a:pt x="567" y="600"/>
                  </a:cubicBezTo>
                  <a:cubicBezTo>
                    <a:pt x="567" y="600"/>
                    <a:pt x="567" y="600"/>
                    <a:pt x="567" y="600"/>
                  </a:cubicBezTo>
                  <a:cubicBezTo>
                    <a:pt x="568" y="600"/>
                    <a:pt x="568" y="600"/>
                    <a:pt x="568" y="600"/>
                  </a:cubicBezTo>
                  <a:cubicBezTo>
                    <a:pt x="568" y="600"/>
                    <a:pt x="568" y="600"/>
                    <a:pt x="568" y="600"/>
                  </a:cubicBezTo>
                  <a:cubicBezTo>
                    <a:pt x="568" y="600"/>
                    <a:pt x="568" y="600"/>
                    <a:pt x="568" y="600"/>
                  </a:cubicBezTo>
                  <a:cubicBezTo>
                    <a:pt x="569" y="600"/>
                    <a:pt x="569" y="600"/>
                    <a:pt x="569" y="600"/>
                  </a:cubicBezTo>
                  <a:cubicBezTo>
                    <a:pt x="569" y="600"/>
                    <a:pt x="569" y="600"/>
                    <a:pt x="569" y="600"/>
                  </a:cubicBezTo>
                  <a:cubicBezTo>
                    <a:pt x="569" y="600"/>
                    <a:pt x="569" y="600"/>
                    <a:pt x="569" y="600"/>
                  </a:cubicBezTo>
                  <a:cubicBezTo>
                    <a:pt x="569" y="600"/>
                    <a:pt x="569" y="600"/>
                    <a:pt x="569" y="600"/>
                  </a:cubicBezTo>
                  <a:cubicBezTo>
                    <a:pt x="569" y="600"/>
                    <a:pt x="569" y="600"/>
                    <a:pt x="569" y="600"/>
                  </a:cubicBezTo>
                  <a:lnTo>
                    <a:pt x="569" y="599"/>
                  </a:lnTo>
                  <a:close/>
                  <a:moveTo>
                    <a:pt x="526" y="507"/>
                  </a:moveTo>
                  <a:cubicBezTo>
                    <a:pt x="525" y="507"/>
                    <a:pt x="525" y="507"/>
                    <a:pt x="525" y="507"/>
                  </a:cubicBezTo>
                  <a:cubicBezTo>
                    <a:pt x="524" y="507"/>
                    <a:pt x="524" y="507"/>
                    <a:pt x="524" y="507"/>
                  </a:cubicBezTo>
                  <a:cubicBezTo>
                    <a:pt x="524" y="508"/>
                    <a:pt x="524" y="508"/>
                    <a:pt x="524" y="508"/>
                  </a:cubicBezTo>
                  <a:cubicBezTo>
                    <a:pt x="524" y="508"/>
                    <a:pt x="525" y="508"/>
                    <a:pt x="525" y="508"/>
                  </a:cubicBezTo>
                  <a:cubicBezTo>
                    <a:pt x="525" y="508"/>
                    <a:pt x="525" y="508"/>
                    <a:pt x="525" y="508"/>
                  </a:cubicBezTo>
                  <a:cubicBezTo>
                    <a:pt x="525" y="508"/>
                    <a:pt x="525" y="508"/>
                    <a:pt x="525" y="508"/>
                  </a:cubicBezTo>
                  <a:cubicBezTo>
                    <a:pt x="526" y="508"/>
                    <a:pt x="526" y="508"/>
                    <a:pt x="526" y="508"/>
                  </a:cubicBezTo>
                  <a:cubicBezTo>
                    <a:pt x="526" y="508"/>
                    <a:pt x="526" y="508"/>
                    <a:pt x="526" y="508"/>
                  </a:cubicBezTo>
                  <a:cubicBezTo>
                    <a:pt x="527" y="508"/>
                    <a:pt x="527" y="508"/>
                    <a:pt x="527" y="508"/>
                  </a:cubicBezTo>
                  <a:cubicBezTo>
                    <a:pt x="527" y="507"/>
                    <a:pt x="527" y="507"/>
                    <a:pt x="527" y="507"/>
                  </a:cubicBezTo>
                  <a:lnTo>
                    <a:pt x="526" y="507"/>
                  </a:lnTo>
                  <a:close/>
                  <a:moveTo>
                    <a:pt x="554" y="577"/>
                  </a:moveTo>
                  <a:cubicBezTo>
                    <a:pt x="552" y="577"/>
                    <a:pt x="552" y="577"/>
                    <a:pt x="552" y="577"/>
                  </a:cubicBezTo>
                  <a:cubicBezTo>
                    <a:pt x="552" y="577"/>
                    <a:pt x="552" y="577"/>
                    <a:pt x="552" y="577"/>
                  </a:cubicBezTo>
                  <a:cubicBezTo>
                    <a:pt x="553" y="578"/>
                    <a:pt x="553" y="578"/>
                    <a:pt x="553" y="578"/>
                  </a:cubicBezTo>
                  <a:cubicBezTo>
                    <a:pt x="554" y="578"/>
                    <a:pt x="554" y="578"/>
                    <a:pt x="554" y="578"/>
                  </a:cubicBezTo>
                  <a:cubicBezTo>
                    <a:pt x="555" y="578"/>
                    <a:pt x="555" y="578"/>
                    <a:pt x="555" y="578"/>
                  </a:cubicBezTo>
                  <a:cubicBezTo>
                    <a:pt x="554" y="577"/>
                    <a:pt x="554" y="577"/>
                    <a:pt x="554" y="577"/>
                  </a:cubicBezTo>
                  <a:close/>
                  <a:moveTo>
                    <a:pt x="546" y="574"/>
                  </a:moveTo>
                  <a:cubicBezTo>
                    <a:pt x="546" y="574"/>
                    <a:pt x="546" y="574"/>
                    <a:pt x="546" y="574"/>
                  </a:cubicBezTo>
                  <a:cubicBezTo>
                    <a:pt x="546" y="575"/>
                    <a:pt x="546" y="575"/>
                    <a:pt x="546" y="575"/>
                  </a:cubicBezTo>
                  <a:cubicBezTo>
                    <a:pt x="547" y="576"/>
                    <a:pt x="547" y="576"/>
                    <a:pt x="547" y="576"/>
                  </a:cubicBezTo>
                  <a:cubicBezTo>
                    <a:pt x="548" y="577"/>
                    <a:pt x="548" y="577"/>
                    <a:pt x="548" y="577"/>
                  </a:cubicBezTo>
                  <a:cubicBezTo>
                    <a:pt x="549" y="577"/>
                    <a:pt x="549" y="577"/>
                    <a:pt x="549" y="577"/>
                  </a:cubicBezTo>
                  <a:cubicBezTo>
                    <a:pt x="550" y="577"/>
                    <a:pt x="550" y="577"/>
                    <a:pt x="550" y="577"/>
                  </a:cubicBezTo>
                  <a:cubicBezTo>
                    <a:pt x="550" y="577"/>
                    <a:pt x="550" y="577"/>
                    <a:pt x="550" y="577"/>
                  </a:cubicBezTo>
                  <a:cubicBezTo>
                    <a:pt x="549" y="576"/>
                    <a:pt x="549" y="576"/>
                    <a:pt x="549" y="576"/>
                  </a:cubicBezTo>
                  <a:cubicBezTo>
                    <a:pt x="547" y="575"/>
                    <a:pt x="547" y="575"/>
                    <a:pt x="547" y="575"/>
                  </a:cubicBezTo>
                  <a:lnTo>
                    <a:pt x="546" y="574"/>
                  </a:lnTo>
                  <a:close/>
                  <a:moveTo>
                    <a:pt x="570" y="549"/>
                  </a:moveTo>
                  <a:cubicBezTo>
                    <a:pt x="569" y="548"/>
                    <a:pt x="569" y="548"/>
                    <a:pt x="569" y="548"/>
                  </a:cubicBezTo>
                  <a:cubicBezTo>
                    <a:pt x="568" y="549"/>
                    <a:pt x="568" y="549"/>
                    <a:pt x="568" y="549"/>
                  </a:cubicBezTo>
                  <a:cubicBezTo>
                    <a:pt x="568" y="549"/>
                    <a:pt x="568" y="549"/>
                    <a:pt x="568" y="549"/>
                  </a:cubicBezTo>
                  <a:cubicBezTo>
                    <a:pt x="568" y="550"/>
                    <a:pt x="568" y="550"/>
                    <a:pt x="568" y="550"/>
                  </a:cubicBezTo>
                  <a:cubicBezTo>
                    <a:pt x="569" y="551"/>
                    <a:pt x="569" y="551"/>
                    <a:pt x="569" y="551"/>
                  </a:cubicBezTo>
                  <a:cubicBezTo>
                    <a:pt x="570" y="551"/>
                    <a:pt x="570" y="551"/>
                    <a:pt x="570" y="551"/>
                  </a:cubicBezTo>
                  <a:cubicBezTo>
                    <a:pt x="569" y="550"/>
                    <a:pt x="569" y="550"/>
                    <a:pt x="569" y="550"/>
                  </a:cubicBezTo>
                  <a:cubicBezTo>
                    <a:pt x="570" y="549"/>
                    <a:pt x="570" y="549"/>
                    <a:pt x="570" y="549"/>
                  </a:cubicBezTo>
                  <a:close/>
                  <a:moveTo>
                    <a:pt x="533" y="574"/>
                  </a:moveTo>
                  <a:cubicBezTo>
                    <a:pt x="533" y="574"/>
                    <a:pt x="533" y="574"/>
                    <a:pt x="533" y="574"/>
                  </a:cubicBezTo>
                  <a:cubicBezTo>
                    <a:pt x="534" y="575"/>
                    <a:pt x="534" y="575"/>
                    <a:pt x="534" y="575"/>
                  </a:cubicBezTo>
                  <a:cubicBezTo>
                    <a:pt x="535" y="575"/>
                    <a:pt x="535" y="575"/>
                    <a:pt x="535" y="575"/>
                  </a:cubicBezTo>
                  <a:cubicBezTo>
                    <a:pt x="535" y="575"/>
                    <a:pt x="535" y="575"/>
                    <a:pt x="535" y="575"/>
                  </a:cubicBezTo>
                  <a:cubicBezTo>
                    <a:pt x="533" y="574"/>
                    <a:pt x="533" y="574"/>
                    <a:pt x="533" y="574"/>
                  </a:cubicBezTo>
                  <a:close/>
                  <a:moveTo>
                    <a:pt x="566" y="578"/>
                  </a:moveTo>
                  <a:cubicBezTo>
                    <a:pt x="566" y="578"/>
                    <a:pt x="566" y="578"/>
                    <a:pt x="566" y="578"/>
                  </a:cubicBezTo>
                  <a:cubicBezTo>
                    <a:pt x="566" y="578"/>
                    <a:pt x="566" y="578"/>
                    <a:pt x="566" y="578"/>
                  </a:cubicBezTo>
                  <a:cubicBezTo>
                    <a:pt x="567" y="578"/>
                    <a:pt x="567" y="578"/>
                    <a:pt x="567" y="578"/>
                  </a:cubicBezTo>
                  <a:cubicBezTo>
                    <a:pt x="567" y="578"/>
                    <a:pt x="567" y="578"/>
                    <a:pt x="567" y="578"/>
                  </a:cubicBezTo>
                  <a:cubicBezTo>
                    <a:pt x="567" y="578"/>
                    <a:pt x="567" y="578"/>
                    <a:pt x="567" y="578"/>
                  </a:cubicBezTo>
                  <a:cubicBezTo>
                    <a:pt x="568" y="580"/>
                    <a:pt x="568" y="580"/>
                    <a:pt x="568" y="580"/>
                  </a:cubicBezTo>
                  <a:cubicBezTo>
                    <a:pt x="568" y="580"/>
                    <a:pt x="568" y="580"/>
                    <a:pt x="568" y="580"/>
                  </a:cubicBezTo>
                  <a:cubicBezTo>
                    <a:pt x="569" y="580"/>
                    <a:pt x="569" y="580"/>
                    <a:pt x="569" y="580"/>
                  </a:cubicBezTo>
                  <a:cubicBezTo>
                    <a:pt x="569" y="580"/>
                    <a:pt x="569" y="580"/>
                    <a:pt x="569" y="580"/>
                  </a:cubicBezTo>
                  <a:cubicBezTo>
                    <a:pt x="569" y="580"/>
                    <a:pt x="569" y="580"/>
                    <a:pt x="569" y="580"/>
                  </a:cubicBezTo>
                  <a:cubicBezTo>
                    <a:pt x="570" y="579"/>
                    <a:pt x="570" y="579"/>
                    <a:pt x="570" y="579"/>
                  </a:cubicBezTo>
                  <a:cubicBezTo>
                    <a:pt x="570" y="579"/>
                    <a:pt x="570" y="579"/>
                    <a:pt x="570" y="579"/>
                  </a:cubicBezTo>
                  <a:cubicBezTo>
                    <a:pt x="570" y="578"/>
                    <a:pt x="570" y="578"/>
                    <a:pt x="570" y="578"/>
                  </a:cubicBezTo>
                  <a:cubicBezTo>
                    <a:pt x="570" y="578"/>
                    <a:pt x="570" y="578"/>
                    <a:pt x="570" y="578"/>
                  </a:cubicBezTo>
                  <a:cubicBezTo>
                    <a:pt x="570" y="578"/>
                    <a:pt x="570" y="578"/>
                    <a:pt x="570" y="578"/>
                  </a:cubicBezTo>
                  <a:cubicBezTo>
                    <a:pt x="571" y="578"/>
                    <a:pt x="571" y="578"/>
                    <a:pt x="571" y="578"/>
                  </a:cubicBezTo>
                  <a:cubicBezTo>
                    <a:pt x="571" y="578"/>
                    <a:pt x="571" y="578"/>
                    <a:pt x="571" y="578"/>
                  </a:cubicBezTo>
                  <a:cubicBezTo>
                    <a:pt x="571" y="578"/>
                    <a:pt x="571" y="578"/>
                    <a:pt x="571" y="578"/>
                  </a:cubicBezTo>
                  <a:cubicBezTo>
                    <a:pt x="571" y="578"/>
                    <a:pt x="571" y="578"/>
                    <a:pt x="571" y="578"/>
                  </a:cubicBezTo>
                  <a:cubicBezTo>
                    <a:pt x="570" y="577"/>
                    <a:pt x="570" y="577"/>
                    <a:pt x="570" y="577"/>
                  </a:cubicBezTo>
                  <a:cubicBezTo>
                    <a:pt x="570" y="577"/>
                    <a:pt x="570" y="577"/>
                    <a:pt x="570" y="577"/>
                  </a:cubicBezTo>
                  <a:cubicBezTo>
                    <a:pt x="570" y="577"/>
                    <a:pt x="570" y="577"/>
                    <a:pt x="570" y="577"/>
                  </a:cubicBezTo>
                  <a:cubicBezTo>
                    <a:pt x="570" y="577"/>
                    <a:pt x="570" y="577"/>
                    <a:pt x="570" y="577"/>
                  </a:cubicBezTo>
                  <a:cubicBezTo>
                    <a:pt x="570" y="576"/>
                    <a:pt x="570" y="576"/>
                    <a:pt x="570" y="576"/>
                  </a:cubicBezTo>
                  <a:cubicBezTo>
                    <a:pt x="570" y="576"/>
                    <a:pt x="570" y="576"/>
                    <a:pt x="570" y="576"/>
                  </a:cubicBezTo>
                  <a:cubicBezTo>
                    <a:pt x="570" y="576"/>
                    <a:pt x="570" y="576"/>
                    <a:pt x="570" y="576"/>
                  </a:cubicBezTo>
                  <a:cubicBezTo>
                    <a:pt x="569" y="576"/>
                    <a:pt x="569" y="576"/>
                    <a:pt x="569" y="576"/>
                  </a:cubicBezTo>
                  <a:cubicBezTo>
                    <a:pt x="569" y="576"/>
                    <a:pt x="569" y="576"/>
                    <a:pt x="569" y="576"/>
                  </a:cubicBezTo>
                  <a:cubicBezTo>
                    <a:pt x="569" y="576"/>
                    <a:pt x="569" y="576"/>
                    <a:pt x="569" y="576"/>
                  </a:cubicBezTo>
                  <a:cubicBezTo>
                    <a:pt x="569" y="576"/>
                    <a:pt x="569" y="576"/>
                    <a:pt x="569" y="576"/>
                  </a:cubicBezTo>
                  <a:cubicBezTo>
                    <a:pt x="569" y="576"/>
                    <a:pt x="569" y="576"/>
                    <a:pt x="569" y="576"/>
                  </a:cubicBezTo>
                  <a:cubicBezTo>
                    <a:pt x="568" y="575"/>
                    <a:pt x="568" y="575"/>
                    <a:pt x="568" y="575"/>
                  </a:cubicBezTo>
                  <a:cubicBezTo>
                    <a:pt x="568" y="575"/>
                    <a:pt x="568" y="575"/>
                    <a:pt x="568" y="575"/>
                  </a:cubicBezTo>
                  <a:cubicBezTo>
                    <a:pt x="568" y="575"/>
                    <a:pt x="568" y="575"/>
                    <a:pt x="568" y="575"/>
                  </a:cubicBezTo>
                  <a:cubicBezTo>
                    <a:pt x="567" y="574"/>
                    <a:pt x="567" y="574"/>
                    <a:pt x="567" y="574"/>
                  </a:cubicBezTo>
                  <a:cubicBezTo>
                    <a:pt x="567" y="573"/>
                    <a:pt x="567" y="573"/>
                    <a:pt x="567" y="573"/>
                  </a:cubicBezTo>
                  <a:cubicBezTo>
                    <a:pt x="566" y="573"/>
                    <a:pt x="566" y="573"/>
                    <a:pt x="566" y="573"/>
                  </a:cubicBezTo>
                  <a:cubicBezTo>
                    <a:pt x="566" y="573"/>
                    <a:pt x="566" y="573"/>
                    <a:pt x="566" y="573"/>
                  </a:cubicBezTo>
                  <a:cubicBezTo>
                    <a:pt x="566" y="573"/>
                    <a:pt x="566" y="573"/>
                    <a:pt x="566" y="573"/>
                  </a:cubicBezTo>
                  <a:cubicBezTo>
                    <a:pt x="566" y="573"/>
                    <a:pt x="566" y="573"/>
                    <a:pt x="566" y="573"/>
                  </a:cubicBezTo>
                  <a:cubicBezTo>
                    <a:pt x="566" y="572"/>
                    <a:pt x="566" y="572"/>
                    <a:pt x="566" y="572"/>
                  </a:cubicBezTo>
                  <a:cubicBezTo>
                    <a:pt x="566" y="572"/>
                    <a:pt x="566" y="572"/>
                    <a:pt x="566" y="572"/>
                  </a:cubicBezTo>
                  <a:cubicBezTo>
                    <a:pt x="565" y="572"/>
                    <a:pt x="565" y="572"/>
                    <a:pt x="565" y="572"/>
                  </a:cubicBezTo>
                  <a:cubicBezTo>
                    <a:pt x="565" y="571"/>
                    <a:pt x="565" y="571"/>
                    <a:pt x="565" y="571"/>
                  </a:cubicBezTo>
                  <a:cubicBezTo>
                    <a:pt x="565" y="571"/>
                    <a:pt x="565" y="571"/>
                    <a:pt x="565" y="571"/>
                  </a:cubicBezTo>
                  <a:cubicBezTo>
                    <a:pt x="565" y="571"/>
                    <a:pt x="565" y="571"/>
                    <a:pt x="565" y="571"/>
                  </a:cubicBezTo>
                  <a:cubicBezTo>
                    <a:pt x="565" y="571"/>
                    <a:pt x="565" y="571"/>
                    <a:pt x="565" y="571"/>
                  </a:cubicBezTo>
                  <a:cubicBezTo>
                    <a:pt x="565" y="571"/>
                    <a:pt x="565" y="571"/>
                    <a:pt x="565" y="571"/>
                  </a:cubicBezTo>
                  <a:cubicBezTo>
                    <a:pt x="566" y="572"/>
                    <a:pt x="566" y="572"/>
                    <a:pt x="566" y="572"/>
                  </a:cubicBezTo>
                  <a:cubicBezTo>
                    <a:pt x="567" y="572"/>
                    <a:pt x="567" y="572"/>
                    <a:pt x="567" y="572"/>
                  </a:cubicBezTo>
                  <a:cubicBezTo>
                    <a:pt x="567" y="572"/>
                    <a:pt x="567" y="572"/>
                    <a:pt x="567" y="572"/>
                  </a:cubicBezTo>
                  <a:cubicBezTo>
                    <a:pt x="566" y="571"/>
                    <a:pt x="566" y="571"/>
                    <a:pt x="566" y="571"/>
                  </a:cubicBezTo>
                  <a:cubicBezTo>
                    <a:pt x="566" y="571"/>
                    <a:pt x="566" y="571"/>
                    <a:pt x="566" y="571"/>
                  </a:cubicBezTo>
                  <a:cubicBezTo>
                    <a:pt x="566" y="571"/>
                    <a:pt x="566" y="571"/>
                    <a:pt x="566" y="571"/>
                  </a:cubicBezTo>
                  <a:cubicBezTo>
                    <a:pt x="566" y="570"/>
                    <a:pt x="566" y="570"/>
                    <a:pt x="566" y="570"/>
                  </a:cubicBezTo>
                  <a:cubicBezTo>
                    <a:pt x="566" y="570"/>
                    <a:pt x="566" y="570"/>
                    <a:pt x="566" y="570"/>
                  </a:cubicBezTo>
                  <a:cubicBezTo>
                    <a:pt x="566" y="571"/>
                    <a:pt x="566" y="571"/>
                    <a:pt x="566" y="571"/>
                  </a:cubicBezTo>
                  <a:cubicBezTo>
                    <a:pt x="567" y="571"/>
                    <a:pt x="567" y="571"/>
                    <a:pt x="567" y="571"/>
                  </a:cubicBezTo>
                  <a:cubicBezTo>
                    <a:pt x="567" y="571"/>
                    <a:pt x="567" y="571"/>
                    <a:pt x="567" y="571"/>
                  </a:cubicBezTo>
                  <a:cubicBezTo>
                    <a:pt x="567" y="571"/>
                    <a:pt x="567" y="571"/>
                    <a:pt x="567" y="571"/>
                  </a:cubicBezTo>
                  <a:cubicBezTo>
                    <a:pt x="567" y="572"/>
                    <a:pt x="567" y="572"/>
                    <a:pt x="567" y="572"/>
                  </a:cubicBezTo>
                  <a:cubicBezTo>
                    <a:pt x="568" y="572"/>
                    <a:pt x="568" y="572"/>
                    <a:pt x="568" y="572"/>
                  </a:cubicBezTo>
                  <a:cubicBezTo>
                    <a:pt x="569" y="572"/>
                    <a:pt x="569" y="572"/>
                    <a:pt x="569" y="572"/>
                  </a:cubicBezTo>
                  <a:cubicBezTo>
                    <a:pt x="569" y="572"/>
                    <a:pt x="569" y="572"/>
                    <a:pt x="569" y="572"/>
                  </a:cubicBezTo>
                  <a:cubicBezTo>
                    <a:pt x="570" y="572"/>
                    <a:pt x="570" y="572"/>
                    <a:pt x="570" y="572"/>
                  </a:cubicBezTo>
                  <a:cubicBezTo>
                    <a:pt x="571" y="572"/>
                    <a:pt x="571" y="572"/>
                    <a:pt x="571" y="572"/>
                  </a:cubicBezTo>
                  <a:cubicBezTo>
                    <a:pt x="571" y="572"/>
                    <a:pt x="571" y="572"/>
                    <a:pt x="571" y="572"/>
                  </a:cubicBezTo>
                  <a:cubicBezTo>
                    <a:pt x="571" y="572"/>
                    <a:pt x="571" y="572"/>
                    <a:pt x="571" y="572"/>
                  </a:cubicBezTo>
                  <a:cubicBezTo>
                    <a:pt x="571" y="571"/>
                    <a:pt x="571" y="571"/>
                    <a:pt x="571" y="571"/>
                  </a:cubicBezTo>
                  <a:cubicBezTo>
                    <a:pt x="571" y="571"/>
                    <a:pt x="571" y="571"/>
                    <a:pt x="571" y="571"/>
                  </a:cubicBezTo>
                  <a:cubicBezTo>
                    <a:pt x="571" y="571"/>
                    <a:pt x="571" y="571"/>
                    <a:pt x="571" y="571"/>
                  </a:cubicBezTo>
                  <a:cubicBezTo>
                    <a:pt x="572" y="571"/>
                    <a:pt x="572" y="571"/>
                    <a:pt x="572" y="571"/>
                  </a:cubicBezTo>
                  <a:cubicBezTo>
                    <a:pt x="572" y="571"/>
                    <a:pt x="572" y="571"/>
                    <a:pt x="572" y="571"/>
                  </a:cubicBezTo>
                  <a:cubicBezTo>
                    <a:pt x="572" y="571"/>
                    <a:pt x="572" y="571"/>
                    <a:pt x="572" y="571"/>
                  </a:cubicBezTo>
                  <a:cubicBezTo>
                    <a:pt x="571" y="570"/>
                    <a:pt x="571" y="570"/>
                    <a:pt x="571" y="570"/>
                  </a:cubicBezTo>
                  <a:cubicBezTo>
                    <a:pt x="571" y="570"/>
                    <a:pt x="571" y="570"/>
                    <a:pt x="571" y="570"/>
                  </a:cubicBezTo>
                  <a:cubicBezTo>
                    <a:pt x="571" y="570"/>
                    <a:pt x="571" y="570"/>
                    <a:pt x="571" y="570"/>
                  </a:cubicBezTo>
                  <a:cubicBezTo>
                    <a:pt x="571" y="570"/>
                    <a:pt x="571" y="570"/>
                    <a:pt x="571" y="570"/>
                  </a:cubicBezTo>
                  <a:cubicBezTo>
                    <a:pt x="571" y="570"/>
                    <a:pt x="571" y="570"/>
                    <a:pt x="571" y="570"/>
                  </a:cubicBezTo>
                  <a:cubicBezTo>
                    <a:pt x="571" y="571"/>
                    <a:pt x="571" y="571"/>
                    <a:pt x="571" y="571"/>
                  </a:cubicBezTo>
                  <a:cubicBezTo>
                    <a:pt x="571" y="571"/>
                    <a:pt x="571" y="571"/>
                    <a:pt x="571" y="571"/>
                  </a:cubicBezTo>
                  <a:cubicBezTo>
                    <a:pt x="570" y="570"/>
                    <a:pt x="570" y="570"/>
                    <a:pt x="570" y="570"/>
                  </a:cubicBezTo>
                  <a:cubicBezTo>
                    <a:pt x="570" y="570"/>
                    <a:pt x="570" y="570"/>
                    <a:pt x="570" y="570"/>
                  </a:cubicBezTo>
                  <a:cubicBezTo>
                    <a:pt x="570" y="570"/>
                    <a:pt x="570" y="570"/>
                    <a:pt x="570" y="570"/>
                  </a:cubicBezTo>
                  <a:cubicBezTo>
                    <a:pt x="569" y="570"/>
                    <a:pt x="569" y="570"/>
                    <a:pt x="569" y="570"/>
                  </a:cubicBezTo>
                  <a:cubicBezTo>
                    <a:pt x="569" y="570"/>
                    <a:pt x="569" y="570"/>
                    <a:pt x="569" y="570"/>
                  </a:cubicBezTo>
                  <a:cubicBezTo>
                    <a:pt x="570" y="570"/>
                    <a:pt x="570" y="570"/>
                    <a:pt x="570" y="570"/>
                  </a:cubicBezTo>
                  <a:cubicBezTo>
                    <a:pt x="570" y="569"/>
                    <a:pt x="570" y="569"/>
                    <a:pt x="570" y="569"/>
                  </a:cubicBezTo>
                  <a:cubicBezTo>
                    <a:pt x="570" y="569"/>
                    <a:pt x="570" y="569"/>
                    <a:pt x="570" y="569"/>
                  </a:cubicBezTo>
                  <a:cubicBezTo>
                    <a:pt x="570" y="569"/>
                    <a:pt x="570" y="569"/>
                    <a:pt x="570" y="569"/>
                  </a:cubicBezTo>
                  <a:cubicBezTo>
                    <a:pt x="570" y="569"/>
                    <a:pt x="570" y="569"/>
                    <a:pt x="570" y="569"/>
                  </a:cubicBezTo>
                  <a:cubicBezTo>
                    <a:pt x="570" y="569"/>
                    <a:pt x="570" y="569"/>
                    <a:pt x="570" y="569"/>
                  </a:cubicBezTo>
                  <a:cubicBezTo>
                    <a:pt x="570" y="569"/>
                    <a:pt x="570" y="569"/>
                    <a:pt x="570" y="569"/>
                  </a:cubicBezTo>
                  <a:cubicBezTo>
                    <a:pt x="570" y="569"/>
                    <a:pt x="570" y="569"/>
                    <a:pt x="570" y="569"/>
                  </a:cubicBezTo>
                  <a:cubicBezTo>
                    <a:pt x="569" y="568"/>
                    <a:pt x="569" y="568"/>
                    <a:pt x="569" y="568"/>
                  </a:cubicBezTo>
                  <a:cubicBezTo>
                    <a:pt x="569" y="568"/>
                    <a:pt x="569" y="568"/>
                    <a:pt x="569" y="568"/>
                  </a:cubicBezTo>
                  <a:cubicBezTo>
                    <a:pt x="569" y="568"/>
                    <a:pt x="569" y="568"/>
                    <a:pt x="569" y="568"/>
                  </a:cubicBezTo>
                  <a:cubicBezTo>
                    <a:pt x="569" y="568"/>
                    <a:pt x="569" y="568"/>
                    <a:pt x="569" y="568"/>
                  </a:cubicBezTo>
                  <a:cubicBezTo>
                    <a:pt x="569" y="568"/>
                    <a:pt x="569" y="568"/>
                    <a:pt x="569" y="568"/>
                  </a:cubicBezTo>
                  <a:cubicBezTo>
                    <a:pt x="569" y="568"/>
                    <a:pt x="569" y="568"/>
                    <a:pt x="569" y="568"/>
                  </a:cubicBezTo>
                  <a:cubicBezTo>
                    <a:pt x="570" y="568"/>
                    <a:pt x="570" y="568"/>
                    <a:pt x="570" y="568"/>
                  </a:cubicBezTo>
                  <a:cubicBezTo>
                    <a:pt x="569" y="568"/>
                    <a:pt x="569" y="568"/>
                    <a:pt x="569" y="568"/>
                  </a:cubicBezTo>
                  <a:cubicBezTo>
                    <a:pt x="569" y="567"/>
                    <a:pt x="569" y="567"/>
                    <a:pt x="569" y="567"/>
                  </a:cubicBezTo>
                  <a:cubicBezTo>
                    <a:pt x="568" y="568"/>
                    <a:pt x="568" y="568"/>
                    <a:pt x="568" y="568"/>
                  </a:cubicBezTo>
                  <a:cubicBezTo>
                    <a:pt x="568" y="567"/>
                    <a:pt x="568" y="567"/>
                    <a:pt x="568" y="567"/>
                  </a:cubicBezTo>
                  <a:cubicBezTo>
                    <a:pt x="568" y="567"/>
                    <a:pt x="568" y="567"/>
                    <a:pt x="568" y="567"/>
                  </a:cubicBezTo>
                  <a:cubicBezTo>
                    <a:pt x="569" y="567"/>
                    <a:pt x="569" y="567"/>
                    <a:pt x="569" y="567"/>
                  </a:cubicBezTo>
                  <a:cubicBezTo>
                    <a:pt x="569" y="567"/>
                    <a:pt x="569" y="567"/>
                    <a:pt x="569" y="567"/>
                  </a:cubicBezTo>
                  <a:cubicBezTo>
                    <a:pt x="569" y="567"/>
                    <a:pt x="569" y="567"/>
                    <a:pt x="569" y="567"/>
                  </a:cubicBezTo>
                  <a:cubicBezTo>
                    <a:pt x="569" y="567"/>
                    <a:pt x="569" y="567"/>
                    <a:pt x="569" y="567"/>
                  </a:cubicBezTo>
                  <a:cubicBezTo>
                    <a:pt x="569" y="566"/>
                    <a:pt x="569" y="566"/>
                    <a:pt x="569" y="566"/>
                  </a:cubicBezTo>
                  <a:cubicBezTo>
                    <a:pt x="569" y="566"/>
                    <a:pt x="569" y="566"/>
                    <a:pt x="569" y="566"/>
                  </a:cubicBezTo>
                  <a:cubicBezTo>
                    <a:pt x="568" y="566"/>
                    <a:pt x="568" y="566"/>
                    <a:pt x="568" y="566"/>
                  </a:cubicBezTo>
                  <a:cubicBezTo>
                    <a:pt x="568" y="566"/>
                    <a:pt x="568" y="566"/>
                    <a:pt x="568" y="566"/>
                  </a:cubicBezTo>
                  <a:cubicBezTo>
                    <a:pt x="568" y="566"/>
                    <a:pt x="568" y="566"/>
                    <a:pt x="568" y="566"/>
                  </a:cubicBezTo>
                  <a:cubicBezTo>
                    <a:pt x="567" y="566"/>
                    <a:pt x="567" y="566"/>
                    <a:pt x="567" y="566"/>
                  </a:cubicBezTo>
                  <a:cubicBezTo>
                    <a:pt x="567" y="566"/>
                    <a:pt x="567" y="566"/>
                    <a:pt x="567" y="566"/>
                  </a:cubicBezTo>
                  <a:cubicBezTo>
                    <a:pt x="567" y="566"/>
                    <a:pt x="567" y="566"/>
                    <a:pt x="567" y="566"/>
                  </a:cubicBezTo>
                  <a:cubicBezTo>
                    <a:pt x="567" y="566"/>
                    <a:pt x="567" y="566"/>
                    <a:pt x="567" y="566"/>
                  </a:cubicBezTo>
                  <a:cubicBezTo>
                    <a:pt x="568" y="566"/>
                    <a:pt x="568" y="566"/>
                    <a:pt x="568" y="566"/>
                  </a:cubicBezTo>
                  <a:cubicBezTo>
                    <a:pt x="568" y="566"/>
                    <a:pt x="568" y="566"/>
                    <a:pt x="568" y="566"/>
                  </a:cubicBezTo>
                  <a:cubicBezTo>
                    <a:pt x="567" y="566"/>
                    <a:pt x="567" y="566"/>
                    <a:pt x="567" y="566"/>
                  </a:cubicBezTo>
                  <a:cubicBezTo>
                    <a:pt x="567" y="566"/>
                    <a:pt x="567" y="566"/>
                    <a:pt x="567" y="566"/>
                  </a:cubicBezTo>
                  <a:cubicBezTo>
                    <a:pt x="566" y="566"/>
                    <a:pt x="566" y="566"/>
                    <a:pt x="566" y="566"/>
                  </a:cubicBezTo>
                  <a:cubicBezTo>
                    <a:pt x="566" y="566"/>
                    <a:pt x="566" y="566"/>
                    <a:pt x="566" y="566"/>
                  </a:cubicBezTo>
                  <a:cubicBezTo>
                    <a:pt x="566" y="566"/>
                    <a:pt x="566" y="566"/>
                    <a:pt x="566" y="566"/>
                  </a:cubicBezTo>
                  <a:cubicBezTo>
                    <a:pt x="566" y="566"/>
                    <a:pt x="566" y="566"/>
                    <a:pt x="566" y="566"/>
                  </a:cubicBezTo>
                  <a:cubicBezTo>
                    <a:pt x="565" y="566"/>
                    <a:pt x="565" y="566"/>
                    <a:pt x="565" y="566"/>
                  </a:cubicBezTo>
                  <a:cubicBezTo>
                    <a:pt x="565" y="566"/>
                    <a:pt x="565" y="566"/>
                    <a:pt x="565" y="566"/>
                  </a:cubicBezTo>
                  <a:cubicBezTo>
                    <a:pt x="565" y="565"/>
                    <a:pt x="565" y="565"/>
                    <a:pt x="565" y="565"/>
                  </a:cubicBezTo>
                  <a:cubicBezTo>
                    <a:pt x="565" y="565"/>
                    <a:pt x="565" y="565"/>
                    <a:pt x="565" y="565"/>
                  </a:cubicBezTo>
                  <a:cubicBezTo>
                    <a:pt x="566" y="565"/>
                    <a:pt x="566" y="565"/>
                    <a:pt x="566" y="565"/>
                  </a:cubicBezTo>
                  <a:cubicBezTo>
                    <a:pt x="566" y="565"/>
                    <a:pt x="566" y="565"/>
                    <a:pt x="566" y="565"/>
                  </a:cubicBezTo>
                  <a:cubicBezTo>
                    <a:pt x="566" y="565"/>
                    <a:pt x="566" y="565"/>
                    <a:pt x="566" y="565"/>
                  </a:cubicBezTo>
                  <a:cubicBezTo>
                    <a:pt x="566" y="565"/>
                    <a:pt x="566" y="565"/>
                    <a:pt x="566" y="565"/>
                  </a:cubicBezTo>
                  <a:cubicBezTo>
                    <a:pt x="566" y="565"/>
                    <a:pt x="566" y="565"/>
                    <a:pt x="566" y="565"/>
                  </a:cubicBezTo>
                  <a:cubicBezTo>
                    <a:pt x="566" y="565"/>
                    <a:pt x="566" y="565"/>
                    <a:pt x="566" y="565"/>
                  </a:cubicBezTo>
                  <a:cubicBezTo>
                    <a:pt x="565" y="565"/>
                    <a:pt x="565" y="565"/>
                    <a:pt x="565" y="565"/>
                  </a:cubicBezTo>
                  <a:cubicBezTo>
                    <a:pt x="565" y="565"/>
                    <a:pt x="565" y="565"/>
                    <a:pt x="565" y="565"/>
                  </a:cubicBezTo>
                  <a:cubicBezTo>
                    <a:pt x="564" y="564"/>
                    <a:pt x="564" y="564"/>
                    <a:pt x="564" y="564"/>
                  </a:cubicBezTo>
                  <a:cubicBezTo>
                    <a:pt x="564" y="564"/>
                    <a:pt x="564" y="564"/>
                    <a:pt x="564" y="564"/>
                  </a:cubicBezTo>
                  <a:cubicBezTo>
                    <a:pt x="565" y="564"/>
                    <a:pt x="565" y="564"/>
                    <a:pt x="565" y="564"/>
                  </a:cubicBezTo>
                  <a:cubicBezTo>
                    <a:pt x="565" y="564"/>
                    <a:pt x="565" y="564"/>
                    <a:pt x="565" y="564"/>
                  </a:cubicBezTo>
                  <a:cubicBezTo>
                    <a:pt x="565" y="564"/>
                    <a:pt x="565" y="564"/>
                    <a:pt x="565" y="564"/>
                  </a:cubicBezTo>
                  <a:cubicBezTo>
                    <a:pt x="565" y="563"/>
                    <a:pt x="565" y="563"/>
                    <a:pt x="565" y="563"/>
                  </a:cubicBezTo>
                  <a:cubicBezTo>
                    <a:pt x="564" y="563"/>
                    <a:pt x="564" y="563"/>
                    <a:pt x="564" y="563"/>
                  </a:cubicBezTo>
                  <a:cubicBezTo>
                    <a:pt x="565" y="563"/>
                    <a:pt x="565" y="563"/>
                    <a:pt x="565" y="563"/>
                  </a:cubicBezTo>
                  <a:cubicBezTo>
                    <a:pt x="565" y="563"/>
                    <a:pt x="565" y="563"/>
                    <a:pt x="565" y="563"/>
                  </a:cubicBezTo>
                  <a:cubicBezTo>
                    <a:pt x="565" y="563"/>
                    <a:pt x="565" y="563"/>
                    <a:pt x="565" y="563"/>
                  </a:cubicBezTo>
                  <a:cubicBezTo>
                    <a:pt x="565" y="563"/>
                    <a:pt x="565" y="563"/>
                    <a:pt x="565" y="563"/>
                  </a:cubicBezTo>
                  <a:cubicBezTo>
                    <a:pt x="566" y="564"/>
                    <a:pt x="566" y="564"/>
                    <a:pt x="566" y="564"/>
                  </a:cubicBezTo>
                  <a:cubicBezTo>
                    <a:pt x="566" y="564"/>
                    <a:pt x="566" y="564"/>
                    <a:pt x="566" y="564"/>
                  </a:cubicBezTo>
                  <a:cubicBezTo>
                    <a:pt x="567" y="564"/>
                    <a:pt x="567" y="564"/>
                    <a:pt x="567" y="564"/>
                  </a:cubicBezTo>
                  <a:cubicBezTo>
                    <a:pt x="566" y="563"/>
                    <a:pt x="566" y="563"/>
                    <a:pt x="566" y="563"/>
                  </a:cubicBezTo>
                  <a:cubicBezTo>
                    <a:pt x="566" y="563"/>
                    <a:pt x="566" y="563"/>
                    <a:pt x="566" y="563"/>
                  </a:cubicBezTo>
                  <a:cubicBezTo>
                    <a:pt x="566" y="563"/>
                    <a:pt x="566" y="563"/>
                    <a:pt x="566" y="563"/>
                  </a:cubicBezTo>
                  <a:cubicBezTo>
                    <a:pt x="566" y="563"/>
                    <a:pt x="566" y="563"/>
                    <a:pt x="566" y="563"/>
                  </a:cubicBezTo>
                  <a:cubicBezTo>
                    <a:pt x="566" y="563"/>
                    <a:pt x="566" y="563"/>
                    <a:pt x="566" y="563"/>
                  </a:cubicBezTo>
                  <a:cubicBezTo>
                    <a:pt x="566" y="562"/>
                    <a:pt x="566" y="562"/>
                    <a:pt x="566" y="562"/>
                  </a:cubicBezTo>
                  <a:cubicBezTo>
                    <a:pt x="566" y="562"/>
                    <a:pt x="566" y="562"/>
                    <a:pt x="566" y="562"/>
                  </a:cubicBezTo>
                  <a:cubicBezTo>
                    <a:pt x="566" y="562"/>
                    <a:pt x="566" y="562"/>
                    <a:pt x="566" y="562"/>
                  </a:cubicBezTo>
                  <a:cubicBezTo>
                    <a:pt x="565" y="562"/>
                    <a:pt x="565" y="562"/>
                    <a:pt x="565" y="562"/>
                  </a:cubicBezTo>
                  <a:cubicBezTo>
                    <a:pt x="565" y="562"/>
                    <a:pt x="565" y="562"/>
                    <a:pt x="565" y="562"/>
                  </a:cubicBezTo>
                  <a:cubicBezTo>
                    <a:pt x="565" y="562"/>
                    <a:pt x="565" y="562"/>
                    <a:pt x="565" y="562"/>
                  </a:cubicBezTo>
                  <a:cubicBezTo>
                    <a:pt x="565" y="561"/>
                    <a:pt x="565" y="561"/>
                    <a:pt x="565" y="561"/>
                  </a:cubicBezTo>
                  <a:cubicBezTo>
                    <a:pt x="564" y="561"/>
                    <a:pt x="564" y="561"/>
                    <a:pt x="564" y="561"/>
                  </a:cubicBezTo>
                  <a:cubicBezTo>
                    <a:pt x="564" y="561"/>
                    <a:pt x="564" y="561"/>
                    <a:pt x="564" y="561"/>
                  </a:cubicBezTo>
                  <a:cubicBezTo>
                    <a:pt x="564" y="561"/>
                    <a:pt x="564" y="561"/>
                    <a:pt x="564" y="561"/>
                  </a:cubicBezTo>
                  <a:cubicBezTo>
                    <a:pt x="563" y="561"/>
                    <a:pt x="563" y="561"/>
                    <a:pt x="563" y="561"/>
                  </a:cubicBezTo>
                  <a:cubicBezTo>
                    <a:pt x="564" y="561"/>
                    <a:pt x="564" y="561"/>
                    <a:pt x="564" y="561"/>
                  </a:cubicBezTo>
                  <a:cubicBezTo>
                    <a:pt x="564" y="561"/>
                    <a:pt x="564" y="561"/>
                    <a:pt x="564" y="561"/>
                  </a:cubicBezTo>
                  <a:cubicBezTo>
                    <a:pt x="564" y="560"/>
                    <a:pt x="564" y="560"/>
                    <a:pt x="564" y="560"/>
                  </a:cubicBezTo>
                  <a:cubicBezTo>
                    <a:pt x="563" y="561"/>
                    <a:pt x="563" y="561"/>
                    <a:pt x="563" y="561"/>
                  </a:cubicBezTo>
                  <a:cubicBezTo>
                    <a:pt x="563" y="561"/>
                    <a:pt x="563" y="561"/>
                    <a:pt x="563" y="561"/>
                  </a:cubicBezTo>
                  <a:cubicBezTo>
                    <a:pt x="563" y="560"/>
                    <a:pt x="563" y="560"/>
                    <a:pt x="563" y="560"/>
                  </a:cubicBezTo>
                  <a:cubicBezTo>
                    <a:pt x="563" y="560"/>
                    <a:pt x="563" y="560"/>
                    <a:pt x="563" y="560"/>
                  </a:cubicBezTo>
                  <a:cubicBezTo>
                    <a:pt x="564" y="560"/>
                    <a:pt x="564" y="560"/>
                    <a:pt x="564" y="560"/>
                  </a:cubicBezTo>
                  <a:cubicBezTo>
                    <a:pt x="563" y="559"/>
                    <a:pt x="563" y="559"/>
                    <a:pt x="563" y="559"/>
                  </a:cubicBezTo>
                  <a:cubicBezTo>
                    <a:pt x="563" y="559"/>
                    <a:pt x="563" y="559"/>
                    <a:pt x="563" y="559"/>
                  </a:cubicBezTo>
                  <a:cubicBezTo>
                    <a:pt x="562" y="558"/>
                    <a:pt x="562" y="558"/>
                    <a:pt x="562" y="558"/>
                  </a:cubicBezTo>
                  <a:cubicBezTo>
                    <a:pt x="563" y="557"/>
                    <a:pt x="563" y="557"/>
                    <a:pt x="563" y="557"/>
                  </a:cubicBezTo>
                  <a:cubicBezTo>
                    <a:pt x="563" y="557"/>
                    <a:pt x="563" y="557"/>
                    <a:pt x="563" y="557"/>
                  </a:cubicBezTo>
                  <a:cubicBezTo>
                    <a:pt x="563" y="556"/>
                    <a:pt x="563" y="556"/>
                    <a:pt x="563" y="556"/>
                  </a:cubicBezTo>
                  <a:cubicBezTo>
                    <a:pt x="563" y="556"/>
                    <a:pt x="563" y="556"/>
                    <a:pt x="563" y="556"/>
                  </a:cubicBezTo>
                  <a:cubicBezTo>
                    <a:pt x="563" y="556"/>
                    <a:pt x="563" y="556"/>
                    <a:pt x="563" y="556"/>
                  </a:cubicBezTo>
                  <a:cubicBezTo>
                    <a:pt x="563" y="556"/>
                    <a:pt x="563" y="556"/>
                    <a:pt x="563" y="556"/>
                  </a:cubicBezTo>
                  <a:cubicBezTo>
                    <a:pt x="562" y="556"/>
                    <a:pt x="562" y="556"/>
                    <a:pt x="562" y="556"/>
                  </a:cubicBezTo>
                  <a:cubicBezTo>
                    <a:pt x="562" y="555"/>
                    <a:pt x="562" y="555"/>
                    <a:pt x="562" y="555"/>
                  </a:cubicBezTo>
                  <a:cubicBezTo>
                    <a:pt x="561" y="555"/>
                    <a:pt x="561" y="555"/>
                    <a:pt x="561" y="555"/>
                  </a:cubicBezTo>
                  <a:cubicBezTo>
                    <a:pt x="561" y="555"/>
                    <a:pt x="561" y="555"/>
                    <a:pt x="561" y="555"/>
                  </a:cubicBezTo>
                  <a:cubicBezTo>
                    <a:pt x="561" y="554"/>
                    <a:pt x="561" y="554"/>
                    <a:pt x="561" y="554"/>
                  </a:cubicBezTo>
                  <a:cubicBezTo>
                    <a:pt x="560" y="554"/>
                    <a:pt x="560" y="554"/>
                    <a:pt x="560" y="554"/>
                  </a:cubicBezTo>
                  <a:cubicBezTo>
                    <a:pt x="560" y="554"/>
                    <a:pt x="560" y="554"/>
                    <a:pt x="560" y="554"/>
                  </a:cubicBezTo>
                  <a:cubicBezTo>
                    <a:pt x="560" y="554"/>
                    <a:pt x="560" y="554"/>
                    <a:pt x="560" y="554"/>
                  </a:cubicBezTo>
                  <a:cubicBezTo>
                    <a:pt x="560" y="554"/>
                    <a:pt x="560" y="554"/>
                    <a:pt x="560" y="554"/>
                  </a:cubicBezTo>
                  <a:cubicBezTo>
                    <a:pt x="559" y="553"/>
                    <a:pt x="559" y="553"/>
                    <a:pt x="559" y="553"/>
                  </a:cubicBezTo>
                  <a:cubicBezTo>
                    <a:pt x="558" y="553"/>
                    <a:pt x="558" y="553"/>
                    <a:pt x="558" y="553"/>
                  </a:cubicBezTo>
                  <a:cubicBezTo>
                    <a:pt x="558" y="553"/>
                    <a:pt x="558" y="553"/>
                    <a:pt x="558" y="553"/>
                  </a:cubicBezTo>
                  <a:cubicBezTo>
                    <a:pt x="559" y="552"/>
                    <a:pt x="559" y="552"/>
                    <a:pt x="559" y="552"/>
                  </a:cubicBezTo>
                  <a:cubicBezTo>
                    <a:pt x="559" y="552"/>
                    <a:pt x="559" y="552"/>
                    <a:pt x="559" y="552"/>
                  </a:cubicBezTo>
                  <a:cubicBezTo>
                    <a:pt x="559" y="552"/>
                    <a:pt x="559" y="552"/>
                    <a:pt x="559" y="552"/>
                  </a:cubicBezTo>
                  <a:cubicBezTo>
                    <a:pt x="560" y="552"/>
                    <a:pt x="560" y="552"/>
                    <a:pt x="560" y="552"/>
                  </a:cubicBezTo>
                  <a:cubicBezTo>
                    <a:pt x="560" y="553"/>
                    <a:pt x="560" y="553"/>
                    <a:pt x="560" y="553"/>
                  </a:cubicBezTo>
                  <a:cubicBezTo>
                    <a:pt x="560" y="553"/>
                    <a:pt x="560" y="553"/>
                    <a:pt x="560" y="553"/>
                  </a:cubicBezTo>
                  <a:cubicBezTo>
                    <a:pt x="560" y="553"/>
                    <a:pt x="560" y="553"/>
                    <a:pt x="560" y="553"/>
                  </a:cubicBezTo>
                  <a:cubicBezTo>
                    <a:pt x="560" y="553"/>
                    <a:pt x="560" y="553"/>
                    <a:pt x="560" y="553"/>
                  </a:cubicBezTo>
                  <a:cubicBezTo>
                    <a:pt x="560" y="553"/>
                    <a:pt x="560" y="553"/>
                    <a:pt x="560" y="553"/>
                  </a:cubicBezTo>
                  <a:cubicBezTo>
                    <a:pt x="561" y="553"/>
                    <a:pt x="561" y="553"/>
                    <a:pt x="561" y="553"/>
                  </a:cubicBezTo>
                  <a:cubicBezTo>
                    <a:pt x="561" y="554"/>
                    <a:pt x="561" y="554"/>
                    <a:pt x="561" y="554"/>
                  </a:cubicBezTo>
                  <a:cubicBezTo>
                    <a:pt x="561" y="554"/>
                    <a:pt x="561" y="554"/>
                    <a:pt x="561" y="554"/>
                  </a:cubicBezTo>
                  <a:cubicBezTo>
                    <a:pt x="562" y="555"/>
                    <a:pt x="562" y="555"/>
                    <a:pt x="562" y="555"/>
                  </a:cubicBezTo>
                  <a:cubicBezTo>
                    <a:pt x="562" y="555"/>
                    <a:pt x="562" y="555"/>
                    <a:pt x="562" y="555"/>
                  </a:cubicBezTo>
                  <a:cubicBezTo>
                    <a:pt x="563" y="555"/>
                    <a:pt x="563" y="555"/>
                    <a:pt x="563" y="555"/>
                  </a:cubicBezTo>
                  <a:cubicBezTo>
                    <a:pt x="563" y="555"/>
                    <a:pt x="563" y="555"/>
                    <a:pt x="563" y="555"/>
                  </a:cubicBezTo>
                  <a:cubicBezTo>
                    <a:pt x="563" y="555"/>
                    <a:pt x="563" y="555"/>
                    <a:pt x="563" y="555"/>
                  </a:cubicBezTo>
                  <a:cubicBezTo>
                    <a:pt x="563" y="556"/>
                    <a:pt x="563" y="556"/>
                    <a:pt x="563" y="556"/>
                  </a:cubicBezTo>
                  <a:cubicBezTo>
                    <a:pt x="564" y="556"/>
                    <a:pt x="564" y="556"/>
                    <a:pt x="564" y="556"/>
                  </a:cubicBezTo>
                  <a:cubicBezTo>
                    <a:pt x="564" y="556"/>
                    <a:pt x="564" y="556"/>
                    <a:pt x="564" y="556"/>
                  </a:cubicBezTo>
                  <a:cubicBezTo>
                    <a:pt x="564" y="556"/>
                    <a:pt x="564" y="556"/>
                    <a:pt x="564" y="556"/>
                  </a:cubicBezTo>
                  <a:cubicBezTo>
                    <a:pt x="564" y="557"/>
                    <a:pt x="564" y="557"/>
                    <a:pt x="564" y="557"/>
                  </a:cubicBezTo>
                  <a:cubicBezTo>
                    <a:pt x="564" y="557"/>
                    <a:pt x="564" y="557"/>
                    <a:pt x="564" y="557"/>
                  </a:cubicBezTo>
                  <a:cubicBezTo>
                    <a:pt x="565" y="557"/>
                    <a:pt x="565" y="557"/>
                    <a:pt x="565" y="557"/>
                  </a:cubicBezTo>
                  <a:cubicBezTo>
                    <a:pt x="565" y="558"/>
                    <a:pt x="565" y="558"/>
                    <a:pt x="565" y="558"/>
                  </a:cubicBezTo>
                  <a:cubicBezTo>
                    <a:pt x="565" y="558"/>
                    <a:pt x="565" y="558"/>
                    <a:pt x="565" y="558"/>
                  </a:cubicBezTo>
                  <a:cubicBezTo>
                    <a:pt x="565" y="558"/>
                    <a:pt x="565" y="558"/>
                    <a:pt x="565" y="558"/>
                  </a:cubicBezTo>
                  <a:cubicBezTo>
                    <a:pt x="565" y="558"/>
                    <a:pt x="565" y="558"/>
                    <a:pt x="565" y="558"/>
                  </a:cubicBezTo>
                  <a:cubicBezTo>
                    <a:pt x="565" y="558"/>
                    <a:pt x="565" y="558"/>
                    <a:pt x="565" y="558"/>
                  </a:cubicBezTo>
                  <a:cubicBezTo>
                    <a:pt x="565" y="558"/>
                    <a:pt x="565" y="558"/>
                    <a:pt x="565" y="558"/>
                  </a:cubicBezTo>
                  <a:cubicBezTo>
                    <a:pt x="565" y="558"/>
                    <a:pt x="565" y="558"/>
                    <a:pt x="565" y="558"/>
                  </a:cubicBezTo>
                  <a:cubicBezTo>
                    <a:pt x="565" y="558"/>
                    <a:pt x="565" y="558"/>
                    <a:pt x="565" y="558"/>
                  </a:cubicBezTo>
                  <a:cubicBezTo>
                    <a:pt x="565" y="558"/>
                    <a:pt x="565" y="558"/>
                    <a:pt x="565" y="558"/>
                  </a:cubicBezTo>
                  <a:cubicBezTo>
                    <a:pt x="566" y="560"/>
                    <a:pt x="566" y="560"/>
                    <a:pt x="566" y="560"/>
                  </a:cubicBezTo>
                  <a:cubicBezTo>
                    <a:pt x="567" y="560"/>
                    <a:pt x="567" y="560"/>
                    <a:pt x="567" y="560"/>
                  </a:cubicBezTo>
                  <a:cubicBezTo>
                    <a:pt x="567" y="560"/>
                    <a:pt x="567" y="560"/>
                    <a:pt x="567" y="560"/>
                  </a:cubicBezTo>
                  <a:cubicBezTo>
                    <a:pt x="567" y="560"/>
                    <a:pt x="567" y="560"/>
                    <a:pt x="567" y="560"/>
                  </a:cubicBezTo>
                  <a:cubicBezTo>
                    <a:pt x="567" y="560"/>
                    <a:pt x="567" y="560"/>
                    <a:pt x="567" y="560"/>
                  </a:cubicBezTo>
                  <a:cubicBezTo>
                    <a:pt x="567" y="561"/>
                    <a:pt x="567" y="561"/>
                    <a:pt x="567" y="561"/>
                  </a:cubicBezTo>
                  <a:cubicBezTo>
                    <a:pt x="567" y="561"/>
                    <a:pt x="567" y="561"/>
                    <a:pt x="567" y="561"/>
                  </a:cubicBezTo>
                  <a:cubicBezTo>
                    <a:pt x="567" y="561"/>
                    <a:pt x="567" y="561"/>
                    <a:pt x="567" y="561"/>
                  </a:cubicBezTo>
                  <a:cubicBezTo>
                    <a:pt x="567" y="562"/>
                    <a:pt x="567" y="562"/>
                    <a:pt x="567" y="562"/>
                  </a:cubicBezTo>
                  <a:cubicBezTo>
                    <a:pt x="568" y="562"/>
                    <a:pt x="568" y="562"/>
                    <a:pt x="568" y="562"/>
                  </a:cubicBezTo>
                  <a:cubicBezTo>
                    <a:pt x="568" y="562"/>
                    <a:pt x="568" y="562"/>
                    <a:pt x="568" y="562"/>
                  </a:cubicBezTo>
                  <a:cubicBezTo>
                    <a:pt x="568" y="562"/>
                    <a:pt x="568" y="562"/>
                    <a:pt x="568" y="562"/>
                  </a:cubicBezTo>
                  <a:cubicBezTo>
                    <a:pt x="568" y="562"/>
                    <a:pt x="568" y="562"/>
                    <a:pt x="568" y="562"/>
                  </a:cubicBezTo>
                  <a:cubicBezTo>
                    <a:pt x="568" y="563"/>
                    <a:pt x="568" y="563"/>
                    <a:pt x="568" y="563"/>
                  </a:cubicBezTo>
                  <a:cubicBezTo>
                    <a:pt x="568" y="563"/>
                    <a:pt x="568" y="563"/>
                    <a:pt x="568" y="563"/>
                  </a:cubicBezTo>
                  <a:cubicBezTo>
                    <a:pt x="569" y="563"/>
                    <a:pt x="569" y="563"/>
                    <a:pt x="569" y="563"/>
                  </a:cubicBezTo>
                  <a:cubicBezTo>
                    <a:pt x="569" y="563"/>
                    <a:pt x="569" y="563"/>
                    <a:pt x="569" y="563"/>
                  </a:cubicBezTo>
                  <a:cubicBezTo>
                    <a:pt x="569" y="563"/>
                    <a:pt x="569" y="563"/>
                    <a:pt x="569" y="563"/>
                  </a:cubicBezTo>
                  <a:cubicBezTo>
                    <a:pt x="569" y="563"/>
                    <a:pt x="569" y="563"/>
                    <a:pt x="569" y="563"/>
                  </a:cubicBezTo>
                  <a:cubicBezTo>
                    <a:pt x="569" y="563"/>
                    <a:pt x="569" y="563"/>
                    <a:pt x="569" y="563"/>
                  </a:cubicBezTo>
                  <a:cubicBezTo>
                    <a:pt x="569" y="563"/>
                    <a:pt x="569" y="563"/>
                    <a:pt x="569" y="563"/>
                  </a:cubicBezTo>
                  <a:cubicBezTo>
                    <a:pt x="569" y="563"/>
                    <a:pt x="569" y="563"/>
                    <a:pt x="569" y="563"/>
                  </a:cubicBezTo>
                  <a:cubicBezTo>
                    <a:pt x="569" y="563"/>
                    <a:pt x="569" y="563"/>
                    <a:pt x="569" y="563"/>
                  </a:cubicBezTo>
                  <a:cubicBezTo>
                    <a:pt x="569" y="563"/>
                    <a:pt x="569" y="563"/>
                    <a:pt x="569" y="563"/>
                  </a:cubicBezTo>
                  <a:cubicBezTo>
                    <a:pt x="570" y="563"/>
                    <a:pt x="570" y="563"/>
                    <a:pt x="570" y="563"/>
                  </a:cubicBezTo>
                  <a:cubicBezTo>
                    <a:pt x="570" y="563"/>
                    <a:pt x="570" y="563"/>
                    <a:pt x="570" y="563"/>
                  </a:cubicBezTo>
                  <a:cubicBezTo>
                    <a:pt x="570" y="563"/>
                    <a:pt x="570" y="563"/>
                    <a:pt x="570" y="563"/>
                  </a:cubicBezTo>
                  <a:cubicBezTo>
                    <a:pt x="570" y="563"/>
                    <a:pt x="570" y="563"/>
                    <a:pt x="570" y="563"/>
                  </a:cubicBezTo>
                  <a:cubicBezTo>
                    <a:pt x="570" y="563"/>
                    <a:pt x="570" y="563"/>
                    <a:pt x="570" y="563"/>
                  </a:cubicBezTo>
                  <a:cubicBezTo>
                    <a:pt x="570" y="563"/>
                    <a:pt x="570" y="563"/>
                    <a:pt x="570" y="563"/>
                  </a:cubicBezTo>
                  <a:cubicBezTo>
                    <a:pt x="570" y="562"/>
                    <a:pt x="570" y="562"/>
                    <a:pt x="570" y="562"/>
                  </a:cubicBezTo>
                  <a:cubicBezTo>
                    <a:pt x="570" y="562"/>
                    <a:pt x="570" y="562"/>
                    <a:pt x="570" y="562"/>
                  </a:cubicBezTo>
                  <a:cubicBezTo>
                    <a:pt x="570" y="562"/>
                    <a:pt x="570" y="562"/>
                    <a:pt x="570" y="562"/>
                  </a:cubicBezTo>
                  <a:cubicBezTo>
                    <a:pt x="570" y="562"/>
                    <a:pt x="570" y="562"/>
                    <a:pt x="570" y="562"/>
                  </a:cubicBezTo>
                  <a:cubicBezTo>
                    <a:pt x="571" y="562"/>
                    <a:pt x="571" y="562"/>
                    <a:pt x="571" y="562"/>
                  </a:cubicBezTo>
                  <a:cubicBezTo>
                    <a:pt x="571" y="562"/>
                    <a:pt x="571" y="562"/>
                    <a:pt x="571" y="562"/>
                  </a:cubicBezTo>
                  <a:cubicBezTo>
                    <a:pt x="570" y="562"/>
                    <a:pt x="570" y="562"/>
                    <a:pt x="570" y="562"/>
                  </a:cubicBezTo>
                  <a:cubicBezTo>
                    <a:pt x="569" y="562"/>
                    <a:pt x="569" y="562"/>
                    <a:pt x="569" y="562"/>
                  </a:cubicBezTo>
                  <a:cubicBezTo>
                    <a:pt x="569" y="561"/>
                    <a:pt x="569" y="561"/>
                    <a:pt x="569" y="561"/>
                  </a:cubicBezTo>
                  <a:cubicBezTo>
                    <a:pt x="569" y="561"/>
                    <a:pt x="569" y="561"/>
                    <a:pt x="569" y="561"/>
                  </a:cubicBezTo>
                  <a:cubicBezTo>
                    <a:pt x="569" y="561"/>
                    <a:pt x="569" y="561"/>
                    <a:pt x="569" y="561"/>
                  </a:cubicBezTo>
                  <a:cubicBezTo>
                    <a:pt x="570" y="561"/>
                    <a:pt x="570" y="561"/>
                    <a:pt x="570" y="561"/>
                  </a:cubicBezTo>
                  <a:cubicBezTo>
                    <a:pt x="570" y="561"/>
                    <a:pt x="570" y="561"/>
                    <a:pt x="570" y="561"/>
                  </a:cubicBezTo>
                  <a:cubicBezTo>
                    <a:pt x="570" y="561"/>
                    <a:pt x="570" y="561"/>
                    <a:pt x="570" y="561"/>
                  </a:cubicBezTo>
                  <a:cubicBezTo>
                    <a:pt x="570" y="561"/>
                    <a:pt x="570" y="561"/>
                    <a:pt x="570" y="561"/>
                  </a:cubicBezTo>
                  <a:cubicBezTo>
                    <a:pt x="570" y="561"/>
                    <a:pt x="570" y="561"/>
                    <a:pt x="570" y="561"/>
                  </a:cubicBezTo>
                  <a:cubicBezTo>
                    <a:pt x="570" y="560"/>
                    <a:pt x="570" y="560"/>
                    <a:pt x="570" y="560"/>
                  </a:cubicBezTo>
                  <a:cubicBezTo>
                    <a:pt x="570" y="560"/>
                    <a:pt x="570" y="560"/>
                    <a:pt x="570" y="560"/>
                  </a:cubicBezTo>
                  <a:cubicBezTo>
                    <a:pt x="569" y="560"/>
                    <a:pt x="569" y="560"/>
                    <a:pt x="569" y="560"/>
                  </a:cubicBezTo>
                  <a:cubicBezTo>
                    <a:pt x="568" y="559"/>
                    <a:pt x="568" y="559"/>
                    <a:pt x="568" y="559"/>
                  </a:cubicBezTo>
                  <a:cubicBezTo>
                    <a:pt x="568" y="559"/>
                    <a:pt x="568" y="559"/>
                    <a:pt x="568" y="559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569" y="558"/>
                    <a:pt x="569" y="558"/>
                    <a:pt x="569" y="558"/>
                  </a:cubicBezTo>
                  <a:cubicBezTo>
                    <a:pt x="569" y="558"/>
                    <a:pt x="569" y="558"/>
                    <a:pt x="569" y="558"/>
                  </a:cubicBezTo>
                  <a:cubicBezTo>
                    <a:pt x="568" y="558"/>
                    <a:pt x="568" y="558"/>
                    <a:pt x="568" y="558"/>
                  </a:cubicBezTo>
                  <a:cubicBezTo>
                    <a:pt x="569" y="557"/>
                    <a:pt x="569" y="557"/>
                    <a:pt x="569" y="557"/>
                  </a:cubicBezTo>
                  <a:cubicBezTo>
                    <a:pt x="569" y="557"/>
                    <a:pt x="569" y="557"/>
                    <a:pt x="569" y="557"/>
                  </a:cubicBezTo>
                  <a:cubicBezTo>
                    <a:pt x="569" y="557"/>
                    <a:pt x="569" y="557"/>
                    <a:pt x="569" y="557"/>
                  </a:cubicBezTo>
                  <a:cubicBezTo>
                    <a:pt x="568" y="557"/>
                    <a:pt x="568" y="557"/>
                    <a:pt x="568" y="557"/>
                  </a:cubicBezTo>
                  <a:cubicBezTo>
                    <a:pt x="568" y="556"/>
                    <a:pt x="568" y="556"/>
                    <a:pt x="568" y="556"/>
                  </a:cubicBezTo>
                  <a:cubicBezTo>
                    <a:pt x="568" y="556"/>
                    <a:pt x="568" y="556"/>
                    <a:pt x="568" y="556"/>
                  </a:cubicBezTo>
                  <a:cubicBezTo>
                    <a:pt x="568" y="556"/>
                    <a:pt x="568" y="556"/>
                    <a:pt x="568" y="556"/>
                  </a:cubicBezTo>
                  <a:cubicBezTo>
                    <a:pt x="568" y="556"/>
                    <a:pt x="568" y="556"/>
                    <a:pt x="568" y="556"/>
                  </a:cubicBezTo>
                  <a:cubicBezTo>
                    <a:pt x="568" y="556"/>
                    <a:pt x="568" y="556"/>
                    <a:pt x="568" y="556"/>
                  </a:cubicBezTo>
                  <a:cubicBezTo>
                    <a:pt x="568" y="555"/>
                    <a:pt x="568" y="555"/>
                    <a:pt x="568" y="555"/>
                  </a:cubicBezTo>
                  <a:cubicBezTo>
                    <a:pt x="567" y="555"/>
                    <a:pt x="567" y="555"/>
                    <a:pt x="567" y="555"/>
                  </a:cubicBezTo>
                  <a:cubicBezTo>
                    <a:pt x="567" y="555"/>
                    <a:pt x="567" y="555"/>
                    <a:pt x="567" y="555"/>
                  </a:cubicBezTo>
                  <a:cubicBezTo>
                    <a:pt x="567" y="555"/>
                    <a:pt x="567" y="555"/>
                    <a:pt x="567" y="555"/>
                  </a:cubicBezTo>
                  <a:cubicBezTo>
                    <a:pt x="567" y="555"/>
                    <a:pt x="567" y="555"/>
                    <a:pt x="567" y="555"/>
                  </a:cubicBezTo>
                  <a:cubicBezTo>
                    <a:pt x="568" y="555"/>
                    <a:pt x="568" y="555"/>
                    <a:pt x="568" y="555"/>
                  </a:cubicBezTo>
                  <a:cubicBezTo>
                    <a:pt x="568" y="554"/>
                    <a:pt x="568" y="554"/>
                    <a:pt x="568" y="554"/>
                  </a:cubicBezTo>
                  <a:cubicBezTo>
                    <a:pt x="568" y="554"/>
                    <a:pt x="568" y="554"/>
                    <a:pt x="568" y="554"/>
                  </a:cubicBezTo>
                  <a:cubicBezTo>
                    <a:pt x="568" y="554"/>
                    <a:pt x="568" y="554"/>
                    <a:pt x="568" y="554"/>
                  </a:cubicBezTo>
                  <a:cubicBezTo>
                    <a:pt x="567" y="553"/>
                    <a:pt x="567" y="553"/>
                    <a:pt x="567" y="553"/>
                  </a:cubicBezTo>
                  <a:cubicBezTo>
                    <a:pt x="567" y="553"/>
                    <a:pt x="567" y="553"/>
                    <a:pt x="567" y="553"/>
                  </a:cubicBezTo>
                  <a:cubicBezTo>
                    <a:pt x="565" y="552"/>
                    <a:pt x="565" y="552"/>
                    <a:pt x="565" y="552"/>
                  </a:cubicBezTo>
                  <a:cubicBezTo>
                    <a:pt x="565" y="552"/>
                    <a:pt x="565" y="552"/>
                    <a:pt x="565" y="552"/>
                  </a:cubicBezTo>
                  <a:cubicBezTo>
                    <a:pt x="565" y="552"/>
                    <a:pt x="565" y="552"/>
                    <a:pt x="565" y="552"/>
                  </a:cubicBezTo>
                  <a:cubicBezTo>
                    <a:pt x="565" y="552"/>
                    <a:pt x="565" y="552"/>
                    <a:pt x="565" y="552"/>
                  </a:cubicBezTo>
                  <a:cubicBezTo>
                    <a:pt x="564" y="552"/>
                    <a:pt x="564" y="552"/>
                    <a:pt x="564" y="552"/>
                  </a:cubicBezTo>
                  <a:cubicBezTo>
                    <a:pt x="562" y="552"/>
                    <a:pt x="562" y="552"/>
                    <a:pt x="562" y="552"/>
                  </a:cubicBezTo>
                  <a:cubicBezTo>
                    <a:pt x="562" y="552"/>
                    <a:pt x="562" y="552"/>
                    <a:pt x="562" y="552"/>
                  </a:cubicBezTo>
                  <a:cubicBezTo>
                    <a:pt x="562" y="552"/>
                    <a:pt x="562" y="552"/>
                    <a:pt x="562" y="552"/>
                  </a:cubicBezTo>
                  <a:cubicBezTo>
                    <a:pt x="561" y="551"/>
                    <a:pt x="561" y="551"/>
                    <a:pt x="561" y="551"/>
                  </a:cubicBezTo>
                  <a:cubicBezTo>
                    <a:pt x="561" y="551"/>
                    <a:pt x="561" y="551"/>
                    <a:pt x="561" y="551"/>
                  </a:cubicBezTo>
                  <a:cubicBezTo>
                    <a:pt x="561" y="551"/>
                    <a:pt x="561" y="551"/>
                    <a:pt x="561" y="551"/>
                  </a:cubicBezTo>
                  <a:cubicBezTo>
                    <a:pt x="562" y="550"/>
                    <a:pt x="562" y="550"/>
                    <a:pt x="562" y="550"/>
                  </a:cubicBezTo>
                  <a:cubicBezTo>
                    <a:pt x="562" y="550"/>
                    <a:pt x="562" y="550"/>
                    <a:pt x="562" y="550"/>
                  </a:cubicBezTo>
                  <a:cubicBezTo>
                    <a:pt x="562" y="550"/>
                    <a:pt x="562" y="550"/>
                    <a:pt x="562" y="550"/>
                  </a:cubicBezTo>
                  <a:cubicBezTo>
                    <a:pt x="562" y="550"/>
                    <a:pt x="562" y="550"/>
                    <a:pt x="562" y="550"/>
                  </a:cubicBezTo>
                  <a:cubicBezTo>
                    <a:pt x="562" y="549"/>
                    <a:pt x="562" y="549"/>
                    <a:pt x="562" y="549"/>
                  </a:cubicBezTo>
                  <a:cubicBezTo>
                    <a:pt x="562" y="549"/>
                    <a:pt x="562" y="549"/>
                    <a:pt x="562" y="549"/>
                  </a:cubicBezTo>
                  <a:cubicBezTo>
                    <a:pt x="562" y="548"/>
                    <a:pt x="562" y="548"/>
                    <a:pt x="562" y="548"/>
                  </a:cubicBezTo>
                  <a:cubicBezTo>
                    <a:pt x="563" y="548"/>
                    <a:pt x="563" y="548"/>
                    <a:pt x="563" y="548"/>
                  </a:cubicBezTo>
                  <a:cubicBezTo>
                    <a:pt x="564" y="547"/>
                    <a:pt x="564" y="547"/>
                    <a:pt x="564" y="547"/>
                  </a:cubicBezTo>
                  <a:cubicBezTo>
                    <a:pt x="564" y="546"/>
                    <a:pt x="564" y="546"/>
                    <a:pt x="564" y="546"/>
                  </a:cubicBezTo>
                  <a:cubicBezTo>
                    <a:pt x="564" y="546"/>
                    <a:pt x="564" y="546"/>
                    <a:pt x="564" y="546"/>
                  </a:cubicBezTo>
                  <a:cubicBezTo>
                    <a:pt x="563" y="546"/>
                    <a:pt x="563" y="546"/>
                    <a:pt x="563" y="546"/>
                  </a:cubicBezTo>
                  <a:cubicBezTo>
                    <a:pt x="563" y="546"/>
                    <a:pt x="563" y="546"/>
                    <a:pt x="563" y="546"/>
                  </a:cubicBezTo>
                  <a:cubicBezTo>
                    <a:pt x="563" y="546"/>
                    <a:pt x="563" y="546"/>
                    <a:pt x="563" y="546"/>
                  </a:cubicBezTo>
                  <a:cubicBezTo>
                    <a:pt x="563" y="546"/>
                    <a:pt x="563" y="546"/>
                    <a:pt x="563" y="546"/>
                  </a:cubicBezTo>
                  <a:cubicBezTo>
                    <a:pt x="563" y="545"/>
                    <a:pt x="563" y="545"/>
                    <a:pt x="563" y="545"/>
                  </a:cubicBezTo>
                  <a:cubicBezTo>
                    <a:pt x="563" y="545"/>
                    <a:pt x="563" y="545"/>
                    <a:pt x="563" y="545"/>
                  </a:cubicBezTo>
                  <a:cubicBezTo>
                    <a:pt x="563" y="545"/>
                    <a:pt x="563" y="545"/>
                    <a:pt x="563" y="545"/>
                  </a:cubicBezTo>
                  <a:cubicBezTo>
                    <a:pt x="563" y="546"/>
                    <a:pt x="563" y="546"/>
                    <a:pt x="563" y="546"/>
                  </a:cubicBezTo>
                  <a:cubicBezTo>
                    <a:pt x="563" y="546"/>
                    <a:pt x="563" y="546"/>
                    <a:pt x="563" y="546"/>
                  </a:cubicBezTo>
                  <a:cubicBezTo>
                    <a:pt x="562" y="546"/>
                    <a:pt x="562" y="546"/>
                    <a:pt x="562" y="546"/>
                  </a:cubicBezTo>
                  <a:cubicBezTo>
                    <a:pt x="562" y="546"/>
                    <a:pt x="562" y="546"/>
                    <a:pt x="562" y="546"/>
                  </a:cubicBezTo>
                  <a:cubicBezTo>
                    <a:pt x="562" y="546"/>
                    <a:pt x="562" y="546"/>
                    <a:pt x="562" y="546"/>
                  </a:cubicBezTo>
                  <a:cubicBezTo>
                    <a:pt x="562" y="546"/>
                    <a:pt x="562" y="546"/>
                    <a:pt x="562" y="546"/>
                  </a:cubicBezTo>
                  <a:cubicBezTo>
                    <a:pt x="562" y="546"/>
                    <a:pt x="562" y="546"/>
                    <a:pt x="562" y="546"/>
                  </a:cubicBezTo>
                  <a:cubicBezTo>
                    <a:pt x="562" y="546"/>
                    <a:pt x="562" y="546"/>
                    <a:pt x="562" y="546"/>
                  </a:cubicBezTo>
                  <a:cubicBezTo>
                    <a:pt x="562" y="546"/>
                    <a:pt x="562" y="546"/>
                    <a:pt x="562" y="546"/>
                  </a:cubicBezTo>
                  <a:cubicBezTo>
                    <a:pt x="562" y="546"/>
                    <a:pt x="562" y="546"/>
                    <a:pt x="562" y="546"/>
                  </a:cubicBezTo>
                  <a:cubicBezTo>
                    <a:pt x="561" y="546"/>
                    <a:pt x="561" y="546"/>
                    <a:pt x="561" y="546"/>
                  </a:cubicBezTo>
                  <a:cubicBezTo>
                    <a:pt x="561" y="547"/>
                    <a:pt x="561" y="547"/>
                    <a:pt x="561" y="547"/>
                  </a:cubicBezTo>
                  <a:cubicBezTo>
                    <a:pt x="561" y="547"/>
                    <a:pt x="561" y="547"/>
                    <a:pt x="561" y="547"/>
                  </a:cubicBezTo>
                  <a:cubicBezTo>
                    <a:pt x="561" y="547"/>
                    <a:pt x="561" y="547"/>
                    <a:pt x="561" y="547"/>
                  </a:cubicBezTo>
                  <a:cubicBezTo>
                    <a:pt x="561" y="548"/>
                    <a:pt x="561" y="548"/>
                    <a:pt x="561" y="548"/>
                  </a:cubicBezTo>
                  <a:cubicBezTo>
                    <a:pt x="561" y="547"/>
                    <a:pt x="561" y="547"/>
                    <a:pt x="561" y="547"/>
                  </a:cubicBezTo>
                  <a:cubicBezTo>
                    <a:pt x="561" y="547"/>
                    <a:pt x="561" y="547"/>
                    <a:pt x="561" y="547"/>
                  </a:cubicBezTo>
                  <a:cubicBezTo>
                    <a:pt x="561" y="547"/>
                    <a:pt x="561" y="547"/>
                    <a:pt x="561" y="547"/>
                  </a:cubicBezTo>
                  <a:cubicBezTo>
                    <a:pt x="560" y="547"/>
                    <a:pt x="560" y="547"/>
                    <a:pt x="560" y="547"/>
                  </a:cubicBezTo>
                  <a:cubicBezTo>
                    <a:pt x="559" y="547"/>
                    <a:pt x="559" y="547"/>
                    <a:pt x="559" y="547"/>
                  </a:cubicBezTo>
                  <a:cubicBezTo>
                    <a:pt x="559" y="547"/>
                    <a:pt x="559" y="547"/>
                    <a:pt x="559" y="547"/>
                  </a:cubicBezTo>
                  <a:cubicBezTo>
                    <a:pt x="558" y="547"/>
                    <a:pt x="558" y="547"/>
                    <a:pt x="558" y="547"/>
                  </a:cubicBezTo>
                  <a:cubicBezTo>
                    <a:pt x="558" y="547"/>
                    <a:pt x="558" y="547"/>
                    <a:pt x="558" y="547"/>
                  </a:cubicBezTo>
                  <a:cubicBezTo>
                    <a:pt x="557" y="547"/>
                    <a:pt x="557" y="547"/>
                    <a:pt x="557" y="547"/>
                  </a:cubicBezTo>
                  <a:cubicBezTo>
                    <a:pt x="558" y="547"/>
                    <a:pt x="558" y="547"/>
                    <a:pt x="558" y="547"/>
                  </a:cubicBezTo>
                  <a:cubicBezTo>
                    <a:pt x="558" y="547"/>
                    <a:pt x="558" y="547"/>
                    <a:pt x="558" y="547"/>
                  </a:cubicBezTo>
                  <a:cubicBezTo>
                    <a:pt x="559" y="546"/>
                    <a:pt x="559" y="546"/>
                    <a:pt x="559" y="546"/>
                  </a:cubicBezTo>
                  <a:cubicBezTo>
                    <a:pt x="559" y="546"/>
                    <a:pt x="559" y="546"/>
                    <a:pt x="559" y="546"/>
                  </a:cubicBezTo>
                  <a:cubicBezTo>
                    <a:pt x="559" y="546"/>
                    <a:pt x="559" y="546"/>
                    <a:pt x="559" y="546"/>
                  </a:cubicBezTo>
                  <a:cubicBezTo>
                    <a:pt x="558" y="546"/>
                    <a:pt x="558" y="546"/>
                    <a:pt x="558" y="546"/>
                  </a:cubicBezTo>
                  <a:cubicBezTo>
                    <a:pt x="558" y="546"/>
                    <a:pt x="558" y="546"/>
                    <a:pt x="558" y="546"/>
                  </a:cubicBezTo>
                  <a:cubicBezTo>
                    <a:pt x="558" y="545"/>
                    <a:pt x="558" y="545"/>
                    <a:pt x="558" y="545"/>
                  </a:cubicBezTo>
                  <a:cubicBezTo>
                    <a:pt x="558" y="545"/>
                    <a:pt x="558" y="545"/>
                    <a:pt x="558" y="545"/>
                  </a:cubicBezTo>
                  <a:cubicBezTo>
                    <a:pt x="557" y="545"/>
                    <a:pt x="557" y="545"/>
                    <a:pt x="557" y="545"/>
                  </a:cubicBezTo>
                  <a:cubicBezTo>
                    <a:pt x="557" y="545"/>
                    <a:pt x="557" y="545"/>
                    <a:pt x="557" y="545"/>
                  </a:cubicBezTo>
                  <a:cubicBezTo>
                    <a:pt x="557" y="545"/>
                    <a:pt x="557" y="545"/>
                    <a:pt x="557" y="545"/>
                  </a:cubicBezTo>
                  <a:cubicBezTo>
                    <a:pt x="557" y="545"/>
                    <a:pt x="557" y="545"/>
                    <a:pt x="557" y="545"/>
                  </a:cubicBezTo>
                  <a:cubicBezTo>
                    <a:pt x="557" y="545"/>
                    <a:pt x="557" y="545"/>
                    <a:pt x="557" y="545"/>
                  </a:cubicBezTo>
                  <a:cubicBezTo>
                    <a:pt x="557" y="545"/>
                    <a:pt x="557" y="545"/>
                    <a:pt x="557" y="545"/>
                  </a:cubicBezTo>
                  <a:cubicBezTo>
                    <a:pt x="557" y="545"/>
                    <a:pt x="557" y="545"/>
                    <a:pt x="557" y="545"/>
                  </a:cubicBezTo>
                  <a:cubicBezTo>
                    <a:pt x="557" y="544"/>
                    <a:pt x="557" y="544"/>
                    <a:pt x="557" y="544"/>
                  </a:cubicBezTo>
                  <a:cubicBezTo>
                    <a:pt x="556" y="544"/>
                    <a:pt x="556" y="544"/>
                    <a:pt x="556" y="544"/>
                  </a:cubicBezTo>
                  <a:cubicBezTo>
                    <a:pt x="556" y="544"/>
                    <a:pt x="556" y="544"/>
                    <a:pt x="556" y="544"/>
                  </a:cubicBezTo>
                  <a:cubicBezTo>
                    <a:pt x="556" y="544"/>
                    <a:pt x="556" y="544"/>
                    <a:pt x="556" y="544"/>
                  </a:cubicBezTo>
                  <a:cubicBezTo>
                    <a:pt x="556" y="544"/>
                    <a:pt x="556" y="544"/>
                    <a:pt x="556" y="544"/>
                  </a:cubicBezTo>
                  <a:cubicBezTo>
                    <a:pt x="556" y="545"/>
                    <a:pt x="556" y="545"/>
                    <a:pt x="556" y="545"/>
                  </a:cubicBezTo>
                  <a:cubicBezTo>
                    <a:pt x="555" y="545"/>
                    <a:pt x="555" y="545"/>
                    <a:pt x="555" y="545"/>
                  </a:cubicBezTo>
                  <a:cubicBezTo>
                    <a:pt x="555" y="545"/>
                    <a:pt x="555" y="545"/>
                    <a:pt x="555" y="545"/>
                  </a:cubicBezTo>
                  <a:cubicBezTo>
                    <a:pt x="555" y="545"/>
                    <a:pt x="555" y="545"/>
                    <a:pt x="555" y="545"/>
                  </a:cubicBezTo>
                  <a:cubicBezTo>
                    <a:pt x="555" y="545"/>
                    <a:pt x="555" y="545"/>
                    <a:pt x="555" y="545"/>
                  </a:cubicBezTo>
                  <a:cubicBezTo>
                    <a:pt x="556" y="544"/>
                    <a:pt x="556" y="544"/>
                    <a:pt x="556" y="544"/>
                  </a:cubicBezTo>
                  <a:cubicBezTo>
                    <a:pt x="556" y="544"/>
                    <a:pt x="556" y="544"/>
                    <a:pt x="556" y="544"/>
                  </a:cubicBezTo>
                  <a:cubicBezTo>
                    <a:pt x="556" y="544"/>
                    <a:pt x="556" y="544"/>
                    <a:pt x="556" y="544"/>
                  </a:cubicBezTo>
                  <a:cubicBezTo>
                    <a:pt x="556" y="543"/>
                    <a:pt x="556" y="543"/>
                    <a:pt x="556" y="543"/>
                  </a:cubicBezTo>
                  <a:cubicBezTo>
                    <a:pt x="555" y="543"/>
                    <a:pt x="555" y="543"/>
                    <a:pt x="555" y="543"/>
                  </a:cubicBezTo>
                  <a:cubicBezTo>
                    <a:pt x="555" y="543"/>
                    <a:pt x="555" y="543"/>
                    <a:pt x="555" y="543"/>
                  </a:cubicBezTo>
                  <a:cubicBezTo>
                    <a:pt x="555" y="543"/>
                    <a:pt x="555" y="543"/>
                    <a:pt x="555" y="543"/>
                  </a:cubicBezTo>
                  <a:cubicBezTo>
                    <a:pt x="555" y="543"/>
                    <a:pt x="555" y="543"/>
                    <a:pt x="555" y="543"/>
                  </a:cubicBezTo>
                  <a:cubicBezTo>
                    <a:pt x="555" y="543"/>
                    <a:pt x="555" y="543"/>
                    <a:pt x="555" y="543"/>
                  </a:cubicBezTo>
                  <a:cubicBezTo>
                    <a:pt x="555" y="543"/>
                    <a:pt x="555" y="543"/>
                    <a:pt x="555" y="543"/>
                  </a:cubicBezTo>
                  <a:cubicBezTo>
                    <a:pt x="555" y="543"/>
                    <a:pt x="555" y="543"/>
                    <a:pt x="555" y="543"/>
                  </a:cubicBezTo>
                  <a:cubicBezTo>
                    <a:pt x="553" y="543"/>
                    <a:pt x="553" y="543"/>
                    <a:pt x="553" y="543"/>
                  </a:cubicBezTo>
                  <a:cubicBezTo>
                    <a:pt x="553" y="543"/>
                    <a:pt x="553" y="543"/>
                    <a:pt x="553" y="543"/>
                  </a:cubicBezTo>
                  <a:cubicBezTo>
                    <a:pt x="553" y="543"/>
                    <a:pt x="553" y="543"/>
                    <a:pt x="553" y="543"/>
                  </a:cubicBezTo>
                  <a:cubicBezTo>
                    <a:pt x="553" y="543"/>
                    <a:pt x="553" y="543"/>
                    <a:pt x="553" y="543"/>
                  </a:cubicBezTo>
                  <a:cubicBezTo>
                    <a:pt x="553" y="543"/>
                    <a:pt x="553" y="543"/>
                    <a:pt x="553" y="543"/>
                  </a:cubicBezTo>
                  <a:cubicBezTo>
                    <a:pt x="554" y="542"/>
                    <a:pt x="554" y="542"/>
                    <a:pt x="554" y="542"/>
                  </a:cubicBezTo>
                  <a:cubicBezTo>
                    <a:pt x="554" y="542"/>
                    <a:pt x="554" y="542"/>
                    <a:pt x="554" y="542"/>
                  </a:cubicBezTo>
                  <a:cubicBezTo>
                    <a:pt x="553" y="542"/>
                    <a:pt x="553" y="542"/>
                    <a:pt x="553" y="542"/>
                  </a:cubicBezTo>
                  <a:cubicBezTo>
                    <a:pt x="553" y="542"/>
                    <a:pt x="553" y="542"/>
                    <a:pt x="553" y="542"/>
                  </a:cubicBezTo>
                  <a:cubicBezTo>
                    <a:pt x="553" y="542"/>
                    <a:pt x="553" y="542"/>
                    <a:pt x="553" y="542"/>
                  </a:cubicBezTo>
                  <a:cubicBezTo>
                    <a:pt x="553" y="542"/>
                    <a:pt x="553" y="542"/>
                    <a:pt x="553" y="542"/>
                  </a:cubicBezTo>
                  <a:cubicBezTo>
                    <a:pt x="553" y="542"/>
                    <a:pt x="553" y="542"/>
                    <a:pt x="553" y="542"/>
                  </a:cubicBezTo>
                  <a:cubicBezTo>
                    <a:pt x="554" y="542"/>
                    <a:pt x="554" y="542"/>
                    <a:pt x="554" y="542"/>
                  </a:cubicBezTo>
                  <a:cubicBezTo>
                    <a:pt x="553" y="542"/>
                    <a:pt x="553" y="542"/>
                    <a:pt x="553" y="542"/>
                  </a:cubicBezTo>
                  <a:cubicBezTo>
                    <a:pt x="553" y="542"/>
                    <a:pt x="553" y="542"/>
                    <a:pt x="553" y="542"/>
                  </a:cubicBezTo>
                  <a:cubicBezTo>
                    <a:pt x="551" y="543"/>
                    <a:pt x="551" y="543"/>
                    <a:pt x="551" y="543"/>
                  </a:cubicBezTo>
                  <a:cubicBezTo>
                    <a:pt x="551" y="542"/>
                    <a:pt x="551" y="542"/>
                    <a:pt x="551" y="542"/>
                  </a:cubicBezTo>
                  <a:cubicBezTo>
                    <a:pt x="551" y="542"/>
                    <a:pt x="551" y="542"/>
                    <a:pt x="551" y="542"/>
                  </a:cubicBezTo>
                  <a:cubicBezTo>
                    <a:pt x="551" y="542"/>
                    <a:pt x="551" y="542"/>
                    <a:pt x="551" y="542"/>
                  </a:cubicBezTo>
                  <a:cubicBezTo>
                    <a:pt x="552" y="542"/>
                    <a:pt x="552" y="542"/>
                    <a:pt x="552" y="542"/>
                  </a:cubicBezTo>
                  <a:cubicBezTo>
                    <a:pt x="552" y="542"/>
                    <a:pt x="552" y="542"/>
                    <a:pt x="552" y="542"/>
                  </a:cubicBezTo>
                  <a:cubicBezTo>
                    <a:pt x="552" y="542"/>
                    <a:pt x="552" y="542"/>
                    <a:pt x="552" y="542"/>
                  </a:cubicBezTo>
                  <a:cubicBezTo>
                    <a:pt x="552" y="541"/>
                    <a:pt x="552" y="541"/>
                    <a:pt x="552" y="541"/>
                  </a:cubicBezTo>
                  <a:cubicBezTo>
                    <a:pt x="555" y="541"/>
                    <a:pt x="555" y="541"/>
                    <a:pt x="555" y="541"/>
                  </a:cubicBezTo>
                  <a:cubicBezTo>
                    <a:pt x="556" y="541"/>
                    <a:pt x="556" y="541"/>
                    <a:pt x="556" y="541"/>
                  </a:cubicBezTo>
                  <a:cubicBezTo>
                    <a:pt x="556" y="541"/>
                    <a:pt x="556" y="541"/>
                    <a:pt x="556" y="541"/>
                  </a:cubicBezTo>
                  <a:cubicBezTo>
                    <a:pt x="556" y="540"/>
                    <a:pt x="556" y="540"/>
                    <a:pt x="556" y="540"/>
                  </a:cubicBezTo>
                  <a:cubicBezTo>
                    <a:pt x="555" y="540"/>
                    <a:pt x="555" y="540"/>
                    <a:pt x="555" y="540"/>
                  </a:cubicBezTo>
                  <a:cubicBezTo>
                    <a:pt x="555" y="539"/>
                    <a:pt x="555" y="539"/>
                    <a:pt x="555" y="539"/>
                  </a:cubicBezTo>
                  <a:cubicBezTo>
                    <a:pt x="555" y="539"/>
                    <a:pt x="555" y="539"/>
                    <a:pt x="555" y="539"/>
                  </a:cubicBezTo>
                  <a:cubicBezTo>
                    <a:pt x="555" y="539"/>
                    <a:pt x="555" y="539"/>
                    <a:pt x="555" y="539"/>
                  </a:cubicBezTo>
                  <a:cubicBezTo>
                    <a:pt x="555" y="538"/>
                    <a:pt x="555" y="538"/>
                    <a:pt x="555" y="538"/>
                  </a:cubicBezTo>
                  <a:cubicBezTo>
                    <a:pt x="556" y="538"/>
                    <a:pt x="556" y="538"/>
                    <a:pt x="556" y="538"/>
                  </a:cubicBezTo>
                  <a:cubicBezTo>
                    <a:pt x="556" y="538"/>
                    <a:pt x="556" y="538"/>
                    <a:pt x="556" y="538"/>
                  </a:cubicBezTo>
                  <a:cubicBezTo>
                    <a:pt x="556" y="537"/>
                    <a:pt x="556" y="537"/>
                    <a:pt x="556" y="537"/>
                  </a:cubicBezTo>
                  <a:cubicBezTo>
                    <a:pt x="556" y="537"/>
                    <a:pt x="556" y="537"/>
                    <a:pt x="556" y="537"/>
                  </a:cubicBezTo>
                  <a:cubicBezTo>
                    <a:pt x="556" y="537"/>
                    <a:pt x="556" y="537"/>
                    <a:pt x="556" y="537"/>
                  </a:cubicBezTo>
                  <a:cubicBezTo>
                    <a:pt x="556" y="536"/>
                    <a:pt x="556" y="536"/>
                    <a:pt x="556" y="536"/>
                  </a:cubicBezTo>
                  <a:cubicBezTo>
                    <a:pt x="555" y="537"/>
                    <a:pt x="555" y="537"/>
                    <a:pt x="555" y="537"/>
                  </a:cubicBezTo>
                  <a:cubicBezTo>
                    <a:pt x="555" y="537"/>
                    <a:pt x="555" y="537"/>
                    <a:pt x="555" y="537"/>
                  </a:cubicBezTo>
                  <a:cubicBezTo>
                    <a:pt x="555" y="537"/>
                    <a:pt x="555" y="537"/>
                    <a:pt x="555" y="537"/>
                  </a:cubicBezTo>
                  <a:cubicBezTo>
                    <a:pt x="555" y="537"/>
                    <a:pt x="555" y="537"/>
                    <a:pt x="555" y="537"/>
                  </a:cubicBezTo>
                  <a:cubicBezTo>
                    <a:pt x="555" y="536"/>
                    <a:pt x="555" y="536"/>
                    <a:pt x="555" y="536"/>
                  </a:cubicBezTo>
                  <a:cubicBezTo>
                    <a:pt x="555" y="536"/>
                    <a:pt x="555" y="536"/>
                    <a:pt x="555" y="536"/>
                  </a:cubicBezTo>
                  <a:cubicBezTo>
                    <a:pt x="555" y="536"/>
                    <a:pt x="555" y="536"/>
                    <a:pt x="555" y="536"/>
                  </a:cubicBezTo>
                  <a:cubicBezTo>
                    <a:pt x="554" y="537"/>
                    <a:pt x="554" y="537"/>
                    <a:pt x="554" y="537"/>
                  </a:cubicBezTo>
                  <a:cubicBezTo>
                    <a:pt x="554" y="537"/>
                    <a:pt x="554" y="537"/>
                    <a:pt x="554" y="537"/>
                  </a:cubicBezTo>
                  <a:cubicBezTo>
                    <a:pt x="554" y="537"/>
                    <a:pt x="554" y="537"/>
                    <a:pt x="554" y="537"/>
                  </a:cubicBezTo>
                  <a:cubicBezTo>
                    <a:pt x="554" y="536"/>
                    <a:pt x="554" y="536"/>
                    <a:pt x="554" y="536"/>
                  </a:cubicBezTo>
                  <a:cubicBezTo>
                    <a:pt x="554" y="536"/>
                    <a:pt x="554" y="536"/>
                    <a:pt x="554" y="536"/>
                  </a:cubicBezTo>
                  <a:cubicBezTo>
                    <a:pt x="554" y="536"/>
                    <a:pt x="554" y="536"/>
                    <a:pt x="554" y="536"/>
                  </a:cubicBezTo>
                  <a:cubicBezTo>
                    <a:pt x="554" y="536"/>
                    <a:pt x="554" y="536"/>
                    <a:pt x="554" y="536"/>
                  </a:cubicBezTo>
                  <a:cubicBezTo>
                    <a:pt x="554" y="536"/>
                    <a:pt x="554" y="536"/>
                    <a:pt x="554" y="536"/>
                  </a:cubicBezTo>
                  <a:cubicBezTo>
                    <a:pt x="554" y="536"/>
                    <a:pt x="554" y="536"/>
                    <a:pt x="554" y="536"/>
                  </a:cubicBezTo>
                  <a:cubicBezTo>
                    <a:pt x="554" y="536"/>
                    <a:pt x="554" y="536"/>
                    <a:pt x="554" y="536"/>
                  </a:cubicBezTo>
                  <a:cubicBezTo>
                    <a:pt x="554" y="536"/>
                    <a:pt x="554" y="536"/>
                    <a:pt x="554" y="536"/>
                  </a:cubicBezTo>
                  <a:cubicBezTo>
                    <a:pt x="554" y="536"/>
                    <a:pt x="554" y="536"/>
                    <a:pt x="554" y="536"/>
                  </a:cubicBezTo>
                  <a:cubicBezTo>
                    <a:pt x="554" y="537"/>
                    <a:pt x="554" y="537"/>
                    <a:pt x="554" y="537"/>
                  </a:cubicBezTo>
                  <a:cubicBezTo>
                    <a:pt x="554" y="537"/>
                    <a:pt x="554" y="537"/>
                    <a:pt x="554" y="537"/>
                  </a:cubicBezTo>
                  <a:cubicBezTo>
                    <a:pt x="554" y="537"/>
                    <a:pt x="554" y="537"/>
                    <a:pt x="554" y="537"/>
                  </a:cubicBezTo>
                  <a:cubicBezTo>
                    <a:pt x="554" y="537"/>
                    <a:pt x="554" y="537"/>
                    <a:pt x="554" y="537"/>
                  </a:cubicBezTo>
                  <a:cubicBezTo>
                    <a:pt x="554" y="537"/>
                    <a:pt x="554" y="537"/>
                    <a:pt x="554" y="537"/>
                  </a:cubicBezTo>
                  <a:cubicBezTo>
                    <a:pt x="554" y="537"/>
                    <a:pt x="554" y="537"/>
                    <a:pt x="554" y="537"/>
                  </a:cubicBezTo>
                  <a:cubicBezTo>
                    <a:pt x="553" y="537"/>
                    <a:pt x="553" y="537"/>
                    <a:pt x="553" y="537"/>
                  </a:cubicBezTo>
                  <a:cubicBezTo>
                    <a:pt x="553" y="537"/>
                    <a:pt x="553" y="537"/>
                    <a:pt x="553" y="537"/>
                  </a:cubicBezTo>
                  <a:cubicBezTo>
                    <a:pt x="553" y="537"/>
                    <a:pt x="553" y="537"/>
                    <a:pt x="553" y="537"/>
                  </a:cubicBezTo>
                  <a:cubicBezTo>
                    <a:pt x="553" y="537"/>
                    <a:pt x="553" y="537"/>
                    <a:pt x="553" y="537"/>
                  </a:cubicBezTo>
                  <a:cubicBezTo>
                    <a:pt x="553" y="538"/>
                    <a:pt x="553" y="538"/>
                    <a:pt x="553" y="538"/>
                  </a:cubicBezTo>
                  <a:cubicBezTo>
                    <a:pt x="553" y="538"/>
                    <a:pt x="553" y="538"/>
                    <a:pt x="553" y="538"/>
                  </a:cubicBezTo>
                  <a:cubicBezTo>
                    <a:pt x="553" y="538"/>
                    <a:pt x="553" y="538"/>
                    <a:pt x="553" y="538"/>
                  </a:cubicBezTo>
                  <a:cubicBezTo>
                    <a:pt x="553" y="538"/>
                    <a:pt x="553" y="538"/>
                    <a:pt x="553" y="538"/>
                  </a:cubicBezTo>
                  <a:cubicBezTo>
                    <a:pt x="553" y="538"/>
                    <a:pt x="553" y="538"/>
                    <a:pt x="553" y="538"/>
                  </a:cubicBezTo>
                  <a:cubicBezTo>
                    <a:pt x="553" y="538"/>
                    <a:pt x="553" y="538"/>
                    <a:pt x="553" y="538"/>
                  </a:cubicBezTo>
                  <a:cubicBezTo>
                    <a:pt x="553" y="538"/>
                    <a:pt x="553" y="538"/>
                    <a:pt x="553" y="538"/>
                  </a:cubicBezTo>
                  <a:cubicBezTo>
                    <a:pt x="553" y="537"/>
                    <a:pt x="553" y="537"/>
                    <a:pt x="553" y="537"/>
                  </a:cubicBezTo>
                  <a:cubicBezTo>
                    <a:pt x="553" y="537"/>
                    <a:pt x="553" y="537"/>
                    <a:pt x="553" y="537"/>
                  </a:cubicBezTo>
                  <a:cubicBezTo>
                    <a:pt x="553" y="536"/>
                    <a:pt x="553" y="536"/>
                    <a:pt x="553" y="536"/>
                  </a:cubicBezTo>
                  <a:cubicBezTo>
                    <a:pt x="553" y="536"/>
                    <a:pt x="553" y="536"/>
                    <a:pt x="553" y="536"/>
                  </a:cubicBezTo>
                  <a:cubicBezTo>
                    <a:pt x="552" y="536"/>
                    <a:pt x="552" y="536"/>
                    <a:pt x="552" y="536"/>
                  </a:cubicBezTo>
                  <a:cubicBezTo>
                    <a:pt x="552" y="537"/>
                    <a:pt x="552" y="537"/>
                    <a:pt x="552" y="537"/>
                  </a:cubicBezTo>
                  <a:cubicBezTo>
                    <a:pt x="552" y="537"/>
                    <a:pt x="552" y="537"/>
                    <a:pt x="552" y="537"/>
                  </a:cubicBezTo>
                  <a:cubicBezTo>
                    <a:pt x="552" y="538"/>
                    <a:pt x="552" y="538"/>
                    <a:pt x="552" y="538"/>
                  </a:cubicBezTo>
                  <a:cubicBezTo>
                    <a:pt x="552" y="538"/>
                    <a:pt x="552" y="538"/>
                    <a:pt x="552" y="538"/>
                  </a:cubicBezTo>
                  <a:cubicBezTo>
                    <a:pt x="551" y="538"/>
                    <a:pt x="551" y="538"/>
                    <a:pt x="551" y="538"/>
                  </a:cubicBezTo>
                  <a:cubicBezTo>
                    <a:pt x="551" y="538"/>
                    <a:pt x="551" y="538"/>
                    <a:pt x="551" y="538"/>
                  </a:cubicBezTo>
                  <a:cubicBezTo>
                    <a:pt x="551" y="538"/>
                    <a:pt x="551" y="538"/>
                    <a:pt x="551" y="538"/>
                  </a:cubicBezTo>
                  <a:cubicBezTo>
                    <a:pt x="551" y="537"/>
                    <a:pt x="551" y="537"/>
                    <a:pt x="551" y="537"/>
                  </a:cubicBezTo>
                  <a:cubicBezTo>
                    <a:pt x="550" y="538"/>
                    <a:pt x="550" y="538"/>
                    <a:pt x="550" y="538"/>
                  </a:cubicBezTo>
                  <a:cubicBezTo>
                    <a:pt x="550" y="538"/>
                    <a:pt x="550" y="538"/>
                    <a:pt x="550" y="538"/>
                  </a:cubicBezTo>
                  <a:cubicBezTo>
                    <a:pt x="549" y="538"/>
                    <a:pt x="549" y="538"/>
                    <a:pt x="549" y="538"/>
                  </a:cubicBezTo>
                  <a:cubicBezTo>
                    <a:pt x="549" y="538"/>
                    <a:pt x="549" y="538"/>
                    <a:pt x="549" y="538"/>
                  </a:cubicBezTo>
                  <a:cubicBezTo>
                    <a:pt x="549" y="538"/>
                    <a:pt x="549" y="538"/>
                    <a:pt x="549" y="538"/>
                  </a:cubicBezTo>
                  <a:cubicBezTo>
                    <a:pt x="549" y="538"/>
                    <a:pt x="549" y="538"/>
                    <a:pt x="549" y="538"/>
                  </a:cubicBezTo>
                  <a:cubicBezTo>
                    <a:pt x="549" y="537"/>
                    <a:pt x="549" y="537"/>
                    <a:pt x="549" y="537"/>
                  </a:cubicBezTo>
                  <a:cubicBezTo>
                    <a:pt x="549" y="537"/>
                    <a:pt x="549" y="537"/>
                    <a:pt x="549" y="537"/>
                  </a:cubicBezTo>
                  <a:cubicBezTo>
                    <a:pt x="549" y="536"/>
                    <a:pt x="549" y="536"/>
                    <a:pt x="549" y="536"/>
                  </a:cubicBezTo>
                  <a:cubicBezTo>
                    <a:pt x="548" y="536"/>
                    <a:pt x="548" y="536"/>
                    <a:pt x="548" y="536"/>
                  </a:cubicBezTo>
                  <a:cubicBezTo>
                    <a:pt x="548" y="536"/>
                    <a:pt x="548" y="536"/>
                    <a:pt x="548" y="536"/>
                  </a:cubicBezTo>
                  <a:cubicBezTo>
                    <a:pt x="548" y="536"/>
                    <a:pt x="548" y="536"/>
                    <a:pt x="548" y="536"/>
                  </a:cubicBezTo>
                  <a:cubicBezTo>
                    <a:pt x="548" y="536"/>
                    <a:pt x="548" y="536"/>
                    <a:pt x="548" y="536"/>
                  </a:cubicBezTo>
                  <a:cubicBezTo>
                    <a:pt x="549" y="536"/>
                    <a:pt x="549" y="536"/>
                    <a:pt x="549" y="536"/>
                  </a:cubicBezTo>
                  <a:cubicBezTo>
                    <a:pt x="549" y="535"/>
                    <a:pt x="549" y="535"/>
                    <a:pt x="549" y="535"/>
                  </a:cubicBezTo>
                  <a:cubicBezTo>
                    <a:pt x="549" y="535"/>
                    <a:pt x="549" y="535"/>
                    <a:pt x="549" y="535"/>
                  </a:cubicBezTo>
                  <a:cubicBezTo>
                    <a:pt x="549" y="534"/>
                    <a:pt x="549" y="534"/>
                    <a:pt x="549" y="534"/>
                  </a:cubicBezTo>
                  <a:cubicBezTo>
                    <a:pt x="549" y="534"/>
                    <a:pt x="549" y="534"/>
                    <a:pt x="549" y="534"/>
                  </a:cubicBezTo>
                  <a:cubicBezTo>
                    <a:pt x="549" y="534"/>
                    <a:pt x="549" y="534"/>
                    <a:pt x="549" y="534"/>
                  </a:cubicBezTo>
                  <a:cubicBezTo>
                    <a:pt x="549" y="534"/>
                    <a:pt x="549" y="534"/>
                    <a:pt x="549" y="534"/>
                  </a:cubicBezTo>
                  <a:cubicBezTo>
                    <a:pt x="549" y="533"/>
                    <a:pt x="549" y="533"/>
                    <a:pt x="549" y="533"/>
                  </a:cubicBezTo>
                  <a:cubicBezTo>
                    <a:pt x="549" y="533"/>
                    <a:pt x="549" y="533"/>
                    <a:pt x="549" y="533"/>
                  </a:cubicBezTo>
                  <a:cubicBezTo>
                    <a:pt x="549" y="533"/>
                    <a:pt x="549" y="533"/>
                    <a:pt x="549" y="533"/>
                  </a:cubicBezTo>
                  <a:cubicBezTo>
                    <a:pt x="549" y="533"/>
                    <a:pt x="549" y="533"/>
                    <a:pt x="549" y="533"/>
                  </a:cubicBezTo>
                  <a:cubicBezTo>
                    <a:pt x="549" y="533"/>
                    <a:pt x="549" y="533"/>
                    <a:pt x="549" y="533"/>
                  </a:cubicBezTo>
                  <a:cubicBezTo>
                    <a:pt x="549" y="533"/>
                    <a:pt x="549" y="533"/>
                    <a:pt x="549" y="533"/>
                  </a:cubicBezTo>
                  <a:cubicBezTo>
                    <a:pt x="549" y="532"/>
                    <a:pt x="549" y="532"/>
                    <a:pt x="549" y="532"/>
                  </a:cubicBezTo>
                  <a:cubicBezTo>
                    <a:pt x="548" y="532"/>
                    <a:pt x="548" y="532"/>
                    <a:pt x="548" y="532"/>
                  </a:cubicBezTo>
                  <a:cubicBezTo>
                    <a:pt x="547" y="532"/>
                    <a:pt x="547" y="532"/>
                    <a:pt x="547" y="532"/>
                  </a:cubicBezTo>
                  <a:cubicBezTo>
                    <a:pt x="548" y="534"/>
                    <a:pt x="548" y="534"/>
                    <a:pt x="548" y="534"/>
                  </a:cubicBezTo>
                  <a:cubicBezTo>
                    <a:pt x="548" y="534"/>
                    <a:pt x="548" y="534"/>
                    <a:pt x="548" y="534"/>
                  </a:cubicBezTo>
                  <a:cubicBezTo>
                    <a:pt x="547" y="533"/>
                    <a:pt x="547" y="533"/>
                    <a:pt x="547" y="533"/>
                  </a:cubicBezTo>
                  <a:cubicBezTo>
                    <a:pt x="547" y="533"/>
                    <a:pt x="547" y="533"/>
                    <a:pt x="547" y="533"/>
                  </a:cubicBezTo>
                  <a:cubicBezTo>
                    <a:pt x="547" y="533"/>
                    <a:pt x="547" y="533"/>
                    <a:pt x="547" y="533"/>
                  </a:cubicBezTo>
                  <a:cubicBezTo>
                    <a:pt x="547" y="532"/>
                    <a:pt x="547" y="532"/>
                    <a:pt x="547" y="532"/>
                  </a:cubicBezTo>
                  <a:cubicBezTo>
                    <a:pt x="547" y="532"/>
                    <a:pt x="547" y="532"/>
                    <a:pt x="547" y="532"/>
                  </a:cubicBezTo>
                  <a:cubicBezTo>
                    <a:pt x="547" y="531"/>
                    <a:pt x="547" y="531"/>
                    <a:pt x="547" y="531"/>
                  </a:cubicBezTo>
                  <a:cubicBezTo>
                    <a:pt x="547" y="531"/>
                    <a:pt x="547" y="531"/>
                    <a:pt x="547" y="531"/>
                  </a:cubicBezTo>
                  <a:cubicBezTo>
                    <a:pt x="547" y="530"/>
                    <a:pt x="547" y="530"/>
                    <a:pt x="547" y="530"/>
                  </a:cubicBezTo>
                  <a:cubicBezTo>
                    <a:pt x="547" y="530"/>
                    <a:pt x="547" y="530"/>
                    <a:pt x="547" y="530"/>
                  </a:cubicBezTo>
                  <a:cubicBezTo>
                    <a:pt x="546" y="530"/>
                    <a:pt x="546" y="530"/>
                    <a:pt x="546" y="530"/>
                  </a:cubicBezTo>
                  <a:cubicBezTo>
                    <a:pt x="546" y="531"/>
                    <a:pt x="546" y="531"/>
                    <a:pt x="546" y="531"/>
                  </a:cubicBezTo>
                  <a:cubicBezTo>
                    <a:pt x="546" y="531"/>
                    <a:pt x="546" y="531"/>
                    <a:pt x="546" y="531"/>
                  </a:cubicBezTo>
                  <a:cubicBezTo>
                    <a:pt x="546" y="531"/>
                    <a:pt x="546" y="531"/>
                    <a:pt x="546" y="531"/>
                  </a:cubicBezTo>
                  <a:cubicBezTo>
                    <a:pt x="546" y="531"/>
                    <a:pt x="546" y="531"/>
                    <a:pt x="546" y="531"/>
                  </a:cubicBezTo>
                  <a:cubicBezTo>
                    <a:pt x="546" y="530"/>
                    <a:pt x="546" y="530"/>
                    <a:pt x="546" y="530"/>
                  </a:cubicBezTo>
                  <a:cubicBezTo>
                    <a:pt x="546" y="530"/>
                    <a:pt x="546" y="530"/>
                    <a:pt x="546" y="530"/>
                  </a:cubicBezTo>
                  <a:cubicBezTo>
                    <a:pt x="546" y="530"/>
                    <a:pt x="546" y="530"/>
                    <a:pt x="546" y="530"/>
                  </a:cubicBezTo>
                  <a:cubicBezTo>
                    <a:pt x="546" y="530"/>
                    <a:pt x="546" y="530"/>
                    <a:pt x="546" y="530"/>
                  </a:cubicBezTo>
                  <a:cubicBezTo>
                    <a:pt x="546" y="530"/>
                    <a:pt x="546" y="530"/>
                    <a:pt x="546" y="530"/>
                  </a:cubicBezTo>
                  <a:cubicBezTo>
                    <a:pt x="545" y="530"/>
                    <a:pt x="545" y="530"/>
                    <a:pt x="545" y="530"/>
                  </a:cubicBezTo>
                  <a:cubicBezTo>
                    <a:pt x="545" y="530"/>
                    <a:pt x="545" y="530"/>
                    <a:pt x="545" y="530"/>
                  </a:cubicBezTo>
                  <a:cubicBezTo>
                    <a:pt x="545" y="530"/>
                    <a:pt x="545" y="530"/>
                    <a:pt x="545" y="530"/>
                  </a:cubicBezTo>
                  <a:cubicBezTo>
                    <a:pt x="545" y="530"/>
                    <a:pt x="545" y="530"/>
                    <a:pt x="545" y="530"/>
                  </a:cubicBezTo>
                  <a:cubicBezTo>
                    <a:pt x="545" y="530"/>
                    <a:pt x="545" y="530"/>
                    <a:pt x="545" y="530"/>
                  </a:cubicBezTo>
                  <a:cubicBezTo>
                    <a:pt x="545" y="530"/>
                    <a:pt x="545" y="530"/>
                    <a:pt x="545" y="530"/>
                  </a:cubicBezTo>
                  <a:cubicBezTo>
                    <a:pt x="545" y="530"/>
                    <a:pt x="545" y="530"/>
                    <a:pt x="545" y="530"/>
                  </a:cubicBezTo>
                  <a:cubicBezTo>
                    <a:pt x="545" y="530"/>
                    <a:pt x="545" y="530"/>
                    <a:pt x="545" y="530"/>
                  </a:cubicBezTo>
                  <a:cubicBezTo>
                    <a:pt x="545" y="530"/>
                    <a:pt x="545" y="530"/>
                    <a:pt x="545" y="530"/>
                  </a:cubicBezTo>
                  <a:cubicBezTo>
                    <a:pt x="545" y="530"/>
                    <a:pt x="545" y="530"/>
                    <a:pt x="545" y="530"/>
                  </a:cubicBezTo>
                  <a:cubicBezTo>
                    <a:pt x="545" y="530"/>
                    <a:pt x="545" y="530"/>
                    <a:pt x="545" y="530"/>
                  </a:cubicBezTo>
                  <a:cubicBezTo>
                    <a:pt x="544" y="530"/>
                    <a:pt x="544" y="530"/>
                    <a:pt x="544" y="530"/>
                  </a:cubicBezTo>
                  <a:cubicBezTo>
                    <a:pt x="544" y="530"/>
                    <a:pt x="544" y="530"/>
                    <a:pt x="544" y="530"/>
                  </a:cubicBezTo>
                  <a:cubicBezTo>
                    <a:pt x="544" y="530"/>
                    <a:pt x="544" y="530"/>
                    <a:pt x="544" y="530"/>
                  </a:cubicBezTo>
                  <a:cubicBezTo>
                    <a:pt x="544" y="531"/>
                    <a:pt x="544" y="531"/>
                    <a:pt x="544" y="531"/>
                  </a:cubicBezTo>
                  <a:cubicBezTo>
                    <a:pt x="545" y="531"/>
                    <a:pt x="545" y="531"/>
                    <a:pt x="545" y="531"/>
                  </a:cubicBezTo>
                  <a:cubicBezTo>
                    <a:pt x="545" y="531"/>
                    <a:pt x="545" y="531"/>
                    <a:pt x="545" y="531"/>
                  </a:cubicBezTo>
                  <a:cubicBezTo>
                    <a:pt x="545" y="532"/>
                    <a:pt x="545" y="532"/>
                    <a:pt x="545" y="532"/>
                  </a:cubicBezTo>
                  <a:cubicBezTo>
                    <a:pt x="545" y="532"/>
                    <a:pt x="545" y="532"/>
                    <a:pt x="545" y="532"/>
                  </a:cubicBezTo>
                  <a:cubicBezTo>
                    <a:pt x="545" y="532"/>
                    <a:pt x="545" y="532"/>
                    <a:pt x="545" y="532"/>
                  </a:cubicBezTo>
                  <a:cubicBezTo>
                    <a:pt x="545" y="532"/>
                    <a:pt x="545" y="532"/>
                    <a:pt x="545" y="532"/>
                  </a:cubicBezTo>
                  <a:cubicBezTo>
                    <a:pt x="545" y="532"/>
                    <a:pt x="545" y="532"/>
                    <a:pt x="545" y="532"/>
                  </a:cubicBezTo>
                  <a:cubicBezTo>
                    <a:pt x="546" y="532"/>
                    <a:pt x="546" y="532"/>
                    <a:pt x="546" y="532"/>
                  </a:cubicBezTo>
                  <a:cubicBezTo>
                    <a:pt x="546" y="533"/>
                    <a:pt x="546" y="533"/>
                    <a:pt x="546" y="533"/>
                  </a:cubicBezTo>
                  <a:cubicBezTo>
                    <a:pt x="546" y="533"/>
                    <a:pt x="546" y="533"/>
                    <a:pt x="546" y="533"/>
                  </a:cubicBezTo>
                  <a:cubicBezTo>
                    <a:pt x="546" y="533"/>
                    <a:pt x="546" y="533"/>
                    <a:pt x="546" y="533"/>
                  </a:cubicBezTo>
                  <a:cubicBezTo>
                    <a:pt x="546" y="533"/>
                    <a:pt x="546" y="533"/>
                    <a:pt x="546" y="533"/>
                  </a:cubicBezTo>
                  <a:cubicBezTo>
                    <a:pt x="546" y="534"/>
                    <a:pt x="546" y="534"/>
                    <a:pt x="546" y="534"/>
                  </a:cubicBezTo>
                  <a:cubicBezTo>
                    <a:pt x="546" y="534"/>
                    <a:pt x="546" y="534"/>
                    <a:pt x="546" y="534"/>
                  </a:cubicBezTo>
                  <a:cubicBezTo>
                    <a:pt x="547" y="535"/>
                    <a:pt x="547" y="535"/>
                    <a:pt x="547" y="535"/>
                  </a:cubicBezTo>
                  <a:cubicBezTo>
                    <a:pt x="547" y="535"/>
                    <a:pt x="547" y="535"/>
                    <a:pt x="547" y="535"/>
                  </a:cubicBezTo>
                  <a:cubicBezTo>
                    <a:pt x="547" y="535"/>
                    <a:pt x="547" y="535"/>
                    <a:pt x="547" y="535"/>
                  </a:cubicBezTo>
                  <a:cubicBezTo>
                    <a:pt x="547" y="535"/>
                    <a:pt x="547" y="535"/>
                    <a:pt x="547" y="535"/>
                  </a:cubicBezTo>
                  <a:cubicBezTo>
                    <a:pt x="547" y="535"/>
                    <a:pt x="547" y="535"/>
                    <a:pt x="547" y="535"/>
                  </a:cubicBezTo>
                  <a:cubicBezTo>
                    <a:pt x="547" y="535"/>
                    <a:pt x="547" y="535"/>
                    <a:pt x="547" y="535"/>
                  </a:cubicBezTo>
                  <a:cubicBezTo>
                    <a:pt x="547" y="535"/>
                    <a:pt x="547" y="535"/>
                    <a:pt x="547" y="535"/>
                  </a:cubicBezTo>
                  <a:cubicBezTo>
                    <a:pt x="546" y="535"/>
                    <a:pt x="546" y="535"/>
                    <a:pt x="546" y="535"/>
                  </a:cubicBezTo>
                  <a:cubicBezTo>
                    <a:pt x="545" y="533"/>
                    <a:pt x="545" y="533"/>
                    <a:pt x="545" y="533"/>
                  </a:cubicBezTo>
                  <a:cubicBezTo>
                    <a:pt x="545" y="533"/>
                    <a:pt x="545" y="533"/>
                    <a:pt x="545" y="533"/>
                  </a:cubicBezTo>
                  <a:cubicBezTo>
                    <a:pt x="545" y="533"/>
                    <a:pt x="545" y="533"/>
                    <a:pt x="545" y="533"/>
                  </a:cubicBezTo>
                  <a:cubicBezTo>
                    <a:pt x="545" y="533"/>
                    <a:pt x="545" y="533"/>
                    <a:pt x="545" y="533"/>
                  </a:cubicBezTo>
                  <a:cubicBezTo>
                    <a:pt x="545" y="533"/>
                    <a:pt x="545" y="533"/>
                    <a:pt x="545" y="533"/>
                  </a:cubicBezTo>
                  <a:cubicBezTo>
                    <a:pt x="545" y="533"/>
                    <a:pt x="545" y="533"/>
                    <a:pt x="545" y="533"/>
                  </a:cubicBezTo>
                  <a:cubicBezTo>
                    <a:pt x="545" y="533"/>
                    <a:pt x="545" y="533"/>
                    <a:pt x="545" y="533"/>
                  </a:cubicBezTo>
                  <a:cubicBezTo>
                    <a:pt x="545" y="533"/>
                    <a:pt x="545" y="533"/>
                    <a:pt x="545" y="533"/>
                  </a:cubicBezTo>
                  <a:cubicBezTo>
                    <a:pt x="544" y="533"/>
                    <a:pt x="544" y="533"/>
                    <a:pt x="544" y="533"/>
                  </a:cubicBezTo>
                  <a:cubicBezTo>
                    <a:pt x="544" y="533"/>
                    <a:pt x="544" y="533"/>
                    <a:pt x="544" y="533"/>
                  </a:cubicBezTo>
                  <a:cubicBezTo>
                    <a:pt x="545" y="534"/>
                    <a:pt x="545" y="534"/>
                    <a:pt x="545" y="534"/>
                  </a:cubicBezTo>
                  <a:cubicBezTo>
                    <a:pt x="545" y="534"/>
                    <a:pt x="545" y="534"/>
                    <a:pt x="545" y="534"/>
                  </a:cubicBezTo>
                  <a:cubicBezTo>
                    <a:pt x="545" y="534"/>
                    <a:pt x="545" y="534"/>
                    <a:pt x="545" y="534"/>
                  </a:cubicBezTo>
                  <a:cubicBezTo>
                    <a:pt x="545" y="534"/>
                    <a:pt x="545" y="534"/>
                    <a:pt x="545" y="534"/>
                  </a:cubicBezTo>
                  <a:cubicBezTo>
                    <a:pt x="544" y="534"/>
                    <a:pt x="544" y="534"/>
                    <a:pt x="544" y="534"/>
                  </a:cubicBezTo>
                  <a:cubicBezTo>
                    <a:pt x="544" y="534"/>
                    <a:pt x="544" y="534"/>
                    <a:pt x="544" y="534"/>
                  </a:cubicBezTo>
                  <a:cubicBezTo>
                    <a:pt x="544" y="533"/>
                    <a:pt x="544" y="533"/>
                    <a:pt x="544" y="533"/>
                  </a:cubicBezTo>
                  <a:cubicBezTo>
                    <a:pt x="544" y="533"/>
                    <a:pt x="544" y="533"/>
                    <a:pt x="544" y="533"/>
                  </a:cubicBezTo>
                  <a:cubicBezTo>
                    <a:pt x="544" y="532"/>
                    <a:pt x="544" y="532"/>
                    <a:pt x="544" y="532"/>
                  </a:cubicBezTo>
                  <a:cubicBezTo>
                    <a:pt x="544" y="531"/>
                    <a:pt x="544" y="531"/>
                    <a:pt x="544" y="531"/>
                  </a:cubicBezTo>
                  <a:cubicBezTo>
                    <a:pt x="544" y="531"/>
                    <a:pt x="544" y="531"/>
                    <a:pt x="544" y="531"/>
                  </a:cubicBezTo>
                  <a:cubicBezTo>
                    <a:pt x="543" y="532"/>
                    <a:pt x="543" y="532"/>
                    <a:pt x="543" y="532"/>
                  </a:cubicBezTo>
                  <a:cubicBezTo>
                    <a:pt x="543" y="532"/>
                    <a:pt x="543" y="532"/>
                    <a:pt x="543" y="532"/>
                  </a:cubicBezTo>
                  <a:cubicBezTo>
                    <a:pt x="543" y="532"/>
                    <a:pt x="543" y="532"/>
                    <a:pt x="543" y="532"/>
                  </a:cubicBezTo>
                  <a:cubicBezTo>
                    <a:pt x="543" y="533"/>
                    <a:pt x="543" y="533"/>
                    <a:pt x="543" y="533"/>
                  </a:cubicBezTo>
                  <a:cubicBezTo>
                    <a:pt x="543" y="534"/>
                    <a:pt x="543" y="534"/>
                    <a:pt x="543" y="534"/>
                  </a:cubicBezTo>
                  <a:cubicBezTo>
                    <a:pt x="543" y="535"/>
                    <a:pt x="543" y="535"/>
                    <a:pt x="543" y="535"/>
                  </a:cubicBezTo>
                  <a:cubicBezTo>
                    <a:pt x="543" y="535"/>
                    <a:pt x="543" y="535"/>
                    <a:pt x="543" y="535"/>
                  </a:cubicBezTo>
                  <a:cubicBezTo>
                    <a:pt x="543" y="535"/>
                    <a:pt x="543" y="535"/>
                    <a:pt x="543" y="535"/>
                  </a:cubicBezTo>
                  <a:cubicBezTo>
                    <a:pt x="543" y="535"/>
                    <a:pt x="543" y="535"/>
                    <a:pt x="543" y="535"/>
                  </a:cubicBezTo>
                  <a:cubicBezTo>
                    <a:pt x="543" y="535"/>
                    <a:pt x="543" y="535"/>
                    <a:pt x="543" y="535"/>
                  </a:cubicBezTo>
                  <a:cubicBezTo>
                    <a:pt x="543" y="534"/>
                    <a:pt x="543" y="534"/>
                    <a:pt x="543" y="534"/>
                  </a:cubicBezTo>
                  <a:cubicBezTo>
                    <a:pt x="543" y="534"/>
                    <a:pt x="543" y="534"/>
                    <a:pt x="543" y="534"/>
                  </a:cubicBezTo>
                  <a:cubicBezTo>
                    <a:pt x="542" y="534"/>
                    <a:pt x="542" y="534"/>
                    <a:pt x="542" y="534"/>
                  </a:cubicBezTo>
                  <a:cubicBezTo>
                    <a:pt x="542" y="534"/>
                    <a:pt x="542" y="534"/>
                    <a:pt x="542" y="534"/>
                  </a:cubicBezTo>
                  <a:cubicBezTo>
                    <a:pt x="542" y="534"/>
                    <a:pt x="542" y="534"/>
                    <a:pt x="542" y="534"/>
                  </a:cubicBezTo>
                  <a:cubicBezTo>
                    <a:pt x="542" y="534"/>
                    <a:pt x="542" y="534"/>
                    <a:pt x="542" y="534"/>
                  </a:cubicBezTo>
                  <a:cubicBezTo>
                    <a:pt x="541" y="534"/>
                    <a:pt x="541" y="534"/>
                    <a:pt x="541" y="534"/>
                  </a:cubicBezTo>
                  <a:cubicBezTo>
                    <a:pt x="541" y="534"/>
                    <a:pt x="541" y="534"/>
                    <a:pt x="541" y="534"/>
                  </a:cubicBezTo>
                  <a:cubicBezTo>
                    <a:pt x="542" y="533"/>
                    <a:pt x="542" y="533"/>
                    <a:pt x="542" y="533"/>
                  </a:cubicBezTo>
                  <a:cubicBezTo>
                    <a:pt x="542" y="533"/>
                    <a:pt x="542" y="533"/>
                    <a:pt x="542" y="533"/>
                  </a:cubicBezTo>
                  <a:cubicBezTo>
                    <a:pt x="542" y="533"/>
                    <a:pt x="542" y="533"/>
                    <a:pt x="542" y="533"/>
                  </a:cubicBezTo>
                  <a:cubicBezTo>
                    <a:pt x="542" y="532"/>
                    <a:pt x="542" y="532"/>
                    <a:pt x="542" y="532"/>
                  </a:cubicBezTo>
                  <a:cubicBezTo>
                    <a:pt x="542" y="532"/>
                    <a:pt x="542" y="532"/>
                    <a:pt x="542" y="532"/>
                  </a:cubicBezTo>
                  <a:cubicBezTo>
                    <a:pt x="542" y="532"/>
                    <a:pt x="542" y="532"/>
                    <a:pt x="542" y="532"/>
                  </a:cubicBezTo>
                  <a:cubicBezTo>
                    <a:pt x="542" y="532"/>
                    <a:pt x="542" y="532"/>
                    <a:pt x="542" y="532"/>
                  </a:cubicBezTo>
                  <a:cubicBezTo>
                    <a:pt x="542" y="531"/>
                    <a:pt x="542" y="531"/>
                    <a:pt x="542" y="531"/>
                  </a:cubicBezTo>
                  <a:cubicBezTo>
                    <a:pt x="542" y="531"/>
                    <a:pt x="542" y="531"/>
                    <a:pt x="542" y="531"/>
                  </a:cubicBezTo>
                  <a:cubicBezTo>
                    <a:pt x="541" y="531"/>
                    <a:pt x="541" y="531"/>
                    <a:pt x="541" y="531"/>
                  </a:cubicBezTo>
                  <a:cubicBezTo>
                    <a:pt x="541" y="530"/>
                    <a:pt x="541" y="530"/>
                    <a:pt x="541" y="530"/>
                  </a:cubicBezTo>
                  <a:cubicBezTo>
                    <a:pt x="541" y="531"/>
                    <a:pt x="541" y="531"/>
                    <a:pt x="541" y="531"/>
                  </a:cubicBezTo>
                  <a:cubicBezTo>
                    <a:pt x="541" y="531"/>
                    <a:pt x="541" y="531"/>
                    <a:pt x="541" y="531"/>
                  </a:cubicBezTo>
                  <a:cubicBezTo>
                    <a:pt x="541" y="531"/>
                    <a:pt x="541" y="531"/>
                    <a:pt x="541" y="531"/>
                  </a:cubicBezTo>
                  <a:cubicBezTo>
                    <a:pt x="541" y="531"/>
                    <a:pt x="541" y="531"/>
                    <a:pt x="541" y="531"/>
                  </a:cubicBezTo>
                  <a:cubicBezTo>
                    <a:pt x="541" y="531"/>
                    <a:pt x="541" y="531"/>
                    <a:pt x="541" y="531"/>
                  </a:cubicBezTo>
                  <a:cubicBezTo>
                    <a:pt x="540" y="531"/>
                    <a:pt x="540" y="531"/>
                    <a:pt x="540" y="531"/>
                  </a:cubicBezTo>
                  <a:cubicBezTo>
                    <a:pt x="540" y="531"/>
                    <a:pt x="540" y="531"/>
                    <a:pt x="540" y="531"/>
                  </a:cubicBezTo>
                  <a:cubicBezTo>
                    <a:pt x="540" y="531"/>
                    <a:pt x="540" y="531"/>
                    <a:pt x="540" y="531"/>
                  </a:cubicBezTo>
                  <a:cubicBezTo>
                    <a:pt x="540" y="531"/>
                    <a:pt x="540" y="531"/>
                    <a:pt x="540" y="531"/>
                  </a:cubicBezTo>
                  <a:cubicBezTo>
                    <a:pt x="540" y="531"/>
                    <a:pt x="540" y="531"/>
                    <a:pt x="540" y="531"/>
                  </a:cubicBezTo>
                  <a:cubicBezTo>
                    <a:pt x="540" y="530"/>
                    <a:pt x="540" y="530"/>
                    <a:pt x="540" y="530"/>
                  </a:cubicBezTo>
                  <a:cubicBezTo>
                    <a:pt x="540" y="530"/>
                    <a:pt x="540" y="530"/>
                    <a:pt x="540" y="530"/>
                  </a:cubicBezTo>
                  <a:cubicBezTo>
                    <a:pt x="540" y="530"/>
                    <a:pt x="540" y="530"/>
                    <a:pt x="540" y="530"/>
                  </a:cubicBezTo>
                  <a:cubicBezTo>
                    <a:pt x="540" y="530"/>
                    <a:pt x="540" y="530"/>
                    <a:pt x="540" y="530"/>
                  </a:cubicBezTo>
                  <a:cubicBezTo>
                    <a:pt x="539" y="530"/>
                    <a:pt x="539" y="530"/>
                    <a:pt x="539" y="530"/>
                  </a:cubicBezTo>
                  <a:cubicBezTo>
                    <a:pt x="540" y="530"/>
                    <a:pt x="540" y="530"/>
                    <a:pt x="540" y="530"/>
                  </a:cubicBezTo>
                  <a:cubicBezTo>
                    <a:pt x="540" y="531"/>
                    <a:pt x="540" y="531"/>
                    <a:pt x="540" y="531"/>
                  </a:cubicBezTo>
                  <a:cubicBezTo>
                    <a:pt x="539" y="531"/>
                    <a:pt x="539" y="531"/>
                    <a:pt x="539" y="531"/>
                  </a:cubicBezTo>
                  <a:cubicBezTo>
                    <a:pt x="538" y="530"/>
                    <a:pt x="538" y="530"/>
                    <a:pt x="538" y="530"/>
                  </a:cubicBezTo>
                  <a:cubicBezTo>
                    <a:pt x="538" y="530"/>
                    <a:pt x="538" y="530"/>
                    <a:pt x="538" y="530"/>
                  </a:cubicBezTo>
                  <a:cubicBezTo>
                    <a:pt x="538" y="530"/>
                    <a:pt x="538" y="530"/>
                    <a:pt x="538" y="530"/>
                  </a:cubicBezTo>
                  <a:cubicBezTo>
                    <a:pt x="538" y="530"/>
                    <a:pt x="538" y="530"/>
                    <a:pt x="538" y="530"/>
                  </a:cubicBezTo>
                  <a:cubicBezTo>
                    <a:pt x="538" y="529"/>
                    <a:pt x="538" y="529"/>
                    <a:pt x="538" y="529"/>
                  </a:cubicBezTo>
                  <a:cubicBezTo>
                    <a:pt x="538" y="529"/>
                    <a:pt x="538" y="529"/>
                    <a:pt x="538" y="529"/>
                  </a:cubicBezTo>
                  <a:cubicBezTo>
                    <a:pt x="538" y="529"/>
                    <a:pt x="538" y="529"/>
                    <a:pt x="538" y="529"/>
                  </a:cubicBezTo>
                  <a:cubicBezTo>
                    <a:pt x="538" y="530"/>
                    <a:pt x="538" y="530"/>
                    <a:pt x="538" y="530"/>
                  </a:cubicBezTo>
                  <a:cubicBezTo>
                    <a:pt x="538" y="530"/>
                    <a:pt x="538" y="530"/>
                    <a:pt x="538" y="530"/>
                  </a:cubicBezTo>
                  <a:cubicBezTo>
                    <a:pt x="538" y="529"/>
                    <a:pt x="538" y="529"/>
                    <a:pt x="538" y="529"/>
                  </a:cubicBezTo>
                  <a:cubicBezTo>
                    <a:pt x="537" y="529"/>
                    <a:pt x="537" y="529"/>
                    <a:pt x="537" y="529"/>
                  </a:cubicBezTo>
                  <a:cubicBezTo>
                    <a:pt x="537" y="529"/>
                    <a:pt x="537" y="529"/>
                    <a:pt x="537" y="529"/>
                  </a:cubicBezTo>
                  <a:cubicBezTo>
                    <a:pt x="537" y="529"/>
                    <a:pt x="537" y="529"/>
                    <a:pt x="537" y="529"/>
                  </a:cubicBezTo>
                  <a:cubicBezTo>
                    <a:pt x="537" y="529"/>
                    <a:pt x="537" y="529"/>
                    <a:pt x="537" y="529"/>
                  </a:cubicBezTo>
                  <a:cubicBezTo>
                    <a:pt x="537" y="529"/>
                    <a:pt x="537" y="529"/>
                    <a:pt x="537" y="529"/>
                  </a:cubicBezTo>
                  <a:cubicBezTo>
                    <a:pt x="537" y="529"/>
                    <a:pt x="537" y="529"/>
                    <a:pt x="537" y="529"/>
                  </a:cubicBezTo>
                  <a:cubicBezTo>
                    <a:pt x="536" y="529"/>
                    <a:pt x="536" y="529"/>
                    <a:pt x="536" y="529"/>
                  </a:cubicBezTo>
                  <a:cubicBezTo>
                    <a:pt x="536" y="529"/>
                    <a:pt x="536" y="529"/>
                    <a:pt x="536" y="529"/>
                  </a:cubicBezTo>
                  <a:cubicBezTo>
                    <a:pt x="536" y="529"/>
                    <a:pt x="536" y="529"/>
                    <a:pt x="536" y="529"/>
                  </a:cubicBezTo>
                  <a:cubicBezTo>
                    <a:pt x="536" y="530"/>
                    <a:pt x="536" y="530"/>
                    <a:pt x="536" y="530"/>
                  </a:cubicBezTo>
                  <a:cubicBezTo>
                    <a:pt x="537" y="530"/>
                    <a:pt x="537" y="530"/>
                    <a:pt x="537" y="530"/>
                  </a:cubicBezTo>
                  <a:cubicBezTo>
                    <a:pt x="537" y="531"/>
                    <a:pt x="537" y="531"/>
                    <a:pt x="537" y="531"/>
                  </a:cubicBezTo>
                  <a:cubicBezTo>
                    <a:pt x="537" y="531"/>
                    <a:pt x="537" y="531"/>
                    <a:pt x="537" y="531"/>
                  </a:cubicBezTo>
                  <a:cubicBezTo>
                    <a:pt x="537" y="533"/>
                    <a:pt x="537" y="533"/>
                    <a:pt x="537" y="533"/>
                  </a:cubicBezTo>
                  <a:cubicBezTo>
                    <a:pt x="537" y="533"/>
                    <a:pt x="537" y="533"/>
                    <a:pt x="537" y="533"/>
                  </a:cubicBezTo>
                  <a:cubicBezTo>
                    <a:pt x="537" y="534"/>
                    <a:pt x="537" y="534"/>
                    <a:pt x="537" y="534"/>
                  </a:cubicBezTo>
                  <a:cubicBezTo>
                    <a:pt x="537" y="534"/>
                    <a:pt x="537" y="534"/>
                    <a:pt x="537" y="534"/>
                  </a:cubicBezTo>
                  <a:cubicBezTo>
                    <a:pt x="538" y="534"/>
                    <a:pt x="538" y="534"/>
                    <a:pt x="538" y="534"/>
                  </a:cubicBezTo>
                  <a:cubicBezTo>
                    <a:pt x="538" y="534"/>
                    <a:pt x="538" y="534"/>
                    <a:pt x="538" y="534"/>
                  </a:cubicBezTo>
                  <a:cubicBezTo>
                    <a:pt x="538" y="535"/>
                    <a:pt x="538" y="535"/>
                    <a:pt x="538" y="535"/>
                  </a:cubicBezTo>
                  <a:cubicBezTo>
                    <a:pt x="538" y="535"/>
                    <a:pt x="538" y="535"/>
                    <a:pt x="538" y="535"/>
                  </a:cubicBezTo>
                  <a:cubicBezTo>
                    <a:pt x="538" y="535"/>
                    <a:pt x="538" y="535"/>
                    <a:pt x="538" y="535"/>
                  </a:cubicBezTo>
                  <a:cubicBezTo>
                    <a:pt x="537" y="535"/>
                    <a:pt x="537" y="535"/>
                    <a:pt x="537" y="535"/>
                  </a:cubicBezTo>
                  <a:cubicBezTo>
                    <a:pt x="537" y="535"/>
                    <a:pt x="537" y="535"/>
                    <a:pt x="537" y="535"/>
                  </a:cubicBezTo>
                  <a:cubicBezTo>
                    <a:pt x="537" y="535"/>
                    <a:pt x="537" y="535"/>
                    <a:pt x="537" y="535"/>
                  </a:cubicBezTo>
                  <a:cubicBezTo>
                    <a:pt x="537" y="535"/>
                    <a:pt x="537" y="535"/>
                    <a:pt x="537" y="535"/>
                  </a:cubicBezTo>
                  <a:cubicBezTo>
                    <a:pt x="537" y="535"/>
                    <a:pt x="537" y="535"/>
                    <a:pt x="537" y="535"/>
                  </a:cubicBezTo>
                  <a:cubicBezTo>
                    <a:pt x="537" y="535"/>
                    <a:pt x="537" y="535"/>
                    <a:pt x="537" y="535"/>
                  </a:cubicBezTo>
                  <a:cubicBezTo>
                    <a:pt x="537" y="535"/>
                    <a:pt x="537" y="535"/>
                    <a:pt x="537" y="535"/>
                  </a:cubicBezTo>
                  <a:cubicBezTo>
                    <a:pt x="537" y="534"/>
                    <a:pt x="537" y="534"/>
                    <a:pt x="537" y="534"/>
                  </a:cubicBezTo>
                  <a:cubicBezTo>
                    <a:pt x="537" y="534"/>
                    <a:pt x="537" y="534"/>
                    <a:pt x="537" y="534"/>
                  </a:cubicBezTo>
                  <a:cubicBezTo>
                    <a:pt x="537" y="534"/>
                    <a:pt x="537" y="534"/>
                    <a:pt x="537" y="534"/>
                  </a:cubicBezTo>
                  <a:cubicBezTo>
                    <a:pt x="537" y="534"/>
                    <a:pt x="537" y="534"/>
                    <a:pt x="537" y="534"/>
                  </a:cubicBezTo>
                  <a:cubicBezTo>
                    <a:pt x="537" y="534"/>
                    <a:pt x="537" y="534"/>
                    <a:pt x="537" y="534"/>
                  </a:cubicBezTo>
                  <a:cubicBezTo>
                    <a:pt x="537" y="534"/>
                    <a:pt x="537" y="534"/>
                    <a:pt x="537" y="534"/>
                  </a:cubicBezTo>
                  <a:cubicBezTo>
                    <a:pt x="537" y="533"/>
                    <a:pt x="537" y="533"/>
                    <a:pt x="537" y="533"/>
                  </a:cubicBezTo>
                  <a:cubicBezTo>
                    <a:pt x="536" y="533"/>
                    <a:pt x="536" y="533"/>
                    <a:pt x="536" y="533"/>
                  </a:cubicBezTo>
                  <a:cubicBezTo>
                    <a:pt x="536" y="533"/>
                    <a:pt x="536" y="533"/>
                    <a:pt x="536" y="533"/>
                  </a:cubicBezTo>
                  <a:cubicBezTo>
                    <a:pt x="536" y="533"/>
                    <a:pt x="536" y="533"/>
                    <a:pt x="536" y="533"/>
                  </a:cubicBezTo>
                  <a:cubicBezTo>
                    <a:pt x="536" y="532"/>
                    <a:pt x="536" y="532"/>
                    <a:pt x="536" y="532"/>
                  </a:cubicBezTo>
                  <a:cubicBezTo>
                    <a:pt x="536" y="532"/>
                    <a:pt x="536" y="532"/>
                    <a:pt x="536" y="532"/>
                  </a:cubicBezTo>
                  <a:cubicBezTo>
                    <a:pt x="536" y="532"/>
                    <a:pt x="536" y="532"/>
                    <a:pt x="536" y="532"/>
                  </a:cubicBezTo>
                  <a:cubicBezTo>
                    <a:pt x="536" y="532"/>
                    <a:pt x="536" y="532"/>
                    <a:pt x="536" y="532"/>
                  </a:cubicBezTo>
                  <a:cubicBezTo>
                    <a:pt x="536" y="531"/>
                    <a:pt x="536" y="531"/>
                    <a:pt x="536" y="531"/>
                  </a:cubicBezTo>
                  <a:cubicBezTo>
                    <a:pt x="535" y="531"/>
                    <a:pt x="535" y="531"/>
                    <a:pt x="535" y="531"/>
                  </a:cubicBezTo>
                  <a:cubicBezTo>
                    <a:pt x="535" y="531"/>
                    <a:pt x="535" y="531"/>
                    <a:pt x="535" y="531"/>
                  </a:cubicBezTo>
                  <a:cubicBezTo>
                    <a:pt x="536" y="531"/>
                    <a:pt x="536" y="531"/>
                    <a:pt x="536" y="531"/>
                  </a:cubicBezTo>
                  <a:cubicBezTo>
                    <a:pt x="535" y="530"/>
                    <a:pt x="535" y="530"/>
                    <a:pt x="535" y="530"/>
                  </a:cubicBezTo>
                  <a:cubicBezTo>
                    <a:pt x="535" y="530"/>
                    <a:pt x="535" y="530"/>
                    <a:pt x="535" y="530"/>
                  </a:cubicBezTo>
                  <a:cubicBezTo>
                    <a:pt x="535" y="530"/>
                    <a:pt x="535" y="530"/>
                    <a:pt x="535" y="530"/>
                  </a:cubicBezTo>
                  <a:cubicBezTo>
                    <a:pt x="535" y="530"/>
                    <a:pt x="535" y="530"/>
                    <a:pt x="535" y="530"/>
                  </a:cubicBezTo>
                  <a:cubicBezTo>
                    <a:pt x="535" y="530"/>
                    <a:pt x="535" y="530"/>
                    <a:pt x="535" y="530"/>
                  </a:cubicBezTo>
                  <a:cubicBezTo>
                    <a:pt x="535" y="530"/>
                    <a:pt x="535" y="530"/>
                    <a:pt x="535" y="530"/>
                  </a:cubicBezTo>
                  <a:cubicBezTo>
                    <a:pt x="535" y="530"/>
                    <a:pt x="535" y="530"/>
                    <a:pt x="535" y="530"/>
                  </a:cubicBezTo>
                  <a:cubicBezTo>
                    <a:pt x="535" y="529"/>
                    <a:pt x="535" y="529"/>
                    <a:pt x="535" y="529"/>
                  </a:cubicBezTo>
                  <a:cubicBezTo>
                    <a:pt x="535" y="529"/>
                    <a:pt x="535" y="529"/>
                    <a:pt x="535" y="529"/>
                  </a:cubicBezTo>
                  <a:cubicBezTo>
                    <a:pt x="535" y="529"/>
                    <a:pt x="535" y="529"/>
                    <a:pt x="535" y="529"/>
                  </a:cubicBezTo>
                  <a:cubicBezTo>
                    <a:pt x="535" y="529"/>
                    <a:pt x="535" y="529"/>
                    <a:pt x="535" y="529"/>
                  </a:cubicBezTo>
                  <a:cubicBezTo>
                    <a:pt x="535" y="529"/>
                    <a:pt x="535" y="529"/>
                    <a:pt x="535" y="529"/>
                  </a:cubicBezTo>
                  <a:cubicBezTo>
                    <a:pt x="535" y="529"/>
                    <a:pt x="535" y="529"/>
                    <a:pt x="535" y="529"/>
                  </a:cubicBezTo>
                  <a:cubicBezTo>
                    <a:pt x="535" y="529"/>
                    <a:pt x="535" y="529"/>
                    <a:pt x="535" y="529"/>
                  </a:cubicBezTo>
                  <a:cubicBezTo>
                    <a:pt x="535" y="529"/>
                    <a:pt x="535" y="529"/>
                    <a:pt x="535" y="529"/>
                  </a:cubicBezTo>
                  <a:cubicBezTo>
                    <a:pt x="535" y="528"/>
                    <a:pt x="535" y="528"/>
                    <a:pt x="535" y="528"/>
                  </a:cubicBezTo>
                  <a:cubicBezTo>
                    <a:pt x="534" y="529"/>
                    <a:pt x="534" y="529"/>
                    <a:pt x="534" y="529"/>
                  </a:cubicBezTo>
                  <a:cubicBezTo>
                    <a:pt x="534" y="529"/>
                    <a:pt x="534" y="529"/>
                    <a:pt x="534" y="529"/>
                  </a:cubicBezTo>
                  <a:cubicBezTo>
                    <a:pt x="534" y="529"/>
                    <a:pt x="534" y="529"/>
                    <a:pt x="534" y="529"/>
                  </a:cubicBezTo>
                  <a:cubicBezTo>
                    <a:pt x="533" y="529"/>
                    <a:pt x="533" y="529"/>
                    <a:pt x="533" y="529"/>
                  </a:cubicBezTo>
                  <a:cubicBezTo>
                    <a:pt x="533" y="529"/>
                    <a:pt x="533" y="529"/>
                    <a:pt x="533" y="529"/>
                  </a:cubicBezTo>
                  <a:cubicBezTo>
                    <a:pt x="534" y="529"/>
                    <a:pt x="534" y="529"/>
                    <a:pt x="534" y="529"/>
                  </a:cubicBezTo>
                  <a:cubicBezTo>
                    <a:pt x="534" y="528"/>
                    <a:pt x="534" y="528"/>
                    <a:pt x="534" y="528"/>
                  </a:cubicBezTo>
                  <a:cubicBezTo>
                    <a:pt x="534" y="528"/>
                    <a:pt x="534" y="528"/>
                    <a:pt x="534" y="528"/>
                  </a:cubicBezTo>
                  <a:cubicBezTo>
                    <a:pt x="534" y="528"/>
                    <a:pt x="534" y="528"/>
                    <a:pt x="534" y="528"/>
                  </a:cubicBezTo>
                  <a:cubicBezTo>
                    <a:pt x="534" y="527"/>
                    <a:pt x="534" y="527"/>
                    <a:pt x="534" y="527"/>
                  </a:cubicBezTo>
                  <a:cubicBezTo>
                    <a:pt x="534" y="527"/>
                    <a:pt x="534" y="527"/>
                    <a:pt x="534" y="527"/>
                  </a:cubicBezTo>
                  <a:cubicBezTo>
                    <a:pt x="534" y="527"/>
                    <a:pt x="534" y="527"/>
                    <a:pt x="534" y="527"/>
                  </a:cubicBezTo>
                  <a:cubicBezTo>
                    <a:pt x="534" y="526"/>
                    <a:pt x="534" y="526"/>
                    <a:pt x="534" y="526"/>
                  </a:cubicBezTo>
                  <a:cubicBezTo>
                    <a:pt x="534" y="526"/>
                    <a:pt x="534" y="526"/>
                    <a:pt x="534" y="526"/>
                  </a:cubicBezTo>
                  <a:cubicBezTo>
                    <a:pt x="534" y="526"/>
                    <a:pt x="534" y="526"/>
                    <a:pt x="534" y="526"/>
                  </a:cubicBezTo>
                  <a:cubicBezTo>
                    <a:pt x="534" y="525"/>
                    <a:pt x="534" y="525"/>
                    <a:pt x="534" y="525"/>
                  </a:cubicBezTo>
                  <a:cubicBezTo>
                    <a:pt x="534" y="526"/>
                    <a:pt x="534" y="526"/>
                    <a:pt x="534" y="526"/>
                  </a:cubicBezTo>
                  <a:cubicBezTo>
                    <a:pt x="534" y="526"/>
                    <a:pt x="534" y="526"/>
                    <a:pt x="534" y="526"/>
                  </a:cubicBezTo>
                  <a:cubicBezTo>
                    <a:pt x="534" y="526"/>
                    <a:pt x="534" y="526"/>
                    <a:pt x="534" y="526"/>
                  </a:cubicBezTo>
                  <a:cubicBezTo>
                    <a:pt x="533" y="527"/>
                    <a:pt x="533" y="527"/>
                    <a:pt x="533" y="527"/>
                  </a:cubicBezTo>
                  <a:cubicBezTo>
                    <a:pt x="533" y="528"/>
                    <a:pt x="533" y="528"/>
                    <a:pt x="533" y="528"/>
                  </a:cubicBezTo>
                  <a:cubicBezTo>
                    <a:pt x="533" y="528"/>
                    <a:pt x="533" y="528"/>
                    <a:pt x="533" y="528"/>
                  </a:cubicBezTo>
                  <a:cubicBezTo>
                    <a:pt x="533" y="529"/>
                    <a:pt x="533" y="529"/>
                    <a:pt x="533" y="529"/>
                  </a:cubicBezTo>
                  <a:cubicBezTo>
                    <a:pt x="533" y="529"/>
                    <a:pt x="533" y="529"/>
                    <a:pt x="533" y="529"/>
                  </a:cubicBezTo>
                  <a:cubicBezTo>
                    <a:pt x="533" y="529"/>
                    <a:pt x="533" y="529"/>
                    <a:pt x="533" y="529"/>
                  </a:cubicBezTo>
                  <a:cubicBezTo>
                    <a:pt x="533" y="529"/>
                    <a:pt x="533" y="529"/>
                    <a:pt x="533" y="529"/>
                  </a:cubicBezTo>
                  <a:cubicBezTo>
                    <a:pt x="533" y="528"/>
                    <a:pt x="533" y="528"/>
                    <a:pt x="533" y="528"/>
                  </a:cubicBezTo>
                  <a:cubicBezTo>
                    <a:pt x="532" y="529"/>
                    <a:pt x="532" y="529"/>
                    <a:pt x="532" y="529"/>
                  </a:cubicBezTo>
                  <a:cubicBezTo>
                    <a:pt x="532" y="529"/>
                    <a:pt x="532" y="529"/>
                    <a:pt x="532" y="529"/>
                  </a:cubicBezTo>
                  <a:cubicBezTo>
                    <a:pt x="532" y="529"/>
                    <a:pt x="532" y="529"/>
                    <a:pt x="532" y="529"/>
                  </a:cubicBezTo>
                  <a:cubicBezTo>
                    <a:pt x="531" y="529"/>
                    <a:pt x="531" y="529"/>
                    <a:pt x="531" y="529"/>
                  </a:cubicBezTo>
                  <a:cubicBezTo>
                    <a:pt x="531" y="529"/>
                    <a:pt x="531" y="529"/>
                    <a:pt x="531" y="529"/>
                  </a:cubicBezTo>
                  <a:cubicBezTo>
                    <a:pt x="531" y="529"/>
                    <a:pt x="531" y="529"/>
                    <a:pt x="531" y="529"/>
                  </a:cubicBezTo>
                  <a:cubicBezTo>
                    <a:pt x="531" y="528"/>
                    <a:pt x="531" y="528"/>
                    <a:pt x="531" y="528"/>
                  </a:cubicBezTo>
                  <a:cubicBezTo>
                    <a:pt x="532" y="528"/>
                    <a:pt x="532" y="528"/>
                    <a:pt x="532" y="528"/>
                  </a:cubicBezTo>
                  <a:cubicBezTo>
                    <a:pt x="532" y="528"/>
                    <a:pt x="532" y="528"/>
                    <a:pt x="532" y="528"/>
                  </a:cubicBezTo>
                  <a:cubicBezTo>
                    <a:pt x="532" y="528"/>
                    <a:pt x="532" y="528"/>
                    <a:pt x="532" y="528"/>
                  </a:cubicBezTo>
                  <a:cubicBezTo>
                    <a:pt x="532" y="527"/>
                    <a:pt x="532" y="527"/>
                    <a:pt x="532" y="527"/>
                  </a:cubicBezTo>
                  <a:cubicBezTo>
                    <a:pt x="532" y="525"/>
                    <a:pt x="532" y="525"/>
                    <a:pt x="532" y="525"/>
                  </a:cubicBezTo>
                  <a:cubicBezTo>
                    <a:pt x="532" y="525"/>
                    <a:pt x="532" y="525"/>
                    <a:pt x="532" y="525"/>
                  </a:cubicBezTo>
                  <a:cubicBezTo>
                    <a:pt x="532" y="526"/>
                    <a:pt x="532" y="526"/>
                    <a:pt x="532" y="526"/>
                  </a:cubicBezTo>
                  <a:cubicBezTo>
                    <a:pt x="531" y="526"/>
                    <a:pt x="531" y="526"/>
                    <a:pt x="531" y="526"/>
                  </a:cubicBezTo>
                  <a:cubicBezTo>
                    <a:pt x="531" y="526"/>
                    <a:pt x="531" y="526"/>
                    <a:pt x="531" y="526"/>
                  </a:cubicBezTo>
                  <a:cubicBezTo>
                    <a:pt x="531" y="526"/>
                    <a:pt x="531" y="526"/>
                    <a:pt x="531" y="526"/>
                  </a:cubicBezTo>
                  <a:cubicBezTo>
                    <a:pt x="531" y="525"/>
                    <a:pt x="531" y="525"/>
                    <a:pt x="531" y="525"/>
                  </a:cubicBezTo>
                  <a:cubicBezTo>
                    <a:pt x="531" y="525"/>
                    <a:pt x="531" y="525"/>
                    <a:pt x="531" y="525"/>
                  </a:cubicBezTo>
                  <a:cubicBezTo>
                    <a:pt x="531" y="525"/>
                    <a:pt x="531" y="525"/>
                    <a:pt x="531" y="525"/>
                  </a:cubicBezTo>
                  <a:cubicBezTo>
                    <a:pt x="531" y="526"/>
                    <a:pt x="531" y="526"/>
                    <a:pt x="531" y="526"/>
                  </a:cubicBezTo>
                  <a:cubicBezTo>
                    <a:pt x="530" y="526"/>
                    <a:pt x="530" y="526"/>
                    <a:pt x="530" y="526"/>
                  </a:cubicBezTo>
                  <a:cubicBezTo>
                    <a:pt x="530" y="526"/>
                    <a:pt x="530" y="526"/>
                    <a:pt x="530" y="526"/>
                  </a:cubicBezTo>
                  <a:cubicBezTo>
                    <a:pt x="530" y="526"/>
                    <a:pt x="530" y="526"/>
                    <a:pt x="530" y="526"/>
                  </a:cubicBezTo>
                  <a:cubicBezTo>
                    <a:pt x="530" y="526"/>
                    <a:pt x="530" y="526"/>
                    <a:pt x="530" y="526"/>
                  </a:cubicBezTo>
                  <a:cubicBezTo>
                    <a:pt x="530" y="526"/>
                    <a:pt x="530" y="526"/>
                    <a:pt x="530" y="526"/>
                  </a:cubicBezTo>
                  <a:cubicBezTo>
                    <a:pt x="530" y="526"/>
                    <a:pt x="530" y="526"/>
                    <a:pt x="530" y="526"/>
                  </a:cubicBezTo>
                  <a:cubicBezTo>
                    <a:pt x="530" y="526"/>
                    <a:pt x="530" y="526"/>
                    <a:pt x="530" y="526"/>
                  </a:cubicBezTo>
                  <a:cubicBezTo>
                    <a:pt x="530" y="526"/>
                    <a:pt x="530" y="526"/>
                    <a:pt x="530" y="526"/>
                  </a:cubicBezTo>
                  <a:cubicBezTo>
                    <a:pt x="530" y="525"/>
                    <a:pt x="530" y="525"/>
                    <a:pt x="530" y="525"/>
                  </a:cubicBezTo>
                  <a:cubicBezTo>
                    <a:pt x="530" y="525"/>
                    <a:pt x="530" y="525"/>
                    <a:pt x="530" y="525"/>
                  </a:cubicBezTo>
                  <a:cubicBezTo>
                    <a:pt x="530" y="525"/>
                    <a:pt x="530" y="525"/>
                    <a:pt x="530" y="525"/>
                  </a:cubicBezTo>
                  <a:cubicBezTo>
                    <a:pt x="530" y="525"/>
                    <a:pt x="530" y="525"/>
                    <a:pt x="530" y="525"/>
                  </a:cubicBezTo>
                  <a:cubicBezTo>
                    <a:pt x="530" y="525"/>
                    <a:pt x="530" y="525"/>
                    <a:pt x="530" y="525"/>
                  </a:cubicBezTo>
                  <a:cubicBezTo>
                    <a:pt x="530" y="525"/>
                    <a:pt x="530" y="525"/>
                    <a:pt x="530" y="525"/>
                  </a:cubicBezTo>
                  <a:cubicBezTo>
                    <a:pt x="530" y="525"/>
                    <a:pt x="530" y="525"/>
                    <a:pt x="530" y="525"/>
                  </a:cubicBezTo>
                  <a:cubicBezTo>
                    <a:pt x="530" y="525"/>
                    <a:pt x="530" y="525"/>
                    <a:pt x="530" y="525"/>
                  </a:cubicBezTo>
                  <a:cubicBezTo>
                    <a:pt x="530" y="525"/>
                    <a:pt x="530" y="525"/>
                    <a:pt x="530" y="525"/>
                  </a:cubicBezTo>
                  <a:cubicBezTo>
                    <a:pt x="530" y="525"/>
                    <a:pt x="530" y="525"/>
                    <a:pt x="530" y="525"/>
                  </a:cubicBezTo>
                  <a:cubicBezTo>
                    <a:pt x="529" y="525"/>
                    <a:pt x="529" y="525"/>
                    <a:pt x="529" y="525"/>
                  </a:cubicBezTo>
                  <a:cubicBezTo>
                    <a:pt x="529" y="525"/>
                    <a:pt x="529" y="525"/>
                    <a:pt x="529" y="525"/>
                  </a:cubicBezTo>
                  <a:cubicBezTo>
                    <a:pt x="529" y="524"/>
                    <a:pt x="529" y="524"/>
                    <a:pt x="529" y="524"/>
                  </a:cubicBezTo>
                  <a:cubicBezTo>
                    <a:pt x="529" y="524"/>
                    <a:pt x="529" y="524"/>
                    <a:pt x="529" y="524"/>
                  </a:cubicBezTo>
                  <a:cubicBezTo>
                    <a:pt x="529" y="524"/>
                    <a:pt x="529" y="524"/>
                    <a:pt x="529" y="524"/>
                  </a:cubicBezTo>
                  <a:cubicBezTo>
                    <a:pt x="528" y="523"/>
                    <a:pt x="528" y="523"/>
                    <a:pt x="528" y="523"/>
                  </a:cubicBezTo>
                  <a:cubicBezTo>
                    <a:pt x="528" y="523"/>
                    <a:pt x="528" y="523"/>
                    <a:pt x="528" y="523"/>
                  </a:cubicBezTo>
                  <a:cubicBezTo>
                    <a:pt x="527" y="523"/>
                    <a:pt x="527" y="523"/>
                    <a:pt x="527" y="523"/>
                  </a:cubicBezTo>
                  <a:cubicBezTo>
                    <a:pt x="527" y="523"/>
                    <a:pt x="527" y="523"/>
                    <a:pt x="527" y="523"/>
                  </a:cubicBezTo>
                  <a:cubicBezTo>
                    <a:pt x="527" y="524"/>
                    <a:pt x="527" y="524"/>
                    <a:pt x="527" y="524"/>
                  </a:cubicBezTo>
                  <a:cubicBezTo>
                    <a:pt x="527" y="524"/>
                    <a:pt x="527" y="524"/>
                    <a:pt x="527" y="524"/>
                  </a:cubicBezTo>
                  <a:cubicBezTo>
                    <a:pt x="527" y="524"/>
                    <a:pt x="527" y="524"/>
                    <a:pt x="527" y="524"/>
                  </a:cubicBezTo>
                  <a:cubicBezTo>
                    <a:pt x="527" y="524"/>
                    <a:pt x="527" y="524"/>
                    <a:pt x="527" y="524"/>
                  </a:cubicBezTo>
                  <a:cubicBezTo>
                    <a:pt x="527" y="524"/>
                    <a:pt x="527" y="524"/>
                    <a:pt x="527" y="524"/>
                  </a:cubicBezTo>
                  <a:cubicBezTo>
                    <a:pt x="527" y="524"/>
                    <a:pt x="527" y="524"/>
                    <a:pt x="527" y="524"/>
                  </a:cubicBezTo>
                  <a:cubicBezTo>
                    <a:pt x="527" y="524"/>
                    <a:pt x="527" y="524"/>
                    <a:pt x="527" y="524"/>
                  </a:cubicBezTo>
                  <a:cubicBezTo>
                    <a:pt x="527" y="524"/>
                    <a:pt x="527" y="524"/>
                    <a:pt x="527" y="524"/>
                  </a:cubicBezTo>
                  <a:cubicBezTo>
                    <a:pt x="526" y="524"/>
                    <a:pt x="526" y="524"/>
                    <a:pt x="526" y="524"/>
                  </a:cubicBezTo>
                  <a:cubicBezTo>
                    <a:pt x="526" y="524"/>
                    <a:pt x="526" y="524"/>
                    <a:pt x="526" y="524"/>
                  </a:cubicBezTo>
                  <a:cubicBezTo>
                    <a:pt x="527" y="523"/>
                    <a:pt x="527" y="523"/>
                    <a:pt x="527" y="523"/>
                  </a:cubicBezTo>
                  <a:cubicBezTo>
                    <a:pt x="527" y="523"/>
                    <a:pt x="527" y="523"/>
                    <a:pt x="527" y="523"/>
                  </a:cubicBezTo>
                  <a:cubicBezTo>
                    <a:pt x="529" y="522"/>
                    <a:pt x="529" y="522"/>
                    <a:pt x="529" y="522"/>
                  </a:cubicBezTo>
                  <a:cubicBezTo>
                    <a:pt x="529" y="522"/>
                    <a:pt x="529" y="522"/>
                    <a:pt x="529" y="522"/>
                  </a:cubicBezTo>
                  <a:cubicBezTo>
                    <a:pt x="529" y="522"/>
                    <a:pt x="529" y="522"/>
                    <a:pt x="529" y="522"/>
                  </a:cubicBezTo>
                  <a:cubicBezTo>
                    <a:pt x="529" y="522"/>
                    <a:pt x="529" y="522"/>
                    <a:pt x="529" y="522"/>
                  </a:cubicBezTo>
                  <a:cubicBezTo>
                    <a:pt x="529" y="521"/>
                    <a:pt x="529" y="521"/>
                    <a:pt x="529" y="521"/>
                  </a:cubicBezTo>
                  <a:cubicBezTo>
                    <a:pt x="529" y="521"/>
                    <a:pt x="529" y="521"/>
                    <a:pt x="529" y="521"/>
                  </a:cubicBezTo>
                  <a:cubicBezTo>
                    <a:pt x="529" y="521"/>
                    <a:pt x="529" y="521"/>
                    <a:pt x="529" y="521"/>
                  </a:cubicBezTo>
                  <a:cubicBezTo>
                    <a:pt x="529" y="521"/>
                    <a:pt x="529" y="521"/>
                    <a:pt x="529" y="521"/>
                  </a:cubicBezTo>
                  <a:cubicBezTo>
                    <a:pt x="529" y="521"/>
                    <a:pt x="529" y="521"/>
                    <a:pt x="529" y="521"/>
                  </a:cubicBezTo>
                  <a:cubicBezTo>
                    <a:pt x="529" y="521"/>
                    <a:pt x="529" y="521"/>
                    <a:pt x="529" y="521"/>
                  </a:cubicBezTo>
                  <a:cubicBezTo>
                    <a:pt x="529" y="520"/>
                    <a:pt x="529" y="520"/>
                    <a:pt x="529" y="520"/>
                  </a:cubicBezTo>
                  <a:cubicBezTo>
                    <a:pt x="529" y="520"/>
                    <a:pt x="529" y="520"/>
                    <a:pt x="529" y="520"/>
                  </a:cubicBezTo>
                  <a:cubicBezTo>
                    <a:pt x="529" y="520"/>
                    <a:pt x="529" y="520"/>
                    <a:pt x="529" y="520"/>
                  </a:cubicBezTo>
                  <a:cubicBezTo>
                    <a:pt x="529" y="520"/>
                    <a:pt x="529" y="520"/>
                    <a:pt x="529" y="520"/>
                  </a:cubicBezTo>
                  <a:cubicBezTo>
                    <a:pt x="528" y="520"/>
                    <a:pt x="528" y="520"/>
                    <a:pt x="528" y="520"/>
                  </a:cubicBezTo>
                  <a:cubicBezTo>
                    <a:pt x="528" y="520"/>
                    <a:pt x="528" y="520"/>
                    <a:pt x="528" y="520"/>
                  </a:cubicBezTo>
                  <a:cubicBezTo>
                    <a:pt x="528" y="520"/>
                    <a:pt x="528" y="520"/>
                    <a:pt x="528" y="520"/>
                  </a:cubicBezTo>
                  <a:cubicBezTo>
                    <a:pt x="527" y="521"/>
                    <a:pt x="527" y="521"/>
                    <a:pt x="527" y="521"/>
                  </a:cubicBezTo>
                  <a:cubicBezTo>
                    <a:pt x="527" y="520"/>
                    <a:pt x="527" y="520"/>
                    <a:pt x="527" y="520"/>
                  </a:cubicBezTo>
                  <a:cubicBezTo>
                    <a:pt x="527" y="520"/>
                    <a:pt x="527" y="520"/>
                    <a:pt x="527" y="520"/>
                  </a:cubicBezTo>
                  <a:cubicBezTo>
                    <a:pt x="527" y="520"/>
                    <a:pt x="527" y="520"/>
                    <a:pt x="527" y="520"/>
                  </a:cubicBezTo>
                  <a:cubicBezTo>
                    <a:pt x="527" y="520"/>
                    <a:pt x="527" y="520"/>
                    <a:pt x="527" y="520"/>
                  </a:cubicBezTo>
                  <a:cubicBezTo>
                    <a:pt x="527" y="521"/>
                    <a:pt x="527" y="521"/>
                    <a:pt x="527" y="521"/>
                  </a:cubicBezTo>
                  <a:cubicBezTo>
                    <a:pt x="527" y="521"/>
                    <a:pt x="527" y="521"/>
                    <a:pt x="527" y="521"/>
                  </a:cubicBezTo>
                  <a:cubicBezTo>
                    <a:pt x="526" y="521"/>
                    <a:pt x="526" y="521"/>
                    <a:pt x="526" y="521"/>
                  </a:cubicBezTo>
                  <a:cubicBezTo>
                    <a:pt x="526" y="521"/>
                    <a:pt x="526" y="521"/>
                    <a:pt x="526" y="521"/>
                  </a:cubicBezTo>
                  <a:cubicBezTo>
                    <a:pt x="526" y="521"/>
                    <a:pt x="526" y="521"/>
                    <a:pt x="526" y="521"/>
                  </a:cubicBezTo>
                  <a:cubicBezTo>
                    <a:pt x="526" y="521"/>
                    <a:pt x="526" y="521"/>
                    <a:pt x="526" y="521"/>
                  </a:cubicBezTo>
                  <a:cubicBezTo>
                    <a:pt x="526" y="521"/>
                    <a:pt x="526" y="521"/>
                    <a:pt x="526" y="521"/>
                  </a:cubicBezTo>
                  <a:cubicBezTo>
                    <a:pt x="526" y="521"/>
                    <a:pt x="526" y="521"/>
                    <a:pt x="526" y="521"/>
                  </a:cubicBezTo>
                  <a:cubicBezTo>
                    <a:pt x="525" y="520"/>
                    <a:pt x="525" y="520"/>
                    <a:pt x="525" y="520"/>
                  </a:cubicBezTo>
                  <a:cubicBezTo>
                    <a:pt x="525" y="520"/>
                    <a:pt x="525" y="520"/>
                    <a:pt x="525" y="520"/>
                  </a:cubicBezTo>
                  <a:cubicBezTo>
                    <a:pt x="525" y="520"/>
                    <a:pt x="525" y="520"/>
                    <a:pt x="525" y="520"/>
                  </a:cubicBezTo>
                  <a:cubicBezTo>
                    <a:pt x="526" y="520"/>
                    <a:pt x="526" y="520"/>
                    <a:pt x="526" y="520"/>
                  </a:cubicBezTo>
                  <a:cubicBezTo>
                    <a:pt x="526" y="520"/>
                    <a:pt x="526" y="520"/>
                    <a:pt x="526" y="520"/>
                  </a:cubicBezTo>
                  <a:cubicBezTo>
                    <a:pt x="526" y="519"/>
                    <a:pt x="526" y="519"/>
                    <a:pt x="526" y="519"/>
                  </a:cubicBezTo>
                  <a:cubicBezTo>
                    <a:pt x="526" y="519"/>
                    <a:pt x="526" y="519"/>
                    <a:pt x="526" y="519"/>
                  </a:cubicBezTo>
                  <a:cubicBezTo>
                    <a:pt x="525" y="520"/>
                    <a:pt x="525" y="520"/>
                    <a:pt x="525" y="520"/>
                  </a:cubicBezTo>
                  <a:cubicBezTo>
                    <a:pt x="525" y="520"/>
                    <a:pt x="525" y="520"/>
                    <a:pt x="525" y="520"/>
                  </a:cubicBezTo>
                  <a:cubicBezTo>
                    <a:pt x="525" y="519"/>
                    <a:pt x="525" y="519"/>
                    <a:pt x="525" y="519"/>
                  </a:cubicBezTo>
                  <a:cubicBezTo>
                    <a:pt x="525" y="519"/>
                    <a:pt x="525" y="519"/>
                    <a:pt x="525" y="519"/>
                  </a:cubicBezTo>
                  <a:cubicBezTo>
                    <a:pt x="526" y="519"/>
                    <a:pt x="526" y="519"/>
                    <a:pt x="526" y="519"/>
                  </a:cubicBezTo>
                  <a:cubicBezTo>
                    <a:pt x="526" y="519"/>
                    <a:pt x="526" y="519"/>
                    <a:pt x="526" y="519"/>
                  </a:cubicBezTo>
                  <a:cubicBezTo>
                    <a:pt x="526" y="519"/>
                    <a:pt x="526" y="519"/>
                    <a:pt x="526" y="519"/>
                  </a:cubicBezTo>
                  <a:cubicBezTo>
                    <a:pt x="526" y="518"/>
                    <a:pt x="526" y="518"/>
                    <a:pt x="526" y="518"/>
                  </a:cubicBezTo>
                  <a:cubicBezTo>
                    <a:pt x="526" y="518"/>
                    <a:pt x="526" y="518"/>
                    <a:pt x="526" y="518"/>
                  </a:cubicBezTo>
                  <a:cubicBezTo>
                    <a:pt x="526" y="518"/>
                    <a:pt x="526" y="518"/>
                    <a:pt x="526" y="518"/>
                  </a:cubicBezTo>
                  <a:cubicBezTo>
                    <a:pt x="526" y="518"/>
                    <a:pt x="526" y="518"/>
                    <a:pt x="526" y="518"/>
                  </a:cubicBezTo>
                  <a:cubicBezTo>
                    <a:pt x="526" y="518"/>
                    <a:pt x="526" y="518"/>
                    <a:pt x="526" y="518"/>
                  </a:cubicBezTo>
                  <a:cubicBezTo>
                    <a:pt x="525" y="518"/>
                    <a:pt x="525" y="518"/>
                    <a:pt x="525" y="518"/>
                  </a:cubicBezTo>
                  <a:cubicBezTo>
                    <a:pt x="525" y="518"/>
                    <a:pt x="525" y="518"/>
                    <a:pt x="525" y="518"/>
                  </a:cubicBezTo>
                  <a:cubicBezTo>
                    <a:pt x="526" y="517"/>
                    <a:pt x="526" y="517"/>
                    <a:pt x="526" y="517"/>
                  </a:cubicBezTo>
                  <a:cubicBezTo>
                    <a:pt x="526" y="517"/>
                    <a:pt x="526" y="517"/>
                    <a:pt x="526" y="517"/>
                  </a:cubicBezTo>
                  <a:cubicBezTo>
                    <a:pt x="526" y="517"/>
                    <a:pt x="526" y="517"/>
                    <a:pt x="526" y="517"/>
                  </a:cubicBezTo>
                  <a:cubicBezTo>
                    <a:pt x="526" y="517"/>
                    <a:pt x="526" y="517"/>
                    <a:pt x="526" y="517"/>
                  </a:cubicBezTo>
                  <a:cubicBezTo>
                    <a:pt x="526" y="516"/>
                    <a:pt x="526" y="516"/>
                    <a:pt x="526" y="516"/>
                  </a:cubicBezTo>
                  <a:cubicBezTo>
                    <a:pt x="524" y="516"/>
                    <a:pt x="524" y="516"/>
                    <a:pt x="524" y="516"/>
                  </a:cubicBezTo>
                  <a:cubicBezTo>
                    <a:pt x="524" y="516"/>
                    <a:pt x="524" y="516"/>
                    <a:pt x="524" y="516"/>
                  </a:cubicBezTo>
                  <a:cubicBezTo>
                    <a:pt x="524" y="516"/>
                    <a:pt x="524" y="516"/>
                    <a:pt x="524" y="516"/>
                  </a:cubicBezTo>
                  <a:cubicBezTo>
                    <a:pt x="524" y="516"/>
                    <a:pt x="524" y="516"/>
                    <a:pt x="524" y="516"/>
                  </a:cubicBezTo>
                  <a:cubicBezTo>
                    <a:pt x="524" y="516"/>
                    <a:pt x="524" y="516"/>
                    <a:pt x="524" y="516"/>
                  </a:cubicBezTo>
                  <a:cubicBezTo>
                    <a:pt x="523" y="516"/>
                    <a:pt x="523" y="516"/>
                    <a:pt x="523" y="516"/>
                  </a:cubicBezTo>
                  <a:cubicBezTo>
                    <a:pt x="523" y="516"/>
                    <a:pt x="523" y="516"/>
                    <a:pt x="523" y="516"/>
                  </a:cubicBezTo>
                  <a:cubicBezTo>
                    <a:pt x="523" y="517"/>
                    <a:pt x="523" y="517"/>
                    <a:pt x="523" y="517"/>
                  </a:cubicBezTo>
                  <a:cubicBezTo>
                    <a:pt x="523" y="517"/>
                    <a:pt x="523" y="517"/>
                    <a:pt x="523" y="517"/>
                  </a:cubicBezTo>
                  <a:cubicBezTo>
                    <a:pt x="523" y="517"/>
                    <a:pt x="523" y="517"/>
                    <a:pt x="523" y="517"/>
                  </a:cubicBezTo>
                  <a:cubicBezTo>
                    <a:pt x="523" y="517"/>
                    <a:pt x="523" y="517"/>
                    <a:pt x="523" y="517"/>
                  </a:cubicBezTo>
                  <a:cubicBezTo>
                    <a:pt x="523" y="517"/>
                    <a:pt x="523" y="517"/>
                    <a:pt x="523" y="517"/>
                  </a:cubicBezTo>
                  <a:cubicBezTo>
                    <a:pt x="521" y="518"/>
                    <a:pt x="521" y="518"/>
                    <a:pt x="521" y="518"/>
                  </a:cubicBezTo>
                  <a:cubicBezTo>
                    <a:pt x="521" y="518"/>
                    <a:pt x="521" y="518"/>
                    <a:pt x="521" y="518"/>
                  </a:cubicBezTo>
                  <a:cubicBezTo>
                    <a:pt x="521" y="518"/>
                    <a:pt x="521" y="518"/>
                    <a:pt x="521" y="518"/>
                  </a:cubicBezTo>
                  <a:cubicBezTo>
                    <a:pt x="521" y="519"/>
                    <a:pt x="521" y="519"/>
                    <a:pt x="521" y="519"/>
                  </a:cubicBezTo>
                  <a:cubicBezTo>
                    <a:pt x="521" y="519"/>
                    <a:pt x="521" y="519"/>
                    <a:pt x="521" y="519"/>
                  </a:cubicBezTo>
                  <a:cubicBezTo>
                    <a:pt x="521" y="519"/>
                    <a:pt x="521" y="519"/>
                    <a:pt x="521" y="519"/>
                  </a:cubicBezTo>
                  <a:cubicBezTo>
                    <a:pt x="520" y="519"/>
                    <a:pt x="520" y="519"/>
                    <a:pt x="520" y="519"/>
                  </a:cubicBezTo>
                  <a:cubicBezTo>
                    <a:pt x="520" y="519"/>
                    <a:pt x="520" y="519"/>
                    <a:pt x="520" y="519"/>
                  </a:cubicBezTo>
                  <a:cubicBezTo>
                    <a:pt x="520" y="520"/>
                    <a:pt x="520" y="520"/>
                    <a:pt x="520" y="520"/>
                  </a:cubicBezTo>
                  <a:cubicBezTo>
                    <a:pt x="520" y="520"/>
                    <a:pt x="520" y="520"/>
                    <a:pt x="520" y="520"/>
                  </a:cubicBezTo>
                  <a:cubicBezTo>
                    <a:pt x="520" y="521"/>
                    <a:pt x="520" y="521"/>
                    <a:pt x="520" y="521"/>
                  </a:cubicBezTo>
                  <a:cubicBezTo>
                    <a:pt x="520" y="522"/>
                    <a:pt x="520" y="522"/>
                    <a:pt x="520" y="522"/>
                  </a:cubicBezTo>
                  <a:cubicBezTo>
                    <a:pt x="520" y="522"/>
                    <a:pt x="520" y="522"/>
                    <a:pt x="520" y="522"/>
                  </a:cubicBezTo>
                  <a:cubicBezTo>
                    <a:pt x="519" y="522"/>
                    <a:pt x="519" y="522"/>
                    <a:pt x="519" y="522"/>
                  </a:cubicBezTo>
                  <a:cubicBezTo>
                    <a:pt x="519" y="522"/>
                    <a:pt x="519" y="522"/>
                    <a:pt x="519" y="522"/>
                  </a:cubicBezTo>
                  <a:cubicBezTo>
                    <a:pt x="519" y="522"/>
                    <a:pt x="519" y="522"/>
                    <a:pt x="519" y="522"/>
                  </a:cubicBezTo>
                  <a:cubicBezTo>
                    <a:pt x="519" y="522"/>
                    <a:pt x="519" y="522"/>
                    <a:pt x="519" y="522"/>
                  </a:cubicBezTo>
                  <a:cubicBezTo>
                    <a:pt x="520" y="521"/>
                    <a:pt x="520" y="521"/>
                    <a:pt x="520" y="521"/>
                  </a:cubicBezTo>
                  <a:cubicBezTo>
                    <a:pt x="520" y="520"/>
                    <a:pt x="520" y="520"/>
                    <a:pt x="520" y="520"/>
                  </a:cubicBezTo>
                  <a:cubicBezTo>
                    <a:pt x="519" y="520"/>
                    <a:pt x="519" y="520"/>
                    <a:pt x="519" y="520"/>
                  </a:cubicBezTo>
                  <a:cubicBezTo>
                    <a:pt x="519" y="520"/>
                    <a:pt x="519" y="520"/>
                    <a:pt x="519" y="520"/>
                  </a:cubicBezTo>
                  <a:cubicBezTo>
                    <a:pt x="519" y="520"/>
                    <a:pt x="519" y="520"/>
                    <a:pt x="519" y="520"/>
                  </a:cubicBezTo>
                  <a:cubicBezTo>
                    <a:pt x="519" y="520"/>
                    <a:pt x="519" y="520"/>
                    <a:pt x="519" y="520"/>
                  </a:cubicBezTo>
                  <a:cubicBezTo>
                    <a:pt x="519" y="520"/>
                    <a:pt x="519" y="520"/>
                    <a:pt x="519" y="520"/>
                  </a:cubicBezTo>
                  <a:cubicBezTo>
                    <a:pt x="519" y="520"/>
                    <a:pt x="519" y="520"/>
                    <a:pt x="519" y="520"/>
                  </a:cubicBezTo>
                  <a:cubicBezTo>
                    <a:pt x="519" y="520"/>
                    <a:pt x="519" y="520"/>
                    <a:pt x="519" y="520"/>
                  </a:cubicBezTo>
                  <a:cubicBezTo>
                    <a:pt x="518" y="520"/>
                    <a:pt x="518" y="520"/>
                    <a:pt x="518" y="520"/>
                  </a:cubicBezTo>
                  <a:cubicBezTo>
                    <a:pt x="519" y="519"/>
                    <a:pt x="519" y="519"/>
                    <a:pt x="519" y="519"/>
                  </a:cubicBezTo>
                  <a:cubicBezTo>
                    <a:pt x="519" y="519"/>
                    <a:pt x="519" y="519"/>
                    <a:pt x="519" y="519"/>
                  </a:cubicBezTo>
                  <a:cubicBezTo>
                    <a:pt x="519" y="519"/>
                    <a:pt x="519" y="519"/>
                    <a:pt x="519" y="519"/>
                  </a:cubicBezTo>
                  <a:cubicBezTo>
                    <a:pt x="519" y="519"/>
                    <a:pt x="519" y="519"/>
                    <a:pt x="519" y="519"/>
                  </a:cubicBezTo>
                  <a:cubicBezTo>
                    <a:pt x="519" y="520"/>
                    <a:pt x="519" y="520"/>
                    <a:pt x="519" y="520"/>
                  </a:cubicBezTo>
                  <a:cubicBezTo>
                    <a:pt x="519" y="520"/>
                    <a:pt x="519" y="520"/>
                    <a:pt x="519" y="520"/>
                  </a:cubicBezTo>
                  <a:cubicBezTo>
                    <a:pt x="519" y="520"/>
                    <a:pt x="519" y="520"/>
                    <a:pt x="519" y="520"/>
                  </a:cubicBezTo>
                  <a:cubicBezTo>
                    <a:pt x="520" y="519"/>
                    <a:pt x="520" y="519"/>
                    <a:pt x="520" y="519"/>
                  </a:cubicBezTo>
                  <a:cubicBezTo>
                    <a:pt x="519" y="519"/>
                    <a:pt x="519" y="519"/>
                    <a:pt x="519" y="519"/>
                  </a:cubicBezTo>
                  <a:cubicBezTo>
                    <a:pt x="519" y="519"/>
                    <a:pt x="519" y="519"/>
                    <a:pt x="519" y="519"/>
                  </a:cubicBezTo>
                  <a:cubicBezTo>
                    <a:pt x="519" y="518"/>
                    <a:pt x="519" y="518"/>
                    <a:pt x="519" y="518"/>
                  </a:cubicBezTo>
                  <a:cubicBezTo>
                    <a:pt x="519" y="519"/>
                    <a:pt x="519" y="519"/>
                    <a:pt x="519" y="519"/>
                  </a:cubicBezTo>
                  <a:cubicBezTo>
                    <a:pt x="520" y="519"/>
                    <a:pt x="520" y="519"/>
                    <a:pt x="520" y="519"/>
                  </a:cubicBezTo>
                  <a:cubicBezTo>
                    <a:pt x="520" y="519"/>
                    <a:pt x="520" y="519"/>
                    <a:pt x="520" y="519"/>
                  </a:cubicBezTo>
                  <a:cubicBezTo>
                    <a:pt x="520" y="519"/>
                    <a:pt x="520" y="519"/>
                    <a:pt x="520" y="519"/>
                  </a:cubicBezTo>
                  <a:cubicBezTo>
                    <a:pt x="520" y="518"/>
                    <a:pt x="520" y="518"/>
                    <a:pt x="520" y="518"/>
                  </a:cubicBezTo>
                  <a:cubicBezTo>
                    <a:pt x="520" y="518"/>
                    <a:pt x="520" y="518"/>
                    <a:pt x="520" y="518"/>
                  </a:cubicBezTo>
                  <a:cubicBezTo>
                    <a:pt x="520" y="518"/>
                    <a:pt x="520" y="518"/>
                    <a:pt x="520" y="518"/>
                  </a:cubicBezTo>
                  <a:cubicBezTo>
                    <a:pt x="519" y="518"/>
                    <a:pt x="519" y="518"/>
                    <a:pt x="519" y="518"/>
                  </a:cubicBezTo>
                  <a:cubicBezTo>
                    <a:pt x="519" y="517"/>
                    <a:pt x="519" y="517"/>
                    <a:pt x="519" y="517"/>
                  </a:cubicBezTo>
                  <a:cubicBezTo>
                    <a:pt x="519" y="517"/>
                    <a:pt x="519" y="517"/>
                    <a:pt x="519" y="517"/>
                  </a:cubicBezTo>
                  <a:cubicBezTo>
                    <a:pt x="519" y="517"/>
                    <a:pt x="519" y="517"/>
                    <a:pt x="519" y="517"/>
                  </a:cubicBezTo>
                  <a:cubicBezTo>
                    <a:pt x="519" y="517"/>
                    <a:pt x="519" y="517"/>
                    <a:pt x="519" y="517"/>
                  </a:cubicBezTo>
                  <a:cubicBezTo>
                    <a:pt x="519" y="517"/>
                    <a:pt x="519" y="517"/>
                    <a:pt x="519" y="517"/>
                  </a:cubicBezTo>
                  <a:cubicBezTo>
                    <a:pt x="519" y="517"/>
                    <a:pt x="519" y="517"/>
                    <a:pt x="519" y="517"/>
                  </a:cubicBezTo>
                  <a:cubicBezTo>
                    <a:pt x="519" y="517"/>
                    <a:pt x="519" y="517"/>
                    <a:pt x="519" y="517"/>
                  </a:cubicBezTo>
                  <a:cubicBezTo>
                    <a:pt x="519" y="517"/>
                    <a:pt x="519" y="517"/>
                    <a:pt x="519" y="517"/>
                  </a:cubicBezTo>
                  <a:cubicBezTo>
                    <a:pt x="519" y="517"/>
                    <a:pt x="519" y="517"/>
                    <a:pt x="519" y="517"/>
                  </a:cubicBezTo>
                  <a:cubicBezTo>
                    <a:pt x="518" y="517"/>
                    <a:pt x="518" y="517"/>
                    <a:pt x="518" y="517"/>
                  </a:cubicBezTo>
                  <a:cubicBezTo>
                    <a:pt x="518" y="517"/>
                    <a:pt x="518" y="517"/>
                    <a:pt x="518" y="517"/>
                  </a:cubicBezTo>
                  <a:cubicBezTo>
                    <a:pt x="518" y="516"/>
                    <a:pt x="518" y="516"/>
                    <a:pt x="518" y="516"/>
                  </a:cubicBezTo>
                  <a:cubicBezTo>
                    <a:pt x="518" y="516"/>
                    <a:pt x="518" y="516"/>
                    <a:pt x="518" y="516"/>
                  </a:cubicBezTo>
                  <a:cubicBezTo>
                    <a:pt x="518" y="516"/>
                    <a:pt x="518" y="516"/>
                    <a:pt x="518" y="516"/>
                  </a:cubicBezTo>
                  <a:cubicBezTo>
                    <a:pt x="519" y="515"/>
                    <a:pt x="519" y="515"/>
                    <a:pt x="519" y="515"/>
                  </a:cubicBezTo>
                  <a:cubicBezTo>
                    <a:pt x="519" y="515"/>
                    <a:pt x="519" y="515"/>
                    <a:pt x="519" y="515"/>
                  </a:cubicBezTo>
                  <a:cubicBezTo>
                    <a:pt x="519" y="515"/>
                    <a:pt x="519" y="515"/>
                    <a:pt x="519" y="515"/>
                  </a:cubicBezTo>
                  <a:cubicBezTo>
                    <a:pt x="519" y="514"/>
                    <a:pt x="519" y="514"/>
                    <a:pt x="519" y="514"/>
                  </a:cubicBezTo>
                  <a:cubicBezTo>
                    <a:pt x="519" y="514"/>
                    <a:pt x="519" y="514"/>
                    <a:pt x="519" y="514"/>
                  </a:cubicBezTo>
                  <a:cubicBezTo>
                    <a:pt x="519" y="514"/>
                    <a:pt x="519" y="514"/>
                    <a:pt x="519" y="514"/>
                  </a:cubicBezTo>
                  <a:cubicBezTo>
                    <a:pt x="519" y="514"/>
                    <a:pt x="519" y="514"/>
                    <a:pt x="519" y="514"/>
                  </a:cubicBezTo>
                  <a:cubicBezTo>
                    <a:pt x="519" y="514"/>
                    <a:pt x="519" y="514"/>
                    <a:pt x="519" y="514"/>
                  </a:cubicBezTo>
                  <a:cubicBezTo>
                    <a:pt x="518" y="514"/>
                    <a:pt x="518" y="514"/>
                    <a:pt x="518" y="514"/>
                  </a:cubicBezTo>
                  <a:cubicBezTo>
                    <a:pt x="518" y="514"/>
                    <a:pt x="518" y="514"/>
                    <a:pt x="518" y="514"/>
                  </a:cubicBezTo>
                  <a:cubicBezTo>
                    <a:pt x="518" y="515"/>
                    <a:pt x="518" y="515"/>
                    <a:pt x="518" y="515"/>
                  </a:cubicBezTo>
                  <a:cubicBezTo>
                    <a:pt x="518" y="515"/>
                    <a:pt x="518" y="515"/>
                    <a:pt x="518" y="515"/>
                  </a:cubicBezTo>
                  <a:cubicBezTo>
                    <a:pt x="518" y="515"/>
                    <a:pt x="518" y="515"/>
                    <a:pt x="518" y="515"/>
                  </a:cubicBezTo>
                  <a:cubicBezTo>
                    <a:pt x="517" y="515"/>
                    <a:pt x="517" y="515"/>
                    <a:pt x="517" y="515"/>
                  </a:cubicBezTo>
                  <a:cubicBezTo>
                    <a:pt x="517" y="515"/>
                    <a:pt x="517" y="515"/>
                    <a:pt x="517" y="515"/>
                  </a:cubicBezTo>
                  <a:cubicBezTo>
                    <a:pt x="516" y="515"/>
                    <a:pt x="516" y="515"/>
                    <a:pt x="516" y="515"/>
                  </a:cubicBezTo>
                  <a:cubicBezTo>
                    <a:pt x="516" y="515"/>
                    <a:pt x="516" y="515"/>
                    <a:pt x="516" y="515"/>
                  </a:cubicBezTo>
                  <a:cubicBezTo>
                    <a:pt x="515" y="515"/>
                    <a:pt x="515" y="515"/>
                    <a:pt x="515" y="515"/>
                  </a:cubicBezTo>
                  <a:cubicBezTo>
                    <a:pt x="515" y="515"/>
                    <a:pt x="515" y="515"/>
                    <a:pt x="515" y="515"/>
                  </a:cubicBezTo>
                  <a:cubicBezTo>
                    <a:pt x="516" y="515"/>
                    <a:pt x="516" y="515"/>
                    <a:pt x="516" y="515"/>
                  </a:cubicBezTo>
                  <a:cubicBezTo>
                    <a:pt x="516" y="515"/>
                    <a:pt x="516" y="515"/>
                    <a:pt x="516" y="515"/>
                  </a:cubicBezTo>
                  <a:cubicBezTo>
                    <a:pt x="516" y="515"/>
                    <a:pt x="516" y="515"/>
                    <a:pt x="516" y="515"/>
                  </a:cubicBezTo>
                  <a:cubicBezTo>
                    <a:pt x="516" y="514"/>
                    <a:pt x="516" y="514"/>
                    <a:pt x="516" y="514"/>
                  </a:cubicBezTo>
                  <a:cubicBezTo>
                    <a:pt x="516" y="514"/>
                    <a:pt x="516" y="514"/>
                    <a:pt x="516" y="514"/>
                  </a:cubicBezTo>
                  <a:cubicBezTo>
                    <a:pt x="516" y="514"/>
                    <a:pt x="516" y="514"/>
                    <a:pt x="516" y="514"/>
                  </a:cubicBezTo>
                  <a:cubicBezTo>
                    <a:pt x="515" y="514"/>
                    <a:pt x="515" y="514"/>
                    <a:pt x="515" y="514"/>
                  </a:cubicBezTo>
                  <a:cubicBezTo>
                    <a:pt x="515" y="514"/>
                    <a:pt x="515" y="514"/>
                    <a:pt x="515" y="514"/>
                  </a:cubicBezTo>
                  <a:cubicBezTo>
                    <a:pt x="515" y="514"/>
                    <a:pt x="515" y="514"/>
                    <a:pt x="515" y="514"/>
                  </a:cubicBezTo>
                  <a:cubicBezTo>
                    <a:pt x="515" y="513"/>
                    <a:pt x="515" y="513"/>
                    <a:pt x="515" y="513"/>
                  </a:cubicBezTo>
                  <a:cubicBezTo>
                    <a:pt x="515" y="513"/>
                    <a:pt x="515" y="513"/>
                    <a:pt x="515" y="513"/>
                  </a:cubicBezTo>
                  <a:cubicBezTo>
                    <a:pt x="515" y="513"/>
                    <a:pt x="515" y="513"/>
                    <a:pt x="515" y="513"/>
                  </a:cubicBezTo>
                  <a:cubicBezTo>
                    <a:pt x="515" y="512"/>
                    <a:pt x="515" y="512"/>
                    <a:pt x="515" y="512"/>
                  </a:cubicBezTo>
                  <a:cubicBezTo>
                    <a:pt x="515" y="512"/>
                    <a:pt x="515" y="512"/>
                    <a:pt x="515" y="512"/>
                  </a:cubicBezTo>
                  <a:cubicBezTo>
                    <a:pt x="515" y="512"/>
                    <a:pt x="515" y="512"/>
                    <a:pt x="515" y="512"/>
                  </a:cubicBezTo>
                  <a:cubicBezTo>
                    <a:pt x="515" y="512"/>
                    <a:pt x="515" y="512"/>
                    <a:pt x="515" y="512"/>
                  </a:cubicBezTo>
                  <a:cubicBezTo>
                    <a:pt x="515" y="513"/>
                    <a:pt x="515" y="513"/>
                    <a:pt x="515" y="513"/>
                  </a:cubicBezTo>
                  <a:cubicBezTo>
                    <a:pt x="515" y="513"/>
                    <a:pt x="515" y="513"/>
                    <a:pt x="515" y="513"/>
                  </a:cubicBezTo>
                  <a:cubicBezTo>
                    <a:pt x="515" y="513"/>
                    <a:pt x="515" y="513"/>
                    <a:pt x="515" y="513"/>
                  </a:cubicBezTo>
                  <a:cubicBezTo>
                    <a:pt x="515" y="513"/>
                    <a:pt x="515" y="513"/>
                    <a:pt x="515" y="513"/>
                  </a:cubicBezTo>
                  <a:cubicBezTo>
                    <a:pt x="515" y="512"/>
                    <a:pt x="515" y="512"/>
                    <a:pt x="515" y="512"/>
                  </a:cubicBezTo>
                  <a:cubicBezTo>
                    <a:pt x="515" y="512"/>
                    <a:pt x="515" y="512"/>
                    <a:pt x="515" y="512"/>
                  </a:cubicBezTo>
                  <a:cubicBezTo>
                    <a:pt x="514" y="513"/>
                    <a:pt x="514" y="513"/>
                    <a:pt x="514" y="513"/>
                  </a:cubicBezTo>
                  <a:cubicBezTo>
                    <a:pt x="514" y="513"/>
                    <a:pt x="514" y="513"/>
                    <a:pt x="514" y="513"/>
                  </a:cubicBezTo>
                  <a:cubicBezTo>
                    <a:pt x="513" y="513"/>
                    <a:pt x="513" y="513"/>
                    <a:pt x="513" y="513"/>
                  </a:cubicBezTo>
                  <a:cubicBezTo>
                    <a:pt x="513" y="512"/>
                    <a:pt x="513" y="512"/>
                    <a:pt x="513" y="512"/>
                  </a:cubicBezTo>
                  <a:cubicBezTo>
                    <a:pt x="513" y="512"/>
                    <a:pt x="513" y="512"/>
                    <a:pt x="513" y="512"/>
                  </a:cubicBezTo>
                  <a:cubicBezTo>
                    <a:pt x="513" y="512"/>
                    <a:pt x="513" y="512"/>
                    <a:pt x="513" y="512"/>
                  </a:cubicBezTo>
                  <a:cubicBezTo>
                    <a:pt x="514" y="512"/>
                    <a:pt x="514" y="512"/>
                    <a:pt x="514" y="512"/>
                  </a:cubicBezTo>
                  <a:cubicBezTo>
                    <a:pt x="514" y="512"/>
                    <a:pt x="514" y="512"/>
                    <a:pt x="514" y="512"/>
                  </a:cubicBezTo>
                  <a:cubicBezTo>
                    <a:pt x="514" y="512"/>
                    <a:pt x="514" y="512"/>
                    <a:pt x="514" y="512"/>
                  </a:cubicBezTo>
                  <a:cubicBezTo>
                    <a:pt x="514" y="512"/>
                    <a:pt x="514" y="512"/>
                    <a:pt x="514" y="512"/>
                  </a:cubicBezTo>
                  <a:cubicBezTo>
                    <a:pt x="514" y="511"/>
                    <a:pt x="514" y="511"/>
                    <a:pt x="514" y="511"/>
                  </a:cubicBezTo>
                  <a:cubicBezTo>
                    <a:pt x="513" y="511"/>
                    <a:pt x="513" y="511"/>
                    <a:pt x="513" y="511"/>
                  </a:cubicBezTo>
                  <a:cubicBezTo>
                    <a:pt x="513" y="511"/>
                    <a:pt x="513" y="511"/>
                    <a:pt x="513" y="511"/>
                  </a:cubicBezTo>
                  <a:cubicBezTo>
                    <a:pt x="512" y="510"/>
                    <a:pt x="512" y="510"/>
                    <a:pt x="512" y="510"/>
                  </a:cubicBezTo>
                  <a:cubicBezTo>
                    <a:pt x="512" y="510"/>
                    <a:pt x="512" y="510"/>
                    <a:pt x="512" y="510"/>
                  </a:cubicBezTo>
                  <a:cubicBezTo>
                    <a:pt x="512" y="510"/>
                    <a:pt x="512" y="510"/>
                    <a:pt x="512" y="510"/>
                  </a:cubicBezTo>
                  <a:cubicBezTo>
                    <a:pt x="512" y="510"/>
                    <a:pt x="512" y="510"/>
                    <a:pt x="512" y="510"/>
                  </a:cubicBezTo>
                  <a:cubicBezTo>
                    <a:pt x="513" y="510"/>
                    <a:pt x="513" y="510"/>
                    <a:pt x="513" y="510"/>
                  </a:cubicBezTo>
                  <a:cubicBezTo>
                    <a:pt x="513" y="510"/>
                    <a:pt x="513" y="510"/>
                    <a:pt x="513" y="510"/>
                  </a:cubicBezTo>
                  <a:cubicBezTo>
                    <a:pt x="513" y="510"/>
                    <a:pt x="513" y="510"/>
                    <a:pt x="513" y="510"/>
                  </a:cubicBezTo>
                  <a:cubicBezTo>
                    <a:pt x="514" y="511"/>
                    <a:pt x="514" y="511"/>
                    <a:pt x="514" y="511"/>
                  </a:cubicBezTo>
                  <a:cubicBezTo>
                    <a:pt x="515" y="511"/>
                    <a:pt x="515" y="511"/>
                    <a:pt x="515" y="511"/>
                  </a:cubicBezTo>
                  <a:cubicBezTo>
                    <a:pt x="515" y="511"/>
                    <a:pt x="515" y="511"/>
                    <a:pt x="515" y="511"/>
                  </a:cubicBezTo>
                  <a:cubicBezTo>
                    <a:pt x="515" y="511"/>
                    <a:pt x="515" y="511"/>
                    <a:pt x="515" y="511"/>
                  </a:cubicBezTo>
                  <a:cubicBezTo>
                    <a:pt x="514" y="511"/>
                    <a:pt x="514" y="511"/>
                    <a:pt x="514" y="511"/>
                  </a:cubicBezTo>
                  <a:cubicBezTo>
                    <a:pt x="514" y="510"/>
                    <a:pt x="514" y="510"/>
                    <a:pt x="514" y="510"/>
                  </a:cubicBezTo>
                  <a:cubicBezTo>
                    <a:pt x="514" y="510"/>
                    <a:pt x="514" y="510"/>
                    <a:pt x="514" y="510"/>
                  </a:cubicBezTo>
                  <a:cubicBezTo>
                    <a:pt x="514" y="510"/>
                    <a:pt x="514" y="510"/>
                    <a:pt x="514" y="510"/>
                  </a:cubicBezTo>
                  <a:cubicBezTo>
                    <a:pt x="515" y="510"/>
                    <a:pt x="515" y="510"/>
                    <a:pt x="515" y="510"/>
                  </a:cubicBezTo>
                  <a:cubicBezTo>
                    <a:pt x="515" y="510"/>
                    <a:pt x="515" y="510"/>
                    <a:pt x="515" y="510"/>
                  </a:cubicBezTo>
                  <a:cubicBezTo>
                    <a:pt x="515" y="510"/>
                    <a:pt x="515" y="510"/>
                    <a:pt x="515" y="510"/>
                  </a:cubicBezTo>
                  <a:cubicBezTo>
                    <a:pt x="515" y="511"/>
                    <a:pt x="515" y="511"/>
                    <a:pt x="515" y="511"/>
                  </a:cubicBezTo>
                  <a:cubicBezTo>
                    <a:pt x="515" y="511"/>
                    <a:pt x="515" y="511"/>
                    <a:pt x="515" y="511"/>
                  </a:cubicBezTo>
                  <a:cubicBezTo>
                    <a:pt x="515" y="511"/>
                    <a:pt x="515" y="511"/>
                    <a:pt x="515" y="511"/>
                  </a:cubicBezTo>
                  <a:cubicBezTo>
                    <a:pt x="515" y="510"/>
                    <a:pt x="515" y="510"/>
                    <a:pt x="515" y="510"/>
                  </a:cubicBezTo>
                  <a:cubicBezTo>
                    <a:pt x="515" y="510"/>
                    <a:pt x="515" y="510"/>
                    <a:pt x="515" y="510"/>
                  </a:cubicBezTo>
                  <a:cubicBezTo>
                    <a:pt x="515" y="510"/>
                    <a:pt x="515" y="510"/>
                    <a:pt x="515" y="510"/>
                  </a:cubicBezTo>
                  <a:cubicBezTo>
                    <a:pt x="515" y="509"/>
                    <a:pt x="515" y="509"/>
                    <a:pt x="515" y="509"/>
                  </a:cubicBezTo>
                  <a:cubicBezTo>
                    <a:pt x="515" y="509"/>
                    <a:pt x="515" y="509"/>
                    <a:pt x="515" y="509"/>
                  </a:cubicBezTo>
                  <a:cubicBezTo>
                    <a:pt x="515" y="508"/>
                    <a:pt x="515" y="508"/>
                    <a:pt x="515" y="508"/>
                  </a:cubicBezTo>
                  <a:cubicBezTo>
                    <a:pt x="515" y="508"/>
                    <a:pt x="515" y="508"/>
                    <a:pt x="515" y="508"/>
                  </a:cubicBezTo>
                  <a:cubicBezTo>
                    <a:pt x="515" y="508"/>
                    <a:pt x="515" y="508"/>
                    <a:pt x="515" y="508"/>
                  </a:cubicBezTo>
                  <a:cubicBezTo>
                    <a:pt x="515" y="508"/>
                    <a:pt x="515" y="508"/>
                    <a:pt x="515" y="508"/>
                  </a:cubicBezTo>
                  <a:cubicBezTo>
                    <a:pt x="514" y="508"/>
                    <a:pt x="514" y="508"/>
                    <a:pt x="514" y="508"/>
                  </a:cubicBezTo>
                  <a:cubicBezTo>
                    <a:pt x="514" y="508"/>
                    <a:pt x="514" y="508"/>
                    <a:pt x="514" y="508"/>
                  </a:cubicBezTo>
                  <a:cubicBezTo>
                    <a:pt x="514" y="508"/>
                    <a:pt x="514" y="508"/>
                    <a:pt x="514" y="508"/>
                  </a:cubicBezTo>
                  <a:cubicBezTo>
                    <a:pt x="514" y="508"/>
                    <a:pt x="514" y="508"/>
                    <a:pt x="514" y="508"/>
                  </a:cubicBezTo>
                  <a:cubicBezTo>
                    <a:pt x="513" y="508"/>
                    <a:pt x="513" y="508"/>
                    <a:pt x="513" y="508"/>
                  </a:cubicBezTo>
                  <a:cubicBezTo>
                    <a:pt x="513" y="508"/>
                    <a:pt x="513" y="508"/>
                    <a:pt x="513" y="508"/>
                  </a:cubicBezTo>
                  <a:cubicBezTo>
                    <a:pt x="513" y="508"/>
                    <a:pt x="513" y="508"/>
                    <a:pt x="513" y="508"/>
                  </a:cubicBezTo>
                  <a:cubicBezTo>
                    <a:pt x="513" y="508"/>
                    <a:pt x="513" y="508"/>
                    <a:pt x="513" y="508"/>
                  </a:cubicBezTo>
                  <a:cubicBezTo>
                    <a:pt x="513" y="508"/>
                    <a:pt x="513" y="508"/>
                    <a:pt x="513" y="508"/>
                  </a:cubicBezTo>
                  <a:cubicBezTo>
                    <a:pt x="513" y="508"/>
                    <a:pt x="513" y="508"/>
                    <a:pt x="513" y="508"/>
                  </a:cubicBezTo>
                  <a:cubicBezTo>
                    <a:pt x="513" y="508"/>
                    <a:pt x="513" y="508"/>
                    <a:pt x="513" y="508"/>
                  </a:cubicBezTo>
                  <a:cubicBezTo>
                    <a:pt x="513" y="508"/>
                    <a:pt x="513" y="508"/>
                    <a:pt x="513" y="508"/>
                  </a:cubicBezTo>
                  <a:cubicBezTo>
                    <a:pt x="513" y="508"/>
                    <a:pt x="513" y="508"/>
                    <a:pt x="513" y="508"/>
                  </a:cubicBezTo>
                  <a:cubicBezTo>
                    <a:pt x="513" y="509"/>
                    <a:pt x="513" y="509"/>
                    <a:pt x="513" y="509"/>
                  </a:cubicBezTo>
                  <a:cubicBezTo>
                    <a:pt x="513" y="509"/>
                    <a:pt x="513" y="509"/>
                    <a:pt x="513" y="509"/>
                  </a:cubicBezTo>
                  <a:cubicBezTo>
                    <a:pt x="513" y="509"/>
                    <a:pt x="513" y="509"/>
                    <a:pt x="513" y="509"/>
                  </a:cubicBezTo>
                  <a:cubicBezTo>
                    <a:pt x="513" y="509"/>
                    <a:pt x="513" y="509"/>
                    <a:pt x="513" y="509"/>
                  </a:cubicBezTo>
                  <a:cubicBezTo>
                    <a:pt x="512" y="508"/>
                    <a:pt x="512" y="508"/>
                    <a:pt x="512" y="508"/>
                  </a:cubicBezTo>
                  <a:cubicBezTo>
                    <a:pt x="511" y="508"/>
                    <a:pt x="511" y="508"/>
                    <a:pt x="511" y="508"/>
                  </a:cubicBezTo>
                  <a:cubicBezTo>
                    <a:pt x="511" y="508"/>
                    <a:pt x="511" y="508"/>
                    <a:pt x="511" y="508"/>
                  </a:cubicBezTo>
                  <a:cubicBezTo>
                    <a:pt x="511" y="507"/>
                    <a:pt x="511" y="507"/>
                    <a:pt x="511" y="507"/>
                  </a:cubicBezTo>
                  <a:cubicBezTo>
                    <a:pt x="510" y="507"/>
                    <a:pt x="510" y="507"/>
                    <a:pt x="510" y="507"/>
                  </a:cubicBezTo>
                  <a:cubicBezTo>
                    <a:pt x="510" y="507"/>
                    <a:pt x="510" y="507"/>
                    <a:pt x="510" y="507"/>
                  </a:cubicBezTo>
                  <a:cubicBezTo>
                    <a:pt x="510" y="507"/>
                    <a:pt x="510" y="507"/>
                    <a:pt x="510" y="507"/>
                  </a:cubicBezTo>
                  <a:cubicBezTo>
                    <a:pt x="510" y="507"/>
                    <a:pt x="510" y="507"/>
                    <a:pt x="510" y="507"/>
                  </a:cubicBezTo>
                  <a:cubicBezTo>
                    <a:pt x="509" y="507"/>
                    <a:pt x="509" y="507"/>
                    <a:pt x="509" y="507"/>
                  </a:cubicBezTo>
                  <a:cubicBezTo>
                    <a:pt x="509" y="507"/>
                    <a:pt x="509" y="507"/>
                    <a:pt x="509" y="507"/>
                  </a:cubicBezTo>
                  <a:cubicBezTo>
                    <a:pt x="509" y="507"/>
                    <a:pt x="509" y="507"/>
                    <a:pt x="509" y="507"/>
                  </a:cubicBezTo>
                  <a:cubicBezTo>
                    <a:pt x="509" y="507"/>
                    <a:pt x="509" y="507"/>
                    <a:pt x="509" y="507"/>
                  </a:cubicBezTo>
                  <a:cubicBezTo>
                    <a:pt x="509" y="508"/>
                    <a:pt x="509" y="508"/>
                    <a:pt x="509" y="508"/>
                  </a:cubicBezTo>
                  <a:cubicBezTo>
                    <a:pt x="509" y="508"/>
                    <a:pt x="509" y="508"/>
                    <a:pt x="509" y="508"/>
                  </a:cubicBezTo>
                  <a:cubicBezTo>
                    <a:pt x="509" y="508"/>
                    <a:pt x="509" y="508"/>
                    <a:pt x="509" y="508"/>
                  </a:cubicBezTo>
                  <a:cubicBezTo>
                    <a:pt x="509" y="507"/>
                    <a:pt x="509" y="507"/>
                    <a:pt x="509" y="507"/>
                  </a:cubicBezTo>
                  <a:cubicBezTo>
                    <a:pt x="508" y="507"/>
                    <a:pt x="508" y="507"/>
                    <a:pt x="508" y="507"/>
                  </a:cubicBezTo>
                  <a:cubicBezTo>
                    <a:pt x="508" y="508"/>
                    <a:pt x="508" y="508"/>
                    <a:pt x="508" y="508"/>
                  </a:cubicBezTo>
                  <a:cubicBezTo>
                    <a:pt x="508" y="508"/>
                    <a:pt x="508" y="508"/>
                    <a:pt x="508" y="508"/>
                  </a:cubicBezTo>
                  <a:cubicBezTo>
                    <a:pt x="508" y="508"/>
                    <a:pt x="508" y="508"/>
                    <a:pt x="508" y="508"/>
                  </a:cubicBezTo>
                  <a:cubicBezTo>
                    <a:pt x="508" y="508"/>
                    <a:pt x="508" y="508"/>
                    <a:pt x="508" y="508"/>
                  </a:cubicBezTo>
                  <a:cubicBezTo>
                    <a:pt x="508" y="508"/>
                    <a:pt x="508" y="508"/>
                    <a:pt x="508" y="508"/>
                  </a:cubicBezTo>
                  <a:cubicBezTo>
                    <a:pt x="506" y="508"/>
                    <a:pt x="506" y="508"/>
                    <a:pt x="506" y="508"/>
                  </a:cubicBezTo>
                  <a:cubicBezTo>
                    <a:pt x="507" y="508"/>
                    <a:pt x="507" y="508"/>
                    <a:pt x="507" y="508"/>
                  </a:cubicBezTo>
                  <a:cubicBezTo>
                    <a:pt x="509" y="507"/>
                    <a:pt x="509" y="507"/>
                    <a:pt x="509" y="507"/>
                  </a:cubicBezTo>
                  <a:cubicBezTo>
                    <a:pt x="510" y="507"/>
                    <a:pt x="510" y="507"/>
                    <a:pt x="510" y="507"/>
                  </a:cubicBezTo>
                  <a:cubicBezTo>
                    <a:pt x="510" y="506"/>
                    <a:pt x="510" y="506"/>
                    <a:pt x="510" y="506"/>
                  </a:cubicBezTo>
                  <a:cubicBezTo>
                    <a:pt x="510" y="506"/>
                    <a:pt x="510" y="506"/>
                    <a:pt x="510" y="506"/>
                  </a:cubicBezTo>
                  <a:cubicBezTo>
                    <a:pt x="510" y="506"/>
                    <a:pt x="510" y="506"/>
                    <a:pt x="510" y="506"/>
                  </a:cubicBezTo>
                  <a:cubicBezTo>
                    <a:pt x="510" y="506"/>
                    <a:pt x="510" y="506"/>
                    <a:pt x="510" y="506"/>
                  </a:cubicBezTo>
                  <a:cubicBezTo>
                    <a:pt x="510" y="506"/>
                    <a:pt x="510" y="506"/>
                    <a:pt x="510" y="506"/>
                  </a:cubicBezTo>
                  <a:cubicBezTo>
                    <a:pt x="509" y="505"/>
                    <a:pt x="509" y="505"/>
                    <a:pt x="509" y="505"/>
                  </a:cubicBezTo>
                  <a:cubicBezTo>
                    <a:pt x="509" y="505"/>
                    <a:pt x="509" y="505"/>
                    <a:pt x="509" y="505"/>
                  </a:cubicBezTo>
                  <a:cubicBezTo>
                    <a:pt x="509" y="504"/>
                    <a:pt x="509" y="504"/>
                    <a:pt x="509" y="504"/>
                  </a:cubicBezTo>
                  <a:cubicBezTo>
                    <a:pt x="509" y="504"/>
                    <a:pt x="509" y="504"/>
                    <a:pt x="509" y="504"/>
                  </a:cubicBezTo>
                  <a:cubicBezTo>
                    <a:pt x="509" y="504"/>
                    <a:pt x="509" y="504"/>
                    <a:pt x="509" y="504"/>
                  </a:cubicBezTo>
                  <a:cubicBezTo>
                    <a:pt x="509" y="504"/>
                    <a:pt x="509" y="504"/>
                    <a:pt x="509" y="504"/>
                  </a:cubicBezTo>
                  <a:cubicBezTo>
                    <a:pt x="510" y="505"/>
                    <a:pt x="510" y="505"/>
                    <a:pt x="510" y="505"/>
                  </a:cubicBezTo>
                  <a:cubicBezTo>
                    <a:pt x="510" y="505"/>
                    <a:pt x="510" y="505"/>
                    <a:pt x="510" y="505"/>
                  </a:cubicBezTo>
                  <a:cubicBezTo>
                    <a:pt x="510" y="505"/>
                    <a:pt x="510" y="505"/>
                    <a:pt x="510" y="505"/>
                  </a:cubicBezTo>
                  <a:cubicBezTo>
                    <a:pt x="510" y="506"/>
                    <a:pt x="510" y="506"/>
                    <a:pt x="510" y="506"/>
                  </a:cubicBezTo>
                  <a:cubicBezTo>
                    <a:pt x="511" y="507"/>
                    <a:pt x="511" y="507"/>
                    <a:pt x="511" y="507"/>
                  </a:cubicBezTo>
                  <a:cubicBezTo>
                    <a:pt x="511" y="507"/>
                    <a:pt x="511" y="507"/>
                    <a:pt x="511" y="507"/>
                  </a:cubicBezTo>
                  <a:cubicBezTo>
                    <a:pt x="511" y="507"/>
                    <a:pt x="511" y="507"/>
                    <a:pt x="511" y="507"/>
                  </a:cubicBezTo>
                  <a:cubicBezTo>
                    <a:pt x="511" y="507"/>
                    <a:pt x="511" y="507"/>
                    <a:pt x="511" y="507"/>
                  </a:cubicBezTo>
                  <a:cubicBezTo>
                    <a:pt x="511" y="507"/>
                    <a:pt x="511" y="507"/>
                    <a:pt x="511" y="507"/>
                  </a:cubicBezTo>
                  <a:cubicBezTo>
                    <a:pt x="511" y="506"/>
                    <a:pt x="511" y="506"/>
                    <a:pt x="511" y="506"/>
                  </a:cubicBezTo>
                  <a:cubicBezTo>
                    <a:pt x="511" y="506"/>
                    <a:pt x="511" y="506"/>
                    <a:pt x="511" y="506"/>
                  </a:cubicBezTo>
                  <a:cubicBezTo>
                    <a:pt x="511" y="506"/>
                    <a:pt x="511" y="506"/>
                    <a:pt x="511" y="506"/>
                  </a:cubicBezTo>
                  <a:cubicBezTo>
                    <a:pt x="512" y="505"/>
                    <a:pt x="512" y="505"/>
                    <a:pt x="512" y="505"/>
                  </a:cubicBezTo>
                  <a:cubicBezTo>
                    <a:pt x="512" y="506"/>
                    <a:pt x="512" y="506"/>
                    <a:pt x="512" y="506"/>
                  </a:cubicBezTo>
                  <a:cubicBezTo>
                    <a:pt x="512" y="506"/>
                    <a:pt x="512" y="506"/>
                    <a:pt x="512" y="506"/>
                  </a:cubicBezTo>
                  <a:cubicBezTo>
                    <a:pt x="512" y="507"/>
                    <a:pt x="512" y="507"/>
                    <a:pt x="512" y="507"/>
                  </a:cubicBezTo>
                  <a:cubicBezTo>
                    <a:pt x="513" y="507"/>
                    <a:pt x="513" y="507"/>
                    <a:pt x="513" y="507"/>
                  </a:cubicBezTo>
                  <a:cubicBezTo>
                    <a:pt x="513" y="507"/>
                    <a:pt x="513" y="507"/>
                    <a:pt x="513" y="507"/>
                  </a:cubicBezTo>
                  <a:cubicBezTo>
                    <a:pt x="514" y="507"/>
                    <a:pt x="514" y="507"/>
                    <a:pt x="514" y="507"/>
                  </a:cubicBezTo>
                  <a:cubicBezTo>
                    <a:pt x="514" y="507"/>
                    <a:pt x="514" y="507"/>
                    <a:pt x="514" y="507"/>
                  </a:cubicBezTo>
                  <a:cubicBezTo>
                    <a:pt x="515" y="508"/>
                    <a:pt x="515" y="508"/>
                    <a:pt x="515" y="508"/>
                  </a:cubicBezTo>
                  <a:cubicBezTo>
                    <a:pt x="516" y="508"/>
                    <a:pt x="516" y="508"/>
                    <a:pt x="516" y="508"/>
                  </a:cubicBezTo>
                  <a:cubicBezTo>
                    <a:pt x="515" y="508"/>
                    <a:pt x="515" y="508"/>
                    <a:pt x="515" y="508"/>
                  </a:cubicBezTo>
                  <a:cubicBezTo>
                    <a:pt x="515" y="508"/>
                    <a:pt x="515" y="508"/>
                    <a:pt x="515" y="508"/>
                  </a:cubicBezTo>
                  <a:cubicBezTo>
                    <a:pt x="515" y="508"/>
                    <a:pt x="515" y="508"/>
                    <a:pt x="515" y="508"/>
                  </a:cubicBezTo>
                  <a:cubicBezTo>
                    <a:pt x="515" y="509"/>
                    <a:pt x="515" y="509"/>
                    <a:pt x="515" y="509"/>
                  </a:cubicBezTo>
                  <a:cubicBezTo>
                    <a:pt x="515" y="509"/>
                    <a:pt x="515" y="509"/>
                    <a:pt x="515" y="509"/>
                  </a:cubicBezTo>
                  <a:cubicBezTo>
                    <a:pt x="515" y="509"/>
                    <a:pt x="515" y="509"/>
                    <a:pt x="515" y="509"/>
                  </a:cubicBezTo>
                  <a:cubicBezTo>
                    <a:pt x="515" y="509"/>
                    <a:pt x="515" y="509"/>
                    <a:pt x="515" y="509"/>
                  </a:cubicBezTo>
                  <a:cubicBezTo>
                    <a:pt x="515" y="509"/>
                    <a:pt x="515" y="509"/>
                    <a:pt x="515" y="509"/>
                  </a:cubicBezTo>
                  <a:cubicBezTo>
                    <a:pt x="516" y="509"/>
                    <a:pt x="516" y="509"/>
                    <a:pt x="516" y="509"/>
                  </a:cubicBezTo>
                  <a:cubicBezTo>
                    <a:pt x="516" y="509"/>
                    <a:pt x="516" y="509"/>
                    <a:pt x="516" y="509"/>
                  </a:cubicBezTo>
                  <a:cubicBezTo>
                    <a:pt x="516" y="510"/>
                    <a:pt x="516" y="510"/>
                    <a:pt x="516" y="510"/>
                  </a:cubicBezTo>
                  <a:cubicBezTo>
                    <a:pt x="516" y="510"/>
                    <a:pt x="516" y="510"/>
                    <a:pt x="516" y="510"/>
                  </a:cubicBezTo>
                  <a:cubicBezTo>
                    <a:pt x="516" y="510"/>
                    <a:pt x="516" y="510"/>
                    <a:pt x="516" y="510"/>
                  </a:cubicBezTo>
                  <a:cubicBezTo>
                    <a:pt x="516" y="510"/>
                    <a:pt x="516" y="510"/>
                    <a:pt x="516" y="510"/>
                  </a:cubicBezTo>
                  <a:cubicBezTo>
                    <a:pt x="516" y="511"/>
                    <a:pt x="516" y="511"/>
                    <a:pt x="516" y="511"/>
                  </a:cubicBezTo>
                  <a:cubicBezTo>
                    <a:pt x="516" y="511"/>
                    <a:pt x="516" y="511"/>
                    <a:pt x="516" y="511"/>
                  </a:cubicBezTo>
                  <a:cubicBezTo>
                    <a:pt x="517" y="511"/>
                    <a:pt x="517" y="511"/>
                    <a:pt x="517" y="511"/>
                  </a:cubicBezTo>
                  <a:cubicBezTo>
                    <a:pt x="517" y="511"/>
                    <a:pt x="517" y="511"/>
                    <a:pt x="517" y="511"/>
                  </a:cubicBezTo>
                  <a:cubicBezTo>
                    <a:pt x="517" y="511"/>
                    <a:pt x="517" y="511"/>
                    <a:pt x="517" y="511"/>
                  </a:cubicBezTo>
                  <a:cubicBezTo>
                    <a:pt x="517" y="512"/>
                    <a:pt x="517" y="512"/>
                    <a:pt x="517" y="512"/>
                  </a:cubicBezTo>
                  <a:cubicBezTo>
                    <a:pt x="517" y="512"/>
                    <a:pt x="517" y="512"/>
                    <a:pt x="517" y="512"/>
                  </a:cubicBezTo>
                  <a:cubicBezTo>
                    <a:pt x="519" y="512"/>
                    <a:pt x="519" y="512"/>
                    <a:pt x="519" y="512"/>
                  </a:cubicBezTo>
                  <a:cubicBezTo>
                    <a:pt x="519" y="512"/>
                    <a:pt x="519" y="512"/>
                    <a:pt x="519" y="512"/>
                  </a:cubicBezTo>
                  <a:cubicBezTo>
                    <a:pt x="519" y="512"/>
                    <a:pt x="519" y="512"/>
                    <a:pt x="519" y="512"/>
                  </a:cubicBezTo>
                  <a:cubicBezTo>
                    <a:pt x="519" y="512"/>
                    <a:pt x="519" y="512"/>
                    <a:pt x="519" y="512"/>
                  </a:cubicBezTo>
                  <a:cubicBezTo>
                    <a:pt x="520" y="512"/>
                    <a:pt x="520" y="512"/>
                    <a:pt x="520" y="512"/>
                  </a:cubicBezTo>
                  <a:cubicBezTo>
                    <a:pt x="520" y="511"/>
                    <a:pt x="520" y="511"/>
                    <a:pt x="520" y="511"/>
                  </a:cubicBezTo>
                  <a:cubicBezTo>
                    <a:pt x="519" y="511"/>
                    <a:pt x="519" y="511"/>
                    <a:pt x="519" y="511"/>
                  </a:cubicBezTo>
                  <a:cubicBezTo>
                    <a:pt x="519" y="511"/>
                    <a:pt x="519" y="511"/>
                    <a:pt x="519" y="511"/>
                  </a:cubicBezTo>
                  <a:cubicBezTo>
                    <a:pt x="519" y="510"/>
                    <a:pt x="519" y="510"/>
                    <a:pt x="519" y="510"/>
                  </a:cubicBezTo>
                  <a:cubicBezTo>
                    <a:pt x="519" y="510"/>
                    <a:pt x="519" y="510"/>
                    <a:pt x="519" y="510"/>
                  </a:cubicBezTo>
                  <a:cubicBezTo>
                    <a:pt x="519" y="510"/>
                    <a:pt x="519" y="510"/>
                    <a:pt x="519" y="510"/>
                  </a:cubicBezTo>
                  <a:cubicBezTo>
                    <a:pt x="519" y="511"/>
                    <a:pt x="519" y="511"/>
                    <a:pt x="519" y="511"/>
                  </a:cubicBezTo>
                  <a:cubicBezTo>
                    <a:pt x="519" y="511"/>
                    <a:pt x="519" y="511"/>
                    <a:pt x="519" y="511"/>
                  </a:cubicBezTo>
                  <a:cubicBezTo>
                    <a:pt x="520" y="511"/>
                    <a:pt x="520" y="511"/>
                    <a:pt x="520" y="511"/>
                  </a:cubicBezTo>
                  <a:cubicBezTo>
                    <a:pt x="520" y="511"/>
                    <a:pt x="520" y="511"/>
                    <a:pt x="520" y="511"/>
                  </a:cubicBezTo>
                  <a:cubicBezTo>
                    <a:pt x="520" y="511"/>
                    <a:pt x="520" y="511"/>
                    <a:pt x="520" y="511"/>
                  </a:cubicBezTo>
                  <a:cubicBezTo>
                    <a:pt x="520" y="511"/>
                    <a:pt x="520" y="511"/>
                    <a:pt x="520" y="511"/>
                  </a:cubicBezTo>
                  <a:cubicBezTo>
                    <a:pt x="520" y="511"/>
                    <a:pt x="520" y="511"/>
                    <a:pt x="520" y="511"/>
                  </a:cubicBezTo>
                  <a:cubicBezTo>
                    <a:pt x="521" y="511"/>
                    <a:pt x="521" y="511"/>
                    <a:pt x="521" y="511"/>
                  </a:cubicBezTo>
                  <a:cubicBezTo>
                    <a:pt x="521" y="511"/>
                    <a:pt x="521" y="511"/>
                    <a:pt x="521" y="511"/>
                  </a:cubicBezTo>
                  <a:cubicBezTo>
                    <a:pt x="521" y="511"/>
                    <a:pt x="521" y="511"/>
                    <a:pt x="521" y="511"/>
                  </a:cubicBezTo>
                  <a:cubicBezTo>
                    <a:pt x="522" y="511"/>
                    <a:pt x="522" y="511"/>
                    <a:pt x="522" y="511"/>
                  </a:cubicBezTo>
                  <a:cubicBezTo>
                    <a:pt x="522" y="511"/>
                    <a:pt x="522" y="511"/>
                    <a:pt x="522" y="511"/>
                  </a:cubicBezTo>
                  <a:cubicBezTo>
                    <a:pt x="522" y="510"/>
                    <a:pt x="522" y="510"/>
                    <a:pt x="522" y="510"/>
                  </a:cubicBezTo>
                  <a:cubicBezTo>
                    <a:pt x="522" y="510"/>
                    <a:pt x="522" y="510"/>
                    <a:pt x="522" y="510"/>
                  </a:cubicBezTo>
                  <a:cubicBezTo>
                    <a:pt x="522" y="510"/>
                    <a:pt x="522" y="510"/>
                    <a:pt x="522" y="510"/>
                  </a:cubicBezTo>
                  <a:cubicBezTo>
                    <a:pt x="522" y="510"/>
                    <a:pt x="522" y="510"/>
                    <a:pt x="522" y="510"/>
                  </a:cubicBezTo>
                  <a:cubicBezTo>
                    <a:pt x="522" y="510"/>
                    <a:pt x="522" y="510"/>
                    <a:pt x="522" y="510"/>
                  </a:cubicBezTo>
                  <a:cubicBezTo>
                    <a:pt x="522" y="510"/>
                    <a:pt x="522" y="510"/>
                    <a:pt x="522" y="510"/>
                  </a:cubicBezTo>
                  <a:cubicBezTo>
                    <a:pt x="522" y="510"/>
                    <a:pt x="522" y="510"/>
                    <a:pt x="522" y="510"/>
                  </a:cubicBezTo>
                  <a:cubicBezTo>
                    <a:pt x="522" y="510"/>
                    <a:pt x="522" y="510"/>
                    <a:pt x="522" y="510"/>
                  </a:cubicBezTo>
                  <a:cubicBezTo>
                    <a:pt x="522" y="510"/>
                    <a:pt x="522" y="510"/>
                    <a:pt x="522" y="510"/>
                  </a:cubicBezTo>
                  <a:cubicBezTo>
                    <a:pt x="522" y="510"/>
                    <a:pt x="522" y="510"/>
                    <a:pt x="522" y="510"/>
                  </a:cubicBezTo>
                  <a:cubicBezTo>
                    <a:pt x="522" y="510"/>
                    <a:pt x="522" y="510"/>
                    <a:pt x="522" y="510"/>
                  </a:cubicBezTo>
                  <a:cubicBezTo>
                    <a:pt x="523" y="510"/>
                    <a:pt x="523" y="510"/>
                    <a:pt x="523" y="510"/>
                  </a:cubicBezTo>
                  <a:cubicBezTo>
                    <a:pt x="523" y="510"/>
                    <a:pt x="523" y="510"/>
                    <a:pt x="523" y="510"/>
                  </a:cubicBezTo>
                  <a:cubicBezTo>
                    <a:pt x="523" y="510"/>
                    <a:pt x="523" y="510"/>
                    <a:pt x="523" y="510"/>
                  </a:cubicBezTo>
                  <a:cubicBezTo>
                    <a:pt x="523" y="510"/>
                    <a:pt x="523" y="510"/>
                    <a:pt x="523" y="510"/>
                  </a:cubicBezTo>
                  <a:cubicBezTo>
                    <a:pt x="523" y="510"/>
                    <a:pt x="523" y="510"/>
                    <a:pt x="523" y="510"/>
                  </a:cubicBezTo>
                  <a:cubicBezTo>
                    <a:pt x="524" y="510"/>
                    <a:pt x="524" y="510"/>
                    <a:pt x="524" y="510"/>
                  </a:cubicBezTo>
                  <a:cubicBezTo>
                    <a:pt x="524" y="510"/>
                    <a:pt x="524" y="510"/>
                    <a:pt x="524" y="510"/>
                  </a:cubicBezTo>
                  <a:cubicBezTo>
                    <a:pt x="524" y="510"/>
                    <a:pt x="524" y="510"/>
                    <a:pt x="524" y="510"/>
                  </a:cubicBezTo>
                  <a:cubicBezTo>
                    <a:pt x="524" y="509"/>
                    <a:pt x="524" y="509"/>
                    <a:pt x="524" y="509"/>
                  </a:cubicBezTo>
                  <a:cubicBezTo>
                    <a:pt x="524" y="509"/>
                    <a:pt x="524" y="509"/>
                    <a:pt x="524" y="509"/>
                  </a:cubicBezTo>
                  <a:cubicBezTo>
                    <a:pt x="524" y="509"/>
                    <a:pt x="524" y="509"/>
                    <a:pt x="524" y="509"/>
                  </a:cubicBezTo>
                  <a:cubicBezTo>
                    <a:pt x="524" y="509"/>
                    <a:pt x="524" y="509"/>
                    <a:pt x="524" y="509"/>
                  </a:cubicBezTo>
                  <a:cubicBezTo>
                    <a:pt x="524" y="509"/>
                    <a:pt x="524" y="509"/>
                    <a:pt x="524" y="509"/>
                  </a:cubicBezTo>
                  <a:cubicBezTo>
                    <a:pt x="524" y="509"/>
                    <a:pt x="524" y="509"/>
                    <a:pt x="524" y="509"/>
                  </a:cubicBezTo>
                  <a:cubicBezTo>
                    <a:pt x="523" y="508"/>
                    <a:pt x="523" y="508"/>
                    <a:pt x="523" y="508"/>
                  </a:cubicBezTo>
                  <a:cubicBezTo>
                    <a:pt x="523" y="508"/>
                    <a:pt x="523" y="508"/>
                    <a:pt x="523" y="508"/>
                  </a:cubicBezTo>
                  <a:cubicBezTo>
                    <a:pt x="523" y="508"/>
                    <a:pt x="523" y="508"/>
                    <a:pt x="523" y="508"/>
                  </a:cubicBezTo>
                  <a:cubicBezTo>
                    <a:pt x="523" y="508"/>
                    <a:pt x="523" y="508"/>
                    <a:pt x="523" y="508"/>
                  </a:cubicBezTo>
                  <a:cubicBezTo>
                    <a:pt x="523" y="508"/>
                    <a:pt x="523" y="508"/>
                    <a:pt x="523" y="508"/>
                  </a:cubicBezTo>
                  <a:cubicBezTo>
                    <a:pt x="523" y="508"/>
                    <a:pt x="523" y="508"/>
                    <a:pt x="523" y="508"/>
                  </a:cubicBezTo>
                  <a:cubicBezTo>
                    <a:pt x="523" y="508"/>
                    <a:pt x="523" y="508"/>
                    <a:pt x="523" y="508"/>
                  </a:cubicBezTo>
                  <a:cubicBezTo>
                    <a:pt x="524" y="507"/>
                    <a:pt x="524" y="507"/>
                    <a:pt x="524" y="507"/>
                  </a:cubicBezTo>
                  <a:cubicBezTo>
                    <a:pt x="524" y="507"/>
                    <a:pt x="524" y="507"/>
                    <a:pt x="524" y="507"/>
                  </a:cubicBezTo>
                  <a:cubicBezTo>
                    <a:pt x="523" y="507"/>
                    <a:pt x="523" y="507"/>
                    <a:pt x="523" y="507"/>
                  </a:cubicBezTo>
                  <a:cubicBezTo>
                    <a:pt x="523" y="507"/>
                    <a:pt x="523" y="507"/>
                    <a:pt x="523" y="507"/>
                  </a:cubicBezTo>
                  <a:cubicBezTo>
                    <a:pt x="523" y="507"/>
                    <a:pt x="523" y="507"/>
                    <a:pt x="523" y="507"/>
                  </a:cubicBezTo>
                  <a:cubicBezTo>
                    <a:pt x="523" y="507"/>
                    <a:pt x="523" y="507"/>
                    <a:pt x="523" y="507"/>
                  </a:cubicBezTo>
                  <a:cubicBezTo>
                    <a:pt x="523" y="506"/>
                    <a:pt x="523" y="506"/>
                    <a:pt x="523" y="506"/>
                  </a:cubicBezTo>
                  <a:cubicBezTo>
                    <a:pt x="522" y="506"/>
                    <a:pt x="522" y="506"/>
                    <a:pt x="522" y="506"/>
                  </a:cubicBezTo>
                  <a:cubicBezTo>
                    <a:pt x="522" y="506"/>
                    <a:pt x="522" y="506"/>
                    <a:pt x="522" y="506"/>
                  </a:cubicBezTo>
                  <a:cubicBezTo>
                    <a:pt x="522" y="505"/>
                    <a:pt x="522" y="505"/>
                    <a:pt x="522" y="505"/>
                  </a:cubicBezTo>
                  <a:cubicBezTo>
                    <a:pt x="522" y="505"/>
                    <a:pt x="522" y="505"/>
                    <a:pt x="522" y="505"/>
                  </a:cubicBezTo>
                  <a:cubicBezTo>
                    <a:pt x="520" y="505"/>
                    <a:pt x="520" y="505"/>
                    <a:pt x="520" y="505"/>
                  </a:cubicBezTo>
                  <a:cubicBezTo>
                    <a:pt x="520" y="505"/>
                    <a:pt x="520" y="505"/>
                    <a:pt x="520" y="505"/>
                  </a:cubicBezTo>
                  <a:cubicBezTo>
                    <a:pt x="520" y="505"/>
                    <a:pt x="520" y="505"/>
                    <a:pt x="520" y="505"/>
                  </a:cubicBezTo>
                  <a:cubicBezTo>
                    <a:pt x="520" y="505"/>
                    <a:pt x="520" y="505"/>
                    <a:pt x="520" y="505"/>
                  </a:cubicBezTo>
                  <a:cubicBezTo>
                    <a:pt x="520" y="505"/>
                    <a:pt x="520" y="505"/>
                    <a:pt x="520" y="505"/>
                  </a:cubicBezTo>
                  <a:cubicBezTo>
                    <a:pt x="520" y="505"/>
                    <a:pt x="520" y="505"/>
                    <a:pt x="520" y="505"/>
                  </a:cubicBezTo>
                  <a:cubicBezTo>
                    <a:pt x="520" y="505"/>
                    <a:pt x="520" y="505"/>
                    <a:pt x="520" y="505"/>
                  </a:cubicBezTo>
                  <a:cubicBezTo>
                    <a:pt x="520" y="504"/>
                    <a:pt x="520" y="504"/>
                    <a:pt x="520" y="504"/>
                  </a:cubicBezTo>
                  <a:cubicBezTo>
                    <a:pt x="519" y="504"/>
                    <a:pt x="519" y="504"/>
                    <a:pt x="519" y="504"/>
                  </a:cubicBezTo>
                  <a:cubicBezTo>
                    <a:pt x="518" y="504"/>
                    <a:pt x="518" y="504"/>
                    <a:pt x="518" y="504"/>
                  </a:cubicBezTo>
                  <a:cubicBezTo>
                    <a:pt x="517" y="504"/>
                    <a:pt x="517" y="504"/>
                    <a:pt x="517" y="504"/>
                  </a:cubicBezTo>
                  <a:cubicBezTo>
                    <a:pt x="517" y="504"/>
                    <a:pt x="517" y="504"/>
                    <a:pt x="517" y="504"/>
                  </a:cubicBezTo>
                  <a:cubicBezTo>
                    <a:pt x="517" y="504"/>
                    <a:pt x="517" y="504"/>
                    <a:pt x="517" y="504"/>
                  </a:cubicBezTo>
                  <a:cubicBezTo>
                    <a:pt x="517" y="503"/>
                    <a:pt x="517" y="503"/>
                    <a:pt x="517" y="503"/>
                  </a:cubicBezTo>
                  <a:cubicBezTo>
                    <a:pt x="517" y="503"/>
                    <a:pt x="517" y="503"/>
                    <a:pt x="517" y="503"/>
                  </a:cubicBezTo>
                  <a:cubicBezTo>
                    <a:pt x="517" y="503"/>
                    <a:pt x="517" y="503"/>
                    <a:pt x="517" y="503"/>
                  </a:cubicBezTo>
                  <a:cubicBezTo>
                    <a:pt x="517" y="503"/>
                    <a:pt x="517" y="503"/>
                    <a:pt x="517" y="503"/>
                  </a:cubicBezTo>
                  <a:cubicBezTo>
                    <a:pt x="517" y="503"/>
                    <a:pt x="517" y="503"/>
                    <a:pt x="517" y="503"/>
                  </a:cubicBezTo>
                  <a:cubicBezTo>
                    <a:pt x="517" y="502"/>
                    <a:pt x="517" y="502"/>
                    <a:pt x="517" y="502"/>
                  </a:cubicBezTo>
                  <a:cubicBezTo>
                    <a:pt x="517" y="502"/>
                    <a:pt x="517" y="502"/>
                    <a:pt x="517" y="502"/>
                  </a:cubicBezTo>
                  <a:cubicBezTo>
                    <a:pt x="516" y="502"/>
                    <a:pt x="516" y="502"/>
                    <a:pt x="516" y="502"/>
                  </a:cubicBezTo>
                  <a:cubicBezTo>
                    <a:pt x="516" y="502"/>
                    <a:pt x="516" y="502"/>
                    <a:pt x="516" y="502"/>
                  </a:cubicBezTo>
                  <a:cubicBezTo>
                    <a:pt x="516" y="501"/>
                    <a:pt x="516" y="501"/>
                    <a:pt x="516" y="501"/>
                  </a:cubicBezTo>
                  <a:cubicBezTo>
                    <a:pt x="516" y="501"/>
                    <a:pt x="516" y="501"/>
                    <a:pt x="516" y="501"/>
                  </a:cubicBezTo>
                  <a:cubicBezTo>
                    <a:pt x="516" y="501"/>
                    <a:pt x="516" y="501"/>
                    <a:pt x="516" y="501"/>
                  </a:cubicBezTo>
                  <a:cubicBezTo>
                    <a:pt x="516" y="501"/>
                    <a:pt x="516" y="501"/>
                    <a:pt x="516" y="501"/>
                  </a:cubicBezTo>
                  <a:cubicBezTo>
                    <a:pt x="516" y="501"/>
                    <a:pt x="516" y="501"/>
                    <a:pt x="516" y="501"/>
                  </a:cubicBezTo>
                  <a:cubicBezTo>
                    <a:pt x="515" y="500"/>
                    <a:pt x="515" y="500"/>
                    <a:pt x="515" y="500"/>
                  </a:cubicBezTo>
                  <a:cubicBezTo>
                    <a:pt x="515" y="500"/>
                    <a:pt x="515" y="500"/>
                    <a:pt x="515" y="500"/>
                  </a:cubicBezTo>
                  <a:cubicBezTo>
                    <a:pt x="515" y="500"/>
                    <a:pt x="515" y="500"/>
                    <a:pt x="515" y="500"/>
                  </a:cubicBezTo>
                  <a:cubicBezTo>
                    <a:pt x="514" y="500"/>
                    <a:pt x="514" y="500"/>
                    <a:pt x="514" y="500"/>
                  </a:cubicBezTo>
                  <a:cubicBezTo>
                    <a:pt x="514" y="500"/>
                    <a:pt x="514" y="500"/>
                    <a:pt x="514" y="500"/>
                  </a:cubicBezTo>
                  <a:cubicBezTo>
                    <a:pt x="514" y="500"/>
                    <a:pt x="514" y="500"/>
                    <a:pt x="514" y="500"/>
                  </a:cubicBezTo>
                  <a:cubicBezTo>
                    <a:pt x="514" y="499"/>
                    <a:pt x="514" y="499"/>
                    <a:pt x="514" y="499"/>
                  </a:cubicBezTo>
                  <a:cubicBezTo>
                    <a:pt x="514" y="499"/>
                    <a:pt x="514" y="499"/>
                    <a:pt x="514" y="499"/>
                  </a:cubicBezTo>
                  <a:cubicBezTo>
                    <a:pt x="514" y="499"/>
                    <a:pt x="514" y="499"/>
                    <a:pt x="514" y="499"/>
                  </a:cubicBezTo>
                  <a:cubicBezTo>
                    <a:pt x="514" y="499"/>
                    <a:pt x="514" y="499"/>
                    <a:pt x="514" y="499"/>
                  </a:cubicBezTo>
                  <a:cubicBezTo>
                    <a:pt x="514" y="499"/>
                    <a:pt x="514" y="499"/>
                    <a:pt x="514" y="499"/>
                  </a:cubicBezTo>
                  <a:cubicBezTo>
                    <a:pt x="513" y="498"/>
                    <a:pt x="513" y="498"/>
                    <a:pt x="513" y="498"/>
                  </a:cubicBezTo>
                  <a:cubicBezTo>
                    <a:pt x="513" y="498"/>
                    <a:pt x="513" y="498"/>
                    <a:pt x="513" y="498"/>
                  </a:cubicBezTo>
                  <a:cubicBezTo>
                    <a:pt x="513" y="498"/>
                    <a:pt x="513" y="498"/>
                    <a:pt x="513" y="498"/>
                  </a:cubicBezTo>
                  <a:cubicBezTo>
                    <a:pt x="513" y="498"/>
                    <a:pt x="513" y="498"/>
                    <a:pt x="513" y="498"/>
                  </a:cubicBezTo>
                  <a:cubicBezTo>
                    <a:pt x="513" y="498"/>
                    <a:pt x="513" y="498"/>
                    <a:pt x="513" y="498"/>
                  </a:cubicBezTo>
                  <a:cubicBezTo>
                    <a:pt x="512" y="498"/>
                    <a:pt x="512" y="498"/>
                    <a:pt x="512" y="498"/>
                  </a:cubicBezTo>
                  <a:cubicBezTo>
                    <a:pt x="512" y="498"/>
                    <a:pt x="512" y="498"/>
                    <a:pt x="512" y="498"/>
                  </a:cubicBezTo>
                  <a:cubicBezTo>
                    <a:pt x="513" y="497"/>
                    <a:pt x="513" y="497"/>
                    <a:pt x="513" y="497"/>
                  </a:cubicBezTo>
                  <a:cubicBezTo>
                    <a:pt x="513" y="498"/>
                    <a:pt x="513" y="498"/>
                    <a:pt x="513" y="498"/>
                  </a:cubicBezTo>
                  <a:cubicBezTo>
                    <a:pt x="513" y="498"/>
                    <a:pt x="513" y="498"/>
                    <a:pt x="513" y="498"/>
                  </a:cubicBezTo>
                  <a:cubicBezTo>
                    <a:pt x="514" y="498"/>
                    <a:pt x="514" y="498"/>
                    <a:pt x="514" y="498"/>
                  </a:cubicBezTo>
                  <a:cubicBezTo>
                    <a:pt x="514" y="498"/>
                    <a:pt x="514" y="498"/>
                    <a:pt x="514" y="498"/>
                  </a:cubicBezTo>
                  <a:cubicBezTo>
                    <a:pt x="514" y="498"/>
                    <a:pt x="514" y="498"/>
                    <a:pt x="514" y="498"/>
                  </a:cubicBezTo>
                  <a:cubicBezTo>
                    <a:pt x="514" y="497"/>
                    <a:pt x="514" y="497"/>
                    <a:pt x="514" y="497"/>
                  </a:cubicBezTo>
                  <a:cubicBezTo>
                    <a:pt x="514" y="497"/>
                    <a:pt x="514" y="497"/>
                    <a:pt x="514" y="497"/>
                  </a:cubicBezTo>
                  <a:cubicBezTo>
                    <a:pt x="514" y="497"/>
                    <a:pt x="514" y="497"/>
                    <a:pt x="514" y="497"/>
                  </a:cubicBezTo>
                  <a:cubicBezTo>
                    <a:pt x="514" y="498"/>
                    <a:pt x="514" y="498"/>
                    <a:pt x="514" y="498"/>
                  </a:cubicBezTo>
                  <a:cubicBezTo>
                    <a:pt x="514" y="498"/>
                    <a:pt x="514" y="498"/>
                    <a:pt x="514" y="498"/>
                  </a:cubicBezTo>
                  <a:cubicBezTo>
                    <a:pt x="515" y="499"/>
                    <a:pt x="515" y="499"/>
                    <a:pt x="515" y="499"/>
                  </a:cubicBezTo>
                  <a:cubicBezTo>
                    <a:pt x="516" y="499"/>
                    <a:pt x="516" y="499"/>
                    <a:pt x="516" y="499"/>
                  </a:cubicBezTo>
                  <a:cubicBezTo>
                    <a:pt x="516" y="498"/>
                    <a:pt x="516" y="498"/>
                    <a:pt x="516" y="498"/>
                  </a:cubicBezTo>
                  <a:cubicBezTo>
                    <a:pt x="516" y="498"/>
                    <a:pt x="516" y="498"/>
                    <a:pt x="516" y="498"/>
                  </a:cubicBezTo>
                  <a:cubicBezTo>
                    <a:pt x="516" y="498"/>
                    <a:pt x="516" y="498"/>
                    <a:pt x="516" y="498"/>
                  </a:cubicBezTo>
                  <a:cubicBezTo>
                    <a:pt x="516" y="499"/>
                    <a:pt x="516" y="499"/>
                    <a:pt x="516" y="499"/>
                  </a:cubicBezTo>
                  <a:cubicBezTo>
                    <a:pt x="516" y="499"/>
                    <a:pt x="516" y="499"/>
                    <a:pt x="516" y="499"/>
                  </a:cubicBezTo>
                  <a:cubicBezTo>
                    <a:pt x="517" y="499"/>
                    <a:pt x="517" y="499"/>
                    <a:pt x="517" y="499"/>
                  </a:cubicBezTo>
                  <a:cubicBezTo>
                    <a:pt x="517" y="499"/>
                    <a:pt x="517" y="499"/>
                    <a:pt x="517" y="499"/>
                  </a:cubicBezTo>
                  <a:cubicBezTo>
                    <a:pt x="517" y="499"/>
                    <a:pt x="517" y="499"/>
                    <a:pt x="517" y="499"/>
                  </a:cubicBezTo>
                  <a:cubicBezTo>
                    <a:pt x="518" y="499"/>
                    <a:pt x="518" y="499"/>
                    <a:pt x="518" y="499"/>
                  </a:cubicBezTo>
                  <a:cubicBezTo>
                    <a:pt x="518" y="499"/>
                    <a:pt x="518" y="499"/>
                    <a:pt x="518" y="499"/>
                  </a:cubicBezTo>
                  <a:cubicBezTo>
                    <a:pt x="518" y="499"/>
                    <a:pt x="518" y="499"/>
                    <a:pt x="518" y="499"/>
                  </a:cubicBezTo>
                  <a:cubicBezTo>
                    <a:pt x="518" y="499"/>
                    <a:pt x="518" y="499"/>
                    <a:pt x="518" y="499"/>
                  </a:cubicBezTo>
                  <a:cubicBezTo>
                    <a:pt x="518" y="500"/>
                    <a:pt x="518" y="500"/>
                    <a:pt x="518" y="500"/>
                  </a:cubicBezTo>
                  <a:cubicBezTo>
                    <a:pt x="518" y="500"/>
                    <a:pt x="518" y="500"/>
                    <a:pt x="518" y="500"/>
                  </a:cubicBezTo>
                  <a:cubicBezTo>
                    <a:pt x="518" y="500"/>
                    <a:pt x="518" y="500"/>
                    <a:pt x="518" y="500"/>
                  </a:cubicBezTo>
                  <a:cubicBezTo>
                    <a:pt x="518" y="500"/>
                    <a:pt x="518" y="500"/>
                    <a:pt x="518" y="500"/>
                  </a:cubicBezTo>
                  <a:cubicBezTo>
                    <a:pt x="519" y="500"/>
                    <a:pt x="519" y="500"/>
                    <a:pt x="519" y="500"/>
                  </a:cubicBezTo>
                  <a:cubicBezTo>
                    <a:pt x="519" y="500"/>
                    <a:pt x="519" y="500"/>
                    <a:pt x="519" y="500"/>
                  </a:cubicBezTo>
                  <a:cubicBezTo>
                    <a:pt x="519" y="500"/>
                    <a:pt x="519" y="500"/>
                    <a:pt x="519" y="500"/>
                  </a:cubicBezTo>
                  <a:cubicBezTo>
                    <a:pt x="519" y="500"/>
                    <a:pt x="519" y="500"/>
                    <a:pt x="519" y="500"/>
                  </a:cubicBezTo>
                  <a:cubicBezTo>
                    <a:pt x="519" y="501"/>
                    <a:pt x="519" y="501"/>
                    <a:pt x="519" y="501"/>
                  </a:cubicBezTo>
                  <a:cubicBezTo>
                    <a:pt x="519" y="501"/>
                    <a:pt x="519" y="501"/>
                    <a:pt x="519" y="501"/>
                  </a:cubicBezTo>
                  <a:cubicBezTo>
                    <a:pt x="519" y="501"/>
                    <a:pt x="519" y="501"/>
                    <a:pt x="519" y="501"/>
                  </a:cubicBezTo>
                  <a:cubicBezTo>
                    <a:pt x="520" y="501"/>
                    <a:pt x="520" y="501"/>
                    <a:pt x="520" y="501"/>
                  </a:cubicBezTo>
                  <a:cubicBezTo>
                    <a:pt x="520" y="501"/>
                    <a:pt x="520" y="501"/>
                    <a:pt x="520" y="501"/>
                  </a:cubicBezTo>
                  <a:cubicBezTo>
                    <a:pt x="520" y="501"/>
                    <a:pt x="520" y="501"/>
                    <a:pt x="520" y="501"/>
                  </a:cubicBezTo>
                  <a:cubicBezTo>
                    <a:pt x="520" y="501"/>
                    <a:pt x="520" y="501"/>
                    <a:pt x="520" y="501"/>
                  </a:cubicBezTo>
                  <a:cubicBezTo>
                    <a:pt x="520" y="501"/>
                    <a:pt x="520" y="501"/>
                    <a:pt x="520" y="501"/>
                  </a:cubicBezTo>
                  <a:cubicBezTo>
                    <a:pt x="521" y="501"/>
                    <a:pt x="521" y="501"/>
                    <a:pt x="521" y="501"/>
                  </a:cubicBezTo>
                  <a:cubicBezTo>
                    <a:pt x="521" y="501"/>
                    <a:pt x="521" y="501"/>
                    <a:pt x="521" y="501"/>
                  </a:cubicBezTo>
                  <a:cubicBezTo>
                    <a:pt x="521" y="501"/>
                    <a:pt x="521" y="501"/>
                    <a:pt x="521" y="501"/>
                  </a:cubicBezTo>
                  <a:cubicBezTo>
                    <a:pt x="521" y="500"/>
                    <a:pt x="521" y="500"/>
                    <a:pt x="521" y="500"/>
                  </a:cubicBezTo>
                  <a:cubicBezTo>
                    <a:pt x="522" y="500"/>
                    <a:pt x="522" y="500"/>
                    <a:pt x="522" y="500"/>
                  </a:cubicBezTo>
                  <a:cubicBezTo>
                    <a:pt x="522" y="500"/>
                    <a:pt x="522" y="500"/>
                    <a:pt x="522" y="500"/>
                  </a:cubicBezTo>
                  <a:cubicBezTo>
                    <a:pt x="522" y="500"/>
                    <a:pt x="522" y="500"/>
                    <a:pt x="522" y="500"/>
                  </a:cubicBezTo>
                  <a:cubicBezTo>
                    <a:pt x="522" y="500"/>
                    <a:pt x="522" y="500"/>
                    <a:pt x="522" y="500"/>
                  </a:cubicBezTo>
                  <a:cubicBezTo>
                    <a:pt x="521" y="499"/>
                    <a:pt x="521" y="499"/>
                    <a:pt x="521" y="499"/>
                  </a:cubicBezTo>
                  <a:cubicBezTo>
                    <a:pt x="521" y="499"/>
                    <a:pt x="521" y="499"/>
                    <a:pt x="521" y="499"/>
                  </a:cubicBezTo>
                  <a:cubicBezTo>
                    <a:pt x="521" y="499"/>
                    <a:pt x="521" y="499"/>
                    <a:pt x="521" y="499"/>
                  </a:cubicBezTo>
                  <a:cubicBezTo>
                    <a:pt x="520" y="499"/>
                    <a:pt x="520" y="499"/>
                    <a:pt x="520" y="499"/>
                  </a:cubicBezTo>
                  <a:cubicBezTo>
                    <a:pt x="520" y="499"/>
                    <a:pt x="520" y="499"/>
                    <a:pt x="520" y="499"/>
                  </a:cubicBezTo>
                  <a:cubicBezTo>
                    <a:pt x="520" y="499"/>
                    <a:pt x="520" y="499"/>
                    <a:pt x="520" y="499"/>
                  </a:cubicBezTo>
                  <a:cubicBezTo>
                    <a:pt x="519" y="499"/>
                    <a:pt x="519" y="499"/>
                    <a:pt x="519" y="499"/>
                  </a:cubicBezTo>
                  <a:cubicBezTo>
                    <a:pt x="519" y="498"/>
                    <a:pt x="519" y="498"/>
                    <a:pt x="519" y="498"/>
                  </a:cubicBezTo>
                  <a:cubicBezTo>
                    <a:pt x="519" y="498"/>
                    <a:pt x="519" y="498"/>
                    <a:pt x="519" y="498"/>
                  </a:cubicBezTo>
                  <a:cubicBezTo>
                    <a:pt x="519" y="498"/>
                    <a:pt x="519" y="498"/>
                    <a:pt x="519" y="498"/>
                  </a:cubicBezTo>
                  <a:cubicBezTo>
                    <a:pt x="519" y="498"/>
                    <a:pt x="519" y="498"/>
                    <a:pt x="519" y="498"/>
                  </a:cubicBezTo>
                  <a:cubicBezTo>
                    <a:pt x="519" y="498"/>
                    <a:pt x="519" y="498"/>
                    <a:pt x="519" y="498"/>
                  </a:cubicBezTo>
                  <a:cubicBezTo>
                    <a:pt x="519" y="498"/>
                    <a:pt x="519" y="498"/>
                    <a:pt x="519" y="498"/>
                  </a:cubicBezTo>
                  <a:cubicBezTo>
                    <a:pt x="519" y="498"/>
                    <a:pt x="519" y="498"/>
                    <a:pt x="519" y="498"/>
                  </a:cubicBezTo>
                  <a:cubicBezTo>
                    <a:pt x="519" y="498"/>
                    <a:pt x="519" y="498"/>
                    <a:pt x="519" y="498"/>
                  </a:cubicBezTo>
                  <a:cubicBezTo>
                    <a:pt x="519" y="498"/>
                    <a:pt x="519" y="498"/>
                    <a:pt x="519" y="498"/>
                  </a:cubicBezTo>
                  <a:cubicBezTo>
                    <a:pt x="520" y="498"/>
                    <a:pt x="520" y="498"/>
                    <a:pt x="520" y="498"/>
                  </a:cubicBezTo>
                  <a:cubicBezTo>
                    <a:pt x="520" y="498"/>
                    <a:pt x="520" y="498"/>
                    <a:pt x="520" y="498"/>
                  </a:cubicBezTo>
                  <a:cubicBezTo>
                    <a:pt x="521" y="499"/>
                    <a:pt x="521" y="499"/>
                    <a:pt x="521" y="499"/>
                  </a:cubicBezTo>
                  <a:cubicBezTo>
                    <a:pt x="521" y="499"/>
                    <a:pt x="521" y="499"/>
                    <a:pt x="521" y="499"/>
                  </a:cubicBezTo>
                  <a:cubicBezTo>
                    <a:pt x="521" y="499"/>
                    <a:pt x="521" y="499"/>
                    <a:pt x="521" y="499"/>
                  </a:cubicBezTo>
                  <a:cubicBezTo>
                    <a:pt x="521" y="499"/>
                    <a:pt x="521" y="499"/>
                    <a:pt x="521" y="499"/>
                  </a:cubicBezTo>
                  <a:cubicBezTo>
                    <a:pt x="521" y="498"/>
                    <a:pt x="521" y="498"/>
                    <a:pt x="521" y="498"/>
                  </a:cubicBezTo>
                  <a:cubicBezTo>
                    <a:pt x="521" y="498"/>
                    <a:pt x="521" y="498"/>
                    <a:pt x="521" y="498"/>
                  </a:cubicBezTo>
                  <a:cubicBezTo>
                    <a:pt x="521" y="497"/>
                    <a:pt x="521" y="497"/>
                    <a:pt x="521" y="497"/>
                  </a:cubicBezTo>
                  <a:cubicBezTo>
                    <a:pt x="521" y="497"/>
                    <a:pt x="521" y="497"/>
                    <a:pt x="521" y="497"/>
                  </a:cubicBezTo>
                  <a:cubicBezTo>
                    <a:pt x="521" y="497"/>
                    <a:pt x="521" y="497"/>
                    <a:pt x="521" y="497"/>
                  </a:cubicBezTo>
                  <a:cubicBezTo>
                    <a:pt x="521" y="497"/>
                    <a:pt x="521" y="497"/>
                    <a:pt x="521" y="497"/>
                  </a:cubicBezTo>
                  <a:cubicBezTo>
                    <a:pt x="520" y="497"/>
                    <a:pt x="520" y="497"/>
                    <a:pt x="520" y="497"/>
                  </a:cubicBezTo>
                  <a:cubicBezTo>
                    <a:pt x="519" y="496"/>
                    <a:pt x="519" y="496"/>
                    <a:pt x="519" y="496"/>
                  </a:cubicBezTo>
                  <a:cubicBezTo>
                    <a:pt x="519" y="496"/>
                    <a:pt x="519" y="496"/>
                    <a:pt x="519" y="496"/>
                  </a:cubicBezTo>
                  <a:cubicBezTo>
                    <a:pt x="519" y="495"/>
                    <a:pt x="519" y="495"/>
                    <a:pt x="519" y="495"/>
                  </a:cubicBezTo>
                  <a:cubicBezTo>
                    <a:pt x="519" y="495"/>
                    <a:pt x="519" y="495"/>
                    <a:pt x="519" y="495"/>
                  </a:cubicBezTo>
                  <a:cubicBezTo>
                    <a:pt x="518" y="495"/>
                    <a:pt x="518" y="495"/>
                    <a:pt x="518" y="495"/>
                  </a:cubicBezTo>
                  <a:cubicBezTo>
                    <a:pt x="518" y="495"/>
                    <a:pt x="518" y="495"/>
                    <a:pt x="518" y="495"/>
                  </a:cubicBezTo>
                  <a:cubicBezTo>
                    <a:pt x="515" y="496"/>
                    <a:pt x="515" y="496"/>
                    <a:pt x="515" y="496"/>
                  </a:cubicBezTo>
                  <a:cubicBezTo>
                    <a:pt x="514" y="496"/>
                    <a:pt x="514" y="496"/>
                    <a:pt x="514" y="496"/>
                  </a:cubicBezTo>
                  <a:cubicBezTo>
                    <a:pt x="514" y="495"/>
                    <a:pt x="514" y="495"/>
                    <a:pt x="514" y="495"/>
                  </a:cubicBezTo>
                  <a:cubicBezTo>
                    <a:pt x="515" y="495"/>
                    <a:pt x="515" y="495"/>
                    <a:pt x="515" y="495"/>
                  </a:cubicBezTo>
                  <a:cubicBezTo>
                    <a:pt x="515" y="495"/>
                    <a:pt x="515" y="495"/>
                    <a:pt x="515" y="495"/>
                  </a:cubicBezTo>
                  <a:cubicBezTo>
                    <a:pt x="515" y="495"/>
                    <a:pt x="515" y="495"/>
                    <a:pt x="515" y="495"/>
                  </a:cubicBezTo>
                  <a:cubicBezTo>
                    <a:pt x="515" y="495"/>
                    <a:pt x="515" y="495"/>
                    <a:pt x="515" y="495"/>
                  </a:cubicBezTo>
                  <a:cubicBezTo>
                    <a:pt x="515" y="495"/>
                    <a:pt x="515" y="495"/>
                    <a:pt x="515" y="495"/>
                  </a:cubicBezTo>
                  <a:cubicBezTo>
                    <a:pt x="515" y="495"/>
                    <a:pt x="515" y="495"/>
                    <a:pt x="515" y="495"/>
                  </a:cubicBezTo>
                  <a:cubicBezTo>
                    <a:pt x="515" y="495"/>
                    <a:pt x="515" y="495"/>
                    <a:pt x="515" y="495"/>
                  </a:cubicBezTo>
                  <a:cubicBezTo>
                    <a:pt x="516" y="495"/>
                    <a:pt x="516" y="495"/>
                    <a:pt x="516" y="495"/>
                  </a:cubicBezTo>
                  <a:cubicBezTo>
                    <a:pt x="516" y="495"/>
                    <a:pt x="516" y="495"/>
                    <a:pt x="516" y="495"/>
                  </a:cubicBezTo>
                  <a:cubicBezTo>
                    <a:pt x="516" y="495"/>
                    <a:pt x="516" y="495"/>
                    <a:pt x="516" y="495"/>
                  </a:cubicBezTo>
                  <a:cubicBezTo>
                    <a:pt x="516" y="495"/>
                    <a:pt x="516" y="495"/>
                    <a:pt x="516" y="495"/>
                  </a:cubicBezTo>
                  <a:cubicBezTo>
                    <a:pt x="516" y="495"/>
                    <a:pt x="516" y="495"/>
                    <a:pt x="516" y="495"/>
                  </a:cubicBezTo>
                  <a:cubicBezTo>
                    <a:pt x="516" y="494"/>
                    <a:pt x="516" y="494"/>
                    <a:pt x="516" y="494"/>
                  </a:cubicBezTo>
                  <a:cubicBezTo>
                    <a:pt x="516" y="494"/>
                    <a:pt x="516" y="494"/>
                    <a:pt x="516" y="494"/>
                  </a:cubicBezTo>
                  <a:cubicBezTo>
                    <a:pt x="516" y="494"/>
                    <a:pt x="516" y="494"/>
                    <a:pt x="516" y="494"/>
                  </a:cubicBezTo>
                  <a:cubicBezTo>
                    <a:pt x="516" y="494"/>
                    <a:pt x="516" y="494"/>
                    <a:pt x="516" y="494"/>
                  </a:cubicBezTo>
                  <a:cubicBezTo>
                    <a:pt x="516" y="494"/>
                    <a:pt x="516" y="494"/>
                    <a:pt x="516" y="494"/>
                  </a:cubicBezTo>
                  <a:cubicBezTo>
                    <a:pt x="516" y="494"/>
                    <a:pt x="516" y="494"/>
                    <a:pt x="516" y="494"/>
                  </a:cubicBezTo>
                  <a:cubicBezTo>
                    <a:pt x="516" y="494"/>
                    <a:pt x="516" y="494"/>
                    <a:pt x="516" y="494"/>
                  </a:cubicBezTo>
                  <a:cubicBezTo>
                    <a:pt x="517" y="495"/>
                    <a:pt x="517" y="495"/>
                    <a:pt x="517" y="495"/>
                  </a:cubicBezTo>
                  <a:cubicBezTo>
                    <a:pt x="517" y="495"/>
                    <a:pt x="517" y="495"/>
                    <a:pt x="517" y="495"/>
                  </a:cubicBezTo>
                  <a:cubicBezTo>
                    <a:pt x="517" y="495"/>
                    <a:pt x="517" y="495"/>
                    <a:pt x="517" y="495"/>
                  </a:cubicBezTo>
                  <a:cubicBezTo>
                    <a:pt x="517" y="494"/>
                    <a:pt x="517" y="494"/>
                    <a:pt x="517" y="494"/>
                  </a:cubicBezTo>
                  <a:cubicBezTo>
                    <a:pt x="518" y="494"/>
                    <a:pt x="518" y="494"/>
                    <a:pt x="518" y="494"/>
                  </a:cubicBezTo>
                  <a:cubicBezTo>
                    <a:pt x="518" y="494"/>
                    <a:pt x="518" y="494"/>
                    <a:pt x="518" y="494"/>
                  </a:cubicBezTo>
                  <a:cubicBezTo>
                    <a:pt x="518" y="494"/>
                    <a:pt x="518" y="494"/>
                    <a:pt x="518" y="494"/>
                  </a:cubicBezTo>
                  <a:cubicBezTo>
                    <a:pt x="519" y="495"/>
                    <a:pt x="519" y="495"/>
                    <a:pt x="519" y="495"/>
                  </a:cubicBezTo>
                  <a:cubicBezTo>
                    <a:pt x="519" y="495"/>
                    <a:pt x="519" y="495"/>
                    <a:pt x="519" y="495"/>
                  </a:cubicBezTo>
                  <a:cubicBezTo>
                    <a:pt x="520" y="495"/>
                    <a:pt x="520" y="495"/>
                    <a:pt x="520" y="495"/>
                  </a:cubicBezTo>
                  <a:cubicBezTo>
                    <a:pt x="520" y="495"/>
                    <a:pt x="520" y="495"/>
                    <a:pt x="520" y="495"/>
                  </a:cubicBezTo>
                  <a:cubicBezTo>
                    <a:pt x="520" y="496"/>
                    <a:pt x="520" y="496"/>
                    <a:pt x="520" y="496"/>
                  </a:cubicBezTo>
                  <a:cubicBezTo>
                    <a:pt x="520" y="496"/>
                    <a:pt x="520" y="496"/>
                    <a:pt x="520" y="496"/>
                  </a:cubicBezTo>
                  <a:cubicBezTo>
                    <a:pt x="520" y="496"/>
                    <a:pt x="520" y="496"/>
                    <a:pt x="520" y="496"/>
                  </a:cubicBezTo>
                  <a:cubicBezTo>
                    <a:pt x="521" y="496"/>
                    <a:pt x="521" y="496"/>
                    <a:pt x="521" y="496"/>
                  </a:cubicBezTo>
                  <a:cubicBezTo>
                    <a:pt x="521" y="496"/>
                    <a:pt x="521" y="496"/>
                    <a:pt x="521" y="496"/>
                  </a:cubicBezTo>
                  <a:cubicBezTo>
                    <a:pt x="521" y="495"/>
                    <a:pt x="521" y="495"/>
                    <a:pt x="521" y="495"/>
                  </a:cubicBezTo>
                  <a:cubicBezTo>
                    <a:pt x="521" y="495"/>
                    <a:pt x="521" y="495"/>
                    <a:pt x="521" y="495"/>
                  </a:cubicBezTo>
                  <a:cubicBezTo>
                    <a:pt x="520" y="495"/>
                    <a:pt x="520" y="495"/>
                    <a:pt x="520" y="495"/>
                  </a:cubicBezTo>
                  <a:cubicBezTo>
                    <a:pt x="520" y="495"/>
                    <a:pt x="520" y="495"/>
                    <a:pt x="520" y="495"/>
                  </a:cubicBezTo>
                  <a:cubicBezTo>
                    <a:pt x="520" y="495"/>
                    <a:pt x="520" y="495"/>
                    <a:pt x="520" y="495"/>
                  </a:cubicBezTo>
                  <a:cubicBezTo>
                    <a:pt x="521" y="495"/>
                    <a:pt x="521" y="495"/>
                    <a:pt x="521" y="495"/>
                  </a:cubicBezTo>
                  <a:cubicBezTo>
                    <a:pt x="521" y="495"/>
                    <a:pt x="521" y="495"/>
                    <a:pt x="521" y="495"/>
                  </a:cubicBezTo>
                  <a:cubicBezTo>
                    <a:pt x="521" y="495"/>
                    <a:pt x="521" y="495"/>
                    <a:pt x="521" y="495"/>
                  </a:cubicBezTo>
                  <a:cubicBezTo>
                    <a:pt x="521" y="495"/>
                    <a:pt x="521" y="495"/>
                    <a:pt x="521" y="495"/>
                  </a:cubicBezTo>
                  <a:cubicBezTo>
                    <a:pt x="521" y="495"/>
                    <a:pt x="521" y="495"/>
                    <a:pt x="521" y="495"/>
                  </a:cubicBezTo>
                  <a:cubicBezTo>
                    <a:pt x="521" y="494"/>
                    <a:pt x="521" y="494"/>
                    <a:pt x="521" y="494"/>
                  </a:cubicBezTo>
                  <a:cubicBezTo>
                    <a:pt x="521" y="494"/>
                    <a:pt x="521" y="494"/>
                    <a:pt x="521" y="494"/>
                  </a:cubicBezTo>
                  <a:cubicBezTo>
                    <a:pt x="522" y="494"/>
                    <a:pt x="522" y="494"/>
                    <a:pt x="522" y="494"/>
                  </a:cubicBezTo>
                  <a:cubicBezTo>
                    <a:pt x="522" y="494"/>
                    <a:pt x="522" y="494"/>
                    <a:pt x="522" y="494"/>
                  </a:cubicBezTo>
                  <a:cubicBezTo>
                    <a:pt x="522" y="494"/>
                    <a:pt x="522" y="494"/>
                    <a:pt x="522" y="494"/>
                  </a:cubicBezTo>
                  <a:cubicBezTo>
                    <a:pt x="523" y="493"/>
                    <a:pt x="523" y="493"/>
                    <a:pt x="523" y="493"/>
                  </a:cubicBezTo>
                  <a:cubicBezTo>
                    <a:pt x="520" y="492"/>
                    <a:pt x="520" y="492"/>
                    <a:pt x="520" y="492"/>
                  </a:cubicBezTo>
                  <a:cubicBezTo>
                    <a:pt x="520" y="492"/>
                    <a:pt x="520" y="492"/>
                    <a:pt x="520" y="492"/>
                  </a:cubicBezTo>
                  <a:cubicBezTo>
                    <a:pt x="521" y="492"/>
                    <a:pt x="521" y="492"/>
                    <a:pt x="521" y="492"/>
                  </a:cubicBezTo>
                  <a:cubicBezTo>
                    <a:pt x="521" y="492"/>
                    <a:pt x="521" y="492"/>
                    <a:pt x="521" y="492"/>
                  </a:cubicBezTo>
                  <a:cubicBezTo>
                    <a:pt x="522" y="493"/>
                    <a:pt x="522" y="493"/>
                    <a:pt x="522" y="493"/>
                  </a:cubicBezTo>
                  <a:cubicBezTo>
                    <a:pt x="523" y="493"/>
                    <a:pt x="523" y="493"/>
                    <a:pt x="523" y="493"/>
                  </a:cubicBezTo>
                  <a:cubicBezTo>
                    <a:pt x="523" y="492"/>
                    <a:pt x="523" y="492"/>
                    <a:pt x="523" y="492"/>
                  </a:cubicBezTo>
                  <a:cubicBezTo>
                    <a:pt x="524" y="492"/>
                    <a:pt x="524" y="492"/>
                    <a:pt x="524" y="492"/>
                  </a:cubicBezTo>
                  <a:cubicBezTo>
                    <a:pt x="524" y="493"/>
                    <a:pt x="524" y="493"/>
                    <a:pt x="524" y="493"/>
                  </a:cubicBezTo>
                  <a:cubicBezTo>
                    <a:pt x="523" y="494"/>
                    <a:pt x="523" y="494"/>
                    <a:pt x="523" y="494"/>
                  </a:cubicBezTo>
                  <a:cubicBezTo>
                    <a:pt x="523" y="494"/>
                    <a:pt x="523" y="494"/>
                    <a:pt x="523" y="494"/>
                  </a:cubicBezTo>
                  <a:cubicBezTo>
                    <a:pt x="523" y="494"/>
                    <a:pt x="523" y="494"/>
                    <a:pt x="523" y="494"/>
                  </a:cubicBezTo>
                  <a:cubicBezTo>
                    <a:pt x="523" y="494"/>
                    <a:pt x="523" y="494"/>
                    <a:pt x="523" y="494"/>
                  </a:cubicBezTo>
                  <a:cubicBezTo>
                    <a:pt x="523" y="494"/>
                    <a:pt x="523" y="494"/>
                    <a:pt x="523" y="494"/>
                  </a:cubicBezTo>
                  <a:cubicBezTo>
                    <a:pt x="524" y="494"/>
                    <a:pt x="524" y="494"/>
                    <a:pt x="524" y="494"/>
                  </a:cubicBezTo>
                  <a:cubicBezTo>
                    <a:pt x="524" y="495"/>
                    <a:pt x="524" y="495"/>
                    <a:pt x="524" y="495"/>
                  </a:cubicBezTo>
                  <a:cubicBezTo>
                    <a:pt x="524" y="495"/>
                    <a:pt x="524" y="495"/>
                    <a:pt x="524" y="495"/>
                  </a:cubicBezTo>
                  <a:cubicBezTo>
                    <a:pt x="524" y="495"/>
                    <a:pt x="524" y="495"/>
                    <a:pt x="524" y="495"/>
                  </a:cubicBezTo>
                  <a:cubicBezTo>
                    <a:pt x="524" y="496"/>
                    <a:pt x="524" y="496"/>
                    <a:pt x="524" y="496"/>
                  </a:cubicBezTo>
                  <a:cubicBezTo>
                    <a:pt x="524" y="496"/>
                    <a:pt x="524" y="496"/>
                    <a:pt x="524" y="496"/>
                  </a:cubicBezTo>
                  <a:cubicBezTo>
                    <a:pt x="525" y="496"/>
                    <a:pt x="525" y="496"/>
                    <a:pt x="525" y="496"/>
                  </a:cubicBezTo>
                  <a:cubicBezTo>
                    <a:pt x="525" y="496"/>
                    <a:pt x="525" y="496"/>
                    <a:pt x="525" y="496"/>
                  </a:cubicBezTo>
                  <a:cubicBezTo>
                    <a:pt x="525" y="496"/>
                    <a:pt x="525" y="496"/>
                    <a:pt x="525" y="496"/>
                  </a:cubicBezTo>
                  <a:cubicBezTo>
                    <a:pt x="525" y="496"/>
                    <a:pt x="525" y="496"/>
                    <a:pt x="525" y="496"/>
                  </a:cubicBezTo>
                  <a:cubicBezTo>
                    <a:pt x="525" y="495"/>
                    <a:pt x="525" y="495"/>
                    <a:pt x="525" y="495"/>
                  </a:cubicBezTo>
                  <a:cubicBezTo>
                    <a:pt x="525" y="495"/>
                    <a:pt x="525" y="495"/>
                    <a:pt x="525" y="495"/>
                  </a:cubicBezTo>
                  <a:cubicBezTo>
                    <a:pt x="525" y="496"/>
                    <a:pt x="525" y="496"/>
                    <a:pt x="525" y="496"/>
                  </a:cubicBezTo>
                  <a:cubicBezTo>
                    <a:pt x="525" y="497"/>
                    <a:pt x="525" y="497"/>
                    <a:pt x="525" y="497"/>
                  </a:cubicBezTo>
                  <a:cubicBezTo>
                    <a:pt x="525" y="497"/>
                    <a:pt x="525" y="497"/>
                    <a:pt x="525" y="497"/>
                  </a:cubicBezTo>
                  <a:cubicBezTo>
                    <a:pt x="525" y="497"/>
                    <a:pt x="525" y="497"/>
                    <a:pt x="525" y="497"/>
                  </a:cubicBezTo>
                  <a:cubicBezTo>
                    <a:pt x="525" y="497"/>
                    <a:pt x="525" y="497"/>
                    <a:pt x="525" y="497"/>
                  </a:cubicBezTo>
                  <a:cubicBezTo>
                    <a:pt x="526" y="497"/>
                    <a:pt x="526" y="497"/>
                    <a:pt x="526" y="497"/>
                  </a:cubicBezTo>
                  <a:cubicBezTo>
                    <a:pt x="527" y="497"/>
                    <a:pt x="527" y="497"/>
                    <a:pt x="527" y="497"/>
                  </a:cubicBezTo>
                  <a:cubicBezTo>
                    <a:pt x="527" y="497"/>
                    <a:pt x="527" y="497"/>
                    <a:pt x="527" y="497"/>
                  </a:cubicBezTo>
                  <a:cubicBezTo>
                    <a:pt x="527" y="497"/>
                    <a:pt x="527" y="497"/>
                    <a:pt x="527" y="497"/>
                  </a:cubicBezTo>
                  <a:cubicBezTo>
                    <a:pt x="527" y="496"/>
                    <a:pt x="527" y="496"/>
                    <a:pt x="527" y="496"/>
                  </a:cubicBezTo>
                  <a:cubicBezTo>
                    <a:pt x="527" y="496"/>
                    <a:pt x="527" y="496"/>
                    <a:pt x="527" y="496"/>
                  </a:cubicBezTo>
                  <a:cubicBezTo>
                    <a:pt x="527" y="496"/>
                    <a:pt x="527" y="496"/>
                    <a:pt x="527" y="496"/>
                  </a:cubicBezTo>
                  <a:cubicBezTo>
                    <a:pt x="527" y="496"/>
                    <a:pt x="527" y="496"/>
                    <a:pt x="527" y="496"/>
                  </a:cubicBezTo>
                  <a:cubicBezTo>
                    <a:pt x="528" y="496"/>
                    <a:pt x="528" y="496"/>
                    <a:pt x="528" y="496"/>
                  </a:cubicBezTo>
                  <a:cubicBezTo>
                    <a:pt x="528" y="496"/>
                    <a:pt x="528" y="496"/>
                    <a:pt x="528" y="496"/>
                  </a:cubicBezTo>
                  <a:cubicBezTo>
                    <a:pt x="528" y="496"/>
                    <a:pt x="528" y="496"/>
                    <a:pt x="528" y="496"/>
                  </a:cubicBezTo>
                  <a:cubicBezTo>
                    <a:pt x="528" y="496"/>
                    <a:pt x="528" y="496"/>
                    <a:pt x="528" y="496"/>
                  </a:cubicBezTo>
                  <a:cubicBezTo>
                    <a:pt x="528" y="496"/>
                    <a:pt x="528" y="496"/>
                    <a:pt x="528" y="496"/>
                  </a:cubicBezTo>
                  <a:cubicBezTo>
                    <a:pt x="527" y="497"/>
                    <a:pt x="527" y="497"/>
                    <a:pt x="527" y="497"/>
                  </a:cubicBezTo>
                  <a:cubicBezTo>
                    <a:pt x="527" y="497"/>
                    <a:pt x="527" y="497"/>
                    <a:pt x="527" y="497"/>
                  </a:cubicBezTo>
                  <a:cubicBezTo>
                    <a:pt x="527" y="497"/>
                    <a:pt x="527" y="497"/>
                    <a:pt x="527" y="497"/>
                  </a:cubicBezTo>
                  <a:cubicBezTo>
                    <a:pt x="527" y="498"/>
                    <a:pt x="527" y="498"/>
                    <a:pt x="527" y="498"/>
                  </a:cubicBezTo>
                  <a:cubicBezTo>
                    <a:pt x="528" y="497"/>
                    <a:pt x="528" y="497"/>
                    <a:pt x="528" y="497"/>
                  </a:cubicBezTo>
                  <a:cubicBezTo>
                    <a:pt x="528" y="497"/>
                    <a:pt x="528" y="497"/>
                    <a:pt x="528" y="497"/>
                  </a:cubicBezTo>
                  <a:cubicBezTo>
                    <a:pt x="528" y="498"/>
                    <a:pt x="528" y="498"/>
                    <a:pt x="528" y="498"/>
                  </a:cubicBezTo>
                  <a:cubicBezTo>
                    <a:pt x="528" y="498"/>
                    <a:pt x="528" y="498"/>
                    <a:pt x="528" y="498"/>
                  </a:cubicBezTo>
                  <a:cubicBezTo>
                    <a:pt x="528" y="498"/>
                    <a:pt x="528" y="498"/>
                    <a:pt x="528" y="498"/>
                  </a:cubicBezTo>
                  <a:cubicBezTo>
                    <a:pt x="528" y="498"/>
                    <a:pt x="528" y="498"/>
                    <a:pt x="528" y="498"/>
                  </a:cubicBezTo>
                  <a:cubicBezTo>
                    <a:pt x="528" y="498"/>
                    <a:pt x="528" y="498"/>
                    <a:pt x="528" y="498"/>
                  </a:cubicBezTo>
                  <a:cubicBezTo>
                    <a:pt x="528" y="499"/>
                    <a:pt x="528" y="499"/>
                    <a:pt x="528" y="499"/>
                  </a:cubicBezTo>
                  <a:cubicBezTo>
                    <a:pt x="529" y="499"/>
                    <a:pt x="529" y="499"/>
                    <a:pt x="529" y="499"/>
                  </a:cubicBezTo>
                  <a:cubicBezTo>
                    <a:pt x="529" y="499"/>
                    <a:pt x="529" y="499"/>
                    <a:pt x="529" y="499"/>
                  </a:cubicBezTo>
                  <a:cubicBezTo>
                    <a:pt x="528" y="499"/>
                    <a:pt x="528" y="499"/>
                    <a:pt x="528" y="499"/>
                  </a:cubicBezTo>
                  <a:cubicBezTo>
                    <a:pt x="528" y="499"/>
                    <a:pt x="528" y="499"/>
                    <a:pt x="528" y="499"/>
                  </a:cubicBezTo>
                  <a:cubicBezTo>
                    <a:pt x="528" y="499"/>
                    <a:pt x="528" y="499"/>
                    <a:pt x="528" y="499"/>
                  </a:cubicBezTo>
                  <a:cubicBezTo>
                    <a:pt x="528" y="500"/>
                    <a:pt x="528" y="500"/>
                    <a:pt x="528" y="500"/>
                  </a:cubicBezTo>
                  <a:cubicBezTo>
                    <a:pt x="529" y="500"/>
                    <a:pt x="529" y="500"/>
                    <a:pt x="529" y="500"/>
                  </a:cubicBezTo>
                  <a:cubicBezTo>
                    <a:pt x="529" y="501"/>
                    <a:pt x="529" y="501"/>
                    <a:pt x="529" y="501"/>
                  </a:cubicBezTo>
                  <a:cubicBezTo>
                    <a:pt x="530" y="501"/>
                    <a:pt x="530" y="501"/>
                    <a:pt x="530" y="501"/>
                  </a:cubicBezTo>
                  <a:cubicBezTo>
                    <a:pt x="530" y="500"/>
                    <a:pt x="530" y="500"/>
                    <a:pt x="530" y="500"/>
                  </a:cubicBezTo>
                  <a:cubicBezTo>
                    <a:pt x="530" y="500"/>
                    <a:pt x="530" y="500"/>
                    <a:pt x="530" y="500"/>
                  </a:cubicBezTo>
                  <a:cubicBezTo>
                    <a:pt x="530" y="500"/>
                    <a:pt x="530" y="500"/>
                    <a:pt x="530" y="500"/>
                  </a:cubicBezTo>
                  <a:cubicBezTo>
                    <a:pt x="529" y="499"/>
                    <a:pt x="529" y="499"/>
                    <a:pt x="529" y="499"/>
                  </a:cubicBezTo>
                  <a:cubicBezTo>
                    <a:pt x="529" y="499"/>
                    <a:pt x="529" y="499"/>
                    <a:pt x="529" y="499"/>
                  </a:cubicBezTo>
                  <a:cubicBezTo>
                    <a:pt x="529" y="499"/>
                    <a:pt x="529" y="499"/>
                    <a:pt x="529" y="499"/>
                  </a:cubicBezTo>
                  <a:cubicBezTo>
                    <a:pt x="529" y="499"/>
                    <a:pt x="529" y="499"/>
                    <a:pt x="529" y="499"/>
                  </a:cubicBezTo>
                  <a:cubicBezTo>
                    <a:pt x="530" y="499"/>
                    <a:pt x="530" y="499"/>
                    <a:pt x="530" y="499"/>
                  </a:cubicBezTo>
                  <a:cubicBezTo>
                    <a:pt x="530" y="499"/>
                    <a:pt x="530" y="499"/>
                    <a:pt x="530" y="499"/>
                  </a:cubicBezTo>
                  <a:cubicBezTo>
                    <a:pt x="530" y="499"/>
                    <a:pt x="530" y="499"/>
                    <a:pt x="530" y="499"/>
                  </a:cubicBezTo>
                  <a:cubicBezTo>
                    <a:pt x="530" y="499"/>
                    <a:pt x="530" y="499"/>
                    <a:pt x="530" y="499"/>
                  </a:cubicBezTo>
                  <a:cubicBezTo>
                    <a:pt x="530" y="499"/>
                    <a:pt x="530" y="499"/>
                    <a:pt x="530" y="499"/>
                  </a:cubicBezTo>
                  <a:cubicBezTo>
                    <a:pt x="531" y="499"/>
                    <a:pt x="531" y="499"/>
                    <a:pt x="531" y="499"/>
                  </a:cubicBezTo>
                  <a:cubicBezTo>
                    <a:pt x="531" y="499"/>
                    <a:pt x="531" y="499"/>
                    <a:pt x="531" y="499"/>
                  </a:cubicBezTo>
                  <a:cubicBezTo>
                    <a:pt x="532" y="498"/>
                    <a:pt x="532" y="498"/>
                    <a:pt x="532" y="498"/>
                  </a:cubicBezTo>
                  <a:cubicBezTo>
                    <a:pt x="532" y="498"/>
                    <a:pt x="532" y="498"/>
                    <a:pt x="532" y="498"/>
                  </a:cubicBezTo>
                  <a:cubicBezTo>
                    <a:pt x="532" y="499"/>
                    <a:pt x="532" y="499"/>
                    <a:pt x="532" y="499"/>
                  </a:cubicBezTo>
                  <a:cubicBezTo>
                    <a:pt x="532" y="499"/>
                    <a:pt x="532" y="499"/>
                    <a:pt x="532" y="499"/>
                  </a:cubicBezTo>
                  <a:cubicBezTo>
                    <a:pt x="531" y="499"/>
                    <a:pt x="531" y="499"/>
                    <a:pt x="531" y="499"/>
                  </a:cubicBezTo>
                  <a:cubicBezTo>
                    <a:pt x="531" y="499"/>
                    <a:pt x="531" y="499"/>
                    <a:pt x="531" y="499"/>
                  </a:cubicBezTo>
                  <a:cubicBezTo>
                    <a:pt x="531" y="499"/>
                    <a:pt x="531" y="499"/>
                    <a:pt x="531" y="499"/>
                  </a:cubicBezTo>
                  <a:cubicBezTo>
                    <a:pt x="531" y="500"/>
                    <a:pt x="531" y="500"/>
                    <a:pt x="531" y="500"/>
                  </a:cubicBezTo>
                  <a:cubicBezTo>
                    <a:pt x="531" y="500"/>
                    <a:pt x="531" y="500"/>
                    <a:pt x="531" y="500"/>
                  </a:cubicBezTo>
                  <a:cubicBezTo>
                    <a:pt x="531" y="499"/>
                    <a:pt x="531" y="499"/>
                    <a:pt x="531" y="499"/>
                  </a:cubicBezTo>
                  <a:cubicBezTo>
                    <a:pt x="531" y="499"/>
                    <a:pt x="531" y="499"/>
                    <a:pt x="531" y="499"/>
                  </a:cubicBezTo>
                  <a:cubicBezTo>
                    <a:pt x="531" y="500"/>
                    <a:pt x="531" y="500"/>
                    <a:pt x="531" y="500"/>
                  </a:cubicBezTo>
                  <a:cubicBezTo>
                    <a:pt x="531" y="500"/>
                    <a:pt x="531" y="500"/>
                    <a:pt x="531" y="500"/>
                  </a:cubicBezTo>
                  <a:cubicBezTo>
                    <a:pt x="532" y="500"/>
                    <a:pt x="532" y="500"/>
                    <a:pt x="532" y="500"/>
                  </a:cubicBezTo>
                  <a:cubicBezTo>
                    <a:pt x="532" y="500"/>
                    <a:pt x="532" y="500"/>
                    <a:pt x="532" y="500"/>
                  </a:cubicBezTo>
                  <a:cubicBezTo>
                    <a:pt x="532" y="500"/>
                    <a:pt x="532" y="500"/>
                    <a:pt x="532" y="500"/>
                  </a:cubicBezTo>
                  <a:cubicBezTo>
                    <a:pt x="532" y="500"/>
                    <a:pt x="532" y="500"/>
                    <a:pt x="532" y="500"/>
                  </a:cubicBezTo>
                  <a:cubicBezTo>
                    <a:pt x="532" y="500"/>
                    <a:pt x="532" y="500"/>
                    <a:pt x="532" y="500"/>
                  </a:cubicBezTo>
                  <a:cubicBezTo>
                    <a:pt x="532" y="501"/>
                    <a:pt x="532" y="501"/>
                    <a:pt x="532" y="501"/>
                  </a:cubicBezTo>
                  <a:cubicBezTo>
                    <a:pt x="533" y="501"/>
                    <a:pt x="533" y="501"/>
                    <a:pt x="533" y="501"/>
                  </a:cubicBezTo>
                  <a:cubicBezTo>
                    <a:pt x="533" y="501"/>
                    <a:pt x="533" y="501"/>
                    <a:pt x="533" y="501"/>
                  </a:cubicBezTo>
                  <a:cubicBezTo>
                    <a:pt x="533" y="501"/>
                    <a:pt x="533" y="501"/>
                    <a:pt x="533" y="501"/>
                  </a:cubicBezTo>
                  <a:cubicBezTo>
                    <a:pt x="533" y="501"/>
                    <a:pt x="533" y="501"/>
                    <a:pt x="533" y="501"/>
                  </a:cubicBezTo>
                  <a:cubicBezTo>
                    <a:pt x="534" y="501"/>
                    <a:pt x="534" y="501"/>
                    <a:pt x="534" y="501"/>
                  </a:cubicBezTo>
                  <a:cubicBezTo>
                    <a:pt x="535" y="501"/>
                    <a:pt x="535" y="501"/>
                    <a:pt x="535" y="501"/>
                  </a:cubicBezTo>
                  <a:cubicBezTo>
                    <a:pt x="535" y="501"/>
                    <a:pt x="535" y="501"/>
                    <a:pt x="535" y="501"/>
                  </a:cubicBezTo>
                  <a:cubicBezTo>
                    <a:pt x="535" y="501"/>
                    <a:pt x="535" y="501"/>
                    <a:pt x="535" y="501"/>
                  </a:cubicBezTo>
                  <a:cubicBezTo>
                    <a:pt x="536" y="500"/>
                    <a:pt x="536" y="500"/>
                    <a:pt x="536" y="500"/>
                  </a:cubicBezTo>
                  <a:cubicBezTo>
                    <a:pt x="536" y="500"/>
                    <a:pt x="536" y="500"/>
                    <a:pt x="536" y="500"/>
                  </a:cubicBezTo>
                  <a:cubicBezTo>
                    <a:pt x="536" y="500"/>
                    <a:pt x="536" y="500"/>
                    <a:pt x="536" y="500"/>
                  </a:cubicBezTo>
                  <a:cubicBezTo>
                    <a:pt x="536" y="499"/>
                    <a:pt x="536" y="499"/>
                    <a:pt x="536" y="499"/>
                  </a:cubicBezTo>
                  <a:cubicBezTo>
                    <a:pt x="536" y="499"/>
                    <a:pt x="536" y="499"/>
                    <a:pt x="536" y="499"/>
                  </a:cubicBezTo>
                  <a:cubicBezTo>
                    <a:pt x="537" y="499"/>
                    <a:pt x="537" y="499"/>
                    <a:pt x="537" y="499"/>
                  </a:cubicBezTo>
                  <a:cubicBezTo>
                    <a:pt x="537" y="499"/>
                    <a:pt x="537" y="499"/>
                    <a:pt x="537" y="499"/>
                  </a:cubicBezTo>
                  <a:cubicBezTo>
                    <a:pt x="537" y="497"/>
                    <a:pt x="537" y="497"/>
                    <a:pt x="537" y="497"/>
                  </a:cubicBezTo>
                  <a:cubicBezTo>
                    <a:pt x="537" y="496"/>
                    <a:pt x="537" y="496"/>
                    <a:pt x="537" y="496"/>
                  </a:cubicBezTo>
                  <a:cubicBezTo>
                    <a:pt x="537" y="496"/>
                    <a:pt x="537" y="496"/>
                    <a:pt x="537" y="496"/>
                  </a:cubicBezTo>
                  <a:cubicBezTo>
                    <a:pt x="537" y="495"/>
                    <a:pt x="537" y="495"/>
                    <a:pt x="537" y="495"/>
                  </a:cubicBezTo>
                  <a:cubicBezTo>
                    <a:pt x="537" y="495"/>
                    <a:pt x="537" y="495"/>
                    <a:pt x="537" y="495"/>
                  </a:cubicBezTo>
                  <a:cubicBezTo>
                    <a:pt x="537" y="495"/>
                    <a:pt x="537" y="495"/>
                    <a:pt x="537" y="495"/>
                  </a:cubicBezTo>
                  <a:cubicBezTo>
                    <a:pt x="537" y="495"/>
                    <a:pt x="537" y="495"/>
                    <a:pt x="537" y="495"/>
                  </a:cubicBezTo>
                  <a:cubicBezTo>
                    <a:pt x="537" y="494"/>
                    <a:pt x="537" y="494"/>
                    <a:pt x="537" y="494"/>
                  </a:cubicBezTo>
                  <a:cubicBezTo>
                    <a:pt x="537" y="494"/>
                    <a:pt x="537" y="494"/>
                    <a:pt x="537" y="494"/>
                  </a:cubicBezTo>
                  <a:cubicBezTo>
                    <a:pt x="537" y="494"/>
                    <a:pt x="537" y="494"/>
                    <a:pt x="537" y="494"/>
                  </a:cubicBezTo>
                  <a:cubicBezTo>
                    <a:pt x="537" y="494"/>
                    <a:pt x="537" y="494"/>
                    <a:pt x="537" y="494"/>
                  </a:cubicBezTo>
                  <a:cubicBezTo>
                    <a:pt x="537" y="493"/>
                    <a:pt x="537" y="493"/>
                    <a:pt x="537" y="493"/>
                  </a:cubicBezTo>
                  <a:cubicBezTo>
                    <a:pt x="537" y="493"/>
                    <a:pt x="537" y="493"/>
                    <a:pt x="537" y="493"/>
                  </a:cubicBezTo>
                  <a:cubicBezTo>
                    <a:pt x="537" y="493"/>
                    <a:pt x="537" y="493"/>
                    <a:pt x="537" y="493"/>
                  </a:cubicBezTo>
                  <a:cubicBezTo>
                    <a:pt x="537" y="493"/>
                    <a:pt x="537" y="493"/>
                    <a:pt x="537" y="493"/>
                  </a:cubicBezTo>
                  <a:cubicBezTo>
                    <a:pt x="537" y="494"/>
                    <a:pt x="537" y="494"/>
                    <a:pt x="537" y="494"/>
                  </a:cubicBezTo>
                  <a:cubicBezTo>
                    <a:pt x="537" y="494"/>
                    <a:pt x="537" y="494"/>
                    <a:pt x="537" y="494"/>
                  </a:cubicBezTo>
                  <a:cubicBezTo>
                    <a:pt x="538" y="494"/>
                    <a:pt x="538" y="494"/>
                    <a:pt x="538" y="494"/>
                  </a:cubicBezTo>
                  <a:cubicBezTo>
                    <a:pt x="538" y="494"/>
                    <a:pt x="538" y="494"/>
                    <a:pt x="538" y="494"/>
                  </a:cubicBezTo>
                  <a:cubicBezTo>
                    <a:pt x="537" y="495"/>
                    <a:pt x="537" y="495"/>
                    <a:pt x="537" y="495"/>
                  </a:cubicBezTo>
                  <a:cubicBezTo>
                    <a:pt x="537" y="495"/>
                    <a:pt x="537" y="495"/>
                    <a:pt x="537" y="495"/>
                  </a:cubicBezTo>
                  <a:cubicBezTo>
                    <a:pt x="538" y="495"/>
                    <a:pt x="538" y="495"/>
                    <a:pt x="538" y="495"/>
                  </a:cubicBezTo>
                  <a:cubicBezTo>
                    <a:pt x="538" y="495"/>
                    <a:pt x="538" y="495"/>
                    <a:pt x="538" y="495"/>
                  </a:cubicBezTo>
                  <a:cubicBezTo>
                    <a:pt x="538" y="496"/>
                    <a:pt x="538" y="496"/>
                    <a:pt x="538" y="496"/>
                  </a:cubicBezTo>
                  <a:cubicBezTo>
                    <a:pt x="538" y="496"/>
                    <a:pt x="538" y="496"/>
                    <a:pt x="538" y="496"/>
                  </a:cubicBezTo>
                  <a:cubicBezTo>
                    <a:pt x="538" y="496"/>
                    <a:pt x="538" y="496"/>
                    <a:pt x="538" y="496"/>
                  </a:cubicBezTo>
                  <a:cubicBezTo>
                    <a:pt x="538" y="497"/>
                    <a:pt x="538" y="497"/>
                    <a:pt x="538" y="497"/>
                  </a:cubicBezTo>
                  <a:cubicBezTo>
                    <a:pt x="538" y="497"/>
                    <a:pt x="538" y="497"/>
                    <a:pt x="538" y="497"/>
                  </a:cubicBezTo>
                  <a:cubicBezTo>
                    <a:pt x="538" y="497"/>
                    <a:pt x="538" y="497"/>
                    <a:pt x="538" y="497"/>
                  </a:cubicBezTo>
                  <a:cubicBezTo>
                    <a:pt x="538" y="498"/>
                    <a:pt x="538" y="498"/>
                    <a:pt x="538" y="498"/>
                  </a:cubicBezTo>
                  <a:cubicBezTo>
                    <a:pt x="537" y="498"/>
                    <a:pt x="537" y="498"/>
                    <a:pt x="537" y="498"/>
                  </a:cubicBezTo>
                  <a:cubicBezTo>
                    <a:pt x="537" y="498"/>
                    <a:pt x="537" y="498"/>
                    <a:pt x="537" y="498"/>
                  </a:cubicBezTo>
                  <a:cubicBezTo>
                    <a:pt x="537" y="499"/>
                    <a:pt x="537" y="499"/>
                    <a:pt x="537" y="499"/>
                  </a:cubicBezTo>
                  <a:cubicBezTo>
                    <a:pt x="537" y="499"/>
                    <a:pt x="537" y="499"/>
                    <a:pt x="537" y="499"/>
                  </a:cubicBezTo>
                  <a:cubicBezTo>
                    <a:pt x="536" y="501"/>
                    <a:pt x="536" y="501"/>
                    <a:pt x="536" y="501"/>
                  </a:cubicBezTo>
                  <a:cubicBezTo>
                    <a:pt x="536" y="501"/>
                    <a:pt x="536" y="501"/>
                    <a:pt x="536" y="501"/>
                  </a:cubicBezTo>
                  <a:cubicBezTo>
                    <a:pt x="535" y="502"/>
                    <a:pt x="535" y="502"/>
                    <a:pt x="535" y="502"/>
                  </a:cubicBezTo>
                  <a:cubicBezTo>
                    <a:pt x="535" y="502"/>
                    <a:pt x="535" y="502"/>
                    <a:pt x="535" y="502"/>
                  </a:cubicBezTo>
                  <a:cubicBezTo>
                    <a:pt x="535" y="502"/>
                    <a:pt x="535" y="502"/>
                    <a:pt x="535" y="502"/>
                  </a:cubicBezTo>
                  <a:cubicBezTo>
                    <a:pt x="535" y="502"/>
                    <a:pt x="535" y="502"/>
                    <a:pt x="535" y="502"/>
                  </a:cubicBezTo>
                  <a:cubicBezTo>
                    <a:pt x="535" y="503"/>
                    <a:pt x="535" y="503"/>
                    <a:pt x="535" y="503"/>
                  </a:cubicBezTo>
                  <a:cubicBezTo>
                    <a:pt x="535" y="503"/>
                    <a:pt x="535" y="503"/>
                    <a:pt x="535" y="503"/>
                  </a:cubicBezTo>
                  <a:cubicBezTo>
                    <a:pt x="535" y="503"/>
                    <a:pt x="535" y="503"/>
                    <a:pt x="535" y="503"/>
                  </a:cubicBezTo>
                  <a:cubicBezTo>
                    <a:pt x="535" y="503"/>
                    <a:pt x="535" y="503"/>
                    <a:pt x="535" y="503"/>
                  </a:cubicBezTo>
                  <a:cubicBezTo>
                    <a:pt x="536" y="503"/>
                    <a:pt x="536" y="503"/>
                    <a:pt x="536" y="503"/>
                  </a:cubicBezTo>
                  <a:cubicBezTo>
                    <a:pt x="536" y="504"/>
                    <a:pt x="536" y="504"/>
                    <a:pt x="536" y="504"/>
                  </a:cubicBezTo>
                  <a:cubicBezTo>
                    <a:pt x="536" y="504"/>
                    <a:pt x="536" y="504"/>
                    <a:pt x="536" y="504"/>
                  </a:cubicBezTo>
                  <a:cubicBezTo>
                    <a:pt x="536" y="505"/>
                    <a:pt x="536" y="505"/>
                    <a:pt x="536" y="505"/>
                  </a:cubicBezTo>
                  <a:cubicBezTo>
                    <a:pt x="537" y="505"/>
                    <a:pt x="537" y="505"/>
                    <a:pt x="537" y="505"/>
                  </a:cubicBezTo>
                  <a:cubicBezTo>
                    <a:pt x="537" y="505"/>
                    <a:pt x="537" y="505"/>
                    <a:pt x="537" y="505"/>
                  </a:cubicBezTo>
                  <a:cubicBezTo>
                    <a:pt x="537" y="505"/>
                    <a:pt x="537" y="505"/>
                    <a:pt x="537" y="505"/>
                  </a:cubicBezTo>
                  <a:cubicBezTo>
                    <a:pt x="538" y="504"/>
                    <a:pt x="538" y="504"/>
                    <a:pt x="538" y="504"/>
                  </a:cubicBezTo>
                  <a:cubicBezTo>
                    <a:pt x="541" y="503"/>
                    <a:pt x="541" y="503"/>
                    <a:pt x="541" y="503"/>
                  </a:cubicBezTo>
                  <a:cubicBezTo>
                    <a:pt x="541" y="503"/>
                    <a:pt x="541" y="503"/>
                    <a:pt x="541" y="503"/>
                  </a:cubicBezTo>
                  <a:cubicBezTo>
                    <a:pt x="541" y="502"/>
                    <a:pt x="541" y="502"/>
                    <a:pt x="541" y="502"/>
                  </a:cubicBezTo>
                  <a:cubicBezTo>
                    <a:pt x="542" y="502"/>
                    <a:pt x="542" y="502"/>
                    <a:pt x="542" y="502"/>
                  </a:cubicBezTo>
                  <a:cubicBezTo>
                    <a:pt x="542" y="502"/>
                    <a:pt x="542" y="502"/>
                    <a:pt x="542" y="502"/>
                  </a:cubicBezTo>
                  <a:cubicBezTo>
                    <a:pt x="542" y="502"/>
                    <a:pt x="542" y="502"/>
                    <a:pt x="542" y="502"/>
                  </a:cubicBezTo>
                  <a:cubicBezTo>
                    <a:pt x="542" y="501"/>
                    <a:pt x="542" y="501"/>
                    <a:pt x="542" y="501"/>
                  </a:cubicBezTo>
                  <a:cubicBezTo>
                    <a:pt x="542" y="501"/>
                    <a:pt x="542" y="501"/>
                    <a:pt x="542" y="501"/>
                  </a:cubicBezTo>
                  <a:cubicBezTo>
                    <a:pt x="542" y="501"/>
                    <a:pt x="542" y="501"/>
                    <a:pt x="542" y="501"/>
                  </a:cubicBezTo>
                  <a:cubicBezTo>
                    <a:pt x="542" y="501"/>
                    <a:pt x="542" y="501"/>
                    <a:pt x="542" y="501"/>
                  </a:cubicBezTo>
                  <a:cubicBezTo>
                    <a:pt x="542" y="501"/>
                    <a:pt x="542" y="501"/>
                    <a:pt x="542" y="501"/>
                  </a:cubicBezTo>
                  <a:cubicBezTo>
                    <a:pt x="542" y="501"/>
                    <a:pt x="542" y="501"/>
                    <a:pt x="542" y="501"/>
                  </a:cubicBezTo>
                  <a:cubicBezTo>
                    <a:pt x="543" y="501"/>
                    <a:pt x="543" y="501"/>
                    <a:pt x="543" y="501"/>
                  </a:cubicBezTo>
                  <a:cubicBezTo>
                    <a:pt x="544" y="500"/>
                    <a:pt x="544" y="500"/>
                    <a:pt x="544" y="500"/>
                  </a:cubicBezTo>
                  <a:cubicBezTo>
                    <a:pt x="544" y="499"/>
                    <a:pt x="544" y="499"/>
                    <a:pt x="544" y="499"/>
                  </a:cubicBezTo>
                  <a:cubicBezTo>
                    <a:pt x="544" y="499"/>
                    <a:pt x="544" y="499"/>
                    <a:pt x="544" y="499"/>
                  </a:cubicBezTo>
                  <a:cubicBezTo>
                    <a:pt x="545" y="499"/>
                    <a:pt x="545" y="499"/>
                    <a:pt x="545" y="499"/>
                  </a:cubicBezTo>
                  <a:cubicBezTo>
                    <a:pt x="545" y="499"/>
                    <a:pt x="545" y="499"/>
                    <a:pt x="545" y="499"/>
                  </a:cubicBezTo>
                  <a:cubicBezTo>
                    <a:pt x="545" y="498"/>
                    <a:pt x="545" y="498"/>
                    <a:pt x="545" y="498"/>
                  </a:cubicBezTo>
                  <a:cubicBezTo>
                    <a:pt x="545" y="498"/>
                    <a:pt x="545" y="498"/>
                    <a:pt x="545" y="498"/>
                  </a:cubicBezTo>
                  <a:cubicBezTo>
                    <a:pt x="545" y="498"/>
                    <a:pt x="545" y="498"/>
                    <a:pt x="545" y="498"/>
                  </a:cubicBezTo>
                  <a:cubicBezTo>
                    <a:pt x="545" y="497"/>
                    <a:pt x="545" y="497"/>
                    <a:pt x="545" y="497"/>
                  </a:cubicBezTo>
                  <a:cubicBezTo>
                    <a:pt x="545" y="497"/>
                    <a:pt x="545" y="497"/>
                    <a:pt x="545" y="497"/>
                  </a:cubicBezTo>
                  <a:cubicBezTo>
                    <a:pt x="545" y="497"/>
                    <a:pt x="545" y="497"/>
                    <a:pt x="545" y="497"/>
                  </a:cubicBezTo>
                  <a:cubicBezTo>
                    <a:pt x="545" y="496"/>
                    <a:pt x="545" y="496"/>
                    <a:pt x="545" y="496"/>
                  </a:cubicBezTo>
                  <a:cubicBezTo>
                    <a:pt x="545" y="496"/>
                    <a:pt x="545" y="496"/>
                    <a:pt x="545" y="496"/>
                  </a:cubicBezTo>
                  <a:cubicBezTo>
                    <a:pt x="545" y="496"/>
                    <a:pt x="545" y="496"/>
                    <a:pt x="545" y="496"/>
                  </a:cubicBezTo>
                  <a:cubicBezTo>
                    <a:pt x="545" y="496"/>
                    <a:pt x="545" y="496"/>
                    <a:pt x="545" y="496"/>
                  </a:cubicBezTo>
                  <a:cubicBezTo>
                    <a:pt x="545" y="496"/>
                    <a:pt x="545" y="496"/>
                    <a:pt x="545" y="496"/>
                  </a:cubicBezTo>
                  <a:cubicBezTo>
                    <a:pt x="545" y="496"/>
                    <a:pt x="545" y="496"/>
                    <a:pt x="545" y="496"/>
                  </a:cubicBezTo>
                  <a:cubicBezTo>
                    <a:pt x="545" y="495"/>
                    <a:pt x="545" y="495"/>
                    <a:pt x="545" y="495"/>
                  </a:cubicBezTo>
                  <a:cubicBezTo>
                    <a:pt x="545" y="495"/>
                    <a:pt x="545" y="495"/>
                    <a:pt x="545" y="495"/>
                  </a:cubicBezTo>
                  <a:cubicBezTo>
                    <a:pt x="545" y="495"/>
                    <a:pt x="545" y="495"/>
                    <a:pt x="545" y="495"/>
                  </a:cubicBezTo>
                  <a:cubicBezTo>
                    <a:pt x="545" y="494"/>
                    <a:pt x="545" y="494"/>
                    <a:pt x="545" y="494"/>
                  </a:cubicBezTo>
                  <a:cubicBezTo>
                    <a:pt x="545" y="493"/>
                    <a:pt x="545" y="493"/>
                    <a:pt x="545" y="493"/>
                  </a:cubicBezTo>
                  <a:cubicBezTo>
                    <a:pt x="546" y="493"/>
                    <a:pt x="546" y="493"/>
                    <a:pt x="546" y="493"/>
                  </a:cubicBezTo>
                  <a:cubicBezTo>
                    <a:pt x="546" y="492"/>
                    <a:pt x="546" y="492"/>
                    <a:pt x="546" y="492"/>
                  </a:cubicBezTo>
                  <a:cubicBezTo>
                    <a:pt x="547" y="492"/>
                    <a:pt x="547" y="492"/>
                    <a:pt x="547" y="492"/>
                  </a:cubicBezTo>
                  <a:cubicBezTo>
                    <a:pt x="547" y="492"/>
                    <a:pt x="547" y="492"/>
                    <a:pt x="547" y="492"/>
                  </a:cubicBezTo>
                  <a:cubicBezTo>
                    <a:pt x="547" y="492"/>
                    <a:pt x="547" y="492"/>
                    <a:pt x="547" y="492"/>
                  </a:cubicBezTo>
                  <a:cubicBezTo>
                    <a:pt x="547" y="491"/>
                    <a:pt x="547" y="491"/>
                    <a:pt x="547" y="491"/>
                  </a:cubicBezTo>
                  <a:cubicBezTo>
                    <a:pt x="547" y="491"/>
                    <a:pt x="547" y="491"/>
                    <a:pt x="547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1"/>
                    <a:pt x="548" y="491"/>
                    <a:pt x="548" y="491"/>
                  </a:cubicBezTo>
                  <a:cubicBezTo>
                    <a:pt x="548" y="492"/>
                    <a:pt x="548" y="492"/>
                    <a:pt x="548" y="492"/>
                  </a:cubicBezTo>
                  <a:cubicBezTo>
                    <a:pt x="548" y="492"/>
                    <a:pt x="548" y="492"/>
                    <a:pt x="548" y="492"/>
                  </a:cubicBezTo>
                  <a:cubicBezTo>
                    <a:pt x="547" y="492"/>
                    <a:pt x="547" y="492"/>
                    <a:pt x="547" y="492"/>
                  </a:cubicBezTo>
                  <a:cubicBezTo>
                    <a:pt x="547" y="493"/>
                    <a:pt x="547" y="493"/>
                    <a:pt x="547" y="493"/>
                  </a:cubicBezTo>
                  <a:cubicBezTo>
                    <a:pt x="546" y="494"/>
                    <a:pt x="546" y="494"/>
                    <a:pt x="546" y="494"/>
                  </a:cubicBezTo>
                  <a:cubicBezTo>
                    <a:pt x="546" y="495"/>
                    <a:pt x="546" y="495"/>
                    <a:pt x="546" y="495"/>
                  </a:cubicBezTo>
                  <a:cubicBezTo>
                    <a:pt x="546" y="495"/>
                    <a:pt x="546" y="495"/>
                    <a:pt x="546" y="495"/>
                  </a:cubicBezTo>
                  <a:cubicBezTo>
                    <a:pt x="546" y="496"/>
                    <a:pt x="546" y="496"/>
                    <a:pt x="546" y="496"/>
                  </a:cubicBezTo>
                  <a:cubicBezTo>
                    <a:pt x="546" y="497"/>
                    <a:pt x="546" y="497"/>
                    <a:pt x="546" y="497"/>
                  </a:cubicBezTo>
                  <a:cubicBezTo>
                    <a:pt x="546" y="498"/>
                    <a:pt x="546" y="498"/>
                    <a:pt x="546" y="498"/>
                  </a:cubicBezTo>
                  <a:cubicBezTo>
                    <a:pt x="546" y="499"/>
                    <a:pt x="546" y="499"/>
                    <a:pt x="546" y="499"/>
                  </a:cubicBezTo>
                  <a:cubicBezTo>
                    <a:pt x="546" y="499"/>
                    <a:pt x="546" y="499"/>
                    <a:pt x="546" y="499"/>
                  </a:cubicBezTo>
                  <a:cubicBezTo>
                    <a:pt x="546" y="500"/>
                    <a:pt x="546" y="500"/>
                    <a:pt x="546" y="500"/>
                  </a:cubicBezTo>
                  <a:cubicBezTo>
                    <a:pt x="546" y="500"/>
                    <a:pt x="546" y="500"/>
                    <a:pt x="546" y="500"/>
                  </a:cubicBezTo>
                  <a:cubicBezTo>
                    <a:pt x="546" y="500"/>
                    <a:pt x="546" y="500"/>
                    <a:pt x="546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47" y="501"/>
                    <a:pt x="547" y="501"/>
                    <a:pt x="547" y="501"/>
                  </a:cubicBezTo>
                  <a:cubicBezTo>
                    <a:pt x="548" y="501"/>
                    <a:pt x="548" y="501"/>
                    <a:pt x="548" y="501"/>
                  </a:cubicBezTo>
                  <a:cubicBezTo>
                    <a:pt x="547" y="501"/>
                    <a:pt x="547" y="501"/>
                    <a:pt x="547" y="501"/>
                  </a:cubicBezTo>
                  <a:cubicBezTo>
                    <a:pt x="547" y="501"/>
                    <a:pt x="547" y="501"/>
                    <a:pt x="547" y="501"/>
                  </a:cubicBezTo>
                  <a:cubicBezTo>
                    <a:pt x="547" y="501"/>
                    <a:pt x="547" y="501"/>
                    <a:pt x="547" y="501"/>
                  </a:cubicBezTo>
                  <a:cubicBezTo>
                    <a:pt x="547" y="501"/>
                    <a:pt x="547" y="501"/>
                    <a:pt x="547" y="501"/>
                  </a:cubicBezTo>
                  <a:cubicBezTo>
                    <a:pt x="547" y="501"/>
                    <a:pt x="547" y="501"/>
                    <a:pt x="547" y="501"/>
                  </a:cubicBezTo>
                  <a:cubicBezTo>
                    <a:pt x="546" y="501"/>
                    <a:pt x="546" y="501"/>
                    <a:pt x="546" y="501"/>
                  </a:cubicBezTo>
                  <a:cubicBezTo>
                    <a:pt x="545" y="501"/>
                    <a:pt x="545" y="501"/>
                    <a:pt x="545" y="501"/>
                  </a:cubicBezTo>
                  <a:cubicBezTo>
                    <a:pt x="545" y="501"/>
                    <a:pt x="545" y="501"/>
                    <a:pt x="545" y="501"/>
                  </a:cubicBezTo>
                  <a:cubicBezTo>
                    <a:pt x="544" y="502"/>
                    <a:pt x="544" y="502"/>
                    <a:pt x="544" y="502"/>
                  </a:cubicBezTo>
                  <a:cubicBezTo>
                    <a:pt x="544" y="502"/>
                    <a:pt x="544" y="502"/>
                    <a:pt x="544" y="502"/>
                  </a:cubicBezTo>
                  <a:cubicBezTo>
                    <a:pt x="544" y="502"/>
                    <a:pt x="544" y="502"/>
                    <a:pt x="544" y="502"/>
                  </a:cubicBezTo>
                  <a:cubicBezTo>
                    <a:pt x="544" y="502"/>
                    <a:pt x="544" y="502"/>
                    <a:pt x="544" y="502"/>
                  </a:cubicBezTo>
                  <a:cubicBezTo>
                    <a:pt x="544" y="502"/>
                    <a:pt x="544" y="502"/>
                    <a:pt x="544" y="502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3"/>
                    <a:pt x="543" y="503"/>
                    <a:pt x="543" y="503"/>
                  </a:cubicBezTo>
                  <a:cubicBezTo>
                    <a:pt x="543" y="504"/>
                    <a:pt x="543" y="504"/>
                    <a:pt x="543" y="504"/>
                  </a:cubicBezTo>
                  <a:cubicBezTo>
                    <a:pt x="542" y="504"/>
                    <a:pt x="542" y="504"/>
                    <a:pt x="542" y="504"/>
                  </a:cubicBezTo>
                  <a:cubicBezTo>
                    <a:pt x="542" y="504"/>
                    <a:pt x="542" y="504"/>
                    <a:pt x="542" y="504"/>
                  </a:cubicBezTo>
                  <a:cubicBezTo>
                    <a:pt x="542" y="504"/>
                    <a:pt x="542" y="504"/>
                    <a:pt x="542" y="504"/>
                  </a:cubicBezTo>
                  <a:cubicBezTo>
                    <a:pt x="542" y="505"/>
                    <a:pt x="542" y="505"/>
                    <a:pt x="542" y="505"/>
                  </a:cubicBezTo>
                  <a:cubicBezTo>
                    <a:pt x="542" y="506"/>
                    <a:pt x="542" y="506"/>
                    <a:pt x="542" y="506"/>
                  </a:cubicBezTo>
                  <a:cubicBezTo>
                    <a:pt x="542" y="506"/>
                    <a:pt x="542" y="506"/>
                    <a:pt x="542" y="506"/>
                  </a:cubicBezTo>
                  <a:cubicBezTo>
                    <a:pt x="542" y="507"/>
                    <a:pt x="542" y="507"/>
                    <a:pt x="542" y="507"/>
                  </a:cubicBezTo>
                  <a:cubicBezTo>
                    <a:pt x="542" y="508"/>
                    <a:pt x="542" y="508"/>
                    <a:pt x="542" y="508"/>
                  </a:cubicBezTo>
                  <a:cubicBezTo>
                    <a:pt x="542" y="508"/>
                    <a:pt x="542" y="508"/>
                    <a:pt x="542" y="508"/>
                  </a:cubicBezTo>
                  <a:cubicBezTo>
                    <a:pt x="542" y="508"/>
                    <a:pt x="542" y="508"/>
                    <a:pt x="542" y="508"/>
                  </a:cubicBezTo>
                  <a:cubicBezTo>
                    <a:pt x="542" y="509"/>
                    <a:pt x="542" y="509"/>
                    <a:pt x="542" y="509"/>
                  </a:cubicBezTo>
                  <a:cubicBezTo>
                    <a:pt x="542" y="508"/>
                    <a:pt x="542" y="508"/>
                    <a:pt x="542" y="508"/>
                  </a:cubicBezTo>
                  <a:cubicBezTo>
                    <a:pt x="542" y="508"/>
                    <a:pt x="542" y="508"/>
                    <a:pt x="542" y="508"/>
                  </a:cubicBezTo>
                  <a:cubicBezTo>
                    <a:pt x="543" y="507"/>
                    <a:pt x="543" y="507"/>
                    <a:pt x="543" y="507"/>
                  </a:cubicBezTo>
                  <a:cubicBezTo>
                    <a:pt x="543" y="507"/>
                    <a:pt x="543" y="507"/>
                    <a:pt x="543" y="507"/>
                  </a:cubicBezTo>
                  <a:cubicBezTo>
                    <a:pt x="543" y="507"/>
                    <a:pt x="543" y="507"/>
                    <a:pt x="543" y="507"/>
                  </a:cubicBezTo>
                  <a:cubicBezTo>
                    <a:pt x="543" y="507"/>
                    <a:pt x="543" y="507"/>
                    <a:pt x="543" y="507"/>
                  </a:cubicBezTo>
                  <a:cubicBezTo>
                    <a:pt x="543" y="507"/>
                    <a:pt x="543" y="507"/>
                    <a:pt x="543" y="507"/>
                  </a:cubicBezTo>
                  <a:cubicBezTo>
                    <a:pt x="543" y="508"/>
                    <a:pt x="543" y="508"/>
                    <a:pt x="543" y="508"/>
                  </a:cubicBezTo>
                  <a:cubicBezTo>
                    <a:pt x="543" y="508"/>
                    <a:pt x="543" y="508"/>
                    <a:pt x="543" y="508"/>
                  </a:cubicBezTo>
                  <a:cubicBezTo>
                    <a:pt x="543" y="510"/>
                    <a:pt x="543" y="510"/>
                    <a:pt x="543" y="510"/>
                  </a:cubicBezTo>
                  <a:cubicBezTo>
                    <a:pt x="543" y="510"/>
                    <a:pt x="543" y="510"/>
                    <a:pt x="543" y="510"/>
                  </a:cubicBezTo>
                  <a:cubicBezTo>
                    <a:pt x="546" y="510"/>
                    <a:pt x="546" y="510"/>
                    <a:pt x="546" y="510"/>
                  </a:cubicBezTo>
                  <a:cubicBezTo>
                    <a:pt x="546" y="509"/>
                    <a:pt x="546" y="509"/>
                    <a:pt x="546" y="509"/>
                  </a:cubicBezTo>
                  <a:cubicBezTo>
                    <a:pt x="546" y="509"/>
                    <a:pt x="546" y="509"/>
                    <a:pt x="546" y="509"/>
                  </a:cubicBezTo>
                  <a:cubicBezTo>
                    <a:pt x="546" y="508"/>
                    <a:pt x="546" y="508"/>
                    <a:pt x="546" y="508"/>
                  </a:cubicBezTo>
                  <a:cubicBezTo>
                    <a:pt x="546" y="508"/>
                    <a:pt x="546" y="508"/>
                    <a:pt x="546" y="508"/>
                  </a:cubicBezTo>
                  <a:cubicBezTo>
                    <a:pt x="547" y="507"/>
                    <a:pt x="547" y="507"/>
                    <a:pt x="547" y="507"/>
                  </a:cubicBezTo>
                  <a:cubicBezTo>
                    <a:pt x="549" y="507"/>
                    <a:pt x="549" y="507"/>
                    <a:pt x="549" y="507"/>
                  </a:cubicBezTo>
                  <a:cubicBezTo>
                    <a:pt x="549" y="507"/>
                    <a:pt x="549" y="507"/>
                    <a:pt x="549" y="507"/>
                  </a:cubicBezTo>
                  <a:cubicBezTo>
                    <a:pt x="549" y="507"/>
                    <a:pt x="549" y="507"/>
                    <a:pt x="549" y="507"/>
                  </a:cubicBezTo>
                  <a:cubicBezTo>
                    <a:pt x="548" y="507"/>
                    <a:pt x="548" y="507"/>
                    <a:pt x="548" y="507"/>
                  </a:cubicBezTo>
                  <a:cubicBezTo>
                    <a:pt x="548" y="508"/>
                    <a:pt x="548" y="508"/>
                    <a:pt x="548" y="508"/>
                  </a:cubicBezTo>
                  <a:cubicBezTo>
                    <a:pt x="547" y="508"/>
                    <a:pt x="547" y="508"/>
                    <a:pt x="547" y="508"/>
                  </a:cubicBezTo>
                  <a:cubicBezTo>
                    <a:pt x="547" y="509"/>
                    <a:pt x="547" y="509"/>
                    <a:pt x="547" y="509"/>
                  </a:cubicBezTo>
                  <a:cubicBezTo>
                    <a:pt x="546" y="509"/>
                    <a:pt x="546" y="509"/>
                    <a:pt x="546" y="509"/>
                  </a:cubicBezTo>
                  <a:cubicBezTo>
                    <a:pt x="546" y="509"/>
                    <a:pt x="546" y="509"/>
                    <a:pt x="546" y="509"/>
                  </a:cubicBezTo>
                  <a:cubicBezTo>
                    <a:pt x="547" y="510"/>
                    <a:pt x="547" y="510"/>
                    <a:pt x="547" y="510"/>
                  </a:cubicBezTo>
                  <a:cubicBezTo>
                    <a:pt x="547" y="510"/>
                    <a:pt x="547" y="510"/>
                    <a:pt x="547" y="510"/>
                  </a:cubicBezTo>
                  <a:cubicBezTo>
                    <a:pt x="546" y="510"/>
                    <a:pt x="546" y="510"/>
                    <a:pt x="546" y="510"/>
                  </a:cubicBezTo>
                  <a:cubicBezTo>
                    <a:pt x="545" y="510"/>
                    <a:pt x="545" y="510"/>
                    <a:pt x="545" y="510"/>
                  </a:cubicBezTo>
                  <a:cubicBezTo>
                    <a:pt x="545" y="510"/>
                    <a:pt x="545" y="510"/>
                    <a:pt x="545" y="510"/>
                  </a:cubicBezTo>
                  <a:cubicBezTo>
                    <a:pt x="545" y="511"/>
                    <a:pt x="545" y="511"/>
                    <a:pt x="545" y="511"/>
                  </a:cubicBezTo>
                  <a:cubicBezTo>
                    <a:pt x="545" y="511"/>
                    <a:pt x="545" y="511"/>
                    <a:pt x="545" y="511"/>
                  </a:cubicBezTo>
                  <a:cubicBezTo>
                    <a:pt x="545" y="511"/>
                    <a:pt x="545" y="511"/>
                    <a:pt x="545" y="511"/>
                  </a:cubicBezTo>
                  <a:cubicBezTo>
                    <a:pt x="545" y="512"/>
                    <a:pt x="545" y="512"/>
                    <a:pt x="545" y="512"/>
                  </a:cubicBezTo>
                  <a:cubicBezTo>
                    <a:pt x="545" y="512"/>
                    <a:pt x="545" y="512"/>
                    <a:pt x="545" y="512"/>
                  </a:cubicBezTo>
                  <a:cubicBezTo>
                    <a:pt x="545" y="512"/>
                    <a:pt x="545" y="512"/>
                    <a:pt x="545" y="512"/>
                  </a:cubicBezTo>
                  <a:cubicBezTo>
                    <a:pt x="545" y="512"/>
                    <a:pt x="545" y="512"/>
                    <a:pt x="545" y="512"/>
                  </a:cubicBezTo>
                  <a:cubicBezTo>
                    <a:pt x="545" y="512"/>
                    <a:pt x="545" y="512"/>
                    <a:pt x="545" y="512"/>
                  </a:cubicBezTo>
                  <a:cubicBezTo>
                    <a:pt x="545" y="512"/>
                    <a:pt x="545" y="512"/>
                    <a:pt x="545" y="512"/>
                  </a:cubicBezTo>
                  <a:cubicBezTo>
                    <a:pt x="546" y="511"/>
                    <a:pt x="546" y="511"/>
                    <a:pt x="546" y="511"/>
                  </a:cubicBezTo>
                  <a:cubicBezTo>
                    <a:pt x="546" y="511"/>
                    <a:pt x="546" y="511"/>
                    <a:pt x="546" y="511"/>
                  </a:cubicBezTo>
                  <a:cubicBezTo>
                    <a:pt x="546" y="511"/>
                    <a:pt x="546" y="511"/>
                    <a:pt x="546" y="511"/>
                  </a:cubicBezTo>
                  <a:cubicBezTo>
                    <a:pt x="546" y="512"/>
                    <a:pt x="546" y="512"/>
                    <a:pt x="546" y="512"/>
                  </a:cubicBezTo>
                  <a:cubicBezTo>
                    <a:pt x="546" y="512"/>
                    <a:pt x="546" y="512"/>
                    <a:pt x="546" y="512"/>
                  </a:cubicBezTo>
                  <a:cubicBezTo>
                    <a:pt x="546" y="512"/>
                    <a:pt x="546" y="512"/>
                    <a:pt x="546" y="512"/>
                  </a:cubicBezTo>
                  <a:cubicBezTo>
                    <a:pt x="547" y="512"/>
                    <a:pt x="547" y="512"/>
                    <a:pt x="547" y="512"/>
                  </a:cubicBezTo>
                  <a:cubicBezTo>
                    <a:pt x="547" y="512"/>
                    <a:pt x="547" y="512"/>
                    <a:pt x="547" y="512"/>
                  </a:cubicBezTo>
                  <a:cubicBezTo>
                    <a:pt x="547" y="512"/>
                    <a:pt x="547" y="512"/>
                    <a:pt x="547" y="512"/>
                  </a:cubicBezTo>
                  <a:cubicBezTo>
                    <a:pt x="548" y="512"/>
                    <a:pt x="548" y="512"/>
                    <a:pt x="548" y="512"/>
                  </a:cubicBezTo>
                  <a:cubicBezTo>
                    <a:pt x="548" y="512"/>
                    <a:pt x="548" y="512"/>
                    <a:pt x="548" y="512"/>
                  </a:cubicBezTo>
                  <a:cubicBezTo>
                    <a:pt x="549" y="511"/>
                    <a:pt x="549" y="511"/>
                    <a:pt x="549" y="511"/>
                  </a:cubicBezTo>
                  <a:cubicBezTo>
                    <a:pt x="549" y="509"/>
                    <a:pt x="549" y="509"/>
                    <a:pt x="549" y="509"/>
                  </a:cubicBezTo>
                  <a:cubicBezTo>
                    <a:pt x="549" y="508"/>
                    <a:pt x="549" y="508"/>
                    <a:pt x="549" y="508"/>
                  </a:cubicBezTo>
                  <a:cubicBezTo>
                    <a:pt x="549" y="508"/>
                    <a:pt x="549" y="508"/>
                    <a:pt x="549" y="508"/>
                  </a:cubicBezTo>
                  <a:cubicBezTo>
                    <a:pt x="550" y="508"/>
                    <a:pt x="550" y="508"/>
                    <a:pt x="550" y="508"/>
                  </a:cubicBezTo>
                  <a:cubicBezTo>
                    <a:pt x="550" y="508"/>
                    <a:pt x="550" y="508"/>
                    <a:pt x="550" y="508"/>
                  </a:cubicBezTo>
                  <a:cubicBezTo>
                    <a:pt x="550" y="508"/>
                    <a:pt x="550" y="508"/>
                    <a:pt x="550" y="508"/>
                  </a:cubicBezTo>
                  <a:cubicBezTo>
                    <a:pt x="549" y="509"/>
                    <a:pt x="549" y="509"/>
                    <a:pt x="549" y="509"/>
                  </a:cubicBezTo>
                  <a:cubicBezTo>
                    <a:pt x="549" y="509"/>
                    <a:pt x="549" y="509"/>
                    <a:pt x="549" y="509"/>
                  </a:cubicBezTo>
                  <a:cubicBezTo>
                    <a:pt x="549" y="509"/>
                    <a:pt x="549" y="509"/>
                    <a:pt x="549" y="509"/>
                  </a:cubicBezTo>
                  <a:cubicBezTo>
                    <a:pt x="549" y="510"/>
                    <a:pt x="549" y="510"/>
                    <a:pt x="549" y="510"/>
                  </a:cubicBezTo>
                  <a:cubicBezTo>
                    <a:pt x="549" y="510"/>
                    <a:pt x="549" y="510"/>
                    <a:pt x="549" y="510"/>
                  </a:cubicBezTo>
                  <a:cubicBezTo>
                    <a:pt x="550" y="510"/>
                    <a:pt x="550" y="510"/>
                    <a:pt x="550" y="510"/>
                  </a:cubicBezTo>
                  <a:cubicBezTo>
                    <a:pt x="550" y="510"/>
                    <a:pt x="550" y="510"/>
                    <a:pt x="550" y="510"/>
                  </a:cubicBezTo>
                  <a:cubicBezTo>
                    <a:pt x="550" y="510"/>
                    <a:pt x="550" y="510"/>
                    <a:pt x="550" y="510"/>
                  </a:cubicBezTo>
                  <a:cubicBezTo>
                    <a:pt x="550" y="510"/>
                    <a:pt x="550" y="510"/>
                    <a:pt x="550" y="510"/>
                  </a:cubicBezTo>
                  <a:cubicBezTo>
                    <a:pt x="550" y="510"/>
                    <a:pt x="550" y="510"/>
                    <a:pt x="550" y="510"/>
                  </a:cubicBezTo>
                  <a:cubicBezTo>
                    <a:pt x="549" y="510"/>
                    <a:pt x="549" y="510"/>
                    <a:pt x="549" y="510"/>
                  </a:cubicBezTo>
                  <a:cubicBezTo>
                    <a:pt x="549" y="510"/>
                    <a:pt x="549" y="510"/>
                    <a:pt x="549" y="510"/>
                  </a:cubicBezTo>
                  <a:cubicBezTo>
                    <a:pt x="549" y="511"/>
                    <a:pt x="549" y="511"/>
                    <a:pt x="549" y="511"/>
                  </a:cubicBezTo>
                  <a:cubicBezTo>
                    <a:pt x="549" y="511"/>
                    <a:pt x="549" y="511"/>
                    <a:pt x="549" y="511"/>
                  </a:cubicBezTo>
                  <a:cubicBezTo>
                    <a:pt x="549" y="511"/>
                    <a:pt x="549" y="511"/>
                    <a:pt x="549" y="511"/>
                  </a:cubicBezTo>
                  <a:cubicBezTo>
                    <a:pt x="549" y="511"/>
                    <a:pt x="549" y="511"/>
                    <a:pt x="549" y="511"/>
                  </a:cubicBezTo>
                  <a:cubicBezTo>
                    <a:pt x="549" y="511"/>
                    <a:pt x="549" y="511"/>
                    <a:pt x="549" y="511"/>
                  </a:cubicBezTo>
                  <a:cubicBezTo>
                    <a:pt x="549" y="511"/>
                    <a:pt x="549" y="511"/>
                    <a:pt x="549" y="511"/>
                  </a:cubicBezTo>
                  <a:cubicBezTo>
                    <a:pt x="549" y="511"/>
                    <a:pt x="549" y="511"/>
                    <a:pt x="549" y="511"/>
                  </a:cubicBezTo>
                  <a:cubicBezTo>
                    <a:pt x="549" y="511"/>
                    <a:pt x="549" y="511"/>
                    <a:pt x="549" y="511"/>
                  </a:cubicBezTo>
                  <a:cubicBezTo>
                    <a:pt x="549" y="511"/>
                    <a:pt x="549" y="511"/>
                    <a:pt x="549" y="511"/>
                  </a:cubicBezTo>
                  <a:cubicBezTo>
                    <a:pt x="549" y="512"/>
                    <a:pt x="549" y="512"/>
                    <a:pt x="549" y="512"/>
                  </a:cubicBezTo>
                  <a:cubicBezTo>
                    <a:pt x="549" y="512"/>
                    <a:pt x="549" y="512"/>
                    <a:pt x="549" y="512"/>
                  </a:cubicBezTo>
                  <a:cubicBezTo>
                    <a:pt x="549" y="512"/>
                    <a:pt x="549" y="512"/>
                    <a:pt x="549" y="512"/>
                  </a:cubicBezTo>
                  <a:cubicBezTo>
                    <a:pt x="548" y="513"/>
                    <a:pt x="548" y="513"/>
                    <a:pt x="548" y="513"/>
                  </a:cubicBezTo>
                  <a:cubicBezTo>
                    <a:pt x="548" y="513"/>
                    <a:pt x="548" y="513"/>
                    <a:pt x="548" y="513"/>
                  </a:cubicBezTo>
                  <a:cubicBezTo>
                    <a:pt x="547" y="513"/>
                    <a:pt x="547" y="513"/>
                    <a:pt x="547" y="513"/>
                  </a:cubicBezTo>
                  <a:cubicBezTo>
                    <a:pt x="547" y="514"/>
                    <a:pt x="547" y="514"/>
                    <a:pt x="547" y="514"/>
                  </a:cubicBezTo>
                  <a:cubicBezTo>
                    <a:pt x="547" y="514"/>
                    <a:pt x="547" y="514"/>
                    <a:pt x="547" y="514"/>
                  </a:cubicBezTo>
                  <a:cubicBezTo>
                    <a:pt x="548" y="514"/>
                    <a:pt x="548" y="514"/>
                    <a:pt x="548" y="514"/>
                  </a:cubicBezTo>
                  <a:cubicBezTo>
                    <a:pt x="548" y="514"/>
                    <a:pt x="548" y="514"/>
                    <a:pt x="548" y="514"/>
                  </a:cubicBezTo>
                  <a:cubicBezTo>
                    <a:pt x="548" y="515"/>
                    <a:pt x="548" y="515"/>
                    <a:pt x="548" y="515"/>
                  </a:cubicBezTo>
                  <a:cubicBezTo>
                    <a:pt x="548" y="515"/>
                    <a:pt x="548" y="515"/>
                    <a:pt x="548" y="515"/>
                  </a:cubicBezTo>
                  <a:cubicBezTo>
                    <a:pt x="549" y="515"/>
                    <a:pt x="549" y="515"/>
                    <a:pt x="549" y="515"/>
                  </a:cubicBezTo>
                  <a:cubicBezTo>
                    <a:pt x="549" y="516"/>
                    <a:pt x="549" y="516"/>
                    <a:pt x="549" y="516"/>
                  </a:cubicBezTo>
                  <a:cubicBezTo>
                    <a:pt x="549" y="516"/>
                    <a:pt x="549" y="516"/>
                    <a:pt x="549" y="516"/>
                  </a:cubicBezTo>
                  <a:cubicBezTo>
                    <a:pt x="550" y="516"/>
                    <a:pt x="550" y="516"/>
                    <a:pt x="550" y="516"/>
                  </a:cubicBezTo>
                  <a:cubicBezTo>
                    <a:pt x="550" y="515"/>
                    <a:pt x="550" y="515"/>
                    <a:pt x="550" y="515"/>
                  </a:cubicBezTo>
                  <a:cubicBezTo>
                    <a:pt x="550" y="515"/>
                    <a:pt x="550" y="515"/>
                    <a:pt x="550" y="515"/>
                  </a:cubicBezTo>
                  <a:cubicBezTo>
                    <a:pt x="550" y="515"/>
                    <a:pt x="550" y="515"/>
                    <a:pt x="550" y="515"/>
                  </a:cubicBezTo>
                  <a:cubicBezTo>
                    <a:pt x="550" y="514"/>
                    <a:pt x="550" y="514"/>
                    <a:pt x="550" y="514"/>
                  </a:cubicBezTo>
                  <a:cubicBezTo>
                    <a:pt x="551" y="514"/>
                    <a:pt x="551" y="514"/>
                    <a:pt x="551" y="514"/>
                  </a:cubicBezTo>
                  <a:cubicBezTo>
                    <a:pt x="551" y="514"/>
                    <a:pt x="551" y="514"/>
                    <a:pt x="551" y="514"/>
                  </a:cubicBezTo>
                  <a:cubicBezTo>
                    <a:pt x="551" y="514"/>
                    <a:pt x="551" y="514"/>
                    <a:pt x="551" y="514"/>
                  </a:cubicBezTo>
                  <a:cubicBezTo>
                    <a:pt x="552" y="513"/>
                    <a:pt x="552" y="513"/>
                    <a:pt x="552" y="513"/>
                  </a:cubicBezTo>
                  <a:cubicBezTo>
                    <a:pt x="552" y="513"/>
                    <a:pt x="552" y="513"/>
                    <a:pt x="552" y="513"/>
                  </a:cubicBezTo>
                  <a:cubicBezTo>
                    <a:pt x="552" y="513"/>
                    <a:pt x="552" y="513"/>
                    <a:pt x="552" y="513"/>
                  </a:cubicBezTo>
                  <a:cubicBezTo>
                    <a:pt x="552" y="513"/>
                    <a:pt x="552" y="513"/>
                    <a:pt x="552" y="513"/>
                  </a:cubicBezTo>
                  <a:cubicBezTo>
                    <a:pt x="552" y="513"/>
                    <a:pt x="552" y="513"/>
                    <a:pt x="552" y="513"/>
                  </a:cubicBezTo>
                  <a:cubicBezTo>
                    <a:pt x="552" y="512"/>
                    <a:pt x="552" y="512"/>
                    <a:pt x="552" y="512"/>
                  </a:cubicBezTo>
                  <a:cubicBezTo>
                    <a:pt x="552" y="512"/>
                    <a:pt x="552" y="512"/>
                    <a:pt x="552" y="512"/>
                  </a:cubicBezTo>
                  <a:cubicBezTo>
                    <a:pt x="553" y="512"/>
                    <a:pt x="553" y="512"/>
                    <a:pt x="553" y="512"/>
                  </a:cubicBezTo>
                  <a:cubicBezTo>
                    <a:pt x="553" y="513"/>
                    <a:pt x="553" y="513"/>
                    <a:pt x="553" y="513"/>
                  </a:cubicBezTo>
                  <a:cubicBezTo>
                    <a:pt x="554" y="512"/>
                    <a:pt x="554" y="512"/>
                    <a:pt x="554" y="512"/>
                  </a:cubicBezTo>
                  <a:cubicBezTo>
                    <a:pt x="554" y="512"/>
                    <a:pt x="554" y="512"/>
                    <a:pt x="554" y="512"/>
                  </a:cubicBezTo>
                  <a:cubicBezTo>
                    <a:pt x="554" y="512"/>
                    <a:pt x="554" y="512"/>
                    <a:pt x="554" y="512"/>
                  </a:cubicBezTo>
                  <a:cubicBezTo>
                    <a:pt x="554" y="512"/>
                    <a:pt x="554" y="512"/>
                    <a:pt x="554" y="512"/>
                  </a:cubicBezTo>
                  <a:cubicBezTo>
                    <a:pt x="554" y="512"/>
                    <a:pt x="554" y="512"/>
                    <a:pt x="554" y="512"/>
                  </a:cubicBezTo>
                  <a:cubicBezTo>
                    <a:pt x="554" y="512"/>
                    <a:pt x="554" y="512"/>
                    <a:pt x="554" y="512"/>
                  </a:cubicBezTo>
                  <a:cubicBezTo>
                    <a:pt x="554" y="512"/>
                    <a:pt x="554" y="512"/>
                    <a:pt x="554" y="512"/>
                  </a:cubicBezTo>
                  <a:cubicBezTo>
                    <a:pt x="554" y="512"/>
                    <a:pt x="554" y="512"/>
                    <a:pt x="554" y="512"/>
                  </a:cubicBezTo>
                  <a:cubicBezTo>
                    <a:pt x="554" y="511"/>
                    <a:pt x="554" y="511"/>
                    <a:pt x="554" y="511"/>
                  </a:cubicBezTo>
                  <a:cubicBezTo>
                    <a:pt x="554" y="511"/>
                    <a:pt x="554" y="511"/>
                    <a:pt x="554" y="511"/>
                  </a:cubicBezTo>
                  <a:cubicBezTo>
                    <a:pt x="554" y="511"/>
                    <a:pt x="554" y="511"/>
                    <a:pt x="554" y="511"/>
                  </a:cubicBezTo>
                  <a:cubicBezTo>
                    <a:pt x="555" y="511"/>
                    <a:pt x="555" y="511"/>
                    <a:pt x="555" y="511"/>
                  </a:cubicBezTo>
                  <a:cubicBezTo>
                    <a:pt x="555" y="512"/>
                    <a:pt x="555" y="512"/>
                    <a:pt x="555" y="512"/>
                  </a:cubicBezTo>
                  <a:cubicBezTo>
                    <a:pt x="555" y="513"/>
                    <a:pt x="555" y="513"/>
                    <a:pt x="555" y="513"/>
                  </a:cubicBezTo>
                  <a:cubicBezTo>
                    <a:pt x="555" y="513"/>
                    <a:pt x="555" y="513"/>
                    <a:pt x="555" y="513"/>
                  </a:cubicBezTo>
                  <a:cubicBezTo>
                    <a:pt x="554" y="513"/>
                    <a:pt x="554" y="513"/>
                    <a:pt x="554" y="513"/>
                  </a:cubicBezTo>
                  <a:cubicBezTo>
                    <a:pt x="554" y="513"/>
                    <a:pt x="554" y="513"/>
                    <a:pt x="554" y="513"/>
                  </a:cubicBezTo>
                  <a:cubicBezTo>
                    <a:pt x="554" y="513"/>
                    <a:pt x="554" y="513"/>
                    <a:pt x="554" y="513"/>
                  </a:cubicBezTo>
                  <a:cubicBezTo>
                    <a:pt x="553" y="513"/>
                    <a:pt x="553" y="513"/>
                    <a:pt x="553" y="513"/>
                  </a:cubicBezTo>
                  <a:cubicBezTo>
                    <a:pt x="553" y="513"/>
                    <a:pt x="553" y="513"/>
                    <a:pt x="553" y="513"/>
                  </a:cubicBezTo>
                  <a:cubicBezTo>
                    <a:pt x="553" y="514"/>
                    <a:pt x="553" y="514"/>
                    <a:pt x="553" y="514"/>
                  </a:cubicBezTo>
                  <a:cubicBezTo>
                    <a:pt x="553" y="514"/>
                    <a:pt x="553" y="514"/>
                    <a:pt x="553" y="514"/>
                  </a:cubicBezTo>
                  <a:cubicBezTo>
                    <a:pt x="552" y="514"/>
                    <a:pt x="552" y="514"/>
                    <a:pt x="552" y="514"/>
                  </a:cubicBezTo>
                  <a:cubicBezTo>
                    <a:pt x="551" y="515"/>
                    <a:pt x="551" y="515"/>
                    <a:pt x="551" y="515"/>
                  </a:cubicBezTo>
                  <a:cubicBezTo>
                    <a:pt x="551" y="516"/>
                    <a:pt x="551" y="516"/>
                    <a:pt x="551" y="516"/>
                  </a:cubicBezTo>
                  <a:cubicBezTo>
                    <a:pt x="551" y="516"/>
                    <a:pt x="551" y="516"/>
                    <a:pt x="551" y="516"/>
                  </a:cubicBezTo>
                  <a:cubicBezTo>
                    <a:pt x="551" y="516"/>
                    <a:pt x="551" y="516"/>
                    <a:pt x="551" y="516"/>
                  </a:cubicBezTo>
                  <a:cubicBezTo>
                    <a:pt x="552" y="516"/>
                    <a:pt x="552" y="516"/>
                    <a:pt x="552" y="516"/>
                  </a:cubicBezTo>
                  <a:cubicBezTo>
                    <a:pt x="553" y="515"/>
                    <a:pt x="553" y="515"/>
                    <a:pt x="553" y="515"/>
                  </a:cubicBezTo>
                  <a:cubicBezTo>
                    <a:pt x="553" y="516"/>
                    <a:pt x="553" y="516"/>
                    <a:pt x="553" y="516"/>
                  </a:cubicBezTo>
                  <a:cubicBezTo>
                    <a:pt x="552" y="516"/>
                    <a:pt x="552" y="516"/>
                    <a:pt x="552" y="516"/>
                  </a:cubicBezTo>
                  <a:cubicBezTo>
                    <a:pt x="552" y="516"/>
                    <a:pt x="552" y="516"/>
                    <a:pt x="552" y="516"/>
                  </a:cubicBezTo>
                  <a:cubicBezTo>
                    <a:pt x="552" y="516"/>
                    <a:pt x="552" y="516"/>
                    <a:pt x="552" y="516"/>
                  </a:cubicBezTo>
                  <a:cubicBezTo>
                    <a:pt x="552" y="516"/>
                    <a:pt x="552" y="516"/>
                    <a:pt x="552" y="516"/>
                  </a:cubicBezTo>
                  <a:cubicBezTo>
                    <a:pt x="552" y="516"/>
                    <a:pt x="552" y="516"/>
                    <a:pt x="552" y="516"/>
                  </a:cubicBezTo>
                  <a:cubicBezTo>
                    <a:pt x="551" y="517"/>
                    <a:pt x="551" y="517"/>
                    <a:pt x="551" y="517"/>
                  </a:cubicBezTo>
                  <a:cubicBezTo>
                    <a:pt x="551" y="517"/>
                    <a:pt x="551" y="517"/>
                    <a:pt x="551" y="517"/>
                  </a:cubicBezTo>
                  <a:cubicBezTo>
                    <a:pt x="551" y="517"/>
                    <a:pt x="551" y="517"/>
                    <a:pt x="551" y="517"/>
                  </a:cubicBezTo>
                  <a:cubicBezTo>
                    <a:pt x="551" y="517"/>
                    <a:pt x="551" y="517"/>
                    <a:pt x="551" y="517"/>
                  </a:cubicBezTo>
                  <a:cubicBezTo>
                    <a:pt x="551" y="517"/>
                    <a:pt x="551" y="517"/>
                    <a:pt x="551" y="517"/>
                  </a:cubicBezTo>
                  <a:cubicBezTo>
                    <a:pt x="551" y="517"/>
                    <a:pt x="551" y="517"/>
                    <a:pt x="551" y="517"/>
                  </a:cubicBezTo>
                  <a:cubicBezTo>
                    <a:pt x="552" y="517"/>
                    <a:pt x="552" y="517"/>
                    <a:pt x="552" y="517"/>
                  </a:cubicBezTo>
                  <a:cubicBezTo>
                    <a:pt x="552" y="517"/>
                    <a:pt x="552" y="517"/>
                    <a:pt x="552" y="517"/>
                  </a:cubicBezTo>
                  <a:cubicBezTo>
                    <a:pt x="551" y="517"/>
                    <a:pt x="551" y="517"/>
                    <a:pt x="551" y="517"/>
                  </a:cubicBezTo>
                  <a:cubicBezTo>
                    <a:pt x="552" y="518"/>
                    <a:pt x="552" y="518"/>
                    <a:pt x="552" y="518"/>
                  </a:cubicBezTo>
                  <a:cubicBezTo>
                    <a:pt x="552" y="518"/>
                    <a:pt x="552" y="518"/>
                    <a:pt x="552" y="518"/>
                  </a:cubicBezTo>
                  <a:cubicBezTo>
                    <a:pt x="553" y="518"/>
                    <a:pt x="553" y="518"/>
                    <a:pt x="553" y="518"/>
                  </a:cubicBezTo>
                  <a:cubicBezTo>
                    <a:pt x="553" y="518"/>
                    <a:pt x="553" y="518"/>
                    <a:pt x="553" y="518"/>
                  </a:cubicBezTo>
                  <a:cubicBezTo>
                    <a:pt x="553" y="517"/>
                    <a:pt x="553" y="517"/>
                    <a:pt x="553" y="517"/>
                  </a:cubicBezTo>
                  <a:cubicBezTo>
                    <a:pt x="553" y="517"/>
                    <a:pt x="553" y="517"/>
                    <a:pt x="553" y="517"/>
                  </a:cubicBezTo>
                  <a:cubicBezTo>
                    <a:pt x="553" y="517"/>
                    <a:pt x="553" y="517"/>
                    <a:pt x="553" y="517"/>
                  </a:cubicBezTo>
                  <a:cubicBezTo>
                    <a:pt x="553" y="517"/>
                    <a:pt x="553" y="517"/>
                    <a:pt x="553" y="517"/>
                  </a:cubicBezTo>
                  <a:cubicBezTo>
                    <a:pt x="553" y="517"/>
                    <a:pt x="553" y="517"/>
                    <a:pt x="553" y="517"/>
                  </a:cubicBezTo>
                  <a:cubicBezTo>
                    <a:pt x="553" y="517"/>
                    <a:pt x="553" y="517"/>
                    <a:pt x="553" y="517"/>
                  </a:cubicBezTo>
                  <a:cubicBezTo>
                    <a:pt x="553" y="517"/>
                    <a:pt x="553" y="517"/>
                    <a:pt x="553" y="517"/>
                  </a:cubicBezTo>
                  <a:cubicBezTo>
                    <a:pt x="554" y="517"/>
                    <a:pt x="554" y="517"/>
                    <a:pt x="554" y="517"/>
                  </a:cubicBezTo>
                  <a:cubicBezTo>
                    <a:pt x="554" y="517"/>
                    <a:pt x="554" y="517"/>
                    <a:pt x="554" y="517"/>
                  </a:cubicBezTo>
                  <a:cubicBezTo>
                    <a:pt x="554" y="517"/>
                    <a:pt x="554" y="517"/>
                    <a:pt x="554" y="517"/>
                  </a:cubicBezTo>
                  <a:cubicBezTo>
                    <a:pt x="554" y="518"/>
                    <a:pt x="554" y="518"/>
                    <a:pt x="554" y="518"/>
                  </a:cubicBezTo>
                  <a:cubicBezTo>
                    <a:pt x="554" y="518"/>
                    <a:pt x="554" y="518"/>
                    <a:pt x="554" y="518"/>
                  </a:cubicBezTo>
                  <a:cubicBezTo>
                    <a:pt x="554" y="518"/>
                    <a:pt x="554" y="518"/>
                    <a:pt x="554" y="518"/>
                  </a:cubicBezTo>
                  <a:cubicBezTo>
                    <a:pt x="554" y="518"/>
                    <a:pt x="554" y="518"/>
                    <a:pt x="554" y="518"/>
                  </a:cubicBezTo>
                  <a:cubicBezTo>
                    <a:pt x="554" y="518"/>
                    <a:pt x="554" y="518"/>
                    <a:pt x="554" y="518"/>
                  </a:cubicBezTo>
                  <a:cubicBezTo>
                    <a:pt x="554" y="519"/>
                    <a:pt x="554" y="519"/>
                    <a:pt x="554" y="519"/>
                  </a:cubicBezTo>
                  <a:cubicBezTo>
                    <a:pt x="554" y="519"/>
                    <a:pt x="554" y="519"/>
                    <a:pt x="554" y="519"/>
                  </a:cubicBezTo>
                  <a:cubicBezTo>
                    <a:pt x="554" y="519"/>
                    <a:pt x="554" y="519"/>
                    <a:pt x="554" y="519"/>
                  </a:cubicBezTo>
                  <a:cubicBezTo>
                    <a:pt x="554" y="519"/>
                    <a:pt x="554" y="519"/>
                    <a:pt x="554" y="519"/>
                  </a:cubicBezTo>
                  <a:cubicBezTo>
                    <a:pt x="554" y="520"/>
                    <a:pt x="554" y="520"/>
                    <a:pt x="554" y="520"/>
                  </a:cubicBezTo>
                  <a:cubicBezTo>
                    <a:pt x="554" y="520"/>
                    <a:pt x="554" y="520"/>
                    <a:pt x="554" y="520"/>
                  </a:cubicBezTo>
                  <a:cubicBezTo>
                    <a:pt x="554" y="519"/>
                    <a:pt x="554" y="519"/>
                    <a:pt x="554" y="519"/>
                  </a:cubicBezTo>
                  <a:cubicBezTo>
                    <a:pt x="555" y="519"/>
                    <a:pt x="555" y="519"/>
                    <a:pt x="555" y="519"/>
                  </a:cubicBezTo>
                  <a:cubicBezTo>
                    <a:pt x="555" y="519"/>
                    <a:pt x="555" y="519"/>
                    <a:pt x="555" y="519"/>
                  </a:cubicBezTo>
                  <a:cubicBezTo>
                    <a:pt x="555" y="519"/>
                    <a:pt x="555" y="519"/>
                    <a:pt x="555" y="519"/>
                  </a:cubicBezTo>
                  <a:cubicBezTo>
                    <a:pt x="555" y="519"/>
                    <a:pt x="555" y="519"/>
                    <a:pt x="555" y="519"/>
                  </a:cubicBezTo>
                  <a:cubicBezTo>
                    <a:pt x="555" y="519"/>
                    <a:pt x="555" y="519"/>
                    <a:pt x="555" y="519"/>
                  </a:cubicBezTo>
                  <a:cubicBezTo>
                    <a:pt x="555" y="519"/>
                    <a:pt x="555" y="519"/>
                    <a:pt x="555" y="519"/>
                  </a:cubicBezTo>
                  <a:cubicBezTo>
                    <a:pt x="555" y="519"/>
                    <a:pt x="555" y="519"/>
                    <a:pt x="555" y="519"/>
                  </a:cubicBezTo>
                  <a:cubicBezTo>
                    <a:pt x="555" y="519"/>
                    <a:pt x="555" y="519"/>
                    <a:pt x="555" y="519"/>
                  </a:cubicBezTo>
                  <a:cubicBezTo>
                    <a:pt x="555" y="520"/>
                    <a:pt x="555" y="520"/>
                    <a:pt x="555" y="520"/>
                  </a:cubicBezTo>
                  <a:cubicBezTo>
                    <a:pt x="555" y="520"/>
                    <a:pt x="555" y="520"/>
                    <a:pt x="555" y="520"/>
                  </a:cubicBezTo>
                  <a:cubicBezTo>
                    <a:pt x="555" y="520"/>
                    <a:pt x="555" y="520"/>
                    <a:pt x="555" y="520"/>
                  </a:cubicBezTo>
                  <a:cubicBezTo>
                    <a:pt x="555" y="520"/>
                    <a:pt x="555" y="520"/>
                    <a:pt x="555" y="520"/>
                  </a:cubicBezTo>
                  <a:cubicBezTo>
                    <a:pt x="555" y="520"/>
                    <a:pt x="555" y="520"/>
                    <a:pt x="555" y="520"/>
                  </a:cubicBezTo>
                  <a:cubicBezTo>
                    <a:pt x="555" y="520"/>
                    <a:pt x="555" y="520"/>
                    <a:pt x="555" y="520"/>
                  </a:cubicBezTo>
                  <a:cubicBezTo>
                    <a:pt x="555" y="520"/>
                    <a:pt x="555" y="520"/>
                    <a:pt x="555" y="520"/>
                  </a:cubicBezTo>
                  <a:cubicBezTo>
                    <a:pt x="555" y="520"/>
                    <a:pt x="555" y="520"/>
                    <a:pt x="555" y="520"/>
                  </a:cubicBezTo>
                  <a:cubicBezTo>
                    <a:pt x="556" y="520"/>
                    <a:pt x="556" y="520"/>
                    <a:pt x="556" y="520"/>
                  </a:cubicBezTo>
                  <a:cubicBezTo>
                    <a:pt x="556" y="520"/>
                    <a:pt x="556" y="520"/>
                    <a:pt x="556" y="520"/>
                  </a:cubicBezTo>
                  <a:cubicBezTo>
                    <a:pt x="556" y="521"/>
                    <a:pt x="556" y="521"/>
                    <a:pt x="556" y="521"/>
                  </a:cubicBezTo>
                  <a:cubicBezTo>
                    <a:pt x="556" y="521"/>
                    <a:pt x="556" y="521"/>
                    <a:pt x="556" y="521"/>
                  </a:cubicBezTo>
                  <a:cubicBezTo>
                    <a:pt x="556" y="520"/>
                    <a:pt x="556" y="520"/>
                    <a:pt x="556" y="520"/>
                  </a:cubicBezTo>
                  <a:cubicBezTo>
                    <a:pt x="556" y="519"/>
                    <a:pt x="556" y="519"/>
                    <a:pt x="556" y="519"/>
                  </a:cubicBezTo>
                  <a:cubicBezTo>
                    <a:pt x="556" y="518"/>
                    <a:pt x="556" y="518"/>
                    <a:pt x="556" y="518"/>
                  </a:cubicBezTo>
                  <a:cubicBezTo>
                    <a:pt x="556" y="517"/>
                    <a:pt x="556" y="517"/>
                    <a:pt x="556" y="517"/>
                  </a:cubicBezTo>
                  <a:cubicBezTo>
                    <a:pt x="556" y="516"/>
                    <a:pt x="556" y="516"/>
                    <a:pt x="556" y="516"/>
                  </a:cubicBezTo>
                  <a:cubicBezTo>
                    <a:pt x="555" y="516"/>
                    <a:pt x="555" y="516"/>
                    <a:pt x="555" y="516"/>
                  </a:cubicBezTo>
                  <a:cubicBezTo>
                    <a:pt x="555" y="516"/>
                    <a:pt x="555" y="516"/>
                    <a:pt x="555" y="516"/>
                  </a:cubicBezTo>
                  <a:cubicBezTo>
                    <a:pt x="555" y="515"/>
                    <a:pt x="555" y="515"/>
                    <a:pt x="555" y="515"/>
                  </a:cubicBezTo>
                  <a:cubicBezTo>
                    <a:pt x="555" y="515"/>
                    <a:pt x="555" y="515"/>
                    <a:pt x="555" y="515"/>
                  </a:cubicBezTo>
                  <a:cubicBezTo>
                    <a:pt x="556" y="515"/>
                    <a:pt x="556" y="515"/>
                    <a:pt x="556" y="515"/>
                  </a:cubicBezTo>
                  <a:cubicBezTo>
                    <a:pt x="556" y="514"/>
                    <a:pt x="556" y="514"/>
                    <a:pt x="556" y="514"/>
                  </a:cubicBezTo>
                  <a:cubicBezTo>
                    <a:pt x="556" y="514"/>
                    <a:pt x="556" y="514"/>
                    <a:pt x="556" y="514"/>
                  </a:cubicBezTo>
                  <a:cubicBezTo>
                    <a:pt x="556" y="514"/>
                    <a:pt x="556" y="514"/>
                    <a:pt x="556" y="514"/>
                  </a:cubicBezTo>
                  <a:cubicBezTo>
                    <a:pt x="556" y="514"/>
                    <a:pt x="556" y="514"/>
                    <a:pt x="556" y="514"/>
                  </a:cubicBezTo>
                  <a:cubicBezTo>
                    <a:pt x="556" y="513"/>
                    <a:pt x="556" y="513"/>
                    <a:pt x="556" y="513"/>
                  </a:cubicBezTo>
                  <a:cubicBezTo>
                    <a:pt x="556" y="513"/>
                    <a:pt x="556" y="513"/>
                    <a:pt x="556" y="513"/>
                  </a:cubicBezTo>
                  <a:cubicBezTo>
                    <a:pt x="556" y="513"/>
                    <a:pt x="556" y="513"/>
                    <a:pt x="556" y="513"/>
                  </a:cubicBezTo>
                  <a:cubicBezTo>
                    <a:pt x="556" y="513"/>
                    <a:pt x="556" y="513"/>
                    <a:pt x="556" y="513"/>
                  </a:cubicBezTo>
                  <a:cubicBezTo>
                    <a:pt x="556" y="512"/>
                    <a:pt x="556" y="512"/>
                    <a:pt x="556" y="512"/>
                  </a:cubicBezTo>
                  <a:cubicBezTo>
                    <a:pt x="556" y="512"/>
                    <a:pt x="556" y="512"/>
                    <a:pt x="556" y="512"/>
                  </a:cubicBezTo>
                  <a:cubicBezTo>
                    <a:pt x="557" y="512"/>
                    <a:pt x="557" y="512"/>
                    <a:pt x="557" y="512"/>
                  </a:cubicBezTo>
                  <a:cubicBezTo>
                    <a:pt x="557" y="512"/>
                    <a:pt x="557" y="512"/>
                    <a:pt x="557" y="512"/>
                  </a:cubicBezTo>
                  <a:cubicBezTo>
                    <a:pt x="557" y="512"/>
                    <a:pt x="557" y="512"/>
                    <a:pt x="557" y="512"/>
                  </a:cubicBezTo>
                  <a:cubicBezTo>
                    <a:pt x="557" y="512"/>
                    <a:pt x="557" y="512"/>
                    <a:pt x="557" y="512"/>
                  </a:cubicBezTo>
                  <a:cubicBezTo>
                    <a:pt x="557" y="513"/>
                    <a:pt x="557" y="513"/>
                    <a:pt x="557" y="513"/>
                  </a:cubicBezTo>
                  <a:cubicBezTo>
                    <a:pt x="557" y="513"/>
                    <a:pt x="557" y="513"/>
                    <a:pt x="557" y="513"/>
                  </a:cubicBezTo>
                  <a:cubicBezTo>
                    <a:pt x="557" y="513"/>
                    <a:pt x="557" y="513"/>
                    <a:pt x="557" y="513"/>
                  </a:cubicBezTo>
                  <a:cubicBezTo>
                    <a:pt x="556" y="514"/>
                    <a:pt x="556" y="514"/>
                    <a:pt x="556" y="514"/>
                  </a:cubicBezTo>
                  <a:cubicBezTo>
                    <a:pt x="556" y="514"/>
                    <a:pt x="556" y="514"/>
                    <a:pt x="556" y="514"/>
                  </a:cubicBezTo>
                  <a:cubicBezTo>
                    <a:pt x="556" y="515"/>
                    <a:pt x="556" y="515"/>
                    <a:pt x="556" y="515"/>
                  </a:cubicBezTo>
                  <a:cubicBezTo>
                    <a:pt x="556" y="516"/>
                    <a:pt x="556" y="516"/>
                    <a:pt x="556" y="516"/>
                  </a:cubicBezTo>
                  <a:cubicBezTo>
                    <a:pt x="556" y="516"/>
                    <a:pt x="556" y="516"/>
                    <a:pt x="556" y="516"/>
                  </a:cubicBezTo>
                  <a:cubicBezTo>
                    <a:pt x="556" y="516"/>
                    <a:pt x="556" y="516"/>
                    <a:pt x="556" y="516"/>
                  </a:cubicBezTo>
                  <a:cubicBezTo>
                    <a:pt x="556" y="516"/>
                    <a:pt x="556" y="516"/>
                    <a:pt x="556" y="516"/>
                  </a:cubicBezTo>
                  <a:cubicBezTo>
                    <a:pt x="556" y="515"/>
                    <a:pt x="556" y="515"/>
                    <a:pt x="556" y="515"/>
                  </a:cubicBezTo>
                  <a:cubicBezTo>
                    <a:pt x="557" y="515"/>
                    <a:pt x="557" y="515"/>
                    <a:pt x="557" y="515"/>
                  </a:cubicBezTo>
                  <a:cubicBezTo>
                    <a:pt x="557" y="515"/>
                    <a:pt x="557" y="515"/>
                    <a:pt x="557" y="515"/>
                  </a:cubicBezTo>
                  <a:cubicBezTo>
                    <a:pt x="557" y="516"/>
                    <a:pt x="557" y="516"/>
                    <a:pt x="557" y="516"/>
                  </a:cubicBezTo>
                  <a:cubicBezTo>
                    <a:pt x="557" y="516"/>
                    <a:pt x="557" y="516"/>
                    <a:pt x="557" y="516"/>
                  </a:cubicBezTo>
                  <a:cubicBezTo>
                    <a:pt x="556" y="516"/>
                    <a:pt x="556" y="516"/>
                    <a:pt x="556" y="516"/>
                  </a:cubicBezTo>
                  <a:cubicBezTo>
                    <a:pt x="556" y="516"/>
                    <a:pt x="556" y="516"/>
                    <a:pt x="556" y="516"/>
                  </a:cubicBezTo>
                  <a:cubicBezTo>
                    <a:pt x="557" y="517"/>
                    <a:pt x="557" y="517"/>
                    <a:pt x="557" y="517"/>
                  </a:cubicBezTo>
                  <a:cubicBezTo>
                    <a:pt x="557" y="517"/>
                    <a:pt x="557" y="517"/>
                    <a:pt x="557" y="517"/>
                  </a:cubicBezTo>
                  <a:cubicBezTo>
                    <a:pt x="557" y="517"/>
                    <a:pt x="557" y="517"/>
                    <a:pt x="557" y="517"/>
                  </a:cubicBezTo>
                  <a:cubicBezTo>
                    <a:pt x="557" y="517"/>
                    <a:pt x="557" y="517"/>
                    <a:pt x="557" y="517"/>
                  </a:cubicBezTo>
                  <a:cubicBezTo>
                    <a:pt x="557" y="518"/>
                    <a:pt x="557" y="518"/>
                    <a:pt x="557" y="518"/>
                  </a:cubicBezTo>
                  <a:cubicBezTo>
                    <a:pt x="557" y="518"/>
                    <a:pt x="557" y="518"/>
                    <a:pt x="557" y="518"/>
                  </a:cubicBezTo>
                  <a:cubicBezTo>
                    <a:pt x="557" y="518"/>
                    <a:pt x="557" y="518"/>
                    <a:pt x="557" y="518"/>
                  </a:cubicBezTo>
                  <a:cubicBezTo>
                    <a:pt x="558" y="518"/>
                    <a:pt x="558" y="518"/>
                    <a:pt x="558" y="518"/>
                  </a:cubicBezTo>
                  <a:cubicBezTo>
                    <a:pt x="558" y="519"/>
                    <a:pt x="558" y="519"/>
                    <a:pt x="558" y="519"/>
                  </a:cubicBezTo>
                  <a:cubicBezTo>
                    <a:pt x="558" y="519"/>
                    <a:pt x="558" y="519"/>
                    <a:pt x="558" y="519"/>
                  </a:cubicBezTo>
                  <a:cubicBezTo>
                    <a:pt x="558" y="519"/>
                    <a:pt x="558" y="519"/>
                    <a:pt x="558" y="519"/>
                  </a:cubicBezTo>
                  <a:cubicBezTo>
                    <a:pt x="558" y="518"/>
                    <a:pt x="558" y="518"/>
                    <a:pt x="558" y="518"/>
                  </a:cubicBezTo>
                  <a:cubicBezTo>
                    <a:pt x="558" y="518"/>
                    <a:pt x="558" y="518"/>
                    <a:pt x="558" y="518"/>
                  </a:cubicBezTo>
                  <a:cubicBezTo>
                    <a:pt x="558" y="518"/>
                    <a:pt x="558" y="518"/>
                    <a:pt x="558" y="518"/>
                  </a:cubicBezTo>
                  <a:cubicBezTo>
                    <a:pt x="558" y="518"/>
                    <a:pt x="558" y="518"/>
                    <a:pt x="558" y="518"/>
                  </a:cubicBezTo>
                  <a:cubicBezTo>
                    <a:pt x="558" y="518"/>
                    <a:pt x="558" y="518"/>
                    <a:pt x="558" y="518"/>
                  </a:cubicBezTo>
                  <a:cubicBezTo>
                    <a:pt x="558" y="517"/>
                    <a:pt x="558" y="517"/>
                    <a:pt x="558" y="517"/>
                  </a:cubicBezTo>
                  <a:cubicBezTo>
                    <a:pt x="559" y="517"/>
                    <a:pt x="559" y="517"/>
                    <a:pt x="559" y="517"/>
                  </a:cubicBezTo>
                  <a:cubicBezTo>
                    <a:pt x="560" y="517"/>
                    <a:pt x="560" y="517"/>
                    <a:pt x="560" y="517"/>
                  </a:cubicBezTo>
                  <a:cubicBezTo>
                    <a:pt x="560" y="517"/>
                    <a:pt x="560" y="517"/>
                    <a:pt x="560" y="517"/>
                  </a:cubicBezTo>
                  <a:cubicBezTo>
                    <a:pt x="560" y="517"/>
                    <a:pt x="560" y="517"/>
                    <a:pt x="560" y="517"/>
                  </a:cubicBezTo>
                  <a:cubicBezTo>
                    <a:pt x="560" y="517"/>
                    <a:pt x="560" y="517"/>
                    <a:pt x="560" y="517"/>
                  </a:cubicBezTo>
                  <a:cubicBezTo>
                    <a:pt x="559" y="518"/>
                    <a:pt x="559" y="518"/>
                    <a:pt x="559" y="518"/>
                  </a:cubicBezTo>
                  <a:cubicBezTo>
                    <a:pt x="559" y="518"/>
                    <a:pt x="559" y="518"/>
                    <a:pt x="559" y="518"/>
                  </a:cubicBezTo>
                  <a:cubicBezTo>
                    <a:pt x="559" y="519"/>
                    <a:pt x="559" y="519"/>
                    <a:pt x="559" y="519"/>
                  </a:cubicBezTo>
                  <a:cubicBezTo>
                    <a:pt x="559" y="520"/>
                    <a:pt x="559" y="520"/>
                    <a:pt x="559" y="520"/>
                  </a:cubicBezTo>
                  <a:cubicBezTo>
                    <a:pt x="559" y="520"/>
                    <a:pt x="559" y="520"/>
                    <a:pt x="559" y="520"/>
                  </a:cubicBezTo>
                  <a:cubicBezTo>
                    <a:pt x="559" y="519"/>
                    <a:pt x="559" y="519"/>
                    <a:pt x="559" y="519"/>
                  </a:cubicBezTo>
                  <a:cubicBezTo>
                    <a:pt x="559" y="519"/>
                    <a:pt x="559" y="519"/>
                    <a:pt x="559" y="519"/>
                  </a:cubicBezTo>
                  <a:cubicBezTo>
                    <a:pt x="560" y="519"/>
                    <a:pt x="560" y="519"/>
                    <a:pt x="560" y="519"/>
                  </a:cubicBezTo>
                  <a:cubicBezTo>
                    <a:pt x="560" y="519"/>
                    <a:pt x="560" y="519"/>
                    <a:pt x="560" y="519"/>
                  </a:cubicBezTo>
                  <a:cubicBezTo>
                    <a:pt x="560" y="519"/>
                    <a:pt x="560" y="519"/>
                    <a:pt x="560" y="519"/>
                  </a:cubicBezTo>
                  <a:cubicBezTo>
                    <a:pt x="559" y="520"/>
                    <a:pt x="559" y="520"/>
                    <a:pt x="559" y="520"/>
                  </a:cubicBezTo>
                  <a:cubicBezTo>
                    <a:pt x="560" y="520"/>
                    <a:pt x="560" y="520"/>
                    <a:pt x="560" y="520"/>
                  </a:cubicBezTo>
                  <a:cubicBezTo>
                    <a:pt x="561" y="520"/>
                    <a:pt x="561" y="520"/>
                    <a:pt x="561" y="520"/>
                  </a:cubicBezTo>
                  <a:cubicBezTo>
                    <a:pt x="561" y="520"/>
                    <a:pt x="561" y="520"/>
                    <a:pt x="561" y="520"/>
                  </a:cubicBezTo>
                  <a:cubicBezTo>
                    <a:pt x="561" y="520"/>
                    <a:pt x="561" y="520"/>
                    <a:pt x="561" y="520"/>
                  </a:cubicBezTo>
                  <a:cubicBezTo>
                    <a:pt x="561" y="520"/>
                    <a:pt x="561" y="520"/>
                    <a:pt x="561" y="520"/>
                  </a:cubicBezTo>
                  <a:cubicBezTo>
                    <a:pt x="561" y="519"/>
                    <a:pt x="561" y="519"/>
                    <a:pt x="561" y="519"/>
                  </a:cubicBezTo>
                  <a:cubicBezTo>
                    <a:pt x="561" y="519"/>
                    <a:pt x="561" y="519"/>
                    <a:pt x="561" y="519"/>
                  </a:cubicBezTo>
                  <a:cubicBezTo>
                    <a:pt x="561" y="518"/>
                    <a:pt x="561" y="518"/>
                    <a:pt x="561" y="518"/>
                  </a:cubicBezTo>
                  <a:cubicBezTo>
                    <a:pt x="561" y="519"/>
                    <a:pt x="561" y="519"/>
                    <a:pt x="561" y="519"/>
                  </a:cubicBezTo>
                  <a:cubicBezTo>
                    <a:pt x="562" y="519"/>
                    <a:pt x="562" y="519"/>
                    <a:pt x="562" y="519"/>
                  </a:cubicBezTo>
                  <a:cubicBezTo>
                    <a:pt x="562" y="519"/>
                    <a:pt x="562" y="519"/>
                    <a:pt x="562" y="519"/>
                  </a:cubicBezTo>
                  <a:cubicBezTo>
                    <a:pt x="562" y="518"/>
                    <a:pt x="562" y="518"/>
                    <a:pt x="562" y="518"/>
                  </a:cubicBezTo>
                  <a:cubicBezTo>
                    <a:pt x="562" y="517"/>
                    <a:pt x="562" y="517"/>
                    <a:pt x="562" y="517"/>
                  </a:cubicBezTo>
                  <a:cubicBezTo>
                    <a:pt x="562" y="517"/>
                    <a:pt x="562" y="517"/>
                    <a:pt x="562" y="517"/>
                  </a:cubicBezTo>
                  <a:cubicBezTo>
                    <a:pt x="562" y="517"/>
                    <a:pt x="562" y="517"/>
                    <a:pt x="562" y="517"/>
                  </a:cubicBezTo>
                  <a:cubicBezTo>
                    <a:pt x="562" y="517"/>
                    <a:pt x="562" y="517"/>
                    <a:pt x="562" y="517"/>
                  </a:cubicBezTo>
                  <a:cubicBezTo>
                    <a:pt x="562" y="517"/>
                    <a:pt x="562" y="517"/>
                    <a:pt x="562" y="517"/>
                  </a:cubicBezTo>
                  <a:cubicBezTo>
                    <a:pt x="562" y="516"/>
                    <a:pt x="562" y="516"/>
                    <a:pt x="562" y="516"/>
                  </a:cubicBezTo>
                  <a:cubicBezTo>
                    <a:pt x="562" y="516"/>
                    <a:pt x="562" y="516"/>
                    <a:pt x="562" y="516"/>
                  </a:cubicBezTo>
                  <a:cubicBezTo>
                    <a:pt x="563" y="516"/>
                    <a:pt x="563" y="516"/>
                    <a:pt x="563" y="516"/>
                  </a:cubicBezTo>
                  <a:cubicBezTo>
                    <a:pt x="563" y="516"/>
                    <a:pt x="563" y="516"/>
                    <a:pt x="563" y="516"/>
                  </a:cubicBezTo>
                  <a:cubicBezTo>
                    <a:pt x="563" y="517"/>
                    <a:pt x="563" y="517"/>
                    <a:pt x="563" y="517"/>
                  </a:cubicBezTo>
                  <a:cubicBezTo>
                    <a:pt x="563" y="518"/>
                    <a:pt x="563" y="518"/>
                    <a:pt x="563" y="518"/>
                  </a:cubicBezTo>
                  <a:cubicBezTo>
                    <a:pt x="563" y="518"/>
                    <a:pt x="563" y="518"/>
                    <a:pt x="563" y="518"/>
                  </a:cubicBezTo>
                  <a:cubicBezTo>
                    <a:pt x="563" y="519"/>
                    <a:pt x="563" y="519"/>
                    <a:pt x="563" y="519"/>
                  </a:cubicBezTo>
                  <a:cubicBezTo>
                    <a:pt x="563" y="519"/>
                    <a:pt x="563" y="519"/>
                    <a:pt x="563" y="519"/>
                  </a:cubicBezTo>
                  <a:cubicBezTo>
                    <a:pt x="563" y="520"/>
                    <a:pt x="563" y="520"/>
                    <a:pt x="563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19"/>
                    <a:pt x="564" y="519"/>
                    <a:pt x="564" y="519"/>
                  </a:cubicBezTo>
                  <a:cubicBezTo>
                    <a:pt x="564" y="519"/>
                    <a:pt x="564" y="519"/>
                    <a:pt x="564" y="519"/>
                  </a:cubicBezTo>
                  <a:cubicBezTo>
                    <a:pt x="565" y="519"/>
                    <a:pt x="565" y="519"/>
                    <a:pt x="565" y="519"/>
                  </a:cubicBezTo>
                  <a:cubicBezTo>
                    <a:pt x="565" y="519"/>
                    <a:pt x="565" y="519"/>
                    <a:pt x="565" y="519"/>
                  </a:cubicBezTo>
                  <a:cubicBezTo>
                    <a:pt x="565" y="519"/>
                    <a:pt x="565" y="519"/>
                    <a:pt x="565" y="519"/>
                  </a:cubicBezTo>
                  <a:cubicBezTo>
                    <a:pt x="565" y="520"/>
                    <a:pt x="565" y="520"/>
                    <a:pt x="565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20"/>
                    <a:pt x="564" y="520"/>
                    <a:pt x="564" y="520"/>
                  </a:cubicBezTo>
                  <a:cubicBezTo>
                    <a:pt x="564" y="521"/>
                    <a:pt x="564" y="521"/>
                    <a:pt x="564" y="521"/>
                  </a:cubicBezTo>
                  <a:cubicBezTo>
                    <a:pt x="564" y="521"/>
                    <a:pt x="564" y="521"/>
                    <a:pt x="564" y="521"/>
                  </a:cubicBezTo>
                  <a:cubicBezTo>
                    <a:pt x="564" y="521"/>
                    <a:pt x="564" y="521"/>
                    <a:pt x="564" y="521"/>
                  </a:cubicBezTo>
                  <a:cubicBezTo>
                    <a:pt x="565" y="521"/>
                    <a:pt x="565" y="521"/>
                    <a:pt x="565" y="521"/>
                  </a:cubicBezTo>
                  <a:cubicBezTo>
                    <a:pt x="565" y="521"/>
                    <a:pt x="565" y="521"/>
                    <a:pt x="565" y="521"/>
                  </a:cubicBezTo>
                  <a:cubicBezTo>
                    <a:pt x="565" y="521"/>
                    <a:pt x="565" y="521"/>
                    <a:pt x="565" y="521"/>
                  </a:cubicBezTo>
                  <a:cubicBezTo>
                    <a:pt x="565" y="521"/>
                    <a:pt x="565" y="521"/>
                    <a:pt x="565" y="521"/>
                  </a:cubicBezTo>
                  <a:cubicBezTo>
                    <a:pt x="565" y="521"/>
                    <a:pt x="565" y="521"/>
                    <a:pt x="565" y="521"/>
                  </a:cubicBezTo>
                  <a:cubicBezTo>
                    <a:pt x="566" y="520"/>
                    <a:pt x="566" y="520"/>
                    <a:pt x="566" y="520"/>
                  </a:cubicBezTo>
                  <a:cubicBezTo>
                    <a:pt x="566" y="520"/>
                    <a:pt x="566" y="520"/>
                    <a:pt x="566" y="520"/>
                  </a:cubicBezTo>
                  <a:cubicBezTo>
                    <a:pt x="566" y="520"/>
                    <a:pt x="566" y="520"/>
                    <a:pt x="566" y="520"/>
                  </a:cubicBezTo>
                  <a:cubicBezTo>
                    <a:pt x="566" y="520"/>
                    <a:pt x="566" y="520"/>
                    <a:pt x="566" y="520"/>
                  </a:cubicBezTo>
                  <a:cubicBezTo>
                    <a:pt x="566" y="520"/>
                    <a:pt x="566" y="520"/>
                    <a:pt x="566" y="520"/>
                  </a:cubicBezTo>
                  <a:cubicBezTo>
                    <a:pt x="566" y="520"/>
                    <a:pt x="566" y="520"/>
                    <a:pt x="566" y="520"/>
                  </a:cubicBezTo>
                  <a:cubicBezTo>
                    <a:pt x="566" y="521"/>
                    <a:pt x="566" y="521"/>
                    <a:pt x="566" y="521"/>
                  </a:cubicBezTo>
                  <a:cubicBezTo>
                    <a:pt x="566" y="521"/>
                    <a:pt x="566" y="521"/>
                    <a:pt x="566" y="521"/>
                  </a:cubicBezTo>
                  <a:cubicBezTo>
                    <a:pt x="566" y="521"/>
                    <a:pt x="566" y="521"/>
                    <a:pt x="566" y="521"/>
                  </a:cubicBezTo>
                  <a:cubicBezTo>
                    <a:pt x="566" y="521"/>
                    <a:pt x="566" y="521"/>
                    <a:pt x="566" y="521"/>
                  </a:cubicBezTo>
                  <a:cubicBezTo>
                    <a:pt x="566" y="521"/>
                    <a:pt x="566" y="521"/>
                    <a:pt x="566" y="521"/>
                  </a:cubicBezTo>
                  <a:cubicBezTo>
                    <a:pt x="566" y="522"/>
                    <a:pt x="566" y="522"/>
                    <a:pt x="566" y="522"/>
                  </a:cubicBezTo>
                  <a:cubicBezTo>
                    <a:pt x="566" y="522"/>
                    <a:pt x="566" y="522"/>
                    <a:pt x="566" y="522"/>
                  </a:cubicBezTo>
                  <a:cubicBezTo>
                    <a:pt x="567" y="522"/>
                    <a:pt x="567" y="522"/>
                    <a:pt x="567" y="522"/>
                  </a:cubicBezTo>
                  <a:cubicBezTo>
                    <a:pt x="568" y="522"/>
                    <a:pt x="568" y="522"/>
                    <a:pt x="568" y="522"/>
                  </a:cubicBezTo>
                  <a:cubicBezTo>
                    <a:pt x="568" y="522"/>
                    <a:pt x="568" y="522"/>
                    <a:pt x="568" y="522"/>
                  </a:cubicBezTo>
                  <a:cubicBezTo>
                    <a:pt x="568" y="521"/>
                    <a:pt x="568" y="521"/>
                    <a:pt x="568" y="521"/>
                  </a:cubicBezTo>
                  <a:cubicBezTo>
                    <a:pt x="567" y="521"/>
                    <a:pt x="567" y="521"/>
                    <a:pt x="567" y="521"/>
                  </a:cubicBezTo>
                  <a:cubicBezTo>
                    <a:pt x="567" y="521"/>
                    <a:pt x="567" y="521"/>
                    <a:pt x="567" y="521"/>
                  </a:cubicBezTo>
                  <a:cubicBezTo>
                    <a:pt x="567" y="521"/>
                    <a:pt x="567" y="521"/>
                    <a:pt x="567" y="521"/>
                  </a:cubicBezTo>
                  <a:cubicBezTo>
                    <a:pt x="567" y="521"/>
                    <a:pt x="567" y="521"/>
                    <a:pt x="567" y="521"/>
                  </a:cubicBezTo>
                  <a:cubicBezTo>
                    <a:pt x="567" y="520"/>
                    <a:pt x="567" y="520"/>
                    <a:pt x="567" y="520"/>
                  </a:cubicBezTo>
                  <a:cubicBezTo>
                    <a:pt x="567" y="520"/>
                    <a:pt x="567" y="520"/>
                    <a:pt x="567" y="520"/>
                  </a:cubicBezTo>
                  <a:cubicBezTo>
                    <a:pt x="567" y="520"/>
                    <a:pt x="567" y="520"/>
                    <a:pt x="567" y="520"/>
                  </a:cubicBezTo>
                  <a:cubicBezTo>
                    <a:pt x="567" y="520"/>
                    <a:pt x="567" y="520"/>
                    <a:pt x="567" y="520"/>
                  </a:cubicBezTo>
                  <a:cubicBezTo>
                    <a:pt x="567" y="519"/>
                    <a:pt x="567" y="519"/>
                    <a:pt x="567" y="519"/>
                  </a:cubicBezTo>
                  <a:cubicBezTo>
                    <a:pt x="568" y="519"/>
                    <a:pt x="568" y="519"/>
                    <a:pt x="568" y="519"/>
                  </a:cubicBezTo>
                  <a:cubicBezTo>
                    <a:pt x="567" y="519"/>
                    <a:pt x="567" y="519"/>
                    <a:pt x="567" y="519"/>
                  </a:cubicBezTo>
                  <a:cubicBezTo>
                    <a:pt x="567" y="518"/>
                    <a:pt x="567" y="518"/>
                    <a:pt x="567" y="518"/>
                  </a:cubicBezTo>
                  <a:cubicBezTo>
                    <a:pt x="567" y="518"/>
                    <a:pt x="567" y="518"/>
                    <a:pt x="567" y="518"/>
                  </a:cubicBezTo>
                  <a:cubicBezTo>
                    <a:pt x="568" y="518"/>
                    <a:pt x="568" y="518"/>
                    <a:pt x="568" y="518"/>
                  </a:cubicBezTo>
                  <a:cubicBezTo>
                    <a:pt x="568" y="518"/>
                    <a:pt x="568" y="518"/>
                    <a:pt x="568" y="518"/>
                  </a:cubicBezTo>
                  <a:cubicBezTo>
                    <a:pt x="568" y="518"/>
                    <a:pt x="568" y="518"/>
                    <a:pt x="568" y="518"/>
                  </a:cubicBezTo>
                  <a:cubicBezTo>
                    <a:pt x="568" y="518"/>
                    <a:pt x="568" y="518"/>
                    <a:pt x="568" y="518"/>
                  </a:cubicBezTo>
                  <a:cubicBezTo>
                    <a:pt x="567" y="518"/>
                    <a:pt x="567" y="518"/>
                    <a:pt x="567" y="518"/>
                  </a:cubicBezTo>
                  <a:cubicBezTo>
                    <a:pt x="567" y="518"/>
                    <a:pt x="567" y="518"/>
                    <a:pt x="567" y="518"/>
                  </a:cubicBezTo>
                  <a:cubicBezTo>
                    <a:pt x="568" y="518"/>
                    <a:pt x="568" y="518"/>
                    <a:pt x="568" y="518"/>
                  </a:cubicBezTo>
                  <a:cubicBezTo>
                    <a:pt x="568" y="518"/>
                    <a:pt x="568" y="518"/>
                    <a:pt x="568" y="518"/>
                  </a:cubicBezTo>
                  <a:cubicBezTo>
                    <a:pt x="568" y="517"/>
                    <a:pt x="568" y="517"/>
                    <a:pt x="568" y="517"/>
                  </a:cubicBezTo>
                  <a:cubicBezTo>
                    <a:pt x="568" y="517"/>
                    <a:pt x="568" y="517"/>
                    <a:pt x="568" y="517"/>
                  </a:cubicBezTo>
                  <a:cubicBezTo>
                    <a:pt x="568" y="517"/>
                    <a:pt x="568" y="517"/>
                    <a:pt x="568" y="517"/>
                  </a:cubicBezTo>
                  <a:cubicBezTo>
                    <a:pt x="567" y="517"/>
                    <a:pt x="567" y="517"/>
                    <a:pt x="567" y="517"/>
                  </a:cubicBezTo>
                  <a:cubicBezTo>
                    <a:pt x="567" y="517"/>
                    <a:pt x="567" y="517"/>
                    <a:pt x="567" y="517"/>
                  </a:cubicBezTo>
                  <a:cubicBezTo>
                    <a:pt x="567" y="517"/>
                    <a:pt x="567" y="517"/>
                    <a:pt x="567" y="517"/>
                  </a:cubicBezTo>
                  <a:cubicBezTo>
                    <a:pt x="567" y="517"/>
                    <a:pt x="567" y="517"/>
                    <a:pt x="567" y="517"/>
                  </a:cubicBezTo>
                  <a:cubicBezTo>
                    <a:pt x="567" y="517"/>
                    <a:pt x="567" y="517"/>
                    <a:pt x="567" y="517"/>
                  </a:cubicBezTo>
                  <a:cubicBezTo>
                    <a:pt x="567" y="516"/>
                    <a:pt x="567" y="516"/>
                    <a:pt x="567" y="516"/>
                  </a:cubicBezTo>
                  <a:cubicBezTo>
                    <a:pt x="567" y="516"/>
                    <a:pt x="567" y="516"/>
                    <a:pt x="567" y="516"/>
                  </a:cubicBezTo>
                  <a:cubicBezTo>
                    <a:pt x="568" y="516"/>
                    <a:pt x="568" y="516"/>
                    <a:pt x="568" y="516"/>
                  </a:cubicBezTo>
                  <a:cubicBezTo>
                    <a:pt x="568" y="516"/>
                    <a:pt x="568" y="516"/>
                    <a:pt x="568" y="516"/>
                  </a:cubicBezTo>
                  <a:cubicBezTo>
                    <a:pt x="567" y="515"/>
                    <a:pt x="567" y="515"/>
                    <a:pt x="567" y="515"/>
                  </a:cubicBezTo>
                  <a:cubicBezTo>
                    <a:pt x="566" y="516"/>
                    <a:pt x="566" y="516"/>
                    <a:pt x="566" y="516"/>
                  </a:cubicBezTo>
                  <a:cubicBezTo>
                    <a:pt x="566" y="516"/>
                    <a:pt x="566" y="516"/>
                    <a:pt x="566" y="516"/>
                  </a:cubicBezTo>
                  <a:cubicBezTo>
                    <a:pt x="566" y="516"/>
                    <a:pt x="566" y="516"/>
                    <a:pt x="566" y="516"/>
                  </a:cubicBezTo>
                  <a:cubicBezTo>
                    <a:pt x="566" y="515"/>
                    <a:pt x="566" y="515"/>
                    <a:pt x="566" y="515"/>
                  </a:cubicBezTo>
                  <a:cubicBezTo>
                    <a:pt x="566" y="515"/>
                    <a:pt x="566" y="515"/>
                    <a:pt x="566" y="515"/>
                  </a:cubicBezTo>
                  <a:cubicBezTo>
                    <a:pt x="566" y="515"/>
                    <a:pt x="566" y="515"/>
                    <a:pt x="566" y="515"/>
                  </a:cubicBezTo>
                  <a:cubicBezTo>
                    <a:pt x="565" y="515"/>
                    <a:pt x="565" y="515"/>
                    <a:pt x="565" y="515"/>
                  </a:cubicBezTo>
                  <a:cubicBezTo>
                    <a:pt x="566" y="515"/>
                    <a:pt x="566" y="515"/>
                    <a:pt x="566" y="515"/>
                  </a:cubicBezTo>
                  <a:cubicBezTo>
                    <a:pt x="566" y="514"/>
                    <a:pt x="566" y="514"/>
                    <a:pt x="566" y="514"/>
                  </a:cubicBezTo>
                  <a:cubicBezTo>
                    <a:pt x="567" y="514"/>
                    <a:pt x="567" y="514"/>
                    <a:pt x="567" y="514"/>
                  </a:cubicBezTo>
                  <a:cubicBezTo>
                    <a:pt x="567" y="514"/>
                    <a:pt x="567" y="514"/>
                    <a:pt x="567" y="514"/>
                  </a:cubicBezTo>
                  <a:cubicBezTo>
                    <a:pt x="567" y="514"/>
                    <a:pt x="567" y="514"/>
                    <a:pt x="567" y="514"/>
                  </a:cubicBezTo>
                  <a:cubicBezTo>
                    <a:pt x="567" y="514"/>
                    <a:pt x="567" y="514"/>
                    <a:pt x="567" y="514"/>
                  </a:cubicBezTo>
                  <a:cubicBezTo>
                    <a:pt x="567" y="514"/>
                    <a:pt x="567" y="514"/>
                    <a:pt x="567" y="514"/>
                  </a:cubicBezTo>
                  <a:cubicBezTo>
                    <a:pt x="567" y="514"/>
                    <a:pt x="567" y="514"/>
                    <a:pt x="567" y="514"/>
                  </a:cubicBezTo>
                  <a:cubicBezTo>
                    <a:pt x="567" y="514"/>
                    <a:pt x="567" y="514"/>
                    <a:pt x="567" y="514"/>
                  </a:cubicBezTo>
                  <a:cubicBezTo>
                    <a:pt x="567" y="514"/>
                    <a:pt x="567" y="514"/>
                    <a:pt x="567" y="514"/>
                  </a:cubicBezTo>
                  <a:cubicBezTo>
                    <a:pt x="567" y="514"/>
                    <a:pt x="567" y="514"/>
                    <a:pt x="567" y="514"/>
                  </a:cubicBezTo>
                  <a:cubicBezTo>
                    <a:pt x="566" y="514"/>
                    <a:pt x="566" y="514"/>
                    <a:pt x="566" y="514"/>
                  </a:cubicBezTo>
                  <a:cubicBezTo>
                    <a:pt x="566" y="514"/>
                    <a:pt x="566" y="514"/>
                    <a:pt x="566" y="514"/>
                  </a:cubicBezTo>
                  <a:cubicBezTo>
                    <a:pt x="566" y="513"/>
                    <a:pt x="566" y="513"/>
                    <a:pt x="566" y="513"/>
                  </a:cubicBezTo>
                  <a:cubicBezTo>
                    <a:pt x="566" y="513"/>
                    <a:pt x="566" y="513"/>
                    <a:pt x="566" y="513"/>
                  </a:cubicBezTo>
                  <a:cubicBezTo>
                    <a:pt x="567" y="513"/>
                    <a:pt x="567" y="513"/>
                    <a:pt x="567" y="513"/>
                  </a:cubicBezTo>
                  <a:cubicBezTo>
                    <a:pt x="567" y="513"/>
                    <a:pt x="567" y="513"/>
                    <a:pt x="567" y="513"/>
                  </a:cubicBezTo>
                  <a:cubicBezTo>
                    <a:pt x="567" y="513"/>
                    <a:pt x="567" y="513"/>
                    <a:pt x="567" y="513"/>
                  </a:cubicBezTo>
                  <a:cubicBezTo>
                    <a:pt x="566" y="513"/>
                    <a:pt x="566" y="513"/>
                    <a:pt x="566" y="513"/>
                  </a:cubicBezTo>
                  <a:cubicBezTo>
                    <a:pt x="566" y="513"/>
                    <a:pt x="566" y="513"/>
                    <a:pt x="566" y="513"/>
                  </a:cubicBezTo>
                  <a:cubicBezTo>
                    <a:pt x="566" y="513"/>
                    <a:pt x="566" y="513"/>
                    <a:pt x="566" y="513"/>
                  </a:cubicBezTo>
                  <a:cubicBezTo>
                    <a:pt x="566" y="513"/>
                    <a:pt x="566" y="513"/>
                    <a:pt x="566" y="513"/>
                  </a:cubicBezTo>
                  <a:cubicBezTo>
                    <a:pt x="566" y="513"/>
                    <a:pt x="566" y="513"/>
                    <a:pt x="566" y="513"/>
                  </a:cubicBezTo>
                  <a:cubicBezTo>
                    <a:pt x="566" y="513"/>
                    <a:pt x="566" y="513"/>
                    <a:pt x="566" y="513"/>
                  </a:cubicBezTo>
                  <a:cubicBezTo>
                    <a:pt x="565" y="513"/>
                    <a:pt x="565" y="513"/>
                    <a:pt x="565" y="513"/>
                  </a:cubicBezTo>
                  <a:cubicBezTo>
                    <a:pt x="565" y="513"/>
                    <a:pt x="565" y="513"/>
                    <a:pt x="565" y="513"/>
                  </a:cubicBezTo>
                  <a:cubicBezTo>
                    <a:pt x="565" y="512"/>
                    <a:pt x="565" y="512"/>
                    <a:pt x="565" y="512"/>
                  </a:cubicBezTo>
                  <a:cubicBezTo>
                    <a:pt x="566" y="512"/>
                    <a:pt x="566" y="512"/>
                    <a:pt x="566" y="512"/>
                  </a:cubicBezTo>
                  <a:cubicBezTo>
                    <a:pt x="566" y="512"/>
                    <a:pt x="566" y="512"/>
                    <a:pt x="566" y="512"/>
                  </a:cubicBezTo>
                  <a:cubicBezTo>
                    <a:pt x="566" y="512"/>
                    <a:pt x="566" y="512"/>
                    <a:pt x="566" y="512"/>
                  </a:cubicBezTo>
                  <a:cubicBezTo>
                    <a:pt x="566" y="512"/>
                    <a:pt x="566" y="512"/>
                    <a:pt x="566" y="512"/>
                  </a:cubicBezTo>
                  <a:cubicBezTo>
                    <a:pt x="566" y="512"/>
                    <a:pt x="566" y="512"/>
                    <a:pt x="566" y="512"/>
                  </a:cubicBezTo>
                  <a:cubicBezTo>
                    <a:pt x="566" y="512"/>
                    <a:pt x="566" y="512"/>
                    <a:pt x="566" y="512"/>
                  </a:cubicBezTo>
                  <a:cubicBezTo>
                    <a:pt x="566" y="512"/>
                    <a:pt x="566" y="512"/>
                    <a:pt x="566" y="512"/>
                  </a:cubicBezTo>
                  <a:cubicBezTo>
                    <a:pt x="566" y="511"/>
                    <a:pt x="566" y="511"/>
                    <a:pt x="566" y="511"/>
                  </a:cubicBezTo>
                  <a:cubicBezTo>
                    <a:pt x="565" y="511"/>
                    <a:pt x="565" y="511"/>
                    <a:pt x="565" y="511"/>
                  </a:cubicBezTo>
                  <a:cubicBezTo>
                    <a:pt x="565" y="511"/>
                    <a:pt x="565" y="511"/>
                    <a:pt x="565" y="511"/>
                  </a:cubicBezTo>
                  <a:cubicBezTo>
                    <a:pt x="565" y="511"/>
                    <a:pt x="565" y="511"/>
                    <a:pt x="565" y="511"/>
                  </a:cubicBezTo>
                  <a:cubicBezTo>
                    <a:pt x="564" y="511"/>
                    <a:pt x="564" y="511"/>
                    <a:pt x="564" y="511"/>
                  </a:cubicBezTo>
                  <a:cubicBezTo>
                    <a:pt x="564" y="511"/>
                    <a:pt x="564" y="511"/>
                    <a:pt x="564" y="511"/>
                  </a:cubicBezTo>
                  <a:cubicBezTo>
                    <a:pt x="564" y="511"/>
                    <a:pt x="564" y="511"/>
                    <a:pt x="564" y="511"/>
                  </a:cubicBezTo>
                  <a:cubicBezTo>
                    <a:pt x="565" y="511"/>
                    <a:pt x="565" y="511"/>
                    <a:pt x="565" y="511"/>
                  </a:cubicBezTo>
                  <a:cubicBezTo>
                    <a:pt x="564" y="510"/>
                    <a:pt x="564" y="510"/>
                    <a:pt x="564" y="510"/>
                  </a:cubicBezTo>
                  <a:cubicBezTo>
                    <a:pt x="564" y="511"/>
                    <a:pt x="564" y="511"/>
                    <a:pt x="564" y="511"/>
                  </a:cubicBezTo>
                  <a:cubicBezTo>
                    <a:pt x="564" y="510"/>
                    <a:pt x="564" y="510"/>
                    <a:pt x="564" y="510"/>
                  </a:cubicBezTo>
                  <a:cubicBezTo>
                    <a:pt x="565" y="510"/>
                    <a:pt x="565" y="510"/>
                    <a:pt x="565" y="510"/>
                  </a:cubicBezTo>
                  <a:cubicBezTo>
                    <a:pt x="565" y="510"/>
                    <a:pt x="565" y="510"/>
                    <a:pt x="565" y="510"/>
                  </a:cubicBezTo>
                  <a:cubicBezTo>
                    <a:pt x="564" y="510"/>
                    <a:pt x="564" y="510"/>
                    <a:pt x="564" y="510"/>
                  </a:cubicBezTo>
                  <a:cubicBezTo>
                    <a:pt x="562" y="509"/>
                    <a:pt x="562" y="509"/>
                    <a:pt x="562" y="509"/>
                  </a:cubicBezTo>
                  <a:cubicBezTo>
                    <a:pt x="562" y="509"/>
                    <a:pt x="562" y="509"/>
                    <a:pt x="562" y="509"/>
                  </a:cubicBezTo>
                  <a:cubicBezTo>
                    <a:pt x="563" y="509"/>
                    <a:pt x="563" y="509"/>
                    <a:pt x="563" y="509"/>
                  </a:cubicBezTo>
                  <a:cubicBezTo>
                    <a:pt x="564" y="509"/>
                    <a:pt x="564" y="509"/>
                    <a:pt x="564" y="509"/>
                  </a:cubicBezTo>
                  <a:cubicBezTo>
                    <a:pt x="565" y="509"/>
                    <a:pt x="565" y="509"/>
                    <a:pt x="565" y="509"/>
                  </a:cubicBezTo>
                  <a:cubicBezTo>
                    <a:pt x="565" y="509"/>
                    <a:pt x="565" y="509"/>
                    <a:pt x="565" y="509"/>
                  </a:cubicBezTo>
                  <a:cubicBezTo>
                    <a:pt x="565" y="509"/>
                    <a:pt x="565" y="509"/>
                    <a:pt x="565" y="509"/>
                  </a:cubicBezTo>
                  <a:cubicBezTo>
                    <a:pt x="565" y="509"/>
                    <a:pt x="565" y="509"/>
                    <a:pt x="565" y="509"/>
                  </a:cubicBezTo>
                  <a:cubicBezTo>
                    <a:pt x="566" y="509"/>
                    <a:pt x="566" y="509"/>
                    <a:pt x="566" y="509"/>
                  </a:cubicBezTo>
                  <a:cubicBezTo>
                    <a:pt x="566" y="509"/>
                    <a:pt x="566" y="509"/>
                    <a:pt x="566" y="509"/>
                  </a:cubicBezTo>
                  <a:cubicBezTo>
                    <a:pt x="566" y="509"/>
                    <a:pt x="566" y="509"/>
                    <a:pt x="566" y="509"/>
                  </a:cubicBezTo>
                  <a:cubicBezTo>
                    <a:pt x="564" y="508"/>
                    <a:pt x="564" y="508"/>
                    <a:pt x="564" y="508"/>
                  </a:cubicBezTo>
                  <a:cubicBezTo>
                    <a:pt x="564" y="508"/>
                    <a:pt x="564" y="508"/>
                    <a:pt x="564" y="508"/>
                  </a:cubicBezTo>
                  <a:cubicBezTo>
                    <a:pt x="563" y="508"/>
                    <a:pt x="563" y="508"/>
                    <a:pt x="563" y="508"/>
                  </a:cubicBezTo>
                  <a:cubicBezTo>
                    <a:pt x="563" y="508"/>
                    <a:pt x="563" y="508"/>
                    <a:pt x="563" y="508"/>
                  </a:cubicBezTo>
                  <a:cubicBezTo>
                    <a:pt x="563" y="508"/>
                    <a:pt x="563" y="508"/>
                    <a:pt x="563" y="508"/>
                  </a:cubicBezTo>
                  <a:cubicBezTo>
                    <a:pt x="563" y="508"/>
                    <a:pt x="563" y="508"/>
                    <a:pt x="563" y="508"/>
                  </a:cubicBezTo>
                  <a:cubicBezTo>
                    <a:pt x="563" y="507"/>
                    <a:pt x="563" y="507"/>
                    <a:pt x="563" y="507"/>
                  </a:cubicBezTo>
                  <a:cubicBezTo>
                    <a:pt x="562" y="507"/>
                    <a:pt x="562" y="507"/>
                    <a:pt x="562" y="507"/>
                  </a:cubicBezTo>
                  <a:cubicBezTo>
                    <a:pt x="562" y="507"/>
                    <a:pt x="562" y="507"/>
                    <a:pt x="562" y="507"/>
                  </a:cubicBezTo>
                  <a:cubicBezTo>
                    <a:pt x="562" y="507"/>
                    <a:pt x="562" y="507"/>
                    <a:pt x="562" y="507"/>
                  </a:cubicBezTo>
                  <a:cubicBezTo>
                    <a:pt x="562" y="507"/>
                    <a:pt x="562" y="507"/>
                    <a:pt x="562" y="507"/>
                  </a:cubicBezTo>
                  <a:cubicBezTo>
                    <a:pt x="562" y="507"/>
                    <a:pt x="562" y="507"/>
                    <a:pt x="562" y="507"/>
                  </a:cubicBezTo>
                  <a:cubicBezTo>
                    <a:pt x="562" y="507"/>
                    <a:pt x="562" y="507"/>
                    <a:pt x="562" y="507"/>
                  </a:cubicBezTo>
                  <a:cubicBezTo>
                    <a:pt x="562" y="506"/>
                    <a:pt x="562" y="506"/>
                    <a:pt x="562" y="506"/>
                  </a:cubicBezTo>
                  <a:cubicBezTo>
                    <a:pt x="562" y="506"/>
                    <a:pt x="562" y="506"/>
                    <a:pt x="562" y="506"/>
                  </a:cubicBezTo>
                  <a:cubicBezTo>
                    <a:pt x="562" y="506"/>
                    <a:pt x="562" y="506"/>
                    <a:pt x="562" y="506"/>
                  </a:cubicBezTo>
                  <a:cubicBezTo>
                    <a:pt x="562" y="506"/>
                    <a:pt x="562" y="506"/>
                    <a:pt x="562" y="506"/>
                  </a:cubicBezTo>
                  <a:cubicBezTo>
                    <a:pt x="561" y="506"/>
                    <a:pt x="561" y="506"/>
                    <a:pt x="561" y="506"/>
                  </a:cubicBezTo>
                  <a:cubicBezTo>
                    <a:pt x="561" y="506"/>
                    <a:pt x="561" y="506"/>
                    <a:pt x="561" y="506"/>
                  </a:cubicBezTo>
                  <a:cubicBezTo>
                    <a:pt x="562" y="506"/>
                    <a:pt x="562" y="506"/>
                    <a:pt x="562" y="506"/>
                  </a:cubicBezTo>
                  <a:cubicBezTo>
                    <a:pt x="562" y="506"/>
                    <a:pt x="562" y="506"/>
                    <a:pt x="562" y="506"/>
                  </a:cubicBezTo>
                  <a:cubicBezTo>
                    <a:pt x="562" y="506"/>
                    <a:pt x="562" y="506"/>
                    <a:pt x="562" y="506"/>
                  </a:cubicBezTo>
                  <a:cubicBezTo>
                    <a:pt x="563" y="507"/>
                    <a:pt x="563" y="507"/>
                    <a:pt x="563" y="507"/>
                  </a:cubicBezTo>
                  <a:cubicBezTo>
                    <a:pt x="563" y="507"/>
                    <a:pt x="563" y="507"/>
                    <a:pt x="563" y="507"/>
                  </a:cubicBezTo>
                  <a:cubicBezTo>
                    <a:pt x="563" y="507"/>
                    <a:pt x="563" y="507"/>
                    <a:pt x="563" y="507"/>
                  </a:cubicBezTo>
                  <a:cubicBezTo>
                    <a:pt x="564" y="506"/>
                    <a:pt x="564" y="506"/>
                    <a:pt x="564" y="506"/>
                  </a:cubicBezTo>
                  <a:cubicBezTo>
                    <a:pt x="564" y="506"/>
                    <a:pt x="564" y="506"/>
                    <a:pt x="564" y="506"/>
                  </a:cubicBezTo>
                  <a:cubicBezTo>
                    <a:pt x="564" y="505"/>
                    <a:pt x="564" y="505"/>
                    <a:pt x="564" y="505"/>
                  </a:cubicBezTo>
                  <a:cubicBezTo>
                    <a:pt x="564" y="505"/>
                    <a:pt x="564" y="505"/>
                    <a:pt x="564" y="505"/>
                  </a:cubicBezTo>
                  <a:cubicBezTo>
                    <a:pt x="564" y="505"/>
                    <a:pt x="564" y="505"/>
                    <a:pt x="564" y="505"/>
                  </a:cubicBezTo>
                  <a:cubicBezTo>
                    <a:pt x="564" y="505"/>
                    <a:pt x="564" y="505"/>
                    <a:pt x="564" y="505"/>
                  </a:cubicBezTo>
                  <a:cubicBezTo>
                    <a:pt x="564" y="505"/>
                    <a:pt x="564" y="505"/>
                    <a:pt x="564" y="505"/>
                  </a:cubicBezTo>
                  <a:cubicBezTo>
                    <a:pt x="564" y="505"/>
                    <a:pt x="564" y="505"/>
                    <a:pt x="564" y="505"/>
                  </a:cubicBezTo>
                  <a:cubicBezTo>
                    <a:pt x="564" y="505"/>
                    <a:pt x="564" y="505"/>
                    <a:pt x="564" y="505"/>
                  </a:cubicBezTo>
                  <a:cubicBezTo>
                    <a:pt x="564" y="504"/>
                    <a:pt x="564" y="504"/>
                    <a:pt x="564" y="504"/>
                  </a:cubicBezTo>
                  <a:cubicBezTo>
                    <a:pt x="563" y="504"/>
                    <a:pt x="563" y="504"/>
                    <a:pt x="563" y="504"/>
                  </a:cubicBezTo>
                  <a:cubicBezTo>
                    <a:pt x="563" y="504"/>
                    <a:pt x="563" y="504"/>
                    <a:pt x="563" y="504"/>
                  </a:cubicBezTo>
                  <a:cubicBezTo>
                    <a:pt x="562" y="505"/>
                    <a:pt x="562" y="505"/>
                    <a:pt x="562" y="505"/>
                  </a:cubicBezTo>
                  <a:cubicBezTo>
                    <a:pt x="562" y="505"/>
                    <a:pt x="562" y="505"/>
                    <a:pt x="562" y="505"/>
                  </a:cubicBezTo>
                  <a:cubicBezTo>
                    <a:pt x="561" y="504"/>
                    <a:pt x="561" y="504"/>
                    <a:pt x="561" y="504"/>
                  </a:cubicBezTo>
                  <a:cubicBezTo>
                    <a:pt x="561" y="504"/>
                    <a:pt x="561" y="504"/>
                    <a:pt x="561" y="504"/>
                  </a:cubicBezTo>
                  <a:cubicBezTo>
                    <a:pt x="560" y="505"/>
                    <a:pt x="560" y="505"/>
                    <a:pt x="560" y="505"/>
                  </a:cubicBezTo>
                  <a:cubicBezTo>
                    <a:pt x="560" y="505"/>
                    <a:pt x="560" y="505"/>
                    <a:pt x="560" y="505"/>
                  </a:cubicBezTo>
                  <a:cubicBezTo>
                    <a:pt x="560" y="505"/>
                    <a:pt x="560" y="505"/>
                    <a:pt x="560" y="505"/>
                  </a:cubicBezTo>
                  <a:cubicBezTo>
                    <a:pt x="560" y="504"/>
                    <a:pt x="560" y="504"/>
                    <a:pt x="560" y="504"/>
                  </a:cubicBezTo>
                  <a:cubicBezTo>
                    <a:pt x="560" y="504"/>
                    <a:pt x="560" y="504"/>
                    <a:pt x="560" y="504"/>
                  </a:cubicBezTo>
                  <a:cubicBezTo>
                    <a:pt x="561" y="504"/>
                    <a:pt x="561" y="504"/>
                    <a:pt x="561" y="504"/>
                  </a:cubicBezTo>
                  <a:cubicBezTo>
                    <a:pt x="561" y="504"/>
                    <a:pt x="561" y="504"/>
                    <a:pt x="561" y="504"/>
                  </a:cubicBezTo>
                  <a:cubicBezTo>
                    <a:pt x="561" y="504"/>
                    <a:pt x="561" y="504"/>
                    <a:pt x="561" y="504"/>
                  </a:cubicBezTo>
                  <a:cubicBezTo>
                    <a:pt x="561" y="504"/>
                    <a:pt x="561" y="504"/>
                    <a:pt x="561" y="504"/>
                  </a:cubicBezTo>
                  <a:cubicBezTo>
                    <a:pt x="562" y="503"/>
                    <a:pt x="562" y="503"/>
                    <a:pt x="562" y="503"/>
                  </a:cubicBezTo>
                  <a:cubicBezTo>
                    <a:pt x="563" y="503"/>
                    <a:pt x="563" y="503"/>
                    <a:pt x="563" y="503"/>
                  </a:cubicBezTo>
                  <a:cubicBezTo>
                    <a:pt x="563" y="503"/>
                    <a:pt x="563" y="503"/>
                    <a:pt x="563" y="503"/>
                  </a:cubicBezTo>
                  <a:cubicBezTo>
                    <a:pt x="563" y="503"/>
                    <a:pt x="563" y="503"/>
                    <a:pt x="563" y="503"/>
                  </a:cubicBezTo>
                  <a:cubicBezTo>
                    <a:pt x="563" y="503"/>
                    <a:pt x="563" y="503"/>
                    <a:pt x="563" y="503"/>
                  </a:cubicBezTo>
                  <a:cubicBezTo>
                    <a:pt x="563" y="503"/>
                    <a:pt x="563" y="503"/>
                    <a:pt x="563" y="503"/>
                  </a:cubicBezTo>
                  <a:cubicBezTo>
                    <a:pt x="563" y="502"/>
                    <a:pt x="563" y="502"/>
                    <a:pt x="563" y="502"/>
                  </a:cubicBezTo>
                  <a:cubicBezTo>
                    <a:pt x="563" y="502"/>
                    <a:pt x="563" y="502"/>
                    <a:pt x="563" y="502"/>
                  </a:cubicBezTo>
                  <a:cubicBezTo>
                    <a:pt x="563" y="502"/>
                    <a:pt x="563" y="502"/>
                    <a:pt x="563" y="502"/>
                  </a:cubicBezTo>
                  <a:cubicBezTo>
                    <a:pt x="562" y="501"/>
                    <a:pt x="562" y="501"/>
                    <a:pt x="562" y="501"/>
                  </a:cubicBezTo>
                  <a:cubicBezTo>
                    <a:pt x="561" y="500"/>
                    <a:pt x="561" y="500"/>
                    <a:pt x="561" y="500"/>
                  </a:cubicBezTo>
                  <a:cubicBezTo>
                    <a:pt x="560" y="499"/>
                    <a:pt x="560" y="499"/>
                    <a:pt x="560" y="499"/>
                  </a:cubicBezTo>
                  <a:cubicBezTo>
                    <a:pt x="560" y="499"/>
                    <a:pt x="560" y="499"/>
                    <a:pt x="560" y="499"/>
                  </a:cubicBezTo>
                  <a:cubicBezTo>
                    <a:pt x="560" y="498"/>
                    <a:pt x="560" y="498"/>
                    <a:pt x="560" y="498"/>
                  </a:cubicBezTo>
                  <a:cubicBezTo>
                    <a:pt x="560" y="498"/>
                    <a:pt x="560" y="498"/>
                    <a:pt x="560" y="498"/>
                  </a:cubicBezTo>
                  <a:cubicBezTo>
                    <a:pt x="560" y="498"/>
                    <a:pt x="560" y="498"/>
                    <a:pt x="560" y="498"/>
                  </a:cubicBezTo>
                  <a:cubicBezTo>
                    <a:pt x="560" y="498"/>
                    <a:pt x="560" y="498"/>
                    <a:pt x="560" y="498"/>
                  </a:cubicBezTo>
                  <a:cubicBezTo>
                    <a:pt x="560" y="498"/>
                    <a:pt x="560" y="498"/>
                    <a:pt x="560" y="498"/>
                  </a:cubicBezTo>
                  <a:cubicBezTo>
                    <a:pt x="560" y="498"/>
                    <a:pt x="560" y="498"/>
                    <a:pt x="560" y="498"/>
                  </a:cubicBezTo>
                  <a:cubicBezTo>
                    <a:pt x="560" y="498"/>
                    <a:pt x="560" y="498"/>
                    <a:pt x="560" y="498"/>
                  </a:cubicBezTo>
                  <a:cubicBezTo>
                    <a:pt x="560" y="498"/>
                    <a:pt x="560" y="498"/>
                    <a:pt x="560" y="498"/>
                  </a:cubicBezTo>
                  <a:cubicBezTo>
                    <a:pt x="560" y="498"/>
                    <a:pt x="560" y="498"/>
                    <a:pt x="560" y="498"/>
                  </a:cubicBezTo>
                  <a:cubicBezTo>
                    <a:pt x="560" y="498"/>
                    <a:pt x="560" y="498"/>
                    <a:pt x="560" y="498"/>
                  </a:cubicBezTo>
                  <a:cubicBezTo>
                    <a:pt x="561" y="499"/>
                    <a:pt x="561" y="499"/>
                    <a:pt x="561" y="499"/>
                  </a:cubicBezTo>
                  <a:cubicBezTo>
                    <a:pt x="561" y="500"/>
                    <a:pt x="561" y="500"/>
                    <a:pt x="561" y="500"/>
                  </a:cubicBezTo>
                  <a:cubicBezTo>
                    <a:pt x="562" y="501"/>
                    <a:pt x="562" y="501"/>
                    <a:pt x="562" y="501"/>
                  </a:cubicBezTo>
                  <a:cubicBezTo>
                    <a:pt x="563" y="501"/>
                    <a:pt x="563" y="501"/>
                    <a:pt x="563" y="501"/>
                  </a:cubicBezTo>
                  <a:cubicBezTo>
                    <a:pt x="563" y="502"/>
                    <a:pt x="563" y="502"/>
                    <a:pt x="563" y="502"/>
                  </a:cubicBezTo>
                  <a:cubicBezTo>
                    <a:pt x="563" y="502"/>
                    <a:pt x="563" y="502"/>
                    <a:pt x="563" y="502"/>
                  </a:cubicBezTo>
                  <a:cubicBezTo>
                    <a:pt x="564" y="503"/>
                    <a:pt x="564" y="503"/>
                    <a:pt x="564" y="503"/>
                  </a:cubicBezTo>
                  <a:cubicBezTo>
                    <a:pt x="564" y="503"/>
                    <a:pt x="564" y="503"/>
                    <a:pt x="564" y="503"/>
                  </a:cubicBezTo>
                  <a:cubicBezTo>
                    <a:pt x="565" y="503"/>
                    <a:pt x="565" y="503"/>
                    <a:pt x="565" y="503"/>
                  </a:cubicBezTo>
                  <a:cubicBezTo>
                    <a:pt x="565" y="504"/>
                    <a:pt x="565" y="504"/>
                    <a:pt x="565" y="504"/>
                  </a:cubicBezTo>
                  <a:cubicBezTo>
                    <a:pt x="565" y="504"/>
                    <a:pt x="565" y="504"/>
                    <a:pt x="565" y="504"/>
                  </a:cubicBezTo>
                  <a:cubicBezTo>
                    <a:pt x="565" y="503"/>
                    <a:pt x="565" y="503"/>
                    <a:pt x="565" y="503"/>
                  </a:cubicBezTo>
                  <a:cubicBezTo>
                    <a:pt x="565" y="503"/>
                    <a:pt x="565" y="503"/>
                    <a:pt x="565" y="503"/>
                  </a:cubicBezTo>
                  <a:cubicBezTo>
                    <a:pt x="567" y="503"/>
                    <a:pt x="567" y="503"/>
                    <a:pt x="567" y="503"/>
                  </a:cubicBezTo>
                  <a:cubicBezTo>
                    <a:pt x="567" y="503"/>
                    <a:pt x="567" y="503"/>
                    <a:pt x="567" y="503"/>
                  </a:cubicBezTo>
                  <a:cubicBezTo>
                    <a:pt x="567" y="503"/>
                    <a:pt x="567" y="503"/>
                    <a:pt x="567" y="503"/>
                  </a:cubicBezTo>
                  <a:cubicBezTo>
                    <a:pt x="567" y="504"/>
                    <a:pt x="567" y="504"/>
                    <a:pt x="567" y="504"/>
                  </a:cubicBezTo>
                  <a:cubicBezTo>
                    <a:pt x="567" y="504"/>
                    <a:pt x="567" y="504"/>
                    <a:pt x="567" y="504"/>
                  </a:cubicBezTo>
                  <a:cubicBezTo>
                    <a:pt x="567" y="504"/>
                    <a:pt x="567" y="504"/>
                    <a:pt x="567" y="504"/>
                  </a:cubicBezTo>
                  <a:cubicBezTo>
                    <a:pt x="568" y="504"/>
                    <a:pt x="568" y="504"/>
                    <a:pt x="568" y="504"/>
                  </a:cubicBezTo>
                  <a:cubicBezTo>
                    <a:pt x="568" y="503"/>
                    <a:pt x="568" y="503"/>
                    <a:pt x="568" y="503"/>
                  </a:cubicBezTo>
                  <a:cubicBezTo>
                    <a:pt x="568" y="503"/>
                    <a:pt x="568" y="503"/>
                    <a:pt x="568" y="503"/>
                  </a:cubicBezTo>
                  <a:cubicBezTo>
                    <a:pt x="568" y="502"/>
                    <a:pt x="568" y="502"/>
                    <a:pt x="568" y="502"/>
                  </a:cubicBezTo>
                  <a:cubicBezTo>
                    <a:pt x="568" y="502"/>
                    <a:pt x="568" y="502"/>
                    <a:pt x="568" y="502"/>
                  </a:cubicBezTo>
                  <a:cubicBezTo>
                    <a:pt x="567" y="501"/>
                    <a:pt x="567" y="501"/>
                    <a:pt x="567" y="501"/>
                  </a:cubicBezTo>
                  <a:cubicBezTo>
                    <a:pt x="567" y="501"/>
                    <a:pt x="567" y="501"/>
                    <a:pt x="567" y="501"/>
                  </a:cubicBezTo>
                  <a:cubicBezTo>
                    <a:pt x="567" y="500"/>
                    <a:pt x="567" y="500"/>
                    <a:pt x="567" y="500"/>
                  </a:cubicBezTo>
                  <a:cubicBezTo>
                    <a:pt x="567" y="500"/>
                    <a:pt x="567" y="500"/>
                    <a:pt x="567" y="500"/>
                  </a:cubicBezTo>
                  <a:cubicBezTo>
                    <a:pt x="566" y="500"/>
                    <a:pt x="566" y="500"/>
                    <a:pt x="566" y="500"/>
                  </a:cubicBezTo>
                  <a:cubicBezTo>
                    <a:pt x="567" y="500"/>
                    <a:pt x="567" y="500"/>
                    <a:pt x="567" y="500"/>
                  </a:cubicBezTo>
                  <a:cubicBezTo>
                    <a:pt x="567" y="500"/>
                    <a:pt x="567" y="500"/>
                    <a:pt x="567" y="500"/>
                  </a:cubicBezTo>
                  <a:cubicBezTo>
                    <a:pt x="567" y="501"/>
                    <a:pt x="567" y="501"/>
                    <a:pt x="567" y="501"/>
                  </a:cubicBezTo>
                  <a:cubicBezTo>
                    <a:pt x="568" y="501"/>
                    <a:pt x="568" y="501"/>
                    <a:pt x="568" y="501"/>
                  </a:cubicBezTo>
                  <a:cubicBezTo>
                    <a:pt x="568" y="502"/>
                    <a:pt x="568" y="502"/>
                    <a:pt x="568" y="502"/>
                  </a:cubicBezTo>
                  <a:cubicBezTo>
                    <a:pt x="568" y="502"/>
                    <a:pt x="568" y="502"/>
                    <a:pt x="568" y="502"/>
                  </a:cubicBezTo>
                  <a:cubicBezTo>
                    <a:pt x="568" y="502"/>
                    <a:pt x="568" y="502"/>
                    <a:pt x="568" y="502"/>
                  </a:cubicBezTo>
                  <a:cubicBezTo>
                    <a:pt x="568" y="503"/>
                    <a:pt x="568" y="503"/>
                    <a:pt x="568" y="503"/>
                  </a:cubicBezTo>
                  <a:cubicBezTo>
                    <a:pt x="568" y="503"/>
                    <a:pt x="568" y="503"/>
                    <a:pt x="568" y="503"/>
                  </a:cubicBezTo>
                  <a:cubicBezTo>
                    <a:pt x="569" y="503"/>
                    <a:pt x="569" y="503"/>
                    <a:pt x="569" y="503"/>
                  </a:cubicBezTo>
                  <a:cubicBezTo>
                    <a:pt x="569" y="503"/>
                    <a:pt x="569" y="503"/>
                    <a:pt x="569" y="503"/>
                  </a:cubicBezTo>
                  <a:cubicBezTo>
                    <a:pt x="569" y="503"/>
                    <a:pt x="569" y="503"/>
                    <a:pt x="569" y="503"/>
                  </a:cubicBezTo>
                  <a:cubicBezTo>
                    <a:pt x="569" y="503"/>
                    <a:pt x="569" y="503"/>
                    <a:pt x="569" y="503"/>
                  </a:cubicBezTo>
                  <a:cubicBezTo>
                    <a:pt x="569" y="503"/>
                    <a:pt x="569" y="503"/>
                    <a:pt x="569" y="503"/>
                  </a:cubicBezTo>
                  <a:cubicBezTo>
                    <a:pt x="569" y="503"/>
                    <a:pt x="569" y="503"/>
                    <a:pt x="569" y="503"/>
                  </a:cubicBezTo>
                  <a:cubicBezTo>
                    <a:pt x="570" y="503"/>
                    <a:pt x="570" y="503"/>
                    <a:pt x="570" y="503"/>
                  </a:cubicBezTo>
                  <a:cubicBezTo>
                    <a:pt x="570" y="503"/>
                    <a:pt x="570" y="503"/>
                    <a:pt x="570" y="503"/>
                  </a:cubicBezTo>
                  <a:cubicBezTo>
                    <a:pt x="570" y="503"/>
                    <a:pt x="570" y="503"/>
                    <a:pt x="570" y="503"/>
                  </a:cubicBezTo>
                  <a:cubicBezTo>
                    <a:pt x="570" y="503"/>
                    <a:pt x="570" y="503"/>
                    <a:pt x="570" y="503"/>
                  </a:cubicBezTo>
                  <a:cubicBezTo>
                    <a:pt x="570" y="502"/>
                    <a:pt x="570" y="502"/>
                    <a:pt x="570" y="502"/>
                  </a:cubicBezTo>
                  <a:cubicBezTo>
                    <a:pt x="570" y="502"/>
                    <a:pt x="570" y="502"/>
                    <a:pt x="570" y="502"/>
                  </a:cubicBezTo>
                  <a:cubicBezTo>
                    <a:pt x="570" y="502"/>
                    <a:pt x="570" y="502"/>
                    <a:pt x="570" y="502"/>
                  </a:cubicBezTo>
                  <a:cubicBezTo>
                    <a:pt x="570" y="502"/>
                    <a:pt x="570" y="502"/>
                    <a:pt x="570" y="502"/>
                  </a:cubicBezTo>
                  <a:cubicBezTo>
                    <a:pt x="570" y="503"/>
                    <a:pt x="570" y="503"/>
                    <a:pt x="570" y="503"/>
                  </a:cubicBezTo>
                  <a:cubicBezTo>
                    <a:pt x="571" y="503"/>
                    <a:pt x="571" y="503"/>
                    <a:pt x="571" y="503"/>
                  </a:cubicBezTo>
                  <a:cubicBezTo>
                    <a:pt x="571" y="503"/>
                    <a:pt x="571" y="503"/>
                    <a:pt x="571" y="503"/>
                  </a:cubicBezTo>
                  <a:cubicBezTo>
                    <a:pt x="571" y="502"/>
                    <a:pt x="571" y="502"/>
                    <a:pt x="571" y="502"/>
                  </a:cubicBezTo>
                  <a:cubicBezTo>
                    <a:pt x="571" y="502"/>
                    <a:pt x="571" y="502"/>
                    <a:pt x="571" y="502"/>
                  </a:cubicBezTo>
                  <a:cubicBezTo>
                    <a:pt x="571" y="501"/>
                    <a:pt x="571" y="501"/>
                    <a:pt x="571" y="501"/>
                  </a:cubicBezTo>
                  <a:cubicBezTo>
                    <a:pt x="571" y="501"/>
                    <a:pt x="571" y="501"/>
                    <a:pt x="571" y="501"/>
                  </a:cubicBezTo>
                  <a:cubicBezTo>
                    <a:pt x="570" y="501"/>
                    <a:pt x="570" y="501"/>
                    <a:pt x="570" y="501"/>
                  </a:cubicBezTo>
                  <a:cubicBezTo>
                    <a:pt x="570" y="501"/>
                    <a:pt x="570" y="501"/>
                    <a:pt x="570" y="501"/>
                  </a:cubicBezTo>
                  <a:cubicBezTo>
                    <a:pt x="570" y="500"/>
                    <a:pt x="570" y="500"/>
                    <a:pt x="570" y="500"/>
                  </a:cubicBezTo>
                  <a:cubicBezTo>
                    <a:pt x="569" y="500"/>
                    <a:pt x="569" y="500"/>
                    <a:pt x="569" y="500"/>
                  </a:cubicBezTo>
                  <a:cubicBezTo>
                    <a:pt x="568" y="500"/>
                    <a:pt x="568" y="500"/>
                    <a:pt x="568" y="500"/>
                  </a:cubicBezTo>
                  <a:cubicBezTo>
                    <a:pt x="568" y="500"/>
                    <a:pt x="568" y="500"/>
                    <a:pt x="568" y="500"/>
                  </a:cubicBezTo>
                  <a:cubicBezTo>
                    <a:pt x="567" y="499"/>
                    <a:pt x="567" y="499"/>
                    <a:pt x="567" y="499"/>
                  </a:cubicBezTo>
                  <a:cubicBezTo>
                    <a:pt x="568" y="499"/>
                    <a:pt x="568" y="499"/>
                    <a:pt x="568" y="499"/>
                  </a:cubicBezTo>
                  <a:cubicBezTo>
                    <a:pt x="569" y="499"/>
                    <a:pt x="569" y="499"/>
                    <a:pt x="569" y="499"/>
                  </a:cubicBezTo>
                  <a:cubicBezTo>
                    <a:pt x="569" y="500"/>
                    <a:pt x="569" y="500"/>
                    <a:pt x="569" y="500"/>
                  </a:cubicBezTo>
                  <a:cubicBezTo>
                    <a:pt x="570" y="500"/>
                    <a:pt x="570" y="500"/>
                    <a:pt x="570" y="500"/>
                  </a:cubicBezTo>
                  <a:cubicBezTo>
                    <a:pt x="570" y="500"/>
                    <a:pt x="570" y="500"/>
                    <a:pt x="570" y="500"/>
                  </a:cubicBezTo>
                  <a:cubicBezTo>
                    <a:pt x="570" y="499"/>
                    <a:pt x="570" y="499"/>
                    <a:pt x="570" y="499"/>
                  </a:cubicBezTo>
                  <a:cubicBezTo>
                    <a:pt x="570" y="499"/>
                    <a:pt x="570" y="499"/>
                    <a:pt x="570" y="499"/>
                  </a:cubicBezTo>
                  <a:cubicBezTo>
                    <a:pt x="570" y="499"/>
                    <a:pt x="570" y="499"/>
                    <a:pt x="570" y="499"/>
                  </a:cubicBezTo>
                  <a:cubicBezTo>
                    <a:pt x="570" y="499"/>
                    <a:pt x="570" y="499"/>
                    <a:pt x="570" y="499"/>
                  </a:cubicBezTo>
                  <a:cubicBezTo>
                    <a:pt x="569" y="498"/>
                    <a:pt x="569" y="498"/>
                    <a:pt x="569" y="498"/>
                  </a:cubicBezTo>
                  <a:cubicBezTo>
                    <a:pt x="569" y="498"/>
                    <a:pt x="569" y="498"/>
                    <a:pt x="569" y="498"/>
                  </a:cubicBezTo>
                  <a:cubicBezTo>
                    <a:pt x="568" y="498"/>
                    <a:pt x="568" y="498"/>
                    <a:pt x="568" y="498"/>
                  </a:cubicBezTo>
                  <a:cubicBezTo>
                    <a:pt x="568" y="498"/>
                    <a:pt x="568" y="498"/>
                    <a:pt x="568" y="498"/>
                  </a:cubicBezTo>
                  <a:cubicBezTo>
                    <a:pt x="568" y="498"/>
                    <a:pt x="568" y="498"/>
                    <a:pt x="568" y="498"/>
                  </a:cubicBezTo>
                  <a:cubicBezTo>
                    <a:pt x="567" y="498"/>
                    <a:pt x="567" y="498"/>
                    <a:pt x="567" y="498"/>
                  </a:cubicBezTo>
                  <a:cubicBezTo>
                    <a:pt x="567" y="498"/>
                    <a:pt x="567" y="498"/>
                    <a:pt x="567" y="498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6" y="497"/>
                    <a:pt x="566" y="497"/>
                    <a:pt x="566" y="497"/>
                  </a:cubicBezTo>
                  <a:cubicBezTo>
                    <a:pt x="566" y="497"/>
                    <a:pt x="566" y="497"/>
                    <a:pt x="566" y="497"/>
                  </a:cubicBezTo>
                  <a:cubicBezTo>
                    <a:pt x="566" y="497"/>
                    <a:pt x="566" y="497"/>
                    <a:pt x="566" y="497"/>
                  </a:cubicBezTo>
                  <a:cubicBezTo>
                    <a:pt x="566" y="496"/>
                    <a:pt x="566" y="496"/>
                    <a:pt x="566" y="496"/>
                  </a:cubicBezTo>
                  <a:cubicBezTo>
                    <a:pt x="566" y="496"/>
                    <a:pt x="566" y="496"/>
                    <a:pt x="566" y="496"/>
                  </a:cubicBezTo>
                  <a:cubicBezTo>
                    <a:pt x="566" y="496"/>
                    <a:pt x="566" y="496"/>
                    <a:pt x="566" y="496"/>
                  </a:cubicBezTo>
                  <a:cubicBezTo>
                    <a:pt x="566" y="496"/>
                    <a:pt x="566" y="496"/>
                    <a:pt x="566" y="496"/>
                  </a:cubicBezTo>
                  <a:cubicBezTo>
                    <a:pt x="567" y="496"/>
                    <a:pt x="567" y="496"/>
                    <a:pt x="567" y="496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7" y="497"/>
                    <a:pt x="567" y="497"/>
                    <a:pt x="567" y="497"/>
                  </a:cubicBezTo>
                  <a:cubicBezTo>
                    <a:pt x="568" y="497"/>
                    <a:pt x="568" y="497"/>
                    <a:pt x="568" y="497"/>
                  </a:cubicBezTo>
                  <a:cubicBezTo>
                    <a:pt x="568" y="497"/>
                    <a:pt x="568" y="497"/>
                    <a:pt x="568" y="497"/>
                  </a:cubicBezTo>
                  <a:cubicBezTo>
                    <a:pt x="568" y="497"/>
                    <a:pt x="568" y="497"/>
                    <a:pt x="568" y="497"/>
                  </a:cubicBezTo>
                  <a:cubicBezTo>
                    <a:pt x="568" y="498"/>
                    <a:pt x="568" y="498"/>
                    <a:pt x="568" y="498"/>
                  </a:cubicBezTo>
                  <a:cubicBezTo>
                    <a:pt x="569" y="498"/>
                    <a:pt x="569" y="498"/>
                    <a:pt x="569" y="498"/>
                  </a:cubicBezTo>
                  <a:cubicBezTo>
                    <a:pt x="570" y="498"/>
                    <a:pt x="570" y="498"/>
                    <a:pt x="570" y="498"/>
                  </a:cubicBezTo>
                  <a:cubicBezTo>
                    <a:pt x="570" y="498"/>
                    <a:pt x="570" y="498"/>
                    <a:pt x="570" y="498"/>
                  </a:cubicBezTo>
                  <a:cubicBezTo>
                    <a:pt x="570" y="497"/>
                    <a:pt x="570" y="497"/>
                    <a:pt x="570" y="497"/>
                  </a:cubicBezTo>
                  <a:cubicBezTo>
                    <a:pt x="570" y="497"/>
                    <a:pt x="570" y="497"/>
                    <a:pt x="570" y="497"/>
                  </a:cubicBezTo>
                  <a:cubicBezTo>
                    <a:pt x="570" y="497"/>
                    <a:pt x="570" y="497"/>
                    <a:pt x="570" y="497"/>
                  </a:cubicBezTo>
                  <a:cubicBezTo>
                    <a:pt x="570" y="497"/>
                    <a:pt x="570" y="497"/>
                    <a:pt x="570" y="497"/>
                  </a:cubicBezTo>
                  <a:cubicBezTo>
                    <a:pt x="570" y="498"/>
                    <a:pt x="570" y="498"/>
                    <a:pt x="570" y="498"/>
                  </a:cubicBezTo>
                  <a:cubicBezTo>
                    <a:pt x="570" y="498"/>
                    <a:pt x="570" y="498"/>
                    <a:pt x="570" y="498"/>
                  </a:cubicBezTo>
                  <a:cubicBezTo>
                    <a:pt x="571" y="497"/>
                    <a:pt x="571" y="497"/>
                    <a:pt x="571" y="497"/>
                  </a:cubicBezTo>
                  <a:cubicBezTo>
                    <a:pt x="572" y="497"/>
                    <a:pt x="572" y="497"/>
                    <a:pt x="572" y="497"/>
                  </a:cubicBezTo>
                  <a:cubicBezTo>
                    <a:pt x="572" y="497"/>
                    <a:pt x="572" y="497"/>
                    <a:pt x="572" y="497"/>
                  </a:cubicBezTo>
                  <a:cubicBezTo>
                    <a:pt x="572" y="497"/>
                    <a:pt x="572" y="497"/>
                    <a:pt x="572" y="497"/>
                  </a:cubicBezTo>
                  <a:cubicBezTo>
                    <a:pt x="572" y="497"/>
                    <a:pt x="572" y="497"/>
                    <a:pt x="572" y="497"/>
                  </a:cubicBezTo>
                  <a:cubicBezTo>
                    <a:pt x="572" y="496"/>
                    <a:pt x="572" y="496"/>
                    <a:pt x="572" y="496"/>
                  </a:cubicBezTo>
                  <a:cubicBezTo>
                    <a:pt x="572" y="496"/>
                    <a:pt x="572" y="496"/>
                    <a:pt x="572" y="496"/>
                  </a:cubicBezTo>
                  <a:cubicBezTo>
                    <a:pt x="571" y="496"/>
                    <a:pt x="571" y="496"/>
                    <a:pt x="571" y="496"/>
                  </a:cubicBezTo>
                  <a:cubicBezTo>
                    <a:pt x="571" y="495"/>
                    <a:pt x="571" y="495"/>
                    <a:pt x="571" y="495"/>
                  </a:cubicBezTo>
                  <a:cubicBezTo>
                    <a:pt x="571" y="495"/>
                    <a:pt x="571" y="495"/>
                    <a:pt x="571" y="495"/>
                  </a:cubicBezTo>
                  <a:cubicBezTo>
                    <a:pt x="571" y="495"/>
                    <a:pt x="571" y="495"/>
                    <a:pt x="571" y="495"/>
                  </a:cubicBezTo>
                  <a:cubicBezTo>
                    <a:pt x="571" y="495"/>
                    <a:pt x="571" y="495"/>
                    <a:pt x="571" y="495"/>
                  </a:cubicBezTo>
                  <a:cubicBezTo>
                    <a:pt x="571" y="495"/>
                    <a:pt x="571" y="495"/>
                    <a:pt x="571" y="495"/>
                  </a:cubicBezTo>
                  <a:cubicBezTo>
                    <a:pt x="571" y="495"/>
                    <a:pt x="571" y="495"/>
                    <a:pt x="571" y="495"/>
                  </a:cubicBezTo>
                  <a:cubicBezTo>
                    <a:pt x="571" y="494"/>
                    <a:pt x="571" y="494"/>
                    <a:pt x="571" y="494"/>
                  </a:cubicBezTo>
                  <a:cubicBezTo>
                    <a:pt x="571" y="494"/>
                    <a:pt x="571" y="494"/>
                    <a:pt x="571" y="494"/>
                  </a:cubicBezTo>
                  <a:cubicBezTo>
                    <a:pt x="571" y="494"/>
                    <a:pt x="571" y="494"/>
                    <a:pt x="571" y="494"/>
                  </a:cubicBezTo>
                  <a:cubicBezTo>
                    <a:pt x="570" y="495"/>
                    <a:pt x="570" y="495"/>
                    <a:pt x="570" y="495"/>
                  </a:cubicBezTo>
                  <a:cubicBezTo>
                    <a:pt x="570" y="495"/>
                    <a:pt x="570" y="495"/>
                    <a:pt x="570" y="495"/>
                  </a:cubicBezTo>
                  <a:cubicBezTo>
                    <a:pt x="570" y="495"/>
                    <a:pt x="570" y="495"/>
                    <a:pt x="570" y="495"/>
                  </a:cubicBezTo>
                  <a:cubicBezTo>
                    <a:pt x="570" y="495"/>
                    <a:pt x="570" y="495"/>
                    <a:pt x="570" y="495"/>
                  </a:cubicBezTo>
                  <a:cubicBezTo>
                    <a:pt x="570" y="494"/>
                    <a:pt x="570" y="494"/>
                    <a:pt x="570" y="494"/>
                  </a:cubicBezTo>
                  <a:cubicBezTo>
                    <a:pt x="570" y="494"/>
                    <a:pt x="570" y="494"/>
                    <a:pt x="570" y="494"/>
                  </a:cubicBezTo>
                  <a:cubicBezTo>
                    <a:pt x="570" y="494"/>
                    <a:pt x="570" y="494"/>
                    <a:pt x="570" y="494"/>
                  </a:cubicBezTo>
                  <a:cubicBezTo>
                    <a:pt x="570" y="493"/>
                    <a:pt x="570" y="493"/>
                    <a:pt x="570" y="493"/>
                  </a:cubicBezTo>
                  <a:cubicBezTo>
                    <a:pt x="570" y="493"/>
                    <a:pt x="570" y="493"/>
                    <a:pt x="570" y="493"/>
                  </a:cubicBezTo>
                  <a:cubicBezTo>
                    <a:pt x="569" y="493"/>
                    <a:pt x="569" y="493"/>
                    <a:pt x="569" y="493"/>
                  </a:cubicBezTo>
                  <a:cubicBezTo>
                    <a:pt x="569" y="493"/>
                    <a:pt x="569" y="493"/>
                    <a:pt x="569" y="493"/>
                  </a:cubicBezTo>
                  <a:cubicBezTo>
                    <a:pt x="569" y="493"/>
                    <a:pt x="569" y="493"/>
                    <a:pt x="569" y="493"/>
                  </a:cubicBezTo>
                  <a:cubicBezTo>
                    <a:pt x="569" y="493"/>
                    <a:pt x="569" y="493"/>
                    <a:pt x="569" y="493"/>
                  </a:cubicBezTo>
                  <a:cubicBezTo>
                    <a:pt x="568" y="493"/>
                    <a:pt x="568" y="493"/>
                    <a:pt x="568" y="493"/>
                  </a:cubicBezTo>
                  <a:cubicBezTo>
                    <a:pt x="565" y="493"/>
                    <a:pt x="565" y="493"/>
                    <a:pt x="565" y="493"/>
                  </a:cubicBezTo>
                  <a:cubicBezTo>
                    <a:pt x="565" y="493"/>
                    <a:pt x="565" y="493"/>
                    <a:pt x="565" y="493"/>
                  </a:cubicBezTo>
                  <a:cubicBezTo>
                    <a:pt x="565" y="493"/>
                    <a:pt x="565" y="493"/>
                    <a:pt x="565" y="493"/>
                  </a:cubicBezTo>
                  <a:cubicBezTo>
                    <a:pt x="565" y="493"/>
                    <a:pt x="565" y="493"/>
                    <a:pt x="565" y="493"/>
                  </a:cubicBezTo>
                  <a:cubicBezTo>
                    <a:pt x="564" y="493"/>
                    <a:pt x="564" y="493"/>
                    <a:pt x="564" y="493"/>
                  </a:cubicBezTo>
                  <a:cubicBezTo>
                    <a:pt x="564" y="492"/>
                    <a:pt x="564" y="492"/>
                    <a:pt x="564" y="492"/>
                  </a:cubicBezTo>
                  <a:cubicBezTo>
                    <a:pt x="564" y="491"/>
                    <a:pt x="564" y="491"/>
                    <a:pt x="564" y="491"/>
                  </a:cubicBezTo>
                  <a:cubicBezTo>
                    <a:pt x="564" y="491"/>
                    <a:pt x="564" y="491"/>
                    <a:pt x="564" y="491"/>
                  </a:cubicBezTo>
                  <a:cubicBezTo>
                    <a:pt x="563" y="491"/>
                    <a:pt x="563" y="491"/>
                    <a:pt x="563" y="491"/>
                  </a:cubicBezTo>
                  <a:cubicBezTo>
                    <a:pt x="563" y="491"/>
                    <a:pt x="563" y="491"/>
                    <a:pt x="563" y="491"/>
                  </a:cubicBezTo>
                  <a:cubicBezTo>
                    <a:pt x="563" y="492"/>
                    <a:pt x="563" y="492"/>
                    <a:pt x="563" y="492"/>
                  </a:cubicBezTo>
                  <a:cubicBezTo>
                    <a:pt x="563" y="492"/>
                    <a:pt x="563" y="492"/>
                    <a:pt x="563" y="492"/>
                  </a:cubicBezTo>
                  <a:cubicBezTo>
                    <a:pt x="562" y="492"/>
                    <a:pt x="562" y="492"/>
                    <a:pt x="562" y="492"/>
                  </a:cubicBezTo>
                  <a:cubicBezTo>
                    <a:pt x="563" y="491"/>
                    <a:pt x="563" y="491"/>
                    <a:pt x="563" y="491"/>
                  </a:cubicBezTo>
                  <a:cubicBezTo>
                    <a:pt x="563" y="491"/>
                    <a:pt x="563" y="491"/>
                    <a:pt x="563" y="491"/>
                  </a:cubicBezTo>
                  <a:cubicBezTo>
                    <a:pt x="564" y="491"/>
                    <a:pt x="564" y="491"/>
                    <a:pt x="564" y="491"/>
                  </a:cubicBezTo>
                  <a:cubicBezTo>
                    <a:pt x="564" y="491"/>
                    <a:pt x="564" y="491"/>
                    <a:pt x="564" y="491"/>
                  </a:cubicBezTo>
                  <a:cubicBezTo>
                    <a:pt x="565" y="492"/>
                    <a:pt x="565" y="492"/>
                    <a:pt x="565" y="492"/>
                  </a:cubicBezTo>
                  <a:cubicBezTo>
                    <a:pt x="565" y="492"/>
                    <a:pt x="565" y="492"/>
                    <a:pt x="565" y="492"/>
                  </a:cubicBezTo>
                  <a:cubicBezTo>
                    <a:pt x="565" y="493"/>
                    <a:pt x="565" y="493"/>
                    <a:pt x="565" y="493"/>
                  </a:cubicBezTo>
                  <a:cubicBezTo>
                    <a:pt x="565" y="493"/>
                    <a:pt x="565" y="493"/>
                    <a:pt x="565" y="493"/>
                  </a:cubicBezTo>
                  <a:cubicBezTo>
                    <a:pt x="566" y="493"/>
                    <a:pt x="566" y="493"/>
                    <a:pt x="566" y="493"/>
                  </a:cubicBezTo>
                  <a:cubicBezTo>
                    <a:pt x="566" y="493"/>
                    <a:pt x="566" y="493"/>
                    <a:pt x="566" y="493"/>
                  </a:cubicBezTo>
                  <a:cubicBezTo>
                    <a:pt x="566" y="493"/>
                    <a:pt x="566" y="493"/>
                    <a:pt x="566" y="493"/>
                  </a:cubicBezTo>
                  <a:cubicBezTo>
                    <a:pt x="566" y="493"/>
                    <a:pt x="566" y="493"/>
                    <a:pt x="566" y="493"/>
                  </a:cubicBezTo>
                  <a:cubicBezTo>
                    <a:pt x="566" y="492"/>
                    <a:pt x="566" y="492"/>
                    <a:pt x="566" y="492"/>
                  </a:cubicBezTo>
                  <a:cubicBezTo>
                    <a:pt x="567" y="492"/>
                    <a:pt x="567" y="492"/>
                    <a:pt x="567" y="492"/>
                  </a:cubicBezTo>
                  <a:cubicBezTo>
                    <a:pt x="567" y="493"/>
                    <a:pt x="567" y="493"/>
                    <a:pt x="567" y="493"/>
                  </a:cubicBezTo>
                  <a:cubicBezTo>
                    <a:pt x="567" y="493"/>
                    <a:pt x="567" y="493"/>
                    <a:pt x="567" y="493"/>
                  </a:cubicBezTo>
                  <a:cubicBezTo>
                    <a:pt x="567" y="493"/>
                    <a:pt x="567" y="493"/>
                    <a:pt x="567" y="493"/>
                  </a:cubicBezTo>
                  <a:cubicBezTo>
                    <a:pt x="568" y="492"/>
                    <a:pt x="568" y="492"/>
                    <a:pt x="568" y="492"/>
                  </a:cubicBezTo>
                  <a:cubicBezTo>
                    <a:pt x="569" y="492"/>
                    <a:pt x="569" y="492"/>
                    <a:pt x="569" y="492"/>
                  </a:cubicBezTo>
                  <a:cubicBezTo>
                    <a:pt x="569" y="492"/>
                    <a:pt x="569" y="492"/>
                    <a:pt x="569" y="492"/>
                  </a:cubicBezTo>
                  <a:cubicBezTo>
                    <a:pt x="569" y="492"/>
                    <a:pt x="569" y="492"/>
                    <a:pt x="569" y="492"/>
                  </a:cubicBezTo>
                  <a:cubicBezTo>
                    <a:pt x="569" y="492"/>
                    <a:pt x="569" y="492"/>
                    <a:pt x="569" y="492"/>
                  </a:cubicBezTo>
                  <a:cubicBezTo>
                    <a:pt x="570" y="492"/>
                    <a:pt x="570" y="492"/>
                    <a:pt x="570" y="492"/>
                  </a:cubicBezTo>
                  <a:cubicBezTo>
                    <a:pt x="570" y="492"/>
                    <a:pt x="570" y="492"/>
                    <a:pt x="570" y="492"/>
                  </a:cubicBezTo>
                  <a:cubicBezTo>
                    <a:pt x="570" y="492"/>
                    <a:pt x="570" y="492"/>
                    <a:pt x="570" y="492"/>
                  </a:cubicBezTo>
                  <a:cubicBezTo>
                    <a:pt x="570" y="492"/>
                    <a:pt x="570" y="492"/>
                    <a:pt x="570" y="492"/>
                  </a:cubicBezTo>
                  <a:cubicBezTo>
                    <a:pt x="570" y="493"/>
                    <a:pt x="570" y="493"/>
                    <a:pt x="570" y="493"/>
                  </a:cubicBezTo>
                  <a:cubicBezTo>
                    <a:pt x="571" y="493"/>
                    <a:pt x="571" y="493"/>
                    <a:pt x="571" y="493"/>
                  </a:cubicBezTo>
                  <a:cubicBezTo>
                    <a:pt x="571" y="493"/>
                    <a:pt x="571" y="493"/>
                    <a:pt x="571" y="493"/>
                  </a:cubicBezTo>
                  <a:cubicBezTo>
                    <a:pt x="571" y="492"/>
                    <a:pt x="571" y="492"/>
                    <a:pt x="571" y="492"/>
                  </a:cubicBezTo>
                  <a:cubicBezTo>
                    <a:pt x="572" y="491"/>
                    <a:pt x="572" y="491"/>
                    <a:pt x="572" y="491"/>
                  </a:cubicBezTo>
                  <a:cubicBezTo>
                    <a:pt x="572" y="492"/>
                    <a:pt x="572" y="492"/>
                    <a:pt x="572" y="492"/>
                  </a:cubicBezTo>
                  <a:cubicBezTo>
                    <a:pt x="572" y="492"/>
                    <a:pt x="572" y="492"/>
                    <a:pt x="572" y="492"/>
                  </a:cubicBezTo>
                  <a:cubicBezTo>
                    <a:pt x="573" y="491"/>
                    <a:pt x="573" y="491"/>
                    <a:pt x="573" y="491"/>
                  </a:cubicBezTo>
                  <a:cubicBezTo>
                    <a:pt x="573" y="491"/>
                    <a:pt x="573" y="491"/>
                    <a:pt x="573" y="491"/>
                  </a:cubicBezTo>
                  <a:cubicBezTo>
                    <a:pt x="574" y="491"/>
                    <a:pt x="574" y="491"/>
                    <a:pt x="574" y="491"/>
                  </a:cubicBezTo>
                  <a:cubicBezTo>
                    <a:pt x="574" y="491"/>
                    <a:pt x="574" y="491"/>
                    <a:pt x="574" y="491"/>
                  </a:cubicBezTo>
                  <a:cubicBezTo>
                    <a:pt x="574" y="490"/>
                    <a:pt x="574" y="490"/>
                    <a:pt x="574" y="490"/>
                  </a:cubicBezTo>
                  <a:cubicBezTo>
                    <a:pt x="573" y="490"/>
                    <a:pt x="573" y="490"/>
                    <a:pt x="573" y="490"/>
                  </a:cubicBezTo>
                  <a:cubicBezTo>
                    <a:pt x="573" y="490"/>
                    <a:pt x="573" y="490"/>
                    <a:pt x="573" y="490"/>
                  </a:cubicBezTo>
                  <a:cubicBezTo>
                    <a:pt x="572" y="490"/>
                    <a:pt x="572" y="490"/>
                    <a:pt x="572" y="490"/>
                  </a:cubicBezTo>
                  <a:cubicBezTo>
                    <a:pt x="572" y="490"/>
                    <a:pt x="572" y="490"/>
                    <a:pt x="572" y="490"/>
                  </a:cubicBezTo>
                  <a:cubicBezTo>
                    <a:pt x="572" y="490"/>
                    <a:pt x="572" y="490"/>
                    <a:pt x="572" y="490"/>
                  </a:cubicBezTo>
                  <a:cubicBezTo>
                    <a:pt x="572" y="490"/>
                    <a:pt x="572" y="490"/>
                    <a:pt x="572" y="490"/>
                  </a:cubicBezTo>
                  <a:cubicBezTo>
                    <a:pt x="573" y="490"/>
                    <a:pt x="573" y="490"/>
                    <a:pt x="573" y="490"/>
                  </a:cubicBezTo>
                  <a:cubicBezTo>
                    <a:pt x="573" y="489"/>
                    <a:pt x="573" y="489"/>
                    <a:pt x="573" y="489"/>
                  </a:cubicBezTo>
                  <a:cubicBezTo>
                    <a:pt x="573" y="489"/>
                    <a:pt x="573" y="489"/>
                    <a:pt x="573" y="489"/>
                  </a:cubicBezTo>
                  <a:cubicBezTo>
                    <a:pt x="572" y="489"/>
                    <a:pt x="572" y="489"/>
                    <a:pt x="572" y="489"/>
                  </a:cubicBezTo>
                  <a:cubicBezTo>
                    <a:pt x="572" y="489"/>
                    <a:pt x="572" y="489"/>
                    <a:pt x="572" y="489"/>
                  </a:cubicBezTo>
                  <a:cubicBezTo>
                    <a:pt x="572" y="489"/>
                    <a:pt x="572" y="489"/>
                    <a:pt x="572" y="489"/>
                  </a:cubicBezTo>
                  <a:cubicBezTo>
                    <a:pt x="572" y="489"/>
                    <a:pt x="572" y="489"/>
                    <a:pt x="572" y="489"/>
                  </a:cubicBezTo>
                  <a:cubicBezTo>
                    <a:pt x="572" y="489"/>
                    <a:pt x="572" y="489"/>
                    <a:pt x="572" y="489"/>
                  </a:cubicBezTo>
                  <a:cubicBezTo>
                    <a:pt x="572" y="489"/>
                    <a:pt x="572" y="489"/>
                    <a:pt x="572" y="489"/>
                  </a:cubicBezTo>
                  <a:cubicBezTo>
                    <a:pt x="572" y="489"/>
                    <a:pt x="572" y="489"/>
                    <a:pt x="572" y="489"/>
                  </a:cubicBezTo>
                  <a:cubicBezTo>
                    <a:pt x="572" y="489"/>
                    <a:pt x="572" y="489"/>
                    <a:pt x="572" y="489"/>
                  </a:cubicBezTo>
                  <a:cubicBezTo>
                    <a:pt x="571" y="489"/>
                    <a:pt x="571" y="489"/>
                    <a:pt x="571" y="489"/>
                  </a:cubicBezTo>
                  <a:cubicBezTo>
                    <a:pt x="571" y="489"/>
                    <a:pt x="571" y="489"/>
                    <a:pt x="571" y="489"/>
                  </a:cubicBezTo>
                  <a:cubicBezTo>
                    <a:pt x="571" y="489"/>
                    <a:pt x="571" y="489"/>
                    <a:pt x="571" y="489"/>
                  </a:cubicBezTo>
                  <a:cubicBezTo>
                    <a:pt x="571" y="489"/>
                    <a:pt x="571" y="489"/>
                    <a:pt x="571" y="489"/>
                  </a:cubicBezTo>
                  <a:cubicBezTo>
                    <a:pt x="571" y="488"/>
                    <a:pt x="571" y="488"/>
                    <a:pt x="571" y="488"/>
                  </a:cubicBezTo>
                  <a:cubicBezTo>
                    <a:pt x="571" y="488"/>
                    <a:pt x="571" y="488"/>
                    <a:pt x="571" y="488"/>
                  </a:cubicBezTo>
                  <a:cubicBezTo>
                    <a:pt x="569" y="489"/>
                    <a:pt x="569" y="489"/>
                    <a:pt x="569" y="489"/>
                  </a:cubicBezTo>
                  <a:cubicBezTo>
                    <a:pt x="569" y="488"/>
                    <a:pt x="569" y="488"/>
                    <a:pt x="569" y="488"/>
                  </a:cubicBezTo>
                  <a:cubicBezTo>
                    <a:pt x="569" y="488"/>
                    <a:pt x="569" y="488"/>
                    <a:pt x="569" y="488"/>
                  </a:cubicBezTo>
                  <a:cubicBezTo>
                    <a:pt x="568" y="488"/>
                    <a:pt x="568" y="488"/>
                    <a:pt x="568" y="488"/>
                  </a:cubicBezTo>
                  <a:cubicBezTo>
                    <a:pt x="568" y="488"/>
                    <a:pt x="568" y="488"/>
                    <a:pt x="568" y="488"/>
                  </a:cubicBezTo>
                  <a:cubicBezTo>
                    <a:pt x="567" y="488"/>
                    <a:pt x="567" y="488"/>
                    <a:pt x="567" y="488"/>
                  </a:cubicBezTo>
                  <a:cubicBezTo>
                    <a:pt x="567" y="488"/>
                    <a:pt x="567" y="488"/>
                    <a:pt x="567" y="488"/>
                  </a:cubicBezTo>
                  <a:cubicBezTo>
                    <a:pt x="567" y="488"/>
                    <a:pt x="567" y="488"/>
                    <a:pt x="567" y="488"/>
                  </a:cubicBezTo>
                  <a:cubicBezTo>
                    <a:pt x="566" y="488"/>
                    <a:pt x="566" y="488"/>
                    <a:pt x="566" y="488"/>
                  </a:cubicBezTo>
                  <a:cubicBezTo>
                    <a:pt x="566" y="489"/>
                    <a:pt x="566" y="489"/>
                    <a:pt x="566" y="489"/>
                  </a:cubicBezTo>
                  <a:cubicBezTo>
                    <a:pt x="565" y="489"/>
                    <a:pt x="565" y="489"/>
                    <a:pt x="565" y="489"/>
                  </a:cubicBezTo>
                  <a:cubicBezTo>
                    <a:pt x="565" y="489"/>
                    <a:pt x="565" y="489"/>
                    <a:pt x="565" y="489"/>
                  </a:cubicBezTo>
                  <a:cubicBezTo>
                    <a:pt x="564" y="488"/>
                    <a:pt x="564" y="488"/>
                    <a:pt x="564" y="488"/>
                  </a:cubicBezTo>
                  <a:cubicBezTo>
                    <a:pt x="564" y="488"/>
                    <a:pt x="564" y="488"/>
                    <a:pt x="564" y="488"/>
                  </a:cubicBezTo>
                  <a:cubicBezTo>
                    <a:pt x="564" y="488"/>
                    <a:pt x="564" y="488"/>
                    <a:pt x="564" y="488"/>
                  </a:cubicBezTo>
                  <a:cubicBezTo>
                    <a:pt x="563" y="488"/>
                    <a:pt x="563" y="488"/>
                    <a:pt x="563" y="488"/>
                  </a:cubicBezTo>
                  <a:cubicBezTo>
                    <a:pt x="563" y="487"/>
                    <a:pt x="563" y="487"/>
                    <a:pt x="563" y="487"/>
                  </a:cubicBezTo>
                  <a:cubicBezTo>
                    <a:pt x="563" y="487"/>
                    <a:pt x="563" y="487"/>
                    <a:pt x="563" y="487"/>
                  </a:cubicBezTo>
                  <a:cubicBezTo>
                    <a:pt x="563" y="487"/>
                    <a:pt x="563" y="487"/>
                    <a:pt x="563" y="487"/>
                  </a:cubicBezTo>
                  <a:cubicBezTo>
                    <a:pt x="562" y="486"/>
                    <a:pt x="562" y="486"/>
                    <a:pt x="562" y="486"/>
                  </a:cubicBezTo>
                  <a:cubicBezTo>
                    <a:pt x="562" y="486"/>
                    <a:pt x="562" y="486"/>
                    <a:pt x="562" y="486"/>
                  </a:cubicBezTo>
                  <a:cubicBezTo>
                    <a:pt x="563" y="486"/>
                    <a:pt x="563" y="486"/>
                    <a:pt x="563" y="486"/>
                  </a:cubicBezTo>
                  <a:cubicBezTo>
                    <a:pt x="563" y="486"/>
                    <a:pt x="563" y="486"/>
                    <a:pt x="563" y="486"/>
                  </a:cubicBezTo>
                  <a:cubicBezTo>
                    <a:pt x="563" y="486"/>
                    <a:pt x="563" y="486"/>
                    <a:pt x="563" y="486"/>
                  </a:cubicBezTo>
                  <a:cubicBezTo>
                    <a:pt x="564" y="487"/>
                    <a:pt x="564" y="487"/>
                    <a:pt x="564" y="487"/>
                  </a:cubicBezTo>
                  <a:cubicBezTo>
                    <a:pt x="564" y="487"/>
                    <a:pt x="564" y="487"/>
                    <a:pt x="564" y="487"/>
                  </a:cubicBezTo>
                  <a:cubicBezTo>
                    <a:pt x="564" y="487"/>
                    <a:pt x="564" y="487"/>
                    <a:pt x="564" y="487"/>
                  </a:cubicBezTo>
                  <a:cubicBezTo>
                    <a:pt x="564" y="487"/>
                    <a:pt x="564" y="487"/>
                    <a:pt x="564" y="487"/>
                  </a:cubicBezTo>
                  <a:cubicBezTo>
                    <a:pt x="564" y="487"/>
                    <a:pt x="564" y="487"/>
                    <a:pt x="564" y="487"/>
                  </a:cubicBezTo>
                  <a:cubicBezTo>
                    <a:pt x="564" y="487"/>
                    <a:pt x="564" y="487"/>
                    <a:pt x="564" y="487"/>
                  </a:cubicBezTo>
                  <a:cubicBezTo>
                    <a:pt x="564" y="487"/>
                    <a:pt x="564" y="487"/>
                    <a:pt x="564" y="487"/>
                  </a:cubicBezTo>
                  <a:cubicBezTo>
                    <a:pt x="564" y="487"/>
                    <a:pt x="564" y="487"/>
                    <a:pt x="564" y="487"/>
                  </a:cubicBezTo>
                  <a:cubicBezTo>
                    <a:pt x="564" y="488"/>
                    <a:pt x="564" y="488"/>
                    <a:pt x="564" y="488"/>
                  </a:cubicBezTo>
                  <a:cubicBezTo>
                    <a:pt x="564" y="488"/>
                    <a:pt x="564" y="488"/>
                    <a:pt x="564" y="488"/>
                  </a:cubicBezTo>
                  <a:cubicBezTo>
                    <a:pt x="564" y="488"/>
                    <a:pt x="564" y="488"/>
                    <a:pt x="564" y="488"/>
                  </a:cubicBezTo>
                  <a:cubicBezTo>
                    <a:pt x="565" y="488"/>
                    <a:pt x="565" y="488"/>
                    <a:pt x="565" y="488"/>
                  </a:cubicBezTo>
                  <a:cubicBezTo>
                    <a:pt x="565" y="488"/>
                    <a:pt x="565" y="488"/>
                    <a:pt x="565" y="488"/>
                  </a:cubicBezTo>
                  <a:cubicBezTo>
                    <a:pt x="565" y="488"/>
                    <a:pt x="565" y="488"/>
                    <a:pt x="565" y="488"/>
                  </a:cubicBezTo>
                  <a:cubicBezTo>
                    <a:pt x="566" y="488"/>
                    <a:pt x="566" y="488"/>
                    <a:pt x="566" y="488"/>
                  </a:cubicBezTo>
                  <a:cubicBezTo>
                    <a:pt x="566" y="488"/>
                    <a:pt x="566" y="488"/>
                    <a:pt x="566" y="488"/>
                  </a:cubicBezTo>
                  <a:cubicBezTo>
                    <a:pt x="566" y="488"/>
                    <a:pt x="566" y="488"/>
                    <a:pt x="566" y="488"/>
                  </a:cubicBezTo>
                  <a:cubicBezTo>
                    <a:pt x="567" y="487"/>
                    <a:pt x="567" y="487"/>
                    <a:pt x="567" y="487"/>
                  </a:cubicBezTo>
                  <a:cubicBezTo>
                    <a:pt x="567" y="486"/>
                    <a:pt x="567" y="486"/>
                    <a:pt x="567" y="486"/>
                  </a:cubicBezTo>
                  <a:cubicBezTo>
                    <a:pt x="568" y="485"/>
                    <a:pt x="568" y="485"/>
                    <a:pt x="568" y="485"/>
                  </a:cubicBezTo>
                  <a:cubicBezTo>
                    <a:pt x="568" y="485"/>
                    <a:pt x="568" y="485"/>
                    <a:pt x="568" y="485"/>
                  </a:cubicBezTo>
                  <a:cubicBezTo>
                    <a:pt x="567" y="485"/>
                    <a:pt x="567" y="485"/>
                    <a:pt x="567" y="485"/>
                  </a:cubicBezTo>
                  <a:cubicBezTo>
                    <a:pt x="567" y="485"/>
                    <a:pt x="567" y="485"/>
                    <a:pt x="567" y="485"/>
                  </a:cubicBezTo>
                  <a:cubicBezTo>
                    <a:pt x="566" y="484"/>
                    <a:pt x="566" y="484"/>
                    <a:pt x="566" y="484"/>
                  </a:cubicBezTo>
                  <a:cubicBezTo>
                    <a:pt x="566" y="483"/>
                    <a:pt x="566" y="483"/>
                    <a:pt x="566" y="483"/>
                  </a:cubicBezTo>
                  <a:cubicBezTo>
                    <a:pt x="565" y="483"/>
                    <a:pt x="565" y="483"/>
                    <a:pt x="565" y="483"/>
                  </a:cubicBezTo>
                  <a:cubicBezTo>
                    <a:pt x="565" y="483"/>
                    <a:pt x="565" y="483"/>
                    <a:pt x="565" y="483"/>
                  </a:cubicBezTo>
                  <a:cubicBezTo>
                    <a:pt x="565" y="484"/>
                    <a:pt x="565" y="484"/>
                    <a:pt x="565" y="484"/>
                  </a:cubicBezTo>
                  <a:cubicBezTo>
                    <a:pt x="565" y="484"/>
                    <a:pt x="565" y="484"/>
                    <a:pt x="565" y="484"/>
                  </a:cubicBezTo>
                  <a:cubicBezTo>
                    <a:pt x="564" y="484"/>
                    <a:pt x="564" y="484"/>
                    <a:pt x="564" y="484"/>
                  </a:cubicBezTo>
                  <a:cubicBezTo>
                    <a:pt x="564" y="484"/>
                    <a:pt x="564" y="484"/>
                    <a:pt x="564" y="484"/>
                  </a:cubicBezTo>
                  <a:cubicBezTo>
                    <a:pt x="564" y="484"/>
                    <a:pt x="564" y="484"/>
                    <a:pt x="564" y="484"/>
                  </a:cubicBezTo>
                  <a:cubicBezTo>
                    <a:pt x="563" y="484"/>
                    <a:pt x="563" y="484"/>
                    <a:pt x="563" y="484"/>
                  </a:cubicBezTo>
                  <a:cubicBezTo>
                    <a:pt x="563" y="484"/>
                    <a:pt x="563" y="484"/>
                    <a:pt x="563" y="484"/>
                  </a:cubicBezTo>
                  <a:cubicBezTo>
                    <a:pt x="564" y="484"/>
                    <a:pt x="564" y="484"/>
                    <a:pt x="564" y="484"/>
                  </a:cubicBezTo>
                  <a:cubicBezTo>
                    <a:pt x="564" y="484"/>
                    <a:pt x="564" y="484"/>
                    <a:pt x="564" y="484"/>
                  </a:cubicBezTo>
                  <a:cubicBezTo>
                    <a:pt x="564" y="484"/>
                    <a:pt x="564" y="484"/>
                    <a:pt x="564" y="484"/>
                  </a:cubicBezTo>
                  <a:cubicBezTo>
                    <a:pt x="564" y="484"/>
                    <a:pt x="564" y="484"/>
                    <a:pt x="564" y="484"/>
                  </a:cubicBezTo>
                  <a:cubicBezTo>
                    <a:pt x="564" y="483"/>
                    <a:pt x="564" y="483"/>
                    <a:pt x="564" y="483"/>
                  </a:cubicBezTo>
                  <a:cubicBezTo>
                    <a:pt x="564" y="483"/>
                    <a:pt x="564" y="483"/>
                    <a:pt x="564" y="483"/>
                  </a:cubicBezTo>
                  <a:cubicBezTo>
                    <a:pt x="564" y="483"/>
                    <a:pt x="564" y="483"/>
                    <a:pt x="564" y="483"/>
                  </a:cubicBezTo>
                  <a:cubicBezTo>
                    <a:pt x="564" y="483"/>
                    <a:pt x="564" y="483"/>
                    <a:pt x="564" y="483"/>
                  </a:cubicBezTo>
                  <a:cubicBezTo>
                    <a:pt x="565" y="483"/>
                    <a:pt x="565" y="483"/>
                    <a:pt x="565" y="483"/>
                  </a:cubicBezTo>
                  <a:cubicBezTo>
                    <a:pt x="566" y="483"/>
                    <a:pt x="566" y="483"/>
                    <a:pt x="566" y="483"/>
                  </a:cubicBezTo>
                  <a:cubicBezTo>
                    <a:pt x="566" y="483"/>
                    <a:pt x="566" y="483"/>
                    <a:pt x="566" y="483"/>
                  </a:cubicBezTo>
                  <a:cubicBezTo>
                    <a:pt x="567" y="483"/>
                    <a:pt x="567" y="483"/>
                    <a:pt x="567" y="483"/>
                  </a:cubicBezTo>
                  <a:cubicBezTo>
                    <a:pt x="567" y="483"/>
                    <a:pt x="567" y="483"/>
                    <a:pt x="567" y="483"/>
                  </a:cubicBezTo>
                  <a:cubicBezTo>
                    <a:pt x="568" y="482"/>
                    <a:pt x="568" y="482"/>
                    <a:pt x="568" y="482"/>
                  </a:cubicBezTo>
                  <a:cubicBezTo>
                    <a:pt x="568" y="483"/>
                    <a:pt x="568" y="483"/>
                    <a:pt x="568" y="483"/>
                  </a:cubicBezTo>
                  <a:cubicBezTo>
                    <a:pt x="568" y="483"/>
                    <a:pt x="568" y="483"/>
                    <a:pt x="568" y="483"/>
                  </a:cubicBezTo>
                  <a:cubicBezTo>
                    <a:pt x="568" y="484"/>
                    <a:pt x="568" y="484"/>
                    <a:pt x="568" y="484"/>
                  </a:cubicBezTo>
                  <a:cubicBezTo>
                    <a:pt x="569" y="484"/>
                    <a:pt x="569" y="484"/>
                    <a:pt x="569" y="484"/>
                  </a:cubicBezTo>
                  <a:cubicBezTo>
                    <a:pt x="569" y="484"/>
                    <a:pt x="569" y="484"/>
                    <a:pt x="569" y="484"/>
                  </a:cubicBezTo>
                  <a:cubicBezTo>
                    <a:pt x="569" y="484"/>
                    <a:pt x="569" y="484"/>
                    <a:pt x="569" y="484"/>
                  </a:cubicBezTo>
                  <a:cubicBezTo>
                    <a:pt x="570" y="484"/>
                    <a:pt x="570" y="484"/>
                    <a:pt x="570" y="484"/>
                  </a:cubicBezTo>
                  <a:cubicBezTo>
                    <a:pt x="570" y="484"/>
                    <a:pt x="570" y="484"/>
                    <a:pt x="570" y="484"/>
                  </a:cubicBezTo>
                  <a:cubicBezTo>
                    <a:pt x="570" y="484"/>
                    <a:pt x="570" y="484"/>
                    <a:pt x="570" y="484"/>
                  </a:cubicBezTo>
                  <a:cubicBezTo>
                    <a:pt x="570" y="484"/>
                    <a:pt x="570" y="484"/>
                    <a:pt x="570" y="484"/>
                  </a:cubicBezTo>
                  <a:cubicBezTo>
                    <a:pt x="570" y="484"/>
                    <a:pt x="570" y="484"/>
                    <a:pt x="570" y="484"/>
                  </a:cubicBezTo>
                  <a:cubicBezTo>
                    <a:pt x="571" y="484"/>
                    <a:pt x="571" y="484"/>
                    <a:pt x="571" y="484"/>
                  </a:cubicBezTo>
                  <a:cubicBezTo>
                    <a:pt x="571" y="484"/>
                    <a:pt x="571" y="484"/>
                    <a:pt x="571" y="484"/>
                  </a:cubicBezTo>
                  <a:cubicBezTo>
                    <a:pt x="571" y="484"/>
                    <a:pt x="571" y="484"/>
                    <a:pt x="571" y="484"/>
                  </a:cubicBezTo>
                  <a:cubicBezTo>
                    <a:pt x="572" y="484"/>
                    <a:pt x="572" y="484"/>
                    <a:pt x="572" y="484"/>
                  </a:cubicBezTo>
                  <a:cubicBezTo>
                    <a:pt x="572" y="484"/>
                    <a:pt x="572" y="484"/>
                    <a:pt x="572" y="484"/>
                  </a:cubicBezTo>
                  <a:cubicBezTo>
                    <a:pt x="572" y="484"/>
                    <a:pt x="572" y="484"/>
                    <a:pt x="572" y="484"/>
                  </a:cubicBezTo>
                  <a:cubicBezTo>
                    <a:pt x="573" y="483"/>
                    <a:pt x="573" y="483"/>
                    <a:pt x="573" y="483"/>
                  </a:cubicBezTo>
                  <a:cubicBezTo>
                    <a:pt x="573" y="483"/>
                    <a:pt x="573" y="483"/>
                    <a:pt x="573" y="483"/>
                  </a:cubicBezTo>
                  <a:cubicBezTo>
                    <a:pt x="573" y="483"/>
                    <a:pt x="573" y="483"/>
                    <a:pt x="573" y="483"/>
                  </a:cubicBezTo>
                  <a:cubicBezTo>
                    <a:pt x="573" y="482"/>
                    <a:pt x="573" y="482"/>
                    <a:pt x="573" y="482"/>
                  </a:cubicBezTo>
                  <a:cubicBezTo>
                    <a:pt x="574" y="482"/>
                    <a:pt x="574" y="482"/>
                    <a:pt x="574" y="482"/>
                  </a:cubicBezTo>
                  <a:cubicBezTo>
                    <a:pt x="574" y="482"/>
                    <a:pt x="574" y="482"/>
                    <a:pt x="574" y="482"/>
                  </a:cubicBezTo>
                  <a:cubicBezTo>
                    <a:pt x="574" y="482"/>
                    <a:pt x="574" y="482"/>
                    <a:pt x="574" y="482"/>
                  </a:cubicBezTo>
                  <a:cubicBezTo>
                    <a:pt x="574" y="482"/>
                    <a:pt x="574" y="482"/>
                    <a:pt x="574" y="482"/>
                  </a:cubicBezTo>
                  <a:cubicBezTo>
                    <a:pt x="574" y="482"/>
                    <a:pt x="574" y="482"/>
                    <a:pt x="574" y="482"/>
                  </a:cubicBezTo>
                  <a:cubicBezTo>
                    <a:pt x="574" y="482"/>
                    <a:pt x="574" y="482"/>
                    <a:pt x="574" y="482"/>
                  </a:cubicBezTo>
                  <a:cubicBezTo>
                    <a:pt x="575" y="482"/>
                    <a:pt x="575" y="482"/>
                    <a:pt x="575" y="482"/>
                  </a:cubicBezTo>
                  <a:cubicBezTo>
                    <a:pt x="575" y="482"/>
                    <a:pt x="575" y="482"/>
                    <a:pt x="575" y="482"/>
                  </a:cubicBezTo>
                  <a:cubicBezTo>
                    <a:pt x="575" y="481"/>
                    <a:pt x="575" y="481"/>
                    <a:pt x="575" y="481"/>
                  </a:cubicBezTo>
                  <a:cubicBezTo>
                    <a:pt x="575" y="481"/>
                    <a:pt x="575" y="481"/>
                    <a:pt x="575" y="481"/>
                  </a:cubicBezTo>
                  <a:cubicBezTo>
                    <a:pt x="575" y="481"/>
                    <a:pt x="575" y="481"/>
                    <a:pt x="575" y="481"/>
                  </a:cubicBezTo>
                  <a:cubicBezTo>
                    <a:pt x="575" y="481"/>
                    <a:pt x="575" y="481"/>
                    <a:pt x="575" y="481"/>
                  </a:cubicBezTo>
                  <a:cubicBezTo>
                    <a:pt x="575" y="480"/>
                    <a:pt x="575" y="480"/>
                    <a:pt x="575" y="480"/>
                  </a:cubicBezTo>
                  <a:cubicBezTo>
                    <a:pt x="574" y="480"/>
                    <a:pt x="574" y="480"/>
                    <a:pt x="574" y="480"/>
                  </a:cubicBezTo>
                  <a:cubicBezTo>
                    <a:pt x="574" y="480"/>
                    <a:pt x="574" y="480"/>
                    <a:pt x="574" y="480"/>
                  </a:cubicBezTo>
                  <a:cubicBezTo>
                    <a:pt x="574" y="480"/>
                    <a:pt x="574" y="480"/>
                    <a:pt x="574" y="480"/>
                  </a:cubicBezTo>
                  <a:cubicBezTo>
                    <a:pt x="574" y="480"/>
                    <a:pt x="574" y="480"/>
                    <a:pt x="574" y="480"/>
                  </a:cubicBezTo>
                  <a:cubicBezTo>
                    <a:pt x="571" y="481"/>
                    <a:pt x="571" y="481"/>
                    <a:pt x="571" y="481"/>
                  </a:cubicBezTo>
                  <a:cubicBezTo>
                    <a:pt x="571" y="481"/>
                    <a:pt x="571" y="481"/>
                    <a:pt x="571" y="481"/>
                  </a:cubicBezTo>
                  <a:cubicBezTo>
                    <a:pt x="570" y="482"/>
                    <a:pt x="570" y="482"/>
                    <a:pt x="570" y="482"/>
                  </a:cubicBezTo>
                  <a:cubicBezTo>
                    <a:pt x="570" y="481"/>
                    <a:pt x="570" y="481"/>
                    <a:pt x="570" y="481"/>
                  </a:cubicBezTo>
                  <a:cubicBezTo>
                    <a:pt x="570" y="481"/>
                    <a:pt x="570" y="481"/>
                    <a:pt x="570" y="481"/>
                  </a:cubicBezTo>
                  <a:cubicBezTo>
                    <a:pt x="571" y="481"/>
                    <a:pt x="571" y="481"/>
                    <a:pt x="571" y="481"/>
                  </a:cubicBezTo>
                  <a:cubicBezTo>
                    <a:pt x="571" y="481"/>
                    <a:pt x="571" y="481"/>
                    <a:pt x="571" y="481"/>
                  </a:cubicBezTo>
                  <a:cubicBezTo>
                    <a:pt x="571" y="480"/>
                    <a:pt x="571" y="480"/>
                    <a:pt x="571" y="480"/>
                  </a:cubicBezTo>
                  <a:cubicBezTo>
                    <a:pt x="571" y="480"/>
                    <a:pt x="571" y="480"/>
                    <a:pt x="571" y="480"/>
                  </a:cubicBezTo>
                  <a:cubicBezTo>
                    <a:pt x="571" y="480"/>
                    <a:pt x="571" y="480"/>
                    <a:pt x="571" y="480"/>
                  </a:cubicBezTo>
                  <a:cubicBezTo>
                    <a:pt x="571" y="480"/>
                    <a:pt x="571" y="480"/>
                    <a:pt x="571" y="480"/>
                  </a:cubicBezTo>
                  <a:cubicBezTo>
                    <a:pt x="572" y="480"/>
                    <a:pt x="572" y="480"/>
                    <a:pt x="572" y="480"/>
                  </a:cubicBezTo>
                  <a:cubicBezTo>
                    <a:pt x="572" y="480"/>
                    <a:pt x="572" y="480"/>
                    <a:pt x="572" y="480"/>
                  </a:cubicBezTo>
                  <a:cubicBezTo>
                    <a:pt x="572" y="480"/>
                    <a:pt x="572" y="480"/>
                    <a:pt x="572" y="480"/>
                  </a:cubicBezTo>
                  <a:cubicBezTo>
                    <a:pt x="572" y="480"/>
                    <a:pt x="572" y="480"/>
                    <a:pt x="572" y="480"/>
                  </a:cubicBezTo>
                  <a:cubicBezTo>
                    <a:pt x="572" y="479"/>
                    <a:pt x="572" y="479"/>
                    <a:pt x="572" y="479"/>
                  </a:cubicBezTo>
                  <a:cubicBezTo>
                    <a:pt x="572" y="479"/>
                    <a:pt x="572" y="479"/>
                    <a:pt x="572" y="479"/>
                  </a:cubicBezTo>
                  <a:cubicBezTo>
                    <a:pt x="573" y="479"/>
                    <a:pt x="573" y="479"/>
                    <a:pt x="573" y="479"/>
                  </a:cubicBezTo>
                  <a:cubicBezTo>
                    <a:pt x="573" y="479"/>
                    <a:pt x="573" y="479"/>
                    <a:pt x="573" y="479"/>
                  </a:cubicBezTo>
                  <a:cubicBezTo>
                    <a:pt x="573" y="479"/>
                    <a:pt x="573" y="479"/>
                    <a:pt x="573" y="479"/>
                  </a:cubicBezTo>
                  <a:cubicBezTo>
                    <a:pt x="573" y="479"/>
                    <a:pt x="573" y="479"/>
                    <a:pt x="573" y="479"/>
                  </a:cubicBezTo>
                  <a:cubicBezTo>
                    <a:pt x="573" y="478"/>
                    <a:pt x="573" y="478"/>
                    <a:pt x="573" y="478"/>
                  </a:cubicBezTo>
                  <a:cubicBezTo>
                    <a:pt x="573" y="478"/>
                    <a:pt x="573" y="478"/>
                    <a:pt x="573" y="478"/>
                  </a:cubicBezTo>
                  <a:cubicBezTo>
                    <a:pt x="573" y="478"/>
                    <a:pt x="573" y="478"/>
                    <a:pt x="573" y="478"/>
                  </a:cubicBezTo>
                  <a:cubicBezTo>
                    <a:pt x="573" y="478"/>
                    <a:pt x="573" y="478"/>
                    <a:pt x="573" y="478"/>
                  </a:cubicBezTo>
                  <a:cubicBezTo>
                    <a:pt x="572" y="478"/>
                    <a:pt x="572" y="478"/>
                    <a:pt x="572" y="478"/>
                  </a:cubicBezTo>
                  <a:cubicBezTo>
                    <a:pt x="571" y="476"/>
                    <a:pt x="571" y="476"/>
                    <a:pt x="571" y="476"/>
                  </a:cubicBezTo>
                  <a:cubicBezTo>
                    <a:pt x="570" y="476"/>
                    <a:pt x="570" y="476"/>
                    <a:pt x="570" y="476"/>
                  </a:cubicBezTo>
                  <a:cubicBezTo>
                    <a:pt x="570" y="476"/>
                    <a:pt x="570" y="476"/>
                    <a:pt x="570" y="476"/>
                  </a:cubicBezTo>
                  <a:cubicBezTo>
                    <a:pt x="568" y="476"/>
                    <a:pt x="568" y="476"/>
                    <a:pt x="568" y="476"/>
                  </a:cubicBezTo>
                  <a:cubicBezTo>
                    <a:pt x="568" y="476"/>
                    <a:pt x="568" y="476"/>
                    <a:pt x="568" y="476"/>
                  </a:cubicBezTo>
                  <a:cubicBezTo>
                    <a:pt x="568" y="476"/>
                    <a:pt x="568" y="476"/>
                    <a:pt x="568" y="476"/>
                  </a:cubicBezTo>
                  <a:cubicBezTo>
                    <a:pt x="568" y="477"/>
                    <a:pt x="568" y="477"/>
                    <a:pt x="568" y="477"/>
                  </a:cubicBezTo>
                  <a:cubicBezTo>
                    <a:pt x="568" y="477"/>
                    <a:pt x="568" y="477"/>
                    <a:pt x="568" y="477"/>
                  </a:cubicBezTo>
                  <a:cubicBezTo>
                    <a:pt x="567" y="477"/>
                    <a:pt x="567" y="477"/>
                    <a:pt x="567" y="477"/>
                  </a:cubicBezTo>
                  <a:cubicBezTo>
                    <a:pt x="566" y="477"/>
                    <a:pt x="566" y="477"/>
                    <a:pt x="566" y="477"/>
                  </a:cubicBezTo>
                  <a:cubicBezTo>
                    <a:pt x="566" y="477"/>
                    <a:pt x="566" y="477"/>
                    <a:pt x="566" y="477"/>
                  </a:cubicBezTo>
                  <a:cubicBezTo>
                    <a:pt x="568" y="476"/>
                    <a:pt x="568" y="476"/>
                    <a:pt x="568" y="476"/>
                  </a:cubicBezTo>
                  <a:cubicBezTo>
                    <a:pt x="568" y="476"/>
                    <a:pt x="568" y="476"/>
                    <a:pt x="568" y="476"/>
                  </a:cubicBezTo>
                  <a:cubicBezTo>
                    <a:pt x="568" y="475"/>
                    <a:pt x="568" y="475"/>
                    <a:pt x="568" y="475"/>
                  </a:cubicBezTo>
                  <a:cubicBezTo>
                    <a:pt x="567" y="475"/>
                    <a:pt x="567" y="475"/>
                    <a:pt x="567" y="475"/>
                  </a:cubicBezTo>
                  <a:cubicBezTo>
                    <a:pt x="568" y="475"/>
                    <a:pt x="568" y="475"/>
                    <a:pt x="568" y="475"/>
                  </a:cubicBezTo>
                  <a:cubicBezTo>
                    <a:pt x="568" y="475"/>
                    <a:pt x="568" y="475"/>
                    <a:pt x="568" y="475"/>
                  </a:cubicBezTo>
                  <a:cubicBezTo>
                    <a:pt x="569" y="475"/>
                    <a:pt x="569" y="475"/>
                    <a:pt x="569" y="475"/>
                  </a:cubicBezTo>
                  <a:cubicBezTo>
                    <a:pt x="569" y="475"/>
                    <a:pt x="569" y="475"/>
                    <a:pt x="569" y="475"/>
                  </a:cubicBezTo>
                  <a:cubicBezTo>
                    <a:pt x="570" y="475"/>
                    <a:pt x="570" y="475"/>
                    <a:pt x="570" y="475"/>
                  </a:cubicBezTo>
                  <a:cubicBezTo>
                    <a:pt x="571" y="475"/>
                    <a:pt x="571" y="475"/>
                    <a:pt x="571" y="475"/>
                  </a:cubicBezTo>
                  <a:cubicBezTo>
                    <a:pt x="572" y="476"/>
                    <a:pt x="572" y="476"/>
                    <a:pt x="572" y="476"/>
                  </a:cubicBezTo>
                  <a:cubicBezTo>
                    <a:pt x="572" y="476"/>
                    <a:pt x="572" y="476"/>
                    <a:pt x="572" y="476"/>
                  </a:cubicBezTo>
                  <a:cubicBezTo>
                    <a:pt x="572" y="476"/>
                    <a:pt x="572" y="476"/>
                    <a:pt x="572" y="476"/>
                  </a:cubicBezTo>
                  <a:cubicBezTo>
                    <a:pt x="572" y="476"/>
                    <a:pt x="572" y="476"/>
                    <a:pt x="572" y="476"/>
                  </a:cubicBezTo>
                  <a:cubicBezTo>
                    <a:pt x="572" y="477"/>
                    <a:pt x="572" y="477"/>
                    <a:pt x="572" y="477"/>
                  </a:cubicBezTo>
                  <a:cubicBezTo>
                    <a:pt x="573" y="477"/>
                    <a:pt x="573" y="477"/>
                    <a:pt x="573" y="477"/>
                  </a:cubicBezTo>
                  <a:cubicBezTo>
                    <a:pt x="573" y="477"/>
                    <a:pt x="573" y="477"/>
                    <a:pt x="573" y="477"/>
                  </a:cubicBezTo>
                  <a:cubicBezTo>
                    <a:pt x="574" y="476"/>
                    <a:pt x="574" y="476"/>
                    <a:pt x="574" y="476"/>
                  </a:cubicBezTo>
                  <a:cubicBezTo>
                    <a:pt x="574" y="476"/>
                    <a:pt x="574" y="476"/>
                    <a:pt x="574" y="476"/>
                  </a:cubicBezTo>
                  <a:cubicBezTo>
                    <a:pt x="574" y="476"/>
                    <a:pt x="574" y="476"/>
                    <a:pt x="574" y="476"/>
                  </a:cubicBezTo>
                  <a:cubicBezTo>
                    <a:pt x="574" y="476"/>
                    <a:pt x="574" y="476"/>
                    <a:pt x="574" y="476"/>
                  </a:cubicBezTo>
                  <a:cubicBezTo>
                    <a:pt x="574" y="476"/>
                    <a:pt x="574" y="476"/>
                    <a:pt x="574" y="476"/>
                  </a:cubicBezTo>
                  <a:cubicBezTo>
                    <a:pt x="574" y="476"/>
                    <a:pt x="574" y="476"/>
                    <a:pt x="574" y="476"/>
                  </a:cubicBezTo>
                  <a:cubicBezTo>
                    <a:pt x="574" y="475"/>
                    <a:pt x="574" y="475"/>
                    <a:pt x="574" y="475"/>
                  </a:cubicBezTo>
                  <a:cubicBezTo>
                    <a:pt x="574" y="476"/>
                    <a:pt x="574" y="476"/>
                    <a:pt x="574" y="476"/>
                  </a:cubicBezTo>
                  <a:cubicBezTo>
                    <a:pt x="575" y="475"/>
                    <a:pt x="575" y="475"/>
                    <a:pt x="575" y="475"/>
                  </a:cubicBezTo>
                  <a:cubicBezTo>
                    <a:pt x="575" y="475"/>
                    <a:pt x="575" y="475"/>
                    <a:pt x="575" y="475"/>
                  </a:cubicBezTo>
                  <a:cubicBezTo>
                    <a:pt x="575" y="475"/>
                    <a:pt x="575" y="475"/>
                    <a:pt x="575" y="475"/>
                  </a:cubicBezTo>
                  <a:cubicBezTo>
                    <a:pt x="575" y="475"/>
                    <a:pt x="575" y="475"/>
                    <a:pt x="575" y="475"/>
                  </a:cubicBezTo>
                  <a:cubicBezTo>
                    <a:pt x="575" y="475"/>
                    <a:pt x="575" y="475"/>
                    <a:pt x="575" y="475"/>
                  </a:cubicBezTo>
                  <a:cubicBezTo>
                    <a:pt x="575" y="474"/>
                    <a:pt x="575" y="474"/>
                    <a:pt x="575" y="474"/>
                  </a:cubicBezTo>
                  <a:cubicBezTo>
                    <a:pt x="575" y="474"/>
                    <a:pt x="575" y="474"/>
                    <a:pt x="575" y="474"/>
                  </a:cubicBezTo>
                  <a:cubicBezTo>
                    <a:pt x="575" y="474"/>
                    <a:pt x="575" y="474"/>
                    <a:pt x="575" y="474"/>
                  </a:cubicBezTo>
                  <a:cubicBezTo>
                    <a:pt x="575" y="474"/>
                    <a:pt x="575" y="474"/>
                    <a:pt x="575" y="474"/>
                  </a:cubicBezTo>
                  <a:cubicBezTo>
                    <a:pt x="575" y="473"/>
                    <a:pt x="575" y="473"/>
                    <a:pt x="575" y="473"/>
                  </a:cubicBezTo>
                  <a:cubicBezTo>
                    <a:pt x="574" y="473"/>
                    <a:pt x="574" y="473"/>
                    <a:pt x="574" y="473"/>
                  </a:cubicBezTo>
                  <a:cubicBezTo>
                    <a:pt x="573" y="472"/>
                    <a:pt x="573" y="472"/>
                    <a:pt x="573" y="472"/>
                  </a:cubicBezTo>
                  <a:cubicBezTo>
                    <a:pt x="573" y="472"/>
                    <a:pt x="573" y="472"/>
                    <a:pt x="573" y="472"/>
                  </a:cubicBezTo>
                  <a:cubicBezTo>
                    <a:pt x="573" y="472"/>
                    <a:pt x="573" y="472"/>
                    <a:pt x="573" y="472"/>
                  </a:cubicBezTo>
                  <a:cubicBezTo>
                    <a:pt x="572" y="472"/>
                    <a:pt x="572" y="472"/>
                    <a:pt x="572" y="472"/>
                  </a:cubicBezTo>
                  <a:cubicBezTo>
                    <a:pt x="572" y="471"/>
                    <a:pt x="572" y="471"/>
                    <a:pt x="572" y="471"/>
                  </a:cubicBezTo>
                  <a:cubicBezTo>
                    <a:pt x="572" y="471"/>
                    <a:pt x="572" y="471"/>
                    <a:pt x="572" y="471"/>
                  </a:cubicBezTo>
                  <a:cubicBezTo>
                    <a:pt x="571" y="471"/>
                    <a:pt x="571" y="471"/>
                    <a:pt x="571" y="471"/>
                  </a:cubicBezTo>
                  <a:cubicBezTo>
                    <a:pt x="570" y="471"/>
                    <a:pt x="570" y="471"/>
                    <a:pt x="570" y="471"/>
                  </a:cubicBezTo>
                  <a:cubicBezTo>
                    <a:pt x="569" y="471"/>
                    <a:pt x="569" y="471"/>
                    <a:pt x="569" y="471"/>
                  </a:cubicBezTo>
                  <a:cubicBezTo>
                    <a:pt x="570" y="470"/>
                    <a:pt x="570" y="470"/>
                    <a:pt x="570" y="470"/>
                  </a:cubicBezTo>
                  <a:cubicBezTo>
                    <a:pt x="570" y="470"/>
                    <a:pt x="570" y="470"/>
                    <a:pt x="570" y="470"/>
                  </a:cubicBezTo>
                  <a:cubicBezTo>
                    <a:pt x="570" y="469"/>
                    <a:pt x="570" y="469"/>
                    <a:pt x="570" y="469"/>
                  </a:cubicBezTo>
                  <a:cubicBezTo>
                    <a:pt x="569" y="469"/>
                    <a:pt x="569" y="469"/>
                    <a:pt x="569" y="469"/>
                  </a:cubicBezTo>
                  <a:cubicBezTo>
                    <a:pt x="568" y="470"/>
                    <a:pt x="568" y="470"/>
                    <a:pt x="568" y="470"/>
                  </a:cubicBezTo>
                  <a:cubicBezTo>
                    <a:pt x="568" y="470"/>
                    <a:pt x="568" y="470"/>
                    <a:pt x="568" y="470"/>
                  </a:cubicBezTo>
                  <a:cubicBezTo>
                    <a:pt x="568" y="470"/>
                    <a:pt x="568" y="470"/>
                    <a:pt x="568" y="470"/>
                  </a:cubicBezTo>
                  <a:cubicBezTo>
                    <a:pt x="567" y="470"/>
                    <a:pt x="567" y="470"/>
                    <a:pt x="567" y="470"/>
                  </a:cubicBezTo>
                  <a:cubicBezTo>
                    <a:pt x="566" y="471"/>
                    <a:pt x="566" y="471"/>
                    <a:pt x="566" y="471"/>
                  </a:cubicBezTo>
                  <a:cubicBezTo>
                    <a:pt x="566" y="471"/>
                    <a:pt x="566" y="471"/>
                    <a:pt x="566" y="471"/>
                  </a:cubicBezTo>
                  <a:cubicBezTo>
                    <a:pt x="566" y="471"/>
                    <a:pt x="566" y="471"/>
                    <a:pt x="566" y="471"/>
                  </a:cubicBezTo>
                  <a:cubicBezTo>
                    <a:pt x="566" y="470"/>
                    <a:pt x="566" y="470"/>
                    <a:pt x="566" y="470"/>
                  </a:cubicBezTo>
                  <a:cubicBezTo>
                    <a:pt x="566" y="470"/>
                    <a:pt x="566" y="470"/>
                    <a:pt x="566" y="470"/>
                  </a:cubicBezTo>
                  <a:cubicBezTo>
                    <a:pt x="568" y="469"/>
                    <a:pt x="568" y="469"/>
                    <a:pt x="568" y="469"/>
                  </a:cubicBezTo>
                  <a:cubicBezTo>
                    <a:pt x="568" y="469"/>
                    <a:pt x="568" y="469"/>
                    <a:pt x="568" y="469"/>
                  </a:cubicBezTo>
                  <a:cubicBezTo>
                    <a:pt x="568" y="468"/>
                    <a:pt x="568" y="468"/>
                    <a:pt x="568" y="468"/>
                  </a:cubicBezTo>
                  <a:cubicBezTo>
                    <a:pt x="568" y="468"/>
                    <a:pt x="568" y="468"/>
                    <a:pt x="568" y="468"/>
                  </a:cubicBezTo>
                  <a:cubicBezTo>
                    <a:pt x="568" y="468"/>
                    <a:pt x="568" y="468"/>
                    <a:pt x="568" y="468"/>
                  </a:cubicBezTo>
                  <a:cubicBezTo>
                    <a:pt x="568" y="468"/>
                    <a:pt x="568" y="468"/>
                    <a:pt x="568" y="468"/>
                  </a:cubicBezTo>
                  <a:cubicBezTo>
                    <a:pt x="567" y="468"/>
                    <a:pt x="567" y="468"/>
                    <a:pt x="567" y="468"/>
                  </a:cubicBezTo>
                  <a:cubicBezTo>
                    <a:pt x="567" y="468"/>
                    <a:pt x="567" y="468"/>
                    <a:pt x="567" y="468"/>
                  </a:cubicBezTo>
                  <a:cubicBezTo>
                    <a:pt x="567" y="469"/>
                    <a:pt x="567" y="469"/>
                    <a:pt x="567" y="469"/>
                  </a:cubicBezTo>
                  <a:cubicBezTo>
                    <a:pt x="567" y="468"/>
                    <a:pt x="567" y="468"/>
                    <a:pt x="567" y="468"/>
                  </a:cubicBezTo>
                  <a:cubicBezTo>
                    <a:pt x="567" y="468"/>
                    <a:pt x="567" y="468"/>
                    <a:pt x="567" y="468"/>
                  </a:cubicBezTo>
                  <a:cubicBezTo>
                    <a:pt x="567" y="468"/>
                    <a:pt x="567" y="468"/>
                    <a:pt x="567" y="468"/>
                  </a:cubicBezTo>
                  <a:cubicBezTo>
                    <a:pt x="566" y="468"/>
                    <a:pt x="566" y="468"/>
                    <a:pt x="566" y="468"/>
                  </a:cubicBezTo>
                  <a:cubicBezTo>
                    <a:pt x="566" y="468"/>
                    <a:pt x="566" y="468"/>
                    <a:pt x="566" y="468"/>
                  </a:cubicBezTo>
                  <a:cubicBezTo>
                    <a:pt x="566" y="468"/>
                    <a:pt x="566" y="468"/>
                    <a:pt x="566" y="468"/>
                  </a:cubicBezTo>
                  <a:cubicBezTo>
                    <a:pt x="566" y="468"/>
                    <a:pt x="566" y="468"/>
                    <a:pt x="566" y="468"/>
                  </a:cubicBezTo>
                  <a:cubicBezTo>
                    <a:pt x="566" y="470"/>
                    <a:pt x="566" y="470"/>
                    <a:pt x="566" y="470"/>
                  </a:cubicBezTo>
                  <a:cubicBezTo>
                    <a:pt x="565" y="470"/>
                    <a:pt x="565" y="470"/>
                    <a:pt x="565" y="470"/>
                  </a:cubicBezTo>
                  <a:cubicBezTo>
                    <a:pt x="565" y="470"/>
                    <a:pt x="565" y="470"/>
                    <a:pt x="565" y="470"/>
                  </a:cubicBezTo>
                  <a:cubicBezTo>
                    <a:pt x="565" y="470"/>
                    <a:pt x="565" y="470"/>
                    <a:pt x="565" y="470"/>
                  </a:cubicBezTo>
                  <a:cubicBezTo>
                    <a:pt x="565" y="470"/>
                    <a:pt x="565" y="470"/>
                    <a:pt x="565" y="470"/>
                  </a:cubicBezTo>
                  <a:cubicBezTo>
                    <a:pt x="565" y="470"/>
                    <a:pt x="565" y="470"/>
                    <a:pt x="565" y="470"/>
                  </a:cubicBezTo>
                  <a:cubicBezTo>
                    <a:pt x="565" y="469"/>
                    <a:pt x="565" y="469"/>
                    <a:pt x="565" y="469"/>
                  </a:cubicBezTo>
                  <a:cubicBezTo>
                    <a:pt x="565" y="469"/>
                    <a:pt x="565" y="469"/>
                    <a:pt x="565" y="469"/>
                  </a:cubicBezTo>
                  <a:cubicBezTo>
                    <a:pt x="565" y="469"/>
                    <a:pt x="565" y="469"/>
                    <a:pt x="565" y="469"/>
                  </a:cubicBezTo>
                  <a:cubicBezTo>
                    <a:pt x="565" y="468"/>
                    <a:pt x="565" y="468"/>
                    <a:pt x="565" y="468"/>
                  </a:cubicBezTo>
                  <a:cubicBezTo>
                    <a:pt x="565" y="468"/>
                    <a:pt x="565" y="468"/>
                    <a:pt x="565" y="468"/>
                  </a:cubicBezTo>
                  <a:cubicBezTo>
                    <a:pt x="565" y="468"/>
                    <a:pt x="565" y="468"/>
                    <a:pt x="565" y="468"/>
                  </a:cubicBezTo>
                  <a:cubicBezTo>
                    <a:pt x="565" y="467"/>
                    <a:pt x="565" y="467"/>
                    <a:pt x="565" y="467"/>
                  </a:cubicBezTo>
                  <a:cubicBezTo>
                    <a:pt x="565" y="467"/>
                    <a:pt x="565" y="467"/>
                    <a:pt x="565" y="467"/>
                  </a:cubicBezTo>
                  <a:cubicBezTo>
                    <a:pt x="564" y="467"/>
                    <a:pt x="564" y="467"/>
                    <a:pt x="564" y="467"/>
                  </a:cubicBezTo>
                  <a:cubicBezTo>
                    <a:pt x="564" y="467"/>
                    <a:pt x="564" y="467"/>
                    <a:pt x="564" y="467"/>
                  </a:cubicBezTo>
                  <a:cubicBezTo>
                    <a:pt x="563" y="467"/>
                    <a:pt x="563" y="467"/>
                    <a:pt x="563" y="467"/>
                  </a:cubicBezTo>
                  <a:cubicBezTo>
                    <a:pt x="563" y="467"/>
                    <a:pt x="563" y="467"/>
                    <a:pt x="563" y="467"/>
                  </a:cubicBezTo>
                  <a:cubicBezTo>
                    <a:pt x="563" y="467"/>
                    <a:pt x="563" y="467"/>
                    <a:pt x="563" y="467"/>
                  </a:cubicBezTo>
                  <a:cubicBezTo>
                    <a:pt x="563" y="467"/>
                    <a:pt x="563" y="467"/>
                    <a:pt x="563" y="467"/>
                  </a:cubicBezTo>
                  <a:cubicBezTo>
                    <a:pt x="563" y="467"/>
                    <a:pt x="563" y="467"/>
                    <a:pt x="563" y="467"/>
                  </a:cubicBezTo>
                  <a:cubicBezTo>
                    <a:pt x="563" y="467"/>
                    <a:pt x="563" y="467"/>
                    <a:pt x="563" y="467"/>
                  </a:cubicBezTo>
                  <a:cubicBezTo>
                    <a:pt x="562" y="467"/>
                    <a:pt x="562" y="467"/>
                    <a:pt x="562" y="467"/>
                  </a:cubicBezTo>
                  <a:cubicBezTo>
                    <a:pt x="562" y="467"/>
                    <a:pt x="562" y="467"/>
                    <a:pt x="562" y="467"/>
                  </a:cubicBezTo>
                  <a:cubicBezTo>
                    <a:pt x="562" y="467"/>
                    <a:pt x="562" y="467"/>
                    <a:pt x="562" y="467"/>
                  </a:cubicBezTo>
                  <a:cubicBezTo>
                    <a:pt x="562" y="468"/>
                    <a:pt x="562" y="468"/>
                    <a:pt x="562" y="468"/>
                  </a:cubicBezTo>
                  <a:cubicBezTo>
                    <a:pt x="562" y="468"/>
                    <a:pt x="562" y="468"/>
                    <a:pt x="562" y="468"/>
                  </a:cubicBezTo>
                  <a:cubicBezTo>
                    <a:pt x="562" y="468"/>
                    <a:pt x="562" y="468"/>
                    <a:pt x="562" y="468"/>
                  </a:cubicBezTo>
                  <a:cubicBezTo>
                    <a:pt x="563" y="469"/>
                    <a:pt x="563" y="469"/>
                    <a:pt x="563" y="469"/>
                  </a:cubicBezTo>
                  <a:cubicBezTo>
                    <a:pt x="563" y="469"/>
                    <a:pt x="563" y="469"/>
                    <a:pt x="563" y="469"/>
                  </a:cubicBezTo>
                  <a:cubicBezTo>
                    <a:pt x="563" y="470"/>
                    <a:pt x="563" y="470"/>
                    <a:pt x="563" y="470"/>
                  </a:cubicBezTo>
                  <a:cubicBezTo>
                    <a:pt x="563" y="470"/>
                    <a:pt x="563" y="470"/>
                    <a:pt x="563" y="470"/>
                  </a:cubicBezTo>
                  <a:cubicBezTo>
                    <a:pt x="562" y="470"/>
                    <a:pt x="562" y="470"/>
                    <a:pt x="562" y="470"/>
                  </a:cubicBezTo>
                  <a:cubicBezTo>
                    <a:pt x="562" y="471"/>
                    <a:pt x="562" y="471"/>
                    <a:pt x="562" y="471"/>
                  </a:cubicBezTo>
                  <a:cubicBezTo>
                    <a:pt x="562" y="471"/>
                    <a:pt x="562" y="471"/>
                    <a:pt x="562" y="471"/>
                  </a:cubicBezTo>
                  <a:cubicBezTo>
                    <a:pt x="562" y="471"/>
                    <a:pt x="562" y="471"/>
                    <a:pt x="562" y="471"/>
                  </a:cubicBezTo>
                  <a:cubicBezTo>
                    <a:pt x="562" y="471"/>
                    <a:pt x="562" y="471"/>
                    <a:pt x="562" y="471"/>
                  </a:cubicBezTo>
                  <a:cubicBezTo>
                    <a:pt x="562" y="471"/>
                    <a:pt x="562" y="471"/>
                    <a:pt x="562" y="471"/>
                  </a:cubicBezTo>
                  <a:cubicBezTo>
                    <a:pt x="562" y="471"/>
                    <a:pt x="562" y="471"/>
                    <a:pt x="562" y="471"/>
                  </a:cubicBezTo>
                  <a:cubicBezTo>
                    <a:pt x="562" y="472"/>
                    <a:pt x="562" y="472"/>
                    <a:pt x="562" y="472"/>
                  </a:cubicBezTo>
                  <a:cubicBezTo>
                    <a:pt x="562" y="473"/>
                    <a:pt x="562" y="473"/>
                    <a:pt x="562" y="473"/>
                  </a:cubicBezTo>
                  <a:cubicBezTo>
                    <a:pt x="563" y="473"/>
                    <a:pt x="563" y="473"/>
                    <a:pt x="563" y="473"/>
                  </a:cubicBezTo>
                  <a:cubicBezTo>
                    <a:pt x="563" y="473"/>
                    <a:pt x="563" y="473"/>
                    <a:pt x="563" y="473"/>
                  </a:cubicBezTo>
                  <a:cubicBezTo>
                    <a:pt x="563" y="473"/>
                    <a:pt x="563" y="473"/>
                    <a:pt x="563" y="473"/>
                  </a:cubicBezTo>
                  <a:cubicBezTo>
                    <a:pt x="563" y="473"/>
                    <a:pt x="563" y="473"/>
                    <a:pt x="563" y="473"/>
                  </a:cubicBezTo>
                  <a:cubicBezTo>
                    <a:pt x="564" y="474"/>
                    <a:pt x="564" y="474"/>
                    <a:pt x="564" y="474"/>
                  </a:cubicBezTo>
                  <a:cubicBezTo>
                    <a:pt x="564" y="474"/>
                    <a:pt x="564" y="474"/>
                    <a:pt x="564" y="474"/>
                  </a:cubicBezTo>
                  <a:cubicBezTo>
                    <a:pt x="564" y="474"/>
                    <a:pt x="564" y="474"/>
                    <a:pt x="564" y="474"/>
                  </a:cubicBezTo>
                  <a:cubicBezTo>
                    <a:pt x="564" y="474"/>
                    <a:pt x="564" y="474"/>
                    <a:pt x="564" y="474"/>
                  </a:cubicBezTo>
                  <a:cubicBezTo>
                    <a:pt x="564" y="475"/>
                    <a:pt x="564" y="475"/>
                    <a:pt x="564" y="475"/>
                  </a:cubicBezTo>
                  <a:cubicBezTo>
                    <a:pt x="564" y="475"/>
                    <a:pt x="564" y="475"/>
                    <a:pt x="564" y="475"/>
                  </a:cubicBezTo>
                  <a:cubicBezTo>
                    <a:pt x="564" y="475"/>
                    <a:pt x="564" y="475"/>
                    <a:pt x="564" y="475"/>
                  </a:cubicBezTo>
                  <a:cubicBezTo>
                    <a:pt x="564" y="475"/>
                    <a:pt x="564" y="475"/>
                    <a:pt x="564" y="475"/>
                  </a:cubicBezTo>
                  <a:cubicBezTo>
                    <a:pt x="563" y="474"/>
                    <a:pt x="563" y="474"/>
                    <a:pt x="563" y="474"/>
                  </a:cubicBezTo>
                  <a:cubicBezTo>
                    <a:pt x="563" y="473"/>
                    <a:pt x="563" y="473"/>
                    <a:pt x="563" y="473"/>
                  </a:cubicBezTo>
                  <a:cubicBezTo>
                    <a:pt x="562" y="473"/>
                    <a:pt x="562" y="473"/>
                    <a:pt x="562" y="473"/>
                  </a:cubicBezTo>
                  <a:cubicBezTo>
                    <a:pt x="562" y="473"/>
                    <a:pt x="562" y="473"/>
                    <a:pt x="562" y="473"/>
                  </a:cubicBezTo>
                  <a:cubicBezTo>
                    <a:pt x="562" y="473"/>
                    <a:pt x="562" y="473"/>
                    <a:pt x="562" y="473"/>
                  </a:cubicBezTo>
                  <a:cubicBezTo>
                    <a:pt x="562" y="473"/>
                    <a:pt x="562" y="473"/>
                    <a:pt x="562" y="473"/>
                  </a:cubicBezTo>
                  <a:cubicBezTo>
                    <a:pt x="561" y="472"/>
                    <a:pt x="561" y="472"/>
                    <a:pt x="561" y="472"/>
                  </a:cubicBezTo>
                  <a:cubicBezTo>
                    <a:pt x="561" y="471"/>
                    <a:pt x="561" y="471"/>
                    <a:pt x="561" y="471"/>
                  </a:cubicBezTo>
                  <a:cubicBezTo>
                    <a:pt x="561" y="471"/>
                    <a:pt x="561" y="471"/>
                    <a:pt x="561" y="471"/>
                  </a:cubicBezTo>
                  <a:cubicBezTo>
                    <a:pt x="560" y="471"/>
                    <a:pt x="560" y="471"/>
                    <a:pt x="560" y="471"/>
                  </a:cubicBezTo>
                  <a:cubicBezTo>
                    <a:pt x="560" y="471"/>
                    <a:pt x="560" y="471"/>
                    <a:pt x="560" y="471"/>
                  </a:cubicBezTo>
                  <a:cubicBezTo>
                    <a:pt x="560" y="471"/>
                    <a:pt x="560" y="471"/>
                    <a:pt x="560" y="471"/>
                  </a:cubicBezTo>
                  <a:cubicBezTo>
                    <a:pt x="559" y="471"/>
                    <a:pt x="559" y="471"/>
                    <a:pt x="559" y="471"/>
                  </a:cubicBezTo>
                  <a:cubicBezTo>
                    <a:pt x="559" y="471"/>
                    <a:pt x="559" y="471"/>
                    <a:pt x="559" y="471"/>
                  </a:cubicBezTo>
                  <a:cubicBezTo>
                    <a:pt x="559" y="471"/>
                    <a:pt x="559" y="471"/>
                    <a:pt x="559" y="471"/>
                  </a:cubicBezTo>
                  <a:cubicBezTo>
                    <a:pt x="559" y="471"/>
                    <a:pt x="559" y="471"/>
                    <a:pt x="559" y="471"/>
                  </a:cubicBezTo>
                  <a:cubicBezTo>
                    <a:pt x="559" y="471"/>
                    <a:pt x="559" y="471"/>
                    <a:pt x="559" y="471"/>
                  </a:cubicBezTo>
                  <a:cubicBezTo>
                    <a:pt x="559" y="472"/>
                    <a:pt x="559" y="472"/>
                    <a:pt x="559" y="472"/>
                  </a:cubicBezTo>
                  <a:cubicBezTo>
                    <a:pt x="559" y="472"/>
                    <a:pt x="559" y="472"/>
                    <a:pt x="559" y="472"/>
                  </a:cubicBezTo>
                  <a:cubicBezTo>
                    <a:pt x="559" y="472"/>
                    <a:pt x="559" y="472"/>
                    <a:pt x="559" y="472"/>
                  </a:cubicBezTo>
                  <a:cubicBezTo>
                    <a:pt x="559" y="472"/>
                    <a:pt x="559" y="472"/>
                    <a:pt x="559" y="472"/>
                  </a:cubicBezTo>
                  <a:cubicBezTo>
                    <a:pt x="559" y="473"/>
                    <a:pt x="559" y="473"/>
                    <a:pt x="559" y="473"/>
                  </a:cubicBezTo>
                  <a:cubicBezTo>
                    <a:pt x="559" y="473"/>
                    <a:pt x="559" y="473"/>
                    <a:pt x="559" y="473"/>
                  </a:cubicBezTo>
                  <a:cubicBezTo>
                    <a:pt x="559" y="473"/>
                    <a:pt x="559" y="473"/>
                    <a:pt x="559" y="473"/>
                  </a:cubicBezTo>
                  <a:cubicBezTo>
                    <a:pt x="559" y="474"/>
                    <a:pt x="559" y="474"/>
                    <a:pt x="559" y="474"/>
                  </a:cubicBezTo>
                  <a:cubicBezTo>
                    <a:pt x="559" y="474"/>
                    <a:pt x="559" y="474"/>
                    <a:pt x="559" y="474"/>
                  </a:cubicBezTo>
                  <a:cubicBezTo>
                    <a:pt x="560" y="474"/>
                    <a:pt x="560" y="474"/>
                    <a:pt x="560" y="474"/>
                  </a:cubicBezTo>
                  <a:cubicBezTo>
                    <a:pt x="560" y="475"/>
                    <a:pt x="560" y="475"/>
                    <a:pt x="560" y="475"/>
                  </a:cubicBezTo>
                  <a:cubicBezTo>
                    <a:pt x="560" y="475"/>
                    <a:pt x="560" y="475"/>
                    <a:pt x="560" y="475"/>
                  </a:cubicBezTo>
                  <a:cubicBezTo>
                    <a:pt x="560" y="475"/>
                    <a:pt x="560" y="475"/>
                    <a:pt x="560" y="475"/>
                  </a:cubicBezTo>
                  <a:cubicBezTo>
                    <a:pt x="560" y="476"/>
                    <a:pt x="560" y="476"/>
                    <a:pt x="560" y="476"/>
                  </a:cubicBezTo>
                  <a:cubicBezTo>
                    <a:pt x="560" y="476"/>
                    <a:pt x="560" y="476"/>
                    <a:pt x="560" y="476"/>
                  </a:cubicBezTo>
                  <a:cubicBezTo>
                    <a:pt x="560" y="476"/>
                    <a:pt x="560" y="476"/>
                    <a:pt x="560" y="476"/>
                  </a:cubicBezTo>
                  <a:cubicBezTo>
                    <a:pt x="560" y="476"/>
                    <a:pt x="560" y="476"/>
                    <a:pt x="560" y="476"/>
                  </a:cubicBezTo>
                  <a:cubicBezTo>
                    <a:pt x="560" y="477"/>
                    <a:pt x="560" y="477"/>
                    <a:pt x="560" y="477"/>
                  </a:cubicBezTo>
                  <a:cubicBezTo>
                    <a:pt x="560" y="477"/>
                    <a:pt x="560" y="477"/>
                    <a:pt x="560" y="477"/>
                  </a:cubicBezTo>
                  <a:cubicBezTo>
                    <a:pt x="560" y="477"/>
                    <a:pt x="560" y="477"/>
                    <a:pt x="560" y="477"/>
                  </a:cubicBezTo>
                  <a:cubicBezTo>
                    <a:pt x="560" y="478"/>
                    <a:pt x="560" y="478"/>
                    <a:pt x="560" y="478"/>
                  </a:cubicBezTo>
                  <a:cubicBezTo>
                    <a:pt x="560" y="478"/>
                    <a:pt x="560" y="478"/>
                    <a:pt x="560" y="478"/>
                  </a:cubicBezTo>
                  <a:cubicBezTo>
                    <a:pt x="560" y="478"/>
                    <a:pt x="560" y="478"/>
                    <a:pt x="560" y="478"/>
                  </a:cubicBezTo>
                  <a:cubicBezTo>
                    <a:pt x="560" y="479"/>
                    <a:pt x="560" y="479"/>
                    <a:pt x="560" y="479"/>
                  </a:cubicBezTo>
                  <a:cubicBezTo>
                    <a:pt x="560" y="479"/>
                    <a:pt x="560" y="479"/>
                    <a:pt x="560" y="479"/>
                  </a:cubicBezTo>
                  <a:cubicBezTo>
                    <a:pt x="559" y="479"/>
                    <a:pt x="559" y="479"/>
                    <a:pt x="559" y="479"/>
                  </a:cubicBezTo>
                  <a:cubicBezTo>
                    <a:pt x="559" y="478"/>
                    <a:pt x="559" y="478"/>
                    <a:pt x="559" y="478"/>
                  </a:cubicBezTo>
                  <a:cubicBezTo>
                    <a:pt x="559" y="478"/>
                    <a:pt x="559" y="478"/>
                    <a:pt x="559" y="478"/>
                  </a:cubicBezTo>
                  <a:cubicBezTo>
                    <a:pt x="559" y="477"/>
                    <a:pt x="559" y="477"/>
                    <a:pt x="559" y="477"/>
                  </a:cubicBezTo>
                  <a:cubicBezTo>
                    <a:pt x="559" y="477"/>
                    <a:pt x="559" y="477"/>
                    <a:pt x="559" y="477"/>
                  </a:cubicBezTo>
                  <a:cubicBezTo>
                    <a:pt x="559" y="477"/>
                    <a:pt x="559" y="477"/>
                    <a:pt x="559" y="477"/>
                  </a:cubicBezTo>
                  <a:cubicBezTo>
                    <a:pt x="559" y="477"/>
                    <a:pt x="559" y="477"/>
                    <a:pt x="559" y="477"/>
                  </a:cubicBezTo>
                  <a:cubicBezTo>
                    <a:pt x="559" y="477"/>
                    <a:pt x="559" y="477"/>
                    <a:pt x="559" y="477"/>
                  </a:cubicBezTo>
                  <a:cubicBezTo>
                    <a:pt x="559" y="476"/>
                    <a:pt x="559" y="476"/>
                    <a:pt x="559" y="476"/>
                  </a:cubicBezTo>
                  <a:cubicBezTo>
                    <a:pt x="559" y="475"/>
                    <a:pt x="559" y="475"/>
                    <a:pt x="559" y="475"/>
                  </a:cubicBezTo>
                  <a:cubicBezTo>
                    <a:pt x="559" y="475"/>
                    <a:pt x="559" y="475"/>
                    <a:pt x="559" y="475"/>
                  </a:cubicBezTo>
                  <a:cubicBezTo>
                    <a:pt x="559" y="475"/>
                    <a:pt x="559" y="475"/>
                    <a:pt x="559" y="475"/>
                  </a:cubicBezTo>
                  <a:cubicBezTo>
                    <a:pt x="559" y="474"/>
                    <a:pt x="559" y="474"/>
                    <a:pt x="559" y="474"/>
                  </a:cubicBezTo>
                  <a:cubicBezTo>
                    <a:pt x="558" y="474"/>
                    <a:pt x="558" y="474"/>
                    <a:pt x="558" y="474"/>
                  </a:cubicBezTo>
                  <a:cubicBezTo>
                    <a:pt x="558" y="473"/>
                    <a:pt x="558" y="473"/>
                    <a:pt x="558" y="473"/>
                  </a:cubicBezTo>
                  <a:cubicBezTo>
                    <a:pt x="558" y="472"/>
                    <a:pt x="558" y="472"/>
                    <a:pt x="558" y="472"/>
                  </a:cubicBezTo>
                  <a:cubicBezTo>
                    <a:pt x="558" y="472"/>
                    <a:pt x="558" y="472"/>
                    <a:pt x="558" y="472"/>
                  </a:cubicBezTo>
                  <a:cubicBezTo>
                    <a:pt x="558" y="471"/>
                    <a:pt x="558" y="471"/>
                    <a:pt x="558" y="471"/>
                  </a:cubicBezTo>
                  <a:cubicBezTo>
                    <a:pt x="557" y="471"/>
                    <a:pt x="557" y="471"/>
                    <a:pt x="557" y="471"/>
                  </a:cubicBezTo>
                  <a:cubicBezTo>
                    <a:pt x="557" y="471"/>
                    <a:pt x="557" y="471"/>
                    <a:pt x="557" y="471"/>
                  </a:cubicBezTo>
                  <a:cubicBezTo>
                    <a:pt x="556" y="471"/>
                    <a:pt x="556" y="471"/>
                    <a:pt x="556" y="471"/>
                  </a:cubicBezTo>
                  <a:cubicBezTo>
                    <a:pt x="556" y="472"/>
                    <a:pt x="556" y="472"/>
                    <a:pt x="556" y="472"/>
                  </a:cubicBezTo>
                  <a:cubicBezTo>
                    <a:pt x="556" y="472"/>
                    <a:pt x="556" y="472"/>
                    <a:pt x="556" y="472"/>
                  </a:cubicBezTo>
                  <a:cubicBezTo>
                    <a:pt x="556" y="472"/>
                    <a:pt x="556" y="472"/>
                    <a:pt x="556" y="472"/>
                  </a:cubicBezTo>
                  <a:cubicBezTo>
                    <a:pt x="556" y="472"/>
                    <a:pt x="556" y="472"/>
                    <a:pt x="556" y="472"/>
                  </a:cubicBezTo>
                  <a:cubicBezTo>
                    <a:pt x="555" y="473"/>
                    <a:pt x="555" y="473"/>
                    <a:pt x="555" y="473"/>
                  </a:cubicBezTo>
                  <a:cubicBezTo>
                    <a:pt x="555" y="474"/>
                    <a:pt x="555" y="474"/>
                    <a:pt x="555" y="474"/>
                  </a:cubicBezTo>
                  <a:cubicBezTo>
                    <a:pt x="554" y="474"/>
                    <a:pt x="554" y="474"/>
                    <a:pt x="554" y="474"/>
                  </a:cubicBezTo>
                  <a:cubicBezTo>
                    <a:pt x="554" y="474"/>
                    <a:pt x="554" y="474"/>
                    <a:pt x="554" y="474"/>
                  </a:cubicBezTo>
                  <a:cubicBezTo>
                    <a:pt x="553" y="475"/>
                    <a:pt x="553" y="475"/>
                    <a:pt x="553" y="475"/>
                  </a:cubicBezTo>
                  <a:cubicBezTo>
                    <a:pt x="554" y="475"/>
                    <a:pt x="554" y="475"/>
                    <a:pt x="554" y="475"/>
                  </a:cubicBezTo>
                  <a:cubicBezTo>
                    <a:pt x="554" y="476"/>
                    <a:pt x="554" y="476"/>
                    <a:pt x="554" y="476"/>
                  </a:cubicBezTo>
                  <a:cubicBezTo>
                    <a:pt x="554" y="477"/>
                    <a:pt x="554" y="477"/>
                    <a:pt x="554" y="477"/>
                  </a:cubicBezTo>
                  <a:cubicBezTo>
                    <a:pt x="554" y="477"/>
                    <a:pt x="554" y="477"/>
                    <a:pt x="554" y="477"/>
                  </a:cubicBezTo>
                  <a:cubicBezTo>
                    <a:pt x="554" y="478"/>
                    <a:pt x="554" y="478"/>
                    <a:pt x="554" y="478"/>
                  </a:cubicBezTo>
                  <a:cubicBezTo>
                    <a:pt x="554" y="478"/>
                    <a:pt x="554" y="478"/>
                    <a:pt x="554" y="478"/>
                  </a:cubicBezTo>
                  <a:cubicBezTo>
                    <a:pt x="554" y="479"/>
                    <a:pt x="554" y="479"/>
                    <a:pt x="554" y="479"/>
                  </a:cubicBezTo>
                  <a:cubicBezTo>
                    <a:pt x="554" y="479"/>
                    <a:pt x="554" y="479"/>
                    <a:pt x="554" y="479"/>
                  </a:cubicBezTo>
                  <a:cubicBezTo>
                    <a:pt x="554" y="479"/>
                    <a:pt x="554" y="479"/>
                    <a:pt x="554" y="479"/>
                  </a:cubicBezTo>
                  <a:cubicBezTo>
                    <a:pt x="554" y="479"/>
                    <a:pt x="554" y="479"/>
                    <a:pt x="554" y="479"/>
                  </a:cubicBezTo>
                  <a:cubicBezTo>
                    <a:pt x="554" y="478"/>
                    <a:pt x="554" y="478"/>
                    <a:pt x="554" y="478"/>
                  </a:cubicBezTo>
                  <a:cubicBezTo>
                    <a:pt x="553" y="477"/>
                    <a:pt x="553" y="477"/>
                    <a:pt x="553" y="477"/>
                  </a:cubicBezTo>
                  <a:cubicBezTo>
                    <a:pt x="553" y="476"/>
                    <a:pt x="553" y="476"/>
                    <a:pt x="553" y="476"/>
                  </a:cubicBezTo>
                  <a:cubicBezTo>
                    <a:pt x="553" y="475"/>
                    <a:pt x="553" y="475"/>
                    <a:pt x="553" y="475"/>
                  </a:cubicBezTo>
                  <a:cubicBezTo>
                    <a:pt x="552" y="475"/>
                    <a:pt x="552" y="475"/>
                    <a:pt x="552" y="475"/>
                  </a:cubicBezTo>
                  <a:cubicBezTo>
                    <a:pt x="552" y="474"/>
                    <a:pt x="552" y="474"/>
                    <a:pt x="552" y="474"/>
                  </a:cubicBezTo>
                  <a:cubicBezTo>
                    <a:pt x="552" y="474"/>
                    <a:pt x="552" y="474"/>
                    <a:pt x="552" y="474"/>
                  </a:cubicBezTo>
                  <a:cubicBezTo>
                    <a:pt x="552" y="475"/>
                    <a:pt x="552" y="475"/>
                    <a:pt x="552" y="475"/>
                  </a:cubicBezTo>
                  <a:cubicBezTo>
                    <a:pt x="552" y="475"/>
                    <a:pt x="552" y="475"/>
                    <a:pt x="552" y="475"/>
                  </a:cubicBezTo>
                  <a:cubicBezTo>
                    <a:pt x="552" y="475"/>
                    <a:pt x="552" y="475"/>
                    <a:pt x="552" y="475"/>
                  </a:cubicBezTo>
                  <a:cubicBezTo>
                    <a:pt x="552" y="475"/>
                    <a:pt x="552" y="475"/>
                    <a:pt x="552" y="475"/>
                  </a:cubicBezTo>
                  <a:cubicBezTo>
                    <a:pt x="552" y="475"/>
                    <a:pt x="552" y="475"/>
                    <a:pt x="552" y="475"/>
                  </a:cubicBezTo>
                  <a:cubicBezTo>
                    <a:pt x="552" y="475"/>
                    <a:pt x="552" y="475"/>
                    <a:pt x="552" y="475"/>
                  </a:cubicBezTo>
                  <a:cubicBezTo>
                    <a:pt x="552" y="476"/>
                    <a:pt x="552" y="476"/>
                    <a:pt x="552" y="476"/>
                  </a:cubicBezTo>
                  <a:cubicBezTo>
                    <a:pt x="552" y="476"/>
                    <a:pt x="552" y="476"/>
                    <a:pt x="552" y="476"/>
                  </a:cubicBezTo>
                  <a:cubicBezTo>
                    <a:pt x="553" y="476"/>
                    <a:pt x="553" y="476"/>
                    <a:pt x="553" y="476"/>
                  </a:cubicBezTo>
                  <a:cubicBezTo>
                    <a:pt x="553" y="476"/>
                    <a:pt x="553" y="476"/>
                    <a:pt x="553" y="476"/>
                  </a:cubicBezTo>
                  <a:cubicBezTo>
                    <a:pt x="553" y="476"/>
                    <a:pt x="553" y="476"/>
                    <a:pt x="553" y="476"/>
                  </a:cubicBezTo>
                  <a:cubicBezTo>
                    <a:pt x="552" y="477"/>
                    <a:pt x="552" y="477"/>
                    <a:pt x="552" y="477"/>
                  </a:cubicBezTo>
                  <a:cubicBezTo>
                    <a:pt x="552" y="477"/>
                    <a:pt x="552" y="477"/>
                    <a:pt x="552" y="477"/>
                  </a:cubicBezTo>
                  <a:cubicBezTo>
                    <a:pt x="552" y="477"/>
                    <a:pt x="552" y="477"/>
                    <a:pt x="552" y="477"/>
                  </a:cubicBezTo>
                  <a:cubicBezTo>
                    <a:pt x="550" y="478"/>
                    <a:pt x="550" y="478"/>
                    <a:pt x="550" y="478"/>
                  </a:cubicBezTo>
                  <a:cubicBezTo>
                    <a:pt x="550" y="478"/>
                    <a:pt x="550" y="478"/>
                    <a:pt x="550" y="478"/>
                  </a:cubicBezTo>
                  <a:cubicBezTo>
                    <a:pt x="550" y="477"/>
                    <a:pt x="550" y="477"/>
                    <a:pt x="550" y="477"/>
                  </a:cubicBezTo>
                  <a:cubicBezTo>
                    <a:pt x="551" y="477"/>
                    <a:pt x="551" y="477"/>
                    <a:pt x="551" y="477"/>
                  </a:cubicBezTo>
                  <a:cubicBezTo>
                    <a:pt x="551" y="477"/>
                    <a:pt x="551" y="477"/>
                    <a:pt x="551" y="477"/>
                  </a:cubicBezTo>
                  <a:cubicBezTo>
                    <a:pt x="552" y="477"/>
                    <a:pt x="552" y="477"/>
                    <a:pt x="552" y="477"/>
                  </a:cubicBezTo>
                  <a:cubicBezTo>
                    <a:pt x="552" y="476"/>
                    <a:pt x="552" y="476"/>
                    <a:pt x="552" y="476"/>
                  </a:cubicBezTo>
                  <a:cubicBezTo>
                    <a:pt x="552" y="476"/>
                    <a:pt x="552" y="476"/>
                    <a:pt x="552" y="476"/>
                  </a:cubicBezTo>
                  <a:cubicBezTo>
                    <a:pt x="552" y="476"/>
                    <a:pt x="552" y="476"/>
                    <a:pt x="552" y="476"/>
                  </a:cubicBezTo>
                  <a:cubicBezTo>
                    <a:pt x="552" y="476"/>
                    <a:pt x="552" y="476"/>
                    <a:pt x="552" y="476"/>
                  </a:cubicBezTo>
                  <a:cubicBezTo>
                    <a:pt x="551" y="475"/>
                    <a:pt x="551" y="475"/>
                    <a:pt x="551" y="475"/>
                  </a:cubicBezTo>
                  <a:cubicBezTo>
                    <a:pt x="551" y="475"/>
                    <a:pt x="551" y="475"/>
                    <a:pt x="551" y="475"/>
                  </a:cubicBezTo>
                  <a:cubicBezTo>
                    <a:pt x="551" y="475"/>
                    <a:pt x="551" y="475"/>
                    <a:pt x="551" y="475"/>
                  </a:cubicBezTo>
                  <a:cubicBezTo>
                    <a:pt x="552" y="475"/>
                    <a:pt x="552" y="475"/>
                    <a:pt x="552" y="475"/>
                  </a:cubicBezTo>
                  <a:cubicBezTo>
                    <a:pt x="552" y="474"/>
                    <a:pt x="552" y="474"/>
                    <a:pt x="552" y="474"/>
                  </a:cubicBezTo>
                  <a:cubicBezTo>
                    <a:pt x="553" y="474"/>
                    <a:pt x="553" y="474"/>
                    <a:pt x="553" y="474"/>
                  </a:cubicBezTo>
                  <a:cubicBezTo>
                    <a:pt x="554" y="473"/>
                    <a:pt x="554" y="473"/>
                    <a:pt x="554" y="473"/>
                  </a:cubicBezTo>
                  <a:cubicBezTo>
                    <a:pt x="554" y="472"/>
                    <a:pt x="554" y="472"/>
                    <a:pt x="554" y="472"/>
                  </a:cubicBezTo>
                  <a:cubicBezTo>
                    <a:pt x="554" y="472"/>
                    <a:pt x="554" y="472"/>
                    <a:pt x="554" y="472"/>
                  </a:cubicBezTo>
                  <a:cubicBezTo>
                    <a:pt x="554" y="472"/>
                    <a:pt x="554" y="472"/>
                    <a:pt x="554" y="472"/>
                  </a:cubicBezTo>
                  <a:cubicBezTo>
                    <a:pt x="554" y="471"/>
                    <a:pt x="554" y="471"/>
                    <a:pt x="554" y="471"/>
                  </a:cubicBezTo>
                  <a:cubicBezTo>
                    <a:pt x="553" y="471"/>
                    <a:pt x="553" y="471"/>
                    <a:pt x="553" y="471"/>
                  </a:cubicBezTo>
                  <a:cubicBezTo>
                    <a:pt x="553" y="470"/>
                    <a:pt x="553" y="470"/>
                    <a:pt x="553" y="470"/>
                  </a:cubicBezTo>
                  <a:cubicBezTo>
                    <a:pt x="552" y="470"/>
                    <a:pt x="552" y="470"/>
                    <a:pt x="552" y="470"/>
                  </a:cubicBezTo>
                  <a:cubicBezTo>
                    <a:pt x="552" y="469"/>
                    <a:pt x="552" y="469"/>
                    <a:pt x="552" y="469"/>
                  </a:cubicBezTo>
                  <a:cubicBezTo>
                    <a:pt x="552" y="469"/>
                    <a:pt x="552" y="469"/>
                    <a:pt x="552" y="469"/>
                  </a:cubicBezTo>
                  <a:cubicBezTo>
                    <a:pt x="552" y="469"/>
                    <a:pt x="552" y="469"/>
                    <a:pt x="552" y="469"/>
                  </a:cubicBezTo>
                  <a:cubicBezTo>
                    <a:pt x="552" y="469"/>
                    <a:pt x="552" y="469"/>
                    <a:pt x="552" y="469"/>
                  </a:cubicBezTo>
                  <a:cubicBezTo>
                    <a:pt x="554" y="467"/>
                    <a:pt x="554" y="467"/>
                    <a:pt x="554" y="467"/>
                  </a:cubicBezTo>
                  <a:cubicBezTo>
                    <a:pt x="554" y="467"/>
                    <a:pt x="554" y="467"/>
                    <a:pt x="554" y="467"/>
                  </a:cubicBezTo>
                  <a:cubicBezTo>
                    <a:pt x="554" y="466"/>
                    <a:pt x="554" y="466"/>
                    <a:pt x="554" y="466"/>
                  </a:cubicBezTo>
                  <a:cubicBezTo>
                    <a:pt x="554" y="466"/>
                    <a:pt x="554" y="466"/>
                    <a:pt x="554" y="466"/>
                  </a:cubicBezTo>
                  <a:cubicBezTo>
                    <a:pt x="554" y="465"/>
                    <a:pt x="554" y="465"/>
                    <a:pt x="554" y="465"/>
                  </a:cubicBezTo>
                  <a:cubicBezTo>
                    <a:pt x="553" y="464"/>
                    <a:pt x="553" y="464"/>
                    <a:pt x="553" y="464"/>
                  </a:cubicBezTo>
                  <a:cubicBezTo>
                    <a:pt x="553" y="464"/>
                    <a:pt x="553" y="464"/>
                    <a:pt x="553" y="464"/>
                  </a:cubicBezTo>
                  <a:cubicBezTo>
                    <a:pt x="552" y="464"/>
                    <a:pt x="552" y="464"/>
                    <a:pt x="552" y="464"/>
                  </a:cubicBezTo>
                  <a:cubicBezTo>
                    <a:pt x="552" y="463"/>
                    <a:pt x="552" y="463"/>
                    <a:pt x="552" y="463"/>
                  </a:cubicBezTo>
                  <a:cubicBezTo>
                    <a:pt x="551" y="463"/>
                    <a:pt x="551" y="463"/>
                    <a:pt x="551" y="463"/>
                  </a:cubicBezTo>
                  <a:cubicBezTo>
                    <a:pt x="551" y="464"/>
                    <a:pt x="551" y="464"/>
                    <a:pt x="551" y="464"/>
                  </a:cubicBezTo>
                  <a:cubicBezTo>
                    <a:pt x="551" y="464"/>
                    <a:pt x="551" y="464"/>
                    <a:pt x="551" y="464"/>
                  </a:cubicBezTo>
                  <a:cubicBezTo>
                    <a:pt x="552" y="464"/>
                    <a:pt x="552" y="464"/>
                    <a:pt x="552" y="464"/>
                  </a:cubicBezTo>
                  <a:cubicBezTo>
                    <a:pt x="552" y="465"/>
                    <a:pt x="552" y="465"/>
                    <a:pt x="552" y="465"/>
                  </a:cubicBezTo>
                  <a:cubicBezTo>
                    <a:pt x="552" y="465"/>
                    <a:pt x="552" y="465"/>
                    <a:pt x="552" y="465"/>
                  </a:cubicBezTo>
                  <a:cubicBezTo>
                    <a:pt x="551" y="466"/>
                    <a:pt x="551" y="466"/>
                    <a:pt x="551" y="466"/>
                  </a:cubicBezTo>
                  <a:cubicBezTo>
                    <a:pt x="551" y="466"/>
                    <a:pt x="551" y="466"/>
                    <a:pt x="551" y="466"/>
                  </a:cubicBezTo>
                  <a:cubicBezTo>
                    <a:pt x="551" y="466"/>
                    <a:pt x="551" y="466"/>
                    <a:pt x="551" y="466"/>
                  </a:cubicBezTo>
                  <a:cubicBezTo>
                    <a:pt x="551" y="465"/>
                    <a:pt x="551" y="465"/>
                    <a:pt x="551" y="465"/>
                  </a:cubicBezTo>
                  <a:cubicBezTo>
                    <a:pt x="551" y="465"/>
                    <a:pt x="551" y="465"/>
                    <a:pt x="551" y="465"/>
                  </a:cubicBezTo>
                  <a:cubicBezTo>
                    <a:pt x="551" y="465"/>
                    <a:pt x="551" y="465"/>
                    <a:pt x="551" y="465"/>
                  </a:cubicBezTo>
                  <a:cubicBezTo>
                    <a:pt x="551" y="465"/>
                    <a:pt x="551" y="465"/>
                    <a:pt x="551" y="465"/>
                  </a:cubicBezTo>
                  <a:cubicBezTo>
                    <a:pt x="551" y="464"/>
                    <a:pt x="551" y="464"/>
                    <a:pt x="551" y="464"/>
                  </a:cubicBezTo>
                  <a:cubicBezTo>
                    <a:pt x="551" y="464"/>
                    <a:pt x="551" y="464"/>
                    <a:pt x="551" y="464"/>
                  </a:cubicBezTo>
                  <a:cubicBezTo>
                    <a:pt x="551" y="464"/>
                    <a:pt x="551" y="464"/>
                    <a:pt x="551" y="464"/>
                  </a:cubicBezTo>
                  <a:cubicBezTo>
                    <a:pt x="551" y="464"/>
                    <a:pt x="551" y="464"/>
                    <a:pt x="551" y="464"/>
                  </a:cubicBezTo>
                  <a:cubicBezTo>
                    <a:pt x="550" y="465"/>
                    <a:pt x="550" y="465"/>
                    <a:pt x="550" y="465"/>
                  </a:cubicBezTo>
                  <a:cubicBezTo>
                    <a:pt x="550" y="465"/>
                    <a:pt x="550" y="465"/>
                    <a:pt x="550" y="465"/>
                  </a:cubicBezTo>
                  <a:cubicBezTo>
                    <a:pt x="550" y="467"/>
                    <a:pt x="550" y="467"/>
                    <a:pt x="550" y="467"/>
                  </a:cubicBezTo>
                  <a:cubicBezTo>
                    <a:pt x="550" y="468"/>
                    <a:pt x="550" y="468"/>
                    <a:pt x="550" y="468"/>
                  </a:cubicBezTo>
                  <a:cubicBezTo>
                    <a:pt x="550" y="468"/>
                    <a:pt x="550" y="468"/>
                    <a:pt x="550" y="468"/>
                  </a:cubicBezTo>
                  <a:cubicBezTo>
                    <a:pt x="551" y="468"/>
                    <a:pt x="551" y="468"/>
                    <a:pt x="551" y="468"/>
                  </a:cubicBezTo>
                  <a:cubicBezTo>
                    <a:pt x="551" y="468"/>
                    <a:pt x="551" y="468"/>
                    <a:pt x="551" y="468"/>
                  </a:cubicBezTo>
                  <a:cubicBezTo>
                    <a:pt x="551" y="469"/>
                    <a:pt x="551" y="469"/>
                    <a:pt x="551" y="469"/>
                  </a:cubicBezTo>
                  <a:cubicBezTo>
                    <a:pt x="550" y="470"/>
                    <a:pt x="550" y="470"/>
                    <a:pt x="550" y="470"/>
                  </a:cubicBezTo>
                  <a:cubicBezTo>
                    <a:pt x="550" y="471"/>
                    <a:pt x="550" y="471"/>
                    <a:pt x="550" y="471"/>
                  </a:cubicBezTo>
                  <a:cubicBezTo>
                    <a:pt x="549" y="472"/>
                    <a:pt x="549" y="472"/>
                    <a:pt x="549" y="472"/>
                  </a:cubicBezTo>
                  <a:cubicBezTo>
                    <a:pt x="549" y="473"/>
                    <a:pt x="549" y="473"/>
                    <a:pt x="549" y="473"/>
                  </a:cubicBezTo>
                  <a:cubicBezTo>
                    <a:pt x="549" y="473"/>
                    <a:pt x="549" y="473"/>
                    <a:pt x="549" y="473"/>
                  </a:cubicBezTo>
                  <a:cubicBezTo>
                    <a:pt x="549" y="473"/>
                    <a:pt x="549" y="473"/>
                    <a:pt x="549" y="473"/>
                  </a:cubicBezTo>
                  <a:cubicBezTo>
                    <a:pt x="549" y="474"/>
                    <a:pt x="549" y="474"/>
                    <a:pt x="549" y="474"/>
                  </a:cubicBezTo>
                  <a:cubicBezTo>
                    <a:pt x="549" y="474"/>
                    <a:pt x="549" y="474"/>
                    <a:pt x="549" y="474"/>
                  </a:cubicBezTo>
                  <a:cubicBezTo>
                    <a:pt x="548" y="474"/>
                    <a:pt x="548" y="474"/>
                    <a:pt x="548" y="474"/>
                  </a:cubicBezTo>
                  <a:cubicBezTo>
                    <a:pt x="548" y="474"/>
                    <a:pt x="548" y="474"/>
                    <a:pt x="548" y="474"/>
                  </a:cubicBezTo>
                  <a:cubicBezTo>
                    <a:pt x="548" y="473"/>
                    <a:pt x="548" y="473"/>
                    <a:pt x="548" y="473"/>
                  </a:cubicBezTo>
                  <a:cubicBezTo>
                    <a:pt x="548" y="472"/>
                    <a:pt x="548" y="472"/>
                    <a:pt x="548" y="472"/>
                  </a:cubicBezTo>
                  <a:cubicBezTo>
                    <a:pt x="549" y="472"/>
                    <a:pt x="549" y="472"/>
                    <a:pt x="549" y="472"/>
                  </a:cubicBezTo>
                  <a:cubicBezTo>
                    <a:pt x="550" y="470"/>
                    <a:pt x="550" y="470"/>
                    <a:pt x="550" y="470"/>
                  </a:cubicBezTo>
                  <a:cubicBezTo>
                    <a:pt x="550" y="468"/>
                    <a:pt x="550" y="468"/>
                    <a:pt x="550" y="468"/>
                  </a:cubicBezTo>
                  <a:cubicBezTo>
                    <a:pt x="550" y="468"/>
                    <a:pt x="550" y="468"/>
                    <a:pt x="550" y="468"/>
                  </a:cubicBezTo>
                  <a:cubicBezTo>
                    <a:pt x="550" y="468"/>
                    <a:pt x="550" y="468"/>
                    <a:pt x="550" y="468"/>
                  </a:cubicBezTo>
                  <a:cubicBezTo>
                    <a:pt x="550" y="467"/>
                    <a:pt x="550" y="467"/>
                    <a:pt x="550" y="467"/>
                  </a:cubicBezTo>
                  <a:cubicBezTo>
                    <a:pt x="550" y="467"/>
                    <a:pt x="550" y="467"/>
                    <a:pt x="550" y="467"/>
                  </a:cubicBezTo>
                  <a:cubicBezTo>
                    <a:pt x="549" y="467"/>
                    <a:pt x="549" y="467"/>
                    <a:pt x="549" y="467"/>
                  </a:cubicBezTo>
                  <a:cubicBezTo>
                    <a:pt x="548" y="467"/>
                    <a:pt x="548" y="467"/>
                    <a:pt x="548" y="467"/>
                  </a:cubicBezTo>
                  <a:cubicBezTo>
                    <a:pt x="547" y="468"/>
                    <a:pt x="547" y="468"/>
                    <a:pt x="547" y="468"/>
                  </a:cubicBezTo>
                  <a:cubicBezTo>
                    <a:pt x="547" y="468"/>
                    <a:pt x="547" y="468"/>
                    <a:pt x="547" y="468"/>
                  </a:cubicBezTo>
                  <a:cubicBezTo>
                    <a:pt x="547" y="468"/>
                    <a:pt x="547" y="468"/>
                    <a:pt x="547" y="468"/>
                  </a:cubicBezTo>
                  <a:cubicBezTo>
                    <a:pt x="547" y="468"/>
                    <a:pt x="547" y="468"/>
                    <a:pt x="547" y="468"/>
                  </a:cubicBezTo>
                  <a:cubicBezTo>
                    <a:pt x="547" y="468"/>
                    <a:pt x="547" y="468"/>
                    <a:pt x="547" y="468"/>
                  </a:cubicBezTo>
                  <a:cubicBezTo>
                    <a:pt x="546" y="468"/>
                    <a:pt x="546" y="468"/>
                    <a:pt x="546" y="468"/>
                  </a:cubicBezTo>
                  <a:cubicBezTo>
                    <a:pt x="546" y="468"/>
                    <a:pt x="546" y="468"/>
                    <a:pt x="546" y="468"/>
                  </a:cubicBezTo>
                  <a:cubicBezTo>
                    <a:pt x="546" y="468"/>
                    <a:pt x="546" y="468"/>
                    <a:pt x="546" y="468"/>
                  </a:cubicBezTo>
                  <a:cubicBezTo>
                    <a:pt x="545" y="468"/>
                    <a:pt x="545" y="468"/>
                    <a:pt x="545" y="468"/>
                  </a:cubicBezTo>
                  <a:cubicBezTo>
                    <a:pt x="545" y="468"/>
                    <a:pt x="545" y="468"/>
                    <a:pt x="545" y="468"/>
                  </a:cubicBezTo>
                  <a:cubicBezTo>
                    <a:pt x="546" y="469"/>
                    <a:pt x="546" y="469"/>
                    <a:pt x="546" y="469"/>
                  </a:cubicBezTo>
                  <a:cubicBezTo>
                    <a:pt x="545" y="469"/>
                    <a:pt x="545" y="469"/>
                    <a:pt x="545" y="469"/>
                  </a:cubicBezTo>
                  <a:cubicBezTo>
                    <a:pt x="545" y="469"/>
                    <a:pt x="545" y="469"/>
                    <a:pt x="545" y="469"/>
                  </a:cubicBezTo>
                  <a:cubicBezTo>
                    <a:pt x="545" y="470"/>
                    <a:pt x="545" y="470"/>
                    <a:pt x="545" y="470"/>
                  </a:cubicBezTo>
                  <a:cubicBezTo>
                    <a:pt x="544" y="470"/>
                    <a:pt x="544" y="470"/>
                    <a:pt x="544" y="470"/>
                  </a:cubicBezTo>
                  <a:cubicBezTo>
                    <a:pt x="543" y="471"/>
                    <a:pt x="543" y="471"/>
                    <a:pt x="543" y="471"/>
                  </a:cubicBezTo>
                  <a:cubicBezTo>
                    <a:pt x="542" y="471"/>
                    <a:pt x="542" y="471"/>
                    <a:pt x="542" y="471"/>
                  </a:cubicBezTo>
                  <a:cubicBezTo>
                    <a:pt x="542" y="472"/>
                    <a:pt x="542" y="472"/>
                    <a:pt x="542" y="472"/>
                  </a:cubicBezTo>
                  <a:cubicBezTo>
                    <a:pt x="541" y="472"/>
                    <a:pt x="541" y="472"/>
                    <a:pt x="541" y="472"/>
                  </a:cubicBezTo>
                  <a:cubicBezTo>
                    <a:pt x="540" y="473"/>
                    <a:pt x="540" y="473"/>
                    <a:pt x="540" y="473"/>
                  </a:cubicBezTo>
                  <a:cubicBezTo>
                    <a:pt x="540" y="473"/>
                    <a:pt x="540" y="473"/>
                    <a:pt x="540" y="473"/>
                  </a:cubicBezTo>
                  <a:cubicBezTo>
                    <a:pt x="540" y="473"/>
                    <a:pt x="540" y="473"/>
                    <a:pt x="540" y="473"/>
                  </a:cubicBezTo>
                  <a:cubicBezTo>
                    <a:pt x="540" y="474"/>
                    <a:pt x="540" y="474"/>
                    <a:pt x="540" y="474"/>
                  </a:cubicBezTo>
                  <a:cubicBezTo>
                    <a:pt x="540" y="474"/>
                    <a:pt x="540" y="474"/>
                    <a:pt x="540" y="474"/>
                  </a:cubicBezTo>
                  <a:cubicBezTo>
                    <a:pt x="540" y="474"/>
                    <a:pt x="540" y="474"/>
                    <a:pt x="540" y="474"/>
                  </a:cubicBezTo>
                  <a:cubicBezTo>
                    <a:pt x="540" y="475"/>
                    <a:pt x="540" y="475"/>
                    <a:pt x="540" y="475"/>
                  </a:cubicBezTo>
                  <a:cubicBezTo>
                    <a:pt x="540" y="476"/>
                    <a:pt x="540" y="476"/>
                    <a:pt x="540" y="476"/>
                  </a:cubicBezTo>
                  <a:cubicBezTo>
                    <a:pt x="540" y="476"/>
                    <a:pt x="540" y="476"/>
                    <a:pt x="540" y="476"/>
                  </a:cubicBezTo>
                  <a:cubicBezTo>
                    <a:pt x="540" y="476"/>
                    <a:pt x="540" y="476"/>
                    <a:pt x="540" y="476"/>
                  </a:cubicBezTo>
                  <a:cubicBezTo>
                    <a:pt x="540" y="476"/>
                    <a:pt x="540" y="476"/>
                    <a:pt x="540" y="476"/>
                  </a:cubicBezTo>
                  <a:cubicBezTo>
                    <a:pt x="540" y="476"/>
                    <a:pt x="540" y="476"/>
                    <a:pt x="540" y="476"/>
                  </a:cubicBezTo>
                  <a:cubicBezTo>
                    <a:pt x="540" y="476"/>
                    <a:pt x="540" y="476"/>
                    <a:pt x="540" y="476"/>
                  </a:cubicBezTo>
                  <a:cubicBezTo>
                    <a:pt x="539" y="474"/>
                    <a:pt x="539" y="474"/>
                    <a:pt x="539" y="474"/>
                  </a:cubicBezTo>
                  <a:cubicBezTo>
                    <a:pt x="539" y="473"/>
                    <a:pt x="539" y="473"/>
                    <a:pt x="539" y="473"/>
                  </a:cubicBezTo>
                  <a:cubicBezTo>
                    <a:pt x="540" y="473"/>
                    <a:pt x="540" y="473"/>
                    <a:pt x="540" y="473"/>
                  </a:cubicBezTo>
                  <a:cubicBezTo>
                    <a:pt x="543" y="470"/>
                    <a:pt x="543" y="470"/>
                    <a:pt x="543" y="470"/>
                  </a:cubicBezTo>
                  <a:cubicBezTo>
                    <a:pt x="543" y="469"/>
                    <a:pt x="543" y="469"/>
                    <a:pt x="543" y="469"/>
                  </a:cubicBezTo>
                  <a:cubicBezTo>
                    <a:pt x="543" y="469"/>
                    <a:pt x="543" y="469"/>
                    <a:pt x="543" y="469"/>
                  </a:cubicBezTo>
                  <a:cubicBezTo>
                    <a:pt x="544" y="469"/>
                    <a:pt x="544" y="469"/>
                    <a:pt x="544" y="469"/>
                  </a:cubicBezTo>
                  <a:cubicBezTo>
                    <a:pt x="544" y="469"/>
                    <a:pt x="544" y="469"/>
                    <a:pt x="544" y="469"/>
                  </a:cubicBezTo>
                  <a:cubicBezTo>
                    <a:pt x="544" y="469"/>
                    <a:pt x="544" y="469"/>
                    <a:pt x="544" y="469"/>
                  </a:cubicBezTo>
                  <a:cubicBezTo>
                    <a:pt x="545" y="469"/>
                    <a:pt x="545" y="469"/>
                    <a:pt x="545" y="469"/>
                  </a:cubicBezTo>
                  <a:cubicBezTo>
                    <a:pt x="545" y="467"/>
                    <a:pt x="545" y="467"/>
                    <a:pt x="545" y="467"/>
                  </a:cubicBezTo>
                  <a:cubicBezTo>
                    <a:pt x="544" y="467"/>
                    <a:pt x="544" y="467"/>
                    <a:pt x="544" y="467"/>
                  </a:cubicBezTo>
                  <a:cubicBezTo>
                    <a:pt x="544" y="467"/>
                    <a:pt x="544" y="467"/>
                    <a:pt x="544" y="467"/>
                  </a:cubicBezTo>
                  <a:cubicBezTo>
                    <a:pt x="542" y="469"/>
                    <a:pt x="542" y="469"/>
                    <a:pt x="542" y="469"/>
                  </a:cubicBezTo>
                  <a:cubicBezTo>
                    <a:pt x="539" y="470"/>
                    <a:pt x="539" y="470"/>
                    <a:pt x="539" y="470"/>
                  </a:cubicBezTo>
                  <a:cubicBezTo>
                    <a:pt x="539" y="471"/>
                    <a:pt x="539" y="471"/>
                    <a:pt x="539" y="471"/>
                  </a:cubicBezTo>
                  <a:cubicBezTo>
                    <a:pt x="538" y="472"/>
                    <a:pt x="538" y="472"/>
                    <a:pt x="538" y="472"/>
                  </a:cubicBezTo>
                  <a:cubicBezTo>
                    <a:pt x="538" y="472"/>
                    <a:pt x="538" y="472"/>
                    <a:pt x="538" y="472"/>
                  </a:cubicBezTo>
                  <a:cubicBezTo>
                    <a:pt x="537" y="472"/>
                    <a:pt x="537" y="472"/>
                    <a:pt x="537" y="472"/>
                  </a:cubicBezTo>
                  <a:cubicBezTo>
                    <a:pt x="537" y="471"/>
                    <a:pt x="537" y="471"/>
                    <a:pt x="537" y="471"/>
                  </a:cubicBezTo>
                  <a:cubicBezTo>
                    <a:pt x="539" y="469"/>
                    <a:pt x="539" y="469"/>
                    <a:pt x="539" y="469"/>
                  </a:cubicBezTo>
                  <a:cubicBezTo>
                    <a:pt x="541" y="469"/>
                    <a:pt x="541" y="469"/>
                    <a:pt x="541" y="469"/>
                  </a:cubicBezTo>
                  <a:cubicBezTo>
                    <a:pt x="541" y="469"/>
                    <a:pt x="541" y="469"/>
                    <a:pt x="541" y="469"/>
                  </a:cubicBezTo>
                  <a:cubicBezTo>
                    <a:pt x="542" y="469"/>
                    <a:pt x="542" y="469"/>
                    <a:pt x="542" y="469"/>
                  </a:cubicBezTo>
                  <a:cubicBezTo>
                    <a:pt x="542" y="468"/>
                    <a:pt x="542" y="468"/>
                    <a:pt x="542" y="468"/>
                  </a:cubicBezTo>
                  <a:cubicBezTo>
                    <a:pt x="542" y="468"/>
                    <a:pt x="542" y="468"/>
                    <a:pt x="542" y="468"/>
                  </a:cubicBezTo>
                  <a:cubicBezTo>
                    <a:pt x="541" y="468"/>
                    <a:pt x="541" y="468"/>
                    <a:pt x="541" y="468"/>
                  </a:cubicBezTo>
                  <a:cubicBezTo>
                    <a:pt x="536" y="468"/>
                    <a:pt x="536" y="468"/>
                    <a:pt x="536" y="468"/>
                  </a:cubicBezTo>
                  <a:cubicBezTo>
                    <a:pt x="536" y="468"/>
                    <a:pt x="536" y="468"/>
                    <a:pt x="536" y="468"/>
                  </a:cubicBezTo>
                  <a:cubicBezTo>
                    <a:pt x="539" y="467"/>
                    <a:pt x="541" y="467"/>
                    <a:pt x="544" y="467"/>
                  </a:cubicBezTo>
                  <a:cubicBezTo>
                    <a:pt x="544" y="467"/>
                    <a:pt x="544" y="467"/>
                    <a:pt x="544" y="467"/>
                  </a:cubicBezTo>
                  <a:cubicBezTo>
                    <a:pt x="545" y="467"/>
                    <a:pt x="545" y="467"/>
                    <a:pt x="545" y="467"/>
                  </a:cubicBezTo>
                  <a:cubicBezTo>
                    <a:pt x="545" y="466"/>
                    <a:pt x="545" y="466"/>
                    <a:pt x="545" y="466"/>
                  </a:cubicBezTo>
                  <a:cubicBezTo>
                    <a:pt x="545" y="466"/>
                    <a:pt x="545" y="466"/>
                    <a:pt x="545" y="466"/>
                  </a:cubicBezTo>
                  <a:cubicBezTo>
                    <a:pt x="544" y="466"/>
                    <a:pt x="544" y="466"/>
                    <a:pt x="544" y="466"/>
                  </a:cubicBezTo>
                  <a:cubicBezTo>
                    <a:pt x="544" y="466"/>
                    <a:pt x="544" y="466"/>
                    <a:pt x="544" y="466"/>
                  </a:cubicBezTo>
                  <a:cubicBezTo>
                    <a:pt x="544" y="466"/>
                    <a:pt x="544" y="466"/>
                    <a:pt x="544" y="466"/>
                  </a:cubicBezTo>
                  <a:cubicBezTo>
                    <a:pt x="544" y="465"/>
                    <a:pt x="544" y="465"/>
                    <a:pt x="544" y="465"/>
                  </a:cubicBezTo>
                  <a:cubicBezTo>
                    <a:pt x="544" y="465"/>
                    <a:pt x="544" y="465"/>
                    <a:pt x="544" y="465"/>
                  </a:cubicBezTo>
                  <a:cubicBezTo>
                    <a:pt x="544" y="464"/>
                    <a:pt x="544" y="464"/>
                    <a:pt x="544" y="464"/>
                  </a:cubicBezTo>
                  <a:cubicBezTo>
                    <a:pt x="543" y="464"/>
                    <a:pt x="543" y="464"/>
                    <a:pt x="543" y="464"/>
                  </a:cubicBezTo>
                  <a:cubicBezTo>
                    <a:pt x="543" y="463"/>
                    <a:pt x="543" y="463"/>
                    <a:pt x="543" y="463"/>
                  </a:cubicBezTo>
                  <a:cubicBezTo>
                    <a:pt x="542" y="463"/>
                    <a:pt x="542" y="463"/>
                    <a:pt x="542" y="463"/>
                  </a:cubicBezTo>
                  <a:cubicBezTo>
                    <a:pt x="542" y="463"/>
                    <a:pt x="542" y="463"/>
                    <a:pt x="542" y="463"/>
                  </a:cubicBezTo>
                  <a:cubicBezTo>
                    <a:pt x="541" y="464"/>
                    <a:pt x="541" y="464"/>
                    <a:pt x="541" y="464"/>
                  </a:cubicBezTo>
                  <a:cubicBezTo>
                    <a:pt x="540" y="464"/>
                    <a:pt x="540" y="464"/>
                    <a:pt x="540" y="464"/>
                  </a:cubicBezTo>
                  <a:cubicBezTo>
                    <a:pt x="539" y="464"/>
                    <a:pt x="539" y="464"/>
                    <a:pt x="539" y="464"/>
                  </a:cubicBezTo>
                  <a:cubicBezTo>
                    <a:pt x="538" y="464"/>
                    <a:pt x="538" y="464"/>
                    <a:pt x="538" y="464"/>
                  </a:cubicBezTo>
                  <a:cubicBezTo>
                    <a:pt x="540" y="464"/>
                    <a:pt x="540" y="464"/>
                    <a:pt x="540" y="464"/>
                  </a:cubicBezTo>
                  <a:cubicBezTo>
                    <a:pt x="540" y="464"/>
                    <a:pt x="540" y="464"/>
                    <a:pt x="540" y="464"/>
                  </a:cubicBezTo>
                  <a:cubicBezTo>
                    <a:pt x="541" y="462"/>
                    <a:pt x="541" y="462"/>
                    <a:pt x="541" y="462"/>
                  </a:cubicBezTo>
                  <a:cubicBezTo>
                    <a:pt x="541" y="462"/>
                    <a:pt x="541" y="462"/>
                    <a:pt x="541" y="462"/>
                  </a:cubicBezTo>
                  <a:cubicBezTo>
                    <a:pt x="541" y="462"/>
                    <a:pt x="541" y="462"/>
                    <a:pt x="541" y="462"/>
                  </a:cubicBezTo>
                  <a:cubicBezTo>
                    <a:pt x="541" y="462"/>
                    <a:pt x="541" y="462"/>
                    <a:pt x="541" y="462"/>
                  </a:cubicBezTo>
                  <a:cubicBezTo>
                    <a:pt x="541" y="462"/>
                    <a:pt x="541" y="462"/>
                    <a:pt x="541" y="462"/>
                  </a:cubicBezTo>
                  <a:cubicBezTo>
                    <a:pt x="542" y="462"/>
                    <a:pt x="542" y="462"/>
                    <a:pt x="542" y="462"/>
                  </a:cubicBezTo>
                  <a:cubicBezTo>
                    <a:pt x="542" y="462"/>
                    <a:pt x="542" y="462"/>
                    <a:pt x="542" y="462"/>
                  </a:cubicBezTo>
                  <a:cubicBezTo>
                    <a:pt x="542" y="461"/>
                    <a:pt x="542" y="461"/>
                    <a:pt x="542" y="461"/>
                  </a:cubicBezTo>
                  <a:cubicBezTo>
                    <a:pt x="542" y="461"/>
                    <a:pt x="542" y="461"/>
                    <a:pt x="542" y="461"/>
                  </a:cubicBezTo>
                  <a:cubicBezTo>
                    <a:pt x="541" y="461"/>
                    <a:pt x="541" y="461"/>
                    <a:pt x="541" y="461"/>
                  </a:cubicBezTo>
                  <a:cubicBezTo>
                    <a:pt x="541" y="461"/>
                    <a:pt x="541" y="461"/>
                    <a:pt x="541" y="461"/>
                  </a:cubicBezTo>
                  <a:cubicBezTo>
                    <a:pt x="541" y="461"/>
                    <a:pt x="541" y="461"/>
                    <a:pt x="541" y="461"/>
                  </a:cubicBezTo>
                  <a:cubicBezTo>
                    <a:pt x="541" y="460"/>
                    <a:pt x="541" y="460"/>
                    <a:pt x="541" y="460"/>
                  </a:cubicBezTo>
                  <a:cubicBezTo>
                    <a:pt x="541" y="460"/>
                    <a:pt x="541" y="460"/>
                    <a:pt x="541" y="460"/>
                  </a:cubicBezTo>
                  <a:cubicBezTo>
                    <a:pt x="541" y="460"/>
                    <a:pt x="541" y="460"/>
                    <a:pt x="541" y="460"/>
                  </a:cubicBezTo>
                  <a:cubicBezTo>
                    <a:pt x="540" y="460"/>
                    <a:pt x="540" y="460"/>
                    <a:pt x="540" y="460"/>
                  </a:cubicBezTo>
                  <a:cubicBezTo>
                    <a:pt x="539" y="460"/>
                    <a:pt x="539" y="460"/>
                    <a:pt x="539" y="460"/>
                  </a:cubicBezTo>
                  <a:cubicBezTo>
                    <a:pt x="539" y="460"/>
                    <a:pt x="539" y="460"/>
                    <a:pt x="539" y="460"/>
                  </a:cubicBezTo>
                  <a:cubicBezTo>
                    <a:pt x="539" y="460"/>
                    <a:pt x="539" y="460"/>
                    <a:pt x="539" y="460"/>
                  </a:cubicBezTo>
                  <a:cubicBezTo>
                    <a:pt x="539" y="460"/>
                    <a:pt x="539" y="460"/>
                    <a:pt x="539" y="460"/>
                  </a:cubicBezTo>
                  <a:cubicBezTo>
                    <a:pt x="539" y="460"/>
                    <a:pt x="539" y="460"/>
                    <a:pt x="539" y="460"/>
                  </a:cubicBezTo>
                  <a:cubicBezTo>
                    <a:pt x="539" y="459"/>
                    <a:pt x="539" y="459"/>
                    <a:pt x="539" y="459"/>
                  </a:cubicBezTo>
                  <a:cubicBezTo>
                    <a:pt x="539" y="458"/>
                    <a:pt x="539" y="458"/>
                    <a:pt x="539" y="458"/>
                  </a:cubicBezTo>
                  <a:cubicBezTo>
                    <a:pt x="539" y="458"/>
                    <a:pt x="539" y="458"/>
                    <a:pt x="539" y="458"/>
                  </a:cubicBezTo>
                  <a:cubicBezTo>
                    <a:pt x="538" y="458"/>
                    <a:pt x="538" y="458"/>
                    <a:pt x="538" y="458"/>
                  </a:cubicBezTo>
                  <a:cubicBezTo>
                    <a:pt x="538" y="457"/>
                    <a:pt x="538" y="457"/>
                    <a:pt x="538" y="457"/>
                  </a:cubicBezTo>
                  <a:cubicBezTo>
                    <a:pt x="538" y="457"/>
                    <a:pt x="538" y="457"/>
                    <a:pt x="538" y="457"/>
                  </a:cubicBezTo>
                  <a:cubicBezTo>
                    <a:pt x="537" y="458"/>
                    <a:pt x="537" y="458"/>
                    <a:pt x="537" y="458"/>
                  </a:cubicBezTo>
                  <a:cubicBezTo>
                    <a:pt x="537" y="458"/>
                    <a:pt x="537" y="458"/>
                    <a:pt x="537" y="458"/>
                  </a:cubicBezTo>
                  <a:cubicBezTo>
                    <a:pt x="537" y="458"/>
                    <a:pt x="537" y="458"/>
                    <a:pt x="537" y="458"/>
                  </a:cubicBezTo>
                  <a:cubicBezTo>
                    <a:pt x="537" y="459"/>
                    <a:pt x="537" y="459"/>
                    <a:pt x="537" y="459"/>
                  </a:cubicBezTo>
                  <a:cubicBezTo>
                    <a:pt x="537" y="459"/>
                    <a:pt x="537" y="459"/>
                    <a:pt x="537" y="459"/>
                  </a:cubicBezTo>
                  <a:cubicBezTo>
                    <a:pt x="535" y="460"/>
                    <a:pt x="535" y="460"/>
                    <a:pt x="535" y="460"/>
                  </a:cubicBezTo>
                  <a:cubicBezTo>
                    <a:pt x="535" y="460"/>
                    <a:pt x="535" y="460"/>
                    <a:pt x="535" y="460"/>
                  </a:cubicBezTo>
                  <a:cubicBezTo>
                    <a:pt x="535" y="459"/>
                    <a:pt x="535" y="459"/>
                    <a:pt x="535" y="459"/>
                  </a:cubicBezTo>
                  <a:cubicBezTo>
                    <a:pt x="536" y="459"/>
                    <a:pt x="536" y="459"/>
                    <a:pt x="536" y="459"/>
                  </a:cubicBezTo>
                  <a:cubicBezTo>
                    <a:pt x="536" y="459"/>
                    <a:pt x="536" y="459"/>
                    <a:pt x="536" y="459"/>
                  </a:cubicBezTo>
                  <a:cubicBezTo>
                    <a:pt x="537" y="458"/>
                    <a:pt x="537" y="458"/>
                    <a:pt x="537" y="458"/>
                  </a:cubicBezTo>
                  <a:cubicBezTo>
                    <a:pt x="537" y="458"/>
                    <a:pt x="537" y="458"/>
                    <a:pt x="537" y="458"/>
                  </a:cubicBezTo>
                  <a:cubicBezTo>
                    <a:pt x="537" y="458"/>
                    <a:pt x="537" y="458"/>
                    <a:pt x="537" y="458"/>
                  </a:cubicBezTo>
                  <a:cubicBezTo>
                    <a:pt x="537" y="458"/>
                    <a:pt x="537" y="458"/>
                    <a:pt x="537" y="458"/>
                  </a:cubicBezTo>
                  <a:cubicBezTo>
                    <a:pt x="537" y="458"/>
                    <a:pt x="537" y="458"/>
                    <a:pt x="537" y="458"/>
                  </a:cubicBezTo>
                  <a:cubicBezTo>
                    <a:pt x="537" y="457"/>
                    <a:pt x="537" y="457"/>
                    <a:pt x="537" y="457"/>
                  </a:cubicBezTo>
                  <a:cubicBezTo>
                    <a:pt x="537" y="457"/>
                    <a:pt x="537" y="457"/>
                    <a:pt x="537" y="457"/>
                  </a:cubicBezTo>
                  <a:cubicBezTo>
                    <a:pt x="537" y="457"/>
                    <a:pt x="537" y="457"/>
                    <a:pt x="537" y="457"/>
                  </a:cubicBezTo>
                  <a:cubicBezTo>
                    <a:pt x="536" y="457"/>
                    <a:pt x="536" y="457"/>
                    <a:pt x="536" y="457"/>
                  </a:cubicBezTo>
                  <a:cubicBezTo>
                    <a:pt x="536" y="457"/>
                    <a:pt x="536" y="457"/>
                    <a:pt x="536" y="457"/>
                  </a:cubicBezTo>
                  <a:cubicBezTo>
                    <a:pt x="536" y="457"/>
                    <a:pt x="536" y="457"/>
                    <a:pt x="536" y="457"/>
                  </a:cubicBezTo>
                  <a:cubicBezTo>
                    <a:pt x="535" y="456"/>
                    <a:pt x="535" y="456"/>
                    <a:pt x="535" y="456"/>
                  </a:cubicBezTo>
                  <a:cubicBezTo>
                    <a:pt x="534" y="456"/>
                    <a:pt x="534" y="456"/>
                    <a:pt x="534" y="456"/>
                  </a:cubicBezTo>
                  <a:cubicBezTo>
                    <a:pt x="534" y="456"/>
                    <a:pt x="534" y="456"/>
                    <a:pt x="534" y="456"/>
                  </a:cubicBezTo>
                  <a:cubicBezTo>
                    <a:pt x="534" y="456"/>
                    <a:pt x="534" y="456"/>
                    <a:pt x="534" y="456"/>
                  </a:cubicBezTo>
                  <a:cubicBezTo>
                    <a:pt x="534" y="456"/>
                    <a:pt x="534" y="456"/>
                    <a:pt x="534" y="456"/>
                  </a:cubicBezTo>
                  <a:cubicBezTo>
                    <a:pt x="534" y="457"/>
                    <a:pt x="534" y="457"/>
                    <a:pt x="534" y="457"/>
                  </a:cubicBezTo>
                  <a:cubicBezTo>
                    <a:pt x="533" y="457"/>
                    <a:pt x="533" y="457"/>
                    <a:pt x="533" y="457"/>
                  </a:cubicBezTo>
                  <a:cubicBezTo>
                    <a:pt x="533" y="457"/>
                    <a:pt x="533" y="457"/>
                    <a:pt x="533" y="457"/>
                  </a:cubicBezTo>
                  <a:cubicBezTo>
                    <a:pt x="533" y="456"/>
                    <a:pt x="533" y="456"/>
                    <a:pt x="533" y="456"/>
                  </a:cubicBezTo>
                  <a:cubicBezTo>
                    <a:pt x="533" y="456"/>
                    <a:pt x="533" y="456"/>
                    <a:pt x="533" y="456"/>
                  </a:cubicBezTo>
                  <a:cubicBezTo>
                    <a:pt x="533" y="457"/>
                    <a:pt x="533" y="457"/>
                    <a:pt x="533" y="457"/>
                  </a:cubicBezTo>
                  <a:cubicBezTo>
                    <a:pt x="533" y="457"/>
                    <a:pt x="533" y="457"/>
                    <a:pt x="533" y="457"/>
                  </a:cubicBezTo>
                  <a:cubicBezTo>
                    <a:pt x="533" y="458"/>
                    <a:pt x="533" y="458"/>
                    <a:pt x="533" y="458"/>
                  </a:cubicBezTo>
                  <a:cubicBezTo>
                    <a:pt x="533" y="458"/>
                    <a:pt x="533" y="458"/>
                    <a:pt x="533" y="458"/>
                  </a:cubicBezTo>
                  <a:cubicBezTo>
                    <a:pt x="533" y="459"/>
                    <a:pt x="533" y="459"/>
                    <a:pt x="533" y="459"/>
                  </a:cubicBezTo>
                  <a:cubicBezTo>
                    <a:pt x="534" y="459"/>
                    <a:pt x="534" y="459"/>
                    <a:pt x="534" y="459"/>
                  </a:cubicBezTo>
                  <a:cubicBezTo>
                    <a:pt x="533" y="460"/>
                    <a:pt x="533" y="460"/>
                    <a:pt x="533" y="460"/>
                  </a:cubicBezTo>
                  <a:cubicBezTo>
                    <a:pt x="533" y="460"/>
                    <a:pt x="533" y="460"/>
                    <a:pt x="533" y="460"/>
                  </a:cubicBezTo>
                  <a:cubicBezTo>
                    <a:pt x="533" y="460"/>
                    <a:pt x="533" y="460"/>
                    <a:pt x="533" y="460"/>
                  </a:cubicBezTo>
                  <a:cubicBezTo>
                    <a:pt x="533" y="460"/>
                    <a:pt x="533" y="460"/>
                    <a:pt x="533" y="460"/>
                  </a:cubicBezTo>
                  <a:cubicBezTo>
                    <a:pt x="533" y="460"/>
                    <a:pt x="533" y="460"/>
                    <a:pt x="533" y="460"/>
                  </a:cubicBezTo>
                  <a:cubicBezTo>
                    <a:pt x="533" y="460"/>
                    <a:pt x="533" y="460"/>
                    <a:pt x="533" y="460"/>
                  </a:cubicBezTo>
                  <a:cubicBezTo>
                    <a:pt x="533" y="459"/>
                    <a:pt x="533" y="459"/>
                    <a:pt x="533" y="459"/>
                  </a:cubicBezTo>
                  <a:cubicBezTo>
                    <a:pt x="533" y="459"/>
                    <a:pt x="533" y="459"/>
                    <a:pt x="533" y="459"/>
                  </a:cubicBezTo>
                  <a:cubicBezTo>
                    <a:pt x="533" y="458"/>
                    <a:pt x="533" y="458"/>
                    <a:pt x="533" y="458"/>
                  </a:cubicBezTo>
                  <a:cubicBezTo>
                    <a:pt x="533" y="458"/>
                    <a:pt x="533" y="458"/>
                    <a:pt x="533" y="458"/>
                  </a:cubicBezTo>
                  <a:cubicBezTo>
                    <a:pt x="533" y="458"/>
                    <a:pt x="533" y="458"/>
                    <a:pt x="533" y="458"/>
                  </a:cubicBezTo>
                  <a:cubicBezTo>
                    <a:pt x="532" y="458"/>
                    <a:pt x="532" y="458"/>
                    <a:pt x="532" y="458"/>
                  </a:cubicBezTo>
                  <a:cubicBezTo>
                    <a:pt x="532" y="458"/>
                    <a:pt x="532" y="458"/>
                    <a:pt x="532" y="458"/>
                  </a:cubicBezTo>
                  <a:cubicBezTo>
                    <a:pt x="532" y="458"/>
                    <a:pt x="532" y="458"/>
                    <a:pt x="532" y="458"/>
                  </a:cubicBezTo>
                  <a:cubicBezTo>
                    <a:pt x="532" y="458"/>
                    <a:pt x="532" y="458"/>
                    <a:pt x="532" y="458"/>
                  </a:cubicBezTo>
                  <a:cubicBezTo>
                    <a:pt x="532" y="458"/>
                    <a:pt x="532" y="458"/>
                    <a:pt x="532" y="458"/>
                  </a:cubicBezTo>
                  <a:cubicBezTo>
                    <a:pt x="531" y="458"/>
                    <a:pt x="531" y="458"/>
                    <a:pt x="531" y="458"/>
                  </a:cubicBezTo>
                  <a:cubicBezTo>
                    <a:pt x="531" y="458"/>
                    <a:pt x="531" y="458"/>
                    <a:pt x="531" y="458"/>
                  </a:cubicBezTo>
                  <a:cubicBezTo>
                    <a:pt x="531" y="459"/>
                    <a:pt x="531" y="459"/>
                    <a:pt x="531" y="459"/>
                  </a:cubicBezTo>
                  <a:cubicBezTo>
                    <a:pt x="531" y="459"/>
                    <a:pt x="531" y="459"/>
                    <a:pt x="531" y="459"/>
                  </a:cubicBezTo>
                  <a:cubicBezTo>
                    <a:pt x="531" y="459"/>
                    <a:pt x="531" y="459"/>
                    <a:pt x="531" y="459"/>
                  </a:cubicBezTo>
                  <a:cubicBezTo>
                    <a:pt x="531" y="459"/>
                    <a:pt x="531" y="459"/>
                    <a:pt x="531" y="459"/>
                  </a:cubicBezTo>
                  <a:cubicBezTo>
                    <a:pt x="531" y="459"/>
                    <a:pt x="531" y="459"/>
                    <a:pt x="531" y="459"/>
                  </a:cubicBezTo>
                  <a:cubicBezTo>
                    <a:pt x="531" y="459"/>
                    <a:pt x="531" y="459"/>
                    <a:pt x="531" y="459"/>
                  </a:cubicBezTo>
                  <a:cubicBezTo>
                    <a:pt x="531" y="460"/>
                    <a:pt x="531" y="460"/>
                    <a:pt x="531" y="460"/>
                  </a:cubicBezTo>
                  <a:cubicBezTo>
                    <a:pt x="531" y="460"/>
                    <a:pt x="531" y="460"/>
                    <a:pt x="531" y="460"/>
                  </a:cubicBezTo>
                  <a:cubicBezTo>
                    <a:pt x="531" y="460"/>
                    <a:pt x="531" y="460"/>
                    <a:pt x="531" y="460"/>
                  </a:cubicBezTo>
                  <a:cubicBezTo>
                    <a:pt x="531" y="460"/>
                    <a:pt x="531" y="460"/>
                    <a:pt x="531" y="460"/>
                  </a:cubicBezTo>
                  <a:cubicBezTo>
                    <a:pt x="531" y="460"/>
                    <a:pt x="531" y="460"/>
                    <a:pt x="531" y="460"/>
                  </a:cubicBezTo>
                  <a:cubicBezTo>
                    <a:pt x="530" y="460"/>
                    <a:pt x="530" y="460"/>
                    <a:pt x="530" y="460"/>
                  </a:cubicBezTo>
                  <a:cubicBezTo>
                    <a:pt x="530" y="460"/>
                    <a:pt x="530" y="460"/>
                    <a:pt x="530" y="460"/>
                  </a:cubicBezTo>
                  <a:cubicBezTo>
                    <a:pt x="530" y="461"/>
                    <a:pt x="530" y="461"/>
                    <a:pt x="530" y="461"/>
                  </a:cubicBezTo>
                  <a:cubicBezTo>
                    <a:pt x="530" y="461"/>
                    <a:pt x="530" y="461"/>
                    <a:pt x="530" y="461"/>
                  </a:cubicBezTo>
                  <a:cubicBezTo>
                    <a:pt x="530" y="461"/>
                    <a:pt x="530" y="461"/>
                    <a:pt x="530" y="461"/>
                  </a:cubicBezTo>
                  <a:cubicBezTo>
                    <a:pt x="530" y="462"/>
                    <a:pt x="530" y="462"/>
                    <a:pt x="530" y="462"/>
                  </a:cubicBezTo>
                  <a:cubicBezTo>
                    <a:pt x="530" y="462"/>
                    <a:pt x="530" y="462"/>
                    <a:pt x="530" y="462"/>
                  </a:cubicBezTo>
                  <a:cubicBezTo>
                    <a:pt x="530" y="462"/>
                    <a:pt x="530" y="462"/>
                    <a:pt x="530" y="462"/>
                  </a:cubicBezTo>
                  <a:cubicBezTo>
                    <a:pt x="530" y="462"/>
                    <a:pt x="530" y="462"/>
                    <a:pt x="530" y="462"/>
                  </a:cubicBezTo>
                  <a:cubicBezTo>
                    <a:pt x="530" y="462"/>
                    <a:pt x="530" y="462"/>
                    <a:pt x="530" y="462"/>
                  </a:cubicBezTo>
                  <a:cubicBezTo>
                    <a:pt x="530" y="461"/>
                    <a:pt x="530" y="461"/>
                    <a:pt x="530" y="461"/>
                  </a:cubicBezTo>
                  <a:cubicBezTo>
                    <a:pt x="530" y="461"/>
                    <a:pt x="530" y="461"/>
                    <a:pt x="530" y="461"/>
                  </a:cubicBezTo>
                  <a:cubicBezTo>
                    <a:pt x="530" y="461"/>
                    <a:pt x="530" y="461"/>
                    <a:pt x="530" y="461"/>
                  </a:cubicBezTo>
                  <a:cubicBezTo>
                    <a:pt x="530" y="460"/>
                    <a:pt x="530" y="460"/>
                    <a:pt x="530" y="460"/>
                  </a:cubicBezTo>
                  <a:cubicBezTo>
                    <a:pt x="530" y="460"/>
                    <a:pt x="530" y="460"/>
                    <a:pt x="530" y="460"/>
                  </a:cubicBezTo>
                  <a:cubicBezTo>
                    <a:pt x="530" y="459"/>
                    <a:pt x="530" y="459"/>
                    <a:pt x="530" y="459"/>
                  </a:cubicBezTo>
                  <a:cubicBezTo>
                    <a:pt x="531" y="459"/>
                    <a:pt x="531" y="459"/>
                    <a:pt x="531" y="459"/>
                  </a:cubicBezTo>
                  <a:cubicBezTo>
                    <a:pt x="530" y="459"/>
                    <a:pt x="530" y="459"/>
                    <a:pt x="530" y="459"/>
                  </a:cubicBezTo>
                  <a:cubicBezTo>
                    <a:pt x="531" y="459"/>
                    <a:pt x="531" y="459"/>
                    <a:pt x="531" y="459"/>
                  </a:cubicBezTo>
                  <a:cubicBezTo>
                    <a:pt x="531" y="458"/>
                    <a:pt x="531" y="458"/>
                    <a:pt x="531" y="458"/>
                  </a:cubicBezTo>
                  <a:cubicBezTo>
                    <a:pt x="531" y="458"/>
                    <a:pt x="531" y="458"/>
                    <a:pt x="531" y="458"/>
                  </a:cubicBezTo>
                  <a:cubicBezTo>
                    <a:pt x="531" y="458"/>
                    <a:pt x="531" y="458"/>
                    <a:pt x="531" y="458"/>
                  </a:cubicBezTo>
                  <a:cubicBezTo>
                    <a:pt x="530" y="458"/>
                    <a:pt x="530" y="458"/>
                    <a:pt x="530" y="458"/>
                  </a:cubicBezTo>
                  <a:cubicBezTo>
                    <a:pt x="530" y="457"/>
                    <a:pt x="530" y="457"/>
                    <a:pt x="530" y="457"/>
                  </a:cubicBezTo>
                  <a:cubicBezTo>
                    <a:pt x="530" y="457"/>
                    <a:pt x="530" y="457"/>
                    <a:pt x="530" y="457"/>
                  </a:cubicBezTo>
                  <a:cubicBezTo>
                    <a:pt x="530" y="457"/>
                    <a:pt x="530" y="457"/>
                    <a:pt x="530" y="457"/>
                  </a:cubicBezTo>
                  <a:cubicBezTo>
                    <a:pt x="530" y="458"/>
                    <a:pt x="530" y="458"/>
                    <a:pt x="530" y="458"/>
                  </a:cubicBezTo>
                  <a:cubicBezTo>
                    <a:pt x="530" y="458"/>
                    <a:pt x="530" y="458"/>
                    <a:pt x="530" y="458"/>
                  </a:cubicBezTo>
                  <a:cubicBezTo>
                    <a:pt x="529" y="458"/>
                    <a:pt x="529" y="458"/>
                    <a:pt x="529" y="458"/>
                  </a:cubicBezTo>
                  <a:cubicBezTo>
                    <a:pt x="529" y="458"/>
                    <a:pt x="529" y="458"/>
                    <a:pt x="529" y="458"/>
                  </a:cubicBezTo>
                  <a:cubicBezTo>
                    <a:pt x="529" y="458"/>
                    <a:pt x="529" y="458"/>
                    <a:pt x="529" y="458"/>
                  </a:cubicBezTo>
                  <a:cubicBezTo>
                    <a:pt x="529" y="457"/>
                    <a:pt x="529" y="457"/>
                    <a:pt x="529" y="457"/>
                  </a:cubicBezTo>
                  <a:cubicBezTo>
                    <a:pt x="529" y="457"/>
                    <a:pt x="529" y="457"/>
                    <a:pt x="529" y="457"/>
                  </a:cubicBezTo>
                  <a:cubicBezTo>
                    <a:pt x="529" y="457"/>
                    <a:pt x="529" y="457"/>
                    <a:pt x="529" y="457"/>
                  </a:cubicBezTo>
                  <a:cubicBezTo>
                    <a:pt x="529" y="457"/>
                    <a:pt x="529" y="457"/>
                    <a:pt x="529" y="457"/>
                  </a:cubicBezTo>
                  <a:cubicBezTo>
                    <a:pt x="529" y="457"/>
                    <a:pt x="529" y="457"/>
                    <a:pt x="529" y="457"/>
                  </a:cubicBezTo>
                  <a:cubicBezTo>
                    <a:pt x="530" y="457"/>
                    <a:pt x="530" y="457"/>
                    <a:pt x="530" y="457"/>
                  </a:cubicBezTo>
                  <a:cubicBezTo>
                    <a:pt x="530" y="457"/>
                    <a:pt x="530" y="457"/>
                    <a:pt x="530" y="457"/>
                  </a:cubicBezTo>
                  <a:cubicBezTo>
                    <a:pt x="530" y="457"/>
                    <a:pt x="530" y="457"/>
                    <a:pt x="530" y="457"/>
                  </a:cubicBezTo>
                  <a:cubicBezTo>
                    <a:pt x="530" y="456"/>
                    <a:pt x="530" y="456"/>
                    <a:pt x="530" y="456"/>
                  </a:cubicBezTo>
                  <a:cubicBezTo>
                    <a:pt x="530" y="455"/>
                    <a:pt x="530" y="455"/>
                    <a:pt x="530" y="455"/>
                  </a:cubicBezTo>
                  <a:cubicBezTo>
                    <a:pt x="530" y="455"/>
                    <a:pt x="530" y="455"/>
                    <a:pt x="530" y="455"/>
                  </a:cubicBezTo>
                  <a:cubicBezTo>
                    <a:pt x="529" y="455"/>
                    <a:pt x="529" y="455"/>
                    <a:pt x="529" y="455"/>
                  </a:cubicBezTo>
                  <a:cubicBezTo>
                    <a:pt x="529" y="455"/>
                    <a:pt x="529" y="455"/>
                    <a:pt x="529" y="455"/>
                  </a:cubicBezTo>
                  <a:cubicBezTo>
                    <a:pt x="529" y="454"/>
                    <a:pt x="529" y="454"/>
                    <a:pt x="529" y="454"/>
                  </a:cubicBezTo>
                  <a:cubicBezTo>
                    <a:pt x="531" y="454"/>
                    <a:pt x="531" y="454"/>
                    <a:pt x="531" y="454"/>
                  </a:cubicBezTo>
                  <a:cubicBezTo>
                    <a:pt x="532" y="453"/>
                    <a:pt x="532" y="453"/>
                    <a:pt x="532" y="453"/>
                  </a:cubicBezTo>
                  <a:cubicBezTo>
                    <a:pt x="532" y="453"/>
                    <a:pt x="532" y="453"/>
                    <a:pt x="532" y="453"/>
                  </a:cubicBezTo>
                  <a:cubicBezTo>
                    <a:pt x="531" y="452"/>
                    <a:pt x="531" y="452"/>
                    <a:pt x="531" y="452"/>
                  </a:cubicBezTo>
                  <a:cubicBezTo>
                    <a:pt x="531" y="452"/>
                    <a:pt x="531" y="452"/>
                    <a:pt x="531" y="452"/>
                  </a:cubicBezTo>
                  <a:cubicBezTo>
                    <a:pt x="530" y="452"/>
                    <a:pt x="530" y="452"/>
                    <a:pt x="530" y="452"/>
                  </a:cubicBezTo>
                  <a:cubicBezTo>
                    <a:pt x="529" y="452"/>
                    <a:pt x="529" y="452"/>
                    <a:pt x="529" y="452"/>
                  </a:cubicBezTo>
                  <a:cubicBezTo>
                    <a:pt x="528" y="452"/>
                    <a:pt x="528" y="452"/>
                    <a:pt x="528" y="452"/>
                  </a:cubicBezTo>
                  <a:cubicBezTo>
                    <a:pt x="528" y="452"/>
                    <a:pt x="528" y="452"/>
                    <a:pt x="528" y="452"/>
                  </a:cubicBezTo>
                  <a:cubicBezTo>
                    <a:pt x="528" y="452"/>
                    <a:pt x="528" y="452"/>
                    <a:pt x="528" y="452"/>
                  </a:cubicBezTo>
                  <a:cubicBezTo>
                    <a:pt x="528" y="452"/>
                    <a:pt x="528" y="452"/>
                    <a:pt x="528" y="452"/>
                  </a:cubicBezTo>
                  <a:cubicBezTo>
                    <a:pt x="528" y="453"/>
                    <a:pt x="528" y="453"/>
                    <a:pt x="528" y="453"/>
                  </a:cubicBezTo>
                  <a:cubicBezTo>
                    <a:pt x="528" y="453"/>
                    <a:pt x="528" y="453"/>
                    <a:pt x="528" y="453"/>
                  </a:cubicBezTo>
                  <a:cubicBezTo>
                    <a:pt x="528" y="453"/>
                    <a:pt x="528" y="453"/>
                    <a:pt x="528" y="453"/>
                  </a:cubicBezTo>
                  <a:cubicBezTo>
                    <a:pt x="528" y="453"/>
                    <a:pt x="528" y="453"/>
                    <a:pt x="528" y="453"/>
                  </a:cubicBezTo>
                  <a:cubicBezTo>
                    <a:pt x="528" y="453"/>
                    <a:pt x="528" y="453"/>
                    <a:pt x="528" y="453"/>
                  </a:cubicBezTo>
                  <a:cubicBezTo>
                    <a:pt x="527" y="453"/>
                    <a:pt x="527" y="453"/>
                    <a:pt x="527" y="453"/>
                  </a:cubicBezTo>
                  <a:cubicBezTo>
                    <a:pt x="527" y="453"/>
                    <a:pt x="527" y="453"/>
                    <a:pt x="527" y="453"/>
                  </a:cubicBezTo>
                  <a:cubicBezTo>
                    <a:pt x="528" y="454"/>
                    <a:pt x="528" y="454"/>
                    <a:pt x="528" y="454"/>
                  </a:cubicBezTo>
                  <a:cubicBezTo>
                    <a:pt x="528" y="454"/>
                    <a:pt x="528" y="454"/>
                    <a:pt x="528" y="454"/>
                  </a:cubicBezTo>
                  <a:cubicBezTo>
                    <a:pt x="527" y="455"/>
                    <a:pt x="527" y="455"/>
                    <a:pt x="527" y="455"/>
                  </a:cubicBezTo>
                  <a:cubicBezTo>
                    <a:pt x="526" y="456"/>
                    <a:pt x="526" y="456"/>
                    <a:pt x="526" y="456"/>
                  </a:cubicBezTo>
                  <a:cubicBezTo>
                    <a:pt x="526" y="456"/>
                    <a:pt x="526" y="456"/>
                    <a:pt x="526" y="456"/>
                  </a:cubicBezTo>
                  <a:cubicBezTo>
                    <a:pt x="526" y="456"/>
                    <a:pt x="526" y="456"/>
                    <a:pt x="526" y="456"/>
                  </a:cubicBezTo>
                  <a:cubicBezTo>
                    <a:pt x="526" y="457"/>
                    <a:pt x="526" y="457"/>
                    <a:pt x="526" y="457"/>
                  </a:cubicBezTo>
                  <a:cubicBezTo>
                    <a:pt x="526" y="458"/>
                    <a:pt x="526" y="458"/>
                    <a:pt x="526" y="458"/>
                  </a:cubicBezTo>
                  <a:cubicBezTo>
                    <a:pt x="526" y="459"/>
                    <a:pt x="526" y="459"/>
                    <a:pt x="526" y="459"/>
                  </a:cubicBezTo>
                  <a:cubicBezTo>
                    <a:pt x="526" y="459"/>
                    <a:pt x="526" y="459"/>
                    <a:pt x="526" y="459"/>
                  </a:cubicBezTo>
                  <a:cubicBezTo>
                    <a:pt x="526" y="459"/>
                    <a:pt x="526" y="459"/>
                    <a:pt x="526" y="459"/>
                  </a:cubicBezTo>
                  <a:cubicBezTo>
                    <a:pt x="526" y="460"/>
                    <a:pt x="526" y="460"/>
                    <a:pt x="526" y="460"/>
                  </a:cubicBezTo>
                  <a:cubicBezTo>
                    <a:pt x="526" y="460"/>
                    <a:pt x="526" y="460"/>
                    <a:pt x="526" y="460"/>
                  </a:cubicBezTo>
                  <a:cubicBezTo>
                    <a:pt x="526" y="460"/>
                    <a:pt x="526" y="460"/>
                    <a:pt x="526" y="460"/>
                  </a:cubicBezTo>
                  <a:cubicBezTo>
                    <a:pt x="526" y="460"/>
                    <a:pt x="526" y="460"/>
                    <a:pt x="526" y="460"/>
                  </a:cubicBezTo>
                  <a:cubicBezTo>
                    <a:pt x="528" y="461"/>
                    <a:pt x="528" y="461"/>
                    <a:pt x="528" y="461"/>
                  </a:cubicBezTo>
                  <a:cubicBezTo>
                    <a:pt x="528" y="461"/>
                    <a:pt x="528" y="461"/>
                    <a:pt x="528" y="461"/>
                  </a:cubicBezTo>
                  <a:cubicBezTo>
                    <a:pt x="528" y="462"/>
                    <a:pt x="528" y="462"/>
                    <a:pt x="528" y="462"/>
                  </a:cubicBezTo>
                  <a:cubicBezTo>
                    <a:pt x="529" y="464"/>
                    <a:pt x="529" y="464"/>
                    <a:pt x="529" y="464"/>
                  </a:cubicBezTo>
                  <a:cubicBezTo>
                    <a:pt x="529" y="464"/>
                    <a:pt x="529" y="464"/>
                    <a:pt x="529" y="464"/>
                  </a:cubicBezTo>
                  <a:cubicBezTo>
                    <a:pt x="529" y="464"/>
                    <a:pt x="529" y="464"/>
                    <a:pt x="529" y="464"/>
                  </a:cubicBezTo>
                  <a:cubicBezTo>
                    <a:pt x="529" y="464"/>
                    <a:pt x="529" y="464"/>
                    <a:pt x="529" y="464"/>
                  </a:cubicBezTo>
                  <a:cubicBezTo>
                    <a:pt x="528" y="462"/>
                    <a:pt x="528" y="462"/>
                    <a:pt x="528" y="462"/>
                  </a:cubicBezTo>
                  <a:cubicBezTo>
                    <a:pt x="528" y="462"/>
                    <a:pt x="528" y="462"/>
                    <a:pt x="528" y="462"/>
                  </a:cubicBezTo>
                  <a:cubicBezTo>
                    <a:pt x="527" y="461"/>
                    <a:pt x="527" y="461"/>
                    <a:pt x="527" y="461"/>
                  </a:cubicBezTo>
                  <a:cubicBezTo>
                    <a:pt x="527" y="461"/>
                    <a:pt x="527" y="461"/>
                    <a:pt x="527" y="461"/>
                  </a:cubicBezTo>
                  <a:cubicBezTo>
                    <a:pt x="527" y="461"/>
                    <a:pt x="527" y="461"/>
                    <a:pt x="527" y="461"/>
                  </a:cubicBezTo>
                  <a:cubicBezTo>
                    <a:pt x="526" y="461"/>
                    <a:pt x="526" y="461"/>
                    <a:pt x="526" y="461"/>
                  </a:cubicBezTo>
                  <a:cubicBezTo>
                    <a:pt x="525" y="460"/>
                    <a:pt x="525" y="460"/>
                    <a:pt x="525" y="460"/>
                  </a:cubicBezTo>
                  <a:cubicBezTo>
                    <a:pt x="525" y="460"/>
                    <a:pt x="525" y="460"/>
                    <a:pt x="525" y="460"/>
                  </a:cubicBezTo>
                  <a:cubicBezTo>
                    <a:pt x="525" y="460"/>
                    <a:pt x="525" y="460"/>
                    <a:pt x="525" y="460"/>
                  </a:cubicBezTo>
                  <a:cubicBezTo>
                    <a:pt x="525" y="460"/>
                    <a:pt x="525" y="460"/>
                    <a:pt x="525" y="460"/>
                  </a:cubicBezTo>
                  <a:cubicBezTo>
                    <a:pt x="525" y="460"/>
                    <a:pt x="525" y="460"/>
                    <a:pt x="525" y="460"/>
                  </a:cubicBezTo>
                  <a:cubicBezTo>
                    <a:pt x="525" y="459"/>
                    <a:pt x="525" y="459"/>
                    <a:pt x="525" y="459"/>
                  </a:cubicBezTo>
                  <a:cubicBezTo>
                    <a:pt x="525" y="459"/>
                    <a:pt x="525" y="459"/>
                    <a:pt x="525" y="459"/>
                  </a:cubicBezTo>
                  <a:cubicBezTo>
                    <a:pt x="526" y="459"/>
                    <a:pt x="526" y="459"/>
                    <a:pt x="526" y="459"/>
                  </a:cubicBezTo>
                  <a:cubicBezTo>
                    <a:pt x="526" y="459"/>
                    <a:pt x="526" y="459"/>
                    <a:pt x="526" y="459"/>
                  </a:cubicBezTo>
                  <a:cubicBezTo>
                    <a:pt x="525" y="458"/>
                    <a:pt x="525" y="458"/>
                    <a:pt x="525" y="458"/>
                  </a:cubicBezTo>
                  <a:cubicBezTo>
                    <a:pt x="525" y="456"/>
                    <a:pt x="525" y="456"/>
                    <a:pt x="525" y="456"/>
                  </a:cubicBezTo>
                  <a:cubicBezTo>
                    <a:pt x="525" y="456"/>
                    <a:pt x="525" y="456"/>
                    <a:pt x="525" y="456"/>
                  </a:cubicBezTo>
                  <a:cubicBezTo>
                    <a:pt x="525" y="455"/>
                    <a:pt x="525" y="455"/>
                    <a:pt x="525" y="455"/>
                  </a:cubicBezTo>
                  <a:cubicBezTo>
                    <a:pt x="525" y="454"/>
                    <a:pt x="525" y="454"/>
                    <a:pt x="525" y="454"/>
                  </a:cubicBezTo>
                  <a:cubicBezTo>
                    <a:pt x="525" y="454"/>
                    <a:pt x="525" y="454"/>
                    <a:pt x="525" y="454"/>
                  </a:cubicBezTo>
                  <a:cubicBezTo>
                    <a:pt x="525" y="454"/>
                    <a:pt x="525" y="454"/>
                    <a:pt x="525" y="454"/>
                  </a:cubicBezTo>
                  <a:cubicBezTo>
                    <a:pt x="525" y="455"/>
                    <a:pt x="525" y="455"/>
                    <a:pt x="525" y="455"/>
                  </a:cubicBezTo>
                  <a:cubicBezTo>
                    <a:pt x="524" y="455"/>
                    <a:pt x="524" y="455"/>
                    <a:pt x="524" y="455"/>
                  </a:cubicBezTo>
                  <a:cubicBezTo>
                    <a:pt x="523" y="455"/>
                    <a:pt x="523" y="455"/>
                    <a:pt x="523" y="455"/>
                  </a:cubicBezTo>
                  <a:cubicBezTo>
                    <a:pt x="523" y="455"/>
                    <a:pt x="523" y="455"/>
                    <a:pt x="523" y="455"/>
                  </a:cubicBezTo>
                  <a:cubicBezTo>
                    <a:pt x="523" y="456"/>
                    <a:pt x="523" y="456"/>
                    <a:pt x="523" y="456"/>
                  </a:cubicBezTo>
                  <a:cubicBezTo>
                    <a:pt x="522" y="456"/>
                    <a:pt x="522" y="456"/>
                    <a:pt x="522" y="456"/>
                  </a:cubicBezTo>
                  <a:cubicBezTo>
                    <a:pt x="522" y="456"/>
                    <a:pt x="522" y="456"/>
                    <a:pt x="522" y="456"/>
                  </a:cubicBezTo>
                  <a:cubicBezTo>
                    <a:pt x="522" y="456"/>
                    <a:pt x="522" y="456"/>
                    <a:pt x="522" y="456"/>
                  </a:cubicBezTo>
                  <a:cubicBezTo>
                    <a:pt x="522" y="456"/>
                    <a:pt x="522" y="456"/>
                    <a:pt x="522" y="456"/>
                  </a:cubicBezTo>
                  <a:cubicBezTo>
                    <a:pt x="522" y="456"/>
                    <a:pt x="522" y="456"/>
                    <a:pt x="522" y="456"/>
                  </a:cubicBezTo>
                  <a:cubicBezTo>
                    <a:pt x="522" y="457"/>
                    <a:pt x="522" y="457"/>
                    <a:pt x="522" y="457"/>
                  </a:cubicBezTo>
                  <a:cubicBezTo>
                    <a:pt x="522" y="457"/>
                    <a:pt x="522" y="457"/>
                    <a:pt x="522" y="457"/>
                  </a:cubicBezTo>
                  <a:cubicBezTo>
                    <a:pt x="523" y="457"/>
                    <a:pt x="523" y="457"/>
                    <a:pt x="523" y="457"/>
                  </a:cubicBezTo>
                  <a:cubicBezTo>
                    <a:pt x="523" y="457"/>
                    <a:pt x="523" y="457"/>
                    <a:pt x="523" y="457"/>
                  </a:cubicBezTo>
                  <a:cubicBezTo>
                    <a:pt x="523" y="458"/>
                    <a:pt x="523" y="458"/>
                    <a:pt x="523" y="458"/>
                  </a:cubicBezTo>
                  <a:cubicBezTo>
                    <a:pt x="523" y="458"/>
                    <a:pt x="523" y="458"/>
                    <a:pt x="523" y="458"/>
                  </a:cubicBezTo>
                  <a:cubicBezTo>
                    <a:pt x="523" y="458"/>
                    <a:pt x="523" y="458"/>
                    <a:pt x="523" y="458"/>
                  </a:cubicBezTo>
                  <a:cubicBezTo>
                    <a:pt x="523" y="458"/>
                    <a:pt x="523" y="458"/>
                    <a:pt x="523" y="458"/>
                  </a:cubicBezTo>
                  <a:cubicBezTo>
                    <a:pt x="523" y="458"/>
                    <a:pt x="523" y="458"/>
                    <a:pt x="523" y="458"/>
                  </a:cubicBezTo>
                  <a:cubicBezTo>
                    <a:pt x="523" y="459"/>
                    <a:pt x="523" y="459"/>
                    <a:pt x="523" y="459"/>
                  </a:cubicBezTo>
                  <a:cubicBezTo>
                    <a:pt x="523" y="459"/>
                    <a:pt x="523" y="459"/>
                    <a:pt x="523" y="459"/>
                  </a:cubicBezTo>
                  <a:cubicBezTo>
                    <a:pt x="522" y="459"/>
                    <a:pt x="522" y="459"/>
                    <a:pt x="522" y="459"/>
                  </a:cubicBezTo>
                  <a:cubicBezTo>
                    <a:pt x="522" y="460"/>
                    <a:pt x="522" y="460"/>
                    <a:pt x="522" y="460"/>
                  </a:cubicBezTo>
                  <a:cubicBezTo>
                    <a:pt x="522" y="460"/>
                    <a:pt x="522" y="460"/>
                    <a:pt x="522" y="460"/>
                  </a:cubicBezTo>
                  <a:cubicBezTo>
                    <a:pt x="522" y="461"/>
                    <a:pt x="522" y="461"/>
                    <a:pt x="522" y="461"/>
                  </a:cubicBezTo>
                  <a:cubicBezTo>
                    <a:pt x="522" y="461"/>
                    <a:pt x="522" y="461"/>
                    <a:pt x="522" y="461"/>
                  </a:cubicBezTo>
                  <a:cubicBezTo>
                    <a:pt x="522" y="461"/>
                    <a:pt x="522" y="461"/>
                    <a:pt x="522" y="461"/>
                  </a:cubicBezTo>
                  <a:cubicBezTo>
                    <a:pt x="523" y="463"/>
                    <a:pt x="523" y="463"/>
                    <a:pt x="523" y="463"/>
                  </a:cubicBezTo>
                  <a:cubicBezTo>
                    <a:pt x="523" y="463"/>
                    <a:pt x="523" y="463"/>
                    <a:pt x="523" y="463"/>
                  </a:cubicBezTo>
                  <a:cubicBezTo>
                    <a:pt x="523" y="464"/>
                    <a:pt x="523" y="464"/>
                    <a:pt x="523" y="464"/>
                  </a:cubicBezTo>
                  <a:cubicBezTo>
                    <a:pt x="523" y="464"/>
                    <a:pt x="523" y="464"/>
                    <a:pt x="523" y="464"/>
                  </a:cubicBezTo>
                  <a:cubicBezTo>
                    <a:pt x="523" y="465"/>
                    <a:pt x="523" y="465"/>
                    <a:pt x="523" y="465"/>
                  </a:cubicBezTo>
                  <a:cubicBezTo>
                    <a:pt x="523" y="465"/>
                    <a:pt x="523" y="465"/>
                    <a:pt x="523" y="465"/>
                  </a:cubicBezTo>
                  <a:cubicBezTo>
                    <a:pt x="523" y="465"/>
                    <a:pt x="523" y="465"/>
                    <a:pt x="523" y="465"/>
                  </a:cubicBezTo>
                  <a:cubicBezTo>
                    <a:pt x="522" y="465"/>
                    <a:pt x="522" y="465"/>
                    <a:pt x="522" y="465"/>
                  </a:cubicBezTo>
                  <a:cubicBezTo>
                    <a:pt x="522" y="464"/>
                    <a:pt x="522" y="464"/>
                    <a:pt x="522" y="464"/>
                  </a:cubicBezTo>
                  <a:cubicBezTo>
                    <a:pt x="522" y="464"/>
                    <a:pt x="522" y="464"/>
                    <a:pt x="522" y="464"/>
                  </a:cubicBezTo>
                  <a:cubicBezTo>
                    <a:pt x="522" y="463"/>
                    <a:pt x="522" y="463"/>
                    <a:pt x="522" y="463"/>
                  </a:cubicBezTo>
                  <a:cubicBezTo>
                    <a:pt x="522" y="463"/>
                    <a:pt x="522" y="463"/>
                    <a:pt x="522" y="463"/>
                  </a:cubicBezTo>
                  <a:cubicBezTo>
                    <a:pt x="522" y="462"/>
                    <a:pt x="522" y="462"/>
                    <a:pt x="522" y="462"/>
                  </a:cubicBezTo>
                  <a:cubicBezTo>
                    <a:pt x="522" y="462"/>
                    <a:pt x="522" y="462"/>
                    <a:pt x="522" y="462"/>
                  </a:cubicBezTo>
                  <a:cubicBezTo>
                    <a:pt x="522" y="461"/>
                    <a:pt x="522" y="461"/>
                    <a:pt x="522" y="461"/>
                  </a:cubicBezTo>
                  <a:cubicBezTo>
                    <a:pt x="522" y="461"/>
                    <a:pt x="522" y="461"/>
                    <a:pt x="522" y="461"/>
                  </a:cubicBezTo>
                  <a:cubicBezTo>
                    <a:pt x="521" y="461"/>
                    <a:pt x="521" y="461"/>
                    <a:pt x="521" y="461"/>
                  </a:cubicBezTo>
                  <a:cubicBezTo>
                    <a:pt x="521" y="461"/>
                    <a:pt x="521" y="461"/>
                    <a:pt x="521" y="461"/>
                  </a:cubicBezTo>
                  <a:cubicBezTo>
                    <a:pt x="521" y="460"/>
                    <a:pt x="521" y="460"/>
                    <a:pt x="521" y="460"/>
                  </a:cubicBezTo>
                  <a:cubicBezTo>
                    <a:pt x="521" y="459"/>
                    <a:pt x="521" y="459"/>
                    <a:pt x="521" y="459"/>
                  </a:cubicBezTo>
                  <a:cubicBezTo>
                    <a:pt x="521" y="459"/>
                    <a:pt x="521" y="459"/>
                    <a:pt x="521" y="459"/>
                  </a:cubicBezTo>
                  <a:cubicBezTo>
                    <a:pt x="521" y="458"/>
                    <a:pt x="521" y="458"/>
                    <a:pt x="521" y="458"/>
                  </a:cubicBezTo>
                  <a:cubicBezTo>
                    <a:pt x="521" y="458"/>
                    <a:pt x="521" y="458"/>
                    <a:pt x="521" y="458"/>
                  </a:cubicBezTo>
                  <a:cubicBezTo>
                    <a:pt x="520" y="457"/>
                    <a:pt x="520" y="457"/>
                    <a:pt x="520" y="457"/>
                  </a:cubicBezTo>
                  <a:cubicBezTo>
                    <a:pt x="520" y="457"/>
                    <a:pt x="520" y="457"/>
                    <a:pt x="520" y="457"/>
                  </a:cubicBezTo>
                  <a:cubicBezTo>
                    <a:pt x="520" y="457"/>
                    <a:pt x="520" y="457"/>
                    <a:pt x="520" y="457"/>
                  </a:cubicBezTo>
                  <a:cubicBezTo>
                    <a:pt x="520" y="457"/>
                    <a:pt x="520" y="457"/>
                    <a:pt x="520" y="457"/>
                  </a:cubicBezTo>
                  <a:cubicBezTo>
                    <a:pt x="520" y="455"/>
                    <a:pt x="520" y="455"/>
                    <a:pt x="520" y="455"/>
                  </a:cubicBezTo>
                  <a:cubicBezTo>
                    <a:pt x="521" y="455"/>
                    <a:pt x="521" y="455"/>
                    <a:pt x="521" y="455"/>
                  </a:cubicBezTo>
                  <a:cubicBezTo>
                    <a:pt x="521" y="455"/>
                    <a:pt x="521" y="455"/>
                    <a:pt x="521" y="455"/>
                  </a:cubicBezTo>
                  <a:cubicBezTo>
                    <a:pt x="521" y="454"/>
                    <a:pt x="521" y="454"/>
                    <a:pt x="521" y="454"/>
                  </a:cubicBezTo>
                  <a:cubicBezTo>
                    <a:pt x="521" y="454"/>
                    <a:pt x="521" y="454"/>
                    <a:pt x="521" y="454"/>
                  </a:cubicBezTo>
                  <a:cubicBezTo>
                    <a:pt x="521" y="454"/>
                    <a:pt x="521" y="454"/>
                    <a:pt x="521" y="454"/>
                  </a:cubicBezTo>
                  <a:cubicBezTo>
                    <a:pt x="520" y="453"/>
                    <a:pt x="520" y="453"/>
                    <a:pt x="520" y="453"/>
                  </a:cubicBezTo>
                  <a:cubicBezTo>
                    <a:pt x="520" y="454"/>
                    <a:pt x="520" y="454"/>
                    <a:pt x="520" y="454"/>
                  </a:cubicBezTo>
                  <a:cubicBezTo>
                    <a:pt x="520" y="454"/>
                    <a:pt x="520" y="454"/>
                    <a:pt x="520" y="454"/>
                  </a:cubicBezTo>
                  <a:cubicBezTo>
                    <a:pt x="520" y="454"/>
                    <a:pt x="520" y="454"/>
                    <a:pt x="520" y="454"/>
                  </a:cubicBezTo>
                  <a:cubicBezTo>
                    <a:pt x="520" y="454"/>
                    <a:pt x="520" y="454"/>
                    <a:pt x="520" y="454"/>
                  </a:cubicBezTo>
                  <a:cubicBezTo>
                    <a:pt x="520" y="453"/>
                    <a:pt x="520" y="453"/>
                    <a:pt x="520" y="453"/>
                  </a:cubicBezTo>
                  <a:cubicBezTo>
                    <a:pt x="520" y="453"/>
                    <a:pt x="520" y="453"/>
                    <a:pt x="520" y="453"/>
                  </a:cubicBezTo>
                  <a:cubicBezTo>
                    <a:pt x="520" y="453"/>
                    <a:pt x="520" y="453"/>
                    <a:pt x="520" y="453"/>
                  </a:cubicBezTo>
                  <a:cubicBezTo>
                    <a:pt x="520" y="452"/>
                    <a:pt x="520" y="452"/>
                    <a:pt x="520" y="452"/>
                  </a:cubicBezTo>
                  <a:cubicBezTo>
                    <a:pt x="520" y="452"/>
                    <a:pt x="520" y="452"/>
                    <a:pt x="520" y="452"/>
                  </a:cubicBezTo>
                  <a:cubicBezTo>
                    <a:pt x="519" y="452"/>
                    <a:pt x="519" y="452"/>
                    <a:pt x="519" y="452"/>
                  </a:cubicBezTo>
                  <a:cubicBezTo>
                    <a:pt x="519" y="452"/>
                    <a:pt x="519" y="452"/>
                    <a:pt x="519" y="452"/>
                  </a:cubicBezTo>
                  <a:cubicBezTo>
                    <a:pt x="519" y="452"/>
                    <a:pt x="519" y="452"/>
                    <a:pt x="519" y="452"/>
                  </a:cubicBezTo>
                  <a:cubicBezTo>
                    <a:pt x="519" y="453"/>
                    <a:pt x="519" y="453"/>
                    <a:pt x="519" y="453"/>
                  </a:cubicBezTo>
                  <a:cubicBezTo>
                    <a:pt x="519" y="453"/>
                    <a:pt x="519" y="453"/>
                    <a:pt x="519" y="453"/>
                  </a:cubicBezTo>
                  <a:cubicBezTo>
                    <a:pt x="519" y="453"/>
                    <a:pt x="519" y="453"/>
                    <a:pt x="519" y="453"/>
                  </a:cubicBezTo>
                  <a:cubicBezTo>
                    <a:pt x="520" y="453"/>
                    <a:pt x="520" y="453"/>
                    <a:pt x="520" y="453"/>
                  </a:cubicBezTo>
                  <a:cubicBezTo>
                    <a:pt x="520" y="453"/>
                    <a:pt x="520" y="453"/>
                    <a:pt x="520" y="453"/>
                  </a:cubicBezTo>
                  <a:cubicBezTo>
                    <a:pt x="520" y="454"/>
                    <a:pt x="520" y="454"/>
                    <a:pt x="520" y="454"/>
                  </a:cubicBezTo>
                  <a:cubicBezTo>
                    <a:pt x="520" y="455"/>
                    <a:pt x="520" y="455"/>
                    <a:pt x="520" y="455"/>
                  </a:cubicBezTo>
                  <a:cubicBezTo>
                    <a:pt x="520" y="455"/>
                    <a:pt x="520" y="455"/>
                    <a:pt x="520" y="455"/>
                  </a:cubicBezTo>
                  <a:cubicBezTo>
                    <a:pt x="520" y="455"/>
                    <a:pt x="520" y="455"/>
                    <a:pt x="520" y="455"/>
                  </a:cubicBezTo>
                  <a:cubicBezTo>
                    <a:pt x="520" y="455"/>
                    <a:pt x="520" y="455"/>
                    <a:pt x="520" y="455"/>
                  </a:cubicBezTo>
                  <a:cubicBezTo>
                    <a:pt x="519" y="456"/>
                    <a:pt x="519" y="456"/>
                    <a:pt x="519" y="456"/>
                  </a:cubicBezTo>
                  <a:cubicBezTo>
                    <a:pt x="519" y="457"/>
                    <a:pt x="519" y="457"/>
                    <a:pt x="519" y="457"/>
                  </a:cubicBezTo>
                  <a:cubicBezTo>
                    <a:pt x="519" y="457"/>
                    <a:pt x="519" y="457"/>
                    <a:pt x="519" y="457"/>
                  </a:cubicBezTo>
                  <a:cubicBezTo>
                    <a:pt x="518" y="457"/>
                    <a:pt x="518" y="457"/>
                    <a:pt x="518" y="457"/>
                  </a:cubicBezTo>
                  <a:cubicBezTo>
                    <a:pt x="518" y="457"/>
                    <a:pt x="518" y="457"/>
                    <a:pt x="518" y="457"/>
                  </a:cubicBezTo>
                  <a:cubicBezTo>
                    <a:pt x="518" y="458"/>
                    <a:pt x="518" y="458"/>
                    <a:pt x="518" y="458"/>
                  </a:cubicBezTo>
                  <a:cubicBezTo>
                    <a:pt x="518" y="458"/>
                    <a:pt x="518" y="458"/>
                    <a:pt x="518" y="458"/>
                  </a:cubicBezTo>
                  <a:cubicBezTo>
                    <a:pt x="518" y="458"/>
                    <a:pt x="518" y="458"/>
                    <a:pt x="518" y="458"/>
                  </a:cubicBezTo>
                  <a:cubicBezTo>
                    <a:pt x="518" y="458"/>
                    <a:pt x="518" y="458"/>
                    <a:pt x="518" y="458"/>
                  </a:cubicBezTo>
                  <a:cubicBezTo>
                    <a:pt x="518" y="458"/>
                    <a:pt x="518" y="458"/>
                    <a:pt x="518" y="458"/>
                  </a:cubicBezTo>
                  <a:cubicBezTo>
                    <a:pt x="518" y="459"/>
                    <a:pt x="518" y="459"/>
                    <a:pt x="518" y="459"/>
                  </a:cubicBezTo>
                  <a:cubicBezTo>
                    <a:pt x="518" y="459"/>
                    <a:pt x="518" y="459"/>
                    <a:pt x="518" y="459"/>
                  </a:cubicBezTo>
                  <a:cubicBezTo>
                    <a:pt x="518" y="460"/>
                    <a:pt x="518" y="460"/>
                    <a:pt x="518" y="460"/>
                  </a:cubicBezTo>
                  <a:cubicBezTo>
                    <a:pt x="518" y="460"/>
                    <a:pt x="518" y="460"/>
                    <a:pt x="518" y="460"/>
                  </a:cubicBezTo>
                  <a:cubicBezTo>
                    <a:pt x="518" y="460"/>
                    <a:pt x="518" y="460"/>
                    <a:pt x="518" y="460"/>
                  </a:cubicBezTo>
                  <a:cubicBezTo>
                    <a:pt x="518" y="461"/>
                    <a:pt x="518" y="461"/>
                    <a:pt x="518" y="461"/>
                  </a:cubicBezTo>
                  <a:cubicBezTo>
                    <a:pt x="518" y="461"/>
                    <a:pt x="518" y="461"/>
                    <a:pt x="518" y="461"/>
                  </a:cubicBezTo>
                  <a:cubicBezTo>
                    <a:pt x="518" y="461"/>
                    <a:pt x="518" y="461"/>
                    <a:pt x="518" y="461"/>
                  </a:cubicBezTo>
                  <a:cubicBezTo>
                    <a:pt x="518" y="461"/>
                    <a:pt x="518" y="461"/>
                    <a:pt x="518" y="461"/>
                  </a:cubicBezTo>
                  <a:cubicBezTo>
                    <a:pt x="518" y="461"/>
                    <a:pt x="518" y="461"/>
                    <a:pt x="518" y="461"/>
                  </a:cubicBezTo>
                  <a:cubicBezTo>
                    <a:pt x="518" y="461"/>
                    <a:pt x="518" y="461"/>
                    <a:pt x="518" y="461"/>
                  </a:cubicBezTo>
                  <a:cubicBezTo>
                    <a:pt x="518" y="461"/>
                    <a:pt x="518" y="461"/>
                    <a:pt x="518" y="461"/>
                  </a:cubicBezTo>
                  <a:cubicBezTo>
                    <a:pt x="518" y="462"/>
                    <a:pt x="518" y="462"/>
                    <a:pt x="518" y="462"/>
                  </a:cubicBezTo>
                  <a:cubicBezTo>
                    <a:pt x="518" y="462"/>
                    <a:pt x="518" y="462"/>
                    <a:pt x="518" y="462"/>
                  </a:cubicBezTo>
                  <a:cubicBezTo>
                    <a:pt x="518" y="462"/>
                    <a:pt x="518" y="462"/>
                    <a:pt x="518" y="462"/>
                  </a:cubicBezTo>
                  <a:cubicBezTo>
                    <a:pt x="518" y="463"/>
                    <a:pt x="518" y="463"/>
                    <a:pt x="518" y="463"/>
                  </a:cubicBezTo>
                  <a:cubicBezTo>
                    <a:pt x="518" y="462"/>
                    <a:pt x="518" y="462"/>
                    <a:pt x="518" y="462"/>
                  </a:cubicBezTo>
                  <a:cubicBezTo>
                    <a:pt x="518" y="462"/>
                    <a:pt x="518" y="462"/>
                    <a:pt x="518" y="462"/>
                  </a:cubicBezTo>
                  <a:cubicBezTo>
                    <a:pt x="517" y="461"/>
                    <a:pt x="517" y="461"/>
                    <a:pt x="517" y="461"/>
                  </a:cubicBezTo>
                  <a:cubicBezTo>
                    <a:pt x="517" y="462"/>
                    <a:pt x="517" y="462"/>
                    <a:pt x="517" y="462"/>
                  </a:cubicBezTo>
                  <a:cubicBezTo>
                    <a:pt x="516" y="462"/>
                    <a:pt x="516" y="462"/>
                    <a:pt x="516" y="462"/>
                  </a:cubicBezTo>
                  <a:cubicBezTo>
                    <a:pt x="516" y="461"/>
                    <a:pt x="516" y="461"/>
                    <a:pt x="516" y="461"/>
                  </a:cubicBezTo>
                  <a:cubicBezTo>
                    <a:pt x="515" y="461"/>
                    <a:pt x="515" y="461"/>
                    <a:pt x="515" y="461"/>
                  </a:cubicBezTo>
                  <a:cubicBezTo>
                    <a:pt x="515" y="461"/>
                    <a:pt x="515" y="461"/>
                    <a:pt x="515" y="461"/>
                  </a:cubicBezTo>
                  <a:cubicBezTo>
                    <a:pt x="514" y="461"/>
                    <a:pt x="514" y="461"/>
                    <a:pt x="514" y="461"/>
                  </a:cubicBezTo>
                  <a:cubicBezTo>
                    <a:pt x="514" y="461"/>
                    <a:pt x="514" y="461"/>
                    <a:pt x="514" y="461"/>
                  </a:cubicBezTo>
                  <a:cubicBezTo>
                    <a:pt x="514" y="461"/>
                    <a:pt x="514" y="461"/>
                    <a:pt x="514" y="461"/>
                  </a:cubicBezTo>
                  <a:cubicBezTo>
                    <a:pt x="515" y="461"/>
                    <a:pt x="515" y="461"/>
                    <a:pt x="515" y="461"/>
                  </a:cubicBezTo>
                  <a:cubicBezTo>
                    <a:pt x="516" y="461"/>
                    <a:pt x="516" y="461"/>
                    <a:pt x="516" y="461"/>
                  </a:cubicBezTo>
                  <a:cubicBezTo>
                    <a:pt x="517" y="461"/>
                    <a:pt x="517" y="461"/>
                    <a:pt x="517" y="461"/>
                  </a:cubicBezTo>
                  <a:cubicBezTo>
                    <a:pt x="517" y="460"/>
                    <a:pt x="517" y="460"/>
                    <a:pt x="517" y="460"/>
                  </a:cubicBezTo>
                  <a:cubicBezTo>
                    <a:pt x="517" y="460"/>
                    <a:pt x="517" y="460"/>
                    <a:pt x="517" y="460"/>
                  </a:cubicBezTo>
                  <a:cubicBezTo>
                    <a:pt x="517" y="460"/>
                    <a:pt x="517" y="460"/>
                    <a:pt x="517" y="460"/>
                  </a:cubicBezTo>
                  <a:cubicBezTo>
                    <a:pt x="517" y="460"/>
                    <a:pt x="517" y="460"/>
                    <a:pt x="517" y="460"/>
                  </a:cubicBezTo>
                  <a:cubicBezTo>
                    <a:pt x="517" y="459"/>
                    <a:pt x="517" y="459"/>
                    <a:pt x="517" y="459"/>
                  </a:cubicBezTo>
                  <a:cubicBezTo>
                    <a:pt x="517" y="459"/>
                    <a:pt x="517" y="459"/>
                    <a:pt x="517" y="459"/>
                  </a:cubicBezTo>
                  <a:cubicBezTo>
                    <a:pt x="517" y="459"/>
                    <a:pt x="517" y="459"/>
                    <a:pt x="517" y="459"/>
                  </a:cubicBezTo>
                  <a:cubicBezTo>
                    <a:pt x="517" y="459"/>
                    <a:pt x="517" y="459"/>
                    <a:pt x="517" y="459"/>
                  </a:cubicBezTo>
                  <a:cubicBezTo>
                    <a:pt x="517" y="458"/>
                    <a:pt x="517" y="458"/>
                    <a:pt x="517" y="458"/>
                  </a:cubicBezTo>
                  <a:cubicBezTo>
                    <a:pt x="517" y="457"/>
                    <a:pt x="517" y="457"/>
                    <a:pt x="517" y="457"/>
                  </a:cubicBezTo>
                  <a:cubicBezTo>
                    <a:pt x="518" y="457"/>
                    <a:pt x="518" y="457"/>
                    <a:pt x="518" y="457"/>
                  </a:cubicBezTo>
                  <a:cubicBezTo>
                    <a:pt x="518" y="456"/>
                    <a:pt x="518" y="456"/>
                    <a:pt x="518" y="456"/>
                  </a:cubicBezTo>
                  <a:cubicBezTo>
                    <a:pt x="518" y="456"/>
                    <a:pt x="518" y="456"/>
                    <a:pt x="518" y="456"/>
                  </a:cubicBezTo>
                  <a:cubicBezTo>
                    <a:pt x="518" y="456"/>
                    <a:pt x="518" y="456"/>
                    <a:pt x="518" y="456"/>
                  </a:cubicBezTo>
                  <a:cubicBezTo>
                    <a:pt x="518" y="456"/>
                    <a:pt x="518" y="456"/>
                    <a:pt x="518" y="456"/>
                  </a:cubicBezTo>
                  <a:cubicBezTo>
                    <a:pt x="517" y="455"/>
                    <a:pt x="517" y="455"/>
                    <a:pt x="517" y="455"/>
                  </a:cubicBezTo>
                  <a:cubicBezTo>
                    <a:pt x="517" y="455"/>
                    <a:pt x="517" y="455"/>
                    <a:pt x="517" y="455"/>
                  </a:cubicBezTo>
                  <a:cubicBezTo>
                    <a:pt x="517" y="455"/>
                    <a:pt x="517" y="455"/>
                    <a:pt x="517" y="455"/>
                  </a:cubicBezTo>
                  <a:cubicBezTo>
                    <a:pt x="517" y="455"/>
                    <a:pt x="517" y="455"/>
                    <a:pt x="517" y="455"/>
                  </a:cubicBezTo>
                  <a:cubicBezTo>
                    <a:pt x="517" y="455"/>
                    <a:pt x="517" y="455"/>
                    <a:pt x="517" y="455"/>
                  </a:cubicBezTo>
                  <a:cubicBezTo>
                    <a:pt x="517" y="455"/>
                    <a:pt x="517" y="455"/>
                    <a:pt x="517" y="455"/>
                  </a:cubicBezTo>
                  <a:cubicBezTo>
                    <a:pt x="517" y="455"/>
                    <a:pt x="517" y="455"/>
                    <a:pt x="517" y="455"/>
                  </a:cubicBezTo>
                  <a:cubicBezTo>
                    <a:pt x="516" y="455"/>
                    <a:pt x="516" y="455"/>
                    <a:pt x="516" y="455"/>
                  </a:cubicBezTo>
                  <a:cubicBezTo>
                    <a:pt x="515" y="456"/>
                    <a:pt x="515" y="456"/>
                    <a:pt x="515" y="456"/>
                  </a:cubicBezTo>
                  <a:cubicBezTo>
                    <a:pt x="515" y="455"/>
                    <a:pt x="515" y="455"/>
                    <a:pt x="515" y="455"/>
                  </a:cubicBezTo>
                  <a:cubicBezTo>
                    <a:pt x="516" y="455"/>
                    <a:pt x="516" y="455"/>
                    <a:pt x="516" y="455"/>
                  </a:cubicBezTo>
                  <a:cubicBezTo>
                    <a:pt x="516" y="455"/>
                    <a:pt x="516" y="455"/>
                    <a:pt x="516" y="455"/>
                  </a:cubicBezTo>
                  <a:cubicBezTo>
                    <a:pt x="516" y="454"/>
                    <a:pt x="516" y="454"/>
                    <a:pt x="516" y="454"/>
                  </a:cubicBezTo>
                  <a:cubicBezTo>
                    <a:pt x="516" y="454"/>
                    <a:pt x="516" y="454"/>
                    <a:pt x="516" y="454"/>
                  </a:cubicBezTo>
                  <a:cubicBezTo>
                    <a:pt x="514" y="454"/>
                    <a:pt x="514" y="454"/>
                    <a:pt x="514" y="454"/>
                  </a:cubicBezTo>
                  <a:cubicBezTo>
                    <a:pt x="513" y="454"/>
                    <a:pt x="513" y="454"/>
                    <a:pt x="513" y="454"/>
                  </a:cubicBezTo>
                  <a:cubicBezTo>
                    <a:pt x="513" y="455"/>
                    <a:pt x="513" y="455"/>
                    <a:pt x="513" y="455"/>
                  </a:cubicBezTo>
                  <a:cubicBezTo>
                    <a:pt x="513" y="455"/>
                    <a:pt x="513" y="455"/>
                    <a:pt x="513" y="455"/>
                  </a:cubicBezTo>
                  <a:cubicBezTo>
                    <a:pt x="514" y="457"/>
                    <a:pt x="514" y="457"/>
                    <a:pt x="514" y="457"/>
                  </a:cubicBezTo>
                  <a:cubicBezTo>
                    <a:pt x="514" y="458"/>
                    <a:pt x="514" y="458"/>
                    <a:pt x="514" y="458"/>
                  </a:cubicBezTo>
                  <a:cubicBezTo>
                    <a:pt x="514" y="458"/>
                    <a:pt x="514" y="458"/>
                    <a:pt x="514" y="458"/>
                  </a:cubicBezTo>
                  <a:cubicBezTo>
                    <a:pt x="513" y="458"/>
                    <a:pt x="513" y="458"/>
                    <a:pt x="513" y="458"/>
                  </a:cubicBezTo>
                  <a:cubicBezTo>
                    <a:pt x="513" y="458"/>
                    <a:pt x="513" y="458"/>
                    <a:pt x="513" y="458"/>
                  </a:cubicBezTo>
                  <a:cubicBezTo>
                    <a:pt x="513" y="458"/>
                    <a:pt x="513" y="458"/>
                    <a:pt x="513" y="458"/>
                  </a:cubicBezTo>
                  <a:cubicBezTo>
                    <a:pt x="513" y="457"/>
                    <a:pt x="513" y="457"/>
                    <a:pt x="513" y="457"/>
                  </a:cubicBezTo>
                  <a:cubicBezTo>
                    <a:pt x="513" y="457"/>
                    <a:pt x="513" y="457"/>
                    <a:pt x="513" y="457"/>
                  </a:cubicBezTo>
                  <a:cubicBezTo>
                    <a:pt x="513" y="456"/>
                    <a:pt x="513" y="456"/>
                    <a:pt x="513" y="456"/>
                  </a:cubicBezTo>
                  <a:cubicBezTo>
                    <a:pt x="513" y="456"/>
                    <a:pt x="513" y="456"/>
                    <a:pt x="513" y="456"/>
                  </a:cubicBezTo>
                  <a:cubicBezTo>
                    <a:pt x="513" y="456"/>
                    <a:pt x="513" y="456"/>
                    <a:pt x="513" y="456"/>
                  </a:cubicBezTo>
                  <a:cubicBezTo>
                    <a:pt x="513" y="456"/>
                    <a:pt x="513" y="456"/>
                    <a:pt x="513" y="456"/>
                  </a:cubicBezTo>
                  <a:cubicBezTo>
                    <a:pt x="513" y="456"/>
                    <a:pt x="513" y="456"/>
                    <a:pt x="513" y="456"/>
                  </a:cubicBezTo>
                  <a:cubicBezTo>
                    <a:pt x="513" y="455"/>
                    <a:pt x="513" y="455"/>
                    <a:pt x="513" y="455"/>
                  </a:cubicBezTo>
                  <a:cubicBezTo>
                    <a:pt x="513" y="455"/>
                    <a:pt x="513" y="455"/>
                    <a:pt x="513" y="455"/>
                  </a:cubicBezTo>
                  <a:cubicBezTo>
                    <a:pt x="513" y="455"/>
                    <a:pt x="513" y="455"/>
                    <a:pt x="513" y="455"/>
                  </a:cubicBezTo>
                  <a:cubicBezTo>
                    <a:pt x="513" y="455"/>
                    <a:pt x="513" y="455"/>
                    <a:pt x="513" y="455"/>
                  </a:cubicBezTo>
                  <a:cubicBezTo>
                    <a:pt x="513" y="455"/>
                    <a:pt x="513" y="455"/>
                    <a:pt x="513" y="455"/>
                  </a:cubicBezTo>
                  <a:cubicBezTo>
                    <a:pt x="512" y="454"/>
                    <a:pt x="512" y="454"/>
                    <a:pt x="512" y="454"/>
                  </a:cubicBezTo>
                  <a:cubicBezTo>
                    <a:pt x="512" y="454"/>
                    <a:pt x="512" y="454"/>
                    <a:pt x="512" y="454"/>
                  </a:cubicBezTo>
                  <a:cubicBezTo>
                    <a:pt x="512" y="455"/>
                    <a:pt x="512" y="455"/>
                    <a:pt x="512" y="455"/>
                  </a:cubicBezTo>
                  <a:cubicBezTo>
                    <a:pt x="512" y="455"/>
                    <a:pt x="512" y="455"/>
                    <a:pt x="512" y="455"/>
                  </a:cubicBezTo>
                  <a:cubicBezTo>
                    <a:pt x="512" y="455"/>
                    <a:pt x="512" y="455"/>
                    <a:pt x="512" y="455"/>
                  </a:cubicBezTo>
                  <a:cubicBezTo>
                    <a:pt x="512" y="456"/>
                    <a:pt x="512" y="456"/>
                    <a:pt x="512" y="456"/>
                  </a:cubicBezTo>
                  <a:cubicBezTo>
                    <a:pt x="512" y="456"/>
                    <a:pt x="512" y="456"/>
                    <a:pt x="512" y="456"/>
                  </a:cubicBezTo>
                  <a:cubicBezTo>
                    <a:pt x="512" y="456"/>
                    <a:pt x="512" y="456"/>
                    <a:pt x="512" y="456"/>
                  </a:cubicBezTo>
                  <a:cubicBezTo>
                    <a:pt x="511" y="457"/>
                    <a:pt x="511" y="457"/>
                    <a:pt x="511" y="457"/>
                  </a:cubicBezTo>
                  <a:cubicBezTo>
                    <a:pt x="511" y="457"/>
                    <a:pt x="511" y="457"/>
                    <a:pt x="511" y="457"/>
                  </a:cubicBezTo>
                  <a:cubicBezTo>
                    <a:pt x="511" y="458"/>
                    <a:pt x="511" y="458"/>
                    <a:pt x="511" y="458"/>
                  </a:cubicBezTo>
                  <a:cubicBezTo>
                    <a:pt x="511" y="458"/>
                    <a:pt x="511" y="458"/>
                    <a:pt x="511" y="458"/>
                  </a:cubicBezTo>
                  <a:cubicBezTo>
                    <a:pt x="511" y="458"/>
                    <a:pt x="511" y="458"/>
                    <a:pt x="511" y="458"/>
                  </a:cubicBezTo>
                  <a:cubicBezTo>
                    <a:pt x="511" y="458"/>
                    <a:pt x="511" y="458"/>
                    <a:pt x="511" y="458"/>
                  </a:cubicBezTo>
                  <a:cubicBezTo>
                    <a:pt x="511" y="458"/>
                    <a:pt x="511" y="458"/>
                    <a:pt x="511" y="458"/>
                  </a:cubicBezTo>
                  <a:cubicBezTo>
                    <a:pt x="511" y="458"/>
                    <a:pt x="511" y="458"/>
                    <a:pt x="511" y="458"/>
                  </a:cubicBezTo>
                  <a:cubicBezTo>
                    <a:pt x="511" y="458"/>
                    <a:pt x="511" y="458"/>
                    <a:pt x="511" y="458"/>
                  </a:cubicBezTo>
                  <a:cubicBezTo>
                    <a:pt x="511" y="457"/>
                    <a:pt x="511" y="457"/>
                    <a:pt x="511" y="457"/>
                  </a:cubicBezTo>
                  <a:cubicBezTo>
                    <a:pt x="511" y="457"/>
                    <a:pt x="511" y="457"/>
                    <a:pt x="511" y="457"/>
                  </a:cubicBezTo>
                  <a:cubicBezTo>
                    <a:pt x="511" y="456"/>
                    <a:pt x="511" y="456"/>
                    <a:pt x="511" y="456"/>
                  </a:cubicBezTo>
                  <a:cubicBezTo>
                    <a:pt x="511" y="455"/>
                    <a:pt x="511" y="455"/>
                    <a:pt x="511" y="455"/>
                  </a:cubicBezTo>
                  <a:cubicBezTo>
                    <a:pt x="511" y="455"/>
                    <a:pt x="511" y="455"/>
                    <a:pt x="511" y="455"/>
                  </a:cubicBezTo>
                  <a:cubicBezTo>
                    <a:pt x="511" y="455"/>
                    <a:pt x="511" y="455"/>
                    <a:pt x="511" y="455"/>
                  </a:cubicBezTo>
                  <a:cubicBezTo>
                    <a:pt x="511" y="454"/>
                    <a:pt x="511" y="454"/>
                    <a:pt x="511" y="454"/>
                  </a:cubicBezTo>
                  <a:cubicBezTo>
                    <a:pt x="511" y="454"/>
                    <a:pt x="511" y="454"/>
                    <a:pt x="511" y="454"/>
                  </a:cubicBezTo>
                  <a:cubicBezTo>
                    <a:pt x="511" y="453"/>
                    <a:pt x="511" y="453"/>
                    <a:pt x="511" y="453"/>
                  </a:cubicBezTo>
                  <a:cubicBezTo>
                    <a:pt x="511" y="453"/>
                    <a:pt x="511" y="453"/>
                    <a:pt x="511" y="453"/>
                  </a:cubicBezTo>
                  <a:cubicBezTo>
                    <a:pt x="511" y="453"/>
                    <a:pt x="511" y="453"/>
                    <a:pt x="511" y="453"/>
                  </a:cubicBezTo>
                  <a:cubicBezTo>
                    <a:pt x="511" y="453"/>
                    <a:pt x="511" y="453"/>
                    <a:pt x="511" y="453"/>
                  </a:cubicBezTo>
                  <a:cubicBezTo>
                    <a:pt x="511" y="453"/>
                    <a:pt x="511" y="453"/>
                    <a:pt x="511" y="453"/>
                  </a:cubicBezTo>
                  <a:cubicBezTo>
                    <a:pt x="511" y="452"/>
                    <a:pt x="511" y="452"/>
                    <a:pt x="511" y="452"/>
                  </a:cubicBezTo>
                  <a:cubicBezTo>
                    <a:pt x="511" y="452"/>
                    <a:pt x="511" y="452"/>
                    <a:pt x="511" y="452"/>
                  </a:cubicBezTo>
                  <a:cubicBezTo>
                    <a:pt x="511" y="452"/>
                    <a:pt x="511" y="452"/>
                    <a:pt x="511" y="452"/>
                  </a:cubicBezTo>
                  <a:cubicBezTo>
                    <a:pt x="510" y="452"/>
                    <a:pt x="510" y="452"/>
                    <a:pt x="510" y="452"/>
                  </a:cubicBezTo>
                  <a:cubicBezTo>
                    <a:pt x="509" y="452"/>
                    <a:pt x="509" y="452"/>
                    <a:pt x="509" y="452"/>
                  </a:cubicBezTo>
                  <a:cubicBezTo>
                    <a:pt x="509" y="452"/>
                    <a:pt x="509" y="452"/>
                    <a:pt x="509" y="452"/>
                  </a:cubicBezTo>
                  <a:cubicBezTo>
                    <a:pt x="509" y="452"/>
                    <a:pt x="509" y="452"/>
                    <a:pt x="509" y="452"/>
                  </a:cubicBezTo>
                  <a:cubicBezTo>
                    <a:pt x="509" y="452"/>
                    <a:pt x="509" y="452"/>
                    <a:pt x="509" y="452"/>
                  </a:cubicBezTo>
                  <a:cubicBezTo>
                    <a:pt x="509" y="452"/>
                    <a:pt x="509" y="452"/>
                    <a:pt x="509" y="452"/>
                  </a:cubicBezTo>
                  <a:cubicBezTo>
                    <a:pt x="509" y="452"/>
                    <a:pt x="509" y="452"/>
                    <a:pt x="509" y="452"/>
                  </a:cubicBezTo>
                  <a:cubicBezTo>
                    <a:pt x="508" y="452"/>
                    <a:pt x="508" y="452"/>
                    <a:pt x="508" y="452"/>
                  </a:cubicBezTo>
                  <a:cubicBezTo>
                    <a:pt x="508" y="452"/>
                    <a:pt x="508" y="452"/>
                    <a:pt x="508" y="452"/>
                  </a:cubicBezTo>
                  <a:cubicBezTo>
                    <a:pt x="507" y="452"/>
                    <a:pt x="507" y="452"/>
                    <a:pt x="507" y="452"/>
                  </a:cubicBezTo>
                  <a:cubicBezTo>
                    <a:pt x="507" y="452"/>
                    <a:pt x="507" y="452"/>
                    <a:pt x="507" y="452"/>
                  </a:cubicBezTo>
                  <a:cubicBezTo>
                    <a:pt x="506" y="454"/>
                    <a:pt x="506" y="454"/>
                    <a:pt x="506" y="454"/>
                  </a:cubicBezTo>
                  <a:cubicBezTo>
                    <a:pt x="506" y="454"/>
                    <a:pt x="506" y="454"/>
                    <a:pt x="506" y="454"/>
                  </a:cubicBezTo>
                  <a:cubicBezTo>
                    <a:pt x="506" y="454"/>
                    <a:pt x="506" y="454"/>
                    <a:pt x="506" y="454"/>
                  </a:cubicBezTo>
                  <a:cubicBezTo>
                    <a:pt x="507" y="454"/>
                    <a:pt x="507" y="454"/>
                    <a:pt x="507" y="454"/>
                  </a:cubicBezTo>
                  <a:cubicBezTo>
                    <a:pt x="507" y="455"/>
                    <a:pt x="507" y="455"/>
                    <a:pt x="507" y="455"/>
                  </a:cubicBezTo>
                  <a:cubicBezTo>
                    <a:pt x="507" y="455"/>
                    <a:pt x="507" y="455"/>
                    <a:pt x="507" y="455"/>
                  </a:cubicBezTo>
                  <a:cubicBezTo>
                    <a:pt x="507" y="455"/>
                    <a:pt x="507" y="455"/>
                    <a:pt x="507" y="455"/>
                  </a:cubicBezTo>
                  <a:cubicBezTo>
                    <a:pt x="507" y="455"/>
                    <a:pt x="507" y="455"/>
                    <a:pt x="507" y="455"/>
                  </a:cubicBezTo>
                  <a:cubicBezTo>
                    <a:pt x="507" y="456"/>
                    <a:pt x="507" y="456"/>
                    <a:pt x="507" y="456"/>
                  </a:cubicBezTo>
                  <a:cubicBezTo>
                    <a:pt x="507" y="456"/>
                    <a:pt x="507" y="456"/>
                    <a:pt x="507" y="456"/>
                  </a:cubicBezTo>
                  <a:cubicBezTo>
                    <a:pt x="507" y="456"/>
                    <a:pt x="507" y="456"/>
                    <a:pt x="507" y="456"/>
                  </a:cubicBezTo>
                  <a:cubicBezTo>
                    <a:pt x="506" y="456"/>
                    <a:pt x="506" y="456"/>
                    <a:pt x="506" y="456"/>
                  </a:cubicBezTo>
                  <a:cubicBezTo>
                    <a:pt x="506" y="457"/>
                    <a:pt x="506" y="457"/>
                    <a:pt x="506" y="457"/>
                  </a:cubicBezTo>
                  <a:cubicBezTo>
                    <a:pt x="506" y="457"/>
                    <a:pt x="506" y="457"/>
                    <a:pt x="506" y="457"/>
                  </a:cubicBezTo>
                  <a:cubicBezTo>
                    <a:pt x="506" y="457"/>
                    <a:pt x="506" y="457"/>
                    <a:pt x="506" y="457"/>
                  </a:cubicBezTo>
                  <a:cubicBezTo>
                    <a:pt x="504" y="457"/>
                    <a:pt x="504" y="457"/>
                    <a:pt x="504" y="457"/>
                  </a:cubicBezTo>
                  <a:cubicBezTo>
                    <a:pt x="504" y="456"/>
                    <a:pt x="504" y="456"/>
                    <a:pt x="504" y="456"/>
                  </a:cubicBezTo>
                  <a:cubicBezTo>
                    <a:pt x="504" y="456"/>
                    <a:pt x="504" y="456"/>
                    <a:pt x="504" y="456"/>
                  </a:cubicBezTo>
                  <a:cubicBezTo>
                    <a:pt x="505" y="456"/>
                    <a:pt x="505" y="456"/>
                    <a:pt x="505" y="456"/>
                  </a:cubicBezTo>
                  <a:cubicBezTo>
                    <a:pt x="505" y="456"/>
                    <a:pt x="505" y="456"/>
                    <a:pt x="505" y="456"/>
                  </a:cubicBezTo>
                  <a:cubicBezTo>
                    <a:pt x="505" y="456"/>
                    <a:pt x="505" y="456"/>
                    <a:pt x="505" y="456"/>
                  </a:cubicBezTo>
                  <a:cubicBezTo>
                    <a:pt x="506" y="456"/>
                    <a:pt x="506" y="456"/>
                    <a:pt x="506" y="456"/>
                  </a:cubicBezTo>
                  <a:cubicBezTo>
                    <a:pt x="506" y="456"/>
                    <a:pt x="506" y="456"/>
                    <a:pt x="506" y="456"/>
                  </a:cubicBezTo>
                  <a:cubicBezTo>
                    <a:pt x="506" y="455"/>
                    <a:pt x="506" y="455"/>
                    <a:pt x="506" y="455"/>
                  </a:cubicBezTo>
                  <a:cubicBezTo>
                    <a:pt x="506" y="454"/>
                    <a:pt x="506" y="454"/>
                    <a:pt x="506" y="454"/>
                  </a:cubicBezTo>
                  <a:cubicBezTo>
                    <a:pt x="506" y="454"/>
                    <a:pt x="506" y="454"/>
                    <a:pt x="506" y="454"/>
                  </a:cubicBezTo>
                  <a:cubicBezTo>
                    <a:pt x="506" y="453"/>
                    <a:pt x="506" y="453"/>
                    <a:pt x="506" y="453"/>
                  </a:cubicBezTo>
                  <a:cubicBezTo>
                    <a:pt x="506" y="453"/>
                    <a:pt x="506" y="453"/>
                    <a:pt x="506" y="453"/>
                  </a:cubicBezTo>
                  <a:cubicBezTo>
                    <a:pt x="507" y="453"/>
                    <a:pt x="507" y="453"/>
                    <a:pt x="507" y="453"/>
                  </a:cubicBezTo>
                  <a:cubicBezTo>
                    <a:pt x="507" y="453"/>
                    <a:pt x="507" y="453"/>
                    <a:pt x="507" y="453"/>
                  </a:cubicBezTo>
                  <a:cubicBezTo>
                    <a:pt x="507" y="453"/>
                    <a:pt x="507" y="453"/>
                    <a:pt x="507" y="453"/>
                  </a:cubicBezTo>
                  <a:cubicBezTo>
                    <a:pt x="507" y="453"/>
                    <a:pt x="507" y="453"/>
                    <a:pt x="507" y="453"/>
                  </a:cubicBezTo>
                  <a:cubicBezTo>
                    <a:pt x="507" y="452"/>
                    <a:pt x="507" y="452"/>
                    <a:pt x="507" y="452"/>
                  </a:cubicBezTo>
                  <a:cubicBezTo>
                    <a:pt x="506" y="452"/>
                    <a:pt x="506" y="452"/>
                    <a:pt x="506" y="452"/>
                  </a:cubicBezTo>
                  <a:cubicBezTo>
                    <a:pt x="506" y="452"/>
                    <a:pt x="506" y="452"/>
                    <a:pt x="506" y="452"/>
                  </a:cubicBezTo>
                  <a:cubicBezTo>
                    <a:pt x="508" y="452"/>
                    <a:pt x="508" y="452"/>
                    <a:pt x="508" y="452"/>
                  </a:cubicBezTo>
                  <a:cubicBezTo>
                    <a:pt x="508" y="451"/>
                    <a:pt x="508" y="451"/>
                    <a:pt x="508" y="451"/>
                  </a:cubicBezTo>
                  <a:cubicBezTo>
                    <a:pt x="508" y="451"/>
                    <a:pt x="508" y="451"/>
                    <a:pt x="508" y="451"/>
                  </a:cubicBezTo>
                  <a:cubicBezTo>
                    <a:pt x="506" y="451"/>
                    <a:pt x="506" y="451"/>
                    <a:pt x="506" y="451"/>
                  </a:cubicBezTo>
                  <a:cubicBezTo>
                    <a:pt x="506" y="451"/>
                    <a:pt x="506" y="451"/>
                    <a:pt x="506" y="451"/>
                  </a:cubicBezTo>
                  <a:cubicBezTo>
                    <a:pt x="506" y="451"/>
                    <a:pt x="506" y="451"/>
                    <a:pt x="506" y="451"/>
                  </a:cubicBezTo>
                  <a:cubicBezTo>
                    <a:pt x="506" y="451"/>
                    <a:pt x="506" y="451"/>
                    <a:pt x="506" y="451"/>
                  </a:cubicBezTo>
                  <a:cubicBezTo>
                    <a:pt x="506" y="451"/>
                    <a:pt x="506" y="451"/>
                    <a:pt x="506" y="451"/>
                  </a:cubicBezTo>
                  <a:cubicBezTo>
                    <a:pt x="506" y="452"/>
                    <a:pt x="506" y="452"/>
                    <a:pt x="506" y="452"/>
                  </a:cubicBezTo>
                  <a:cubicBezTo>
                    <a:pt x="505" y="452"/>
                    <a:pt x="505" y="452"/>
                    <a:pt x="505" y="452"/>
                  </a:cubicBezTo>
                  <a:cubicBezTo>
                    <a:pt x="505" y="452"/>
                    <a:pt x="505" y="452"/>
                    <a:pt x="505" y="452"/>
                  </a:cubicBezTo>
                  <a:cubicBezTo>
                    <a:pt x="505" y="451"/>
                    <a:pt x="505" y="451"/>
                    <a:pt x="505" y="451"/>
                  </a:cubicBezTo>
                  <a:cubicBezTo>
                    <a:pt x="505" y="451"/>
                    <a:pt x="505" y="451"/>
                    <a:pt x="505" y="451"/>
                  </a:cubicBezTo>
                  <a:cubicBezTo>
                    <a:pt x="504" y="451"/>
                    <a:pt x="504" y="451"/>
                    <a:pt x="504" y="451"/>
                  </a:cubicBezTo>
                  <a:cubicBezTo>
                    <a:pt x="504" y="452"/>
                    <a:pt x="504" y="452"/>
                    <a:pt x="504" y="452"/>
                  </a:cubicBezTo>
                  <a:cubicBezTo>
                    <a:pt x="504" y="453"/>
                    <a:pt x="504" y="453"/>
                    <a:pt x="504" y="453"/>
                  </a:cubicBezTo>
                  <a:cubicBezTo>
                    <a:pt x="504" y="453"/>
                    <a:pt x="504" y="453"/>
                    <a:pt x="504" y="453"/>
                  </a:cubicBezTo>
                  <a:cubicBezTo>
                    <a:pt x="504" y="453"/>
                    <a:pt x="504" y="453"/>
                    <a:pt x="504" y="453"/>
                  </a:cubicBezTo>
                  <a:cubicBezTo>
                    <a:pt x="504" y="453"/>
                    <a:pt x="504" y="453"/>
                    <a:pt x="504" y="453"/>
                  </a:cubicBezTo>
                  <a:cubicBezTo>
                    <a:pt x="504" y="453"/>
                    <a:pt x="504" y="453"/>
                    <a:pt x="504" y="453"/>
                  </a:cubicBezTo>
                  <a:cubicBezTo>
                    <a:pt x="504" y="453"/>
                    <a:pt x="504" y="453"/>
                    <a:pt x="504" y="453"/>
                  </a:cubicBezTo>
                  <a:cubicBezTo>
                    <a:pt x="504" y="454"/>
                    <a:pt x="504" y="454"/>
                    <a:pt x="504" y="454"/>
                  </a:cubicBezTo>
                  <a:cubicBezTo>
                    <a:pt x="504" y="454"/>
                    <a:pt x="504" y="454"/>
                    <a:pt x="504" y="454"/>
                  </a:cubicBezTo>
                  <a:cubicBezTo>
                    <a:pt x="504" y="454"/>
                    <a:pt x="504" y="454"/>
                    <a:pt x="504" y="454"/>
                  </a:cubicBezTo>
                  <a:cubicBezTo>
                    <a:pt x="504" y="454"/>
                    <a:pt x="504" y="454"/>
                    <a:pt x="504" y="454"/>
                  </a:cubicBezTo>
                  <a:cubicBezTo>
                    <a:pt x="503" y="455"/>
                    <a:pt x="503" y="455"/>
                    <a:pt x="503" y="455"/>
                  </a:cubicBezTo>
                  <a:cubicBezTo>
                    <a:pt x="503" y="455"/>
                    <a:pt x="503" y="455"/>
                    <a:pt x="503" y="455"/>
                  </a:cubicBezTo>
                  <a:cubicBezTo>
                    <a:pt x="503" y="455"/>
                    <a:pt x="503" y="455"/>
                    <a:pt x="503" y="455"/>
                  </a:cubicBezTo>
                  <a:cubicBezTo>
                    <a:pt x="503" y="455"/>
                    <a:pt x="503" y="455"/>
                    <a:pt x="503" y="455"/>
                  </a:cubicBezTo>
                  <a:cubicBezTo>
                    <a:pt x="503" y="455"/>
                    <a:pt x="503" y="455"/>
                    <a:pt x="503" y="455"/>
                  </a:cubicBezTo>
                  <a:cubicBezTo>
                    <a:pt x="503" y="455"/>
                    <a:pt x="503" y="455"/>
                    <a:pt x="503" y="455"/>
                  </a:cubicBezTo>
                  <a:cubicBezTo>
                    <a:pt x="503" y="455"/>
                    <a:pt x="503" y="455"/>
                    <a:pt x="503" y="455"/>
                  </a:cubicBezTo>
                  <a:cubicBezTo>
                    <a:pt x="503" y="454"/>
                    <a:pt x="503" y="454"/>
                    <a:pt x="503" y="454"/>
                  </a:cubicBezTo>
                  <a:cubicBezTo>
                    <a:pt x="503" y="454"/>
                    <a:pt x="503" y="454"/>
                    <a:pt x="503" y="454"/>
                  </a:cubicBezTo>
                  <a:cubicBezTo>
                    <a:pt x="503" y="453"/>
                    <a:pt x="503" y="453"/>
                    <a:pt x="503" y="453"/>
                  </a:cubicBezTo>
                  <a:cubicBezTo>
                    <a:pt x="503" y="453"/>
                    <a:pt x="503" y="453"/>
                    <a:pt x="503" y="453"/>
                  </a:cubicBezTo>
                  <a:cubicBezTo>
                    <a:pt x="503" y="453"/>
                    <a:pt x="503" y="453"/>
                    <a:pt x="503" y="453"/>
                  </a:cubicBezTo>
                  <a:cubicBezTo>
                    <a:pt x="503" y="453"/>
                    <a:pt x="503" y="453"/>
                    <a:pt x="503" y="453"/>
                  </a:cubicBezTo>
                  <a:cubicBezTo>
                    <a:pt x="503" y="452"/>
                    <a:pt x="503" y="452"/>
                    <a:pt x="503" y="452"/>
                  </a:cubicBezTo>
                  <a:cubicBezTo>
                    <a:pt x="503" y="452"/>
                    <a:pt x="503" y="452"/>
                    <a:pt x="503" y="452"/>
                  </a:cubicBezTo>
                  <a:cubicBezTo>
                    <a:pt x="503" y="452"/>
                    <a:pt x="503" y="452"/>
                    <a:pt x="503" y="452"/>
                  </a:cubicBezTo>
                  <a:cubicBezTo>
                    <a:pt x="503" y="452"/>
                    <a:pt x="503" y="452"/>
                    <a:pt x="503" y="452"/>
                  </a:cubicBezTo>
                  <a:cubicBezTo>
                    <a:pt x="503" y="452"/>
                    <a:pt x="503" y="452"/>
                    <a:pt x="503" y="452"/>
                  </a:cubicBezTo>
                  <a:cubicBezTo>
                    <a:pt x="503" y="452"/>
                    <a:pt x="503" y="452"/>
                    <a:pt x="503" y="452"/>
                  </a:cubicBezTo>
                  <a:cubicBezTo>
                    <a:pt x="503" y="452"/>
                    <a:pt x="503" y="452"/>
                    <a:pt x="503" y="452"/>
                  </a:cubicBezTo>
                  <a:cubicBezTo>
                    <a:pt x="502" y="453"/>
                    <a:pt x="502" y="453"/>
                    <a:pt x="502" y="453"/>
                  </a:cubicBezTo>
                  <a:cubicBezTo>
                    <a:pt x="502" y="453"/>
                    <a:pt x="502" y="453"/>
                    <a:pt x="502" y="453"/>
                  </a:cubicBezTo>
                  <a:cubicBezTo>
                    <a:pt x="502" y="453"/>
                    <a:pt x="502" y="453"/>
                    <a:pt x="502" y="453"/>
                  </a:cubicBezTo>
                  <a:cubicBezTo>
                    <a:pt x="501" y="454"/>
                    <a:pt x="501" y="454"/>
                    <a:pt x="501" y="454"/>
                  </a:cubicBezTo>
                  <a:cubicBezTo>
                    <a:pt x="501" y="454"/>
                    <a:pt x="501" y="454"/>
                    <a:pt x="501" y="454"/>
                  </a:cubicBezTo>
                  <a:cubicBezTo>
                    <a:pt x="501" y="454"/>
                    <a:pt x="501" y="454"/>
                    <a:pt x="501" y="454"/>
                  </a:cubicBezTo>
                  <a:cubicBezTo>
                    <a:pt x="501" y="454"/>
                    <a:pt x="501" y="454"/>
                    <a:pt x="501" y="454"/>
                  </a:cubicBezTo>
                  <a:cubicBezTo>
                    <a:pt x="501" y="455"/>
                    <a:pt x="501" y="455"/>
                    <a:pt x="501" y="455"/>
                  </a:cubicBezTo>
                  <a:cubicBezTo>
                    <a:pt x="501" y="455"/>
                    <a:pt x="501" y="455"/>
                    <a:pt x="501" y="455"/>
                  </a:cubicBezTo>
                  <a:cubicBezTo>
                    <a:pt x="501" y="455"/>
                    <a:pt x="501" y="455"/>
                    <a:pt x="501" y="455"/>
                  </a:cubicBezTo>
                  <a:cubicBezTo>
                    <a:pt x="501" y="454"/>
                    <a:pt x="501" y="454"/>
                    <a:pt x="501" y="454"/>
                  </a:cubicBezTo>
                  <a:cubicBezTo>
                    <a:pt x="501" y="454"/>
                    <a:pt x="501" y="454"/>
                    <a:pt x="501" y="454"/>
                  </a:cubicBezTo>
                  <a:cubicBezTo>
                    <a:pt x="501" y="454"/>
                    <a:pt x="501" y="454"/>
                    <a:pt x="501" y="454"/>
                  </a:cubicBezTo>
                  <a:cubicBezTo>
                    <a:pt x="501" y="453"/>
                    <a:pt x="501" y="453"/>
                    <a:pt x="501" y="453"/>
                  </a:cubicBezTo>
                  <a:cubicBezTo>
                    <a:pt x="501" y="453"/>
                    <a:pt x="501" y="453"/>
                    <a:pt x="501" y="453"/>
                  </a:cubicBezTo>
                  <a:cubicBezTo>
                    <a:pt x="504" y="451"/>
                    <a:pt x="504" y="451"/>
                    <a:pt x="504" y="451"/>
                  </a:cubicBezTo>
                  <a:cubicBezTo>
                    <a:pt x="504" y="451"/>
                    <a:pt x="504" y="451"/>
                    <a:pt x="504" y="451"/>
                  </a:cubicBezTo>
                  <a:cubicBezTo>
                    <a:pt x="504" y="450"/>
                    <a:pt x="504" y="450"/>
                    <a:pt x="504" y="450"/>
                  </a:cubicBezTo>
                  <a:cubicBezTo>
                    <a:pt x="504" y="450"/>
                    <a:pt x="504" y="450"/>
                    <a:pt x="504" y="450"/>
                  </a:cubicBezTo>
                  <a:cubicBezTo>
                    <a:pt x="504" y="450"/>
                    <a:pt x="504" y="450"/>
                    <a:pt x="504" y="450"/>
                  </a:cubicBezTo>
                  <a:cubicBezTo>
                    <a:pt x="504" y="450"/>
                    <a:pt x="504" y="450"/>
                    <a:pt x="504" y="450"/>
                  </a:cubicBezTo>
                  <a:cubicBezTo>
                    <a:pt x="504" y="450"/>
                    <a:pt x="504" y="450"/>
                    <a:pt x="504" y="450"/>
                  </a:cubicBezTo>
                  <a:cubicBezTo>
                    <a:pt x="504" y="450"/>
                    <a:pt x="504" y="450"/>
                    <a:pt x="504" y="450"/>
                  </a:cubicBezTo>
                  <a:cubicBezTo>
                    <a:pt x="505" y="450"/>
                    <a:pt x="505" y="450"/>
                    <a:pt x="505" y="450"/>
                  </a:cubicBezTo>
                  <a:cubicBezTo>
                    <a:pt x="506" y="450"/>
                    <a:pt x="506" y="450"/>
                    <a:pt x="506" y="450"/>
                  </a:cubicBezTo>
                  <a:cubicBezTo>
                    <a:pt x="507" y="450"/>
                    <a:pt x="507" y="450"/>
                    <a:pt x="507" y="450"/>
                  </a:cubicBezTo>
                  <a:cubicBezTo>
                    <a:pt x="508" y="450"/>
                    <a:pt x="508" y="450"/>
                    <a:pt x="508" y="450"/>
                  </a:cubicBezTo>
                  <a:cubicBezTo>
                    <a:pt x="508" y="450"/>
                    <a:pt x="508" y="450"/>
                    <a:pt x="508" y="450"/>
                  </a:cubicBezTo>
                  <a:cubicBezTo>
                    <a:pt x="508" y="450"/>
                    <a:pt x="508" y="450"/>
                    <a:pt x="508" y="450"/>
                  </a:cubicBezTo>
                  <a:cubicBezTo>
                    <a:pt x="508" y="449"/>
                    <a:pt x="508" y="449"/>
                    <a:pt x="508" y="449"/>
                  </a:cubicBezTo>
                  <a:cubicBezTo>
                    <a:pt x="509" y="449"/>
                    <a:pt x="509" y="449"/>
                    <a:pt x="509" y="449"/>
                  </a:cubicBezTo>
                  <a:cubicBezTo>
                    <a:pt x="508" y="449"/>
                    <a:pt x="508" y="449"/>
                    <a:pt x="508" y="449"/>
                  </a:cubicBezTo>
                  <a:cubicBezTo>
                    <a:pt x="509" y="448"/>
                    <a:pt x="509" y="448"/>
                    <a:pt x="509" y="448"/>
                  </a:cubicBezTo>
                  <a:cubicBezTo>
                    <a:pt x="509" y="448"/>
                    <a:pt x="509" y="448"/>
                    <a:pt x="509" y="448"/>
                  </a:cubicBezTo>
                  <a:cubicBezTo>
                    <a:pt x="509" y="448"/>
                    <a:pt x="509" y="448"/>
                    <a:pt x="509" y="448"/>
                  </a:cubicBezTo>
                  <a:cubicBezTo>
                    <a:pt x="510" y="448"/>
                    <a:pt x="510" y="448"/>
                    <a:pt x="510" y="448"/>
                  </a:cubicBezTo>
                  <a:cubicBezTo>
                    <a:pt x="509" y="448"/>
                    <a:pt x="509" y="448"/>
                    <a:pt x="509" y="448"/>
                  </a:cubicBezTo>
                  <a:cubicBezTo>
                    <a:pt x="509" y="448"/>
                    <a:pt x="509" y="448"/>
                    <a:pt x="509" y="448"/>
                  </a:cubicBezTo>
                  <a:cubicBezTo>
                    <a:pt x="510" y="448"/>
                    <a:pt x="510" y="448"/>
                    <a:pt x="510" y="448"/>
                  </a:cubicBezTo>
                  <a:cubicBezTo>
                    <a:pt x="510" y="448"/>
                    <a:pt x="510" y="448"/>
                    <a:pt x="510" y="448"/>
                  </a:cubicBezTo>
                  <a:cubicBezTo>
                    <a:pt x="511" y="447"/>
                    <a:pt x="511" y="447"/>
                    <a:pt x="511" y="447"/>
                  </a:cubicBezTo>
                  <a:cubicBezTo>
                    <a:pt x="510" y="447"/>
                    <a:pt x="510" y="447"/>
                    <a:pt x="510" y="447"/>
                  </a:cubicBezTo>
                  <a:cubicBezTo>
                    <a:pt x="509" y="447"/>
                    <a:pt x="509" y="447"/>
                    <a:pt x="509" y="447"/>
                  </a:cubicBezTo>
                  <a:cubicBezTo>
                    <a:pt x="508" y="447"/>
                    <a:pt x="508" y="447"/>
                    <a:pt x="508" y="447"/>
                  </a:cubicBezTo>
                  <a:cubicBezTo>
                    <a:pt x="508" y="448"/>
                    <a:pt x="508" y="448"/>
                    <a:pt x="508" y="448"/>
                  </a:cubicBezTo>
                  <a:cubicBezTo>
                    <a:pt x="508" y="448"/>
                    <a:pt x="508" y="448"/>
                    <a:pt x="508" y="448"/>
                  </a:cubicBezTo>
                  <a:cubicBezTo>
                    <a:pt x="508" y="448"/>
                    <a:pt x="508" y="448"/>
                    <a:pt x="508" y="448"/>
                  </a:cubicBezTo>
                  <a:cubicBezTo>
                    <a:pt x="507" y="448"/>
                    <a:pt x="507" y="448"/>
                    <a:pt x="507" y="448"/>
                  </a:cubicBezTo>
                  <a:cubicBezTo>
                    <a:pt x="507" y="447"/>
                    <a:pt x="507" y="447"/>
                    <a:pt x="507" y="447"/>
                  </a:cubicBezTo>
                  <a:cubicBezTo>
                    <a:pt x="506" y="447"/>
                    <a:pt x="506" y="447"/>
                    <a:pt x="506" y="447"/>
                  </a:cubicBezTo>
                  <a:cubicBezTo>
                    <a:pt x="506" y="448"/>
                    <a:pt x="506" y="448"/>
                    <a:pt x="506" y="448"/>
                  </a:cubicBezTo>
                  <a:cubicBezTo>
                    <a:pt x="506" y="448"/>
                    <a:pt x="506" y="448"/>
                    <a:pt x="506" y="448"/>
                  </a:cubicBezTo>
                  <a:cubicBezTo>
                    <a:pt x="506" y="448"/>
                    <a:pt x="506" y="448"/>
                    <a:pt x="506" y="448"/>
                  </a:cubicBezTo>
                  <a:cubicBezTo>
                    <a:pt x="506" y="448"/>
                    <a:pt x="506" y="448"/>
                    <a:pt x="506" y="448"/>
                  </a:cubicBezTo>
                  <a:cubicBezTo>
                    <a:pt x="507" y="449"/>
                    <a:pt x="507" y="449"/>
                    <a:pt x="507" y="449"/>
                  </a:cubicBezTo>
                  <a:cubicBezTo>
                    <a:pt x="507" y="449"/>
                    <a:pt x="507" y="449"/>
                    <a:pt x="507" y="449"/>
                  </a:cubicBezTo>
                  <a:cubicBezTo>
                    <a:pt x="507" y="449"/>
                    <a:pt x="507" y="449"/>
                    <a:pt x="507" y="449"/>
                  </a:cubicBezTo>
                  <a:cubicBezTo>
                    <a:pt x="505" y="450"/>
                    <a:pt x="505" y="450"/>
                    <a:pt x="505" y="450"/>
                  </a:cubicBezTo>
                  <a:cubicBezTo>
                    <a:pt x="505" y="449"/>
                    <a:pt x="505" y="449"/>
                    <a:pt x="505" y="449"/>
                  </a:cubicBezTo>
                  <a:cubicBezTo>
                    <a:pt x="505" y="449"/>
                    <a:pt x="505" y="449"/>
                    <a:pt x="505" y="449"/>
                  </a:cubicBezTo>
                  <a:cubicBezTo>
                    <a:pt x="506" y="449"/>
                    <a:pt x="506" y="449"/>
                    <a:pt x="506" y="449"/>
                  </a:cubicBezTo>
                  <a:cubicBezTo>
                    <a:pt x="506" y="449"/>
                    <a:pt x="506" y="449"/>
                    <a:pt x="506" y="449"/>
                  </a:cubicBezTo>
                  <a:cubicBezTo>
                    <a:pt x="506" y="449"/>
                    <a:pt x="506" y="449"/>
                    <a:pt x="506" y="449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5" y="447"/>
                    <a:pt x="505" y="447"/>
                    <a:pt x="505" y="447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4" y="448"/>
                    <a:pt x="504" y="448"/>
                    <a:pt x="504" y="448"/>
                  </a:cubicBezTo>
                  <a:cubicBezTo>
                    <a:pt x="504" y="448"/>
                    <a:pt x="504" y="448"/>
                    <a:pt x="504" y="448"/>
                  </a:cubicBezTo>
                  <a:cubicBezTo>
                    <a:pt x="504" y="447"/>
                    <a:pt x="504" y="447"/>
                    <a:pt x="504" y="447"/>
                  </a:cubicBezTo>
                  <a:cubicBezTo>
                    <a:pt x="504" y="448"/>
                    <a:pt x="504" y="448"/>
                    <a:pt x="504" y="448"/>
                  </a:cubicBezTo>
                  <a:cubicBezTo>
                    <a:pt x="504" y="448"/>
                    <a:pt x="504" y="448"/>
                    <a:pt x="504" y="448"/>
                  </a:cubicBezTo>
                  <a:cubicBezTo>
                    <a:pt x="504" y="448"/>
                    <a:pt x="504" y="448"/>
                    <a:pt x="504" y="448"/>
                  </a:cubicBezTo>
                  <a:cubicBezTo>
                    <a:pt x="504" y="448"/>
                    <a:pt x="504" y="448"/>
                    <a:pt x="504" y="448"/>
                  </a:cubicBezTo>
                  <a:cubicBezTo>
                    <a:pt x="504" y="448"/>
                    <a:pt x="504" y="448"/>
                    <a:pt x="504" y="448"/>
                  </a:cubicBezTo>
                  <a:cubicBezTo>
                    <a:pt x="503" y="448"/>
                    <a:pt x="503" y="448"/>
                    <a:pt x="503" y="448"/>
                  </a:cubicBezTo>
                  <a:cubicBezTo>
                    <a:pt x="503" y="448"/>
                    <a:pt x="503" y="448"/>
                    <a:pt x="503" y="448"/>
                  </a:cubicBezTo>
                  <a:cubicBezTo>
                    <a:pt x="503" y="448"/>
                    <a:pt x="503" y="448"/>
                    <a:pt x="503" y="448"/>
                  </a:cubicBezTo>
                  <a:cubicBezTo>
                    <a:pt x="503" y="448"/>
                    <a:pt x="503" y="448"/>
                    <a:pt x="503" y="448"/>
                  </a:cubicBezTo>
                  <a:cubicBezTo>
                    <a:pt x="502" y="448"/>
                    <a:pt x="502" y="448"/>
                    <a:pt x="502" y="448"/>
                  </a:cubicBezTo>
                  <a:cubicBezTo>
                    <a:pt x="502" y="448"/>
                    <a:pt x="502" y="448"/>
                    <a:pt x="502" y="448"/>
                  </a:cubicBezTo>
                  <a:cubicBezTo>
                    <a:pt x="502" y="449"/>
                    <a:pt x="502" y="449"/>
                    <a:pt x="502" y="449"/>
                  </a:cubicBezTo>
                  <a:cubicBezTo>
                    <a:pt x="502" y="449"/>
                    <a:pt x="502" y="449"/>
                    <a:pt x="502" y="449"/>
                  </a:cubicBezTo>
                  <a:cubicBezTo>
                    <a:pt x="502" y="449"/>
                    <a:pt x="502" y="449"/>
                    <a:pt x="502" y="449"/>
                  </a:cubicBezTo>
                  <a:cubicBezTo>
                    <a:pt x="503" y="450"/>
                    <a:pt x="503" y="450"/>
                    <a:pt x="503" y="450"/>
                  </a:cubicBezTo>
                  <a:cubicBezTo>
                    <a:pt x="503" y="450"/>
                    <a:pt x="503" y="450"/>
                    <a:pt x="503" y="450"/>
                  </a:cubicBezTo>
                  <a:cubicBezTo>
                    <a:pt x="502" y="451"/>
                    <a:pt x="502" y="451"/>
                    <a:pt x="502" y="451"/>
                  </a:cubicBezTo>
                  <a:cubicBezTo>
                    <a:pt x="502" y="451"/>
                    <a:pt x="502" y="451"/>
                    <a:pt x="502" y="451"/>
                  </a:cubicBezTo>
                  <a:cubicBezTo>
                    <a:pt x="502" y="451"/>
                    <a:pt x="502" y="451"/>
                    <a:pt x="502" y="451"/>
                  </a:cubicBezTo>
                  <a:cubicBezTo>
                    <a:pt x="502" y="451"/>
                    <a:pt x="502" y="451"/>
                    <a:pt x="502" y="451"/>
                  </a:cubicBezTo>
                  <a:cubicBezTo>
                    <a:pt x="502" y="450"/>
                    <a:pt x="502" y="450"/>
                    <a:pt x="502" y="450"/>
                  </a:cubicBezTo>
                  <a:cubicBezTo>
                    <a:pt x="502" y="450"/>
                    <a:pt x="502" y="450"/>
                    <a:pt x="502" y="450"/>
                  </a:cubicBezTo>
                  <a:cubicBezTo>
                    <a:pt x="502" y="450"/>
                    <a:pt x="502" y="450"/>
                    <a:pt x="502" y="450"/>
                  </a:cubicBezTo>
                  <a:cubicBezTo>
                    <a:pt x="502" y="449"/>
                    <a:pt x="502" y="449"/>
                    <a:pt x="502" y="449"/>
                  </a:cubicBezTo>
                  <a:cubicBezTo>
                    <a:pt x="501" y="449"/>
                    <a:pt x="501" y="449"/>
                    <a:pt x="501" y="449"/>
                  </a:cubicBezTo>
                  <a:cubicBezTo>
                    <a:pt x="502" y="448"/>
                    <a:pt x="502" y="448"/>
                    <a:pt x="502" y="448"/>
                  </a:cubicBezTo>
                  <a:cubicBezTo>
                    <a:pt x="502" y="448"/>
                    <a:pt x="502" y="448"/>
                    <a:pt x="502" y="448"/>
                  </a:cubicBezTo>
                  <a:cubicBezTo>
                    <a:pt x="502" y="447"/>
                    <a:pt x="502" y="447"/>
                    <a:pt x="502" y="447"/>
                  </a:cubicBezTo>
                  <a:cubicBezTo>
                    <a:pt x="502" y="447"/>
                    <a:pt x="502" y="447"/>
                    <a:pt x="502" y="447"/>
                  </a:cubicBezTo>
                  <a:cubicBezTo>
                    <a:pt x="502" y="447"/>
                    <a:pt x="502" y="447"/>
                    <a:pt x="502" y="447"/>
                  </a:cubicBezTo>
                  <a:cubicBezTo>
                    <a:pt x="502" y="447"/>
                    <a:pt x="502" y="447"/>
                    <a:pt x="502" y="447"/>
                  </a:cubicBezTo>
                  <a:cubicBezTo>
                    <a:pt x="502" y="447"/>
                    <a:pt x="502" y="447"/>
                    <a:pt x="502" y="447"/>
                  </a:cubicBezTo>
                  <a:cubicBezTo>
                    <a:pt x="501" y="447"/>
                    <a:pt x="501" y="447"/>
                    <a:pt x="501" y="447"/>
                  </a:cubicBezTo>
                  <a:cubicBezTo>
                    <a:pt x="501" y="447"/>
                    <a:pt x="501" y="447"/>
                    <a:pt x="501" y="447"/>
                  </a:cubicBezTo>
                  <a:cubicBezTo>
                    <a:pt x="501" y="447"/>
                    <a:pt x="501" y="447"/>
                    <a:pt x="501" y="447"/>
                  </a:cubicBezTo>
                  <a:cubicBezTo>
                    <a:pt x="501" y="447"/>
                    <a:pt x="501" y="447"/>
                    <a:pt x="501" y="447"/>
                  </a:cubicBezTo>
                  <a:cubicBezTo>
                    <a:pt x="501" y="447"/>
                    <a:pt x="501" y="447"/>
                    <a:pt x="501" y="447"/>
                  </a:cubicBezTo>
                  <a:cubicBezTo>
                    <a:pt x="500" y="447"/>
                    <a:pt x="500" y="447"/>
                    <a:pt x="500" y="447"/>
                  </a:cubicBezTo>
                  <a:cubicBezTo>
                    <a:pt x="500" y="447"/>
                    <a:pt x="500" y="447"/>
                    <a:pt x="500" y="447"/>
                  </a:cubicBezTo>
                  <a:cubicBezTo>
                    <a:pt x="499" y="448"/>
                    <a:pt x="499" y="448"/>
                    <a:pt x="499" y="448"/>
                  </a:cubicBezTo>
                  <a:cubicBezTo>
                    <a:pt x="499" y="448"/>
                    <a:pt x="499" y="448"/>
                    <a:pt x="499" y="448"/>
                  </a:cubicBezTo>
                  <a:cubicBezTo>
                    <a:pt x="499" y="448"/>
                    <a:pt x="499" y="448"/>
                    <a:pt x="499" y="448"/>
                  </a:cubicBezTo>
                  <a:cubicBezTo>
                    <a:pt x="499" y="448"/>
                    <a:pt x="499" y="448"/>
                    <a:pt x="499" y="448"/>
                  </a:cubicBezTo>
                  <a:cubicBezTo>
                    <a:pt x="499" y="448"/>
                    <a:pt x="499" y="448"/>
                    <a:pt x="499" y="448"/>
                  </a:cubicBezTo>
                  <a:cubicBezTo>
                    <a:pt x="499" y="448"/>
                    <a:pt x="499" y="448"/>
                    <a:pt x="499" y="448"/>
                  </a:cubicBezTo>
                  <a:cubicBezTo>
                    <a:pt x="499" y="449"/>
                    <a:pt x="499" y="449"/>
                    <a:pt x="499" y="449"/>
                  </a:cubicBezTo>
                  <a:cubicBezTo>
                    <a:pt x="499" y="449"/>
                    <a:pt x="499" y="449"/>
                    <a:pt x="499" y="449"/>
                  </a:cubicBezTo>
                  <a:cubicBezTo>
                    <a:pt x="499" y="450"/>
                    <a:pt x="499" y="450"/>
                    <a:pt x="499" y="450"/>
                  </a:cubicBezTo>
                  <a:cubicBezTo>
                    <a:pt x="499" y="450"/>
                    <a:pt x="499" y="450"/>
                    <a:pt x="499" y="450"/>
                  </a:cubicBezTo>
                  <a:cubicBezTo>
                    <a:pt x="499" y="451"/>
                    <a:pt x="499" y="451"/>
                    <a:pt x="499" y="451"/>
                  </a:cubicBezTo>
                  <a:cubicBezTo>
                    <a:pt x="499" y="451"/>
                    <a:pt x="499" y="451"/>
                    <a:pt x="499" y="451"/>
                  </a:cubicBezTo>
                  <a:cubicBezTo>
                    <a:pt x="499" y="451"/>
                    <a:pt x="499" y="451"/>
                    <a:pt x="499" y="451"/>
                  </a:cubicBezTo>
                  <a:cubicBezTo>
                    <a:pt x="499" y="452"/>
                    <a:pt x="499" y="452"/>
                    <a:pt x="499" y="452"/>
                  </a:cubicBezTo>
                  <a:cubicBezTo>
                    <a:pt x="499" y="452"/>
                    <a:pt x="499" y="452"/>
                    <a:pt x="499" y="452"/>
                  </a:cubicBezTo>
                  <a:cubicBezTo>
                    <a:pt x="499" y="451"/>
                    <a:pt x="499" y="451"/>
                    <a:pt x="499" y="451"/>
                  </a:cubicBezTo>
                  <a:cubicBezTo>
                    <a:pt x="499" y="450"/>
                    <a:pt x="499" y="450"/>
                    <a:pt x="499" y="450"/>
                  </a:cubicBezTo>
                  <a:cubicBezTo>
                    <a:pt x="499" y="450"/>
                    <a:pt x="499" y="450"/>
                    <a:pt x="499" y="450"/>
                  </a:cubicBezTo>
                  <a:cubicBezTo>
                    <a:pt x="499" y="450"/>
                    <a:pt x="499" y="450"/>
                    <a:pt x="499" y="450"/>
                  </a:cubicBezTo>
                  <a:cubicBezTo>
                    <a:pt x="499" y="449"/>
                    <a:pt x="499" y="449"/>
                    <a:pt x="499" y="449"/>
                  </a:cubicBezTo>
                  <a:cubicBezTo>
                    <a:pt x="498" y="448"/>
                    <a:pt x="498" y="448"/>
                    <a:pt x="498" y="448"/>
                  </a:cubicBezTo>
                  <a:cubicBezTo>
                    <a:pt x="498" y="448"/>
                    <a:pt x="498" y="448"/>
                    <a:pt x="498" y="448"/>
                  </a:cubicBezTo>
                  <a:cubicBezTo>
                    <a:pt x="498" y="448"/>
                    <a:pt x="498" y="448"/>
                    <a:pt x="498" y="448"/>
                  </a:cubicBezTo>
                  <a:cubicBezTo>
                    <a:pt x="498" y="448"/>
                    <a:pt x="498" y="448"/>
                    <a:pt x="498" y="448"/>
                  </a:cubicBezTo>
                  <a:cubicBezTo>
                    <a:pt x="498" y="448"/>
                    <a:pt x="498" y="448"/>
                    <a:pt x="498" y="448"/>
                  </a:cubicBezTo>
                  <a:cubicBezTo>
                    <a:pt x="498" y="448"/>
                    <a:pt x="498" y="448"/>
                    <a:pt x="498" y="448"/>
                  </a:cubicBezTo>
                  <a:cubicBezTo>
                    <a:pt x="498" y="448"/>
                    <a:pt x="498" y="448"/>
                    <a:pt x="498" y="448"/>
                  </a:cubicBezTo>
                  <a:cubicBezTo>
                    <a:pt x="498" y="449"/>
                    <a:pt x="498" y="449"/>
                    <a:pt x="498" y="449"/>
                  </a:cubicBezTo>
                  <a:cubicBezTo>
                    <a:pt x="498" y="449"/>
                    <a:pt x="498" y="449"/>
                    <a:pt x="498" y="449"/>
                  </a:cubicBezTo>
                  <a:cubicBezTo>
                    <a:pt x="498" y="449"/>
                    <a:pt x="498" y="449"/>
                    <a:pt x="498" y="449"/>
                  </a:cubicBezTo>
                  <a:cubicBezTo>
                    <a:pt x="497" y="449"/>
                    <a:pt x="497" y="449"/>
                    <a:pt x="497" y="449"/>
                  </a:cubicBezTo>
                  <a:cubicBezTo>
                    <a:pt x="497" y="448"/>
                    <a:pt x="497" y="448"/>
                    <a:pt x="497" y="448"/>
                  </a:cubicBezTo>
                  <a:cubicBezTo>
                    <a:pt x="497" y="448"/>
                    <a:pt x="497" y="448"/>
                    <a:pt x="497" y="448"/>
                  </a:cubicBezTo>
                  <a:cubicBezTo>
                    <a:pt x="497" y="448"/>
                    <a:pt x="497" y="448"/>
                    <a:pt x="497" y="448"/>
                  </a:cubicBezTo>
                  <a:cubicBezTo>
                    <a:pt x="497" y="449"/>
                    <a:pt x="497" y="449"/>
                    <a:pt x="497" y="449"/>
                  </a:cubicBezTo>
                  <a:cubicBezTo>
                    <a:pt x="497" y="449"/>
                    <a:pt x="497" y="449"/>
                    <a:pt x="497" y="449"/>
                  </a:cubicBezTo>
                  <a:cubicBezTo>
                    <a:pt x="496" y="449"/>
                    <a:pt x="496" y="449"/>
                    <a:pt x="496" y="449"/>
                  </a:cubicBezTo>
                  <a:cubicBezTo>
                    <a:pt x="496" y="448"/>
                    <a:pt x="496" y="448"/>
                    <a:pt x="496" y="448"/>
                  </a:cubicBezTo>
                  <a:cubicBezTo>
                    <a:pt x="496" y="448"/>
                    <a:pt x="496" y="448"/>
                    <a:pt x="496" y="448"/>
                  </a:cubicBezTo>
                  <a:cubicBezTo>
                    <a:pt x="496" y="448"/>
                    <a:pt x="496" y="448"/>
                    <a:pt x="496" y="448"/>
                  </a:cubicBezTo>
                  <a:cubicBezTo>
                    <a:pt x="496" y="448"/>
                    <a:pt x="496" y="448"/>
                    <a:pt x="496" y="448"/>
                  </a:cubicBezTo>
                  <a:cubicBezTo>
                    <a:pt x="496" y="448"/>
                    <a:pt x="496" y="448"/>
                    <a:pt x="496" y="448"/>
                  </a:cubicBezTo>
                  <a:cubicBezTo>
                    <a:pt x="496" y="448"/>
                    <a:pt x="496" y="448"/>
                    <a:pt x="496" y="448"/>
                  </a:cubicBezTo>
                  <a:cubicBezTo>
                    <a:pt x="496" y="448"/>
                    <a:pt x="496" y="448"/>
                    <a:pt x="496" y="448"/>
                  </a:cubicBezTo>
                  <a:cubicBezTo>
                    <a:pt x="495" y="448"/>
                    <a:pt x="495" y="448"/>
                    <a:pt x="495" y="448"/>
                  </a:cubicBezTo>
                  <a:cubicBezTo>
                    <a:pt x="494" y="448"/>
                    <a:pt x="494" y="448"/>
                    <a:pt x="494" y="448"/>
                  </a:cubicBezTo>
                  <a:cubicBezTo>
                    <a:pt x="494" y="448"/>
                    <a:pt x="494" y="448"/>
                    <a:pt x="494" y="448"/>
                  </a:cubicBezTo>
                  <a:cubicBezTo>
                    <a:pt x="494" y="448"/>
                    <a:pt x="494" y="448"/>
                    <a:pt x="494" y="448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3" y="449"/>
                    <a:pt x="493" y="449"/>
                    <a:pt x="493" y="449"/>
                  </a:cubicBezTo>
                  <a:cubicBezTo>
                    <a:pt x="493" y="449"/>
                    <a:pt x="493" y="449"/>
                    <a:pt x="493" y="449"/>
                  </a:cubicBezTo>
                  <a:cubicBezTo>
                    <a:pt x="493" y="449"/>
                    <a:pt x="493" y="449"/>
                    <a:pt x="493" y="449"/>
                  </a:cubicBezTo>
                  <a:cubicBezTo>
                    <a:pt x="490" y="450"/>
                    <a:pt x="490" y="450"/>
                    <a:pt x="490" y="450"/>
                  </a:cubicBezTo>
                  <a:cubicBezTo>
                    <a:pt x="491" y="449"/>
                    <a:pt x="491" y="449"/>
                    <a:pt x="491" y="449"/>
                  </a:cubicBezTo>
                  <a:cubicBezTo>
                    <a:pt x="492" y="449"/>
                    <a:pt x="492" y="449"/>
                    <a:pt x="492" y="449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3" y="448"/>
                    <a:pt x="493" y="448"/>
                    <a:pt x="493" y="448"/>
                  </a:cubicBezTo>
                  <a:cubicBezTo>
                    <a:pt x="491" y="448"/>
                    <a:pt x="491" y="448"/>
                    <a:pt x="491" y="448"/>
                  </a:cubicBezTo>
                  <a:cubicBezTo>
                    <a:pt x="491" y="448"/>
                    <a:pt x="491" y="448"/>
                    <a:pt x="491" y="448"/>
                  </a:cubicBezTo>
                  <a:cubicBezTo>
                    <a:pt x="491" y="448"/>
                    <a:pt x="491" y="448"/>
                    <a:pt x="491" y="448"/>
                  </a:cubicBezTo>
                  <a:cubicBezTo>
                    <a:pt x="490" y="448"/>
                    <a:pt x="490" y="448"/>
                    <a:pt x="490" y="448"/>
                  </a:cubicBezTo>
                  <a:cubicBezTo>
                    <a:pt x="490" y="449"/>
                    <a:pt x="490" y="449"/>
                    <a:pt x="490" y="449"/>
                  </a:cubicBezTo>
                  <a:cubicBezTo>
                    <a:pt x="490" y="449"/>
                    <a:pt x="490" y="449"/>
                    <a:pt x="490" y="449"/>
                  </a:cubicBezTo>
                  <a:cubicBezTo>
                    <a:pt x="490" y="449"/>
                    <a:pt x="490" y="449"/>
                    <a:pt x="490" y="449"/>
                  </a:cubicBezTo>
                  <a:cubicBezTo>
                    <a:pt x="490" y="449"/>
                    <a:pt x="490" y="449"/>
                    <a:pt x="490" y="449"/>
                  </a:cubicBezTo>
                  <a:cubicBezTo>
                    <a:pt x="489" y="449"/>
                    <a:pt x="489" y="449"/>
                    <a:pt x="489" y="449"/>
                  </a:cubicBezTo>
                  <a:cubicBezTo>
                    <a:pt x="489" y="449"/>
                    <a:pt x="489" y="449"/>
                    <a:pt x="489" y="449"/>
                  </a:cubicBezTo>
                  <a:cubicBezTo>
                    <a:pt x="489" y="449"/>
                    <a:pt x="489" y="449"/>
                    <a:pt x="489" y="449"/>
                  </a:cubicBezTo>
                  <a:cubicBezTo>
                    <a:pt x="489" y="449"/>
                    <a:pt x="489" y="449"/>
                    <a:pt x="489" y="449"/>
                  </a:cubicBezTo>
                  <a:cubicBezTo>
                    <a:pt x="490" y="449"/>
                    <a:pt x="490" y="449"/>
                    <a:pt x="490" y="449"/>
                  </a:cubicBezTo>
                  <a:cubicBezTo>
                    <a:pt x="490" y="449"/>
                    <a:pt x="490" y="449"/>
                    <a:pt x="490" y="449"/>
                  </a:cubicBezTo>
                  <a:cubicBezTo>
                    <a:pt x="490" y="448"/>
                    <a:pt x="490" y="448"/>
                    <a:pt x="490" y="448"/>
                  </a:cubicBezTo>
                  <a:cubicBezTo>
                    <a:pt x="490" y="448"/>
                    <a:pt x="490" y="448"/>
                    <a:pt x="490" y="448"/>
                  </a:cubicBezTo>
                  <a:cubicBezTo>
                    <a:pt x="490" y="448"/>
                    <a:pt x="490" y="448"/>
                    <a:pt x="490" y="448"/>
                  </a:cubicBezTo>
                  <a:cubicBezTo>
                    <a:pt x="490" y="448"/>
                    <a:pt x="490" y="448"/>
                    <a:pt x="490" y="448"/>
                  </a:cubicBezTo>
                  <a:cubicBezTo>
                    <a:pt x="490" y="448"/>
                    <a:pt x="490" y="448"/>
                    <a:pt x="490" y="448"/>
                  </a:cubicBezTo>
                  <a:cubicBezTo>
                    <a:pt x="490" y="448"/>
                    <a:pt x="490" y="448"/>
                    <a:pt x="490" y="448"/>
                  </a:cubicBezTo>
                  <a:cubicBezTo>
                    <a:pt x="490" y="448"/>
                    <a:pt x="490" y="448"/>
                    <a:pt x="490" y="448"/>
                  </a:cubicBezTo>
                  <a:cubicBezTo>
                    <a:pt x="490" y="447"/>
                    <a:pt x="490" y="447"/>
                    <a:pt x="490" y="447"/>
                  </a:cubicBezTo>
                  <a:cubicBezTo>
                    <a:pt x="491" y="447"/>
                    <a:pt x="491" y="447"/>
                    <a:pt x="491" y="447"/>
                  </a:cubicBezTo>
                  <a:cubicBezTo>
                    <a:pt x="493" y="447"/>
                    <a:pt x="493" y="447"/>
                    <a:pt x="493" y="447"/>
                  </a:cubicBezTo>
                  <a:cubicBezTo>
                    <a:pt x="494" y="447"/>
                    <a:pt x="494" y="447"/>
                    <a:pt x="494" y="447"/>
                  </a:cubicBezTo>
                  <a:cubicBezTo>
                    <a:pt x="494" y="446"/>
                    <a:pt x="494" y="446"/>
                    <a:pt x="494" y="446"/>
                  </a:cubicBezTo>
                  <a:cubicBezTo>
                    <a:pt x="495" y="446"/>
                    <a:pt x="495" y="446"/>
                    <a:pt x="495" y="446"/>
                  </a:cubicBezTo>
                  <a:cubicBezTo>
                    <a:pt x="495" y="446"/>
                    <a:pt x="495" y="446"/>
                    <a:pt x="495" y="446"/>
                  </a:cubicBezTo>
                  <a:cubicBezTo>
                    <a:pt x="496" y="446"/>
                    <a:pt x="496" y="446"/>
                    <a:pt x="496" y="446"/>
                  </a:cubicBezTo>
                  <a:cubicBezTo>
                    <a:pt x="496" y="446"/>
                    <a:pt x="496" y="446"/>
                    <a:pt x="496" y="446"/>
                  </a:cubicBezTo>
                  <a:cubicBezTo>
                    <a:pt x="496" y="446"/>
                    <a:pt x="496" y="446"/>
                    <a:pt x="496" y="446"/>
                  </a:cubicBezTo>
                  <a:cubicBezTo>
                    <a:pt x="496" y="446"/>
                    <a:pt x="496" y="446"/>
                    <a:pt x="496" y="446"/>
                  </a:cubicBezTo>
                  <a:cubicBezTo>
                    <a:pt x="495" y="446"/>
                    <a:pt x="495" y="446"/>
                    <a:pt x="495" y="446"/>
                  </a:cubicBezTo>
                  <a:cubicBezTo>
                    <a:pt x="495" y="445"/>
                    <a:pt x="495" y="445"/>
                    <a:pt x="495" y="445"/>
                  </a:cubicBezTo>
                  <a:cubicBezTo>
                    <a:pt x="496" y="445"/>
                    <a:pt x="496" y="445"/>
                    <a:pt x="496" y="445"/>
                  </a:cubicBezTo>
                  <a:cubicBezTo>
                    <a:pt x="496" y="445"/>
                    <a:pt x="496" y="445"/>
                    <a:pt x="496" y="445"/>
                  </a:cubicBezTo>
                  <a:cubicBezTo>
                    <a:pt x="496" y="445"/>
                    <a:pt x="496" y="445"/>
                    <a:pt x="496" y="445"/>
                  </a:cubicBezTo>
                  <a:cubicBezTo>
                    <a:pt x="496" y="445"/>
                    <a:pt x="496" y="445"/>
                    <a:pt x="496" y="445"/>
                  </a:cubicBezTo>
                  <a:cubicBezTo>
                    <a:pt x="496" y="445"/>
                    <a:pt x="496" y="445"/>
                    <a:pt x="496" y="445"/>
                  </a:cubicBezTo>
                  <a:cubicBezTo>
                    <a:pt x="495" y="445"/>
                    <a:pt x="495" y="445"/>
                    <a:pt x="495" y="445"/>
                  </a:cubicBezTo>
                  <a:cubicBezTo>
                    <a:pt x="495" y="445"/>
                    <a:pt x="495" y="445"/>
                    <a:pt x="495" y="445"/>
                  </a:cubicBezTo>
                  <a:cubicBezTo>
                    <a:pt x="495" y="445"/>
                    <a:pt x="495" y="445"/>
                    <a:pt x="495" y="445"/>
                  </a:cubicBezTo>
                  <a:cubicBezTo>
                    <a:pt x="495" y="445"/>
                    <a:pt x="495" y="445"/>
                    <a:pt x="495" y="445"/>
                  </a:cubicBezTo>
                  <a:cubicBezTo>
                    <a:pt x="495" y="445"/>
                    <a:pt x="495" y="445"/>
                    <a:pt x="495" y="445"/>
                  </a:cubicBezTo>
                  <a:cubicBezTo>
                    <a:pt x="494" y="445"/>
                    <a:pt x="494" y="445"/>
                    <a:pt x="494" y="445"/>
                  </a:cubicBezTo>
                  <a:cubicBezTo>
                    <a:pt x="492" y="445"/>
                    <a:pt x="492" y="445"/>
                    <a:pt x="492" y="445"/>
                  </a:cubicBezTo>
                  <a:cubicBezTo>
                    <a:pt x="492" y="445"/>
                    <a:pt x="492" y="445"/>
                    <a:pt x="492" y="445"/>
                  </a:cubicBezTo>
                  <a:cubicBezTo>
                    <a:pt x="491" y="445"/>
                    <a:pt x="491" y="445"/>
                    <a:pt x="491" y="445"/>
                  </a:cubicBezTo>
                  <a:cubicBezTo>
                    <a:pt x="491" y="445"/>
                    <a:pt x="491" y="445"/>
                    <a:pt x="491" y="445"/>
                  </a:cubicBezTo>
                  <a:cubicBezTo>
                    <a:pt x="490" y="445"/>
                    <a:pt x="490" y="445"/>
                    <a:pt x="490" y="445"/>
                  </a:cubicBezTo>
                  <a:cubicBezTo>
                    <a:pt x="489" y="445"/>
                    <a:pt x="489" y="445"/>
                    <a:pt x="489" y="445"/>
                  </a:cubicBezTo>
                  <a:cubicBezTo>
                    <a:pt x="488" y="445"/>
                    <a:pt x="488" y="445"/>
                    <a:pt x="488" y="445"/>
                  </a:cubicBezTo>
                  <a:cubicBezTo>
                    <a:pt x="488" y="445"/>
                    <a:pt x="488" y="445"/>
                    <a:pt x="488" y="445"/>
                  </a:cubicBezTo>
                  <a:cubicBezTo>
                    <a:pt x="487" y="446"/>
                    <a:pt x="487" y="446"/>
                    <a:pt x="487" y="446"/>
                  </a:cubicBezTo>
                  <a:cubicBezTo>
                    <a:pt x="487" y="446"/>
                    <a:pt x="487" y="446"/>
                    <a:pt x="487" y="446"/>
                  </a:cubicBezTo>
                  <a:cubicBezTo>
                    <a:pt x="487" y="446"/>
                    <a:pt x="487" y="446"/>
                    <a:pt x="487" y="446"/>
                  </a:cubicBezTo>
                  <a:cubicBezTo>
                    <a:pt x="487" y="446"/>
                    <a:pt x="487" y="446"/>
                    <a:pt x="487" y="446"/>
                  </a:cubicBezTo>
                  <a:cubicBezTo>
                    <a:pt x="487" y="446"/>
                    <a:pt x="487" y="446"/>
                    <a:pt x="487" y="446"/>
                  </a:cubicBezTo>
                  <a:cubicBezTo>
                    <a:pt x="487" y="446"/>
                    <a:pt x="487" y="446"/>
                    <a:pt x="487" y="446"/>
                  </a:cubicBezTo>
                  <a:cubicBezTo>
                    <a:pt x="487" y="445"/>
                    <a:pt x="487" y="445"/>
                    <a:pt x="487" y="445"/>
                  </a:cubicBezTo>
                  <a:cubicBezTo>
                    <a:pt x="487" y="445"/>
                    <a:pt x="487" y="445"/>
                    <a:pt x="487" y="445"/>
                  </a:cubicBezTo>
                  <a:cubicBezTo>
                    <a:pt x="487" y="445"/>
                    <a:pt x="487" y="445"/>
                    <a:pt x="487" y="445"/>
                  </a:cubicBezTo>
                  <a:cubicBezTo>
                    <a:pt x="487" y="445"/>
                    <a:pt x="487" y="445"/>
                    <a:pt x="487" y="445"/>
                  </a:cubicBezTo>
                  <a:cubicBezTo>
                    <a:pt x="487" y="445"/>
                    <a:pt x="487" y="445"/>
                    <a:pt x="487" y="445"/>
                  </a:cubicBezTo>
                  <a:cubicBezTo>
                    <a:pt x="487" y="444"/>
                    <a:pt x="487" y="444"/>
                    <a:pt x="487" y="444"/>
                  </a:cubicBezTo>
                  <a:cubicBezTo>
                    <a:pt x="487" y="444"/>
                    <a:pt x="487" y="444"/>
                    <a:pt x="487" y="444"/>
                  </a:cubicBezTo>
                  <a:cubicBezTo>
                    <a:pt x="483" y="445"/>
                    <a:pt x="483" y="445"/>
                    <a:pt x="483" y="445"/>
                  </a:cubicBezTo>
                  <a:cubicBezTo>
                    <a:pt x="483" y="445"/>
                    <a:pt x="483" y="445"/>
                    <a:pt x="483" y="445"/>
                  </a:cubicBezTo>
                  <a:cubicBezTo>
                    <a:pt x="485" y="444"/>
                    <a:pt x="485" y="444"/>
                    <a:pt x="485" y="444"/>
                  </a:cubicBezTo>
                  <a:cubicBezTo>
                    <a:pt x="484" y="444"/>
                    <a:pt x="484" y="444"/>
                    <a:pt x="484" y="444"/>
                  </a:cubicBezTo>
                  <a:cubicBezTo>
                    <a:pt x="484" y="444"/>
                    <a:pt x="484" y="444"/>
                    <a:pt x="484" y="444"/>
                  </a:cubicBezTo>
                  <a:cubicBezTo>
                    <a:pt x="483" y="444"/>
                    <a:pt x="483" y="444"/>
                    <a:pt x="483" y="444"/>
                  </a:cubicBezTo>
                  <a:cubicBezTo>
                    <a:pt x="483" y="443"/>
                    <a:pt x="483" y="443"/>
                    <a:pt x="483" y="443"/>
                  </a:cubicBezTo>
                  <a:cubicBezTo>
                    <a:pt x="483" y="443"/>
                    <a:pt x="483" y="443"/>
                    <a:pt x="483" y="443"/>
                  </a:cubicBezTo>
                  <a:cubicBezTo>
                    <a:pt x="485" y="444"/>
                    <a:pt x="485" y="444"/>
                    <a:pt x="485" y="444"/>
                  </a:cubicBezTo>
                  <a:cubicBezTo>
                    <a:pt x="486" y="443"/>
                    <a:pt x="486" y="443"/>
                    <a:pt x="486" y="443"/>
                  </a:cubicBezTo>
                  <a:cubicBezTo>
                    <a:pt x="486" y="443"/>
                    <a:pt x="486" y="443"/>
                    <a:pt x="486" y="443"/>
                  </a:cubicBezTo>
                  <a:cubicBezTo>
                    <a:pt x="487" y="444"/>
                    <a:pt x="487" y="444"/>
                    <a:pt x="487" y="444"/>
                  </a:cubicBezTo>
                  <a:cubicBezTo>
                    <a:pt x="487" y="444"/>
                    <a:pt x="487" y="444"/>
                    <a:pt x="487" y="444"/>
                  </a:cubicBezTo>
                  <a:cubicBezTo>
                    <a:pt x="488" y="444"/>
                    <a:pt x="488" y="444"/>
                    <a:pt x="488" y="444"/>
                  </a:cubicBezTo>
                  <a:cubicBezTo>
                    <a:pt x="488" y="444"/>
                    <a:pt x="488" y="444"/>
                    <a:pt x="488" y="444"/>
                  </a:cubicBezTo>
                  <a:cubicBezTo>
                    <a:pt x="488" y="444"/>
                    <a:pt x="488" y="444"/>
                    <a:pt x="488" y="444"/>
                  </a:cubicBezTo>
                  <a:cubicBezTo>
                    <a:pt x="488" y="444"/>
                    <a:pt x="488" y="444"/>
                    <a:pt x="488" y="444"/>
                  </a:cubicBezTo>
                  <a:cubicBezTo>
                    <a:pt x="489" y="444"/>
                    <a:pt x="489" y="444"/>
                    <a:pt x="489" y="444"/>
                  </a:cubicBezTo>
                  <a:cubicBezTo>
                    <a:pt x="489" y="443"/>
                    <a:pt x="489" y="443"/>
                    <a:pt x="489" y="443"/>
                  </a:cubicBezTo>
                  <a:cubicBezTo>
                    <a:pt x="489" y="444"/>
                    <a:pt x="489" y="444"/>
                    <a:pt x="489" y="444"/>
                  </a:cubicBezTo>
                  <a:cubicBezTo>
                    <a:pt x="490" y="444"/>
                    <a:pt x="490" y="444"/>
                    <a:pt x="490" y="444"/>
                  </a:cubicBezTo>
                  <a:cubicBezTo>
                    <a:pt x="490" y="444"/>
                    <a:pt x="490" y="444"/>
                    <a:pt x="490" y="444"/>
                  </a:cubicBezTo>
                  <a:cubicBezTo>
                    <a:pt x="490" y="444"/>
                    <a:pt x="490" y="444"/>
                    <a:pt x="490" y="444"/>
                  </a:cubicBezTo>
                  <a:cubicBezTo>
                    <a:pt x="490" y="444"/>
                    <a:pt x="490" y="444"/>
                    <a:pt x="490" y="444"/>
                  </a:cubicBezTo>
                  <a:cubicBezTo>
                    <a:pt x="490" y="444"/>
                    <a:pt x="490" y="444"/>
                    <a:pt x="490" y="444"/>
                  </a:cubicBezTo>
                  <a:cubicBezTo>
                    <a:pt x="490" y="443"/>
                    <a:pt x="490" y="443"/>
                    <a:pt x="490" y="443"/>
                  </a:cubicBezTo>
                  <a:cubicBezTo>
                    <a:pt x="491" y="443"/>
                    <a:pt x="491" y="443"/>
                    <a:pt x="491" y="443"/>
                  </a:cubicBezTo>
                  <a:cubicBezTo>
                    <a:pt x="491" y="443"/>
                    <a:pt x="491" y="443"/>
                    <a:pt x="491" y="443"/>
                  </a:cubicBezTo>
                  <a:cubicBezTo>
                    <a:pt x="491" y="443"/>
                    <a:pt x="491" y="443"/>
                    <a:pt x="491" y="443"/>
                  </a:cubicBezTo>
                  <a:cubicBezTo>
                    <a:pt x="490" y="443"/>
                    <a:pt x="490" y="443"/>
                    <a:pt x="490" y="443"/>
                  </a:cubicBezTo>
                  <a:cubicBezTo>
                    <a:pt x="490" y="442"/>
                    <a:pt x="490" y="442"/>
                    <a:pt x="490" y="442"/>
                  </a:cubicBezTo>
                  <a:cubicBezTo>
                    <a:pt x="490" y="442"/>
                    <a:pt x="490" y="442"/>
                    <a:pt x="490" y="442"/>
                  </a:cubicBezTo>
                  <a:cubicBezTo>
                    <a:pt x="491" y="442"/>
                    <a:pt x="491" y="442"/>
                    <a:pt x="491" y="442"/>
                  </a:cubicBezTo>
                  <a:cubicBezTo>
                    <a:pt x="491" y="442"/>
                    <a:pt x="491" y="442"/>
                    <a:pt x="491" y="442"/>
                  </a:cubicBezTo>
                  <a:cubicBezTo>
                    <a:pt x="492" y="442"/>
                    <a:pt x="492" y="442"/>
                    <a:pt x="492" y="442"/>
                  </a:cubicBezTo>
                  <a:cubicBezTo>
                    <a:pt x="493" y="442"/>
                    <a:pt x="493" y="442"/>
                    <a:pt x="493" y="442"/>
                  </a:cubicBezTo>
                  <a:cubicBezTo>
                    <a:pt x="493" y="442"/>
                    <a:pt x="493" y="442"/>
                    <a:pt x="493" y="442"/>
                  </a:cubicBezTo>
                  <a:cubicBezTo>
                    <a:pt x="497" y="442"/>
                    <a:pt x="497" y="442"/>
                    <a:pt x="497" y="442"/>
                  </a:cubicBezTo>
                  <a:cubicBezTo>
                    <a:pt x="497" y="442"/>
                    <a:pt x="497" y="442"/>
                    <a:pt x="497" y="442"/>
                  </a:cubicBezTo>
                  <a:cubicBezTo>
                    <a:pt x="498" y="442"/>
                    <a:pt x="498" y="442"/>
                    <a:pt x="498" y="442"/>
                  </a:cubicBezTo>
                  <a:cubicBezTo>
                    <a:pt x="498" y="442"/>
                    <a:pt x="498" y="442"/>
                    <a:pt x="498" y="442"/>
                  </a:cubicBezTo>
                  <a:cubicBezTo>
                    <a:pt x="497" y="442"/>
                    <a:pt x="497" y="442"/>
                    <a:pt x="497" y="442"/>
                  </a:cubicBezTo>
                  <a:cubicBezTo>
                    <a:pt x="497" y="442"/>
                    <a:pt x="497" y="442"/>
                    <a:pt x="497" y="442"/>
                  </a:cubicBezTo>
                  <a:cubicBezTo>
                    <a:pt x="497" y="441"/>
                    <a:pt x="497" y="441"/>
                    <a:pt x="497" y="441"/>
                  </a:cubicBezTo>
                  <a:cubicBezTo>
                    <a:pt x="497" y="441"/>
                    <a:pt x="497" y="441"/>
                    <a:pt x="497" y="441"/>
                  </a:cubicBezTo>
                  <a:cubicBezTo>
                    <a:pt x="497" y="441"/>
                    <a:pt x="497" y="441"/>
                    <a:pt x="497" y="441"/>
                  </a:cubicBezTo>
                  <a:cubicBezTo>
                    <a:pt x="496" y="441"/>
                    <a:pt x="496" y="441"/>
                    <a:pt x="496" y="441"/>
                  </a:cubicBezTo>
                  <a:cubicBezTo>
                    <a:pt x="494" y="441"/>
                    <a:pt x="494" y="441"/>
                    <a:pt x="494" y="441"/>
                  </a:cubicBezTo>
                  <a:cubicBezTo>
                    <a:pt x="494" y="441"/>
                    <a:pt x="494" y="441"/>
                    <a:pt x="494" y="441"/>
                  </a:cubicBezTo>
                  <a:cubicBezTo>
                    <a:pt x="493" y="441"/>
                    <a:pt x="493" y="441"/>
                    <a:pt x="493" y="441"/>
                  </a:cubicBezTo>
                  <a:cubicBezTo>
                    <a:pt x="493" y="441"/>
                    <a:pt x="493" y="441"/>
                    <a:pt x="493" y="441"/>
                  </a:cubicBezTo>
                  <a:cubicBezTo>
                    <a:pt x="493" y="441"/>
                    <a:pt x="493" y="441"/>
                    <a:pt x="493" y="441"/>
                  </a:cubicBezTo>
                  <a:cubicBezTo>
                    <a:pt x="493" y="441"/>
                    <a:pt x="493" y="441"/>
                    <a:pt x="493" y="441"/>
                  </a:cubicBezTo>
                  <a:cubicBezTo>
                    <a:pt x="491" y="441"/>
                    <a:pt x="491" y="441"/>
                    <a:pt x="491" y="441"/>
                  </a:cubicBezTo>
                  <a:cubicBezTo>
                    <a:pt x="490" y="441"/>
                    <a:pt x="490" y="441"/>
                    <a:pt x="490" y="441"/>
                  </a:cubicBezTo>
                  <a:cubicBezTo>
                    <a:pt x="493" y="440"/>
                    <a:pt x="493" y="440"/>
                    <a:pt x="493" y="440"/>
                  </a:cubicBezTo>
                  <a:cubicBezTo>
                    <a:pt x="494" y="440"/>
                    <a:pt x="494" y="440"/>
                    <a:pt x="494" y="440"/>
                  </a:cubicBezTo>
                  <a:cubicBezTo>
                    <a:pt x="495" y="440"/>
                    <a:pt x="495" y="440"/>
                    <a:pt x="495" y="440"/>
                  </a:cubicBezTo>
                  <a:cubicBezTo>
                    <a:pt x="495" y="440"/>
                    <a:pt x="495" y="440"/>
                    <a:pt x="495" y="440"/>
                  </a:cubicBezTo>
                  <a:cubicBezTo>
                    <a:pt x="495" y="440"/>
                    <a:pt x="495" y="440"/>
                    <a:pt x="495" y="440"/>
                  </a:cubicBezTo>
                  <a:cubicBezTo>
                    <a:pt x="495" y="440"/>
                    <a:pt x="495" y="440"/>
                    <a:pt x="495" y="440"/>
                  </a:cubicBezTo>
                  <a:cubicBezTo>
                    <a:pt x="495" y="440"/>
                    <a:pt x="495" y="440"/>
                    <a:pt x="495" y="440"/>
                  </a:cubicBezTo>
                  <a:cubicBezTo>
                    <a:pt x="494" y="440"/>
                    <a:pt x="494" y="440"/>
                    <a:pt x="494" y="440"/>
                  </a:cubicBezTo>
                  <a:cubicBezTo>
                    <a:pt x="494" y="439"/>
                    <a:pt x="494" y="439"/>
                    <a:pt x="494" y="439"/>
                  </a:cubicBezTo>
                  <a:cubicBezTo>
                    <a:pt x="494" y="439"/>
                    <a:pt x="494" y="439"/>
                    <a:pt x="494" y="439"/>
                  </a:cubicBezTo>
                  <a:cubicBezTo>
                    <a:pt x="494" y="439"/>
                    <a:pt x="494" y="439"/>
                    <a:pt x="494" y="439"/>
                  </a:cubicBezTo>
                  <a:cubicBezTo>
                    <a:pt x="494" y="439"/>
                    <a:pt x="494" y="439"/>
                    <a:pt x="494" y="439"/>
                  </a:cubicBezTo>
                  <a:cubicBezTo>
                    <a:pt x="494" y="439"/>
                    <a:pt x="494" y="439"/>
                    <a:pt x="494" y="439"/>
                  </a:cubicBezTo>
                  <a:cubicBezTo>
                    <a:pt x="494" y="439"/>
                    <a:pt x="494" y="439"/>
                    <a:pt x="494" y="439"/>
                  </a:cubicBezTo>
                  <a:cubicBezTo>
                    <a:pt x="494" y="438"/>
                    <a:pt x="494" y="438"/>
                    <a:pt x="494" y="438"/>
                  </a:cubicBezTo>
                  <a:cubicBezTo>
                    <a:pt x="493" y="439"/>
                    <a:pt x="493" y="439"/>
                    <a:pt x="493" y="439"/>
                  </a:cubicBezTo>
                  <a:cubicBezTo>
                    <a:pt x="493" y="438"/>
                    <a:pt x="493" y="438"/>
                    <a:pt x="493" y="438"/>
                  </a:cubicBezTo>
                  <a:cubicBezTo>
                    <a:pt x="492" y="438"/>
                    <a:pt x="492" y="438"/>
                    <a:pt x="492" y="438"/>
                  </a:cubicBezTo>
                  <a:cubicBezTo>
                    <a:pt x="492" y="438"/>
                    <a:pt x="492" y="438"/>
                    <a:pt x="492" y="438"/>
                  </a:cubicBezTo>
                  <a:cubicBezTo>
                    <a:pt x="492" y="438"/>
                    <a:pt x="492" y="438"/>
                    <a:pt x="492" y="438"/>
                  </a:cubicBezTo>
                  <a:cubicBezTo>
                    <a:pt x="490" y="439"/>
                    <a:pt x="490" y="439"/>
                    <a:pt x="490" y="439"/>
                  </a:cubicBezTo>
                  <a:cubicBezTo>
                    <a:pt x="490" y="439"/>
                    <a:pt x="490" y="439"/>
                    <a:pt x="490" y="439"/>
                  </a:cubicBezTo>
                  <a:cubicBezTo>
                    <a:pt x="489" y="439"/>
                    <a:pt x="489" y="439"/>
                    <a:pt x="489" y="439"/>
                  </a:cubicBezTo>
                  <a:cubicBezTo>
                    <a:pt x="489" y="439"/>
                    <a:pt x="489" y="439"/>
                    <a:pt x="489" y="439"/>
                  </a:cubicBezTo>
                  <a:cubicBezTo>
                    <a:pt x="489" y="439"/>
                    <a:pt x="489" y="439"/>
                    <a:pt x="489" y="439"/>
                  </a:cubicBezTo>
                  <a:cubicBezTo>
                    <a:pt x="489" y="439"/>
                    <a:pt x="489" y="439"/>
                    <a:pt x="489" y="439"/>
                  </a:cubicBezTo>
                  <a:cubicBezTo>
                    <a:pt x="490" y="439"/>
                    <a:pt x="490" y="439"/>
                    <a:pt x="490" y="439"/>
                  </a:cubicBezTo>
                  <a:cubicBezTo>
                    <a:pt x="490" y="439"/>
                    <a:pt x="490" y="439"/>
                    <a:pt x="490" y="439"/>
                  </a:cubicBezTo>
                  <a:cubicBezTo>
                    <a:pt x="490" y="439"/>
                    <a:pt x="490" y="439"/>
                    <a:pt x="490" y="439"/>
                  </a:cubicBezTo>
                  <a:cubicBezTo>
                    <a:pt x="490" y="438"/>
                    <a:pt x="490" y="438"/>
                    <a:pt x="490" y="438"/>
                  </a:cubicBezTo>
                  <a:cubicBezTo>
                    <a:pt x="490" y="438"/>
                    <a:pt x="490" y="438"/>
                    <a:pt x="490" y="438"/>
                  </a:cubicBezTo>
                  <a:cubicBezTo>
                    <a:pt x="490" y="438"/>
                    <a:pt x="490" y="438"/>
                    <a:pt x="490" y="438"/>
                  </a:cubicBezTo>
                  <a:cubicBezTo>
                    <a:pt x="490" y="438"/>
                    <a:pt x="490" y="438"/>
                    <a:pt x="490" y="438"/>
                  </a:cubicBezTo>
                  <a:cubicBezTo>
                    <a:pt x="491" y="438"/>
                    <a:pt x="491" y="438"/>
                    <a:pt x="491" y="438"/>
                  </a:cubicBezTo>
                  <a:cubicBezTo>
                    <a:pt x="492" y="437"/>
                    <a:pt x="492" y="437"/>
                    <a:pt x="492" y="437"/>
                  </a:cubicBezTo>
                  <a:cubicBezTo>
                    <a:pt x="494" y="438"/>
                    <a:pt x="494" y="438"/>
                    <a:pt x="494" y="438"/>
                  </a:cubicBezTo>
                  <a:cubicBezTo>
                    <a:pt x="494" y="438"/>
                    <a:pt x="494" y="438"/>
                    <a:pt x="494" y="438"/>
                  </a:cubicBezTo>
                  <a:cubicBezTo>
                    <a:pt x="495" y="437"/>
                    <a:pt x="495" y="437"/>
                    <a:pt x="495" y="437"/>
                  </a:cubicBezTo>
                  <a:cubicBezTo>
                    <a:pt x="494" y="437"/>
                    <a:pt x="494" y="437"/>
                    <a:pt x="494" y="437"/>
                  </a:cubicBezTo>
                  <a:cubicBezTo>
                    <a:pt x="495" y="437"/>
                    <a:pt x="495" y="437"/>
                    <a:pt x="495" y="437"/>
                  </a:cubicBezTo>
                  <a:cubicBezTo>
                    <a:pt x="496" y="436"/>
                    <a:pt x="496" y="436"/>
                    <a:pt x="496" y="436"/>
                  </a:cubicBezTo>
                  <a:cubicBezTo>
                    <a:pt x="497" y="435"/>
                    <a:pt x="497" y="435"/>
                    <a:pt x="497" y="435"/>
                  </a:cubicBezTo>
                  <a:cubicBezTo>
                    <a:pt x="496" y="435"/>
                    <a:pt x="496" y="435"/>
                    <a:pt x="496" y="435"/>
                  </a:cubicBezTo>
                  <a:cubicBezTo>
                    <a:pt x="492" y="434"/>
                    <a:pt x="492" y="434"/>
                    <a:pt x="492" y="434"/>
                  </a:cubicBezTo>
                  <a:cubicBezTo>
                    <a:pt x="492" y="434"/>
                    <a:pt x="492" y="434"/>
                    <a:pt x="492" y="434"/>
                  </a:cubicBezTo>
                  <a:cubicBezTo>
                    <a:pt x="492" y="434"/>
                    <a:pt x="492" y="434"/>
                    <a:pt x="492" y="434"/>
                  </a:cubicBezTo>
                  <a:cubicBezTo>
                    <a:pt x="491" y="434"/>
                    <a:pt x="491" y="434"/>
                    <a:pt x="491" y="434"/>
                  </a:cubicBezTo>
                  <a:cubicBezTo>
                    <a:pt x="489" y="433"/>
                    <a:pt x="489" y="433"/>
                    <a:pt x="489" y="433"/>
                  </a:cubicBezTo>
                  <a:cubicBezTo>
                    <a:pt x="489" y="434"/>
                    <a:pt x="489" y="434"/>
                    <a:pt x="489" y="434"/>
                  </a:cubicBezTo>
                  <a:cubicBezTo>
                    <a:pt x="487" y="435"/>
                    <a:pt x="487" y="435"/>
                    <a:pt x="487" y="435"/>
                  </a:cubicBezTo>
                  <a:cubicBezTo>
                    <a:pt x="487" y="436"/>
                    <a:pt x="487" y="436"/>
                    <a:pt x="487" y="436"/>
                  </a:cubicBezTo>
                  <a:cubicBezTo>
                    <a:pt x="486" y="436"/>
                    <a:pt x="486" y="436"/>
                    <a:pt x="486" y="436"/>
                  </a:cubicBezTo>
                  <a:cubicBezTo>
                    <a:pt x="486" y="437"/>
                    <a:pt x="486" y="437"/>
                    <a:pt x="486" y="437"/>
                  </a:cubicBezTo>
                  <a:cubicBezTo>
                    <a:pt x="486" y="437"/>
                    <a:pt x="486" y="437"/>
                    <a:pt x="486" y="437"/>
                  </a:cubicBezTo>
                  <a:cubicBezTo>
                    <a:pt x="486" y="437"/>
                    <a:pt x="486" y="437"/>
                    <a:pt x="486" y="437"/>
                  </a:cubicBezTo>
                  <a:cubicBezTo>
                    <a:pt x="486" y="438"/>
                    <a:pt x="486" y="438"/>
                    <a:pt x="486" y="438"/>
                  </a:cubicBezTo>
                  <a:cubicBezTo>
                    <a:pt x="486" y="438"/>
                    <a:pt x="486" y="438"/>
                    <a:pt x="486" y="438"/>
                  </a:cubicBezTo>
                  <a:cubicBezTo>
                    <a:pt x="486" y="438"/>
                    <a:pt x="486" y="438"/>
                    <a:pt x="486" y="438"/>
                  </a:cubicBezTo>
                  <a:cubicBezTo>
                    <a:pt x="486" y="438"/>
                    <a:pt x="486" y="438"/>
                    <a:pt x="486" y="438"/>
                  </a:cubicBezTo>
                  <a:cubicBezTo>
                    <a:pt x="486" y="439"/>
                    <a:pt x="486" y="439"/>
                    <a:pt x="486" y="439"/>
                  </a:cubicBezTo>
                  <a:cubicBezTo>
                    <a:pt x="486" y="439"/>
                    <a:pt x="486" y="439"/>
                    <a:pt x="486" y="439"/>
                  </a:cubicBezTo>
                  <a:cubicBezTo>
                    <a:pt x="486" y="439"/>
                    <a:pt x="486" y="439"/>
                    <a:pt x="486" y="439"/>
                  </a:cubicBezTo>
                  <a:cubicBezTo>
                    <a:pt x="486" y="439"/>
                    <a:pt x="486" y="439"/>
                    <a:pt x="486" y="439"/>
                  </a:cubicBezTo>
                  <a:cubicBezTo>
                    <a:pt x="486" y="440"/>
                    <a:pt x="486" y="440"/>
                    <a:pt x="486" y="440"/>
                  </a:cubicBezTo>
                  <a:cubicBezTo>
                    <a:pt x="485" y="440"/>
                    <a:pt x="485" y="440"/>
                    <a:pt x="485" y="440"/>
                  </a:cubicBezTo>
                  <a:cubicBezTo>
                    <a:pt x="485" y="440"/>
                    <a:pt x="485" y="440"/>
                    <a:pt x="485" y="440"/>
                  </a:cubicBezTo>
                  <a:cubicBezTo>
                    <a:pt x="485" y="439"/>
                    <a:pt x="485" y="439"/>
                    <a:pt x="485" y="439"/>
                  </a:cubicBezTo>
                  <a:cubicBezTo>
                    <a:pt x="485" y="439"/>
                    <a:pt x="485" y="439"/>
                    <a:pt x="485" y="439"/>
                  </a:cubicBezTo>
                  <a:cubicBezTo>
                    <a:pt x="485" y="439"/>
                    <a:pt x="485" y="439"/>
                    <a:pt x="485" y="439"/>
                  </a:cubicBezTo>
                  <a:cubicBezTo>
                    <a:pt x="485" y="438"/>
                    <a:pt x="485" y="438"/>
                    <a:pt x="485" y="438"/>
                  </a:cubicBezTo>
                  <a:cubicBezTo>
                    <a:pt x="485" y="437"/>
                    <a:pt x="485" y="437"/>
                    <a:pt x="485" y="437"/>
                  </a:cubicBezTo>
                  <a:cubicBezTo>
                    <a:pt x="485" y="437"/>
                    <a:pt x="485" y="437"/>
                    <a:pt x="485" y="437"/>
                  </a:cubicBezTo>
                  <a:cubicBezTo>
                    <a:pt x="485" y="437"/>
                    <a:pt x="485" y="437"/>
                    <a:pt x="485" y="437"/>
                  </a:cubicBezTo>
                  <a:cubicBezTo>
                    <a:pt x="485" y="437"/>
                    <a:pt x="485" y="437"/>
                    <a:pt x="485" y="437"/>
                  </a:cubicBezTo>
                  <a:cubicBezTo>
                    <a:pt x="485" y="437"/>
                    <a:pt x="485" y="437"/>
                    <a:pt x="485" y="437"/>
                  </a:cubicBezTo>
                  <a:cubicBezTo>
                    <a:pt x="485" y="437"/>
                    <a:pt x="485" y="437"/>
                    <a:pt x="485" y="437"/>
                  </a:cubicBezTo>
                  <a:cubicBezTo>
                    <a:pt x="484" y="437"/>
                    <a:pt x="484" y="437"/>
                    <a:pt x="484" y="437"/>
                  </a:cubicBezTo>
                  <a:cubicBezTo>
                    <a:pt x="484" y="437"/>
                    <a:pt x="484" y="437"/>
                    <a:pt x="484" y="437"/>
                  </a:cubicBezTo>
                  <a:cubicBezTo>
                    <a:pt x="484" y="437"/>
                    <a:pt x="484" y="437"/>
                    <a:pt x="484" y="437"/>
                  </a:cubicBezTo>
                  <a:cubicBezTo>
                    <a:pt x="484" y="437"/>
                    <a:pt x="484" y="437"/>
                    <a:pt x="484" y="437"/>
                  </a:cubicBezTo>
                  <a:cubicBezTo>
                    <a:pt x="484" y="437"/>
                    <a:pt x="484" y="437"/>
                    <a:pt x="484" y="437"/>
                  </a:cubicBezTo>
                  <a:cubicBezTo>
                    <a:pt x="484" y="437"/>
                    <a:pt x="484" y="437"/>
                    <a:pt x="484" y="437"/>
                  </a:cubicBezTo>
                  <a:cubicBezTo>
                    <a:pt x="484" y="437"/>
                    <a:pt x="484" y="437"/>
                    <a:pt x="484" y="437"/>
                  </a:cubicBezTo>
                  <a:cubicBezTo>
                    <a:pt x="485" y="436"/>
                    <a:pt x="485" y="436"/>
                    <a:pt x="485" y="436"/>
                  </a:cubicBezTo>
                  <a:cubicBezTo>
                    <a:pt x="486" y="435"/>
                    <a:pt x="486" y="435"/>
                    <a:pt x="486" y="435"/>
                  </a:cubicBezTo>
                  <a:cubicBezTo>
                    <a:pt x="487" y="435"/>
                    <a:pt x="487" y="435"/>
                    <a:pt x="487" y="435"/>
                  </a:cubicBezTo>
                  <a:cubicBezTo>
                    <a:pt x="487" y="435"/>
                    <a:pt x="487" y="435"/>
                    <a:pt x="487" y="435"/>
                  </a:cubicBezTo>
                  <a:cubicBezTo>
                    <a:pt x="487" y="435"/>
                    <a:pt x="487" y="435"/>
                    <a:pt x="487" y="435"/>
                  </a:cubicBezTo>
                  <a:cubicBezTo>
                    <a:pt x="487" y="434"/>
                    <a:pt x="487" y="434"/>
                    <a:pt x="487" y="434"/>
                  </a:cubicBezTo>
                  <a:cubicBezTo>
                    <a:pt x="488" y="434"/>
                    <a:pt x="488" y="434"/>
                    <a:pt x="488" y="434"/>
                  </a:cubicBezTo>
                  <a:cubicBezTo>
                    <a:pt x="488" y="433"/>
                    <a:pt x="488" y="433"/>
                    <a:pt x="488" y="433"/>
                  </a:cubicBezTo>
                  <a:cubicBezTo>
                    <a:pt x="488" y="433"/>
                    <a:pt x="488" y="433"/>
                    <a:pt x="488" y="433"/>
                  </a:cubicBezTo>
                  <a:cubicBezTo>
                    <a:pt x="486" y="433"/>
                    <a:pt x="486" y="433"/>
                    <a:pt x="486" y="433"/>
                  </a:cubicBezTo>
                  <a:cubicBezTo>
                    <a:pt x="486" y="434"/>
                    <a:pt x="486" y="434"/>
                    <a:pt x="486" y="434"/>
                  </a:cubicBezTo>
                  <a:cubicBezTo>
                    <a:pt x="485" y="434"/>
                    <a:pt x="485" y="434"/>
                    <a:pt x="485" y="434"/>
                  </a:cubicBezTo>
                  <a:cubicBezTo>
                    <a:pt x="484" y="434"/>
                    <a:pt x="484" y="434"/>
                    <a:pt x="484" y="434"/>
                  </a:cubicBezTo>
                  <a:cubicBezTo>
                    <a:pt x="484" y="434"/>
                    <a:pt x="484" y="434"/>
                    <a:pt x="484" y="434"/>
                  </a:cubicBezTo>
                  <a:cubicBezTo>
                    <a:pt x="486" y="434"/>
                    <a:pt x="486" y="434"/>
                    <a:pt x="486" y="434"/>
                  </a:cubicBezTo>
                  <a:cubicBezTo>
                    <a:pt x="486" y="433"/>
                    <a:pt x="486" y="433"/>
                    <a:pt x="486" y="433"/>
                  </a:cubicBezTo>
                  <a:cubicBezTo>
                    <a:pt x="487" y="433"/>
                    <a:pt x="487" y="433"/>
                    <a:pt x="487" y="433"/>
                  </a:cubicBezTo>
                  <a:cubicBezTo>
                    <a:pt x="491" y="432"/>
                    <a:pt x="491" y="432"/>
                    <a:pt x="491" y="432"/>
                  </a:cubicBezTo>
                  <a:cubicBezTo>
                    <a:pt x="491" y="432"/>
                    <a:pt x="491" y="432"/>
                    <a:pt x="491" y="432"/>
                  </a:cubicBezTo>
                  <a:cubicBezTo>
                    <a:pt x="491" y="432"/>
                    <a:pt x="491" y="432"/>
                    <a:pt x="491" y="432"/>
                  </a:cubicBezTo>
                  <a:cubicBezTo>
                    <a:pt x="491" y="432"/>
                    <a:pt x="491" y="432"/>
                    <a:pt x="491" y="432"/>
                  </a:cubicBezTo>
                  <a:cubicBezTo>
                    <a:pt x="492" y="432"/>
                    <a:pt x="492" y="432"/>
                    <a:pt x="492" y="432"/>
                  </a:cubicBezTo>
                  <a:cubicBezTo>
                    <a:pt x="492" y="432"/>
                    <a:pt x="492" y="432"/>
                    <a:pt x="492" y="432"/>
                  </a:cubicBezTo>
                  <a:cubicBezTo>
                    <a:pt x="492" y="432"/>
                    <a:pt x="492" y="432"/>
                    <a:pt x="492" y="432"/>
                  </a:cubicBezTo>
                  <a:cubicBezTo>
                    <a:pt x="492" y="431"/>
                    <a:pt x="492" y="431"/>
                    <a:pt x="492" y="431"/>
                  </a:cubicBezTo>
                  <a:cubicBezTo>
                    <a:pt x="491" y="431"/>
                    <a:pt x="491" y="431"/>
                    <a:pt x="491" y="431"/>
                  </a:cubicBezTo>
                  <a:cubicBezTo>
                    <a:pt x="491" y="431"/>
                    <a:pt x="491" y="431"/>
                    <a:pt x="491" y="431"/>
                  </a:cubicBezTo>
                  <a:cubicBezTo>
                    <a:pt x="491" y="430"/>
                    <a:pt x="491" y="430"/>
                    <a:pt x="491" y="430"/>
                  </a:cubicBezTo>
                  <a:cubicBezTo>
                    <a:pt x="491" y="430"/>
                    <a:pt x="491" y="430"/>
                    <a:pt x="491" y="430"/>
                  </a:cubicBezTo>
                  <a:cubicBezTo>
                    <a:pt x="490" y="430"/>
                    <a:pt x="490" y="430"/>
                    <a:pt x="490" y="430"/>
                  </a:cubicBezTo>
                  <a:cubicBezTo>
                    <a:pt x="488" y="431"/>
                    <a:pt x="488" y="431"/>
                    <a:pt x="488" y="431"/>
                  </a:cubicBezTo>
                  <a:cubicBezTo>
                    <a:pt x="486" y="431"/>
                    <a:pt x="486" y="431"/>
                    <a:pt x="486" y="431"/>
                  </a:cubicBezTo>
                  <a:cubicBezTo>
                    <a:pt x="485" y="431"/>
                    <a:pt x="485" y="431"/>
                    <a:pt x="485" y="431"/>
                  </a:cubicBezTo>
                  <a:cubicBezTo>
                    <a:pt x="483" y="431"/>
                    <a:pt x="483" y="431"/>
                    <a:pt x="483" y="431"/>
                  </a:cubicBezTo>
                  <a:cubicBezTo>
                    <a:pt x="483" y="431"/>
                    <a:pt x="483" y="431"/>
                    <a:pt x="483" y="431"/>
                  </a:cubicBezTo>
                  <a:cubicBezTo>
                    <a:pt x="482" y="432"/>
                    <a:pt x="482" y="432"/>
                    <a:pt x="482" y="432"/>
                  </a:cubicBezTo>
                  <a:cubicBezTo>
                    <a:pt x="481" y="433"/>
                    <a:pt x="481" y="433"/>
                    <a:pt x="481" y="433"/>
                  </a:cubicBezTo>
                  <a:cubicBezTo>
                    <a:pt x="481" y="433"/>
                    <a:pt x="481" y="433"/>
                    <a:pt x="481" y="433"/>
                  </a:cubicBezTo>
                  <a:cubicBezTo>
                    <a:pt x="481" y="433"/>
                    <a:pt x="481" y="433"/>
                    <a:pt x="481" y="433"/>
                  </a:cubicBezTo>
                  <a:cubicBezTo>
                    <a:pt x="481" y="432"/>
                    <a:pt x="481" y="432"/>
                    <a:pt x="481" y="432"/>
                  </a:cubicBezTo>
                  <a:cubicBezTo>
                    <a:pt x="482" y="430"/>
                    <a:pt x="482" y="430"/>
                    <a:pt x="482" y="430"/>
                  </a:cubicBezTo>
                  <a:cubicBezTo>
                    <a:pt x="485" y="430"/>
                    <a:pt x="487" y="430"/>
                    <a:pt x="489" y="430"/>
                  </a:cubicBezTo>
                  <a:cubicBezTo>
                    <a:pt x="490" y="430"/>
                    <a:pt x="490" y="430"/>
                    <a:pt x="490" y="430"/>
                  </a:cubicBezTo>
                  <a:cubicBezTo>
                    <a:pt x="490" y="430"/>
                    <a:pt x="490" y="430"/>
                    <a:pt x="490" y="430"/>
                  </a:cubicBezTo>
                  <a:cubicBezTo>
                    <a:pt x="491" y="430"/>
                    <a:pt x="491" y="430"/>
                    <a:pt x="491" y="430"/>
                  </a:cubicBezTo>
                  <a:cubicBezTo>
                    <a:pt x="492" y="430"/>
                    <a:pt x="492" y="430"/>
                    <a:pt x="492" y="430"/>
                  </a:cubicBezTo>
                  <a:cubicBezTo>
                    <a:pt x="492" y="430"/>
                    <a:pt x="492" y="430"/>
                    <a:pt x="492" y="430"/>
                  </a:cubicBezTo>
                  <a:cubicBezTo>
                    <a:pt x="493" y="431"/>
                    <a:pt x="493" y="431"/>
                    <a:pt x="493" y="431"/>
                  </a:cubicBezTo>
                  <a:cubicBezTo>
                    <a:pt x="493" y="431"/>
                    <a:pt x="493" y="431"/>
                    <a:pt x="493" y="431"/>
                  </a:cubicBezTo>
                  <a:cubicBezTo>
                    <a:pt x="496" y="432"/>
                    <a:pt x="496" y="432"/>
                    <a:pt x="496" y="432"/>
                  </a:cubicBezTo>
                  <a:cubicBezTo>
                    <a:pt x="497" y="431"/>
                    <a:pt x="497" y="431"/>
                    <a:pt x="497" y="431"/>
                  </a:cubicBezTo>
                  <a:cubicBezTo>
                    <a:pt x="498" y="431"/>
                    <a:pt x="498" y="431"/>
                    <a:pt x="498" y="431"/>
                  </a:cubicBezTo>
                  <a:cubicBezTo>
                    <a:pt x="498" y="430"/>
                    <a:pt x="498" y="430"/>
                    <a:pt x="498" y="430"/>
                  </a:cubicBezTo>
                  <a:cubicBezTo>
                    <a:pt x="498" y="430"/>
                    <a:pt x="498" y="430"/>
                    <a:pt x="498" y="430"/>
                  </a:cubicBezTo>
                  <a:cubicBezTo>
                    <a:pt x="499" y="430"/>
                    <a:pt x="499" y="430"/>
                    <a:pt x="499" y="430"/>
                  </a:cubicBezTo>
                  <a:cubicBezTo>
                    <a:pt x="500" y="431"/>
                    <a:pt x="500" y="431"/>
                    <a:pt x="500" y="431"/>
                  </a:cubicBezTo>
                  <a:cubicBezTo>
                    <a:pt x="500" y="431"/>
                    <a:pt x="500" y="431"/>
                    <a:pt x="500" y="431"/>
                  </a:cubicBezTo>
                  <a:cubicBezTo>
                    <a:pt x="500" y="431"/>
                    <a:pt x="500" y="431"/>
                    <a:pt x="500" y="431"/>
                  </a:cubicBezTo>
                  <a:cubicBezTo>
                    <a:pt x="500" y="431"/>
                    <a:pt x="500" y="431"/>
                    <a:pt x="500" y="431"/>
                  </a:cubicBezTo>
                  <a:cubicBezTo>
                    <a:pt x="500" y="431"/>
                    <a:pt x="500" y="431"/>
                    <a:pt x="500" y="431"/>
                  </a:cubicBezTo>
                  <a:cubicBezTo>
                    <a:pt x="500" y="430"/>
                    <a:pt x="500" y="430"/>
                    <a:pt x="500" y="430"/>
                  </a:cubicBezTo>
                  <a:cubicBezTo>
                    <a:pt x="500" y="430"/>
                    <a:pt x="500" y="430"/>
                    <a:pt x="500" y="430"/>
                  </a:cubicBezTo>
                  <a:cubicBezTo>
                    <a:pt x="502" y="430"/>
                    <a:pt x="502" y="430"/>
                    <a:pt x="502" y="430"/>
                  </a:cubicBezTo>
                  <a:cubicBezTo>
                    <a:pt x="504" y="430"/>
                    <a:pt x="504" y="430"/>
                    <a:pt x="504" y="430"/>
                  </a:cubicBezTo>
                  <a:cubicBezTo>
                    <a:pt x="504" y="430"/>
                    <a:pt x="504" y="430"/>
                    <a:pt x="504" y="430"/>
                  </a:cubicBezTo>
                  <a:cubicBezTo>
                    <a:pt x="505" y="429"/>
                    <a:pt x="505" y="429"/>
                    <a:pt x="505" y="429"/>
                  </a:cubicBezTo>
                  <a:cubicBezTo>
                    <a:pt x="505" y="428"/>
                    <a:pt x="505" y="428"/>
                    <a:pt x="505" y="428"/>
                  </a:cubicBezTo>
                  <a:cubicBezTo>
                    <a:pt x="505" y="428"/>
                    <a:pt x="505" y="428"/>
                    <a:pt x="505" y="428"/>
                  </a:cubicBezTo>
                  <a:cubicBezTo>
                    <a:pt x="504" y="427"/>
                    <a:pt x="504" y="427"/>
                    <a:pt x="504" y="427"/>
                  </a:cubicBezTo>
                  <a:cubicBezTo>
                    <a:pt x="504" y="427"/>
                    <a:pt x="504" y="427"/>
                    <a:pt x="504" y="427"/>
                  </a:cubicBezTo>
                  <a:cubicBezTo>
                    <a:pt x="504" y="426"/>
                    <a:pt x="504" y="426"/>
                    <a:pt x="504" y="426"/>
                  </a:cubicBezTo>
                  <a:cubicBezTo>
                    <a:pt x="503" y="426"/>
                    <a:pt x="503" y="426"/>
                    <a:pt x="503" y="426"/>
                  </a:cubicBezTo>
                  <a:cubicBezTo>
                    <a:pt x="503" y="426"/>
                    <a:pt x="503" y="426"/>
                    <a:pt x="503" y="426"/>
                  </a:cubicBezTo>
                  <a:cubicBezTo>
                    <a:pt x="503" y="426"/>
                    <a:pt x="503" y="426"/>
                    <a:pt x="503" y="426"/>
                  </a:cubicBezTo>
                  <a:cubicBezTo>
                    <a:pt x="503" y="425"/>
                    <a:pt x="503" y="425"/>
                    <a:pt x="503" y="425"/>
                  </a:cubicBezTo>
                  <a:cubicBezTo>
                    <a:pt x="502" y="425"/>
                    <a:pt x="502" y="425"/>
                    <a:pt x="502" y="425"/>
                  </a:cubicBezTo>
                  <a:cubicBezTo>
                    <a:pt x="498" y="423"/>
                    <a:pt x="498" y="423"/>
                    <a:pt x="498" y="423"/>
                  </a:cubicBezTo>
                  <a:cubicBezTo>
                    <a:pt x="495" y="424"/>
                    <a:pt x="495" y="424"/>
                    <a:pt x="495" y="424"/>
                  </a:cubicBezTo>
                  <a:cubicBezTo>
                    <a:pt x="494" y="424"/>
                    <a:pt x="494" y="424"/>
                    <a:pt x="494" y="424"/>
                  </a:cubicBezTo>
                  <a:cubicBezTo>
                    <a:pt x="492" y="424"/>
                    <a:pt x="492" y="424"/>
                    <a:pt x="492" y="424"/>
                  </a:cubicBezTo>
                  <a:cubicBezTo>
                    <a:pt x="492" y="425"/>
                    <a:pt x="492" y="425"/>
                    <a:pt x="492" y="425"/>
                  </a:cubicBezTo>
                  <a:cubicBezTo>
                    <a:pt x="491" y="425"/>
                    <a:pt x="491" y="425"/>
                    <a:pt x="491" y="425"/>
                  </a:cubicBezTo>
                  <a:cubicBezTo>
                    <a:pt x="491" y="425"/>
                    <a:pt x="491" y="425"/>
                    <a:pt x="491" y="425"/>
                  </a:cubicBezTo>
                  <a:cubicBezTo>
                    <a:pt x="487" y="424"/>
                    <a:pt x="487" y="424"/>
                    <a:pt x="487" y="424"/>
                  </a:cubicBezTo>
                  <a:cubicBezTo>
                    <a:pt x="486" y="424"/>
                    <a:pt x="486" y="424"/>
                    <a:pt x="486" y="424"/>
                  </a:cubicBezTo>
                  <a:cubicBezTo>
                    <a:pt x="484" y="423"/>
                    <a:pt x="484" y="423"/>
                    <a:pt x="484" y="423"/>
                  </a:cubicBezTo>
                  <a:cubicBezTo>
                    <a:pt x="483" y="424"/>
                    <a:pt x="483" y="424"/>
                    <a:pt x="483" y="424"/>
                  </a:cubicBezTo>
                  <a:cubicBezTo>
                    <a:pt x="481" y="425"/>
                    <a:pt x="481" y="425"/>
                    <a:pt x="481" y="425"/>
                  </a:cubicBezTo>
                  <a:cubicBezTo>
                    <a:pt x="481" y="426"/>
                    <a:pt x="481" y="426"/>
                    <a:pt x="481" y="426"/>
                  </a:cubicBezTo>
                  <a:cubicBezTo>
                    <a:pt x="481" y="426"/>
                    <a:pt x="481" y="426"/>
                    <a:pt x="481" y="426"/>
                  </a:cubicBezTo>
                  <a:cubicBezTo>
                    <a:pt x="480" y="426"/>
                    <a:pt x="480" y="426"/>
                    <a:pt x="480" y="426"/>
                  </a:cubicBezTo>
                  <a:cubicBezTo>
                    <a:pt x="480" y="426"/>
                    <a:pt x="480" y="426"/>
                    <a:pt x="480" y="426"/>
                  </a:cubicBezTo>
                  <a:cubicBezTo>
                    <a:pt x="480" y="427"/>
                    <a:pt x="480" y="427"/>
                    <a:pt x="480" y="427"/>
                  </a:cubicBezTo>
                  <a:cubicBezTo>
                    <a:pt x="480" y="427"/>
                    <a:pt x="480" y="427"/>
                    <a:pt x="480" y="427"/>
                  </a:cubicBezTo>
                  <a:cubicBezTo>
                    <a:pt x="480" y="427"/>
                    <a:pt x="480" y="427"/>
                    <a:pt x="480" y="427"/>
                  </a:cubicBezTo>
                  <a:cubicBezTo>
                    <a:pt x="479" y="427"/>
                    <a:pt x="479" y="427"/>
                    <a:pt x="479" y="427"/>
                  </a:cubicBezTo>
                  <a:cubicBezTo>
                    <a:pt x="479" y="427"/>
                    <a:pt x="479" y="427"/>
                    <a:pt x="479" y="427"/>
                  </a:cubicBezTo>
                  <a:cubicBezTo>
                    <a:pt x="475" y="427"/>
                    <a:pt x="475" y="427"/>
                    <a:pt x="475" y="427"/>
                  </a:cubicBezTo>
                  <a:cubicBezTo>
                    <a:pt x="474" y="428"/>
                    <a:pt x="474" y="428"/>
                    <a:pt x="474" y="428"/>
                  </a:cubicBezTo>
                  <a:cubicBezTo>
                    <a:pt x="474" y="428"/>
                    <a:pt x="474" y="428"/>
                    <a:pt x="474" y="428"/>
                  </a:cubicBezTo>
                  <a:cubicBezTo>
                    <a:pt x="474" y="429"/>
                    <a:pt x="474" y="429"/>
                    <a:pt x="474" y="429"/>
                  </a:cubicBezTo>
                  <a:cubicBezTo>
                    <a:pt x="474" y="429"/>
                    <a:pt x="474" y="429"/>
                    <a:pt x="474" y="429"/>
                  </a:cubicBezTo>
                  <a:cubicBezTo>
                    <a:pt x="473" y="429"/>
                    <a:pt x="473" y="429"/>
                    <a:pt x="473" y="429"/>
                  </a:cubicBezTo>
                  <a:cubicBezTo>
                    <a:pt x="473" y="429"/>
                    <a:pt x="473" y="429"/>
                    <a:pt x="473" y="429"/>
                  </a:cubicBezTo>
                  <a:cubicBezTo>
                    <a:pt x="472" y="429"/>
                    <a:pt x="472" y="429"/>
                    <a:pt x="472" y="429"/>
                  </a:cubicBezTo>
                  <a:cubicBezTo>
                    <a:pt x="472" y="429"/>
                    <a:pt x="472" y="429"/>
                    <a:pt x="472" y="429"/>
                  </a:cubicBezTo>
                  <a:cubicBezTo>
                    <a:pt x="472" y="428"/>
                    <a:pt x="472" y="428"/>
                    <a:pt x="472" y="428"/>
                  </a:cubicBezTo>
                  <a:cubicBezTo>
                    <a:pt x="473" y="428"/>
                    <a:pt x="473" y="428"/>
                    <a:pt x="473" y="428"/>
                  </a:cubicBezTo>
                  <a:cubicBezTo>
                    <a:pt x="474" y="427"/>
                    <a:pt x="474" y="427"/>
                    <a:pt x="474" y="427"/>
                  </a:cubicBezTo>
                  <a:cubicBezTo>
                    <a:pt x="475" y="427"/>
                    <a:pt x="475" y="427"/>
                    <a:pt x="475" y="427"/>
                  </a:cubicBezTo>
                  <a:cubicBezTo>
                    <a:pt x="479" y="427"/>
                    <a:pt x="479" y="427"/>
                    <a:pt x="479" y="427"/>
                  </a:cubicBezTo>
                  <a:cubicBezTo>
                    <a:pt x="479" y="426"/>
                    <a:pt x="479" y="426"/>
                    <a:pt x="479" y="426"/>
                  </a:cubicBezTo>
                  <a:cubicBezTo>
                    <a:pt x="480" y="426"/>
                    <a:pt x="480" y="426"/>
                    <a:pt x="480" y="426"/>
                  </a:cubicBezTo>
                  <a:cubicBezTo>
                    <a:pt x="480" y="425"/>
                    <a:pt x="480" y="425"/>
                    <a:pt x="480" y="425"/>
                  </a:cubicBezTo>
                  <a:cubicBezTo>
                    <a:pt x="481" y="425"/>
                    <a:pt x="481" y="425"/>
                    <a:pt x="481" y="425"/>
                  </a:cubicBezTo>
                  <a:cubicBezTo>
                    <a:pt x="481" y="425"/>
                    <a:pt x="481" y="425"/>
                    <a:pt x="481" y="425"/>
                  </a:cubicBezTo>
                  <a:cubicBezTo>
                    <a:pt x="481" y="424"/>
                    <a:pt x="481" y="424"/>
                    <a:pt x="481" y="424"/>
                  </a:cubicBezTo>
                  <a:cubicBezTo>
                    <a:pt x="482" y="423"/>
                    <a:pt x="482" y="423"/>
                    <a:pt x="482" y="423"/>
                  </a:cubicBezTo>
                  <a:cubicBezTo>
                    <a:pt x="483" y="423"/>
                    <a:pt x="483" y="423"/>
                    <a:pt x="483" y="423"/>
                  </a:cubicBezTo>
                  <a:cubicBezTo>
                    <a:pt x="483" y="423"/>
                    <a:pt x="483" y="423"/>
                    <a:pt x="483" y="423"/>
                  </a:cubicBezTo>
                  <a:cubicBezTo>
                    <a:pt x="483" y="423"/>
                    <a:pt x="483" y="423"/>
                    <a:pt x="483" y="423"/>
                  </a:cubicBezTo>
                  <a:cubicBezTo>
                    <a:pt x="483" y="422"/>
                    <a:pt x="483" y="422"/>
                    <a:pt x="483" y="422"/>
                  </a:cubicBezTo>
                  <a:cubicBezTo>
                    <a:pt x="483" y="422"/>
                    <a:pt x="483" y="422"/>
                    <a:pt x="483" y="422"/>
                  </a:cubicBezTo>
                  <a:cubicBezTo>
                    <a:pt x="483" y="422"/>
                    <a:pt x="483" y="422"/>
                    <a:pt x="483" y="422"/>
                  </a:cubicBezTo>
                  <a:cubicBezTo>
                    <a:pt x="485" y="422"/>
                    <a:pt x="485" y="422"/>
                    <a:pt x="485" y="422"/>
                  </a:cubicBezTo>
                  <a:cubicBezTo>
                    <a:pt x="486" y="422"/>
                    <a:pt x="486" y="422"/>
                    <a:pt x="486" y="422"/>
                  </a:cubicBezTo>
                  <a:cubicBezTo>
                    <a:pt x="486" y="422"/>
                    <a:pt x="486" y="422"/>
                    <a:pt x="486" y="422"/>
                  </a:cubicBezTo>
                  <a:cubicBezTo>
                    <a:pt x="487" y="421"/>
                    <a:pt x="487" y="421"/>
                    <a:pt x="487" y="421"/>
                  </a:cubicBezTo>
                  <a:cubicBezTo>
                    <a:pt x="487" y="421"/>
                    <a:pt x="487" y="421"/>
                    <a:pt x="487" y="421"/>
                  </a:cubicBezTo>
                  <a:cubicBezTo>
                    <a:pt x="487" y="420"/>
                    <a:pt x="487" y="420"/>
                    <a:pt x="487" y="420"/>
                  </a:cubicBezTo>
                  <a:cubicBezTo>
                    <a:pt x="487" y="420"/>
                    <a:pt x="487" y="420"/>
                    <a:pt x="487" y="420"/>
                  </a:cubicBezTo>
                  <a:cubicBezTo>
                    <a:pt x="487" y="419"/>
                    <a:pt x="487" y="419"/>
                    <a:pt x="487" y="419"/>
                  </a:cubicBezTo>
                  <a:cubicBezTo>
                    <a:pt x="488" y="419"/>
                    <a:pt x="488" y="419"/>
                    <a:pt x="488" y="419"/>
                  </a:cubicBezTo>
                  <a:cubicBezTo>
                    <a:pt x="488" y="418"/>
                    <a:pt x="488" y="418"/>
                    <a:pt x="488" y="418"/>
                  </a:cubicBezTo>
                  <a:cubicBezTo>
                    <a:pt x="488" y="418"/>
                    <a:pt x="488" y="418"/>
                    <a:pt x="488" y="418"/>
                  </a:cubicBezTo>
                  <a:cubicBezTo>
                    <a:pt x="488" y="418"/>
                    <a:pt x="488" y="418"/>
                    <a:pt x="488" y="418"/>
                  </a:cubicBezTo>
                  <a:cubicBezTo>
                    <a:pt x="488" y="418"/>
                    <a:pt x="488" y="418"/>
                    <a:pt x="488" y="418"/>
                  </a:cubicBezTo>
                  <a:cubicBezTo>
                    <a:pt x="488" y="417"/>
                    <a:pt x="488" y="417"/>
                    <a:pt x="488" y="417"/>
                  </a:cubicBezTo>
                  <a:cubicBezTo>
                    <a:pt x="490" y="416"/>
                    <a:pt x="490" y="416"/>
                    <a:pt x="490" y="416"/>
                  </a:cubicBezTo>
                  <a:cubicBezTo>
                    <a:pt x="491" y="417"/>
                    <a:pt x="491" y="417"/>
                    <a:pt x="491" y="417"/>
                  </a:cubicBezTo>
                  <a:cubicBezTo>
                    <a:pt x="491" y="417"/>
                    <a:pt x="491" y="417"/>
                    <a:pt x="491" y="417"/>
                  </a:cubicBezTo>
                  <a:cubicBezTo>
                    <a:pt x="492" y="417"/>
                    <a:pt x="492" y="417"/>
                    <a:pt x="492" y="417"/>
                  </a:cubicBezTo>
                  <a:cubicBezTo>
                    <a:pt x="492" y="417"/>
                    <a:pt x="492" y="417"/>
                    <a:pt x="492" y="417"/>
                  </a:cubicBezTo>
                  <a:cubicBezTo>
                    <a:pt x="495" y="417"/>
                    <a:pt x="495" y="417"/>
                    <a:pt x="495" y="417"/>
                  </a:cubicBezTo>
                  <a:cubicBezTo>
                    <a:pt x="496" y="416"/>
                    <a:pt x="496" y="416"/>
                    <a:pt x="496" y="416"/>
                  </a:cubicBezTo>
                  <a:cubicBezTo>
                    <a:pt x="496" y="416"/>
                    <a:pt x="496" y="416"/>
                    <a:pt x="496" y="416"/>
                  </a:cubicBezTo>
                  <a:cubicBezTo>
                    <a:pt x="496" y="415"/>
                    <a:pt x="496" y="415"/>
                    <a:pt x="496" y="415"/>
                  </a:cubicBezTo>
                  <a:cubicBezTo>
                    <a:pt x="495" y="415"/>
                    <a:pt x="495" y="415"/>
                    <a:pt x="495" y="415"/>
                  </a:cubicBezTo>
                  <a:cubicBezTo>
                    <a:pt x="496" y="414"/>
                    <a:pt x="496" y="414"/>
                    <a:pt x="496" y="414"/>
                  </a:cubicBezTo>
                  <a:cubicBezTo>
                    <a:pt x="495" y="414"/>
                    <a:pt x="495" y="414"/>
                    <a:pt x="495" y="414"/>
                  </a:cubicBezTo>
                  <a:cubicBezTo>
                    <a:pt x="495" y="413"/>
                    <a:pt x="495" y="413"/>
                    <a:pt x="495" y="413"/>
                  </a:cubicBezTo>
                  <a:cubicBezTo>
                    <a:pt x="494" y="412"/>
                    <a:pt x="494" y="412"/>
                    <a:pt x="494" y="412"/>
                  </a:cubicBezTo>
                  <a:cubicBezTo>
                    <a:pt x="494" y="411"/>
                    <a:pt x="494" y="411"/>
                    <a:pt x="494" y="411"/>
                  </a:cubicBezTo>
                  <a:cubicBezTo>
                    <a:pt x="494" y="411"/>
                    <a:pt x="494" y="411"/>
                    <a:pt x="494" y="411"/>
                  </a:cubicBezTo>
                  <a:cubicBezTo>
                    <a:pt x="493" y="410"/>
                    <a:pt x="493" y="410"/>
                    <a:pt x="493" y="410"/>
                  </a:cubicBezTo>
                  <a:cubicBezTo>
                    <a:pt x="492" y="410"/>
                    <a:pt x="492" y="410"/>
                    <a:pt x="492" y="410"/>
                  </a:cubicBezTo>
                  <a:cubicBezTo>
                    <a:pt x="492" y="410"/>
                    <a:pt x="492" y="410"/>
                    <a:pt x="492" y="410"/>
                  </a:cubicBezTo>
                  <a:cubicBezTo>
                    <a:pt x="492" y="410"/>
                    <a:pt x="492" y="410"/>
                    <a:pt x="492" y="410"/>
                  </a:cubicBezTo>
                  <a:cubicBezTo>
                    <a:pt x="492" y="410"/>
                    <a:pt x="492" y="410"/>
                    <a:pt x="492" y="410"/>
                  </a:cubicBezTo>
                  <a:cubicBezTo>
                    <a:pt x="492" y="409"/>
                    <a:pt x="492" y="409"/>
                    <a:pt x="492" y="409"/>
                  </a:cubicBezTo>
                  <a:cubicBezTo>
                    <a:pt x="492" y="409"/>
                    <a:pt x="492" y="409"/>
                    <a:pt x="492" y="409"/>
                  </a:cubicBezTo>
                  <a:cubicBezTo>
                    <a:pt x="492" y="409"/>
                    <a:pt x="492" y="409"/>
                    <a:pt x="492" y="409"/>
                  </a:cubicBezTo>
                  <a:cubicBezTo>
                    <a:pt x="492" y="409"/>
                    <a:pt x="492" y="409"/>
                    <a:pt x="492" y="409"/>
                  </a:cubicBezTo>
                  <a:cubicBezTo>
                    <a:pt x="492" y="409"/>
                    <a:pt x="492" y="409"/>
                    <a:pt x="492" y="409"/>
                  </a:cubicBezTo>
                  <a:cubicBezTo>
                    <a:pt x="492" y="409"/>
                    <a:pt x="492" y="409"/>
                    <a:pt x="492" y="409"/>
                  </a:cubicBezTo>
                  <a:cubicBezTo>
                    <a:pt x="491" y="408"/>
                    <a:pt x="491" y="408"/>
                    <a:pt x="491" y="408"/>
                  </a:cubicBezTo>
                  <a:cubicBezTo>
                    <a:pt x="491" y="408"/>
                    <a:pt x="491" y="408"/>
                    <a:pt x="491" y="408"/>
                  </a:cubicBezTo>
                  <a:cubicBezTo>
                    <a:pt x="491" y="408"/>
                    <a:pt x="491" y="408"/>
                    <a:pt x="491" y="408"/>
                  </a:cubicBezTo>
                  <a:cubicBezTo>
                    <a:pt x="491" y="408"/>
                    <a:pt x="491" y="408"/>
                    <a:pt x="491" y="408"/>
                  </a:cubicBezTo>
                  <a:cubicBezTo>
                    <a:pt x="491" y="408"/>
                    <a:pt x="491" y="408"/>
                    <a:pt x="491" y="408"/>
                  </a:cubicBezTo>
                  <a:cubicBezTo>
                    <a:pt x="491" y="408"/>
                    <a:pt x="491" y="408"/>
                    <a:pt x="491" y="408"/>
                  </a:cubicBezTo>
                  <a:cubicBezTo>
                    <a:pt x="491" y="408"/>
                    <a:pt x="491" y="408"/>
                    <a:pt x="491" y="408"/>
                  </a:cubicBezTo>
                  <a:cubicBezTo>
                    <a:pt x="490" y="408"/>
                    <a:pt x="490" y="408"/>
                    <a:pt x="490" y="408"/>
                  </a:cubicBezTo>
                  <a:cubicBezTo>
                    <a:pt x="490" y="407"/>
                    <a:pt x="490" y="407"/>
                    <a:pt x="490" y="407"/>
                  </a:cubicBezTo>
                  <a:cubicBezTo>
                    <a:pt x="489" y="407"/>
                    <a:pt x="489" y="407"/>
                    <a:pt x="489" y="407"/>
                  </a:cubicBezTo>
                  <a:cubicBezTo>
                    <a:pt x="489" y="406"/>
                    <a:pt x="489" y="406"/>
                    <a:pt x="489" y="406"/>
                  </a:cubicBezTo>
                  <a:cubicBezTo>
                    <a:pt x="487" y="405"/>
                    <a:pt x="487" y="405"/>
                    <a:pt x="487" y="405"/>
                  </a:cubicBezTo>
                  <a:cubicBezTo>
                    <a:pt x="487" y="405"/>
                    <a:pt x="487" y="405"/>
                    <a:pt x="487" y="405"/>
                  </a:cubicBezTo>
                  <a:cubicBezTo>
                    <a:pt x="486" y="404"/>
                    <a:pt x="486" y="404"/>
                    <a:pt x="486" y="404"/>
                  </a:cubicBezTo>
                  <a:cubicBezTo>
                    <a:pt x="486" y="404"/>
                    <a:pt x="486" y="404"/>
                    <a:pt x="486" y="404"/>
                  </a:cubicBezTo>
                  <a:cubicBezTo>
                    <a:pt x="484" y="404"/>
                    <a:pt x="484" y="404"/>
                    <a:pt x="484" y="404"/>
                  </a:cubicBezTo>
                  <a:cubicBezTo>
                    <a:pt x="484" y="404"/>
                    <a:pt x="484" y="404"/>
                    <a:pt x="484" y="404"/>
                  </a:cubicBezTo>
                  <a:cubicBezTo>
                    <a:pt x="484" y="404"/>
                    <a:pt x="484" y="404"/>
                    <a:pt x="484" y="404"/>
                  </a:cubicBezTo>
                  <a:cubicBezTo>
                    <a:pt x="484" y="404"/>
                    <a:pt x="484" y="404"/>
                    <a:pt x="484" y="404"/>
                  </a:cubicBezTo>
                  <a:cubicBezTo>
                    <a:pt x="484" y="403"/>
                    <a:pt x="484" y="403"/>
                    <a:pt x="484" y="403"/>
                  </a:cubicBezTo>
                  <a:cubicBezTo>
                    <a:pt x="484" y="403"/>
                    <a:pt x="484" y="403"/>
                    <a:pt x="484" y="403"/>
                  </a:cubicBezTo>
                  <a:cubicBezTo>
                    <a:pt x="483" y="403"/>
                    <a:pt x="483" y="403"/>
                    <a:pt x="483" y="403"/>
                  </a:cubicBezTo>
                  <a:cubicBezTo>
                    <a:pt x="483" y="404"/>
                    <a:pt x="483" y="404"/>
                    <a:pt x="483" y="404"/>
                  </a:cubicBezTo>
                  <a:cubicBezTo>
                    <a:pt x="483" y="404"/>
                    <a:pt x="483" y="404"/>
                    <a:pt x="483" y="404"/>
                  </a:cubicBezTo>
                  <a:cubicBezTo>
                    <a:pt x="483" y="405"/>
                    <a:pt x="483" y="405"/>
                    <a:pt x="483" y="405"/>
                  </a:cubicBezTo>
                  <a:cubicBezTo>
                    <a:pt x="483" y="405"/>
                    <a:pt x="483" y="405"/>
                    <a:pt x="483" y="405"/>
                  </a:cubicBezTo>
                  <a:cubicBezTo>
                    <a:pt x="482" y="406"/>
                    <a:pt x="482" y="406"/>
                    <a:pt x="482" y="406"/>
                  </a:cubicBezTo>
                  <a:cubicBezTo>
                    <a:pt x="482" y="406"/>
                    <a:pt x="482" y="406"/>
                    <a:pt x="482" y="406"/>
                  </a:cubicBezTo>
                  <a:cubicBezTo>
                    <a:pt x="482" y="407"/>
                    <a:pt x="482" y="407"/>
                    <a:pt x="482" y="407"/>
                  </a:cubicBezTo>
                  <a:cubicBezTo>
                    <a:pt x="482" y="407"/>
                    <a:pt x="482" y="407"/>
                    <a:pt x="482" y="407"/>
                  </a:cubicBezTo>
                  <a:cubicBezTo>
                    <a:pt x="483" y="407"/>
                    <a:pt x="483" y="407"/>
                    <a:pt x="483" y="407"/>
                  </a:cubicBezTo>
                  <a:cubicBezTo>
                    <a:pt x="482" y="407"/>
                    <a:pt x="482" y="407"/>
                    <a:pt x="482" y="407"/>
                  </a:cubicBezTo>
                  <a:cubicBezTo>
                    <a:pt x="482" y="407"/>
                    <a:pt x="482" y="407"/>
                    <a:pt x="482" y="407"/>
                  </a:cubicBezTo>
                  <a:cubicBezTo>
                    <a:pt x="482" y="407"/>
                    <a:pt x="482" y="407"/>
                    <a:pt x="482" y="407"/>
                  </a:cubicBezTo>
                  <a:cubicBezTo>
                    <a:pt x="482" y="408"/>
                    <a:pt x="482" y="408"/>
                    <a:pt x="482" y="408"/>
                  </a:cubicBezTo>
                  <a:cubicBezTo>
                    <a:pt x="482" y="408"/>
                    <a:pt x="482" y="408"/>
                    <a:pt x="482" y="408"/>
                  </a:cubicBezTo>
                  <a:cubicBezTo>
                    <a:pt x="482" y="408"/>
                    <a:pt x="482" y="408"/>
                    <a:pt x="482" y="408"/>
                  </a:cubicBezTo>
                  <a:cubicBezTo>
                    <a:pt x="483" y="408"/>
                    <a:pt x="483" y="408"/>
                    <a:pt x="483" y="408"/>
                  </a:cubicBezTo>
                  <a:cubicBezTo>
                    <a:pt x="483" y="408"/>
                    <a:pt x="483" y="408"/>
                    <a:pt x="483" y="408"/>
                  </a:cubicBezTo>
                  <a:cubicBezTo>
                    <a:pt x="483" y="408"/>
                    <a:pt x="483" y="408"/>
                    <a:pt x="483" y="408"/>
                  </a:cubicBezTo>
                  <a:cubicBezTo>
                    <a:pt x="483" y="409"/>
                    <a:pt x="483" y="409"/>
                    <a:pt x="483" y="409"/>
                  </a:cubicBezTo>
                  <a:cubicBezTo>
                    <a:pt x="483" y="409"/>
                    <a:pt x="483" y="409"/>
                    <a:pt x="483" y="409"/>
                  </a:cubicBezTo>
                  <a:cubicBezTo>
                    <a:pt x="484" y="409"/>
                    <a:pt x="484" y="409"/>
                    <a:pt x="484" y="409"/>
                  </a:cubicBezTo>
                  <a:cubicBezTo>
                    <a:pt x="484" y="409"/>
                    <a:pt x="484" y="409"/>
                    <a:pt x="484" y="409"/>
                  </a:cubicBezTo>
                  <a:cubicBezTo>
                    <a:pt x="483" y="410"/>
                    <a:pt x="483" y="410"/>
                    <a:pt x="483" y="410"/>
                  </a:cubicBezTo>
                  <a:cubicBezTo>
                    <a:pt x="483" y="411"/>
                    <a:pt x="483" y="411"/>
                    <a:pt x="483" y="411"/>
                  </a:cubicBezTo>
                  <a:cubicBezTo>
                    <a:pt x="483" y="411"/>
                    <a:pt x="483" y="411"/>
                    <a:pt x="483" y="411"/>
                  </a:cubicBezTo>
                  <a:cubicBezTo>
                    <a:pt x="482" y="411"/>
                    <a:pt x="482" y="411"/>
                    <a:pt x="482" y="411"/>
                  </a:cubicBezTo>
                  <a:cubicBezTo>
                    <a:pt x="482" y="411"/>
                    <a:pt x="482" y="411"/>
                    <a:pt x="482" y="411"/>
                  </a:cubicBezTo>
                  <a:cubicBezTo>
                    <a:pt x="482" y="411"/>
                    <a:pt x="482" y="411"/>
                    <a:pt x="482" y="411"/>
                  </a:cubicBezTo>
                  <a:cubicBezTo>
                    <a:pt x="482" y="411"/>
                    <a:pt x="482" y="411"/>
                    <a:pt x="482" y="411"/>
                  </a:cubicBezTo>
                  <a:cubicBezTo>
                    <a:pt x="482" y="411"/>
                    <a:pt x="482" y="411"/>
                    <a:pt x="482" y="411"/>
                  </a:cubicBezTo>
                  <a:cubicBezTo>
                    <a:pt x="482" y="411"/>
                    <a:pt x="482" y="411"/>
                    <a:pt x="482" y="411"/>
                  </a:cubicBezTo>
                  <a:cubicBezTo>
                    <a:pt x="482" y="411"/>
                    <a:pt x="482" y="411"/>
                    <a:pt x="482" y="411"/>
                  </a:cubicBezTo>
                  <a:cubicBezTo>
                    <a:pt x="482" y="411"/>
                    <a:pt x="482" y="411"/>
                    <a:pt x="482" y="411"/>
                  </a:cubicBezTo>
                  <a:cubicBezTo>
                    <a:pt x="481" y="411"/>
                    <a:pt x="481" y="411"/>
                    <a:pt x="481" y="411"/>
                  </a:cubicBezTo>
                  <a:cubicBezTo>
                    <a:pt x="481" y="411"/>
                    <a:pt x="481" y="411"/>
                    <a:pt x="481" y="411"/>
                  </a:cubicBezTo>
                  <a:cubicBezTo>
                    <a:pt x="481" y="412"/>
                    <a:pt x="481" y="412"/>
                    <a:pt x="481" y="412"/>
                  </a:cubicBezTo>
                  <a:cubicBezTo>
                    <a:pt x="481" y="412"/>
                    <a:pt x="481" y="412"/>
                    <a:pt x="481" y="412"/>
                  </a:cubicBezTo>
                  <a:cubicBezTo>
                    <a:pt x="481" y="412"/>
                    <a:pt x="481" y="412"/>
                    <a:pt x="481" y="412"/>
                  </a:cubicBezTo>
                  <a:cubicBezTo>
                    <a:pt x="482" y="412"/>
                    <a:pt x="482" y="412"/>
                    <a:pt x="482" y="412"/>
                  </a:cubicBezTo>
                  <a:cubicBezTo>
                    <a:pt x="482" y="412"/>
                    <a:pt x="482" y="412"/>
                    <a:pt x="482" y="412"/>
                  </a:cubicBezTo>
                  <a:cubicBezTo>
                    <a:pt x="481" y="413"/>
                    <a:pt x="481" y="413"/>
                    <a:pt x="481" y="413"/>
                  </a:cubicBezTo>
                  <a:cubicBezTo>
                    <a:pt x="481" y="413"/>
                    <a:pt x="481" y="413"/>
                    <a:pt x="481" y="413"/>
                  </a:cubicBezTo>
                  <a:cubicBezTo>
                    <a:pt x="481" y="413"/>
                    <a:pt x="481" y="413"/>
                    <a:pt x="481" y="413"/>
                  </a:cubicBezTo>
                  <a:cubicBezTo>
                    <a:pt x="481" y="413"/>
                    <a:pt x="481" y="413"/>
                    <a:pt x="481" y="413"/>
                  </a:cubicBezTo>
                  <a:cubicBezTo>
                    <a:pt x="481" y="414"/>
                    <a:pt x="481" y="414"/>
                    <a:pt x="481" y="414"/>
                  </a:cubicBezTo>
                  <a:cubicBezTo>
                    <a:pt x="481" y="414"/>
                    <a:pt x="481" y="414"/>
                    <a:pt x="481" y="414"/>
                  </a:cubicBezTo>
                  <a:cubicBezTo>
                    <a:pt x="481" y="414"/>
                    <a:pt x="481" y="414"/>
                    <a:pt x="481" y="414"/>
                  </a:cubicBezTo>
                  <a:cubicBezTo>
                    <a:pt x="481" y="414"/>
                    <a:pt x="481" y="414"/>
                    <a:pt x="481" y="414"/>
                  </a:cubicBezTo>
                  <a:cubicBezTo>
                    <a:pt x="481" y="414"/>
                    <a:pt x="481" y="414"/>
                    <a:pt x="481" y="414"/>
                  </a:cubicBezTo>
                  <a:cubicBezTo>
                    <a:pt x="481" y="414"/>
                    <a:pt x="481" y="414"/>
                    <a:pt x="481" y="414"/>
                  </a:cubicBezTo>
                  <a:cubicBezTo>
                    <a:pt x="481" y="414"/>
                    <a:pt x="481" y="414"/>
                    <a:pt x="481" y="414"/>
                  </a:cubicBezTo>
                  <a:cubicBezTo>
                    <a:pt x="481" y="414"/>
                    <a:pt x="481" y="414"/>
                    <a:pt x="481" y="414"/>
                  </a:cubicBezTo>
                  <a:cubicBezTo>
                    <a:pt x="481" y="414"/>
                    <a:pt x="481" y="414"/>
                    <a:pt x="481" y="414"/>
                  </a:cubicBezTo>
                  <a:cubicBezTo>
                    <a:pt x="481" y="415"/>
                    <a:pt x="481" y="415"/>
                    <a:pt x="481" y="415"/>
                  </a:cubicBezTo>
                  <a:cubicBezTo>
                    <a:pt x="481" y="415"/>
                    <a:pt x="481" y="415"/>
                    <a:pt x="481" y="415"/>
                  </a:cubicBezTo>
                  <a:cubicBezTo>
                    <a:pt x="481" y="415"/>
                    <a:pt x="481" y="415"/>
                    <a:pt x="481" y="415"/>
                  </a:cubicBezTo>
                  <a:cubicBezTo>
                    <a:pt x="481" y="415"/>
                    <a:pt x="481" y="415"/>
                    <a:pt x="481" y="415"/>
                  </a:cubicBezTo>
                  <a:cubicBezTo>
                    <a:pt x="481" y="415"/>
                    <a:pt x="481" y="415"/>
                    <a:pt x="481" y="415"/>
                  </a:cubicBezTo>
                  <a:cubicBezTo>
                    <a:pt x="481" y="415"/>
                    <a:pt x="481" y="415"/>
                    <a:pt x="481" y="415"/>
                  </a:cubicBezTo>
                  <a:cubicBezTo>
                    <a:pt x="480" y="415"/>
                    <a:pt x="480" y="415"/>
                    <a:pt x="480" y="415"/>
                  </a:cubicBezTo>
                  <a:cubicBezTo>
                    <a:pt x="479" y="415"/>
                    <a:pt x="479" y="415"/>
                    <a:pt x="479" y="415"/>
                  </a:cubicBezTo>
                  <a:cubicBezTo>
                    <a:pt x="479" y="415"/>
                    <a:pt x="479" y="415"/>
                    <a:pt x="479" y="415"/>
                  </a:cubicBezTo>
                  <a:cubicBezTo>
                    <a:pt x="478" y="416"/>
                    <a:pt x="478" y="416"/>
                    <a:pt x="478" y="416"/>
                  </a:cubicBezTo>
                  <a:cubicBezTo>
                    <a:pt x="477" y="416"/>
                    <a:pt x="477" y="416"/>
                    <a:pt x="477" y="416"/>
                  </a:cubicBezTo>
                  <a:cubicBezTo>
                    <a:pt x="477" y="417"/>
                    <a:pt x="477" y="417"/>
                    <a:pt x="477" y="417"/>
                  </a:cubicBezTo>
                  <a:cubicBezTo>
                    <a:pt x="477" y="417"/>
                    <a:pt x="477" y="417"/>
                    <a:pt x="477" y="417"/>
                  </a:cubicBezTo>
                  <a:cubicBezTo>
                    <a:pt x="476" y="420"/>
                    <a:pt x="476" y="420"/>
                    <a:pt x="476" y="420"/>
                  </a:cubicBezTo>
                  <a:cubicBezTo>
                    <a:pt x="476" y="421"/>
                    <a:pt x="476" y="421"/>
                    <a:pt x="476" y="421"/>
                  </a:cubicBezTo>
                  <a:cubicBezTo>
                    <a:pt x="475" y="421"/>
                    <a:pt x="475" y="421"/>
                    <a:pt x="475" y="421"/>
                  </a:cubicBezTo>
                  <a:cubicBezTo>
                    <a:pt x="475" y="421"/>
                    <a:pt x="475" y="421"/>
                    <a:pt x="475" y="421"/>
                  </a:cubicBezTo>
                  <a:cubicBezTo>
                    <a:pt x="474" y="420"/>
                    <a:pt x="474" y="420"/>
                    <a:pt x="474" y="420"/>
                  </a:cubicBezTo>
                  <a:cubicBezTo>
                    <a:pt x="474" y="420"/>
                    <a:pt x="474" y="420"/>
                    <a:pt x="474" y="420"/>
                  </a:cubicBezTo>
                  <a:cubicBezTo>
                    <a:pt x="473" y="421"/>
                    <a:pt x="473" y="421"/>
                    <a:pt x="473" y="421"/>
                  </a:cubicBezTo>
                  <a:cubicBezTo>
                    <a:pt x="473" y="421"/>
                    <a:pt x="473" y="421"/>
                    <a:pt x="473" y="421"/>
                  </a:cubicBezTo>
                  <a:cubicBezTo>
                    <a:pt x="472" y="422"/>
                    <a:pt x="472" y="422"/>
                    <a:pt x="472" y="422"/>
                  </a:cubicBezTo>
                  <a:cubicBezTo>
                    <a:pt x="472" y="422"/>
                    <a:pt x="472" y="422"/>
                    <a:pt x="472" y="422"/>
                  </a:cubicBezTo>
                  <a:cubicBezTo>
                    <a:pt x="472" y="422"/>
                    <a:pt x="472" y="422"/>
                    <a:pt x="472" y="422"/>
                  </a:cubicBezTo>
                  <a:cubicBezTo>
                    <a:pt x="472" y="422"/>
                    <a:pt x="472" y="422"/>
                    <a:pt x="472" y="422"/>
                  </a:cubicBezTo>
                  <a:cubicBezTo>
                    <a:pt x="473" y="423"/>
                    <a:pt x="473" y="423"/>
                    <a:pt x="473" y="423"/>
                  </a:cubicBezTo>
                  <a:cubicBezTo>
                    <a:pt x="473" y="423"/>
                    <a:pt x="473" y="423"/>
                    <a:pt x="473" y="423"/>
                  </a:cubicBezTo>
                  <a:cubicBezTo>
                    <a:pt x="472" y="424"/>
                    <a:pt x="472" y="424"/>
                    <a:pt x="472" y="424"/>
                  </a:cubicBezTo>
                  <a:cubicBezTo>
                    <a:pt x="472" y="425"/>
                    <a:pt x="472" y="425"/>
                    <a:pt x="472" y="425"/>
                  </a:cubicBezTo>
                  <a:cubicBezTo>
                    <a:pt x="472" y="425"/>
                    <a:pt x="472" y="425"/>
                    <a:pt x="472" y="425"/>
                  </a:cubicBezTo>
                  <a:cubicBezTo>
                    <a:pt x="472" y="425"/>
                    <a:pt x="472" y="425"/>
                    <a:pt x="472" y="425"/>
                  </a:cubicBezTo>
                  <a:cubicBezTo>
                    <a:pt x="472" y="426"/>
                    <a:pt x="472" y="426"/>
                    <a:pt x="472" y="426"/>
                  </a:cubicBezTo>
                  <a:cubicBezTo>
                    <a:pt x="472" y="426"/>
                    <a:pt x="472" y="426"/>
                    <a:pt x="472" y="426"/>
                  </a:cubicBezTo>
                  <a:cubicBezTo>
                    <a:pt x="472" y="426"/>
                    <a:pt x="472" y="426"/>
                    <a:pt x="472" y="426"/>
                  </a:cubicBezTo>
                  <a:cubicBezTo>
                    <a:pt x="472" y="426"/>
                    <a:pt x="472" y="426"/>
                    <a:pt x="472" y="426"/>
                  </a:cubicBezTo>
                  <a:cubicBezTo>
                    <a:pt x="471" y="426"/>
                    <a:pt x="471" y="426"/>
                    <a:pt x="471" y="426"/>
                  </a:cubicBezTo>
                  <a:cubicBezTo>
                    <a:pt x="471" y="425"/>
                    <a:pt x="471" y="425"/>
                    <a:pt x="471" y="425"/>
                  </a:cubicBezTo>
                  <a:cubicBezTo>
                    <a:pt x="471" y="425"/>
                    <a:pt x="471" y="425"/>
                    <a:pt x="471" y="425"/>
                  </a:cubicBezTo>
                  <a:cubicBezTo>
                    <a:pt x="471" y="425"/>
                    <a:pt x="471" y="425"/>
                    <a:pt x="471" y="425"/>
                  </a:cubicBezTo>
                  <a:cubicBezTo>
                    <a:pt x="471" y="424"/>
                    <a:pt x="471" y="424"/>
                    <a:pt x="471" y="424"/>
                  </a:cubicBezTo>
                  <a:cubicBezTo>
                    <a:pt x="471" y="424"/>
                    <a:pt x="471" y="424"/>
                    <a:pt x="471" y="424"/>
                  </a:cubicBezTo>
                  <a:cubicBezTo>
                    <a:pt x="472" y="424"/>
                    <a:pt x="472" y="424"/>
                    <a:pt x="472" y="424"/>
                  </a:cubicBezTo>
                  <a:cubicBezTo>
                    <a:pt x="472" y="423"/>
                    <a:pt x="472" y="423"/>
                    <a:pt x="472" y="423"/>
                  </a:cubicBezTo>
                  <a:cubicBezTo>
                    <a:pt x="472" y="423"/>
                    <a:pt x="472" y="423"/>
                    <a:pt x="472" y="423"/>
                  </a:cubicBezTo>
                  <a:cubicBezTo>
                    <a:pt x="472" y="422"/>
                    <a:pt x="472" y="422"/>
                    <a:pt x="472" y="422"/>
                  </a:cubicBezTo>
                  <a:cubicBezTo>
                    <a:pt x="472" y="422"/>
                    <a:pt x="472" y="422"/>
                    <a:pt x="472" y="422"/>
                  </a:cubicBezTo>
                  <a:cubicBezTo>
                    <a:pt x="472" y="421"/>
                    <a:pt x="472" y="421"/>
                    <a:pt x="472" y="421"/>
                  </a:cubicBezTo>
                  <a:cubicBezTo>
                    <a:pt x="472" y="420"/>
                    <a:pt x="472" y="420"/>
                    <a:pt x="472" y="420"/>
                  </a:cubicBezTo>
                  <a:cubicBezTo>
                    <a:pt x="472" y="420"/>
                    <a:pt x="472" y="420"/>
                    <a:pt x="472" y="420"/>
                  </a:cubicBezTo>
                  <a:cubicBezTo>
                    <a:pt x="473" y="420"/>
                    <a:pt x="473" y="420"/>
                    <a:pt x="473" y="420"/>
                  </a:cubicBezTo>
                  <a:cubicBezTo>
                    <a:pt x="475" y="420"/>
                    <a:pt x="475" y="420"/>
                    <a:pt x="475" y="420"/>
                  </a:cubicBezTo>
                  <a:cubicBezTo>
                    <a:pt x="475" y="420"/>
                    <a:pt x="475" y="420"/>
                    <a:pt x="475" y="420"/>
                  </a:cubicBezTo>
                  <a:cubicBezTo>
                    <a:pt x="475" y="419"/>
                    <a:pt x="475" y="419"/>
                    <a:pt x="475" y="419"/>
                  </a:cubicBezTo>
                  <a:cubicBezTo>
                    <a:pt x="476" y="419"/>
                    <a:pt x="476" y="419"/>
                    <a:pt x="476" y="419"/>
                  </a:cubicBezTo>
                  <a:cubicBezTo>
                    <a:pt x="476" y="418"/>
                    <a:pt x="476" y="418"/>
                    <a:pt x="476" y="418"/>
                  </a:cubicBezTo>
                  <a:cubicBezTo>
                    <a:pt x="476" y="417"/>
                    <a:pt x="476" y="417"/>
                    <a:pt x="476" y="417"/>
                  </a:cubicBezTo>
                  <a:cubicBezTo>
                    <a:pt x="476" y="417"/>
                    <a:pt x="476" y="417"/>
                    <a:pt x="476" y="417"/>
                  </a:cubicBezTo>
                  <a:cubicBezTo>
                    <a:pt x="476" y="416"/>
                    <a:pt x="476" y="416"/>
                    <a:pt x="476" y="416"/>
                  </a:cubicBezTo>
                  <a:cubicBezTo>
                    <a:pt x="477" y="416"/>
                    <a:pt x="477" y="416"/>
                    <a:pt x="477" y="416"/>
                  </a:cubicBezTo>
                  <a:cubicBezTo>
                    <a:pt x="477" y="416"/>
                    <a:pt x="477" y="416"/>
                    <a:pt x="477" y="416"/>
                  </a:cubicBezTo>
                  <a:cubicBezTo>
                    <a:pt x="477" y="415"/>
                    <a:pt x="477" y="415"/>
                    <a:pt x="477" y="415"/>
                  </a:cubicBezTo>
                  <a:cubicBezTo>
                    <a:pt x="477" y="415"/>
                    <a:pt x="477" y="415"/>
                    <a:pt x="477" y="415"/>
                  </a:cubicBezTo>
                  <a:cubicBezTo>
                    <a:pt x="479" y="413"/>
                    <a:pt x="479" y="413"/>
                    <a:pt x="479" y="413"/>
                  </a:cubicBezTo>
                  <a:cubicBezTo>
                    <a:pt x="479" y="412"/>
                    <a:pt x="479" y="412"/>
                    <a:pt x="479" y="412"/>
                  </a:cubicBezTo>
                  <a:cubicBezTo>
                    <a:pt x="480" y="411"/>
                    <a:pt x="480" y="411"/>
                    <a:pt x="480" y="411"/>
                  </a:cubicBezTo>
                  <a:cubicBezTo>
                    <a:pt x="479" y="411"/>
                    <a:pt x="479" y="411"/>
                    <a:pt x="479" y="411"/>
                  </a:cubicBezTo>
                  <a:cubicBezTo>
                    <a:pt x="479" y="411"/>
                    <a:pt x="479" y="411"/>
                    <a:pt x="479" y="411"/>
                  </a:cubicBezTo>
                  <a:cubicBezTo>
                    <a:pt x="480" y="409"/>
                    <a:pt x="480" y="409"/>
                    <a:pt x="480" y="409"/>
                  </a:cubicBezTo>
                  <a:cubicBezTo>
                    <a:pt x="480" y="409"/>
                    <a:pt x="480" y="409"/>
                    <a:pt x="480" y="409"/>
                  </a:cubicBezTo>
                  <a:cubicBezTo>
                    <a:pt x="480" y="409"/>
                    <a:pt x="480" y="409"/>
                    <a:pt x="480" y="409"/>
                  </a:cubicBezTo>
                  <a:cubicBezTo>
                    <a:pt x="479" y="409"/>
                    <a:pt x="479" y="409"/>
                    <a:pt x="479" y="409"/>
                  </a:cubicBezTo>
                  <a:cubicBezTo>
                    <a:pt x="479" y="408"/>
                    <a:pt x="479" y="408"/>
                    <a:pt x="479" y="408"/>
                  </a:cubicBezTo>
                  <a:cubicBezTo>
                    <a:pt x="479" y="408"/>
                    <a:pt x="479" y="408"/>
                    <a:pt x="479" y="408"/>
                  </a:cubicBezTo>
                  <a:cubicBezTo>
                    <a:pt x="479" y="408"/>
                    <a:pt x="479" y="408"/>
                    <a:pt x="479" y="408"/>
                  </a:cubicBezTo>
                  <a:cubicBezTo>
                    <a:pt x="479" y="408"/>
                    <a:pt x="479" y="408"/>
                    <a:pt x="479" y="408"/>
                  </a:cubicBezTo>
                  <a:cubicBezTo>
                    <a:pt x="477" y="409"/>
                    <a:pt x="477" y="409"/>
                    <a:pt x="477" y="409"/>
                  </a:cubicBezTo>
                  <a:cubicBezTo>
                    <a:pt x="476" y="409"/>
                    <a:pt x="476" y="409"/>
                    <a:pt x="476" y="409"/>
                  </a:cubicBezTo>
                  <a:cubicBezTo>
                    <a:pt x="475" y="409"/>
                    <a:pt x="475" y="409"/>
                    <a:pt x="475" y="409"/>
                  </a:cubicBezTo>
                  <a:cubicBezTo>
                    <a:pt x="475" y="409"/>
                    <a:pt x="475" y="409"/>
                    <a:pt x="475" y="409"/>
                  </a:cubicBezTo>
                  <a:cubicBezTo>
                    <a:pt x="475" y="409"/>
                    <a:pt x="475" y="409"/>
                    <a:pt x="475" y="409"/>
                  </a:cubicBezTo>
                  <a:cubicBezTo>
                    <a:pt x="476" y="409"/>
                    <a:pt x="476" y="409"/>
                    <a:pt x="476" y="409"/>
                  </a:cubicBezTo>
                  <a:cubicBezTo>
                    <a:pt x="476" y="410"/>
                    <a:pt x="476" y="410"/>
                    <a:pt x="476" y="410"/>
                  </a:cubicBezTo>
                  <a:cubicBezTo>
                    <a:pt x="476" y="410"/>
                    <a:pt x="476" y="410"/>
                    <a:pt x="476" y="410"/>
                  </a:cubicBezTo>
                  <a:cubicBezTo>
                    <a:pt x="475" y="410"/>
                    <a:pt x="475" y="410"/>
                    <a:pt x="475" y="410"/>
                  </a:cubicBezTo>
                  <a:cubicBezTo>
                    <a:pt x="475" y="410"/>
                    <a:pt x="475" y="410"/>
                    <a:pt x="475" y="410"/>
                  </a:cubicBezTo>
                  <a:cubicBezTo>
                    <a:pt x="471" y="412"/>
                    <a:pt x="471" y="412"/>
                    <a:pt x="471" y="412"/>
                  </a:cubicBezTo>
                  <a:cubicBezTo>
                    <a:pt x="471" y="413"/>
                    <a:pt x="471" y="413"/>
                    <a:pt x="471" y="413"/>
                  </a:cubicBezTo>
                  <a:cubicBezTo>
                    <a:pt x="470" y="413"/>
                    <a:pt x="470" y="413"/>
                    <a:pt x="470" y="413"/>
                  </a:cubicBezTo>
                  <a:cubicBezTo>
                    <a:pt x="470" y="414"/>
                    <a:pt x="470" y="414"/>
                    <a:pt x="470" y="414"/>
                  </a:cubicBezTo>
                  <a:cubicBezTo>
                    <a:pt x="470" y="414"/>
                    <a:pt x="470" y="414"/>
                    <a:pt x="470" y="414"/>
                  </a:cubicBezTo>
                  <a:cubicBezTo>
                    <a:pt x="470" y="415"/>
                    <a:pt x="470" y="415"/>
                    <a:pt x="470" y="415"/>
                  </a:cubicBezTo>
                  <a:cubicBezTo>
                    <a:pt x="470" y="415"/>
                    <a:pt x="470" y="415"/>
                    <a:pt x="470" y="415"/>
                  </a:cubicBezTo>
                  <a:cubicBezTo>
                    <a:pt x="471" y="415"/>
                    <a:pt x="471" y="415"/>
                    <a:pt x="471" y="415"/>
                  </a:cubicBezTo>
                  <a:cubicBezTo>
                    <a:pt x="471" y="415"/>
                    <a:pt x="471" y="415"/>
                    <a:pt x="471" y="415"/>
                  </a:cubicBezTo>
                  <a:cubicBezTo>
                    <a:pt x="471" y="415"/>
                    <a:pt x="471" y="415"/>
                    <a:pt x="471" y="415"/>
                  </a:cubicBezTo>
                  <a:cubicBezTo>
                    <a:pt x="471" y="416"/>
                    <a:pt x="471" y="416"/>
                    <a:pt x="471" y="416"/>
                  </a:cubicBezTo>
                  <a:cubicBezTo>
                    <a:pt x="471" y="416"/>
                    <a:pt x="471" y="416"/>
                    <a:pt x="471" y="416"/>
                  </a:cubicBezTo>
                  <a:cubicBezTo>
                    <a:pt x="471" y="416"/>
                    <a:pt x="471" y="416"/>
                    <a:pt x="471" y="416"/>
                  </a:cubicBezTo>
                  <a:cubicBezTo>
                    <a:pt x="471" y="417"/>
                    <a:pt x="471" y="417"/>
                    <a:pt x="471" y="417"/>
                  </a:cubicBezTo>
                  <a:cubicBezTo>
                    <a:pt x="471" y="417"/>
                    <a:pt x="471" y="417"/>
                    <a:pt x="471" y="417"/>
                  </a:cubicBezTo>
                  <a:cubicBezTo>
                    <a:pt x="471" y="417"/>
                    <a:pt x="471" y="417"/>
                    <a:pt x="471" y="417"/>
                  </a:cubicBezTo>
                  <a:cubicBezTo>
                    <a:pt x="471" y="417"/>
                    <a:pt x="471" y="417"/>
                    <a:pt x="471" y="417"/>
                  </a:cubicBezTo>
                  <a:cubicBezTo>
                    <a:pt x="470" y="418"/>
                    <a:pt x="470" y="418"/>
                    <a:pt x="470" y="418"/>
                  </a:cubicBezTo>
                  <a:cubicBezTo>
                    <a:pt x="470" y="417"/>
                    <a:pt x="470" y="417"/>
                    <a:pt x="470" y="417"/>
                  </a:cubicBezTo>
                  <a:cubicBezTo>
                    <a:pt x="470" y="417"/>
                    <a:pt x="470" y="417"/>
                    <a:pt x="470" y="417"/>
                  </a:cubicBezTo>
                  <a:cubicBezTo>
                    <a:pt x="469" y="418"/>
                    <a:pt x="469" y="418"/>
                    <a:pt x="469" y="418"/>
                  </a:cubicBezTo>
                  <a:cubicBezTo>
                    <a:pt x="469" y="418"/>
                    <a:pt x="469" y="418"/>
                    <a:pt x="469" y="418"/>
                  </a:cubicBezTo>
                  <a:cubicBezTo>
                    <a:pt x="467" y="421"/>
                    <a:pt x="467" y="421"/>
                    <a:pt x="467" y="421"/>
                  </a:cubicBezTo>
                  <a:cubicBezTo>
                    <a:pt x="467" y="421"/>
                    <a:pt x="467" y="421"/>
                    <a:pt x="467" y="421"/>
                  </a:cubicBezTo>
                  <a:cubicBezTo>
                    <a:pt x="466" y="422"/>
                    <a:pt x="466" y="422"/>
                    <a:pt x="466" y="422"/>
                  </a:cubicBezTo>
                  <a:cubicBezTo>
                    <a:pt x="466" y="421"/>
                    <a:pt x="466" y="421"/>
                    <a:pt x="466" y="421"/>
                  </a:cubicBezTo>
                  <a:cubicBezTo>
                    <a:pt x="466" y="421"/>
                    <a:pt x="466" y="421"/>
                    <a:pt x="466" y="421"/>
                  </a:cubicBezTo>
                  <a:cubicBezTo>
                    <a:pt x="466" y="421"/>
                    <a:pt x="466" y="421"/>
                    <a:pt x="466" y="421"/>
                  </a:cubicBezTo>
                  <a:cubicBezTo>
                    <a:pt x="467" y="421"/>
                    <a:pt x="467" y="421"/>
                    <a:pt x="467" y="421"/>
                  </a:cubicBezTo>
                  <a:cubicBezTo>
                    <a:pt x="467" y="421"/>
                    <a:pt x="467" y="421"/>
                    <a:pt x="467" y="421"/>
                  </a:cubicBezTo>
                  <a:cubicBezTo>
                    <a:pt x="467" y="420"/>
                    <a:pt x="467" y="420"/>
                    <a:pt x="467" y="420"/>
                  </a:cubicBezTo>
                  <a:cubicBezTo>
                    <a:pt x="467" y="420"/>
                    <a:pt x="467" y="420"/>
                    <a:pt x="467" y="420"/>
                  </a:cubicBezTo>
                  <a:cubicBezTo>
                    <a:pt x="467" y="420"/>
                    <a:pt x="467" y="420"/>
                    <a:pt x="467" y="420"/>
                  </a:cubicBezTo>
                  <a:cubicBezTo>
                    <a:pt x="468" y="420"/>
                    <a:pt x="468" y="420"/>
                    <a:pt x="468" y="420"/>
                  </a:cubicBezTo>
                  <a:cubicBezTo>
                    <a:pt x="468" y="419"/>
                    <a:pt x="468" y="419"/>
                    <a:pt x="468" y="419"/>
                  </a:cubicBezTo>
                  <a:cubicBezTo>
                    <a:pt x="468" y="419"/>
                    <a:pt x="468" y="419"/>
                    <a:pt x="468" y="419"/>
                  </a:cubicBezTo>
                  <a:cubicBezTo>
                    <a:pt x="468" y="419"/>
                    <a:pt x="468" y="419"/>
                    <a:pt x="468" y="419"/>
                  </a:cubicBezTo>
                  <a:cubicBezTo>
                    <a:pt x="467" y="419"/>
                    <a:pt x="467" y="419"/>
                    <a:pt x="467" y="419"/>
                  </a:cubicBezTo>
                  <a:cubicBezTo>
                    <a:pt x="467" y="419"/>
                    <a:pt x="467" y="419"/>
                    <a:pt x="467" y="419"/>
                  </a:cubicBezTo>
                  <a:cubicBezTo>
                    <a:pt x="467" y="419"/>
                    <a:pt x="467" y="419"/>
                    <a:pt x="467" y="419"/>
                  </a:cubicBezTo>
                  <a:cubicBezTo>
                    <a:pt x="467" y="418"/>
                    <a:pt x="467" y="418"/>
                    <a:pt x="467" y="418"/>
                  </a:cubicBezTo>
                  <a:cubicBezTo>
                    <a:pt x="468" y="418"/>
                    <a:pt x="468" y="418"/>
                    <a:pt x="468" y="418"/>
                  </a:cubicBezTo>
                  <a:cubicBezTo>
                    <a:pt x="468" y="418"/>
                    <a:pt x="468" y="418"/>
                    <a:pt x="468" y="418"/>
                  </a:cubicBezTo>
                  <a:cubicBezTo>
                    <a:pt x="468" y="418"/>
                    <a:pt x="468" y="418"/>
                    <a:pt x="468" y="418"/>
                  </a:cubicBezTo>
                  <a:cubicBezTo>
                    <a:pt x="468" y="418"/>
                    <a:pt x="468" y="418"/>
                    <a:pt x="468" y="418"/>
                  </a:cubicBezTo>
                  <a:cubicBezTo>
                    <a:pt x="469" y="417"/>
                    <a:pt x="469" y="417"/>
                    <a:pt x="469" y="417"/>
                  </a:cubicBezTo>
                  <a:cubicBezTo>
                    <a:pt x="469" y="417"/>
                    <a:pt x="469" y="417"/>
                    <a:pt x="469" y="417"/>
                  </a:cubicBezTo>
                  <a:cubicBezTo>
                    <a:pt x="471" y="417"/>
                    <a:pt x="471" y="417"/>
                    <a:pt x="471" y="417"/>
                  </a:cubicBezTo>
                  <a:cubicBezTo>
                    <a:pt x="471" y="416"/>
                    <a:pt x="471" y="416"/>
                    <a:pt x="471" y="416"/>
                  </a:cubicBezTo>
                  <a:cubicBezTo>
                    <a:pt x="470" y="416"/>
                    <a:pt x="470" y="416"/>
                    <a:pt x="470" y="416"/>
                  </a:cubicBezTo>
                  <a:cubicBezTo>
                    <a:pt x="470" y="415"/>
                    <a:pt x="470" y="415"/>
                    <a:pt x="470" y="415"/>
                  </a:cubicBezTo>
                  <a:cubicBezTo>
                    <a:pt x="470" y="415"/>
                    <a:pt x="470" y="415"/>
                    <a:pt x="470" y="415"/>
                  </a:cubicBezTo>
                  <a:cubicBezTo>
                    <a:pt x="469" y="415"/>
                    <a:pt x="469" y="415"/>
                    <a:pt x="469" y="415"/>
                  </a:cubicBezTo>
                  <a:cubicBezTo>
                    <a:pt x="468" y="415"/>
                    <a:pt x="468" y="415"/>
                    <a:pt x="468" y="415"/>
                  </a:cubicBezTo>
                  <a:cubicBezTo>
                    <a:pt x="468" y="415"/>
                    <a:pt x="468" y="415"/>
                    <a:pt x="468" y="415"/>
                  </a:cubicBezTo>
                  <a:cubicBezTo>
                    <a:pt x="468" y="416"/>
                    <a:pt x="468" y="416"/>
                    <a:pt x="468" y="416"/>
                  </a:cubicBezTo>
                  <a:cubicBezTo>
                    <a:pt x="468" y="417"/>
                    <a:pt x="468" y="417"/>
                    <a:pt x="468" y="417"/>
                  </a:cubicBezTo>
                  <a:cubicBezTo>
                    <a:pt x="467" y="416"/>
                    <a:pt x="467" y="416"/>
                    <a:pt x="467" y="416"/>
                  </a:cubicBezTo>
                  <a:cubicBezTo>
                    <a:pt x="467" y="416"/>
                    <a:pt x="467" y="416"/>
                    <a:pt x="467" y="416"/>
                  </a:cubicBezTo>
                  <a:cubicBezTo>
                    <a:pt x="467" y="416"/>
                    <a:pt x="467" y="416"/>
                    <a:pt x="467" y="416"/>
                  </a:cubicBezTo>
                  <a:cubicBezTo>
                    <a:pt x="468" y="415"/>
                    <a:pt x="468" y="415"/>
                    <a:pt x="468" y="415"/>
                  </a:cubicBezTo>
                  <a:cubicBezTo>
                    <a:pt x="468" y="415"/>
                    <a:pt x="468" y="415"/>
                    <a:pt x="468" y="415"/>
                  </a:cubicBezTo>
                  <a:cubicBezTo>
                    <a:pt x="469" y="414"/>
                    <a:pt x="469" y="414"/>
                    <a:pt x="469" y="414"/>
                  </a:cubicBezTo>
                  <a:cubicBezTo>
                    <a:pt x="469" y="414"/>
                    <a:pt x="469" y="414"/>
                    <a:pt x="469" y="414"/>
                  </a:cubicBezTo>
                  <a:cubicBezTo>
                    <a:pt x="469" y="413"/>
                    <a:pt x="469" y="413"/>
                    <a:pt x="469" y="413"/>
                  </a:cubicBezTo>
                  <a:cubicBezTo>
                    <a:pt x="469" y="413"/>
                    <a:pt x="469" y="413"/>
                    <a:pt x="469" y="413"/>
                  </a:cubicBezTo>
                  <a:cubicBezTo>
                    <a:pt x="469" y="413"/>
                    <a:pt x="469" y="413"/>
                    <a:pt x="469" y="413"/>
                  </a:cubicBezTo>
                  <a:cubicBezTo>
                    <a:pt x="469" y="412"/>
                    <a:pt x="469" y="412"/>
                    <a:pt x="469" y="412"/>
                  </a:cubicBezTo>
                  <a:cubicBezTo>
                    <a:pt x="469" y="412"/>
                    <a:pt x="469" y="412"/>
                    <a:pt x="469" y="412"/>
                  </a:cubicBezTo>
                  <a:cubicBezTo>
                    <a:pt x="469" y="412"/>
                    <a:pt x="469" y="412"/>
                    <a:pt x="469" y="412"/>
                  </a:cubicBezTo>
                  <a:cubicBezTo>
                    <a:pt x="469" y="412"/>
                    <a:pt x="469" y="412"/>
                    <a:pt x="469" y="412"/>
                  </a:cubicBezTo>
                  <a:cubicBezTo>
                    <a:pt x="470" y="411"/>
                    <a:pt x="470" y="411"/>
                    <a:pt x="470" y="411"/>
                  </a:cubicBezTo>
                  <a:cubicBezTo>
                    <a:pt x="471" y="410"/>
                    <a:pt x="471" y="410"/>
                    <a:pt x="471" y="410"/>
                  </a:cubicBezTo>
                  <a:cubicBezTo>
                    <a:pt x="471" y="410"/>
                    <a:pt x="471" y="410"/>
                    <a:pt x="471" y="410"/>
                  </a:cubicBezTo>
                  <a:cubicBezTo>
                    <a:pt x="472" y="410"/>
                    <a:pt x="472" y="410"/>
                    <a:pt x="472" y="410"/>
                  </a:cubicBezTo>
                  <a:cubicBezTo>
                    <a:pt x="472" y="409"/>
                    <a:pt x="472" y="409"/>
                    <a:pt x="472" y="409"/>
                  </a:cubicBezTo>
                  <a:cubicBezTo>
                    <a:pt x="472" y="409"/>
                    <a:pt x="472" y="409"/>
                    <a:pt x="472" y="409"/>
                  </a:cubicBezTo>
                  <a:cubicBezTo>
                    <a:pt x="473" y="408"/>
                    <a:pt x="473" y="408"/>
                    <a:pt x="473" y="408"/>
                  </a:cubicBezTo>
                  <a:cubicBezTo>
                    <a:pt x="473" y="408"/>
                    <a:pt x="473" y="408"/>
                    <a:pt x="473" y="408"/>
                  </a:cubicBezTo>
                  <a:cubicBezTo>
                    <a:pt x="473" y="408"/>
                    <a:pt x="473" y="408"/>
                    <a:pt x="473" y="408"/>
                  </a:cubicBezTo>
                  <a:cubicBezTo>
                    <a:pt x="474" y="407"/>
                    <a:pt x="474" y="407"/>
                    <a:pt x="474" y="407"/>
                  </a:cubicBezTo>
                  <a:cubicBezTo>
                    <a:pt x="474" y="407"/>
                    <a:pt x="474" y="407"/>
                    <a:pt x="474" y="407"/>
                  </a:cubicBezTo>
                  <a:cubicBezTo>
                    <a:pt x="475" y="407"/>
                    <a:pt x="475" y="407"/>
                    <a:pt x="475" y="407"/>
                  </a:cubicBezTo>
                  <a:cubicBezTo>
                    <a:pt x="475" y="407"/>
                    <a:pt x="475" y="407"/>
                    <a:pt x="475" y="407"/>
                  </a:cubicBezTo>
                  <a:cubicBezTo>
                    <a:pt x="475" y="406"/>
                    <a:pt x="475" y="406"/>
                    <a:pt x="475" y="406"/>
                  </a:cubicBezTo>
                  <a:cubicBezTo>
                    <a:pt x="476" y="406"/>
                    <a:pt x="476" y="406"/>
                    <a:pt x="476" y="406"/>
                  </a:cubicBezTo>
                  <a:cubicBezTo>
                    <a:pt x="477" y="406"/>
                    <a:pt x="477" y="406"/>
                    <a:pt x="477" y="406"/>
                  </a:cubicBezTo>
                  <a:cubicBezTo>
                    <a:pt x="478" y="405"/>
                    <a:pt x="478" y="405"/>
                    <a:pt x="478" y="405"/>
                  </a:cubicBezTo>
                  <a:cubicBezTo>
                    <a:pt x="478" y="405"/>
                    <a:pt x="478" y="405"/>
                    <a:pt x="478" y="405"/>
                  </a:cubicBezTo>
                  <a:cubicBezTo>
                    <a:pt x="478" y="404"/>
                    <a:pt x="478" y="404"/>
                    <a:pt x="478" y="404"/>
                  </a:cubicBezTo>
                  <a:cubicBezTo>
                    <a:pt x="478" y="404"/>
                    <a:pt x="478" y="404"/>
                    <a:pt x="478" y="404"/>
                  </a:cubicBezTo>
                  <a:cubicBezTo>
                    <a:pt x="478" y="403"/>
                    <a:pt x="478" y="403"/>
                    <a:pt x="478" y="403"/>
                  </a:cubicBezTo>
                  <a:cubicBezTo>
                    <a:pt x="478" y="403"/>
                    <a:pt x="478" y="403"/>
                    <a:pt x="478" y="403"/>
                  </a:cubicBezTo>
                  <a:cubicBezTo>
                    <a:pt x="477" y="402"/>
                    <a:pt x="477" y="402"/>
                    <a:pt x="477" y="402"/>
                  </a:cubicBezTo>
                  <a:cubicBezTo>
                    <a:pt x="478" y="402"/>
                    <a:pt x="478" y="402"/>
                    <a:pt x="478" y="402"/>
                  </a:cubicBezTo>
                  <a:cubicBezTo>
                    <a:pt x="478" y="401"/>
                    <a:pt x="478" y="401"/>
                    <a:pt x="478" y="401"/>
                  </a:cubicBezTo>
                  <a:cubicBezTo>
                    <a:pt x="478" y="401"/>
                    <a:pt x="478" y="401"/>
                    <a:pt x="478" y="401"/>
                  </a:cubicBezTo>
                  <a:cubicBezTo>
                    <a:pt x="478" y="401"/>
                    <a:pt x="478" y="401"/>
                    <a:pt x="478" y="401"/>
                  </a:cubicBezTo>
                  <a:cubicBezTo>
                    <a:pt x="478" y="401"/>
                    <a:pt x="478" y="401"/>
                    <a:pt x="478" y="401"/>
                  </a:cubicBezTo>
                  <a:cubicBezTo>
                    <a:pt x="478" y="401"/>
                    <a:pt x="478" y="401"/>
                    <a:pt x="478" y="401"/>
                  </a:cubicBezTo>
                  <a:cubicBezTo>
                    <a:pt x="478" y="402"/>
                    <a:pt x="478" y="402"/>
                    <a:pt x="478" y="402"/>
                  </a:cubicBezTo>
                  <a:cubicBezTo>
                    <a:pt x="478" y="402"/>
                    <a:pt x="478" y="402"/>
                    <a:pt x="478" y="402"/>
                  </a:cubicBezTo>
                  <a:cubicBezTo>
                    <a:pt x="478" y="402"/>
                    <a:pt x="478" y="402"/>
                    <a:pt x="478" y="402"/>
                  </a:cubicBezTo>
                  <a:cubicBezTo>
                    <a:pt x="478" y="402"/>
                    <a:pt x="478" y="402"/>
                    <a:pt x="478" y="402"/>
                  </a:cubicBezTo>
                  <a:cubicBezTo>
                    <a:pt x="479" y="403"/>
                    <a:pt x="479" y="403"/>
                    <a:pt x="479" y="403"/>
                  </a:cubicBezTo>
                  <a:cubicBezTo>
                    <a:pt x="479" y="403"/>
                    <a:pt x="479" y="403"/>
                    <a:pt x="479" y="403"/>
                  </a:cubicBezTo>
                  <a:cubicBezTo>
                    <a:pt x="480" y="403"/>
                    <a:pt x="480" y="403"/>
                    <a:pt x="480" y="403"/>
                  </a:cubicBezTo>
                  <a:cubicBezTo>
                    <a:pt x="480" y="403"/>
                    <a:pt x="480" y="403"/>
                    <a:pt x="480" y="403"/>
                  </a:cubicBezTo>
                  <a:cubicBezTo>
                    <a:pt x="480" y="403"/>
                    <a:pt x="480" y="403"/>
                    <a:pt x="480" y="403"/>
                  </a:cubicBezTo>
                  <a:cubicBezTo>
                    <a:pt x="480" y="402"/>
                    <a:pt x="480" y="402"/>
                    <a:pt x="480" y="402"/>
                  </a:cubicBezTo>
                  <a:cubicBezTo>
                    <a:pt x="480" y="402"/>
                    <a:pt x="480" y="402"/>
                    <a:pt x="480" y="402"/>
                  </a:cubicBezTo>
                  <a:cubicBezTo>
                    <a:pt x="480" y="402"/>
                    <a:pt x="480" y="402"/>
                    <a:pt x="480" y="402"/>
                  </a:cubicBezTo>
                  <a:cubicBezTo>
                    <a:pt x="480" y="401"/>
                    <a:pt x="480" y="401"/>
                    <a:pt x="480" y="401"/>
                  </a:cubicBezTo>
                  <a:cubicBezTo>
                    <a:pt x="480" y="401"/>
                    <a:pt x="480" y="401"/>
                    <a:pt x="480" y="401"/>
                  </a:cubicBezTo>
                  <a:cubicBezTo>
                    <a:pt x="480" y="401"/>
                    <a:pt x="480" y="401"/>
                    <a:pt x="480" y="401"/>
                  </a:cubicBezTo>
                  <a:cubicBezTo>
                    <a:pt x="480" y="400"/>
                    <a:pt x="480" y="400"/>
                    <a:pt x="480" y="400"/>
                  </a:cubicBezTo>
                  <a:cubicBezTo>
                    <a:pt x="480" y="400"/>
                    <a:pt x="480" y="400"/>
                    <a:pt x="480" y="400"/>
                  </a:cubicBezTo>
                  <a:cubicBezTo>
                    <a:pt x="480" y="399"/>
                    <a:pt x="480" y="399"/>
                    <a:pt x="480" y="399"/>
                  </a:cubicBezTo>
                  <a:cubicBezTo>
                    <a:pt x="480" y="399"/>
                    <a:pt x="480" y="399"/>
                    <a:pt x="480" y="399"/>
                  </a:cubicBezTo>
                  <a:cubicBezTo>
                    <a:pt x="480" y="399"/>
                    <a:pt x="480" y="399"/>
                    <a:pt x="480" y="399"/>
                  </a:cubicBezTo>
                  <a:cubicBezTo>
                    <a:pt x="480" y="399"/>
                    <a:pt x="480" y="399"/>
                    <a:pt x="480" y="399"/>
                  </a:cubicBezTo>
                  <a:cubicBezTo>
                    <a:pt x="480" y="398"/>
                    <a:pt x="480" y="398"/>
                    <a:pt x="480" y="398"/>
                  </a:cubicBezTo>
                  <a:cubicBezTo>
                    <a:pt x="480" y="398"/>
                    <a:pt x="480" y="398"/>
                    <a:pt x="480" y="398"/>
                  </a:cubicBezTo>
                  <a:cubicBezTo>
                    <a:pt x="480" y="398"/>
                    <a:pt x="480" y="398"/>
                    <a:pt x="480" y="398"/>
                  </a:cubicBezTo>
                  <a:cubicBezTo>
                    <a:pt x="479" y="398"/>
                    <a:pt x="479" y="398"/>
                    <a:pt x="479" y="398"/>
                  </a:cubicBezTo>
                  <a:cubicBezTo>
                    <a:pt x="479" y="397"/>
                    <a:pt x="479" y="397"/>
                    <a:pt x="479" y="397"/>
                  </a:cubicBezTo>
                  <a:cubicBezTo>
                    <a:pt x="476" y="397"/>
                    <a:pt x="474" y="396"/>
                    <a:pt x="472" y="396"/>
                  </a:cubicBezTo>
                  <a:cubicBezTo>
                    <a:pt x="471" y="395"/>
                    <a:pt x="471" y="395"/>
                    <a:pt x="471" y="395"/>
                  </a:cubicBezTo>
                  <a:cubicBezTo>
                    <a:pt x="470" y="394"/>
                    <a:pt x="470" y="394"/>
                    <a:pt x="470" y="394"/>
                  </a:cubicBezTo>
                  <a:cubicBezTo>
                    <a:pt x="470" y="394"/>
                    <a:pt x="470" y="394"/>
                    <a:pt x="470" y="394"/>
                  </a:cubicBezTo>
                  <a:cubicBezTo>
                    <a:pt x="468" y="395"/>
                    <a:pt x="468" y="395"/>
                    <a:pt x="468" y="395"/>
                  </a:cubicBezTo>
                  <a:cubicBezTo>
                    <a:pt x="468" y="395"/>
                    <a:pt x="468" y="395"/>
                    <a:pt x="468" y="395"/>
                  </a:cubicBezTo>
                  <a:cubicBezTo>
                    <a:pt x="468" y="395"/>
                    <a:pt x="468" y="395"/>
                    <a:pt x="468" y="395"/>
                  </a:cubicBezTo>
                  <a:cubicBezTo>
                    <a:pt x="468" y="395"/>
                    <a:pt x="468" y="395"/>
                    <a:pt x="468" y="395"/>
                  </a:cubicBezTo>
                  <a:cubicBezTo>
                    <a:pt x="467" y="395"/>
                    <a:pt x="467" y="395"/>
                    <a:pt x="467" y="395"/>
                  </a:cubicBezTo>
                  <a:cubicBezTo>
                    <a:pt x="467" y="396"/>
                    <a:pt x="467" y="396"/>
                    <a:pt x="467" y="396"/>
                  </a:cubicBezTo>
                  <a:cubicBezTo>
                    <a:pt x="467" y="396"/>
                    <a:pt x="467" y="396"/>
                    <a:pt x="467" y="396"/>
                  </a:cubicBezTo>
                  <a:cubicBezTo>
                    <a:pt x="467" y="397"/>
                    <a:pt x="467" y="397"/>
                    <a:pt x="467" y="397"/>
                  </a:cubicBezTo>
                  <a:cubicBezTo>
                    <a:pt x="467" y="397"/>
                    <a:pt x="467" y="397"/>
                    <a:pt x="467" y="397"/>
                  </a:cubicBezTo>
                  <a:cubicBezTo>
                    <a:pt x="467" y="398"/>
                    <a:pt x="467" y="398"/>
                    <a:pt x="467" y="398"/>
                  </a:cubicBezTo>
                  <a:cubicBezTo>
                    <a:pt x="467" y="398"/>
                    <a:pt x="467" y="398"/>
                    <a:pt x="467" y="398"/>
                  </a:cubicBezTo>
                  <a:cubicBezTo>
                    <a:pt x="467" y="398"/>
                    <a:pt x="467" y="398"/>
                    <a:pt x="467" y="398"/>
                  </a:cubicBezTo>
                  <a:cubicBezTo>
                    <a:pt x="466" y="397"/>
                    <a:pt x="466" y="397"/>
                    <a:pt x="466" y="397"/>
                  </a:cubicBezTo>
                  <a:cubicBezTo>
                    <a:pt x="466" y="397"/>
                    <a:pt x="466" y="397"/>
                    <a:pt x="466" y="397"/>
                  </a:cubicBezTo>
                  <a:cubicBezTo>
                    <a:pt x="466" y="398"/>
                    <a:pt x="466" y="398"/>
                    <a:pt x="466" y="398"/>
                  </a:cubicBezTo>
                  <a:cubicBezTo>
                    <a:pt x="466" y="398"/>
                    <a:pt x="466" y="398"/>
                    <a:pt x="466" y="398"/>
                  </a:cubicBezTo>
                  <a:cubicBezTo>
                    <a:pt x="466" y="398"/>
                    <a:pt x="466" y="398"/>
                    <a:pt x="466" y="398"/>
                  </a:cubicBezTo>
                  <a:cubicBezTo>
                    <a:pt x="466" y="398"/>
                    <a:pt x="466" y="398"/>
                    <a:pt x="466" y="398"/>
                  </a:cubicBezTo>
                  <a:cubicBezTo>
                    <a:pt x="465" y="398"/>
                    <a:pt x="465" y="398"/>
                    <a:pt x="465" y="398"/>
                  </a:cubicBezTo>
                  <a:cubicBezTo>
                    <a:pt x="465" y="399"/>
                    <a:pt x="465" y="399"/>
                    <a:pt x="465" y="399"/>
                  </a:cubicBezTo>
                  <a:cubicBezTo>
                    <a:pt x="465" y="399"/>
                    <a:pt x="465" y="399"/>
                    <a:pt x="465" y="399"/>
                  </a:cubicBezTo>
                  <a:cubicBezTo>
                    <a:pt x="464" y="400"/>
                    <a:pt x="464" y="400"/>
                    <a:pt x="464" y="400"/>
                  </a:cubicBezTo>
                  <a:cubicBezTo>
                    <a:pt x="464" y="401"/>
                    <a:pt x="464" y="401"/>
                    <a:pt x="464" y="401"/>
                  </a:cubicBezTo>
                  <a:cubicBezTo>
                    <a:pt x="464" y="401"/>
                    <a:pt x="464" y="401"/>
                    <a:pt x="464" y="401"/>
                  </a:cubicBezTo>
                  <a:cubicBezTo>
                    <a:pt x="464" y="401"/>
                    <a:pt x="464" y="401"/>
                    <a:pt x="464" y="401"/>
                  </a:cubicBezTo>
                  <a:cubicBezTo>
                    <a:pt x="464" y="400"/>
                    <a:pt x="464" y="400"/>
                    <a:pt x="464" y="400"/>
                  </a:cubicBezTo>
                  <a:cubicBezTo>
                    <a:pt x="464" y="400"/>
                    <a:pt x="464" y="400"/>
                    <a:pt x="464" y="400"/>
                  </a:cubicBezTo>
                  <a:cubicBezTo>
                    <a:pt x="464" y="401"/>
                    <a:pt x="464" y="401"/>
                    <a:pt x="464" y="401"/>
                  </a:cubicBezTo>
                  <a:cubicBezTo>
                    <a:pt x="464" y="401"/>
                    <a:pt x="464" y="401"/>
                    <a:pt x="464" y="401"/>
                  </a:cubicBezTo>
                  <a:cubicBezTo>
                    <a:pt x="463" y="401"/>
                    <a:pt x="463" y="401"/>
                    <a:pt x="463" y="401"/>
                  </a:cubicBezTo>
                  <a:cubicBezTo>
                    <a:pt x="462" y="401"/>
                    <a:pt x="462" y="401"/>
                    <a:pt x="462" y="401"/>
                  </a:cubicBezTo>
                  <a:cubicBezTo>
                    <a:pt x="461" y="401"/>
                    <a:pt x="461" y="401"/>
                    <a:pt x="461" y="401"/>
                  </a:cubicBezTo>
                  <a:cubicBezTo>
                    <a:pt x="461" y="402"/>
                    <a:pt x="461" y="402"/>
                    <a:pt x="461" y="402"/>
                  </a:cubicBezTo>
                  <a:cubicBezTo>
                    <a:pt x="461" y="402"/>
                    <a:pt x="461" y="402"/>
                    <a:pt x="461" y="402"/>
                  </a:cubicBezTo>
                  <a:cubicBezTo>
                    <a:pt x="461" y="402"/>
                    <a:pt x="461" y="402"/>
                    <a:pt x="461" y="402"/>
                  </a:cubicBezTo>
                  <a:cubicBezTo>
                    <a:pt x="462" y="403"/>
                    <a:pt x="462" y="403"/>
                    <a:pt x="462" y="403"/>
                  </a:cubicBezTo>
                  <a:cubicBezTo>
                    <a:pt x="462" y="403"/>
                    <a:pt x="462" y="403"/>
                    <a:pt x="462" y="403"/>
                  </a:cubicBezTo>
                  <a:cubicBezTo>
                    <a:pt x="463" y="404"/>
                    <a:pt x="463" y="404"/>
                    <a:pt x="463" y="404"/>
                  </a:cubicBezTo>
                  <a:cubicBezTo>
                    <a:pt x="462" y="404"/>
                    <a:pt x="462" y="404"/>
                    <a:pt x="462" y="404"/>
                  </a:cubicBezTo>
                  <a:cubicBezTo>
                    <a:pt x="462" y="405"/>
                    <a:pt x="462" y="405"/>
                    <a:pt x="462" y="405"/>
                  </a:cubicBezTo>
                  <a:cubicBezTo>
                    <a:pt x="461" y="405"/>
                    <a:pt x="461" y="405"/>
                    <a:pt x="461" y="405"/>
                  </a:cubicBezTo>
                  <a:cubicBezTo>
                    <a:pt x="461" y="405"/>
                    <a:pt x="461" y="405"/>
                    <a:pt x="461" y="405"/>
                  </a:cubicBezTo>
                  <a:cubicBezTo>
                    <a:pt x="461" y="405"/>
                    <a:pt x="461" y="405"/>
                    <a:pt x="461" y="405"/>
                  </a:cubicBezTo>
                  <a:cubicBezTo>
                    <a:pt x="462" y="404"/>
                    <a:pt x="462" y="404"/>
                    <a:pt x="462" y="404"/>
                  </a:cubicBezTo>
                  <a:cubicBezTo>
                    <a:pt x="462" y="404"/>
                    <a:pt x="462" y="404"/>
                    <a:pt x="462" y="404"/>
                  </a:cubicBezTo>
                  <a:cubicBezTo>
                    <a:pt x="462" y="404"/>
                    <a:pt x="462" y="404"/>
                    <a:pt x="462" y="404"/>
                  </a:cubicBezTo>
                  <a:cubicBezTo>
                    <a:pt x="461" y="403"/>
                    <a:pt x="461" y="403"/>
                    <a:pt x="461" y="403"/>
                  </a:cubicBezTo>
                  <a:cubicBezTo>
                    <a:pt x="461" y="402"/>
                    <a:pt x="461" y="402"/>
                    <a:pt x="461" y="402"/>
                  </a:cubicBezTo>
                  <a:cubicBezTo>
                    <a:pt x="461" y="402"/>
                    <a:pt x="461" y="402"/>
                    <a:pt x="461" y="402"/>
                  </a:cubicBezTo>
                  <a:cubicBezTo>
                    <a:pt x="461" y="402"/>
                    <a:pt x="461" y="402"/>
                    <a:pt x="461" y="402"/>
                  </a:cubicBezTo>
                  <a:cubicBezTo>
                    <a:pt x="460" y="402"/>
                    <a:pt x="460" y="402"/>
                    <a:pt x="460" y="402"/>
                  </a:cubicBezTo>
                  <a:cubicBezTo>
                    <a:pt x="461" y="401"/>
                    <a:pt x="461" y="401"/>
                    <a:pt x="461" y="401"/>
                  </a:cubicBezTo>
                  <a:cubicBezTo>
                    <a:pt x="461" y="401"/>
                    <a:pt x="461" y="401"/>
                    <a:pt x="461" y="401"/>
                  </a:cubicBezTo>
                  <a:cubicBezTo>
                    <a:pt x="462" y="401"/>
                    <a:pt x="462" y="401"/>
                    <a:pt x="462" y="401"/>
                  </a:cubicBezTo>
                  <a:cubicBezTo>
                    <a:pt x="462" y="400"/>
                    <a:pt x="462" y="400"/>
                    <a:pt x="462" y="400"/>
                  </a:cubicBezTo>
                  <a:cubicBezTo>
                    <a:pt x="464" y="397"/>
                    <a:pt x="464" y="397"/>
                    <a:pt x="464" y="397"/>
                  </a:cubicBezTo>
                  <a:cubicBezTo>
                    <a:pt x="465" y="396"/>
                    <a:pt x="465" y="396"/>
                    <a:pt x="465" y="396"/>
                  </a:cubicBezTo>
                  <a:cubicBezTo>
                    <a:pt x="465" y="395"/>
                    <a:pt x="465" y="395"/>
                    <a:pt x="465" y="395"/>
                  </a:cubicBezTo>
                  <a:cubicBezTo>
                    <a:pt x="465" y="395"/>
                    <a:pt x="465" y="395"/>
                    <a:pt x="465" y="395"/>
                  </a:cubicBezTo>
                  <a:cubicBezTo>
                    <a:pt x="465" y="394"/>
                    <a:pt x="465" y="394"/>
                    <a:pt x="465" y="394"/>
                  </a:cubicBezTo>
                  <a:cubicBezTo>
                    <a:pt x="465" y="394"/>
                    <a:pt x="465" y="394"/>
                    <a:pt x="465" y="394"/>
                  </a:cubicBezTo>
                  <a:cubicBezTo>
                    <a:pt x="465" y="394"/>
                    <a:pt x="465" y="394"/>
                    <a:pt x="465" y="394"/>
                  </a:cubicBezTo>
                  <a:cubicBezTo>
                    <a:pt x="465" y="394"/>
                    <a:pt x="465" y="394"/>
                    <a:pt x="465" y="394"/>
                  </a:cubicBezTo>
                  <a:cubicBezTo>
                    <a:pt x="464" y="393"/>
                    <a:pt x="464" y="393"/>
                    <a:pt x="464" y="393"/>
                  </a:cubicBezTo>
                  <a:cubicBezTo>
                    <a:pt x="464" y="393"/>
                    <a:pt x="464" y="393"/>
                    <a:pt x="464" y="393"/>
                  </a:cubicBezTo>
                  <a:cubicBezTo>
                    <a:pt x="464" y="393"/>
                    <a:pt x="464" y="393"/>
                    <a:pt x="464" y="393"/>
                  </a:cubicBezTo>
                  <a:cubicBezTo>
                    <a:pt x="463" y="393"/>
                    <a:pt x="463" y="393"/>
                    <a:pt x="463" y="393"/>
                  </a:cubicBezTo>
                  <a:cubicBezTo>
                    <a:pt x="461" y="396"/>
                    <a:pt x="461" y="396"/>
                    <a:pt x="461" y="396"/>
                  </a:cubicBezTo>
                  <a:cubicBezTo>
                    <a:pt x="460" y="397"/>
                    <a:pt x="460" y="397"/>
                    <a:pt x="460" y="397"/>
                  </a:cubicBezTo>
                  <a:cubicBezTo>
                    <a:pt x="460" y="398"/>
                    <a:pt x="460" y="398"/>
                    <a:pt x="460" y="398"/>
                  </a:cubicBezTo>
                  <a:cubicBezTo>
                    <a:pt x="459" y="398"/>
                    <a:pt x="459" y="398"/>
                    <a:pt x="459" y="398"/>
                  </a:cubicBezTo>
                  <a:cubicBezTo>
                    <a:pt x="459" y="399"/>
                    <a:pt x="459" y="399"/>
                    <a:pt x="459" y="399"/>
                  </a:cubicBezTo>
                  <a:cubicBezTo>
                    <a:pt x="459" y="399"/>
                    <a:pt x="459" y="399"/>
                    <a:pt x="459" y="399"/>
                  </a:cubicBezTo>
                  <a:cubicBezTo>
                    <a:pt x="458" y="399"/>
                    <a:pt x="458" y="399"/>
                    <a:pt x="458" y="399"/>
                  </a:cubicBezTo>
                  <a:cubicBezTo>
                    <a:pt x="458" y="399"/>
                    <a:pt x="458" y="399"/>
                    <a:pt x="458" y="399"/>
                  </a:cubicBezTo>
                  <a:cubicBezTo>
                    <a:pt x="458" y="399"/>
                    <a:pt x="458" y="399"/>
                    <a:pt x="458" y="399"/>
                  </a:cubicBezTo>
                  <a:cubicBezTo>
                    <a:pt x="458" y="400"/>
                    <a:pt x="458" y="400"/>
                    <a:pt x="458" y="400"/>
                  </a:cubicBezTo>
                  <a:cubicBezTo>
                    <a:pt x="458" y="400"/>
                    <a:pt x="458" y="400"/>
                    <a:pt x="458" y="400"/>
                  </a:cubicBezTo>
                  <a:cubicBezTo>
                    <a:pt x="457" y="402"/>
                    <a:pt x="457" y="402"/>
                    <a:pt x="457" y="402"/>
                  </a:cubicBezTo>
                  <a:cubicBezTo>
                    <a:pt x="456" y="402"/>
                    <a:pt x="456" y="402"/>
                    <a:pt x="456" y="402"/>
                  </a:cubicBezTo>
                  <a:cubicBezTo>
                    <a:pt x="456" y="403"/>
                    <a:pt x="456" y="403"/>
                    <a:pt x="456" y="403"/>
                  </a:cubicBezTo>
                  <a:cubicBezTo>
                    <a:pt x="456" y="404"/>
                    <a:pt x="456" y="404"/>
                    <a:pt x="456" y="404"/>
                  </a:cubicBezTo>
                  <a:cubicBezTo>
                    <a:pt x="456" y="404"/>
                    <a:pt x="456" y="404"/>
                    <a:pt x="456" y="404"/>
                  </a:cubicBezTo>
                  <a:cubicBezTo>
                    <a:pt x="456" y="404"/>
                    <a:pt x="456" y="404"/>
                    <a:pt x="456" y="404"/>
                  </a:cubicBezTo>
                  <a:cubicBezTo>
                    <a:pt x="456" y="405"/>
                    <a:pt x="456" y="405"/>
                    <a:pt x="456" y="405"/>
                  </a:cubicBezTo>
                  <a:cubicBezTo>
                    <a:pt x="456" y="405"/>
                    <a:pt x="456" y="405"/>
                    <a:pt x="456" y="405"/>
                  </a:cubicBezTo>
                  <a:cubicBezTo>
                    <a:pt x="457" y="405"/>
                    <a:pt x="457" y="405"/>
                    <a:pt x="457" y="405"/>
                  </a:cubicBezTo>
                  <a:cubicBezTo>
                    <a:pt x="456" y="405"/>
                    <a:pt x="456" y="405"/>
                    <a:pt x="456" y="405"/>
                  </a:cubicBezTo>
                  <a:cubicBezTo>
                    <a:pt x="456" y="406"/>
                    <a:pt x="456" y="406"/>
                    <a:pt x="456" y="406"/>
                  </a:cubicBezTo>
                  <a:cubicBezTo>
                    <a:pt x="456" y="406"/>
                    <a:pt x="456" y="406"/>
                    <a:pt x="456" y="406"/>
                  </a:cubicBezTo>
                  <a:cubicBezTo>
                    <a:pt x="456" y="406"/>
                    <a:pt x="456" y="406"/>
                    <a:pt x="456" y="406"/>
                  </a:cubicBezTo>
                  <a:cubicBezTo>
                    <a:pt x="456" y="406"/>
                    <a:pt x="456" y="406"/>
                    <a:pt x="456" y="406"/>
                  </a:cubicBezTo>
                  <a:cubicBezTo>
                    <a:pt x="456" y="408"/>
                    <a:pt x="456" y="408"/>
                    <a:pt x="456" y="408"/>
                  </a:cubicBezTo>
                  <a:cubicBezTo>
                    <a:pt x="456" y="408"/>
                    <a:pt x="456" y="408"/>
                    <a:pt x="456" y="408"/>
                  </a:cubicBezTo>
                  <a:cubicBezTo>
                    <a:pt x="456" y="409"/>
                    <a:pt x="456" y="409"/>
                    <a:pt x="456" y="409"/>
                  </a:cubicBezTo>
                  <a:cubicBezTo>
                    <a:pt x="456" y="409"/>
                    <a:pt x="456" y="409"/>
                    <a:pt x="456" y="409"/>
                  </a:cubicBezTo>
                  <a:cubicBezTo>
                    <a:pt x="456" y="409"/>
                    <a:pt x="456" y="409"/>
                    <a:pt x="456" y="409"/>
                  </a:cubicBezTo>
                  <a:cubicBezTo>
                    <a:pt x="456" y="409"/>
                    <a:pt x="456" y="409"/>
                    <a:pt x="456" y="409"/>
                  </a:cubicBezTo>
                  <a:cubicBezTo>
                    <a:pt x="456" y="410"/>
                    <a:pt x="456" y="410"/>
                    <a:pt x="456" y="410"/>
                  </a:cubicBezTo>
                  <a:cubicBezTo>
                    <a:pt x="456" y="410"/>
                    <a:pt x="456" y="410"/>
                    <a:pt x="456" y="410"/>
                  </a:cubicBezTo>
                  <a:cubicBezTo>
                    <a:pt x="456" y="411"/>
                    <a:pt x="456" y="411"/>
                    <a:pt x="456" y="411"/>
                  </a:cubicBezTo>
                  <a:cubicBezTo>
                    <a:pt x="456" y="411"/>
                    <a:pt x="456" y="411"/>
                    <a:pt x="456" y="411"/>
                  </a:cubicBezTo>
                  <a:cubicBezTo>
                    <a:pt x="456" y="411"/>
                    <a:pt x="456" y="411"/>
                    <a:pt x="456" y="411"/>
                  </a:cubicBezTo>
                  <a:cubicBezTo>
                    <a:pt x="456" y="412"/>
                    <a:pt x="456" y="412"/>
                    <a:pt x="456" y="412"/>
                  </a:cubicBezTo>
                  <a:cubicBezTo>
                    <a:pt x="456" y="412"/>
                    <a:pt x="456" y="412"/>
                    <a:pt x="456" y="412"/>
                  </a:cubicBezTo>
                  <a:cubicBezTo>
                    <a:pt x="456" y="412"/>
                    <a:pt x="456" y="412"/>
                    <a:pt x="456" y="412"/>
                  </a:cubicBezTo>
                  <a:cubicBezTo>
                    <a:pt x="456" y="412"/>
                    <a:pt x="456" y="412"/>
                    <a:pt x="456" y="412"/>
                  </a:cubicBezTo>
                  <a:cubicBezTo>
                    <a:pt x="456" y="412"/>
                    <a:pt x="456" y="412"/>
                    <a:pt x="456" y="412"/>
                  </a:cubicBezTo>
                  <a:cubicBezTo>
                    <a:pt x="456" y="413"/>
                    <a:pt x="456" y="413"/>
                    <a:pt x="456" y="413"/>
                  </a:cubicBezTo>
                  <a:cubicBezTo>
                    <a:pt x="456" y="414"/>
                    <a:pt x="456" y="414"/>
                    <a:pt x="456" y="414"/>
                  </a:cubicBezTo>
                  <a:cubicBezTo>
                    <a:pt x="456" y="414"/>
                    <a:pt x="456" y="414"/>
                    <a:pt x="456" y="414"/>
                  </a:cubicBezTo>
                  <a:cubicBezTo>
                    <a:pt x="456" y="414"/>
                    <a:pt x="456" y="414"/>
                    <a:pt x="456" y="414"/>
                  </a:cubicBezTo>
                  <a:cubicBezTo>
                    <a:pt x="456" y="415"/>
                    <a:pt x="456" y="415"/>
                    <a:pt x="456" y="415"/>
                  </a:cubicBezTo>
                  <a:cubicBezTo>
                    <a:pt x="456" y="415"/>
                    <a:pt x="456" y="415"/>
                    <a:pt x="456" y="415"/>
                  </a:cubicBezTo>
                  <a:cubicBezTo>
                    <a:pt x="456" y="416"/>
                    <a:pt x="456" y="416"/>
                    <a:pt x="456" y="416"/>
                  </a:cubicBezTo>
                  <a:cubicBezTo>
                    <a:pt x="456" y="416"/>
                    <a:pt x="456" y="416"/>
                    <a:pt x="456" y="416"/>
                  </a:cubicBezTo>
                  <a:cubicBezTo>
                    <a:pt x="456" y="417"/>
                    <a:pt x="456" y="417"/>
                    <a:pt x="456" y="417"/>
                  </a:cubicBezTo>
                  <a:cubicBezTo>
                    <a:pt x="456" y="418"/>
                    <a:pt x="456" y="418"/>
                    <a:pt x="456" y="418"/>
                  </a:cubicBezTo>
                  <a:cubicBezTo>
                    <a:pt x="455" y="418"/>
                    <a:pt x="455" y="418"/>
                    <a:pt x="455" y="418"/>
                  </a:cubicBezTo>
                  <a:cubicBezTo>
                    <a:pt x="455" y="419"/>
                    <a:pt x="455" y="419"/>
                    <a:pt x="455" y="419"/>
                  </a:cubicBezTo>
                  <a:cubicBezTo>
                    <a:pt x="455" y="420"/>
                    <a:pt x="455" y="420"/>
                    <a:pt x="455" y="420"/>
                  </a:cubicBezTo>
                  <a:cubicBezTo>
                    <a:pt x="455" y="420"/>
                    <a:pt x="455" y="420"/>
                    <a:pt x="455" y="420"/>
                  </a:cubicBezTo>
                  <a:cubicBezTo>
                    <a:pt x="455" y="419"/>
                    <a:pt x="455" y="419"/>
                    <a:pt x="455" y="419"/>
                  </a:cubicBezTo>
                  <a:cubicBezTo>
                    <a:pt x="455" y="418"/>
                    <a:pt x="455" y="418"/>
                    <a:pt x="455" y="418"/>
                  </a:cubicBezTo>
                  <a:cubicBezTo>
                    <a:pt x="455" y="418"/>
                    <a:pt x="455" y="418"/>
                    <a:pt x="455" y="418"/>
                  </a:cubicBezTo>
                  <a:cubicBezTo>
                    <a:pt x="456" y="417"/>
                    <a:pt x="456" y="417"/>
                    <a:pt x="456" y="417"/>
                  </a:cubicBezTo>
                  <a:cubicBezTo>
                    <a:pt x="456" y="416"/>
                    <a:pt x="456" y="416"/>
                    <a:pt x="456" y="416"/>
                  </a:cubicBezTo>
                  <a:cubicBezTo>
                    <a:pt x="456" y="417"/>
                    <a:pt x="456" y="417"/>
                    <a:pt x="456" y="417"/>
                  </a:cubicBezTo>
                  <a:cubicBezTo>
                    <a:pt x="455" y="417"/>
                    <a:pt x="455" y="417"/>
                    <a:pt x="455" y="417"/>
                  </a:cubicBezTo>
                  <a:cubicBezTo>
                    <a:pt x="455" y="417"/>
                    <a:pt x="455" y="417"/>
                    <a:pt x="455" y="417"/>
                  </a:cubicBezTo>
                  <a:cubicBezTo>
                    <a:pt x="455" y="417"/>
                    <a:pt x="455" y="417"/>
                    <a:pt x="455" y="417"/>
                  </a:cubicBezTo>
                  <a:cubicBezTo>
                    <a:pt x="455" y="416"/>
                    <a:pt x="455" y="416"/>
                    <a:pt x="455" y="416"/>
                  </a:cubicBezTo>
                  <a:cubicBezTo>
                    <a:pt x="455" y="416"/>
                    <a:pt x="455" y="416"/>
                    <a:pt x="455" y="416"/>
                  </a:cubicBezTo>
                  <a:cubicBezTo>
                    <a:pt x="456" y="416"/>
                    <a:pt x="456" y="416"/>
                    <a:pt x="456" y="416"/>
                  </a:cubicBezTo>
                  <a:cubicBezTo>
                    <a:pt x="456" y="415"/>
                    <a:pt x="456" y="415"/>
                    <a:pt x="456" y="415"/>
                  </a:cubicBezTo>
                  <a:cubicBezTo>
                    <a:pt x="456" y="415"/>
                    <a:pt x="456" y="415"/>
                    <a:pt x="456" y="415"/>
                  </a:cubicBezTo>
                  <a:cubicBezTo>
                    <a:pt x="456" y="415"/>
                    <a:pt x="456" y="415"/>
                    <a:pt x="456" y="415"/>
                  </a:cubicBezTo>
                  <a:cubicBezTo>
                    <a:pt x="456" y="414"/>
                    <a:pt x="456" y="414"/>
                    <a:pt x="456" y="414"/>
                  </a:cubicBezTo>
                  <a:cubicBezTo>
                    <a:pt x="456" y="414"/>
                    <a:pt x="456" y="414"/>
                    <a:pt x="456" y="414"/>
                  </a:cubicBezTo>
                  <a:cubicBezTo>
                    <a:pt x="456" y="413"/>
                    <a:pt x="456" y="413"/>
                    <a:pt x="456" y="413"/>
                  </a:cubicBezTo>
                  <a:cubicBezTo>
                    <a:pt x="455" y="412"/>
                    <a:pt x="455" y="412"/>
                    <a:pt x="455" y="412"/>
                  </a:cubicBezTo>
                  <a:cubicBezTo>
                    <a:pt x="455" y="412"/>
                    <a:pt x="455" y="412"/>
                    <a:pt x="455" y="412"/>
                  </a:cubicBezTo>
                  <a:cubicBezTo>
                    <a:pt x="455" y="412"/>
                    <a:pt x="455" y="412"/>
                    <a:pt x="455" y="412"/>
                  </a:cubicBezTo>
                  <a:cubicBezTo>
                    <a:pt x="455" y="411"/>
                    <a:pt x="455" y="411"/>
                    <a:pt x="455" y="411"/>
                  </a:cubicBezTo>
                  <a:cubicBezTo>
                    <a:pt x="455" y="411"/>
                    <a:pt x="455" y="411"/>
                    <a:pt x="455" y="411"/>
                  </a:cubicBezTo>
                  <a:cubicBezTo>
                    <a:pt x="455" y="411"/>
                    <a:pt x="455" y="411"/>
                    <a:pt x="455" y="411"/>
                  </a:cubicBezTo>
                  <a:cubicBezTo>
                    <a:pt x="455" y="410"/>
                    <a:pt x="455" y="410"/>
                    <a:pt x="455" y="410"/>
                  </a:cubicBezTo>
                  <a:cubicBezTo>
                    <a:pt x="455" y="409"/>
                    <a:pt x="455" y="409"/>
                    <a:pt x="455" y="409"/>
                  </a:cubicBezTo>
                  <a:cubicBezTo>
                    <a:pt x="455" y="406"/>
                    <a:pt x="455" y="406"/>
                    <a:pt x="455" y="406"/>
                  </a:cubicBezTo>
                  <a:cubicBezTo>
                    <a:pt x="455" y="405"/>
                    <a:pt x="455" y="405"/>
                    <a:pt x="455" y="405"/>
                  </a:cubicBezTo>
                  <a:cubicBezTo>
                    <a:pt x="455" y="405"/>
                    <a:pt x="455" y="405"/>
                    <a:pt x="455" y="405"/>
                  </a:cubicBezTo>
                  <a:cubicBezTo>
                    <a:pt x="455" y="405"/>
                    <a:pt x="455" y="405"/>
                    <a:pt x="455" y="405"/>
                  </a:cubicBezTo>
                  <a:cubicBezTo>
                    <a:pt x="454" y="405"/>
                    <a:pt x="454" y="405"/>
                    <a:pt x="454" y="405"/>
                  </a:cubicBezTo>
                  <a:cubicBezTo>
                    <a:pt x="454" y="405"/>
                    <a:pt x="454" y="405"/>
                    <a:pt x="454" y="405"/>
                  </a:cubicBezTo>
                  <a:cubicBezTo>
                    <a:pt x="454" y="405"/>
                    <a:pt x="454" y="405"/>
                    <a:pt x="454" y="405"/>
                  </a:cubicBezTo>
                  <a:cubicBezTo>
                    <a:pt x="453" y="405"/>
                    <a:pt x="453" y="405"/>
                    <a:pt x="453" y="405"/>
                  </a:cubicBezTo>
                  <a:cubicBezTo>
                    <a:pt x="453" y="406"/>
                    <a:pt x="453" y="406"/>
                    <a:pt x="453" y="406"/>
                  </a:cubicBezTo>
                  <a:cubicBezTo>
                    <a:pt x="452" y="406"/>
                    <a:pt x="452" y="406"/>
                    <a:pt x="452" y="406"/>
                  </a:cubicBezTo>
                  <a:cubicBezTo>
                    <a:pt x="453" y="405"/>
                    <a:pt x="453" y="405"/>
                    <a:pt x="453" y="405"/>
                  </a:cubicBezTo>
                  <a:cubicBezTo>
                    <a:pt x="452" y="405"/>
                    <a:pt x="452" y="405"/>
                    <a:pt x="452" y="405"/>
                  </a:cubicBezTo>
                  <a:cubicBezTo>
                    <a:pt x="452" y="405"/>
                    <a:pt x="452" y="405"/>
                    <a:pt x="452" y="405"/>
                  </a:cubicBezTo>
                  <a:cubicBezTo>
                    <a:pt x="452" y="405"/>
                    <a:pt x="452" y="405"/>
                    <a:pt x="452" y="405"/>
                  </a:cubicBezTo>
                  <a:cubicBezTo>
                    <a:pt x="452" y="405"/>
                    <a:pt x="452" y="405"/>
                    <a:pt x="452" y="405"/>
                  </a:cubicBezTo>
                  <a:cubicBezTo>
                    <a:pt x="452" y="406"/>
                    <a:pt x="452" y="406"/>
                    <a:pt x="452" y="406"/>
                  </a:cubicBezTo>
                  <a:cubicBezTo>
                    <a:pt x="452" y="407"/>
                    <a:pt x="452" y="407"/>
                    <a:pt x="452" y="407"/>
                  </a:cubicBezTo>
                  <a:cubicBezTo>
                    <a:pt x="451" y="408"/>
                    <a:pt x="451" y="408"/>
                    <a:pt x="451" y="408"/>
                  </a:cubicBezTo>
                  <a:cubicBezTo>
                    <a:pt x="451" y="408"/>
                    <a:pt x="451" y="408"/>
                    <a:pt x="451" y="408"/>
                  </a:cubicBezTo>
                  <a:cubicBezTo>
                    <a:pt x="451" y="409"/>
                    <a:pt x="451" y="409"/>
                    <a:pt x="451" y="409"/>
                  </a:cubicBezTo>
                  <a:cubicBezTo>
                    <a:pt x="451" y="409"/>
                    <a:pt x="451" y="409"/>
                    <a:pt x="451" y="409"/>
                  </a:cubicBezTo>
                  <a:cubicBezTo>
                    <a:pt x="451" y="410"/>
                    <a:pt x="451" y="410"/>
                    <a:pt x="451" y="410"/>
                  </a:cubicBezTo>
                  <a:cubicBezTo>
                    <a:pt x="452" y="410"/>
                    <a:pt x="452" y="410"/>
                    <a:pt x="452" y="410"/>
                  </a:cubicBezTo>
                  <a:cubicBezTo>
                    <a:pt x="452" y="411"/>
                    <a:pt x="452" y="411"/>
                    <a:pt x="452" y="411"/>
                  </a:cubicBezTo>
                  <a:cubicBezTo>
                    <a:pt x="451" y="413"/>
                    <a:pt x="451" y="413"/>
                    <a:pt x="451" y="413"/>
                  </a:cubicBezTo>
                  <a:cubicBezTo>
                    <a:pt x="451" y="413"/>
                    <a:pt x="451" y="413"/>
                    <a:pt x="451" y="413"/>
                  </a:cubicBezTo>
                  <a:cubicBezTo>
                    <a:pt x="451" y="413"/>
                    <a:pt x="451" y="413"/>
                    <a:pt x="451" y="413"/>
                  </a:cubicBezTo>
                  <a:cubicBezTo>
                    <a:pt x="451" y="413"/>
                    <a:pt x="451" y="413"/>
                    <a:pt x="451" y="413"/>
                  </a:cubicBezTo>
                  <a:cubicBezTo>
                    <a:pt x="451" y="413"/>
                    <a:pt x="451" y="413"/>
                    <a:pt x="451" y="413"/>
                  </a:cubicBezTo>
                  <a:cubicBezTo>
                    <a:pt x="451" y="412"/>
                    <a:pt x="451" y="412"/>
                    <a:pt x="451" y="412"/>
                  </a:cubicBezTo>
                  <a:cubicBezTo>
                    <a:pt x="451" y="411"/>
                    <a:pt x="451" y="411"/>
                    <a:pt x="451" y="411"/>
                  </a:cubicBezTo>
                  <a:cubicBezTo>
                    <a:pt x="451" y="410"/>
                    <a:pt x="451" y="410"/>
                    <a:pt x="451" y="410"/>
                  </a:cubicBezTo>
                  <a:cubicBezTo>
                    <a:pt x="451" y="410"/>
                    <a:pt x="451" y="410"/>
                    <a:pt x="451" y="410"/>
                  </a:cubicBezTo>
                  <a:cubicBezTo>
                    <a:pt x="451" y="410"/>
                    <a:pt x="451" y="410"/>
                    <a:pt x="451" y="410"/>
                  </a:cubicBezTo>
                  <a:cubicBezTo>
                    <a:pt x="450" y="410"/>
                    <a:pt x="450" y="410"/>
                    <a:pt x="450" y="410"/>
                  </a:cubicBezTo>
                  <a:cubicBezTo>
                    <a:pt x="449" y="410"/>
                    <a:pt x="449" y="410"/>
                    <a:pt x="449" y="410"/>
                  </a:cubicBezTo>
                  <a:cubicBezTo>
                    <a:pt x="449" y="410"/>
                    <a:pt x="449" y="410"/>
                    <a:pt x="449" y="410"/>
                  </a:cubicBezTo>
                  <a:cubicBezTo>
                    <a:pt x="449" y="410"/>
                    <a:pt x="449" y="410"/>
                    <a:pt x="449" y="410"/>
                  </a:cubicBezTo>
                  <a:cubicBezTo>
                    <a:pt x="449" y="410"/>
                    <a:pt x="449" y="410"/>
                    <a:pt x="449" y="410"/>
                  </a:cubicBezTo>
                  <a:cubicBezTo>
                    <a:pt x="450" y="409"/>
                    <a:pt x="450" y="409"/>
                    <a:pt x="450" y="409"/>
                  </a:cubicBezTo>
                  <a:cubicBezTo>
                    <a:pt x="450" y="409"/>
                    <a:pt x="450" y="409"/>
                    <a:pt x="450" y="409"/>
                  </a:cubicBezTo>
                  <a:cubicBezTo>
                    <a:pt x="450" y="409"/>
                    <a:pt x="450" y="409"/>
                    <a:pt x="450" y="409"/>
                  </a:cubicBezTo>
                  <a:cubicBezTo>
                    <a:pt x="450" y="408"/>
                    <a:pt x="450" y="408"/>
                    <a:pt x="450" y="408"/>
                  </a:cubicBezTo>
                  <a:cubicBezTo>
                    <a:pt x="450" y="408"/>
                    <a:pt x="450" y="408"/>
                    <a:pt x="450" y="408"/>
                  </a:cubicBezTo>
                  <a:cubicBezTo>
                    <a:pt x="450" y="408"/>
                    <a:pt x="450" y="408"/>
                    <a:pt x="450" y="408"/>
                  </a:cubicBezTo>
                  <a:cubicBezTo>
                    <a:pt x="451" y="406"/>
                    <a:pt x="451" y="406"/>
                    <a:pt x="451" y="406"/>
                  </a:cubicBezTo>
                  <a:cubicBezTo>
                    <a:pt x="451" y="406"/>
                    <a:pt x="451" y="406"/>
                    <a:pt x="451" y="406"/>
                  </a:cubicBezTo>
                  <a:cubicBezTo>
                    <a:pt x="451" y="406"/>
                    <a:pt x="451" y="406"/>
                    <a:pt x="451" y="406"/>
                  </a:cubicBezTo>
                  <a:cubicBezTo>
                    <a:pt x="451" y="406"/>
                    <a:pt x="451" y="406"/>
                    <a:pt x="451" y="406"/>
                  </a:cubicBezTo>
                  <a:cubicBezTo>
                    <a:pt x="451" y="405"/>
                    <a:pt x="451" y="405"/>
                    <a:pt x="451" y="405"/>
                  </a:cubicBezTo>
                  <a:cubicBezTo>
                    <a:pt x="451" y="405"/>
                    <a:pt x="451" y="405"/>
                    <a:pt x="451" y="405"/>
                  </a:cubicBezTo>
                  <a:cubicBezTo>
                    <a:pt x="451" y="405"/>
                    <a:pt x="451" y="405"/>
                    <a:pt x="451" y="405"/>
                  </a:cubicBezTo>
                  <a:cubicBezTo>
                    <a:pt x="451" y="405"/>
                    <a:pt x="451" y="405"/>
                    <a:pt x="451" y="405"/>
                  </a:cubicBezTo>
                  <a:cubicBezTo>
                    <a:pt x="451" y="404"/>
                    <a:pt x="451" y="404"/>
                    <a:pt x="451" y="404"/>
                  </a:cubicBezTo>
                  <a:cubicBezTo>
                    <a:pt x="451" y="404"/>
                    <a:pt x="451" y="404"/>
                    <a:pt x="451" y="404"/>
                  </a:cubicBezTo>
                  <a:cubicBezTo>
                    <a:pt x="454" y="404"/>
                    <a:pt x="454" y="404"/>
                    <a:pt x="454" y="404"/>
                  </a:cubicBezTo>
                  <a:cubicBezTo>
                    <a:pt x="454" y="404"/>
                    <a:pt x="454" y="404"/>
                    <a:pt x="454" y="404"/>
                  </a:cubicBezTo>
                  <a:cubicBezTo>
                    <a:pt x="455" y="404"/>
                    <a:pt x="455" y="404"/>
                    <a:pt x="455" y="404"/>
                  </a:cubicBezTo>
                  <a:cubicBezTo>
                    <a:pt x="455" y="404"/>
                    <a:pt x="455" y="404"/>
                    <a:pt x="455" y="404"/>
                  </a:cubicBezTo>
                  <a:cubicBezTo>
                    <a:pt x="455" y="403"/>
                    <a:pt x="455" y="403"/>
                    <a:pt x="455" y="403"/>
                  </a:cubicBezTo>
                  <a:cubicBezTo>
                    <a:pt x="455" y="403"/>
                    <a:pt x="455" y="403"/>
                    <a:pt x="455" y="403"/>
                  </a:cubicBezTo>
                  <a:cubicBezTo>
                    <a:pt x="455" y="402"/>
                    <a:pt x="455" y="402"/>
                    <a:pt x="455" y="402"/>
                  </a:cubicBezTo>
                  <a:cubicBezTo>
                    <a:pt x="455" y="402"/>
                    <a:pt x="455" y="402"/>
                    <a:pt x="455" y="402"/>
                  </a:cubicBezTo>
                  <a:cubicBezTo>
                    <a:pt x="457" y="400"/>
                    <a:pt x="457" y="400"/>
                    <a:pt x="457" y="400"/>
                  </a:cubicBezTo>
                  <a:cubicBezTo>
                    <a:pt x="457" y="399"/>
                    <a:pt x="457" y="399"/>
                    <a:pt x="457" y="399"/>
                  </a:cubicBezTo>
                  <a:cubicBezTo>
                    <a:pt x="457" y="398"/>
                    <a:pt x="457" y="398"/>
                    <a:pt x="457" y="398"/>
                  </a:cubicBezTo>
                  <a:cubicBezTo>
                    <a:pt x="457" y="397"/>
                    <a:pt x="457" y="397"/>
                    <a:pt x="457" y="397"/>
                  </a:cubicBezTo>
                  <a:cubicBezTo>
                    <a:pt x="457" y="397"/>
                    <a:pt x="457" y="397"/>
                    <a:pt x="457" y="397"/>
                  </a:cubicBezTo>
                  <a:cubicBezTo>
                    <a:pt x="457" y="396"/>
                    <a:pt x="457" y="396"/>
                    <a:pt x="457" y="396"/>
                  </a:cubicBezTo>
                  <a:cubicBezTo>
                    <a:pt x="458" y="395"/>
                    <a:pt x="458" y="395"/>
                    <a:pt x="458" y="395"/>
                  </a:cubicBezTo>
                  <a:cubicBezTo>
                    <a:pt x="458" y="394"/>
                    <a:pt x="458" y="394"/>
                    <a:pt x="458" y="394"/>
                  </a:cubicBezTo>
                  <a:cubicBezTo>
                    <a:pt x="458" y="393"/>
                    <a:pt x="458" y="393"/>
                    <a:pt x="458" y="393"/>
                  </a:cubicBezTo>
                  <a:cubicBezTo>
                    <a:pt x="457" y="393"/>
                    <a:pt x="457" y="393"/>
                    <a:pt x="457" y="393"/>
                  </a:cubicBezTo>
                  <a:cubicBezTo>
                    <a:pt x="457" y="392"/>
                    <a:pt x="457" y="392"/>
                    <a:pt x="457" y="392"/>
                  </a:cubicBezTo>
                  <a:cubicBezTo>
                    <a:pt x="457" y="392"/>
                    <a:pt x="457" y="392"/>
                    <a:pt x="457" y="392"/>
                  </a:cubicBezTo>
                  <a:cubicBezTo>
                    <a:pt x="457" y="391"/>
                    <a:pt x="457" y="391"/>
                    <a:pt x="457" y="391"/>
                  </a:cubicBezTo>
                  <a:cubicBezTo>
                    <a:pt x="456" y="391"/>
                    <a:pt x="456" y="391"/>
                    <a:pt x="456" y="391"/>
                  </a:cubicBezTo>
                  <a:cubicBezTo>
                    <a:pt x="456" y="390"/>
                    <a:pt x="456" y="390"/>
                    <a:pt x="456" y="390"/>
                  </a:cubicBezTo>
                  <a:cubicBezTo>
                    <a:pt x="456" y="390"/>
                    <a:pt x="456" y="390"/>
                    <a:pt x="456" y="390"/>
                  </a:cubicBezTo>
                  <a:cubicBezTo>
                    <a:pt x="455" y="389"/>
                    <a:pt x="455" y="389"/>
                    <a:pt x="455" y="389"/>
                  </a:cubicBezTo>
                  <a:cubicBezTo>
                    <a:pt x="454" y="389"/>
                    <a:pt x="454" y="389"/>
                    <a:pt x="454" y="389"/>
                  </a:cubicBezTo>
                  <a:cubicBezTo>
                    <a:pt x="454" y="390"/>
                    <a:pt x="454" y="390"/>
                    <a:pt x="454" y="390"/>
                  </a:cubicBezTo>
                  <a:cubicBezTo>
                    <a:pt x="453" y="391"/>
                    <a:pt x="453" y="391"/>
                    <a:pt x="453" y="391"/>
                  </a:cubicBezTo>
                  <a:cubicBezTo>
                    <a:pt x="452" y="392"/>
                    <a:pt x="452" y="392"/>
                    <a:pt x="452" y="392"/>
                  </a:cubicBezTo>
                  <a:cubicBezTo>
                    <a:pt x="451" y="393"/>
                    <a:pt x="451" y="393"/>
                    <a:pt x="451" y="393"/>
                  </a:cubicBezTo>
                  <a:cubicBezTo>
                    <a:pt x="451" y="393"/>
                    <a:pt x="451" y="393"/>
                    <a:pt x="451" y="393"/>
                  </a:cubicBezTo>
                  <a:cubicBezTo>
                    <a:pt x="451" y="394"/>
                    <a:pt x="451" y="394"/>
                    <a:pt x="451" y="394"/>
                  </a:cubicBezTo>
                  <a:cubicBezTo>
                    <a:pt x="451" y="394"/>
                    <a:pt x="451" y="394"/>
                    <a:pt x="451" y="394"/>
                  </a:cubicBezTo>
                  <a:cubicBezTo>
                    <a:pt x="451" y="394"/>
                    <a:pt x="451" y="394"/>
                    <a:pt x="451" y="394"/>
                  </a:cubicBezTo>
                  <a:cubicBezTo>
                    <a:pt x="451" y="395"/>
                    <a:pt x="451" y="395"/>
                    <a:pt x="451" y="395"/>
                  </a:cubicBezTo>
                  <a:cubicBezTo>
                    <a:pt x="451" y="395"/>
                    <a:pt x="451" y="395"/>
                    <a:pt x="451" y="395"/>
                  </a:cubicBezTo>
                  <a:cubicBezTo>
                    <a:pt x="451" y="395"/>
                    <a:pt x="451" y="395"/>
                    <a:pt x="451" y="395"/>
                  </a:cubicBezTo>
                  <a:cubicBezTo>
                    <a:pt x="451" y="396"/>
                    <a:pt x="451" y="396"/>
                    <a:pt x="451" y="396"/>
                  </a:cubicBezTo>
                  <a:cubicBezTo>
                    <a:pt x="451" y="396"/>
                    <a:pt x="451" y="396"/>
                    <a:pt x="451" y="396"/>
                  </a:cubicBezTo>
                  <a:cubicBezTo>
                    <a:pt x="451" y="396"/>
                    <a:pt x="451" y="396"/>
                    <a:pt x="451" y="396"/>
                  </a:cubicBezTo>
                  <a:cubicBezTo>
                    <a:pt x="452" y="396"/>
                    <a:pt x="452" y="396"/>
                    <a:pt x="452" y="396"/>
                  </a:cubicBezTo>
                  <a:cubicBezTo>
                    <a:pt x="453" y="397"/>
                    <a:pt x="453" y="397"/>
                    <a:pt x="453" y="397"/>
                  </a:cubicBezTo>
                  <a:cubicBezTo>
                    <a:pt x="453" y="397"/>
                    <a:pt x="453" y="397"/>
                    <a:pt x="453" y="397"/>
                  </a:cubicBezTo>
                  <a:cubicBezTo>
                    <a:pt x="452" y="397"/>
                    <a:pt x="452" y="397"/>
                    <a:pt x="452" y="397"/>
                  </a:cubicBezTo>
                  <a:cubicBezTo>
                    <a:pt x="452" y="397"/>
                    <a:pt x="452" y="397"/>
                    <a:pt x="452" y="397"/>
                  </a:cubicBezTo>
                  <a:cubicBezTo>
                    <a:pt x="451" y="397"/>
                    <a:pt x="451" y="397"/>
                    <a:pt x="451" y="397"/>
                  </a:cubicBezTo>
                  <a:cubicBezTo>
                    <a:pt x="451" y="397"/>
                    <a:pt x="451" y="397"/>
                    <a:pt x="451" y="397"/>
                  </a:cubicBezTo>
                  <a:cubicBezTo>
                    <a:pt x="449" y="398"/>
                    <a:pt x="449" y="398"/>
                    <a:pt x="449" y="398"/>
                  </a:cubicBezTo>
                  <a:cubicBezTo>
                    <a:pt x="448" y="399"/>
                    <a:pt x="448" y="399"/>
                    <a:pt x="448" y="399"/>
                  </a:cubicBezTo>
                  <a:cubicBezTo>
                    <a:pt x="447" y="399"/>
                    <a:pt x="447" y="399"/>
                    <a:pt x="447" y="399"/>
                  </a:cubicBezTo>
                  <a:cubicBezTo>
                    <a:pt x="446" y="401"/>
                    <a:pt x="446" y="401"/>
                    <a:pt x="446" y="401"/>
                  </a:cubicBezTo>
                  <a:cubicBezTo>
                    <a:pt x="444" y="402"/>
                    <a:pt x="444" y="402"/>
                    <a:pt x="444" y="402"/>
                  </a:cubicBezTo>
                  <a:cubicBezTo>
                    <a:pt x="444" y="402"/>
                    <a:pt x="444" y="402"/>
                    <a:pt x="444" y="402"/>
                  </a:cubicBezTo>
                  <a:cubicBezTo>
                    <a:pt x="444" y="403"/>
                    <a:pt x="444" y="403"/>
                    <a:pt x="444" y="403"/>
                  </a:cubicBezTo>
                  <a:cubicBezTo>
                    <a:pt x="444" y="404"/>
                    <a:pt x="444" y="404"/>
                    <a:pt x="444" y="404"/>
                  </a:cubicBezTo>
                  <a:cubicBezTo>
                    <a:pt x="444" y="404"/>
                    <a:pt x="444" y="404"/>
                    <a:pt x="444" y="404"/>
                  </a:cubicBezTo>
                  <a:cubicBezTo>
                    <a:pt x="444" y="405"/>
                    <a:pt x="444" y="405"/>
                    <a:pt x="444" y="405"/>
                  </a:cubicBezTo>
                  <a:cubicBezTo>
                    <a:pt x="443" y="405"/>
                    <a:pt x="443" y="405"/>
                    <a:pt x="443" y="405"/>
                  </a:cubicBezTo>
                  <a:cubicBezTo>
                    <a:pt x="443" y="406"/>
                    <a:pt x="443" y="406"/>
                    <a:pt x="443" y="406"/>
                  </a:cubicBezTo>
                  <a:cubicBezTo>
                    <a:pt x="443" y="406"/>
                    <a:pt x="443" y="406"/>
                    <a:pt x="443" y="406"/>
                  </a:cubicBezTo>
                  <a:cubicBezTo>
                    <a:pt x="443" y="406"/>
                    <a:pt x="443" y="406"/>
                    <a:pt x="443" y="406"/>
                  </a:cubicBezTo>
                  <a:cubicBezTo>
                    <a:pt x="443" y="406"/>
                    <a:pt x="443" y="406"/>
                    <a:pt x="443" y="406"/>
                  </a:cubicBezTo>
                  <a:cubicBezTo>
                    <a:pt x="442" y="407"/>
                    <a:pt x="442" y="407"/>
                    <a:pt x="442" y="407"/>
                  </a:cubicBezTo>
                  <a:cubicBezTo>
                    <a:pt x="442" y="407"/>
                    <a:pt x="442" y="407"/>
                    <a:pt x="442" y="407"/>
                  </a:cubicBezTo>
                  <a:cubicBezTo>
                    <a:pt x="442" y="406"/>
                    <a:pt x="442" y="406"/>
                    <a:pt x="442" y="406"/>
                  </a:cubicBezTo>
                  <a:cubicBezTo>
                    <a:pt x="442" y="406"/>
                    <a:pt x="442" y="406"/>
                    <a:pt x="442" y="406"/>
                  </a:cubicBezTo>
                  <a:cubicBezTo>
                    <a:pt x="442" y="406"/>
                    <a:pt x="442" y="406"/>
                    <a:pt x="442" y="406"/>
                  </a:cubicBezTo>
                  <a:cubicBezTo>
                    <a:pt x="442" y="406"/>
                    <a:pt x="442" y="406"/>
                    <a:pt x="442" y="406"/>
                  </a:cubicBezTo>
                  <a:cubicBezTo>
                    <a:pt x="442" y="406"/>
                    <a:pt x="442" y="406"/>
                    <a:pt x="442" y="406"/>
                  </a:cubicBezTo>
                  <a:cubicBezTo>
                    <a:pt x="442" y="406"/>
                    <a:pt x="442" y="406"/>
                    <a:pt x="442" y="406"/>
                  </a:cubicBezTo>
                  <a:cubicBezTo>
                    <a:pt x="442" y="406"/>
                    <a:pt x="442" y="406"/>
                    <a:pt x="442" y="406"/>
                  </a:cubicBezTo>
                  <a:cubicBezTo>
                    <a:pt x="443" y="405"/>
                    <a:pt x="443" y="405"/>
                    <a:pt x="443" y="405"/>
                  </a:cubicBezTo>
                  <a:cubicBezTo>
                    <a:pt x="443" y="404"/>
                    <a:pt x="443" y="404"/>
                    <a:pt x="443" y="404"/>
                  </a:cubicBezTo>
                  <a:cubicBezTo>
                    <a:pt x="443" y="404"/>
                    <a:pt x="443" y="404"/>
                    <a:pt x="443" y="404"/>
                  </a:cubicBezTo>
                  <a:cubicBezTo>
                    <a:pt x="444" y="403"/>
                    <a:pt x="444" y="403"/>
                    <a:pt x="444" y="403"/>
                  </a:cubicBezTo>
                  <a:cubicBezTo>
                    <a:pt x="444" y="403"/>
                    <a:pt x="444" y="403"/>
                    <a:pt x="444" y="403"/>
                  </a:cubicBezTo>
                  <a:cubicBezTo>
                    <a:pt x="443" y="403"/>
                    <a:pt x="443" y="403"/>
                    <a:pt x="443" y="403"/>
                  </a:cubicBezTo>
                  <a:cubicBezTo>
                    <a:pt x="443" y="402"/>
                    <a:pt x="443" y="402"/>
                    <a:pt x="443" y="402"/>
                  </a:cubicBezTo>
                  <a:cubicBezTo>
                    <a:pt x="443" y="402"/>
                    <a:pt x="443" y="402"/>
                    <a:pt x="443" y="402"/>
                  </a:cubicBezTo>
                  <a:cubicBezTo>
                    <a:pt x="444" y="402"/>
                    <a:pt x="444" y="402"/>
                    <a:pt x="444" y="402"/>
                  </a:cubicBezTo>
                  <a:cubicBezTo>
                    <a:pt x="444" y="401"/>
                    <a:pt x="444" y="401"/>
                    <a:pt x="444" y="401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4" y="399"/>
                    <a:pt x="444" y="399"/>
                    <a:pt x="444" y="399"/>
                  </a:cubicBezTo>
                  <a:cubicBezTo>
                    <a:pt x="443" y="399"/>
                    <a:pt x="443" y="399"/>
                    <a:pt x="443" y="399"/>
                  </a:cubicBezTo>
                  <a:cubicBezTo>
                    <a:pt x="443" y="399"/>
                    <a:pt x="443" y="399"/>
                    <a:pt x="443" y="399"/>
                  </a:cubicBezTo>
                  <a:cubicBezTo>
                    <a:pt x="442" y="401"/>
                    <a:pt x="442" y="401"/>
                    <a:pt x="442" y="401"/>
                  </a:cubicBezTo>
                  <a:cubicBezTo>
                    <a:pt x="439" y="402"/>
                    <a:pt x="439" y="402"/>
                    <a:pt x="439" y="402"/>
                  </a:cubicBezTo>
                  <a:cubicBezTo>
                    <a:pt x="439" y="401"/>
                    <a:pt x="439" y="401"/>
                    <a:pt x="439" y="401"/>
                  </a:cubicBezTo>
                  <a:cubicBezTo>
                    <a:pt x="442" y="399"/>
                    <a:pt x="442" y="399"/>
                    <a:pt x="442" y="399"/>
                  </a:cubicBezTo>
                  <a:cubicBezTo>
                    <a:pt x="442" y="399"/>
                    <a:pt x="442" y="399"/>
                    <a:pt x="442" y="399"/>
                  </a:cubicBezTo>
                  <a:cubicBezTo>
                    <a:pt x="442" y="399"/>
                    <a:pt x="442" y="399"/>
                    <a:pt x="442" y="399"/>
                  </a:cubicBezTo>
                  <a:cubicBezTo>
                    <a:pt x="442" y="398"/>
                    <a:pt x="442" y="398"/>
                    <a:pt x="442" y="398"/>
                  </a:cubicBezTo>
                  <a:cubicBezTo>
                    <a:pt x="442" y="398"/>
                    <a:pt x="442" y="398"/>
                    <a:pt x="442" y="398"/>
                  </a:cubicBezTo>
                  <a:cubicBezTo>
                    <a:pt x="442" y="397"/>
                    <a:pt x="442" y="397"/>
                    <a:pt x="442" y="397"/>
                  </a:cubicBezTo>
                  <a:cubicBezTo>
                    <a:pt x="443" y="397"/>
                    <a:pt x="443" y="397"/>
                    <a:pt x="443" y="397"/>
                  </a:cubicBezTo>
                  <a:cubicBezTo>
                    <a:pt x="443" y="396"/>
                    <a:pt x="443" y="396"/>
                    <a:pt x="443" y="396"/>
                  </a:cubicBezTo>
                  <a:cubicBezTo>
                    <a:pt x="443" y="396"/>
                    <a:pt x="443" y="396"/>
                    <a:pt x="443" y="396"/>
                  </a:cubicBezTo>
                  <a:cubicBezTo>
                    <a:pt x="443" y="395"/>
                    <a:pt x="443" y="395"/>
                    <a:pt x="443" y="395"/>
                  </a:cubicBezTo>
                  <a:cubicBezTo>
                    <a:pt x="443" y="395"/>
                    <a:pt x="443" y="395"/>
                    <a:pt x="443" y="395"/>
                  </a:cubicBezTo>
                  <a:cubicBezTo>
                    <a:pt x="443" y="395"/>
                    <a:pt x="443" y="395"/>
                    <a:pt x="443" y="395"/>
                  </a:cubicBezTo>
                  <a:cubicBezTo>
                    <a:pt x="444" y="395"/>
                    <a:pt x="444" y="395"/>
                    <a:pt x="444" y="395"/>
                  </a:cubicBezTo>
                  <a:cubicBezTo>
                    <a:pt x="443" y="395"/>
                    <a:pt x="443" y="395"/>
                    <a:pt x="443" y="395"/>
                  </a:cubicBezTo>
                  <a:cubicBezTo>
                    <a:pt x="443" y="394"/>
                    <a:pt x="443" y="394"/>
                    <a:pt x="443" y="394"/>
                  </a:cubicBezTo>
                  <a:cubicBezTo>
                    <a:pt x="443" y="394"/>
                    <a:pt x="443" y="394"/>
                    <a:pt x="443" y="394"/>
                  </a:cubicBezTo>
                  <a:cubicBezTo>
                    <a:pt x="443" y="394"/>
                    <a:pt x="443" y="394"/>
                    <a:pt x="443" y="394"/>
                  </a:cubicBezTo>
                  <a:cubicBezTo>
                    <a:pt x="443" y="394"/>
                    <a:pt x="443" y="394"/>
                    <a:pt x="443" y="394"/>
                  </a:cubicBezTo>
                  <a:cubicBezTo>
                    <a:pt x="443" y="393"/>
                    <a:pt x="443" y="393"/>
                    <a:pt x="443" y="393"/>
                  </a:cubicBezTo>
                  <a:cubicBezTo>
                    <a:pt x="444" y="393"/>
                    <a:pt x="444" y="393"/>
                    <a:pt x="444" y="393"/>
                  </a:cubicBezTo>
                  <a:cubicBezTo>
                    <a:pt x="444" y="393"/>
                    <a:pt x="444" y="393"/>
                    <a:pt x="444" y="393"/>
                  </a:cubicBezTo>
                  <a:cubicBezTo>
                    <a:pt x="445" y="392"/>
                    <a:pt x="445" y="392"/>
                    <a:pt x="445" y="392"/>
                  </a:cubicBezTo>
                  <a:cubicBezTo>
                    <a:pt x="445" y="392"/>
                    <a:pt x="445" y="392"/>
                    <a:pt x="445" y="392"/>
                  </a:cubicBezTo>
                  <a:cubicBezTo>
                    <a:pt x="446" y="392"/>
                    <a:pt x="446" y="392"/>
                    <a:pt x="446" y="392"/>
                  </a:cubicBezTo>
                  <a:cubicBezTo>
                    <a:pt x="447" y="392"/>
                    <a:pt x="447" y="392"/>
                    <a:pt x="447" y="392"/>
                  </a:cubicBezTo>
                  <a:cubicBezTo>
                    <a:pt x="449" y="392"/>
                    <a:pt x="449" y="392"/>
                    <a:pt x="449" y="392"/>
                  </a:cubicBezTo>
                  <a:cubicBezTo>
                    <a:pt x="449" y="392"/>
                    <a:pt x="449" y="392"/>
                    <a:pt x="449" y="392"/>
                  </a:cubicBezTo>
                  <a:cubicBezTo>
                    <a:pt x="449" y="391"/>
                    <a:pt x="449" y="391"/>
                    <a:pt x="449" y="391"/>
                  </a:cubicBezTo>
                  <a:cubicBezTo>
                    <a:pt x="449" y="390"/>
                    <a:pt x="449" y="390"/>
                    <a:pt x="449" y="390"/>
                  </a:cubicBezTo>
                  <a:cubicBezTo>
                    <a:pt x="449" y="389"/>
                    <a:pt x="449" y="389"/>
                    <a:pt x="449" y="389"/>
                  </a:cubicBezTo>
                  <a:cubicBezTo>
                    <a:pt x="449" y="389"/>
                    <a:pt x="449" y="389"/>
                    <a:pt x="449" y="389"/>
                  </a:cubicBezTo>
                  <a:cubicBezTo>
                    <a:pt x="449" y="389"/>
                    <a:pt x="449" y="389"/>
                    <a:pt x="449" y="389"/>
                  </a:cubicBezTo>
                  <a:cubicBezTo>
                    <a:pt x="450" y="388"/>
                    <a:pt x="450" y="388"/>
                    <a:pt x="450" y="388"/>
                  </a:cubicBezTo>
                  <a:cubicBezTo>
                    <a:pt x="450" y="387"/>
                    <a:pt x="450" y="387"/>
                    <a:pt x="450" y="387"/>
                  </a:cubicBezTo>
                  <a:cubicBezTo>
                    <a:pt x="450" y="386"/>
                    <a:pt x="450" y="386"/>
                    <a:pt x="450" y="386"/>
                  </a:cubicBezTo>
                  <a:cubicBezTo>
                    <a:pt x="450" y="385"/>
                    <a:pt x="450" y="385"/>
                    <a:pt x="450" y="385"/>
                  </a:cubicBezTo>
                  <a:cubicBezTo>
                    <a:pt x="448" y="383"/>
                    <a:pt x="448" y="383"/>
                    <a:pt x="448" y="383"/>
                  </a:cubicBezTo>
                  <a:cubicBezTo>
                    <a:pt x="447" y="383"/>
                    <a:pt x="447" y="383"/>
                    <a:pt x="447" y="383"/>
                  </a:cubicBezTo>
                  <a:cubicBezTo>
                    <a:pt x="446" y="382"/>
                    <a:pt x="446" y="382"/>
                    <a:pt x="446" y="382"/>
                  </a:cubicBezTo>
                  <a:cubicBezTo>
                    <a:pt x="446" y="382"/>
                    <a:pt x="446" y="382"/>
                    <a:pt x="446" y="382"/>
                  </a:cubicBezTo>
                  <a:cubicBezTo>
                    <a:pt x="446" y="382"/>
                    <a:pt x="446" y="382"/>
                    <a:pt x="446" y="382"/>
                  </a:cubicBezTo>
                  <a:cubicBezTo>
                    <a:pt x="445" y="381"/>
                    <a:pt x="445" y="381"/>
                    <a:pt x="445" y="381"/>
                  </a:cubicBezTo>
                  <a:cubicBezTo>
                    <a:pt x="445" y="381"/>
                    <a:pt x="445" y="381"/>
                    <a:pt x="445" y="381"/>
                  </a:cubicBezTo>
                  <a:cubicBezTo>
                    <a:pt x="445" y="381"/>
                    <a:pt x="445" y="381"/>
                    <a:pt x="445" y="381"/>
                  </a:cubicBezTo>
                  <a:cubicBezTo>
                    <a:pt x="445" y="381"/>
                    <a:pt x="445" y="381"/>
                    <a:pt x="445" y="381"/>
                  </a:cubicBezTo>
                  <a:cubicBezTo>
                    <a:pt x="443" y="380"/>
                    <a:pt x="443" y="380"/>
                    <a:pt x="443" y="380"/>
                  </a:cubicBezTo>
                  <a:cubicBezTo>
                    <a:pt x="441" y="380"/>
                    <a:pt x="441" y="380"/>
                    <a:pt x="441" y="380"/>
                  </a:cubicBezTo>
                  <a:cubicBezTo>
                    <a:pt x="440" y="379"/>
                    <a:pt x="438" y="379"/>
                    <a:pt x="436" y="379"/>
                  </a:cubicBezTo>
                  <a:cubicBezTo>
                    <a:pt x="436" y="379"/>
                    <a:pt x="436" y="379"/>
                    <a:pt x="436" y="379"/>
                  </a:cubicBezTo>
                  <a:cubicBezTo>
                    <a:pt x="435" y="379"/>
                    <a:pt x="435" y="379"/>
                    <a:pt x="435" y="379"/>
                  </a:cubicBezTo>
                  <a:cubicBezTo>
                    <a:pt x="435" y="379"/>
                    <a:pt x="435" y="379"/>
                    <a:pt x="435" y="379"/>
                  </a:cubicBezTo>
                  <a:cubicBezTo>
                    <a:pt x="435" y="379"/>
                    <a:pt x="435" y="379"/>
                    <a:pt x="435" y="379"/>
                  </a:cubicBezTo>
                  <a:cubicBezTo>
                    <a:pt x="435" y="379"/>
                    <a:pt x="435" y="379"/>
                    <a:pt x="435" y="379"/>
                  </a:cubicBezTo>
                  <a:cubicBezTo>
                    <a:pt x="435" y="380"/>
                    <a:pt x="435" y="380"/>
                    <a:pt x="435" y="380"/>
                  </a:cubicBezTo>
                  <a:cubicBezTo>
                    <a:pt x="435" y="380"/>
                    <a:pt x="435" y="380"/>
                    <a:pt x="435" y="380"/>
                  </a:cubicBezTo>
                  <a:cubicBezTo>
                    <a:pt x="435" y="381"/>
                    <a:pt x="435" y="381"/>
                    <a:pt x="435" y="381"/>
                  </a:cubicBezTo>
                  <a:cubicBezTo>
                    <a:pt x="435" y="381"/>
                    <a:pt x="435" y="381"/>
                    <a:pt x="435" y="381"/>
                  </a:cubicBezTo>
                  <a:cubicBezTo>
                    <a:pt x="435" y="382"/>
                    <a:pt x="435" y="382"/>
                    <a:pt x="435" y="382"/>
                  </a:cubicBezTo>
                  <a:cubicBezTo>
                    <a:pt x="434" y="383"/>
                    <a:pt x="434" y="383"/>
                    <a:pt x="434" y="383"/>
                  </a:cubicBezTo>
                  <a:cubicBezTo>
                    <a:pt x="434" y="383"/>
                    <a:pt x="434" y="383"/>
                    <a:pt x="434" y="383"/>
                  </a:cubicBezTo>
                  <a:cubicBezTo>
                    <a:pt x="434" y="383"/>
                    <a:pt x="434" y="383"/>
                    <a:pt x="434" y="383"/>
                  </a:cubicBezTo>
                  <a:cubicBezTo>
                    <a:pt x="434" y="384"/>
                    <a:pt x="434" y="384"/>
                    <a:pt x="434" y="384"/>
                  </a:cubicBezTo>
                  <a:cubicBezTo>
                    <a:pt x="434" y="384"/>
                    <a:pt x="434" y="384"/>
                    <a:pt x="434" y="384"/>
                  </a:cubicBezTo>
                  <a:cubicBezTo>
                    <a:pt x="434" y="384"/>
                    <a:pt x="434" y="384"/>
                    <a:pt x="434" y="384"/>
                  </a:cubicBezTo>
                  <a:cubicBezTo>
                    <a:pt x="435" y="384"/>
                    <a:pt x="435" y="384"/>
                    <a:pt x="435" y="384"/>
                  </a:cubicBezTo>
                  <a:cubicBezTo>
                    <a:pt x="435" y="384"/>
                    <a:pt x="435" y="384"/>
                    <a:pt x="435" y="384"/>
                  </a:cubicBezTo>
                  <a:cubicBezTo>
                    <a:pt x="435" y="385"/>
                    <a:pt x="435" y="385"/>
                    <a:pt x="435" y="385"/>
                  </a:cubicBezTo>
                  <a:cubicBezTo>
                    <a:pt x="435" y="385"/>
                    <a:pt x="435" y="385"/>
                    <a:pt x="435" y="385"/>
                  </a:cubicBezTo>
                  <a:cubicBezTo>
                    <a:pt x="435" y="386"/>
                    <a:pt x="435" y="386"/>
                    <a:pt x="435" y="386"/>
                  </a:cubicBezTo>
                  <a:cubicBezTo>
                    <a:pt x="434" y="386"/>
                    <a:pt x="434" y="386"/>
                    <a:pt x="434" y="386"/>
                  </a:cubicBezTo>
                  <a:cubicBezTo>
                    <a:pt x="433" y="386"/>
                    <a:pt x="433" y="386"/>
                    <a:pt x="433" y="386"/>
                  </a:cubicBezTo>
                  <a:cubicBezTo>
                    <a:pt x="433" y="387"/>
                    <a:pt x="433" y="387"/>
                    <a:pt x="433" y="387"/>
                  </a:cubicBezTo>
                  <a:cubicBezTo>
                    <a:pt x="434" y="387"/>
                    <a:pt x="434" y="387"/>
                    <a:pt x="434" y="387"/>
                  </a:cubicBezTo>
                  <a:cubicBezTo>
                    <a:pt x="434" y="388"/>
                    <a:pt x="434" y="388"/>
                    <a:pt x="434" y="388"/>
                  </a:cubicBezTo>
                  <a:cubicBezTo>
                    <a:pt x="434" y="388"/>
                    <a:pt x="434" y="388"/>
                    <a:pt x="434" y="388"/>
                  </a:cubicBezTo>
                  <a:cubicBezTo>
                    <a:pt x="434" y="389"/>
                    <a:pt x="434" y="389"/>
                    <a:pt x="434" y="389"/>
                  </a:cubicBezTo>
                  <a:cubicBezTo>
                    <a:pt x="434" y="389"/>
                    <a:pt x="434" y="389"/>
                    <a:pt x="434" y="389"/>
                  </a:cubicBezTo>
                  <a:cubicBezTo>
                    <a:pt x="434" y="390"/>
                    <a:pt x="434" y="390"/>
                    <a:pt x="434" y="390"/>
                  </a:cubicBezTo>
                  <a:cubicBezTo>
                    <a:pt x="434" y="390"/>
                    <a:pt x="434" y="390"/>
                    <a:pt x="434" y="390"/>
                  </a:cubicBezTo>
                  <a:cubicBezTo>
                    <a:pt x="434" y="391"/>
                    <a:pt x="434" y="391"/>
                    <a:pt x="434" y="391"/>
                  </a:cubicBezTo>
                  <a:cubicBezTo>
                    <a:pt x="434" y="391"/>
                    <a:pt x="434" y="391"/>
                    <a:pt x="434" y="391"/>
                  </a:cubicBezTo>
                  <a:cubicBezTo>
                    <a:pt x="434" y="391"/>
                    <a:pt x="434" y="391"/>
                    <a:pt x="434" y="391"/>
                  </a:cubicBezTo>
                  <a:cubicBezTo>
                    <a:pt x="434" y="391"/>
                    <a:pt x="434" y="391"/>
                    <a:pt x="434" y="391"/>
                  </a:cubicBezTo>
                  <a:cubicBezTo>
                    <a:pt x="433" y="391"/>
                    <a:pt x="433" y="391"/>
                    <a:pt x="433" y="391"/>
                  </a:cubicBezTo>
                  <a:cubicBezTo>
                    <a:pt x="433" y="392"/>
                    <a:pt x="433" y="392"/>
                    <a:pt x="433" y="392"/>
                  </a:cubicBezTo>
                  <a:cubicBezTo>
                    <a:pt x="433" y="392"/>
                    <a:pt x="433" y="392"/>
                    <a:pt x="433" y="392"/>
                  </a:cubicBezTo>
                  <a:cubicBezTo>
                    <a:pt x="433" y="393"/>
                    <a:pt x="433" y="393"/>
                    <a:pt x="433" y="393"/>
                  </a:cubicBezTo>
                  <a:cubicBezTo>
                    <a:pt x="433" y="393"/>
                    <a:pt x="433" y="393"/>
                    <a:pt x="433" y="393"/>
                  </a:cubicBezTo>
                  <a:cubicBezTo>
                    <a:pt x="433" y="393"/>
                    <a:pt x="433" y="393"/>
                    <a:pt x="433" y="393"/>
                  </a:cubicBezTo>
                  <a:cubicBezTo>
                    <a:pt x="433" y="394"/>
                    <a:pt x="433" y="394"/>
                    <a:pt x="433" y="394"/>
                  </a:cubicBezTo>
                  <a:cubicBezTo>
                    <a:pt x="433" y="394"/>
                    <a:pt x="433" y="394"/>
                    <a:pt x="433" y="394"/>
                  </a:cubicBezTo>
                  <a:cubicBezTo>
                    <a:pt x="433" y="395"/>
                    <a:pt x="433" y="395"/>
                    <a:pt x="433" y="395"/>
                  </a:cubicBezTo>
                  <a:cubicBezTo>
                    <a:pt x="433" y="395"/>
                    <a:pt x="433" y="395"/>
                    <a:pt x="433" y="395"/>
                  </a:cubicBezTo>
                  <a:cubicBezTo>
                    <a:pt x="433" y="396"/>
                    <a:pt x="433" y="396"/>
                    <a:pt x="433" y="396"/>
                  </a:cubicBezTo>
                  <a:cubicBezTo>
                    <a:pt x="433" y="396"/>
                    <a:pt x="433" y="396"/>
                    <a:pt x="433" y="396"/>
                  </a:cubicBezTo>
                  <a:cubicBezTo>
                    <a:pt x="432" y="397"/>
                    <a:pt x="432" y="397"/>
                    <a:pt x="432" y="397"/>
                  </a:cubicBezTo>
                  <a:cubicBezTo>
                    <a:pt x="432" y="397"/>
                    <a:pt x="432" y="397"/>
                    <a:pt x="432" y="397"/>
                  </a:cubicBezTo>
                  <a:cubicBezTo>
                    <a:pt x="432" y="398"/>
                    <a:pt x="432" y="398"/>
                    <a:pt x="432" y="398"/>
                  </a:cubicBezTo>
                  <a:cubicBezTo>
                    <a:pt x="433" y="398"/>
                    <a:pt x="433" y="398"/>
                    <a:pt x="433" y="398"/>
                  </a:cubicBezTo>
                  <a:cubicBezTo>
                    <a:pt x="433" y="399"/>
                    <a:pt x="433" y="399"/>
                    <a:pt x="433" y="399"/>
                  </a:cubicBezTo>
                  <a:cubicBezTo>
                    <a:pt x="433" y="398"/>
                    <a:pt x="433" y="398"/>
                    <a:pt x="433" y="398"/>
                  </a:cubicBezTo>
                  <a:cubicBezTo>
                    <a:pt x="432" y="398"/>
                    <a:pt x="432" y="398"/>
                    <a:pt x="432" y="398"/>
                  </a:cubicBezTo>
                  <a:cubicBezTo>
                    <a:pt x="432" y="397"/>
                    <a:pt x="432" y="397"/>
                    <a:pt x="432" y="397"/>
                  </a:cubicBezTo>
                  <a:cubicBezTo>
                    <a:pt x="432" y="397"/>
                    <a:pt x="432" y="397"/>
                    <a:pt x="432" y="397"/>
                  </a:cubicBezTo>
                  <a:cubicBezTo>
                    <a:pt x="433" y="396"/>
                    <a:pt x="433" y="396"/>
                    <a:pt x="433" y="396"/>
                  </a:cubicBezTo>
                  <a:cubicBezTo>
                    <a:pt x="433" y="395"/>
                    <a:pt x="433" y="395"/>
                    <a:pt x="433" y="395"/>
                  </a:cubicBezTo>
                  <a:cubicBezTo>
                    <a:pt x="433" y="395"/>
                    <a:pt x="433" y="395"/>
                    <a:pt x="433" y="395"/>
                  </a:cubicBezTo>
                  <a:cubicBezTo>
                    <a:pt x="433" y="394"/>
                    <a:pt x="433" y="394"/>
                    <a:pt x="433" y="394"/>
                  </a:cubicBezTo>
                  <a:cubicBezTo>
                    <a:pt x="433" y="393"/>
                    <a:pt x="433" y="393"/>
                    <a:pt x="433" y="393"/>
                  </a:cubicBezTo>
                  <a:cubicBezTo>
                    <a:pt x="432" y="393"/>
                    <a:pt x="432" y="393"/>
                    <a:pt x="432" y="393"/>
                  </a:cubicBezTo>
                  <a:cubicBezTo>
                    <a:pt x="432" y="392"/>
                    <a:pt x="432" y="392"/>
                    <a:pt x="432" y="392"/>
                  </a:cubicBezTo>
                  <a:cubicBezTo>
                    <a:pt x="432" y="392"/>
                    <a:pt x="432" y="392"/>
                    <a:pt x="432" y="392"/>
                  </a:cubicBezTo>
                  <a:cubicBezTo>
                    <a:pt x="432" y="391"/>
                    <a:pt x="432" y="391"/>
                    <a:pt x="432" y="391"/>
                  </a:cubicBezTo>
                  <a:cubicBezTo>
                    <a:pt x="434" y="390"/>
                    <a:pt x="434" y="390"/>
                    <a:pt x="434" y="390"/>
                  </a:cubicBezTo>
                  <a:cubicBezTo>
                    <a:pt x="433" y="390"/>
                    <a:pt x="433" y="390"/>
                    <a:pt x="433" y="390"/>
                  </a:cubicBezTo>
                  <a:cubicBezTo>
                    <a:pt x="433" y="390"/>
                    <a:pt x="433" y="390"/>
                    <a:pt x="433" y="390"/>
                  </a:cubicBezTo>
                  <a:cubicBezTo>
                    <a:pt x="433" y="390"/>
                    <a:pt x="433" y="390"/>
                    <a:pt x="433" y="390"/>
                  </a:cubicBezTo>
                  <a:cubicBezTo>
                    <a:pt x="433" y="390"/>
                    <a:pt x="433" y="390"/>
                    <a:pt x="433" y="390"/>
                  </a:cubicBezTo>
                  <a:cubicBezTo>
                    <a:pt x="433" y="390"/>
                    <a:pt x="433" y="390"/>
                    <a:pt x="433" y="390"/>
                  </a:cubicBezTo>
                  <a:cubicBezTo>
                    <a:pt x="432" y="390"/>
                    <a:pt x="432" y="390"/>
                    <a:pt x="432" y="390"/>
                  </a:cubicBezTo>
                  <a:cubicBezTo>
                    <a:pt x="432" y="390"/>
                    <a:pt x="432" y="390"/>
                    <a:pt x="432" y="390"/>
                  </a:cubicBezTo>
                  <a:cubicBezTo>
                    <a:pt x="432" y="389"/>
                    <a:pt x="432" y="389"/>
                    <a:pt x="432" y="389"/>
                  </a:cubicBezTo>
                  <a:cubicBezTo>
                    <a:pt x="431" y="389"/>
                    <a:pt x="431" y="389"/>
                    <a:pt x="431" y="389"/>
                  </a:cubicBezTo>
                  <a:cubicBezTo>
                    <a:pt x="430" y="389"/>
                    <a:pt x="430" y="389"/>
                    <a:pt x="430" y="389"/>
                  </a:cubicBezTo>
                  <a:cubicBezTo>
                    <a:pt x="430" y="389"/>
                    <a:pt x="430" y="389"/>
                    <a:pt x="430" y="389"/>
                  </a:cubicBezTo>
                  <a:cubicBezTo>
                    <a:pt x="430" y="390"/>
                    <a:pt x="430" y="390"/>
                    <a:pt x="430" y="390"/>
                  </a:cubicBezTo>
                  <a:cubicBezTo>
                    <a:pt x="430" y="390"/>
                    <a:pt x="430" y="390"/>
                    <a:pt x="430" y="390"/>
                  </a:cubicBezTo>
                  <a:cubicBezTo>
                    <a:pt x="430" y="390"/>
                    <a:pt x="430" y="390"/>
                    <a:pt x="430" y="390"/>
                  </a:cubicBezTo>
                  <a:cubicBezTo>
                    <a:pt x="430" y="390"/>
                    <a:pt x="430" y="390"/>
                    <a:pt x="430" y="390"/>
                  </a:cubicBezTo>
                  <a:cubicBezTo>
                    <a:pt x="430" y="391"/>
                    <a:pt x="430" y="391"/>
                    <a:pt x="430" y="391"/>
                  </a:cubicBezTo>
                  <a:cubicBezTo>
                    <a:pt x="429" y="391"/>
                    <a:pt x="429" y="391"/>
                    <a:pt x="429" y="391"/>
                  </a:cubicBezTo>
                  <a:cubicBezTo>
                    <a:pt x="429" y="391"/>
                    <a:pt x="429" y="391"/>
                    <a:pt x="429" y="391"/>
                  </a:cubicBezTo>
                  <a:cubicBezTo>
                    <a:pt x="429" y="391"/>
                    <a:pt x="429" y="391"/>
                    <a:pt x="429" y="391"/>
                  </a:cubicBezTo>
                  <a:cubicBezTo>
                    <a:pt x="429" y="391"/>
                    <a:pt x="429" y="391"/>
                    <a:pt x="429" y="391"/>
                  </a:cubicBezTo>
                  <a:cubicBezTo>
                    <a:pt x="429" y="392"/>
                    <a:pt x="429" y="392"/>
                    <a:pt x="429" y="392"/>
                  </a:cubicBezTo>
                  <a:cubicBezTo>
                    <a:pt x="429" y="392"/>
                    <a:pt x="429" y="392"/>
                    <a:pt x="429" y="392"/>
                  </a:cubicBezTo>
                  <a:cubicBezTo>
                    <a:pt x="429" y="393"/>
                    <a:pt x="429" y="393"/>
                    <a:pt x="429" y="393"/>
                  </a:cubicBezTo>
                  <a:cubicBezTo>
                    <a:pt x="429" y="393"/>
                    <a:pt x="429" y="393"/>
                    <a:pt x="429" y="393"/>
                  </a:cubicBezTo>
                  <a:cubicBezTo>
                    <a:pt x="429" y="393"/>
                    <a:pt x="429" y="393"/>
                    <a:pt x="429" y="393"/>
                  </a:cubicBezTo>
                  <a:cubicBezTo>
                    <a:pt x="429" y="394"/>
                    <a:pt x="429" y="394"/>
                    <a:pt x="429" y="394"/>
                  </a:cubicBezTo>
                  <a:cubicBezTo>
                    <a:pt x="429" y="394"/>
                    <a:pt x="429" y="394"/>
                    <a:pt x="429" y="394"/>
                  </a:cubicBezTo>
                  <a:cubicBezTo>
                    <a:pt x="429" y="395"/>
                    <a:pt x="429" y="395"/>
                    <a:pt x="429" y="395"/>
                  </a:cubicBezTo>
                  <a:cubicBezTo>
                    <a:pt x="429" y="395"/>
                    <a:pt x="429" y="395"/>
                    <a:pt x="429" y="395"/>
                  </a:cubicBezTo>
                  <a:cubicBezTo>
                    <a:pt x="429" y="396"/>
                    <a:pt x="429" y="396"/>
                    <a:pt x="429" y="396"/>
                  </a:cubicBezTo>
                  <a:cubicBezTo>
                    <a:pt x="429" y="397"/>
                    <a:pt x="429" y="397"/>
                    <a:pt x="429" y="397"/>
                  </a:cubicBezTo>
                  <a:cubicBezTo>
                    <a:pt x="429" y="397"/>
                    <a:pt x="429" y="397"/>
                    <a:pt x="429" y="397"/>
                  </a:cubicBezTo>
                  <a:cubicBezTo>
                    <a:pt x="429" y="397"/>
                    <a:pt x="429" y="397"/>
                    <a:pt x="429" y="397"/>
                  </a:cubicBezTo>
                  <a:cubicBezTo>
                    <a:pt x="428" y="397"/>
                    <a:pt x="428" y="397"/>
                    <a:pt x="428" y="397"/>
                  </a:cubicBezTo>
                  <a:cubicBezTo>
                    <a:pt x="428" y="398"/>
                    <a:pt x="428" y="398"/>
                    <a:pt x="428" y="398"/>
                  </a:cubicBezTo>
                  <a:cubicBezTo>
                    <a:pt x="428" y="398"/>
                    <a:pt x="428" y="398"/>
                    <a:pt x="428" y="398"/>
                  </a:cubicBezTo>
                  <a:cubicBezTo>
                    <a:pt x="428" y="398"/>
                    <a:pt x="428" y="398"/>
                    <a:pt x="428" y="398"/>
                  </a:cubicBezTo>
                  <a:cubicBezTo>
                    <a:pt x="428" y="398"/>
                    <a:pt x="428" y="398"/>
                    <a:pt x="428" y="398"/>
                  </a:cubicBezTo>
                  <a:cubicBezTo>
                    <a:pt x="428" y="397"/>
                    <a:pt x="428" y="397"/>
                    <a:pt x="428" y="397"/>
                  </a:cubicBezTo>
                  <a:cubicBezTo>
                    <a:pt x="429" y="397"/>
                    <a:pt x="429" y="397"/>
                    <a:pt x="429" y="397"/>
                  </a:cubicBezTo>
                  <a:cubicBezTo>
                    <a:pt x="429" y="396"/>
                    <a:pt x="429" y="396"/>
                    <a:pt x="429" y="396"/>
                  </a:cubicBezTo>
                  <a:cubicBezTo>
                    <a:pt x="429" y="395"/>
                    <a:pt x="429" y="395"/>
                    <a:pt x="429" y="395"/>
                  </a:cubicBezTo>
                  <a:cubicBezTo>
                    <a:pt x="429" y="395"/>
                    <a:pt x="429" y="395"/>
                    <a:pt x="429" y="395"/>
                  </a:cubicBezTo>
                  <a:cubicBezTo>
                    <a:pt x="429" y="394"/>
                    <a:pt x="429" y="394"/>
                    <a:pt x="429" y="394"/>
                  </a:cubicBezTo>
                  <a:cubicBezTo>
                    <a:pt x="429" y="394"/>
                    <a:pt x="429" y="394"/>
                    <a:pt x="429" y="394"/>
                  </a:cubicBezTo>
                  <a:cubicBezTo>
                    <a:pt x="429" y="393"/>
                    <a:pt x="429" y="393"/>
                    <a:pt x="429" y="393"/>
                  </a:cubicBezTo>
                  <a:cubicBezTo>
                    <a:pt x="429" y="393"/>
                    <a:pt x="429" y="393"/>
                    <a:pt x="429" y="393"/>
                  </a:cubicBezTo>
                  <a:cubicBezTo>
                    <a:pt x="429" y="393"/>
                    <a:pt x="429" y="393"/>
                    <a:pt x="429" y="393"/>
                  </a:cubicBezTo>
                  <a:cubicBezTo>
                    <a:pt x="429" y="393"/>
                    <a:pt x="429" y="393"/>
                    <a:pt x="429" y="393"/>
                  </a:cubicBezTo>
                  <a:cubicBezTo>
                    <a:pt x="429" y="393"/>
                    <a:pt x="429" y="393"/>
                    <a:pt x="429" y="393"/>
                  </a:cubicBezTo>
                  <a:cubicBezTo>
                    <a:pt x="428" y="392"/>
                    <a:pt x="428" y="392"/>
                    <a:pt x="428" y="392"/>
                  </a:cubicBezTo>
                  <a:cubicBezTo>
                    <a:pt x="428" y="392"/>
                    <a:pt x="428" y="392"/>
                    <a:pt x="428" y="392"/>
                  </a:cubicBezTo>
                  <a:cubicBezTo>
                    <a:pt x="428" y="392"/>
                    <a:pt x="428" y="392"/>
                    <a:pt x="428" y="392"/>
                  </a:cubicBezTo>
                  <a:cubicBezTo>
                    <a:pt x="429" y="391"/>
                    <a:pt x="429" y="391"/>
                    <a:pt x="429" y="391"/>
                  </a:cubicBezTo>
                  <a:cubicBezTo>
                    <a:pt x="429" y="390"/>
                    <a:pt x="429" y="390"/>
                    <a:pt x="429" y="390"/>
                  </a:cubicBezTo>
                  <a:cubicBezTo>
                    <a:pt x="429" y="390"/>
                    <a:pt x="429" y="390"/>
                    <a:pt x="429" y="390"/>
                  </a:cubicBezTo>
                  <a:cubicBezTo>
                    <a:pt x="429" y="389"/>
                    <a:pt x="429" y="389"/>
                    <a:pt x="429" y="389"/>
                  </a:cubicBezTo>
                  <a:cubicBezTo>
                    <a:pt x="429" y="389"/>
                    <a:pt x="429" y="389"/>
                    <a:pt x="429" y="389"/>
                  </a:cubicBezTo>
                  <a:cubicBezTo>
                    <a:pt x="429" y="389"/>
                    <a:pt x="429" y="389"/>
                    <a:pt x="429" y="389"/>
                  </a:cubicBezTo>
                  <a:cubicBezTo>
                    <a:pt x="429" y="389"/>
                    <a:pt x="429" y="389"/>
                    <a:pt x="429" y="389"/>
                  </a:cubicBezTo>
                  <a:cubicBezTo>
                    <a:pt x="429" y="389"/>
                    <a:pt x="429" y="389"/>
                    <a:pt x="429" y="389"/>
                  </a:cubicBezTo>
                  <a:cubicBezTo>
                    <a:pt x="429" y="389"/>
                    <a:pt x="429" y="389"/>
                    <a:pt x="429" y="389"/>
                  </a:cubicBezTo>
                  <a:cubicBezTo>
                    <a:pt x="429" y="388"/>
                    <a:pt x="429" y="388"/>
                    <a:pt x="429" y="388"/>
                  </a:cubicBezTo>
                  <a:cubicBezTo>
                    <a:pt x="429" y="388"/>
                    <a:pt x="429" y="388"/>
                    <a:pt x="430" y="388"/>
                  </a:cubicBezTo>
                  <a:cubicBezTo>
                    <a:pt x="430" y="388"/>
                    <a:pt x="430" y="388"/>
                    <a:pt x="430" y="388"/>
                  </a:cubicBezTo>
                  <a:cubicBezTo>
                    <a:pt x="430" y="388"/>
                    <a:pt x="430" y="388"/>
                    <a:pt x="430" y="388"/>
                  </a:cubicBezTo>
                  <a:cubicBezTo>
                    <a:pt x="430" y="388"/>
                    <a:pt x="430" y="388"/>
                    <a:pt x="430" y="388"/>
                  </a:cubicBezTo>
                  <a:cubicBezTo>
                    <a:pt x="430" y="387"/>
                    <a:pt x="430" y="387"/>
                    <a:pt x="430" y="387"/>
                  </a:cubicBezTo>
                  <a:cubicBezTo>
                    <a:pt x="429" y="387"/>
                    <a:pt x="429" y="387"/>
                    <a:pt x="429" y="387"/>
                  </a:cubicBezTo>
                  <a:cubicBezTo>
                    <a:pt x="429" y="387"/>
                    <a:pt x="429" y="387"/>
                    <a:pt x="429" y="387"/>
                  </a:cubicBezTo>
                  <a:cubicBezTo>
                    <a:pt x="429" y="386"/>
                    <a:pt x="429" y="386"/>
                    <a:pt x="429" y="386"/>
                  </a:cubicBezTo>
                  <a:cubicBezTo>
                    <a:pt x="429" y="387"/>
                    <a:pt x="429" y="387"/>
                    <a:pt x="429" y="387"/>
                  </a:cubicBezTo>
                  <a:cubicBezTo>
                    <a:pt x="429" y="387"/>
                    <a:pt x="429" y="387"/>
                    <a:pt x="429" y="387"/>
                  </a:cubicBezTo>
                  <a:cubicBezTo>
                    <a:pt x="429" y="387"/>
                    <a:pt x="429" y="387"/>
                    <a:pt x="429" y="387"/>
                  </a:cubicBezTo>
                  <a:cubicBezTo>
                    <a:pt x="429" y="387"/>
                    <a:pt x="429" y="387"/>
                    <a:pt x="429" y="387"/>
                  </a:cubicBezTo>
                  <a:cubicBezTo>
                    <a:pt x="429" y="388"/>
                    <a:pt x="429" y="388"/>
                    <a:pt x="429" y="388"/>
                  </a:cubicBezTo>
                  <a:cubicBezTo>
                    <a:pt x="429" y="388"/>
                    <a:pt x="429" y="388"/>
                    <a:pt x="429" y="388"/>
                  </a:cubicBezTo>
                  <a:cubicBezTo>
                    <a:pt x="429" y="388"/>
                    <a:pt x="429" y="388"/>
                    <a:pt x="429" y="388"/>
                  </a:cubicBezTo>
                  <a:cubicBezTo>
                    <a:pt x="428" y="389"/>
                    <a:pt x="428" y="389"/>
                    <a:pt x="428" y="389"/>
                  </a:cubicBezTo>
                  <a:cubicBezTo>
                    <a:pt x="428" y="389"/>
                    <a:pt x="428" y="389"/>
                    <a:pt x="428" y="389"/>
                  </a:cubicBezTo>
                  <a:cubicBezTo>
                    <a:pt x="428" y="388"/>
                    <a:pt x="428" y="388"/>
                    <a:pt x="428" y="388"/>
                  </a:cubicBezTo>
                  <a:cubicBezTo>
                    <a:pt x="428" y="388"/>
                    <a:pt x="428" y="388"/>
                    <a:pt x="428" y="388"/>
                  </a:cubicBezTo>
                  <a:cubicBezTo>
                    <a:pt x="428" y="388"/>
                    <a:pt x="428" y="388"/>
                    <a:pt x="428" y="388"/>
                  </a:cubicBezTo>
                  <a:cubicBezTo>
                    <a:pt x="428" y="387"/>
                    <a:pt x="428" y="387"/>
                    <a:pt x="428" y="387"/>
                  </a:cubicBezTo>
                  <a:cubicBezTo>
                    <a:pt x="427" y="387"/>
                    <a:pt x="427" y="387"/>
                    <a:pt x="427" y="387"/>
                  </a:cubicBezTo>
                  <a:cubicBezTo>
                    <a:pt x="427" y="386"/>
                    <a:pt x="427" y="386"/>
                    <a:pt x="427" y="386"/>
                  </a:cubicBezTo>
                  <a:cubicBezTo>
                    <a:pt x="427" y="386"/>
                    <a:pt x="427" y="386"/>
                    <a:pt x="427" y="386"/>
                  </a:cubicBezTo>
                  <a:cubicBezTo>
                    <a:pt x="427" y="385"/>
                    <a:pt x="427" y="385"/>
                    <a:pt x="427" y="385"/>
                  </a:cubicBezTo>
                  <a:cubicBezTo>
                    <a:pt x="427" y="384"/>
                    <a:pt x="427" y="384"/>
                    <a:pt x="427" y="384"/>
                  </a:cubicBezTo>
                  <a:cubicBezTo>
                    <a:pt x="427" y="384"/>
                    <a:pt x="427" y="384"/>
                    <a:pt x="427" y="384"/>
                  </a:cubicBezTo>
                  <a:cubicBezTo>
                    <a:pt x="427" y="384"/>
                    <a:pt x="427" y="384"/>
                    <a:pt x="427" y="384"/>
                  </a:cubicBezTo>
                  <a:cubicBezTo>
                    <a:pt x="427" y="383"/>
                    <a:pt x="427" y="383"/>
                    <a:pt x="427" y="383"/>
                  </a:cubicBezTo>
                  <a:cubicBezTo>
                    <a:pt x="426" y="383"/>
                    <a:pt x="426" y="383"/>
                    <a:pt x="426" y="383"/>
                  </a:cubicBezTo>
                  <a:cubicBezTo>
                    <a:pt x="426" y="383"/>
                    <a:pt x="426" y="383"/>
                    <a:pt x="426" y="383"/>
                  </a:cubicBezTo>
                  <a:cubicBezTo>
                    <a:pt x="426" y="383"/>
                    <a:pt x="426" y="383"/>
                    <a:pt x="426" y="383"/>
                  </a:cubicBezTo>
                  <a:cubicBezTo>
                    <a:pt x="426" y="383"/>
                    <a:pt x="426" y="383"/>
                    <a:pt x="426" y="383"/>
                  </a:cubicBezTo>
                  <a:cubicBezTo>
                    <a:pt x="425" y="384"/>
                    <a:pt x="425" y="384"/>
                    <a:pt x="425" y="384"/>
                  </a:cubicBezTo>
                  <a:cubicBezTo>
                    <a:pt x="425" y="385"/>
                    <a:pt x="425" y="385"/>
                    <a:pt x="425" y="385"/>
                  </a:cubicBezTo>
                  <a:cubicBezTo>
                    <a:pt x="425" y="385"/>
                    <a:pt x="425" y="385"/>
                    <a:pt x="425" y="385"/>
                  </a:cubicBezTo>
                  <a:cubicBezTo>
                    <a:pt x="425" y="385"/>
                    <a:pt x="425" y="385"/>
                    <a:pt x="425" y="385"/>
                  </a:cubicBezTo>
                  <a:cubicBezTo>
                    <a:pt x="425" y="385"/>
                    <a:pt x="425" y="385"/>
                    <a:pt x="425" y="385"/>
                  </a:cubicBezTo>
                  <a:cubicBezTo>
                    <a:pt x="425" y="386"/>
                    <a:pt x="425" y="386"/>
                    <a:pt x="425" y="386"/>
                  </a:cubicBezTo>
                  <a:cubicBezTo>
                    <a:pt x="425" y="386"/>
                    <a:pt x="425" y="386"/>
                    <a:pt x="425" y="386"/>
                  </a:cubicBezTo>
                  <a:cubicBezTo>
                    <a:pt x="425" y="386"/>
                    <a:pt x="425" y="386"/>
                    <a:pt x="425" y="386"/>
                  </a:cubicBezTo>
                  <a:cubicBezTo>
                    <a:pt x="425" y="387"/>
                    <a:pt x="425" y="387"/>
                    <a:pt x="425" y="387"/>
                  </a:cubicBezTo>
                  <a:cubicBezTo>
                    <a:pt x="425" y="387"/>
                    <a:pt x="425" y="387"/>
                    <a:pt x="425" y="387"/>
                  </a:cubicBezTo>
                  <a:cubicBezTo>
                    <a:pt x="425" y="387"/>
                    <a:pt x="425" y="387"/>
                    <a:pt x="425" y="387"/>
                  </a:cubicBezTo>
                  <a:cubicBezTo>
                    <a:pt x="425" y="387"/>
                    <a:pt x="425" y="387"/>
                    <a:pt x="425" y="387"/>
                  </a:cubicBezTo>
                  <a:cubicBezTo>
                    <a:pt x="425" y="388"/>
                    <a:pt x="425" y="388"/>
                    <a:pt x="425" y="388"/>
                  </a:cubicBezTo>
                  <a:cubicBezTo>
                    <a:pt x="425" y="388"/>
                    <a:pt x="425" y="388"/>
                    <a:pt x="425" y="388"/>
                  </a:cubicBezTo>
                  <a:cubicBezTo>
                    <a:pt x="425" y="388"/>
                    <a:pt x="425" y="388"/>
                    <a:pt x="425" y="388"/>
                  </a:cubicBezTo>
                  <a:cubicBezTo>
                    <a:pt x="425" y="390"/>
                    <a:pt x="425" y="390"/>
                    <a:pt x="425" y="390"/>
                  </a:cubicBezTo>
                  <a:cubicBezTo>
                    <a:pt x="425" y="390"/>
                    <a:pt x="425" y="390"/>
                    <a:pt x="425" y="390"/>
                  </a:cubicBezTo>
                  <a:cubicBezTo>
                    <a:pt x="425" y="390"/>
                    <a:pt x="425" y="390"/>
                    <a:pt x="425" y="390"/>
                  </a:cubicBezTo>
                  <a:cubicBezTo>
                    <a:pt x="425" y="391"/>
                    <a:pt x="425" y="391"/>
                    <a:pt x="425" y="391"/>
                  </a:cubicBezTo>
                  <a:cubicBezTo>
                    <a:pt x="425" y="391"/>
                    <a:pt x="425" y="391"/>
                    <a:pt x="425" y="391"/>
                  </a:cubicBezTo>
                  <a:cubicBezTo>
                    <a:pt x="424" y="394"/>
                    <a:pt x="424" y="394"/>
                    <a:pt x="424" y="394"/>
                  </a:cubicBezTo>
                  <a:cubicBezTo>
                    <a:pt x="424" y="395"/>
                    <a:pt x="424" y="395"/>
                    <a:pt x="424" y="395"/>
                  </a:cubicBezTo>
                  <a:cubicBezTo>
                    <a:pt x="424" y="394"/>
                    <a:pt x="424" y="394"/>
                    <a:pt x="424" y="394"/>
                  </a:cubicBezTo>
                  <a:cubicBezTo>
                    <a:pt x="424" y="394"/>
                    <a:pt x="424" y="394"/>
                    <a:pt x="424" y="394"/>
                  </a:cubicBezTo>
                  <a:cubicBezTo>
                    <a:pt x="424" y="393"/>
                    <a:pt x="424" y="393"/>
                    <a:pt x="424" y="393"/>
                  </a:cubicBezTo>
                  <a:cubicBezTo>
                    <a:pt x="424" y="393"/>
                    <a:pt x="424" y="393"/>
                    <a:pt x="424" y="393"/>
                  </a:cubicBezTo>
                  <a:cubicBezTo>
                    <a:pt x="425" y="392"/>
                    <a:pt x="425" y="392"/>
                    <a:pt x="425" y="392"/>
                  </a:cubicBezTo>
                  <a:cubicBezTo>
                    <a:pt x="425" y="392"/>
                    <a:pt x="425" y="392"/>
                    <a:pt x="425" y="392"/>
                  </a:cubicBezTo>
                  <a:cubicBezTo>
                    <a:pt x="425" y="392"/>
                    <a:pt x="425" y="392"/>
                    <a:pt x="425" y="392"/>
                  </a:cubicBezTo>
                  <a:cubicBezTo>
                    <a:pt x="424" y="392"/>
                    <a:pt x="424" y="392"/>
                    <a:pt x="424" y="392"/>
                  </a:cubicBezTo>
                  <a:cubicBezTo>
                    <a:pt x="424" y="392"/>
                    <a:pt x="424" y="392"/>
                    <a:pt x="424" y="392"/>
                  </a:cubicBezTo>
                  <a:cubicBezTo>
                    <a:pt x="424" y="392"/>
                    <a:pt x="424" y="392"/>
                    <a:pt x="424" y="392"/>
                  </a:cubicBezTo>
                  <a:cubicBezTo>
                    <a:pt x="424" y="392"/>
                    <a:pt x="424" y="392"/>
                    <a:pt x="424" y="392"/>
                  </a:cubicBezTo>
                  <a:cubicBezTo>
                    <a:pt x="424" y="391"/>
                    <a:pt x="424" y="391"/>
                    <a:pt x="424" y="391"/>
                  </a:cubicBezTo>
                  <a:cubicBezTo>
                    <a:pt x="424" y="391"/>
                    <a:pt x="424" y="391"/>
                    <a:pt x="424" y="391"/>
                  </a:cubicBezTo>
                  <a:cubicBezTo>
                    <a:pt x="424" y="390"/>
                    <a:pt x="424" y="390"/>
                    <a:pt x="424" y="390"/>
                  </a:cubicBezTo>
                  <a:cubicBezTo>
                    <a:pt x="424" y="390"/>
                    <a:pt x="424" y="390"/>
                    <a:pt x="424" y="390"/>
                  </a:cubicBezTo>
                  <a:cubicBezTo>
                    <a:pt x="424" y="389"/>
                    <a:pt x="424" y="389"/>
                    <a:pt x="424" y="389"/>
                  </a:cubicBezTo>
                  <a:cubicBezTo>
                    <a:pt x="424" y="389"/>
                    <a:pt x="424" y="389"/>
                    <a:pt x="424" y="389"/>
                  </a:cubicBezTo>
                  <a:cubicBezTo>
                    <a:pt x="424" y="389"/>
                    <a:pt x="424" y="389"/>
                    <a:pt x="424" y="389"/>
                  </a:cubicBezTo>
                  <a:cubicBezTo>
                    <a:pt x="424" y="388"/>
                    <a:pt x="424" y="388"/>
                    <a:pt x="424" y="388"/>
                  </a:cubicBezTo>
                  <a:cubicBezTo>
                    <a:pt x="424" y="388"/>
                    <a:pt x="424" y="388"/>
                    <a:pt x="424" y="388"/>
                  </a:cubicBezTo>
                  <a:cubicBezTo>
                    <a:pt x="424" y="388"/>
                    <a:pt x="424" y="388"/>
                    <a:pt x="424" y="388"/>
                  </a:cubicBezTo>
                  <a:cubicBezTo>
                    <a:pt x="423" y="388"/>
                    <a:pt x="423" y="388"/>
                    <a:pt x="423" y="388"/>
                  </a:cubicBezTo>
                  <a:cubicBezTo>
                    <a:pt x="422" y="389"/>
                    <a:pt x="422" y="389"/>
                    <a:pt x="422" y="389"/>
                  </a:cubicBezTo>
                  <a:cubicBezTo>
                    <a:pt x="422" y="389"/>
                    <a:pt x="422" y="389"/>
                    <a:pt x="422" y="389"/>
                  </a:cubicBezTo>
                  <a:cubicBezTo>
                    <a:pt x="422" y="389"/>
                    <a:pt x="422" y="389"/>
                    <a:pt x="422" y="389"/>
                  </a:cubicBezTo>
                  <a:cubicBezTo>
                    <a:pt x="422" y="388"/>
                    <a:pt x="422" y="388"/>
                    <a:pt x="422" y="388"/>
                  </a:cubicBezTo>
                  <a:cubicBezTo>
                    <a:pt x="423" y="388"/>
                    <a:pt x="423" y="388"/>
                    <a:pt x="423" y="388"/>
                  </a:cubicBezTo>
                  <a:cubicBezTo>
                    <a:pt x="423" y="388"/>
                    <a:pt x="423" y="388"/>
                    <a:pt x="423" y="388"/>
                  </a:cubicBezTo>
                  <a:cubicBezTo>
                    <a:pt x="423" y="388"/>
                    <a:pt x="423" y="388"/>
                    <a:pt x="423" y="388"/>
                  </a:cubicBezTo>
                  <a:cubicBezTo>
                    <a:pt x="423" y="387"/>
                    <a:pt x="423" y="387"/>
                    <a:pt x="423" y="387"/>
                  </a:cubicBezTo>
                  <a:cubicBezTo>
                    <a:pt x="424" y="387"/>
                    <a:pt x="424" y="387"/>
                    <a:pt x="424" y="387"/>
                  </a:cubicBezTo>
                  <a:cubicBezTo>
                    <a:pt x="424" y="387"/>
                    <a:pt x="424" y="387"/>
                    <a:pt x="424" y="387"/>
                  </a:cubicBezTo>
                  <a:cubicBezTo>
                    <a:pt x="424" y="387"/>
                    <a:pt x="424" y="387"/>
                    <a:pt x="424" y="387"/>
                  </a:cubicBezTo>
                  <a:cubicBezTo>
                    <a:pt x="424" y="387"/>
                    <a:pt x="424" y="387"/>
                    <a:pt x="424" y="387"/>
                  </a:cubicBezTo>
                  <a:cubicBezTo>
                    <a:pt x="424" y="387"/>
                    <a:pt x="424" y="387"/>
                    <a:pt x="424" y="387"/>
                  </a:cubicBezTo>
                  <a:cubicBezTo>
                    <a:pt x="424" y="387"/>
                    <a:pt x="424" y="387"/>
                    <a:pt x="424" y="387"/>
                  </a:cubicBezTo>
                  <a:cubicBezTo>
                    <a:pt x="424" y="387"/>
                    <a:pt x="424" y="387"/>
                    <a:pt x="424" y="387"/>
                  </a:cubicBezTo>
                  <a:cubicBezTo>
                    <a:pt x="424" y="386"/>
                    <a:pt x="424" y="386"/>
                    <a:pt x="424" y="386"/>
                  </a:cubicBezTo>
                  <a:cubicBezTo>
                    <a:pt x="424" y="386"/>
                    <a:pt x="424" y="386"/>
                    <a:pt x="424" y="386"/>
                  </a:cubicBezTo>
                  <a:cubicBezTo>
                    <a:pt x="424" y="386"/>
                    <a:pt x="424" y="386"/>
                    <a:pt x="424" y="386"/>
                  </a:cubicBezTo>
                  <a:cubicBezTo>
                    <a:pt x="424" y="385"/>
                    <a:pt x="424" y="385"/>
                    <a:pt x="424" y="385"/>
                  </a:cubicBezTo>
                  <a:cubicBezTo>
                    <a:pt x="424" y="385"/>
                    <a:pt x="424" y="385"/>
                    <a:pt x="424" y="385"/>
                  </a:cubicBezTo>
                  <a:cubicBezTo>
                    <a:pt x="424" y="384"/>
                    <a:pt x="424" y="384"/>
                    <a:pt x="424" y="384"/>
                  </a:cubicBezTo>
                  <a:cubicBezTo>
                    <a:pt x="424" y="384"/>
                    <a:pt x="424" y="384"/>
                    <a:pt x="424" y="384"/>
                  </a:cubicBezTo>
                  <a:cubicBezTo>
                    <a:pt x="424" y="384"/>
                    <a:pt x="424" y="384"/>
                    <a:pt x="424" y="384"/>
                  </a:cubicBezTo>
                  <a:cubicBezTo>
                    <a:pt x="424" y="383"/>
                    <a:pt x="424" y="383"/>
                    <a:pt x="424" y="383"/>
                  </a:cubicBezTo>
                  <a:cubicBezTo>
                    <a:pt x="424" y="383"/>
                    <a:pt x="424" y="383"/>
                    <a:pt x="424" y="383"/>
                  </a:cubicBezTo>
                  <a:cubicBezTo>
                    <a:pt x="424" y="383"/>
                    <a:pt x="424" y="383"/>
                    <a:pt x="424" y="383"/>
                  </a:cubicBezTo>
                  <a:cubicBezTo>
                    <a:pt x="425" y="382"/>
                    <a:pt x="425" y="382"/>
                    <a:pt x="425" y="382"/>
                  </a:cubicBezTo>
                  <a:cubicBezTo>
                    <a:pt x="425" y="382"/>
                    <a:pt x="425" y="382"/>
                    <a:pt x="425" y="382"/>
                  </a:cubicBezTo>
                  <a:cubicBezTo>
                    <a:pt x="425" y="382"/>
                    <a:pt x="425" y="382"/>
                    <a:pt x="425" y="382"/>
                  </a:cubicBezTo>
                  <a:cubicBezTo>
                    <a:pt x="425" y="382"/>
                    <a:pt x="425" y="382"/>
                    <a:pt x="425" y="382"/>
                  </a:cubicBezTo>
                  <a:cubicBezTo>
                    <a:pt x="425" y="382"/>
                    <a:pt x="425" y="382"/>
                    <a:pt x="425" y="382"/>
                  </a:cubicBezTo>
                  <a:cubicBezTo>
                    <a:pt x="425" y="381"/>
                    <a:pt x="425" y="381"/>
                    <a:pt x="425" y="381"/>
                  </a:cubicBezTo>
                  <a:cubicBezTo>
                    <a:pt x="425" y="381"/>
                    <a:pt x="425" y="381"/>
                    <a:pt x="425" y="381"/>
                  </a:cubicBezTo>
                  <a:cubicBezTo>
                    <a:pt x="425" y="381"/>
                    <a:pt x="425" y="381"/>
                    <a:pt x="425" y="381"/>
                  </a:cubicBezTo>
                  <a:cubicBezTo>
                    <a:pt x="426" y="380"/>
                    <a:pt x="426" y="380"/>
                    <a:pt x="426" y="380"/>
                  </a:cubicBezTo>
                  <a:cubicBezTo>
                    <a:pt x="426" y="379"/>
                    <a:pt x="426" y="379"/>
                    <a:pt x="426" y="379"/>
                  </a:cubicBezTo>
                  <a:cubicBezTo>
                    <a:pt x="426" y="379"/>
                    <a:pt x="426" y="379"/>
                    <a:pt x="426" y="379"/>
                  </a:cubicBezTo>
                  <a:cubicBezTo>
                    <a:pt x="426" y="378"/>
                    <a:pt x="426" y="378"/>
                    <a:pt x="426" y="378"/>
                  </a:cubicBezTo>
                  <a:cubicBezTo>
                    <a:pt x="425" y="378"/>
                    <a:pt x="425" y="378"/>
                    <a:pt x="425" y="378"/>
                  </a:cubicBezTo>
                  <a:cubicBezTo>
                    <a:pt x="425" y="378"/>
                    <a:pt x="425" y="378"/>
                    <a:pt x="425" y="378"/>
                  </a:cubicBezTo>
                  <a:cubicBezTo>
                    <a:pt x="425" y="379"/>
                    <a:pt x="425" y="379"/>
                    <a:pt x="425" y="379"/>
                  </a:cubicBezTo>
                  <a:cubicBezTo>
                    <a:pt x="425" y="379"/>
                    <a:pt x="425" y="379"/>
                    <a:pt x="425" y="379"/>
                  </a:cubicBezTo>
                  <a:cubicBezTo>
                    <a:pt x="425" y="379"/>
                    <a:pt x="425" y="379"/>
                    <a:pt x="425" y="379"/>
                  </a:cubicBezTo>
                  <a:cubicBezTo>
                    <a:pt x="425" y="379"/>
                    <a:pt x="425" y="379"/>
                    <a:pt x="425" y="379"/>
                  </a:cubicBezTo>
                  <a:cubicBezTo>
                    <a:pt x="425" y="378"/>
                    <a:pt x="425" y="378"/>
                    <a:pt x="425" y="378"/>
                  </a:cubicBezTo>
                  <a:cubicBezTo>
                    <a:pt x="425" y="378"/>
                    <a:pt x="425" y="378"/>
                    <a:pt x="425" y="378"/>
                  </a:cubicBezTo>
                  <a:cubicBezTo>
                    <a:pt x="425" y="378"/>
                    <a:pt x="425" y="378"/>
                    <a:pt x="425" y="378"/>
                  </a:cubicBezTo>
                  <a:cubicBezTo>
                    <a:pt x="423" y="378"/>
                    <a:pt x="423" y="378"/>
                    <a:pt x="423" y="378"/>
                  </a:cubicBezTo>
                  <a:cubicBezTo>
                    <a:pt x="422" y="379"/>
                    <a:pt x="422" y="379"/>
                    <a:pt x="422" y="379"/>
                  </a:cubicBezTo>
                  <a:cubicBezTo>
                    <a:pt x="422" y="381"/>
                    <a:pt x="422" y="381"/>
                    <a:pt x="422" y="381"/>
                  </a:cubicBezTo>
                  <a:cubicBezTo>
                    <a:pt x="422" y="382"/>
                    <a:pt x="422" y="382"/>
                    <a:pt x="422" y="382"/>
                  </a:cubicBezTo>
                  <a:cubicBezTo>
                    <a:pt x="422" y="382"/>
                    <a:pt x="422" y="382"/>
                    <a:pt x="422" y="382"/>
                  </a:cubicBezTo>
                  <a:cubicBezTo>
                    <a:pt x="422" y="383"/>
                    <a:pt x="422" y="383"/>
                    <a:pt x="422" y="383"/>
                  </a:cubicBezTo>
                  <a:cubicBezTo>
                    <a:pt x="422" y="383"/>
                    <a:pt x="422" y="383"/>
                    <a:pt x="422" y="383"/>
                  </a:cubicBezTo>
                  <a:cubicBezTo>
                    <a:pt x="421" y="383"/>
                    <a:pt x="421" y="383"/>
                    <a:pt x="421" y="383"/>
                  </a:cubicBezTo>
                  <a:cubicBezTo>
                    <a:pt x="422" y="384"/>
                    <a:pt x="422" y="384"/>
                    <a:pt x="422" y="384"/>
                  </a:cubicBezTo>
                  <a:cubicBezTo>
                    <a:pt x="423" y="385"/>
                    <a:pt x="423" y="385"/>
                    <a:pt x="423" y="385"/>
                  </a:cubicBezTo>
                  <a:cubicBezTo>
                    <a:pt x="422" y="385"/>
                    <a:pt x="422" y="385"/>
                    <a:pt x="422" y="385"/>
                  </a:cubicBezTo>
                  <a:cubicBezTo>
                    <a:pt x="422" y="385"/>
                    <a:pt x="422" y="385"/>
                    <a:pt x="422" y="385"/>
                  </a:cubicBezTo>
                  <a:cubicBezTo>
                    <a:pt x="422" y="385"/>
                    <a:pt x="422" y="385"/>
                    <a:pt x="422" y="385"/>
                  </a:cubicBezTo>
                  <a:cubicBezTo>
                    <a:pt x="421" y="384"/>
                    <a:pt x="421" y="384"/>
                    <a:pt x="421" y="384"/>
                  </a:cubicBezTo>
                  <a:cubicBezTo>
                    <a:pt x="421" y="384"/>
                    <a:pt x="421" y="384"/>
                    <a:pt x="421" y="384"/>
                  </a:cubicBezTo>
                  <a:cubicBezTo>
                    <a:pt x="421" y="383"/>
                    <a:pt x="421" y="383"/>
                    <a:pt x="421" y="383"/>
                  </a:cubicBezTo>
                  <a:cubicBezTo>
                    <a:pt x="421" y="383"/>
                    <a:pt x="421" y="383"/>
                    <a:pt x="421" y="383"/>
                  </a:cubicBezTo>
                  <a:cubicBezTo>
                    <a:pt x="422" y="382"/>
                    <a:pt x="422" y="382"/>
                    <a:pt x="422" y="382"/>
                  </a:cubicBezTo>
                  <a:cubicBezTo>
                    <a:pt x="422" y="382"/>
                    <a:pt x="422" y="382"/>
                    <a:pt x="422" y="382"/>
                  </a:cubicBezTo>
                  <a:cubicBezTo>
                    <a:pt x="422" y="381"/>
                    <a:pt x="422" y="381"/>
                    <a:pt x="422" y="381"/>
                  </a:cubicBezTo>
                  <a:cubicBezTo>
                    <a:pt x="422" y="381"/>
                    <a:pt x="422" y="381"/>
                    <a:pt x="422" y="381"/>
                  </a:cubicBezTo>
                  <a:cubicBezTo>
                    <a:pt x="422" y="380"/>
                    <a:pt x="422" y="380"/>
                    <a:pt x="422" y="380"/>
                  </a:cubicBezTo>
                  <a:cubicBezTo>
                    <a:pt x="422" y="380"/>
                    <a:pt x="422" y="380"/>
                    <a:pt x="422" y="380"/>
                  </a:cubicBezTo>
                  <a:cubicBezTo>
                    <a:pt x="422" y="380"/>
                    <a:pt x="422" y="380"/>
                    <a:pt x="422" y="380"/>
                  </a:cubicBezTo>
                  <a:cubicBezTo>
                    <a:pt x="422" y="380"/>
                    <a:pt x="422" y="380"/>
                    <a:pt x="422" y="380"/>
                  </a:cubicBezTo>
                  <a:cubicBezTo>
                    <a:pt x="422" y="380"/>
                    <a:pt x="422" y="380"/>
                    <a:pt x="422" y="380"/>
                  </a:cubicBezTo>
                  <a:cubicBezTo>
                    <a:pt x="421" y="380"/>
                    <a:pt x="421" y="380"/>
                    <a:pt x="421" y="380"/>
                  </a:cubicBezTo>
                  <a:cubicBezTo>
                    <a:pt x="421" y="380"/>
                    <a:pt x="421" y="380"/>
                    <a:pt x="421" y="380"/>
                  </a:cubicBezTo>
                  <a:cubicBezTo>
                    <a:pt x="421" y="380"/>
                    <a:pt x="421" y="380"/>
                    <a:pt x="421" y="380"/>
                  </a:cubicBezTo>
                  <a:cubicBezTo>
                    <a:pt x="420" y="380"/>
                    <a:pt x="420" y="380"/>
                    <a:pt x="420" y="380"/>
                  </a:cubicBezTo>
                  <a:cubicBezTo>
                    <a:pt x="420" y="381"/>
                    <a:pt x="420" y="381"/>
                    <a:pt x="420" y="381"/>
                  </a:cubicBezTo>
                  <a:cubicBezTo>
                    <a:pt x="420" y="381"/>
                    <a:pt x="420" y="381"/>
                    <a:pt x="420" y="381"/>
                  </a:cubicBezTo>
                  <a:cubicBezTo>
                    <a:pt x="419" y="382"/>
                    <a:pt x="419" y="382"/>
                    <a:pt x="419" y="382"/>
                  </a:cubicBezTo>
                  <a:cubicBezTo>
                    <a:pt x="419" y="383"/>
                    <a:pt x="419" y="383"/>
                    <a:pt x="419" y="383"/>
                  </a:cubicBezTo>
                  <a:cubicBezTo>
                    <a:pt x="419" y="383"/>
                    <a:pt x="419" y="383"/>
                    <a:pt x="419" y="383"/>
                  </a:cubicBezTo>
                  <a:cubicBezTo>
                    <a:pt x="419" y="383"/>
                    <a:pt x="419" y="383"/>
                    <a:pt x="419" y="383"/>
                  </a:cubicBezTo>
                  <a:cubicBezTo>
                    <a:pt x="419" y="383"/>
                    <a:pt x="419" y="383"/>
                    <a:pt x="419" y="383"/>
                  </a:cubicBezTo>
                  <a:cubicBezTo>
                    <a:pt x="418" y="385"/>
                    <a:pt x="418" y="385"/>
                    <a:pt x="418" y="385"/>
                  </a:cubicBezTo>
                  <a:cubicBezTo>
                    <a:pt x="418" y="386"/>
                    <a:pt x="418" y="386"/>
                    <a:pt x="418" y="386"/>
                  </a:cubicBezTo>
                  <a:cubicBezTo>
                    <a:pt x="418" y="386"/>
                    <a:pt x="418" y="386"/>
                    <a:pt x="418" y="386"/>
                  </a:cubicBezTo>
                  <a:cubicBezTo>
                    <a:pt x="418" y="386"/>
                    <a:pt x="418" y="386"/>
                    <a:pt x="418" y="386"/>
                  </a:cubicBezTo>
                  <a:cubicBezTo>
                    <a:pt x="418" y="386"/>
                    <a:pt x="418" y="386"/>
                    <a:pt x="418" y="386"/>
                  </a:cubicBezTo>
                  <a:cubicBezTo>
                    <a:pt x="418" y="387"/>
                    <a:pt x="418" y="387"/>
                    <a:pt x="418" y="387"/>
                  </a:cubicBezTo>
                  <a:cubicBezTo>
                    <a:pt x="418" y="388"/>
                    <a:pt x="418" y="388"/>
                    <a:pt x="418" y="388"/>
                  </a:cubicBezTo>
                  <a:cubicBezTo>
                    <a:pt x="418" y="389"/>
                    <a:pt x="418" y="389"/>
                    <a:pt x="418" y="389"/>
                  </a:cubicBezTo>
                  <a:cubicBezTo>
                    <a:pt x="419" y="389"/>
                    <a:pt x="419" y="389"/>
                    <a:pt x="419" y="389"/>
                  </a:cubicBezTo>
                  <a:cubicBezTo>
                    <a:pt x="419" y="390"/>
                    <a:pt x="419" y="390"/>
                    <a:pt x="419" y="390"/>
                  </a:cubicBezTo>
                  <a:cubicBezTo>
                    <a:pt x="419" y="390"/>
                    <a:pt x="419" y="390"/>
                    <a:pt x="419" y="390"/>
                  </a:cubicBezTo>
                  <a:cubicBezTo>
                    <a:pt x="419" y="391"/>
                    <a:pt x="419" y="391"/>
                    <a:pt x="419" y="391"/>
                  </a:cubicBezTo>
                  <a:cubicBezTo>
                    <a:pt x="419" y="392"/>
                    <a:pt x="419" y="392"/>
                    <a:pt x="419" y="392"/>
                  </a:cubicBezTo>
                  <a:cubicBezTo>
                    <a:pt x="419" y="392"/>
                    <a:pt x="419" y="392"/>
                    <a:pt x="419" y="392"/>
                  </a:cubicBezTo>
                  <a:cubicBezTo>
                    <a:pt x="418" y="393"/>
                    <a:pt x="418" y="393"/>
                    <a:pt x="418" y="393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5"/>
                    <a:pt x="418" y="395"/>
                    <a:pt x="418" y="395"/>
                  </a:cubicBezTo>
                  <a:cubicBezTo>
                    <a:pt x="417" y="397"/>
                    <a:pt x="417" y="397"/>
                    <a:pt x="417" y="397"/>
                  </a:cubicBezTo>
                  <a:cubicBezTo>
                    <a:pt x="417" y="397"/>
                    <a:pt x="417" y="397"/>
                    <a:pt x="417" y="397"/>
                  </a:cubicBezTo>
                  <a:cubicBezTo>
                    <a:pt x="417" y="396"/>
                    <a:pt x="417" y="396"/>
                    <a:pt x="417" y="396"/>
                  </a:cubicBezTo>
                  <a:cubicBezTo>
                    <a:pt x="417" y="396"/>
                    <a:pt x="417" y="396"/>
                    <a:pt x="417" y="396"/>
                  </a:cubicBezTo>
                  <a:cubicBezTo>
                    <a:pt x="417" y="396"/>
                    <a:pt x="417" y="396"/>
                    <a:pt x="417" y="396"/>
                  </a:cubicBezTo>
                  <a:cubicBezTo>
                    <a:pt x="417" y="395"/>
                    <a:pt x="417" y="395"/>
                    <a:pt x="417" y="395"/>
                  </a:cubicBezTo>
                  <a:cubicBezTo>
                    <a:pt x="417" y="395"/>
                    <a:pt x="417" y="395"/>
                    <a:pt x="417" y="395"/>
                  </a:cubicBezTo>
                  <a:cubicBezTo>
                    <a:pt x="417" y="395"/>
                    <a:pt x="417" y="395"/>
                    <a:pt x="417" y="395"/>
                  </a:cubicBezTo>
                  <a:cubicBezTo>
                    <a:pt x="417" y="395"/>
                    <a:pt x="417" y="395"/>
                    <a:pt x="417" y="395"/>
                  </a:cubicBezTo>
                  <a:cubicBezTo>
                    <a:pt x="417" y="395"/>
                    <a:pt x="417" y="395"/>
                    <a:pt x="417" y="395"/>
                  </a:cubicBezTo>
                  <a:cubicBezTo>
                    <a:pt x="417" y="394"/>
                    <a:pt x="417" y="394"/>
                    <a:pt x="417" y="394"/>
                  </a:cubicBezTo>
                  <a:cubicBezTo>
                    <a:pt x="417" y="394"/>
                    <a:pt x="417" y="394"/>
                    <a:pt x="417" y="394"/>
                  </a:cubicBezTo>
                  <a:cubicBezTo>
                    <a:pt x="418" y="394"/>
                    <a:pt x="418" y="394"/>
                    <a:pt x="418" y="394"/>
                  </a:cubicBezTo>
                  <a:cubicBezTo>
                    <a:pt x="418" y="393"/>
                    <a:pt x="418" y="393"/>
                    <a:pt x="418" y="393"/>
                  </a:cubicBezTo>
                  <a:cubicBezTo>
                    <a:pt x="418" y="393"/>
                    <a:pt x="418" y="393"/>
                    <a:pt x="418" y="393"/>
                  </a:cubicBezTo>
                  <a:cubicBezTo>
                    <a:pt x="418" y="393"/>
                    <a:pt x="418" y="393"/>
                    <a:pt x="418" y="393"/>
                  </a:cubicBezTo>
                  <a:cubicBezTo>
                    <a:pt x="418" y="393"/>
                    <a:pt x="418" y="393"/>
                    <a:pt x="418" y="393"/>
                  </a:cubicBezTo>
                  <a:cubicBezTo>
                    <a:pt x="418" y="392"/>
                    <a:pt x="418" y="392"/>
                    <a:pt x="418" y="392"/>
                  </a:cubicBezTo>
                  <a:cubicBezTo>
                    <a:pt x="418" y="392"/>
                    <a:pt x="418" y="392"/>
                    <a:pt x="418" y="392"/>
                  </a:cubicBezTo>
                  <a:cubicBezTo>
                    <a:pt x="418" y="392"/>
                    <a:pt x="418" y="392"/>
                    <a:pt x="418" y="392"/>
                  </a:cubicBezTo>
                  <a:cubicBezTo>
                    <a:pt x="418" y="391"/>
                    <a:pt x="418" y="391"/>
                    <a:pt x="418" y="391"/>
                  </a:cubicBezTo>
                  <a:cubicBezTo>
                    <a:pt x="418" y="391"/>
                    <a:pt x="418" y="391"/>
                    <a:pt x="418" y="391"/>
                  </a:cubicBezTo>
                  <a:cubicBezTo>
                    <a:pt x="418" y="391"/>
                    <a:pt x="418" y="391"/>
                    <a:pt x="418" y="391"/>
                  </a:cubicBezTo>
                  <a:cubicBezTo>
                    <a:pt x="419" y="391"/>
                    <a:pt x="419" y="391"/>
                    <a:pt x="419" y="391"/>
                  </a:cubicBezTo>
                  <a:cubicBezTo>
                    <a:pt x="419" y="391"/>
                    <a:pt x="419" y="391"/>
                    <a:pt x="419" y="391"/>
                  </a:cubicBezTo>
                  <a:cubicBezTo>
                    <a:pt x="419" y="391"/>
                    <a:pt x="419" y="391"/>
                    <a:pt x="419" y="391"/>
                  </a:cubicBezTo>
                  <a:cubicBezTo>
                    <a:pt x="419" y="390"/>
                    <a:pt x="419" y="390"/>
                    <a:pt x="419" y="390"/>
                  </a:cubicBezTo>
                  <a:cubicBezTo>
                    <a:pt x="419" y="390"/>
                    <a:pt x="419" y="390"/>
                    <a:pt x="419" y="390"/>
                  </a:cubicBezTo>
                  <a:cubicBezTo>
                    <a:pt x="418" y="390"/>
                    <a:pt x="418" y="390"/>
                    <a:pt x="418" y="390"/>
                  </a:cubicBezTo>
                  <a:cubicBezTo>
                    <a:pt x="418" y="389"/>
                    <a:pt x="418" y="389"/>
                    <a:pt x="418" y="389"/>
                  </a:cubicBezTo>
                  <a:cubicBezTo>
                    <a:pt x="417" y="389"/>
                    <a:pt x="417" y="389"/>
                    <a:pt x="417" y="389"/>
                  </a:cubicBezTo>
                  <a:cubicBezTo>
                    <a:pt x="416" y="389"/>
                    <a:pt x="416" y="389"/>
                    <a:pt x="416" y="389"/>
                  </a:cubicBezTo>
                  <a:cubicBezTo>
                    <a:pt x="417" y="389"/>
                    <a:pt x="417" y="389"/>
                    <a:pt x="417" y="389"/>
                  </a:cubicBezTo>
                  <a:cubicBezTo>
                    <a:pt x="417" y="388"/>
                    <a:pt x="417" y="388"/>
                    <a:pt x="417" y="388"/>
                  </a:cubicBezTo>
                  <a:cubicBezTo>
                    <a:pt x="417" y="388"/>
                    <a:pt x="417" y="388"/>
                    <a:pt x="417" y="388"/>
                  </a:cubicBezTo>
                  <a:cubicBezTo>
                    <a:pt x="417" y="387"/>
                    <a:pt x="417" y="387"/>
                    <a:pt x="417" y="387"/>
                  </a:cubicBezTo>
                  <a:cubicBezTo>
                    <a:pt x="417" y="387"/>
                    <a:pt x="417" y="387"/>
                    <a:pt x="417" y="387"/>
                  </a:cubicBezTo>
                  <a:cubicBezTo>
                    <a:pt x="415" y="388"/>
                    <a:pt x="415" y="388"/>
                    <a:pt x="415" y="388"/>
                  </a:cubicBezTo>
                  <a:cubicBezTo>
                    <a:pt x="415" y="388"/>
                    <a:pt x="415" y="388"/>
                    <a:pt x="415" y="388"/>
                  </a:cubicBezTo>
                  <a:cubicBezTo>
                    <a:pt x="415" y="388"/>
                    <a:pt x="415" y="388"/>
                    <a:pt x="415" y="388"/>
                  </a:cubicBezTo>
                  <a:cubicBezTo>
                    <a:pt x="415" y="389"/>
                    <a:pt x="415" y="389"/>
                    <a:pt x="415" y="389"/>
                  </a:cubicBezTo>
                  <a:cubicBezTo>
                    <a:pt x="415" y="389"/>
                    <a:pt x="415" y="389"/>
                    <a:pt x="415" y="389"/>
                  </a:cubicBezTo>
                  <a:cubicBezTo>
                    <a:pt x="414" y="389"/>
                    <a:pt x="414" y="389"/>
                    <a:pt x="414" y="389"/>
                  </a:cubicBezTo>
                  <a:cubicBezTo>
                    <a:pt x="414" y="389"/>
                    <a:pt x="414" y="389"/>
                    <a:pt x="414" y="389"/>
                  </a:cubicBezTo>
                  <a:cubicBezTo>
                    <a:pt x="415" y="388"/>
                    <a:pt x="415" y="388"/>
                    <a:pt x="415" y="388"/>
                  </a:cubicBezTo>
                  <a:cubicBezTo>
                    <a:pt x="415" y="387"/>
                    <a:pt x="415" y="387"/>
                    <a:pt x="415" y="387"/>
                  </a:cubicBezTo>
                  <a:cubicBezTo>
                    <a:pt x="415" y="387"/>
                    <a:pt x="415" y="387"/>
                    <a:pt x="415" y="387"/>
                  </a:cubicBezTo>
                  <a:cubicBezTo>
                    <a:pt x="417" y="386"/>
                    <a:pt x="417" y="386"/>
                    <a:pt x="417" y="386"/>
                  </a:cubicBezTo>
                  <a:cubicBezTo>
                    <a:pt x="417" y="386"/>
                    <a:pt x="417" y="386"/>
                    <a:pt x="417" y="386"/>
                  </a:cubicBezTo>
                  <a:cubicBezTo>
                    <a:pt x="417" y="386"/>
                    <a:pt x="417" y="386"/>
                    <a:pt x="417" y="386"/>
                  </a:cubicBezTo>
                  <a:cubicBezTo>
                    <a:pt x="417" y="386"/>
                    <a:pt x="417" y="386"/>
                    <a:pt x="417" y="386"/>
                  </a:cubicBezTo>
                  <a:cubicBezTo>
                    <a:pt x="417" y="386"/>
                    <a:pt x="417" y="386"/>
                    <a:pt x="417" y="386"/>
                  </a:cubicBezTo>
                  <a:cubicBezTo>
                    <a:pt x="417" y="385"/>
                    <a:pt x="417" y="385"/>
                    <a:pt x="417" y="385"/>
                  </a:cubicBezTo>
                  <a:cubicBezTo>
                    <a:pt x="417" y="385"/>
                    <a:pt x="417" y="385"/>
                    <a:pt x="417" y="385"/>
                  </a:cubicBezTo>
                  <a:cubicBezTo>
                    <a:pt x="417" y="385"/>
                    <a:pt x="417" y="385"/>
                    <a:pt x="417" y="385"/>
                  </a:cubicBezTo>
                  <a:cubicBezTo>
                    <a:pt x="418" y="385"/>
                    <a:pt x="418" y="385"/>
                    <a:pt x="418" y="385"/>
                  </a:cubicBezTo>
                  <a:cubicBezTo>
                    <a:pt x="418" y="384"/>
                    <a:pt x="418" y="384"/>
                    <a:pt x="418" y="384"/>
                  </a:cubicBezTo>
                  <a:cubicBezTo>
                    <a:pt x="418" y="383"/>
                    <a:pt x="418" y="383"/>
                    <a:pt x="418" y="383"/>
                  </a:cubicBezTo>
                  <a:cubicBezTo>
                    <a:pt x="418" y="383"/>
                    <a:pt x="418" y="383"/>
                    <a:pt x="418" y="383"/>
                  </a:cubicBezTo>
                  <a:cubicBezTo>
                    <a:pt x="418" y="383"/>
                    <a:pt x="418" y="383"/>
                    <a:pt x="418" y="383"/>
                  </a:cubicBezTo>
                  <a:cubicBezTo>
                    <a:pt x="417" y="383"/>
                    <a:pt x="417" y="383"/>
                    <a:pt x="417" y="383"/>
                  </a:cubicBezTo>
                  <a:cubicBezTo>
                    <a:pt x="417" y="382"/>
                    <a:pt x="417" y="382"/>
                    <a:pt x="417" y="382"/>
                  </a:cubicBezTo>
                  <a:cubicBezTo>
                    <a:pt x="417" y="382"/>
                    <a:pt x="417" y="382"/>
                    <a:pt x="417" y="382"/>
                  </a:cubicBezTo>
                  <a:cubicBezTo>
                    <a:pt x="417" y="382"/>
                    <a:pt x="417" y="382"/>
                    <a:pt x="417" y="382"/>
                  </a:cubicBezTo>
                  <a:cubicBezTo>
                    <a:pt x="417" y="382"/>
                    <a:pt x="417" y="382"/>
                    <a:pt x="417" y="382"/>
                  </a:cubicBezTo>
                  <a:cubicBezTo>
                    <a:pt x="416" y="383"/>
                    <a:pt x="416" y="383"/>
                    <a:pt x="416" y="383"/>
                  </a:cubicBezTo>
                  <a:cubicBezTo>
                    <a:pt x="416" y="383"/>
                    <a:pt x="416" y="383"/>
                    <a:pt x="416" y="383"/>
                  </a:cubicBezTo>
                  <a:cubicBezTo>
                    <a:pt x="416" y="384"/>
                    <a:pt x="416" y="384"/>
                    <a:pt x="416" y="384"/>
                  </a:cubicBezTo>
                  <a:cubicBezTo>
                    <a:pt x="416" y="384"/>
                    <a:pt x="416" y="384"/>
                    <a:pt x="416" y="384"/>
                  </a:cubicBezTo>
                  <a:cubicBezTo>
                    <a:pt x="416" y="384"/>
                    <a:pt x="416" y="384"/>
                    <a:pt x="416" y="384"/>
                  </a:cubicBezTo>
                  <a:cubicBezTo>
                    <a:pt x="416" y="385"/>
                    <a:pt x="416" y="385"/>
                    <a:pt x="416" y="385"/>
                  </a:cubicBezTo>
                  <a:cubicBezTo>
                    <a:pt x="415" y="385"/>
                    <a:pt x="415" y="385"/>
                    <a:pt x="415" y="385"/>
                  </a:cubicBezTo>
                  <a:cubicBezTo>
                    <a:pt x="414" y="385"/>
                    <a:pt x="414" y="385"/>
                    <a:pt x="414" y="385"/>
                  </a:cubicBezTo>
                  <a:cubicBezTo>
                    <a:pt x="413" y="387"/>
                    <a:pt x="413" y="387"/>
                    <a:pt x="413" y="387"/>
                  </a:cubicBezTo>
                  <a:cubicBezTo>
                    <a:pt x="413" y="387"/>
                    <a:pt x="413" y="387"/>
                    <a:pt x="413" y="387"/>
                  </a:cubicBezTo>
                  <a:cubicBezTo>
                    <a:pt x="412" y="388"/>
                    <a:pt x="412" y="388"/>
                    <a:pt x="412" y="388"/>
                  </a:cubicBezTo>
                  <a:cubicBezTo>
                    <a:pt x="412" y="388"/>
                    <a:pt x="412" y="388"/>
                    <a:pt x="412" y="388"/>
                  </a:cubicBezTo>
                  <a:cubicBezTo>
                    <a:pt x="413" y="387"/>
                    <a:pt x="413" y="387"/>
                    <a:pt x="413" y="387"/>
                  </a:cubicBezTo>
                  <a:cubicBezTo>
                    <a:pt x="413" y="386"/>
                    <a:pt x="413" y="386"/>
                    <a:pt x="413" y="386"/>
                  </a:cubicBezTo>
                  <a:cubicBezTo>
                    <a:pt x="415" y="384"/>
                    <a:pt x="415" y="384"/>
                    <a:pt x="415" y="384"/>
                  </a:cubicBezTo>
                  <a:cubicBezTo>
                    <a:pt x="415" y="384"/>
                    <a:pt x="415" y="384"/>
                    <a:pt x="415" y="384"/>
                  </a:cubicBezTo>
                  <a:cubicBezTo>
                    <a:pt x="415" y="383"/>
                    <a:pt x="415" y="383"/>
                    <a:pt x="415" y="383"/>
                  </a:cubicBezTo>
                  <a:cubicBezTo>
                    <a:pt x="415" y="383"/>
                    <a:pt x="415" y="383"/>
                    <a:pt x="415" y="383"/>
                  </a:cubicBezTo>
                  <a:cubicBezTo>
                    <a:pt x="414" y="383"/>
                    <a:pt x="414" y="383"/>
                    <a:pt x="414" y="383"/>
                  </a:cubicBezTo>
                  <a:cubicBezTo>
                    <a:pt x="413" y="383"/>
                    <a:pt x="413" y="383"/>
                    <a:pt x="413" y="383"/>
                  </a:cubicBezTo>
                  <a:cubicBezTo>
                    <a:pt x="411" y="384"/>
                    <a:pt x="411" y="384"/>
                    <a:pt x="411" y="384"/>
                  </a:cubicBezTo>
                  <a:cubicBezTo>
                    <a:pt x="411" y="384"/>
                    <a:pt x="411" y="384"/>
                    <a:pt x="411" y="384"/>
                  </a:cubicBezTo>
                  <a:cubicBezTo>
                    <a:pt x="411" y="383"/>
                    <a:pt x="411" y="383"/>
                    <a:pt x="411" y="383"/>
                  </a:cubicBezTo>
                  <a:cubicBezTo>
                    <a:pt x="414" y="382"/>
                    <a:pt x="414" y="382"/>
                    <a:pt x="414" y="382"/>
                  </a:cubicBezTo>
                  <a:cubicBezTo>
                    <a:pt x="415" y="382"/>
                    <a:pt x="415" y="382"/>
                    <a:pt x="415" y="382"/>
                  </a:cubicBezTo>
                  <a:cubicBezTo>
                    <a:pt x="415" y="382"/>
                    <a:pt x="415" y="382"/>
                    <a:pt x="415" y="382"/>
                  </a:cubicBezTo>
                  <a:cubicBezTo>
                    <a:pt x="415" y="382"/>
                    <a:pt x="415" y="382"/>
                    <a:pt x="415" y="382"/>
                  </a:cubicBezTo>
                  <a:cubicBezTo>
                    <a:pt x="416" y="381"/>
                    <a:pt x="416" y="381"/>
                    <a:pt x="416" y="381"/>
                  </a:cubicBezTo>
                  <a:cubicBezTo>
                    <a:pt x="416" y="381"/>
                    <a:pt x="416" y="381"/>
                    <a:pt x="416" y="381"/>
                  </a:cubicBezTo>
                  <a:cubicBezTo>
                    <a:pt x="416" y="381"/>
                    <a:pt x="416" y="381"/>
                    <a:pt x="416" y="381"/>
                  </a:cubicBezTo>
                  <a:cubicBezTo>
                    <a:pt x="417" y="381"/>
                    <a:pt x="417" y="381"/>
                    <a:pt x="417" y="381"/>
                  </a:cubicBezTo>
                  <a:cubicBezTo>
                    <a:pt x="417" y="380"/>
                    <a:pt x="417" y="380"/>
                    <a:pt x="417" y="380"/>
                  </a:cubicBezTo>
                  <a:cubicBezTo>
                    <a:pt x="417" y="380"/>
                    <a:pt x="417" y="380"/>
                    <a:pt x="417" y="380"/>
                  </a:cubicBezTo>
                  <a:cubicBezTo>
                    <a:pt x="417" y="380"/>
                    <a:pt x="417" y="380"/>
                    <a:pt x="417" y="380"/>
                  </a:cubicBezTo>
                  <a:cubicBezTo>
                    <a:pt x="417" y="379"/>
                    <a:pt x="417" y="379"/>
                    <a:pt x="417" y="379"/>
                  </a:cubicBezTo>
                  <a:cubicBezTo>
                    <a:pt x="417" y="379"/>
                    <a:pt x="417" y="379"/>
                    <a:pt x="417" y="379"/>
                  </a:cubicBezTo>
                  <a:cubicBezTo>
                    <a:pt x="417" y="379"/>
                    <a:pt x="417" y="379"/>
                    <a:pt x="417" y="379"/>
                  </a:cubicBezTo>
                  <a:cubicBezTo>
                    <a:pt x="417" y="379"/>
                    <a:pt x="417" y="379"/>
                    <a:pt x="417" y="379"/>
                  </a:cubicBezTo>
                  <a:cubicBezTo>
                    <a:pt x="417" y="378"/>
                    <a:pt x="417" y="378"/>
                    <a:pt x="417" y="378"/>
                  </a:cubicBezTo>
                  <a:cubicBezTo>
                    <a:pt x="417" y="378"/>
                    <a:pt x="417" y="378"/>
                    <a:pt x="417" y="378"/>
                  </a:cubicBezTo>
                  <a:cubicBezTo>
                    <a:pt x="417" y="378"/>
                    <a:pt x="417" y="378"/>
                    <a:pt x="417" y="378"/>
                  </a:cubicBezTo>
                  <a:cubicBezTo>
                    <a:pt x="417" y="378"/>
                    <a:pt x="417" y="378"/>
                    <a:pt x="417" y="378"/>
                  </a:cubicBezTo>
                  <a:cubicBezTo>
                    <a:pt x="417" y="378"/>
                    <a:pt x="417" y="378"/>
                    <a:pt x="417" y="378"/>
                  </a:cubicBezTo>
                  <a:cubicBezTo>
                    <a:pt x="417" y="378"/>
                    <a:pt x="417" y="378"/>
                    <a:pt x="417" y="378"/>
                  </a:cubicBezTo>
                  <a:cubicBezTo>
                    <a:pt x="418" y="378"/>
                    <a:pt x="418" y="378"/>
                    <a:pt x="418" y="378"/>
                  </a:cubicBezTo>
                  <a:cubicBezTo>
                    <a:pt x="418" y="379"/>
                    <a:pt x="418" y="379"/>
                    <a:pt x="418" y="379"/>
                  </a:cubicBezTo>
                  <a:cubicBezTo>
                    <a:pt x="418" y="379"/>
                    <a:pt x="418" y="379"/>
                    <a:pt x="418" y="379"/>
                  </a:cubicBezTo>
                  <a:cubicBezTo>
                    <a:pt x="418" y="379"/>
                    <a:pt x="418" y="379"/>
                    <a:pt x="418" y="379"/>
                  </a:cubicBezTo>
                  <a:cubicBezTo>
                    <a:pt x="419" y="379"/>
                    <a:pt x="419" y="379"/>
                    <a:pt x="419" y="379"/>
                  </a:cubicBezTo>
                  <a:cubicBezTo>
                    <a:pt x="419" y="378"/>
                    <a:pt x="419" y="378"/>
                    <a:pt x="419" y="378"/>
                  </a:cubicBezTo>
                  <a:cubicBezTo>
                    <a:pt x="420" y="378"/>
                    <a:pt x="420" y="378"/>
                    <a:pt x="420" y="378"/>
                  </a:cubicBezTo>
                  <a:cubicBezTo>
                    <a:pt x="420" y="378"/>
                    <a:pt x="420" y="378"/>
                    <a:pt x="420" y="378"/>
                  </a:cubicBezTo>
                  <a:cubicBezTo>
                    <a:pt x="420" y="377"/>
                    <a:pt x="420" y="377"/>
                    <a:pt x="420" y="377"/>
                  </a:cubicBezTo>
                  <a:cubicBezTo>
                    <a:pt x="420" y="377"/>
                    <a:pt x="420" y="377"/>
                    <a:pt x="420" y="377"/>
                  </a:cubicBezTo>
                  <a:cubicBezTo>
                    <a:pt x="420" y="377"/>
                    <a:pt x="420" y="377"/>
                    <a:pt x="420" y="377"/>
                  </a:cubicBezTo>
                  <a:cubicBezTo>
                    <a:pt x="420" y="376"/>
                    <a:pt x="420" y="376"/>
                    <a:pt x="420" y="376"/>
                  </a:cubicBezTo>
                  <a:cubicBezTo>
                    <a:pt x="420" y="376"/>
                    <a:pt x="420" y="376"/>
                    <a:pt x="420" y="376"/>
                  </a:cubicBezTo>
                  <a:cubicBezTo>
                    <a:pt x="420" y="376"/>
                    <a:pt x="420" y="376"/>
                    <a:pt x="420" y="376"/>
                  </a:cubicBezTo>
                  <a:cubicBezTo>
                    <a:pt x="420" y="376"/>
                    <a:pt x="420" y="376"/>
                    <a:pt x="420" y="376"/>
                  </a:cubicBezTo>
                  <a:cubicBezTo>
                    <a:pt x="420" y="375"/>
                    <a:pt x="420" y="375"/>
                    <a:pt x="420" y="375"/>
                  </a:cubicBezTo>
                  <a:cubicBezTo>
                    <a:pt x="420" y="375"/>
                    <a:pt x="420" y="375"/>
                    <a:pt x="420" y="375"/>
                  </a:cubicBezTo>
                  <a:cubicBezTo>
                    <a:pt x="420" y="375"/>
                    <a:pt x="420" y="375"/>
                    <a:pt x="420" y="375"/>
                  </a:cubicBezTo>
                  <a:cubicBezTo>
                    <a:pt x="420" y="374"/>
                    <a:pt x="420" y="374"/>
                    <a:pt x="420" y="374"/>
                  </a:cubicBezTo>
                  <a:cubicBezTo>
                    <a:pt x="420" y="374"/>
                    <a:pt x="420" y="374"/>
                    <a:pt x="420" y="374"/>
                  </a:cubicBezTo>
                  <a:cubicBezTo>
                    <a:pt x="420" y="373"/>
                    <a:pt x="420" y="373"/>
                    <a:pt x="420" y="373"/>
                  </a:cubicBezTo>
                  <a:cubicBezTo>
                    <a:pt x="419" y="372"/>
                    <a:pt x="419" y="372"/>
                    <a:pt x="419" y="372"/>
                  </a:cubicBezTo>
                  <a:cubicBezTo>
                    <a:pt x="419" y="371"/>
                    <a:pt x="419" y="371"/>
                    <a:pt x="419" y="371"/>
                  </a:cubicBezTo>
                  <a:cubicBezTo>
                    <a:pt x="418" y="371"/>
                    <a:pt x="418" y="371"/>
                    <a:pt x="418" y="371"/>
                  </a:cubicBezTo>
                  <a:cubicBezTo>
                    <a:pt x="418" y="371"/>
                    <a:pt x="418" y="371"/>
                    <a:pt x="418" y="371"/>
                  </a:cubicBezTo>
                  <a:cubicBezTo>
                    <a:pt x="418" y="371"/>
                    <a:pt x="418" y="371"/>
                    <a:pt x="418" y="371"/>
                  </a:cubicBezTo>
                  <a:cubicBezTo>
                    <a:pt x="418" y="371"/>
                    <a:pt x="418" y="371"/>
                    <a:pt x="418" y="371"/>
                  </a:cubicBezTo>
                  <a:cubicBezTo>
                    <a:pt x="418" y="371"/>
                    <a:pt x="418" y="371"/>
                    <a:pt x="418" y="371"/>
                  </a:cubicBezTo>
                  <a:cubicBezTo>
                    <a:pt x="418" y="371"/>
                    <a:pt x="418" y="371"/>
                    <a:pt x="418" y="371"/>
                  </a:cubicBezTo>
                  <a:cubicBezTo>
                    <a:pt x="416" y="371"/>
                    <a:pt x="414" y="371"/>
                    <a:pt x="413" y="371"/>
                  </a:cubicBezTo>
                  <a:cubicBezTo>
                    <a:pt x="412" y="371"/>
                    <a:pt x="412" y="371"/>
                    <a:pt x="412" y="371"/>
                  </a:cubicBezTo>
                  <a:cubicBezTo>
                    <a:pt x="411" y="371"/>
                    <a:pt x="411" y="371"/>
                    <a:pt x="411" y="371"/>
                  </a:cubicBezTo>
                  <a:cubicBezTo>
                    <a:pt x="411" y="371"/>
                    <a:pt x="411" y="371"/>
                    <a:pt x="411" y="371"/>
                  </a:cubicBezTo>
                  <a:cubicBezTo>
                    <a:pt x="411" y="372"/>
                    <a:pt x="411" y="372"/>
                    <a:pt x="411" y="372"/>
                  </a:cubicBezTo>
                  <a:cubicBezTo>
                    <a:pt x="411" y="372"/>
                    <a:pt x="411" y="372"/>
                    <a:pt x="411" y="372"/>
                  </a:cubicBezTo>
                  <a:cubicBezTo>
                    <a:pt x="411" y="372"/>
                    <a:pt x="411" y="372"/>
                    <a:pt x="411" y="372"/>
                  </a:cubicBezTo>
                  <a:cubicBezTo>
                    <a:pt x="411" y="373"/>
                    <a:pt x="411" y="373"/>
                    <a:pt x="411" y="373"/>
                  </a:cubicBezTo>
                  <a:cubicBezTo>
                    <a:pt x="411" y="373"/>
                    <a:pt x="411" y="373"/>
                    <a:pt x="411" y="373"/>
                  </a:cubicBezTo>
                  <a:cubicBezTo>
                    <a:pt x="411" y="373"/>
                    <a:pt x="411" y="373"/>
                    <a:pt x="411" y="373"/>
                  </a:cubicBezTo>
                  <a:cubicBezTo>
                    <a:pt x="411" y="374"/>
                    <a:pt x="411" y="374"/>
                    <a:pt x="411" y="374"/>
                  </a:cubicBezTo>
                  <a:cubicBezTo>
                    <a:pt x="411" y="374"/>
                    <a:pt x="411" y="374"/>
                    <a:pt x="411" y="374"/>
                  </a:cubicBezTo>
                  <a:cubicBezTo>
                    <a:pt x="410" y="375"/>
                    <a:pt x="410" y="375"/>
                    <a:pt x="410" y="375"/>
                  </a:cubicBezTo>
                  <a:cubicBezTo>
                    <a:pt x="410" y="375"/>
                    <a:pt x="410" y="375"/>
                    <a:pt x="410" y="375"/>
                  </a:cubicBezTo>
                  <a:cubicBezTo>
                    <a:pt x="410" y="375"/>
                    <a:pt x="410" y="375"/>
                    <a:pt x="410" y="375"/>
                  </a:cubicBezTo>
                  <a:cubicBezTo>
                    <a:pt x="408" y="375"/>
                    <a:pt x="408" y="375"/>
                    <a:pt x="408" y="375"/>
                  </a:cubicBezTo>
                  <a:cubicBezTo>
                    <a:pt x="408" y="375"/>
                    <a:pt x="408" y="375"/>
                    <a:pt x="408" y="375"/>
                  </a:cubicBezTo>
                  <a:cubicBezTo>
                    <a:pt x="408" y="376"/>
                    <a:pt x="408" y="376"/>
                    <a:pt x="408" y="376"/>
                  </a:cubicBezTo>
                  <a:cubicBezTo>
                    <a:pt x="408" y="377"/>
                    <a:pt x="408" y="377"/>
                    <a:pt x="408" y="377"/>
                  </a:cubicBezTo>
                  <a:cubicBezTo>
                    <a:pt x="408" y="377"/>
                    <a:pt x="408" y="377"/>
                    <a:pt x="408" y="377"/>
                  </a:cubicBezTo>
                  <a:cubicBezTo>
                    <a:pt x="408" y="377"/>
                    <a:pt x="408" y="377"/>
                    <a:pt x="408" y="377"/>
                  </a:cubicBezTo>
                  <a:cubicBezTo>
                    <a:pt x="408" y="378"/>
                    <a:pt x="408" y="378"/>
                    <a:pt x="408" y="378"/>
                  </a:cubicBezTo>
                  <a:cubicBezTo>
                    <a:pt x="408" y="378"/>
                    <a:pt x="408" y="378"/>
                    <a:pt x="408" y="378"/>
                  </a:cubicBezTo>
                  <a:cubicBezTo>
                    <a:pt x="408" y="379"/>
                    <a:pt x="408" y="379"/>
                    <a:pt x="408" y="379"/>
                  </a:cubicBezTo>
                  <a:cubicBezTo>
                    <a:pt x="408" y="379"/>
                    <a:pt x="408" y="379"/>
                    <a:pt x="408" y="379"/>
                  </a:cubicBezTo>
                  <a:cubicBezTo>
                    <a:pt x="408" y="380"/>
                    <a:pt x="408" y="380"/>
                    <a:pt x="408" y="380"/>
                  </a:cubicBezTo>
                  <a:cubicBezTo>
                    <a:pt x="408" y="380"/>
                    <a:pt x="408" y="380"/>
                    <a:pt x="408" y="380"/>
                  </a:cubicBezTo>
                  <a:cubicBezTo>
                    <a:pt x="408" y="380"/>
                    <a:pt x="408" y="380"/>
                    <a:pt x="408" y="380"/>
                  </a:cubicBezTo>
                  <a:cubicBezTo>
                    <a:pt x="408" y="381"/>
                    <a:pt x="408" y="381"/>
                    <a:pt x="408" y="381"/>
                  </a:cubicBezTo>
                  <a:cubicBezTo>
                    <a:pt x="408" y="382"/>
                    <a:pt x="408" y="382"/>
                    <a:pt x="408" y="382"/>
                  </a:cubicBezTo>
                  <a:cubicBezTo>
                    <a:pt x="407" y="383"/>
                    <a:pt x="407" y="383"/>
                    <a:pt x="407" y="383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6" y="384"/>
                    <a:pt x="406" y="384"/>
                    <a:pt x="406" y="384"/>
                  </a:cubicBezTo>
                  <a:cubicBezTo>
                    <a:pt x="406" y="384"/>
                    <a:pt x="406" y="384"/>
                    <a:pt x="406" y="384"/>
                  </a:cubicBezTo>
                  <a:cubicBezTo>
                    <a:pt x="405" y="385"/>
                    <a:pt x="405" y="385"/>
                    <a:pt x="405" y="385"/>
                  </a:cubicBezTo>
                  <a:cubicBezTo>
                    <a:pt x="405" y="385"/>
                    <a:pt x="405" y="385"/>
                    <a:pt x="405" y="385"/>
                  </a:cubicBezTo>
                  <a:cubicBezTo>
                    <a:pt x="405" y="385"/>
                    <a:pt x="405" y="385"/>
                    <a:pt x="405" y="385"/>
                  </a:cubicBezTo>
                  <a:cubicBezTo>
                    <a:pt x="405" y="384"/>
                    <a:pt x="405" y="384"/>
                    <a:pt x="405" y="384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7" y="383"/>
                    <a:pt x="407" y="383"/>
                    <a:pt x="407" y="383"/>
                  </a:cubicBezTo>
                  <a:cubicBezTo>
                    <a:pt x="407" y="382"/>
                    <a:pt x="407" y="382"/>
                    <a:pt x="407" y="382"/>
                  </a:cubicBezTo>
                  <a:cubicBezTo>
                    <a:pt x="407" y="381"/>
                    <a:pt x="407" y="381"/>
                    <a:pt x="407" y="381"/>
                  </a:cubicBezTo>
                  <a:cubicBezTo>
                    <a:pt x="407" y="381"/>
                    <a:pt x="407" y="381"/>
                    <a:pt x="407" y="381"/>
                  </a:cubicBezTo>
                  <a:cubicBezTo>
                    <a:pt x="407" y="380"/>
                    <a:pt x="407" y="380"/>
                    <a:pt x="407" y="380"/>
                  </a:cubicBezTo>
                  <a:cubicBezTo>
                    <a:pt x="407" y="380"/>
                    <a:pt x="407" y="380"/>
                    <a:pt x="407" y="380"/>
                  </a:cubicBezTo>
                  <a:cubicBezTo>
                    <a:pt x="407" y="379"/>
                    <a:pt x="407" y="379"/>
                    <a:pt x="407" y="379"/>
                  </a:cubicBezTo>
                  <a:cubicBezTo>
                    <a:pt x="407" y="379"/>
                    <a:pt x="407" y="379"/>
                    <a:pt x="407" y="379"/>
                  </a:cubicBezTo>
                  <a:cubicBezTo>
                    <a:pt x="407" y="379"/>
                    <a:pt x="407" y="379"/>
                    <a:pt x="407" y="379"/>
                  </a:cubicBezTo>
                  <a:cubicBezTo>
                    <a:pt x="407" y="379"/>
                    <a:pt x="407" y="379"/>
                    <a:pt x="407" y="379"/>
                  </a:cubicBezTo>
                  <a:cubicBezTo>
                    <a:pt x="407" y="378"/>
                    <a:pt x="407" y="378"/>
                    <a:pt x="407" y="378"/>
                  </a:cubicBezTo>
                  <a:cubicBezTo>
                    <a:pt x="408" y="378"/>
                    <a:pt x="408" y="378"/>
                    <a:pt x="408" y="378"/>
                  </a:cubicBezTo>
                  <a:cubicBezTo>
                    <a:pt x="407" y="378"/>
                    <a:pt x="407" y="378"/>
                    <a:pt x="407" y="378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7" y="376"/>
                    <a:pt x="407" y="376"/>
                    <a:pt x="407" y="376"/>
                  </a:cubicBezTo>
                  <a:cubicBezTo>
                    <a:pt x="407" y="376"/>
                    <a:pt x="407" y="376"/>
                    <a:pt x="407" y="376"/>
                  </a:cubicBezTo>
                  <a:cubicBezTo>
                    <a:pt x="407" y="376"/>
                    <a:pt x="407" y="376"/>
                    <a:pt x="407" y="376"/>
                  </a:cubicBezTo>
                  <a:cubicBezTo>
                    <a:pt x="408" y="375"/>
                    <a:pt x="408" y="375"/>
                    <a:pt x="408" y="375"/>
                  </a:cubicBezTo>
                  <a:cubicBezTo>
                    <a:pt x="410" y="374"/>
                    <a:pt x="410" y="374"/>
                    <a:pt x="410" y="374"/>
                  </a:cubicBezTo>
                  <a:cubicBezTo>
                    <a:pt x="410" y="374"/>
                    <a:pt x="410" y="374"/>
                    <a:pt x="410" y="374"/>
                  </a:cubicBezTo>
                  <a:cubicBezTo>
                    <a:pt x="410" y="373"/>
                    <a:pt x="410" y="373"/>
                    <a:pt x="410" y="373"/>
                  </a:cubicBezTo>
                  <a:cubicBezTo>
                    <a:pt x="410" y="373"/>
                    <a:pt x="410" y="373"/>
                    <a:pt x="410" y="373"/>
                  </a:cubicBezTo>
                  <a:cubicBezTo>
                    <a:pt x="407" y="372"/>
                    <a:pt x="407" y="372"/>
                    <a:pt x="407" y="372"/>
                  </a:cubicBezTo>
                  <a:cubicBezTo>
                    <a:pt x="406" y="372"/>
                    <a:pt x="406" y="372"/>
                    <a:pt x="406" y="372"/>
                  </a:cubicBezTo>
                  <a:cubicBezTo>
                    <a:pt x="404" y="375"/>
                    <a:pt x="404" y="375"/>
                    <a:pt x="404" y="375"/>
                  </a:cubicBezTo>
                  <a:cubicBezTo>
                    <a:pt x="403" y="375"/>
                    <a:pt x="403" y="375"/>
                    <a:pt x="403" y="375"/>
                  </a:cubicBezTo>
                  <a:cubicBezTo>
                    <a:pt x="403" y="375"/>
                    <a:pt x="403" y="375"/>
                    <a:pt x="403" y="375"/>
                  </a:cubicBezTo>
                  <a:cubicBezTo>
                    <a:pt x="403" y="376"/>
                    <a:pt x="403" y="376"/>
                    <a:pt x="403" y="376"/>
                  </a:cubicBezTo>
                  <a:cubicBezTo>
                    <a:pt x="403" y="377"/>
                    <a:pt x="403" y="377"/>
                    <a:pt x="403" y="377"/>
                  </a:cubicBezTo>
                  <a:cubicBezTo>
                    <a:pt x="403" y="377"/>
                    <a:pt x="403" y="377"/>
                    <a:pt x="403" y="377"/>
                  </a:cubicBezTo>
                  <a:cubicBezTo>
                    <a:pt x="403" y="378"/>
                    <a:pt x="403" y="378"/>
                    <a:pt x="403" y="378"/>
                  </a:cubicBezTo>
                  <a:cubicBezTo>
                    <a:pt x="402" y="379"/>
                    <a:pt x="402" y="379"/>
                    <a:pt x="402" y="379"/>
                  </a:cubicBezTo>
                  <a:cubicBezTo>
                    <a:pt x="402" y="379"/>
                    <a:pt x="402" y="379"/>
                    <a:pt x="402" y="379"/>
                  </a:cubicBezTo>
                  <a:cubicBezTo>
                    <a:pt x="402" y="381"/>
                    <a:pt x="402" y="381"/>
                    <a:pt x="402" y="381"/>
                  </a:cubicBezTo>
                  <a:cubicBezTo>
                    <a:pt x="402" y="381"/>
                    <a:pt x="402" y="381"/>
                    <a:pt x="402" y="381"/>
                  </a:cubicBezTo>
                  <a:cubicBezTo>
                    <a:pt x="402" y="381"/>
                    <a:pt x="402" y="381"/>
                    <a:pt x="402" y="381"/>
                  </a:cubicBezTo>
                  <a:cubicBezTo>
                    <a:pt x="401" y="381"/>
                    <a:pt x="401" y="381"/>
                    <a:pt x="401" y="381"/>
                  </a:cubicBezTo>
                  <a:cubicBezTo>
                    <a:pt x="401" y="381"/>
                    <a:pt x="401" y="381"/>
                    <a:pt x="401" y="381"/>
                  </a:cubicBezTo>
                  <a:cubicBezTo>
                    <a:pt x="402" y="380"/>
                    <a:pt x="402" y="380"/>
                    <a:pt x="402" y="380"/>
                  </a:cubicBezTo>
                  <a:cubicBezTo>
                    <a:pt x="402" y="379"/>
                    <a:pt x="402" y="379"/>
                    <a:pt x="402" y="379"/>
                  </a:cubicBezTo>
                  <a:cubicBezTo>
                    <a:pt x="402" y="378"/>
                    <a:pt x="402" y="378"/>
                    <a:pt x="402" y="378"/>
                  </a:cubicBezTo>
                  <a:cubicBezTo>
                    <a:pt x="403" y="377"/>
                    <a:pt x="403" y="377"/>
                    <a:pt x="403" y="377"/>
                  </a:cubicBezTo>
                  <a:cubicBezTo>
                    <a:pt x="403" y="377"/>
                    <a:pt x="403" y="377"/>
                    <a:pt x="403" y="377"/>
                  </a:cubicBezTo>
                  <a:cubicBezTo>
                    <a:pt x="403" y="376"/>
                    <a:pt x="403" y="376"/>
                    <a:pt x="403" y="376"/>
                  </a:cubicBezTo>
                  <a:cubicBezTo>
                    <a:pt x="403" y="376"/>
                    <a:pt x="403" y="376"/>
                    <a:pt x="403" y="376"/>
                  </a:cubicBezTo>
                  <a:cubicBezTo>
                    <a:pt x="403" y="375"/>
                    <a:pt x="403" y="375"/>
                    <a:pt x="403" y="375"/>
                  </a:cubicBezTo>
                  <a:cubicBezTo>
                    <a:pt x="403" y="375"/>
                    <a:pt x="403" y="375"/>
                    <a:pt x="403" y="375"/>
                  </a:cubicBezTo>
                  <a:cubicBezTo>
                    <a:pt x="403" y="374"/>
                    <a:pt x="403" y="374"/>
                    <a:pt x="403" y="374"/>
                  </a:cubicBezTo>
                  <a:cubicBezTo>
                    <a:pt x="406" y="372"/>
                    <a:pt x="406" y="372"/>
                    <a:pt x="406" y="372"/>
                  </a:cubicBezTo>
                  <a:cubicBezTo>
                    <a:pt x="407" y="371"/>
                    <a:pt x="407" y="371"/>
                    <a:pt x="407" y="371"/>
                  </a:cubicBezTo>
                  <a:cubicBezTo>
                    <a:pt x="409" y="372"/>
                    <a:pt x="409" y="372"/>
                    <a:pt x="409" y="372"/>
                  </a:cubicBezTo>
                  <a:cubicBezTo>
                    <a:pt x="409" y="372"/>
                    <a:pt x="409" y="372"/>
                    <a:pt x="409" y="372"/>
                  </a:cubicBezTo>
                  <a:cubicBezTo>
                    <a:pt x="411" y="370"/>
                    <a:pt x="411" y="370"/>
                    <a:pt x="411" y="370"/>
                  </a:cubicBezTo>
                  <a:cubicBezTo>
                    <a:pt x="411" y="369"/>
                    <a:pt x="411" y="369"/>
                    <a:pt x="411" y="369"/>
                  </a:cubicBezTo>
                  <a:cubicBezTo>
                    <a:pt x="411" y="369"/>
                    <a:pt x="411" y="369"/>
                    <a:pt x="411" y="369"/>
                  </a:cubicBezTo>
                  <a:cubicBezTo>
                    <a:pt x="411" y="369"/>
                    <a:pt x="411" y="369"/>
                    <a:pt x="411" y="369"/>
                  </a:cubicBezTo>
                  <a:cubicBezTo>
                    <a:pt x="411" y="369"/>
                    <a:pt x="411" y="369"/>
                    <a:pt x="411" y="369"/>
                  </a:cubicBezTo>
                  <a:cubicBezTo>
                    <a:pt x="411" y="369"/>
                    <a:pt x="411" y="369"/>
                    <a:pt x="411" y="369"/>
                  </a:cubicBezTo>
                  <a:cubicBezTo>
                    <a:pt x="411" y="369"/>
                    <a:pt x="411" y="369"/>
                    <a:pt x="411" y="369"/>
                  </a:cubicBezTo>
                  <a:cubicBezTo>
                    <a:pt x="411" y="368"/>
                    <a:pt x="411" y="368"/>
                    <a:pt x="411" y="368"/>
                  </a:cubicBezTo>
                  <a:cubicBezTo>
                    <a:pt x="411" y="367"/>
                    <a:pt x="411" y="367"/>
                    <a:pt x="411" y="367"/>
                  </a:cubicBezTo>
                  <a:cubicBezTo>
                    <a:pt x="411" y="367"/>
                    <a:pt x="411" y="367"/>
                    <a:pt x="411" y="367"/>
                  </a:cubicBezTo>
                  <a:cubicBezTo>
                    <a:pt x="410" y="366"/>
                    <a:pt x="410" y="366"/>
                    <a:pt x="410" y="366"/>
                  </a:cubicBezTo>
                  <a:cubicBezTo>
                    <a:pt x="410" y="365"/>
                    <a:pt x="410" y="365"/>
                    <a:pt x="410" y="365"/>
                  </a:cubicBezTo>
                  <a:cubicBezTo>
                    <a:pt x="410" y="365"/>
                    <a:pt x="410" y="365"/>
                    <a:pt x="410" y="365"/>
                  </a:cubicBezTo>
                  <a:cubicBezTo>
                    <a:pt x="408" y="363"/>
                    <a:pt x="408" y="363"/>
                    <a:pt x="408" y="363"/>
                  </a:cubicBezTo>
                  <a:cubicBezTo>
                    <a:pt x="408" y="363"/>
                    <a:pt x="408" y="363"/>
                    <a:pt x="408" y="363"/>
                  </a:cubicBezTo>
                  <a:cubicBezTo>
                    <a:pt x="408" y="363"/>
                    <a:pt x="408" y="363"/>
                    <a:pt x="408" y="363"/>
                  </a:cubicBezTo>
                  <a:cubicBezTo>
                    <a:pt x="408" y="362"/>
                    <a:pt x="408" y="362"/>
                    <a:pt x="408" y="362"/>
                  </a:cubicBezTo>
                  <a:cubicBezTo>
                    <a:pt x="408" y="362"/>
                    <a:pt x="408" y="362"/>
                    <a:pt x="408" y="362"/>
                  </a:cubicBezTo>
                  <a:cubicBezTo>
                    <a:pt x="408" y="362"/>
                    <a:pt x="408" y="362"/>
                    <a:pt x="408" y="362"/>
                  </a:cubicBezTo>
                  <a:cubicBezTo>
                    <a:pt x="408" y="362"/>
                    <a:pt x="408" y="362"/>
                    <a:pt x="408" y="362"/>
                  </a:cubicBezTo>
                  <a:cubicBezTo>
                    <a:pt x="408" y="361"/>
                    <a:pt x="408" y="361"/>
                    <a:pt x="408" y="361"/>
                  </a:cubicBezTo>
                  <a:cubicBezTo>
                    <a:pt x="408" y="361"/>
                    <a:pt x="408" y="361"/>
                    <a:pt x="408" y="361"/>
                  </a:cubicBezTo>
                  <a:cubicBezTo>
                    <a:pt x="405" y="361"/>
                    <a:pt x="405" y="361"/>
                    <a:pt x="405" y="361"/>
                  </a:cubicBezTo>
                  <a:cubicBezTo>
                    <a:pt x="404" y="360"/>
                    <a:pt x="404" y="360"/>
                    <a:pt x="404" y="360"/>
                  </a:cubicBezTo>
                  <a:cubicBezTo>
                    <a:pt x="404" y="360"/>
                    <a:pt x="404" y="360"/>
                    <a:pt x="404" y="360"/>
                  </a:cubicBezTo>
                  <a:cubicBezTo>
                    <a:pt x="403" y="360"/>
                    <a:pt x="403" y="360"/>
                    <a:pt x="403" y="360"/>
                  </a:cubicBezTo>
                  <a:cubicBezTo>
                    <a:pt x="403" y="360"/>
                    <a:pt x="403" y="360"/>
                    <a:pt x="403" y="360"/>
                  </a:cubicBezTo>
                  <a:cubicBezTo>
                    <a:pt x="401" y="360"/>
                    <a:pt x="401" y="360"/>
                    <a:pt x="401" y="360"/>
                  </a:cubicBezTo>
                  <a:cubicBezTo>
                    <a:pt x="400" y="360"/>
                    <a:pt x="400" y="360"/>
                    <a:pt x="400" y="360"/>
                  </a:cubicBezTo>
                  <a:cubicBezTo>
                    <a:pt x="400" y="360"/>
                    <a:pt x="400" y="360"/>
                    <a:pt x="400" y="360"/>
                  </a:cubicBezTo>
                  <a:cubicBezTo>
                    <a:pt x="400" y="361"/>
                    <a:pt x="400" y="361"/>
                    <a:pt x="400" y="361"/>
                  </a:cubicBezTo>
                  <a:cubicBezTo>
                    <a:pt x="400" y="361"/>
                    <a:pt x="400" y="361"/>
                    <a:pt x="400" y="361"/>
                  </a:cubicBezTo>
                  <a:cubicBezTo>
                    <a:pt x="400" y="362"/>
                    <a:pt x="400" y="362"/>
                    <a:pt x="400" y="362"/>
                  </a:cubicBezTo>
                  <a:cubicBezTo>
                    <a:pt x="401" y="363"/>
                    <a:pt x="401" y="363"/>
                    <a:pt x="401" y="363"/>
                  </a:cubicBezTo>
                  <a:cubicBezTo>
                    <a:pt x="401" y="363"/>
                    <a:pt x="401" y="363"/>
                    <a:pt x="401" y="363"/>
                  </a:cubicBezTo>
                  <a:cubicBezTo>
                    <a:pt x="400" y="363"/>
                    <a:pt x="400" y="363"/>
                    <a:pt x="400" y="363"/>
                  </a:cubicBezTo>
                  <a:cubicBezTo>
                    <a:pt x="400" y="363"/>
                    <a:pt x="400" y="363"/>
                    <a:pt x="400" y="363"/>
                  </a:cubicBezTo>
                  <a:cubicBezTo>
                    <a:pt x="400" y="363"/>
                    <a:pt x="400" y="363"/>
                    <a:pt x="400" y="363"/>
                  </a:cubicBezTo>
                  <a:cubicBezTo>
                    <a:pt x="399" y="362"/>
                    <a:pt x="399" y="362"/>
                    <a:pt x="399" y="362"/>
                  </a:cubicBezTo>
                  <a:cubicBezTo>
                    <a:pt x="399" y="362"/>
                    <a:pt x="399" y="362"/>
                    <a:pt x="399" y="362"/>
                  </a:cubicBezTo>
                  <a:cubicBezTo>
                    <a:pt x="399" y="362"/>
                    <a:pt x="399" y="362"/>
                    <a:pt x="399" y="362"/>
                  </a:cubicBezTo>
                  <a:cubicBezTo>
                    <a:pt x="399" y="361"/>
                    <a:pt x="399" y="361"/>
                    <a:pt x="399" y="361"/>
                  </a:cubicBezTo>
                  <a:cubicBezTo>
                    <a:pt x="399" y="361"/>
                    <a:pt x="399" y="361"/>
                    <a:pt x="399" y="361"/>
                  </a:cubicBezTo>
                  <a:cubicBezTo>
                    <a:pt x="399" y="361"/>
                    <a:pt x="399" y="361"/>
                    <a:pt x="399" y="361"/>
                  </a:cubicBezTo>
                  <a:cubicBezTo>
                    <a:pt x="399" y="360"/>
                    <a:pt x="399" y="360"/>
                    <a:pt x="399" y="360"/>
                  </a:cubicBezTo>
                  <a:cubicBezTo>
                    <a:pt x="399" y="360"/>
                    <a:pt x="399" y="360"/>
                    <a:pt x="399" y="360"/>
                  </a:cubicBezTo>
                  <a:cubicBezTo>
                    <a:pt x="395" y="360"/>
                    <a:pt x="395" y="360"/>
                    <a:pt x="395" y="360"/>
                  </a:cubicBezTo>
                  <a:cubicBezTo>
                    <a:pt x="394" y="360"/>
                    <a:pt x="394" y="360"/>
                    <a:pt x="394" y="360"/>
                  </a:cubicBezTo>
                  <a:cubicBezTo>
                    <a:pt x="394" y="360"/>
                    <a:pt x="394" y="360"/>
                    <a:pt x="394" y="360"/>
                  </a:cubicBezTo>
                  <a:cubicBezTo>
                    <a:pt x="394" y="359"/>
                    <a:pt x="394" y="359"/>
                    <a:pt x="394" y="359"/>
                  </a:cubicBezTo>
                  <a:cubicBezTo>
                    <a:pt x="394" y="359"/>
                    <a:pt x="394" y="359"/>
                    <a:pt x="394" y="359"/>
                  </a:cubicBezTo>
                  <a:cubicBezTo>
                    <a:pt x="394" y="359"/>
                    <a:pt x="394" y="359"/>
                    <a:pt x="394" y="359"/>
                  </a:cubicBezTo>
                  <a:cubicBezTo>
                    <a:pt x="394" y="358"/>
                    <a:pt x="394" y="358"/>
                    <a:pt x="394" y="358"/>
                  </a:cubicBezTo>
                  <a:cubicBezTo>
                    <a:pt x="393" y="358"/>
                    <a:pt x="393" y="358"/>
                    <a:pt x="393" y="358"/>
                  </a:cubicBezTo>
                  <a:cubicBezTo>
                    <a:pt x="392" y="358"/>
                    <a:pt x="392" y="358"/>
                    <a:pt x="392" y="358"/>
                  </a:cubicBezTo>
                  <a:cubicBezTo>
                    <a:pt x="390" y="358"/>
                    <a:pt x="388" y="358"/>
                    <a:pt x="386" y="358"/>
                  </a:cubicBezTo>
                  <a:cubicBezTo>
                    <a:pt x="386" y="359"/>
                    <a:pt x="386" y="359"/>
                    <a:pt x="386" y="359"/>
                  </a:cubicBezTo>
                  <a:cubicBezTo>
                    <a:pt x="385" y="359"/>
                    <a:pt x="385" y="359"/>
                    <a:pt x="385" y="359"/>
                  </a:cubicBezTo>
                  <a:cubicBezTo>
                    <a:pt x="385" y="360"/>
                    <a:pt x="385" y="360"/>
                    <a:pt x="385" y="360"/>
                  </a:cubicBezTo>
                  <a:cubicBezTo>
                    <a:pt x="383" y="361"/>
                    <a:pt x="383" y="361"/>
                    <a:pt x="383" y="361"/>
                  </a:cubicBezTo>
                  <a:cubicBezTo>
                    <a:pt x="383" y="361"/>
                    <a:pt x="383" y="361"/>
                    <a:pt x="383" y="361"/>
                  </a:cubicBezTo>
                  <a:cubicBezTo>
                    <a:pt x="383" y="361"/>
                    <a:pt x="383" y="361"/>
                    <a:pt x="383" y="361"/>
                  </a:cubicBezTo>
                  <a:cubicBezTo>
                    <a:pt x="383" y="361"/>
                    <a:pt x="383" y="361"/>
                    <a:pt x="383" y="361"/>
                  </a:cubicBezTo>
                  <a:cubicBezTo>
                    <a:pt x="382" y="362"/>
                    <a:pt x="382" y="362"/>
                    <a:pt x="382" y="362"/>
                  </a:cubicBezTo>
                  <a:cubicBezTo>
                    <a:pt x="381" y="364"/>
                    <a:pt x="381" y="364"/>
                    <a:pt x="381" y="364"/>
                  </a:cubicBezTo>
                  <a:cubicBezTo>
                    <a:pt x="380" y="364"/>
                    <a:pt x="380" y="364"/>
                    <a:pt x="380" y="364"/>
                  </a:cubicBezTo>
                  <a:cubicBezTo>
                    <a:pt x="380" y="364"/>
                    <a:pt x="380" y="364"/>
                    <a:pt x="380" y="364"/>
                  </a:cubicBezTo>
                  <a:cubicBezTo>
                    <a:pt x="380" y="364"/>
                    <a:pt x="380" y="364"/>
                    <a:pt x="380" y="364"/>
                  </a:cubicBezTo>
                  <a:cubicBezTo>
                    <a:pt x="380" y="365"/>
                    <a:pt x="380" y="365"/>
                    <a:pt x="380" y="365"/>
                  </a:cubicBezTo>
                  <a:cubicBezTo>
                    <a:pt x="380" y="365"/>
                    <a:pt x="380" y="365"/>
                    <a:pt x="380" y="365"/>
                  </a:cubicBezTo>
                  <a:cubicBezTo>
                    <a:pt x="380" y="365"/>
                    <a:pt x="380" y="365"/>
                    <a:pt x="380" y="365"/>
                  </a:cubicBezTo>
                  <a:cubicBezTo>
                    <a:pt x="380" y="365"/>
                    <a:pt x="380" y="365"/>
                    <a:pt x="380" y="365"/>
                  </a:cubicBezTo>
                  <a:cubicBezTo>
                    <a:pt x="380" y="367"/>
                    <a:pt x="380" y="367"/>
                    <a:pt x="380" y="367"/>
                  </a:cubicBezTo>
                  <a:cubicBezTo>
                    <a:pt x="379" y="367"/>
                    <a:pt x="379" y="367"/>
                    <a:pt x="379" y="367"/>
                  </a:cubicBezTo>
                  <a:cubicBezTo>
                    <a:pt x="380" y="368"/>
                    <a:pt x="380" y="368"/>
                    <a:pt x="380" y="368"/>
                  </a:cubicBezTo>
                  <a:cubicBezTo>
                    <a:pt x="380" y="368"/>
                    <a:pt x="380" y="368"/>
                    <a:pt x="380" y="368"/>
                  </a:cubicBezTo>
                  <a:cubicBezTo>
                    <a:pt x="380" y="369"/>
                    <a:pt x="380" y="369"/>
                    <a:pt x="380" y="369"/>
                  </a:cubicBezTo>
                  <a:cubicBezTo>
                    <a:pt x="380" y="369"/>
                    <a:pt x="380" y="369"/>
                    <a:pt x="380" y="369"/>
                  </a:cubicBezTo>
                  <a:cubicBezTo>
                    <a:pt x="383" y="371"/>
                    <a:pt x="383" y="371"/>
                    <a:pt x="383" y="371"/>
                  </a:cubicBezTo>
                  <a:cubicBezTo>
                    <a:pt x="385" y="371"/>
                    <a:pt x="385" y="371"/>
                    <a:pt x="385" y="371"/>
                  </a:cubicBezTo>
                  <a:cubicBezTo>
                    <a:pt x="386" y="372"/>
                    <a:pt x="386" y="372"/>
                    <a:pt x="386" y="372"/>
                  </a:cubicBezTo>
                  <a:cubicBezTo>
                    <a:pt x="387" y="372"/>
                    <a:pt x="387" y="372"/>
                    <a:pt x="387" y="372"/>
                  </a:cubicBezTo>
                  <a:cubicBezTo>
                    <a:pt x="388" y="373"/>
                    <a:pt x="388" y="373"/>
                    <a:pt x="388" y="373"/>
                  </a:cubicBezTo>
                  <a:cubicBezTo>
                    <a:pt x="389" y="373"/>
                    <a:pt x="389" y="373"/>
                    <a:pt x="389" y="373"/>
                  </a:cubicBezTo>
                  <a:cubicBezTo>
                    <a:pt x="390" y="374"/>
                    <a:pt x="390" y="374"/>
                    <a:pt x="390" y="374"/>
                  </a:cubicBezTo>
                  <a:cubicBezTo>
                    <a:pt x="392" y="373"/>
                    <a:pt x="392" y="373"/>
                    <a:pt x="392" y="37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395" y="375"/>
                    <a:pt x="395" y="375"/>
                    <a:pt x="395" y="375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392" y="374"/>
                    <a:pt x="392" y="374"/>
                    <a:pt x="392" y="374"/>
                  </a:cubicBezTo>
                  <a:cubicBezTo>
                    <a:pt x="392" y="374"/>
                    <a:pt x="392" y="374"/>
                    <a:pt x="392" y="374"/>
                  </a:cubicBezTo>
                  <a:cubicBezTo>
                    <a:pt x="389" y="374"/>
                    <a:pt x="389" y="374"/>
                    <a:pt x="389" y="374"/>
                  </a:cubicBezTo>
                  <a:cubicBezTo>
                    <a:pt x="389" y="375"/>
                    <a:pt x="389" y="375"/>
                    <a:pt x="389" y="375"/>
                  </a:cubicBezTo>
                  <a:cubicBezTo>
                    <a:pt x="389" y="375"/>
                    <a:pt x="389" y="375"/>
                    <a:pt x="389" y="375"/>
                  </a:cubicBezTo>
                  <a:cubicBezTo>
                    <a:pt x="389" y="375"/>
                    <a:pt x="389" y="375"/>
                    <a:pt x="389" y="375"/>
                  </a:cubicBezTo>
                  <a:cubicBezTo>
                    <a:pt x="390" y="375"/>
                    <a:pt x="390" y="375"/>
                    <a:pt x="390" y="375"/>
                  </a:cubicBezTo>
                  <a:cubicBezTo>
                    <a:pt x="390" y="376"/>
                    <a:pt x="390" y="376"/>
                    <a:pt x="390" y="376"/>
                  </a:cubicBezTo>
                  <a:cubicBezTo>
                    <a:pt x="390" y="376"/>
                    <a:pt x="390" y="376"/>
                    <a:pt x="390" y="376"/>
                  </a:cubicBezTo>
                  <a:cubicBezTo>
                    <a:pt x="389" y="377"/>
                    <a:pt x="389" y="377"/>
                    <a:pt x="389" y="377"/>
                  </a:cubicBezTo>
                  <a:cubicBezTo>
                    <a:pt x="389" y="377"/>
                    <a:pt x="389" y="377"/>
                    <a:pt x="389" y="377"/>
                  </a:cubicBezTo>
                  <a:cubicBezTo>
                    <a:pt x="389" y="376"/>
                    <a:pt x="389" y="376"/>
                    <a:pt x="389" y="376"/>
                  </a:cubicBezTo>
                  <a:cubicBezTo>
                    <a:pt x="389" y="376"/>
                    <a:pt x="389" y="376"/>
                    <a:pt x="389" y="376"/>
                  </a:cubicBezTo>
                  <a:cubicBezTo>
                    <a:pt x="389" y="376"/>
                    <a:pt x="389" y="376"/>
                    <a:pt x="389" y="376"/>
                  </a:cubicBezTo>
                  <a:cubicBezTo>
                    <a:pt x="389" y="376"/>
                    <a:pt x="389" y="376"/>
                    <a:pt x="389" y="376"/>
                  </a:cubicBezTo>
                  <a:cubicBezTo>
                    <a:pt x="389" y="375"/>
                    <a:pt x="389" y="375"/>
                    <a:pt x="389" y="375"/>
                  </a:cubicBezTo>
                  <a:cubicBezTo>
                    <a:pt x="389" y="375"/>
                    <a:pt x="389" y="375"/>
                    <a:pt x="389" y="375"/>
                  </a:cubicBezTo>
                  <a:cubicBezTo>
                    <a:pt x="389" y="375"/>
                    <a:pt x="389" y="375"/>
                    <a:pt x="389" y="375"/>
                  </a:cubicBezTo>
                  <a:cubicBezTo>
                    <a:pt x="389" y="375"/>
                    <a:pt x="389" y="375"/>
                    <a:pt x="389" y="375"/>
                  </a:cubicBezTo>
                  <a:cubicBezTo>
                    <a:pt x="389" y="374"/>
                    <a:pt x="389" y="374"/>
                    <a:pt x="389" y="374"/>
                  </a:cubicBezTo>
                  <a:cubicBezTo>
                    <a:pt x="388" y="374"/>
                    <a:pt x="388" y="374"/>
                    <a:pt x="388" y="374"/>
                  </a:cubicBezTo>
                  <a:cubicBezTo>
                    <a:pt x="387" y="373"/>
                    <a:pt x="387" y="373"/>
                    <a:pt x="387" y="373"/>
                  </a:cubicBezTo>
                  <a:cubicBezTo>
                    <a:pt x="386" y="373"/>
                    <a:pt x="386" y="373"/>
                    <a:pt x="386" y="373"/>
                  </a:cubicBezTo>
                  <a:cubicBezTo>
                    <a:pt x="386" y="373"/>
                    <a:pt x="386" y="373"/>
                    <a:pt x="386" y="373"/>
                  </a:cubicBezTo>
                  <a:cubicBezTo>
                    <a:pt x="385" y="373"/>
                    <a:pt x="385" y="373"/>
                    <a:pt x="385" y="373"/>
                  </a:cubicBezTo>
                  <a:cubicBezTo>
                    <a:pt x="385" y="373"/>
                    <a:pt x="385" y="373"/>
                    <a:pt x="385" y="373"/>
                  </a:cubicBezTo>
                  <a:cubicBezTo>
                    <a:pt x="385" y="372"/>
                    <a:pt x="385" y="372"/>
                    <a:pt x="385" y="372"/>
                  </a:cubicBezTo>
                  <a:cubicBezTo>
                    <a:pt x="382" y="372"/>
                    <a:pt x="382" y="372"/>
                    <a:pt x="382" y="372"/>
                  </a:cubicBezTo>
                  <a:cubicBezTo>
                    <a:pt x="381" y="372"/>
                    <a:pt x="381" y="372"/>
                    <a:pt x="381" y="372"/>
                  </a:cubicBezTo>
                  <a:cubicBezTo>
                    <a:pt x="381" y="373"/>
                    <a:pt x="381" y="373"/>
                    <a:pt x="381" y="373"/>
                  </a:cubicBezTo>
                  <a:cubicBezTo>
                    <a:pt x="382" y="373"/>
                    <a:pt x="382" y="373"/>
                    <a:pt x="382" y="373"/>
                  </a:cubicBezTo>
                  <a:cubicBezTo>
                    <a:pt x="382" y="374"/>
                    <a:pt x="382" y="374"/>
                    <a:pt x="382" y="374"/>
                  </a:cubicBezTo>
                  <a:cubicBezTo>
                    <a:pt x="382" y="374"/>
                    <a:pt x="382" y="374"/>
                    <a:pt x="382" y="374"/>
                  </a:cubicBezTo>
                  <a:cubicBezTo>
                    <a:pt x="382" y="375"/>
                    <a:pt x="382" y="375"/>
                    <a:pt x="382" y="375"/>
                  </a:cubicBezTo>
                  <a:cubicBezTo>
                    <a:pt x="382" y="375"/>
                    <a:pt x="382" y="375"/>
                    <a:pt x="382" y="375"/>
                  </a:cubicBezTo>
                  <a:cubicBezTo>
                    <a:pt x="382" y="375"/>
                    <a:pt x="382" y="375"/>
                    <a:pt x="382" y="375"/>
                  </a:cubicBezTo>
                  <a:cubicBezTo>
                    <a:pt x="382" y="375"/>
                    <a:pt x="382" y="375"/>
                    <a:pt x="382" y="375"/>
                  </a:cubicBezTo>
                  <a:cubicBezTo>
                    <a:pt x="382" y="375"/>
                    <a:pt x="382" y="375"/>
                    <a:pt x="382" y="375"/>
                  </a:cubicBezTo>
                  <a:cubicBezTo>
                    <a:pt x="382" y="375"/>
                    <a:pt x="382" y="375"/>
                    <a:pt x="382" y="375"/>
                  </a:cubicBezTo>
                  <a:cubicBezTo>
                    <a:pt x="383" y="375"/>
                    <a:pt x="383" y="375"/>
                    <a:pt x="383" y="375"/>
                  </a:cubicBezTo>
                  <a:cubicBezTo>
                    <a:pt x="383" y="376"/>
                    <a:pt x="383" y="376"/>
                    <a:pt x="383" y="376"/>
                  </a:cubicBezTo>
                  <a:cubicBezTo>
                    <a:pt x="383" y="376"/>
                    <a:pt x="383" y="376"/>
                    <a:pt x="383" y="376"/>
                  </a:cubicBezTo>
                  <a:cubicBezTo>
                    <a:pt x="382" y="376"/>
                    <a:pt x="382" y="376"/>
                    <a:pt x="382" y="376"/>
                  </a:cubicBezTo>
                  <a:cubicBezTo>
                    <a:pt x="382" y="375"/>
                    <a:pt x="382" y="375"/>
                    <a:pt x="382" y="375"/>
                  </a:cubicBezTo>
                  <a:cubicBezTo>
                    <a:pt x="382" y="375"/>
                    <a:pt x="382" y="375"/>
                    <a:pt x="382" y="375"/>
                  </a:cubicBezTo>
                  <a:cubicBezTo>
                    <a:pt x="382" y="375"/>
                    <a:pt x="382" y="375"/>
                    <a:pt x="382" y="375"/>
                  </a:cubicBezTo>
                  <a:cubicBezTo>
                    <a:pt x="381" y="375"/>
                    <a:pt x="381" y="375"/>
                    <a:pt x="381" y="375"/>
                  </a:cubicBezTo>
                  <a:cubicBezTo>
                    <a:pt x="381" y="374"/>
                    <a:pt x="381" y="374"/>
                    <a:pt x="381" y="374"/>
                  </a:cubicBezTo>
                  <a:cubicBezTo>
                    <a:pt x="381" y="374"/>
                    <a:pt x="381" y="374"/>
                    <a:pt x="381" y="374"/>
                  </a:cubicBezTo>
                  <a:cubicBezTo>
                    <a:pt x="381" y="374"/>
                    <a:pt x="381" y="374"/>
                    <a:pt x="381" y="374"/>
                  </a:cubicBezTo>
                  <a:cubicBezTo>
                    <a:pt x="381" y="373"/>
                    <a:pt x="381" y="373"/>
                    <a:pt x="381" y="373"/>
                  </a:cubicBezTo>
                  <a:cubicBezTo>
                    <a:pt x="381" y="373"/>
                    <a:pt x="381" y="373"/>
                    <a:pt x="381" y="373"/>
                  </a:cubicBezTo>
                  <a:cubicBezTo>
                    <a:pt x="381" y="373"/>
                    <a:pt x="381" y="373"/>
                    <a:pt x="381" y="373"/>
                  </a:cubicBezTo>
                  <a:cubicBezTo>
                    <a:pt x="381" y="372"/>
                    <a:pt x="381" y="372"/>
                    <a:pt x="381" y="372"/>
                  </a:cubicBezTo>
                  <a:cubicBezTo>
                    <a:pt x="381" y="372"/>
                    <a:pt x="381" y="372"/>
                    <a:pt x="381" y="372"/>
                  </a:cubicBezTo>
                  <a:cubicBezTo>
                    <a:pt x="381" y="372"/>
                    <a:pt x="381" y="372"/>
                    <a:pt x="381" y="372"/>
                  </a:cubicBezTo>
                  <a:cubicBezTo>
                    <a:pt x="381" y="371"/>
                    <a:pt x="381" y="371"/>
                    <a:pt x="381" y="371"/>
                  </a:cubicBezTo>
                  <a:cubicBezTo>
                    <a:pt x="380" y="371"/>
                    <a:pt x="380" y="371"/>
                    <a:pt x="380" y="371"/>
                  </a:cubicBezTo>
                  <a:cubicBezTo>
                    <a:pt x="380" y="371"/>
                    <a:pt x="380" y="371"/>
                    <a:pt x="380" y="371"/>
                  </a:cubicBezTo>
                  <a:cubicBezTo>
                    <a:pt x="380" y="371"/>
                    <a:pt x="380" y="371"/>
                    <a:pt x="380" y="371"/>
                  </a:cubicBezTo>
                  <a:cubicBezTo>
                    <a:pt x="379" y="372"/>
                    <a:pt x="379" y="372"/>
                    <a:pt x="379" y="372"/>
                  </a:cubicBezTo>
                  <a:cubicBezTo>
                    <a:pt x="379" y="372"/>
                    <a:pt x="379" y="372"/>
                    <a:pt x="379" y="372"/>
                  </a:cubicBezTo>
                  <a:cubicBezTo>
                    <a:pt x="378" y="372"/>
                    <a:pt x="378" y="372"/>
                    <a:pt x="378" y="372"/>
                  </a:cubicBezTo>
                  <a:cubicBezTo>
                    <a:pt x="378" y="372"/>
                    <a:pt x="378" y="372"/>
                    <a:pt x="378" y="372"/>
                  </a:cubicBezTo>
                  <a:cubicBezTo>
                    <a:pt x="378" y="372"/>
                    <a:pt x="378" y="372"/>
                    <a:pt x="378" y="372"/>
                  </a:cubicBezTo>
                  <a:cubicBezTo>
                    <a:pt x="378" y="373"/>
                    <a:pt x="378" y="373"/>
                    <a:pt x="378" y="373"/>
                  </a:cubicBezTo>
                  <a:cubicBezTo>
                    <a:pt x="378" y="373"/>
                    <a:pt x="378" y="373"/>
                    <a:pt x="378" y="373"/>
                  </a:cubicBezTo>
                  <a:cubicBezTo>
                    <a:pt x="379" y="373"/>
                    <a:pt x="379" y="373"/>
                    <a:pt x="379" y="373"/>
                  </a:cubicBezTo>
                  <a:cubicBezTo>
                    <a:pt x="379" y="373"/>
                    <a:pt x="379" y="373"/>
                    <a:pt x="379" y="373"/>
                  </a:cubicBezTo>
                  <a:cubicBezTo>
                    <a:pt x="379" y="373"/>
                    <a:pt x="379" y="373"/>
                    <a:pt x="379" y="373"/>
                  </a:cubicBezTo>
                  <a:cubicBezTo>
                    <a:pt x="379" y="373"/>
                    <a:pt x="379" y="373"/>
                    <a:pt x="379" y="373"/>
                  </a:cubicBezTo>
                  <a:cubicBezTo>
                    <a:pt x="379" y="374"/>
                    <a:pt x="379" y="374"/>
                    <a:pt x="379" y="374"/>
                  </a:cubicBezTo>
                  <a:cubicBezTo>
                    <a:pt x="379" y="375"/>
                    <a:pt x="379" y="375"/>
                    <a:pt x="379" y="375"/>
                  </a:cubicBezTo>
                  <a:cubicBezTo>
                    <a:pt x="378" y="375"/>
                    <a:pt x="378" y="375"/>
                    <a:pt x="378" y="375"/>
                  </a:cubicBezTo>
                  <a:cubicBezTo>
                    <a:pt x="379" y="375"/>
                    <a:pt x="379" y="375"/>
                    <a:pt x="379" y="375"/>
                  </a:cubicBezTo>
                  <a:cubicBezTo>
                    <a:pt x="380" y="377"/>
                    <a:pt x="380" y="377"/>
                    <a:pt x="380" y="377"/>
                  </a:cubicBezTo>
                  <a:cubicBezTo>
                    <a:pt x="381" y="377"/>
                    <a:pt x="381" y="377"/>
                    <a:pt x="381" y="377"/>
                  </a:cubicBezTo>
                  <a:cubicBezTo>
                    <a:pt x="381" y="377"/>
                    <a:pt x="381" y="377"/>
                    <a:pt x="381" y="377"/>
                  </a:cubicBezTo>
                  <a:cubicBezTo>
                    <a:pt x="382" y="377"/>
                    <a:pt x="382" y="377"/>
                    <a:pt x="382" y="377"/>
                  </a:cubicBezTo>
                  <a:cubicBezTo>
                    <a:pt x="383" y="377"/>
                    <a:pt x="383" y="377"/>
                    <a:pt x="383" y="377"/>
                  </a:cubicBezTo>
                  <a:cubicBezTo>
                    <a:pt x="383" y="378"/>
                    <a:pt x="383" y="378"/>
                    <a:pt x="383" y="378"/>
                  </a:cubicBezTo>
                  <a:cubicBezTo>
                    <a:pt x="383" y="378"/>
                    <a:pt x="383" y="378"/>
                    <a:pt x="383" y="378"/>
                  </a:cubicBezTo>
                  <a:cubicBezTo>
                    <a:pt x="383" y="378"/>
                    <a:pt x="383" y="378"/>
                    <a:pt x="383" y="378"/>
                  </a:cubicBezTo>
                  <a:cubicBezTo>
                    <a:pt x="384" y="379"/>
                    <a:pt x="384" y="379"/>
                    <a:pt x="384" y="379"/>
                  </a:cubicBezTo>
                  <a:cubicBezTo>
                    <a:pt x="384" y="379"/>
                    <a:pt x="384" y="379"/>
                    <a:pt x="384" y="379"/>
                  </a:cubicBezTo>
                  <a:cubicBezTo>
                    <a:pt x="384" y="380"/>
                    <a:pt x="384" y="380"/>
                    <a:pt x="384" y="380"/>
                  </a:cubicBezTo>
                  <a:cubicBezTo>
                    <a:pt x="384" y="381"/>
                    <a:pt x="384" y="381"/>
                    <a:pt x="384" y="381"/>
                  </a:cubicBezTo>
                  <a:cubicBezTo>
                    <a:pt x="385" y="381"/>
                    <a:pt x="385" y="381"/>
                    <a:pt x="385" y="381"/>
                  </a:cubicBezTo>
                  <a:cubicBezTo>
                    <a:pt x="385" y="381"/>
                    <a:pt x="385" y="381"/>
                    <a:pt x="385" y="381"/>
                  </a:cubicBezTo>
                  <a:cubicBezTo>
                    <a:pt x="385" y="381"/>
                    <a:pt x="385" y="381"/>
                    <a:pt x="385" y="381"/>
                  </a:cubicBezTo>
                  <a:cubicBezTo>
                    <a:pt x="386" y="381"/>
                    <a:pt x="386" y="381"/>
                    <a:pt x="386" y="381"/>
                  </a:cubicBezTo>
                  <a:cubicBezTo>
                    <a:pt x="386" y="381"/>
                    <a:pt x="386" y="381"/>
                    <a:pt x="386" y="381"/>
                  </a:cubicBezTo>
                  <a:cubicBezTo>
                    <a:pt x="386" y="381"/>
                    <a:pt x="386" y="381"/>
                    <a:pt x="386" y="381"/>
                  </a:cubicBezTo>
                  <a:cubicBezTo>
                    <a:pt x="387" y="382"/>
                    <a:pt x="387" y="382"/>
                    <a:pt x="387" y="382"/>
                  </a:cubicBezTo>
                  <a:cubicBezTo>
                    <a:pt x="387" y="382"/>
                    <a:pt x="387" y="382"/>
                    <a:pt x="387" y="382"/>
                  </a:cubicBezTo>
                  <a:cubicBezTo>
                    <a:pt x="388" y="384"/>
                    <a:pt x="388" y="384"/>
                    <a:pt x="388" y="384"/>
                  </a:cubicBezTo>
                  <a:cubicBezTo>
                    <a:pt x="388" y="384"/>
                    <a:pt x="388" y="384"/>
                    <a:pt x="388" y="384"/>
                  </a:cubicBezTo>
                  <a:cubicBezTo>
                    <a:pt x="389" y="384"/>
                    <a:pt x="389" y="384"/>
                    <a:pt x="389" y="384"/>
                  </a:cubicBezTo>
                  <a:cubicBezTo>
                    <a:pt x="389" y="384"/>
                    <a:pt x="389" y="384"/>
                    <a:pt x="389" y="384"/>
                  </a:cubicBezTo>
                  <a:cubicBezTo>
                    <a:pt x="389" y="384"/>
                    <a:pt x="389" y="384"/>
                    <a:pt x="389" y="384"/>
                  </a:cubicBezTo>
                  <a:cubicBezTo>
                    <a:pt x="390" y="385"/>
                    <a:pt x="390" y="385"/>
                    <a:pt x="390" y="385"/>
                  </a:cubicBezTo>
                  <a:cubicBezTo>
                    <a:pt x="390" y="385"/>
                    <a:pt x="390" y="385"/>
                    <a:pt x="390" y="385"/>
                  </a:cubicBezTo>
                  <a:cubicBezTo>
                    <a:pt x="390" y="384"/>
                    <a:pt x="390" y="384"/>
                    <a:pt x="390" y="384"/>
                  </a:cubicBezTo>
                  <a:cubicBezTo>
                    <a:pt x="390" y="384"/>
                    <a:pt x="390" y="384"/>
                    <a:pt x="390" y="384"/>
                  </a:cubicBezTo>
                  <a:cubicBezTo>
                    <a:pt x="391" y="385"/>
                    <a:pt x="391" y="385"/>
                    <a:pt x="391" y="385"/>
                  </a:cubicBezTo>
                  <a:cubicBezTo>
                    <a:pt x="390" y="385"/>
                    <a:pt x="390" y="385"/>
                    <a:pt x="390" y="385"/>
                  </a:cubicBezTo>
                  <a:cubicBezTo>
                    <a:pt x="390" y="385"/>
                    <a:pt x="390" y="385"/>
                    <a:pt x="390" y="385"/>
                  </a:cubicBezTo>
                  <a:cubicBezTo>
                    <a:pt x="390" y="386"/>
                    <a:pt x="390" y="386"/>
                    <a:pt x="390" y="386"/>
                  </a:cubicBezTo>
                  <a:cubicBezTo>
                    <a:pt x="391" y="386"/>
                    <a:pt x="391" y="386"/>
                    <a:pt x="391" y="386"/>
                  </a:cubicBezTo>
                  <a:cubicBezTo>
                    <a:pt x="390" y="386"/>
                    <a:pt x="390" y="386"/>
                    <a:pt x="390" y="386"/>
                  </a:cubicBezTo>
                  <a:cubicBezTo>
                    <a:pt x="390" y="386"/>
                    <a:pt x="390" y="386"/>
                    <a:pt x="390" y="386"/>
                  </a:cubicBezTo>
                  <a:cubicBezTo>
                    <a:pt x="390" y="385"/>
                    <a:pt x="390" y="385"/>
                    <a:pt x="390" y="385"/>
                  </a:cubicBezTo>
                  <a:cubicBezTo>
                    <a:pt x="389" y="385"/>
                    <a:pt x="389" y="385"/>
                    <a:pt x="389" y="385"/>
                  </a:cubicBezTo>
                  <a:cubicBezTo>
                    <a:pt x="388" y="384"/>
                    <a:pt x="388" y="384"/>
                    <a:pt x="388" y="384"/>
                  </a:cubicBezTo>
                  <a:cubicBezTo>
                    <a:pt x="388" y="383"/>
                    <a:pt x="388" y="383"/>
                    <a:pt x="388" y="383"/>
                  </a:cubicBezTo>
                  <a:cubicBezTo>
                    <a:pt x="387" y="383"/>
                    <a:pt x="387" y="383"/>
                    <a:pt x="387" y="383"/>
                  </a:cubicBezTo>
                  <a:cubicBezTo>
                    <a:pt x="387" y="382"/>
                    <a:pt x="387" y="382"/>
                    <a:pt x="387" y="382"/>
                  </a:cubicBezTo>
                  <a:cubicBezTo>
                    <a:pt x="386" y="382"/>
                    <a:pt x="386" y="382"/>
                    <a:pt x="386" y="382"/>
                  </a:cubicBezTo>
                  <a:cubicBezTo>
                    <a:pt x="386" y="382"/>
                    <a:pt x="386" y="382"/>
                    <a:pt x="386" y="382"/>
                  </a:cubicBezTo>
                  <a:cubicBezTo>
                    <a:pt x="386" y="381"/>
                    <a:pt x="386" y="381"/>
                    <a:pt x="386" y="381"/>
                  </a:cubicBezTo>
                  <a:cubicBezTo>
                    <a:pt x="386" y="381"/>
                    <a:pt x="386" y="381"/>
                    <a:pt x="386" y="381"/>
                  </a:cubicBezTo>
                  <a:cubicBezTo>
                    <a:pt x="386" y="381"/>
                    <a:pt x="386" y="381"/>
                    <a:pt x="386" y="381"/>
                  </a:cubicBezTo>
                  <a:cubicBezTo>
                    <a:pt x="386" y="381"/>
                    <a:pt x="386" y="381"/>
                    <a:pt x="386" y="381"/>
                  </a:cubicBezTo>
                  <a:cubicBezTo>
                    <a:pt x="386" y="381"/>
                    <a:pt x="386" y="381"/>
                    <a:pt x="386" y="381"/>
                  </a:cubicBezTo>
                  <a:cubicBezTo>
                    <a:pt x="385" y="382"/>
                    <a:pt x="385" y="382"/>
                    <a:pt x="385" y="382"/>
                  </a:cubicBezTo>
                  <a:cubicBezTo>
                    <a:pt x="385" y="382"/>
                    <a:pt x="385" y="382"/>
                    <a:pt x="385" y="382"/>
                  </a:cubicBezTo>
                  <a:cubicBezTo>
                    <a:pt x="385" y="383"/>
                    <a:pt x="385" y="383"/>
                    <a:pt x="385" y="383"/>
                  </a:cubicBezTo>
                  <a:cubicBezTo>
                    <a:pt x="385" y="383"/>
                    <a:pt x="385" y="383"/>
                    <a:pt x="385" y="383"/>
                  </a:cubicBezTo>
                  <a:cubicBezTo>
                    <a:pt x="385" y="383"/>
                    <a:pt x="385" y="383"/>
                    <a:pt x="385" y="383"/>
                  </a:cubicBezTo>
                  <a:cubicBezTo>
                    <a:pt x="386" y="383"/>
                    <a:pt x="386" y="383"/>
                    <a:pt x="386" y="383"/>
                  </a:cubicBezTo>
                  <a:cubicBezTo>
                    <a:pt x="386" y="384"/>
                    <a:pt x="386" y="384"/>
                    <a:pt x="386" y="384"/>
                  </a:cubicBezTo>
                  <a:cubicBezTo>
                    <a:pt x="387" y="385"/>
                    <a:pt x="387" y="385"/>
                    <a:pt x="387" y="385"/>
                  </a:cubicBezTo>
                  <a:cubicBezTo>
                    <a:pt x="388" y="385"/>
                    <a:pt x="388" y="385"/>
                    <a:pt x="388" y="385"/>
                  </a:cubicBezTo>
                  <a:cubicBezTo>
                    <a:pt x="389" y="386"/>
                    <a:pt x="389" y="386"/>
                    <a:pt x="389" y="386"/>
                  </a:cubicBezTo>
                  <a:cubicBezTo>
                    <a:pt x="389" y="386"/>
                    <a:pt x="389" y="386"/>
                    <a:pt x="389" y="386"/>
                  </a:cubicBezTo>
                  <a:cubicBezTo>
                    <a:pt x="389" y="386"/>
                    <a:pt x="389" y="386"/>
                    <a:pt x="389" y="386"/>
                  </a:cubicBezTo>
                  <a:cubicBezTo>
                    <a:pt x="389" y="386"/>
                    <a:pt x="389" y="386"/>
                    <a:pt x="389" y="386"/>
                  </a:cubicBezTo>
                  <a:cubicBezTo>
                    <a:pt x="388" y="386"/>
                    <a:pt x="388" y="386"/>
                    <a:pt x="388" y="386"/>
                  </a:cubicBezTo>
                  <a:cubicBezTo>
                    <a:pt x="387" y="385"/>
                    <a:pt x="387" y="385"/>
                    <a:pt x="387" y="385"/>
                  </a:cubicBezTo>
                  <a:cubicBezTo>
                    <a:pt x="386" y="385"/>
                    <a:pt x="386" y="385"/>
                    <a:pt x="386" y="385"/>
                  </a:cubicBezTo>
                  <a:cubicBezTo>
                    <a:pt x="384" y="382"/>
                    <a:pt x="384" y="382"/>
                    <a:pt x="384" y="382"/>
                  </a:cubicBezTo>
                  <a:cubicBezTo>
                    <a:pt x="384" y="382"/>
                    <a:pt x="384" y="382"/>
                    <a:pt x="384" y="382"/>
                  </a:cubicBezTo>
                  <a:cubicBezTo>
                    <a:pt x="383" y="380"/>
                    <a:pt x="383" y="380"/>
                    <a:pt x="383" y="380"/>
                  </a:cubicBezTo>
                  <a:cubicBezTo>
                    <a:pt x="383" y="379"/>
                    <a:pt x="383" y="379"/>
                    <a:pt x="383" y="379"/>
                  </a:cubicBezTo>
                  <a:cubicBezTo>
                    <a:pt x="382" y="378"/>
                    <a:pt x="382" y="378"/>
                    <a:pt x="382" y="378"/>
                  </a:cubicBezTo>
                  <a:cubicBezTo>
                    <a:pt x="379" y="377"/>
                    <a:pt x="379" y="377"/>
                    <a:pt x="379" y="377"/>
                  </a:cubicBezTo>
                  <a:cubicBezTo>
                    <a:pt x="379" y="377"/>
                    <a:pt x="379" y="377"/>
                    <a:pt x="379" y="377"/>
                  </a:cubicBezTo>
                  <a:cubicBezTo>
                    <a:pt x="379" y="377"/>
                    <a:pt x="379" y="377"/>
                    <a:pt x="379" y="377"/>
                  </a:cubicBezTo>
                  <a:cubicBezTo>
                    <a:pt x="379" y="377"/>
                    <a:pt x="379" y="377"/>
                    <a:pt x="379" y="377"/>
                  </a:cubicBezTo>
                  <a:cubicBezTo>
                    <a:pt x="379" y="377"/>
                    <a:pt x="379" y="377"/>
                    <a:pt x="379" y="377"/>
                  </a:cubicBezTo>
                  <a:cubicBezTo>
                    <a:pt x="379" y="378"/>
                    <a:pt x="379" y="378"/>
                    <a:pt x="379" y="378"/>
                  </a:cubicBezTo>
                  <a:cubicBezTo>
                    <a:pt x="379" y="379"/>
                    <a:pt x="379" y="379"/>
                    <a:pt x="379" y="379"/>
                  </a:cubicBezTo>
                  <a:cubicBezTo>
                    <a:pt x="379" y="379"/>
                    <a:pt x="379" y="379"/>
                    <a:pt x="379" y="379"/>
                  </a:cubicBezTo>
                  <a:cubicBezTo>
                    <a:pt x="379" y="379"/>
                    <a:pt x="379" y="379"/>
                    <a:pt x="379" y="379"/>
                  </a:cubicBezTo>
                  <a:cubicBezTo>
                    <a:pt x="379" y="379"/>
                    <a:pt x="379" y="379"/>
                    <a:pt x="379" y="379"/>
                  </a:cubicBezTo>
                  <a:cubicBezTo>
                    <a:pt x="379" y="379"/>
                    <a:pt x="379" y="379"/>
                    <a:pt x="379" y="379"/>
                  </a:cubicBezTo>
                  <a:cubicBezTo>
                    <a:pt x="379" y="379"/>
                    <a:pt x="379" y="379"/>
                    <a:pt x="379" y="379"/>
                  </a:cubicBezTo>
                  <a:cubicBezTo>
                    <a:pt x="379" y="380"/>
                    <a:pt x="379" y="380"/>
                    <a:pt x="379" y="380"/>
                  </a:cubicBezTo>
                  <a:cubicBezTo>
                    <a:pt x="379" y="380"/>
                    <a:pt x="379" y="380"/>
                    <a:pt x="379" y="380"/>
                  </a:cubicBezTo>
                  <a:cubicBezTo>
                    <a:pt x="379" y="380"/>
                    <a:pt x="379" y="380"/>
                    <a:pt x="379" y="380"/>
                  </a:cubicBezTo>
                  <a:cubicBezTo>
                    <a:pt x="379" y="380"/>
                    <a:pt x="379" y="380"/>
                    <a:pt x="379" y="380"/>
                  </a:cubicBezTo>
                  <a:cubicBezTo>
                    <a:pt x="379" y="380"/>
                    <a:pt x="379" y="380"/>
                    <a:pt x="379" y="380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80" y="382"/>
                    <a:pt x="380" y="382"/>
                    <a:pt x="380" y="382"/>
                  </a:cubicBezTo>
                  <a:cubicBezTo>
                    <a:pt x="380" y="382"/>
                    <a:pt x="380" y="382"/>
                    <a:pt x="380" y="382"/>
                  </a:cubicBezTo>
                  <a:cubicBezTo>
                    <a:pt x="381" y="382"/>
                    <a:pt x="381" y="382"/>
                    <a:pt x="381" y="382"/>
                  </a:cubicBezTo>
                  <a:cubicBezTo>
                    <a:pt x="382" y="383"/>
                    <a:pt x="382" y="383"/>
                    <a:pt x="382" y="383"/>
                  </a:cubicBezTo>
                  <a:cubicBezTo>
                    <a:pt x="382" y="383"/>
                    <a:pt x="382" y="383"/>
                    <a:pt x="382" y="383"/>
                  </a:cubicBezTo>
                  <a:cubicBezTo>
                    <a:pt x="382" y="383"/>
                    <a:pt x="382" y="383"/>
                    <a:pt x="382" y="383"/>
                  </a:cubicBezTo>
                  <a:cubicBezTo>
                    <a:pt x="382" y="383"/>
                    <a:pt x="382" y="383"/>
                    <a:pt x="382" y="383"/>
                  </a:cubicBezTo>
                  <a:cubicBezTo>
                    <a:pt x="382" y="383"/>
                    <a:pt x="382" y="383"/>
                    <a:pt x="382" y="383"/>
                  </a:cubicBezTo>
                  <a:cubicBezTo>
                    <a:pt x="382" y="383"/>
                    <a:pt x="382" y="383"/>
                    <a:pt x="382" y="383"/>
                  </a:cubicBezTo>
                  <a:cubicBezTo>
                    <a:pt x="382" y="384"/>
                    <a:pt x="382" y="384"/>
                    <a:pt x="382" y="384"/>
                  </a:cubicBezTo>
                  <a:cubicBezTo>
                    <a:pt x="383" y="384"/>
                    <a:pt x="383" y="384"/>
                    <a:pt x="383" y="384"/>
                  </a:cubicBezTo>
                  <a:cubicBezTo>
                    <a:pt x="383" y="384"/>
                    <a:pt x="383" y="384"/>
                    <a:pt x="383" y="384"/>
                  </a:cubicBezTo>
                  <a:cubicBezTo>
                    <a:pt x="383" y="384"/>
                    <a:pt x="383" y="384"/>
                    <a:pt x="383" y="384"/>
                  </a:cubicBezTo>
                  <a:cubicBezTo>
                    <a:pt x="383" y="385"/>
                    <a:pt x="383" y="385"/>
                    <a:pt x="383" y="385"/>
                  </a:cubicBezTo>
                  <a:cubicBezTo>
                    <a:pt x="383" y="385"/>
                    <a:pt x="383" y="385"/>
                    <a:pt x="383" y="385"/>
                  </a:cubicBezTo>
                  <a:cubicBezTo>
                    <a:pt x="381" y="383"/>
                    <a:pt x="381" y="383"/>
                    <a:pt x="381" y="383"/>
                  </a:cubicBezTo>
                  <a:cubicBezTo>
                    <a:pt x="378" y="382"/>
                    <a:pt x="378" y="382"/>
                    <a:pt x="378" y="382"/>
                  </a:cubicBezTo>
                  <a:cubicBezTo>
                    <a:pt x="378" y="383"/>
                    <a:pt x="378" y="383"/>
                    <a:pt x="378" y="383"/>
                  </a:cubicBezTo>
                  <a:cubicBezTo>
                    <a:pt x="378" y="383"/>
                    <a:pt x="378" y="383"/>
                    <a:pt x="378" y="383"/>
                  </a:cubicBezTo>
                  <a:cubicBezTo>
                    <a:pt x="377" y="383"/>
                    <a:pt x="377" y="383"/>
                    <a:pt x="377" y="383"/>
                  </a:cubicBezTo>
                  <a:cubicBezTo>
                    <a:pt x="377" y="383"/>
                    <a:pt x="377" y="383"/>
                    <a:pt x="377" y="383"/>
                  </a:cubicBezTo>
                  <a:cubicBezTo>
                    <a:pt x="377" y="383"/>
                    <a:pt x="377" y="383"/>
                    <a:pt x="377" y="383"/>
                  </a:cubicBezTo>
                  <a:cubicBezTo>
                    <a:pt x="377" y="382"/>
                    <a:pt x="377" y="382"/>
                    <a:pt x="377" y="382"/>
                  </a:cubicBezTo>
                  <a:cubicBezTo>
                    <a:pt x="377" y="382"/>
                    <a:pt x="377" y="382"/>
                    <a:pt x="377" y="382"/>
                  </a:cubicBezTo>
                  <a:cubicBezTo>
                    <a:pt x="377" y="381"/>
                    <a:pt x="377" y="381"/>
                    <a:pt x="377" y="381"/>
                  </a:cubicBezTo>
                  <a:cubicBezTo>
                    <a:pt x="378" y="380"/>
                    <a:pt x="378" y="380"/>
                    <a:pt x="378" y="380"/>
                  </a:cubicBezTo>
                  <a:cubicBezTo>
                    <a:pt x="378" y="380"/>
                    <a:pt x="378" y="380"/>
                    <a:pt x="378" y="380"/>
                  </a:cubicBezTo>
                  <a:cubicBezTo>
                    <a:pt x="378" y="379"/>
                    <a:pt x="378" y="379"/>
                    <a:pt x="378" y="379"/>
                  </a:cubicBezTo>
                  <a:cubicBezTo>
                    <a:pt x="378" y="378"/>
                    <a:pt x="378" y="378"/>
                    <a:pt x="378" y="378"/>
                  </a:cubicBezTo>
                  <a:cubicBezTo>
                    <a:pt x="378" y="378"/>
                    <a:pt x="378" y="378"/>
                    <a:pt x="378" y="378"/>
                  </a:cubicBezTo>
                  <a:cubicBezTo>
                    <a:pt x="378" y="377"/>
                    <a:pt x="378" y="377"/>
                    <a:pt x="378" y="377"/>
                  </a:cubicBezTo>
                  <a:cubicBezTo>
                    <a:pt x="378" y="377"/>
                    <a:pt x="378" y="377"/>
                    <a:pt x="378" y="377"/>
                  </a:cubicBezTo>
                  <a:cubicBezTo>
                    <a:pt x="378" y="376"/>
                    <a:pt x="378" y="376"/>
                    <a:pt x="378" y="376"/>
                  </a:cubicBezTo>
                  <a:cubicBezTo>
                    <a:pt x="377" y="376"/>
                    <a:pt x="377" y="376"/>
                    <a:pt x="377" y="376"/>
                  </a:cubicBezTo>
                  <a:cubicBezTo>
                    <a:pt x="377" y="375"/>
                    <a:pt x="377" y="375"/>
                    <a:pt x="377" y="375"/>
                  </a:cubicBezTo>
                  <a:cubicBezTo>
                    <a:pt x="377" y="375"/>
                    <a:pt x="377" y="375"/>
                    <a:pt x="377" y="375"/>
                  </a:cubicBezTo>
                  <a:cubicBezTo>
                    <a:pt x="377" y="375"/>
                    <a:pt x="377" y="375"/>
                    <a:pt x="377" y="375"/>
                  </a:cubicBezTo>
                  <a:cubicBezTo>
                    <a:pt x="377" y="375"/>
                    <a:pt x="377" y="375"/>
                    <a:pt x="377" y="375"/>
                  </a:cubicBezTo>
                  <a:cubicBezTo>
                    <a:pt x="377" y="374"/>
                    <a:pt x="377" y="374"/>
                    <a:pt x="377" y="374"/>
                  </a:cubicBezTo>
                  <a:cubicBezTo>
                    <a:pt x="377" y="374"/>
                    <a:pt x="377" y="374"/>
                    <a:pt x="377" y="374"/>
                  </a:cubicBezTo>
                  <a:cubicBezTo>
                    <a:pt x="377" y="374"/>
                    <a:pt x="377" y="374"/>
                    <a:pt x="377" y="374"/>
                  </a:cubicBezTo>
                  <a:cubicBezTo>
                    <a:pt x="377" y="374"/>
                    <a:pt x="377" y="374"/>
                    <a:pt x="377" y="374"/>
                  </a:cubicBezTo>
                  <a:cubicBezTo>
                    <a:pt x="377" y="374"/>
                    <a:pt x="377" y="374"/>
                    <a:pt x="377" y="374"/>
                  </a:cubicBezTo>
                  <a:cubicBezTo>
                    <a:pt x="377" y="374"/>
                    <a:pt x="377" y="374"/>
                    <a:pt x="377" y="374"/>
                  </a:cubicBezTo>
                  <a:cubicBezTo>
                    <a:pt x="376" y="373"/>
                    <a:pt x="376" y="373"/>
                    <a:pt x="376" y="373"/>
                  </a:cubicBezTo>
                  <a:cubicBezTo>
                    <a:pt x="376" y="372"/>
                    <a:pt x="376" y="372"/>
                    <a:pt x="376" y="372"/>
                  </a:cubicBezTo>
                  <a:cubicBezTo>
                    <a:pt x="374" y="371"/>
                    <a:pt x="374" y="371"/>
                    <a:pt x="374" y="371"/>
                  </a:cubicBezTo>
                  <a:cubicBezTo>
                    <a:pt x="374" y="371"/>
                    <a:pt x="374" y="371"/>
                    <a:pt x="374" y="371"/>
                  </a:cubicBezTo>
                  <a:cubicBezTo>
                    <a:pt x="373" y="371"/>
                    <a:pt x="373" y="371"/>
                    <a:pt x="373" y="371"/>
                  </a:cubicBezTo>
                  <a:cubicBezTo>
                    <a:pt x="373" y="372"/>
                    <a:pt x="373" y="372"/>
                    <a:pt x="373" y="372"/>
                  </a:cubicBezTo>
                  <a:cubicBezTo>
                    <a:pt x="373" y="372"/>
                    <a:pt x="373" y="372"/>
                    <a:pt x="373" y="372"/>
                  </a:cubicBezTo>
                  <a:cubicBezTo>
                    <a:pt x="373" y="373"/>
                    <a:pt x="373" y="373"/>
                    <a:pt x="373" y="373"/>
                  </a:cubicBezTo>
                  <a:cubicBezTo>
                    <a:pt x="373" y="373"/>
                    <a:pt x="373" y="373"/>
                    <a:pt x="373" y="373"/>
                  </a:cubicBezTo>
                  <a:cubicBezTo>
                    <a:pt x="373" y="373"/>
                    <a:pt x="373" y="373"/>
                    <a:pt x="373" y="373"/>
                  </a:cubicBezTo>
                  <a:cubicBezTo>
                    <a:pt x="373" y="373"/>
                    <a:pt x="373" y="373"/>
                    <a:pt x="373" y="373"/>
                  </a:cubicBezTo>
                  <a:cubicBezTo>
                    <a:pt x="373" y="374"/>
                    <a:pt x="373" y="374"/>
                    <a:pt x="373" y="374"/>
                  </a:cubicBezTo>
                  <a:cubicBezTo>
                    <a:pt x="373" y="374"/>
                    <a:pt x="373" y="374"/>
                    <a:pt x="373" y="374"/>
                  </a:cubicBezTo>
                  <a:cubicBezTo>
                    <a:pt x="373" y="374"/>
                    <a:pt x="373" y="374"/>
                    <a:pt x="373" y="374"/>
                  </a:cubicBezTo>
                  <a:cubicBezTo>
                    <a:pt x="373" y="374"/>
                    <a:pt x="373" y="374"/>
                    <a:pt x="373" y="374"/>
                  </a:cubicBezTo>
                  <a:cubicBezTo>
                    <a:pt x="373" y="374"/>
                    <a:pt x="373" y="374"/>
                    <a:pt x="373" y="374"/>
                  </a:cubicBezTo>
                  <a:cubicBezTo>
                    <a:pt x="373" y="374"/>
                    <a:pt x="373" y="374"/>
                    <a:pt x="373" y="374"/>
                  </a:cubicBezTo>
                  <a:cubicBezTo>
                    <a:pt x="373" y="374"/>
                    <a:pt x="373" y="374"/>
                    <a:pt x="373" y="374"/>
                  </a:cubicBezTo>
                  <a:cubicBezTo>
                    <a:pt x="372" y="375"/>
                    <a:pt x="372" y="375"/>
                    <a:pt x="372" y="375"/>
                  </a:cubicBezTo>
                  <a:cubicBezTo>
                    <a:pt x="372" y="375"/>
                    <a:pt x="372" y="375"/>
                    <a:pt x="372" y="375"/>
                  </a:cubicBezTo>
                  <a:cubicBezTo>
                    <a:pt x="373" y="375"/>
                    <a:pt x="373" y="375"/>
                    <a:pt x="373" y="375"/>
                  </a:cubicBezTo>
                  <a:cubicBezTo>
                    <a:pt x="373" y="375"/>
                    <a:pt x="373" y="375"/>
                    <a:pt x="373" y="375"/>
                  </a:cubicBezTo>
                  <a:cubicBezTo>
                    <a:pt x="373" y="375"/>
                    <a:pt x="373" y="375"/>
                    <a:pt x="373" y="375"/>
                  </a:cubicBezTo>
                  <a:cubicBezTo>
                    <a:pt x="373" y="376"/>
                    <a:pt x="373" y="376"/>
                    <a:pt x="373" y="376"/>
                  </a:cubicBezTo>
                  <a:cubicBezTo>
                    <a:pt x="373" y="376"/>
                    <a:pt x="373" y="376"/>
                    <a:pt x="373" y="376"/>
                  </a:cubicBezTo>
                  <a:cubicBezTo>
                    <a:pt x="373" y="376"/>
                    <a:pt x="373" y="376"/>
                    <a:pt x="373" y="376"/>
                  </a:cubicBezTo>
                  <a:cubicBezTo>
                    <a:pt x="374" y="376"/>
                    <a:pt x="374" y="376"/>
                    <a:pt x="374" y="376"/>
                  </a:cubicBezTo>
                  <a:cubicBezTo>
                    <a:pt x="374" y="377"/>
                    <a:pt x="374" y="377"/>
                    <a:pt x="374" y="377"/>
                  </a:cubicBezTo>
                  <a:cubicBezTo>
                    <a:pt x="374" y="377"/>
                    <a:pt x="374" y="377"/>
                    <a:pt x="374" y="377"/>
                  </a:cubicBezTo>
                  <a:cubicBezTo>
                    <a:pt x="374" y="377"/>
                    <a:pt x="374" y="377"/>
                    <a:pt x="374" y="377"/>
                  </a:cubicBezTo>
                  <a:cubicBezTo>
                    <a:pt x="373" y="377"/>
                    <a:pt x="373" y="377"/>
                    <a:pt x="373" y="377"/>
                  </a:cubicBezTo>
                  <a:cubicBezTo>
                    <a:pt x="373" y="376"/>
                    <a:pt x="373" y="376"/>
                    <a:pt x="373" y="376"/>
                  </a:cubicBezTo>
                  <a:cubicBezTo>
                    <a:pt x="373" y="376"/>
                    <a:pt x="373" y="376"/>
                    <a:pt x="373" y="376"/>
                  </a:cubicBezTo>
                  <a:cubicBezTo>
                    <a:pt x="373" y="376"/>
                    <a:pt x="373" y="376"/>
                    <a:pt x="373" y="376"/>
                  </a:cubicBezTo>
                  <a:cubicBezTo>
                    <a:pt x="373" y="375"/>
                    <a:pt x="373" y="375"/>
                    <a:pt x="373" y="375"/>
                  </a:cubicBezTo>
                  <a:cubicBezTo>
                    <a:pt x="373" y="375"/>
                    <a:pt x="373" y="375"/>
                    <a:pt x="373" y="375"/>
                  </a:cubicBezTo>
                  <a:cubicBezTo>
                    <a:pt x="372" y="375"/>
                    <a:pt x="372" y="375"/>
                    <a:pt x="372" y="375"/>
                  </a:cubicBezTo>
                  <a:cubicBezTo>
                    <a:pt x="372" y="375"/>
                    <a:pt x="372" y="375"/>
                    <a:pt x="372" y="375"/>
                  </a:cubicBezTo>
                  <a:cubicBezTo>
                    <a:pt x="372" y="375"/>
                    <a:pt x="372" y="375"/>
                    <a:pt x="372" y="375"/>
                  </a:cubicBezTo>
                  <a:cubicBezTo>
                    <a:pt x="372" y="375"/>
                    <a:pt x="372" y="375"/>
                    <a:pt x="372" y="375"/>
                  </a:cubicBezTo>
                  <a:cubicBezTo>
                    <a:pt x="372" y="376"/>
                    <a:pt x="372" y="376"/>
                    <a:pt x="372" y="376"/>
                  </a:cubicBezTo>
                  <a:cubicBezTo>
                    <a:pt x="371" y="376"/>
                    <a:pt x="371" y="376"/>
                    <a:pt x="371" y="376"/>
                  </a:cubicBezTo>
                  <a:cubicBezTo>
                    <a:pt x="371" y="376"/>
                    <a:pt x="371" y="376"/>
                    <a:pt x="371" y="376"/>
                  </a:cubicBezTo>
                  <a:cubicBezTo>
                    <a:pt x="371" y="377"/>
                    <a:pt x="371" y="377"/>
                    <a:pt x="371" y="377"/>
                  </a:cubicBezTo>
                  <a:cubicBezTo>
                    <a:pt x="371" y="377"/>
                    <a:pt x="371" y="377"/>
                    <a:pt x="371" y="377"/>
                  </a:cubicBezTo>
                  <a:cubicBezTo>
                    <a:pt x="371" y="377"/>
                    <a:pt x="371" y="377"/>
                    <a:pt x="371" y="377"/>
                  </a:cubicBezTo>
                  <a:cubicBezTo>
                    <a:pt x="371" y="377"/>
                    <a:pt x="371" y="377"/>
                    <a:pt x="371" y="377"/>
                  </a:cubicBezTo>
                  <a:cubicBezTo>
                    <a:pt x="371" y="376"/>
                    <a:pt x="371" y="376"/>
                    <a:pt x="371" y="376"/>
                  </a:cubicBezTo>
                  <a:cubicBezTo>
                    <a:pt x="371" y="376"/>
                    <a:pt x="371" y="376"/>
                    <a:pt x="371" y="376"/>
                  </a:cubicBezTo>
                  <a:cubicBezTo>
                    <a:pt x="371" y="376"/>
                    <a:pt x="371" y="376"/>
                    <a:pt x="371" y="376"/>
                  </a:cubicBezTo>
                  <a:cubicBezTo>
                    <a:pt x="371" y="376"/>
                    <a:pt x="371" y="376"/>
                    <a:pt x="371" y="376"/>
                  </a:cubicBezTo>
                  <a:cubicBezTo>
                    <a:pt x="371" y="375"/>
                    <a:pt x="371" y="375"/>
                    <a:pt x="371" y="375"/>
                  </a:cubicBezTo>
                  <a:cubicBezTo>
                    <a:pt x="372" y="374"/>
                    <a:pt x="372" y="374"/>
                    <a:pt x="372" y="374"/>
                  </a:cubicBezTo>
                  <a:cubicBezTo>
                    <a:pt x="372" y="374"/>
                    <a:pt x="372" y="374"/>
                    <a:pt x="372" y="374"/>
                  </a:cubicBezTo>
                  <a:cubicBezTo>
                    <a:pt x="372" y="374"/>
                    <a:pt x="372" y="374"/>
                    <a:pt x="372" y="374"/>
                  </a:cubicBezTo>
                  <a:cubicBezTo>
                    <a:pt x="372" y="373"/>
                    <a:pt x="372" y="373"/>
                    <a:pt x="372" y="373"/>
                  </a:cubicBezTo>
                  <a:cubicBezTo>
                    <a:pt x="371" y="373"/>
                    <a:pt x="371" y="373"/>
                    <a:pt x="371" y="373"/>
                  </a:cubicBezTo>
                  <a:cubicBezTo>
                    <a:pt x="371" y="373"/>
                    <a:pt x="371" y="373"/>
                    <a:pt x="371" y="373"/>
                  </a:cubicBezTo>
                  <a:cubicBezTo>
                    <a:pt x="371" y="373"/>
                    <a:pt x="371" y="373"/>
                    <a:pt x="371" y="373"/>
                  </a:cubicBezTo>
                  <a:cubicBezTo>
                    <a:pt x="371" y="373"/>
                    <a:pt x="371" y="373"/>
                    <a:pt x="371" y="373"/>
                  </a:cubicBezTo>
                  <a:cubicBezTo>
                    <a:pt x="371" y="373"/>
                    <a:pt x="371" y="373"/>
                    <a:pt x="371" y="373"/>
                  </a:cubicBezTo>
                  <a:cubicBezTo>
                    <a:pt x="371" y="373"/>
                    <a:pt x="371" y="373"/>
                    <a:pt x="371" y="373"/>
                  </a:cubicBezTo>
                  <a:cubicBezTo>
                    <a:pt x="371" y="373"/>
                    <a:pt x="371" y="373"/>
                    <a:pt x="371" y="373"/>
                  </a:cubicBezTo>
                  <a:cubicBezTo>
                    <a:pt x="371" y="372"/>
                    <a:pt x="371" y="372"/>
                    <a:pt x="371" y="372"/>
                  </a:cubicBezTo>
                  <a:cubicBezTo>
                    <a:pt x="370" y="372"/>
                    <a:pt x="370" y="372"/>
                    <a:pt x="370" y="372"/>
                  </a:cubicBezTo>
                  <a:cubicBezTo>
                    <a:pt x="370" y="371"/>
                    <a:pt x="370" y="371"/>
                    <a:pt x="370" y="371"/>
                  </a:cubicBezTo>
                  <a:cubicBezTo>
                    <a:pt x="370" y="371"/>
                    <a:pt x="370" y="371"/>
                    <a:pt x="370" y="371"/>
                  </a:cubicBezTo>
                  <a:cubicBezTo>
                    <a:pt x="370" y="371"/>
                    <a:pt x="370" y="371"/>
                    <a:pt x="370" y="371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369"/>
                    <a:pt x="370" y="369"/>
                    <a:pt x="370" y="369"/>
                  </a:cubicBezTo>
                  <a:cubicBezTo>
                    <a:pt x="370" y="369"/>
                    <a:pt x="370" y="369"/>
                    <a:pt x="370" y="369"/>
                  </a:cubicBezTo>
                  <a:cubicBezTo>
                    <a:pt x="370" y="369"/>
                    <a:pt x="370" y="369"/>
                    <a:pt x="370" y="369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70" y="370"/>
                    <a:pt x="370" y="370"/>
                    <a:pt x="370" y="370"/>
                  </a:cubicBezTo>
                  <a:cubicBezTo>
                    <a:pt x="369" y="370"/>
                    <a:pt x="369" y="370"/>
                    <a:pt x="369" y="370"/>
                  </a:cubicBezTo>
                  <a:cubicBezTo>
                    <a:pt x="369" y="370"/>
                    <a:pt x="369" y="370"/>
                    <a:pt x="369" y="370"/>
                  </a:cubicBezTo>
                  <a:cubicBezTo>
                    <a:pt x="369" y="369"/>
                    <a:pt x="369" y="369"/>
                    <a:pt x="369" y="369"/>
                  </a:cubicBezTo>
                  <a:cubicBezTo>
                    <a:pt x="369" y="369"/>
                    <a:pt x="369" y="369"/>
                    <a:pt x="369" y="369"/>
                  </a:cubicBezTo>
                  <a:cubicBezTo>
                    <a:pt x="369" y="369"/>
                    <a:pt x="369" y="369"/>
                    <a:pt x="369" y="369"/>
                  </a:cubicBezTo>
                  <a:cubicBezTo>
                    <a:pt x="369" y="369"/>
                    <a:pt x="369" y="369"/>
                    <a:pt x="369" y="369"/>
                  </a:cubicBezTo>
                  <a:cubicBezTo>
                    <a:pt x="369" y="369"/>
                    <a:pt x="369" y="369"/>
                    <a:pt x="369" y="369"/>
                  </a:cubicBezTo>
                  <a:cubicBezTo>
                    <a:pt x="369" y="369"/>
                    <a:pt x="369" y="369"/>
                    <a:pt x="369" y="369"/>
                  </a:cubicBezTo>
                  <a:cubicBezTo>
                    <a:pt x="369" y="370"/>
                    <a:pt x="369" y="370"/>
                    <a:pt x="369" y="370"/>
                  </a:cubicBezTo>
                  <a:cubicBezTo>
                    <a:pt x="369" y="370"/>
                    <a:pt x="369" y="370"/>
                    <a:pt x="369" y="370"/>
                  </a:cubicBezTo>
                  <a:cubicBezTo>
                    <a:pt x="369" y="371"/>
                    <a:pt x="369" y="371"/>
                    <a:pt x="369" y="371"/>
                  </a:cubicBezTo>
                  <a:cubicBezTo>
                    <a:pt x="369" y="371"/>
                    <a:pt x="369" y="371"/>
                    <a:pt x="369" y="371"/>
                  </a:cubicBezTo>
                  <a:cubicBezTo>
                    <a:pt x="369" y="372"/>
                    <a:pt x="369" y="372"/>
                    <a:pt x="369" y="372"/>
                  </a:cubicBezTo>
                  <a:cubicBezTo>
                    <a:pt x="368" y="372"/>
                    <a:pt x="368" y="372"/>
                    <a:pt x="368" y="372"/>
                  </a:cubicBezTo>
                  <a:cubicBezTo>
                    <a:pt x="367" y="374"/>
                    <a:pt x="367" y="374"/>
                    <a:pt x="367" y="374"/>
                  </a:cubicBezTo>
                  <a:cubicBezTo>
                    <a:pt x="367" y="375"/>
                    <a:pt x="367" y="375"/>
                    <a:pt x="367" y="375"/>
                  </a:cubicBezTo>
                  <a:cubicBezTo>
                    <a:pt x="367" y="375"/>
                    <a:pt x="367" y="375"/>
                    <a:pt x="367" y="375"/>
                  </a:cubicBezTo>
                  <a:cubicBezTo>
                    <a:pt x="368" y="376"/>
                    <a:pt x="368" y="376"/>
                    <a:pt x="368" y="376"/>
                  </a:cubicBezTo>
                  <a:cubicBezTo>
                    <a:pt x="368" y="376"/>
                    <a:pt x="368" y="376"/>
                    <a:pt x="368" y="376"/>
                  </a:cubicBezTo>
                  <a:cubicBezTo>
                    <a:pt x="368" y="377"/>
                    <a:pt x="368" y="377"/>
                    <a:pt x="368" y="377"/>
                  </a:cubicBezTo>
                  <a:cubicBezTo>
                    <a:pt x="370" y="378"/>
                    <a:pt x="370" y="378"/>
                    <a:pt x="370" y="378"/>
                  </a:cubicBezTo>
                  <a:cubicBezTo>
                    <a:pt x="370" y="378"/>
                    <a:pt x="370" y="378"/>
                    <a:pt x="370" y="378"/>
                  </a:cubicBezTo>
                  <a:cubicBezTo>
                    <a:pt x="371" y="379"/>
                    <a:pt x="371" y="379"/>
                    <a:pt x="371" y="379"/>
                  </a:cubicBezTo>
                  <a:cubicBezTo>
                    <a:pt x="372" y="379"/>
                    <a:pt x="372" y="379"/>
                    <a:pt x="372" y="379"/>
                  </a:cubicBezTo>
                  <a:cubicBezTo>
                    <a:pt x="372" y="379"/>
                    <a:pt x="372" y="379"/>
                    <a:pt x="372" y="379"/>
                  </a:cubicBezTo>
                  <a:cubicBezTo>
                    <a:pt x="370" y="379"/>
                    <a:pt x="370" y="379"/>
                    <a:pt x="370" y="379"/>
                  </a:cubicBezTo>
                  <a:cubicBezTo>
                    <a:pt x="369" y="378"/>
                    <a:pt x="369" y="378"/>
                    <a:pt x="369" y="378"/>
                  </a:cubicBezTo>
                  <a:cubicBezTo>
                    <a:pt x="369" y="378"/>
                    <a:pt x="369" y="378"/>
                    <a:pt x="369" y="378"/>
                  </a:cubicBezTo>
                  <a:cubicBezTo>
                    <a:pt x="369" y="378"/>
                    <a:pt x="369" y="378"/>
                    <a:pt x="369" y="378"/>
                  </a:cubicBezTo>
                  <a:cubicBezTo>
                    <a:pt x="369" y="378"/>
                    <a:pt x="369" y="378"/>
                    <a:pt x="369" y="378"/>
                  </a:cubicBezTo>
                  <a:cubicBezTo>
                    <a:pt x="369" y="378"/>
                    <a:pt x="369" y="378"/>
                    <a:pt x="369" y="378"/>
                  </a:cubicBezTo>
                  <a:cubicBezTo>
                    <a:pt x="368" y="378"/>
                    <a:pt x="368" y="378"/>
                    <a:pt x="368" y="378"/>
                  </a:cubicBezTo>
                  <a:cubicBezTo>
                    <a:pt x="367" y="376"/>
                    <a:pt x="367" y="376"/>
                    <a:pt x="367" y="376"/>
                  </a:cubicBezTo>
                  <a:cubicBezTo>
                    <a:pt x="367" y="375"/>
                    <a:pt x="367" y="375"/>
                    <a:pt x="367" y="375"/>
                  </a:cubicBezTo>
                  <a:cubicBezTo>
                    <a:pt x="366" y="375"/>
                    <a:pt x="366" y="375"/>
                    <a:pt x="366" y="375"/>
                  </a:cubicBezTo>
                  <a:cubicBezTo>
                    <a:pt x="366" y="376"/>
                    <a:pt x="366" y="376"/>
                    <a:pt x="366" y="376"/>
                  </a:cubicBezTo>
                  <a:cubicBezTo>
                    <a:pt x="366" y="377"/>
                    <a:pt x="366" y="377"/>
                    <a:pt x="366" y="377"/>
                  </a:cubicBezTo>
                  <a:cubicBezTo>
                    <a:pt x="366" y="377"/>
                    <a:pt x="366" y="377"/>
                    <a:pt x="366" y="377"/>
                  </a:cubicBezTo>
                  <a:cubicBezTo>
                    <a:pt x="367" y="378"/>
                    <a:pt x="367" y="378"/>
                    <a:pt x="367" y="378"/>
                  </a:cubicBezTo>
                  <a:cubicBezTo>
                    <a:pt x="367" y="378"/>
                    <a:pt x="367" y="378"/>
                    <a:pt x="367" y="378"/>
                  </a:cubicBezTo>
                  <a:cubicBezTo>
                    <a:pt x="367" y="378"/>
                    <a:pt x="367" y="378"/>
                    <a:pt x="367" y="378"/>
                  </a:cubicBezTo>
                  <a:cubicBezTo>
                    <a:pt x="367" y="378"/>
                    <a:pt x="367" y="378"/>
                    <a:pt x="367" y="378"/>
                  </a:cubicBezTo>
                  <a:cubicBezTo>
                    <a:pt x="366" y="378"/>
                    <a:pt x="366" y="378"/>
                    <a:pt x="366" y="378"/>
                  </a:cubicBezTo>
                  <a:cubicBezTo>
                    <a:pt x="366" y="378"/>
                    <a:pt x="366" y="378"/>
                    <a:pt x="366" y="378"/>
                  </a:cubicBezTo>
                  <a:cubicBezTo>
                    <a:pt x="366" y="378"/>
                    <a:pt x="366" y="378"/>
                    <a:pt x="366" y="378"/>
                  </a:cubicBezTo>
                  <a:cubicBezTo>
                    <a:pt x="366" y="378"/>
                    <a:pt x="366" y="378"/>
                    <a:pt x="366" y="378"/>
                  </a:cubicBezTo>
                  <a:cubicBezTo>
                    <a:pt x="366" y="379"/>
                    <a:pt x="366" y="379"/>
                    <a:pt x="366" y="379"/>
                  </a:cubicBezTo>
                  <a:cubicBezTo>
                    <a:pt x="366" y="379"/>
                    <a:pt x="366" y="379"/>
                    <a:pt x="366" y="379"/>
                  </a:cubicBezTo>
                  <a:cubicBezTo>
                    <a:pt x="366" y="379"/>
                    <a:pt x="366" y="379"/>
                    <a:pt x="366" y="379"/>
                  </a:cubicBezTo>
                  <a:cubicBezTo>
                    <a:pt x="366" y="379"/>
                    <a:pt x="366" y="379"/>
                    <a:pt x="366" y="379"/>
                  </a:cubicBezTo>
                  <a:cubicBezTo>
                    <a:pt x="366" y="379"/>
                    <a:pt x="366" y="379"/>
                    <a:pt x="366" y="379"/>
                  </a:cubicBezTo>
                  <a:cubicBezTo>
                    <a:pt x="366" y="379"/>
                    <a:pt x="366" y="379"/>
                    <a:pt x="366" y="379"/>
                  </a:cubicBezTo>
                  <a:cubicBezTo>
                    <a:pt x="365" y="379"/>
                    <a:pt x="365" y="379"/>
                    <a:pt x="365" y="379"/>
                  </a:cubicBezTo>
                  <a:cubicBezTo>
                    <a:pt x="365" y="379"/>
                    <a:pt x="365" y="379"/>
                    <a:pt x="365" y="379"/>
                  </a:cubicBezTo>
                  <a:cubicBezTo>
                    <a:pt x="365" y="379"/>
                    <a:pt x="365" y="379"/>
                    <a:pt x="365" y="379"/>
                  </a:cubicBezTo>
                  <a:cubicBezTo>
                    <a:pt x="365" y="379"/>
                    <a:pt x="365" y="379"/>
                    <a:pt x="365" y="379"/>
                  </a:cubicBezTo>
                  <a:cubicBezTo>
                    <a:pt x="365" y="380"/>
                    <a:pt x="365" y="380"/>
                    <a:pt x="365" y="380"/>
                  </a:cubicBezTo>
                  <a:cubicBezTo>
                    <a:pt x="366" y="380"/>
                    <a:pt x="366" y="380"/>
                    <a:pt x="366" y="380"/>
                  </a:cubicBezTo>
                  <a:cubicBezTo>
                    <a:pt x="366" y="381"/>
                    <a:pt x="366" y="381"/>
                    <a:pt x="366" y="381"/>
                  </a:cubicBezTo>
                  <a:cubicBezTo>
                    <a:pt x="366" y="381"/>
                    <a:pt x="366" y="381"/>
                    <a:pt x="366" y="381"/>
                  </a:cubicBezTo>
                  <a:cubicBezTo>
                    <a:pt x="367" y="382"/>
                    <a:pt x="367" y="382"/>
                    <a:pt x="367" y="382"/>
                  </a:cubicBezTo>
                  <a:cubicBezTo>
                    <a:pt x="366" y="383"/>
                    <a:pt x="366" y="383"/>
                    <a:pt x="366" y="383"/>
                  </a:cubicBezTo>
                  <a:cubicBezTo>
                    <a:pt x="366" y="383"/>
                    <a:pt x="366" y="383"/>
                    <a:pt x="366" y="383"/>
                  </a:cubicBezTo>
                  <a:cubicBezTo>
                    <a:pt x="365" y="383"/>
                    <a:pt x="365" y="383"/>
                    <a:pt x="365" y="383"/>
                  </a:cubicBezTo>
                  <a:cubicBezTo>
                    <a:pt x="365" y="384"/>
                    <a:pt x="365" y="384"/>
                    <a:pt x="365" y="384"/>
                  </a:cubicBezTo>
                  <a:cubicBezTo>
                    <a:pt x="365" y="384"/>
                    <a:pt x="365" y="384"/>
                    <a:pt x="365" y="384"/>
                  </a:cubicBezTo>
                  <a:cubicBezTo>
                    <a:pt x="364" y="384"/>
                    <a:pt x="364" y="384"/>
                    <a:pt x="364" y="384"/>
                  </a:cubicBezTo>
                  <a:cubicBezTo>
                    <a:pt x="364" y="385"/>
                    <a:pt x="364" y="385"/>
                    <a:pt x="364" y="385"/>
                  </a:cubicBezTo>
                  <a:cubicBezTo>
                    <a:pt x="364" y="386"/>
                    <a:pt x="364" y="386"/>
                    <a:pt x="364" y="386"/>
                  </a:cubicBezTo>
                  <a:cubicBezTo>
                    <a:pt x="363" y="387"/>
                    <a:pt x="363" y="387"/>
                    <a:pt x="363" y="387"/>
                  </a:cubicBezTo>
                  <a:cubicBezTo>
                    <a:pt x="362" y="388"/>
                    <a:pt x="362" y="388"/>
                    <a:pt x="362" y="388"/>
                  </a:cubicBezTo>
                  <a:cubicBezTo>
                    <a:pt x="362" y="387"/>
                    <a:pt x="362" y="387"/>
                    <a:pt x="362" y="387"/>
                  </a:cubicBezTo>
                  <a:cubicBezTo>
                    <a:pt x="363" y="387"/>
                    <a:pt x="363" y="387"/>
                    <a:pt x="363" y="387"/>
                  </a:cubicBezTo>
                  <a:cubicBezTo>
                    <a:pt x="363" y="386"/>
                    <a:pt x="363" y="386"/>
                    <a:pt x="363" y="386"/>
                  </a:cubicBezTo>
                  <a:cubicBezTo>
                    <a:pt x="363" y="386"/>
                    <a:pt x="363" y="386"/>
                    <a:pt x="363" y="386"/>
                  </a:cubicBezTo>
                  <a:cubicBezTo>
                    <a:pt x="363" y="385"/>
                    <a:pt x="363" y="385"/>
                    <a:pt x="363" y="385"/>
                  </a:cubicBezTo>
                  <a:cubicBezTo>
                    <a:pt x="363" y="385"/>
                    <a:pt x="363" y="385"/>
                    <a:pt x="363" y="385"/>
                  </a:cubicBezTo>
                  <a:cubicBezTo>
                    <a:pt x="363" y="385"/>
                    <a:pt x="363" y="385"/>
                    <a:pt x="363" y="385"/>
                  </a:cubicBezTo>
                  <a:cubicBezTo>
                    <a:pt x="363" y="385"/>
                    <a:pt x="363" y="385"/>
                    <a:pt x="363" y="385"/>
                  </a:cubicBezTo>
                  <a:cubicBezTo>
                    <a:pt x="363" y="385"/>
                    <a:pt x="363" y="385"/>
                    <a:pt x="363" y="385"/>
                  </a:cubicBezTo>
                  <a:cubicBezTo>
                    <a:pt x="363" y="384"/>
                    <a:pt x="363" y="384"/>
                    <a:pt x="363" y="384"/>
                  </a:cubicBezTo>
                  <a:cubicBezTo>
                    <a:pt x="363" y="384"/>
                    <a:pt x="363" y="384"/>
                    <a:pt x="363" y="384"/>
                  </a:cubicBezTo>
                  <a:cubicBezTo>
                    <a:pt x="363" y="384"/>
                    <a:pt x="363" y="384"/>
                    <a:pt x="363" y="384"/>
                  </a:cubicBezTo>
                  <a:cubicBezTo>
                    <a:pt x="363" y="384"/>
                    <a:pt x="363" y="384"/>
                    <a:pt x="363" y="384"/>
                  </a:cubicBezTo>
                  <a:cubicBezTo>
                    <a:pt x="363" y="383"/>
                    <a:pt x="363" y="383"/>
                    <a:pt x="363" y="383"/>
                  </a:cubicBezTo>
                  <a:cubicBezTo>
                    <a:pt x="363" y="383"/>
                    <a:pt x="363" y="383"/>
                    <a:pt x="363" y="383"/>
                  </a:cubicBezTo>
                  <a:cubicBezTo>
                    <a:pt x="362" y="384"/>
                    <a:pt x="362" y="384"/>
                    <a:pt x="362" y="384"/>
                  </a:cubicBezTo>
                  <a:cubicBezTo>
                    <a:pt x="361" y="384"/>
                    <a:pt x="361" y="384"/>
                    <a:pt x="361" y="384"/>
                  </a:cubicBezTo>
                  <a:cubicBezTo>
                    <a:pt x="361" y="384"/>
                    <a:pt x="361" y="384"/>
                    <a:pt x="361" y="384"/>
                  </a:cubicBezTo>
                  <a:cubicBezTo>
                    <a:pt x="360" y="384"/>
                    <a:pt x="360" y="384"/>
                    <a:pt x="360" y="384"/>
                  </a:cubicBezTo>
                  <a:cubicBezTo>
                    <a:pt x="361" y="383"/>
                    <a:pt x="361" y="383"/>
                    <a:pt x="361" y="383"/>
                  </a:cubicBezTo>
                  <a:cubicBezTo>
                    <a:pt x="361" y="383"/>
                    <a:pt x="361" y="383"/>
                    <a:pt x="361" y="383"/>
                  </a:cubicBezTo>
                  <a:cubicBezTo>
                    <a:pt x="361" y="383"/>
                    <a:pt x="361" y="383"/>
                    <a:pt x="361" y="383"/>
                  </a:cubicBezTo>
                  <a:cubicBezTo>
                    <a:pt x="361" y="382"/>
                    <a:pt x="361" y="382"/>
                    <a:pt x="361" y="382"/>
                  </a:cubicBezTo>
                  <a:cubicBezTo>
                    <a:pt x="361" y="382"/>
                    <a:pt x="361" y="382"/>
                    <a:pt x="361" y="382"/>
                  </a:cubicBezTo>
                  <a:cubicBezTo>
                    <a:pt x="361" y="382"/>
                    <a:pt x="361" y="382"/>
                    <a:pt x="361" y="382"/>
                  </a:cubicBezTo>
                  <a:cubicBezTo>
                    <a:pt x="363" y="382"/>
                    <a:pt x="363" y="382"/>
                    <a:pt x="363" y="382"/>
                  </a:cubicBezTo>
                  <a:cubicBezTo>
                    <a:pt x="364" y="382"/>
                    <a:pt x="364" y="382"/>
                    <a:pt x="364" y="382"/>
                  </a:cubicBezTo>
                  <a:cubicBezTo>
                    <a:pt x="365" y="382"/>
                    <a:pt x="365" y="382"/>
                    <a:pt x="365" y="382"/>
                  </a:cubicBezTo>
                  <a:cubicBezTo>
                    <a:pt x="365" y="382"/>
                    <a:pt x="365" y="382"/>
                    <a:pt x="365" y="382"/>
                  </a:cubicBezTo>
                  <a:cubicBezTo>
                    <a:pt x="365" y="382"/>
                    <a:pt x="365" y="382"/>
                    <a:pt x="365" y="382"/>
                  </a:cubicBezTo>
                  <a:cubicBezTo>
                    <a:pt x="365" y="382"/>
                    <a:pt x="365" y="382"/>
                    <a:pt x="365" y="382"/>
                  </a:cubicBezTo>
                  <a:cubicBezTo>
                    <a:pt x="364" y="381"/>
                    <a:pt x="364" y="381"/>
                    <a:pt x="364" y="381"/>
                  </a:cubicBezTo>
                  <a:cubicBezTo>
                    <a:pt x="364" y="381"/>
                    <a:pt x="364" y="381"/>
                    <a:pt x="364" y="381"/>
                  </a:cubicBezTo>
                  <a:cubicBezTo>
                    <a:pt x="363" y="381"/>
                    <a:pt x="363" y="381"/>
                    <a:pt x="363" y="381"/>
                  </a:cubicBezTo>
                  <a:cubicBezTo>
                    <a:pt x="363" y="381"/>
                    <a:pt x="363" y="381"/>
                    <a:pt x="363" y="381"/>
                  </a:cubicBezTo>
                  <a:cubicBezTo>
                    <a:pt x="363" y="381"/>
                    <a:pt x="363" y="381"/>
                    <a:pt x="363" y="381"/>
                  </a:cubicBezTo>
                  <a:cubicBezTo>
                    <a:pt x="361" y="379"/>
                    <a:pt x="361" y="379"/>
                    <a:pt x="361" y="379"/>
                  </a:cubicBezTo>
                  <a:cubicBezTo>
                    <a:pt x="362" y="379"/>
                    <a:pt x="362" y="379"/>
                    <a:pt x="362" y="379"/>
                  </a:cubicBezTo>
                  <a:cubicBezTo>
                    <a:pt x="362" y="379"/>
                    <a:pt x="362" y="379"/>
                    <a:pt x="362" y="379"/>
                  </a:cubicBezTo>
                  <a:cubicBezTo>
                    <a:pt x="362" y="378"/>
                    <a:pt x="362" y="378"/>
                    <a:pt x="362" y="378"/>
                  </a:cubicBezTo>
                  <a:cubicBezTo>
                    <a:pt x="362" y="377"/>
                    <a:pt x="362" y="377"/>
                    <a:pt x="362" y="377"/>
                  </a:cubicBezTo>
                  <a:cubicBezTo>
                    <a:pt x="362" y="376"/>
                    <a:pt x="362" y="376"/>
                    <a:pt x="362" y="376"/>
                  </a:cubicBezTo>
                  <a:cubicBezTo>
                    <a:pt x="363" y="374"/>
                    <a:pt x="363" y="374"/>
                    <a:pt x="363" y="374"/>
                  </a:cubicBezTo>
                  <a:cubicBezTo>
                    <a:pt x="363" y="374"/>
                    <a:pt x="363" y="374"/>
                    <a:pt x="363" y="374"/>
                  </a:cubicBezTo>
                  <a:cubicBezTo>
                    <a:pt x="364" y="374"/>
                    <a:pt x="364" y="374"/>
                    <a:pt x="364" y="374"/>
                  </a:cubicBezTo>
                  <a:cubicBezTo>
                    <a:pt x="364" y="373"/>
                    <a:pt x="364" y="373"/>
                    <a:pt x="364" y="373"/>
                  </a:cubicBezTo>
                  <a:cubicBezTo>
                    <a:pt x="364" y="373"/>
                    <a:pt x="364" y="373"/>
                    <a:pt x="364" y="373"/>
                  </a:cubicBezTo>
                  <a:cubicBezTo>
                    <a:pt x="363" y="373"/>
                    <a:pt x="363" y="373"/>
                    <a:pt x="363" y="373"/>
                  </a:cubicBezTo>
                  <a:cubicBezTo>
                    <a:pt x="363" y="373"/>
                    <a:pt x="363" y="373"/>
                    <a:pt x="363" y="373"/>
                  </a:cubicBezTo>
                  <a:cubicBezTo>
                    <a:pt x="364" y="372"/>
                    <a:pt x="364" y="372"/>
                    <a:pt x="364" y="372"/>
                  </a:cubicBezTo>
                  <a:cubicBezTo>
                    <a:pt x="364" y="372"/>
                    <a:pt x="364" y="372"/>
                    <a:pt x="364" y="372"/>
                  </a:cubicBezTo>
                  <a:cubicBezTo>
                    <a:pt x="363" y="371"/>
                    <a:pt x="363" y="371"/>
                    <a:pt x="363" y="371"/>
                  </a:cubicBezTo>
                  <a:cubicBezTo>
                    <a:pt x="363" y="371"/>
                    <a:pt x="363" y="371"/>
                    <a:pt x="363" y="371"/>
                  </a:cubicBezTo>
                  <a:cubicBezTo>
                    <a:pt x="363" y="371"/>
                    <a:pt x="363" y="371"/>
                    <a:pt x="363" y="371"/>
                  </a:cubicBezTo>
                  <a:cubicBezTo>
                    <a:pt x="363" y="370"/>
                    <a:pt x="363" y="370"/>
                    <a:pt x="363" y="370"/>
                  </a:cubicBezTo>
                  <a:cubicBezTo>
                    <a:pt x="363" y="370"/>
                    <a:pt x="363" y="370"/>
                    <a:pt x="363" y="370"/>
                  </a:cubicBezTo>
                  <a:cubicBezTo>
                    <a:pt x="363" y="370"/>
                    <a:pt x="363" y="370"/>
                    <a:pt x="363" y="370"/>
                  </a:cubicBezTo>
                  <a:cubicBezTo>
                    <a:pt x="363" y="370"/>
                    <a:pt x="363" y="370"/>
                    <a:pt x="363" y="370"/>
                  </a:cubicBezTo>
                  <a:cubicBezTo>
                    <a:pt x="361" y="371"/>
                    <a:pt x="361" y="371"/>
                    <a:pt x="361" y="371"/>
                  </a:cubicBezTo>
                  <a:cubicBezTo>
                    <a:pt x="361" y="372"/>
                    <a:pt x="361" y="372"/>
                    <a:pt x="361" y="372"/>
                  </a:cubicBezTo>
                  <a:cubicBezTo>
                    <a:pt x="361" y="372"/>
                    <a:pt x="361" y="372"/>
                    <a:pt x="361" y="372"/>
                  </a:cubicBezTo>
                  <a:cubicBezTo>
                    <a:pt x="360" y="372"/>
                    <a:pt x="360" y="372"/>
                    <a:pt x="360" y="372"/>
                  </a:cubicBezTo>
                  <a:cubicBezTo>
                    <a:pt x="360" y="373"/>
                    <a:pt x="360" y="373"/>
                    <a:pt x="360" y="373"/>
                  </a:cubicBezTo>
                  <a:cubicBezTo>
                    <a:pt x="358" y="378"/>
                    <a:pt x="358" y="378"/>
                    <a:pt x="358" y="378"/>
                  </a:cubicBezTo>
                  <a:cubicBezTo>
                    <a:pt x="358" y="379"/>
                    <a:pt x="358" y="379"/>
                    <a:pt x="358" y="379"/>
                  </a:cubicBezTo>
                  <a:cubicBezTo>
                    <a:pt x="357" y="379"/>
                    <a:pt x="357" y="379"/>
                    <a:pt x="357" y="379"/>
                  </a:cubicBezTo>
                  <a:cubicBezTo>
                    <a:pt x="358" y="378"/>
                    <a:pt x="358" y="378"/>
                    <a:pt x="358" y="378"/>
                  </a:cubicBezTo>
                  <a:cubicBezTo>
                    <a:pt x="358" y="377"/>
                    <a:pt x="358" y="377"/>
                    <a:pt x="358" y="377"/>
                  </a:cubicBezTo>
                  <a:cubicBezTo>
                    <a:pt x="358" y="377"/>
                    <a:pt x="358" y="377"/>
                    <a:pt x="358" y="377"/>
                  </a:cubicBezTo>
                  <a:cubicBezTo>
                    <a:pt x="358" y="377"/>
                    <a:pt x="358" y="377"/>
                    <a:pt x="358" y="377"/>
                  </a:cubicBezTo>
                  <a:cubicBezTo>
                    <a:pt x="358" y="376"/>
                    <a:pt x="358" y="376"/>
                    <a:pt x="358" y="376"/>
                  </a:cubicBezTo>
                  <a:cubicBezTo>
                    <a:pt x="358" y="376"/>
                    <a:pt x="358" y="376"/>
                    <a:pt x="358" y="376"/>
                  </a:cubicBezTo>
                  <a:cubicBezTo>
                    <a:pt x="358" y="376"/>
                    <a:pt x="358" y="376"/>
                    <a:pt x="358" y="376"/>
                  </a:cubicBezTo>
                  <a:cubicBezTo>
                    <a:pt x="358" y="375"/>
                    <a:pt x="358" y="375"/>
                    <a:pt x="358" y="375"/>
                  </a:cubicBezTo>
                  <a:cubicBezTo>
                    <a:pt x="359" y="375"/>
                    <a:pt x="359" y="375"/>
                    <a:pt x="359" y="375"/>
                  </a:cubicBezTo>
                  <a:cubicBezTo>
                    <a:pt x="359" y="375"/>
                    <a:pt x="359" y="375"/>
                    <a:pt x="359" y="375"/>
                  </a:cubicBezTo>
                  <a:cubicBezTo>
                    <a:pt x="359" y="375"/>
                    <a:pt x="359" y="375"/>
                    <a:pt x="359" y="375"/>
                  </a:cubicBezTo>
                  <a:cubicBezTo>
                    <a:pt x="359" y="375"/>
                    <a:pt x="359" y="375"/>
                    <a:pt x="359" y="375"/>
                  </a:cubicBezTo>
                  <a:cubicBezTo>
                    <a:pt x="359" y="375"/>
                    <a:pt x="359" y="375"/>
                    <a:pt x="359" y="375"/>
                  </a:cubicBezTo>
                  <a:cubicBezTo>
                    <a:pt x="359" y="375"/>
                    <a:pt x="359" y="375"/>
                    <a:pt x="359" y="375"/>
                  </a:cubicBezTo>
                  <a:cubicBezTo>
                    <a:pt x="359" y="374"/>
                    <a:pt x="359" y="374"/>
                    <a:pt x="359" y="374"/>
                  </a:cubicBezTo>
                  <a:cubicBezTo>
                    <a:pt x="359" y="373"/>
                    <a:pt x="359" y="373"/>
                    <a:pt x="359" y="373"/>
                  </a:cubicBezTo>
                  <a:cubicBezTo>
                    <a:pt x="360" y="372"/>
                    <a:pt x="360" y="372"/>
                    <a:pt x="360" y="372"/>
                  </a:cubicBezTo>
                  <a:cubicBezTo>
                    <a:pt x="360" y="372"/>
                    <a:pt x="360" y="372"/>
                    <a:pt x="360" y="372"/>
                  </a:cubicBezTo>
                  <a:cubicBezTo>
                    <a:pt x="361" y="370"/>
                    <a:pt x="361" y="370"/>
                    <a:pt x="361" y="370"/>
                  </a:cubicBezTo>
                  <a:cubicBezTo>
                    <a:pt x="363" y="368"/>
                    <a:pt x="363" y="368"/>
                    <a:pt x="363" y="368"/>
                  </a:cubicBezTo>
                  <a:cubicBezTo>
                    <a:pt x="362" y="367"/>
                    <a:pt x="362" y="367"/>
                    <a:pt x="362" y="367"/>
                  </a:cubicBezTo>
                  <a:cubicBezTo>
                    <a:pt x="362" y="367"/>
                    <a:pt x="362" y="367"/>
                    <a:pt x="362" y="367"/>
                  </a:cubicBezTo>
                  <a:cubicBezTo>
                    <a:pt x="362" y="367"/>
                    <a:pt x="362" y="367"/>
                    <a:pt x="362" y="367"/>
                  </a:cubicBezTo>
                  <a:cubicBezTo>
                    <a:pt x="362" y="366"/>
                    <a:pt x="362" y="366"/>
                    <a:pt x="362" y="366"/>
                  </a:cubicBezTo>
                  <a:cubicBezTo>
                    <a:pt x="363" y="366"/>
                    <a:pt x="363" y="366"/>
                    <a:pt x="363" y="366"/>
                  </a:cubicBezTo>
                  <a:cubicBezTo>
                    <a:pt x="363" y="366"/>
                    <a:pt x="363" y="366"/>
                    <a:pt x="363" y="366"/>
                  </a:cubicBezTo>
                  <a:cubicBezTo>
                    <a:pt x="363" y="365"/>
                    <a:pt x="363" y="365"/>
                    <a:pt x="363" y="365"/>
                  </a:cubicBezTo>
                  <a:cubicBezTo>
                    <a:pt x="363" y="365"/>
                    <a:pt x="363" y="365"/>
                    <a:pt x="363" y="365"/>
                  </a:cubicBezTo>
                  <a:cubicBezTo>
                    <a:pt x="363" y="365"/>
                    <a:pt x="363" y="365"/>
                    <a:pt x="363" y="365"/>
                  </a:cubicBezTo>
                  <a:cubicBezTo>
                    <a:pt x="363" y="364"/>
                    <a:pt x="363" y="364"/>
                    <a:pt x="363" y="364"/>
                  </a:cubicBezTo>
                  <a:cubicBezTo>
                    <a:pt x="363" y="364"/>
                    <a:pt x="363" y="364"/>
                    <a:pt x="363" y="364"/>
                  </a:cubicBezTo>
                  <a:cubicBezTo>
                    <a:pt x="364" y="364"/>
                    <a:pt x="364" y="364"/>
                    <a:pt x="364" y="364"/>
                  </a:cubicBezTo>
                  <a:cubicBezTo>
                    <a:pt x="364" y="364"/>
                    <a:pt x="364" y="364"/>
                    <a:pt x="364" y="364"/>
                  </a:cubicBezTo>
                  <a:cubicBezTo>
                    <a:pt x="364" y="363"/>
                    <a:pt x="364" y="363"/>
                    <a:pt x="364" y="363"/>
                  </a:cubicBezTo>
                  <a:cubicBezTo>
                    <a:pt x="364" y="363"/>
                    <a:pt x="364" y="363"/>
                    <a:pt x="364" y="363"/>
                  </a:cubicBezTo>
                  <a:cubicBezTo>
                    <a:pt x="364" y="363"/>
                    <a:pt x="364" y="363"/>
                    <a:pt x="364" y="363"/>
                  </a:cubicBezTo>
                  <a:cubicBezTo>
                    <a:pt x="364" y="363"/>
                    <a:pt x="364" y="363"/>
                    <a:pt x="364" y="363"/>
                  </a:cubicBezTo>
                  <a:cubicBezTo>
                    <a:pt x="364" y="362"/>
                    <a:pt x="364" y="362"/>
                    <a:pt x="364" y="362"/>
                  </a:cubicBezTo>
                  <a:cubicBezTo>
                    <a:pt x="363" y="362"/>
                    <a:pt x="363" y="362"/>
                    <a:pt x="363" y="362"/>
                  </a:cubicBezTo>
                  <a:cubicBezTo>
                    <a:pt x="363" y="361"/>
                    <a:pt x="363" y="361"/>
                    <a:pt x="363" y="361"/>
                  </a:cubicBezTo>
                  <a:cubicBezTo>
                    <a:pt x="363" y="361"/>
                    <a:pt x="363" y="361"/>
                    <a:pt x="363" y="361"/>
                  </a:cubicBezTo>
                  <a:cubicBezTo>
                    <a:pt x="362" y="361"/>
                    <a:pt x="362" y="361"/>
                    <a:pt x="362" y="361"/>
                  </a:cubicBezTo>
                  <a:cubicBezTo>
                    <a:pt x="361" y="361"/>
                    <a:pt x="361" y="361"/>
                    <a:pt x="361" y="361"/>
                  </a:cubicBezTo>
                  <a:cubicBezTo>
                    <a:pt x="361" y="360"/>
                    <a:pt x="361" y="360"/>
                    <a:pt x="361" y="360"/>
                  </a:cubicBezTo>
                  <a:cubicBezTo>
                    <a:pt x="361" y="359"/>
                    <a:pt x="361" y="359"/>
                    <a:pt x="361" y="359"/>
                  </a:cubicBezTo>
                  <a:cubicBezTo>
                    <a:pt x="360" y="359"/>
                    <a:pt x="360" y="359"/>
                    <a:pt x="360" y="359"/>
                  </a:cubicBezTo>
                  <a:cubicBezTo>
                    <a:pt x="360" y="359"/>
                    <a:pt x="360" y="359"/>
                    <a:pt x="360" y="359"/>
                  </a:cubicBezTo>
                  <a:cubicBezTo>
                    <a:pt x="360" y="358"/>
                    <a:pt x="360" y="358"/>
                    <a:pt x="360" y="358"/>
                  </a:cubicBezTo>
                  <a:cubicBezTo>
                    <a:pt x="360" y="358"/>
                    <a:pt x="360" y="358"/>
                    <a:pt x="360" y="358"/>
                  </a:cubicBezTo>
                  <a:cubicBezTo>
                    <a:pt x="360" y="358"/>
                    <a:pt x="360" y="358"/>
                    <a:pt x="360" y="358"/>
                  </a:cubicBezTo>
                  <a:cubicBezTo>
                    <a:pt x="360" y="357"/>
                    <a:pt x="360" y="357"/>
                    <a:pt x="360" y="357"/>
                  </a:cubicBezTo>
                  <a:cubicBezTo>
                    <a:pt x="360" y="357"/>
                    <a:pt x="360" y="357"/>
                    <a:pt x="360" y="357"/>
                  </a:cubicBezTo>
                  <a:cubicBezTo>
                    <a:pt x="360" y="357"/>
                    <a:pt x="360" y="357"/>
                    <a:pt x="360" y="357"/>
                  </a:cubicBezTo>
                  <a:cubicBezTo>
                    <a:pt x="360" y="357"/>
                    <a:pt x="360" y="357"/>
                    <a:pt x="360" y="357"/>
                  </a:cubicBezTo>
                  <a:cubicBezTo>
                    <a:pt x="360" y="356"/>
                    <a:pt x="360" y="356"/>
                    <a:pt x="360" y="356"/>
                  </a:cubicBezTo>
                  <a:cubicBezTo>
                    <a:pt x="360" y="356"/>
                    <a:pt x="360" y="356"/>
                    <a:pt x="360" y="356"/>
                  </a:cubicBezTo>
                  <a:cubicBezTo>
                    <a:pt x="360" y="355"/>
                    <a:pt x="360" y="355"/>
                    <a:pt x="360" y="355"/>
                  </a:cubicBezTo>
                  <a:cubicBezTo>
                    <a:pt x="360" y="354"/>
                    <a:pt x="360" y="354"/>
                    <a:pt x="360" y="354"/>
                  </a:cubicBezTo>
                  <a:cubicBezTo>
                    <a:pt x="360" y="354"/>
                    <a:pt x="360" y="354"/>
                    <a:pt x="360" y="354"/>
                  </a:cubicBezTo>
                  <a:cubicBezTo>
                    <a:pt x="359" y="353"/>
                    <a:pt x="359" y="353"/>
                    <a:pt x="359" y="353"/>
                  </a:cubicBezTo>
                  <a:cubicBezTo>
                    <a:pt x="359" y="352"/>
                    <a:pt x="359" y="352"/>
                    <a:pt x="359" y="352"/>
                  </a:cubicBezTo>
                  <a:cubicBezTo>
                    <a:pt x="359" y="352"/>
                    <a:pt x="359" y="352"/>
                    <a:pt x="359" y="352"/>
                  </a:cubicBezTo>
                  <a:cubicBezTo>
                    <a:pt x="354" y="350"/>
                    <a:pt x="354" y="350"/>
                    <a:pt x="354" y="350"/>
                  </a:cubicBezTo>
                  <a:cubicBezTo>
                    <a:pt x="354" y="350"/>
                    <a:pt x="354" y="350"/>
                    <a:pt x="354" y="350"/>
                  </a:cubicBezTo>
                  <a:cubicBezTo>
                    <a:pt x="353" y="349"/>
                    <a:pt x="353" y="349"/>
                    <a:pt x="353" y="349"/>
                  </a:cubicBezTo>
                  <a:cubicBezTo>
                    <a:pt x="353" y="348"/>
                    <a:pt x="353" y="348"/>
                    <a:pt x="353" y="348"/>
                  </a:cubicBezTo>
                  <a:cubicBezTo>
                    <a:pt x="353" y="348"/>
                    <a:pt x="353" y="348"/>
                    <a:pt x="353" y="348"/>
                  </a:cubicBezTo>
                  <a:cubicBezTo>
                    <a:pt x="353" y="348"/>
                    <a:pt x="353" y="348"/>
                    <a:pt x="353" y="348"/>
                  </a:cubicBezTo>
                  <a:cubicBezTo>
                    <a:pt x="353" y="347"/>
                    <a:pt x="353" y="347"/>
                    <a:pt x="353" y="347"/>
                  </a:cubicBezTo>
                  <a:cubicBezTo>
                    <a:pt x="353" y="347"/>
                    <a:pt x="353" y="347"/>
                    <a:pt x="353" y="347"/>
                  </a:cubicBezTo>
                  <a:cubicBezTo>
                    <a:pt x="353" y="345"/>
                    <a:pt x="353" y="345"/>
                    <a:pt x="353" y="345"/>
                  </a:cubicBezTo>
                  <a:cubicBezTo>
                    <a:pt x="353" y="345"/>
                    <a:pt x="353" y="345"/>
                    <a:pt x="353" y="345"/>
                  </a:cubicBezTo>
                  <a:cubicBezTo>
                    <a:pt x="353" y="345"/>
                    <a:pt x="353" y="345"/>
                    <a:pt x="353" y="345"/>
                  </a:cubicBezTo>
                  <a:cubicBezTo>
                    <a:pt x="353" y="344"/>
                    <a:pt x="353" y="344"/>
                    <a:pt x="353" y="344"/>
                  </a:cubicBezTo>
                  <a:cubicBezTo>
                    <a:pt x="353" y="344"/>
                    <a:pt x="353" y="344"/>
                    <a:pt x="353" y="344"/>
                  </a:cubicBezTo>
                  <a:cubicBezTo>
                    <a:pt x="353" y="344"/>
                    <a:pt x="353" y="344"/>
                    <a:pt x="353" y="344"/>
                  </a:cubicBezTo>
                  <a:cubicBezTo>
                    <a:pt x="353" y="343"/>
                    <a:pt x="353" y="343"/>
                    <a:pt x="353" y="343"/>
                  </a:cubicBezTo>
                  <a:cubicBezTo>
                    <a:pt x="353" y="343"/>
                    <a:pt x="353" y="343"/>
                    <a:pt x="353" y="343"/>
                  </a:cubicBezTo>
                  <a:cubicBezTo>
                    <a:pt x="353" y="343"/>
                    <a:pt x="353" y="343"/>
                    <a:pt x="353" y="343"/>
                  </a:cubicBezTo>
                  <a:cubicBezTo>
                    <a:pt x="352" y="343"/>
                    <a:pt x="352" y="343"/>
                    <a:pt x="352" y="343"/>
                  </a:cubicBezTo>
                  <a:cubicBezTo>
                    <a:pt x="352" y="343"/>
                    <a:pt x="352" y="343"/>
                    <a:pt x="352" y="343"/>
                  </a:cubicBezTo>
                  <a:cubicBezTo>
                    <a:pt x="352" y="342"/>
                    <a:pt x="352" y="342"/>
                    <a:pt x="352" y="342"/>
                  </a:cubicBezTo>
                  <a:cubicBezTo>
                    <a:pt x="352" y="342"/>
                    <a:pt x="352" y="342"/>
                    <a:pt x="352" y="342"/>
                  </a:cubicBezTo>
                  <a:cubicBezTo>
                    <a:pt x="352" y="341"/>
                    <a:pt x="352" y="341"/>
                    <a:pt x="352" y="341"/>
                  </a:cubicBezTo>
                  <a:cubicBezTo>
                    <a:pt x="352" y="341"/>
                    <a:pt x="352" y="341"/>
                    <a:pt x="352" y="341"/>
                  </a:cubicBezTo>
                  <a:cubicBezTo>
                    <a:pt x="351" y="340"/>
                    <a:pt x="351" y="340"/>
                    <a:pt x="351" y="340"/>
                  </a:cubicBezTo>
                  <a:cubicBezTo>
                    <a:pt x="350" y="339"/>
                    <a:pt x="350" y="339"/>
                    <a:pt x="350" y="339"/>
                  </a:cubicBezTo>
                  <a:cubicBezTo>
                    <a:pt x="350" y="339"/>
                    <a:pt x="350" y="339"/>
                    <a:pt x="350" y="339"/>
                  </a:cubicBezTo>
                  <a:cubicBezTo>
                    <a:pt x="350" y="339"/>
                    <a:pt x="350" y="339"/>
                    <a:pt x="350" y="339"/>
                  </a:cubicBezTo>
                  <a:cubicBezTo>
                    <a:pt x="350" y="339"/>
                    <a:pt x="350" y="339"/>
                    <a:pt x="350" y="339"/>
                  </a:cubicBezTo>
                  <a:cubicBezTo>
                    <a:pt x="350" y="339"/>
                    <a:pt x="350" y="339"/>
                    <a:pt x="350" y="339"/>
                  </a:cubicBezTo>
                  <a:cubicBezTo>
                    <a:pt x="350" y="338"/>
                    <a:pt x="350" y="338"/>
                    <a:pt x="350" y="338"/>
                  </a:cubicBezTo>
                  <a:cubicBezTo>
                    <a:pt x="349" y="337"/>
                    <a:pt x="349" y="337"/>
                    <a:pt x="349" y="337"/>
                  </a:cubicBezTo>
                  <a:cubicBezTo>
                    <a:pt x="349" y="337"/>
                    <a:pt x="349" y="337"/>
                    <a:pt x="349" y="337"/>
                  </a:cubicBezTo>
                  <a:cubicBezTo>
                    <a:pt x="346" y="337"/>
                    <a:pt x="346" y="337"/>
                    <a:pt x="346" y="337"/>
                  </a:cubicBezTo>
                  <a:cubicBezTo>
                    <a:pt x="344" y="337"/>
                    <a:pt x="344" y="337"/>
                    <a:pt x="344" y="337"/>
                  </a:cubicBezTo>
                  <a:cubicBezTo>
                    <a:pt x="341" y="338"/>
                    <a:pt x="341" y="338"/>
                    <a:pt x="341" y="338"/>
                  </a:cubicBezTo>
                  <a:cubicBezTo>
                    <a:pt x="338" y="338"/>
                    <a:pt x="338" y="338"/>
                    <a:pt x="338" y="338"/>
                  </a:cubicBezTo>
                  <a:cubicBezTo>
                    <a:pt x="338" y="338"/>
                    <a:pt x="338" y="338"/>
                    <a:pt x="338" y="338"/>
                  </a:cubicBezTo>
                  <a:cubicBezTo>
                    <a:pt x="338" y="339"/>
                    <a:pt x="338" y="339"/>
                    <a:pt x="338" y="339"/>
                  </a:cubicBezTo>
                  <a:cubicBezTo>
                    <a:pt x="338" y="339"/>
                    <a:pt x="338" y="339"/>
                    <a:pt x="338" y="339"/>
                  </a:cubicBezTo>
                  <a:cubicBezTo>
                    <a:pt x="337" y="340"/>
                    <a:pt x="337" y="340"/>
                    <a:pt x="337" y="340"/>
                  </a:cubicBezTo>
                  <a:cubicBezTo>
                    <a:pt x="337" y="341"/>
                    <a:pt x="337" y="341"/>
                    <a:pt x="337" y="341"/>
                  </a:cubicBezTo>
                  <a:cubicBezTo>
                    <a:pt x="337" y="341"/>
                    <a:pt x="337" y="341"/>
                    <a:pt x="337" y="341"/>
                  </a:cubicBezTo>
                  <a:cubicBezTo>
                    <a:pt x="336" y="341"/>
                    <a:pt x="336" y="341"/>
                    <a:pt x="336" y="341"/>
                  </a:cubicBezTo>
                  <a:cubicBezTo>
                    <a:pt x="336" y="341"/>
                    <a:pt x="336" y="341"/>
                    <a:pt x="336" y="341"/>
                  </a:cubicBezTo>
                  <a:cubicBezTo>
                    <a:pt x="334" y="342"/>
                    <a:pt x="334" y="342"/>
                    <a:pt x="334" y="342"/>
                  </a:cubicBezTo>
                  <a:cubicBezTo>
                    <a:pt x="333" y="343"/>
                    <a:pt x="333" y="343"/>
                    <a:pt x="333" y="343"/>
                  </a:cubicBezTo>
                  <a:cubicBezTo>
                    <a:pt x="332" y="343"/>
                    <a:pt x="332" y="343"/>
                    <a:pt x="332" y="343"/>
                  </a:cubicBezTo>
                  <a:cubicBezTo>
                    <a:pt x="330" y="346"/>
                    <a:pt x="330" y="346"/>
                    <a:pt x="330" y="346"/>
                  </a:cubicBezTo>
                  <a:cubicBezTo>
                    <a:pt x="330" y="346"/>
                    <a:pt x="330" y="346"/>
                    <a:pt x="330" y="346"/>
                  </a:cubicBezTo>
                  <a:cubicBezTo>
                    <a:pt x="333" y="347"/>
                    <a:pt x="333" y="347"/>
                    <a:pt x="333" y="347"/>
                  </a:cubicBezTo>
                  <a:cubicBezTo>
                    <a:pt x="333" y="348"/>
                    <a:pt x="333" y="348"/>
                    <a:pt x="333" y="348"/>
                  </a:cubicBezTo>
                  <a:cubicBezTo>
                    <a:pt x="333" y="348"/>
                    <a:pt x="333" y="348"/>
                    <a:pt x="333" y="348"/>
                  </a:cubicBezTo>
                  <a:cubicBezTo>
                    <a:pt x="333" y="349"/>
                    <a:pt x="333" y="349"/>
                    <a:pt x="333" y="349"/>
                  </a:cubicBezTo>
                  <a:cubicBezTo>
                    <a:pt x="333" y="349"/>
                    <a:pt x="333" y="349"/>
                    <a:pt x="333" y="349"/>
                  </a:cubicBezTo>
                  <a:cubicBezTo>
                    <a:pt x="333" y="350"/>
                    <a:pt x="333" y="350"/>
                    <a:pt x="333" y="350"/>
                  </a:cubicBezTo>
                  <a:cubicBezTo>
                    <a:pt x="333" y="350"/>
                    <a:pt x="333" y="350"/>
                    <a:pt x="333" y="350"/>
                  </a:cubicBezTo>
                  <a:cubicBezTo>
                    <a:pt x="333" y="350"/>
                    <a:pt x="333" y="350"/>
                    <a:pt x="333" y="350"/>
                  </a:cubicBezTo>
                  <a:cubicBezTo>
                    <a:pt x="333" y="351"/>
                    <a:pt x="333" y="351"/>
                    <a:pt x="333" y="351"/>
                  </a:cubicBezTo>
                  <a:cubicBezTo>
                    <a:pt x="334" y="351"/>
                    <a:pt x="334" y="351"/>
                    <a:pt x="334" y="351"/>
                  </a:cubicBezTo>
                  <a:cubicBezTo>
                    <a:pt x="334" y="352"/>
                    <a:pt x="334" y="352"/>
                    <a:pt x="334" y="352"/>
                  </a:cubicBezTo>
                  <a:cubicBezTo>
                    <a:pt x="334" y="352"/>
                    <a:pt x="334" y="352"/>
                    <a:pt x="334" y="352"/>
                  </a:cubicBezTo>
                  <a:cubicBezTo>
                    <a:pt x="334" y="352"/>
                    <a:pt x="334" y="352"/>
                    <a:pt x="334" y="352"/>
                  </a:cubicBezTo>
                  <a:cubicBezTo>
                    <a:pt x="333" y="352"/>
                    <a:pt x="333" y="352"/>
                    <a:pt x="333" y="352"/>
                  </a:cubicBezTo>
                  <a:cubicBezTo>
                    <a:pt x="333" y="351"/>
                    <a:pt x="333" y="351"/>
                    <a:pt x="333" y="351"/>
                  </a:cubicBezTo>
                  <a:cubicBezTo>
                    <a:pt x="333" y="351"/>
                    <a:pt x="333" y="351"/>
                    <a:pt x="333" y="351"/>
                  </a:cubicBezTo>
                  <a:cubicBezTo>
                    <a:pt x="332" y="350"/>
                    <a:pt x="332" y="350"/>
                    <a:pt x="332" y="350"/>
                  </a:cubicBezTo>
                  <a:cubicBezTo>
                    <a:pt x="332" y="349"/>
                    <a:pt x="332" y="349"/>
                    <a:pt x="332" y="349"/>
                  </a:cubicBezTo>
                  <a:cubicBezTo>
                    <a:pt x="332" y="349"/>
                    <a:pt x="332" y="349"/>
                    <a:pt x="332" y="349"/>
                  </a:cubicBezTo>
                  <a:cubicBezTo>
                    <a:pt x="332" y="349"/>
                    <a:pt x="332" y="349"/>
                    <a:pt x="332" y="349"/>
                  </a:cubicBezTo>
                  <a:cubicBezTo>
                    <a:pt x="332" y="348"/>
                    <a:pt x="332" y="348"/>
                    <a:pt x="332" y="348"/>
                  </a:cubicBezTo>
                  <a:cubicBezTo>
                    <a:pt x="332" y="348"/>
                    <a:pt x="332" y="348"/>
                    <a:pt x="332" y="348"/>
                  </a:cubicBezTo>
                  <a:cubicBezTo>
                    <a:pt x="328" y="347"/>
                    <a:pt x="328" y="347"/>
                    <a:pt x="328" y="347"/>
                  </a:cubicBezTo>
                  <a:cubicBezTo>
                    <a:pt x="328" y="348"/>
                    <a:pt x="328" y="348"/>
                    <a:pt x="328" y="348"/>
                  </a:cubicBezTo>
                  <a:cubicBezTo>
                    <a:pt x="325" y="350"/>
                    <a:pt x="325" y="350"/>
                    <a:pt x="325" y="350"/>
                  </a:cubicBezTo>
                  <a:cubicBezTo>
                    <a:pt x="325" y="350"/>
                    <a:pt x="325" y="350"/>
                    <a:pt x="325" y="350"/>
                  </a:cubicBezTo>
                  <a:cubicBezTo>
                    <a:pt x="325" y="351"/>
                    <a:pt x="325" y="351"/>
                    <a:pt x="325" y="351"/>
                  </a:cubicBezTo>
                  <a:cubicBezTo>
                    <a:pt x="325" y="351"/>
                    <a:pt x="325" y="351"/>
                    <a:pt x="325" y="351"/>
                  </a:cubicBezTo>
                  <a:cubicBezTo>
                    <a:pt x="325" y="351"/>
                    <a:pt x="325" y="351"/>
                    <a:pt x="325" y="351"/>
                  </a:cubicBezTo>
                  <a:cubicBezTo>
                    <a:pt x="325" y="352"/>
                    <a:pt x="325" y="352"/>
                    <a:pt x="325" y="352"/>
                  </a:cubicBezTo>
                  <a:cubicBezTo>
                    <a:pt x="325" y="352"/>
                    <a:pt x="325" y="352"/>
                    <a:pt x="325" y="352"/>
                  </a:cubicBezTo>
                  <a:cubicBezTo>
                    <a:pt x="326" y="352"/>
                    <a:pt x="326" y="352"/>
                    <a:pt x="326" y="352"/>
                  </a:cubicBezTo>
                  <a:cubicBezTo>
                    <a:pt x="327" y="354"/>
                    <a:pt x="327" y="354"/>
                    <a:pt x="327" y="354"/>
                  </a:cubicBezTo>
                  <a:cubicBezTo>
                    <a:pt x="328" y="355"/>
                    <a:pt x="328" y="355"/>
                    <a:pt x="328" y="355"/>
                  </a:cubicBezTo>
                  <a:cubicBezTo>
                    <a:pt x="327" y="355"/>
                    <a:pt x="327" y="355"/>
                    <a:pt x="327" y="355"/>
                  </a:cubicBezTo>
                  <a:cubicBezTo>
                    <a:pt x="327" y="354"/>
                    <a:pt x="327" y="354"/>
                    <a:pt x="327" y="354"/>
                  </a:cubicBezTo>
                  <a:cubicBezTo>
                    <a:pt x="326" y="354"/>
                    <a:pt x="326" y="354"/>
                    <a:pt x="326" y="354"/>
                  </a:cubicBezTo>
                  <a:cubicBezTo>
                    <a:pt x="326" y="353"/>
                    <a:pt x="326" y="353"/>
                    <a:pt x="326" y="353"/>
                  </a:cubicBezTo>
                  <a:cubicBezTo>
                    <a:pt x="326" y="353"/>
                    <a:pt x="326" y="353"/>
                    <a:pt x="326" y="353"/>
                  </a:cubicBezTo>
                  <a:cubicBezTo>
                    <a:pt x="325" y="353"/>
                    <a:pt x="325" y="353"/>
                    <a:pt x="325" y="353"/>
                  </a:cubicBezTo>
                  <a:cubicBezTo>
                    <a:pt x="325" y="353"/>
                    <a:pt x="325" y="353"/>
                    <a:pt x="325" y="353"/>
                  </a:cubicBezTo>
                  <a:cubicBezTo>
                    <a:pt x="325" y="352"/>
                    <a:pt x="325" y="352"/>
                    <a:pt x="325" y="352"/>
                  </a:cubicBezTo>
                  <a:cubicBezTo>
                    <a:pt x="324" y="351"/>
                    <a:pt x="324" y="351"/>
                    <a:pt x="324" y="351"/>
                  </a:cubicBezTo>
                  <a:cubicBezTo>
                    <a:pt x="324" y="351"/>
                    <a:pt x="324" y="351"/>
                    <a:pt x="324" y="351"/>
                  </a:cubicBezTo>
                  <a:cubicBezTo>
                    <a:pt x="324" y="351"/>
                    <a:pt x="324" y="351"/>
                    <a:pt x="324" y="351"/>
                  </a:cubicBezTo>
                  <a:cubicBezTo>
                    <a:pt x="323" y="351"/>
                    <a:pt x="323" y="351"/>
                    <a:pt x="323" y="351"/>
                  </a:cubicBezTo>
                  <a:cubicBezTo>
                    <a:pt x="321" y="353"/>
                    <a:pt x="321" y="353"/>
                    <a:pt x="321" y="353"/>
                  </a:cubicBezTo>
                  <a:cubicBezTo>
                    <a:pt x="321" y="353"/>
                    <a:pt x="321" y="353"/>
                    <a:pt x="321" y="353"/>
                  </a:cubicBezTo>
                  <a:cubicBezTo>
                    <a:pt x="321" y="354"/>
                    <a:pt x="321" y="354"/>
                    <a:pt x="321" y="354"/>
                  </a:cubicBezTo>
                  <a:cubicBezTo>
                    <a:pt x="321" y="355"/>
                    <a:pt x="321" y="355"/>
                    <a:pt x="321" y="355"/>
                  </a:cubicBezTo>
                  <a:cubicBezTo>
                    <a:pt x="321" y="355"/>
                    <a:pt x="321" y="355"/>
                    <a:pt x="321" y="355"/>
                  </a:cubicBezTo>
                  <a:cubicBezTo>
                    <a:pt x="321" y="355"/>
                    <a:pt x="321" y="355"/>
                    <a:pt x="321" y="355"/>
                  </a:cubicBezTo>
                  <a:cubicBezTo>
                    <a:pt x="321" y="356"/>
                    <a:pt x="321" y="356"/>
                    <a:pt x="321" y="356"/>
                  </a:cubicBezTo>
                  <a:cubicBezTo>
                    <a:pt x="321" y="356"/>
                    <a:pt x="321" y="356"/>
                    <a:pt x="321" y="356"/>
                  </a:cubicBezTo>
                  <a:cubicBezTo>
                    <a:pt x="322" y="356"/>
                    <a:pt x="322" y="356"/>
                    <a:pt x="322" y="356"/>
                  </a:cubicBezTo>
                  <a:cubicBezTo>
                    <a:pt x="322" y="356"/>
                    <a:pt x="322" y="356"/>
                    <a:pt x="322" y="356"/>
                  </a:cubicBezTo>
                  <a:cubicBezTo>
                    <a:pt x="327" y="358"/>
                    <a:pt x="327" y="358"/>
                    <a:pt x="327" y="358"/>
                  </a:cubicBezTo>
                  <a:cubicBezTo>
                    <a:pt x="327" y="358"/>
                    <a:pt x="327" y="358"/>
                    <a:pt x="327" y="358"/>
                  </a:cubicBezTo>
                  <a:cubicBezTo>
                    <a:pt x="329" y="359"/>
                    <a:pt x="329" y="359"/>
                    <a:pt x="329" y="359"/>
                  </a:cubicBezTo>
                  <a:cubicBezTo>
                    <a:pt x="330" y="359"/>
                    <a:pt x="330" y="359"/>
                    <a:pt x="330" y="359"/>
                  </a:cubicBezTo>
                  <a:cubicBezTo>
                    <a:pt x="332" y="359"/>
                    <a:pt x="332" y="359"/>
                    <a:pt x="332" y="359"/>
                  </a:cubicBezTo>
                  <a:cubicBezTo>
                    <a:pt x="333" y="359"/>
                    <a:pt x="333" y="359"/>
                    <a:pt x="333" y="359"/>
                  </a:cubicBezTo>
                  <a:cubicBezTo>
                    <a:pt x="333" y="359"/>
                    <a:pt x="333" y="359"/>
                    <a:pt x="333" y="359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35" y="360"/>
                    <a:pt x="335" y="360"/>
                    <a:pt x="335" y="360"/>
                  </a:cubicBezTo>
                  <a:cubicBezTo>
                    <a:pt x="335" y="361"/>
                    <a:pt x="335" y="361"/>
                    <a:pt x="335" y="361"/>
                  </a:cubicBezTo>
                  <a:cubicBezTo>
                    <a:pt x="335" y="361"/>
                    <a:pt x="335" y="361"/>
                    <a:pt x="335" y="361"/>
                  </a:cubicBezTo>
                  <a:cubicBezTo>
                    <a:pt x="334" y="361"/>
                    <a:pt x="334" y="361"/>
                    <a:pt x="334" y="361"/>
                  </a:cubicBezTo>
                  <a:cubicBezTo>
                    <a:pt x="333" y="360"/>
                    <a:pt x="333" y="360"/>
                    <a:pt x="333" y="360"/>
                  </a:cubicBezTo>
                  <a:cubicBezTo>
                    <a:pt x="332" y="360"/>
                    <a:pt x="332" y="360"/>
                    <a:pt x="332" y="360"/>
                  </a:cubicBezTo>
                  <a:cubicBezTo>
                    <a:pt x="330" y="360"/>
                    <a:pt x="330" y="360"/>
                    <a:pt x="330" y="360"/>
                  </a:cubicBezTo>
                  <a:cubicBezTo>
                    <a:pt x="328" y="360"/>
                    <a:pt x="328" y="360"/>
                    <a:pt x="328" y="360"/>
                  </a:cubicBezTo>
                  <a:cubicBezTo>
                    <a:pt x="325" y="359"/>
                    <a:pt x="325" y="359"/>
                    <a:pt x="325" y="359"/>
                  </a:cubicBezTo>
                  <a:cubicBezTo>
                    <a:pt x="324" y="359"/>
                    <a:pt x="324" y="359"/>
                    <a:pt x="324" y="359"/>
                  </a:cubicBezTo>
                  <a:cubicBezTo>
                    <a:pt x="323" y="358"/>
                    <a:pt x="323" y="358"/>
                    <a:pt x="323" y="358"/>
                  </a:cubicBezTo>
                  <a:cubicBezTo>
                    <a:pt x="321" y="358"/>
                    <a:pt x="321" y="358"/>
                    <a:pt x="321" y="358"/>
                  </a:cubicBezTo>
                  <a:cubicBezTo>
                    <a:pt x="321" y="359"/>
                    <a:pt x="321" y="359"/>
                    <a:pt x="321" y="359"/>
                  </a:cubicBezTo>
                  <a:cubicBezTo>
                    <a:pt x="321" y="359"/>
                    <a:pt x="321" y="359"/>
                    <a:pt x="321" y="359"/>
                  </a:cubicBezTo>
                  <a:cubicBezTo>
                    <a:pt x="322" y="360"/>
                    <a:pt x="322" y="360"/>
                    <a:pt x="322" y="360"/>
                  </a:cubicBezTo>
                  <a:cubicBezTo>
                    <a:pt x="322" y="361"/>
                    <a:pt x="322" y="361"/>
                    <a:pt x="322" y="361"/>
                  </a:cubicBezTo>
                  <a:cubicBezTo>
                    <a:pt x="321" y="361"/>
                    <a:pt x="321" y="361"/>
                    <a:pt x="321" y="361"/>
                  </a:cubicBezTo>
                  <a:cubicBezTo>
                    <a:pt x="320" y="360"/>
                    <a:pt x="320" y="360"/>
                    <a:pt x="320" y="360"/>
                  </a:cubicBezTo>
                  <a:cubicBezTo>
                    <a:pt x="320" y="359"/>
                    <a:pt x="320" y="359"/>
                    <a:pt x="320" y="359"/>
                  </a:cubicBezTo>
                  <a:cubicBezTo>
                    <a:pt x="320" y="359"/>
                    <a:pt x="320" y="359"/>
                    <a:pt x="320" y="359"/>
                  </a:cubicBezTo>
                  <a:cubicBezTo>
                    <a:pt x="320" y="359"/>
                    <a:pt x="320" y="359"/>
                    <a:pt x="320" y="359"/>
                  </a:cubicBezTo>
                  <a:cubicBezTo>
                    <a:pt x="320" y="359"/>
                    <a:pt x="320" y="359"/>
                    <a:pt x="320" y="359"/>
                  </a:cubicBezTo>
                  <a:cubicBezTo>
                    <a:pt x="319" y="359"/>
                    <a:pt x="319" y="359"/>
                    <a:pt x="319" y="359"/>
                  </a:cubicBezTo>
                  <a:cubicBezTo>
                    <a:pt x="319" y="359"/>
                    <a:pt x="319" y="359"/>
                    <a:pt x="319" y="359"/>
                  </a:cubicBezTo>
                  <a:cubicBezTo>
                    <a:pt x="319" y="359"/>
                    <a:pt x="319" y="359"/>
                    <a:pt x="319" y="359"/>
                  </a:cubicBezTo>
                  <a:cubicBezTo>
                    <a:pt x="319" y="361"/>
                    <a:pt x="319" y="361"/>
                    <a:pt x="319" y="361"/>
                  </a:cubicBezTo>
                  <a:cubicBezTo>
                    <a:pt x="319" y="362"/>
                    <a:pt x="319" y="362"/>
                    <a:pt x="319" y="362"/>
                  </a:cubicBezTo>
                  <a:cubicBezTo>
                    <a:pt x="322" y="362"/>
                    <a:pt x="322" y="362"/>
                    <a:pt x="322" y="362"/>
                  </a:cubicBezTo>
                  <a:cubicBezTo>
                    <a:pt x="322" y="362"/>
                    <a:pt x="322" y="362"/>
                    <a:pt x="322" y="362"/>
                  </a:cubicBezTo>
                  <a:cubicBezTo>
                    <a:pt x="322" y="361"/>
                    <a:pt x="322" y="361"/>
                    <a:pt x="322" y="361"/>
                  </a:cubicBezTo>
                  <a:cubicBezTo>
                    <a:pt x="322" y="361"/>
                    <a:pt x="322" y="361"/>
                    <a:pt x="322" y="361"/>
                  </a:cubicBezTo>
                  <a:cubicBezTo>
                    <a:pt x="323" y="362"/>
                    <a:pt x="323" y="362"/>
                    <a:pt x="323" y="362"/>
                  </a:cubicBezTo>
                  <a:cubicBezTo>
                    <a:pt x="323" y="362"/>
                    <a:pt x="323" y="362"/>
                    <a:pt x="323" y="362"/>
                  </a:cubicBezTo>
                  <a:cubicBezTo>
                    <a:pt x="323" y="363"/>
                    <a:pt x="323" y="363"/>
                    <a:pt x="323" y="363"/>
                  </a:cubicBezTo>
                  <a:cubicBezTo>
                    <a:pt x="323" y="363"/>
                    <a:pt x="323" y="363"/>
                    <a:pt x="323" y="363"/>
                  </a:cubicBezTo>
                  <a:cubicBezTo>
                    <a:pt x="324" y="363"/>
                    <a:pt x="324" y="363"/>
                    <a:pt x="324" y="363"/>
                  </a:cubicBezTo>
                  <a:cubicBezTo>
                    <a:pt x="324" y="363"/>
                    <a:pt x="324" y="363"/>
                    <a:pt x="324" y="363"/>
                  </a:cubicBezTo>
                  <a:cubicBezTo>
                    <a:pt x="326" y="364"/>
                    <a:pt x="326" y="364"/>
                    <a:pt x="326" y="364"/>
                  </a:cubicBezTo>
                  <a:cubicBezTo>
                    <a:pt x="327" y="364"/>
                    <a:pt x="327" y="364"/>
                    <a:pt x="327" y="364"/>
                  </a:cubicBezTo>
                  <a:cubicBezTo>
                    <a:pt x="331" y="367"/>
                    <a:pt x="331" y="367"/>
                    <a:pt x="331" y="367"/>
                  </a:cubicBezTo>
                  <a:cubicBezTo>
                    <a:pt x="332" y="367"/>
                    <a:pt x="332" y="367"/>
                    <a:pt x="332" y="367"/>
                  </a:cubicBezTo>
                  <a:cubicBezTo>
                    <a:pt x="333" y="368"/>
                    <a:pt x="333" y="368"/>
                    <a:pt x="333" y="368"/>
                  </a:cubicBezTo>
                  <a:cubicBezTo>
                    <a:pt x="333" y="368"/>
                    <a:pt x="333" y="368"/>
                    <a:pt x="333" y="368"/>
                  </a:cubicBezTo>
                  <a:cubicBezTo>
                    <a:pt x="332" y="367"/>
                    <a:pt x="332" y="367"/>
                    <a:pt x="332" y="367"/>
                  </a:cubicBezTo>
                  <a:cubicBezTo>
                    <a:pt x="330" y="367"/>
                    <a:pt x="330" y="367"/>
                    <a:pt x="330" y="367"/>
                  </a:cubicBezTo>
                  <a:cubicBezTo>
                    <a:pt x="330" y="367"/>
                    <a:pt x="330" y="367"/>
                    <a:pt x="330" y="367"/>
                  </a:cubicBezTo>
                  <a:cubicBezTo>
                    <a:pt x="329" y="367"/>
                    <a:pt x="329" y="367"/>
                    <a:pt x="329" y="367"/>
                  </a:cubicBezTo>
                  <a:cubicBezTo>
                    <a:pt x="329" y="366"/>
                    <a:pt x="329" y="366"/>
                    <a:pt x="329" y="366"/>
                  </a:cubicBezTo>
                  <a:cubicBezTo>
                    <a:pt x="324" y="365"/>
                    <a:pt x="324" y="365"/>
                    <a:pt x="324" y="365"/>
                  </a:cubicBezTo>
                  <a:cubicBezTo>
                    <a:pt x="322" y="364"/>
                    <a:pt x="322" y="364"/>
                    <a:pt x="322" y="364"/>
                  </a:cubicBezTo>
                  <a:cubicBezTo>
                    <a:pt x="321" y="363"/>
                    <a:pt x="321" y="363"/>
                    <a:pt x="321" y="363"/>
                  </a:cubicBezTo>
                  <a:cubicBezTo>
                    <a:pt x="319" y="363"/>
                    <a:pt x="319" y="363"/>
                    <a:pt x="319" y="363"/>
                  </a:cubicBezTo>
                  <a:cubicBezTo>
                    <a:pt x="319" y="363"/>
                    <a:pt x="319" y="363"/>
                    <a:pt x="319" y="363"/>
                  </a:cubicBezTo>
                  <a:cubicBezTo>
                    <a:pt x="319" y="364"/>
                    <a:pt x="319" y="364"/>
                    <a:pt x="319" y="364"/>
                  </a:cubicBezTo>
                  <a:cubicBezTo>
                    <a:pt x="319" y="364"/>
                    <a:pt x="319" y="364"/>
                    <a:pt x="319" y="364"/>
                  </a:cubicBezTo>
                  <a:cubicBezTo>
                    <a:pt x="319" y="365"/>
                    <a:pt x="319" y="365"/>
                    <a:pt x="319" y="365"/>
                  </a:cubicBezTo>
                  <a:cubicBezTo>
                    <a:pt x="318" y="365"/>
                    <a:pt x="318" y="365"/>
                    <a:pt x="318" y="365"/>
                  </a:cubicBezTo>
                  <a:cubicBezTo>
                    <a:pt x="318" y="365"/>
                    <a:pt x="318" y="365"/>
                    <a:pt x="318" y="365"/>
                  </a:cubicBezTo>
                  <a:cubicBezTo>
                    <a:pt x="318" y="366"/>
                    <a:pt x="318" y="366"/>
                    <a:pt x="318" y="366"/>
                  </a:cubicBezTo>
                  <a:cubicBezTo>
                    <a:pt x="318" y="366"/>
                    <a:pt x="318" y="366"/>
                    <a:pt x="318" y="366"/>
                  </a:cubicBezTo>
                  <a:cubicBezTo>
                    <a:pt x="318" y="366"/>
                    <a:pt x="318" y="366"/>
                    <a:pt x="318" y="366"/>
                  </a:cubicBezTo>
                  <a:cubicBezTo>
                    <a:pt x="318" y="366"/>
                    <a:pt x="318" y="366"/>
                    <a:pt x="318" y="366"/>
                  </a:cubicBezTo>
                  <a:cubicBezTo>
                    <a:pt x="318" y="367"/>
                    <a:pt x="318" y="367"/>
                    <a:pt x="318" y="367"/>
                  </a:cubicBezTo>
                  <a:cubicBezTo>
                    <a:pt x="318" y="367"/>
                    <a:pt x="318" y="367"/>
                    <a:pt x="318" y="367"/>
                  </a:cubicBezTo>
                  <a:cubicBezTo>
                    <a:pt x="318" y="367"/>
                    <a:pt x="318" y="367"/>
                    <a:pt x="318" y="367"/>
                  </a:cubicBezTo>
                  <a:cubicBezTo>
                    <a:pt x="318" y="368"/>
                    <a:pt x="318" y="368"/>
                    <a:pt x="318" y="368"/>
                  </a:cubicBezTo>
                  <a:cubicBezTo>
                    <a:pt x="318" y="368"/>
                    <a:pt x="318" y="368"/>
                    <a:pt x="318" y="368"/>
                  </a:cubicBezTo>
                  <a:cubicBezTo>
                    <a:pt x="318" y="369"/>
                    <a:pt x="318" y="369"/>
                    <a:pt x="318" y="369"/>
                  </a:cubicBezTo>
                  <a:cubicBezTo>
                    <a:pt x="318" y="369"/>
                    <a:pt x="318" y="369"/>
                    <a:pt x="318" y="369"/>
                  </a:cubicBezTo>
                  <a:cubicBezTo>
                    <a:pt x="318" y="369"/>
                    <a:pt x="318" y="369"/>
                    <a:pt x="318" y="369"/>
                  </a:cubicBezTo>
                  <a:cubicBezTo>
                    <a:pt x="318" y="369"/>
                    <a:pt x="318" y="369"/>
                    <a:pt x="318" y="369"/>
                  </a:cubicBezTo>
                  <a:cubicBezTo>
                    <a:pt x="318" y="370"/>
                    <a:pt x="318" y="370"/>
                    <a:pt x="318" y="370"/>
                  </a:cubicBezTo>
                  <a:cubicBezTo>
                    <a:pt x="318" y="370"/>
                    <a:pt x="318" y="370"/>
                    <a:pt x="318" y="370"/>
                  </a:cubicBezTo>
                  <a:cubicBezTo>
                    <a:pt x="318" y="370"/>
                    <a:pt x="318" y="370"/>
                    <a:pt x="318" y="370"/>
                  </a:cubicBezTo>
                  <a:cubicBezTo>
                    <a:pt x="318" y="370"/>
                    <a:pt x="318" y="370"/>
                    <a:pt x="318" y="370"/>
                  </a:cubicBezTo>
                  <a:cubicBezTo>
                    <a:pt x="319" y="371"/>
                    <a:pt x="319" y="371"/>
                    <a:pt x="319" y="371"/>
                  </a:cubicBezTo>
                  <a:cubicBezTo>
                    <a:pt x="319" y="371"/>
                    <a:pt x="319" y="371"/>
                    <a:pt x="319" y="371"/>
                  </a:cubicBezTo>
                  <a:cubicBezTo>
                    <a:pt x="319" y="371"/>
                    <a:pt x="319" y="371"/>
                    <a:pt x="319" y="371"/>
                  </a:cubicBezTo>
                  <a:cubicBezTo>
                    <a:pt x="319" y="371"/>
                    <a:pt x="319" y="371"/>
                    <a:pt x="319" y="371"/>
                  </a:cubicBezTo>
                  <a:cubicBezTo>
                    <a:pt x="319" y="372"/>
                    <a:pt x="319" y="372"/>
                    <a:pt x="319" y="372"/>
                  </a:cubicBezTo>
                  <a:cubicBezTo>
                    <a:pt x="319" y="372"/>
                    <a:pt x="319" y="372"/>
                    <a:pt x="319" y="372"/>
                  </a:cubicBezTo>
                  <a:cubicBezTo>
                    <a:pt x="319" y="373"/>
                    <a:pt x="319" y="373"/>
                    <a:pt x="319" y="373"/>
                  </a:cubicBezTo>
                  <a:cubicBezTo>
                    <a:pt x="319" y="373"/>
                    <a:pt x="319" y="373"/>
                    <a:pt x="319" y="373"/>
                  </a:cubicBezTo>
                  <a:cubicBezTo>
                    <a:pt x="319" y="373"/>
                    <a:pt x="319" y="373"/>
                    <a:pt x="319" y="373"/>
                  </a:cubicBezTo>
                  <a:cubicBezTo>
                    <a:pt x="319" y="373"/>
                    <a:pt x="319" y="373"/>
                    <a:pt x="319" y="373"/>
                  </a:cubicBezTo>
                  <a:cubicBezTo>
                    <a:pt x="320" y="374"/>
                    <a:pt x="320" y="374"/>
                    <a:pt x="320" y="374"/>
                  </a:cubicBezTo>
                  <a:cubicBezTo>
                    <a:pt x="320" y="375"/>
                    <a:pt x="320" y="375"/>
                    <a:pt x="320" y="375"/>
                  </a:cubicBezTo>
                  <a:cubicBezTo>
                    <a:pt x="321" y="374"/>
                    <a:pt x="321" y="374"/>
                    <a:pt x="321" y="374"/>
                  </a:cubicBezTo>
                  <a:cubicBezTo>
                    <a:pt x="321" y="375"/>
                    <a:pt x="321" y="375"/>
                    <a:pt x="321" y="375"/>
                  </a:cubicBezTo>
                  <a:cubicBezTo>
                    <a:pt x="321" y="375"/>
                    <a:pt x="321" y="375"/>
                    <a:pt x="321" y="375"/>
                  </a:cubicBezTo>
                  <a:cubicBezTo>
                    <a:pt x="320" y="375"/>
                    <a:pt x="320" y="375"/>
                    <a:pt x="320" y="375"/>
                  </a:cubicBezTo>
                  <a:cubicBezTo>
                    <a:pt x="320" y="375"/>
                    <a:pt x="320" y="375"/>
                    <a:pt x="320" y="375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1" y="377"/>
                    <a:pt x="321" y="377"/>
                    <a:pt x="321" y="377"/>
                  </a:cubicBezTo>
                  <a:cubicBezTo>
                    <a:pt x="321" y="377"/>
                    <a:pt x="321" y="377"/>
                    <a:pt x="321" y="377"/>
                  </a:cubicBezTo>
                  <a:cubicBezTo>
                    <a:pt x="321" y="377"/>
                    <a:pt x="321" y="377"/>
                    <a:pt x="321" y="377"/>
                  </a:cubicBezTo>
                  <a:cubicBezTo>
                    <a:pt x="321" y="378"/>
                    <a:pt x="321" y="378"/>
                    <a:pt x="321" y="378"/>
                  </a:cubicBezTo>
                  <a:cubicBezTo>
                    <a:pt x="322" y="378"/>
                    <a:pt x="322" y="378"/>
                    <a:pt x="322" y="378"/>
                  </a:cubicBezTo>
                  <a:cubicBezTo>
                    <a:pt x="323" y="379"/>
                    <a:pt x="323" y="379"/>
                    <a:pt x="323" y="379"/>
                  </a:cubicBezTo>
                  <a:cubicBezTo>
                    <a:pt x="325" y="379"/>
                    <a:pt x="325" y="379"/>
                    <a:pt x="325" y="379"/>
                  </a:cubicBezTo>
                  <a:cubicBezTo>
                    <a:pt x="325" y="380"/>
                    <a:pt x="325" y="380"/>
                    <a:pt x="325" y="380"/>
                  </a:cubicBezTo>
                  <a:cubicBezTo>
                    <a:pt x="325" y="380"/>
                    <a:pt x="325" y="380"/>
                    <a:pt x="325" y="380"/>
                  </a:cubicBezTo>
                  <a:cubicBezTo>
                    <a:pt x="325" y="380"/>
                    <a:pt x="325" y="380"/>
                    <a:pt x="325" y="380"/>
                  </a:cubicBezTo>
                  <a:cubicBezTo>
                    <a:pt x="325" y="380"/>
                    <a:pt x="325" y="380"/>
                    <a:pt x="325" y="380"/>
                  </a:cubicBezTo>
                  <a:cubicBezTo>
                    <a:pt x="325" y="380"/>
                    <a:pt x="325" y="380"/>
                    <a:pt x="325" y="380"/>
                  </a:cubicBezTo>
                  <a:cubicBezTo>
                    <a:pt x="325" y="380"/>
                    <a:pt x="325" y="380"/>
                    <a:pt x="325" y="380"/>
                  </a:cubicBezTo>
                  <a:cubicBezTo>
                    <a:pt x="325" y="380"/>
                    <a:pt x="325" y="380"/>
                    <a:pt x="325" y="380"/>
                  </a:cubicBezTo>
                  <a:cubicBezTo>
                    <a:pt x="325" y="380"/>
                    <a:pt x="325" y="380"/>
                    <a:pt x="325" y="380"/>
                  </a:cubicBezTo>
                  <a:cubicBezTo>
                    <a:pt x="325" y="380"/>
                    <a:pt x="325" y="380"/>
                    <a:pt x="325" y="380"/>
                  </a:cubicBezTo>
                  <a:cubicBezTo>
                    <a:pt x="326" y="380"/>
                    <a:pt x="326" y="380"/>
                    <a:pt x="326" y="380"/>
                  </a:cubicBezTo>
                  <a:cubicBezTo>
                    <a:pt x="326" y="380"/>
                    <a:pt x="326" y="380"/>
                    <a:pt x="326" y="380"/>
                  </a:cubicBezTo>
                  <a:cubicBezTo>
                    <a:pt x="326" y="379"/>
                    <a:pt x="326" y="379"/>
                    <a:pt x="326" y="379"/>
                  </a:cubicBezTo>
                  <a:cubicBezTo>
                    <a:pt x="326" y="379"/>
                    <a:pt x="326" y="379"/>
                    <a:pt x="326" y="379"/>
                  </a:cubicBezTo>
                  <a:cubicBezTo>
                    <a:pt x="326" y="378"/>
                    <a:pt x="326" y="378"/>
                    <a:pt x="326" y="378"/>
                  </a:cubicBezTo>
                  <a:cubicBezTo>
                    <a:pt x="327" y="378"/>
                    <a:pt x="327" y="378"/>
                    <a:pt x="327" y="378"/>
                  </a:cubicBezTo>
                  <a:cubicBezTo>
                    <a:pt x="327" y="377"/>
                    <a:pt x="327" y="377"/>
                    <a:pt x="327" y="377"/>
                  </a:cubicBezTo>
                  <a:cubicBezTo>
                    <a:pt x="327" y="377"/>
                    <a:pt x="327" y="377"/>
                    <a:pt x="327" y="377"/>
                  </a:cubicBezTo>
                  <a:cubicBezTo>
                    <a:pt x="327" y="377"/>
                    <a:pt x="327" y="377"/>
                    <a:pt x="327" y="377"/>
                  </a:cubicBezTo>
                  <a:cubicBezTo>
                    <a:pt x="327" y="378"/>
                    <a:pt x="327" y="378"/>
                    <a:pt x="327" y="378"/>
                  </a:cubicBezTo>
                  <a:cubicBezTo>
                    <a:pt x="327" y="378"/>
                    <a:pt x="327" y="378"/>
                    <a:pt x="327" y="378"/>
                  </a:cubicBezTo>
                  <a:cubicBezTo>
                    <a:pt x="327" y="378"/>
                    <a:pt x="327" y="378"/>
                    <a:pt x="327" y="378"/>
                  </a:cubicBezTo>
                  <a:cubicBezTo>
                    <a:pt x="327" y="379"/>
                    <a:pt x="327" y="379"/>
                    <a:pt x="327" y="379"/>
                  </a:cubicBezTo>
                  <a:cubicBezTo>
                    <a:pt x="327" y="379"/>
                    <a:pt x="327" y="379"/>
                    <a:pt x="327" y="379"/>
                  </a:cubicBezTo>
                  <a:cubicBezTo>
                    <a:pt x="327" y="379"/>
                    <a:pt x="327" y="379"/>
                    <a:pt x="327" y="379"/>
                  </a:cubicBezTo>
                  <a:cubicBezTo>
                    <a:pt x="327" y="379"/>
                    <a:pt x="327" y="379"/>
                    <a:pt x="327" y="379"/>
                  </a:cubicBezTo>
                  <a:cubicBezTo>
                    <a:pt x="327" y="380"/>
                    <a:pt x="327" y="380"/>
                    <a:pt x="327" y="380"/>
                  </a:cubicBezTo>
                  <a:cubicBezTo>
                    <a:pt x="327" y="380"/>
                    <a:pt x="327" y="380"/>
                    <a:pt x="327" y="380"/>
                  </a:cubicBezTo>
                  <a:cubicBezTo>
                    <a:pt x="327" y="379"/>
                    <a:pt x="327" y="379"/>
                    <a:pt x="327" y="379"/>
                  </a:cubicBezTo>
                  <a:cubicBezTo>
                    <a:pt x="330" y="379"/>
                    <a:pt x="330" y="379"/>
                    <a:pt x="330" y="379"/>
                  </a:cubicBezTo>
                  <a:cubicBezTo>
                    <a:pt x="330" y="379"/>
                    <a:pt x="330" y="379"/>
                    <a:pt x="330" y="379"/>
                  </a:cubicBezTo>
                  <a:cubicBezTo>
                    <a:pt x="331" y="379"/>
                    <a:pt x="331" y="379"/>
                    <a:pt x="331" y="379"/>
                  </a:cubicBezTo>
                  <a:cubicBezTo>
                    <a:pt x="330" y="380"/>
                    <a:pt x="330" y="380"/>
                    <a:pt x="330" y="380"/>
                  </a:cubicBezTo>
                  <a:cubicBezTo>
                    <a:pt x="330" y="380"/>
                    <a:pt x="330" y="380"/>
                    <a:pt x="330" y="380"/>
                  </a:cubicBezTo>
                  <a:cubicBezTo>
                    <a:pt x="328" y="380"/>
                    <a:pt x="328" y="380"/>
                    <a:pt x="328" y="380"/>
                  </a:cubicBezTo>
                  <a:cubicBezTo>
                    <a:pt x="327" y="380"/>
                    <a:pt x="327" y="380"/>
                    <a:pt x="327" y="380"/>
                  </a:cubicBezTo>
                  <a:cubicBezTo>
                    <a:pt x="327" y="381"/>
                    <a:pt x="327" y="381"/>
                    <a:pt x="327" y="381"/>
                  </a:cubicBezTo>
                  <a:cubicBezTo>
                    <a:pt x="327" y="381"/>
                    <a:pt x="327" y="381"/>
                    <a:pt x="327" y="381"/>
                  </a:cubicBezTo>
                  <a:cubicBezTo>
                    <a:pt x="327" y="381"/>
                    <a:pt x="327" y="381"/>
                    <a:pt x="327" y="381"/>
                  </a:cubicBezTo>
                  <a:cubicBezTo>
                    <a:pt x="327" y="382"/>
                    <a:pt x="327" y="382"/>
                    <a:pt x="327" y="382"/>
                  </a:cubicBezTo>
                  <a:cubicBezTo>
                    <a:pt x="327" y="382"/>
                    <a:pt x="327" y="382"/>
                    <a:pt x="327" y="382"/>
                  </a:cubicBezTo>
                  <a:cubicBezTo>
                    <a:pt x="327" y="382"/>
                    <a:pt x="327" y="382"/>
                    <a:pt x="327" y="382"/>
                  </a:cubicBezTo>
                  <a:cubicBezTo>
                    <a:pt x="328" y="383"/>
                    <a:pt x="328" y="383"/>
                    <a:pt x="328" y="383"/>
                  </a:cubicBezTo>
                  <a:cubicBezTo>
                    <a:pt x="328" y="383"/>
                    <a:pt x="328" y="383"/>
                    <a:pt x="328" y="383"/>
                  </a:cubicBezTo>
                  <a:cubicBezTo>
                    <a:pt x="328" y="383"/>
                    <a:pt x="328" y="383"/>
                    <a:pt x="328" y="383"/>
                  </a:cubicBezTo>
                  <a:cubicBezTo>
                    <a:pt x="329" y="383"/>
                    <a:pt x="329" y="383"/>
                    <a:pt x="329" y="383"/>
                  </a:cubicBezTo>
                  <a:cubicBezTo>
                    <a:pt x="329" y="383"/>
                    <a:pt x="329" y="383"/>
                    <a:pt x="329" y="383"/>
                  </a:cubicBezTo>
                  <a:cubicBezTo>
                    <a:pt x="329" y="383"/>
                    <a:pt x="329" y="383"/>
                    <a:pt x="329" y="383"/>
                  </a:cubicBezTo>
                  <a:cubicBezTo>
                    <a:pt x="329" y="383"/>
                    <a:pt x="329" y="383"/>
                    <a:pt x="329" y="383"/>
                  </a:cubicBezTo>
                  <a:cubicBezTo>
                    <a:pt x="329" y="383"/>
                    <a:pt x="329" y="383"/>
                    <a:pt x="329" y="383"/>
                  </a:cubicBezTo>
                  <a:cubicBezTo>
                    <a:pt x="329" y="383"/>
                    <a:pt x="329" y="383"/>
                    <a:pt x="329" y="383"/>
                  </a:cubicBezTo>
                  <a:cubicBezTo>
                    <a:pt x="330" y="385"/>
                    <a:pt x="330" y="385"/>
                    <a:pt x="330" y="385"/>
                  </a:cubicBezTo>
                  <a:cubicBezTo>
                    <a:pt x="330" y="385"/>
                    <a:pt x="330" y="385"/>
                    <a:pt x="330" y="385"/>
                  </a:cubicBezTo>
                  <a:cubicBezTo>
                    <a:pt x="331" y="386"/>
                    <a:pt x="331" y="386"/>
                    <a:pt x="331" y="386"/>
                  </a:cubicBezTo>
                  <a:cubicBezTo>
                    <a:pt x="332" y="386"/>
                    <a:pt x="332" y="386"/>
                    <a:pt x="332" y="386"/>
                  </a:cubicBezTo>
                  <a:cubicBezTo>
                    <a:pt x="332" y="386"/>
                    <a:pt x="332" y="386"/>
                    <a:pt x="332" y="386"/>
                  </a:cubicBezTo>
                  <a:cubicBezTo>
                    <a:pt x="332" y="386"/>
                    <a:pt x="332" y="386"/>
                    <a:pt x="332" y="386"/>
                  </a:cubicBezTo>
                  <a:cubicBezTo>
                    <a:pt x="332" y="386"/>
                    <a:pt x="332" y="386"/>
                    <a:pt x="332" y="386"/>
                  </a:cubicBezTo>
                  <a:cubicBezTo>
                    <a:pt x="332" y="386"/>
                    <a:pt x="332" y="386"/>
                    <a:pt x="332" y="386"/>
                  </a:cubicBezTo>
                  <a:cubicBezTo>
                    <a:pt x="333" y="387"/>
                    <a:pt x="333" y="387"/>
                    <a:pt x="333" y="387"/>
                  </a:cubicBezTo>
                  <a:cubicBezTo>
                    <a:pt x="333" y="387"/>
                    <a:pt x="333" y="387"/>
                    <a:pt x="333" y="387"/>
                  </a:cubicBezTo>
                  <a:cubicBezTo>
                    <a:pt x="333" y="388"/>
                    <a:pt x="333" y="388"/>
                    <a:pt x="333" y="388"/>
                  </a:cubicBezTo>
                  <a:cubicBezTo>
                    <a:pt x="333" y="388"/>
                    <a:pt x="333" y="388"/>
                    <a:pt x="333" y="388"/>
                  </a:cubicBezTo>
                  <a:cubicBezTo>
                    <a:pt x="334" y="388"/>
                    <a:pt x="334" y="388"/>
                    <a:pt x="334" y="388"/>
                  </a:cubicBezTo>
                  <a:cubicBezTo>
                    <a:pt x="334" y="388"/>
                    <a:pt x="334" y="388"/>
                    <a:pt x="334" y="388"/>
                  </a:cubicBezTo>
                  <a:cubicBezTo>
                    <a:pt x="334" y="389"/>
                    <a:pt x="334" y="389"/>
                    <a:pt x="334" y="389"/>
                  </a:cubicBezTo>
                  <a:cubicBezTo>
                    <a:pt x="334" y="389"/>
                    <a:pt x="334" y="389"/>
                    <a:pt x="334" y="389"/>
                  </a:cubicBezTo>
                  <a:cubicBezTo>
                    <a:pt x="334" y="389"/>
                    <a:pt x="334" y="389"/>
                    <a:pt x="334" y="389"/>
                  </a:cubicBezTo>
                  <a:cubicBezTo>
                    <a:pt x="335" y="390"/>
                    <a:pt x="335" y="390"/>
                    <a:pt x="335" y="390"/>
                  </a:cubicBezTo>
                  <a:cubicBezTo>
                    <a:pt x="334" y="390"/>
                    <a:pt x="334" y="390"/>
                    <a:pt x="334" y="390"/>
                  </a:cubicBezTo>
                  <a:cubicBezTo>
                    <a:pt x="334" y="390"/>
                    <a:pt x="334" y="390"/>
                    <a:pt x="334" y="390"/>
                  </a:cubicBezTo>
                  <a:cubicBezTo>
                    <a:pt x="334" y="390"/>
                    <a:pt x="334" y="390"/>
                    <a:pt x="334" y="390"/>
                  </a:cubicBezTo>
                  <a:cubicBezTo>
                    <a:pt x="334" y="390"/>
                    <a:pt x="334" y="390"/>
                    <a:pt x="334" y="390"/>
                  </a:cubicBezTo>
                  <a:cubicBezTo>
                    <a:pt x="335" y="391"/>
                    <a:pt x="335" y="391"/>
                    <a:pt x="335" y="391"/>
                  </a:cubicBezTo>
                  <a:cubicBezTo>
                    <a:pt x="334" y="391"/>
                    <a:pt x="334" y="391"/>
                    <a:pt x="334" y="391"/>
                  </a:cubicBezTo>
                  <a:cubicBezTo>
                    <a:pt x="334" y="391"/>
                    <a:pt x="334" y="391"/>
                    <a:pt x="334" y="391"/>
                  </a:cubicBezTo>
                  <a:cubicBezTo>
                    <a:pt x="334" y="391"/>
                    <a:pt x="334" y="391"/>
                    <a:pt x="334" y="391"/>
                  </a:cubicBezTo>
                  <a:cubicBezTo>
                    <a:pt x="334" y="390"/>
                    <a:pt x="334" y="390"/>
                    <a:pt x="334" y="390"/>
                  </a:cubicBezTo>
                  <a:cubicBezTo>
                    <a:pt x="334" y="389"/>
                    <a:pt x="334" y="389"/>
                    <a:pt x="334" y="389"/>
                  </a:cubicBezTo>
                  <a:cubicBezTo>
                    <a:pt x="334" y="389"/>
                    <a:pt x="334" y="389"/>
                    <a:pt x="334" y="389"/>
                  </a:cubicBezTo>
                  <a:cubicBezTo>
                    <a:pt x="333" y="389"/>
                    <a:pt x="333" y="389"/>
                    <a:pt x="333" y="389"/>
                  </a:cubicBezTo>
                  <a:cubicBezTo>
                    <a:pt x="333" y="389"/>
                    <a:pt x="333" y="389"/>
                    <a:pt x="333" y="389"/>
                  </a:cubicBezTo>
                  <a:cubicBezTo>
                    <a:pt x="333" y="388"/>
                    <a:pt x="333" y="388"/>
                    <a:pt x="333" y="388"/>
                  </a:cubicBezTo>
                  <a:cubicBezTo>
                    <a:pt x="333" y="388"/>
                    <a:pt x="333" y="388"/>
                    <a:pt x="333" y="388"/>
                  </a:cubicBezTo>
                  <a:cubicBezTo>
                    <a:pt x="333" y="388"/>
                    <a:pt x="333" y="388"/>
                    <a:pt x="333" y="388"/>
                  </a:cubicBezTo>
                  <a:cubicBezTo>
                    <a:pt x="332" y="388"/>
                    <a:pt x="332" y="388"/>
                    <a:pt x="332" y="388"/>
                  </a:cubicBezTo>
                  <a:cubicBezTo>
                    <a:pt x="332" y="388"/>
                    <a:pt x="332" y="388"/>
                    <a:pt x="332" y="388"/>
                  </a:cubicBezTo>
                  <a:cubicBezTo>
                    <a:pt x="332" y="388"/>
                    <a:pt x="332" y="388"/>
                    <a:pt x="332" y="388"/>
                  </a:cubicBezTo>
                  <a:cubicBezTo>
                    <a:pt x="332" y="388"/>
                    <a:pt x="332" y="388"/>
                    <a:pt x="332" y="388"/>
                  </a:cubicBezTo>
                  <a:cubicBezTo>
                    <a:pt x="332" y="387"/>
                    <a:pt x="332" y="387"/>
                    <a:pt x="332" y="387"/>
                  </a:cubicBezTo>
                  <a:cubicBezTo>
                    <a:pt x="332" y="387"/>
                    <a:pt x="332" y="387"/>
                    <a:pt x="332" y="387"/>
                  </a:cubicBezTo>
                  <a:cubicBezTo>
                    <a:pt x="331" y="387"/>
                    <a:pt x="331" y="387"/>
                    <a:pt x="331" y="387"/>
                  </a:cubicBezTo>
                  <a:cubicBezTo>
                    <a:pt x="331" y="386"/>
                    <a:pt x="331" y="386"/>
                    <a:pt x="331" y="386"/>
                  </a:cubicBezTo>
                  <a:cubicBezTo>
                    <a:pt x="331" y="386"/>
                    <a:pt x="331" y="386"/>
                    <a:pt x="331" y="386"/>
                  </a:cubicBezTo>
                  <a:cubicBezTo>
                    <a:pt x="331" y="386"/>
                    <a:pt x="331" y="386"/>
                    <a:pt x="331" y="386"/>
                  </a:cubicBezTo>
                  <a:cubicBezTo>
                    <a:pt x="330" y="386"/>
                    <a:pt x="330" y="386"/>
                    <a:pt x="330" y="386"/>
                  </a:cubicBezTo>
                  <a:cubicBezTo>
                    <a:pt x="330" y="386"/>
                    <a:pt x="330" y="386"/>
                    <a:pt x="330" y="386"/>
                  </a:cubicBezTo>
                  <a:cubicBezTo>
                    <a:pt x="329" y="386"/>
                    <a:pt x="329" y="386"/>
                    <a:pt x="329" y="386"/>
                  </a:cubicBezTo>
                  <a:cubicBezTo>
                    <a:pt x="328" y="385"/>
                    <a:pt x="328" y="385"/>
                    <a:pt x="328" y="385"/>
                  </a:cubicBezTo>
                  <a:cubicBezTo>
                    <a:pt x="328" y="384"/>
                    <a:pt x="328" y="384"/>
                    <a:pt x="328" y="384"/>
                  </a:cubicBezTo>
                  <a:cubicBezTo>
                    <a:pt x="328" y="384"/>
                    <a:pt x="328" y="384"/>
                    <a:pt x="328" y="384"/>
                  </a:cubicBezTo>
                  <a:cubicBezTo>
                    <a:pt x="328" y="384"/>
                    <a:pt x="328" y="384"/>
                    <a:pt x="328" y="384"/>
                  </a:cubicBezTo>
                  <a:cubicBezTo>
                    <a:pt x="327" y="384"/>
                    <a:pt x="327" y="384"/>
                    <a:pt x="327" y="384"/>
                  </a:cubicBezTo>
                  <a:cubicBezTo>
                    <a:pt x="327" y="384"/>
                    <a:pt x="327" y="384"/>
                    <a:pt x="327" y="384"/>
                  </a:cubicBezTo>
                  <a:cubicBezTo>
                    <a:pt x="327" y="384"/>
                    <a:pt x="327" y="384"/>
                    <a:pt x="327" y="384"/>
                  </a:cubicBezTo>
                  <a:cubicBezTo>
                    <a:pt x="327" y="383"/>
                    <a:pt x="327" y="383"/>
                    <a:pt x="327" y="383"/>
                  </a:cubicBezTo>
                  <a:cubicBezTo>
                    <a:pt x="326" y="383"/>
                    <a:pt x="326" y="383"/>
                    <a:pt x="326" y="383"/>
                  </a:cubicBezTo>
                  <a:cubicBezTo>
                    <a:pt x="326" y="383"/>
                    <a:pt x="326" y="383"/>
                    <a:pt x="326" y="383"/>
                  </a:cubicBezTo>
                  <a:cubicBezTo>
                    <a:pt x="326" y="383"/>
                    <a:pt x="326" y="383"/>
                    <a:pt x="326" y="383"/>
                  </a:cubicBezTo>
                  <a:cubicBezTo>
                    <a:pt x="326" y="383"/>
                    <a:pt x="326" y="383"/>
                    <a:pt x="326" y="383"/>
                  </a:cubicBezTo>
                  <a:cubicBezTo>
                    <a:pt x="326" y="384"/>
                    <a:pt x="326" y="384"/>
                    <a:pt x="326" y="384"/>
                  </a:cubicBezTo>
                  <a:cubicBezTo>
                    <a:pt x="326" y="384"/>
                    <a:pt x="326" y="384"/>
                    <a:pt x="326" y="384"/>
                  </a:cubicBezTo>
                  <a:cubicBezTo>
                    <a:pt x="325" y="384"/>
                    <a:pt x="325" y="384"/>
                    <a:pt x="325" y="384"/>
                  </a:cubicBezTo>
                  <a:cubicBezTo>
                    <a:pt x="325" y="384"/>
                    <a:pt x="325" y="384"/>
                    <a:pt x="325" y="384"/>
                  </a:cubicBezTo>
                  <a:cubicBezTo>
                    <a:pt x="326" y="384"/>
                    <a:pt x="326" y="384"/>
                    <a:pt x="326" y="384"/>
                  </a:cubicBezTo>
                  <a:cubicBezTo>
                    <a:pt x="326" y="383"/>
                    <a:pt x="326" y="383"/>
                    <a:pt x="326" y="383"/>
                  </a:cubicBezTo>
                  <a:cubicBezTo>
                    <a:pt x="325" y="383"/>
                    <a:pt x="325" y="383"/>
                    <a:pt x="325" y="383"/>
                  </a:cubicBezTo>
                  <a:cubicBezTo>
                    <a:pt x="325" y="383"/>
                    <a:pt x="325" y="383"/>
                    <a:pt x="325" y="383"/>
                  </a:cubicBezTo>
                  <a:cubicBezTo>
                    <a:pt x="325" y="383"/>
                    <a:pt x="325" y="383"/>
                    <a:pt x="325" y="383"/>
                  </a:cubicBezTo>
                  <a:cubicBezTo>
                    <a:pt x="325" y="383"/>
                    <a:pt x="325" y="383"/>
                    <a:pt x="325" y="383"/>
                  </a:cubicBezTo>
                  <a:cubicBezTo>
                    <a:pt x="325" y="383"/>
                    <a:pt x="325" y="383"/>
                    <a:pt x="325" y="383"/>
                  </a:cubicBezTo>
                  <a:cubicBezTo>
                    <a:pt x="325" y="383"/>
                    <a:pt x="325" y="383"/>
                    <a:pt x="325" y="383"/>
                  </a:cubicBezTo>
                  <a:cubicBezTo>
                    <a:pt x="325" y="384"/>
                    <a:pt x="325" y="384"/>
                    <a:pt x="325" y="384"/>
                  </a:cubicBezTo>
                  <a:cubicBezTo>
                    <a:pt x="325" y="384"/>
                    <a:pt x="325" y="384"/>
                    <a:pt x="325" y="384"/>
                  </a:cubicBezTo>
                  <a:cubicBezTo>
                    <a:pt x="324" y="384"/>
                    <a:pt x="324" y="384"/>
                    <a:pt x="324" y="384"/>
                  </a:cubicBezTo>
                  <a:cubicBezTo>
                    <a:pt x="324" y="384"/>
                    <a:pt x="324" y="384"/>
                    <a:pt x="324" y="384"/>
                  </a:cubicBezTo>
                  <a:cubicBezTo>
                    <a:pt x="324" y="383"/>
                    <a:pt x="324" y="383"/>
                    <a:pt x="324" y="383"/>
                  </a:cubicBezTo>
                  <a:cubicBezTo>
                    <a:pt x="324" y="383"/>
                    <a:pt x="324" y="383"/>
                    <a:pt x="324" y="383"/>
                  </a:cubicBezTo>
                  <a:cubicBezTo>
                    <a:pt x="324" y="383"/>
                    <a:pt x="324" y="383"/>
                    <a:pt x="324" y="383"/>
                  </a:cubicBezTo>
                  <a:cubicBezTo>
                    <a:pt x="324" y="383"/>
                    <a:pt x="324" y="383"/>
                    <a:pt x="324" y="383"/>
                  </a:cubicBezTo>
                  <a:cubicBezTo>
                    <a:pt x="324" y="383"/>
                    <a:pt x="324" y="383"/>
                    <a:pt x="324" y="383"/>
                  </a:cubicBezTo>
                  <a:cubicBezTo>
                    <a:pt x="323" y="384"/>
                    <a:pt x="323" y="384"/>
                    <a:pt x="323" y="384"/>
                  </a:cubicBezTo>
                  <a:cubicBezTo>
                    <a:pt x="323" y="384"/>
                    <a:pt x="323" y="384"/>
                    <a:pt x="323" y="384"/>
                  </a:cubicBezTo>
                  <a:cubicBezTo>
                    <a:pt x="322" y="383"/>
                    <a:pt x="322" y="383"/>
                    <a:pt x="322" y="383"/>
                  </a:cubicBezTo>
                  <a:cubicBezTo>
                    <a:pt x="322" y="383"/>
                    <a:pt x="322" y="383"/>
                    <a:pt x="322" y="383"/>
                  </a:cubicBezTo>
                  <a:cubicBezTo>
                    <a:pt x="322" y="384"/>
                    <a:pt x="322" y="384"/>
                    <a:pt x="322" y="384"/>
                  </a:cubicBezTo>
                  <a:cubicBezTo>
                    <a:pt x="322" y="384"/>
                    <a:pt x="322" y="384"/>
                    <a:pt x="322" y="384"/>
                  </a:cubicBezTo>
                  <a:cubicBezTo>
                    <a:pt x="322" y="384"/>
                    <a:pt x="322" y="384"/>
                    <a:pt x="322" y="384"/>
                  </a:cubicBezTo>
                  <a:cubicBezTo>
                    <a:pt x="323" y="384"/>
                    <a:pt x="323" y="384"/>
                    <a:pt x="323" y="384"/>
                  </a:cubicBezTo>
                  <a:cubicBezTo>
                    <a:pt x="323" y="385"/>
                    <a:pt x="323" y="385"/>
                    <a:pt x="323" y="385"/>
                  </a:cubicBezTo>
                  <a:cubicBezTo>
                    <a:pt x="323" y="385"/>
                    <a:pt x="323" y="385"/>
                    <a:pt x="323" y="385"/>
                  </a:cubicBezTo>
                  <a:cubicBezTo>
                    <a:pt x="322" y="384"/>
                    <a:pt x="322" y="384"/>
                    <a:pt x="322" y="384"/>
                  </a:cubicBezTo>
                  <a:cubicBezTo>
                    <a:pt x="322" y="384"/>
                    <a:pt x="322" y="384"/>
                    <a:pt x="322" y="384"/>
                  </a:cubicBezTo>
                  <a:cubicBezTo>
                    <a:pt x="322" y="384"/>
                    <a:pt x="322" y="384"/>
                    <a:pt x="322" y="384"/>
                  </a:cubicBezTo>
                  <a:cubicBezTo>
                    <a:pt x="322" y="385"/>
                    <a:pt x="322" y="385"/>
                    <a:pt x="322" y="385"/>
                  </a:cubicBezTo>
                  <a:cubicBezTo>
                    <a:pt x="322" y="385"/>
                    <a:pt x="322" y="385"/>
                    <a:pt x="322" y="385"/>
                  </a:cubicBezTo>
                  <a:cubicBezTo>
                    <a:pt x="322" y="386"/>
                    <a:pt x="322" y="386"/>
                    <a:pt x="322" y="386"/>
                  </a:cubicBezTo>
                  <a:cubicBezTo>
                    <a:pt x="322" y="386"/>
                    <a:pt x="322" y="386"/>
                    <a:pt x="322" y="386"/>
                  </a:cubicBezTo>
                  <a:cubicBezTo>
                    <a:pt x="323" y="386"/>
                    <a:pt x="323" y="386"/>
                    <a:pt x="323" y="386"/>
                  </a:cubicBezTo>
                  <a:cubicBezTo>
                    <a:pt x="323" y="386"/>
                    <a:pt x="323" y="386"/>
                    <a:pt x="323" y="386"/>
                  </a:cubicBezTo>
                  <a:cubicBezTo>
                    <a:pt x="323" y="387"/>
                    <a:pt x="323" y="387"/>
                    <a:pt x="323" y="387"/>
                  </a:cubicBezTo>
                  <a:cubicBezTo>
                    <a:pt x="323" y="387"/>
                    <a:pt x="323" y="387"/>
                    <a:pt x="323" y="387"/>
                  </a:cubicBezTo>
                  <a:cubicBezTo>
                    <a:pt x="323" y="387"/>
                    <a:pt x="323" y="387"/>
                    <a:pt x="323" y="387"/>
                  </a:cubicBezTo>
                  <a:cubicBezTo>
                    <a:pt x="323" y="387"/>
                    <a:pt x="323" y="387"/>
                    <a:pt x="323" y="387"/>
                  </a:cubicBezTo>
                  <a:cubicBezTo>
                    <a:pt x="322" y="387"/>
                    <a:pt x="322" y="387"/>
                    <a:pt x="322" y="387"/>
                  </a:cubicBezTo>
                  <a:cubicBezTo>
                    <a:pt x="322" y="387"/>
                    <a:pt x="322" y="387"/>
                    <a:pt x="322" y="387"/>
                  </a:cubicBezTo>
                  <a:cubicBezTo>
                    <a:pt x="322" y="388"/>
                    <a:pt x="322" y="388"/>
                    <a:pt x="322" y="388"/>
                  </a:cubicBezTo>
                  <a:cubicBezTo>
                    <a:pt x="323" y="388"/>
                    <a:pt x="323" y="388"/>
                    <a:pt x="323" y="388"/>
                  </a:cubicBezTo>
                  <a:cubicBezTo>
                    <a:pt x="323" y="389"/>
                    <a:pt x="323" y="389"/>
                    <a:pt x="323" y="389"/>
                  </a:cubicBezTo>
                  <a:cubicBezTo>
                    <a:pt x="323" y="389"/>
                    <a:pt x="323" y="389"/>
                    <a:pt x="323" y="389"/>
                  </a:cubicBezTo>
                  <a:cubicBezTo>
                    <a:pt x="322" y="389"/>
                    <a:pt x="322" y="389"/>
                    <a:pt x="322" y="389"/>
                  </a:cubicBezTo>
                  <a:cubicBezTo>
                    <a:pt x="322" y="389"/>
                    <a:pt x="322" y="389"/>
                    <a:pt x="322" y="389"/>
                  </a:cubicBezTo>
                  <a:cubicBezTo>
                    <a:pt x="322" y="389"/>
                    <a:pt x="322" y="389"/>
                    <a:pt x="322" y="389"/>
                  </a:cubicBezTo>
                  <a:cubicBezTo>
                    <a:pt x="321" y="390"/>
                    <a:pt x="321" y="390"/>
                    <a:pt x="321" y="390"/>
                  </a:cubicBezTo>
                  <a:cubicBezTo>
                    <a:pt x="320" y="390"/>
                    <a:pt x="320" y="390"/>
                    <a:pt x="320" y="390"/>
                  </a:cubicBezTo>
                  <a:cubicBezTo>
                    <a:pt x="321" y="390"/>
                    <a:pt x="321" y="390"/>
                    <a:pt x="321" y="390"/>
                  </a:cubicBezTo>
                  <a:cubicBezTo>
                    <a:pt x="321" y="390"/>
                    <a:pt x="321" y="390"/>
                    <a:pt x="321" y="390"/>
                  </a:cubicBezTo>
                  <a:cubicBezTo>
                    <a:pt x="321" y="391"/>
                    <a:pt x="321" y="391"/>
                    <a:pt x="321" y="391"/>
                  </a:cubicBezTo>
                  <a:cubicBezTo>
                    <a:pt x="320" y="390"/>
                    <a:pt x="320" y="390"/>
                    <a:pt x="320" y="390"/>
                  </a:cubicBezTo>
                  <a:cubicBezTo>
                    <a:pt x="319" y="390"/>
                    <a:pt x="319" y="390"/>
                    <a:pt x="319" y="390"/>
                  </a:cubicBezTo>
                  <a:cubicBezTo>
                    <a:pt x="319" y="390"/>
                    <a:pt x="319" y="390"/>
                    <a:pt x="319" y="390"/>
                  </a:cubicBezTo>
                  <a:cubicBezTo>
                    <a:pt x="319" y="390"/>
                    <a:pt x="319" y="390"/>
                    <a:pt x="319" y="390"/>
                  </a:cubicBezTo>
                  <a:cubicBezTo>
                    <a:pt x="319" y="390"/>
                    <a:pt x="319" y="390"/>
                    <a:pt x="319" y="390"/>
                  </a:cubicBezTo>
                  <a:cubicBezTo>
                    <a:pt x="319" y="390"/>
                    <a:pt x="319" y="390"/>
                    <a:pt x="319" y="390"/>
                  </a:cubicBezTo>
                  <a:cubicBezTo>
                    <a:pt x="319" y="390"/>
                    <a:pt x="319" y="390"/>
                    <a:pt x="319" y="390"/>
                  </a:cubicBezTo>
                  <a:cubicBezTo>
                    <a:pt x="319" y="391"/>
                    <a:pt x="319" y="391"/>
                    <a:pt x="319" y="391"/>
                  </a:cubicBezTo>
                  <a:cubicBezTo>
                    <a:pt x="319" y="391"/>
                    <a:pt x="319" y="391"/>
                    <a:pt x="319" y="391"/>
                  </a:cubicBezTo>
                  <a:cubicBezTo>
                    <a:pt x="319" y="391"/>
                    <a:pt x="319" y="391"/>
                    <a:pt x="319" y="391"/>
                  </a:cubicBezTo>
                  <a:cubicBezTo>
                    <a:pt x="319" y="391"/>
                    <a:pt x="319" y="391"/>
                    <a:pt x="319" y="391"/>
                  </a:cubicBezTo>
                  <a:cubicBezTo>
                    <a:pt x="319" y="391"/>
                    <a:pt x="319" y="391"/>
                    <a:pt x="319" y="391"/>
                  </a:cubicBezTo>
                  <a:cubicBezTo>
                    <a:pt x="319" y="392"/>
                    <a:pt x="319" y="392"/>
                    <a:pt x="319" y="392"/>
                  </a:cubicBezTo>
                  <a:cubicBezTo>
                    <a:pt x="319" y="392"/>
                    <a:pt x="319" y="392"/>
                    <a:pt x="319" y="392"/>
                  </a:cubicBezTo>
                  <a:cubicBezTo>
                    <a:pt x="319" y="392"/>
                    <a:pt x="319" y="392"/>
                    <a:pt x="319" y="392"/>
                  </a:cubicBezTo>
                  <a:cubicBezTo>
                    <a:pt x="319" y="391"/>
                    <a:pt x="319" y="391"/>
                    <a:pt x="319" y="391"/>
                  </a:cubicBezTo>
                  <a:cubicBezTo>
                    <a:pt x="318" y="391"/>
                    <a:pt x="318" y="391"/>
                    <a:pt x="318" y="391"/>
                  </a:cubicBezTo>
                  <a:cubicBezTo>
                    <a:pt x="318" y="391"/>
                    <a:pt x="318" y="391"/>
                    <a:pt x="318" y="391"/>
                  </a:cubicBezTo>
                  <a:cubicBezTo>
                    <a:pt x="318" y="391"/>
                    <a:pt x="318" y="391"/>
                    <a:pt x="318" y="391"/>
                  </a:cubicBezTo>
                  <a:cubicBezTo>
                    <a:pt x="318" y="391"/>
                    <a:pt x="318" y="391"/>
                    <a:pt x="318" y="391"/>
                  </a:cubicBezTo>
                  <a:cubicBezTo>
                    <a:pt x="318" y="391"/>
                    <a:pt x="318" y="391"/>
                    <a:pt x="318" y="391"/>
                  </a:cubicBezTo>
                  <a:cubicBezTo>
                    <a:pt x="318" y="391"/>
                    <a:pt x="318" y="391"/>
                    <a:pt x="318" y="391"/>
                  </a:cubicBezTo>
                  <a:cubicBezTo>
                    <a:pt x="318" y="391"/>
                    <a:pt x="318" y="391"/>
                    <a:pt x="318" y="391"/>
                  </a:cubicBezTo>
                  <a:cubicBezTo>
                    <a:pt x="319" y="392"/>
                    <a:pt x="319" y="392"/>
                    <a:pt x="319" y="392"/>
                  </a:cubicBezTo>
                  <a:cubicBezTo>
                    <a:pt x="321" y="392"/>
                    <a:pt x="321" y="392"/>
                    <a:pt x="321" y="392"/>
                  </a:cubicBezTo>
                  <a:cubicBezTo>
                    <a:pt x="322" y="393"/>
                    <a:pt x="322" y="393"/>
                    <a:pt x="322" y="393"/>
                  </a:cubicBezTo>
                  <a:cubicBezTo>
                    <a:pt x="323" y="393"/>
                    <a:pt x="323" y="393"/>
                    <a:pt x="323" y="393"/>
                  </a:cubicBezTo>
                  <a:cubicBezTo>
                    <a:pt x="323" y="394"/>
                    <a:pt x="323" y="394"/>
                    <a:pt x="323" y="394"/>
                  </a:cubicBezTo>
                  <a:cubicBezTo>
                    <a:pt x="323" y="394"/>
                    <a:pt x="323" y="394"/>
                    <a:pt x="323" y="394"/>
                  </a:cubicBezTo>
                  <a:cubicBezTo>
                    <a:pt x="323" y="394"/>
                    <a:pt x="323" y="394"/>
                    <a:pt x="323" y="394"/>
                  </a:cubicBezTo>
                  <a:cubicBezTo>
                    <a:pt x="324" y="395"/>
                    <a:pt x="324" y="395"/>
                    <a:pt x="324" y="395"/>
                  </a:cubicBezTo>
                  <a:cubicBezTo>
                    <a:pt x="324" y="395"/>
                    <a:pt x="324" y="395"/>
                    <a:pt x="324" y="395"/>
                  </a:cubicBezTo>
                  <a:cubicBezTo>
                    <a:pt x="324" y="395"/>
                    <a:pt x="324" y="395"/>
                    <a:pt x="324" y="395"/>
                  </a:cubicBezTo>
                  <a:cubicBezTo>
                    <a:pt x="324" y="396"/>
                    <a:pt x="324" y="396"/>
                    <a:pt x="324" y="396"/>
                  </a:cubicBezTo>
                  <a:cubicBezTo>
                    <a:pt x="324" y="396"/>
                    <a:pt x="324" y="396"/>
                    <a:pt x="324" y="396"/>
                  </a:cubicBezTo>
                  <a:cubicBezTo>
                    <a:pt x="324" y="396"/>
                    <a:pt x="324" y="396"/>
                    <a:pt x="324" y="396"/>
                  </a:cubicBezTo>
                  <a:cubicBezTo>
                    <a:pt x="323" y="397"/>
                    <a:pt x="323" y="397"/>
                    <a:pt x="323" y="397"/>
                  </a:cubicBezTo>
                  <a:cubicBezTo>
                    <a:pt x="323" y="397"/>
                    <a:pt x="323" y="397"/>
                    <a:pt x="323" y="397"/>
                  </a:cubicBezTo>
                  <a:cubicBezTo>
                    <a:pt x="323" y="397"/>
                    <a:pt x="323" y="397"/>
                    <a:pt x="323" y="397"/>
                  </a:cubicBezTo>
                  <a:cubicBezTo>
                    <a:pt x="324" y="397"/>
                    <a:pt x="324" y="397"/>
                    <a:pt x="324" y="397"/>
                  </a:cubicBezTo>
                  <a:cubicBezTo>
                    <a:pt x="324" y="397"/>
                    <a:pt x="324" y="397"/>
                    <a:pt x="324" y="397"/>
                  </a:cubicBezTo>
                  <a:cubicBezTo>
                    <a:pt x="324" y="397"/>
                    <a:pt x="324" y="397"/>
                    <a:pt x="324" y="397"/>
                  </a:cubicBezTo>
                  <a:cubicBezTo>
                    <a:pt x="326" y="399"/>
                    <a:pt x="326" y="399"/>
                    <a:pt x="326" y="399"/>
                  </a:cubicBezTo>
                  <a:cubicBezTo>
                    <a:pt x="326" y="400"/>
                    <a:pt x="326" y="400"/>
                    <a:pt x="326" y="400"/>
                  </a:cubicBezTo>
                  <a:cubicBezTo>
                    <a:pt x="330" y="400"/>
                    <a:pt x="330" y="400"/>
                    <a:pt x="330" y="400"/>
                  </a:cubicBezTo>
                  <a:cubicBezTo>
                    <a:pt x="330" y="400"/>
                    <a:pt x="330" y="400"/>
                    <a:pt x="330" y="400"/>
                  </a:cubicBezTo>
                  <a:cubicBezTo>
                    <a:pt x="330" y="400"/>
                    <a:pt x="330" y="400"/>
                    <a:pt x="330" y="400"/>
                  </a:cubicBezTo>
                  <a:cubicBezTo>
                    <a:pt x="330" y="399"/>
                    <a:pt x="330" y="399"/>
                    <a:pt x="330" y="399"/>
                  </a:cubicBezTo>
                  <a:cubicBezTo>
                    <a:pt x="330" y="399"/>
                    <a:pt x="330" y="399"/>
                    <a:pt x="330" y="399"/>
                  </a:cubicBezTo>
                  <a:cubicBezTo>
                    <a:pt x="330" y="399"/>
                    <a:pt x="330" y="399"/>
                    <a:pt x="330" y="399"/>
                  </a:cubicBezTo>
                  <a:cubicBezTo>
                    <a:pt x="330" y="399"/>
                    <a:pt x="330" y="399"/>
                    <a:pt x="330" y="399"/>
                  </a:cubicBezTo>
                  <a:cubicBezTo>
                    <a:pt x="330" y="399"/>
                    <a:pt x="330" y="399"/>
                    <a:pt x="330" y="399"/>
                  </a:cubicBezTo>
                  <a:cubicBezTo>
                    <a:pt x="331" y="399"/>
                    <a:pt x="331" y="399"/>
                    <a:pt x="331" y="399"/>
                  </a:cubicBezTo>
                  <a:cubicBezTo>
                    <a:pt x="332" y="399"/>
                    <a:pt x="332" y="399"/>
                    <a:pt x="332" y="399"/>
                  </a:cubicBezTo>
                  <a:cubicBezTo>
                    <a:pt x="332" y="399"/>
                    <a:pt x="332" y="399"/>
                    <a:pt x="332" y="399"/>
                  </a:cubicBezTo>
                  <a:cubicBezTo>
                    <a:pt x="332" y="399"/>
                    <a:pt x="332" y="399"/>
                    <a:pt x="332" y="399"/>
                  </a:cubicBezTo>
                  <a:cubicBezTo>
                    <a:pt x="332" y="399"/>
                    <a:pt x="332" y="399"/>
                    <a:pt x="332" y="399"/>
                  </a:cubicBezTo>
                  <a:cubicBezTo>
                    <a:pt x="332" y="400"/>
                    <a:pt x="332" y="400"/>
                    <a:pt x="332" y="400"/>
                  </a:cubicBezTo>
                  <a:cubicBezTo>
                    <a:pt x="332" y="400"/>
                    <a:pt x="332" y="400"/>
                    <a:pt x="332" y="400"/>
                  </a:cubicBezTo>
                  <a:cubicBezTo>
                    <a:pt x="332" y="401"/>
                    <a:pt x="332" y="401"/>
                    <a:pt x="332" y="401"/>
                  </a:cubicBezTo>
                  <a:cubicBezTo>
                    <a:pt x="332" y="402"/>
                    <a:pt x="332" y="402"/>
                    <a:pt x="332" y="402"/>
                  </a:cubicBezTo>
                  <a:cubicBezTo>
                    <a:pt x="333" y="402"/>
                    <a:pt x="333" y="402"/>
                    <a:pt x="333" y="402"/>
                  </a:cubicBezTo>
                  <a:cubicBezTo>
                    <a:pt x="333" y="402"/>
                    <a:pt x="333" y="402"/>
                    <a:pt x="333" y="402"/>
                  </a:cubicBezTo>
                  <a:cubicBezTo>
                    <a:pt x="333" y="402"/>
                    <a:pt x="333" y="402"/>
                    <a:pt x="333" y="402"/>
                  </a:cubicBezTo>
                  <a:cubicBezTo>
                    <a:pt x="333" y="404"/>
                    <a:pt x="333" y="404"/>
                    <a:pt x="333" y="404"/>
                  </a:cubicBezTo>
                  <a:cubicBezTo>
                    <a:pt x="333" y="404"/>
                    <a:pt x="333" y="404"/>
                    <a:pt x="333" y="404"/>
                  </a:cubicBezTo>
                  <a:cubicBezTo>
                    <a:pt x="333" y="405"/>
                    <a:pt x="333" y="405"/>
                    <a:pt x="333" y="405"/>
                  </a:cubicBezTo>
                  <a:cubicBezTo>
                    <a:pt x="333" y="405"/>
                    <a:pt x="333" y="405"/>
                    <a:pt x="333" y="405"/>
                  </a:cubicBezTo>
                  <a:cubicBezTo>
                    <a:pt x="332" y="405"/>
                    <a:pt x="332" y="405"/>
                    <a:pt x="332" y="405"/>
                  </a:cubicBezTo>
                  <a:cubicBezTo>
                    <a:pt x="332" y="406"/>
                    <a:pt x="332" y="406"/>
                    <a:pt x="332" y="406"/>
                  </a:cubicBezTo>
                  <a:cubicBezTo>
                    <a:pt x="332" y="406"/>
                    <a:pt x="332" y="406"/>
                    <a:pt x="332" y="406"/>
                  </a:cubicBezTo>
                  <a:cubicBezTo>
                    <a:pt x="332" y="407"/>
                    <a:pt x="332" y="407"/>
                    <a:pt x="332" y="407"/>
                  </a:cubicBezTo>
                  <a:cubicBezTo>
                    <a:pt x="332" y="407"/>
                    <a:pt x="332" y="407"/>
                    <a:pt x="332" y="407"/>
                  </a:cubicBezTo>
                  <a:cubicBezTo>
                    <a:pt x="332" y="409"/>
                    <a:pt x="332" y="409"/>
                    <a:pt x="332" y="409"/>
                  </a:cubicBezTo>
                  <a:cubicBezTo>
                    <a:pt x="332" y="410"/>
                    <a:pt x="332" y="410"/>
                    <a:pt x="332" y="410"/>
                  </a:cubicBezTo>
                  <a:cubicBezTo>
                    <a:pt x="332" y="410"/>
                    <a:pt x="332" y="410"/>
                    <a:pt x="332" y="410"/>
                  </a:cubicBezTo>
                  <a:cubicBezTo>
                    <a:pt x="333" y="411"/>
                    <a:pt x="333" y="411"/>
                    <a:pt x="333" y="411"/>
                  </a:cubicBezTo>
                  <a:cubicBezTo>
                    <a:pt x="333" y="411"/>
                    <a:pt x="333" y="411"/>
                    <a:pt x="333" y="411"/>
                  </a:cubicBezTo>
                  <a:cubicBezTo>
                    <a:pt x="332" y="412"/>
                    <a:pt x="332" y="412"/>
                    <a:pt x="332" y="412"/>
                  </a:cubicBezTo>
                  <a:cubicBezTo>
                    <a:pt x="332" y="412"/>
                    <a:pt x="332" y="412"/>
                    <a:pt x="332" y="412"/>
                  </a:cubicBezTo>
                  <a:cubicBezTo>
                    <a:pt x="332" y="412"/>
                    <a:pt x="332" y="412"/>
                    <a:pt x="332" y="412"/>
                  </a:cubicBezTo>
                  <a:cubicBezTo>
                    <a:pt x="332" y="413"/>
                    <a:pt x="332" y="413"/>
                    <a:pt x="332" y="413"/>
                  </a:cubicBezTo>
                  <a:cubicBezTo>
                    <a:pt x="332" y="414"/>
                    <a:pt x="332" y="414"/>
                    <a:pt x="332" y="414"/>
                  </a:cubicBezTo>
                  <a:cubicBezTo>
                    <a:pt x="332" y="414"/>
                    <a:pt x="332" y="414"/>
                    <a:pt x="332" y="414"/>
                  </a:cubicBezTo>
                  <a:cubicBezTo>
                    <a:pt x="332" y="415"/>
                    <a:pt x="332" y="415"/>
                    <a:pt x="332" y="415"/>
                  </a:cubicBezTo>
                  <a:cubicBezTo>
                    <a:pt x="332" y="415"/>
                    <a:pt x="332" y="415"/>
                    <a:pt x="332" y="415"/>
                  </a:cubicBezTo>
                  <a:cubicBezTo>
                    <a:pt x="332" y="416"/>
                    <a:pt x="332" y="416"/>
                    <a:pt x="332" y="416"/>
                  </a:cubicBezTo>
                  <a:cubicBezTo>
                    <a:pt x="332" y="416"/>
                    <a:pt x="332" y="416"/>
                    <a:pt x="332" y="416"/>
                  </a:cubicBezTo>
                  <a:cubicBezTo>
                    <a:pt x="333" y="416"/>
                    <a:pt x="333" y="416"/>
                    <a:pt x="333" y="416"/>
                  </a:cubicBezTo>
                  <a:cubicBezTo>
                    <a:pt x="333" y="417"/>
                    <a:pt x="333" y="417"/>
                    <a:pt x="333" y="417"/>
                  </a:cubicBezTo>
                  <a:cubicBezTo>
                    <a:pt x="333" y="417"/>
                    <a:pt x="333" y="417"/>
                    <a:pt x="333" y="417"/>
                  </a:cubicBezTo>
                  <a:cubicBezTo>
                    <a:pt x="333" y="417"/>
                    <a:pt x="333" y="417"/>
                    <a:pt x="333" y="417"/>
                  </a:cubicBezTo>
                  <a:cubicBezTo>
                    <a:pt x="333" y="417"/>
                    <a:pt x="333" y="417"/>
                    <a:pt x="333" y="417"/>
                  </a:cubicBezTo>
                  <a:cubicBezTo>
                    <a:pt x="333" y="418"/>
                    <a:pt x="333" y="418"/>
                    <a:pt x="333" y="418"/>
                  </a:cubicBezTo>
                  <a:cubicBezTo>
                    <a:pt x="333" y="418"/>
                    <a:pt x="333" y="418"/>
                    <a:pt x="333" y="418"/>
                  </a:cubicBezTo>
                  <a:cubicBezTo>
                    <a:pt x="333" y="418"/>
                    <a:pt x="333" y="418"/>
                    <a:pt x="333" y="418"/>
                  </a:cubicBezTo>
                  <a:cubicBezTo>
                    <a:pt x="333" y="418"/>
                    <a:pt x="333" y="418"/>
                    <a:pt x="333" y="418"/>
                  </a:cubicBezTo>
                  <a:cubicBezTo>
                    <a:pt x="333" y="419"/>
                    <a:pt x="333" y="419"/>
                    <a:pt x="333" y="419"/>
                  </a:cubicBezTo>
                  <a:cubicBezTo>
                    <a:pt x="333" y="419"/>
                    <a:pt x="333" y="419"/>
                    <a:pt x="333" y="419"/>
                  </a:cubicBezTo>
                  <a:cubicBezTo>
                    <a:pt x="333" y="419"/>
                    <a:pt x="333" y="419"/>
                    <a:pt x="333" y="419"/>
                  </a:cubicBezTo>
                  <a:cubicBezTo>
                    <a:pt x="332" y="419"/>
                    <a:pt x="332" y="419"/>
                    <a:pt x="332" y="419"/>
                  </a:cubicBezTo>
                  <a:cubicBezTo>
                    <a:pt x="332" y="420"/>
                    <a:pt x="332" y="420"/>
                    <a:pt x="332" y="420"/>
                  </a:cubicBezTo>
                  <a:cubicBezTo>
                    <a:pt x="332" y="420"/>
                    <a:pt x="332" y="420"/>
                    <a:pt x="332" y="420"/>
                  </a:cubicBezTo>
                  <a:cubicBezTo>
                    <a:pt x="331" y="419"/>
                    <a:pt x="331" y="419"/>
                    <a:pt x="331" y="419"/>
                  </a:cubicBezTo>
                  <a:cubicBezTo>
                    <a:pt x="331" y="419"/>
                    <a:pt x="331" y="419"/>
                    <a:pt x="331" y="419"/>
                  </a:cubicBezTo>
                  <a:cubicBezTo>
                    <a:pt x="331" y="419"/>
                    <a:pt x="331" y="419"/>
                    <a:pt x="331" y="419"/>
                  </a:cubicBezTo>
                  <a:cubicBezTo>
                    <a:pt x="332" y="418"/>
                    <a:pt x="332" y="418"/>
                    <a:pt x="332" y="418"/>
                  </a:cubicBezTo>
                  <a:cubicBezTo>
                    <a:pt x="332" y="418"/>
                    <a:pt x="332" y="418"/>
                    <a:pt x="332" y="418"/>
                  </a:cubicBezTo>
                  <a:cubicBezTo>
                    <a:pt x="332" y="417"/>
                    <a:pt x="332" y="417"/>
                    <a:pt x="332" y="417"/>
                  </a:cubicBezTo>
                  <a:cubicBezTo>
                    <a:pt x="331" y="417"/>
                    <a:pt x="331" y="417"/>
                    <a:pt x="331" y="417"/>
                  </a:cubicBezTo>
                  <a:cubicBezTo>
                    <a:pt x="331" y="417"/>
                    <a:pt x="331" y="417"/>
                    <a:pt x="331" y="417"/>
                  </a:cubicBezTo>
                  <a:cubicBezTo>
                    <a:pt x="331" y="417"/>
                    <a:pt x="331" y="417"/>
                    <a:pt x="331" y="417"/>
                  </a:cubicBezTo>
                  <a:cubicBezTo>
                    <a:pt x="331" y="416"/>
                    <a:pt x="331" y="416"/>
                    <a:pt x="331" y="416"/>
                  </a:cubicBezTo>
                  <a:cubicBezTo>
                    <a:pt x="331" y="416"/>
                    <a:pt x="331" y="416"/>
                    <a:pt x="331" y="416"/>
                  </a:cubicBezTo>
                  <a:cubicBezTo>
                    <a:pt x="331" y="416"/>
                    <a:pt x="331" y="416"/>
                    <a:pt x="331" y="416"/>
                  </a:cubicBezTo>
                  <a:cubicBezTo>
                    <a:pt x="331" y="416"/>
                    <a:pt x="331" y="416"/>
                    <a:pt x="331" y="416"/>
                  </a:cubicBezTo>
                  <a:cubicBezTo>
                    <a:pt x="331" y="416"/>
                    <a:pt x="331" y="416"/>
                    <a:pt x="331" y="416"/>
                  </a:cubicBezTo>
                  <a:cubicBezTo>
                    <a:pt x="331" y="416"/>
                    <a:pt x="331" y="416"/>
                    <a:pt x="331" y="416"/>
                  </a:cubicBezTo>
                  <a:cubicBezTo>
                    <a:pt x="331" y="416"/>
                    <a:pt x="331" y="416"/>
                    <a:pt x="331" y="416"/>
                  </a:cubicBezTo>
                  <a:cubicBezTo>
                    <a:pt x="331" y="415"/>
                    <a:pt x="331" y="415"/>
                    <a:pt x="331" y="415"/>
                  </a:cubicBezTo>
                  <a:cubicBezTo>
                    <a:pt x="329" y="415"/>
                    <a:pt x="329" y="415"/>
                    <a:pt x="329" y="415"/>
                  </a:cubicBezTo>
                  <a:cubicBezTo>
                    <a:pt x="329" y="415"/>
                    <a:pt x="329" y="415"/>
                    <a:pt x="329" y="415"/>
                  </a:cubicBezTo>
                  <a:cubicBezTo>
                    <a:pt x="331" y="415"/>
                    <a:pt x="331" y="415"/>
                    <a:pt x="331" y="415"/>
                  </a:cubicBezTo>
                  <a:cubicBezTo>
                    <a:pt x="331" y="415"/>
                    <a:pt x="331" y="415"/>
                    <a:pt x="331" y="415"/>
                  </a:cubicBezTo>
                  <a:cubicBezTo>
                    <a:pt x="332" y="415"/>
                    <a:pt x="332" y="415"/>
                    <a:pt x="332" y="415"/>
                  </a:cubicBezTo>
                  <a:cubicBezTo>
                    <a:pt x="332" y="415"/>
                    <a:pt x="332" y="415"/>
                    <a:pt x="332" y="415"/>
                  </a:cubicBezTo>
                  <a:cubicBezTo>
                    <a:pt x="332" y="415"/>
                    <a:pt x="332" y="415"/>
                    <a:pt x="332" y="415"/>
                  </a:cubicBezTo>
                  <a:cubicBezTo>
                    <a:pt x="332" y="414"/>
                    <a:pt x="332" y="414"/>
                    <a:pt x="332" y="414"/>
                  </a:cubicBezTo>
                  <a:cubicBezTo>
                    <a:pt x="332" y="414"/>
                    <a:pt x="332" y="414"/>
                    <a:pt x="332" y="414"/>
                  </a:cubicBezTo>
                  <a:cubicBezTo>
                    <a:pt x="332" y="414"/>
                    <a:pt x="332" y="414"/>
                    <a:pt x="332" y="414"/>
                  </a:cubicBezTo>
                  <a:cubicBezTo>
                    <a:pt x="332" y="413"/>
                    <a:pt x="332" y="413"/>
                    <a:pt x="332" y="413"/>
                  </a:cubicBezTo>
                  <a:cubicBezTo>
                    <a:pt x="332" y="413"/>
                    <a:pt x="332" y="413"/>
                    <a:pt x="332" y="413"/>
                  </a:cubicBezTo>
                  <a:cubicBezTo>
                    <a:pt x="331" y="413"/>
                    <a:pt x="331" y="413"/>
                    <a:pt x="331" y="413"/>
                  </a:cubicBezTo>
                  <a:cubicBezTo>
                    <a:pt x="331" y="413"/>
                    <a:pt x="331" y="413"/>
                    <a:pt x="331" y="413"/>
                  </a:cubicBezTo>
                  <a:cubicBezTo>
                    <a:pt x="331" y="413"/>
                    <a:pt x="331" y="413"/>
                    <a:pt x="331" y="413"/>
                  </a:cubicBezTo>
                  <a:cubicBezTo>
                    <a:pt x="331" y="413"/>
                    <a:pt x="331" y="413"/>
                    <a:pt x="331" y="413"/>
                  </a:cubicBezTo>
                  <a:cubicBezTo>
                    <a:pt x="331" y="413"/>
                    <a:pt x="331" y="413"/>
                    <a:pt x="331" y="413"/>
                  </a:cubicBezTo>
                  <a:cubicBezTo>
                    <a:pt x="331" y="412"/>
                    <a:pt x="331" y="412"/>
                    <a:pt x="331" y="412"/>
                  </a:cubicBezTo>
                  <a:cubicBezTo>
                    <a:pt x="330" y="412"/>
                    <a:pt x="330" y="412"/>
                    <a:pt x="330" y="412"/>
                  </a:cubicBezTo>
                  <a:cubicBezTo>
                    <a:pt x="330" y="412"/>
                    <a:pt x="330" y="412"/>
                    <a:pt x="330" y="412"/>
                  </a:cubicBezTo>
                  <a:cubicBezTo>
                    <a:pt x="330" y="413"/>
                    <a:pt x="330" y="413"/>
                    <a:pt x="330" y="413"/>
                  </a:cubicBezTo>
                  <a:cubicBezTo>
                    <a:pt x="330" y="413"/>
                    <a:pt x="330" y="413"/>
                    <a:pt x="330" y="413"/>
                  </a:cubicBezTo>
                  <a:cubicBezTo>
                    <a:pt x="330" y="413"/>
                    <a:pt x="330" y="413"/>
                    <a:pt x="330" y="413"/>
                  </a:cubicBezTo>
                  <a:cubicBezTo>
                    <a:pt x="330" y="413"/>
                    <a:pt x="330" y="413"/>
                    <a:pt x="330" y="413"/>
                  </a:cubicBezTo>
                  <a:cubicBezTo>
                    <a:pt x="330" y="413"/>
                    <a:pt x="330" y="413"/>
                    <a:pt x="330" y="413"/>
                  </a:cubicBezTo>
                  <a:cubicBezTo>
                    <a:pt x="329" y="413"/>
                    <a:pt x="329" y="413"/>
                    <a:pt x="329" y="413"/>
                  </a:cubicBezTo>
                  <a:cubicBezTo>
                    <a:pt x="329" y="413"/>
                    <a:pt x="329" y="413"/>
                    <a:pt x="329" y="413"/>
                  </a:cubicBezTo>
                  <a:cubicBezTo>
                    <a:pt x="329" y="413"/>
                    <a:pt x="329" y="413"/>
                    <a:pt x="329" y="413"/>
                  </a:cubicBezTo>
                  <a:cubicBezTo>
                    <a:pt x="330" y="413"/>
                    <a:pt x="330" y="413"/>
                    <a:pt x="330" y="413"/>
                  </a:cubicBezTo>
                  <a:cubicBezTo>
                    <a:pt x="329" y="414"/>
                    <a:pt x="329" y="414"/>
                    <a:pt x="329" y="414"/>
                  </a:cubicBezTo>
                  <a:cubicBezTo>
                    <a:pt x="329" y="414"/>
                    <a:pt x="329" y="414"/>
                    <a:pt x="329" y="414"/>
                  </a:cubicBezTo>
                  <a:cubicBezTo>
                    <a:pt x="329" y="414"/>
                    <a:pt x="329" y="414"/>
                    <a:pt x="329" y="414"/>
                  </a:cubicBezTo>
                  <a:cubicBezTo>
                    <a:pt x="329" y="414"/>
                    <a:pt x="329" y="414"/>
                    <a:pt x="329" y="414"/>
                  </a:cubicBezTo>
                  <a:cubicBezTo>
                    <a:pt x="329" y="414"/>
                    <a:pt x="329" y="414"/>
                    <a:pt x="329" y="414"/>
                  </a:cubicBezTo>
                  <a:cubicBezTo>
                    <a:pt x="329" y="414"/>
                    <a:pt x="329" y="414"/>
                    <a:pt x="329" y="414"/>
                  </a:cubicBezTo>
                  <a:cubicBezTo>
                    <a:pt x="329" y="414"/>
                    <a:pt x="329" y="414"/>
                    <a:pt x="329" y="414"/>
                  </a:cubicBezTo>
                  <a:cubicBezTo>
                    <a:pt x="329" y="414"/>
                    <a:pt x="329" y="414"/>
                    <a:pt x="329" y="414"/>
                  </a:cubicBezTo>
                  <a:cubicBezTo>
                    <a:pt x="326" y="413"/>
                    <a:pt x="326" y="413"/>
                    <a:pt x="326" y="413"/>
                  </a:cubicBezTo>
                  <a:cubicBezTo>
                    <a:pt x="326" y="414"/>
                    <a:pt x="326" y="414"/>
                    <a:pt x="326" y="414"/>
                  </a:cubicBezTo>
                  <a:cubicBezTo>
                    <a:pt x="326" y="414"/>
                    <a:pt x="326" y="414"/>
                    <a:pt x="326" y="414"/>
                  </a:cubicBezTo>
                  <a:cubicBezTo>
                    <a:pt x="326" y="414"/>
                    <a:pt x="326" y="414"/>
                    <a:pt x="326" y="414"/>
                  </a:cubicBezTo>
                  <a:cubicBezTo>
                    <a:pt x="324" y="414"/>
                    <a:pt x="324" y="414"/>
                    <a:pt x="324" y="414"/>
                  </a:cubicBezTo>
                  <a:cubicBezTo>
                    <a:pt x="323" y="415"/>
                    <a:pt x="323" y="415"/>
                    <a:pt x="323" y="415"/>
                  </a:cubicBezTo>
                  <a:cubicBezTo>
                    <a:pt x="323" y="416"/>
                    <a:pt x="323" y="416"/>
                    <a:pt x="323" y="416"/>
                  </a:cubicBezTo>
                  <a:cubicBezTo>
                    <a:pt x="321" y="417"/>
                    <a:pt x="321" y="417"/>
                    <a:pt x="321" y="417"/>
                  </a:cubicBezTo>
                  <a:cubicBezTo>
                    <a:pt x="321" y="418"/>
                    <a:pt x="321" y="418"/>
                    <a:pt x="321" y="418"/>
                  </a:cubicBezTo>
                  <a:cubicBezTo>
                    <a:pt x="320" y="418"/>
                    <a:pt x="320" y="418"/>
                    <a:pt x="320" y="418"/>
                  </a:cubicBezTo>
                  <a:cubicBezTo>
                    <a:pt x="320" y="418"/>
                    <a:pt x="320" y="418"/>
                    <a:pt x="320" y="418"/>
                  </a:cubicBezTo>
                  <a:cubicBezTo>
                    <a:pt x="320" y="419"/>
                    <a:pt x="320" y="419"/>
                    <a:pt x="320" y="419"/>
                  </a:cubicBezTo>
                  <a:cubicBezTo>
                    <a:pt x="320" y="419"/>
                    <a:pt x="320" y="419"/>
                    <a:pt x="320" y="419"/>
                  </a:cubicBezTo>
                  <a:cubicBezTo>
                    <a:pt x="316" y="420"/>
                    <a:pt x="316" y="420"/>
                    <a:pt x="316" y="420"/>
                  </a:cubicBezTo>
                  <a:cubicBezTo>
                    <a:pt x="315" y="420"/>
                    <a:pt x="315" y="420"/>
                    <a:pt x="315" y="420"/>
                  </a:cubicBezTo>
                  <a:cubicBezTo>
                    <a:pt x="315" y="420"/>
                    <a:pt x="315" y="420"/>
                    <a:pt x="315" y="420"/>
                  </a:cubicBezTo>
                  <a:cubicBezTo>
                    <a:pt x="315" y="420"/>
                    <a:pt x="315" y="420"/>
                    <a:pt x="315" y="420"/>
                  </a:cubicBezTo>
                  <a:cubicBezTo>
                    <a:pt x="318" y="418"/>
                    <a:pt x="318" y="418"/>
                    <a:pt x="318" y="418"/>
                  </a:cubicBezTo>
                  <a:cubicBezTo>
                    <a:pt x="318" y="418"/>
                    <a:pt x="318" y="418"/>
                    <a:pt x="318" y="418"/>
                  </a:cubicBezTo>
                  <a:cubicBezTo>
                    <a:pt x="318" y="418"/>
                    <a:pt x="318" y="418"/>
                    <a:pt x="318" y="418"/>
                  </a:cubicBezTo>
                  <a:cubicBezTo>
                    <a:pt x="318" y="418"/>
                    <a:pt x="318" y="418"/>
                    <a:pt x="318" y="418"/>
                  </a:cubicBezTo>
                  <a:cubicBezTo>
                    <a:pt x="318" y="418"/>
                    <a:pt x="318" y="418"/>
                    <a:pt x="318" y="418"/>
                  </a:cubicBezTo>
                  <a:cubicBezTo>
                    <a:pt x="319" y="418"/>
                    <a:pt x="319" y="418"/>
                    <a:pt x="319" y="418"/>
                  </a:cubicBezTo>
                  <a:cubicBezTo>
                    <a:pt x="319" y="418"/>
                    <a:pt x="319" y="418"/>
                    <a:pt x="319" y="418"/>
                  </a:cubicBezTo>
                  <a:cubicBezTo>
                    <a:pt x="319" y="418"/>
                    <a:pt x="319" y="418"/>
                    <a:pt x="319" y="418"/>
                  </a:cubicBezTo>
                  <a:cubicBezTo>
                    <a:pt x="320" y="417"/>
                    <a:pt x="320" y="417"/>
                    <a:pt x="320" y="417"/>
                  </a:cubicBezTo>
                  <a:cubicBezTo>
                    <a:pt x="320" y="417"/>
                    <a:pt x="320" y="417"/>
                    <a:pt x="320" y="417"/>
                  </a:cubicBezTo>
                  <a:cubicBezTo>
                    <a:pt x="320" y="416"/>
                    <a:pt x="320" y="416"/>
                    <a:pt x="320" y="416"/>
                  </a:cubicBezTo>
                  <a:cubicBezTo>
                    <a:pt x="320" y="416"/>
                    <a:pt x="320" y="416"/>
                    <a:pt x="320" y="416"/>
                  </a:cubicBezTo>
                  <a:cubicBezTo>
                    <a:pt x="320" y="416"/>
                    <a:pt x="320" y="416"/>
                    <a:pt x="320" y="416"/>
                  </a:cubicBezTo>
                  <a:cubicBezTo>
                    <a:pt x="321" y="415"/>
                    <a:pt x="321" y="415"/>
                    <a:pt x="321" y="415"/>
                  </a:cubicBezTo>
                  <a:cubicBezTo>
                    <a:pt x="322" y="414"/>
                    <a:pt x="322" y="414"/>
                    <a:pt x="322" y="414"/>
                  </a:cubicBezTo>
                  <a:cubicBezTo>
                    <a:pt x="322" y="414"/>
                    <a:pt x="322" y="414"/>
                    <a:pt x="322" y="414"/>
                  </a:cubicBezTo>
                  <a:cubicBezTo>
                    <a:pt x="322" y="414"/>
                    <a:pt x="322" y="414"/>
                    <a:pt x="322" y="414"/>
                  </a:cubicBezTo>
                  <a:cubicBezTo>
                    <a:pt x="322" y="414"/>
                    <a:pt x="322" y="414"/>
                    <a:pt x="322" y="414"/>
                  </a:cubicBezTo>
                  <a:cubicBezTo>
                    <a:pt x="323" y="414"/>
                    <a:pt x="323" y="414"/>
                    <a:pt x="323" y="414"/>
                  </a:cubicBezTo>
                  <a:cubicBezTo>
                    <a:pt x="323" y="413"/>
                    <a:pt x="323" y="413"/>
                    <a:pt x="323" y="413"/>
                  </a:cubicBezTo>
                  <a:cubicBezTo>
                    <a:pt x="323" y="413"/>
                    <a:pt x="323" y="413"/>
                    <a:pt x="323" y="413"/>
                  </a:cubicBezTo>
                  <a:cubicBezTo>
                    <a:pt x="324" y="413"/>
                    <a:pt x="324" y="413"/>
                    <a:pt x="324" y="413"/>
                  </a:cubicBezTo>
                  <a:cubicBezTo>
                    <a:pt x="324" y="413"/>
                    <a:pt x="324" y="413"/>
                    <a:pt x="324" y="413"/>
                  </a:cubicBezTo>
                  <a:cubicBezTo>
                    <a:pt x="326" y="413"/>
                    <a:pt x="326" y="413"/>
                    <a:pt x="326" y="413"/>
                  </a:cubicBezTo>
                  <a:cubicBezTo>
                    <a:pt x="326" y="413"/>
                    <a:pt x="326" y="413"/>
                    <a:pt x="326" y="413"/>
                  </a:cubicBezTo>
                  <a:cubicBezTo>
                    <a:pt x="326" y="413"/>
                    <a:pt x="326" y="413"/>
                    <a:pt x="326" y="413"/>
                  </a:cubicBezTo>
                  <a:cubicBezTo>
                    <a:pt x="326" y="413"/>
                    <a:pt x="326" y="413"/>
                    <a:pt x="326" y="413"/>
                  </a:cubicBezTo>
                  <a:cubicBezTo>
                    <a:pt x="326" y="412"/>
                    <a:pt x="326" y="412"/>
                    <a:pt x="326" y="412"/>
                  </a:cubicBezTo>
                  <a:cubicBezTo>
                    <a:pt x="326" y="412"/>
                    <a:pt x="326" y="412"/>
                    <a:pt x="326" y="412"/>
                  </a:cubicBezTo>
                  <a:cubicBezTo>
                    <a:pt x="326" y="413"/>
                    <a:pt x="326" y="413"/>
                    <a:pt x="326" y="413"/>
                  </a:cubicBezTo>
                  <a:cubicBezTo>
                    <a:pt x="327" y="413"/>
                    <a:pt x="327" y="413"/>
                    <a:pt x="327" y="413"/>
                  </a:cubicBezTo>
                  <a:cubicBezTo>
                    <a:pt x="327" y="413"/>
                    <a:pt x="327" y="413"/>
                    <a:pt x="327" y="413"/>
                  </a:cubicBezTo>
                  <a:cubicBezTo>
                    <a:pt x="327" y="412"/>
                    <a:pt x="327" y="412"/>
                    <a:pt x="327" y="412"/>
                  </a:cubicBezTo>
                  <a:cubicBezTo>
                    <a:pt x="327" y="412"/>
                    <a:pt x="327" y="412"/>
                    <a:pt x="327" y="412"/>
                  </a:cubicBezTo>
                  <a:cubicBezTo>
                    <a:pt x="326" y="412"/>
                    <a:pt x="326" y="412"/>
                    <a:pt x="326" y="412"/>
                  </a:cubicBezTo>
                  <a:cubicBezTo>
                    <a:pt x="326" y="412"/>
                    <a:pt x="326" y="412"/>
                    <a:pt x="326" y="412"/>
                  </a:cubicBezTo>
                  <a:cubicBezTo>
                    <a:pt x="326" y="412"/>
                    <a:pt x="326" y="412"/>
                    <a:pt x="326" y="412"/>
                  </a:cubicBezTo>
                  <a:cubicBezTo>
                    <a:pt x="326" y="411"/>
                    <a:pt x="326" y="411"/>
                    <a:pt x="326" y="411"/>
                  </a:cubicBezTo>
                  <a:cubicBezTo>
                    <a:pt x="326" y="411"/>
                    <a:pt x="326" y="411"/>
                    <a:pt x="326" y="411"/>
                  </a:cubicBezTo>
                  <a:cubicBezTo>
                    <a:pt x="327" y="411"/>
                    <a:pt x="327" y="411"/>
                    <a:pt x="327" y="411"/>
                  </a:cubicBezTo>
                  <a:cubicBezTo>
                    <a:pt x="328" y="411"/>
                    <a:pt x="328" y="411"/>
                    <a:pt x="328" y="411"/>
                  </a:cubicBezTo>
                  <a:cubicBezTo>
                    <a:pt x="328" y="411"/>
                    <a:pt x="328" y="411"/>
                    <a:pt x="328" y="411"/>
                  </a:cubicBezTo>
                  <a:cubicBezTo>
                    <a:pt x="328" y="410"/>
                    <a:pt x="328" y="410"/>
                    <a:pt x="328" y="410"/>
                  </a:cubicBezTo>
                  <a:cubicBezTo>
                    <a:pt x="328" y="410"/>
                    <a:pt x="328" y="410"/>
                    <a:pt x="328" y="410"/>
                  </a:cubicBezTo>
                  <a:cubicBezTo>
                    <a:pt x="328" y="410"/>
                    <a:pt x="328" y="410"/>
                    <a:pt x="328" y="410"/>
                  </a:cubicBezTo>
                  <a:cubicBezTo>
                    <a:pt x="328" y="411"/>
                    <a:pt x="328" y="411"/>
                    <a:pt x="328" y="411"/>
                  </a:cubicBezTo>
                  <a:cubicBezTo>
                    <a:pt x="328" y="410"/>
                    <a:pt x="328" y="410"/>
                    <a:pt x="328" y="410"/>
                  </a:cubicBezTo>
                  <a:cubicBezTo>
                    <a:pt x="328" y="410"/>
                    <a:pt x="328" y="410"/>
                    <a:pt x="328" y="410"/>
                  </a:cubicBezTo>
                  <a:cubicBezTo>
                    <a:pt x="331" y="410"/>
                    <a:pt x="331" y="410"/>
                    <a:pt x="331" y="410"/>
                  </a:cubicBezTo>
                  <a:cubicBezTo>
                    <a:pt x="331" y="410"/>
                    <a:pt x="331" y="410"/>
                    <a:pt x="331" y="410"/>
                  </a:cubicBezTo>
                  <a:cubicBezTo>
                    <a:pt x="331" y="409"/>
                    <a:pt x="331" y="409"/>
                    <a:pt x="331" y="409"/>
                  </a:cubicBezTo>
                  <a:cubicBezTo>
                    <a:pt x="331" y="408"/>
                    <a:pt x="331" y="408"/>
                    <a:pt x="331" y="408"/>
                  </a:cubicBezTo>
                  <a:cubicBezTo>
                    <a:pt x="331" y="408"/>
                    <a:pt x="331" y="408"/>
                    <a:pt x="331" y="408"/>
                  </a:cubicBezTo>
                  <a:cubicBezTo>
                    <a:pt x="331" y="408"/>
                    <a:pt x="331" y="408"/>
                    <a:pt x="331" y="408"/>
                  </a:cubicBezTo>
                  <a:cubicBezTo>
                    <a:pt x="330" y="408"/>
                    <a:pt x="330" y="408"/>
                    <a:pt x="330" y="408"/>
                  </a:cubicBezTo>
                  <a:cubicBezTo>
                    <a:pt x="330" y="408"/>
                    <a:pt x="330" y="408"/>
                    <a:pt x="330" y="408"/>
                  </a:cubicBezTo>
                  <a:cubicBezTo>
                    <a:pt x="330" y="408"/>
                    <a:pt x="330" y="408"/>
                    <a:pt x="330" y="408"/>
                  </a:cubicBezTo>
                  <a:cubicBezTo>
                    <a:pt x="330" y="408"/>
                    <a:pt x="330" y="408"/>
                    <a:pt x="330" y="408"/>
                  </a:cubicBezTo>
                  <a:cubicBezTo>
                    <a:pt x="330" y="407"/>
                    <a:pt x="330" y="407"/>
                    <a:pt x="330" y="407"/>
                  </a:cubicBezTo>
                  <a:cubicBezTo>
                    <a:pt x="330" y="407"/>
                    <a:pt x="330" y="407"/>
                    <a:pt x="330" y="407"/>
                  </a:cubicBezTo>
                  <a:cubicBezTo>
                    <a:pt x="330" y="407"/>
                    <a:pt x="330" y="407"/>
                    <a:pt x="330" y="407"/>
                  </a:cubicBezTo>
                  <a:cubicBezTo>
                    <a:pt x="330" y="406"/>
                    <a:pt x="330" y="406"/>
                    <a:pt x="330" y="406"/>
                  </a:cubicBezTo>
                  <a:cubicBezTo>
                    <a:pt x="330" y="406"/>
                    <a:pt x="330" y="406"/>
                    <a:pt x="330" y="406"/>
                  </a:cubicBezTo>
                  <a:cubicBezTo>
                    <a:pt x="330" y="406"/>
                    <a:pt x="330" y="406"/>
                    <a:pt x="330" y="406"/>
                  </a:cubicBezTo>
                  <a:cubicBezTo>
                    <a:pt x="330" y="406"/>
                    <a:pt x="330" y="406"/>
                    <a:pt x="330" y="406"/>
                  </a:cubicBezTo>
                  <a:cubicBezTo>
                    <a:pt x="329" y="406"/>
                    <a:pt x="329" y="406"/>
                    <a:pt x="329" y="406"/>
                  </a:cubicBezTo>
                  <a:cubicBezTo>
                    <a:pt x="328" y="406"/>
                    <a:pt x="328" y="406"/>
                    <a:pt x="328" y="406"/>
                  </a:cubicBezTo>
                  <a:cubicBezTo>
                    <a:pt x="328" y="406"/>
                    <a:pt x="328" y="406"/>
                    <a:pt x="328" y="406"/>
                  </a:cubicBezTo>
                  <a:cubicBezTo>
                    <a:pt x="328" y="405"/>
                    <a:pt x="328" y="405"/>
                    <a:pt x="328" y="405"/>
                  </a:cubicBezTo>
                  <a:cubicBezTo>
                    <a:pt x="327" y="405"/>
                    <a:pt x="327" y="405"/>
                    <a:pt x="327" y="405"/>
                  </a:cubicBezTo>
                  <a:cubicBezTo>
                    <a:pt x="327" y="405"/>
                    <a:pt x="327" y="405"/>
                    <a:pt x="327" y="405"/>
                  </a:cubicBezTo>
                  <a:cubicBezTo>
                    <a:pt x="327" y="405"/>
                    <a:pt x="327" y="405"/>
                    <a:pt x="327" y="405"/>
                  </a:cubicBezTo>
                  <a:cubicBezTo>
                    <a:pt x="327" y="405"/>
                    <a:pt x="327" y="405"/>
                    <a:pt x="327" y="405"/>
                  </a:cubicBezTo>
                  <a:cubicBezTo>
                    <a:pt x="327" y="405"/>
                    <a:pt x="327" y="405"/>
                    <a:pt x="327" y="405"/>
                  </a:cubicBezTo>
                  <a:cubicBezTo>
                    <a:pt x="327" y="405"/>
                    <a:pt x="327" y="405"/>
                    <a:pt x="327" y="405"/>
                  </a:cubicBezTo>
                  <a:cubicBezTo>
                    <a:pt x="327" y="405"/>
                    <a:pt x="327" y="405"/>
                    <a:pt x="327" y="405"/>
                  </a:cubicBezTo>
                  <a:cubicBezTo>
                    <a:pt x="326" y="405"/>
                    <a:pt x="326" y="405"/>
                    <a:pt x="326" y="405"/>
                  </a:cubicBezTo>
                  <a:cubicBezTo>
                    <a:pt x="326" y="405"/>
                    <a:pt x="326" y="405"/>
                    <a:pt x="326" y="405"/>
                  </a:cubicBezTo>
                  <a:cubicBezTo>
                    <a:pt x="326" y="405"/>
                    <a:pt x="326" y="405"/>
                    <a:pt x="326" y="405"/>
                  </a:cubicBezTo>
                  <a:cubicBezTo>
                    <a:pt x="326" y="405"/>
                    <a:pt x="326" y="405"/>
                    <a:pt x="326" y="405"/>
                  </a:cubicBezTo>
                  <a:cubicBezTo>
                    <a:pt x="326" y="405"/>
                    <a:pt x="326" y="405"/>
                    <a:pt x="326" y="405"/>
                  </a:cubicBezTo>
                  <a:cubicBezTo>
                    <a:pt x="325" y="404"/>
                    <a:pt x="325" y="404"/>
                    <a:pt x="325" y="404"/>
                  </a:cubicBezTo>
                  <a:cubicBezTo>
                    <a:pt x="325" y="404"/>
                    <a:pt x="325" y="404"/>
                    <a:pt x="325" y="404"/>
                  </a:cubicBezTo>
                  <a:cubicBezTo>
                    <a:pt x="325" y="404"/>
                    <a:pt x="325" y="404"/>
                    <a:pt x="325" y="404"/>
                  </a:cubicBezTo>
                  <a:cubicBezTo>
                    <a:pt x="325" y="404"/>
                    <a:pt x="325" y="404"/>
                    <a:pt x="325" y="404"/>
                  </a:cubicBezTo>
                  <a:cubicBezTo>
                    <a:pt x="325" y="404"/>
                    <a:pt x="325" y="404"/>
                    <a:pt x="325" y="404"/>
                  </a:cubicBezTo>
                  <a:cubicBezTo>
                    <a:pt x="325" y="404"/>
                    <a:pt x="325" y="404"/>
                    <a:pt x="325" y="404"/>
                  </a:cubicBezTo>
                  <a:cubicBezTo>
                    <a:pt x="325" y="404"/>
                    <a:pt x="325" y="404"/>
                    <a:pt x="325" y="404"/>
                  </a:cubicBezTo>
                  <a:cubicBezTo>
                    <a:pt x="324" y="404"/>
                    <a:pt x="324" y="404"/>
                    <a:pt x="324" y="404"/>
                  </a:cubicBezTo>
                  <a:cubicBezTo>
                    <a:pt x="324" y="403"/>
                    <a:pt x="324" y="403"/>
                    <a:pt x="324" y="403"/>
                  </a:cubicBezTo>
                  <a:cubicBezTo>
                    <a:pt x="324" y="403"/>
                    <a:pt x="324" y="403"/>
                    <a:pt x="324" y="403"/>
                  </a:cubicBezTo>
                  <a:cubicBezTo>
                    <a:pt x="323" y="402"/>
                    <a:pt x="323" y="402"/>
                    <a:pt x="323" y="402"/>
                  </a:cubicBezTo>
                  <a:cubicBezTo>
                    <a:pt x="322" y="402"/>
                    <a:pt x="322" y="402"/>
                    <a:pt x="322" y="402"/>
                  </a:cubicBezTo>
                  <a:cubicBezTo>
                    <a:pt x="322" y="402"/>
                    <a:pt x="322" y="402"/>
                    <a:pt x="322" y="402"/>
                  </a:cubicBezTo>
                  <a:cubicBezTo>
                    <a:pt x="322" y="401"/>
                    <a:pt x="322" y="401"/>
                    <a:pt x="322" y="401"/>
                  </a:cubicBezTo>
                  <a:cubicBezTo>
                    <a:pt x="322" y="401"/>
                    <a:pt x="322" y="401"/>
                    <a:pt x="322" y="401"/>
                  </a:cubicBezTo>
                  <a:cubicBezTo>
                    <a:pt x="322" y="401"/>
                    <a:pt x="322" y="401"/>
                    <a:pt x="322" y="401"/>
                  </a:cubicBezTo>
                  <a:cubicBezTo>
                    <a:pt x="322" y="401"/>
                    <a:pt x="322" y="401"/>
                    <a:pt x="322" y="401"/>
                  </a:cubicBezTo>
                  <a:cubicBezTo>
                    <a:pt x="322" y="401"/>
                    <a:pt x="322" y="401"/>
                    <a:pt x="322" y="401"/>
                  </a:cubicBezTo>
                  <a:cubicBezTo>
                    <a:pt x="321" y="400"/>
                    <a:pt x="321" y="400"/>
                    <a:pt x="321" y="400"/>
                  </a:cubicBezTo>
                  <a:cubicBezTo>
                    <a:pt x="321" y="400"/>
                    <a:pt x="321" y="400"/>
                    <a:pt x="321" y="400"/>
                  </a:cubicBezTo>
                  <a:cubicBezTo>
                    <a:pt x="320" y="399"/>
                    <a:pt x="320" y="399"/>
                    <a:pt x="320" y="399"/>
                  </a:cubicBezTo>
                  <a:cubicBezTo>
                    <a:pt x="320" y="399"/>
                    <a:pt x="320" y="399"/>
                    <a:pt x="320" y="399"/>
                  </a:cubicBezTo>
                  <a:cubicBezTo>
                    <a:pt x="320" y="398"/>
                    <a:pt x="320" y="398"/>
                    <a:pt x="320" y="398"/>
                  </a:cubicBezTo>
                  <a:cubicBezTo>
                    <a:pt x="319" y="398"/>
                    <a:pt x="319" y="398"/>
                    <a:pt x="319" y="398"/>
                  </a:cubicBezTo>
                  <a:cubicBezTo>
                    <a:pt x="319" y="398"/>
                    <a:pt x="319" y="398"/>
                    <a:pt x="319" y="398"/>
                  </a:cubicBezTo>
                  <a:cubicBezTo>
                    <a:pt x="319" y="398"/>
                    <a:pt x="319" y="398"/>
                    <a:pt x="319" y="398"/>
                  </a:cubicBezTo>
                  <a:cubicBezTo>
                    <a:pt x="319" y="398"/>
                    <a:pt x="319" y="398"/>
                    <a:pt x="319" y="398"/>
                  </a:cubicBezTo>
                  <a:cubicBezTo>
                    <a:pt x="318" y="397"/>
                    <a:pt x="318" y="397"/>
                    <a:pt x="318" y="397"/>
                  </a:cubicBezTo>
                  <a:cubicBezTo>
                    <a:pt x="318" y="397"/>
                    <a:pt x="318" y="397"/>
                    <a:pt x="318" y="397"/>
                  </a:cubicBezTo>
                  <a:cubicBezTo>
                    <a:pt x="318" y="396"/>
                    <a:pt x="318" y="396"/>
                    <a:pt x="318" y="396"/>
                  </a:cubicBezTo>
                  <a:cubicBezTo>
                    <a:pt x="317" y="394"/>
                    <a:pt x="317" y="394"/>
                    <a:pt x="317" y="394"/>
                  </a:cubicBezTo>
                  <a:cubicBezTo>
                    <a:pt x="317" y="394"/>
                    <a:pt x="317" y="394"/>
                    <a:pt x="317" y="394"/>
                  </a:cubicBezTo>
                  <a:cubicBezTo>
                    <a:pt x="316" y="393"/>
                    <a:pt x="316" y="393"/>
                    <a:pt x="316" y="393"/>
                  </a:cubicBezTo>
                  <a:cubicBezTo>
                    <a:pt x="316" y="393"/>
                    <a:pt x="316" y="393"/>
                    <a:pt x="316" y="393"/>
                  </a:cubicBezTo>
                  <a:cubicBezTo>
                    <a:pt x="316" y="393"/>
                    <a:pt x="316" y="393"/>
                    <a:pt x="316" y="393"/>
                  </a:cubicBezTo>
                  <a:cubicBezTo>
                    <a:pt x="316" y="392"/>
                    <a:pt x="316" y="392"/>
                    <a:pt x="316" y="392"/>
                  </a:cubicBezTo>
                  <a:cubicBezTo>
                    <a:pt x="316" y="392"/>
                    <a:pt x="316" y="392"/>
                    <a:pt x="316" y="392"/>
                  </a:cubicBezTo>
                  <a:cubicBezTo>
                    <a:pt x="316" y="392"/>
                    <a:pt x="316" y="392"/>
                    <a:pt x="316" y="392"/>
                  </a:cubicBezTo>
                  <a:cubicBezTo>
                    <a:pt x="315" y="392"/>
                    <a:pt x="315" y="392"/>
                    <a:pt x="315" y="392"/>
                  </a:cubicBezTo>
                  <a:cubicBezTo>
                    <a:pt x="315" y="392"/>
                    <a:pt x="315" y="392"/>
                    <a:pt x="315" y="392"/>
                  </a:cubicBezTo>
                  <a:cubicBezTo>
                    <a:pt x="315" y="391"/>
                    <a:pt x="315" y="391"/>
                    <a:pt x="315" y="391"/>
                  </a:cubicBezTo>
                  <a:cubicBezTo>
                    <a:pt x="315" y="391"/>
                    <a:pt x="315" y="391"/>
                    <a:pt x="315" y="391"/>
                  </a:cubicBezTo>
                  <a:cubicBezTo>
                    <a:pt x="315" y="390"/>
                    <a:pt x="315" y="390"/>
                    <a:pt x="315" y="390"/>
                  </a:cubicBezTo>
                  <a:cubicBezTo>
                    <a:pt x="315" y="390"/>
                    <a:pt x="315" y="390"/>
                    <a:pt x="315" y="390"/>
                  </a:cubicBezTo>
                  <a:cubicBezTo>
                    <a:pt x="315" y="389"/>
                    <a:pt x="315" y="389"/>
                    <a:pt x="315" y="389"/>
                  </a:cubicBezTo>
                  <a:cubicBezTo>
                    <a:pt x="314" y="389"/>
                    <a:pt x="314" y="389"/>
                    <a:pt x="314" y="389"/>
                  </a:cubicBezTo>
                  <a:cubicBezTo>
                    <a:pt x="314" y="388"/>
                    <a:pt x="314" y="388"/>
                    <a:pt x="314" y="388"/>
                  </a:cubicBezTo>
                  <a:cubicBezTo>
                    <a:pt x="314" y="387"/>
                    <a:pt x="314" y="387"/>
                    <a:pt x="314" y="387"/>
                  </a:cubicBezTo>
                  <a:cubicBezTo>
                    <a:pt x="314" y="387"/>
                    <a:pt x="314" y="387"/>
                    <a:pt x="314" y="387"/>
                  </a:cubicBezTo>
                  <a:cubicBezTo>
                    <a:pt x="314" y="386"/>
                    <a:pt x="314" y="386"/>
                    <a:pt x="314" y="386"/>
                  </a:cubicBezTo>
                  <a:cubicBezTo>
                    <a:pt x="314" y="386"/>
                    <a:pt x="314" y="386"/>
                    <a:pt x="314" y="386"/>
                  </a:cubicBezTo>
                  <a:cubicBezTo>
                    <a:pt x="314" y="385"/>
                    <a:pt x="314" y="385"/>
                    <a:pt x="314" y="385"/>
                  </a:cubicBezTo>
                  <a:cubicBezTo>
                    <a:pt x="314" y="384"/>
                    <a:pt x="314" y="384"/>
                    <a:pt x="314" y="384"/>
                  </a:cubicBezTo>
                  <a:cubicBezTo>
                    <a:pt x="314" y="384"/>
                    <a:pt x="314" y="384"/>
                    <a:pt x="314" y="384"/>
                  </a:cubicBezTo>
                  <a:cubicBezTo>
                    <a:pt x="314" y="384"/>
                    <a:pt x="314" y="384"/>
                    <a:pt x="314" y="384"/>
                  </a:cubicBezTo>
                  <a:cubicBezTo>
                    <a:pt x="314" y="383"/>
                    <a:pt x="314" y="383"/>
                    <a:pt x="314" y="383"/>
                  </a:cubicBezTo>
                  <a:cubicBezTo>
                    <a:pt x="314" y="382"/>
                    <a:pt x="314" y="382"/>
                    <a:pt x="314" y="382"/>
                  </a:cubicBezTo>
                  <a:cubicBezTo>
                    <a:pt x="315" y="382"/>
                    <a:pt x="315" y="382"/>
                    <a:pt x="315" y="382"/>
                  </a:cubicBezTo>
                  <a:cubicBezTo>
                    <a:pt x="315" y="381"/>
                    <a:pt x="315" y="381"/>
                    <a:pt x="315" y="381"/>
                  </a:cubicBezTo>
                  <a:cubicBezTo>
                    <a:pt x="315" y="381"/>
                    <a:pt x="315" y="381"/>
                    <a:pt x="315" y="381"/>
                  </a:cubicBezTo>
                  <a:cubicBezTo>
                    <a:pt x="315" y="381"/>
                    <a:pt x="315" y="381"/>
                    <a:pt x="315" y="381"/>
                  </a:cubicBezTo>
                  <a:cubicBezTo>
                    <a:pt x="315" y="380"/>
                    <a:pt x="315" y="380"/>
                    <a:pt x="315" y="380"/>
                  </a:cubicBezTo>
                  <a:cubicBezTo>
                    <a:pt x="315" y="379"/>
                    <a:pt x="315" y="379"/>
                    <a:pt x="315" y="379"/>
                  </a:cubicBezTo>
                  <a:cubicBezTo>
                    <a:pt x="314" y="378"/>
                    <a:pt x="314" y="378"/>
                    <a:pt x="314" y="378"/>
                  </a:cubicBezTo>
                  <a:cubicBezTo>
                    <a:pt x="311" y="374"/>
                    <a:pt x="311" y="374"/>
                    <a:pt x="311" y="374"/>
                  </a:cubicBezTo>
                  <a:cubicBezTo>
                    <a:pt x="310" y="373"/>
                    <a:pt x="310" y="373"/>
                    <a:pt x="310" y="373"/>
                  </a:cubicBezTo>
                  <a:cubicBezTo>
                    <a:pt x="310" y="373"/>
                    <a:pt x="310" y="373"/>
                    <a:pt x="310" y="373"/>
                  </a:cubicBezTo>
                  <a:cubicBezTo>
                    <a:pt x="310" y="372"/>
                    <a:pt x="310" y="372"/>
                    <a:pt x="310" y="372"/>
                  </a:cubicBezTo>
                  <a:cubicBezTo>
                    <a:pt x="310" y="372"/>
                    <a:pt x="310" y="372"/>
                    <a:pt x="310" y="372"/>
                  </a:cubicBezTo>
                  <a:cubicBezTo>
                    <a:pt x="310" y="371"/>
                    <a:pt x="310" y="371"/>
                    <a:pt x="310" y="371"/>
                  </a:cubicBezTo>
                  <a:cubicBezTo>
                    <a:pt x="310" y="371"/>
                    <a:pt x="310" y="371"/>
                    <a:pt x="310" y="371"/>
                  </a:cubicBezTo>
                  <a:cubicBezTo>
                    <a:pt x="310" y="370"/>
                    <a:pt x="310" y="370"/>
                    <a:pt x="310" y="370"/>
                  </a:cubicBezTo>
                  <a:cubicBezTo>
                    <a:pt x="310" y="369"/>
                    <a:pt x="310" y="369"/>
                    <a:pt x="310" y="369"/>
                  </a:cubicBezTo>
                  <a:cubicBezTo>
                    <a:pt x="310" y="369"/>
                    <a:pt x="310" y="369"/>
                    <a:pt x="310" y="369"/>
                  </a:cubicBezTo>
                  <a:cubicBezTo>
                    <a:pt x="310" y="368"/>
                    <a:pt x="310" y="368"/>
                    <a:pt x="310" y="368"/>
                  </a:cubicBezTo>
                  <a:cubicBezTo>
                    <a:pt x="310" y="367"/>
                    <a:pt x="310" y="367"/>
                    <a:pt x="310" y="367"/>
                  </a:cubicBezTo>
                  <a:cubicBezTo>
                    <a:pt x="311" y="365"/>
                    <a:pt x="311" y="365"/>
                    <a:pt x="311" y="365"/>
                  </a:cubicBezTo>
                  <a:cubicBezTo>
                    <a:pt x="311" y="364"/>
                    <a:pt x="312" y="364"/>
                    <a:pt x="312" y="363"/>
                  </a:cubicBezTo>
                  <a:cubicBezTo>
                    <a:pt x="312" y="362"/>
                    <a:pt x="312" y="362"/>
                    <a:pt x="312" y="362"/>
                  </a:cubicBezTo>
                  <a:cubicBezTo>
                    <a:pt x="312" y="362"/>
                    <a:pt x="312" y="362"/>
                    <a:pt x="312" y="362"/>
                  </a:cubicBezTo>
                  <a:cubicBezTo>
                    <a:pt x="312" y="361"/>
                    <a:pt x="312" y="361"/>
                    <a:pt x="312" y="361"/>
                  </a:cubicBezTo>
                  <a:cubicBezTo>
                    <a:pt x="312" y="361"/>
                    <a:pt x="312" y="361"/>
                    <a:pt x="312" y="361"/>
                  </a:cubicBezTo>
                  <a:cubicBezTo>
                    <a:pt x="312" y="361"/>
                    <a:pt x="312" y="361"/>
                    <a:pt x="312" y="361"/>
                  </a:cubicBezTo>
                  <a:cubicBezTo>
                    <a:pt x="312" y="361"/>
                    <a:pt x="312" y="361"/>
                    <a:pt x="312" y="361"/>
                  </a:cubicBezTo>
                  <a:cubicBezTo>
                    <a:pt x="312" y="360"/>
                    <a:pt x="312" y="360"/>
                    <a:pt x="312" y="360"/>
                  </a:cubicBezTo>
                  <a:cubicBezTo>
                    <a:pt x="312" y="360"/>
                    <a:pt x="312" y="360"/>
                    <a:pt x="312" y="360"/>
                  </a:cubicBezTo>
                  <a:cubicBezTo>
                    <a:pt x="313" y="360"/>
                    <a:pt x="313" y="360"/>
                    <a:pt x="313" y="360"/>
                  </a:cubicBezTo>
                  <a:cubicBezTo>
                    <a:pt x="313" y="359"/>
                    <a:pt x="313" y="359"/>
                    <a:pt x="313" y="359"/>
                  </a:cubicBezTo>
                  <a:cubicBezTo>
                    <a:pt x="313" y="357"/>
                    <a:pt x="313" y="357"/>
                    <a:pt x="313" y="357"/>
                  </a:cubicBezTo>
                  <a:cubicBezTo>
                    <a:pt x="314" y="355"/>
                    <a:pt x="314" y="355"/>
                    <a:pt x="314" y="355"/>
                  </a:cubicBezTo>
                  <a:cubicBezTo>
                    <a:pt x="316" y="350"/>
                    <a:pt x="316" y="350"/>
                    <a:pt x="316" y="350"/>
                  </a:cubicBezTo>
                  <a:cubicBezTo>
                    <a:pt x="316" y="350"/>
                    <a:pt x="316" y="350"/>
                    <a:pt x="316" y="350"/>
                  </a:cubicBezTo>
                  <a:cubicBezTo>
                    <a:pt x="317" y="348"/>
                    <a:pt x="317" y="348"/>
                    <a:pt x="317" y="348"/>
                  </a:cubicBezTo>
                  <a:cubicBezTo>
                    <a:pt x="317" y="348"/>
                    <a:pt x="317" y="348"/>
                    <a:pt x="317" y="348"/>
                  </a:cubicBezTo>
                  <a:cubicBezTo>
                    <a:pt x="317" y="348"/>
                    <a:pt x="317" y="348"/>
                    <a:pt x="317" y="348"/>
                  </a:cubicBezTo>
                  <a:cubicBezTo>
                    <a:pt x="319" y="346"/>
                    <a:pt x="320" y="344"/>
                    <a:pt x="321" y="343"/>
                  </a:cubicBezTo>
                  <a:cubicBezTo>
                    <a:pt x="321" y="342"/>
                    <a:pt x="321" y="342"/>
                    <a:pt x="321" y="342"/>
                  </a:cubicBezTo>
                  <a:cubicBezTo>
                    <a:pt x="322" y="342"/>
                    <a:pt x="322" y="342"/>
                    <a:pt x="322" y="342"/>
                  </a:cubicBezTo>
                  <a:cubicBezTo>
                    <a:pt x="322" y="342"/>
                    <a:pt x="322" y="342"/>
                    <a:pt x="322" y="342"/>
                  </a:cubicBezTo>
                  <a:cubicBezTo>
                    <a:pt x="322" y="341"/>
                    <a:pt x="322" y="341"/>
                    <a:pt x="322" y="341"/>
                  </a:cubicBezTo>
                  <a:cubicBezTo>
                    <a:pt x="322" y="340"/>
                    <a:pt x="322" y="340"/>
                    <a:pt x="322" y="340"/>
                  </a:cubicBezTo>
                  <a:cubicBezTo>
                    <a:pt x="321" y="340"/>
                    <a:pt x="321" y="340"/>
                    <a:pt x="321" y="340"/>
                  </a:cubicBezTo>
                  <a:cubicBezTo>
                    <a:pt x="319" y="339"/>
                    <a:pt x="319" y="339"/>
                    <a:pt x="319" y="339"/>
                  </a:cubicBezTo>
                  <a:cubicBezTo>
                    <a:pt x="318" y="339"/>
                    <a:pt x="318" y="339"/>
                    <a:pt x="318" y="339"/>
                  </a:cubicBezTo>
                  <a:cubicBezTo>
                    <a:pt x="318" y="339"/>
                    <a:pt x="318" y="339"/>
                    <a:pt x="318" y="339"/>
                  </a:cubicBezTo>
                  <a:cubicBezTo>
                    <a:pt x="318" y="339"/>
                    <a:pt x="318" y="339"/>
                    <a:pt x="318" y="339"/>
                  </a:cubicBezTo>
                  <a:cubicBezTo>
                    <a:pt x="314" y="339"/>
                    <a:pt x="314" y="339"/>
                    <a:pt x="314" y="339"/>
                  </a:cubicBezTo>
                  <a:cubicBezTo>
                    <a:pt x="312" y="339"/>
                    <a:pt x="312" y="339"/>
                    <a:pt x="312" y="339"/>
                  </a:cubicBezTo>
                  <a:cubicBezTo>
                    <a:pt x="309" y="339"/>
                    <a:pt x="309" y="339"/>
                    <a:pt x="309" y="339"/>
                  </a:cubicBezTo>
                  <a:cubicBezTo>
                    <a:pt x="307" y="339"/>
                    <a:pt x="307" y="339"/>
                    <a:pt x="307" y="339"/>
                  </a:cubicBezTo>
                  <a:cubicBezTo>
                    <a:pt x="306" y="339"/>
                    <a:pt x="306" y="339"/>
                    <a:pt x="306" y="339"/>
                  </a:cubicBezTo>
                  <a:cubicBezTo>
                    <a:pt x="305" y="340"/>
                    <a:pt x="305" y="340"/>
                    <a:pt x="305" y="340"/>
                  </a:cubicBezTo>
                  <a:cubicBezTo>
                    <a:pt x="303" y="341"/>
                    <a:pt x="303" y="341"/>
                    <a:pt x="303" y="341"/>
                  </a:cubicBezTo>
                  <a:cubicBezTo>
                    <a:pt x="302" y="342"/>
                    <a:pt x="302" y="342"/>
                    <a:pt x="302" y="342"/>
                  </a:cubicBezTo>
                  <a:cubicBezTo>
                    <a:pt x="301" y="343"/>
                    <a:pt x="301" y="343"/>
                    <a:pt x="301" y="343"/>
                  </a:cubicBezTo>
                  <a:cubicBezTo>
                    <a:pt x="299" y="344"/>
                    <a:pt x="299" y="344"/>
                    <a:pt x="299" y="344"/>
                  </a:cubicBezTo>
                  <a:cubicBezTo>
                    <a:pt x="298" y="344"/>
                    <a:pt x="298" y="344"/>
                    <a:pt x="298" y="344"/>
                  </a:cubicBezTo>
                  <a:cubicBezTo>
                    <a:pt x="297" y="345"/>
                    <a:pt x="297" y="345"/>
                    <a:pt x="297" y="345"/>
                  </a:cubicBezTo>
                  <a:cubicBezTo>
                    <a:pt x="296" y="346"/>
                    <a:pt x="296" y="346"/>
                    <a:pt x="296" y="346"/>
                  </a:cubicBezTo>
                  <a:cubicBezTo>
                    <a:pt x="293" y="350"/>
                    <a:pt x="293" y="350"/>
                    <a:pt x="293" y="350"/>
                  </a:cubicBezTo>
                  <a:cubicBezTo>
                    <a:pt x="293" y="351"/>
                    <a:pt x="293" y="351"/>
                    <a:pt x="293" y="351"/>
                  </a:cubicBezTo>
                  <a:cubicBezTo>
                    <a:pt x="293" y="351"/>
                    <a:pt x="293" y="351"/>
                    <a:pt x="293" y="351"/>
                  </a:cubicBezTo>
                  <a:cubicBezTo>
                    <a:pt x="293" y="352"/>
                    <a:pt x="293" y="352"/>
                    <a:pt x="293" y="352"/>
                  </a:cubicBezTo>
                  <a:cubicBezTo>
                    <a:pt x="293" y="352"/>
                    <a:pt x="293" y="352"/>
                    <a:pt x="293" y="352"/>
                  </a:cubicBezTo>
                  <a:cubicBezTo>
                    <a:pt x="293" y="352"/>
                    <a:pt x="293" y="352"/>
                    <a:pt x="293" y="352"/>
                  </a:cubicBezTo>
                  <a:cubicBezTo>
                    <a:pt x="293" y="352"/>
                    <a:pt x="293" y="352"/>
                    <a:pt x="293" y="352"/>
                  </a:cubicBezTo>
                  <a:cubicBezTo>
                    <a:pt x="293" y="352"/>
                    <a:pt x="293" y="352"/>
                    <a:pt x="293" y="352"/>
                  </a:cubicBezTo>
                  <a:cubicBezTo>
                    <a:pt x="292" y="353"/>
                    <a:pt x="292" y="353"/>
                    <a:pt x="292" y="353"/>
                  </a:cubicBezTo>
                  <a:cubicBezTo>
                    <a:pt x="291" y="354"/>
                    <a:pt x="291" y="354"/>
                    <a:pt x="291" y="354"/>
                  </a:cubicBezTo>
                  <a:cubicBezTo>
                    <a:pt x="291" y="354"/>
                    <a:pt x="291" y="354"/>
                    <a:pt x="291" y="354"/>
                  </a:cubicBezTo>
                  <a:cubicBezTo>
                    <a:pt x="291" y="355"/>
                    <a:pt x="291" y="355"/>
                    <a:pt x="291" y="355"/>
                  </a:cubicBezTo>
                  <a:cubicBezTo>
                    <a:pt x="291" y="355"/>
                    <a:pt x="291" y="355"/>
                    <a:pt x="291" y="355"/>
                  </a:cubicBezTo>
                  <a:cubicBezTo>
                    <a:pt x="290" y="356"/>
                    <a:pt x="290" y="356"/>
                    <a:pt x="290" y="356"/>
                  </a:cubicBezTo>
                  <a:cubicBezTo>
                    <a:pt x="290" y="356"/>
                    <a:pt x="290" y="356"/>
                    <a:pt x="290" y="356"/>
                  </a:cubicBezTo>
                  <a:cubicBezTo>
                    <a:pt x="290" y="357"/>
                    <a:pt x="290" y="357"/>
                    <a:pt x="290" y="357"/>
                  </a:cubicBezTo>
                  <a:cubicBezTo>
                    <a:pt x="292" y="357"/>
                    <a:pt x="292" y="357"/>
                    <a:pt x="292" y="357"/>
                  </a:cubicBezTo>
                  <a:cubicBezTo>
                    <a:pt x="292" y="357"/>
                    <a:pt x="292" y="357"/>
                    <a:pt x="292" y="357"/>
                  </a:cubicBezTo>
                  <a:cubicBezTo>
                    <a:pt x="292" y="358"/>
                    <a:pt x="292" y="358"/>
                    <a:pt x="292" y="358"/>
                  </a:cubicBezTo>
                  <a:cubicBezTo>
                    <a:pt x="291" y="357"/>
                    <a:pt x="291" y="357"/>
                    <a:pt x="291" y="357"/>
                  </a:cubicBezTo>
                  <a:cubicBezTo>
                    <a:pt x="291" y="357"/>
                    <a:pt x="291" y="357"/>
                    <a:pt x="291" y="357"/>
                  </a:cubicBezTo>
                  <a:cubicBezTo>
                    <a:pt x="291" y="357"/>
                    <a:pt x="291" y="357"/>
                    <a:pt x="291" y="357"/>
                  </a:cubicBezTo>
                  <a:cubicBezTo>
                    <a:pt x="290" y="357"/>
                    <a:pt x="290" y="357"/>
                    <a:pt x="290" y="357"/>
                  </a:cubicBezTo>
                  <a:cubicBezTo>
                    <a:pt x="290" y="357"/>
                    <a:pt x="290" y="357"/>
                    <a:pt x="290" y="357"/>
                  </a:cubicBezTo>
                  <a:cubicBezTo>
                    <a:pt x="290" y="357"/>
                    <a:pt x="290" y="357"/>
                    <a:pt x="290" y="357"/>
                  </a:cubicBezTo>
                  <a:cubicBezTo>
                    <a:pt x="290" y="358"/>
                    <a:pt x="290" y="358"/>
                    <a:pt x="290" y="358"/>
                  </a:cubicBezTo>
                  <a:cubicBezTo>
                    <a:pt x="289" y="359"/>
                    <a:pt x="289" y="359"/>
                    <a:pt x="289" y="359"/>
                  </a:cubicBezTo>
                  <a:cubicBezTo>
                    <a:pt x="289" y="359"/>
                    <a:pt x="289" y="359"/>
                    <a:pt x="289" y="359"/>
                  </a:cubicBezTo>
                  <a:cubicBezTo>
                    <a:pt x="290" y="360"/>
                    <a:pt x="290" y="360"/>
                    <a:pt x="290" y="360"/>
                  </a:cubicBezTo>
                  <a:cubicBezTo>
                    <a:pt x="290" y="360"/>
                    <a:pt x="290" y="360"/>
                    <a:pt x="290" y="360"/>
                  </a:cubicBezTo>
                  <a:cubicBezTo>
                    <a:pt x="290" y="359"/>
                    <a:pt x="290" y="359"/>
                    <a:pt x="290" y="359"/>
                  </a:cubicBezTo>
                  <a:cubicBezTo>
                    <a:pt x="290" y="360"/>
                    <a:pt x="290" y="360"/>
                    <a:pt x="290" y="360"/>
                  </a:cubicBezTo>
                  <a:cubicBezTo>
                    <a:pt x="290" y="360"/>
                    <a:pt x="290" y="360"/>
                    <a:pt x="290" y="360"/>
                  </a:cubicBezTo>
                  <a:cubicBezTo>
                    <a:pt x="289" y="360"/>
                    <a:pt x="289" y="360"/>
                    <a:pt x="289" y="360"/>
                  </a:cubicBezTo>
                  <a:cubicBezTo>
                    <a:pt x="289" y="360"/>
                    <a:pt x="289" y="360"/>
                    <a:pt x="289" y="360"/>
                  </a:cubicBezTo>
                  <a:cubicBezTo>
                    <a:pt x="289" y="360"/>
                    <a:pt x="289" y="360"/>
                    <a:pt x="289" y="360"/>
                  </a:cubicBezTo>
                  <a:cubicBezTo>
                    <a:pt x="289" y="360"/>
                    <a:pt x="289" y="360"/>
                    <a:pt x="289" y="360"/>
                  </a:cubicBezTo>
                  <a:cubicBezTo>
                    <a:pt x="289" y="361"/>
                    <a:pt x="289" y="361"/>
                    <a:pt x="289" y="361"/>
                  </a:cubicBezTo>
                  <a:cubicBezTo>
                    <a:pt x="288" y="361"/>
                    <a:pt x="288" y="361"/>
                    <a:pt x="288" y="361"/>
                  </a:cubicBezTo>
                  <a:cubicBezTo>
                    <a:pt x="288" y="361"/>
                    <a:pt x="288" y="361"/>
                    <a:pt x="288" y="361"/>
                  </a:cubicBezTo>
                  <a:cubicBezTo>
                    <a:pt x="288" y="361"/>
                    <a:pt x="288" y="361"/>
                    <a:pt x="288" y="361"/>
                  </a:cubicBezTo>
                  <a:cubicBezTo>
                    <a:pt x="288" y="362"/>
                    <a:pt x="288" y="362"/>
                    <a:pt x="288" y="362"/>
                  </a:cubicBezTo>
                  <a:cubicBezTo>
                    <a:pt x="288" y="362"/>
                    <a:pt x="288" y="362"/>
                    <a:pt x="288" y="362"/>
                  </a:cubicBezTo>
                  <a:cubicBezTo>
                    <a:pt x="289" y="362"/>
                    <a:pt x="289" y="362"/>
                    <a:pt x="289" y="362"/>
                  </a:cubicBezTo>
                  <a:cubicBezTo>
                    <a:pt x="288" y="362"/>
                    <a:pt x="288" y="362"/>
                    <a:pt x="288" y="362"/>
                  </a:cubicBezTo>
                  <a:cubicBezTo>
                    <a:pt x="288" y="362"/>
                    <a:pt x="288" y="362"/>
                    <a:pt x="288" y="362"/>
                  </a:cubicBezTo>
                  <a:cubicBezTo>
                    <a:pt x="288" y="363"/>
                    <a:pt x="288" y="363"/>
                    <a:pt x="288" y="363"/>
                  </a:cubicBezTo>
                  <a:cubicBezTo>
                    <a:pt x="288" y="363"/>
                    <a:pt x="288" y="363"/>
                    <a:pt x="288" y="363"/>
                  </a:cubicBezTo>
                  <a:cubicBezTo>
                    <a:pt x="288" y="364"/>
                    <a:pt x="288" y="364"/>
                    <a:pt x="288" y="364"/>
                  </a:cubicBezTo>
                  <a:cubicBezTo>
                    <a:pt x="288" y="364"/>
                    <a:pt x="288" y="364"/>
                    <a:pt x="288" y="364"/>
                  </a:cubicBezTo>
                  <a:cubicBezTo>
                    <a:pt x="288" y="364"/>
                    <a:pt x="288" y="364"/>
                    <a:pt x="288" y="364"/>
                  </a:cubicBezTo>
                  <a:cubicBezTo>
                    <a:pt x="287" y="364"/>
                    <a:pt x="287" y="364"/>
                    <a:pt x="287" y="364"/>
                  </a:cubicBezTo>
                  <a:cubicBezTo>
                    <a:pt x="287" y="365"/>
                    <a:pt x="287" y="365"/>
                    <a:pt x="287" y="365"/>
                  </a:cubicBezTo>
                  <a:cubicBezTo>
                    <a:pt x="287" y="365"/>
                    <a:pt x="287" y="365"/>
                    <a:pt x="287" y="365"/>
                  </a:cubicBezTo>
                  <a:cubicBezTo>
                    <a:pt x="287" y="365"/>
                    <a:pt x="287" y="365"/>
                    <a:pt x="287" y="365"/>
                  </a:cubicBezTo>
                  <a:cubicBezTo>
                    <a:pt x="288" y="365"/>
                    <a:pt x="288" y="365"/>
                    <a:pt x="288" y="365"/>
                  </a:cubicBezTo>
                  <a:cubicBezTo>
                    <a:pt x="288" y="366"/>
                    <a:pt x="288" y="366"/>
                    <a:pt x="288" y="366"/>
                  </a:cubicBezTo>
                  <a:cubicBezTo>
                    <a:pt x="288" y="366"/>
                    <a:pt x="288" y="366"/>
                    <a:pt x="288" y="366"/>
                  </a:cubicBezTo>
                  <a:cubicBezTo>
                    <a:pt x="288" y="366"/>
                    <a:pt x="288" y="366"/>
                    <a:pt x="288" y="366"/>
                  </a:cubicBezTo>
                  <a:cubicBezTo>
                    <a:pt x="288" y="366"/>
                    <a:pt x="288" y="366"/>
                    <a:pt x="288" y="366"/>
                  </a:cubicBezTo>
                  <a:cubicBezTo>
                    <a:pt x="288" y="366"/>
                    <a:pt x="288" y="366"/>
                    <a:pt x="288" y="366"/>
                  </a:cubicBezTo>
                  <a:cubicBezTo>
                    <a:pt x="288" y="366"/>
                    <a:pt x="288" y="366"/>
                    <a:pt x="288" y="366"/>
                  </a:cubicBezTo>
                  <a:cubicBezTo>
                    <a:pt x="288" y="366"/>
                    <a:pt x="288" y="366"/>
                    <a:pt x="288" y="366"/>
                  </a:cubicBezTo>
                  <a:cubicBezTo>
                    <a:pt x="288" y="366"/>
                    <a:pt x="288" y="366"/>
                    <a:pt x="288" y="366"/>
                  </a:cubicBezTo>
                  <a:cubicBezTo>
                    <a:pt x="288" y="366"/>
                    <a:pt x="288" y="366"/>
                    <a:pt x="288" y="366"/>
                  </a:cubicBezTo>
                  <a:cubicBezTo>
                    <a:pt x="287" y="366"/>
                    <a:pt x="287" y="366"/>
                    <a:pt x="287" y="366"/>
                  </a:cubicBezTo>
                  <a:cubicBezTo>
                    <a:pt x="287" y="366"/>
                    <a:pt x="287" y="366"/>
                    <a:pt x="287" y="366"/>
                  </a:cubicBezTo>
                  <a:cubicBezTo>
                    <a:pt x="287" y="366"/>
                    <a:pt x="287" y="366"/>
                    <a:pt x="287" y="366"/>
                  </a:cubicBezTo>
                  <a:cubicBezTo>
                    <a:pt x="287" y="367"/>
                    <a:pt x="287" y="367"/>
                    <a:pt x="287" y="367"/>
                  </a:cubicBezTo>
                  <a:cubicBezTo>
                    <a:pt x="287" y="367"/>
                    <a:pt x="287" y="367"/>
                    <a:pt x="287" y="367"/>
                  </a:cubicBezTo>
                  <a:cubicBezTo>
                    <a:pt x="287" y="367"/>
                    <a:pt x="287" y="367"/>
                    <a:pt x="287" y="367"/>
                  </a:cubicBezTo>
                  <a:cubicBezTo>
                    <a:pt x="287" y="367"/>
                    <a:pt x="287" y="367"/>
                    <a:pt x="287" y="367"/>
                  </a:cubicBezTo>
                  <a:cubicBezTo>
                    <a:pt x="288" y="368"/>
                    <a:pt x="288" y="368"/>
                    <a:pt x="288" y="368"/>
                  </a:cubicBezTo>
                  <a:cubicBezTo>
                    <a:pt x="288" y="368"/>
                    <a:pt x="288" y="368"/>
                    <a:pt x="288" y="368"/>
                  </a:cubicBezTo>
                  <a:cubicBezTo>
                    <a:pt x="288" y="369"/>
                    <a:pt x="288" y="369"/>
                    <a:pt x="288" y="369"/>
                  </a:cubicBezTo>
                  <a:cubicBezTo>
                    <a:pt x="288" y="369"/>
                    <a:pt x="288" y="369"/>
                    <a:pt x="288" y="369"/>
                  </a:cubicBezTo>
                  <a:cubicBezTo>
                    <a:pt x="288" y="369"/>
                    <a:pt x="288" y="369"/>
                    <a:pt x="288" y="369"/>
                  </a:cubicBezTo>
                  <a:cubicBezTo>
                    <a:pt x="288" y="370"/>
                    <a:pt x="288" y="370"/>
                    <a:pt x="288" y="370"/>
                  </a:cubicBezTo>
                  <a:cubicBezTo>
                    <a:pt x="288" y="370"/>
                    <a:pt x="288" y="370"/>
                    <a:pt x="288" y="370"/>
                  </a:cubicBezTo>
                  <a:cubicBezTo>
                    <a:pt x="287" y="370"/>
                    <a:pt x="287" y="370"/>
                    <a:pt x="287" y="370"/>
                  </a:cubicBezTo>
                  <a:cubicBezTo>
                    <a:pt x="287" y="370"/>
                    <a:pt x="287" y="370"/>
                    <a:pt x="287" y="370"/>
                  </a:cubicBezTo>
                  <a:cubicBezTo>
                    <a:pt x="287" y="371"/>
                    <a:pt x="287" y="371"/>
                    <a:pt x="287" y="371"/>
                  </a:cubicBezTo>
                  <a:cubicBezTo>
                    <a:pt x="287" y="371"/>
                    <a:pt x="287" y="371"/>
                    <a:pt x="287" y="371"/>
                  </a:cubicBezTo>
                  <a:cubicBezTo>
                    <a:pt x="287" y="371"/>
                    <a:pt x="287" y="371"/>
                    <a:pt x="287" y="371"/>
                  </a:cubicBezTo>
                  <a:cubicBezTo>
                    <a:pt x="287" y="371"/>
                    <a:pt x="287" y="371"/>
                    <a:pt x="287" y="371"/>
                  </a:cubicBezTo>
                  <a:cubicBezTo>
                    <a:pt x="287" y="371"/>
                    <a:pt x="287" y="371"/>
                    <a:pt x="287" y="371"/>
                  </a:cubicBezTo>
                  <a:cubicBezTo>
                    <a:pt x="287" y="371"/>
                    <a:pt x="287" y="371"/>
                    <a:pt x="287" y="371"/>
                  </a:cubicBezTo>
                  <a:cubicBezTo>
                    <a:pt x="287" y="372"/>
                    <a:pt x="287" y="372"/>
                    <a:pt x="287" y="372"/>
                  </a:cubicBezTo>
                  <a:cubicBezTo>
                    <a:pt x="287" y="372"/>
                    <a:pt x="287" y="372"/>
                    <a:pt x="287" y="372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9" y="372"/>
                    <a:pt x="289" y="372"/>
                    <a:pt x="289" y="372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2"/>
                    <a:pt x="288" y="372"/>
                    <a:pt x="288" y="372"/>
                  </a:cubicBezTo>
                  <a:cubicBezTo>
                    <a:pt x="288" y="373"/>
                    <a:pt x="288" y="373"/>
                    <a:pt x="288" y="373"/>
                  </a:cubicBezTo>
                  <a:cubicBezTo>
                    <a:pt x="288" y="373"/>
                    <a:pt x="288" y="373"/>
                    <a:pt x="288" y="373"/>
                  </a:cubicBezTo>
                  <a:cubicBezTo>
                    <a:pt x="288" y="373"/>
                    <a:pt x="288" y="373"/>
                    <a:pt x="288" y="373"/>
                  </a:cubicBezTo>
                  <a:cubicBezTo>
                    <a:pt x="288" y="373"/>
                    <a:pt x="288" y="373"/>
                    <a:pt x="288" y="373"/>
                  </a:cubicBezTo>
                  <a:cubicBezTo>
                    <a:pt x="288" y="373"/>
                    <a:pt x="288" y="373"/>
                    <a:pt x="288" y="373"/>
                  </a:cubicBezTo>
                  <a:cubicBezTo>
                    <a:pt x="288" y="373"/>
                    <a:pt x="288" y="373"/>
                    <a:pt x="288" y="373"/>
                  </a:cubicBezTo>
                  <a:cubicBezTo>
                    <a:pt x="288" y="373"/>
                    <a:pt x="288" y="373"/>
                    <a:pt x="288" y="373"/>
                  </a:cubicBezTo>
                  <a:cubicBezTo>
                    <a:pt x="287" y="373"/>
                    <a:pt x="287" y="373"/>
                    <a:pt x="287" y="373"/>
                  </a:cubicBezTo>
                  <a:cubicBezTo>
                    <a:pt x="287" y="373"/>
                    <a:pt x="287" y="373"/>
                    <a:pt x="287" y="373"/>
                  </a:cubicBezTo>
                  <a:cubicBezTo>
                    <a:pt x="287" y="373"/>
                    <a:pt x="287" y="373"/>
                    <a:pt x="287" y="373"/>
                  </a:cubicBezTo>
                  <a:cubicBezTo>
                    <a:pt x="286" y="373"/>
                    <a:pt x="286" y="373"/>
                    <a:pt x="286" y="373"/>
                  </a:cubicBezTo>
                  <a:cubicBezTo>
                    <a:pt x="286" y="373"/>
                    <a:pt x="286" y="373"/>
                    <a:pt x="286" y="373"/>
                  </a:cubicBezTo>
                  <a:cubicBezTo>
                    <a:pt x="286" y="372"/>
                    <a:pt x="286" y="372"/>
                    <a:pt x="286" y="372"/>
                  </a:cubicBezTo>
                  <a:cubicBezTo>
                    <a:pt x="286" y="373"/>
                    <a:pt x="286" y="373"/>
                    <a:pt x="286" y="373"/>
                  </a:cubicBezTo>
                  <a:cubicBezTo>
                    <a:pt x="286" y="373"/>
                    <a:pt x="286" y="373"/>
                    <a:pt x="286" y="373"/>
                  </a:cubicBezTo>
                  <a:cubicBezTo>
                    <a:pt x="286" y="373"/>
                    <a:pt x="286" y="373"/>
                    <a:pt x="286" y="373"/>
                  </a:cubicBezTo>
                  <a:cubicBezTo>
                    <a:pt x="286" y="374"/>
                    <a:pt x="286" y="374"/>
                    <a:pt x="286" y="374"/>
                  </a:cubicBezTo>
                  <a:cubicBezTo>
                    <a:pt x="286" y="374"/>
                    <a:pt x="286" y="374"/>
                    <a:pt x="286" y="374"/>
                  </a:cubicBezTo>
                  <a:cubicBezTo>
                    <a:pt x="286" y="374"/>
                    <a:pt x="286" y="374"/>
                    <a:pt x="286" y="374"/>
                  </a:cubicBezTo>
                  <a:cubicBezTo>
                    <a:pt x="286" y="375"/>
                    <a:pt x="286" y="375"/>
                    <a:pt x="286" y="375"/>
                  </a:cubicBezTo>
                  <a:cubicBezTo>
                    <a:pt x="287" y="375"/>
                    <a:pt x="287" y="375"/>
                    <a:pt x="287" y="375"/>
                  </a:cubicBezTo>
                  <a:cubicBezTo>
                    <a:pt x="287" y="376"/>
                    <a:pt x="287" y="376"/>
                    <a:pt x="287" y="376"/>
                  </a:cubicBezTo>
                  <a:cubicBezTo>
                    <a:pt x="287" y="376"/>
                    <a:pt x="287" y="376"/>
                    <a:pt x="287" y="376"/>
                  </a:cubicBezTo>
                  <a:cubicBezTo>
                    <a:pt x="286" y="376"/>
                    <a:pt x="286" y="376"/>
                    <a:pt x="286" y="376"/>
                  </a:cubicBezTo>
                  <a:cubicBezTo>
                    <a:pt x="286" y="376"/>
                    <a:pt x="286" y="376"/>
                    <a:pt x="286" y="376"/>
                  </a:cubicBezTo>
                  <a:cubicBezTo>
                    <a:pt x="286" y="376"/>
                    <a:pt x="286" y="376"/>
                    <a:pt x="286" y="376"/>
                  </a:cubicBezTo>
                  <a:cubicBezTo>
                    <a:pt x="286" y="377"/>
                    <a:pt x="286" y="377"/>
                    <a:pt x="286" y="377"/>
                  </a:cubicBezTo>
                  <a:cubicBezTo>
                    <a:pt x="286" y="377"/>
                    <a:pt x="286" y="377"/>
                    <a:pt x="286" y="377"/>
                  </a:cubicBezTo>
                  <a:cubicBezTo>
                    <a:pt x="286" y="377"/>
                    <a:pt x="286" y="377"/>
                    <a:pt x="286" y="377"/>
                  </a:cubicBezTo>
                  <a:cubicBezTo>
                    <a:pt x="286" y="377"/>
                    <a:pt x="286" y="377"/>
                    <a:pt x="286" y="377"/>
                  </a:cubicBezTo>
                  <a:cubicBezTo>
                    <a:pt x="285" y="377"/>
                    <a:pt x="285" y="377"/>
                    <a:pt x="285" y="377"/>
                  </a:cubicBezTo>
                  <a:cubicBezTo>
                    <a:pt x="285" y="377"/>
                    <a:pt x="285" y="377"/>
                    <a:pt x="285" y="377"/>
                  </a:cubicBezTo>
                  <a:cubicBezTo>
                    <a:pt x="285" y="377"/>
                    <a:pt x="285" y="377"/>
                    <a:pt x="285" y="377"/>
                  </a:cubicBezTo>
                  <a:cubicBezTo>
                    <a:pt x="285" y="377"/>
                    <a:pt x="285" y="377"/>
                    <a:pt x="285" y="377"/>
                  </a:cubicBezTo>
                  <a:cubicBezTo>
                    <a:pt x="285" y="378"/>
                    <a:pt x="285" y="378"/>
                    <a:pt x="285" y="378"/>
                  </a:cubicBezTo>
                  <a:cubicBezTo>
                    <a:pt x="285" y="379"/>
                    <a:pt x="285" y="379"/>
                    <a:pt x="285" y="379"/>
                  </a:cubicBezTo>
                  <a:cubicBezTo>
                    <a:pt x="285" y="379"/>
                    <a:pt x="285" y="379"/>
                    <a:pt x="285" y="379"/>
                  </a:cubicBezTo>
                  <a:cubicBezTo>
                    <a:pt x="285" y="379"/>
                    <a:pt x="285" y="379"/>
                    <a:pt x="285" y="379"/>
                  </a:cubicBezTo>
                  <a:cubicBezTo>
                    <a:pt x="285" y="380"/>
                    <a:pt x="285" y="380"/>
                    <a:pt x="285" y="380"/>
                  </a:cubicBezTo>
                  <a:cubicBezTo>
                    <a:pt x="285" y="380"/>
                    <a:pt x="285" y="380"/>
                    <a:pt x="285" y="380"/>
                  </a:cubicBezTo>
                  <a:cubicBezTo>
                    <a:pt x="285" y="380"/>
                    <a:pt x="285" y="380"/>
                    <a:pt x="285" y="380"/>
                  </a:cubicBezTo>
                  <a:cubicBezTo>
                    <a:pt x="285" y="381"/>
                    <a:pt x="285" y="381"/>
                    <a:pt x="285" y="381"/>
                  </a:cubicBezTo>
                  <a:cubicBezTo>
                    <a:pt x="285" y="381"/>
                    <a:pt x="285" y="381"/>
                    <a:pt x="285" y="381"/>
                  </a:cubicBezTo>
                  <a:cubicBezTo>
                    <a:pt x="285" y="382"/>
                    <a:pt x="285" y="382"/>
                    <a:pt x="285" y="382"/>
                  </a:cubicBezTo>
                  <a:cubicBezTo>
                    <a:pt x="285" y="382"/>
                    <a:pt x="285" y="382"/>
                    <a:pt x="285" y="382"/>
                  </a:cubicBezTo>
                  <a:cubicBezTo>
                    <a:pt x="285" y="382"/>
                    <a:pt x="285" y="382"/>
                    <a:pt x="285" y="382"/>
                  </a:cubicBezTo>
                  <a:cubicBezTo>
                    <a:pt x="284" y="382"/>
                    <a:pt x="284" y="382"/>
                    <a:pt x="284" y="382"/>
                  </a:cubicBezTo>
                  <a:cubicBezTo>
                    <a:pt x="284" y="382"/>
                    <a:pt x="284" y="382"/>
                    <a:pt x="284" y="382"/>
                  </a:cubicBezTo>
                  <a:cubicBezTo>
                    <a:pt x="284" y="383"/>
                    <a:pt x="284" y="383"/>
                    <a:pt x="284" y="383"/>
                  </a:cubicBezTo>
                  <a:cubicBezTo>
                    <a:pt x="284" y="383"/>
                    <a:pt x="284" y="383"/>
                    <a:pt x="284" y="383"/>
                  </a:cubicBezTo>
                  <a:cubicBezTo>
                    <a:pt x="284" y="383"/>
                    <a:pt x="284" y="383"/>
                    <a:pt x="284" y="383"/>
                  </a:cubicBezTo>
                  <a:cubicBezTo>
                    <a:pt x="285" y="383"/>
                    <a:pt x="285" y="383"/>
                    <a:pt x="285" y="383"/>
                  </a:cubicBezTo>
                  <a:cubicBezTo>
                    <a:pt x="285" y="383"/>
                    <a:pt x="285" y="383"/>
                    <a:pt x="285" y="383"/>
                  </a:cubicBezTo>
                  <a:cubicBezTo>
                    <a:pt x="284" y="383"/>
                    <a:pt x="284" y="383"/>
                    <a:pt x="284" y="383"/>
                  </a:cubicBezTo>
                  <a:cubicBezTo>
                    <a:pt x="284" y="383"/>
                    <a:pt x="284" y="383"/>
                    <a:pt x="284" y="383"/>
                  </a:cubicBezTo>
                  <a:cubicBezTo>
                    <a:pt x="284" y="383"/>
                    <a:pt x="284" y="383"/>
                    <a:pt x="284" y="383"/>
                  </a:cubicBezTo>
                  <a:cubicBezTo>
                    <a:pt x="284" y="383"/>
                    <a:pt x="284" y="383"/>
                    <a:pt x="284" y="383"/>
                  </a:cubicBezTo>
                  <a:cubicBezTo>
                    <a:pt x="284" y="383"/>
                    <a:pt x="284" y="383"/>
                    <a:pt x="284" y="383"/>
                  </a:cubicBezTo>
                  <a:cubicBezTo>
                    <a:pt x="284" y="383"/>
                    <a:pt x="284" y="383"/>
                    <a:pt x="284" y="383"/>
                  </a:cubicBezTo>
                  <a:cubicBezTo>
                    <a:pt x="284" y="383"/>
                    <a:pt x="284" y="383"/>
                    <a:pt x="284" y="383"/>
                  </a:cubicBezTo>
                  <a:cubicBezTo>
                    <a:pt x="285" y="384"/>
                    <a:pt x="285" y="384"/>
                    <a:pt x="285" y="384"/>
                  </a:cubicBezTo>
                  <a:cubicBezTo>
                    <a:pt x="285" y="384"/>
                    <a:pt x="285" y="384"/>
                    <a:pt x="285" y="384"/>
                  </a:cubicBezTo>
                  <a:cubicBezTo>
                    <a:pt x="285" y="384"/>
                    <a:pt x="285" y="384"/>
                    <a:pt x="285" y="384"/>
                  </a:cubicBezTo>
                  <a:cubicBezTo>
                    <a:pt x="285" y="384"/>
                    <a:pt x="285" y="384"/>
                    <a:pt x="285" y="384"/>
                  </a:cubicBezTo>
                  <a:cubicBezTo>
                    <a:pt x="284" y="384"/>
                    <a:pt x="284" y="384"/>
                    <a:pt x="284" y="384"/>
                  </a:cubicBezTo>
                  <a:cubicBezTo>
                    <a:pt x="284" y="384"/>
                    <a:pt x="284" y="384"/>
                    <a:pt x="284" y="384"/>
                  </a:cubicBezTo>
                  <a:cubicBezTo>
                    <a:pt x="284" y="385"/>
                    <a:pt x="284" y="385"/>
                    <a:pt x="284" y="385"/>
                  </a:cubicBezTo>
                  <a:cubicBezTo>
                    <a:pt x="284" y="385"/>
                    <a:pt x="284" y="385"/>
                    <a:pt x="284" y="385"/>
                  </a:cubicBezTo>
                  <a:cubicBezTo>
                    <a:pt x="284" y="386"/>
                    <a:pt x="284" y="386"/>
                    <a:pt x="284" y="386"/>
                  </a:cubicBezTo>
                  <a:cubicBezTo>
                    <a:pt x="284" y="386"/>
                    <a:pt x="284" y="386"/>
                    <a:pt x="284" y="386"/>
                  </a:cubicBezTo>
                  <a:cubicBezTo>
                    <a:pt x="284" y="386"/>
                    <a:pt x="284" y="386"/>
                    <a:pt x="284" y="386"/>
                  </a:cubicBezTo>
                  <a:cubicBezTo>
                    <a:pt x="284" y="387"/>
                    <a:pt x="284" y="387"/>
                    <a:pt x="284" y="387"/>
                  </a:cubicBezTo>
                  <a:cubicBezTo>
                    <a:pt x="284" y="388"/>
                    <a:pt x="284" y="388"/>
                    <a:pt x="284" y="388"/>
                  </a:cubicBezTo>
                  <a:cubicBezTo>
                    <a:pt x="284" y="388"/>
                    <a:pt x="284" y="388"/>
                    <a:pt x="284" y="388"/>
                  </a:cubicBezTo>
                  <a:cubicBezTo>
                    <a:pt x="284" y="388"/>
                    <a:pt x="284" y="388"/>
                    <a:pt x="284" y="388"/>
                  </a:cubicBezTo>
                  <a:cubicBezTo>
                    <a:pt x="284" y="389"/>
                    <a:pt x="284" y="389"/>
                    <a:pt x="284" y="389"/>
                  </a:cubicBezTo>
                  <a:cubicBezTo>
                    <a:pt x="285" y="389"/>
                    <a:pt x="285" y="389"/>
                    <a:pt x="285" y="389"/>
                  </a:cubicBezTo>
                  <a:cubicBezTo>
                    <a:pt x="285" y="389"/>
                    <a:pt x="285" y="389"/>
                    <a:pt x="285" y="389"/>
                  </a:cubicBezTo>
                  <a:cubicBezTo>
                    <a:pt x="285" y="390"/>
                    <a:pt x="285" y="390"/>
                    <a:pt x="285" y="390"/>
                  </a:cubicBezTo>
                  <a:cubicBezTo>
                    <a:pt x="285" y="390"/>
                    <a:pt x="285" y="390"/>
                    <a:pt x="285" y="390"/>
                  </a:cubicBezTo>
                  <a:cubicBezTo>
                    <a:pt x="285" y="390"/>
                    <a:pt x="285" y="390"/>
                    <a:pt x="285" y="390"/>
                  </a:cubicBezTo>
                  <a:cubicBezTo>
                    <a:pt x="286" y="390"/>
                    <a:pt x="286" y="390"/>
                    <a:pt x="286" y="390"/>
                  </a:cubicBezTo>
                  <a:cubicBezTo>
                    <a:pt x="286" y="390"/>
                    <a:pt x="286" y="390"/>
                    <a:pt x="286" y="390"/>
                  </a:cubicBezTo>
                  <a:cubicBezTo>
                    <a:pt x="287" y="390"/>
                    <a:pt x="287" y="390"/>
                    <a:pt x="287" y="390"/>
                  </a:cubicBezTo>
                  <a:cubicBezTo>
                    <a:pt x="286" y="390"/>
                    <a:pt x="286" y="390"/>
                    <a:pt x="286" y="390"/>
                  </a:cubicBezTo>
                  <a:cubicBezTo>
                    <a:pt x="287" y="390"/>
                    <a:pt x="287" y="390"/>
                    <a:pt x="287" y="390"/>
                  </a:cubicBezTo>
                  <a:cubicBezTo>
                    <a:pt x="287" y="390"/>
                    <a:pt x="287" y="390"/>
                    <a:pt x="287" y="390"/>
                  </a:cubicBezTo>
                  <a:cubicBezTo>
                    <a:pt x="287" y="390"/>
                    <a:pt x="287" y="390"/>
                    <a:pt x="287" y="390"/>
                  </a:cubicBezTo>
                  <a:cubicBezTo>
                    <a:pt x="287" y="391"/>
                    <a:pt x="287" y="391"/>
                    <a:pt x="287" y="391"/>
                  </a:cubicBezTo>
                  <a:cubicBezTo>
                    <a:pt x="287" y="391"/>
                    <a:pt x="287" y="391"/>
                    <a:pt x="287" y="391"/>
                  </a:cubicBezTo>
                  <a:cubicBezTo>
                    <a:pt x="287" y="391"/>
                    <a:pt x="287" y="391"/>
                    <a:pt x="287" y="391"/>
                  </a:cubicBezTo>
                  <a:cubicBezTo>
                    <a:pt x="287" y="392"/>
                    <a:pt x="287" y="392"/>
                    <a:pt x="287" y="392"/>
                  </a:cubicBezTo>
                  <a:cubicBezTo>
                    <a:pt x="287" y="392"/>
                    <a:pt x="287" y="392"/>
                    <a:pt x="287" y="392"/>
                  </a:cubicBezTo>
                  <a:cubicBezTo>
                    <a:pt x="286" y="391"/>
                    <a:pt x="286" y="391"/>
                    <a:pt x="286" y="391"/>
                  </a:cubicBezTo>
                  <a:cubicBezTo>
                    <a:pt x="286" y="391"/>
                    <a:pt x="286" y="391"/>
                    <a:pt x="286" y="391"/>
                  </a:cubicBezTo>
                  <a:cubicBezTo>
                    <a:pt x="286" y="391"/>
                    <a:pt x="286" y="391"/>
                    <a:pt x="286" y="391"/>
                  </a:cubicBezTo>
                  <a:cubicBezTo>
                    <a:pt x="284" y="393"/>
                    <a:pt x="284" y="393"/>
                    <a:pt x="284" y="393"/>
                  </a:cubicBezTo>
                  <a:cubicBezTo>
                    <a:pt x="284" y="393"/>
                    <a:pt x="284" y="393"/>
                    <a:pt x="284" y="393"/>
                  </a:cubicBezTo>
                  <a:cubicBezTo>
                    <a:pt x="284" y="394"/>
                    <a:pt x="284" y="394"/>
                    <a:pt x="284" y="394"/>
                  </a:cubicBezTo>
                  <a:cubicBezTo>
                    <a:pt x="284" y="394"/>
                    <a:pt x="284" y="394"/>
                    <a:pt x="284" y="394"/>
                  </a:cubicBezTo>
                  <a:cubicBezTo>
                    <a:pt x="284" y="395"/>
                    <a:pt x="284" y="395"/>
                    <a:pt x="284" y="395"/>
                  </a:cubicBezTo>
                  <a:cubicBezTo>
                    <a:pt x="284" y="395"/>
                    <a:pt x="284" y="395"/>
                    <a:pt x="284" y="395"/>
                  </a:cubicBezTo>
                  <a:cubicBezTo>
                    <a:pt x="284" y="395"/>
                    <a:pt x="284" y="395"/>
                    <a:pt x="284" y="395"/>
                  </a:cubicBezTo>
                  <a:cubicBezTo>
                    <a:pt x="284" y="395"/>
                    <a:pt x="284" y="395"/>
                    <a:pt x="284" y="395"/>
                  </a:cubicBezTo>
                  <a:cubicBezTo>
                    <a:pt x="284" y="395"/>
                    <a:pt x="284" y="395"/>
                    <a:pt x="284" y="395"/>
                  </a:cubicBezTo>
                  <a:cubicBezTo>
                    <a:pt x="284" y="396"/>
                    <a:pt x="284" y="396"/>
                    <a:pt x="284" y="396"/>
                  </a:cubicBezTo>
                  <a:cubicBezTo>
                    <a:pt x="284" y="396"/>
                    <a:pt x="284" y="396"/>
                    <a:pt x="284" y="396"/>
                  </a:cubicBezTo>
                  <a:cubicBezTo>
                    <a:pt x="284" y="396"/>
                    <a:pt x="284" y="396"/>
                    <a:pt x="284" y="396"/>
                  </a:cubicBezTo>
                  <a:cubicBezTo>
                    <a:pt x="284" y="396"/>
                    <a:pt x="284" y="396"/>
                    <a:pt x="284" y="396"/>
                  </a:cubicBezTo>
                  <a:cubicBezTo>
                    <a:pt x="284" y="396"/>
                    <a:pt x="284" y="396"/>
                    <a:pt x="284" y="396"/>
                  </a:cubicBezTo>
                  <a:cubicBezTo>
                    <a:pt x="284" y="396"/>
                    <a:pt x="284" y="396"/>
                    <a:pt x="284" y="396"/>
                  </a:cubicBezTo>
                  <a:cubicBezTo>
                    <a:pt x="284" y="397"/>
                    <a:pt x="284" y="397"/>
                    <a:pt x="284" y="397"/>
                  </a:cubicBezTo>
                  <a:cubicBezTo>
                    <a:pt x="284" y="397"/>
                    <a:pt x="284" y="397"/>
                    <a:pt x="284" y="397"/>
                  </a:cubicBezTo>
                  <a:cubicBezTo>
                    <a:pt x="283" y="397"/>
                    <a:pt x="283" y="397"/>
                    <a:pt x="283" y="397"/>
                  </a:cubicBezTo>
                  <a:cubicBezTo>
                    <a:pt x="284" y="397"/>
                    <a:pt x="284" y="397"/>
                    <a:pt x="284" y="397"/>
                  </a:cubicBezTo>
                  <a:cubicBezTo>
                    <a:pt x="284" y="398"/>
                    <a:pt x="284" y="398"/>
                    <a:pt x="284" y="398"/>
                  </a:cubicBezTo>
                  <a:cubicBezTo>
                    <a:pt x="284" y="398"/>
                    <a:pt x="284" y="398"/>
                    <a:pt x="284" y="398"/>
                  </a:cubicBezTo>
                  <a:cubicBezTo>
                    <a:pt x="284" y="398"/>
                    <a:pt x="284" y="398"/>
                    <a:pt x="284" y="398"/>
                  </a:cubicBezTo>
                  <a:cubicBezTo>
                    <a:pt x="284" y="398"/>
                    <a:pt x="284" y="398"/>
                    <a:pt x="284" y="398"/>
                  </a:cubicBezTo>
                  <a:cubicBezTo>
                    <a:pt x="285" y="399"/>
                    <a:pt x="285" y="399"/>
                    <a:pt x="285" y="399"/>
                  </a:cubicBezTo>
                  <a:cubicBezTo>
                    <a:pt x="285" y="399"/>
                    <a:pt x="285" y="399"/>
                    <a:pt x="285" y="399"/>
                  </a:cubicBezTo>
                  <a:cubicBezTo>
                    <a:pt x="285" y="399"/>
                    <a:pt x="285" y="399"/>
                    <a:pt x="285" y="399"/>
                  </a:cubicBezTo>
                  <a:cubicBezTo>
                    <a:pt x="285" y="399"/>
                    <a:pt x="285" y="399"/>
                    <a:pt x="285" y="399"/>
                  </a:cubicBezTo>
                  <a:cubicBezTo>
                    <a:pt x="285" y="399"/>
                    <a:pt x="285" y="399"/>
                    <a:pt x="285" y="399"/>
                  </a:cubicBezTo>
                  <a:cubicBezTo>
                    <a:pt x="285" y="400"/>
                    <a:pt x="285" y="400"/>
                    <a:pt x="285" y="400"/>
                  </a:cubicBezTo>
                  <a:cubicBezTo>
                    <a:pt x="285" y="400"/>
                    <a:pt x="285" y="400"/>
                    <a:pt x="285" y="400"/>
                  </a:cubicBezTo>
                  <a:cubicBezTo>
                    <a:pt x="285" y="400"/>
                    <a:pt x="285" y="400"/>
                    <a:pt x="285" y="400"/>
                  </a:cubicBezTo>
                  <a:cubicBezTo>
                    <a:pt x="286" y="400"/>
                    <a:pt x="286" y="400"/>
                    <a:pt x="286" y="400"/>
                  </a:cubicBezTo>
                  <a:cubicBezTo>
                    <a:pt x="286" y="400"/>
                    <a:pt x="286" y="400"/>
                    <a:pt x="286" y="400"/>
                  </a:cubicBezTo>
                  <a:cubicBezTo>
                    <a:pt x="286" y="400"/>
                    <a:pt x="286" y="400"/>
                    <a:pt x="286" y="400"/>
                  </a:cubicBezTo>
                  <a:cubicBezTo>
                    <a:pt x="285" y="401"/>
                    <a:pt x="285" y="401"/>
                    <a:pt x="285" y="401"/>
                  </a:cubicBezTo>
                  <a:cubicBezTo>
                    <a:pt x="286" y="401"/>
                    <a:pt x="286" y="401"/>
                    <a:pt x="286" y="401"/>
                  </a:cubicBezTo>
                  <a:cubicBezTo>
                    <a:pt x="286" y="401"/>
                    <a:pt x="286" y="401"/>
                    <a:pt x="286" y="401"/>
                  </a:cubicBezTo>
                  <a:cubicBezTo>
                    <a:pt x="287" y="401"/>
                    <a:pt x="287" y="401"/>
                    <a:pt x="287" y="401"/>
                  </a:cubicBezTo>
                  <a:cubicBezTo>
                    <a:pt x="287" y="402"/>
                    <a:pt x="287" y="402"/>
                    <a:pt x="287" y="402"/>
                  </a:cubicBezTo>
                  <a:cubicBezTo>
                    <a:pt x="286" y="402"/>
                    <a:pt x="286" y="402"/>
                    <a:pt x="286" y="402"/>
                  </a:cubicBezTo>
                  <a:cubicBezTo>
                    <a:pt x="286" y="402"/>
                    <a:pt x="286" y="402"/>
                    <a:pt x="286" y="402"/>
                  </a:cubicBezTo>
                  <a:cubicBezTo>
                    <a:pt x="286" y="402"/>
                    <a:pt x="286" y="402"/>
                    <a:pt x="286" y="402"/>
                  </a:cubicBezTo>
                  <a:cubicBezTo>
                    <a:pt x="286" y="402"/>
                    <a:pt x="286" y="402"/>
                    <a:pt x="286" y="402"/>
                  </a:cubicBezTo>
                  <a:cubicBezTo>
                    <a:pt x="286" y="403"/>
                    <a:pt x="286" y="403"/>
                    <a:pt x="286" y="403"/>
                  </a:cubicBezTo>
                  <a:cubicBezTo>
                    <a:pt x="286" y="403"/>
                    <a:pt x="286" y="403"/>
                    <a:pt x="286" y="403"/>
                  </a:cubicBezTo>
                  <a:cubicBezTo>
                    <a:pt x="286" y="403"/>
                    <a:pt x="286" y="403"/>
                    <a:pt x="286" y="403"/>
                  </a:cubicBezTo>
                  <a:cubicBezTo>
                    <a:pt x="286" y="404"/>
                    <a:pt x="286" y="404"/>
                    <a:pt x="286" y="404"/>
                  </a:cubicBezTo>
                  <a:cubicBezTo>
                    <a:pt x="285" y="405"/>
                    <a:pt x="285" y="405"/>
                    <a:pt x="285" y="405"/>
                  </a:cubicBezTo>
                  <a:cubicBezTo>
                    <a:pt x="285" y="405"/>
                    <a:pt x="285" y="405"/>
                    <a:pt x="285" y="405"/>
                  </a:cubicBezTo>
                  <a:cubicBezTo>
                    <a:pt x="285" y="405"/>
                    <a:pt x="285" y="405"/>
                    <a:pt x="285" y="405"/>
                  </a:cubicBezTo>
                  <a:cubicBezTo>
                    <a:pt x="285" y="405"/>
                    <a:pt x="285" y="405"/>
                    <a:pt x="285" y="405"/>
                  </a:cubicBezTo>
                  <a:cubicBezTo>
                    <a:pt x="285" y="406"/>
                    <a:pt x="285" y="406"/>
                    <a:pt x="285" y="406"/>
                  </a:cubicBezTo>
                  <a:cubicBezTo>
                    <a:pt x="285" y="406"/>
                    <a:pt x="285" y="406"/>
                    <a:pt x="285" y="406"/>
                  </a:cubicBezTo>
                  <a:cubicBezTo>
                    <a:pt x="285" y="406"/>
                    <a:pt x="285" y="406"/>
                    <a:pt x="285" y="406"/>
                  </a:cubicBezTo>
                  <a:cubicBezTo>
                    <a:pt x="285" y="406"/>
                    <a:pt x="285" y="406"/>
                    <a:pt x="285" y="406"/>
                  </a:cubicBezTo>
                  <a:cubicBezTo>
                    <a:pt x="285" y="407"/>
                    <a:pt x="285" y="407"/>
                    <a:pt x="285" y="407"/>
                  </a:cubicBezTo>
                  <a:cubicBezTo>
                    <a:pt x="285" y="407"/>
                    <a:pt x="285" y="407"/>
                    <a:pt x="285" y="407"/>
                  </a:cubicBezTo>
                  <a:cubicBezTo>
                    <a:pt x="285" y="407"/>
                    <a:pt x="285" y="407"/>
                    <a:pt x="285" y="407"/>
                  </a:cubicBezTo>
                  <a:cubicBezTo>
                    <a:pt x="286" y="408"/>
                    <a:pt x="286" y="408"/>
                    <a:pt x="286" y="408"/>
                  </a:cubicBezTo>
                  <a:cubicBezTo>
                    <a:pt x="286" y="408"/>
                    <a:pt x="286" y="408"/>
                    <a:pt x="286" y="408"/>
                  </a:cubicBezTo>
                  <a:cubicBezTo>
                    <a:pt x="286" y="408"/>
                    <a:pt x="286" y="408"/>
                    <a:pt x="286" y="408"/>
                  </a:cubicBezTo>
                  <a:cubicBezTo>
                    <a:pt x="285" y="408"/>
                    <a:pt x="285" y="408"/>
                    <a:pt x="285" y="408"/>
                  </a:cubicBezTo>
                  <a:cubicBezTo>
                    <a:pt x="286" y="409"/>
                    <a:pt x="286" y="409"/>
                    <a:pt x="286" y="409"/>
                  </a:cubicBezTo>
                  <a:cubicBezTo>
                    <a:pt x="286" y="409"/>
                    <a:pt x="286" y="409"/>
                    <a:pt x="286" y="409"/>
                  </a:cubicBezTo>
                  <a:cubicBezTo>
                    <a:pt x="286" y="410"/>
                    <a:pt x="286" y="410"/>
                    <a:pt x="286" y="410"/>
                  </a:cubicBezTo>
                  <a:cubicBezTo>
                    <a:pt x="286" y="410"/>
                    <a:pt x="286" y="410"/>
                    <a:pt x="286" y="410"/>
                  </a:cubicBezTo>
                  <a:cubicBezTo>
                    <a:pt x="286" y="410"/>
                    <a:pt x="286" y="410"/>
                    <a:pt x="286" y="410"/>
                  </a:cubicBezTo>
                  <a:cubicBezTo>
                    <a:pt x="286" y="410"/>
                    <a:pt x="286" y="410"/>
                    <a:pt x="286" y="410"/>
                  </a:cubicBezTo>
                  <a:cubicBezTo>
                    <a:pt x="286" y="410"/>
                    <a:pt x="286" y="410"/>
                    <a:pt x="286" y="410"/>
                  </a:cubicBezTo>
                  <a:cubicBezTo>
                    <a:pt x="286" y="410"/>
                    <a:pt x="286" y="410"/>
                    <a:pt x="286" y="410"/>
                  </a:cubicBezTo>
                  <a:cubicBezTo>
                    <a:pt x="286" y="411"/>
                    <a:pt x="286" y="411"/>
                    <a:pt x="286" y="411"/>
                  </a:cubicBezTo>
                  <a:cubicBezTo>
                    <a:pt x="286" y="411"/>
                    <a:pt x="286" y="411"/>
                    <a:pt x="286" y="411"/>
                  </a:cubicBezTo>
                  <a:cubicBezTo>
                    <a:pt x="286" y="411"/>
                    <a:pt x="286" y="411"/>
                    <a:pt x="286" y="411"/>
                  </a:cubicBezTo>
                  <a:cubicBezTo>
                    <a:pt x="286" y="411"/>
                    <a:pt x="286" y="411"/>
                    <a:pt x="286" y="411"/>
                  </a:cubicBezTo>
                  <a:cubicBezTo>
                    <a:pt x="286" y="411"/>
                    <a:pt x="286" y="411"/>
                    <a:pt x="286" y="411"/>
                  </a:cubicBezTo>
                  <a:cubicBezTo>
                    <a:pt x="286" y="412"/>
                    <a:pt x="286" y="412"/>
                    <a:pt x="286" y="412"/>
                  </a:cubicBezTo>
                  <a:cubicBezTo>
                    <a:pt x="287" y="412"/>
                    <a:pt x="287" y="412"/>
                    <a:pt x="287" y="412"/>
                  </a:cubicBezTo>
                  <a:cubicBezTo>
                    <a:pt x="287" y="413"/>
                    <a:pt x="287" y="413"/>
                    <a:pt x="287" y="413"/>
                  </a:cubicBezTo>
                  <a:cubicBezTo>
                    <a:pt x="287" y="413"/>
                    <a:pt x="287" y="413"/>
                    <a:pt x="287" y="413"/>
                  </a:cubicBezTo>
                  <a:cubicBezTo>
                    <a:pt x="287" y="413"/>
                    <a:pt x="287" y="413"/>
                    <a:pt x="287" y="413"/>
                  </a:cubicBezTo>
                  <a:cubicBezTo>
                    <a:pt x="288" y="413"/>
                    <a:pt x="288" y="413"/>
                    <a:pt x="288" y="413"/>
                  </a:cubicBezTo>
                  <a:cubicBezTo>
                    <a:pt x="291" y="414"/>
                    <a:pt x="295" y="414"/>
                    <a:pt x="298" y="415"/>
                  </a:cubicBezTo>
                  <a:cubicBezTo>
                    <a:pt x="299" y="415"/>
                    <a:pt x="299" y="415"/>
                    <a:pt x="299" y="415"/>
                  </a:cubicBezTo>
                  <a:cubicBezTo>
                    <a:pt x="302" y="415"/>
                    <a:pt x="302" y="415"/>
                    <a:pt x="302" y="415"/>
                  </a:cubicBezTo>
                  <a:cubicBezTo>
                    <a:pt x="303" y="415"/>
                    <a:pt x="303" y="415"/>
                    <a:pt x="303" y="415"/>
                  </a:cubicBezTo>
                  <a:cubicBezTo>
                    <a:pt x="303" y="415"/>
                    <a:pt x="303" y="415"/>
                    <a:pt x="303" y="415"/>
                  </a:cubicBezTo>
                  <a:cubicBezTo>
                    <a:pt x="303" y="415"/>
                    <a:pt x="303" y="415"/>
                    <a:pt x="303" y="415"/>
                  </a:cubicBezTo>
                  <a:cubicBezTo>
                    <a:pt x="304" y="414"/>
                    <a:pt x="304" y="414"/>
                    <a:pt x="304" y="414"/>
                  </a:cubicBezTo>
                  <a:cubicBezTo>
                    <a:pt x="304" y="413"/>
                    <a:pt x="304" y="413"/>
                    <a:pt x="304" y="413"/>
                  </a:cubicBezTo>
                  <a:cubicBezTo>
                    <a:pt x="305" y="413"/>
                    <a:pt x="305" y="413"/>
                    <a:pt x="305" y="413"/>
                  </a:cubicBezTo>
                  <a:cubicBezTo>
                    <a:pt x="305" y="414"/>
                    <a:pt x="305" y="414"/>
                    <a:pt x="305" y="414"/>
                  </a:cubicBezTo>
                  <a:cubicBezTo>
                    <a:pt x="305" y="414"/>
                    <a:pt x="305" y="414"/>
                    <a:pt x="305" y="414"/>
                  </a:cubicBezTo>
                  <a:cubicBezTo>
                    <a:pt x="305" y="414"/>
                    <a:pt x="305" y="414"/>
                    <a:pt x="305" y="414"/>
                  </a:cubicBezTo>
                  <a:cubicBezTo>
                    <a:pt x="305" y="414"/>
                    <a:pt x="305" y="414"/>
                    <a:pt x="305" y="414"/>
                  </a:cubicBezTo>
                  <a:cubicBezTo>
                    <a:pt x="305" y="414"/>
                    <a:pt x="305" y="414"/>
                    <a:pt x="305" y="414"/>
                  </a:cubicBezTo>
                  <a:cubicBezTo>
                    <a:pt x="305" y="415"/>
                    <a:pt x="305" y="415"/>
                    <a:pt x="305" y="415"/>
                  </a:cubicBezTo>
                  <a:cubicBezTo>
                    <a:pt x="305" y="415"/>
                    <a:pt x="305" y="415"/>
                    <a:pt x="305" y="415"/>
                  </a:cubicBezTo>
                  <a:cubicBezTo>
                    <a:pt x="305" y="415"/>
                    <a:pt x="305" y="415"/>
                    <a:pt x="305" y="415"/>
                  </a:cubicBezTo>
                  <a:cubicBezTo>
                    <a:pt x="305" y="416"/>
                    <a:pt x="305" y="416"/>
                    <a:pt x="305" y="416"/>
                  </a:cubicBezTo>
                  <a:cubicBezTo>
                    <a:pt x="306" y="417"/>
                    <a:pt x="306" y="417"/>
                    <a:pt x="306" y="417"/>
                  </a:cubicBezTo>
                  <a:cubicBezTo>
                    <a:pt x="307" y="417"/>
                    <a:pt x="307" y="417"/>
                    <a:pt x="307" y="417"/>
                  </a:cubicBezTo>
                  <a:cubicBezTo>
                    <a:pt x="307" y="417"/>
                    <a:pt x="307" y="417"/>
                    <a:pt x="307" y="417"/>
                  </a:cubicBezTo>
                  <a:cubicBezTo>
                    <a:pt x="307" y="417"/>
                    <a:pt x="307" y="417"/>
                    <a:pt x="307" y="417"/>
                  </a:cubicBezTo>
                  <a:cubicBezTo>
                    <a:pt x="308" y="418"/>
                    <a:pt x="308" y="418"/>
                    <a:pt x="308" y="418"/>
                  </a:cubicBezTo>
                  <a:cubicBezTo>
                    <a:pt x="308" y="418"/>
                    <a:pt x="308" y="418"/>
                    <a:pt x="308" y="418"/>
                  </a:cubicBezTo>
                  <a:cubicBezTo>
                    <a:pt x="309" y="418"/>
                    <a:pt x="309" y="418"/>
                    <a:pt x="309" y="418"/>
                  </a:cubicBezTo>
                  <a:cubicBezTo>
                    <a:pt x="309" y="418"/>
                    <a:pt x="309" y="418"/>
                    <a:pt x="309" y="418"/>
                  </a:cubicBezTo>
                  <a:cubicBezTo>
                    <a:pt x="309" y="418"/>
                    <a:pt x="309" y="418"/>
                    <a:pt x="309" y="418"/>
                  </a:cubicBezTo>
                  <a:cubicBezTo>
                    <a:pt x="310" y="419"/>
                    <a:pt x="310" y="419"/>
                    <a:pt x="310" y="419"/>
                  </a:cubicBezTo>
                  <a:cubicBezTo>
                    <a:pt x="310" y="419"/>
                    <a:pt x="310" y="419"/>
                    <a:pt x="310" y="419"/>
                  </a:cubicBezTo>
                  <a:cubicBezTo>
                    <a:pt x="310" y="419"/>
                    <a:pt x="310" y="419"/>
                    <a:pt x="310" y="419"/>
                  </a:cubicBezTo>
                  <a:cubicBezTo>
                    <a:pt x="310" y="419"/>
                    <a:pt x="310" y="419"/>
                    <a:pt x="310" y="419"/>
                  </a:cubicBezTo>
                  <a:cubicBezTo>
                    <a:pt x="310" y="419"/>
                    <a:pt x="310" y="419"/>
                    <a:pt x="310" y="419"/>
                  </a:cubicBezTo>
                  <a:cubicBezTo>
                    <a:pt x="310" y="419"/>
                    <a:pt x="310" y="419"/>
                    <a:pt x="310" y="419"/>
                  </a:cubicBezTo>
                  <a:cubicBezTo>
                    <a:pt x="310" y="419"/>
                    <a:pt x="310" y="419"/>
                    <a:pt x="310" y="419"/>
                  </a:cubicBezTo>
                  <a:cubicBezTo>
                    <a:pt x="310" y="419"/>
                    <a:pt x="310" y="419"/>
                    <a:pt x="310" y="419"/>
                  </a:cubicBezTo>
                  <a:cubicBezTo>
                    <a:pt x="310" y="419"/>
                    <a:pt x="310" y="419"/>
                    <a:pt x="310" y="419"/>
                  </a:cubicBezTo>
                  <a:cubicBezTo>
                    <a:pt x="313" y="420"/>
                    <a:pt x="313" y="420"/>
                    <a:pt x="313" y="420"/>
                  </a:cubicBezTo>
                  <a:cubicBezTo>
                    <a:pt x="313" y="420"/>
                    <a:pt x="313" y="420"/>
                    <a:pt x="313" y="420"/>
                  </a:cubicBezTo>
                  <a:cubicBezTo>
                    <a:pt x="313" y="420"/>
                    <a:pt x="313" y="420"/>
                    <a:pt x="313" y="420"/>
                  </a:cubicBezTo>
                  <a:cubicBezTo>
                    <a:pt x="313" y="420"/>
                    <a:pt x="313" y="420"/>
                    <a:pt x="313" y="420"/>
                  </a:cubicBezTo>
                  <a:cubicBezTo>
                    <a:pt x="311" y="420"/>
                    <a:pt x="311" y="420"/>
                    <a:pt x="311" y="420"/>
                  </a:cubicBezTo>
                  <a:cubicBezTo>
                    <a:pt x="311" y="420"/>
                    <a:pt x="311" y="420"/>
                    <a:pt x="311" y="420"/>
                  </a:cubicBezTo>
                  <a:cubicBezTo>
                    <a:pt x="311" y="420"/>
                    <a:pt x="311" y="420"/>
                    <a:pt x="311" y="420"/>
                  </a:cubicBezTo>
                  <a:cubicBezTo>
                    <a:pt x="310" y="421"/>
                    <a:pt x="310" y="421"/>
                    <a:pt x="310" y="421"/>
                  </a:cubicBezTo>
                  <a:cubicBezTo>
                    <a:pt x="310" y="421"/>
                    <a:pt x="310" y="421"/>
                    <a:pt x="310" y="421"/>
                  </a:cubicBezTo>
                  <a:cubicBezTo>
                    <a:pt x="310" y="422"/>
                    <a:pt x="310" y="422"/>
                    <a:pt x="310" y="422"/>
                  </a:cubicBezTo>
                  <a:cubicBezTo>
                    <a:pt x="310" y="422"/>
                    <a:pt x="310" y="422"/>
                    <a:pt x="310" y="422"/>
                  </a:cubicBezTo>
                  <a:cubicBezTo>
                    <a:pt x="310" y="422"/>
                    <a:pt x="310" y="422"/>
                    <a:pt x="310" y="422"/>
                  </a:cubicBezTo>
                  <a:cubicBezTo>
                    <a:pt x="309" y="422"/>
                    <a:pt x="309" y="422"/>
                    <a:pt x="309" y="422"/>
                  </a:cubicBezTo>
                  <a:cubicBezTo>
                    <a:pt x="308" y="422"/>
                    <a:pt x="308" y="422"/>
                    <a:pt x="308" y="422"/>
                  </a:cubicBezTo>
                  <a:cubicBezTo>
                    <a:pt x="308" y="422"/>
                    <a:pt x="308" y="422"/>
                    <a:pt x="308" y="422"/>
                  </a:cubicBezTo>
                  <a:cubicBezTo>
                    <a:pt x="307" y="422"/>
                    <a:pt x="307" y="422"/>
                    <a:pt x="307" y="422"/>
                  </a:cubicBezTo>
                  <a:cubicBezTo>
                    <a:pt x="307" y="422"/>
                    <a:pt x="307" y="422"/>
                    <a:pt x="307" y="422"/>
                  </a:cubicBezTo>
                  <a:cubicBezTo>
                    <a:pt x="307" y="422"/>
                    <a:pt x="307" y="422"/>
                    <a:pt x="307" y="422"/>
                  </a:cubicBezTo>
                  <a:cubicBezTo>
                    <a:pt x="306" y="422"/>
                    <a:pt x="306" y="422"/>
                    <a:pt x="306" y="422"/>
                  </a:cubicBezTo>
                  <a:cubicBezTo>
                    <a:pt x="306" y="422"/>
                    <a:pt x="306" y="422"/>
                    <a:pt x="306" y="422"/>
                  </a:cubicBezTo>
                  <a:cubicBezTo>
                    <a:pt x="306" y="422"/>
                    <a:pt x="306" y="422"/>
                    <a:pt x="306" y="422"/>
                  </a:cubicBezTo>
                  <a:cubicBezTo>
                    <a:pt x="302" y="422"/>
                    <a:pt x="302" y="422"/>
                    <a:pt x="302" y="422"/>
                  </a:cubicBezTo>
                  <a:cubicBezTo>
                    <a:pt x="302" y="422"/>
                    <a:pt x="302" y="422"/>
                    <a:pt x="302" y="422"/>
                  </a:cubicBezTo>
                  <a:cubicBezTo>
                    <a:pt x="301" y="422"/>
                    <a:pt x="301" y="422"/>
                    <a:pt x="301" y="422"/>
                  </a:cubicBezTo>
                  <a:cubicBezTo>
                    <a:pt x="301" y="422"/>
                    <a:pt x="301" y="422"/>
                    <a:pt x="301" y="422"/>
                  </a:cubicBezTo>
                  <a:cubicBezTo>
                    <a:pt x="301" y="421"/>
                    <a:pt x="301" y="421"/>
                    <a:pt x="301" y="421"/>
                  </a:cubicBezTo>
                  <a:cubicBezTo>
                    <a:pt x="301" y="421"/>
                    <a:pt x="301" y="421"/>
                    <a:pt x="301" y="421"/>
                  </a:cubicBezTo>
                  <a:cubicBezTo>
                    <a:pt x="301" y="420"/>
                    <a:pt x="301" y="420"/>
                    <a:pt x="301" y="420"/>
                  </a:cubicBezTo>
                  <a:cubicBezTo>
                    <a:pt x="300" y="420"/>
                    <a:pt x="300" y="420"/>
                    <a:pt x="300" y="420"/>
                  </a:cubicBezTo>
                  <a:cubicBezTo>
                    <a:pt x="299" y="420"/>
                    <a:pt x="299" y="420"/>
                    <a:pt x="299" y="420"/>
                  </a:cubicBezTo>
                  <a:cubicBezTo>
                    <a:pt x="299" y="420"/>
                    <a:pt x="299" y="420"/>
                    <a:pt x="299" y="420"/>
                  </a:cubicBezTo>
                  <a:cubicBezTo>
                    <a:pt x="299" y="420"/>
                    <a:pt x="299" y="420"/>
                    <a:pt x="299" y="420"/>
                  </a:cubicBezTo>
                  <a:cubicBezTo>
                    <a:pt x="298" y="420"/>
                    <a:pt x="298" y="420"/>
                    <a:pt x="298" y="420"/>
                  </a:cubicBezTo>
                  <a:cubicBezTo>
                    <a:pt x="297" y="421"/>
                    <a:pt x="297" y="421"/>
                    <a:pt x="297" y="421"/>
                  </a:cubicBezTo>
                  <a:cubicBezTo>
                    <a:pt x="297" y="421"/>
                    <a:pt x="297" y="421"/>
                    <a:pt x="297" y="421"/>
                  </a:cubicBezTo>
                  <a:cubicBezTo>
                    <a:pt x="297" y="420"/>
                    <a:pt x="297" y="420"/>
                    <a:pt x="297" y="420"/>
                  </a:cubicBezTo>
                  <a:cubicBezTo>
                    <a:pt x="296" y="420"/>
                    <a:pt x="296" y="420"/>
                    <a:pt x="296" y="420"/>
                  </a:cubicBezTo>
                  <a:cubicBezTo>
                    <a:pt x="296" y="420"/>
                    <a:pt x="296" y="420"/>
                    <a:pt x="296" y="420"/>
                  </a:cubicBezTo>
                  <a:cubicBezTo>
                    <a:pt x="294" y="421"/>
                    <a:pt x="294" y="421"/>
                    <a:pt x="294" y="421"/>
                  </a:cubicBezTo>
                  <a:cubicBezTo>
                    <a:pt x="294" y="421"/>
                    <a:pt x="294" y="421"/>
                    <a:pt x="294" y="421"/>
                  </a:cubicBezTo>
                  <a:cubicBezTo>
                    <a:pt x="294" y="421"/>
                    <a:pt x="294" y="421"/>
                    <a:pt x="294" y="421"/>
                  </a:cubicBezTo>
                  <a:cubicBezTo>
                    <a:pt x="293" y="421"/>
                    <a:pt x="293" y="421"/>
                    <a:pt x="293" y="421"/>
                  </a:cubicBezTo>
                  <a:cubicBezTo>
                    <a:pt x="294" y="420"/>
                    <a:pt x="294" y="420"/>
                    <a:pt x="294" y="420"/>
                  </a:cubicBezTo>
                  <a:cubicBezTo>
                    <a:pt x="294" y="420"/>
                    <a:pt x="294" y="420"/>
                    <a:pt x="294" y="420"/>
                  </a:cubicBezTo>
                  <a:cubicBezTo>
                    <a:pt x="294" y="420"/>
                    <a:pt x="294" y="420"/>
                    <a:pt x="294" y="420"/>
                  </a:cubicBezTo>
                  <a:cubicBezTo>
                    <a:pt x="293" y="420"/>
                    <a:pt x="293" y="420"/>
                    <a:pt x="293" y="420"/>
                  </a:cubicBezTo>
                  <a:cubicBezTo>
                    <a:pt x="290" y="420"/>
                    <a:pt x="290" y="420"/>
                    <a:pt x="290" y="420"/>
                  </a:cubicBezTo>
                  <a:cubicBezTo>
                    <a:pt x="291" y="420"/>
                    <a:pt x="291" y="420"/>
                    <a:pt x="291" y="420"/>
                  </a:cubicBezTo>
                  <a:cubicBezTo>
                    <a:pt x="291" y="420"/>
                    <a:pt x="291" y="420"/>
                    <a:pt x="291" y="420"/>
                  </a:cubicBezTo>
                  <a:cubicBezTo>
                    <a:pt x="291" y="421"/>
                    <a:pt x="291" y="421"/>
                    <a:pt x="291" y="421"/>
                  </a:cubicBezTo>
                  <a:cubicBezTo>
                    <a:pt x="291" y="421"/>
                    <a:pt x="291" y="421"/>
                    <a:pt x="291" y="421"/>
                  </a:cubicBezTo>
                  <a:cubicBezTo>
                    <a:pt x="293" y="422"/>
                    <a:pt x="293" y="422"/>
                    <a:pt x="293" y="422"/>
                  </a:cubicBezTo>
                  <a:cubicBezTo>
                    <a:pt x="294" y="422"/>
                    <a:pt x="294" y="422"/>
                    <a:pt x="294" y="422"/>
                  </a:cubicBezTo>
                  <a:cubicBezTo>
                    <a:pt x="294" y="423"/>
                    <a:pt x="294" y="423"/>
                    <a:pt x="294" y="423"/>
                  </a:cubicBezTo>
                  <a:cubicBezTo>
                    <a:pt x="294" y="423"/>
                    <a:pt x="294" y="423"/>
                    <a:pt x="294" y="423"/>
                  </a:cubicBezTo>
                  <a:cubicBezTo>
                    <a:pt x="294" y="423"/>
                    <a:pt x="294" y="423"/>
                    <a:pt x="294" y="423"/>
                  </a:cubicBezTo>
                  <a:cubicBezTo>
                    <a:pt x="294" y="423"/>
                    <a:pt x="294" y="423"/>
                    <a:pt x="294" y="423"/>
                  </a:cubicBezTo>
                  <a:cubicBezTo>
                    <a:pt x="294" y="423"/>
                    <a:pt x="294" y="423"/>
                    <a:pt x="294" y="423"/>
                  </a:cubicBezTo>
                  <a:cubicBezTo>
                    <a:pt x="294" y="423"/>
                    <a:pt x="294" y="423"/>
                    <a:pt x="294" y="423"/>
                  </a:cubicBezTo>
                  <a:cubicBezTo>
                    <a:pt x="294" y="424"/>
                    <a:pt x="294" y="424"/>
                    <a:pt x="294" y="424"/>
                  </a:cubicBezTo>
                  <a:cubicBezTo>
                    <a:pt x="293" y="424"/>
                    <a:pt x="293" y="424"/>
                    <a:pt x="293" y="424"/>
                  </a:cubicBezTo>
                  <a:cubicBezTo>
                    <a:pt x="292" y="424"/>
                    <a:pt x="292" y="424"/>
                    <a:pt x="292" y="424"/>
                  </a:cubicBezTo>
                  <a:cubicBezTo>
                    <a:pt x="292" y="424"/>
                    <a:pt x="292" y="424"/>
                    <a:pt x="292" y="424"/>
                  </a:cubicBezTo>
                  <a:cubicBezTo>
                    <a:pt x="292" y="424"/>
                    <a:pt x="292" y="424"/>
                    <a:pt x="292" y="424"/>
                  </a:cubicBezTo>
                  <a:cubicBezTo>
                    <a:pt x="292" y="425"/>
                    <a:pt x="292" y="425"/>
                    <a:pt x="292" y="425"/>
                  </a:cubicBezTo>
                  <a:cubicBezTo>
                    <a:pt x="292" y="425"/>
                    <a:pt x="292" y="425"/>
                    <a:pt x="292" y="425"/>
                  </a:cubicBezTo>
                  <a:cubicBezTo>
                    <a:pt x="293" y="427"/>
                    <a:pt x="293" y="427"/>
                    <a:pt x="293" y="427"/>
                  </a:cubicBezTo>
                  <a:cubicBezTo>
                    <a:pt x="293" y="428"/>
                    <a:pt x="293" y="428"/>
                    <a:pt x="293" y="428"/>
                  </a:cubicBezTo>
                  <a:cubicBezTo>
                    <a:pt x="294" y="428"/>
                    <a:pt x="294" y="428"/>
                    <a:pt x="294" y="428"/>
                  </a:cubicBezTo>
                  <a:cubicBezTo>
                    <a:pt x="295" y="429"/>
                    <a:pt x="295" y="429"/>
                    <a:pt x="295" y="429"/>
                  </a:cubicBezTo>
                  <a:cubicBezTo>
                    <a:pt x="295" y="429"/>
                    <a:pt x="295" y="429"/>
                    <a:pt x="295" y="429"/>
                  </a:cubicBezTo>
                  <a:cubicBezTo>
                    <a:pt x="296" y="430"/>
                    <a:pt x="296" y="430"/>
                    <a:pt x="296" y="430"/>
                  </a:cubicBezTo>
                  <a:cubicBezTo>
                    <a:pt x="296" y="430"/>
                    <a:pt x="296" y="430"/>
                    <a:pt x="296" y="430"/>
                  </a:cubicBezTo>
                  <a:cubicBezTo>
                    <a:pt x="296" y="430"/>
                    <a:pt x="296" y="430"/>
                    <a:pt x="296" y="430"/>
                  </a:cubicBezTo>
                  <a:cubicBezTo>
                    <a:pt x="296" y="430"/>
                    <a:pt x="296" y="430"/>
                    <a:pt x="296" y="430"/>
                  </a:cubicBezTo>
                  <a:cubicBezTo>
                    <a:pt x="296" y="430"/>
                    <a:pt x="296" y="430"/>
                    <a:pt x="296" y="430"/>
                  </a:cubicBezTo>
                  <a:cubicBezTo>
                    <a:pt x="296" y="430"/>
                    <a:pt x="296" y="430"/>
                    <a:pt x="296" y="430"/>
                  </a:cubicBezTo>
                  <a:cubicBezTo>
                    <a:pt x="296" y="431"/>
                    <a:pt x="296" y="431"/>
                    <a:pt x="296" y="431"/>
                  </a:cubicBezTo>
                  <a:cubicBezTo>
                    <a:pt x="296" y="431"/>
                    <a:pt x="296" y="431"/>
                    <a:pt x="296" y="431"/>
                  </a:cubicBezTo>
                  <a:cubicBezTo>
                    <a:pt x="297" y="431"/>
                    <a:pt x="297" y="431"/>
                    <a:pt x="297" y="431"/>
                  </a:cubicBezTo>
                  <a:cubicBezTo>
                    <a:pt x="297" y="431"/>
                    <a:pt x="297" y="431"/>
                    <a:pt x="297" y="431"/>
                  </a:cubicBezTo>
                  <a:cubicBezTo>
                    <a:pt x="297" y="432"/>
                    <a:pt x="297" y="432"/>
                    <a:pt x="297" y="432"/>
                  </a:cubicBezTo>
                  <a:cubicBezTo>
                    <a:pt x="297" y="434"/>
                    <a:pt x="297" y="434"/>
                    <a:pt x="297" y="434"/>
                  </a:cubicBezTo>
                  <a:cubicBezTo>
                    <a:pt x="298" y="434"/>
                    <a:pt x="298" y="434"/>
                    <a:pt x="298" y="434"/>
                  </a:cubicBezTo>
                  <a:cubicBezTo>
                    <a:pt x="299" y="435"/>
                    <a:pt x="299" y="435"/>
                    <a:pt x="299" y="435"/>
                  </a:cubicBezTo>
                  <a:cubicBezTo>
                    <a:pt x="300" y="436"/>
                    <a:pt x="300" y="436"/>
                    <a:pt x="300" y="436"/>
                  </a:cubicBezTo>
                  <a:cubicBezTo>
                    <a:pt x="302" y="436"/>
                    <a:pt x="302" y="436"/>
                    <a:pt x="302" y="436"/>
                  </a:cubicBezTo>
                  <a:cubicBezTo>
                    <a:pt x="302" y="436"/>
                    <a:pt x="302" y="436"/>
                    <a:pt x="302" y="436"/>
                  </a:cubicBezTo>
                  <a:cubicBezTo>
                    <a:pt x="302" y="436"/>
                    <a:pt x="302" y="436"/>
                    <a:pt x="302" y="436"/>
                  </a:cubicBezTo>
                  <a:cubicBezTo>
                    <a:pt x="302" y="436"/>
                    <a:pt x="302" y="436"/>
                    <a:pt x="302" y="436"/>
                  </a:cubicBezTo>
                  <a:cubicBezTo>
                    <a:pt x="303" y="437"/>
                    <a:pt x="303" y="437"/>
                    <a:pt x="303" y="437"/>
                  </a:cubicBezTo>
                  <a:cubicBezTo>
                    <a:pt x="305" y="437"/>
                    <a:pt x="305" y="437"/>
                    <a:pt x="305" y="437"/>
                  </a:cubicBezTo>
                  <a:cubicBezTo>
                    <a:pt x="307" y="439"/>
                    <a:pt x="307" y="439"/>
                    <a:pt x="307" y="439"/>
                  </a:cubicBezTo>
                  <a:cubicBezTo>
                    <a:pt x="307" y="439"/>
                    <a:pt x="307" y="439"/>
                    <a:pt x="307" y="439"/>
                  </a:cubicBezTo>
                  <a:cubicBezTo>
                    <a:pt x="308" y="439"/>
                    <a:pt x="308" y="439"/>
                    <a:pt x="308" y="439"/>
                  </a:cubicBezTo>
                  <a:cubicBezTo>
                    <a:pt x="307" y="440"/>
                    <a:pt x="307" y="440"/>
                    <a:pt x="307" y="440"/>
                  </a:cubicBezTo>
                  <a:cubicBezTo>
                    <a:pt x="307" y="440"/>
                    <a:pt x="307" y="440"/>
                    <a:pt x="307" y="440"/>
                  </a:cubicBezTo>
                  <a:cubicBezTo>
                    <a:pt x="306" y="440"/>
                    <a:pt x="306" y="440"/>
                    <a:pt x="306" y="440"/>
                  </a:cubicBezTo>
                  <a:cubicBezTo>
                    <a:pt x="306" y="439"/>
                    <a:pt x="306" y="439"/>
                    <a:pt x="306" y="439"/>
                  </a:cubicBezTo>
                  <a:cubicBezTo>
                    <a:pt x="306" y="439"/>
                    <a:pt x="306" y="439"/>
                    <a:pt x="306" y="439"/>
                  </a:cubicBezTo>
                  <a:cubicBezTo>
                    <a:pt x="305" y="439"/>
                    <a:pt x="305" y="439"/>
                    <a:pt x="305" y="439"/>
                  </a:cubicBezTo>
                  <a:cubicBezTo>
                    <a:pt x="305" y="439"/>
                    <a:pt x="305" y="439"/>
                    <a:pt x="305" y="439"/>
                  </a:cubicBezTo>
                  <a:cubicBezTo>
                    <a:pt x="305" y="439"/>
                    <a:pt x="305" y="439"/>
                    <a:pt x="305" y="439"/>
                  </a:cubicBezTo>
                  <a:cubicBezTo>
                    <a:pt x="305" y="439"/>
                    <a:pt x="305" y="439"/>
                    <a:pt x="305" y="439"/>
                  </a:cubicBezTo>
                  <a:cubicBezTo>
                    <a:pt x="305" y="438"/>
                    <a:pt x="305" y="438"/>
                    <a:pt x="305" y="438"/>
                  </a:cubicBezTo>
                  <a:cubicBezTo>
                    <a:pt x="304" y="438"/>
                    <a:pt x="304" y="438"/>
                    <a:pt x="304" y="438"/>
                  </a:cubicBezTo>
                  <a:cubicBezTo>
                    <a:pt x="304" y="439"/>
                    <a:pt x="304" y="439"/>
                    <a:pt x="304" y="439"/>
                  </a:cubicBezTo>
                  <a:cubicBezTo>
                    <a:pt x="304" y="439"/>
                    <a:pt x="304" y="439"/>
                    <a:pt x="304" y="439"/>
                  </a:cubicBezTo>
                  <a:cubicBezTo>
                    <a:pt x="304" y="439"/>
                    <a:pt x="304" y="439"/>
                    <a:pt x="304" y="439"/>
                  </a:cubicBezTo>
                  <a:cubicBezTo>
                    <a:pt x="305" y="439"/>
                    <a:pt x="305" y="439"/>
                    <a:pt x="305" y="439"/>
                  </a:cubicBezTo>
                  <a:cubicBezTo>
                    <a:pt x="305" y="440"/>
                    <a:pt x="305" y="440"/>
                    <a:pt x="305" y="440"/>
                  </a:cubicBezTo>
                  <a:cubicBezTo>
                    <a:pt x="306" y="440"/>
                    <a:pt x="306" y="440"/>
                    <a:pt x="306" y="440"/>
                  </a:cubicBezTo>
                  <a:cubicBezTo>
                    <a:pt x="307" y="441"/>
                    <a:pt x="307" y="441"/>
                    <a:pt x="307" y="441"/>
                  </a:cubicBezTo>
                  <a:cubicBezTo>
                    <a:pt x="307" y="441"/>
                    <a:pt x="307" y="441"/>
                    <a:pt x="307" y="441"/>
                  </a:cubicBezTo>
                  <a:cubicBezTo>
                    <a:pt x="307" y="441"/>
                    <a:pt x="307" y="441"/>
                    <a:pt x="307" y="441"/>
                  </a:cubicBezTo>
                  <a:cubicBezTo>
                    <a:pt x="307" y="441"/>
                    <a:pt x="307" y="441"/>
                    <a:pt x="307" y="441"/>
                  </a:cubicBezTo>
                  <a:cubicBezTo>
                    <a:pt x="307" y="441"/>
                    <a:pt x="307" y="441"/>
                    <a:pt x="307" y="441"/>
                  </a:cubicBezTo>
                  <a:cubicBezTo>
                    <a:pt x="307" y="441"/>
                    <a:pt x="307" y="441"/>
                    <a:pt x="307" y="441"/>
                  </a:cubicBezTo>
                  <a:cubicBezTo>
                    <a:pt x="308" y="441"/>
                    <a:pt x="308" y="441"/>
                    <a:pt x="308" y="441"/>
                  </a:cubicBezTo>
                  <a:cubicBezTo>
                    <a:pt x="309" y="441"/>
                    <a:pt x="309" y="441"/>
                    <a:pt x="309" y="441"/>
                  </a:cubicBezTo>
                  <a:cubicBezTo>
                    <a:pt x="310" y="440"/>
                    <a:pt x="310" y="440"/>
                    <a:pt x="310" y="440"/>
                  </a:cubicBezTo>
                  <a:cubicBezTo>
                    <a:pt x="310" y="440"/>
                    <a:pt x="310" y="440"/>
                    <a:pt x="310" y="440"/>
                  </a:cubicBezTo>
                  <a:cubicBezTo>
                    <a:pt x="310" y="439"/>
                    <a:pt x="310" y="439"/>
                    <a:pt x="310" y="439"/>
                  </a:cubicBezTo>
                  <a:cubicBezTo>
                    <a:pt x="308" y="439"/>
                    <a:pt x="308" y="439"/>
                    <a:pt x="308" y="439"/>
                  </a:cubicBezTo>
                  <a:cubicBezTo>
                    <a:pt x="308" y="439"/>
                    <a:pt x="308" y="439"/>
                    <a:pt x="308" y="439"/>
                  </a:cubicBezTo>
                  <a:cubicBezTo>
                    <a:pt x="308" y="439"/>
                    <a:pt x="308" y="439"/>
                    <a:pt x="308" y="439"/>
                  </a:cubicBezTo>
                  <a:cubicBezTo>
                    <a:pt x="308" y="439"/>
                    <a:pt x="308" y="439"/>
                    <a:pt x="308" y="439"/>
                  </a:cubicBezTo>
                  <a:cubicBezTo>
                    <a:pt x="308" y="439"/>
                    <a:pt x="308" y="439"/>
                    <a:pt x="308" y="439"/>
                  </a:cubicBezTo>
                  <a:cubicBezTo>
                    <a:pt x="311" y="438"/>
                    <a:pt x="311" y="438"/>
                    <a:pt x="311" y="438"/>
                  </a:cubicBezTo>
                  <a:cubicBezTo>
                    <a:pt x="312" y="439"/>
                    <a:pt x="312" y="439"/>
                    <a:pt x="312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9"/>
                    <a:pt x="316" y="439"/>
                    <a:pt x="316" y="439"/>
                  </a:cubicBezTo>
                  <a:cubicBezTo>
                    <a:pt x="316" y="438"/>
                    <a:pt x="316" y="438"/>
                    <a:pt x="316" y="438"/>
                  </a:cubicBezTo>
                  <a:cubicBezTo>
                    <a:pt x="316" y="438"/>
                    <a:pt x="316" y="438"/>
                    <a:pt x="316" y="438"/>
                  </a:cubicBezTo>
                  <a:cubicBezTo>
                    <a:pt x="316" y="438"/>
                    <a:pt x="316" y="438"/>
                    <a:pt x="316" y="438"/>
                  </a:cubicBezTo>
                  <a:cubicBezTo>
                    <a:pt x="316" y="438"/>
                    <a:pt x="316" y="438"/>
                    <a:pt x="316" y="438"/>
                  </a:cubicBezTo>
                  <a:cubicBezTo>
                    <a:pt x="316" y="438"/>
                    <a:pt x="316" y="438"/>
                    <a:pt x="316" y="438"/>
                  </a:cubicBezTo>
                  <a:cubicBezTo>
                    <a:pt x="316" y="437"/>
                    <a:pt x="316" y="437"/>
                    <a:pt x="316" y="437"/>
                  </a:cubicBezTo>
                  <a:cubicBezTo>
                    <a:pt x="315" y="437"/>
                    <a:pt x="315" y="437"/>
                    <a:pt x="315" y="437"/>
                  </a:cubicBezTo>
                  <a:cubicBezTo>
                    <a:pt x="315" y="436"/>
                    <a:pt x="315" y="436"/>
                    <a:pt x="315" y="436"/>
                  </a:cubicBezTo>
                  <a:cubicBezTo>
                    <a:pt x="313" y="437"/>
                    <a:pt x="313" y="437"/>
                    <a:pt x="313" y="437"/>
                  </a:cubicBezTo>
                  <a:cubicBezTo>
                    <a:pt x="313" y="437"/>
                    <a:pt x="313" y="437"/>
                    <a:pt x="313" y="437"/>
                  </a:cubicBezTo>
                  <a:cubicBezTo>
                    <a:pt x="313" y="437"/>
                    <a:pt x="313" y="437"/>
                    <a:pt x="313" y="437"/>
                  </a:cubicBezTo>
                  <a:cubicBezTo>
                    <a:pt x="313" y="436"/>
                    <a:pt x="313" y="436"/>
                    <a:pt x="313" y="436"/>
                  </a:cubicBezTo>
                  <a:cubicBezTo>
                    <a:pt x="314" y="436"/>
                    <a:pt x="314" y="436"/>
                    <a:pt x="314" y="436"/>
                  </a:cubicBezTo>
                  <a:cubicBezTo>
                    <a:pt x="314" y="436"/>
                    <a:pt x="314" y="436"/>
                    <a:pt x="314" y="436"/>
                  </a:cubicBezTo>
                  <a:cubicBezTo>
                    <a:pt x="314" y="435"/>
                    <a:pt x="314" y="435"/>
                    <a:pt x="314" y="435"/>
                  </a:cubicBezTo>
                  <a:cubicBezTo>
                    <a:pt x="315" y="434"/>
                    <a:pt x="315" y="434"/>
                    <a:pt x="315" y="434"/>
                  </a:cubicBezTo>
                  <a:cubicBezTo>
                    <a:pt x="315" y="434"/>
                    <a:pt x="315" y="434"/>
                    <a:pt x="315" y="434"/>
                  </a:cubicBezTo>
                  <a:cubicBezTo>
                    <a:pt x="316" y="434"/>
                    <a:pt x="316" y="434"/>
                    <a:pt x="316" y="434"/>
                  </a:cubicBezTo>
                  <a:cubicBezTo>
                    <a:pt x="316" y="434"/>
                    <a:pt x="316" y="434"/>
                    <a:pt x="316" y="434"/>
                  </a:cubicBezTo>
                  <a:cubicBezTo>
                    <a:pt x="316" y="435"/>
                    <a:pt x="316" y="435"/>
                    <a:pt x="316" y="435"/>
                  </a:cubicBezTo>
                  <a:cubicBezTo>
                    <a:pt x="315" y="435"/>
                    <a:pt x="315" y="435"/>
                    <a:pt x="315" y="435"/>
                  </a:cubicBezTo>
                  <a:cubicBezTo>
                    <a:pt x="315" y="435"/>
                    <a:pt x="315" y="435"/>
                    <a:pt x="315" y="435"/>
                  </a:cubicBezTo>
                  <a:cubicBezTo>
                    <a:pt x="315" y="435"/>
                    <a:pt x="315" y="435"/>
                    <a:pt x="315" y="435"/>
                  </a:cubicBezTo>
                  <a:cubicBezTo>
                    <a:pt x="316" y="435"/>
                    <a:pt x="316" y="435"/>
                    <a:pt x="316" y="435"/>
                  </a:cubicBezTo>
                  <a:cubicBezTo>
                    <a:pt x="316" y="436"/>
                    <a:pt x="316" y="436"/>
                    <a:pt x="316" y="436"/>
                  </a:cubicBezTo>
                  <a:cubicBezTo>
                    <a:pt x="316" y="436"/>
                    <a:pt x="316" y="436"/>
                    <a:pt x="316" y="436"/>
                  </a:cubicBezTo>
                  <a:cubicBezTo>
                    <a:pt x="316" y="436"/>
                    <a:pt x="316" y="436"/>
                    <a:pt x="316" y="436"/>
                  </a:cubicBezTo>
                  <a:cubicBezTo>
                    <a:pt x="317" y="436"/>
                    <a:pt x="317" y="436"/>
                    <a:pt x="317" y="436"/>
                  </a:cubicBezTo>
                  <a:cubicBezTo>
                    <a:pt x="318" y="436"/>
                    <a:pt x="318" y="436"/>
                    <a:pt x="318" y="436"/>
                  </a:cubicBezTo>
                  <a:cubicBezTo>
                    <a:pt x="317" y="436"/>
                    <a:pt x="317" y="436"/>
                    <a:pt x="317" y="436"/>
                  </a:cubicBezTo>
                  <a:cubicBezTo>
                    <a:pt x="317" y="437"/>
                    <a:pt x="317" y="437"/>
                    <a:pt x="317" y="437"/>
                  </a:cubicBezTo>
                  <a:cubicBezTo>
                    <a:pt x="316" y="437"/>
                    <a:pt x="316" y="437"/>
                    <a:pt x="316" y="437"/>
                  </a:cubicBezTo>
                  <a:cubicBezTo>
                    <a:pt x="316" y="438"/>
                    <a:pt x="316" y="438"/>
                    <a:pt x="316" y="438"/>
                  </a:cubicBezTo>
                  <a:cubicBezTo>
                    <a:pt x="317" y="438"/>
                    <a:pt x="317" y="438"/>
                    <a:pt x="317" y="438"/>
                  </a:cubicBezTo>
                  <a:cubicBezTo>
                    <a:pt x="319" y="438"/>
                    <a:pt x="319" y="438"/>
                    <a:pt x="319" y="438"/>
                  </a:cubicBezTo>
                  <a:cubicBezTo>
                    <a:pt x="319" y="437"/>
                    <a:pt x="319" y="437"/>
                    <a:pt x="319" y="437"/>
                  </a:cubicBezTo>
                  <a:cubicBezTo>
                    <a:pt x="318" y="437"/>
                    <a:pt x="318" y="437"/>
                    <a:pt x="318" y="437"/>
                  </a:cubicBezTo>
                  <a:cubicBezTo>
                    <a:pt x="318" y="436"/>
                    <a:pt x="318" y="436"/>
                    <a:pt x="318" y="436"/>
                  </a:cubicBezTo>
                  <a:cubicBezTo>
                    <a:pt x="318" y="436"/>
                    <a:pt x="318" y="436"/>
                    <a:pt x="318" y="436"/>
                  </a:cubicBezTo>
                  <a:cubicBezTo>
                    <a:pt x="319" y="436"/>
                    <a:pt x="319" y="436"/>
                    <a:pt x="319" y="436"/>
                  </a:cubicBezTo>
                  <a:cubicBezTo>
                    <a:pt x="319" y="436"/>
                    <a:pt x="319" y="436"/>
                    <a:pt x="319" y="436"/>
                  </a:cubicBezTo>
                  <a:cubicBezTo>
                    <a:pt x="319" y="436"/>
                    <a:pt x="319" y="436"/>
                    <a:pt x="319" y="436"/>
                  </a:cubicBezTo>
                  <a:cubicBezTo>
                    <a:pt x="319" y="436"/>
                    <a:pt x="319" y="436"/>
                    <a:pt x="319" y="436"/>
                  </a:cubicBezTo>
                  <a:cubicBezTo>
                    <a:pt x="319" y="435"/>
                    <a:pt x="319" y="435"/>
                    <a:pt x="319" y="435"/>
                  </a:cubicBezTo>
                  <a:cubicBezTo>
                    <a:pt x="319" y="435"/>
                    <a:pt x="319" y="435"/>
                    <a:pt x="319" y="435"/>
                  </a:cubicBezTo>
                  <a:cubicBezTo>
                    <a:pt x="320" y="434"/>
                    <a:pt x="320" y="434"/>
                    <a:pt x="320" y="434"/>
                  </a:cubicBezTo>
                  <a:cubicBezTo>
                    <a:pt x="320" y="434"/>
                    <a:pt x="320" y="434"/>
                    <a:pt x="320" y="434"/>
                  </a:cubicBezTo>
                  <a:cubicBezTo>
                    <a:pt x="320" y="434"/>
                    <a:pt x="320" y="434"/>
                    <a:pt x="320" y="434"/>
                  </a:cubicBezTo>
                  <a:cubicBezTo>
                    <a:pt x="320" y="434"/>
                    <a:pt x="320" y="434"/>
                    <a:pt x="320" y="434"/>
                  </a:cubicBezTo>
                  <a:cubicBezTo>
                    <a:pt x="320" y="433"/>
                    <a:pt x="320" y="433"/>
                    <a:pt x="320" y="433"/>
                  </a:cubicBezTo>
                  <a:cubicBezTo>
                    <a:pt x="320" y="433"/>
                    <a:pt x="320" y="433"/>
                    <a:pt x="320" y="433"/>
                  </a:cubicBezTo>
                  <a:cubicBezTo>
                    <a:pt x="321" y="433"/>
                    <a:pt x="321" y="433"/>
                    <a:pt x="321" y="433"/>
                  </a:cubicBezTo>
                  <a:cubicBezTo>
                    <a:pt x="321" y="433"/>
                    <a:pt x="321" y="433"/>
                    <a:pt x="321" y="433"/>
                  </a:cubicBezTo>
                  <a:cubicBezTo>
                    <a:pt x="321" y="433"/>
                    <a:pt x="321" y="433"/>
                    <a:pt x="321" y="433"/>
                  </a:cubicBezTo>
                  <a:cubicBezTo>
                    <a:pt x="320" y="432"/>
                    <a:pt x="320" y="432"/>
                    <a:pt x="320" y="432"/>
                  </a:cubicBezTo>
                  <a:cubicBezTo>
                    <a:pt x="320" y="432"/>
                    <a:pt x="320" y="432"/>
                    <a:pt x="320" y="432"/>
                  </a:cubicBezTo>
                  <a:cubicBezTo>
                    <a:pt x="321" y="432"/>
                    <a:pt x="321" y="432"/>
                    <a:pt x="321" y="432"/>
                  </a:cubicBezTo>
                  <a:cubicBezTo>
                    <a:pt x="321" y="432"/>
                    <a:pt x="321" y="432"/>
                    <a:pt x="321" y="432"/>
                  </a:cubicBezTo>
                  <a:cubicBezTo>
                    <a:pt x="321" y="433"/>
                    <a:pt x="321" y="433"/>
                    <a:pt x="321" y="433"/>
                  </a:cubicBezTo>
                  <a:cubicBezTo>
                    <a:pt x="321" y="433"/>
                    <a:pt x="321" y="433"/>
                    <a:pt x="321" y="433"/>
                  </a:cubicBezTo>
                  <a:cubicBezTo>
                    <a:pt x="321" y="434"/>
                    <a:pt x="321" y="434"/>
                    <a:pt x="321" y="434"/>
                  </a:cubicBezTo>
                  <a:cubicBezTo>
                    <a:pt x="321" y="434"/>
                    <a:pt x="321" y="434"/>
                    <a:pt x="321" y="434"/>
                  </a:cubicBezTo>
                  <a:cubicBezTo>
                    <a:pt x="320" y="435"/>
                    <a:pt x="320" y="435"/>
                    <a:pt x="320" y="435"/>
                  </a:cubicBezTo>
                  <a:cubicBezTo>
                    <a:pt x="319" y="435"/>
                    <a:pt x="319" y="435"/>
                    <a:pt x="319" y="435"/>
                  </a:cubicBezTo>
                  <a:cubicBezTo>
                    <a:pt x="319" y="436"/>
                    <a:pt x="319" y="436"/>
                    <a:pt x="319" y="436"/>
                  </a:cubicBezTo>
                  <a:cubicBezTo>
                    <a:pt x="319" y="436"/>
                    <a:pt x="319" y="436"/>
                    <a:pt x="319" y="436"/>
                  </a:cubicBezTo>
                  <a:cubicBezTo>
                    <a:pt x="319" y="437"/>
                    <a:pt x="319" y="437"/>
                    <a:pt x="319" y="437"/>
                  </a:cubicBezTo>
                  <a:cubicBezTo>
                    <a:pt x="319" y="437"/>
                    <a:pt x="319" y="437"/>
                    <a:pt x="319" y="437"/>
                  </a:cubicBezTo>
                  <a:cubicBezTo>
                    <a:pt x="319" y="437"/>
                    <a:pt x="319" y="437"/>
                    <a:pt x="319" y="437"/>
                  </a:cubicBezTo>
                  <a:cubicBezTo>
                    <a:pt x="319" y="437"/>
                    <a:pt x="319" y="437"/>
                    <a:pt x="319" y="437"/>
                  </a:cubicBezTo>
                  <a:cubicBezTo>
                    <a:pt x="319" y="438"/>
                    <a:pt x="319" y="438"/>
                    <a:pt x="319" y="438"/>
                  </a:cubicBezTo>
                  <a:cubicBezTo>
                    <a:pt x="320" y="438"/>
                    <a:pt x="320" y="438"/>
                    <a:pt x="320" y="438"/>
                  </a:cubicBezTo>
                  <a:cubicBezTo>
                    <a:pt x="320" y="439"/>
                    <a:pt x="320" y="439"/>
                    <a:pt x="320" y="439"/>
                  </a:cubicBezTo>
                  <a:cubicBezTo>
                    <a:pt x="320" y="440"/>
                    <a:pt x="320" y="440"/>
                    <a:pt x="320" y="440"/>
                  </a:cubicBezTo>
                  <a:cubicBezTo>
                    <a:pt x="320" y="440"/>
                    <a:pt x="320" y="440"/>
                    <a:pt x="320" y="440"/>
                  </a:cubicBezTo>
                  <a:cubicBezTo>
                    <a:pt x="320" y="440"/>
                    <a:pt x="320" y="440"/>
                    <a:pt x="320" y="440"/>
                  </a:cubicBezTo>
                  <a:cubicBezTo>
                    <a:pt x="323" y="443"/>
                    <a:pt x="323" y="443"/>
                    <a:pt x="323" y="443"/>
                  </a:cubicBezTo>
                  <a:cubicBezTo>
                    <a:pt x="324" y="444"/>
                    <a:pt x="326" y="445"/>
                    <a:pt x="328" y="445"/>
                  </a:cubicBezTo>
                  <a:cubicBezTo>
                    <a:pt x="328" y="445"/>
                    <a:pt x="328" y="445"/>
                    <a:pt x="328" y="445"/>
                  </a:cubicBezTo>
                  <a:cubicBezTo>
                    <a:pt x="329" y="445"/>
                    <a:pt x="329" y="445"/>
                    <a:pt x="329" y="445"/>
                  </a:cubicBezTo>
                  <a:cubicBezTo>
                    <a:pt x="332" y="445"/>
                    <a:pt x="332" y="445"/>
                    <a:pt x="332" y="445"/>
                  </a:cubicBezTo>
                  <a:cubicBezTo>
                    <a:pt x="333" y="445"/>
                    <a:pt x="333" y="445"/>
                    <a:pt x="333" y="445"/>
                  </a:cubicBezTo>
                  <a:cubicBezTo>
                    <a:pt x="331" y="444"/>
                    <a:pt x="331" y="444"/>
                    <a:pt x="331" y="444"/>
                  </a:cubicBezTo>
                  <a:cubicBezTo>
                    <a:pt x="331" y="444"/>
                    <a:pt x="331" y="444"/>
                    <a:pt x="331" y="444"/>
                  </a:cubicBezTo>
                  <a:cubicBezTo>
                    <a:pt x="330" y="443"/>
                    <a:pt x="330" y="443"/>
                    <a:pt x="330" y="443"/>
                  </a:cubicBezTo>
                  <a:cubicBezTo>
                    <a:pt x="330" y="443"/>
                    <a:pt x="330" y="443"/>
                    <a:pt x="330" y="443"/>
                  </a:cubicBezTo>
                  <a:cubicBezTo>
                    <a:pt x="329" y="443"/>
                    <a:pt x="329" y="443"/>
                    <a:pt x="329" y="443"/>
                  </a:cubicBezTo>
                  <a:cubicBezTo>
                    <a:pt x="327" y="444"/>
                    <a:pt x="327" y="444"/>
                    <a:pt x="327" y="444"/>
                  </a:cubicBezTo>
                  <a:cubicBezTo>
                    <a:pt x="327" y="444"/>
                    <a:pt x="327" y="444"/>
                    <a:pt x="327" y="444"/>
                  </a:cubicBezTo>
                  <a:cubicBezTo>
                    <a:pt x="327" y="444"/>
                    <a:pt x="327" y="444"/>
                    <a:pt x="327" y="444"/>
                  </a:cubicBezTo>
                  <a:cubicBezTo>
                    <a:pt x="326" y="443"/>
                    <a:pt x="326" y="443"/>
                    <a:pt x="326" y="443"/>
                  </a:cubicBezTo>
                  <a:cubicBezTo>
                    <a:pt x="327" y="443"/>
                    <a:pt x="327" y="443"/>
                    <a:pt x="327" y="443"/>
                  </a:cubicBezTo>
                  <a:cubicBezTo>
                    <a:pt x="327" y="443"/>
                    <a:pt x="327" y="443"/>
                    <a:pt x="327" y="443"/>
                  </a:cubicBezTo>
                  <a:cubicBezTo>
                    <a:pt x="330" y="442"/>
                    <a:pt x="330" y="442"/>
                    <a:pt x="330" y="442"/>
                  </a:cubicBezTo>
                  <a:cubicBezTo>
                    <a:pt x="330" y="442"/>
                    <a:pt x="330" y="442"/>
                    <a:pt x="330" y="442"/>
                  </a:cubicBezTo>
                  <a:cubicBezTo>
                    <a:pt x="331" y="442"/>
                    <a:pt x="331" y="442"/>
                    <a:pt x="331" y="442"/>
                  </a:cubicBezTo>
                  <a:cubicBezTo>
                    <a:pt x="331" y="442"/>
                    <a:pt x="331" y="442"/>
                    <a:pt x="331" y="442"/>
                  </a:cubicBezTo>
                  <a:cubicBezTo>
                    <a:pt x="332" y="442"/>
                    <a:pt x="332" y="442"/>
                    <a:pt x="332" y="442"/>
                  </a:cubicBezTo>
                  <a:cubicBezTo>
                    <a:pt x="332" y="442"/>
                    <a:pt x="332" y="442"/>
                    <a:pt x="332" y="442"/>
                  </a:cubicBezTo>
                  <a:cubicBezTo>
                    <a:pt x="333" y="442"/>
                    <a:pt x="333" y="442"/>
                    <a:pt x="333" y="442"/>
                  </a:cubicBezTo>
                  <a:cubicBezTo>
                    <a:pt x="333" y="442"/>
                    <a:pt x="333" y="442"/>
                    <a:pt x="333" y="442"/>
                  </a:cubicBezTo>
                  <a:cubicBezTo>
                    <a:pt x="333" y="442"/>
                    <a:pt x="333" y="442"/>
                    <a:pt x="333" y="442"/>
                  </a:cubicBezTo>
                  <a:cubicBezTo>
                    <a:pt x="333" y="442"/>
                    <a:pt x="333" y="442"/>
                    <a:pt x="333" y="442"/>
                  </a:cubicBezTo>
                  <a:cubicBezTo>
                    <a:pt x="333" y="442"/>
                    <a:pt x="333" y="442"/>
                    <a:pt x="333" y="442"/>
                  </a:cubicBezTo>
                  <a:cubicBezTo>
                    <a:pt x="335" y="443"/>
                    <a:pt x="335" y="443"/>
                    <a:pt x="335" y="443"/>
                  </a:cubicBezTo>
                  <a:cubicBezTo>
                    <a:pt x="335" y="442"/>
                    <a:pt x="335" y="442"/>
                    <a:pt x="335" y="442"/>
                  </a:cubicBezTo>
                  <a:cubicBezTo>
                    <a:pt x="336" y="441"/>
                    <a:pt x="336" y="441"/>
                    <a:pt x="336" y="441"/>
                  </a:cubicBezTo>
                  <a:cubicBezTo>
                    <a:pt x="336" y="441"/>
                    <a:pt x="336" y="441"/>
                    <a:pt x="336" y="441"/>
                  </a:cubicBezTo>
                  <a:cubicBezTo>
                    <a:pt x="336" y="441"/>
                    <a:pt x="336" y="441"/>
                    <a:pt x="336" y="441"/>
                  </a:cubicBezTo>
                  <a:cubicBezTo>
                    <a:pt x="336" y="441"/>
                    <a:pt x="336" y="441"/>
                    <a:pt x="336" y="441"/>
                  </a:cubicBezTo>
                  <a:cubicBezTo>
                    <a:pt x="336" y="442"/>
                    <a:pt x="336" y="442"/>
                    <a:pt x="336" y="442"/>
                  </a:cubicBezTo>
                  <a:cubicBezTo>
                    <a:pt x="336" y="442"/>
                    <a:pt x="336" y="442"/>
                    <a:pt x="336" y="442"/>
                  </a:cubicBezTo>
                  <a:cubicBezTo>
                    <a:pt x="336" y="443"/>
                    <a:pt x="336" y="443"/>
                    <a:pt x="336" y="443"/>
                  </a:cubicBezTo>
                  <a:cubicBezTo>
                    <a:pt x="336" y="443"/>
                    <a:pt x="336" y="443"/>
                    <a:pt x="336" y="443"/>
                  </a:cubicBezTo>
                  <a:cubicBezTo>
                    <a:pt x="336" y="443"/>
                    <a:pt x="336" y="443"/>
                    <a:pt x="336" y="443"/>
                  </a:cubicBezTo>
                  <a:cubicBezTo>
                    <a:pt x="337" y="443"/>
                    <a:pt x="337" y="443"/>
                    <a:pt x="337" y="443"/>
                  </a:cubicBezTo>
                  <a:cubicBezTo>
                    <a:pt x="337" y="444"/>
                    <a:pt x="337" y="444"/>
                    <a:pt x="337" y="444"/>
                  </a:cubicBezTo>
                  <a:cubicBezTo>
                    <a:pt x="339" y="443"/>
                    <a:pt x="339" y="443"/>
                    <a:pt x="339" y="443"/>
                  </a:cubicBezTo>
                  <a:cubicBezTo>
                    <a:pt x="340" y="444"/>
                    <a:pt x="340" y="444"/>
                    <a:pt x="340" y="444"/>
                  </a:cubicBezTo>
                  <a:cubicBezTo>
                    <a:pt x="343" y="444"/>
                    <a:pt x="343" y="444"/>
                    <a:pt x="343" y="444"/>
                  </a:cubicBezTo>
                  <a:cubicBezTo>
                    <a:pt x="343" y="443"/>
                    <a:pt x="343" y="443"/>
                    <a:pt x="343" y="443"/>
                  </a:cubicBezTo>
                  <a:cubicBezTo>
                    <a:pt x="344" y="444"/>
                    <a:pt x="344" y="444"/>
                    <a:pt x="344" y="444"/>
                  </a:cubicBezTo>
                  <a:cubicBezTo>
                    <a:pt x="347" y="444"/>
                    <a:pt x="347" y="444"/>
                    <a:pt x="347" y="444"/>
                  </a:cubicBezTo>
                  <a:cubicBezTo>
                    <a:pt x="348" y="444"/>
                    <a:pt x="348" y="444"/>
                    <a:pt x="348" y="444"/>
                  </a:cubicBezTo>
                  <a:cubicBezTo>
                    <a:pt x="348" y="443"/>
                    <a:pt x="348" y="443"/>
                    <a:pt x="348" y="443"/>
                  </a:cubicBezTo>
                  <a:cubicBezTo>
                    <a:pt x="350" y="443"/>
                    <a:pt x="350" y="443"/>
                    <a:pt x="350" y="443"/>
                  </a:cubicBezTo>
                  <a:cubicBezTo>
                    <a:pt x="350" y="442"/>
                    <a:pt x="350" y="442"/>
                    <a:pt x="350" y="442"/>
                  </a:cubicBezTo>
                  <a:cubicBezTo>
                    <a:pt x="350" y="442"/>
                    <a:pt x="350" y="442"/>
                    <a:pt x="350" y="442"/>
                  </a:cubicBezTo>
                  <a:cubicBezTo>
                    <a:pt x="350" y="442"/>
                    <a:pt x="350" y="442"/>
                    <a:pt x="350" y="442"/>
                  </a:cubicBezTo>
                  <a:cubicBezTo>
                    <a:pt x="351" y="442"/>
                    <a:pt x="351" y="442"/>
                    <a:pt x="351" y="442"/>
                  </a:cubicBezTo>
                  <a:cubicBezTo>
                    <a:pt x="351" y="442"/>
                    <a:pt x="351" y="442"/>
                    <a:pt x="351" y="442"/>
                  </a:cubicBezTo>
                  <a:cubicBezTo>
                    <a:pt x="351" y="441"/>
                    <a:pt x="351" y="441"/>
                    <a:pt x="351" y="441"/>
                  </a:cubicBezTo>
                  <a:cubicBezTo>
                    <a:pt x="351" y="442"/>
                    <a:pt x="351" y="442"/>
                    <a:pt x="351" y="442"/>
                  </a:cubicBezTo>
                  <a:cubicBezTo>
                    <a:pt x="351" y="442"/>
                    <a:pt x="351" y="442"/>
                    <a:pt x="351" y="442"/>
                  </a:cubicBezTo>
                  <a:cubicBezTo>
                    <a:pt x="352" y="442"/>
                    <a:pt x="352" y="442"/>
                    <a:pt x="352" y="442"/>
                  </a:cubicBezTo>
                  <a:cubicBezTo>
                    <a:pt x="352" y="442"/>
                    <a:pt x="352" y="442"/>
                    <a:pt x="352" y="442"/>
                  </a:cubicBezTo>
                  <a:cubicBezTo>
                    <a:pt x="352" y="442"/>
                    <a:pt x="352" y="442"/>
                    <a:pt x="352" y="442"/>
                  </a:cubicBezTo>
                  <a:cubicBezTo>
                    <a:pt x="352" y="442"/>
                    <a:pt x="352" y="442"/>
                    <a:pt x="352" y="442"/>
                  </a:cubicBezTo>
                  <a:cubicBezTo>
                    <a:pt x="352" y="442"/>
                    <a:pt x="352" y="442"/>
                    <a:pt x="352" y="442"/>
                  </a:cubicBezTo>
                  <a:cubicBezTo>
                    <a:pt x="352" y="442"/>
                    <a:pt x="352" y="442"/>
                    <a:pt x="352" y="442"/>
                  </a:cubicBezTo>
                  <a:cubicBezTo>
                    <a:pt x="353" y="442"/>
                    <a:pt x="353" y="442"/>
                    <a:pt x="353" y="442"/>
                  </a:cubicBezTo>
                  <a:cubicBezTo>
                    <a:pt x="353" y="442"/>
                    <a:pt x="353" y="442"/>
                    <a:pt x="353" y="442"/>
                  </a:cubicBezTo>
                  <a:cubicBezTo>
                    <a:pt x="353" y="442"/>
                    <a:pt x="353" y="442"/>
                    <a:pt x="353" y="442"/>
                  </a:cubicBezTo>
                  <a:cubicBezTo>
                    <a:pt x="353" y="442"/>
                    <a:pt x="353" y="442"/>
                    <a:pt x="353" y="442"/>
                  </a:cubicBezTo>
                  <a:cubicBezTo>
                    <a:pt x="354" y="443"/>
                    <a:pt x="354" y="443"/>
                    <a:pt x="354" y="443"/>
                  </a:cubicBezTo>
                  <a:cubicBezTo>
                    <a:pt x="354" y="443"/>
                    <a:pt x="354" y="443"/>
                    <a:pt x="354" y="443"/>
                  </a:cubicBezTo>
                  <a:cubicBezTo>
                    <a:pt x="355" y="443"/>
                    <a:pt x="355" y="443"/>
                    <a:pt x="355" y="443"/>
                  </a:cubicBezTo>
                  <a:cubicBezTo>
                    <a:pt x="355" y="444"/>
                    <a:pt x="355" y="444"/>
                    <a:pt x="355" y="444"/>
                  </a:cubicBezTo>
                  <a:cubicBezTo>
                    <a:pt x="355" y="443"/>
                    <a:pt x="355" y="443"/>
                    <a:pt x="355" y="443"/>
                  </a:cubicBezTo>
                  <a:cubicBezTo>
                    <a:pt x="356" y="443"/>
                    <a:pt x="356" y="443"/>
                    <a:pt x="356" y="443"/>
                  </a:cubicBezTo>
                  <a:cubicBezTo>
                    <a:pt x="356" y="444"/>
                    <a:pt x="356" y="444"/>
                    <a:pt x="356" y="444"/>
                  </a:cubicBezTo>
                  <a:cubicBezTo>
                    <a:pt x="356" y="444"/>
                    <a:pt x="356" y="444"/>
                    <a:pt x="356" y="444"/>
                  </a:cubicBezTo>
                  <a:cubicBezTo>
                    <a:pt x="358" y="445"/>
                    <a:pt x="358" y="445"/>
                    <a:pt x="358" y="445"/>
                  </a:cubicBezTo>
                  <a:cubicBezTo>
                    <a:pt x="359" y="445"/>
                    <a:pt x="359" y="445"/>
                    <a:pt x="359" y="445"/>
                  </a:cubicBezTo>
                  <a:cubicBezTo>
                    <a:pt x="359" y="444"/>
                    <a:pt x="359" y="444"/>
                    <a:pt x="359" y="444"/>
                  </a:cubicBezTo>
                  <a:cubicBezTo>
                    <a:pt x="359" y="444"/>
                    <a:pt x="359" y="444"/>
                    <a:pt x="359" y="444"/>
                  </a:cubicBezTo>
                  <a:cubicBezTo>
                    <a:pt x="361" y="445"/>
                    <a:pt x="361" y="445"/>
                    <a:pt x="361" y="445"/>
                  </a:cubicBezTo>
                  <a:cubicBezTo>
                    <a:pt x="360" y="445"/>
                    <a:pt x="360" y="445"/>
                    <a:pt x="360" y="445"/>
                  </a:cubicBezTo>
                  <a:cubicBezTo>
                    <a:pt x="360" y="445"/>
                    <a:pt x="360" y="445"/>
                    <a:pt x="360" y="445"/>
                  </a:cubicBezTo>
                  <a:cubicBezTo>
                    <a:pt x="360" y="445"/>
                    <a:pt x="360" y="445"/>
                    <a:pt x="360" y="445"/>
                  </a:cubicBezTo>
                  <a:cubicBezTo>
                    <a:pt x="360" y="445"/>
                    <a:pt x="360" y="445"/>
                    <a:pt x="360" y="445"/>
                  </a:cubicBezTo>
                  <a:cubicBezTo>
                    <a:pt x="360" y="445"/>
                    <a:pt x="360" y="445"/>
                    <a:pt x="360" y="445"/>
                  </a:cubicBezTo>
                  <a:cubicBezTo>
                    <a:pt x="360" y="445"/>
                    <a:pt x="360" y="445"/>
                    <a:pt x="360" y="445"/>
                  </a:cubicBezTo>
                  <a:cubicBezTo>
                    <a:pt x="360" y="445"/>
                    <a:pt x="360" y="445"/>
                    <a:pt x="360" y="445"/>
                  </a:cubicBezTo>
                  <a:cubicBezTo>
                    <a:pt x="360" y="445"/>
                    <a:pt x="360" y="445"/>
                    <a:pt x="360" y="445"/>
                  </a:cubicBezTo>
                  <a:cubicBezTo>
                    <a:pt x="360" y="445"/>
                    <a:pt x="360" y="445"/>
                    <a:pt x="360" y="445"/>
                  </a:cubicBezTo>
                  <a:cubicBezTo>
                    <a:pt x="360" y="446"/>
                    <a:pt x="360" y="446"/>
                    <a:pt x="360" y="446"/>
                  </a:cubicBezTo>
                  <a:cubicBezTo>
                    <a:pt x="360" y="446"/>
                    <a:pt x="360" y="446"/>
                    <a:pt x="360" y="446"/>
                  </a:cubicBezTo>
                  <a:cubicBezTo>
                    <a:pt x="360" y="446"/>
                    <a:pt x="360" y="446"/>
                    <a:pt x="360" y="446"/>
                  </a:cubicBezTo>
                  <a:cubicBezTo>
                    <a:pt x="360" y="446"/>
                    <a:pt x="360" y="446"/>
                    <a:pt x="360" y="446"/>
                  </a:cubicBezTo>
                  <a:cubicBezTo>
                    <a:pt x="360" y="446"/>
                    <a:pt x="360" y="446"/>
                    <a:pt x="360" y="446"/>
                  </a:cubicBezTo>
                  <a:cubicBezTo>
                    <a:pt x="361" y="446"/>
                    <a:pt x="361" y="446"/>
                    <a:pt x="361" y="446"/>
                  </a:cubicBezTo>
                  <a:cubicBezTo>
                    <a:pt x="361" y="446"/>
                    <a:pt x="361" y="446"/>
                    <a:pt x="361" y="446"/>
                  </a:cubicBezTo>
                  <a:cubicBezTo>
                    <a:pt x="361" y="445"/>
                    <a:pt x="361" y="445"/>
                    <a:pt x="361" y="445"/>
                  </a:cubicBezTo>
                  <a:cubicBezTo>
                    <a:pt x="361" y="445"/>
                    <a:pt x="361" y="445"/>
                    <a:pt x="361" y="445"/>
                  </a:cubicBezTo>
                  <a:cubicBezTo>
                    <a:pt x="361" y="445"/>
                    <a:pt x="361" y="445"/>
                    <a:pt x="361" y="445"/>
                  </a:cubicBezTo>
                  <a:cubicBezTo>
                    <a:pt x="361" y="445"/>
                    <a:pt x="361" y="445"/>
                    <a:pt x="361" y="445"/>
                  </a:cubicBezTo>
                  <a:cubicBezTo>
                    <a:pt x="361" y="445"/>
                    <a:pt x="361" y="445"/>
                    <a:pt x="361" y="445"/>
                  </a:cubicBezTo>
                  <a:cubicBezTo>
                    <a:pt x="362" y="445"/>
                    <a:pt x="362" y="445"/>
                    <a:pt x="362" y="445"/>
                  </a:cubicBezTo>
                  <a:cubicBezTo>
                    <a:pt x="362" y="445"/>
                    <a:pt x="362" y="445"/>
                    <a:pt x="362" y="445"/>
                  </a:cubicBezTo>
                  <a:cubicBezTo>
                    <a:pt x="362" y="444"/>
                    <a:pt x="362" y="444"/>
                    <a:pt x="362" y="444"/>
                  </a:cubicBezTo>
                  <a:cubicBezTo>
                    <a:pt x="362" y="444"/>
                    <a:pt x="362" y="444"/>
                    <a:pt x="362" y="444"/>
                  </a:cubicBezTo>
                  <a:cubicBezTo>
                    <a:pt x="362" y="444"/>
                    <a:pt x="362" y="444"/>
                    <a:pt x="362" y="444"/>
                  </a:cubicBezTo>
                  <a:cubicBezTo>
                    <a:pt x="363" y="444"/>
                    <a:pt x="363" y="444"/>
                    <a:pt x="363" y="444"/>
                  </a:cubicBezTo>
                  <a:cubicBezTo>
                    <a:pt x="363" y="444"/>
                    <a:pt x="363" y="444"/>
                    <a:pt x="363" y="444"/>
                  </a:cubicBezTo>
                  <a:cubicBezTo>
                    <a:pt x="364" y="444"/>
                    <a:pt x="364" y="444"/>
                    <a:pt x="364" y="444"/>
                  </a:cubicBezTo>
                  <a:cubicBezTo>
                    <a:pt x="364" y="443"/>
                    <a:pt x="364" y="443"/>
                    <a:pt x="364" y="443"/>
                  </a:cubicBezTo>
                  <a:cubicBezTo>
                    <a:pt x="364" y="443"/>
                    <a:pt x="364" y="443"/>
                    <a:pt x="364" y="443"/>
                  </a:cubicBezTo>
                  <a:cubicBezTo>
                    <a:pt x="364" y="443"/>
                    <a:pt x="364" y="443"/>
                    <a:pt x="364" y="443"/>
                  </a:cubicBezTo>
                  <a:cubicBezTo>
                    <a:pt x="364" y="443"/>
                    <a:pt x="364" y="443"/>
                    <a:pt x="364" y="443"/>
                  </a:cubicBezTo>
                  <a:cubicBezTo>
                    <a:pt x="365" y="443"/>
                    <a:pt x="365" y="443"/>
                    <a:pt x="365" y="443"/>
                  </a:cubicBezTo>
                  <a:cubicBezTo>
                    <a:pt x="365" y="443"/>
                    <a:pt x="365" y="443"/>
                    <a:pt x="365" y="443"/>
                  </a:cubicBezTo>
                  <a:cubicBezTo>
                    <a:pt x="365" y="443"/>
                    <a:pt x="365" y="443"/>
                    <a:pt x="365" y="443"/>
                  </a:cubicBezTo>
                  <a:cubicBezTo>
                    <a:pt x="364" y="443"/>
                    <a:pt x="364" y="443"/>
                    <a:pt x="364" y="443"/>
                  </a:cubicBezTo>
                  <a:cubicBezTo>
                    <a:pt x="364" y="443"/>
                    <a:pt x="364" y="443"/>
                    <a:pt x="364" y="443"/>
                  </a:cubicBezTo>
                  <a:cubicBezTo>
                    <a:pt x="364" y="442"/>
                    <a:pt x="364" y="442"/>
                    <a:pt x="364" y="442"/>
                  </a:cubicBezTo>
                  <a:cubicBezTo>
                    <a:pt x="365" y="442"/>
                    <a:pt x="365" y="442"/>
                    <a:pt x="365" y="442"/>
                  </a:cubicBezTo>
                  <a:cubicBezTo>
                    <a:pt x="364" y="441"/>
                    <a:pt x="364" y="441"/>
                    <a:pt x="364" y="441"/>
                  </a:cubicBezTo>
                  <a:cubicBezTo>
                    <a:pt x="364" y="441"/>
                    <a:pt x="364" y="441"/>
                    <a:pt x="364" y="441"/>
                  </a:cubicBezTo>
                  <a:cubicBezTo>
                    <a:pt x="363" y="441"/>
                    <a:pt x="363" y="441"/>
                    <a:pt x="363" y="441"/>
                  </a:cubicBezTo>
                  <a:cubicBezTo>
                    <a:pt x="363" y="441"/>
                    <a:pt x="363" y="441"/>
                    <a:pt x="363" y="441"/>
                  </a:cubicBezTo>
                  <a:cubicBezTo>
                    <a:pt x="362" y="440"/>
                    <a:pt x="362" y="440"/>
                    <a:pt x="362" y="440"/>
                  </a:cubicBezTo>
                  <a:cubicBezTo>
                    <a:pt x="362" y="440"/>
                    <a:pt x="362" y="440"/>
                    <a:pt x="362" y="440"/>
                  </a:cubicBezTo>
                  <a:cubicBezTo>
                    <a:pt x="362" y="440"/>
                    <a:pt x="362" y="440"/>
                    <a:pt x="362" y="440"/>
                  </a:cubicBezTo>
                  <a:cubicBezTo>
                    <a:pt x="362" y="440"/>
                    <a:pt x="362" y="440"/>
                    <a:pt x="362" y="440"/>
                  </a:cubicBezTo>
                  <a:cubicBezTo>
                    <a:pt x="362" y="440"/>
                    <a:pt x="362" y="440"/>
                    <a:pt x="362" y="440"/>
                  </a:cubicBezTo>
                  <a:cubicBezTo>
                    <a:pt x="362" y="440"/>
                    <a:pt x="362" y="440"/>
                    <a:pt x="362" y="440"/>
                  </a:cubicBezTo>
                  <a:cubicBezTo>
                    <a:pt x="362" y="440"/>
                    <a:pt x="362" y="440"/>
                    <a:pt x="362" y="440"/>
                  </a:cubicBezTo>
                  <a:cubicBezTo>
                    <a:pt x="361" y="439"/>
                    <a:pt x="361" y="439"/>
                    <a:pt x="361" y="439"/>
                  </a:cubicBezTo>
                  <a:cubicBezTo>
                    <a:pt x="360" y="439"/>
                    <a:pt x="360" y="439"/>
                    <a:pt x="360" y="439"/>
                  </a:cubicBezTo>
                  <a:cubicBezTo>
                    <a:pt x="359" y="438"/>
                    <a:pt x="359" y="438"/>
                    <a:pt x="359" y="438"/>
                  </a:cubicBezTo>
                  <a:cubicBezTo>
                    <a:pt x="355" y="436"/>
                    <a:pt x="355" y="436"/>
                    <a:pt x="355" y="436"/>
                  </a:cubicBezTo>
                  <a:cubicBezTo>
                    <a:pt x="354" y="436"/>
                    <a:pt x="354" y="436"/>
                    <a:pt x="354" y="436"/>
                  </a:cubicBezTo>
                  <a:cubicBezTo>
                    <a:pt x="354" y="436"/>
                    <a:pt x="354" y="436"/>
                    <a:pt x="354" y="436"/>
                  </a:cubicBezTo>
                  <a:cubicBezTo>
                    <a:pt x="354" y="436"/>
                    <a:pt x="354" y="436"/>
                    <a:pt x="354" y="436"/>
                  </a:cubicBezTo>
                  <a:cubicBezTo>
                    <a:pt x="354" y="436"/>
                    <a:pt x="354" y="436"/>
                    <a:pt x="354" y="436"/>
                  </a:cubicBezTo>
                  <a:cubicBezTo>
                    <a:pt x="354" y="436"/>
                    <a:pt x="354" y="436"/>
                    <a:pt x="354" y="436"/>
                  </a:cubicBezTo>
                  <a:cubicBezTo>
                    <a:pt x="353" y="436"/>
                    <a:pt x="353" y="436"/>
                    <a:pt x="353" y="436"/>
                  </a:cubicBezTo>
                  <a:cubicBezTo>
                    <a:pt x="353" y="435"/>
                    <a:pt x="353" y="435"/>
                    <a:pt x="353" y="435"/>
                  </a:cubicBezTo>
                  <a:cubicBezTo>
                    <a:pt x="353" y="435"/>
                    <a:pt x="353" y="435"/>
                    <a:pt x="353" y="435"/>
                  </a:cubicBezTo>
                  <a:cubicBezTo>
                    <a:pt x="353" y="435"/>
                    <a:pt x="353" y="435"/>
                    <a:pt x="353" y="435"/>
                  </a:cubicBezTo>
                  <a:cubicBezTo>
                    <a:pt x="351" y="433"/>
                    <a:pt x="351" y="433"/>
                    <a:pt x="351" y="433"/>
                  </a:cubicBezTo>
                  <a:cubicBezTo>
                    <a:pt x="351" y="433"/>
                    <a:pt x="351" y="433"/>
                    <a:pt x="351" y="433"/>
                  </a:cubicBezTo>
                  <a:cubicBezTo>
                    <a:pt x="352" y="434"/>
                    <a:pt x="352" y="434"/>
                    <a:pt x="352" y="434"/>
                  </a:cubicBezTo>
                  <a:cubicBezTo>
                    <a:pt x="352" y="434"/>
                    <a:pt x="352" y="434"/>
                    <a:pt x="352" y="434"/>
                  </a:cubicBezTo>
                  <a:cubicBezTo>
                    <a:pt x="353" y="435"/>
                    <a:pt x="353" y="435"/>
                    <a:pt x="353" y="435"/>
                  </a:cubicBezTo>
                  <a:cubicBezTo>
                    <a:pt x="355" y="436"/>
                    <a:pt x="355" y="436"/>
                    <a:pt x="355" y="436"/>
                  </a:cubicBezTo>
                  <a:cubicBezTo>
                    <a:pt x="356" y="436"/>
                    <a:pt x="356" y="436"/>
                    <a:pt x="356" y="436"/>
                  </a:cubicBezTo>
                  <a:cubicBezTo>
                    <a:pt x="356" y="436"/>
                    <a:pt x="356" y="436"/>
                    <a:pt x="356" y="436"/>
                  </a:cubicBezTo>
                  <a:cubicBezTo>
                    <a:pt x="356" y="436"/>
                    <a:pt x="356" y="436"/>
                    <a:pt x="356" y="436"/>
                  </a:cubicBezTo>
                  <a:cubicBezTo>
                    <a:pt x="357" y="436"/>
                    <a:pt x="357" y="436"/>
                    <a:pt x="357" y="436"/>
                  </a:cubicBezTo>
                  <a:cubicBezTo>
                    <a:pt x="357" y="436"/>
                    <a:pt x="357" y="436"/>
                    <a:pt x="357" y="436"/>
                  </a:cubicBezTo>
                  <a:cubicBezTo>
                    <a:pt x="357" y="436"/>
                    <a:pt x="357" y="436"/>
                    <a:pt x="357" y="436"/>
                  </a:cubicBezTo>
                  <a:cubicBezTo>
                    <a:pt x="358" y="436"/>
                    <a:pt x="358" y="436"/>
                    <a:pt x="358" y="436"/>
                  </a:cubicBezTo>
                  <a:cubicBezTo>
                    <a:pt x="358" y="437"/>
                    <a:pt x="358" y="437"/>
                    <a:pt x="358" y="437"/>
                  </a:cubicBezTo>
                  <a:cubicBezTo>
                    <a:pt x="358" y="437"/>
                    <a:pt x="358" y="437"/>
                    <a:pt x="358" y="437"/>
                  </a:cubicBezTo>
                  <a:cubicBezTo>
                    <a:pt x="359" y="437"/>
                    <a:pt x="359" y="437"/>
                    <a:pt x="359" y="437"/>
                  </a:cubicBezTo>
                  <a:cubicBezTo>
                    <a:pt x="359" y="437"/>
                    <a:pt x="359" y="437"/>
                    <a:pt x="359" y="437"/>
                  </a:cubicBezTo>
                  <a:cubicBezTo>
                    <a:pt x="359" y="437"/>
                    <a:pt x="359" y="437"/>
                    <a:pt x="359" y="437"/>
                  </a:cubicBezTo>
                  <a:cubicBezTo>
                    <a:pt x="360" y="437"/>
                    <a:pt x="360" y="437"/>
                    <a:pt x="360" y="437"/>
                  </a:cubicBezTo>
                  <a:cubicBezTo>
                    <a:pt x="360" y="437"/>
                    <a:pt x="360" y="437"/>
                    <a:pt x="360" y="437"/>
                  </a:cubicBezTo>
                  <a:cubicBezTo>
                    <a:pt x="360" y="437"/>
                    <a:pt x="360" y="437"/>
                    <a:pt x="360" y="437"/>
                  </a:cubicBezTo>
                  <a:cubicBezTo>
                    <a:pt x="362" y="439"/>
                    <a:pt x="362" y="439"/>
                    <a:pt x="362" y="439"/>
                  </a:cubicBezTo>
                  <a:cubicBezTo>
                    <a:pt x="362" y="439"/>
                    <a:pt x="362" y="439"/>
                    <a:pt x="362" y="439"/>
                  </a:cubicBezTo>
                  <a:cubicBezTo>
                    <a:pt x="362" y="439"/>
                    <a:pt x="362" y="439"/>
                    <a:pt x="362" y="439"/>
                  </a:cubicBezTo>
                  <a:cubicBezTo>
                    <a:pt x="362" y="439"/>
                    <a:pt x="362" y="439"/>
                    <a:pt x="362" y="439"/>
                  </a:cubicBezTo>
                  <a:cubicBezTo>
                    <a:pt x="362" y="439"/>
                    <a:pt x="362" y="439"/>
                    <a:pt x="362" y="439"/>
                  </a:cubicBezTo>
                  <a:cubicBezTo>
                    <a:pt x="362" y="439"/>
                    <a:pt x="362" y="439"/>
                    <a:pt x="362" y="439"/>
                  </a:cubicBezTo>
                  <a:cubicBezTo>
                    <a:pt x="362" y="439"/>
                    <a:pt x="362" y="439"/>
                    <a:pt x="362" y="439"/>
                  </a:cubicBezTo>
                  <a:cubicBezTo>
                    <a:pt x="364" y="441"/>
                    <a:pt x="364" y="441"/>
                    <a:pt x="364" y="441"/>
                  </a:cubicBezTo>
                  <a:cubicBezTo>
                    <a:pt x="364" y="441"/>
                    <a:pt x="364" y="441"/>
                    <a:pt x="364" y="441"/>
                  </a:cubicBezTo>
                  <a:cubicBezTo>
                    <a:pt x="366" y="440"/>
                    <a:pt x="366" y="440"/>
                    <a:pt x="366" y="440"/>
                  </a:cubicBezTo>
                  <a:cubicBezTo>
                    <a:pt x="366" y="440"/>
                    <a:pt x="366" y="440"/>
                    <a:pt x="366" y="440"/>
                  </a:cubicBezTo>
                  <a:cubicBezTo>
                    <a:pt x="366" y="441"/>
                    <a:pt x="366" y="441"/>
                    <a:pt x="366" y="441"/>
                  </a:cubicBezTo>
                  <a:cubicBezTo>
                    <a:pt x="366" y="441"/>
                    <a:pt x="366" y="441"/>
                    <a:pt x="366" y="441"/>
                  </a:cubicBezTo>
                  <a:cubicBezTo>
                    <a:pt x="366" y="441"/>
                    <a:pt x="366" y="441"/>
                    <a:pt x="366" y="441"/>
                  </a:cubicBezTo>
                  <a:cubicBezTo>
                    <a:pt x="366" y="441"/>
                    <a:pt x="366" y="441"/>
                    <a:pt x="366" y="441"/>
                  </a:cubicBezTo>
                  <a:cubicBezTo>
                    <a:pt x="367" y="441"/>
                    <a:pt x="367" y="441"/>
                    <a:pt x="367" y="441"/>
                  </a:cubicBezTo>
                  <a:cubicBezTo>
                    <a:pt x="367" y="442"/>
                    <a:pt x="367" y="442"/>
                    <a:pt x="367" y="442"/>
                  </a:cubicBezTo>
                  <a:cubicBezTo>
                    <a:pt x="368" y="442"/>
                    <a:pt x="368" y="442"/>
                    <a:pt x="368" y="442"/>
                  </a:cubicBezTo>
                  <a:cubicBezTo>
                    <a:pt x="368" y="442"/>
                    <a:pt x="368" y="442"/>
                    <a:pt x="368" y="442"/>
                  </a:cubicBezTo>
                  <a:cubicBezTo>
                    <a:pt x="368" y="443"/>
                    <a:pt x="368" y="443"/>
                    <a:pt x="368" y="443"/>
                  </a:cubicBezTo>
                  <a:cubicBezTo>
                    <a:pt x="369" y="443"/>
                    <a:pt x="369" y="443"/>
                    <a:pt x="369" y="443"/>
                  </a:cubicBezTo>
                  <a:cubicBezTo>
                    <a:pt x="369" y="443"/>
                    <a:pt x="369" y="443"/>
                    <a:pt x="369" y="443"/>
                  </a:cubicBezTo>
                  <a:cubicBezTo>
                    <a:pt x="370" y="443"/>
                    <a:pt x="370" y="443"/>
                    <a:pt x="370" y="443"/>
                  </a:cubicBezTo>
                  <a:cubicBezTo>
                    <a:pt x="370" y="444"/>
                    <a:pt x="370" y="444"/>
                    <a:pt x="370" y="444"/>
                  </a:cubicBezTo>
                  <a:cubicBezTo>
                    <a:pt x="370" y="444"/>
                    <a:pt x="370" y="444"/>
                    <a:pt x="370" y="444"/>
                  </a:cubicBezTo>
                  <a:cubicBezTo>
                    <a:pt x="371" y="444"/>
                    <a:pt x="371" y="444"/>
                    <a:pt x="371" y="444"/>
                  </a:cubicBezTo>
                  <a:cubicBezTo>
                    <a:pt x="371" y="445"/>
                    <a:pt x="371" y="445"/>
                    <a:pt x="371" y="445"/>
                  </a:cubicBezTo>
                  <a:cubicBezTo>
                    <a:pt x="372" y="446"/>
                    <a:pt x="372" y="446"/>
                    <a:pt x="372" y="446"/>
                  </a:cubicBezTo>
                  <a:cubicBezTo>
                    <a:pt x="372" y="446"/>
                    <a:pt x="372" y="446"/>
                    <a:pt x="372" y="446"/>
                  </a:cubicBezTo>
                  <a:cubicBezTo>
                    <a:pt x="372" y="446"/>
                    <a:pt x="372" y="446"/>
                    <a:pt x="372" y="446"/>
                  </a:cubicBezTo>
                  <a:cubicBezTo>
                    <a:pt x="372" y="446"/>
                    <a:pt x="372" y="446"/>
                    <a:pt x="372" y="446"/>
                  </a:cubicBezTo>
                  <a:cubicBezTo>
                    <a:pt x="373" y="446"/>
                    <a:pt x="373" y="446"/>
                    <a:pt x="373" y="446"/>
                  </a:cubicBezTo>
                  <a:cubicBezTo>
                    <a:pt x="373" y="446"/>
                    <a:pt x="373" y="446"/>
                    <a:pt x="373" y="446"/>
                  </a:cubicBezTo>
                  <a:cubicBezTo>
                    <a:pt x="374" y="445"/>
                    <a:pt x="374" y="445"/>
                    <a:pt x="374" y="445"/>
                  </a:cubicBezTo>
                  <a:cubicBezTo>
                    <a:pt x="374" y="445"/>
                    <a:pt x="374" y="445"/>
                    <a:pt x="374" y="445"/>
                  </a:cubicBezTo>
                  <a:cubicBezTo>
                    <a:pt x="374" y="445"/>
                    <a:pt x="374" y="445"/>
                    <a:pt x="374" y="445"/>
                  </a:cubicBezTo>
                  <a:cubicBezTo>
                    <a:pt x="374" y="444"/>
                    <a:pt x="374" y="444"/>
                    <a:pt x="374" y="444"/>
                  </a:cubicBezTo>
                  <a:cubicBezTo>
                    <a:pt x="374" y="444"/>
                    <a:pt x="374" y="444"/>
                    <a:pt x="374" y="444"/>
                  </a:cubicBezTo>
                  <a:cubicBezTo>
                    <a:pt x="374" y="444"/>
                    <a:pt x="374" y="444"/>
                    <a:pt x="374" y="444"/>
                  </a:cubicBezTo>
                  <a:cubicBezTo>
                    <a:pt x="373" y="444"/>
                    <a:pt x="373" y="444"/>
                    <a:pt x="373" y="444"/>
                  </a:cubicBezTo>
                  <a:cubicBezTo>
                    <a:pt x="371" y="442"/>
                    <a:pt x="371" y="442"/>
                    <a:pt x="371" y="442"/>
                  </a:cubicBezTo>
                  <a:cubicBezTo>
                    <a:pt x="371" y="441"/>
                    <a:pt x="371" y="441"/>
                    <a:pt x="371" y="441"/>
                  </a:cubicBezTo>
                  <a:cubicBezTo>
                    <a:pt x="370" y="441"/>
                    <a:pt x="370" y="441"/>
                    <a:pt x="370" y="441"/>
                  </a:cubicBezTo>
                  <a:cubicBezTo>
                    <a:pt x="370" y="441"/>
                    <a:pt x="370" y="441"/>
                    <a:pt x="370" y="441"/>
                  </a:cubicBezTo>
                  <a:cubicBezTo>
                    <a:pt x="370" y="441"/>
                    <a:pt x="370" y="441"/>
                    <a:pt x="370" y="441"/>
                  </a:cubicBezTo>
                  <a:cubicBezTo>
                    <a:pt x="370" y="440"/>
                    <a:pt x="370" y="440"/>
                    <a:pt x="370" y="440"/>
                  </a:cubicBezTo>
                  <a:cubicBezTo>
                    <a:pt x="370" y="440"/>
                    <a:pt x="370" y="440"/>
                    <a:pt x="370" y="440"/>
                  </a:cubicBezTo>
                  <a:cubicBezTo>
                    <a:pt x="369" y="439"/>
                    <a:pt x="369" y="439"/>
                    <a:pt x="369" y="439"/>
                  </a:cubicBezTo>
                  <a:cubicBezTo>
                    <a:pt x="369" y="439"/>
                    <a:pt x="369" y="439"/>
                    <a:pt x="369" y="439"/>
                  </a:cubicBezTo>
                  <a:cubicBezTo>
                    <a:pt x="368" y="438"/>
                    <a:pt x="368" y="438"/>
                    <a:pt x="368" y="438"/>
                  </a:cubicBezTo>
                  <a:cubicBezTo>
                    <a:pt x="368" y="438"/>
                    <a:pt x="368" y="438"/>
                    <a:pt x="368" y="438"/>
                  </a:cubicBezTo>
                  <a:cubicBezTo>
                    <a:pt x="367" y="439"/>
                    <a:pt x="367" y="439"/>
                    <a:pt x="367" y="439"/>
                  </a:cubicBezTo>
                  <a:cubicBezTo>
                    <a:pt x="367" y="439"/>
                    <a:pt x="367" y="439"/>
                    <a:pt x="367" y="439"/>
                  </a:cubicBezTo>
                  <a:cubicBezTo>
                    <a:pt x="367" y="439"/>
                    <a:pt x="367" y="439"/>
                    <a:pt x="367" y="439"/>
                  </a:cubicBezTo>
                  <a:cubicBezTo>
                    <a:pt x="367" y="439"/>
                    <a:pt x="367" y="439"/>
                    <a:pt x="367" y="439"/>
                  </a:cubicBezTo>
                  <a:cubicBezTo>
                    <a:pt x="367" y="439"/>
                    <a:pt x="367" y="439"/>
                    <a:pt x="367" y="439"/>
                  </a:cubicBezTo>
                  <a:cubicBezTo>
                    <a:pt x="367" y="439"/>
                    <a:pt x="367" y="439"/>
                    <a:pt x="367" y="439"/>
                  </a:cubicBezTo>
                  <a:cubicBezTo>
                    <a:pt x="366" y="438"/>
                    <a:pt x="366" y="438"/>
                    <a:pt x="366" y="438"/>
                  </a:cubicBezTo>
                  <a:cubicBezTo>
                    <a:pt x="365" y="438"/>
                    <a:pt x="365" y="438"/>
                    <a:pt x="365" y="438"/>
                  </a:cubicBezTo>
                  <a:cubicBezTo>
                    <a:pt x="364" y="438"/>
                    <a:pt x="364" y="438"/>
                    <a:pt x="364" y="438"/>
                  </a:cubicBezTo>
                  <a:cubicBezTo>
                    <a:pt x="364" y="437"/>
                    <a:pt x="364" y="437"/>
                    <a:pt x="364" y="437"/>
                  </a:cubicBezTo>
                  <a:cubicBezTo>
                    <a:pt x="364" y="437"/>
                    <a:pt x="364" y="437"/>
                    <a:pt x="364" y="437"/>
                  </a:cubicBezTo>
                  <a:cubicBezTo>
                    <a:pt x="363" y="437"/>
                    <a:pt x="363" y="437"/>
                    <a:pt x="363" y="437"/>
                  </a:cubicBezTo>
                  <a:cubicBezTo>
                    <a:pt x="363" y="436"/>
                    <a:pt x="363" y="436"/>
                    <a:pt x="363" y="436"/>
                  </a:cubicBezTo>
                  <a:cubicBezTo>
                    <a:pt x="364" y="436"/>
                    <a:pt x="364" y="436"/>
                    <a:pt x="364" y="436"/>
                  </a:cubicBezTo>
                  <a:cubicBezTo>
                    <a:pt x="364" y="436"/>
                    <a:pt x="364" y="436"/>
                    <a:pt x="364" y="436"/>
                  </a:cubicBezTo>
                  <a:cubicBezTo>
                    <a:pt x="365" y="436"/>
                    <a:pt x="365" y="436"/>
                    <a:pt x="365" y="436"/>
                  </a:cubicBezTo>
                  <a:cubicBezTo>
                    <a:pt x="365" y="437"/>
                    <a:pt x="365" y="437"/>
                    <a:pt x="365" y="437"/>
                  </a:cubicBezTo>
                  <a:cubicBezTo>
                    <a:pt x="369" y="437"/>
                    <a:pt x="369" y="437"/>
                    <a:pt x="369" y="437"/>
                  </a:cubicBezTo>
                  <a:cubicBezTo>
                    <a:pt x="369" y="437"/>
                    <a:pt x="369" y="437"/>
                    <a:pt x="369" y="437"/>
                  </a:cubicBezTo>
                  <a:cubicBezTo>
                    <a:pt x="369" y="437"/>
                    <a:pt x="369" y="437"/>
                    <a:pt x="369" y="437"/>
                  </a:cubicBezTo>
                  <a:cubicBezTo>
                    <a:pt x="370" y="436"/>
                    <a:pt x="370" y="436"/>
                    <a:pt x="370" y="436"/>
                  </a:cubicBezTo>
                  <a:cubicBezTo>
                    <a:pt x="370" y="436"/>
                    <a:pt x="370" y="436"/>
                    <a:pt x="370" y="436"/>
                  </a:cubicBezTo>
                  <a:cubicBezTo>
                    <a:pt x="370" y="437"/>
                    <a:pt x="370" y="437"/>
                    <a:pt x="370" y="437"/>
                  </a:cubicBezTo>
                  <a:cubicBezTo>
                    <a:pt x="370" y="437"/>
                    <a:pt x="370" y="437"/>
                    <a:pt x="370" y="437"/>
                  </a:cubicBezTo>
                  <a:cubicBezTo>
                    <a:pt x="371" y="437"/>
                    <a:pt x="371" y="437"/>
                    <a:pt x="371" y="437"/>
                  </a:cubicBezTo>
                  <a:cubicBezTo>
                    <a:pt x="371" y="437"/>
                    <a:pt x="371" y="437"/>
                    <a:pt x="371" y="437"/>
                  </a:cubicBezTo>
                  <a:cubicBezTo>
                    <a:pt x="371" y="437"/>
                    <a:pt x="371" y="437"/>
                    <a:pt x="371" y="437"/>
                  </a:cubicBezTo>
                  <a:cubicBezTo>
                    <a:pt x="372" y="437"/>
                    <a:pt x="372" y="437"/>
                    <a:pt x="372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377" y="438"/>
                    <a:pt x="377" y="438"/>
                    <a:pt x="377" y="438"/>
                  </a:cubicBezTo>
                  <a:cubicBezTo>
                    <a:pt x="377" y="438"/>
                    <a:pt x="377" y="438"/>
                    <a:pt x="377" y="438"/>
                  </a:cubicBezTo>
                  <a:cubicBezTo>
                    <a:pt x="377" y="438"/>
                    <a:pt x="377" y="438"/>
                    <a:pt x="377" y="438"/>
                  </a:cubicBezTo>
                  <a:cubicBezTo>
                    <a:pt x="377" y="437"/>
                    <a:pt x="377" y="437"/>
                    <a:pt x="377" y="437"/>
                  </a:cubicBezTo>
                  <a:cubicBezTo>
                    <a:pt x="378" y="437"/>
                    <a:pt x="378" y="437"/>
                    <a:pt x="378" y="437"/>
                  </a:cubicBezTo>
                  <a:cubicBezTo>
                    <a:pt x="378" y="437"/>
                    <a:pt x="378" y="437"/>
                    <a:pt x="378" y="437"/>
                  </a:cubicBezTo>
                  <a:cubicBezTo>
                    <a:pt x="379" y="437"/>
                    <a:pt x="379" y="437"/>
                    <a:pt x="379" y="437"/>
                  </a:cubicBezTo>
                  <a:cubicBezTo>
                    <a:pt x="380" y="437"/>
                    <a:pt x="380" y="437"/>
                    <a:pt x="380" y="437"/>
                  </a:cubicBezTo>
                  <a:cubicBezTo>
                    <a:pt x="380" y="438"/>
                    <a:pt x="380" y="438"/>
                    <a:pt x="380" y="438"/>
                  </a:cubicBezTo>
                  <a:cubicBezTo>
                    <a:pt x="379" y="438"/>
                    <a:pt x="379" y="438"/>
                    <a:pt x="379" y="438"/>
                  </a:cubicBezTo>
                  <a:cubicBezTo>
                    <a:pt x="380" y="438"/>
                    <a:pt x="380" y="438"/>
                    <a:pt x="380" y="438"/>
                  </a:cubicBezTo>
                  <a:cubicBezTo>
                    <a:pt x="380" y="438"/>
                    <a:pt x="380" y="438"/>
                    <a:pt x="380" y="438"/>
                  </a:cubicBezTo>
                  <a:cubicBezTo>
                    <a:pt x="380" y="439"/>
                    <a:pt x="380" y="439"/>
                    <a:pt x="380" y="439"/>
                  </a:cubicBezTo>
                  <a:cubicBezTo>
                    <a:pt x="380" y="438"/>
                    <a:pt x="380" y="438"/>
                    <a:pt x="380" y="438"/>
                  </a:cubicBezTo>
                  <a:cubicBezTo>
                    <a:pt x="381" y="438"/>
                    <a:pt x="381" y="438"/>
                    <a:pt x="381" y="438"/>
                  </a:cubicBezTo>
                  <a:cubicBezTo>
                    <a:pt x="381" y="437"/>
                    <a:pt x="381" y="437"/>
                    <a:pt x="381" y="437"/>
                  </a:cubicBezTo>
                  <a:cubicBezTo>
                    <a:pt x="381" y="438"/>
                    <a:pt x="381" y="438"/>
                    <a:pt x="381" y="438"/>
                  </a:cubicBezTo>
                  <a:cubicBezTo>
                    <a:pt x="381" y="438"/>
                    <a:pt x="381" y="438"/>
                    <a:pt x="381" y="438"/>
                  </a:cubicBezTo>
                  <a:cubicBezTo>
                    <a:pt x="381" y="438"/>
                    <a:pt x="381" y="438"/>
                    <a:pt x="381" y="438"/>
                  </a:cubicBezTo>
                  <a:cubicBezTo>
                    <a:pt x="381" y="438"/>
                    <a:pt x="381" y="438"/>
                    <a:pt x="381" y="438"/>
                  </a:cubicBezTo>
                  <a:cubicBezTo>
                    <a:pt x="382" y="438"/>
                    <a:pt x="382" y="438"/>
                    <a:pt x="382" y="438"/>
                  </a:cubicBezTo>
                  <a:cubicBezTo>
                    <a:pt x="382" y="438"/>
                    <a:pt x="382" y="438"/>
                    <a:pt x="382" y="438"/>
                  </a:cubicBezTo>
                  <a:cubicBezTo>
                    <a:pt x="382" y="439"/>
                    <a:pt x="382" y="439"/>
                    <a:pt x="382" y="439"/>
                  </a:cubicBezTo>
                  <a:cubicBezTo>
                    <a:pt x="382" y="439"/>
                    <a:pt x="382" y="439"/>
                    <a:pt x="382" y="439"/>
                  </a:cubicBezTo>
                  <a:cubicBezTo>
                    <a:pt x="382" y="439"/>
                    <a:pt x="382" y="439"/>
                    <a:pt x="382" y="439"/>
                  </a:cubicBezTo>
                  <a:cubicBezTo>
                    <a:pt x="382" y="440"/>
                    <a:pt x="382" y="440"/>
                    <a:pt x="382" y="440"/>
                  </a:cubicBezTo>
                  <a:cubicBezTo>
                    <a:pt x="383" y="440"/>
                    <a:pt x="383" y="440"/>
                    <a:pt x="383" y="440"/>
                  </a:cubicBezTo>
                  <a:cubicBezTo>
                    <a:pt x="383" y="440"/>
                    <a:pt x="383" y="440"/>
                    <a:pt x="383" y="440"/>
                  </a:cubicBezTo>
                  <a:cubicBezTo>
                    <a:pt x="383" y="440"/>
                    <a:pt x="383" y="440"/>
                    <a:pt x="383" y="440"/>
                  </a:cubicBezTo>
                  <a:cubicBezTo>
                    <a:pt x="383" y="441"/>
                    <a:pt x="383" y="441"/>
                    <a:pt x="383" y="441"/>
                  </a:cubicBezTo>
                  <a:cubicBezTo>
                    <a:pt x="386" y="439"/>
                    <a:pt x="386" y="439"/>
                    <a:pt x="386" y="439"/>
                  </a:cubicBezTo>
                  <a:cubicBezTo>
                    <a:pt x="387" y="439"/>
                    <a:pt x="389" y="438"/>
                    <a:pt x="390" y="438"/>
                  </a:cubicBezTo>
                  <a:cubicBezTo>
                    <a:pt x="391" y="438"/>
                    <a:pt x="391" y="438"/>
                    <a:pt x="391" y="438"/>
                  </a:cubicBezTo>
                  <a:cubicBezTo>
                    <a:pt x="391" y="438"/>
                    <a:pt x="391" y="438"/>
                    <a:pt x="391" y="438"/>
                  </a:cubicBezTo>
                  <a:cubicBezTo>
                    <a:pt x="391" y="438"/>
                    <a:pt x="391" y="438"/>
                    <a:pt x="391" y="438"/>
                  </a:cubicBezTo>
                  <a:cubicBezTo>
                    <a:pt x="391" y="438"/>
                    <a:pt x="391" y="438"/>
                    <a:pt x="391" y="438"/>
                  </a:cubicBezTo>
                  <a:cubicBezTo>
                    <a:pt x="391" y="438"/>
                    <a:pt x="391" y="438"/>
                    <a:pt x="391" y="438"/>
                  </a:cubicBezTo>
                  <a:cubicBezTo>
                    <a:pt x="391" y="438"/>
                    <a:pt x="391" y="438"/>
                    <a:pt x="391" y="438"/>
                  </a:cubicBezTo>
                  <a:cubicBezTo>
                    <a:pt x="391" y="437"/>
                    <a:pt x="391" y="437"/>
                    <a:pt x="391" y="437"/>
                  </a:cubicBezTo>
                  <a:cubicBezTo>
                    <a:pt x="391" y="437"/>
                    <a:pt x="391" y="437"/>
                    <a:pt x="391" y="437"/>
                  </a:cubicBezTo>
                  <a:cubicBezTo>
                    <a:pt x="392" y="437"/>
                    <a:pt x="392" y="437"/>
                    <a:pt x="392" y="437"/>
                  </a:cubicBezTo>
                  <a:cubicBezTo>
                    <a:pt x="392" y="437"/>
                    <a:pt x="392" y="437"/>
                    <a:pt x="392" y="437"/>
                  </a:cubicBezTo>
                  <a:cubicBezTo>
                    <a:pt x="392" y="437"/>
                    <a:pt x="392" y="437"/>
                    <a:pt x="392" y="437"/>
                  </a:cubicBezTo>
                  <a:cubicBezTo>
                    <a:pt x="392" y="436"/>
                    <a:pt x="392" y="436"/>
                    <a:pt x="392" y="436"/>
                  </a:cubicBezTo>
                  <a:cubicBezTo>
                    <a:pt x="392" y="435"/>
                    <a:pt x="392" y="435"/>
                    <a:pt x="392" y="435"/>
                  </a:cubicBezTo>
                  <a:cubicBezTo>
                    <a:pt x="392" y="435"/>
                    <a:pt x="392" y="435"/>
                    <a:pt x="392" y="435"/>
                  </a:cubicBezTo>
                  <a:cubicBezTo>
                    <a:pt x="392" y="434"/>
                    <a:pt x="392" y="434"/>
                    <a:pt x="392" y="434"/>
                  </a:cubicBezTo>
                  <a:cubicBezTo>
                    <a:pt x="392" y="434"/>
                    <a:pt x="392" y="434"/>
                    <a:pt x="392" y="434"/>
                  </a:cubicBezTo>
                  <a:cubicBezTo>
                    <a:pt x="391" y="434"/>
                    <a:pt x="391" y="434"/>
                    <a:pt x="391" y="434"/>
                  </a:cubicBezTo>
                  <a:cubicBezTo>
                    <a:pt x="391" y="434"/>
                    <a:pt x="391" y="434"/>
                    <a:pt x="391" y="434"/>
                  </a:cubicBezTo>
                  <a:cubicBezTo>
                    <a:pt x="391" y="434"/>
                    <a:pt x="391" y="434"/>
                    <a:pt x="391" y="434"/>
                  </a:cubicBezTo>
                  <a:cubicBezTo>
                    <a:pt x="391" y="434"/>
                    <a:pt x="391" y="434"/>
                    <a:pt x="391" y="434"/>
                  </a:cubicBezTo>
                  <a:cubicBezTo>
                    <a:pt x="391" y="434"/>
                    <a:pt x="391" y="434"/>
                    <a:pt x="391" y="434"/>
                  </a:cubicBezTo>
                  <a:cubicBezTo>
                    <a:pt x="391" y="433"/>
                    <a:pt x="391" y="433"/>
                    <a:pt x="391" y="433"/>
                  </a:cubicBezTo>
                  <a:cubicBezTo>
                    <a:pt x="391" y="433"/>
                    <a:pt x="391" y="433"/>
                    <a:pt x="391" y="433"/>
                  </a:cubicBezTo>
                  <a:cubicBezTo>
                    <a:pt x="391" y="433"/>
                    <a:pt x="391" y="433"/>
                    <a:pt x="391" y="433"/>
                  </a:cubicBezTo>
                  <a:cubicBezTo>
                    <a:pt x="391" y="433"/>
                    <a:pt x="391" y="433"/>
                    <a:pt x="391" y="433"/>
                  </a:cubicBezTo>
                  <a:cubicBezTo>
                    <a:pt x="391" y="433"/>
                    <a:pt x="391" y="433"/>
                    <a:pt x="391" y="433"/>
                  </a:cubicBezTo>
                  <a:cubicBezTo>
                    <a:pt x="391" y="433"/>
                    <a:pt x="391" y="433"/>
                    <a:pt x="391" y="433"/>
                  </a:cubicBezTo>
                  <a:cubicBezTo>
                    <a:pt x="391" y="432"/>
                    <a:pt x="391" y="432"/>
                    <a:pt x="391" y="432"/>
                  </a:cubicBezTo>
                  <a:cubicBezTo>
                    <a:pt x="391" y="432"/>
                    <a:pt x="391" y="432"/>
                    <a:pt x="391" y="432"/>
                  </a:cubicBezTo>
                  <a:cubicBezTo>
                    <a:pt x="391" y="432"/>
                    <a:pt x="391" y="432"/>
                    <a:pt x="391" y="432"/>
                  </a:cubicBezTo>
                  <a:cubicBezTo>
                    <a:pt x="390" y="432"/>
                    <a:pt x="390" y="432"/>
                    <a:pt x="390" y="432"/>
                  </a:cubicBezTo>
                  <a:cubicBezTo>
                    <a:pt x="390" y="431"/>
                    <a:pt x="390" y="431"/>
                    <a:pt x="390" y="431"/>
                  </a:cubicBezTo>
                  <a:cubicBezTo>
                    <a:pt x="390" y="431"/>
                    <a:pt x="390" y="431"/>
                    <a:pt x="390" y="431"/>
                  </a:cubicBezTo>
                  <a:cubicBezTo>
                    <a:pt x="390" y="430"/>
                    <a:pt x="390" y="430"/>
                    <a:pt x="390" y="430"/>
                  </a:cubicBezTo>
                  <a:cubicBezTo>
                    <a:pt x="390" y="430"/>
                    <a:pt x="390" y="430"/>
                    <a:pt x="390" y="430"/>
                  </a:cubicBezTo>
                  <a:cubicBezTo>
                    <a:pt x="390" y="430"/>
                    <a:pt x="390" y="430"/>
                    <a:pt x="390" y="430"/>
                  </a:cubicBezTo>
                  <a:cubicBezTo>
                    <a:pt x="389" y="428"/>
                    <a:pt x="389" y="428"/>
                    <a:pt x="389" y="428"/>
                  </a:cubicBezTo>
                  <a:cubicBezTo>
                    <a:pt x="388" y="427"/>
                    <a:pt x="388" y="427"/>
                    <a:pt x="388" y="427"/>
                  </a:cubicBezTo>
                  <a:cubicBezTo>
                    <a:pt x="388" y="427"/>
                    <a:pt x="388" y="427"/>
                    <a:pt x="388" y="427"/>
                  </a:cubicBezTo>
                  <a:cubicBezTo>
                    <a:pt x="387" y="427"/>
                    <a:pt x="387" y="427"/>
                    <a:pt x="387" y="427"/>
                  </a:cubicBezTo>
                  <a:cubicBezTo>
                    <a:pt x="387" y="426"/>
                    <a:pt x="387" y="426"/>
                    <a:pt x="387" y="426"/>
                  </a:cubicBezTo>
                  <a:cubicBezTo>
                    <a:pt x="386" y="427"/>
                    <a:pt x="386" y="427"/>
                    <a:pt x="386" y="427"/>
                  </a:cubicBezTo>
                  <a:cubicBezTo>
                    <a:pt x="386" y="427"/>
                    <a:pt x="386" y="427"/>
                    <a:pt x="386" y="427"/>
                  </a:cubicBezTo>
                  <a:cubicBezTo>
                    <a:pt x="386" y="428"/>
                    <a:pt x="386" y="428"/>
                    <a:pt x="386" y="428"/>
                  </a:cubicBezTo>
                  <a:cubicBezTo>
                    <a:pt x="386" y="428"/>
                    <a:pt x="386" y="428"/>
                    <a:pt x="386" y="428"/>
                  </a:cubicBezTo>
                  <a:cubicBezTo>
                    <a:pt x="385" y="427"/>
                    <a:pt x="385" y="427"/>
                    <a:pt x="385" y="427"/>
                  </a:cubicBezTo>
                  <a:cubicBezTo>
                    <a:pt x="385" y="427"/>
                    <a:pt x="385" y="427"/>
                    <a:pt x="385" y="427"/>
                  </a:cubicBezTo>
                  <a:cubicBezTo>
                    <a:pt x="384" y="427"/>
                    <a:pt x="384" y="427"/>
                    <a:pt x="384" y="427"/>
                  </a:cubicBezTo>
                  <a:cubicBezTo>
                    <a:pt x="384" y="426"/>
                    <a:pt x="384" y="426"/>
                    <a:pt x="384" y="426"/>
                  </a:cubicBezTo>
                  <a:cubicBezTo>
                    <a:pt x="384" y="426"/>
                    <a:pt x="384" y="426"/>
                    <a:pt x="384" y="426"/>
                  </a:cubicBezTo>
                  <a:cubicBezTo>
                    <a:pt x="383" y="426"/>
                    <a:pt x="383" y="426"/>
                    <a:pt x="383" y="426"/>
                  </a:cubicBezTo>
                  <a:cubicBezTo>
                    <a:pt x="383" y="427"/>
                    <a:pt x="383" y="427"/>
                    <a:pt x="383" y="427"/>
                  </a:cubicBezTo>
                  <a:cubicBezTo>
                    <a:pt x="383" y="427"/>
                    <a:pt x="383" y="427"/>
                    <a:pt x="383" y="427"/>
                  </a:cubicBezTo>
                  <a:cubicBezTo>
                    <a:pt x="383" y="427"/>
                    <a:pt x="383" y="427"/>
                    <a:pt x="383" y="427"/>
                  </a:cubicBezTo>
                  <a:cubicBezTo>
                    <a:pt x="383" y="427"/>
                    <a:pt x="383" y="427"/>
                    <a:pt x="383" y="427"/>
                  </a:cubicBezTo>
                  <a:cubicBezTo>
                    <a:pt x="383" y="426"/>
                    <a:pt x="383" y="426"/>
                    <a:pt x="383" y="426"/>
                  </a:cubicBezTo>
                  <a:cubicBezTo>
                    <a:pt x="382" y="426"/>
                    <a:pt x="382" y="426"/>
                    <a:pt x="382" y="426"/>
                  </a:cubicBezTo>
                  <a:cubicBezTo>
                    <a:pt x="382" y="426"/>
                    <a:pt x="382" y="426"/>
                    <a:pt x="382" y="426"/>
                  </a:cubicBezTo>
                  <a:cubicBezTo>
                    <a:pt x="381" y="426"/>
                    <a:pt x="381" y="426"/>
                    <a:pt x="381" y="426"/>
                  </a:cubicBezTo>
                  <a:cubicBezTo>
                    <a:pt x="381" y="425"/>
                    <a:pt x="381" y="425"/>
                    <a:pt x="381" y="425"/>
                  </a:cubicBezTo>
                  <a:cubicBezTo>
                    <a:pt x="381" y="425"/>
                    <a:pt x="381" y="425"/>
                    <a:pt x="381" y="425"/>
                  </a:cubicBezTo>
                  <a:cubicBezTo>
                    <a:pt x="382" y="425"/>
                    <a:pt x="382" y="425"/>
                    <a:pt x="382" y="425"/>
                  </a:cubicBezTo>
                  <a:cubicBezTo>
                    <a:pt x="382" y="424"/>
                    <a:pt x="382" y="424"/>
                    <a:pt x="382" y="424"/>
                  </a:cubicBezTo>
                  <a:cubicBezTo>
                    <a:pt x="382" y="424"/>
                    <a:pt x="382" y="424"/>
                    <a:pt x="382" y="424"/>
                  </a:cubicBezTo>
                  <a:cubicBezTo>
                    <a:pt x="383" y="425"/>
                    <a:pt x="383" y="425"/>
                    <a:pt x="383" y="425"/>
                  </a:cubicBezTo>
                  <a:cubicBezTo>
                    <a:pt x="383" y="425"/>
                    <a:pt x="383" y="425"/>
                    <a:pt x="383" y="425"/>
                  </a:cubicBezTo>
                  <a:cubicBezTo>
                    <a:pt x="383" y="425"/>
                    <a:pt x="383" y="425"/>
                    <a:pt x="383" y="425"/>
                  </a:cubicBezTo>
                  <a:cubicBezTo>
                    <a:pt x="383" y="424"/>
                    <a:pt x="383" y="424"/>
                    <a:pt x="383" y="424"/>
                  </a:cubicBezTo>
                  <a:cubicBezTo>
                    <a:pt x="383" y="424"/>
                    <a:pt x="383" y="424"/>
                    <a:pt x="383" y="424"/>
                  </a:cubicBezTo>
                  <a:cubicBezTo>
                    <a:pt x="383" y="423"/>
                    <a:pt x="383" y="423"/>
                    <a:pt x="383" y="423"/>
                  </a:cubicBezTo>
                  <a:cubicBezTo>
                    <a:pt x="383" y="423"/>
                    <a:pt x="383" y="423"/>
                    <a:pt x="383" y="423"/>
                  </a:cubicBezTo>
                  <a:cubicBezTo>
                    <a:pt x="383" y="423"/>
                    <a:pt x="383" y="423"/>
                    <a:pt x="383" y="423"/>
                  </a:cubicBezTo>
                  <a:cubicBezTo>
                    <a:pt x="383" y="423"/>
                    <a:pt x="383" y="423"/>
                    <a:pt x="383" y="423"/>
                  </a:cubicBezTo>
                  <a:cubicBezTo>
                    <a:pt x="383" y="423"/>
                    <a:pt x="383" y="423"/>
                    <a:pt x="383" y="423"/>
                  </a:cubicBezTo>
                  <a:cubicBezTo>
                    <a:pt x="383" y="423"/>
                    <a:pt x="383" y="423"/>
                    <a:pt x="383" y="423"/>
                  </a:cubicBezTo>
                  <a:cubicBezTo>
                    <a:pt x="384" y="423"/>
                    <a:pt x="384" y="423"/>
                    <a:pt x="384" y="423"/>
                  </a:cubicBezTo>
                  <a:cubicBezTo>
                    <a:pt x="384" y="423"/>
                    <a:pt x="384" y="423"/>
                    <a:pt x="384" y="423"/>
                  </a:cubicBezTo>
                  <a:cubicBezTo>
                    <a:pt x="384" y="422"/>
                    <a:pt x="384" y="422"/>
                    <a:pt x="384" y="422"/>
                  </a:cubicBezTo>
                  <a:cubicBezTo>
                    <a:pt x="384" y="422"/>
                    <a:pt x="384" y="422"/>
                    <a:pt x="384" y="422"/>
                  </a:cubicBezTo>
                  <a:cubicBezTo>
                    <a:pt x="384" y="422"/>
                    <a:pt x="384" y="422"/>
                    <a:pt x="384" y="422"/>
                  </a:cubicBezTo>
                  <a:cubicBezTo>
                    <a:pt x="383" y="422"/>
                    <a:pt x="383" y="422"/>
                    <a:pt x="383" y="422"/>
                  </a:cubicBezTo>
                  <a:cubicBezTo>
                    <a:pt x="383" y="422"/>
                    <a:pt x="383" y="422"/>
                    <a:pt x="383" y="422"/>
                  </a:cubicBezTo>
                  <a:cubicBezTo>
                    <a:pt x="383" y="422"/>
                    <a:pt x="383" y="422"/>
                    <a:pt x="383" y="422"/>
                  </a:cubicBezTo>
                  <a:cubicBezTo>
                    <a:pt x="384" y="421"/>
                    <a:pt x="384" y="421"/>
                    <a:pt x="384" y="421"/>
                  </a:cubicBezTo>
                  <a:cubicBezTo>
                    <a:pt x="384" y="421"/>
                    <a:pt x="384" y="421"/>
                    <a:pt x="384" y="421"/>
                  </a:cubicBezTo>
                  <a:cubicBezTo>
                    <a:pt x="384" y="421"/>
                    <a:pt x="384" y="421"/>
                    <a:pt x="384" y="421"/>
                  </a:cubicBezTo>
                  <a:cubicBezTo>
                    <a:pt x="384" y="421"/>
                    <a:pt x="384" y="421"/>
                    <a:pt x="384" y="421"/>
                  </a:cubicBezTo>
                  <a:cubicBezTo>
                    <a:pt x="384" y="422"/>
                    <a:pt x="384" y="422"/>
                    <a:pt x="384" y="422"/>
                  </a:cubicBezTo>
                  <a:cubicBezTo>
                    <a:pt x="384" y="422"/>
                    <a:pt x="384" y="422"/>
                    <a:pt x="384" y="422"/>
                  </a:cubicBezTo>
                  <a:cubicBezTo>
                    <a:pt x="384" y="422"/>
                    <a:pt x="384" y="422"/>
                    <a:pt x="384" y="422"/>
                  </a:cubicBezTo>
                  <a:cubicBezTo>
                    <a:pt x="384" y="422"/>
                    <a:pt x="384" y="422"/>
                    <a:pt x="384" y="422"/>
                  </a:cubicBezTo>
                  <a:cubicBezTo>
                    <a:pt x="384" y="423"/>
                    <a:pt x="384" y="423"/>
                    <a:pt x="384" y="423"/>
                  </a:cubicBezTo>
                  <a:cubicBezTo>
                    <a:pt x="384" y="423"/>
                    <a:pt x="384" y="423"/>
                    <a:pt x="384" y="423"/>
                  </a:cubicBezTo>
                  <a:cubicBezTo>
                    <a:pt x="384" y="423"/>
                    <a:pt x="384" y="423"/>
                    <a:pt x="384" y="423"/>
                  </a:cubicBezTo>
                  <a:cubicBezTo>
                    <a:pt x="384" y="424"/>
                    <a:pt x="384" y="424"/>
                    <a:pt x="384" y="424"/>
                  </a:cubicBezTo>
                  <a:cubicBezTo>
                    <a:pt x="384" y="424"/>
                    <a:pt x="384" y="424"/>
                    <a:pt x="384" y="424"/>
                  </a:cubicBezTo>
                  <a:cubicBezTo>
                    <a:pt x="384" y="424"/>
                    <a:pt x="384" y="424"/>
                    <a:pt x="384" y="424"/>
                  </a:cubicBezTo>
                  <a:cubicBezTo>
                    <a:pt x="384" y="424"/>
                    <a:pt x="384" y="424"/>
                    <a:pt x="384" y="424"/>
                  </a:cubicBezTo>
                  <a:cubicBezTo>
                    <a:pt x="384" y="424"/>
                    <a:pt x="384" y="424"/>
                    <a:pt x="384" y="424"/>
                  </a:cubicBezTo>
                  <a:cubicBezTo>
                    <a:pt x="384" y="424"/>
                    <a:pt x="384" y="424"/>
                    <a:pt x="384" y="424"/>
                  </a:cubicBezTo>
                  <a:cubicBezTo>
                    <a:pt x="384" y="424"/>
                    <a:pt x="384" y="424"/>
                    <a:pt x="384" y="424"/>
                  </a:cubicBezTo>
                  <a:cubicBezTo>
                    <a:pt x="383" y="424"/>
                    <a:pt x="383" y="424"/>
                    <a:pt x="383" y="424"/>
                  </a:cubicBezTo>
                  <a:cubicBezTo>
                    <a:pt x="384" y="424"/>
                    <a:pt x="384" y="424"/>
                    <a:pt x="384" y="424"/>
                  </a:cubicBezTo>
                  <a:cubicBezTo>
                    <a:pt x="384" y="424"/>
                    <a:pt x="384" y="424"/>
                    <a:pt x="384" y="424"/>
                  </a:cubicBezTo>
                  <a:cubicBezTo>
                    <a:pt x="384" y="424"/>
                    <a:pt x="384" y="424"/>
                    <a:pt x="384" y="424"/>
                  </a:cubicBezTo>
                  <a:cubicBezTo>
                    <a:pt x="385" y="425"/>
                    <a:pt x="385" y="425"/>
                    <a:pt x="385" y="425"/>
                  </a:cubicBezTo>
                  <a:cubicBezTo>
                    <a:pt x="385" y="425"/>
                    <a:pt x="385" y="425"/>
                    <a:pt x="385" y="425"/>
                  </a:cubicBezTo>
                  <a:cubicBezTo>
                    <a:pt x="385" y="425"/>
                    <a:pt x="385" y="425"/>
                    <a:pt x="385" y="425"/>
                  </a:cubicBezTo>
                  <a:cubicBezTo>
                    <a:pt x="385" y="424"/>
                    <a:pt x="385" y="424"/>
                    <a:pt x="385" y="424"/>
                  </a:cubicBezTo>
                  <a:cubicBezTo>
                    <a:pt x="385" y="424"/>
                    <a:pt x="385" y="424"/>
                    <a:pt x="385" y="424"/>
                  </a:cubicBezTo>
                  <a:cubicBezTo>
                    <a:pt x="385" y="424"/>
                    <a:pt x="385" y="424"/>
                    <a:pt x="385" y="424"/>
                  </a:cubicBezTo>
                  <a:cubicBezTo>
                    <a:pt x="385" y="424"/>
                    <a:pt x="385" y="424"/>
                    <a:pt x="385" y="424"/>
                  </a:cubicBezTo>
                  <a:cubicBezTo>
                    <a:pt x="385" y="423"/>
                    <a:pt x="385" y="423"/>
                    <a:pt x="385" y="423"/>
                  </a:cubicBezTo>
                  <a:cubicBezTo>
                    <a:pt x="385" y="423"/>
                    <a:pt x="385" y="423"/>
                    <a:pt x="385" y="423"/>
                  </a:cubicBezTo>
                  <a:cubicBezTo>
                    <a:pt x="385" y="423"/>
                    <a:pt x="385" y="423"/>
                    <a:pt x="385" y="423"/>
                  </a:cubicBezTo>
                  <a:cubicBezTo>
                    <a:pt x="385" y="422"/>
                    <a:pt x="385" y="422"/>
                    <a:pt x="385" y="422"/>
                  </a:cubicBezTo>
                  <a:cubicBezTo>
                    <a:pt x="385" y="422"/>
                    <a:pt x="385" y="422"/>
                    <a:pt x="385" y="422"/>
                  </a:cubicBezTo>
                  <a:cubicBezTo>
                    <a:pt x="385" y="422"/>
                    <a:pt x="385" y="422"/>
                    <a:pt x="385" y="422"/>
                  </a:cubicBezTo>
                  <a:cubicBezTo>
                    <a:pt x="385" y="422"/>
                    <a:pt x="385" y="422"/>
                    <a:pt x="385" y="422"/>
                  </a:cubicBezTo>
                  <a:cubicBezTo>
                    <a:pt x="385" y="422"/>
                    <a:pt x="385" y="422"/>
                    <a:pt x="385" y="422"/>
                  </a:cubicBezTo>
                  <a:cubicBezTo>
                    <a:pt x="385" y="422"/>
                    <a:pt x="385" y="422"/>
                    <a:pt x="385" y="422"/>
                  </a:cubicBezTo>
                  <a:cubicBezTo>
                    <a:pt x="385" y="422"/>
                    <a:pt x="385" y="422"/>
                    <a:pt x="385" y="422"/>
                  </a:cubicBezTo>
                  <a:cubicBezTo>
                    <a:pt x="385" y="422"/>
                    <a:pt x="385" y="422"/>
                    <a:pt x="385" y="422"/>
                  </a:cubicBezTo>
                  <a:cubicBezTo>
                    <a:pt x="385" y="422"/>
                    <a:pt x="385" y="422"/>
                    <a:pt x="385" y="422"/>
                  </a:cubicBezTo>
                  <a:cubicBezTo>
                    <a:pt x="385" y="421"/>
                    <a:pt x="385" y="421"/>
                    <a:pt x="385" y="421"/>
                  </a:cubicBezTo>
                  <a:cubicBezTo>
                    <a:pt x="385" y="421"/>
                    <a:pt x="385" y="421"/>
                    <a:pt x="385" y="421"/>
                  </a:cubicBezTo>
                  <a:cubicBezTo>
                    <a:pt x="385" y="421"/>
                    <a:pt x="385" y="421"/>
                    <a:pt x="385" y="421"/>
                  </a:cubicBezTo>
                  <a:cubicBezTo>
                    <a:pt x="385" y="420"/>
                    <a:pt x="385" y="420"/>
                    <a:pt x="385" y="420"/>
                  </a:cubicBezTo>
                  <a:cubicBezTo>
                    <a:pt x="385" y="420"/>
                    <a:pt x="385" y="420"/>
                    <a:pt x="385" y="420"/>
                  </a:cubicBezTo>
                  <a:cubicBezTo>
                    <a:pt x="386" y="420"/>
                    <a:pt x="386" y="420"/>
                    <a:pt x="386" y="420"/>
                  </a:cubicBezTo>
                  <a:cubicBezTo>
                    <a:pt x="386" y="419"/>
                    <a:pt x="386" y="419"/>
                    <a:pt x="386" y="419"/>
                  </a:cubicBezTo>
                  <a:cubicBezTo>
                    <a:pt x="386" y="419"/>
                    <a:pt x="386" y="419"/>
                    <a:pt x="386" y="419"/>
                  </a:cubicBezTo>
                  <a:cubicBezTo>
                    <a:pt x="386" y="419"/>
                    <a:pt x="386" y="419"/>
                    <a:pt x="386" y="419"/>
                  </a:cubicBezTo>
                  <a:cubicBezTo>
                    <a:pt x="386" y="419"/>
                    <a:pt x="386" y="419"/>
                    <a:pt x="386" y="419"/>
                  </a:cubicBezTo>
                  <a:cubicBezTo>
                    <a:pt x="386" y="419"/>
                    <a:pt x="386" y="419"/>
                    <a:pt x="386" y="419"/>
                  </a:cubicBezTo>
                  <a:cubicBezTo>
                    <a:pt x="385" y="419"/>
                    <a:pt x="385" y="419"/>
                    <a:pt x="385" y="419"/>
                  </a:cubicBezTo>
                  <a:cubicBezTo>
                    <a:pt x="385" y="419"/>
                    <a:pt x="385" y="419"/>
                    <a:pt x="385" y="419"/>
                  </a:cubicBezTo>
                  <a:cubicBezTo>
                    <a:pt x="385" y="419"/>
                    <a:pt x="385" y="419"/>
                    <a:pt x="385" y="419"/>
                  </a:cubicBezTo>
                  <a:cubicBezTo>
                    <a:pt x="384" y="419"/>
                    <a:pt x="384" y="419"/>
                    <a:pt x="384" y="419"/>
                  </a:cubicBezTo>
                  <a:cubicBezTo>
                    <a:pt x="384" y="419"/>
                    <a:pt x="384" y="419"/>
                    <a:pt x="384" y="419"/>
                  </a:cubicBezTo>
                  <a:cubicBezTo>
                    <a:pt x="384" y="419"/>
                    <a:pt x="384" y="419"/>
                    <a:pt x="384" y="419"/>
                  </a:cubicBezTo>
                  <a:cubicBezTo>
                    <a:pt x="384" y="419"/>
                    <a:pt x="384" y="419"/>
                    <a:pt x="384" y="419"/>
                  </a:cubicBezTo>
                  <a:cubicBezTo>
                    <a:pt x="384" y="419"/>
                    <a:pt x="384" y="419"/>
                    <a:pt x="384" y="419"/>
                  </a:cubicBezTo>
                  <a:cubicBezTo>
                    <a:pt x="384" y="419"/>
                    <a:pt x="384" y="419"/>
                    <a:pt x="384" y="419"/>
                  </a:cubicBezTo>
                  <a:cubicBezTo>
                    <a:pt x="385" y="417"/>
                    <a:pt x="385" y="417"/>
                    <a:pt x="385" y="417"/>
                  </a:cubicBezTo>
                  <a:cubicBezTo>
                    <a:pt x="385" y="417"/>
                    <a:pt x="385" y="417"/>
                    <a:pt x="385" y="417"/>
                  </a:cubicBezTo>
                  <a:cubicBezTo>
                    <a:pt x="385" y="418"/>
                    <a:pt x="385" y="418"/>
                    <a:pt x="385" y="418"/>
                  </a:cubicBezTo>
                  <a:cubicBezTo>
                    <a:pt x="385" y="418"/>
                    <a:pt x="385" y="418"/>
                    <a:pt x="385" y="418"/>
                  </a:cubicBezTo>
                  <a:cubicBezTo>
                    <a:pt x="386" y="418"/>
                    <a:pt x="386" y="418"/>
                    <a:pt x="386" y="418"/>
                  </a:cubicBezTo>
                  <a:cubicBezTo>
                    <a:pt x="386" y="419"/>
                    <a:pt x="386" y="419"/>
                    <a:pt x="386" y="419"/>
                  </a:cubicBezTo>
                  <a:cubicBezTo>
                    <a:pt x="386" y="419"/>
                    <a:pt x="386" y="419"/>
                    <a:pt x="386" y="419"/>
                  </a:cubicBezTo>
                  <a:cubicBezTo>
                    <a:pt x="386" y="419"/>
                    <a:pt x="386" y="419"/>
                    <a:pt x="386" y="419"/>
                  </a:cubicBezTo>
                  <a:cubicBezTo>
                    <a:pt x="387" y="419"/>
                    <a:pt x="387" y="419"/>
                    <a:pt x="387" y="419"/>
                  </a:cubicBezTo>
                  <a:cubicBezTo>
                    <a:pt x="387" y="419"/>
                    <a:pt x="387" y="419"/>
                    <a:pt x="387" y="419"/>
                  </a:cubicBezTo>
                  <a:cubicBezTo>
                    <a:pt x="387" y="418"/>
                    <a:pt x="387" y="418"/>
                    <a:pt x="387" y="418"/>
                  </a:cubicBezTo>
                  <a:cubicBezTo>
                    <a:pt x="387" y="418"/>
                    <a:pt x="387" y="418"/>
                    <a:pt x="387" y="418"/>
                  </a:cubicBezTo>
                  <a:cubicBezTo>
                    <a:pt x="387" y="418"/>
                    <a:pt x="387" y="418"/>
                    <a:pt x="387" y="418"/>
                  </a:cubicBezTo>
                  <a:cubicBezTo>
                    <a:pt x="387" y="418"/>
                    <a:pt x="387" y="418"/>
                    <a:pt x="387" y="418"/>
                  </a:cubicBezTo>
                  <a:cubicBezTo>
                    <a:pt x="387" y="419"/>
                    <a:pt x="387" y="419"/>
                    <a:pt x="387" y="419"/>
                  </a:cubicBezTo>
                  <a:cubicBezTo>
                    <a:pt x="387" y="419"/>
                    <a:pt x="387" y="419"/>
                    <a:pt x="387" y="419"/>
                  </a:cubicBezTo>
                  <a:cubicBezTo>
                    <a:pt x="388" y="420"/>
                    <a:pt x="388" y="420"/>
                    <a:pt x="388" y="420"/>
                  </a:cubicBezTo>
                  <a:cubicBezTo>
                    <a:pt x="388" y="420"/>
                    <a:pt x="388" y="420"/>
                    <a:pt x="388" y="420"/>
                  </a:cubicBezTo>
                  <a:cubicBezTo>
                    <a:pt x="389" y="420"/>
                    <a:pt x="389" y="420"/>
                    <a:pt x="389" y="420"/>
                  </a:cubicBezTo>
                  <a:cubicBezTo>
                    <a:pt x="388" y="420"/>
                    <a:pt x="388" y="420"/>
                    <a:pt x="388" y="420"/>
                  </a:cubicBezTo>
                  <a:cubicBezTo>
                    <a:pt x="388" y="420"/>
                    <a:pt x="388" y="420"/>
                    <a:pt x="388" y="420"/>
                  </a:cubicBezTo>
                  <a:cubicBezTo>
                    <a:pt x="388" y="420"/>
                    <a:pt x="388" y="420"/>
                    <a:pt x="388" y="420"/>
                  </a:cubicBezTo>
                  <a:cubicBezTo>
                    <a:pt x="388" y="420"/>
                    <a:pt x="388" y="420"/>
                    <a:pt x="388" y="420"/>
                  </a:cubicBezTo>
                  <a:cubicBezTo>
                    <a:pt x="387" y="420"/>
                    <a:pt x="387" y="420"/>
                    <a:pt x="387" y="420"/>
                  </a:cubicBezTo>
                  <a:cubicBezTo>
                    <a:pt x="387" y="419"/>
                    <a:pt x="387" y="419"/>
                    <a:pt x="387" y="419"/>
                  </a:cubicBezTo>
                  <a:cubicBezTo>
                    <a:pt x="387" y="419"/>
                    <a:pt x="387" y="419"/>
                    <a:pt x="387" y="419"/>
                  </a:cubicBezTo>
                  <a:cubicBezTo>
                    <a:pt x="387" y="419"/>
                    <a:pt x="387" y="419"/>
                    <a:pt x="387" y="419"/>
                  </a:cubicBezTo>
                  <a:cubicBezTo>
                    <a:pt x="386" y="420"/>
                    <a:pt x="386" y="420"/>
                    <a:pt x="386" y="420"/>
                  </a:cubicBezTo>
                  <a:cubicBezTo>
                    <a:pt x="386" y="420"/>
                    <a:pt x="386" y="420"/>
                    <a:pt x="386" y="420"/>
                  </a:cubicBezTo>
                  <a:cubicBezTo>
                    <a:pt x="386" y="421"/>
                    <a:pt x="386" y="421"/>
                    <a:pt x="386" y="421"/>
                  </a:cubicBezTo>
                  <a:cubicBezTo>
                    <a:pt x="386" y="421"/>
                    <a:pt x="386" y="421"/>
                    <a:pt x="386" y="421"/>
                  </a:cubicBezTo>
                  <a:cubicBezTo>
                    <a:pt x="386" y="421"/>
                    <a:pt x="386" y="421"/>
                    <a:pt x="386" y="421"/>
                  </a:cubicBezTo>
                  <a:cubicBezTo>
                    <a:pt x="386" y="421"/>
                    <a:pt x="386" y="421"/>
                    <a:pt x="386" y="421"/>
                  </a:cubicBezTo>
                  <a:cubicBezTo>
                    <a:pt x="386" y="421"/>
                    <a:pt x="386" y="421"/>
                    <a:pt x="386" y="421"/>
                  </a:cubicBezTo>
                  <a:cubicBezTo>
                    <a:pt x="386" y="421"/>
                    <a:pt x="386" y="421"/>
                    <a:pt x="386" y="421"/>
                  </a:cubicBezTo>
                  <a:cubicBezTo>
                    <a:pt x="387" y="421"/>
                    <a:pt x="387" y="421"/>
                    <a:pt x="387" y="421"/>
                  </a:cubicBezTo>
                  <a:cubicBezTo>
                    <a:pt x="387" y="421"/>
                    <a:pt x="387" y="421"/>
                    <a:pt x="387" y="421"/>
                  </a:cubicBezTo>
                  <a:cubicBezTo>
                    <a:pt x="387" y="421"/>
                    <a:pt x="387" y="421"/>
                    <a:pt x="387" y="421"/>
                  </a:cubicBezTo>
                  <a:cubicBezTo>
                    <a:pt x="385" y="421"/>
                    <a:pt x="385" y="421"/>
                    <a:pt x="385" y="421"/>
                  </a:cubicBezTo>
                  <a:cubicBezTo>
                    <a:pt x="385" y="422"/>
                    <a:pt x="385" y="422"/>
                    <a:pt x="385" y="422"/>
                  </a:cubicBezTo>
                  <a:cubicBezTo>
                    <a:pt x="386" y="421"/>
                    <a:pt x="386" y="421"/>
                    <a:pt x="386" y="421"/>
                  </a:cubicBezTo>
                  <a:cubicBezTo>
                    <a:pt x="386" y="422"/>
                    <a:pt x="386" y="422"/>
                    <a:pt x="386" y="422"/>
                  </a:cubicBezTo>
                  <a:cubicBezTo>
                    <a:pt x="386" y="422"/>
                    <a:pt x="386" y="422"/>
                    <a:pt x="386" y="422"/>
                  </a:cubicBezTo>
                  <a:cubicBezTo>
                    <a:pt x="386" y="422"/>
                    <a:pt x="386" y="422"/>
                    <a:pt x="386" y="422"/>
                  </a:cubicBezTo>
                  <a:cubicBezTo>
                    <a:pt x="386" y="422"/>
                    <a:pt x="386" y="422"/>
                    <a:pt x="386" y="422"/>
                  </a:cubicBezTo>
                  <a:cubicBezTo>
                    <a:pt x="386" y="422"/>
                    <a:pt x="386" y="422"/>
                    <a:pt x="386" y="422"/>
                  </a:cubicBezTo>
                  <a:cubicBezTo>
                    <a:pt x="386" y="422"/>
                    <a:pt x="386" y="422"/>
                    <a:pt x="386" y="422"/>
                  </a:cubicBezTo>
                  <a:cubicBezTo>
                    <a:pt x="385" y="422"/>
                    <a:pt x="385" y="422"/>
                    <a:pt x="385" y="422"/>
                  </a:cubicBezTo>
                  <a:cubicBezTo>
                    <a:pt x="386" y="423"/>
                    <a:pt x="386" y="423"/>
                    <a:pt x="386" y="423"/>
                  </a:cubicBezTo>
                  <a:cubicBezTo>
                    <a:pt x="386" y="423"/>
                    <a:pt x="386" y="423"/>
                    <a:pt x="386" y="423"/>
                  </a:cubicBezTo>
                  <a:cubicBezTo>
                    <a:pt x="386" y="423"/>
                    <a:pt x="386" y="423"/>
                    <a:pt x="386" y="423"/>
                  </a:cubicBezTo>
                  <a:cubicBezTo>
                    <a:pt x="386" y="423"/>
                    <a:pt x="386" y="423"/>
                    <a:pt x="386" y="423"/>
                  </a:cubicBezTo>
                  <a:cubicBezTo>
                    <a:pt x="386" y="423"/>
                    <a:pt x="386" y="423"/>
                    <a:pt x="386" y="423"/>
                  </a:cubicBezTo>
                  <a:cubicBezTo>
                    <a:pt x="386" y="423"/>
                    <a:pt x="386" y="423"/>
                    <a:pt x="386" y="423"/>
                  </a:cubicBezTo>
                  <a:cubicBezTo>
                    <a:pt x="386" y="423"/>
                    <a:pt x="386" y="423"/>
                    <a:pt x="386" y="423"/>
                  </a:cubicBezTo>
                  <a:cubicBezTo>
                    <a:pt x="387" y="423"/>
                    <a:pt x="387" y="423"/>
                    <a:pt x="387" y="423"/>
                  </a:cubicBezTo>
                  <a:cubicBezTo>
                    <a:pt x="387" y="423"/>
                    <a:pt x="387" y="423"/>
                    <a:pt x="387" y="423"/>
                  </a:cubicBezTo>
                  <a:cubicBezTo>
                    <a:pt x="387" y="424"/>
                    <a:pt x="387" y="424"/>
                    <a:pt x="387" y="424"/>
                  </a:cubicBezTo>
                  <a:cubicBezTo>
                    <a:pt x="387" y="424"/>
                    <a:pt x="387" y="424"/>
                    <a:pt x="387" y="424"/>
                  </a:cubicBezTo>
                  <a:cubicBezTo>
                    <a:pt x="388" y="424"/>
                    <a:pt x="388" y="424"/>
                    <a:pt x="388" y="424"/>
                  </a:cubicBezTo>
                  <a:cubicBezTo>
                    <a:pt x="388" y="424"/>
                    <a:pt x="388" y="424"/>
                    <a:pt x="388" y="424"/>
                  </a:cubicBezTo>
                  <a:cubicBezTo>
                    <a:pt x="388" y="424"/>
                    <a:pt x="388" y="424"/>
                    <a:pt x="388" y="424"/>
                  </a:cubicBezTo>
                  <a:cubicBezTo>
                    <a:pt x="388" y="424"/>
                    <a:pt x="388" y="424"/>
                    <a:pt x="388" y="424"/>
                  </a:cubicBezTo>
                  <a:cubicBezTo>
                    <a:pt x="388" y="424"/>
                    <a:pt x="388" y="424"/>
                    <a:pt x="388" y="424"/>
                  </a:cubicBezTo>
                  <a:cubicBezTo>
                    <a:pt x="387" y="423"/>
                    <a:pt x="387" y="423"/>
                    <a:pt x="387" y="423"/>
                  </a:cubicBezTo>
                  <a:cubicBezTo>
                    <a:pt x="387" y="423"/>
                    <a:pt x="387" y="423"/>
                    <a:pt x="387" y="423"/>
                  </a:cubicBezTo>
                  <a:cubicBezTo>
                    <a:pt x="387" y="423"/>
                    <a:pt x="387" y="423"/>
                    <a:pt x="387" y="423"/>
                  </a:cubicBezTo>
                  <a:cubicBezTo>
                    <a:pt x="387" y="423"/>
                    <a:pt x="387" y="423"/>
                    <a:pt x="387" y="423"/>
                  </a:cubicBezTo>
                  <a:cubicBezTo>
                    <a:pt x="387" y="422"/>
                    <a:pt x="387" y="422"/>
                    <a:pt x="387" y="422"/>
                  </a:cubicBezTo>
                  <a:cubicBezTo>
                    <a:pt x="388" y="423"/>
                    <a:pt x="388" y="423"/>
                    <a:pt x="388" y="423"/>
                  </a:cubicBezTo>
                  <a:cubicBezTo>
                    <a:pt x="388" y="423"/>
                    <a:pt x="388" y="423"/>
                    <a:pt x="388" y="423"/>
                  </a:cubicBezTo>
                  <a:cubicBezTo>
                    <a:pt x="388" y="423"/>
                    <a:pt x="388" y="423"/>
                    <a:pt x="388" y="423"/>
                  </a:cubicBezTo>
                  <a:cubicBezTo>
                    <a:pt x="389" y="423"/>
                    <a:pt x="389" y="423"/>
                    <a:pt x="389" y="423"/>
                  </a:cubicBezTo>
                  <a:cubicBezTo>
                    <a:pt x="389" y="423"/>
                    <a:pt x="389" y="423"/>
                    <a:pt x="389" y="423"/>
                  </a:cubicBezTo>
                  <a:cubicBezTo>
                    <a:pt x="389" y="423"/>
                    <a:pt x="389" y="423"/>
                    <a:pt x="389" y="423"/>
                  </a:cubicBezTo>
                  <a:cubicBezTo>
                    <a:pt x="389" y="424"/>
                    <a:pt x="389" y="424"/>
                    <a:pt x="389" y="424"/>
                  </a:cubicBezTo>
                  <a:cubicBezTo>
                    <a:pt x="390" y="425"/>
                    <a:pt x="390" y="425"/>
                    <a:pt x="390" y="425"/>
                  </a:cubicBezTo>
                  <a:cubicBezTo>
                    <a:pt x="390" y="425"/>
                    <a:pt x="390" y="425"/>
                    <a:pt x="390" y="425"/>
                  </a:cubicBezTo>
                  <a:cubicBezTo>
                    <a:pt x="390" y="425"/>
                    <a:pt x="390" y="425"/>
                    <a:pt x="390" y="425"/>
                  </a:cubicBezTo>
                  <a:cubicBezTo>
                    <a:pt x="390" y="425"/>
                    <a:pt x="390" y="425"/>
                    <a:pt x="390" y="425"/>
                  </a:cubicBezTo>
                  <a:cubicBezTo>
                    <a:pt x="390" y="425"/>
                    <a:pt x="390" y="425"/>
                    <a:pt x="390" y="425"/>
                  </a:cubicBezTo>
                  <a:cubicBezTo>
                    <a:pt x="390" y="426"/>
                    <a:pt x="390" y="426"/>
                    <a:pt x="390" y="426"/>
                  </a:cubicBezTo>
                  <a:cubicBezTo>
                    <a:pt x="391" y="426"/>
                    <a:pt x="391" y="426"/>
                    <a:pt x="391" y="426"/>
                  </a:cubicBezTo>
                  <a:cubicBezTo>
                    <a:pt x="391" y="426"/>
                    <a:pt x="391" y="426"/>
                    <a:pt x="391" y="426"/>
                  </a:cubicBezTo>
                  <a:cubicBezTo>
                    <a:pt x="391" y="426"/>
                    <a:pt x="391" y="426"/>
                    <a:pt x="391" y="426"/>
                  </a:cubicBezTo>
                  <a:cubicBezTo>
                    <a:pt x="391" y="426"/>
                    <a:pt x="391" y="426"/>
                    <a:pt x="391" y="426"/>
                  </a:cubicBezTo>
                  <a:cubicBezTo>
                    <a:pt x="391" y="426"/>
                    <a:pt x="391" y="426"/>
                    <a:pt x="391" y="426"/>
                  </a:cubicBezTo>
                  <a:cubicBezTo>
                    <a:pt x="391" y="425"/>
                    <a:pt x="391" y="425"/>
                    <a:pt x="391" y="425"/>
                  </a:cubicBezTo>
                  <a:cubicBezTo>
                    <a:pt x="392" y="425"/>
                    <a:pt x="392" y="425"/>
                    <a:pt x="392" y="425"/>
                  </a:cubicBezTo>
                  <a:cubicBezTo>
                    <a:pt x="393" y="425"/>
                    <a:pt x="393" y="425"/>
                    <a:pt x="393" y="425"/>
                  </a:cubicBezTo>
                  <a:cubicBezTo>
                    <a:pt x="392" y="426"/>
                    <a:pt x="392" y="426"/>
                    <a:pt x="392" y="426"/>
                  </a:cubicBezTo>
                  <a:cubicBezTo>
                    <a:pt x="392" y="426"/>
                    <a:pt x="392" y="426"/>
                    <a:pt x="392" y="426"/>
                  </a:cubicBezTo>
                  <a:cubicBezTo>
                    <a:pt x="392" y="426"/>
                    <a:pt x="392" y="426"/>
                    <a:pt x="392" y="426"/>
                  </a:cubicBezTo>
                  <a:cubicBezTo>
                    <a:pt x="392" y="426"/>
                    <a:pt x="392" y="426"/>
                    <a:pt x="392" y="426"/>
                  </a:cubicBezTo>
                  <a:cubicBezTo>
                    <a:pt x="392" y="426"/>
                    <a:pt x="392" y="426"/>
                    <a:pt x="392" y="426"/>
                  </a:cubicBezTo>
                  <a:cubicBezTo>
                    <a:pt x="392" y="426"/>
                    <a:pt x="392" y="426"/>
                    <a:pt x="392" y="426"/>
                  </a:cubicBezTo>
                  <a:cubicBezTo>
                    <a:pt x="392" y="426"/>
                    <a:pt x="392" y="426"/>
                    <a:pt x="392" y="426"/>
                  </a:cubicBezTo>
                  <a:cubicBezTo>
                    <a:pt x="391" y="426"/>
                    <a:pt x="391" y="426"/>
                    <a:pt x="391" y="426"/>
                  </a:cubicBezTo>
                  <a:cubicBezTo>
                    <a:pt x="391" y="426"/>
                    <a:pt x="391" y="426"/>
                    <a:pt x="391" y="426"/>
                  </a:cubicBezTo>
                  <a:cubicBezTo>
                    <a:pt x="392" y="427"/>
                    <a:pt x="392" y="427"/>
                    <a:pt x="392" y="427"/>
                  </a:cubicBezTo>
                  <a:cubicBezTo>
                    <a:pt x="393" y="428"/>
                    <a:pt x="393" y="428"/>
                    <a:pt x="393" y="428"/>
                  </a:cubicBezTo>
                  <a:cubicBezTo>
                    <a:pt x="393" y="428"/>
                    <a:pt x="393" y="428"/>
                    <a:pt x="393" y="428"/>
                  </a:cubicBezTo>
                  <a:cubicBezTo>
                    <a:pt x="393" y="429"/>
                    <a:pt x="393" y="429"/>
                    <a:pt x="393" y="429"/>
                  </a:cubicBezTo>
                  <a:cubicBezTo>
                    <a:pt x="393" y="429"/>
                    <a:pt x="393" y="429"/>
                    <a:pt x="393" y="429"/>
                  </a:cubicBezTo>
                  <a:cubicBezTo>
                    <a:pt x="393" y="429"/>
                    <a:pt x="393" y="429"/>
                    <a:pt x="393" y="429"/>
                  </a:cubicBezTo>
                  <a:cubicBezTo>
                    <a:pt x="394" y="429"/>
                    <a:pt x="394" y="429"/>
                    <a:pt x="394" y="429"/>
                  </a:cubicBezTo>
                  <a:cubicBezTo>
                    <a:pt x="394" y="429"/>
                    <a:pt x="394" y="429"/>
                    <a:pt x="394" y="429"/>
                  </a:cubicBezTo>
                  <a:cubicBezTo>
                    <a:pt x="394" y="429"/>
                    <a:pt x="394" y="429"/>
                    <a:pt x="394" y="429"/>
                  </a:cubicBezTo>
                  <a:cubicBezTo>
                    <a:pt x="394" y="428"/>
                    <a:pt x="394" y="428"/>
                    <a:pt x="394" y="428"/>
                  </a:cubicBezTo>
                  <a:cubicBezTo>
                    <a:pt x="394" y="428"/>
                    <a:pt x="394" y="428"/>
                    <a:pt x="394" y="428"/>
                  </a:cubicBezTo>
                  <a:cubicBezTo>
                    <a:pt x="395" y="428"/>
                    <a:pt x="395" y="428"/>
                    <a:pt x="395" y="428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5" y="428"/>
                    <a:pt x="395" y="428"/>
                    <a:pt x="395" y="428"/>
                  </a:cubicBezTo>
                  <a:cubicBezTo>
                    <a:pt x="395" y="428"/>
                    <a:pt x="395" y="428"/>
                    <a:pt x="395" y="428"/>
                  </a:cubicBezTo>
                  <a:cubicBezTo>
                    <a:pt x="395" y="428"/>
                    <a:pt x="395" y="428"/>
                    <a:pt x="395" y="428"/>
                  </a:cubicBezTo>
                  <a:cubicBezTo>
                    <a:pt x="395" y="428"/>
                    <a:pt x="395" y="428"/>
                    <a:pt x="395" y="428"/>
                  </a:cubicBezTo>
                  <a:cubicBezTo>
                    <a:pt x="395" y="428"/>
                    <a:pt x="395" y="428"/>
                    <a:pt x="395" y="428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6" y="428"/>
                    <a:pt x="396" y="428"/>
                    <a:pt x="396" y="428"/>
                  </a:cubicBezTo>
                  <a:cubicBezTo>
                    <a:pt x="396" y="428"/>
                    <a:pt x="396" y="428"/>
                    <a:pt x="396" y="428"/>
                  </a:cubicBezTo>
                  <a:cubicBezTo>
                    <a:pt x="396" y="428"/>
                    <a:pt x="396" y="428"/>
                    <a:pt x="396" y="428"/>
                  </a:cubicBezTo>
                  <a:cubicBezTo>
                    <a:pt x="397" y="427"/>
                    <a:pt x="397" y="427"/>
                    <a:pt x="397" y="427"/>
                  </a:cubicBezTo>
                  <a:cubicBezTo>
                    <a:pt x="397" y="427"/>
                    <a:pt x="397" y="427"/>
                    <a:pt x="397" y="427"/>
                  </a:cubicBezTo>
                  <a:cubicBezTo>
                    <a:pt x="398" y="427"/>
                    <a:pt x="398" y="427"/>
                    <a:pt x="398" y="427"/>
                  </a:cubicBezTo>
                  <a:cubicBezTo>
                    <a:pt x="398" y="427"/>
                    <a:pt x="398" y="427"/>
                    <a:pt x="398" y="427"/>
                  </a:cubicBezTo>
                  <a:cubicBezTo>
                    <a:pt x="398" y="427"/>
                    <a:pt x="398" y="427"/>
                    <a:pt x="398" y="427"/>
                  </a:cubicBezTo>
                  <a:cubicBezTo>
                    <a:pt x="398" y="427"/>
                    <a:pt x="398" y="427"/>
                    <a:pt x="398" y="427"/>
                  </a:cubicBezTo>
                  <a:cubicBezTo>
                    <a:pt x="398" y="427"/>
                    <a:pt x="398" y="427"/>
                    <a:pt x="398" y="427"/>
                  </a:cubicBezTo>
                  <a:cubicBezTo>
                    <a:pt x="398" y="427"/>
                    <a:pt x="398" y="427"/>
                    <a:pt x="398" y="427"/>
                  </a:cubicBezTo>
                  <a:cubicBezTo>
                    <a:pt x="399" y="427"/>
                    <a:pt x="399" y="427"/>
                    <a:pt x="399" y="427"/>
                  </a:cubicBezTo>
                  <a:cubicBezTo>
                    <a:pt x="399" y="428"/>
                    <a:pt x="399" y="428"/>
                    <a:pt x="399" y="428"/>
                  </a:cubicBezTo>
                  <a:cubicBezTo>
                    <a:pt x="399" y="428"/>
                    <a:pt x="399" y="428"/>
                    <a:pt x="399" y="428"/>
                  </a:cubicBezTo>
                  <a:cubicBezTo>
                    <a:pt x="400" y="428"/>
                    <a:pt x="400" y="428"/>
                    <a:pt x="400" y="428"/>
                  </a:cubicBezTo>
                  <a:cubicBezTo>
                    <a:pt x="400" y="429"/>
                    <a:pt x="400" y="429"/>
                    <a:pt x="400" y="429"/>
                  </a:cubicBezTo>
                  <a:cubicBezTo>
                    <a:pt x="400" y="430"/>
                    <a:pt x="400" y="430"/>
                    <a:pt x="400" y="430"/>
                  </a:cubicBezTo>
                  <a:cubicBezTo>
                    <a:pt x="400" y="431"/>
                    <a:pt x="400" y="431"/>
                    <a:pt x="400" y="431"/>
                  </a:cubicBezTo>
                  <a:cubicBezTo>
                    <a:pt x="400" y="431"/>
                    <a:pt x="400" y="431"/>
                    <a:pt x="400" y="431"/>
                  </a:cubicBezTo>
                  <a:cubicBezTo>
                    <a:pt x="401" y="432"/>
                    <a:pt x="401" y="432"/>
                    <a:pt x="401" y="432"/>
                  </a:cubicBezTo>
                  <a:cubicBezTo>
                    <a:pt x="401" y="433"/>
                    <a:pt x="401" y="433"/>
                    <a:pt x="401" y="433"/>
                  </a:cubicBezTo>
                  <a:cubicBezTo>
                    <a:pt x="401" y="433"/>
                    <a:pt x="401" y="433"/>
                    <a:pt x="401" y="433"/>
                  </a:cubicBezTo>
                  <a:cubicBezTo>
                    <a:pt x="401" y="434"/>
                    <a:pt x="401" y="434"/>
                    <a:pt x="401" y="434"/>
                  </a:cubicBezTo>
                  <a:cubicBezTo>
                    <a:pt x="401" y="435"/>
                    <a:pt x="401" y="435"/>
                    <a:pt x="401" y="435"/>
                  </a:cubicBezTo>
                  <a:cubicBezTo>
                    <a:pt x="401" y="436"/>
                    <a:pt x="401" y="436"/>
                    <a:pt x="401" y="436"/>
                  </a:cubicBezTo>
                  <a:cubicBezTo>
                    <a:pt x="402" y="437"/>
                    <a:pt x="402" y="437"/>
                    <a:pt x="402" y="437"/>
                  </a:cubicBezTo>
                  <a:cubicBezTo>
                    <a:pt x="402" y="438"/>
                    <a:pt x="402" y="438"/>
                    <a:pt x="402" y="438"/>
                  </a:cubicBezTo>
                  <a:cubicBezTo>
                    <a:pt x="402" y="438"/>
                    <a:pt x="402" y="438"/>
                    <a:pt x="402" y="438"/>
                  </a:cubicBezTo>
                  <a:cubicBezTo>
                    <a:pt x="402" y="439"/>
                    <a:pt x="402" y="439"/>
                    <a:pt x="402" y="439"/>
                  </a:cubicBezTo>
                  <a:cubicBezTo>
                    <a:pt x="402" y="439"/>
                    <a:pt x="402" y="439"/>
                    <a:pt x="402" y="439"/>
                  </a:cubicBezTo>
                  <a:cubicBezTo>
                    <a:pt x="403" y="440"/>
                    <a:pt x="403" y="440"/>
                    <a:pt x="403" y="440"/>
                  </a:cubicBezTo>
                  <a:cubicBezTo>
                    <a:pt x="403" y="440"/>
                    <a:pt x="403" y="440"/>
                    <a:pt x="403" y="440"/>
                  </a:cubicBezTo>
                  <a:cubicBezTo>
                    <a:pt x="403" y="439"/>
                    <a:pt x="403" y="439"/>
                    <a:pt x="403" y="439"/>
                  </a:cubicBezTo>
                  <a:cubicBezTo>
                    <a:pt x="403" y="439"/>
                    <a:pt x="403" y="439"/>
                    <a:pt x="403" y="439"/>
                  </a:cubicBezTo>
                  <a:cubicBezTo>
                    <a:pt x="403" y="438"/>
                    <a:pt x="403" y="438"/>
                    <a:pt x="403" y="438"/>
                  </a:cubicBezTo>
                  <a:cubicBezTo>
                    <a:pt x="404" y="438"/>
                    <a:pt x="404" y="438"/>
                    <a:pt x="404" y="438"/>
                  </a:cubicBezTo>
                  <a:cubicBezTo>
                    <a:pt x="404" y="438"/>
                    <a:pt x="404" y="438"/>
                    <a:pt x="404" y="438"/>
                  </a:cubicBezTo>
                  <a:cubicBezTo>
                    <a:pt x="404" y="438"/>
                    <a:pt x="404" y="438"/>
                    <a:pt x="404" y="438"/>
                  </a:cubicBezTo>
                  <a:cubicBezTo>
                    <a:pt x="403" y="438"/>
                    <a:pt x="403" y="438"/>
                    <a:pt x="403" y="438"/>
                  </a:cubicBezTo>
                  <a:cubicBezTo>
                    <a:pt x="403" y="438"/>
                    <a:pt x="403" y="438"/>
                    <a:pt x="403" y="438"/>
                  </a:cubicBezTo>
                  <a:cubicBezTo>
                    <a:pt x="403" y="437"/>
                    <a:pt x="403" y="437"/>
                    <a:pt x="403" y="437"/>
                  </a:cubicBezTo>
                  <a:cubicBezTo>
                    <a:pt x="403" y="437"/>
                    <a:pt x="403" y="437"/>
                    <a:pt x="403" y="437"/>
                  </a:cubicBezTo>
                  <a:cubicBezTo>
                    <a:pt x="403" y="437"/>
                    <a:pt x="403" y="437"/>
                    <a:pt x="403" y="437"/>
                  </a:cubicBezTo>
                  <a:cubicBezTo>
                    <a:pt x="402" y="438"/>
                    <a:pt x="402" y="438"/>
                    <a:pt x="402" y="438"/>
                  </a:cubicBezTo>
                  <a:cubicBezTo>
                    <a:pt x="402" y="438"/>
                    <a:pt x="402" y="438"/>
                    <a:pt x="402" y="438"/>
                  </a:cubicBezTo>
                  <a:cubicBezTo>
                    <a:pt x="402" y="438"/>
                    <a:pt x="402" y="438"/>
                    <a:pt x="402" y="438"/>
                  </a:cubicBezTo>
                  <a:cubicBezTo>
                    <a:pt x="403" y="437"/>
                    <a:pt x="403" y="437"/>
                    <a:pt x="403" y="437"/>
                  </a:cubicBezTo>
                  <a:cubicBezTo>
                    <a:pt x="403" y="436"/>
                    <a:pt x="403" y="436"/>
                    <a:pt x="403" y="436"/>
                  </a:cubicBezTo>
                  <a:cubicBezTo>
                    <a:pt x="404" y="436"/>
                    <a:pt x="404" y="436"/>
                    <a:pt x="404" y="436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7" y="434"/>
                    <a:pt x="407" y="434"/>
                    <a:pt x="407" y="434"/>
                  </a:cubicBezTo>
                  <a:cubicBezTo>
                    <a:pt x="407" y="433"/>
                    <a:pt x="407" y="433"/>
                    <a:pt x="407" y="433"/>
                  </a:cubicBezTo>
                  <a:cubicBezTo>
                    <a:pt x="407" y="434"/>
                    <a:pt x="407" y="434"/>
                    <a:pt x="407" y="434"/>
                  </a:cubicBezTo>
                  <a:cubicBezTo>
                    <a:pt x="406" y="434"/>
                    <a:pt x="406" y="434"/>
                    <a:pt x="406" y="434"/>
                  </a:cubicBezTo>
                  <a:cubicBezTo>
                    <a:pt x="405" y="436"/>
                    <a:pt x="405" y="436"/>
                    <a:pt x="405" y="436"/>
                  </a:cubicBezTo>
                  <a:cubicBezTo>
                    <a:pt x="405" y="437"/>
                    <a:pt x="405" y="437"/>
                    <a:pt x="405" y="437"/>
                  </a:cubicBezTo>
                  <a:cubicBezTo>
                    <a:pt x="405" y="437"/>
                    <a:pt x="405" y="437"/>
                    <a:pt x="405" y="437"/>
                  </a:cubicBezTo>
                  <a:cubicBezTo>
                    <a:pt x="406" y="437"/>
                    <a:pt x="406" y="437"/>
                    <a:pt x="406" y="437"/>
                  </a:cubicBezTo>
                  <a:cubicBezTo>
                    <a:pt x="406" y="437"/>
                    <a:pt x="406" y="437"/>
                    <a:pt x="406" y="437"/>
                  </a:cubicBezTo>
                  <a:cubicBezTo>
                    <a:pt x="407" y="437"/>
                    <a:pt x="407" y="437"/>
                    <a:pt x="407" y="437"/>
                  </a:cubicBezTo>
                  <a:cubicBezTo>
                    <a:pt x="407" y="436"/>
                    <a:pt x="407" y="436"/>
                    <a:pt x="407" y="436"/>
                  </a:cubicBezTo>
                  <a:cubicBezTo>
                    <a:pt x="407" y="436"/>
                    <a:pt x="407" y="436"/>
                    <a:pt x="407" y="436"/>
                  </a:cubicBezTo>
                  <a:cubicBezTo>
                    <a:pt x="407" y="436"/>
                    <a:pt x="407" y="436"/>
                    <a:pt x="407" y="436"/>
                  </a:cubicBezTo>
                  <a:cubicBezTo>
                    <a:pt x="408" y="435"/>
                    <a:pt x="408" y="435"/>
                    <a:pt x="408" y="435"/>
                  </a:cubicBezTo>
                  <a:cubicBezTo>
                    <a:pt x="408" y="436"/>
                    <a:pt x="408" y="436"/>
                    <a:pt x="408" y="436"/>
                  </a:cubicBezTo>
                  <a:cubicBezTo>
                    <a:pt x="407" y="436"/>
                    <a:pt x="407" y="436"/>
                    <a:pt x="407" y="436"/>
                  </a:cubicBezTo>
                  <a:cubicBezTo>
                    <a:pt x="407" y="437"/>
                    <a:pt x="407" y="437"/>
                    <a:pt x="407" y="437"/>
                  </a:cubicBezTo>
                  <a:cubicBezTo>
                    <a:pt x="407" y="437"/>
                    <a:pt x="407" y="437"/>
                    <a:pt x="407" y="437"/>
                  </a:cubicBezTo>
                  <a:cubicBezTo>
                    <a:pt x="409" y="436"/>
                    <a:pt x="409" y="436"/>
                    <a:pt x="409" y="436"/>
                  </a:cubicBezTo>
                  <a:cubicBezTo>
                    <a:pt x="409" y="436"/>
                    <a:pt x="409" y="436"/>
                    <a:pt x="409" y="436"/>
                  </a:cubicBezTo>
                  <a:cubicBezTo>
                    <a:pt x="409" y="436"/>
                    <a:pt x="409" y="436"/>
                    <a:pt x="409" y="436"/>
                  </a:cubicBezTo>
                  <a:cubicBezTo>
                    <a:pt x="410" y="436"/>
                    <a:pt x="410" y="436"/>
                    <a:pt x="410" y="436"/>
                  </a:cubicBezTo>
                  <a:cubicBezTo>
                    <a:pt x="410" y="436"/>
                    <a:pt x="410" y="436"/>
                    <a:pt x="410" y="436"/>
                  </a:cubicBezTo>
                  <a:cubicBezTo>
                    <a:pt x="410" y="436"/>
                    <a:pt x="410" y="436"/>
                    <a:pt x="410" y="436"/>
                  </a:cubicBezTo>
                  <a:cubicBezTo>
                    <a:pt x="409" y="437"/>
                    <a:pt x="409" y="437"/>
                    <a:pt x="409" y="437"/>
                  </a:cubicBezTo>
                  <a:cubicBezTo>
                    <a:pt x="409" y="437"/>
                    <a:pt x="409" y="437"/>
                    <a:pt x="409" y="437"/>
                  </a:cubicBezTo>
                  <a:cubicBezTo>
                    <a:pt x="409" y="437"/>
                    <a:pt x="409" y="437"/>
                    <a:pt x="409" y="437"/>
                  </a:cubicBezTo>
                  <a:cubicBezTo>
                    <a:pt x="409" y="438"/>
                    <a:pt x="409" y="438"/>
                    <a:pt x="409" y="438"/>
                  </a:cubicBezTo>
                  <a:cubicBezTo>
                    <a:pt x="409" y="438"/>
                    <a:pt x="409" y="438"/>
                    <a:pt x="409" y="438"/>
                  </a:cubicBezTo>
                  <a:cubicBezTo>
                    <a:pt x="410" y="438"/>
                    <a:pt x="410" y="438"/>
                    <a:pt x="410" y="438"/>
                  </a:cubicBezTo>
                  <a:cubicBezTo>
                    <a:pt x="410" y="438"/>
                    <a:pt x="410" y="438"/>
                    <a:pt x="410" y="438"/>
                  </a:cubicBezTo>
                  <a:cubicBezTo>
                    <a:pt x="410" y="438"/>
                    <a:pt x="410" y="438"/>
                    <a:pt x="410" y="438"/>
                  </a:cubicBezTo>
                  <a:cubicBezTo>
                    <a:pt x="410" y="438"/>
                    <a:pt x="410" y="438"/>
                    <a:pt x="410" y="438"/>
                  </a:cubicBezTo>
                  <a:cubicBezTo>
                    <a:pt x="410" y="439"/>
                    <a:pt x="410" y="439"/>
                    <a:pt x="410" y="439"/>
                  </a:cubicBezTo>
                  <a:cubicBezTo>
                    <a:pt x="410" y="439"/>
                    <a:pt x="410" y="439"/>
                    <a:pt x="410" y="439"/>
                  </a:cubicBezTo>
                  <a:cubicBezTo>
                    <a:pt x="410" y="439"/>
                    <a:pt x="410" y="439"/>
                    <a:pt x="410" y="439"/>
                  </a:cubicBezTo>
                  <a:cubicBezTo>
                    <a:pt x="410" y="440"/>
                    <a:pt x="410" y="440"/>
                    <a:pt x="410" y="440"/>
                  </a:cubicBezTo>
                  <a:cubicBezTo>
                    <a:pt x="409" y="440"/>
                    <a:pt x="409" y="440"/>
                    <a:pt x="409" y="440"/>
                  </a:cubicBezTo>
                  <a:cubicBezTo>
                    <a:pt x="409" y="440"/>
                    <a:pt x="409" y="440"/>
                    <a:pt x="409" y="440"/>
                  </a:cubicBezTo>
                  <a:cubicBezTo>
                    <a:pt x="409" y="439"/>
                    <a:pt x="409" y="439"/>
                    <a:pt x="409" y="439"/>
                  </a:cubicBezTo>
                  <a:cubicBezTo>
                    <a:pt x="409" y="439"/>
                    <a:pt x="409" y="439"/>
                    <a:pt x="409" y="439"/>
                  </a:cubicBezTo>
                  <a:cubicBezTo>
                    <a:pt x="409" y="439"/>
                    <a:pt x="409" y="439"/>
                    <a:pt x="409" y="439"/>
                  </a:cubicBezTo>
                  <a:cubicBezTo>
                    <a:pt x="409" y="440"/>
                    <a:pt x="409" y="440"/>
                    <a:pt x="409" y="440"/>
                  </a:cubicBezTo>
                  <a:cubicBezTo>
                    <a:pt x="409" y="440"/>
                    <a:pt x="409" y="440"/>
                    <a:pt x="409" y="440"/>
                  </a:cubicBezTo>
                  <a:cubicBezTo>
                    <a:pt x="409" y="440"/>
                    <a:pt x="409" y="440"/>
                    <a:pt x="409" y="440"/>
                  </a:cubicBezTo>
                  <a:cubicBezTo>
                    <a:pt x="408" y="439"/>
                    <a:pt x="408" y="439"/>
                    <a:pt x="408" y="439"/>
                  </a:cubicBezTo>
                  <a:cubicBezTo>
                    <a:pt x="408" y="439"/>
                    <a:pt x="408" y="439"/>
                    <a:pt x="408" y="439"/>
                  </a:cubicBezTo>
                  <a:cubicBezTo>
                    <a:pt x="408" y="440"/>
                    <a:pt x="408" y="440"/>
                    <a:pt x="408" y="440"/>
                  </a:cubicBezTo>
                  <a:cubicBezTo>
                    <a:pt x="408" y="440"/>
                    <a:pt x="408" y="440"/>
                    <a:pt x="408" y="440"/>
                  </a:cubicBezTo>
                  <a:cubicBezTo>
                    <a:pt x="408" y="440"/>
                    <a:pt x="408" y="440"/>
                    <a:pt x="408" y="440"/>
                  </a:cubicBezTo>
                  <a:cubicBezTo>
                    <a:pt x="407" y="440"/>
                    <a:pt x="407" y="440"/>
                    <a:pt x="407" y="440"/>
                  </a:cubicBezTo>
                  <a:cubicBezTo>
                    <a:pt x="407" y="441"/>
                    <a:pt x="407" y="441"/>
                    <a:pt x="407" y="441"/>
                  </a:cubicBezTo>
                  <a:cubicBezTo>
                    <a:pt x="407" y="441"/>
                    <a:pt x="407" y="441"/>
                    <a:pt x="407" y="441"/>
                  </a:cubicBezTo>
                  <a:cubicBezTo>
                    <a:pt x="408" y="442"/>
                    <a:pt x="408" y="442"/>
                    <a:pt x="408" y="442"/>
                  </a:cubicBezTo>
                  <a:cubicBezTo>
                    <a:pt x="408" y="442"/>
                    <a:pt x="408" y="442"/>
                    <a:pt x="408" y="442"/>
                  </a:cubicBezTo>
                  <a:cubicBezTo>
                    <a:pt x="408" y="441"/>
                    <a:pt x="408" y="441"/>
                    <a:pt x="408" y="441"/>
                  </a:cubicBezTo>
                  <a:cubicBezTo>
                    <a:pt x="408" y="442"/>
                    <a:pt x="408" y="442"/>
                    <a:pt x="408" y="442"/>
                  </a:cubicBezTo>
                  <a:cubicBezTo>
                    <a:pt x="408" y="442"/>
                    <a:pt x="408" y="442"/>
                    <a:pt x="408" y="442"/>
                  </a:cubicBezTo>
                  <a:cubicBezTo>
                    <a:pt x="408" y="442"/>
                    <a:pt x="408" y="442"/>
                    <a:pt x="408" y="442"/>
                  </a:cubicBezTo>
                  <a:cubicBezTo>
                    <a:pt x="409" y="442"/>
                    <a:pt x="409" y="442"/>
                    <a:pt x="409" y="442"/>
                  </a:cubicBezTo>
                  <a:cubicBezTo>
                    <a:pt x="409" y="442"/>
                    <a:pt x="409" y="442"/>
                    <a:pt x="409" y="442"/>
                  </a:cubicBezTo>
                  <a:cubicBezTo>
                    <a:pt x="409" y="442"/>
                    <a:pt x="409" y="442"/>
                    <a:pt x="409" y="442"/>
                  </a:cubicBezTo>
                  <a:cubicBezTo>
                    <a:pt x="409" y="442"/>
                    <a:pt x="409" y="442"/>
                    <a:pt x="409" y="442"/>
                  </a:cubicBezTo>
                  <a:cubicBezTo>
                    <a:pt x="410" y="441"/>
                    <a:pt x="410" y="441"/>
                    <a:pt x="410" y="441"/>
                  </a:cubicBezTo>
                  <a:cubicBezTo>
                    <a:pt x="410" y="441"/>
                    <a:pt x="410" y="441"/>
                    <a:pt x="410" y="441"/>
                  </a:cubicBezTo>
                  <a:cubicBezTo>
                    <a:pt x="410" y="441"/>
                    <a:pt x="410" y="441"/>
                    <a:pt x="410" y="441"/>
                  </a:cubicBezTo>
                  <a:cubicBezTo>
                    <a:pt x="410" y="441"/>
                    <a:pt x="410" y="441"/>
                    <a:pt x="410" y="441"/>
                  </a:cubicBezTo>
                  <a:cubicBezTo>
                    <a:pt x="410" y="441"/>
                    <a:pt x="410" y="441"/>
                    <a:pt x="410" y="441"/>
                  </a:cubicBezTo>
                  <a:cubicBezTo>
                    <a:pt x="410" y="442"/>
                    <a:pt x="410" y="442"/>
                    <a:pt x="410" y="442"/>
                  </a:cubicBezTo>
                  <a:cubicBezTo>
                    <a:pt x="410" y="442"/>
                    <a:pt x="410" y="442"/>
                    <a:pt x="410" y="442"/>
                  </a:cubicBezTo>
                  <a:cubicBezTo>
                    <a:pt x="410" y="442"/>
                    <a:pt x="410" y="442"/>
                    <a:pt x="410" y="442"/>
                  </a:cubicBezTo>
                  <a:cubicBezTo>
                    <a:pt x="411" y="443"/>
                    <a:pt x="411" y="443"/>
                    <a:pt x="411" y="443"/>
                  </a:cubicBezTo>
                  <a:cubicBezTo>
                    <a:pt x="412" y="443"/>
                    <a:pt x="412" y="443"/>
                    <a:pt x="412" y="443"/>
                  </a:cubicBezTo>
                  <a:cubicBezTo>
                    <a:pt x="412" y="442"/>
                    <a:pt x="412" y="442"/>
                    <a:pt x="412" y="442"/>
                  </a:cubicBezTo>
                  <a:cubicBezTo>
                    <a:pt x="412" y="441"/>
                    <a:pt x="412" y="441"/>
                    <a:pt x="412" y="441"/>
                  </a:cubicBezTo>
                  <a:cubicBezTo>
                    <a:pt x="412" y="441"/>
                    <a:pt x="412" y="441"/>
                    <a:pt x="412" y="441"/>
                  </a:cubicBezTo>
                  <a:cubicBezTo>
                    <a:pt x="412" y="441"/>
                    <a:pt x="412" y="441"/>
                    <a:pt x="412" y="441"/>
                  </a:cubicBezTo>
                  <a:cubicBezTo>
                    <a:pt x="412" y="441"/>
                    <a:pt x="412" y="441"/>
                    <a:pt x="412" y="441"/>
                  </a:cubicBezTo>
                  <a:cubicBezTo>
                    <a:pt x="412" y="441"/>
                    <a:pt x="412" y="441"/>
                    <a:pt x="412" y="441"/>
                  </a:cubicBezTo>
                  <a:cubicBezTo>
                    <a:pt x="412" y="441"/>
                    <a:pt x="412" y="441"/>
                    <a:pt x="412" y="441"/>
                  </a:cubicBezTo>
                  <a:cubicBezTo>
                    <a:pt x="412" y="441"/>
                    <a:pt x="412" y="441"/>
                    <a:pt x="412" y="441"/>
                  </a:cubicBezTo>
                  <a:cubicBezTo>
                    <a:pt x="412" y="441"/>
                    <a:pt x="412" y="441"/>
                    <a:pt x="412" y="441"/>
                  </a:cubicBezTo>
                  <a:cubicBezTo>
                    <a:pt x="412" y="441"/>
                    <a:pt x="412" y="441"/>
                    <a:pt x="412" y="441"/>
                  </a:cubicBezTo>
                  <a:cubicBezTo>
                    <a:pt x="413" y="441"/>
                    <a:pt x="413" y="441"/>
                    <a:pt x="413" y="441"/>
                  </a:cubicBezTo>
                  <a:cubicBezTo>
                    <a:pt x="413" y="441"/>
                    <a:pt x="413" y="441"/>
                    <a:pt x="413" y="441"/>
                  </a:cubicBezTo>
                  <a:cubicBezTo>
                    <a:pt x="413" y="440"/>
                    <a:pt x="413" y="440"/>
                    <a:pt x="413" y="440"/>
                  </a:cubicBezTo>
                  <a:cubicBezTo>
                    <a:pt x="413" y="440"/>
                    <a:pt x="413" y="440"/>
                    <a:pt x="413" y="440"/>
                  </a:cubicBezTo>
                  <a:cubicBezTo>
                    <a:pt x="413" y="439"/>
                    <a:pt x="413" y="439"/>
                    <a:pt x="413" y="439"/>
                  </a:cubicBezTo>
                  <a:cubicBezTo>
                    <a:pt x="413" y="439"/>
                    <a:pt x="413" y="439"/>
                    <a:pt x="413" y="439"/>
                  </a:cubicBezTo>
                  <a:cubicBezTo>
                    <a:pt x="412" y="440"/>
                    <a:pt x="412" y="440"/>
                    <a:pt x="412" y="440"/>
                  </a:cubicBezTo>
                  <a:cubicBezTo>
                    <a:pt x="412" y="439"/>
                    <a:pt x="412" y="439"/>
                    <a:pt x="412" y="439"/>
                  </a:cubicBezTo>
                  <a:cubicBezTo>
                    <a:pt x="412" y="439"/>
                    <a:pt x="412" y="439"/>
                    <a:pt x="412" y="439"/>
                  </a:cubicBezTo>
                  <a:cubicBezTo>
                    <a:pt x="413" y="439"/>
                    <a:pt x="413" y="439"/>
                    <a:pt x="413" y="439"/>
                  </a:cubicBezTo>
                  <a:cubicBezTo>
                    <a:pt x="414" y="438"/>
                    <a:pt x="414" y="438"/>
                    <a:pt x="414" y="438"/>
                  </a:cubicBezTo>
                  <a:cubicBezTo>
                    <a:pt x="414" y="438"/>
                    <a:pt x="414" y="438"/>
                    <a:pt x="414" y="438"/>
                  </a:cubicBezTo>
                  <a:cubicBezTo>
                    <a:pt x="414" y="439"/>
                    <a:pt x="414" y="439"/>
                    <a:pt x="414" y="439"/>
                  </a:cubicBezTo>
                  <a:cubicBezTo>
                    <a:pt x="414" y="439"/>
                    <a:pt x="414" y="439"/>
                    <a:pt x="414" y="439"/>
                  </a:cubicBezTo>
                  <a:cubicBezTo>
                    <a:pt x="414" y="439"/>
                    <a:pt x="414" y="439"/>
                    <a:pt x="414" y="439"/>
                  </a:cubicBezTo>
                  <a:cubicBezTo>
                    <a:pt x="414" y="439"/>
                    <a:pt x="414" y="439"/>
                    <a:pt x="414" y="439"/>
                  </a:cubicBezTo>
                  <a:cubicBezTo>
                    <a:pt x="416" y="439"/>
                    <a:pt x="416" y="439"/>
                    <a:pt x="416" y="439"/>
                  </a:cubicBezTo>
                  <a:cubicBezTo>
                    <a:pt x="416" y="439"/>
                    <a:pt x="416" y="439"/>
                    <a:pt x="416" y="439"/>
                  </a:cubicBezTo>
                  <a:cubicBezTo>
                    <a:pt x="416" y="440"/>
                    <a:pt x="416" y="440"/>
                    <a:pt x="416" y="440"/>
                  </a:cubicBezTo>
                  <a:cubicBezTo>
                    <a:pt x="416" y="440"/>
                    <a:pt x="416" y="440"/>
                    <a:pt x="416" y="440"/>
                  </a:cubicBezTo>
                  <a:cubicBezTo>
                    <a:pt x="416" y="440"/>
                    <a:pt x="416" y="440"/>
                    <a:pt x="416" y="440"/>
                  </a:cubicBezTo>
                  <a:cubicBezTo>
                    <a:pt x="416" y="440"/>
                    <a:pt x="416" y="440"/>
                    <a:pt x="416" y="440"/>
                  </a:cubicBezTo>
                  <a:cubicBezTo>
                    <a:pt x="415" y="440"/>
                    <a:pt x="415" y="440"/>
                    <a:pt x="415" y="440"/>
                  </a:cubicBezTo>
                  <a:cubicBezTo>
                    <a:pt x="414" y="440"/>
                    <a:pt x="414" y="440"/>
                    <a:pt x="414" y="440"/>
                  </a:cubicBezTo>
                  <a:cubicBezTo>
                    <a:pt x="414" y="440"/>
                    <a:pt x="414" y="440"/>
                    <a:pt x="414" y="440"/>
                  </a:cubicBezTo>
                  <a:cubicBezTo>
                    <a:pt x="413" y="440"/>
                    <a:pt x="413" y="440"/>
                    <a:pt x="413" y="440"/>
                  </a:cubicBezTo>
                  <a:cubicBezTo>
                    <a:pt x="413" y="441"/>
                    <a:pt x="413" y="441"/>
                    <a:pt x="413" y="441"/>
                  </a:cubicBezTo>
                  <a:cubicBezTo>
                    <a:pt x="413" y="441"/>
                    <a:pt x="413" y="441"/>
                    <a:pt x="413" y="441"/>
                  </a:cubicBezTo>
                  <a:cubicBezTo>
                    <a:pt x="412" y="442"/>
                    <a:pt x="412" y="442"/>
                    <a:pt x="412" y="442"/>
                  </a:cubicBezTo>
                  <a:cubicBezTo>
                    <a:pt x="412" y="442"/>
                    <a:pt x="412" y="442"/>
                    <a:pt x="412" y="442"/>
                  </a:cubicBezTo>
                  <a:cubicBezTo>
                    <a:pt x="413" y="443"/>
                    <a:pt x="413" y="443"/>
                    <a:pt x="413" y="443"/>
                  </a:cubicBezTo>
                  <a:cubicBezTo>
                    <a:pt x="413" y="443"/>
                    <a:pt x="413" y="443"/>
                    <a:pt x="413" y="443"/>
                  </a:cubicBezTo>
                  <a:cubicBezTo>
                    <a:pt x="415" y="445"/>
                    <a:pt x="415" y="445"/>
                    <a:pt x="415" y="445"/>
                  </a:cubicBezTo>
                  <a:cubicBezTo>
                    <a:pt x="415" y="445"/>
                    <a:pt x="415" y="445"/>
                    <a:pt x="415" y="445"/>
                  </a:cubicBezTo>
                  <a:cubicBezTo>
                    <a:pt x="415" y="445"/>
                    <a:pt x="415" y="445"/>
                    <a:pt x="415" y="445"/>
                  </a:cubicBezTo>
                  <a:cubicBezTo>
                    <a:pt x="415" y="446"/>
                    <a:pt x="415" y="446"/>
                    <a:pt x="415" y="446"/>
                  </a:cubicBezTo>
                  <a:cubicBezTo>
                    <a:pt x="416" y="446"/>
                    <a:pt x="416" y="446"/>
                    <a:pt x="416" y="446"/>
                  </a:cubicBezTo>
                  <a:cubicBezTo>
                    <a:pt x="416" y="446"/>
                    <a:pt x="416" y="446"/>
                    <a:pt x="416" y="446"/>
                  </a:cubicBezTo>
                  <a:cubicBezTo>
                    <a:pt x="417" y="445"/>
                    <a:pt x="417" y="445"/>
                    <a:pt x="417" y="445"/>
                  </a:cubicBezTo>
                  <a:cubicBezTo>
                    <a:pt x="418" y="445"/>
                    <a:pt x="418" y="445"/>
                    <a:pt x="418" y="445"/>
                  </a:cubicBezTo>
                  <a:cubicBezTo>
                    <a:pt x="419" y="446"/>
                    <a:pt x="419" y="446"/>
                    <a:pt x="419" y="446"/>
                  </a:cubicBezTo>
                  <a:cubicBezTo>
                    <a:pt x="420" y="446"/>
                    <a:pt x="420" y="446"/>
                    <a:pt x="420" y="446"/>
                  </a:cubicBezTo>
                  <a:cubicBezTo>
                    <a:pt x="420" y="446"/>
                    <a:pt x="420" y="446"/>
                    <a:pt x="420" y="446"/>
                  </a:cubicBezTo>
                  <a:cubicBezTo>
                    <a:pt x="420" y="446"/>
                    <a:pt x="420" y="446"/>
                    <a:pt x="420" y="446"/>
                  </a:cubicBezTo>
                  <a:cubicBezTo>
                    <a:pt x="420" y="447"/>
                    <a:pt x="420" y="447"/>
                    <a:pt x="420" y="447"/>
                  </a:cubicBezTo>
                  <a:cubicBezTo>
                    <a:pt x="420" y="447"/>
                    <a:pt x="420" y="447"/>
                    <a:pt x="420" y="447"/>
                  </a:cubicBezTo>
                  <a:cubicBezTo>
                    <a:pt x="421" y="447"/>
                    <a:pt x="421" y="447"/>
                    <a:pt x="421" y="447"/>
                  </a:cubicBezTo>
                  <a:cubicBezTo>
                    <a:pt x="421" y="447"/>
                    <a:pt x="421" y="447"/>
                    <a:pt x="421" y="447"/>
                  </a:cubicBezTo>
                  <a:cubicBezTo>
                    <a:pt x="422" y="447"/>
                    <a:pt x="422" y="447"/>
                    <a:pt x="422" y="447"/>
                  </a:cubicBezTo>
                  <a:cubicBezTo>
                    <a:pt x="423" y="448"/>
                    <a:pt x="423" y="448"/>
                    <a:pt x="423" y="448"/>
                  </a:cubicBezTo>
                  <a:cubicBezTo>
                    <a:pt x="424" y="449"/>
                    <a:pt x="424" y="449"/>
                    <a:pt x="424" y="449"/>
                  </a:cubicBezTo>
                  <a:cubicBezTo>
                    <a:pt x="424" y="449"/>
                    <a:pt x="424" y="449"/>
                    <a:pt x="424" y="449"/>
                  </a:cubicBezTo>
                  <a:cubicBezTo>
                    <a:pt x="424" y="449"/>
                    <a:pt x="424" y="449"/>
                    <a:pt x="424" y="449"/>
                  </a:cubicBezTo>
                  <a:cubicBezTo>
                    <a:pt x="424" y="451"/>
                    <a:pt x="424" y="451"/>
                    <a:pt x="424" y="451"/>
                  </a:cubicBezTo>
                  <a:cubicBezTo>
                    <a:pt x="424" y="451"/>
                    <a:pt x="424" y="451"/>
                    <a:pt x="424" y="451"/>
                  </a:cubicBezTo>
                  <a:cubicBezTo>
                    <a:pt x="424" y="451"/>
                    <a:pt x="424" y="451"/>
                    <a:pt x="424" y="451"/>
                  </a:cubicBezTo>
                  <a:cubicBezTo>
                    <a:pt x="424" y="451"/>
                    <a:pt x="424" y="451"/>
                    <a:pt x="424" y="451"/>
                  </a:cubicBezTo>
                  <a:cubicBezTo>
                    <a:pt x="424" y="452"/>
                    <a:pt x="424" y="452"/>
                    <a:pt x="424" y="452"/>
                  </a:cubicBezTo>
                  <a:cubicBezTo>
                    <a:pt x="425" y="452"/>
                    <a:pt x="425" y="452"/>
                    <a:pt x="425" y="452"/>
                  </a:cubicBezTo>
                  <a:cubicBezTo>
                    <a:pt x="425" y="452"/>
                    <a:pt x="425" y="452"/>
                    <a:pt x="425" y="452"/>
                  </a:cubicBezTo>
                  <a:cubicBezTo>
                    <a:pt x="424" y="453"/>
                    <a:pt x="424" y="453"/>
                    <a:pt x="424" y="453"/>
                  </a:cubicBezTo>
                  <a:cubicBezTo>
                    <a:pt x="424" y="453"/>
                    <a:pt x="424" y="453"/>
                    <a:pt x="424" y="453"/>
                  </a:cubicBezTo>
                  <a:cubicBezTo>
                    <a:pt x="424" y="453"/>
                    <a:pt x="424" y="453"/>
                    <a:pt x="424" y="453"/>
                  </a:cubicBezTo>
                  <a:cubicBezTo>
                    <a:pt x="423" y="453"/>
                    <a:pt x="423" y="453"/>
                    <a:pt x="423" y="453"/>
                  </a:cubicBezTo>
                  <a:cubicBezTo>
                    <a:pt x="423" y="453"/>
                    <a:pt x="423" y="453"/>
                    <a:pt x="423" y="453"/>
                  </a:cubicBezTo>
                  <a:cubicBezTo>
                    <a:pt x="423" y="454"/>
                    <a:pt x="423" y="454"/>
                    <a:pt x="423" y="454"/>
                  </a:cubicBezTo>
                  <a:cubicBezTo>
                    <a:pt x="422" y="454"/>
                    <a:pt x="422" y="454"/>
                    <a:pt x="422" y="454"/>
                  </a:cubicBezTo>
                  <a:cubicBezTo>
                    <a:pt x="422" y="455"/>
                    <a:pt x="422" y="455"/>
                    <a:pt x="422" y="455"/>
                  </a:cubicBezTo>
                  <a:cubicBezTo>
                    <a:pt x="422" y="455"/>
                    <a:pt x="422" y="455"/>
                    <a:pt x="422" y="455"/>
                  </a:cubicBezTo>
                  <a:cubicBezTo>
                    <a:pt x="421" y="455"/>
                    <a:pt x="421" y="455"/>
                    <a:pt x="421" y="455"/>
                  </a:cubicBezTo>
                  <a:cubicBezTo>
                    <a:pt x="421" y="456"/>
                    <a:pt x="421" y="456"/>
                    <a:pt x="421" y="456"/>
                  </a:cubicBezTo>
                  <a:cubicBezTo>
                    <a:pt x="421" y="456"/>
                    <a:pt x="421" y="456"/>
                    <a:pt x="421" y="456"/>
                  </a:cubicBezTo>
                  <a:cubicBezTo>
                    <a:pt x="420" y="455"/>
                    <a:pt x="420" y="455"/>
                    <a:pt x="420" y="455"/>
                  </a:cubicBezTo>
                  <a:cubicBezTo>
                    <a:pt x="420" y="455"/>
                    <a:pt x="420" y="455"/>
                    <a:pt x="420" y="455"/>
                  </a:cubicBezTo>
                  <a:cubicBezTo>
                    <a:pt x="417" y="455"/>
                    <a:pt x="417" y="455"/>
                    <a:pt x="417" y="455"/>
                  </a:cubicBezTo>
                  <a:cubicBezTo>
                    <a:pt x="416" y="456"/>
                    <a:pt x="416" y="456"/>
                    <a:pt x="416" y="456"/>
                  </a:cubicBezTo>
                  <a:cubicBezTo>
                    <a:pt x="416" y="456"/>
                    <a:pt x="416" y="456"/>
                    <a:pt x="416" y="456"/>
                  </a:cubicBezTo>
                  <a:cubicBezTo>
                    <a:pt x="416" y="456"/>
                    <a:pt x="416" y="456"/>
                    <a:pt x="416" y="456"/>
                  </a:cubicBezTo>
                  <a:cubicBezTo>
                    <a:pt x="415" y="457"/>
                    <a:pt x="415" y="457"/>
                    <a:pt x="415" y="457"/>
                  </a:cubicBezTo>
                  <a:cubicBezTo>
                    <a:pt x="416" y="457"/>
                    <a:pt x="416" y="457"/>
                    <a:pt x="416" y="457"/>
                  </a:cubicBezTo>
                  <a:cubicBezTo>
                    <a:pt x="416" y="458"/>
                    <a:pt x="416" y="458"/>
                    <a:pt x="416" y="458"/>
                  </a:cubicBezTo>
                  <a:cubicBezTo>
                    <a:pt x="416" y="458"/>
                    <a:pt x="416" y="458"/>
                    <a:pt x="416" y="458"/>
                  </a:cubicBezTo>
                  <a:cubicBezTo>
                    <a:pt x="416" y="458"/>
                    <a:pt x="416" y="458"/>
                    <a:pt x="416" y="458"/>
                  </a:cubicBezTo>
                  <a:cubicBezTo>
                    <a:pt x="416" y="459"/>
                    <a:pt x="416" y="459"/>
                    <a:pt x="416" y="459"/>
                  </a:cubicBezTo>
                  <a:cubicBezTo>
                    <a:pt x="416" y="459"/>
                    <a:pt x="416" y="459"/>
                    <a:pt x="416" y="459"/>
                  </a:cubicBezTo>
                  <a:cubicBezTo>
                    <a:pt x="416" y="460"/>
                    <a:pt x="416" y="460"/>
                    <a:pt x="416" y="460"/>
                  </a:cubicBezTo>
                  <a:cubicBezTo>
                    <a:pt x="417" y="460"/>
                    <a:pt x="417" y="460"/>
                    <a:pt x="417" y="460"/>
                  </a:cubicBezTo>
                  <a:cubicBezTo>
                    <a:pt x="417" y="460"/>
                    <a:pt x="417" y="460"/>
                    <a:pt x="417" y="460"/>
                  </a:cubicBezTo>
                  <a:cubicBezTo>
                    <a:pt x="417" y="460"/>
                    <a:pt x="417" y="460"/>
                    <a:pt x="417" y="460"/>
                  </a:cubicBezTo>
                  <a:cubicBezTo>
                    <a:pt x="417" y="461"/>
                    <a:pt x="417" y="461"/>
                    <a:pt x="417" y="461"/>
                  </a:cubicBezTo>
                  <a:cubicBezTo>
                    <a:pt x="417" y="461"/>
                    <a:pt x="417" y="461"/>
                    <a:pt x="417" y="461"/>
                  </a:cubicBezTo>
                  <a:cubicBezTo>
                    <a:pt x="417" y="463"/>
                    <a:pt x="417" y="463"/>
                    <a:pt x="417" y="463"/>
                  </a:cubicBezTo>
                  <a:cubicBezTo>
                    <a:pt x="417" y="464"/>
                    <a:pt x="417" y="464"/>
                    <a:pt x="417" y="464"/>
                  </a:cubicBezTo>
                  <a:cubicBezTo>
                    <a:pt x="417" y="465"/>
                    <a:pt x="417" y="465"/>
                    <a:pt x="417" y="465"/>
                  </a:cubicBezTo>
                  <a:cubicBezTo>
                    <a:pt x="418" y="465"/>
                    <a:pt x="418" y="465"/>
                    <a:pt x="418" y="465"/>
                  </a:cubicBezTo>
                  <a:cubicBezTo>
                    <a:pt x="420" y="464"/>
                    <a:pt x="420" y="464"/>
                    <a:pt x="420" y="464"/>
                  </a:cubicBezTo>
                  <a:cubicBezTo>
                    <a:pt x="422" y="461"/>
                    <a:pt x="422" y="461"/>
                    <a:pt x="422" y="461"/>
                  </a:cubicBezTo>
                  <a:cubicBezTo>
                    <a:pt x="423" y="461"/>
                    <a:pt x="423" y="461"/>
                    <a:pt x="423" y="461"/>
                  </a:cubicBezTo>
                  <a:cubicBezTo>
                    <a:pt x="423" y="460"/>
                    <a:pt x="423" y="460"/>
                    <a:pt x="423" y="460"/>
                  </a:cubicBezTo>
                  <a:cubicBezTo>
                    <a:pt x="423" y="460"/>
                    <a:pt x="423" y="460"/>
                    <a:pt x="423" y="460"/>
                  </a:cubicBezTo>
                  <a:cubicBezTo>
                    <a:pt x="424" y="459"/>
                    <a:pt x="424" y="459"/>
                    <a:pt x="424" y="459"/>
                  </a:cubicBezTo>
                  <a:cubicBezTo>
                    <a:pt x="425" y="459"/>
                    <a:pt x="425" y="459"/>
                    <a:pt x="425" y="459"/>
                  </a:cubicBezTo>
                  <a:cubicBezTo>
                    <a:pt x="426" y="458"/>
                    <a:pt x="426" y="458"/>
                    <a:pt x="426" y="458"/>
                  </a:cubicBezTo>
                  <a:cubicBezTo>
                    <a:pt x="426" y="457"/>
                    <a:pt x="426" y="457"/>
                    <a:pt x="426" y="457"/>
                  </a:cubicBezTo>
                  <a:cubicBezTo>
                    <a:pt x="426" y="456"/>
                    <a:pt x="426" y="456"/>
                    <a:pt x="426" y="456"/>
                  </a:cubicBezTo>
                  <a:cubicBezTo>
                    <a:pt x="426" y="456"/>
                    <a:pt x="426" y="456"/>
                    <a:pt x="426" y="456"/>
                  </a:cubicBezTo>
                  <a:cubicBezTo>
                    <a:pt x="425" y="455"/>
                    <a:pt x="425" y="455"/>
                    <a:pt x="425" y="455"/>
                  </a:cubicBezTo>
                  <a:cubicBezTo>
                    <a:pt x="426" y="455"/>
                    <a:pt x="426" y="455"/>
                    <a:pt x="426" y="455"/>
                  </a:cubicBezTo>
                  <a:cubicBezTo>
                    <a:pt x="426" y="454"/>
                    <a:pt x="426" y="454"/>
                    <a:pt x="426" y="454"/>
                  </a:cubicBezTo>
                  <a:cubicBezTo>
                    <a:pt x="426" y="454"/>
                    <a:pt x="426" y="454"/>
                    <a:pt x="426" y="454"/>
                  </a:cubicBezTo>
                  <a:cubicBezTo>
                    <a:pt x="426" y="454"/>
                    <a:pt x="426" y="454"/>
                    <a:pt x="426" y="454"/>
                  </a:cubicBezTo>
                  <a:cubicBezTo>
                    <a:pt x="426" y="454"/>
                    <a:pt x="426" y="454"/>
                    <a:pt x="426" y="454"/>
                  </a:cubicBezTo>
                  <a:cubicBezTo>
                    <a:pt x="427" y="454"/>
                    <a:pt x="427" y="454"/>
                    <a:pt x="427" y="454"/>
                  </a:cubicBezTo>
                  <a:cubicBezTo>
                    <a:pt x="427" y="455"/>
                    <a:pt x="427" y="455"/>
                    <a:pt x="427" y="455"/>
                  </a:cubicBezTo>
                  <a:cubicBezTo>
                    <a:pt x="427" y="455"/>
                    <a:pt x="427" y="455"/>
                    <a:pt x="427" y="455"/>
                  </a:cubicBezTo>
                  <a:cubicBezTo>
                    <a:pt x="427" y="455"/>
                    <a:pt x="427" y="455"/>
                    <a:pt x="427" y="455"/>
                  </a:cubicBezTo>
                  <a:cubicBezTo>
                    <a:pt x="428" y="456"/>
                    <a:pt x="428" y="456"/>
                    <a:pt x="428" y="456"/>
                  </a:cubicBezTo>
                  <a:cubicBezTo>
                    <a:pt x="429" y="456"/>
                    <a:pt x="429" y="456"/>
                    <a:pt x="429" y="456"/>
                  </a:cubicBezTo>
                  <a:cubicBezTo>
                    <a:pt x="429" y="457"/>
                    <a:pt x="429" y="457"/>
                    <a:pt x="429" y="457"/>
                  </a:cubicBezTo>
                  <a:cubicBezTo>
                    <a:pt x="429" y="457"/>
                    <a:pt x="429" y="457"/>
                    <a:pt x="429" y="457"/>
                  </a:cubicBezTo>
                  <a:cubicBezTo>
                    <a:pt x="430" y="457"/>
                    <a:pt x="430" y="457"/>
                    <a:pt x="430" y="457"/>
                  </a:cubicBezTo>
                  <a:cubicBezTo>
                    <a:pt x="430" y="457"/>
                    <a:pt x="430" y="457"/>
                    <a:pt x="430" y="457"/>
                  </a:cubicBezTo>
                  <a:cubicBezTo>
                    <a:pt x="430" y="456"/>
                    <a:pt x="430" y="456"/>
                    <a:pt x="430" y="456"/>
                  </a:cubicBezTo>
                  <a:cubicBezTo>
                    <a:pt x="430" y="455"/>
                    <a:pt x="430" y="455"/>
                    <a:pt x="430" y="455"/>
                  </a:cubicBezTo>
                  <a:cubicBezTo>
                    <a:pt x="430" y="455"/>
                    <a:pt x="430" y="455"/>
                    <a:pt x="430" y="455"/>
                  </a:cubicBezTo>
                  <a:cubicBezTo>
                    <a:pt x="430" y="454"/>
                    <a:pt x="430" y="454"/>
                    <a:pt x="430" y="454"/>
                  </a:cubicBezTo>
                  <a:cubicBezTo>
                    <a:pt x="430" y="454"/>
                    <a:pt x="430" y="454"/>
                    <a:pt x="430" y="454"/>
                  </a:cubicBezTo>
                  <a:cubicBezTo>
                    <a:pt x="430" y="454"/>
                    <a:pt x="430" y="454"/>
                    <a:pt x="430" y="454"/>
                  </a:cubicBezTo>
                  <a:cubicBezTo>
                    <a:pt x="430" y="454"/>
                    <a:pt x="430" y="454"/>
                    <a:pt x="430" y="454"/>
                  </a:cubicBezTo>
                  <a:cubicBezTo>
                    <a:pt x="430" y="454"/>
                    <a:pt x="430" y="454"/>
                    <a:pt x="430" y="454"/>
                  </a:cubicBezTo>
                  <a:cubicBezTo>
                    <a:pt x="430" y="453"/>
                    <a:pt x="430" y="453"/>
                    <a:pt x="430" y="453"/>
                  </a:cubicBezTo>
                  <a:cubicBezTo>
                    <a:pt x="430" y="453"/>
                    <a:pt x="430" y="453"/>
                    <a:pt x="430" y="453"/>
                  </a:cubicBezTo>
                  <a:cubicBezTo>
                    <a:pt x="431" y="453"/>
                    <a:pt x="431" y="453"/>
                    <a:pt x="431" y="453"/>
                  </a:cubicBezTo>
                  <a:cubicBezTo>
                    <a:pt x="431" y="452"/>
                    <a:pt x="431" y="452"/>
                    <a:pt x="431" y="452"/>
                  </a:cubicBezTo>
                  <a:cubicBezTo>
                    <a:pt x="431" y="452"/>
                    <a:pt x="431" y="452"/>
                    <a:pt x="431" y="452"/>
                  </a:cubicBezTo>
                  <a:cubicBezTo>
                    <a:pt x="431" y="452"/>
                    <a:pt x="431" y="452"/>
                    <a:pt x="431" y="452"/>
                  </a:cubicBezTo>
                  <a:cubicBezTo>
                    <a:pt x="431" y="452"/>
                    <a:pt x="431" y="452"/>
                    <a:pt x="431" y="452"/>
                  </a:cubicBezTo>
                  <a:cubicBezTo>
                    <a:pt x="431" y="452"/>
                    <a:pt x="431" y="452"/>
                    <a:pt x="431" y="452"/>
                  </a:cubicBezTo>
                  <a:cubicBezTo>
                    <a:pt x="432" y="451"/>
                    <a:pt x="432" y="451"/>
                    <a:pt x="432" y="451"/>
                  </a:cubicBezTo>
                  <a:cubicBezTo>
                    <a:pt x="432" y="451"/>
                    <a:pt x="432" y="451"/>
                    <a:pt x="432" y="451"/>
                  </a:cubicBezTo>
                  <a:cubicBezTo>
                    <a:pt x="432" y="451"/>
                    <a:pt x="432" y="451"/>
                    <a:pt x="432" y="451"/>
                  </a:cubicBezTo>
                  <a:cubicBezTo>
                    <a:pt x="432" y="451"/>
                    <a:pt x="432" y="451"/>
                    <a:pt x="432" y="451"/>
                  </a:cubicBezTo>
                  <a:cubicBezTo>
                    <a:pt x="433" y="452"/>
                    <a:pt x="433" y="452"/>
                    <a:pt x="433" y="452"/>
                  </a:cubicBezTo>
                  <a:cubicBezTo>
                    <a:pt x="433" y="452"/>
                    <a:pt x="433" y="452"/>
                    <a:pt x="433" y="452"/>
                  </a:cubicBezTo>
                  <a:cubicBezTo>
                    <a:pt x="433" y="452"/>
                    <a:pt x="433" y="452"/>
                    <a:pt x="433" y="452"/>
                  </a:cubicBezTo>
                  <a:cubicBezTo>
                    <a:pt x="434" y="452"/>
                    <a:pt x="434" y="452"/>
                    <a:pt x="434" y="452"/>
                  </a:cubicBezTo>
                  <a:cubicBezTo>
                    <a:pt x="434" y="452"/>
                    <a:pt x="434" y="452"/>
                    <a:pt x="434" y="452"/>
                  </a:cubicBezTo>
                  <a:cubicBezTo>
                    <a:pt x="434" y="453"/>
                    <a:pt x="434" y="453"/>
                    <a:pt x="434" y="453"/>
                  </a:cubicBezTo>
                  <a:cubicBezTo>
                    <a:pt x="433" y="453"/>
                    <a:pt x="433" y="453"/>
                    <a:pt x="433" y="453"/>
                  </a:cubicBezTo>
                  <a:cubicBezTo>
                    <a:pt x="433" y="453"/>
                    <a:pt x="433" y="453"/>
                    <a:pt x="433" y="453"/>
                  </a:cubicBezTo>
                  <a:cubicBezTo>
                    <a:pt x="433" y="453"/>
                    <a:pt x="433" y="453"/>
                    <a:pt x="433" y="453"/>
                  </a:cubicBezTo>
                  <a:cubicBezTo>
                    <a:pt x="433" y="453"/>
                    <a:pt x="433" y="453"/>
                    <a:pt x="433" y="453"/>
                  </a:cubicBezTo>
                  <a:cubicBezTo>
                    <a:pt x="432" y="453"/>
                    <a:pt x="432" y="453"/>
                    <a:pt x="432" y="453"/>
                  </a:cubicBezTo>
                  <a:cubicBezTo>
                    <a:pt x="433" y="453"/>
                    <a:pt x="433" y="453"/>
                    <a:pt x="433" y="453"/>
                  </a:cubicBezTo>
                  <a:cubicBezTo>
                    <a:pt x="433" y="452"/>
                    <a:pt x="433" y="452"/>
                    <a:pt x="433" y="452"/>
                  </a:cubicBezTo>
                  <a:cubicBezTo>
                    <a:pt x="431" y="453"/>
                    <a:pt x="431" y="453"/>
                    <a:pt x="431" y="453"/>
                  </a:cubicBezTo>
                  <a:cubicBezTo>
                    <a:pt x="431" y="454"/>
                    <a:pt x="431" y="454"/>
                    <a:pt x="431" y="454"/>
                  </a:cubicBezTo>
                  <a:cubicBezTo>
                    <a:pt x="431" y="455"/>
                    <a:pt x="431" y="455"/>
                    <a:pt x="431" y="455"/>
                  </a:cubicBezTo>
                  <a:cubicBezTo>
                    <a:pt x="431" y="455"/>
                    <a:pt x="431" y="455"/>
                    <a:pt x="431" y="455"/>
                  </a:cubicBezTo>
                  <a:cubicBezTo>
                    <a:pt x="431" y="455"/>
                    <a:pt x="431" y="455"/>
                    <a:pt x="431" y="455"/>
                  </a:cubicBezTo>
                  <a:cubicBezTo>
                    <a:pt x="431" y="455"/>
                    <a:pt x="431" y="455"/>
                    <a:pt x="431" y="455"/>
                  </a:cubicBezTo>
                  <a:cubicBezTo>
                    <a:pt x="431" y="454"/>
                    <a:pt x="431" y="454"/>
                    <a:pt x="431" y="454"/>
                  </a:cubicBezTo>
                  <a:cubicBezTo>
                    <a:pt x="432" y="454"/>
                    <a:pt x="432" y="454"/>
                    <a:pt x="432" y="454"/>
                  </a:cubicBezTo>
                  <a:cubicBezTo>
                    <a:pt x="431" y="455"/>
                    <a:pt x="431" y="455"/>
                    <a:pt x="431" y="455"/>
                  </a:cubicBezTo>
                  <a:cubicBezTo>
                    <a:pt x="431" y="455"/>
                    <a:pt x="431" y="455"/>
                    <a:pt x="431" y="455"/>
                  </a:cubicBezTo>
                  <a:cubicBezTo>
                    <a:pt x="432" y="455"/>
                    <a:pt x="432" y="455"/>
                    <a:pt x="432" y="455"/>
                  </a:cubicBezTo>
                  <a:cubicBezTo>
                    <a:pt x="432" y="455"/>
                    <a:pt x="432" y="455"/>
                    <a:pt x="432" y="455"/>
                  </a:cubicBezTo>
                  <a:cubicBezTo>
                    <a:pt x="432" y="455"/>
                    <a:pt x="432" y="455"/>
                    <a:pt x="432" y="455"/>
                  </a:cubicBezTo>
                  <a:cubicBezTo>
                    <a:pt x="431" y="456"/>
                    <a:pt x="431" y="456"/>
                    <a:pt x="431" y="456"/>
                  </a:cubicBezTo>
                  <a:cubicBezTo>
                    <a:pt x="431" y="456"/>
                    <a:pt x="431" y="456"/>
                    <a:pt x="431" y="456"/>
                  </a:cubicBezTo>
                  <a:cubicBezTo>
                    <a:pt x="432" y="456"/>
                    <a:pt x="432" y="456"/>
                    <a:pt x="432" y="456"/>
                  </a:cubicBezTo>
                  <a:cubicBezTo>
                    <a:pt x="433" y="455"/>
                    <a:pt x="433" y="455"/>
                    <a:pt x="433" y="455"/>
                  </a:cubicBezTo>
                  <a:cubicBezTo>
                    <a:pt x="434" y="455"/>
                    <a:pt x="434" y="455"/>
                    <a:pt x="434" y="455"/>
                  </a:cubicBezTo>
                  <a:cubicBezTo>
                    <a:pt x="434" y="455"/>
                    <a:pt x="434" y="455"/>
                    <a:pt x="434" y="455"/>
                  </a:cubicBezTo>
                  <a:cubicBezTo>
                    <a:pt x="434" y="455"/>
                    <a:pt x="434" y="455"/>
                    <a:pt x="434" y="455"/>
                  </a:cubicBezTo>
                  <a:cubicBezTo>
                    <a:pt x="434" y="455"/>
                    <a:pt x="434" y="455"/>
                    <a:pt x="434" y="455"/>
                  </a:cubicBezTo>
                  <a:cubicBezTo>
                    <a:pt x="434" y="455"/>
                    <a:pt x="434" y="455"/>
                    <a:pt x="434" y="455"/>
                  </a:cubicBezTo>
                  <a:cubicBezTo>
                    <a:pt x="434" y="456"/>
                    <a:pt x="434" y="456"/>
                    <a:pt x="434" y="456"/>
                  </a:cubicBezTo>
                  <a:cubicBezTo>
                    <a:pt x="434" y="456"/>
                    <a:pt x="434" y="456"/>
                    <a:pt x="434" y="456"/>
                  </a:cubicBezTo>
                  <a:cubicBezTo>
                    <a:pt x="434" y="456"/>
                    <a:pt x="434" y="456"/>
                    <a:pt x="434" y="456"/>
                  </a:cubicBezTo>
                  <a:cubicBezTo>
                    <a:pt x="434" y="457"/>
                    <a:pt x="434" y="457"/>
                    <a:pt x="434" y="457"/>
                  </a:cubicBezTo>
                  <a:cubicBezTo>
                    <a:pt x="433" y="457"/>
                    <a:pt x="433" y="457"/>
                    <a:pt x="433" y="457"/>
                  </a:cubicBezTo>
                  <a:cubicBezTo>
                    <a:pt x="433" y="457"/>
                    <a:pt x="433" y="457"/>
                    <a:pt x="433" y="457"/>
                  </a:cubicBezTo>
                  <a:cubicBezTo>
                    <a:pt x="433" y="458"/>
                    <a:pt x="433" y="458"/>
                    <a:pt x="433" y="458"/>
                  </a:cubicBezTo>
                  <a:cubicBezTo>
                    <a:pt x="433" y="458"/>
                    <a:pt x="433" y="458"/>
                    <a:pt x="433" y="458"/>
                  </a:cubicBezTo>
                  <a:cubicBezTo>
                    <a:pt x="432" y="458"/>
                    <a:pt x="432" y="458"/>
                    <a:pt x="432" y="458"/>
                  </a:cubicBezTo>
                  <a:cubicBezTo>
                    <a:pt x="432" y="458"/>
                    <a:pt x="432" y="458"/>
                    <a:pt x="432" y="458"/>
                  </a:cubicBezTo>
                  <a:cubicBezTo>
                    <a:pt x="432" y="458"/>
                    <a:pt x="432" y="458"/>
                    <a:pt x="432" y="458"/>
                  </a:cubicBezTo>
                  <a:cubicBezTo>
                    <a:pt x="433" y="459"/>
                    <a:pt x="433" y="459"/>
                    <a:pt x="433" y="459"/>
                  </a:cubicBezTo>
                  <a:cubicBezTo>
                    <a:pt x="433" y="458"/>
                    <a:pt x="433" y="458"/>
                    <a:pt x="433" y="458"/>
                  </a:cubicBezTo>
                  <a:cubicBezTo>
                    <a:pt x="433" y="459"/>
                    <a:pt x="433" y="459"/>
                    <a:pt x="433" y="459"/>
                  </a:cubicBezTo>
                  <a:cubicBezTo>
                    <a:pt x="433" y="459"/>
                    <a:pt x="433" y="459"/>
                    <a:pt x="433" y="459"/>
                  </a:cubicBezTo>
                  <a:cubicBezTo>
                    <a:pt x="433" y="459"/>
                    <a:pt x="433" y="459"/>
                    <a:pt x="433" y="459"/>
                  </a:cubicBezTo>
                  <a:cubicBezTo>
                    <a:pt x="434" y="459"/>
                    <a:pt x="434" y="459"/>
                    <a:pt x="434" y="459"/>
                  </a:cubicBezTo>
                  <a:cubicBezTo>
                    <a:pt x="435" y="458"/>
                    <a:pt x="435" y="458"/>
                    <a:pt x="435" y="458"/>
                  </a:cubicBezTo>
                  <a:cubicBezTo>
                    <a:pt x="435" y="458"/>
                    <a:pt x="435" y="458"/>
                    <a:pt x="435" y="458"/>
                  </a:cubicBezTo>
                  <a:cubicBezTo>
                    <a:pt x="435" y="458"/>
                    <a:pt x="435" y="458"/>
                    <a:pt x="435" y="458"/>
                  </a:cubicBezTo>
                  <a:cubicBezTo>
                    <a:pt x="435" y="458"/>
                    <a:pt x="435" y="458"/>
                    <a:pt x="435" y="458"/>
                  </a:cubicBezTo>
                  <a:cubicBezTo>
                    <a:pt x="434" y="458"/>
                    <a:pt x="434" y="458"/>
                    <a:pt x="434" y="458"/>
                  </a:cubicBezTo>
                  <a:cubicBezTo>
                    <a:pt x="434" y="458"/>
                    <a:pt x="434" y="458"/>
                    <a:pt x="434" y="458"/>
                  </a:cubicBezTo>
                  <a:cubicBezTo>
                    <a:pt x="434" y="458"/>
                    <a:pt x="434" y="458"/>
                    <a:pt x="434" y="458"/>
                  </a:cubicBezTo>
                  <a:cubicBezTo>
                    <a:pt x="434" y="457"/>
                    <a:pt x="434" y="457"/>
                    <a:pt x="434" y="457"/>
                  </a:cubicBezTo>
                  <a:cubicBezTo>
                    <a:pt x="434" y="457"/>
                    <a:pt x="434" y="457"/>
                    <a:pt x="434" y="457"/>
                  </a:cubicBezTo>
                  <a:cubicBezTo>
                    <a:pt x="435" y="457"/>
                    <a:pt x="435" y="457"/>
                    <a:pt x="435" y="457"/>
                  </a:cubicBezTo>
                  <a:cubicBezTo>
                    <a:pt x="434" y="457"/>
                    <a:pt x="434" y="457"/>
                    <a:pt x="434" y="457"/>
                  </a:cubicBezTo>
                  <a:cubicBezTo>
                    <a:pt x="434" y="457"/>
                    <a:pt x="434" y="457"/>
                    <a:pt x="434" y="457"/>
                  </a:cubicBezTo>
                  <a:cubicBezTo>
                    <a:pt x="435" y="457"/>
                    <a:pt x="435" y="457"/>
                    <a:pt x="435" y="457"/>
                  </a:cubicBezTo>
                  <a:cubicBezTo>
                    <a:pt x="435" y="457"/>
                    <a:pt x="435" y="457"/>
                    <a:pt x="435" y="457"/>
                  </a:cubicBezTo>
                  <a:cubicBezTo>
                    <a:pt x="435" y="457"/>
                    <a:pt x="435" y="457"/>
                    <a:pt x="435" y="457"/>
                  </a:cubicBezTo>
                  <a:cubicBezTo>
                    <a:pt x="436" y="457"/>
                    <a:pt x="436" y="457"/>
                    <a:pt x="436" y="457"/>
                  </a:cubicBezTo>
                  <a:cubicBezTo>
                    <a:pt x="436" y="458"/>
                    <a:pt x="436" y="458"/>
                    <a:pt x="436" y="458"/>
                  </a:cubicBezTo>
                  <a:cubicBezTo>
                    <a:pt x="436" y="458"/>
                    <a:pt x="436" y="458"/>
                    <a:pt x="436" y="458"/>
                  </a:cubicBezTo>
                  <a:cubicBezTo>
                    <a:pt x="435" y="458"/>
                    <a:pt x="435" y="458"/>
                    <a:pt x="435" y="458"/>
                  </a:cubicBezTo>
                  <a:cubicBezTo>
                    <a:pt x="435" y="459"/>
                    <a:pt x="435" y="459"/>
                    <a:pt x="435" y="459"/>
                  </a:cubicBezTo>
                  <a:cubicBezTo>
                    <a:pt x="435" y="459"/>
                    <a:pt x="435" y="459"/>
                    <a:pt x="435" y="459"/>
                  </a:cubicBezTo>
                  <a:cubicBezTo>
                    <a:pt x="435" y="459"/>
                    <a:pt x="435" y="459"/>
                    <a:pt x="435" y="459"/>
                  </a:cubicBezTo>
                  <a:cubicBezTo>
                    <a:pt x="435" y="460"/>
                    <a:pt x="435" y="460"/>
                    <a:pt x="435" y="460"/>
                  </a:cubicBezTo>
                  <a:cubicBezTo>
                    <a:pt x="435" y="460"/>
                    <a:pt x="435" y="460"/>
                    <a:pt x="435" y="460"/>
                  </a:cubicBezTo>
                  <a:cubicBezTo>
                    <a:pt x="435" y="460"/>
                    <a:pt x="435" y="460"/>
                    <a:pt x="435" y="460"/>
                  </a:cubicBezTo>
                  <a:cubicBezTo>
                    <a:pt x="436" y="461"/>
                    <a:pt x="436" y="461"/>
                    <a:pt x="436" y="461"/>
                  </a:cubicBezTo>
                  <a:cubicBezTo>
                    <a:pt x="436" y="461"/>
                    <a:pt x="436" y="461"/>
                    <a:pt x="436" y="461"/>
                  </a:cubicBezTo>
                  <a:cubicBezTo>
                    <a:pt x="437" y="461"/>
                    <a:pt x="437" y="461"/>
                    <a:pt x="437" y="461"/>
                  </a:cubicBezTo>
                  <a:cubicBezTo>
                    <a:pt x="437" y="461"/>
                    <a:pt x="437" y="461"/>
                    <a:pt x="437" y="461"/>
                  </a:cubicBezTo>
                  <a:cubicBezTo>
                    <a:pt x="437" y="461"/>
                    <a:pt x="437" y="461"/>
                    <a:pt x="437" y="461"/>
                  </a:cubicBezTo>
                  <a:cubicBezTo>
                    <a:pt x="437" y="462"/>
                    <a:pt x="437" y="462"/>
                    <a:pt x="437" y="462"/>
                  </a:cubicBezTo>
                  <a:cubicBezTo>
                    <a:pt x="437" y="463"/>
                    <a:pt x="437" y="463"/>
                    <a:pt x="437" y="463"/>
                  </a:cubicBezTo>
                  <a:cubicBezTo>
                    <a:pt x="438" y="463"/>
                    <a:pt x="438" y="463"/>
                    <a:pt x="438" y="463"/>
                  </a:cubicBezTo>
                  <a:cubicBezTo>
                    <a:pt x="438" y="463"/>
                    <a:pt x="438" y="463"/>
                    <a:pt x="438" y="463"/>
                  </a:cubicBezTo>
                  <a:cubicBezTo>
                    <a:pt x="438" y="463"/>
                    <a:pt x="438" y="463"/>
                    <a:pt x="438" y="463"/>
                  </a:cubicBezTo>
                  <a:cubicBezTo>
                    <a:pt x="439" y="463"/>
                    <a:pt x="439" y="463"/>
                    <a:pt x="439" y="463"/>
                  </a:cubicBezTo>
                  <a:cubicBezTo>
                    <a:pt x="439" y="463"/>
                    <a:pt x="439" y="463"/>
                    <a:pt x="439" y="463"/>
                  </a:cubicBezTo>
                  <a:cubicBezTo>
                    <a:pt x="439" y="463"/>
                    <a:pt x="439" y="463"/>
                    <a:pt x="439" y="463"/>
                  </a:cubicBezTo>
                  <a:cubicBezTo>
                    <a:pt x="439" y="464"/>
                    <a:pt x="439" y="464"/>
                    <a:pt x="439" y="464"/>
                  </a:cubicBezTo>
                  <a:cubicBezTo>
                    <a:pt x="439" y="464"/>
                    <a:pt x="439" y="464"/>
                    <a:pt x="439" y="464"/>
                  </a:cubicBezTo>
                  <a:cubicBezTo>
                    <a:pt x="439" y="464"/>
                    <a:pt x="439" y="464"/>
                    <a:pt x="439" y="464"/>
                  </a:cubicBezTo>
                  <a:cubicBezTo>
                    <a:pt x="440" y="464"/>
                    <a:pt x="440" y="464"/>
                    <a:pt x="440" y="464"/>
                  </a:cubicBezTo>
                  <a:cubicBezTo>
                    <a:pt x="441" y="464"/>
                    <a:pt x="441" y="464"/>
                    <a:pt x="441" y="464"/>
                  </a:cubicBezTo>
                  <a:cubicBezTo>
                    <a:pt x="441" y="464"/>
                    <a:pt x="441" y="464"/>
                    <a:pt x="441" y="464"/>
                  </a:cubicBezTo>
                  <a:cubicBezTo>
                    <a:pt x="441" y="464"/>
                    <a:pt x="441" y="464"/>
                    <a:pt x="441" y="464"/>
                  </a:cubicBezTo>
                  <a:cubicBezTo>
                    <a:pt x="441" y="464"/>
                    <a:pt x="441" y="464"/>
                    <a:pt x="441" y="464"/>
                  </a:cubicBezTo>
                  <a:cubicBezTo>
                    <a:pt x="443" y="463"/>
                    <a:pt x="443" y="463"/>
                    <a:pt x="443" y="463"/>
                  </a:cubicBezTo>
                  <a:cubicBezTo>
                    <a:pt x="443" y="464"/>
                    <a:pt x="443" y="464"/>
                    <a:pt x="443" y="464"/>
                  </a:cubicBezTo>
                  <a:cubicBezTo>
                    <a:pt x="443" y="464"/>
                    <a:pt x="443" y="464"/>
                    <a:pt x="443" y="464"/>
                  </a:cubicBezTo>
                  <a:cubicBezTo>
                    <a:pt x="443" y="464"/>
                    <a:pt x="443" y="464"/>
                    <a:pt x="443" y="464"/>
                  </a:cubicBezTo>
                  <a:cubicBezTo>
                    <a:pt x="443" y="464"/>
                    <a:pt x="443" y="464"/>
                    <a:pt x="443" y="464"/>
                  </a:cubicBezTo>
                  <a:cubicBezTo>
                    <a:pt x="443" y="464"/>
                    <a:pt x="443" y="464"/>
                    <a:pt x="443" y="464"/>
                  </a:cubicBezTo>
                  <a:cubicBezTo>
                    <a:pt x="443" y="463"/>
                    <a:pt x="443" y="463"/>
                    <a:pt x="443" y="463"/>
                  </a:cubicBezTo>
                  <a:cubicBezTo>
                    <a:pt x="443" y="463"/>
                    <a:pt x="443" y="463"/>
                    <a:pt x="443" y="463"/>
                  </a:cubicBezTo>
                  <a:cubicBezTo>
                    <a:pt x="443" y="463"/>
                    <a:pt x="443" y="463"/>
                    <a:pt x="443" y="463"/>
                  </a:cubicBezTo>
                  <a:cubicBezTo>
                    <a:pt x="444" y="463"/>
                    <a:pt x="444" y="463"/>
                    <a:pt x="444" y="463"/>
                  </a:cubicBezTo>
                  <a:cubicBezTo>
                    <a:pt x="443" y="462"/>
                    <a:pt x="443" y="462"/>
                    <a:pt x="443" y="462"/>
                  </a:cubicBezTo>
                  <a:cubicBezTo>
                    <a:pt x="443" y="462"/>
                    <a:pt x="443" y="462"/>
                    <a:pt x="443" y="462"/>
                  </a:cubicBezTo>
                  <a:cubicBezTo>
                    <a:pt x="443" y="462"/>
                    <a:pt x="443" y="462"/>
                    <a:pt x="443" y="462"/>
                  </a:cubicBezTo>
                  <a:cubicBezTo>
                    <a:pt x="442" y="461"/>
                    <a:pt x="442" y="461"/>
                    <a:pt x="442" y="461"/>
                  </a:cubicBezTo>
                  <a:cubicBezTo>
                    <a:pt x="442" y="461"/>
                    <a:pt x="442" y="461"/>
                    <a:pt x="442" y="461"/>
                  </a:cubicBezTo>
                  <a:cubicBezTo>
                    <a:pt x="442" y="461"/>
                    <a:pt x="442" y="461"/>
                    <a:pt x="442" y="461"/>
                  </a:cubicBezTo>
                  <a:cubicBezTo>
                    <a:pt x="442" y="461"/>
                    <a:pt x="442" y="461"/>
                    <a:pt x="442" y="461"/>
                  </a:cubicBezTo>
                  <a:cubicBezTo>
                    <a:pt x="442" y="461"/>
                    <a:pt x="442" y="461"/>
                    <a:pt x="442" y="461"/>
                  </a:cubicBezTo>
                  <a:cubicBezTo>
                    <a:pt x="442" y="461"/>
                    <a:pt x="442" y="461"/>
                    <a:pt x="442" y="461"/>
                  </a:cubicBezTo>
                  <a:cubicBezTo>
                    <a:pt x="442" y="460"/>
                    <a:pt x="442" y="460"/>
                    <a:pt x="442" y="460"/>
                  </a:cubicBezTo>
                  <a:cubicBezTo>
                    <a:pt x="442" y="460"/>
                    <a:pt x="442" y="460"/>
                    <a:pt x="442" y="460"/>
                  </a:cubicBezTo>
                  <a:cubicBezTo>
                    <a:pt x="441" y="460"/>
                    <a:pt x="441" y="460"/>
                    <a:pt x="441" y="460"/>
                  </a:cubicBezTo>
                  <a:cubicBezTo>
                    <a:pt x="441" y="460"/>
                    <a:pt x="441" y="460"/>
                    <a:pt x="441" y="460"/>
                  </a:cubicBezTo>
                  <a:cubicBezTo>
                    <a:pt x="441" y="460"/>
                    <a:pt x="441" y="460"/>
                    <a:pt x="441" y="460"/>
                  </a:cubicBezTo>
                  <a:cubicBezTo>
                    <a:pt x="441" y="460"/>
                    <a:pt x="441" y="460"/>
                    <a:pt x="441" y="460"/>
                  </a:cubicBezTo>
                  <a:cubicBezTo>
                    <a:pt x="441" y="460"/>
                    <a:pt x="441" y="460"/>
                    <a:pt x="441" y="460"/>
                  </a:cubicBezTo>
                  <a:cubicBezTo>
                    <a:pt x="441" y="459"/>
                    <a:pt x="441" y="459"/>
                    <a:pt x="441" y="459"/>
                  </a:cubicBezTo>
                  <a:cubicBezTo>
                    <a:pt x="440" y="459"/>
                    <a:pt x="440" y="459"/>
                    <a:pt x="440" y="459"/>
                  </a:cubicBezTo>
                  <a:cubicBezTo>
                    <a:pt x="440" y="459"/>
                    <a:pt x="440" y="459"/>
                    <a:pt x="440" y="459"/>
                  </a:cubicBezTo>
                  <a:cubicBezTo>
                    <a:pt x="440" y="459"/>
                    <a:pt x="440" y="459"/>
                    <a:pt x="440" y="459"/>
                  </a:cubicBezTo>
                  <a:cubicBezTo>
                    <a:pt x="440" y="459"/>
                    <a:pt x="440" y="459"/>
                    <a:pt x="440" y="459"/>
                  </a:cubicBezTo>
                  <a:cubicBezTo>
                    <a:pt x="440" y="459"/>
                    <a:pt x="440" y="459"/>
                    <a:pt x="440" y="459"/>
                  </a:cubicBezTo>
                  <a:cubicBezTo>
                    <a:pt x="440" y="459"/>
                    <a:pt x="440" y="459"/>
                    <a:pt x="440" y="459"/>
                  </a:cubicBezTo>
                  <a:cubicBezTo>
                    <a:pt x="440" y="459"/>
                    <a:pt x="440" y="459"/>
                    <a:pt x="440" y="459"/>
                  </a:cubicBezTo>
                  <a:cubicBezTo>
                    <a:pt x="441" y="459"/>
                    <a:pt x="441" y="459"/>
                    <a:pt x="441" y="459"/>
                  </a:cubicBezTo>
                  <a:cubicBezTo>
                    <a:pt x="441" y="459"/>
                    <a:pt x="441" y="459"/>
                    <a:pt x="441" y="459"/>
                  </a:cubicBezTo>
                  <a:cubicBezTo>
                    <a:pt x="441" y="459"/>
                    <a:pt x="441" y="459"/>
                    <a:pt x="441" y="459"/>
                  </a:cubicBezTo>
                  <a:cubicBezTo>
                    <a:pt x="441" y="458"/>
                    <a:pt x="441" y="458"/>
                    <a:pt x="441" y="458"/>
                  </a:cubicBezTo>
                  <a:cubicBezTo>
                    <a:pt x="441" y="458"/>
                    <a:pt x="441" y="458"/>
                    <a:pt x="441" y="458"/>
                  </a:cubicBezTo>
                  <a:cubicBezTo>
                    <a:pt x="442" y="459"/>
                    <a:pt x="442" y="459"/>
                    <a:pt x="442" y="459"/>
                  </a:cubicBezTo>
                  <a:cubicBezTo>
                    <a:pt x="442" y="459"/>
                    <a:pt x="442" y="459"/>
                    <a:pt x="442" y="459"/>
                  </a:cubicBezTo>
                  <a:cubicBezTo>
                    <a:pt x="442" y="459"/>
                    <a:pt x="442" y="459"/>
                    <a:pt x="442" y="459"/>
                  </a:cubicBezTo>
                  <a:cubicBezTo>
                    <a:pt x="443" y="459"/>
                    <a:pt x="443" y="459"/>
                    <a:pt x="443" y="459"/>
                  </a:cubicBezTo>
                  <a:cubicBezTo>
                    <a:pt x="443" y="459"/>
                    <a:pt x="443" y="459"/>
                    <a:pt x="443" y="459"/>
                  </a:cubicBezTo>
                  <a:cubicBezTo>
                    <a:pt x="444" y="459"/>
                    <a:pt x="444" y="459"/>
                    <a:pt x="444" y="459"/>
                  </a:cubicBezTo>
                  <a:cubicBezTo>
                    <a:pt x="444" y="459"/>
                    <a:pt x="444" y="459"/>
                    <a:pt x="444" y="459"/>
                  </a:cubicBezTo>
                  <a:cubicBezTo>
                    <a:pt x="444" y="459"/>
                    <a:pt x="444" y="459"/>
                    <a:pt x="444" y="459"/>
                  </a:cubicBezTo>
                  <a:cubicBezTo>
                    <a:pt x="444" y="460"/>
                    <a:pt x="444" y="460"/>
                    <a:pt x="444" y="460"/>
                  </a:cubicBezTo>
                  <a:cubicBezTo>
                    <a:pt x="444" y="459"/>
                    <a:pt x="444" y="459"/>
                    <a:pt x="444" y="459"/>
                  </a:cubicBezTo>
                  <a:cubicBezTo>
                    <a:pt x="444" y="459"/>
                    <a:pt x="444" y="459"/>
                    <a:pt x="444" y="459"/>
                  </a:cubicBezTo>
                  <a:cubicBezTo>
                    <a:pt x="444" y="460"/>
                    <a:pt x="444" y="460"/>
                    <a:pt x="444" y="460"/>
                  </a:cubicBezTo>
                  <a:cubicBezTo>
                    <a:pt x="444" y="461"/>
                    <a:pt x="444" y="461"/>
                    <a:pt x="444" y="461"/>
                  </a:cubicBezTo>
                  <a:cubicBezTo>
                    <a:pt x="444" y="461"/>
                    <a:pt x="444" y="461"/>
                    <a:pt x="444" y="461"/>
                  </a:cubicBezTo>
                  <a:cubicBezTo>
                    <a:pt x="444" y="460"/>
                    <a:pt x="444" y="460"/>
                    <a:pt x="444" y="460"/>
                  </a:cubicBezTo>
                  <a:cubicBezTo>
                    <a:pt x="444" y="460"/>
                    <a:pt x="444" y="460"/>
                    <a:pt x="444" y="460"/>
                  </a:cubicBezTo>
                  <a:cubicBezTo>
                    <a:pt x="445" y="461"/>
                    <a:pt x="445" y="461"/>
                    <a:pt x="445" y="461"/>
                  </a:cubicBezTo>
                  <a:cubicBezTo>
                    <a:pt x="445" y="461"/>
                    <a:pt x="445" y="461"/>
                    <a:pt x="445" y="461"/>
                  </a:cubicBezTo>
                  <a:cubicBezTo>
                    <a:pt x="445" y="461"/>
                    <a:pt x="445" y="461"/>
                    <a:pt x="445" y="461"/>
                  </a:cubicBezTo>
                  <a:cubicBezTo>
                    <a:pt x="445" y="462"/>
                    <a:pt x="445" y="462"/>
                    <a:pt x="445" y="462"/>
                  </a:cubicBezTo>
                  <a:cubicBezTo>
                    <a:pt x="444" y="462"/>
                    <a:pt x="444" y="462"/>
                    <a:pt x="444" y="462"/>
                  </a:cubicBezTo>
                  <a:cubicBezTo>
                    <a:pt x="445" y="462"/>
                    <a:pt x="445" y="462"/>
                    <a:pt x="445" y="462"/>
                  </a:cubicBezTo>
                  <a:cubicBezTo>
                    <a:pt x="445" y="463"/>
                    <a:pt x="445" y="463"/>
                    <a:pt x="445" y="463"/>
                  </a:cubicBezTo>
                  <a:cubicBezTo>
                    <a:pt x="445" y="463"/>
                    <a:pt x="445" y="463"/>
                    <a:pt x="445" y="463"/>
                  </a:cubicBezTo>
                  <a:cubicBezTo>
                    <a:pt x="445" y="463"/>
                    <a:pt x="445" y="463"/>
                    <a:pt x="445" y="463"/>
                  </a:cubicBezTo>
                  <a:cubicBezTo>
                    <a:pt x="444" y="464"/>
                    <a:pt x="444" y="464"/>
                    <a:pt x="444" y="464"/>
                  </a:cubicBezTo>
                  <a:cubicBezTo>
                    <a:pt x="444" y="464"/>
                    <a:pt x="444" y="464"/>
                    <a:pt x="444" y="464"/>
                  </a:cubicBezTo>
                  <a:cubicBezTo>
                    <a:pt x="444" y="464"/>
                    <a:pt x="444" y="464"/>
                    <a:pt x="444" y="464"/>
                  </a:cubicBezTo>
                  <a:cubicBezTo>
                    <a:pt x="444" y="464"/>
                    <a:pt x="444" y="464"/>
                    <a:pt x="444" y="464"/>
                  </a:cubicBezTo>
                  <a:cubicBezTo>
                    <a:pt x="444" y="465"/>
                    <a:pt x="444" y="465"/>
                    <a:pt x="444" y="465"/>
                  </a:cubicBezTo>
                  <a:cubicBezTo>
                    <a:pt x="444" y="466"/>
                    <a:pt x="444" y="466"/>
                    <a:pt x="444" y="466"/>
                  </a:cubicBezTo>
                  <a:cubicBezTo>
                    <a:pt x="444" y="466"/>
                    <a:pt x="444" y="466"/>
                    <a:pt x="444" y="466"/>
                  </a:cubicBezTo>
                  <a:cubicBezTo>
                    <a:pt x="444" y="466"/>
                    <a:pt x="444" y="466"/>
                    <a:pt x="444" y="466"/>
                  </a:cubicBezTo>
                  <a:cubicBezTo>
                    <a:pt x="444" y="466"/>
                    <a:pt x="444" y="466"/>
                    <a:pt x="444" y="466"/>
                  </a:cubicBezTo>
                  <a:cubicBezTo>
                    <a:pt x="444" y="467"/>
                    <a:pt x="444" y="467"/>
                    <a:pt x="444" y="467"/>
                  </a:cubicBezTo>
                  <a:cubicBezTo>
                    <a:pt x="445" y="467"/>
                    <a:pt x="445" y="467"/>
                    <a:pt x="445" y="467"/>
                  </a:cubicBezTo>
                  <a:cubicBezTo>
                    <a:pt x="445" y="468"/>
                    <a:pt x="445" y="468"/>
                    <a:pt x="445" y="468"/>
                  </a:cubicBezTo>
                  <a:cubicBezTo>
                    <a:pt x="445" y="468"/>
                    <a:pt x="445" y="468"/>
                    <a:pt x="445" y="468"/>
                  </a:cubicBezTo>
                  <a:cubicBezTo>
                    <a:pt x="446" y="468"/>
                    <a:pt x="446" y="468"/>
                    <a:pt x="446" y="468"/>
                  </a:cubicBezTo>
                  <a:cubicBezTo>
                    <a:pt x="447" y="468"/>
                    <a:pt x="447" y="468"/>
                    <a:pt x="447" y="468"/>
                  </a:cubicBezTo>
                  <a:cubicBezTo>
                    <a:pt x="447" y="468"/>
                    <a:pt x="447" y="468"/>
                    <a:pt x="447" y="468"/>
                  </a:cubicBezTo>
                  <a:cubicBezTo>
                    <a:pt x="448" y="468"/>
                    <a:pt x="448" y="468"/>
                    <a:pt x="448" y="468"/>
                  </a:cubicBezTo>
                  <a:cubicBezTo>
                    <a:pt x="448" y="468"/>
                    <a:pt x="448" y="468"/>
                    <a:pt x="448" y="468"/>
                  </a:cubicBezTo>
                  <a:cubicBezTo>
                    <a:pt x="448" y="469"/>
                    <a:pt x="448" y="469"/>
                    <a:pt x="448" y="469"/>
                  </a:cubicBezTo>
                  <a:cubicBezTo>
                    <a:pt x="448" y="468"/>
                    <a:pt x="448" y="468"/>
                    <a:pt x="448" y="468"/>
                  </a:cubicBezTo>
                  <a:cubicBezTo>
                    <a:pt x="447" y="468"/>
                    <a:pt x="447" y="468"/>
                    <a:pt x="447" y="468"/>
                  </a:cubicBezTo>
                  <a:cubicBezTo>
                    <a:pt x="447" y="469"/>
                    <a:pt x="447" y="469"/>
                    <a:pt x="447" y="469"/>
                  </a:cubicBezTo>
                  <a:cubicBezTo>
                    <a:pt x="447" y="469"/>
                    <a:pt x="447" y="469"/>
                    <a:pt x="447" y="469"/>
                  </a:cubicBezTo>
                  <a:cubicBezTo>
                    <a:pt x="448" y="469"/>
                    <a:pt x="448" y="469"/>
                    <a:pt x="448" y="469"/>
                  </a:cubicBezTo>
                  <a:cubicBezTo>
                    <a:pt x="448" y="469"/>
                    <a:pt x="448" y="469"/>
                    <a:pt x="448" y="469"/>
                  </a:cubicBezTo>
                  <a:cubicBezTo>
                    <a:pt x="448" y="469"/>
                    <a:pt x="448" y="469"/>
                    <a:pt x="448" y="469"/>
                  </a:cubicBezTo>
                  <a:cubicBezTo>
                    <a:pt x="448" y="470"/>
                    <a:pt x="448" y="470"/>
                    <a:pt x="448" y="470"/>
                  </a:cubicBezTo>
                  <a:cubicBezTo>
                    <a:pt x="448" y="470"/>
                    <a:pt x="448" y="470"/>
                    <a:pt x="448" y="470"/>
                  </a:cubicBezTo>
                  <a:cubicBezTo>
                    <a:pt x="448" y="469"/>
                    <a:pt x="448" y="469"/>
                    <a:pt x="448" y="469"/>
                  </a:cubicBezTo>
                  <a:cubicBezTo>
                    <a:pt x="448" y="469"/>
                    <a:pt x="448" y="469"/>
                    <a:pt x="448" y="469"/>
                  </a:cubicBezTo>
                  <a:cubicBezTo>
                    <a:pt x="448" y="469"/>
                    <a:pt x="448" y="469"/>
                    <a:pt x="448" y="469"/>
                  </a:cubicBezTo>
                  <a:cubicBezTo>
                    <a:pt x="448" y="469"/>
                    <a:pt x="448" y="469"/>
                    <a:pt x="448" y="469"/>
                  </a:cubicBezTo>
                  <a:cubicBezTo>
                    <a:pt x="448" y="469"/>
                    <a:pt x="448" y="469"/>
                    <a:pt x="448" y="469"/>
                  </a:cubicBezTo>
                  <a:cubicBezTo>
                    <a:pt x="448" y="469"/>
                    <a:pt x="448" y="469"/>
                    <a:pt x="448" y="469"/>
                  </a:cubicBezTo>
                  <a:cubicBezTo>
                    <a:pt x="448" y="468"/>
                    <a:pt x="448" y="468"/>
                    <a:pt x="448" y="468"/>
                  </a:cubicBezTo>
                  <a:cubicBezTo>
                    <a:pt x="449" y="468"/>
                    <a:pt x="449" y="468"/>
                    <a:pt x="449" y="468"/>
                  </a:cubicBezTo>
                  <a:cubicBezTo>
                    <a:pt x="449" y="467"/>
                    <a:pt x="449" y="467"/>
                    <a:pt x="449" y="467"/>
                  </a:cubicBezTo>
                  <a:cubicBezTo>
                    <a:pt x="449" y="467"/>
                    <a:pt x="449" y="467"/>
                    <a:pt x="449" y="467"/>
                  </a:cubicBezTo>
                  <a:cubicBezTo>
                    <a:pt x="449" y="467"/>
                    <a:pt x="449" y="467"/>
                    <a:pt x="449" y="467"/>
                  </a:cubicBezTo>
                  <a:cubicBezTo>
                    <a:pt x="449" y="467"/>
                    <a:pt x="449" y="467"/>
                    <a:pt x="449" y="467"/>
                  </a:cubicBezTo>
                  <a:cubicBezTo>
                    <a:pt x="450" y="467"/>
                    <a:pt x="450" y="467"/>
                    <a:pt x="450" y="467"/>
                  </a:cubicBezTo>
                  <a:cubicBezTo>
                    <a:pt x="450" y="467"/>
                    <a:pt x="450" y="467"/>
                    <a:pt x="450" y="467"/>
                  </a:cubicBezTo>
                  <a:cubicBezTo>
                    <a:pt x="450" y="467"/>
                    <a:pt x="450" y="467"/>
                    <a:pt x="450" y="467"/>
                  </a:cubicBezTo>
                  <a:cubicBezTo>
                    <a:pt x="450" y="466"/>
                    <a:pt x="450" y="466"/>
                    <a:pt x="450" y="466"/>
                  </a:cubicBezTo>
                  <a:cubicBezTo>
                    <a:pt x="450" y="466"/>
                    <a:pt x="450" y="466"/>
                    <a:pt x="450" y="466"/>
                  </a:cubicBezTo>
                  <a:cubicBezTo>
                    <a:pt x="450" y="466"/>
                    <a:pt x="450" y="466"/>
                    <a:pt x="450" y="466"/>
                  </a:cubicBezTo>
                  <a:cubicBezTo>
                    <a:pt x="450" y="466"/>
                    <a:pt x="450" y="466"/>
                    <a:pt x="450" y="466"/>
                  </a:cubicBezTo>
                  <a:cubicBezTo>
                    <a:pt x="450" y="465"/>
                    <a:pt x="450" y="465"/>
                    <a:pt x="450" y="465"/>
                  </a:cubicBezTo>
                  <a:cubicBezTo>
                    <a:pt x="450" y="465"/>
                    <a:pt x="450" y="465"/>
                    <a:pt x="450" y="465"/>
                  </a:cubicBezTo>
                  <a:cubicBezTo>
                    <a:pt x="450" y="465"/>
                    <a:pt x="450" y="465"/>
                    <a:pt x="450" y="465"/>
                  </a:cubicBezTo>
                  <a:cubicBezTo>
                    <a:pt x="450" y="465"/>
                    <a:pt x="450" y="465"/>
                    <a:pt x="450" y="465"/>
                  </a:cubicBezTo>
                  <a:cubicBezTo>
                    <a:pt x="450" y="465"/>
                    <a:pt x="450" y="465"/>
                    <a:pt x="450" y="465"/>
                  </a:cubicBezTo>
                  <a:cubicBezTo>
                    <a:pt x="451" y="465"/>
                    <a:pt x="451" y="465"/>
                    <a:pt x="451" y="465"/>
                  </a:cubicBezTo>
                  <a:cubicBezTo>
                    <a:pt x="450" y="466"/>
                    <a:pt x="450" y="466"/>
                    <a:pt x="450" y="466"/>
                  </a:cubicBezTo>
                  <a:cubicBezTo>
                    <a:pt x="450" y="466"/>
                    <a:pt x="450" y="466"/>
                    <a:pt x="450" y="466"/>
                  </a:cubicBezTo>
                  <a:cubicBezTo>
                    <a:pt x="450" y="466"/>
                    <a:pt x="450" y="466"/>
                    <a:pt x="450" y="466"/>
                  </a:cubicBezTo>
                  <a:cubicBezTo>
                    <a:pt x="450" y="466"/>
                    <a:pt x="450" y="466"/>
                    <a:pt x="450" y="466"/>
                  </a:cubicBezTo>
                  <a:cubicBezTo>
                    <a:pt x="450" y="466"/>
                    <a:pt x="450" y="466"/>
                    <a:pt x="450" y="466"/>
                  </a:cubicBezTo>
                  <a:cubicBezTo>
                    <a:pt x="450" y="467"/>
                    <a:pt x="450" y="467"/>
                    <a:pt x="450" y="467"/>
                  </a:cubicBezTo>
                  <a:cubicBezTo>
                    <a:pt x="450" y="467"/>
                    <a:pt x="450" y="467"/>
                    <a:pt x="450" y="467"/>
                  </a:cubicBezTo>
                  <a:cubicBezTo>
                    <a:pt x="450" y="467"/>
                    <a:pt x="450" y="467"/>
                    <a:pt x="450" y="467"/>
                  </a:cubicBezTo>
                  <a:cubicBezTo>
                    <a:pt x="450" y="467"/>
                    <a:pt x="450" y="467"/>
                    <a:pt x="450" y="467"/>
                  </a:cubicBezTo>
                  <a:cubicBezTo>
                    <a:pt x="450" y="467"/>
                    <a:pt x="450" y="467"/>
                    <a:pt x="450" y="467"/>
                  </a:cubicBezTo>
                  <a:cubicBezTo>
                    <a:pt x="450" y="467"/>
                    <a:pt x="450" y="467"/>
                    <a:pt x="450" y="467"/>
                  </a:cubicBezTo>
                  <a:cubicBezTo>
                    <a:pt x="449" y="467"/>
                    <a:pt x="449" y="467"/>
                    <a:pt x="449" y="467"/>
                  </a:cubicBezTo>
                  <a:cubicBezTo>
                    <a:pt x="449" y="467"/>
                    <a:pt x="449" y="467"/>
                    <a:pt x="449" y="467"/>
                  </a:cubicBezTo>
                  <a:cubicBezTo>
                    <a:pt x="449" y="468"/>
                    <a:pt x="449" y="468"/>
                    <a:pt x="449" y="468"/>
                  </a:cubicBezTo>
                  <a:cubicBezTo>
                    <a:pt x="449" y="468"/>
                    <a:pt x="449" y="468"/>
                    <a:pt x="449" y="468"/>
                  </a:cubicBezTo>
                  <a:cubicBezTo>
                    <a:pt x="449" y="468"/>
                    <a:pt x="449" y="468"/>
                    <a:pt x="449" y="468"/>
                  </a:cubicBezTo>
                  <a:cubicBezTo>
                    <a:pt x="449" y="468"/>
                    <a:pt x="449" y="468"/>
                    <a:pt x="449" y="468"/>
                  </a:cubicBezTo>
                  <a:cubicBezTo>
                    <a:pt x="449" y="468"/>
                    <a:pt x="449" y="468"/>
                    <a:pt x="449" y="468"/>
                  </a:cubicBezTo>
                  <a:cubicBezTo>
                    <a:pt x="449" y="468"/>
                    <a:pt x="449" y="468"/>
                    <a:pt x="449" y="468"/>
                  </a:cubicBezTo>
                  <a:cubicBezTo>
                    <a:pt x="449" y="469"/>
                    <a:pt x="449" y="469"/>
                    <a:pt x="449" y="469"/>
                  </a:cubicBezTo>
                  <a:cubicBezTo>
                    <a:pt x="449" y="469"/>
                    <a:pt x="449" y="469"/>
                    <a:pt x="449" y="469"/>
                  </a:cubicBezTo>
                  <a:cubicBezTo>
                    <a:pt x="450" y="469"/>
                    <a:pt x="450" y="469"/>
                    <a:pt x="450" y="469"/>
                  </a:cubicBezTo>
                  <a:cubicBezTo>
                    <a:pt x="450" y="469"/>
                    <a:pt x="450" y="469"/>
                    <a:pt x="450" y="469"/>
                  </a:cubicBezTo>
                  <a:cubicBezTo>
                    <a:pt x="450" y="469"/>
                    <a:pt x="450" y="469"/>
                    <a:pt x="450" y="469"/>
                  </a:cubicBezTo>
                  <a:cubicBezTo>
                    <a:pt x="450" y="469"/>
                    <a:pt x="450" y="469"/>
                    <a:pt x="450" y="469"/>
                  </a:cubicBezTo>
                  <a:cubicBezTo>
                    <a:pt x="450" y="469"/>
                    <a:pt x="450" y="469"/>
                    <a:pt x="450" y="469"/>
                  </a:cubicBezTo>
                  <a:cubicBezTo>
                    <a:pt x="450" y="469"/>
                    <a:pt x="450" y="469"/>
                    <a:pt x="450" y="469"/>
                  </a:cubicBezTo>
                  <a:cubicBezTo>
                    <a:pt x="450" y="469"/>
                    <a:pt x="450" y="469"/>
                    <a:pt x="450" y="469"/>
                  </a:cubicBezTo>
                  <a:cubicBezTo>
                    <a:pt x="450" y="469"/>
                    <a:pt x="450" y="469"/>
                    <a:pt x="450" y="469"/>
                  </a:cubicBezTo>
                  <a:cubicBezTo>
                    <a:pt x="450" y="468"/>
                    <a:pt x="450" y="468"/>
                    <a:pt x="450" y="468"/>
                  </a:cubicBezTo>
                  <a:cubicBezTo>
                    <a:pt x="450" y="468"/>
                    <a:pt x="450" y="468"/>
                    <a:pt x="450" y="468"/>
                  </a:cubicBezTo>
                  <a:cubicBezTo>
                    <a:pt x="450" y="468"/>
                    <a:pt x="450" y="468"/>
                    <a:pt x="450" y="468"/>
                  </a:cubicBezTo>
                  <a:cubicBezTo>
                    <a:pt x="450" y="468"/>
                    <a:pt x="450" y="468"/>
                    <a:pt x="450" y="468"/>
                  </a:cubicBezTo>
                  <a:cubicBezTo>
                    <a:pt x="451" y="468"/>
                    <a:pt x="451" y="468"/>
                    <a:pt x="451" y="468"/>
                  </a:cubicBezTo>
                  <a:cubicBezTo>
                    <a:pt x="451" y="468"/>
                    <a:pt x="451" y="468"/>
                    <a:pt x="451" y="468"/>
                  </a:cubicBezTo>
                  <a:cubicBezTo>
                    <a:pt x="451" y="468"/>
                    <a:pt x="451" y="468"/>
                    <a:pt x="451" y="468"/>
                  </a:cubicBezTo>
                  <a:cubicBezTo>
                    <a:pt x="451" y="468"/>
                    <a:pt x="451" y="468"/>
                    <a:pt x="451" y="468"/>
                  </a:cubicBezTo>
                  <a:cubicBezTo>
                    <a:pt x="451" y="468"/>
                    <a:pt x="451" y="468"/>
                    <a:pt x="451" y="468"/>
                  </a:cubicBezTo>
                  <a:cubicBezTo>
                    <a:pt x="451" y="468"/>
                    <a:pt x="451" y="468"/>
                    <a:pt x="451" y="468"/>
                  </a:cubicBezTo>
                  <a:cubicBezTo>
                    <a:pt x="452" y="468"/>
                    <a:pt x="452" y="468"/>
                    <a:pt x="452" y="468"/>
                  </a:cubicBezTo>
                  <a:cubicBezTo>
                    <a:pt x="452" y="468"/>
                    <a:pt x="452" y="468"/>
                    <a:pt x="452" y="468"/>
                  </a:cubicBezTo>
                  <a:cubicBezTo>
                    <a:pt x="452" y="469"/>
                    <a:pt x="452" y="469"/>
                    <a:pt x="452" y="469"/>
                  </a:cubicBezTo>
                  <a:cubicBezTo>
                    <a:pt x="452" y="469"/>
                    <a:pt x="452" y="469"/>
                    <a:pt x="452" y="469"/>
                  </a:cubicBezTo>
                  <a:cubicBezTo>
                    <a:pt x="452" y="469"/>
                    <a:pt x="452" y="469"/>
                    <a:pt x="452" y="469"/>
                  </a:cubicBezTo>
                  <a:cubicBezTo>
                    <a:pt x="452" y="469"/>
                    <a:pt x="452" y="469"/>
                    <a:pt x="452" y="469"/>
                  </a:cubicBezTo>
                  <a:cubicBezTo>
                    <a:pt x="452" y="469"/>
                    <a:pt x="452" y="469"/>
                    <a:pt x="452" y="469"/>
                  </a:cubicBezTo>
                  <a:cubicBezTo>
                    <a:pt x="452" y="469"/>
                    <a:pt x="452" y="469"/>
                    <a:pt x="452" y="469"/>
                  </a:cubicBezTo>
                  <a:cubicBezTo>
                    <a:pt x="452" y="469"/>
                    <a:pt x="452" y="469"/>
                    <a:pt x="452" y="469"/>
                  </a:cubicBezTo>
                  <a:cubicBezTo>
                    <a:pt x="452" y="469"/>
                    <a:pt x="452" y="469"/>
                    <a:pt x="452" y="469"/>
                  </a:cubicBezTo>
                  <a:cubicBezTo>
                    <a:pt x="452" y="469"/>
                    <a:pt x="452" y="469"/>
                    <a:pt x="452" y="469"/>
                  </a:cubicBezTo>
                  <a:cubicBezTo>
                    <a:pt x="452" y="469"/>
                    <a:pt x="452" y="469"/>
                    <a:pt x="452" y="469"/>
                  </a:cubicBezTo>
                  <a:cubicBezTo>
                    <a:pt x="452" y="469"/>
                    <a:pt x="452" y="469"/>
                    <a:pt x="452" y="469"/>
                  </a:cubicBezTo>
                  <a:cubicBezTo>
                    <a:pt x="453" y="469"/>
                    <a:pt x="453" y="469"/>
                    <a:pt x="453" y="469"/>
                  </a:cubicBezTo>
                  <a:cubicBezTo>
                    <a:pt x="453" y="469"/>
                    <a:pt x="453" y="469"/>
                    <a:pt x="453" y="469"/>
                  </a:cubicBezTo>
                  <a:cubicBezTo>
                    <a:pt x="453" y="469"/>
                    <a:pt x="453" y="469"/>
                    <a:pt x="453" y="469"/>
                  </a:cubicBezTo>
                  <a:cubicBezTo>
                    <a:pt x="453" y="469"/>
                    <a:pt x="453" y="469"/>
                    <a:pt x="453" y="469"/>
                  </a:cubicBezTo>
                  <a:cubicBezTo>
                    <a:pt x="453" y="469"/>
                    <a:pt x="453" y="469"/>
                    <a:pt x="453" y="469"/>
                  </a:cubicBezTo>
                  <a:cubicBezTo>
                    <a:pt x="453" y="469"/>
                    <a:pt x="453" y="469"/>
                    <a:pt x="453" y="469"/>
                  </a:cubicBezTo>
                  <a:cubicBezTo>
                    <a:pt x="453" y="469"/>
                    <a:pt x="453" y="469"/>
                    <a:pt x="453" y="469"/>
                  </a:cubicBezTo>
                  <a:cubicBezTo>
                    <a:pt x="453" y="469"/>
                    <a:pt x="453" y="469"/>
                    <a:pt x="453" y="469"/>
                  </a:cubicBezTo>
                  <a:cubicBezTo>
                    <a:pt x="453" y="468"/>
                    <a:pt x="453" y="468"/>
                    <a:pt x="453" y="468"/>
                  </a:cubicBezTo>
                  <a:cubicBezTo>
                    <a:pt x="453" y="468"/>
                    <a:pt x="453" y="468"/>
                    <a:pt x="453" y="468"/>
                  </a:cubicBezTo>
                  <a:cubicBezTo>
                    <a:pt x="454" y="468"/>
                    <a:pt x="454" y="468"/>
                    <a:pt x="454" y="468"/>
                  </a:cubicBezTo>
                  <a:cubicBezTo>
                    <a:pt x="454" y="469"/>
                    <a:pt x="454" y="469"/>
                    <a:pt x="454" y="469"/>
                  </a:cubicBezTo>
                  <a:cubicBezTo>
                    <a:pt x="454" y="469"/>
                    <a:pt x="454" y="469"/>
                    <a:pt x="454" y="469"/>
                  </a:cubicBezTo>
                  <a:cubicBezTo>
                    <a:pt x="454" y="470"/>
                    <a:pt x="454" y="470"/>
                    <a:pt x="454" y="470"/>
                  </a:cubicBezTo>
                  <a:cubicBezTo>
                    <a:pt x="454" y="470"/>
                    <a:pt x="454" y="470"/>
                    <a:pt x="454" y="470"/>
                  </a:cubicBezTo>
                  <a:cubicBezTo>
                    <a:pt x="454" y="471"/>
                    <a:pt x="454" y="471"/>
                    <a:pt x="454" y="471"/>
                  </a:cubicBezTo>
                  <a:cubicBezTo>
                    <a:pt x="455" y="472"/>
                    <a:pt x="455" y="472"/>
                    <a:pt x="455" y="472"/>
                  </a:cubicBezTo>
                  <a:cubicBezTo>
                    <a:pt x="455" y="472"/>
                    <a:pt x="455" y="472"/>
                    <a:pt x="455" y="472"/>
                  </a:cubicBezTo>
                  <a:cubicBezTo>
                    <a:pt x="455" y="472"/>
                    <a:pt x="455" y="472"/>
                    <a:pt x="455" y="472"/>
                  </a:cubicBezTo>
                  <a:cubicBezTo>
                    <a:pt x="456" y="473"/>
                    <a:pt x="456" y="473"/>
                    <a:pt x="456" y="473"/>
                  </a:cubicBezTo>
                  <a:cubicBezTo>
                    <a:pt x="456" y="473"/>
                    <a:pt x="456" y="473"/>
                    <a:pt x="456" y="473"/>
                  </a:cubicBezTo>
                  <a:cubicBezTo>
                    <a:pt x="456" y="473"/>
                    <a:pt x="456" y="473"/>
                    <a:pt x="456" y="473"/>
                  </a:cubicBezTo>
                  <a:cubicBezTo>
                    <a:pt x="456" y="473"/>
                    <a:pt x="456" y="473"/>
                    <a:pt x="456" y="473"/>
                  </a:cubicBezTo>
                  <a:cubicBezTo>
                    <a:pt x="456" y="473"/>
                    <a:pt x="456" y="473"/>
                    <a:pt x="456" y="473"/>
                  </a:cubicBezTo>
                  <a:cubicBezTo>
                    <a:pt x="456" y="473"/>
                    <a:pt x="456" y="473"/>
                    <a:pt x="456" y="473"/>
                  </a:cubicBezTo>
                  <a:cubicBezTo>
                    <a:pt x="456" y="473"/>
                    <a:pt x="456" y="473"/>
                    <a:pt x="456" y="473"/>
                  </a:cubicBezTo>
                  <a:cubicBezTo>
                    <a:pt x="456" y="474"/>
                    <a:pt x="456" y="474"/>
                    <a:pt x="456" y="474"/>
                  </a:cubicBezTo>
                  <a:cubicBezTo>
                    <a:pt x="456" y="474"/>
                    <a:pt x="456" y="474"/>
                    <a:pt x="456" y="474"/>
                  </a:cubicBezTo>
                  <a:cubicBezTo>
                    <a:pt x="456" y="474"/>
                    <a:pt x="456" y="474"/>
                    <a:pt x="456" y="474"/>
                  </a:cubicBezTo>
                  <a:cubicBezTo>
                    <a:pt x="456" y="474"/>
                    <a:pt x="456" y="474"/>
                    <a:pt x="456" y="474"/>
                  </a:cubicBezTo>
                  <a:cubicBezTo>
                    <a:pt x="456" y="474"/>
                    <a:pt x="456" y="474"/>
                    <a:pt x="456" y="474"/>
                  </a:cubicBezTo>
                  <a:cubicBezTo>
                    <a:pt x="456" y="475"/>
                    <a:pt x="456" y="475"/>
                    <a:pt x="456" y="475"/>
                  </a:cubicBezTo>
                  <a:cubicBezTo>
                    <a:pt x="456" y="475"/>
                    <a:pt x="456" y="475"/>
                    <a:pt x="456" y="475"/>
                  </a:cubicBezTo>
                  <a:cubicBezTo>
                    <a:pt x="456" y="475"/>
                    <a:pt x="456" y="475"/>
                    <a:pt x="456" y="475"/>
                  </a:cubicBezTo>
                  <a:cubicBezTo>
                    <a:pt x="456" y="475"/>
                    <a:pt x="456" y="475"/>
                    <a:pt x="456" y="475"/>
                  </a:cubicBezTo>
                  <a:cubicBezTo>
                    <a:pt x="456" y="475"/>
                    <a:pt x="456" y="475"/>
                    <a:pt x="456" y="475"/>
                  </a:cubicBezTo>
                  <a:cubicBezTo>
                    <a:pt x="456" y="476"/>
                    <a:pt x="456" y="476"/>
                    <a:pt x="456" y="476"/>
                  </a:cubicBezTo>
                  <a:cubicBezTo>
                    <a:pt x="456" y="476"/>
                    <a:pt x="456" y="476"/>
                    <a:pt x="456" y="476"/>
                  </a:cubicBezTo>
                  <a:cubicBezTo>
                    <a:pt x="456" y="476"/>
                    <a:pt x="456" y="476"/>
                    <a:pt x="456" y="476"/>
                  </a:cubicBezTo>
                  <a:cubicBezTo>
                    <a:pt x="456" y="476"/>
                    <a:pt x="456" y="476"/>
                    <a:pt x="456" y="476"/>
                  </a:cubicBezTo>
                  <a:cubicBezTo>
                    <a:pt x="457" y="476"/>
                    <a:pt x="457" y="476"/>
                    <a:pt x="457" y="476"/>
                  </a:cubicBezTo>
                  <a:cubicBezTo>
                    <a:pt x="457" y="476"/>
                    <a:pt x="457" y="476"/>
                    <a:pt x="457" y="476"/>
                  </a:cubicBezTo>
                  <a:cubicBezTo>
                    <a:pt x="457" y="477"/>
                    <a:pt x="457" y="477"/>
                    <a:pt x="457" y="477"/>
                  </a:cubicBezTo>
                  <a:cubicBezTo>
                    <a:pt x="457" y="477"/>
                    <a:pt x="457" y="477"/>
                    <a:pt x="457" y="477"/>
                  </a:cubicBezTo>
                  <a:cubicBezTo>
                    <a:pt x="457" y="478"/>
                    <a:pt x="457" y="478"/>
                    <a:pt x="457" y="478"/>
                  </a:cubicBezTo>
                  <a:cubicBezTo>
                    <a:pt x="458" y="478"/>
                    <a:pt x="458" y="478"/>
                    <a:pt x="458" y="478"/>
                  </a:cubicBezTo>
                  <a:cubicBezTo>
                    <a:pt x="458" y="478"/>
                    <a:pt x="458" y="478"/>
                    <a:pt x="458" y="478"/>
                  </a:cubicBezTo>
                  <a:cubicBezTo>
                    <a:pt x="458" y="477"/>
                    <a:pt x="458" y="477"/>
                    <a:pt x="458" y="477"/>
                  </a:cubicBezTo>
                  <a:cubicBezTo>
                    <a:pt x="458" y="477"/>
                    <a:pt x="458" y="477"/>
                    <a:pt x="458" y="477"/>
                  </a:cubicBezTo>
                  <a:cubicBezTo>
                    <a:pt x="458" y="477"/>
                    <a:pt x="458" y="477"/>
                    <a:pt x="458" y="477"/>
                  </a:cubicBezTo>
                  <a:cubicBezTo>
                    <a:pt x="458" y="477"/>
                    <a:pt x="458" y="477"/>
                    <a:pt x="458" y="477"/>
                  </a:cubicBezTo>
                  <a:cubicBezTo>
                    <a:pt x="459" y="478"/>
                    <a:pt x="459" y="478"/>
                    <a:pt x="459" y="478"/>
                  </a:cubicBezTo>
                  <a:cubicBezTo>
                    <a:pt x="459" y="478"/>
                    <a:pt x="459" y="478"/>
                    <a:pt x="459" y="478"/>
                  </a:cubicBezTo>
                  <a:cubicBezTo>
                    <a:pt x="459" y="478"/>
                    <a:pt x="459" y="478"/>
                    <a:pt x="459" y="478"/>
                  </a:cubicBezTo>
                  <a:cubicBezTo>
                    <a:pt x="459" y="478"/>
                    <a:pt x="459" y="478"/>
                    <a:pt x="459" y="478"/>
                  </a:cubicBezTo>
                  <a:cubicBezTo>
                    <a:pt x="459" y="478"/>
                    <a:pt x="459" y="478"/>
                    <a:pt x="459" y="478"/>
                  </a:cubicBezTo>
                  <a:cubicBezTo>
                    <a:pt x="460" y="478"/>
                    <a:pt x="460" y="478"/>
                    <a:pt x="460" y="478"/>
                  </a:cubicBezTo>
                  <a:cubicBezTo>
                    <a:pt x="460" y="478"/>
                    <a:pt x="460" y="478"/>
                    <a:pt x="460" y="478"/>
                  </a:cubicBezTo>
                  <a:cubicBezTo>
                    <a:pt x="460" y="479"/>
                    <a:pt x="460" y="479"/>
                    <a:pt x="460" y="479"/>
                  </a:cubicBezTo>
                  <a:cubicBezTo>
                    <a:pt x="460" y="479"/>
                    <a:pt x="460" y="479"/>
                    <a:pt x="460" y="479"/>
                  </a:cubicBezTo>
                  <a:cubicBezTo>
                    <a:pt x="460" y="479"/>
                    <a:pt x="460" y="479"/>
                    <a:pt x="460" y="479"/>
                  </a:cubicBezTo>
                  <a:cubicBezTo>
                    <a:pt x="460" y="479"/>
                    <a:pt x="460" y="479"/>
                    <a:pt x="460" y="479"/>
                  </a:cubicBezTo>
                  <a:cubicBezTo>
                    <a:pt x="460" y="480"/>
                    <a:pt x="460" y="480"/>
                    <a:pt x="460" y="480"/>
                  </a:cubicBezTo>
                  <a:cubicBezTo>
                    <a:pt x="461" y="480"/>
                    <a:pt x="461" y="480"/>
                    <a:pt x="461" y="480"/>
                  </a:cubicBezTo>
                  <a:cubicBezTo>
                    <a:pt x="460" y="480"/>
                    <a:pt x="460" y="480"/>
                    <a:pt x="460" y="480"/>
                  </a:cubicBezTo>
                  <a:cubicBezTo>
                    <a:pt x="460" y="481"/>
                    <a:pt x="460" y="481"/>
                    <a:pt x="460" y="481"/>
                  </a:cubicBezTo>
                  <a:cubicBezTo>
                    <a:pt x="460" y="481"/>
                    <a:pt x="460" y="481"/>
                    <a:pt x="460" y="481"/>
                  </a:cubicBezTo>
                  <a:cubicBezTo>
                    <a:pt x="460" y="481"/>
                    <a:pt x="460" y="481"/>
                    <a:pt x="460" y="481"/>
                  </a:cubicBezTo>
                  <a:cubicBezTo>
                    <a:pt x="461" y="482"/>
                    <a:pt x="461" y="482"/>
                    <a:pt x="461" y="482"/>
                  </a:cubicBezTo>
                  <a:cubicBezTo>
                    <a:pt x="461" y="482"/>
                    <a:pt x="461" y="482"/>
                    <a:pt x="461" y="482"/>
                  </a:cubicBezTo>
                  <a:cubicBezTo>
                    <a:pt x="461" y="482"/>
                    <a:pt x="461" y="482"/>
                    <a:pt x="461" y="482"/>
                  </a:cubicBezTo>
                  <a:cubicBezTo>
                    <a:pt x="461" y="482"/>
                    <a:pt x="461" y="482"/>
                    <a:pt x="461" y="482"/>
                  </a:cubicBezTo>
                  <a:cubicBezTo>
                    <a:pt x="461" y="482"/>
                    <a:pt x="461" y="482"/>
                    <a:pt x="461" y="482"/>
                  </a:cubicBezTo>
                  <a:cubicBezTo>
                    <a:pt x="461" y="482"/>
                    <a:pt x="461" y="482"/>
                    <a:pt x="461" y="482"/>
                  </a:cubicBezTo>
                  <a:cubicBezTo>
                    <a:pt x="462" y="482"/>
                    <a:pt x="462" y="482"/>
                    <a:pt x="462" y="482"/>
                  </a:cubicBezTo>
                  <a:cubicBezTo>
                    <a:pt x="462" y="482"/>
                    <a:pt x="462" y="482"/>
                    <a:pt x="462" y="482"/>
                  </a:cubicBezTo>
                  <a:cubicBezTo>
                    <a:pt x="462" y="483"/>
                    <a:pt x="462" y="483"/>
                    <a:pt x="462" y="483"/>
                  </a:cubicBezTo>
                  <a:cubicBezTo>
                    <a:pt x="462" y="483"/>
                    <a:pt x="462" y="483"/>
                    <a:pt x="462" y="483"/>
                  </a:cubicBezTo>
                  <a:cubicBezTo>
                    <a:pt x="463" y="483"/>
                    <a:pt x="463" y="483"/>
                    <a:pt x="463" y="483"/>
                  </a:cubicBezTo>
                  <a:cubicBezTo>
                    <a:pt x="463" y="484"/>
                    <a:pt x="463" y="484"/>
                    <a:pt x="463" y="484"/>
                  </a:cubicBezTo>
                  <a:cubicBezTo>
                    <a:pt x="463" y="484"/>
                    <a:pt x="463" y="484"/>
                    <a:pt x="463" y="484"/>
                  </a:cubicBezTo>
                  <a:cubicBezTo>
                    <a:pt x="463" y="484"/>
                    <a:pt x="463" y="484"/>
                    <a:pt x="463" y="484"/>
                  </a:cubicBezTo>
                  <a:cubicBezTo>
                    <a:pt x="463" y="484"/>
                    <a:pt x="463" y="484"/>
                    <a:pt x="463" y="484"/>
                  </a:cubicBezTo>
                  <a:cubicBezTo>
                    <a:pt x="463" y="484"/>
                    <a:pt x="463" y="484"/>
                    <a:pt x="463" y="484"/>
                  </a:cubicBezTo>
                  <a:cubicBezTo>
                    <a:pt x="463" y="484"/>
                    <a:pt x="463" y="484"/>
                    <a:pt x="463" y="484"/>
                  </a:cubicBezTo>
                  <a:cubicBezTo>
                    <a:pt x="463" y="485"/>
                    <a:pt x="463" y="485"/>
                    <a:pt x="463" y="485"/>
                  </a:cubicBezTo>
                  <a:cubicBezTo>
                    <a:pt x="463" y="485"/>
                    <a:pt x="463" y="485"/>
                    <a:pt x="463" y="485"/>
                  </a:cubicBezTo>
                  <a:cubicBezTo>
                    <a:pt x="463" y="486"/>
                    <a:pt x="463" y="486"/>
                    <a:pt x="463" y="486"/>
                  </a:cubicBezTo>
                  <a:cubicBezTo>
                    <a:pt x="464" y="486"/>
                    <a:pt x="464" y="486"/>
                    <a:pt x="464" y="486"/>
                  </a:cubicBezTo>
                  <a:cubicBezTo>
                    <a:pt x="464" y="487"/>
                    <a:pt x="464" y="487"/>
                    <a:pt x="464" y="487"/>
                  </a:cubicBezTo>
                  <a:cubicBezTo>
                    <a:pt x="464" y="487"/>
                    <a:pt x="464" y="487"/>
                    <a:pt x="464" y="487"/>
                  </a:cubicBezTo>
                  <a:cubicBezTo>
                    <a:pt x="464" y="488"/>
                    <a:pt x="464" y="488"/>
                    <a:pt x="464" y="488"/>
                  </a:cubicBezTo>
                  <a:cubicBezTo>
                    <a:pt x="465" y="488"/>
                    <a:pt x="465" y="488"/>
                    <a:pt x="465" y="488"/>
                  </a:cubicBezTo>
                  <a:cubicBezTo>
                    <a:pt x="465" y="489"/>
                    <a:pt x="465" y="489"/>
                    <a:pt x="465" y="489"/>
                  </a:cubicBezTo>
                  <a:cubicBezTo>
                    <a:pt x="465" y="489"/>
                    <a:pt x="465" y="489"/>
                    <a:pt x="465" y="489"/>
                  </a:cubicBezTo>
                  <a:cubicBezTo>
                    <a:pt x="466" y="490"/>
                    <a:pt x="466" y="490"/>
                    <a:pt x="466" y="490"/>
                  </a:cubicBezTo>
                  <a:cubicBezTo>
                    <a:pt x="467" y="490"/>
                    <a:pt x="467" y="490"/>
                    <a:pt x="467" y="490"/>
                  </a:cubicBezTo>
                  <a:cubicBezTo>
                    <a:pt x="467" y="491"/>
                    <a:pt x="467" y="491"/>
                    <a:pt x="467" y="491"/>
                  </a:cubicBezTo>
                  <a:cubicBezTo>
                    <a:pt x="467" y="491"/>
                    <a:pt x="467" y="491"/>
                    <a:pt x="467" y="491"/>
                  </a:cubicBezTo>
                  <a:cubicBezTo>
                    <a:pt x="467" y="492"/>
                    <a:pt x="467" y="492"/>
                    <a:pt x="467" y="492"/>
                  </a:cubicBezTo>
                  <a:cubicBezTo>
                    <a:pt x="467" y="492"/>
                    <a:pt x="467" y="492"/>
                    <a:pt x="467" y="492"/>
                  </a:cubicBezTo>
                  <a:cubicBezTo>
                    <a:pt x="467" y="493"/>
                    <a:pt x="467" y="493"/>
                    <a:pt x="467" y="493"/>
                  </a:cubicBezTo>
                  <a:cubicBezTo>
                    <a:pt x="467" y="493"/>
                    <a:pt x="467" y="493"/>
                    <a:pt x="467" y="493"/>
                  </a:cubicBezTo>
                  <a:cubicBezTo>
                    <a:pt x="467" y="493"/>
                    <a:pt x="467" y="493"/>
                    <a:pt x="467" y="493"/>
                  </a:cubicBezTo>
                  <a:cubicBezTo>
                    <a:pt x="467" y="493"/>
                    <a:pt x="467" y="493"/>
                    <a:pt x="467" y="493"/>
                  </a:cubicBezTo>
                  <a:cubicBezTo>
                    <a:pt x="467" y="495"/>
                    <a:pt x="467" y="495"/>
                    <a:pt x="467" y="495"/>
                  </a:cubicBezTo>
                  <a:cubicBezTo>
                    <a:pt x="466" y="495"/>
                    <a:pt x="466" y="495"/>
                    <a:pt x="466" y="495"/>
                  </a:cubicBezTo>
                  <a:cubicBezTo>
                    <a:pt x="466" y="496"/>
                    <a:pt x="466" y="496"/>
                    <a:pt x="466" y="496"/>
                  </a:cubicBezTo>
                  <a:cubicBezTo>
                    <a:pt x="464" y="496"/>
                    <a:pt x="464" y="496"/>
                    <a:pt x="464" y="496"/>
                  </a:cubicBezTo>
                  <a:cubicBezTo>
                    <a:pt x="463" y="497"/>
                    <a:pt x="463" y="497"/>
                    <a:pt x="463" y="497"/>
                  </a:cubicBezTo>
                  <a:cubicBezTo>
                    <a:pt x="463" y="498"/>
                    <a:pt x="463" y="498"/>
                    <a:pt x="463" y="498"/>
                  </a:cubicBezTo>
                  <a:cubicBezTo>
                    <a:pt x="463" y="498"/>
                    <a:pt x="463" y="498"/>
                    <a:pt x="463" y="498"/>
                  </a:cubicBezTo>
                  <a:cubicBezTo>
                    <a:pt x="463" y="500"/>
                    <a:pt x="463" y="500"/>
                    <a:pt x="463" y="500"/>
                  </a:cubicBezTo>
                  <a:cubicBezTo>
                    <a:pt x="463" y="500"/>
                    <a:pt x="463" y="500"/>
                    <a:pt x="463" y="500"/>
                  </a:cubicBezTo>
                  <a:cubicBezTo>
                    <a:pt x="463" y="501"/>
                    <a:pt x="463" y="501"/>
                    <a:pt x="463" y="501"/>
                  </a:cubicBezTo>
                  <a:cubicBezTo>
                    <a:pt x="463" y="501"/>
                    <a:pt x="463" y="501"/>
                    <a:pt x="463" y="501"/>
                  </a:cubicBezTo>
                  <a:cubicBezTo>
                    <a:pt x="463" y="501"/>
                    <a:pt x="463" y="501"/>
                    <a:pt x="463" y="501"/>
                  </a:cubicBezTo>
                  <a:cubicBezTo>
                    <a:pt x="463" y="501"/>
                    <a:pt x="463" y="501"/>
                    <a:pt x="463" y="501"/>
                  </a:cubicBezTo>
                  <a:cubicBezTo>
                    <a:pt x="462" y="502"/>
                    <a:pt x="462" y="502"/>
                    <a:pt x="462" y="502"/>
                  </a:cubicBezTo>
                  <a:cubicBezTo>
                    <a:pt x="462" y="504"/>
                    <a:pt x="462" y="504"/>
                    <a:pt x="462" y="504"/>
                  </a:cubicBezTo>
                  <a:cubicBezTo>
                    <a:pt x="463" y="505"/>
                    <a:pt x="463" y="505"/>
                    <a:pt x="463" y="505"/>
                  </a:cubicBezTo>
                  <a:cubicBezTo>
                    <a:pt x="463" y="505"/>
                    <a:pt x="463" y="505"/>
                    <a:pt x="463" y="505"/>
                  </a:cubicBezTo>
                  <a:cubicBezTo>
                    <a:pt x="463" y="505"/>
                    <a:pt x="463" y="505"/>
                    <a:pt x="463" y="505"/>
                  </a:cubicBezTo>
                  <a:cubicBezTo>
                    <a:pt x="463" y="506"/>
                    <a:pt x="463" y="506"/>
                    <a:pt x="463" y="506"/>
                  </a:cubicBezTo>
                  <a:cubicBezTo>
                    <a:pt x="462" y="506"/>
                    <a:pt x="462" y="506"/>
                    <a:pt x="462" y="506"/>
                  </a:cubicBezTo>
                  <a:cubicBezTo>
                    <a:pt x="462" y="506"/>
                    <a:pt x="462" y="506"/>
                    <a:pt x="462" y="506"/>
                  </a:cubicBezTo>
                  <a:cubicBezTo>
                    <a:pt x="461" y="507"/>
                    <a:pt x="461" y="507"/>
                    <a:pt x="461" y="507"/>
                  </a:cubicBezTo>
                  <a:cubicBezTo>
                    <a:pt x="461" y="507"/>
                    <a:pt x="461" y="507"/>
                    <a:pt x="461" y="507"/>
                  </a:cubicBezTo>
                  <a:cubicBezTo>
                    <a:pt x="461" y="508"/>
                    <a:pt x="461" y="508"/>
                    <a:pt x="461" y="508"/>
                  </a:cubicBezTo>
                  <a:cubicBezTo>
                    <a:pt x="460" y="508"/>
                    <a:pt x="460" y="508"/>
                    <a:pt x="460" y="508"/>
                  </a:cubicBezTo>
                  <a:cubicBezTo>
                    <a:pt x="460" y="508"/>
                    <a:pt x="460" y="508"/>
                    <a:pt x="460" y="508"/>
                  </a:cubicBezTo>
                  <a:cubicBezTo>
                    <a:pt x="460" y="509"/>
                    <a:pt x="460" y="509"/>
                    <a:pt x="460" y="509"/>
                  </a:cubicBezTo>
                  <a:cubicBezTo>
                    <a:pt x="460" y="509"/>
                    <a:pt x="460" y="509"/>
                    <a:pt x="460" y="509"/>
                  </a:cubicBezTo>
                  <a:cubicBezTo>
                    <a:pt x="460" y="510"/>
                    <a:pt x="460" y="510"/>
                    <a:pt x="460" y="510"/>
                  </a:cubicBezTo>
                  <a:cubicBezTo>
                    <a:pt x="460" y="511"/>
                    <a:pt x="460" y="511"/>
                    <a:pt x="460" y="511"/>
                  </a:cubicBezTo>
                  <a:cubicBezTo>
                    <a:pt x="460" y="511"/>
                    <a:pt x="460" y="511"/>
                    <a:pt x="460" y="511"/>
                  </a:cubicBezTo>
                  <a:cubicBezTo>
                    <a:pt x="458" y="514"/>
                    <a:pt x="458" y="514"/>
                    <a:pt x="458" y="514"/>
                  </a:cubicBezTo>
                  <a:cubicBezTo>
                    <a:pt x="457" y="515"/>
                    <a:pt x="457" y="515"/>
                    <a:pt x="457" y="515"/>
                  </a:cubicBezTo>
                  <a:cubicBezTo>
                    <a:pt x="457" y="515"/>
                    <a:pt x="457" y="515"/>
                    <a:pt x="457" y="515"/>
                  </a:cubicBezTo>
                  <a:cubicBezTo>
                    <a:pt x="457" y="516"/>
                    <a:pt x="457" y="516"/>
                    <a:pt x="457" y="516"/>
                  </a:cubicBezTo>
                  <a:cubicBezTo>
                    <a:pt x="456" y="516"/>
                    <a:pt x="456" y="516"/>
                    <a:pt x="456" y="516"/>
                  </a:cubicBezTo>
                  <a:cubicBezTo>
                    <a:pt x="456" y="516"/>
                    <a:pt x="456" y="516"/>
                    <a:pt x="456" y="516"/>
                  </a:cubicBezTo>
                  <a:cubicBezTo>
                    <a:pt x="456" y="517"/>
                    <a:pt x="456" y="517"/>
                    <a:pt x="456" y="517"/>
                  </a:cubicBezTo>
                  <a:cubicBezTo>
                    <a:pt x="456" y="517"/>
                    <a:pt x="456" y="517"/>
                    <a:pt x="456" y="517"/>
                  </a:cubicBezTo>
                  <a:cubicBezTo>
                    <a:pt x="456" y="517"/>
                    <a:pt x="456" y="517"/>
                    <a:pt x="456" y="517"/>
                  </a:cubicBezTo>
                  <a:cubicBezTo>
                    <a:pt x="456" y="517"/>
                    <a:pt x="456" y="517"/>
                    <a:pt x="456" y="517"/>
                  </a:cubicBezTo>
                  <a:cubicBezTo>
                    <a:pt x="456" y="517"/>
                    <a:pt x="456" y="517"/>
                    <a:pt x="456" y="517"/>
                  </a:cubicBezTo>
                  <a:cubicBezTo>
                    <a:pt x="456" y="517"/>
                    <a:pt x="456" y="517"/>
                    <a:pt x="456" y="517"/>
                  </a:cubicBezTo>
                  <a:cubicBezTo>
                    <a:pt x="456" y="518"/>
                    <a:pt x="456" y="518"/>
                    <a:pt x="456" y="518"/>
                  </a:cubicBezTo>
                  <a:cubicBezTo>
                    <a:pt x="456" y="518"/>
                    <a:pt x="456" y="518"/>
                    <a:pt x="456" y="518"/>
                  </a:cubicBezTo>
                  <a:cubicBezTo>
                    <a:pt x="455" y="518"/>
                    <a:pt x="455" y="518"/>
                    <a:pt x="455" y="518"/>
                  </a:cubicBezTo>
                  <a:cubicBezTo>
                    <a:pt x="455" y="518"/>
                    <a:pt x="455" y="518"/>
                    <a:pt x="455" y="518"/>
                  </a:cubicBezTo>
                  <a:cubicBezTo>
                    <a:pt x="455" y="518"/>
                    <a:pt x="455" y="518"/>
                    <a:pt x="455" y="518"/>
                  </a:cubicBezTo>
                  <a:cubicBezTo>
                    <a:pt x="455" y="519"/>
                    <a:pt x="455" y="519"/>
                    <a:pt x="455" y="519"/>
                  </a:cubicBezTo>
                  <a:cubicBezTo>
                    <a:pt x="453" y="521"/>
                    <a:pt x="453" y="521"/>
                    <a:pt x="453" y="521"/>
                  </a:cubicBezTo>
                  <a:cubicBezTo>
                    <a:pt x="452" y="522"/>
                    <a:pt x="452" y="522"/>
                    <a:pt x="452" y="522"/>
                  </a:cubicBezTo>
                  <a:cubicBezTo>
                    <a:pt x="452" y="523"/>
                    <a:pt x="452" y="523"/>
                    <a:pt x="452" y="523"/>
                  </a:cubicBezTo>
                  <a:cubicBezTo>
                    <a:pt x="452" y="523"/>
                    <a:pt x="452" y="523"/>
                    <a:pt x="452" y="523"/>
                  </a:cubicBezTo>
                  <a:cubicBezTo>
                    <a:pt x="452" y="524"/>
                    <a:pt x="452" y="524"/>
                    <a:pt x="452" y="524"/>
                  </a:cubicBezTo>
                  <a:cubicBezTo>
                    <a:pt x="452" y="524"/>
                    <a:pt x="452" y="524"/>
                    <a:pt x="452" y="524"/>
                  </a:cubicBezTo>
                  <a:cubicBezTo>
                    <a:pt x="453" y="525"/>
                    <a:pt x="453" y="525"/>
                    <a:pt x="453" y="525"/>
                  </a:cubicBezTo>
                  <a:cubicBezTo>
                    <a:pt x="455" y="526"/>
                    <a:pt x="455" y="526"/>
                    <a:pt x="455" y="526"/>
                  </a:cubicBezTo>
                  <a:cubicBezTo>
                    <a:pt x="455" y="526"/>
                    <a:pt x="455" y="526"/>
                    <a:pt x="455" y="526"/>
                  </a:cubicBezTo>
                  <a:cubicBezTo>
                    <a:pt x="455" y="526"/>
                    <a:pt x="455" y="526"/>
                    <a:pt x="455" y="526"/>
                  </a:cubicBezTo>
                  <a:cubicBezTo>
                    <a:pt x="456" y="527"/>
                    <a:pt x="456" y="527"/>
                    <a:pt x="456" y="527"/>
                  </a:cubicBezTo>
                  <a:cubicBezTo>
                    <a:pt x="456" y="527"/>
                    <a:pt x="456" y="527"/>
                    <a:pt x="456" y="527"/>
                  </a:cubicBezTo>
                  <a:cubicBezTo>
                    <a:pt x="457" y="528"/>
                    <a:pt x="457" y="528"/>
                    <a:pt x="457" y="528"/>
                  </a:cubicBezTo>
                  <a:cubicBezTo>
                    <a:pt x="457" y="528"/>
                    <a:pt x="457" y="528"/>
                    <a:pt x="457" y="528"/>
                  </a:cubicBezTo>
                  <a:cubicBezTo>
                    <a:pt x="458" y="529"/>
                    <a:pt x="458" y="529"/>
                    <a:pt x="458" y="529"/>
                  </a:cubicBezTo>
                  <a:cubicBezTo>
                    <a:pt x="459" y="529"/>
                    <a:pt x="459" y="529"/>
                    <a:pt x="459" y="529"/>
                  </a:cubicBezTo>
                  <a:cubicBezTo>
                    <a:pt x="459" y="529"/>
                    <a:pt x="459" y="529"/>
                    <a:pt x="459" y="529"/>
                  </a:cubicBezTo>
                  <a:cubicBezTo>
                    <a:pt x="460" y="530"/>
                    <a:pt x="460" y="530"/>
                    <a:pt x="460" y="530"/>
                  </a:cubicBezTo>
                  <a:cubicBezTo>
                    <a:pt x="460" y="530"/>
                    <a:pt x="460" y="530"/>
                    <a:pt x="460" y="530"/>
                  </a:cubicBezTo>
                  <a:cubicBezTo>
                    <a:pt x="460" y="530"/>
                    <a:pt x="460" y="530"/>
                    <a:pt x="460" y="530"/>
                  </a:cubicBezTo>
                  <a:cubicBezTo>
                    <a:pt x="461" y="530"/>
                    <a:pt x="461" y="530"/>
                    <a:pt x="461" y="530"/>
                  </a:cubicBezTo>
                  <a:cubicBezTo>
                    <a:pt x="462" y="530"/>
                    <a:pt x="462" y="530"/>
                    <a:pt x="462" y="530"/>
                  </a:cubicBezTo>
                  <a:cubicBezTo>
                    <a:pt x="462" y="531"/>
                    <a:pt x="462" y="531"/>
                    <a:pt x="462" y="531"/>
                  </a:cubicBezTo>
                  <a:cubicBezTo>
                    <a:pt x="462" y="531"/>
                    <a:pt x="462" y="531"/>
                    <a:pt x="462" y="531"/>
                  </a:cubicBezTo>
                  <a:cubicBezTo>
                    <a:pt x="462" y="531"/>
                    <a:pt x="462" y="531"/>
                    <a:pt x="462" y="531"/>
                  </a:cubicBezTo>
                  <a:cubicBezTo>
                    <a:pt x="462" y="531"/>
                    <a:pt x="462" y="531"/>
                    <a:pt x="462" y="531"/>
                  </a:cubicBezTo>
                  <a:cubicBezTo>
                    <a:pt x="463" y="532"/>
                    <a:pt x="463" y="532"/>
                    <a:pt x="463" y="532"/>
                  </a:cubicBezTo>
                  <a:cubicBezTo>
                    <a:pt x="462" y="532"/>
                    <a:pt x="462" y="532"/>
                    <a:pt x="462" y="532"/>
                  </a:cubicBezTo>
                  <a:cubicBezTo>
                    <a:pt x="462" y="532"/>
                    <a:pt x="462" y="532"/>
                    <a:pt x="462" y="532"/>
                  </a:cubicBezTo>
                  <a:cubicBezTo>
                    <a:pt x="462" y="532"/>
                    <a:pt x="462" y="532"/>
                    <a:pt x="462" y="532"/>
                  </a:cubicBezTo>
                  <a:cubicBezTo>
                    <a:pt x="462" y="532"/>
                    <a:pt x="462" y="532"/>
                    <a:pt x="462" y="532"/>
                  </a:cubicBezTo>
                  <a:cubicBezTo>
                    <a:pt x="462" y="533"/>
                    <a:pt x="462" y="533"/>
                    <a:pt x="462" y="533"/>
                  </a:cubicBezTo>
                  <a:cubicBezTo>
                    <a:pt x="463" y="533"/>
                    <a:pt x="463" y="533"/>
                    <a:pt x="463" y="533"/>
                  </a:cubicBezTo>
                  <a:cubicBezTo>
                    <a:pt x="463" y="533"/>
                    <a:pt x="463" y="533"/>
                    <a:pt x="463" y="533"/>
                  </a:cubicBezTo>
                  <a:cubicBezTo>
                    <a:pt x="463" y="533"/>
                    <a:pt x="463" y="533"/>
                    <a:pt x="463" y="533"/>
                  </a:cubicBezTo>
                  <a:cubicBezTo>
                    <a:pt x="463" y="533"/>
                    <a:pt x="463" y="533"/>
                    <a:pt x="463" y="533"/>
                  </a:cubicBezTo>
                  <a:cubicBezTo>
                    <a:pt x="463" y="533"/>
                    <a:pt x="463" y="533"/>
                    <a:pt x="463" y="533"/>
                  </a:cubicBezTo>
                  <a:cubicBezTo>
                    <a:pt x="463" y="533"/>
                    <a:pt x="463" y="533"/>
                    <a:pt x="463" y="533"/>
                  </a:cubicBezTo>
                  <a:cubicBezTo>
                    <a:pt x="464" y="533"/>
                    <a:pt x="464" y="533"/>
                    <a:pt x="464" y="533"/>
                  </a:cubicBezTo>
                  <a:cubicBezTo>
                    <a:pt x="464" y="534"/>
                    <a:pt x="464" y="534"/>
                    <a:pt x="464" y="534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3" y="534"/>
                    <a:pt x="463" y="534"/>
                    <a:pt x="463" y="534"/>
                  </a:cubicBezTo>
                  <a:cubicBezTo>
                    <a:pt x="464" y="535"/>
                    <a:pt x="464" y="535"/>
                    <a:pt x="464" y="535"/>
                  </a:cubicBezTo>
                  <a:cubicBezTo>
                    <a:pt x="465" y="536"/>
                    <a:pt x="465" y="536"/>
                    <a:pt x="465" y="536"/>
                  </a:cubicBezTo>
                  <a:cubicBezTo>
                    <a:pt x="465" y="537"/>
                    <a:pt x="465" y="537"/>
                    <a:pt x="465" y="537"/>
                  </a:cubicBezTo>
                  <a:cubicBezTo>
                    <a:pt x="465" y="537"/>
                    <a:pt x="465" y="537"/>
                    <a:pt x="465" y="537"/>
                  </a:cubicBezTo>
                  <a:cubicBezTo>
                    <a:pt x="465" y="537"/>
                    <a:pt x="465" y="537"/>
                    <a:pt x="465" y="537"/>
                  </a:cubicBezTo>
                  <a:cubicBezTo>
                    <a:pt x="465" y="537"/>
                    <a:pt x="465" y="537"/>
                    <a:pt x="465" y="537"/>
                  </a:cubicBezTo>
                  <a:cubicBezTo>
                    <a:pt x="465" y="537"/>
                    <a:pt x="465" y="537"/>
                    <a:pt x="465" y="537"/>
                  </a:cubicBezTo>
                  <a:cubicBezTo>
                    <a:pt x="465" y="537"/>
                    <a:pt x="465" y="537"/>
                    <a:pt x="465" y="537"/>
                  </a:cubicBezTo>
                  <a:cubicBezTo>
                    <a:pt x="466" y="537"/>
                    <a:pt x="466" y="537"/>
                    <a:pt x="466" y="537"/>
                  </a:cubicBezTo>
                  <a:cubicBezTo>
                    <a:pt x="466" y="538"/>
                    <a:pt x="466" y="538"/>
                    <a:pt x="466" y="538"/>
                  </a:cubicBezTo>
                  <a:cubicBezTo>
                    <a:pt x="465" y="538"/>
                    <a:pt x="465" y="538"/>
                    <a:pt x="465" y="538"/>
                  </a:cubicBezTo>
                  <a:cubicBezTo>
                    <a:pt x="465" y="538"/>
                    <a:pt x="465" y="538"/>
                    <a:pt x="465" y="538"/>
                  </a:cubicBezTo>
                  <a:cubicBezTo>
                    <a:pt x="465" y="537"/>
                    <a:pt x="465" y="537"/>
                    <a:pt x="465" y="537"/>
                  </a:cubicBezTo>
                  <a:cubicBezTo>
                    <a:pt x="465" y="537"/>
                    <a:pt x="465" y="537"/>
                    <a:pt x="465" y="537"/>
                  </a:cubicBezTo>
                  <a:cubicBezTo>
                    <a:pt x="464" y="538"/>
                    <a:pt x="464" y="538"/>
                    <a:pt x="464" y="538"/>
                  </a:cubicBezTo>
                  <a:cubicBezTo>
                    <a:pt x="464" y="538"/>
                    <a:pt x="464" y="538"/>
                    <a:pt x="464" y="538"/>
                  </a:cubicBezTo>
                  <a:cubicBezTo>
                    <a:pt x="464" y="538"/>
                    <a:pt x="464" y="538"/>
                    <a:pt x="464" y="538"/>
                  </a:cubicBezTo>
                  <a:cubicBezTo>
                    <a:pt x="463" y="538"/>
                    <a:pt x="463" y="538"/>
                    <a:pt x="463" y="538"/>
                  </a:cubicBezTo>
                  <a:cubicBezTo>
                    <a:pt x="463" y="537"/>
                    <a:pt x="463" y="537"/>
                    <a:pt x="463" y="537"/>
                  </a:cubicBezTo>
                  <a:cubicBezTo>
                    <a:pt x="463" y="537"/>
                    <a:pt x="463" y="537"/>
                    <a:pt x="463" y="537"/>
                  </a:cubicBezTo>
                  <a:cubicBezTo>
                    <a:pt x="463" y="537"/>
                    <a:pt x="463" y="537"/>
                    <a:pt x="463" y="537"/>
                  </a:cubicBezTo>
                  <a:cubicBezTo>
                    <a:pt x="463" y="537"/>
                    <a:pt x="463" y="537"/>
                    <a:pt x="463" y="537"/>
                  </a:cubicBezTo>
                  <a:cubicBezTo>
                    <a:pt x="463" y="537"/>
                    <a:pt x="463" y="537"/>
                    <a:pt x="463" y="537"/>
                  </a:cubicBezTo>
                  <a:cubicBezTo>
                    <a:pt x="461" y="537"/>
                    <a:pt x="461" y="537"/>
                    <a:pt x="461" y="537"/>
                  </a:cubicBezTo>
                  <a:cubicBezTo>
                    <a:pt x="461" y="537"/>
                    <a:pt x="461" y="537"/>
                    <a:pt x="461" y="537"/>
                  </a:cubicBezTo>
                  <a:cubicBezTo>
                    <a:pt x="461" y="537"/>
                    <a:pt x="461" y="537"/>
                    <a:pt x="461" y="537"/>
                  </a:cubicBezTo>
                  <a:cubicBezTo>
                    <a:pt x="461" y="538"/>
                    <a:pt x="461" y="538"/>
                    <a:pt x="461" y="538"/>
                  </a:cubicBezTo>
                  <a:cubicBezTo>
                    <a:pt x="460" y="537"/>
                    <a:pt x="460" y="537"/>
                    <a:pt x="460" y="537"/>
                  </a:cubicBezTo>
                  <a:cubicBezTo>
                    <a:pt x="460" y="537"/>
                    <a:pt x="460" y="537"/>
                    <a:pt x="460" y="537"/>
                  </a:cubicBezTo>
                  <a:cubicBezTo>
                    <a:pt x="460" y="537"/>
                    <a:pt x="460" y="537"/>
                    <a:pt x="460" y="537"/>
                  </a:cubicBezTo>
                  <a:cubicBezTo>
                    <a:pt x="460" y="537"/>
                    <a:pt x="460" y="537"/>
                    <a:pt x="460" y="537"/>
                  </a:cubicBezTo>
                  <a:cubicBezTo>
                    <a:pt x="459" y="537"/>
                    <a:pt x="459" y="537"/>
                    <a:pt x="459" y="537"/>
                  </a:cubicBezTo>
                  <a:cubicBezTo>
                    <a:pt x="459" y="537"/>
                    <a:pt x="459" y="537"/>
                    <a:pt x="459" y="537"/>
                  </a:cubicBezTo>
                  <a:cubicBezTo>
                    <a:pt x="459" y="537"/>
                    <a:pt x="459" y="537"/>
                    <a:pt x="459" y="537"/>
                  </a:cubicBezTo>
                  <a:cubicBezTo>
                    <a:pt x="459" y="537"/>
                    <a:pt x="459" y="537"/>
                    <a:pt x="459" y="537"/>
                  </a:cubicBezTo>
                  <a:cubicBezTo>
                    <a:pt x="459" y="537"/>
                    <a:pt x="459" y="537"/>
                    <a:pt x="459" y="537"/>
                  </a:cubicBezTo>
                  <a:cubicBezTo>
                    <a:pt x="458" y="537"/>
                    <a:pt x="458" y="537"/>
                    <a:pt x="458" y="537"/>
                  </a:cubicBezTo>
                  <a:cubicBezTo>
                    <a:pt x="458" y="538"/>
                    <a:pt x="458" y="538"/>
                    <a:pt x="458" y="538"/>
                  </a:cubicBezTo>
                  <a:cubicBezTo>
                    <a:pt x="459" y="538"/>
                    <a:pt x="459" y="538"/>
                    <a:pt x="459" y="538"/>
                  </a:cubicBezTo>
                  <a:cubicBezTo>
                    <a:pt x="459" y="538"/>
                    <a:pt x="459" y="538"/>
                    <a:pt x="459" y="538"/>
                  </a:cubicBezTo>
                  <a:cubicBezTo>
                    <a:pt x="459" y="538"/>
                    <a:pt x="459" y="538"/>
                    <a:pt x="459" y="538"/>
                  </a:cubicBezTo>
                  <a:cubicBezTo>
                    <a:pt x="459" y="538"/>
                    <a:pt x="459" y="538"/>
                    <a:pt x="459" y="538"/>
                  </a:cubicBezTo>
                  <a:cubicBezTo>
                    <a:pt x="458" y="539"/>
                    <a:pt x="458" y="539"/>
                    <a:pt x="458" y="539"/>
                  </a:cubicBezTo>
                  <a:cubicBezTo>
                    <a:pt x="458" y="539"/>
                    <a:pt x="458" y="539"/>
                    <a:pt x="458" y="539"/>
                  </a:cubicBezTo>
                  <a:cubicBezTo>
                    <a:pt x="457" y="540"/>
                    <a:pt x="457" y="540"/>
                    <a:pt x="457" y="540"/>
                  </a:cubicBezTo>
                  <a:cubicBezTo>
                    <a:pt x="458" y="541"/>
                    <a:pt x="458" y="541"/>
                    <a:pt x="458" y="541"/>
                  </a:cubicBezTo>
                  <a:cubicBezTo>
                    <a:pt x="457" y="541"/>
                    <a:pt x="457" y="541"/>
                    <a:pt x="457" y="541"/>
                  </a:cubicBezTo>
                  <a:cubicBezTo>
                    <a:pt x="457" y="541"/>
                    <a:pt x="457" y="541"/>
                    <a:pt x="457" y="541"/>
                  </a:cubicBezTo>
                  <a:cubicBezTo>
                    <a:pt x="457" y="542"/>
                    <a:pt x="457" y="542"/>
                    <a:pt x="457" y="542"/>
                  </a:cubicBezTo>
                  <a:cubicBezTo>
                    <a:pt x="456" y="543"/>
                    <a:pt x="456" y="543"/>
                    <a:pt x="456" y="543"/>
                  </a:cubicBezTo>
                  <a:cubicBezTo>
                    <a:pt x="456" y="543"/>
                    <a:pt x="456" y="543"/>
                    <a:pt x="456" y="543"/>
                  </a:cubicBezTo>
                  <a:cubicBezTo>
                    <a:pt x="455" y="543"/>
                    <a:pt x="455" y="543"/>
                    <a:pt x="455" y="543"/>
                  </a:cubicBezTo>
                  <a:cubicBezTo>
                    <a:pt x="455" y="543"/>
                    <a:pt x="455" y="543"/>
                    <a:pt x="455" y="543"/>
                  </a:cubicBezTo>
                  <a:cubicBezTo>
                    <a:pt x="454" y="542"/>
                    <a:pt x="454" y="542"/>
                    <a:pt x="454" y="542"/>
                  </a:cubicBezTo>
                  <a:cubicBezTo>
                    <a:pt x="454" y="542"/>
                    <a:pt x="454" y="542"/>
                    <a:pt x="454" y="542"/>
                  </a:cubicBezTo>
                  <a:cubicBezTo>
                    <a:pt x="454" y="542"/>
                    <a:pt x="454" y="542"/>
                    <a:pt x="454" y="542"/>
                  </a:cubicBezTo>
                  <a:cubicBezTo>
                    <a:pt x="454" y="542"/>
                    <a:pt x="454" y="542"/>
                    <a:pt x="454" y="542"/>
                  </a:cubicBezTo>
                  <a:cubicBezTo>
                    <a:pt x="455" y="542"/>
                    <a:pt x="455" y="542"/>
                    <a:pt x="455" y="542"/>
                  </a:cubicBezTo>
                  <a:cubicBezTo>
                    <a:pt x="454" y="542"/>
                    <a:pt x="454" y="542"/>
                    <a:pt x="454" y="542"/>
                  </a:cubicBezTo>
                  <a:cubicBezTo>
                    <a:pt x="454" y="542"/>
                    <a:pt x="454" y="542"/>
                    <a:pt x="454" y="542"/>
                  </a:cubicBezTo>
                  <a:cubicBezTo>
                    <a:pt x="454" y="542"/>
                    <a:pt x="454" y="542"/>
                    <a:pt x="454" y="542"/>
                  </a:cubicBezTo>
                  <a:cubicBezTo>
                    <a:pt x="454" y="541"/>
                    <a:pt x="454" y="541"/>
                    <a:pt x="454" y="541"/>
                  </a:cubicBezTo>
                  <a:cubicBezTo>
                    <a:pt x="454" y="541"/>
                    <a:pt x="454" y="541"/>
                    <a:pt x="454" y="541"/>
                  </a:cubicBezTo>
                  <a:cubicBezTo>
                    <a:pt x="454" y="541"/>
                    <a:pt x="454" y="541"/>
                    <a:pt x="454" y="541"/>
                  </a:cubicBezTo>
                  <a:cubicBezTo>
                    <a:pt x="454" y="541"/>
                    <a:pt x="454" y="541"/>
                    <a:pt x="454" y="541"/>
                  </a:cubicBezTo>
                  <a:cubicBezTo>
                    <a:pt x="454" y="541"/>
                    <a:pt x="454" y="541"/>
                    <a:pt x="454" y="541"/>
                  </a:cubicBezTo>
                  <a:cubicBezTo>
                    <a:pt x="454" y="541"/>
                    <a:pt x="454" y="541"/>
                    <a:pt x="454" y="541"/>
                  </a:cubicBezTo>
                  <a:cubicBezTo>
                    <a:pt x="454" y="541"/>
                    <a:pt x="454" y="541"/>
                    <a:pt x="454" y="541"/>
                  </a:cubicBezTo>
                  <a:cubicBezTo>
                    <a:pt x="453" y="541"/>
                    <a:pt x="453" y="541"/>
                    <a:pt x="453" y="541"/>
                  </a:cubicBezTo>
                  <a:cubicBezTo>
                    <a:pt x="453" y="541"/>
                    <a:pt x="453" y="541"/>
                    <a:pt x="453" y="541"/>
                  </a:cubicBezTo>
                  <a:cubicBezTo>
                    <a:pt x="453" y="542"/>
                    <a:pt x="453" y="542"/>
                    <a:pt x="453" y="542"/>
                  </a:cubicBezTo>
                  <a:cubicBezTo>
                    <a:pt x="454" y="542"/>
                    <a:pt x="454" y="542"/>
                    <a:pt x="454" y="542"/>
                  </a:cubicBezTo>
                  <a:cubicBezTo>
                    <a:pt x="453" y="542"/>
                    <a:pt x="453" y="542"/>
                    <a:pt x="453" y="542"/>
                  </a:cubicBezTo>
                  <a:cubicBezTo>
                    <a:pt x="453" y="542"/>
                    <a:pt x="453" y="542"/>
                    <a:pt x="453" y="542"/>
                  </a:cubicBezTo>
                  <a:cubicBezTo>
                    <a:pt x="453" y="542"/>
                    <a:pt x="453" y="542"/>
                    <a:pt x="453" y="542"/>
                  </a:cubicBezTo>
                  <a:cubicBezTo>
                    <a:pt x="453" y="542"/>
                    <a:pt x="453" y="542"/>
                    <a:pt x="453" y="542"/>
                  </a:cubicBezTo>
                  <a:cubicBezTo>
                    <a:pt x="453" y="542"/>
                    <a:pt x="453" y="542"/>
                    <a:pt x="453" y="542"/>
                  </a:cubicBezTo>
                  <a:cubicBezTo>
                    <a:pt x="452" y="542"/>
                    <a:pt x="452" y="542"/>
                    <a:pt x="452" y="542"/>
                  </a:cubicBezTo>
                  <a:cubicBezTo>
                    <a:pt x="452" y="543"/>
                    <a:pt x="452" y="543"/>
                    <a:pt x="452" y="543"/>
                  </a:cubicBezTo>
                  <a:cubicBezTo>
                    <a:pt x="452" y="543"/>
                    <a:pt x="452" y="543"/>
                    <a:pt x="452" y="543"/>
                  </a:cubicBezTo>
                  <a:cubicBezTo>
                    <a:pt x="452" y="543"/>
                    <a:pt x="452" y="543"/>
                    <a:pt x="452" y="543"/>
                  </a:cubicBezTo>
                  <a:cubicBezTo>
                    <a:pt x="451" y="543"/>
                    <a:pt x="451" y="543"/>
                    <a:pt x="451" y="543"/>
                  </a:cubicBezTo>
                  <a:cubicBezTo>
                    <a:pt x="451" y="543"/>
                    <a:pt x="451" y="543"/>
                    <a:pt x="451" y="543"/>
                  </a:cubicBezTo>
                  <a:cubicBezTo>
                    <a:pt x="450" y="543"/>
                    <a:pt x="450" y="543"/>
                    <a:pt x="450" y="543"/>
                  </a:cubicBezTo>
                  <a:cubicBezTo>
                    <a:pt x="450" y="543"/>
                    <a:pt x="450" y="543"/>
                    <a:pt x="450" y="543"/>
                  </a:cubicBezTo>
                  <a:cubicBezTo>
                    <a:pt x="450" y="543"/>
                    <a:pt x="450" y="543"/>
                    <a:pt x="450" y="543"/>
                  </a:cubicBezTo>
                  <a:cubicBezTo>
                    <a:pt x="450" y="543"/>
                    <a:pt x="450" y="543"/>
                    <a:pt x="450" y="543"/>
                  </a:cubicBezTo>
                  <a:cubicBezTo>
                    <a:pt x="450" y="543"/>
                    <a:pt x="450" y="543"/>
                    <a:pt x="450" y="543"/>
                  </a:cubicBezTo>
                  <a:cubicBezTo>
                    <a:pt x="450" y="543"/>
                    <a:pt x="450" y="543"/>
                    <a:pt x="450" y="543"/>
                  </a:cubicBezTo>
                  <a:cubicBezTo>
                    <a:pt x="451" y="544"/>
                    <a:pt x="451" y="544"/>
                    <a:pt x="451" y="544"/>
                  </a:cubicBezTo>
                  <a:cubicBezTo>
                    <a:pt x="451" y="544"/>
                    <a:pt x="451" y="544"/>
                    <a:pt x="451" y="544"/>
                  </a:cubicBezTo>
                  <a:cubicBezTo>
                    <a:pt x="451" y="545"/>
                    <a:pt x="451" y="545"/>
                    <a:pt x="451" y="545"/>
                  </a:cubicBezTo>
                  <a:cubicBezTo>
                    <a:pt x="451" y="546"/>
                    <a:pt x="451" y="546"/>
                    <a:pt x="451" y="546"/>
                  </a:cubicBezTo>
                  <a:cubicBezTo>
                    <a:pt x="450" y="546"/>
                    <a:pt x="450" y="546"/>
                    <a:pt x="450" y="546"/>
                  </a:cubicBezTo>
                  <a:cubicBezTo>
                    <a:pt x="450" y="546"/>
                    <a:pt x="450" y="546"/>
                    <a:pt x="450" y="546"/>
                  </a:cubicBezTo>
                  <a:cubicBezTo>
                    <a:pt x="450" y="546"/>
                    <a:pt x="450" y="546"/>
                    <a:pt x="450" y="546"/>
                  </a:cubicBezTo>
                  <a:cubicBezTo>
                    <a:pt x="450" y="546"/>
                    <a:pt x="450" y="546"/>
                    <a:pt x="450" y="546"/>
                  </a:cubicBezTo>
                  <a:cubicBezTo>
                    <a:pt x="449" y="546"/>
                    <a:pt x="449" y="546"/>
                    <a:pt x="449" y="546"/>
                  </a:cubicBezTo>
                  <a:cubicBezTo>
                    <a:pt x="446" y="547"/>
                    <a:pt x="446" y="547"/>
                    <a:pt x="446" y="547"/>
                  </a:cubicBezTo>
                  <a:cubicBezTo>
                    <a:pt x="446" y="547"/>
                    <a:pt x="446" y="547"/>
                    <a:pt x="446" y="547"/>
                  </a:cubicBezTo>
                  <a:cubicBezTo>
                    <a:pt x="445" y="546"/>
                    <a:pt x="445" y="546"/>
                    <a:pt x="445" y="546"/>
                  </a:cubicBezTo>
                  <a:cubicBezTo>
                    <a:pt x="446" y="546"/>
                    <a:pt x="446" y="546"/>
                    <a:pt x="446" y="546"/>
                  </a:cubicBezTo>
                  <a:cubicBezTo>
                    <a:pt x="445" y="545"/>
                    <a:pt x="445" y="545"/>
                    <a:pt x="445" y="545"/>
                  </a:cubicBezTo>
                  <a:cubicBezTo>
                    <a:pt x="445" y="545"/>
                    <a:pt x="445" y="545"/>
                    <a:pt x="445" y="545"/>
                  </a:cubicBezTo>
                  <a:cubicBezTo>
                    <a:pt x="445" y="545"/>
                    <a:pt x="445" y="545"/>
                    <a:pt x="445" y="545"/>
                  </a:cubicBezTo>
                  <a:cubicBezTo>
                    <a:pt x="445" y="545"/>
                    <a:pt x="445" y="545"/>
                    <a:pt x="445" y="545"/>
                  </a:cubicBezTo>
                  <a:cubicBezTo>
                    <a:pt x="445" y="546"/>
                    <a:pt x="445" y="546"/>
                    <a:pt x="445" y="546"/>
                  </a:cubicBezTo>
                  <a:cubicBezTo>
                    <a:pt x="445" y="546"/>
                    <a:pt x="445" y="546"/>
                    <a:pt x="445" y="546"/>
                  </a:cubicBezTo>
                  <a:cubicBezTo>
                    <a:pt x="445" y="546"/>
                    <a:pt x="445" y="546"/>
                    <a:pt x="445" y="546"/>
                  </a:cubicBezTo>
                  <a:cubicBezTo>
                    <a:pt x="445" y="546"/>
                    <a:pt x="445" y="546"/>
                    <a:pt x="445" y="546"/>
                  </a:cubicBezTo>
                  <a:cubicBezTo>
                    <a:pt x="444" y="546"/>
                    <a:pt x="444" y="546"/>
                    <a:pt x="444" y="546"/>
                  </a:cubicBezTo>
                  <a:cubicBezTo>
                    <a:pt x="442" y="546"/>
                    <a:pt x="442" y="546"/>
                    <a:pt x="442" y="546"/>
                  </a:cubicBezTo>
                  <a:cubicBezTo>
                    <a:pt x="442" y="547"/>
                    <a:pt x="442" y="547"/>
                    <a:pt x="442" y="547"/>
                  </a:cubicBezTo>
                  <a:cubicBezTo>
                    <a:pt x="442" y="547"/>
                    <a:pt x="442" y="547"/>
                    <a:pt x="442" y="547"/>
                  </a:cubicBezTo>
                  <a:cubicBezTo>
                    <a:pt x="442" y="547"/>
                    <a:pt x="442" y="547"/>
                    <a:pt x="442" y="547"/>
                  </a:cubicBezTo>
                  <a:cubicBezTo>
                    <a:pt x="443" y="547"/>
                    <a:pt x="443" y="547"/>
                    <a:pt x="443" y="547"/>
                  </a:cubicBezTo>
                  <a:cubicBezTo>
                    <a:pt x="443" y="547"/>
                    <a:pt x="443" y="547"/>
                    <a:pt x="443" y="547"/>
                  </a:cubicBezTo>
                  <a:cubicBezTo>
                    <a:pt x="443" y="548"/>
                    <a:pt x="443" y="548"/>
                    <a:pt x="443" y="548"/>
                  </a:cubicBezTo>
                  <a:cubicBezTo>
                    <a:pt x="443" y="548"/>
                    <a:pt x="443" y="548"/>
                    <a:pt x="443" y="548"/>
                  </a:cubicBezTo>
                  <a:cubicBezTo>
                    <a:pt x="444" y="548"/>
                    <a:pt x="444" y="548"/>
                    <a:pt x="444" y="548"/>
                  </a:cubicBezTo>
                  <a:cubicBezTo>
                    <a:pt x="444" y="548"/>
                    <a:pt x="444" y="548"/>
                    <a:pt x="444" y="548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6" y="549"/>
                    <a:pt x="446" y="549"/>
                    <a:pt x="446" y="549"/>
                  </a:cubicBezTo>
                  <a:cubicBezTo>
                    <a:pt x="447" y="549"/>
                    <a:pt x="447" y="549"/>
                    <a:pt x="447" y="549"/>
                  </a:cubicBezTo>
                  <a:cubicBezTo>
                    <a:pt x="447" y="550"/>
                    <a:pt x="447" y="550"/>
                    <a:pt x="447" y="550"/>
                  </a:cubicBezTo>
                  <a:cubicBezTo>
                    <a:pt x="448" y="550"/>
                    <a:pt x="448" y="550"/>
                    <a:pt x="448" y="550"/>
                  </a:cubicBezTo>
                  <a:cubicBezTo>
                    <a:pt x="448" y="551"/>
                    <a:pt x="448" y="551"/>
                    <a:pt x="448" y="551"/>
                  </a:cubicBezTo>
                  <a:cubicBezTo>
                    <a:pt x="449" y="551"/>
                    <a:pt x="449" y="551"/>
                    <a:pt x="449" y="551"/>
                  </a:cubicBezTo>
                  <a:cubicBezTo>
                    <a:pt x="449" y="552"/>
                    <a:pt x="449" y="552"/>
                    <a:pt x="449" y="552"/>
                  </a:cubicBezTo>
                  <a:cubicBezTo>
                    <a:pt x="449" y="552"/>
                    <a:pt x="449" y="552"/>
                    <a:pt x="449" y="552"/>
                  </a:cubicBezTo>
                  <a:cubicBezTo>
                    <a:pt x="449" y="553"/>
                    <a:pt x="449" y="553"/>
                    <a:pt x="449" y="553"/>
                  </a:cubicBezTo>
                  <a:cubicBezTo>
                    <a:pt x="450" y="553"/>
                    <a:pt x="450" y="553"/>
                    <a:pt x="450" y="553"/>
                  </a:cubicBezTo>
                  <a:cubicBezTo>
                    <a:pt x="450" y="553"/>
                    <a:pt x="450" y="553"/>
                    <a:pt x="450" y="553"/>
                  </a:cubicBezTo>
                  <a:cubicBezTo>
                    <a:pt x="450" y="552"/>
                    <a:pt x="450" y="552"/>
                    <a:pt x="450" y="552"/>
                  </a:cubicBezTo>
                  <a:cubicBezTo>
                    <a:pt x="450" y="552"/>
                    <a:pt x="450" y="552"/>
                    <a:pt x="450" y="552"/>
                  </a:cubicBezTo>
                  <a:cubicBezTo>
                    <a:pt x="450" y="552"/>
                    <a:pt x="450" y="552"/>
                    <a:pt x="450" y="552"/>
                  </a:cubicBezTo>
                  <a:cubicBezTo>
                    <a:pt x="450" y="551"/>
                    <a:pt x="450" y="551"/>
                    <a:pt x="450" y="551"/>
                  </a:cubicBezTo>
                  <a:cubicBezTo>
                    <a:pt x="450" y="551"/>
                    <a:pt x="450" y="551"/>
                    <a:pt x="450" y="551"/>
                  </a:cubicBezTo>
                  <a:cubicBezTo>
                    <a:pt x="450" y="551"/>
                    <a:pt x="450" y="551"/>
                    <a:pt x="450" y="551"/>
                  </a:cubicBezTo>
                  <a:cubicBezTo>
                    <a:pt x="450" y="550"/>
                    <a:pt x="450" y="550"/>
                    <a:pt x="450" y="550"/>
                  </a:cubicBezTo>
                  <a:cubicBezTo>
                    <a:pt x="450" y="550"/>
                    <a:pt x="450" y="550"/>
                    <a:pt x="450" y="550"/>
                  </a:cubicBezTo>
                  <a:cubicBezTo>
                    <a:pt x="451" y="550"/>
                    <a:pt x="451" y="550"/>
                    <a:pt x="451" y="550"/>
                  </a:cubicBezTo>
                  <a:cubicBezTo>
                    <a:pt x="451" y="550"/>
                    <a:pt x="451" y="550"/>
                    <a:pt x="451" y="550"/>
                  </a:cubicBezTo>
                  <a:cubicBezTo>
                    <a:pt x="451" y="550"/>
                    <a:pt x="451" y="550"/>
                    <a:pt x="451" y="550"/>
                  </a:cubicBezTo>
                  <a:cubicBezTo>
                    <a:pt x="451" y="551"/>
                    <a:pt x="451" y="551"/>
                    <a:pt x="451" y="551"/>
                  </a:cubicBezTo>
                  <a:cubicBezTo>
                    <a:pt x="451" y="551"/>
                    <a:pt x="451" y="551"/>
                    <a:pt x="451" y="551"/>
                  </a:cubicBezTo>
                  <a:cubicBezTo>
                    <a:pt x="451" y="551"/>
                    <a:pt x="451" y="551"/>
                    <a:pt x="451" y="551"/>
                  </a:cubicBezTo>
                  <a:cubicBezTo>
                    <a:pt x="451" y="551"/>
                    <a:pt x="451" y="551"/>
                    <a:pt x="451" y="551"/>
                  </a:cubicBezTo>
                  <a:cubicBezTo>
                    <a:pt x="451" y="552"/>
                    <a:pt x="451" y="552"/>
                    <a:pt x="451" y="552"/>
                  </a:cubicBezTo>
                  <a:cubicBezTo>
                    <a:pt x="451" y="552"/>
                    <a:pt x="451" y="552"/>
                    <a:pt x="451" y="552"/>
                  </a:cubicBezTo>
                  <a:cubicBezTo>
                    <a:pt x="451" y="552"/>
                    <a:pt x="451" y="552"/>
                    <a:pt x="451" y="552"/>
                  </a:cubicBezTo>
                  <a:cubicBezTo>
                    <a:pt x="450" y="552"/>
                    <a:pt x="450" y="552"/>
                    <a:pt x="450" y="552"/>
                  </a:cubicBezTo>
                  <a:cubicBezTo>
                    <a:pt x="450" y="553"/>
                    <a:pt x="450" y="553"/>
                    <a:pt x="450" y="553"/>
                  </a:cubicBezTo>
                  <a:cubicBezTo>
                    <a:pt x="450" y="553"/>
                    <a:pt x="450" y="553"/>
                    <a:pt x="450" y="553"/>
                  </a:cubicBezTo>
                  <a:cubicBezTo>
                    <a:pt x="451" y="553"/>
                    <a:pt x="451" y="553"/>
                    <a:pt x="451" y="553"/>
                  </a:cubicBezTo>
                  <a:cubicBezTo>
                    <a:pt x="451" y="553"/>
                    <a:pt x="451" y="553"/>
                    <a:pt x="451" y="553"/>
                  </a:cubicBezTo>
                  <a:cubicBezTo>
                    <a:pt x="451" y="554"/>
                    <a:pt x="451" y="554"/>
                    <a:pt x="451" y="554"/>
                  </a:cubicBezTo>
                  <a:cubicBezTo>
                    <a:pt x="451" y="554"/>
                    <a:pt x="451" y="554"/>
                    <a:pt x="451" y="554"/>
                  </a:cubicBezTo>
                  <a:cubicBezTo>
                    <a:pt x="450" y="553"/>
                    <a:pt x="450" y="553"/>
                    <a:pt x="450" y="553"/>
                  </a:cubicBezTo>
                  <a:cubicBezTo>
                    <a:pt x="450" y="553"/>
                    <a:pt x="450" y="553"/>
                    <a:pt x="450" y="553"/>
                  </a:cubicBezTo>
                  <a:cubicBezTo>
                    <a:pt x="449" y="553"/>
                    <a:pt x="449" y="553"/>
                    <a:pt x="449" y="553"/>
                  </a:cubicBezTo>
                  <a:cubicBezTo>
                    <a:pt x="450" y="554"/>
                    <a:pt x="450" y="554"/>
                    <a:pt x="450" y="554"/>
                  </a:cubicBezTo>
                  <a:cubicBezTo>
                    <a:pt x="449" y="554"/>
                    <a:pt x="449" y="554"/>
                    <a:pt x="449" y="554"/>
                  </a:cubicBezTo>
                  <a:cubicBezTo>
                    <a:pt x="449" y="554"/>
                    <a:pt x="449" y="554"/>
                    <a:pt x="449" y="554"/>
                  </a:cubicBezTo>
                  <a:cubicBezTo>
                    <a:pt x="449" y="555"/>
                    <a:pt x="449" y="555"/>
                    <a:pt x="449" y="555"/>
                  </a:cubicBezTo>
                  <a:cubicBezTo>
                    <a:pt x="449" y="555"/>
                    <a:pt x="449" y="555"/>
                    <a:pt x="449" y="555"/>
                  </a:cubicBezTo>
                  <a:cubicBezTo>
                    <a:pt x="449" y="555"/>
                    <a:pt x="449" y="555"/>
                    <a:pt x="449" y="555"/>
                  </a:cubicBezTo>
                  <a:cubicBezTo>
                    <a:pt x="448" y="556"/>
                    <a:pt x="448" y="556"/>
                    <a:pt x="448" y="556"/>
                  </a:cubicBezTo>
                  <a:cubicBezTo>
                    <a:pt x="448" y="556"/>
                    <a:pt x="448" y="556"/>
                    <a:pt x="448" y="556"/>
                  </a:cubicBezTo>
                  <a:cubicBezTo>
                    <a:pt x="448" y="556"/>
                    <a:pt x="448" y="556"/>
                    <a:pt x="448" y="556"/>
                  </a:cubicBezTo>
                  <a:cubicBezTo>
                    <a:pt x="448" y="556"/>
                    <a:pt x="448" y="556"/>
                    <a:pt x="448" y="556"/>
                  </a:cubicBezTo>
                  <a:cubicBezTo>
                    <a:pt x="449" y="556"/>
                    <a:pt x="449" y="556"/>
                    <a:pt x="449" y="556"/>
                  </a:cubicBezTo>
                  <a:cubicBezTo>
                    <a:pt x="449" y="556"/>
                    <a:pt x="449" y="556"/>
                    <a:pt x="449" y="556"/>
                  </a:cubicBezTo>
                  <a:cubicBezTo>
                    <a:pt x="449" y="556"/>
                    <a:pt x="449" y="556"/>
                    <a:pt x="449" y="556"/>
                  </a:cubicBezTo>
                  <a:cubicBezTo>
                    <a:pt x="449" y="556"/>
                    <a:pt x="449" y="556"/>
                    <a:pt x="449" y="556"/>
                  </a:cubicBezTo>
                  <a:cubicBezTo>
                    <a:pt x="449" y="556"/>
                    <a:pt x="449" y="556"/>
                    <a:pt x="449" y="556"/>
                  </a:cubicBezTo>
                  <a:cubicBezTo>
                    <a:pt x="450" y="555"/>
                    <a:pt x="450" y="555"/>
                    <a:pt x="450" y="555"/>
                  </a:cubicBezTo>
                  <a:cubicBezTo>
                    <a:pt x="450" y="555"/>
                    <a:pt x="450" y="555"/>
                    <a:pt x="450" y="555"/>
                  </a:cubicBezTo>
                  <a:cubicBezTo>
                    <a:pt x="450" y="555"/>
                    <a:pt x="450" y="555"/>
                    <a:pt x="450" y="555"/>
                  </a:cubicBezTo>
                  <a:cubicBezTo>
                    <a:pt x="450" y="555"/>
                    <a:pt x="450" y="555"/>
                    <a:pt x="450" y="555"/>
                  </a:cubicBezTo>
                  <a:cubicBezTo>
                    <a:pt x="450" y="555"/>
                    <a:pt x="450" y="555"/>
                    <a:pt x="450" y="555"/>
                  </a:cubicBezTo>
                  <a:cubicBezTo>
                    <a:pt x="450" y="555"/>
                    <a:pt x="450" y="555"/>
                    <a:pt x="450" y="555"/>
                  </a:cubicBezTo>
                  <a:cubicBezTo>
                    <a:pt x="450" y="556"/>
                    <a:pt x="450" y="556"/>
                    <a:pt x="450" y="556"/>
                  </a:cubicBezTo>
                  <a:cubicBezTo>
                    <a:pt x="450" y="556"/>
                    <a:pt x="450" y="556"/>
                    <a:pt x="450" y="556"/>
                  </a:cubicBezTo>
                  <a:cubicBezTo>
                    <a:pt x="450" y="556"/>
                    <a:pt x="450" y="556"/>
                    <a:pt x="450" y="556"/>
                  </a:cubicBezTo>
                  <a:cubicBezTo>
                    <a:pt x="450" y="556"/>
                    <a:pt x="450" y="556"/>
                    <a:pt x="450" y="556"/>
                  </a:cubicBezTo>
                  <a:cubicBezTo>
                    <a:pt x="450" y="557"/>
                    <a:pt x="450" y="557"/>
                    <a:pt x="450" y="557"/>
                  </a:cubicBezTo>
                  <a:cubicBezTo>
                    <a:pt x="450" y="557"/>
                    <a:pt x="450" y="557"/>
                    <a:pt x="450" y="557"/>
                  </a:cubicBezTo>
                  <a:cubicBezTo>
                    <a:pt x="451" y="557"/>
                    <a:pt x="451" y="557"/>
                    <a:pt x="451" y="557"/>
                  </a:cubicBezTo>
                  <a:cubicBezTo>
                    <a:pt x="451" y="557"/>
                    <a:pt x="451" y="557"/>
                    <a:pt x="451" y="557"/>
                  </a:cubicBezTo>
                  <a:cubicBezTo>
                    <a:pt x="451" y="557"/>
                    <a:pt x="451" y="557"/>
                    <a:pt x="451" y="557"/>
                  </a:cubicBezTo>
                  <a:cubicBezTo>
                    <a:pt x="451" y="558"/>
                    <a:pt x="451" y="558"/>
                    <a:pt x="451" y="558"/>
                  </a:cubicBezTo>
                  <a:cubicBezTo>
                    <a:pt x="451" y="558"/>
                    <a:pt x="451" y="558"/>
                    <a:pt x="451" y="558"/>
                  </a:cubicBezTo>
                  <a:cubicBezTo>
                    <a:pt x="451" y="558"/>
                    <a:pt x="451" y="558"/>
                    <a:pt x="451" y="558"/>
                  </a:cubicBezTo>
                  <a:cubicBezTo>
                    <a:pt x="451" y="558"/>
                    <a:pt x="451" y="558"/>
                    <a:pt x="451" y="558"/>
                  </a:cubicBezTo>
                  <a:cubicBezTo>
                    <a:pt x="452" y="559"/>
                    <a:pt x="452" y="559"/>
                    <a:pt x="452" y="559"/>
                  </a:cubicBezTo>
                  <a:cubicBezTo>
                    <a:pt x="452" y="559"/>
                    <a:pt x="452" y="559"/>
                    <a:pt x="452" y="559"/>
                  </a:cubicBezTo>
                  <a:cubicBezTo>
                    <a:pt x="451" y="559"/>
                    <a:pt x="451" y="559"/>
                    <a:pt x="451" y="559"/>
                  </a:cubicBezTo>
                  <a:cubicBezTo>
                    <a:pt x="451" y="559"/>
                    <a:pt x="451" y="559"/>
                    <a:pt x="451" y="559"/>
                  </a:cubicBezTo>
                  <a:cubicBezTo>
                    <a:pt x="451" y="559"/>
                    <a:pt x="451" y="559"/>
                    <a:pt x="451" y="559"/>
                  </a:cubicBezTo>
                  <a:cubicBezTo>
                    <a:pt x="451" y="559"/>
                    <a:pt x="451" y="559"/>
                    <a:pt x="451" y="559"/>
                  </a:cubicBezTo>
                  <a:cubicBezTo>
                    <a:pt x="451" y="559"/>
                    <a:pt x="451" y="559"/>
                    <a:pt x="451" y="559"/>
                  </a:cubicBezTo>
                  <a:cubicBezTo>
                    <a:pt x="450" y="559"/>
                    <a:pt x="450" y="559"/>
                    <a:pt x="450" y="559"/>
                  </a:cubicBezTo>
                  <a:cubicBezTo>
                    <a:pt x="450" y="559"/>
                    <a:pt x="450" y="559"/>
                    <a:pt x="450" y="559"/>
                  </a:cubicBezTo>
                  <a:cubicBezTo>
                    <a:pt x="450" y="559"/>
                    <a:pt x="450" y="559"/>
                    <a:pt x="450" y="559"/>
                  </a:cubicBezTo>
                  <a:cubicBezTo>
                    <a:pt x="450" y="559"/>
                    <a:pt x="450" y="559"/>
                    <a:pt x="450" y="559"/>
                  </a:cubicBezTo>
                  <a:cubicBezTo>
                    <a:pt x="450" y="558"/>
                    <a:pt x="450" y="558"/>
                    <a:pt x="450" y="558"/>
                  </a:cubicBezTo>
                  <a:cubicBezTo>
                    <a:pt x="450" y="558"/>
                    <a:pt x="450" y="558"/>
                    <a:pt x="450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49" y="558"/>
                    <a:pt x="449" y="558"/>
                    <a:pt x="449" y="558"/>
                  </a:cubicBezTo>
                  <a:cubicBezTo>
                    <a:pt x="450" y="557"/>
                    <a:pt x="450" y="557"/>
                    <a:pt x="450" y="557"/>
                  </a:cubicBezTo>
                  <a:cubicBezTo>
                    <a:pt x="450" y="557"/>
                    <a:pt x="450" y="557"/>
                    <a:pt x="450" y="557"/>
                  </a:cubicBezTo>
                  <a:cubicBezTo>
                    <a:pt x="450" y="557"/>
                    <a:pt x="450" y="557"/>
                    <a:pt x="450" y="557"/>
                  </a:cubicBezTo>
                  <a:cubicBezTo>
                    <a:pt x="450" y="557"/>
                    <a:pt x="450" y="557"/>
                    <a:pt x="450" y="557"/>
                  </a:cubicBezTo>
                  <a:cubicBezTo>
                    <a:pt x="449" y="557"/>
                    <a:pt x="449" y="557"/>
                    <a:pt x="449" y="557"/>
                  </a:cubicBezTo>
                  <a:cubicBezTo>
                    <a:pt x="449" y="557"/>
                    <a:pt x="449" y="557"/>
                    <a:pt x="449" y="557"/>
                  </a:cubicBezTo>
                  <a:cubicBezTo>
                    <a:pt x="449" y="557"/>
                    <a:pt x="449" y="557"/>
                    <a:pt x="449" y="557"/>
                  </a:cubicBezTo>
                  <a:cubicBezTo>
                    <a:pt x="449" y="557"/>
                    <a:pt x="449" y="557"/>
                    <a:pt x="449" y="557"/>
                  </a:cubicBezTo>
                  <a:cubicBezTo>
                    <a:pt x="448" y="557"/>
                    <a:pt x="448" y="557"/>
                    <a:pt x="448" y="557"/>
                  </a:cubicBezTo>
                  <a:cubicBezTo>
                    <a:pt x="448" y="557"/>
                    <a:pt x="448" y="557"/>
                    <a:pt x="448" y="557"/>
                  </a:cubicBezTo>
                  <a:cubicBezTo>
                    <a:pt x="448" y="556"/>
                    <a:pt x="448" y="556"/>
                    <a:pt x="448" y="556"/>
                  </a:cubicBezTo>
                  <a:cubicBezTo>
                    <a:pt x="448" y="556"/>
                    <a:pt x="448" y="556"/>
                    <a:pt x="448" y="556"/>
                  </a:cubicBezTo>
                  <a:cubicBezTo>
                    <a:pt x="448" y="556"/>
                    <a:pt x="448" y="556"/>
                    <a:pt x="448" y="556"/>
                  </a:cubicBezTo>
                  <a:cubicBezTo>
                    <a:pt x="448" y="555"/>
                    <a:pt x="448" y="555"/>
                    <a:pt x="448" y="555"/>
                  </a:cubicBezTo>
                  <a:cubicBezTo>
                    <a:pt x="448" y="555"/>
                    <a:pt x="448" y="555"/>
                    <a:pt x="448" y="555"/>
                  </a:cubicBezTo>
                  <a:cubicBezTo>
                    <a:pt x="447" y="555"/>
                    <a:pt x="447" y="555"/>
                    <a:pt x="447" y="555"/>
                  </a:cubicBezTo>
                  <a:cubicBezTo>
                    <a:pt x="447" y="555"/>
                    <a:pt x="447" y="555"/>
                    <a:pt x="447" y="555"/>
                  </a:cubicBezTo>
                  <a:cubicBezTo>
                    <a:pt x="447" y="555"/>
                    <a:pt x="447" y="555"/>
                    <a:pt x="447" y="555"/>
                  </a:cubicBezTo>
                  <a:cubicBezTo>
                    <a:pt x="447" y="555"/>
                    <a:pt x="447" y="555"/>
                    <a:pt x="447" y="555"/>
                  </a:cubicBezTo>
                  <a:cubicBezTo>
                    <a:pt x="448" y="555"/>
                    <a:pt x="448" y="555"/>
                    <a:pt x="448" y="555"/>
                  </a:cubicBezTo>
                  <a:cubicBezTo>
                    <a:pt x="448" y="555"/>
                    <a:pt x="448" y="555"/>
                    <a:pt x="448" y="555"/>
                  </a:cubicBezTo>
                  <a:cubicBezTo>
                    <a:pt x="449" y="554"/>
                    <a:pt x="449" y="554"/>
                    <a:pt x="449" y="554"/>
                  </a:cubicBezTo>
                  <a:cubicBezTo>
                    <a:pt x="449" y="554"/>
                    <a:pt x="449" y="554"/>
                    <a:pt x="449" y="554"/>
                  </a:cubicBezTo>
                  <a:cubicBezTo>
                    <a:pt x="449" y="554"/>
                    <a:pt x="449" y="554"/>
                    <a:pt x="449" y="554"/>
                  </a:cubicBezTo>
                  <a:cubicBezTo>
                    <a:pt x="449" y="554"/>
                    <a:pt x="449" y="554"/>
                    <a:pt x="449" y="554"/>
                  </a:cubicBezTo>
                  <a:cubicBezTo>
                    <a:pt x="449" y="554"/>
                    <a:pt x="449" y="554"/>
                    <a:pt x="449" y="554"/>
                  </a:cubicBezTo>
                  <a:cubicBezTo>
                    <a:pt x="449" y="553"/>
                    <a:pt x="449" y="553"/>
                    <a:pt x="449" y="553"/>
                  </a:cubicBezTo>
                  <a:cubicBezTo>
                    <a:pt x="449" y="553"/>
                    <a:pt x="449" y="553"/>
                    <a:pt x="449" y="553"/>
                  </a:cubicBezTo>
                  <a:cubicBezTo>
                    <a:pt x="449" y="553"/>
                    <a:pt x="449" y="553"/>
                    <a:pt x="449" y="553"/>
                  </a:cubicBezTo>
                  <a:cubicBezTo>
                    <a:pt x="449" y="553"/>
                    <a:pt x="449" y="553"/>
                    <a:pt x="449" y="553"/>
                  </a:cubicBezTo>
                  <a:cubicBezTo>
                    <a:pt x="449" y="552"/>
                    <a:pt x="449" y="552"/>
                    <a:pt x="449" y="552"/>
                  </a:cubicBezTo>
                  <a:cubicBezTo>
                    <a:pt x="449" y="552"/>
                    <a:pt x="449" y="552"/>
                    <a:pt x="449" y="552"/>
                  </a:cubicBezTo>
                  <a:cubicBezTo>
                    <a:pt x="448" y="551"/>
                    <a:pt x="448" y="551"/>
                    <a:pt x="448" y="551"/>
                  </a:cubicBezTo>
                  <a:cubicBezTo>
                    <a:pt x="448" y="551"/>
                    <a:pt x="448" y="551"/>
                    <a:pt x="448" y="551"/>
                  </a:cubicBezTo>
                  <a:cubicBezTo>
                    <a:pt x="447" y="551"/>
                    <a:pt x="447" y="551"/>
                    <a:pt x="447" y="551"/>
                  </a:cubicBezTo>
                  <a:cubicBezTo>
                    <a:pt x="447" y="550"/>
                    <a:pt x="447" y="550"/>
                    <a:pt x="447" y="550"/>
                  </a:cubicBezTo>
                  <a:cubicBezTo>
                    <a:pt x="447" y="550"/>
                    <a:pt x="447" y="550"/>
                    <a:pt x="447" y="550"/>
                  </a:cubicBezTo>
                  <a:cubicBezTo>
                    <a:pt x="446" y="550"/>
                    <a:pt x="446" y="550"/>
                    <a:pt x="446" y="550"/>
                  </a:cubicBezTo>
                  <a:cubicBezTo>
                    <a:pt x="445" y="550"/>
                    <a:pt x="445" y="550"/>
                    <a:pt x="445" y="550"/>
                  </a:cubicBezTo>
                  <a:cubicBezTo>
                    <a:pt x="445" y="550"/>
                    <a:pt x="445" y="550"/>
                    <a:pt x="445" y="550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4" y="549"/>
                    <a:pt x="444" y="549"/>
                    <a:pt x="444" y="549"/>
                  </a:cubicBezTo>
                  <a:cubicBezTo>
                    <a:pt x="444" y="549"/>
                    <a:pt x="444" y="549"/>
                    <a:pt x="444" y="549"/>
                  </a:cubicBezTo>
                  <a:cubicBezTo>
                    <a:pt x="445" y="549"/>
                    <a:pt x="445" y="549"/>
                    <a:pt x="445" y="549"/>
                  </a:cubicBezTo>
                  <a:cubicBezTo>
                    <a:pt x="444" y="548"/>
                    <a:pt x="444" y="548"/>
                    <a:pt x="444" y="548"/>
                  </a:cubicBezTo>
                  <a:cubicBezTo>
                    <a:pt x="444" y="548"/>
                    <a:pt x="444" y="548"/>
                    <a:pt x="444" y="548"/>
                  </a:cubicBezTo>
                  <a:cubicBezTo>
                    <a:pt x="444" y="548"/>
                    <a:pt x="444" y="548"/>
                    <a:pt x="444" y="548"/>
                  </a:cubicBezTo>
                  <a:cubicBezTo>
                    <a:pt x="443" y="548"/>
                    <a:pt x="443" y="548"/>
                    <a:pt x="443" y="548"/>
                  </a:cubicBezTo>
                  <a:cubicBezTo>
                    <a:pt x="443" y="548"/>
                    <a:pt x="443" y="548"/>
                    <a:pt x="443" y="548"/>
                  </a:cubicBezTo>
                  <a:cubicBezTo>
                    <a:pt x="442" y="548"/>
                    <a:pt x="442" y="548"/>
                    <a:pt x="442" y="548"/>
                  </a:cubicBezTo>
                  <a:cubicBezTo>
                    <a:pt x="442" y="548"/>
                    <a:pt x="442" y="548"/>
                    <a:pt x="442" y="548"/>
                  </a:cubicBezTo>
                  <a:cubicBezTo>
                    <a:pt x="442" y="548"/>
                    <a:pt x="442" y="548"/>
                    <a:pt x="442" y="548"/>
                  </a:cubicBezTo>
                  <a:cubicBezTo>
                    <a:pt x="442" y="548"/>
                    <a:pt x="442" y="548"/>
                    <a:pt x="442" y="548"/>
                  </a:cubicBezTo>
                  <a:cubicBezTo>
                    <a:pt x="441" y="548"/>
                    <a:pt x="441" y="548"/>
                    <a:pt x="441" y="548"/>
                  </a:cubicBezTo>
                  <a:cubicBezTo>
                    <a:pt x="441" y="548"/>
                    <a:pt x="441" y="548"/>
                    <a:pt x="441" y="548"/>
                  </a:cubicBezTo>
                  <a:cubicBezTo>
                    <a:pt x="440" y="548"/>
                    <a:pt x="440" y="548"/>
                    <a:pt x="440" y="548"/>
                  </a:cubicBezTo>
                  <a:cubicBezTo>
                    <a:pt x="438" y="547"/>
                    <a:pt x="436" y="546"/>
                    <a:pt x="434" y="546"/>
                  </a:cubicBezTo>
                  <a:cubicBezTo>
                    <a:pt x="433" y="546"/>
                    <a:pt x="433" y="546"/>
                    <a:pt x="433" y="546"/>
                  </a:cubicBezTo>
                  <a:cubicBezTo>
                    <a:pt x="433" y="546"/>
                    <a:pt x="433" y="546"/>
                    <a:pt x="433" y="546"/>
                  </a:cubicBezTo>
                  <a:cubicBezTo>
                    <a:pt x="433" y="546"/>
                    <a:pt x="433" y="546"/>
                    <a:pt x="433" y="546"/>
                  </a:cubicBezTo>
                  <a:cubicBezTo>
                    <a:pt x="433" y="546"/>
                    <a:pt x="433" y="546"/>
                    <a:pt x="433" y="546"/>
                  </a:cubicBezTo>
                  <a:cubicBezTo>
                    <a:pt x="432" y="546"/>
                    <a:pt x="432" y="546"/>
                    <a:pt x="432" y="546"/>
                  </a:cubicBezTo>
                  <a:cubicBezTo>
                    <a:pt x="431" y="546"/>
                    <a:pt x="431" y="546"/>
                    <a:pt x="431" y="546"/>
                  </a:cubicBezTo>
                  <a:cubicBezTo>
                    <a:pt x="431" y="546"/>
                    <a:pt x="431" y="546"/>
                    <a:pt x="431" y="546"/>
                  </a:cubicBezTo>
                  <a:cubicBezTo>
                    <a:pt x="431" y="547"/>
                    <a:pt x="431" y="547"/>
                    <a:pt x="431" y="547"/>
                  </a:cubicBezTo>
                  <a:cubicBezTo>
                    <a:pt x="430" y="547"/>
                    <a:pt x="430" y="547"/>
                    <a:pt x="430" y="547"/>
                  </a:cubicBezTo>
                  <a:cubicBezTo>
                    <a:pt x="430" y="547"/>
                    <a:pt x="430" y="547"/>
                    <a:pt x="430" y="547"/>
                  </a:cubicBezTo>
                  <a:cubicBezTo>
                    <a:pt x="430" y="546"/>
                    <a:pt x="430" y="546"/>
                    <a:pt x="430" y="546"/>
                  </a:cubicBezTo>
                  <a:cubicBezTo>
                    <a:pt x="429" y="546"/>
                    <a:pt x="429" y="546"/>
                    <a:pt x="429" y="546"/>
                  </a:cubicBezTo>
                  <a:cubicBezTo>
                    <a:pt x="428" y="546"/>
                    <a:pt x="428" y="546"/>
                    <a:pt x="428" y="546"/>
                  </a:cubicBezTo>
                  <a:cubicBezTo>
                    <a:pt x="428" y="546"/>
                    <a:pt x="428" y="546"/>
                    <a:pt x="428" y="546"/>
                  </a:cubicBezTo>
                  <a:cubicBezTo>
                    <a:pt x="428" y="546"/>
                    <a:pt x="428" y="546"/>
                    <a:pt x="428" y="546"/>
                  </a:cubicBezTo>
                  <a:cubicBezTo>
                    <a:pt x="428" y="546"/>
                    <a:pt x="428" y="546"/>
                    <a:pt x="428" y="546"/>
                  </a:cubicBezTo>
                  <a:cubicBezTo>
                    <a:pt x="428" y="546"/>
                    <a:pt x="428" y="546"/>
                    <a:pt x="428" y="546"/>
                  </a:cubicBezTo>
                  <a:cubicBezTo>
                    <a:pt x="428" y="546"/>
                    <a:pt x="428" y="546"/>
                    <a:pt x="428" y="546"/>
                  </a:cubicBezTo>
                  <a:cubicBezTo>
                    <a:pt x="427" y="546"/>
                    <a:pt x="427" y="546"/>
                    <a:pt x="427" y="546"/>
                  </a:cubicBezTo>
                  <a:cubicBezTo>
                    <a:pt x="426" y="546"/>
                    <a:pt x="426" y="546"/>
                    <a:pt x="426" y="546"/>
                  </a:cubicBezTo>
                  <a:cubicBezTo>
                    <a:pt x="427" y="547"/>
                    <a:pt x="427" y="547"/>
                    <a:pt x="427" y="547"/>
                  </a:cubicBezTo>
                  <a:cubicBezTo>
                    <a:pt x="428" y="548"/>
                    <a:pt x="428" y="548"/>
                    <a:pt x="428" y="548"/>
                  </a:cubicBezTo>
                  <a:cubicBezTo>
                    <a:pt x="428" y="548"/>
                    <a:pt x="428" y="548"/>
                    <a:pt x="428" y="548"/>
                  </a:cubicBezTo>
                  <a:cubicBezTo>
                    <a:pt x="428" y="548"/>
                    <a:pt x="428" y="548"/>
                    <a:pt x="428" y="548"/>
                  </a:cubicBezTo>
                  <a:cubicBezTo>
                    <a:pt x="427" y="548"/>
                    <a:pt x="427" y="548"/>
                    <a:pt x="427" y="548"/>
                  </a:cubicBezTo>
                  <a:cubicBezTo>
                    <a:pt x="427" y="548"/>
                    <a:pt x="427" y="548"/>
                    <a:pt x="427" y="548"/>
                  </a:cubicBezTo>
                  <a:cubicBezTo>
                    <a:pt x="426" y="549"/>
                    <a:pt x="426" y="549"/>
                    <a:pt x="426" y="549"/>
                  </a:cubicBezTo>
                  <a:cubicBezTo>
                    <a:pt x="426" y="550"/>
                    <a:pt x="426" y="550"/>
                    <a:pt x="426" y="550"/>
                  </a:cubicBezTo>
                  <a:cubicBezTo>
                    <a:pt x="427" y="550"/>
                    <a:pt x="427" y="550"/>
                    <a:pt x="427" y="550"/>
                  </a:cubicBezTo>
                  <a:cubicBezTo>
                    <a:pt x="427" y="550"/>
                    <a:pt x="427" y="550"/>
                    <a:pt x="427" y="550"/>
                  </a:cubicBezTo>
                  <a:cubicBezTo>
                    <a:pt x="427" y="551"/>
                    <a:pt x="427" y="551"/>
                    <a:pt x="427" y="551"/>
                  </a:cubicBezTo>
                  <a:cubicBezTo>
                    <a:pt x="428" y="551"/>
                    <a:pt x="428" y="551"/>
                    <a:pt x="428" y="551"/>
                  </a:cubicBezTo>
                  <a:cubicBezTo>
                    <a:pt x="429" y="552"/>
                    <a:pt x="429" y="552"/>
                    <a:pt x="429" y="552"/>
                  </a:cubicBezTo>
                  <a:cubicBezTo>
                    <a:pt x="429" y="553"/>
                    <a:pt x="429" y="553"/>
                    <a:pt x="429" y="553"/>
                  </a:cubicBezTo>
                  <a:cubicBezTo>
                    <a:pt x="429" y="553"/>
                    <a:pt x="429" y="553"/>
                    <a:pt x="429" y="553"/>
                  </a:cubicBezTo>
                  <a:cubicBezTo>
                    <a:pt x="428" y="553"/>
                    <a:pt x="428" y="553"/>
                    <a:pt x="428" y="553"/>
                  </a:cubicBezTo>
                  <a:cubicBezTo>
                    <a:pt x="428" y="553"/>
                    <a:pt x="428" y="553"/>
                    <a:pt x="428" y="553"/>
                  </a:cubicBezTo>
                  <a:cubicBezTo>
                    <a:pt x="427" y="554"/>
                    <a:pt x="427" y="554"/>
                    <a:pt x="427" y="554"/>
                  </a:cubicBezTo>
                  <a:cubicBezTo>
                    <a:pt x="427" y="554"/>
                    <a:pt x="427" y="554"/>
                    <a:pt x="427" y="554"/>
                  </a:cubicBezTo>
                  <a:cubicBezTo>
                    <a:pt x="426" y="554"/>
                    <a:pt x="426" y="554"/>
                    <a:pt x="426" y="554"/>
                  </a:cubicBezTo>
                  <a:cubicBezTo>
                    <a:pt x="426" y="554"/>
                    <a:pt x="426" y="554"/>
                    <a:pt x="426" y="554"/>
                  </a:cubicBezTo>
                  <a:cubicBezTo>
                    <a:pt x="426" y="555"/>
                    <a:pt x="426" y="555"/>
                    <a:pt x="426" y="555"/>
                  </a:cubicBezTo>
                  <a:cubicBezTo>
                    <a:pt x="426" y="555"/>
                    <a:pt x="426" y="555"/>
                    <a:pt x="426" y="555"/>
                  </a:cubicBezTo>
                  <a:cubicBezTo>
                    <a:pt x="425" y="555"/>
                    <a:pt x="425" y="555"/>
                    <a:pt x="425" y="555"/>
                  </a:cubicBezTo>
                  <a:cubicBezTo>
                    <a:pt x="425" y="556"/>
                    <a:pt x="425" y="556"/>
                    <a:pt x="425" y="556"/>
                  </a:cubicBezTo>
                  <a:cubicBezTo>
                    <a:pt x="424" y="556"/>
                    <a:pt x="424" y="556"/>
                    <a:pt x="424" y="556"/>
                  </a:cubicBezTo>
                  <a:cubicBezTo>
                    <a:pt x="424" y="557"/>
                    <a:pt x="424" y="557"/>
                    <a:pt x="424" y="557"/>
                  </a:cubicBezTo>
                  <a:cubicBezTo>
                    <a:pt x="424" y="557"/>
                    <a:pt x="424" y="557"/>
                    <a:pt x="424" y="557"/>
                  </a:cubicBezTo>
                  <a:cubicBezTo>
                    <a:pt x="423" y="557"/>
                    <a:pt x="423" y="557"/>
                    <a:pt x="423" y="557"/>
                  </a:cubicBezTo>
                  <a:cubicBezTo>
                    <a:pt x="423" y="557"/>
                    <a:pt x="423" y="557"/>
                    <a:pt x="423" y="557"/>
                  </a:cubicBezTo>
                  <a:cubicBezTo>
                    <a:pt x="423" y="557"/>
                    <a:pt x="423" y="557"/>
                    <a:pt x="423" y="557"/>
                  </a:cubicBezTo>
                  <a:cubicBezTo>
                    <a:pt x="423" y="558"/>
                    <a:pt x="423" y="558"/>
                    <a:pt x="423" y="558"/>
                  </a:cubicBezTo>
                  <a:cubicBezTo>
                    <a:pt x="423" y="558"/>
                    <a:pt x="423" y="558"/>
                    <a:pt x="423" y="558"/>
                  </a:cubicBezTo>
                  <a:cubicBezTo>
                    <a:pt x="423" y="558"/>
                    <a:pt x="423" y="558"/>
                    <a:pt x="423" y="558"/>
                  </a:cubicBezTo>
                  <a:cubicBezTo>
                    <a:pt x="423" y="558"/>
                    <a:pt x="423" y="558"/>
                    <a:pt x="423" y="558"/>
                  </a:cubicBezTo>
                  <a:cubicBezTo>
                    <a:pt x="423" y="558"/>
                    <a:pt x="423" y="558"/>
                    <a:pt x="423" y="558"/>
                  </a:cubicBezTo>
                  <a:cubicBezTo>
                    <a:pt x="423" y="558"/>
                    <a:pt x="423" y="558"/>
                    <a:pt x="423" y="558"/>
                  </a:cubicBezTo>
                  <a:cubicBezTo>
                    <a:pt x="422" y="559"/>
                    <a:pt x="422" y="559"/>
                    <a:pt x="422" y="559"/>
                  </a:cubicBezTo>
                  <a:cubicBezTo>
                    <a:pt x="422" y="559"/>
                    <a:pt x="422" y="559"/>
                    <a:pt x="422" y="559"/>
                  </a:cubicBezTo>
                  <a:cubicBezTo>
                    <a:pt x="422" y="559"/>
                    <a:pt x="422" y="559"/>
                    <a:pt x="422" y="559"/>
                  </a:cubicBezTo>
                  <a:cubicBezTo>
                    <a:pt x="422" y="560"/>
                    <a:pt x="422" y="560"/>
                    <a:pt x="422" y="560"/>
                  </a:cubicBezTo>
                  <a:cubicBezTo>
                    <a:pt x="422" y="560"/>
                    <a:pt x="422" y="560"/>
                    <a:pt x="422" y="560"/>
                  </a:cubicBezTo>
                  <a:cubicBezTo>
                    <a:pt x="422" y="560"/>
                    <a:pt x="422" y="560"/>
                    <a:pt x="422" y="560"/>
                  </a:cubicBezTo>
                  <a:cubicBezTo>
                    <a:pt x="422" y="560"/>
                    <a:pt x="422" y="560"/>
                    <a:pt x="422" y="560"/>
                  </a:cubicBezTo>
                  <a:cubicBezTo>
                    <a:pt x="422" y="561"/>
                    <a:pt x="422" y="561"/>
                    <a:pt x="422" y="561"/>
                  </a:cubicBezTo>
                  <a:cubicBezTo>
                    <a:pt x="422" y="562"/>
                    <a:pt x="422" y="562"/>
                    <a:pt x="422" y="562"/>
                  </a:cubicBezTo>
                  <a:cubicBezTo>
                    <a:pt x="422" y="562"/>
                    <a:pt x="422" y="562"/>
                    <a:pt x="422" y="562"/>
                  </a:cubicBezTo>
                  <a:cubicBezTo>
                    <a:pt x="423" y="562"/>
                    <a:pt x="423" y="562"/>
                    <a:pt x="423" y="562"/>
                  </a:cubicBezTo>
                  <a:cubicBezTo>
                    <a:pt x="423" y="562"/>
                    <a:pt x="423" y="562"/>
                    <a:pt x="423" y="562"/>
                  </a:cubicBezTo>
                  <a:cubicBezTo>
                    <a:pt x="423" y="562"/>
                    <a:pt x="423" y="562"/>
                    <a:pt x="423" y="562"/>
                  </a:cubicBezTo>
                  <a:cubicBezTo>
                    <a:pt x="423" y="562"/>
                    <a:pt x="423" y="562"/>
                    <a:pt x="423" y="562"/>
                  </a:cubicBezTo>
                  <a:cubicBezTo>
                    <a:pt x="423" y="563"/>
                    <a:pt x="423" y="563"/>
                    <a:pt x="423" y="563"/>
                  </a:cubicBezTo>
                  <a:cubicBezTo>
                    <a:pt x="423" y="563"/>
                    <a:pt x="423" y="563"/>
                    <a:pt x="423" y="563"/>
                  </a:cubicBezTo>
                  <a:cubicBezTo>
                    <a:pt x="423" y="563"/>
                    <a:pt x="423" y="563"/>
                    <a:pt x="423" y="563"/>
                  </a:cubicBezTo>
                  <a:cubicBezTo>
                    <a:pt x="423" y="563"/>
                    <a:pt x="423" y="563"/>
                    <a:pt x="423" y="563"/>
                  </a:cubicBezTo>
                  <a:cubicBezTo>
                    <a:pt x="423" y="563"/>
                    <a:pt x="423" y="563"/>
                    <a:pt x="423" y="563"/>
                  </a:cubicBezTo>
                  <a:cubicBezTo>
                    <a:pt x="423" y="563"/>
                    <a:pt x="423" y="563"/>
                    <a:pt x="423" y="563"/>
                  </a:cubicBezTo>
                  <a:cubicBezTo>
                    <a:pt x="423" y="563"/>
                    <a:pt x="423" y="563"/>
                    <a:pt x="423" y="563"/>
                  </a:cubicBezTo>
                  <a:cubicBezTo>
                    <a:pt x="423" y="563"/>
                    <a:pt x="423" y="563"/>
                    <a:pt x="423" y="563"/>
                  </a:cubicBezTo>
                  <a:cubicBezTo>
                    <a:pt x="423" y="564"/>
                    <a:pt x="423" y="564"/>
                    <a:pt x="423" y="564"/>
                  </a:cubicBezTo>
                  <a:cubicBezTo>
                    <a:pt x="423" y="564"/>
                    <a:pt x="423" y="564"/>
                    <a:pt x="423" y="564"/>
                  </a:cubicBezTo>
                  <a:cubicBezTo>
                    <a:pt x="423" y="564"/>
                    <a:pt x="423" y="564"/>
                    <a:pt x="423" y="564"/>
                  </a:cubicBezTo>
                  <a:cubicBezTo>
                    <a:pt x="423" y="564"/>
                    <a:pt x="423" y="564"/>
                    <a:pt x="423" y="564"/>
                  </a:cubicBezTo>
                  <a:cubicBezTo>
                    <a:pt x="423" y="564"/>
                    <a:pt x="423" y="564"/>
                    <a:pt x="423" y="564"/>
                  </a:cubicBezTo>
                  <a:cubicBezTo>
                    <a:pt x="422" y="564"/>
                    <a:pt x="422" y="564"/>
                    <a:pt x="422" y="564"/>
                  </a:cubicBezTo>
                  <a:cubicBezTo>
                    <a:pt x="422" y="565"/>
                    <a:pt x="422" y="565"/>
                    <a:pt x="422" y="565"/>
                  </a:cubicBezTo>
                  <a:cubicBezTo>
                    <a:pt x="422" y="565"/>
                    <a:pt x="422" y="565"/>
                    <a:pt x="422" y="565"/>
                  </a:cubicBezTo>
                  <a:cubicBezTo>
                    <a:pt x="422" y="565"/>
                    <a:pt x="422" y="565"/>
                    <a:pt x="422" y="565"/>
                  </a:cubicBezTo>
                  <a:cubicBezTo>
                    <a:pt x="422" y="565"/>
                    <a:pt x="422" y="565"/>
                    <a:pt x="422" y="565"/>
                  </a:cubicBezTo>
                  <a:cubicBezTo>
                    <a:pt x="422" y="565"/>
                    <a:pt x="422" y="565"/>
                    <a:pt x="422" y="565"/>
                  </a:cubicBezTo>
                  <a:cubicBezTo>
                    <a:pt x="422" y="565"/>
                    <a:pt x="422" y="565"/>
                    <a:pt x="422" y="565"/>
                  </a:cubicBezTo>
                  <a:cubicBezTo>
                    <a:pt x="422" y="566"/>
                    <a:pt x="422" y="566"/>
                    <a:pt x="422" y="566"/>
                  </a:cubicBezTo>
                  <a:cubicBezTo>
                    <a:pt x="421" y="566"/>
                    <a:pt x="421" y="566"/>
                    <a:pt x="421" y="566"/>
                  </a:cubicBezTo>
                  <a:cubicBezTo>
                    <a:pt x="423" y="566"/>
                    <a:pt x="423" y="566"/>
                    <a:pt x="423" y="566"/>
                  </a:cubicBezTo>
                  <a:cubicBezTo>
                    <a:pt x="423" y="566"/>
                    <a:pt x="423" y="566"/>
                    <a:pt x="423" y="566"/>
                  </a:cubicBezTo>
                  <a:cubicBezTo>
                    <a:pt x="423" y="566"/>
                    <a:pt x="423" y="566"/>
                    <a:pt x="423" y="566"/>
                  </a:cubicBezTo>
                  <a:cubicBezTo>
                    <a:pt x="423" y="567"/>
                    <a:pt x="423" y="567"/>
                    <a:pt x="423" y="567"/>
                  </a:cubicBezTo>
                  <a:cubicBezTo>
                    <a:pt x="423" y="567"/>
                    <a:pt x="423" y="567"/>
                    <a:pt x="423" y="567"/>
                  </a:cubicBezTo>
                  <a:cubicBezTo>
                    <a:pt x="423" y="567"/>
                    <a:pt x="423" y="567"/>
                    <a:pt x="423" y="567"/>
                  </a:cubicBezTo>
                  <a:cubicBezTo>
                    <a:pt x="423" y="567"/>
                    <a:pt x="423" y="567"/>
                    <a:pt x="423" y="567"/>
                  </a:cubicBezTo>
                  <a:cubicBezTo>
                    <a:pt x="423" y="567"/>
                    <a:pt x="423" y="567"/>
                    <a:pt x="423" y="567"/>
                  </a:cubicBezTo>
                  <a:cubicBezTo>
                    <a:pt x="423" y="567"/>
                    <a:pt x="423" y="567"/>
                    <a:pt x="423" y="567"/>
                  </a:cubicBezTo>
                  <a:cubicBezTo>
                    <a:pt x="423" y="568"/>
                    <a:pt x="423" y="568"/>
                    <a:pt x="423" y="568"/>
                  </a:cubicBezTo>
                  <a:cubicBezTo>
                    <a:pt x="423" y="568"/>
                    <a:pt x="423" y="568"/>
                    <a:pt x="423" y="568"/>
                  </a:cubicBezTo>
                  <a:cubicBezTo>
                    <a:pt x="423" y="568"/>
                    <a:pt x="423" y="568"/>
                    <a:pt x="423" y="568"/>
                  </a:cubicBezTo>
                  <a:cubicBezTo>
                    <a:pt x="424" y="568"/>
                    <a:pt x="424" y="568"/>
                    <a:pt x="424" y="568"/>
                  </a:cubicBezTo>
                  <a:cubicBezTo>
                    <a:pt x="424" y="569"/>
                    <a:pt x="424" y="569"/>
                    <a:pt x="424" y="569"/>
                  </a:cubicBezTo>
                  <a:cubicBezTo>
                    <a:pt x="423" y="569"/>
                    <a:pt x="423" y="569"/>
                    <a:pt x="423" y="569"/>
                  </a:cubicBezTo>
                  <a:cubicBezTo>
                    <a:pt x="423" y="569"/>
                    <a:pt x="423" y="569"/>
                    <a:pt x="423" y="569"/>
                  </a:cubicBezTo>
                  <a:cubicBezTo>
                    <a:pt x="423" y="569"/>
                    <a:pt x="423" y="569"/>
                    <a:pt x="423" y="569"/>
                  </a:cubicBezTo>
                  <a:cubicBezTo>
                    <a:pt x="423" y="569"/>
                    <a:pt x="423" y="569"/>
                    <a:pt x="423" y="569"/>
                  </a:cubicBezTo>
                  <a:cubicBezTo>
                    <a:pt x="423" y="569"/>
                    <a:pt x="423" y="569"/>
                    <a:pt x="423" y="569"/>
                  </a:cubicBezTo>
                  <a:cubicBezTo>
                    <a:pt x="424" y="569"/>
                    <a:pt x="424" y="569"/>
                    <a:pt x="424" y="569"/>
                  </a:cubicBezTo>
                  <a:cubicBezTo>
                    <a:pt x="424" y="569"/>
                    <a:pt x="424" y="569"/>
                    <a:pt x="424" y="569"/>
                  </a:cubicBezTo>
                  <a:cubicBezTo>
                    <a:pt x="425" y="570"/>
                    <a:pt x="425" y="570"/>
                    <a:pt x="425" y="570"/>
                  </a:cubicBezTo>
                  <a:cubicBezTo>
                    <a:pt x="425" y="570"/>
                    <a:pt x="425" y="570"/>
                    <a:pt x="425" y="570"/>
                  </a:cubicBezTo>
                  <a:cubicBezTo>
                    <a:pt x="425" y="570"/>
                    <a:pt x="425" y="570"/>
                    <a:pt x="425" y="570"/>
                  </a:cubicBezTo>
                  <a:cubicBezTo>
                    <a:pt x="425" y="571"/>
                    <a:pt x="425" y="571"/>
                    <a:pt x="425" y="571"/>
                  </a:cubicBezTo>
                  <a:cubicBezTo>
                    <a:pt x="426" y="571"/>
                    <a:pt x="426" y="571"/>
                    <a:pt x="426" y="571"/>
                  </a:cubicBezTo>
                  <a:cubicBezTo>
                    <a:pt x="426" y="571"/>
                    <a:pt x="426" y="571"/>
                    <a:pt x="426" y="571"/>
                  </a:cubicBezTo>
                  <a:cubicBezTo>
                    <a:pt x="426" y="572"/>
                    <a:pt x="426" y="572"/>
                    <a:pt x="426" y="572"/>
                  </a:cubicBezTo>
                  <a:cubicBezTo>
                    <a:pt x="426" y="572"/>
                    <a:pt x="426" y="572"/>
                    <a:pt x="426" y="572"/>
                  </a:cubicBezTo>
                  <a:cubicBezTo>
                    <a:pt x="426" y="572"/>
                    <a:pt x="426" y="572"/>
                    <a:pt x="426" y="572"/>
                  </a:cubicBezTo>
                  <a:cubicBezTo>
                    <a:pt x="426" y="572"/>
                    <a:pt x="426" y="572"/>
                    <a:pt x="426" y="572"/>
                  </a:cubicBezTo>
                  <a:cubicBezTo>
                    <a:pt x="426" y="572"/>
                    <a:pt x="426" y="572"/>
                    <a:pt x="426" y="572"/>
                  </a:cubicBezTo>
                  <a:cubicBezTo>
                    <a:pt x="426" y="572"/>
                    <a:pt x="426" y="572"/>
                    <a:pt x="426" y="572"/>
                  </a:cubicBezTo>
                  <a:cubicBezTo>
                    <a:pt x="426" y="572"/>
                    <a:pt x="426" y="572"/>
                    <a:pt x="426" y="572"/>
                  </a:cubicBezTo>
                  <a:cubicBezTo>
                    <a:pt x="426" y="572"/>
                    <a:pt x="426" y="572"/>
                    <a:pt x="426" y="572"/>
                  </a:cubicBezTo>
                  <a:cubicBezTo>
                    <a:pt x="426" y="572"/>
                    <a:pt x="426" y="572"/>
                    <a:pt x="426" y="572"/>
                  </a:cubicBezTo>
                  <a:cubicBezTo>
                    <a:pt x="426" y="572"/>
                    <a:pt x="426" y="572"/>
                    <a:pt x="426" y="572"/>
                  </a:cubicBezTo>
                  <a:cubicBezTo>
                    <a:pt x="427" y="572"/>
                    <a:pt x="427" y="572"/>
                    <a:pt x="427" y="572"/>
                  </a:cubicBezTo>
                  <a:cubicBezTo>
                    <a:pt x="427" y="572"/>
                    <a:pt x="427" y="572"/>
                    <a:pt x="427" y="572"/>
                  </a:cubicBezTo>
                  <a:cubicBezTo>
                    <a:pt x="427" y="572"/>
                    <a:pt x="427" y="572"/>
                    <a:pt x="427" y="572"/>
                  </a:cubicBezTo>
                  <a:cubicBezTo>
                    <a:pt x="428" y="572"/>
                    <a:pt x="428" y="572"/>
                    <a:pt x="428" y="572"/>
                  </a:cubicBezTo>
                  <a:cubicBezTo>
                    <a:pt x="427" y="572"/>
                    <a:pt x="427" y="572"/>
                    <a:pt x="427" y="572"/>
                  </a:cubicBezTo>
                  <a:cubicBezTo>
                    <a:pt x="427" y="572"/>
                    <a:pt x="427" y="572"/>
                    <a:pt x="427" y="572"/>
                  </a:cubicBezTo>
                  <a:cubicBezTo>
                    <a:pt x="427" y="572"/>
                    <a:pt x="427" y="572"/>
                    <a:pt x="427" y="572"/>
                  </a:cubicBezTo>
                  <a:cubicBezTo>
                    <a:pt x="427" y="572"/>
                    <a:pt x="427" y="572"/>
                    <a:pt x="427" y="572"/>
                  </a:cubicBezTo>
                  <a:cubicBezTo>
                    <a:pt x="427" y="572"/>
                    <a:pt x="427" y="572"/>
                    <a:pt x="427" y="572"/>
                  </a:cubicBezTo>
                  <a:cubicBezTo>
                    <a:pt x="427" y="572"/>
                    <a:pt x="427" y="572"/>
                    <a:pt x="427" y="572"/>
                  </a:cubicBezTo>
                  <a:cubicBezTo>
                    <a:pt x="427" y="573"/>
                    <a:pt x="427" y="573"/>
                    <a:pt x="427" y="573"/>
                  </a:cubicBezTo>
                  <a:cubicBezTo>
                    <a:pt x="428" y="573"/>
                    <a:pt x="428" y="573"/>
                    <a:pt x="428" y="573"/>
                  </a:cubicBezTo>
                  <a:cubicBezTo>
                    <a:pt x="428" y="573"/>
                    <a:pt x="428" y="573"/>
                    <a:pt x="428" y="573"/>
                  </a:cubicBezTo>
                  <a:cubicBezTo>
                    <a:pt x="428" y="573"/>
                    <a:pt x="428" y="573"/>
                    <a:pt x="428" y="573"/>
                  </a:cubicBezTo>
                  <a:cubicBezTo>
                    <a:pt x="429" y="574"/>
                    <a:pt x="429" y="574"/>
                    <a:pt x="429" y="574"/>
                  </a:cubicBezTo>
                  <a:cubicBezTo>
                    <a:pt x="429" y="574"/>
                    <a:pt x="429" y="574"/>
                    <a:pt x="429" y="574"/>
                  </a:cubicBezTo>
                  <a:cubicBezTo>
                    <a:pt x="429" y="574"/>
                    <a:pt x="429" y="574"/>
                    <a:pt x="429" y="574"/>
                  </a:cubicBezTo>
                  <a:cubicBezTo>
                    <a:pt x="429" y="574"/>
                    <a:pt x="429" y="574"/>
                    <a:pt x="429" y="574"/>
                  </a:cubicBezTo>
                  <a:cubicBezTo>
                    <a:pt x="429" y="574"/>
                    <a:pt x="429" y="574"/>
                    <a:pt x="429" y="574"/>
                  </a:cubicBezTo>
                  <a:cubicBezTo>
                    <a:pt x="429" y="574"/>
                    <a:pt x="429" y="574"/>
                    <a:pt x="429" y="574"/>
                  </a:cubicBezTo>
                  <a:cubicBezTo>
                    <a:pt x="429" y="574"/>
                    <a:pt x="429" y="574"/>
                    <a:pt x="429" y="574"/>
                  </a:cubicBezTo>
                  <a:cubicBezTo>
                    <a:pt x="429" y="574"/>
                    <a:pt x="429" y="574"/>
                    <a:pt x="429" y="574"/>
                  </a:cubicBezTo>
                  <a:cubicBezTo>
                    <a:pt x="430" y="574"/>
                    <a:pt x="430" y="574"/>
                    <a:pt x="430" y="574"/>
                  </a:cubicBezTo>
                  <a:cubicBezTo>
                    <a:pt x="430" y="574"/>
                    <a:pt x="430" y="574"/>
                    <a:pt x="430" y="574"/>
                  </a:cubicBezTo>
                  <a:cubicBezTo>
                    <a:pt x="430" y="574"/>
                    <a:pt x="430" y="574"/>
                    <a:pt x="430" y="574"/>
                  </a:cubicBezTo>
                  <a:cubicBezTo>
                    <a:pt x="430" y="573"/>
                    <a:pt x="430" y="573"/>
                    <a:pt x="430" y="573"/>
                  </a:cubicBezTo>
                  <a:cubicBezTo>
                    <a:pt x="429" y="573"/>
                    <a:pt x="429" y="573"/>
                    <a:pt x="429" y="573"/>
                  </a:cubicBezTo>
                  <a:cubicBezTo>
                    <a:pt x="429" y="572"/>
                    <a:pt x="429" y="572"/>
                    <a:pt x="429" y="572"/>
                  </a:cubicBezTo>
                  <a:cubicBezTo>
                    <a:pt x="430" y="572"/>
                    <a:pt x="430" y="572"/>
                    <a:pt x="430" y="572"/>
                  </a:cubicBezTo>
                  <a:cubicBezTo>
                    <a:pt x="431" y="573"/>
                    <a:pt x="431" y="573"/>
                    <a:pt x="431" y="573"/>
                  </a:cubicBezTo>
                  <a:cubicBezTo>
                    <a:pt x="431" y="573"/>
                    <a:pt x="431" y="573"/>
                    <a:pt x="431" y="573"/>
                  </a:cubicBezTo>
                  <a:cubicBezTo>
                    <a:pt x="431" y="573"/>
                    <a:pt x="431" y="573"/>
                    <a:pt x="431" y="573"/>
                  </a:cubicBezTo>
                  <a:cubicBezTo>
                    <a:pt x="431" y="573"/>
                    <a:pt x="431" y="573"/>
                    <a:pt x="431" y="573"/>
                  </a:cubicBezTo>
                  <a:cubicBezTo>
                    <a:pt x="431" y="574"/>
                    <a:pt x="431" y="574"/>
                    <a:pt x="431" y="574"/>
                  </a:cubicBezTo>
                  <a:cubicBezTo>
                    <a:pt x="431" y="574"/>
                    <a:pt x="431" y="574"/>
                    <a:pt x="431" y="574"/>
                  </a:cubicBezTo>
                  <a:cubicBezTo>
                    <a:pt x="432" y="574"/>
                    <a:pt x="432" y="574"/>
                    <a:pt x="432" y="574"/>
                  </a:cubicBezTo>
                  <a:cubicBezTo>
                    <a:pt x="432" y="573"/>
                    <a:pt x="432" y="573"/>
                    <a:pt x="432" y="573"/>
                  </a:cubicBezTo>
                  <a:cubicBezTo>
                    <a:pt x="432" y="573"/>
                    <a:pt x="432" y="573"/>
                    <a:pt x="432" y="573"/>
                  </a:cubicBezTo>
                  <a:cubicBezTo>
                    <a:pt x="432" y="573"/>
                    <a:pt x="432" y="573"/>
                    <a:pt x="432" y="573"/>
                  </a:cubicBezTo>
                  <a:cubicBezTo>
                    <a:pt x="432" y="573"/>
                    <a:pt x="432" y="573"/>
                    <a:pt x="432" y="573"/>
                  </a:cubicBezTo>
                  <a:cubicBezTo>
                    <a:pt x="433" y="573"/>
                    <a:pt x="433" y="573"/>
                    <a:pt x="433" y="573"/>
                  </a:cubicBezTo>
                  <a:cubicBezTo>
                    <a:pt x="433" y="574"/>
                    <a:pt x="433" y="574"/>
                    <a:pt x="433" y="574"/>
                  </a:cubicBezTo>
                  <a:cubicBezTo>
                    <a:pt x="432" y="574"/>
                    <a:pt x="432" y="574"/>
                    <a:pt x="432" y="574"/>
                  </a:cubicBezTo>
                  <a:cubicBezTo>
                    <a:pt x="432" y="574"/>
                    <a:pt x="432" y="574"/>
                    <a:pt x="432" y="574"/>
                  </a:cubicBezTo>
                  <a:cubicBezTo>
                    <a:pt x="432" y="574"/>
                    <a:pt x="432" y="574"/>
                    <a:pt x="432" y="574"/>
                  </a:cubicBezTo>
                  <a:cubicBezTo>
                    <a:pt x="432" y="574"/>
                    <a:pt x="432" y="574"/>
                    <a:pt x="432" y="574"/>
                  </a:cubicBezTo>
                  <a:cubicBezTo>
                    <a:pt x="432" y="574"/>
                    <a:pt x="432" y="574"/>
                    <a:pt x="432" y="574"/>
                  </a:cubicBezTo>
                  <a:cubicBezTo>
                    <a:pt x="433" y="574"/>
                    <a:pt x="433" y="574"/>
                    <a:pt x="433" y="574"/>
                  </a:cubicBezTo>
                  <a:cubicBezTo>
                    <a:pt x="433" y="574"/>
                    <a:pt x="433" y="574"/>
                    <a:pt x="433" y="574"/>
                  </a:cubicBezTo>
                  <a:cubicBezTo>
                    <a:pt x="433" y="574"/>
                    <a:pt x="433" y="574"/>
                    <a:pt x="433" y="574"/>
                  </a:cubicBezTo>
                  <a:cubicBezTo>
                    <a:pt x="433" y="574"/>
                    <a:pt x="433" y="574"/>
                    <a:pt x="433" y="574"/>
                  </a:cubicBezTo>
                  <a:cubicBezTo>
                    <a:pt x="433" y="574"/>
                    <a:pt x="433" y="574"/>
                    <a:pt x="433" y="574"/>
                  </a:cubicBezTo>
                  <a:cubicBezTo>
                    <a:pt x="433" y="575"/>
                    <a:pt x="433" y="575"/>
                    <a:pt x="433" y="575"/>
                  </a:cubicBezTo>
                  <a:cubicBezTo>
                    <a:pt x="433" y="575"/>
                    <a:pt x="433" y="575"/>
                    <a:pt x="433" y="575"/>
                  </a:cubicBezTo>
                  <a:cubicBezTo>
                    <a:pt x="433" y="575"/>
                    <a:pt x="433" y="575"/>
                    <a:pt x="433" y="575"/>
                  </a:cubicBezTo>
                  <a:cubicBezTo>
                    <a:pt x="434" y="574"/>
                    <a:pt x="434" y="574"/>
                    <a:pt x="434" y="574"/>
                  </a:cubicBezTo>
                  <a:cubicBezTo>
                    <a:pt x="435" y="574"/>
                    <a:pt x="435" y="574"/>
                    <a:pt x="435" y="574"/>
                  </a:cubicBezTo>
                  <a:cubicBezTo>
                    <a:pt x="435" y="574"/>
                    <a:pt x="435" y="574"/>
                    <a:pt x="435" y="574"/>
                  </a:cubicBezTo>
                  <a:cubicBezTo>
                    <a:pt x="435" y="573"/>
                    <a:pt x="435" y="573"/>
                    <a:pt x="435" y="573"/>
                  </a:cubicBezTo>
                  <a:cubicBezTo>
                    <a:pt x="435" y="573"/>
                    <a:pt x="435" y="573"/>
                    <a:pt x="435" y="573"/>
                  </a:cubicBezTo>
                  <a:cubicBezTo>
                    <a:pt x="436" y="574"/>
                    <a:pt x="436" y="574"/>
                    <a:pt x="436" y="574"/>
                  </a:cubicBezTo>
                  <a:cubicBezTo>
                    <a:pt x="437" y="574"/>
                    <a:pt x="437" y="574"/>
                    <a:pt x="437" y="574"/>
                  </a:cubicBezTo>
                  <a:cubicBezTo>
                    <a:pt x="437" y="574"/>
                    <a:pt x="437" y="574"/>
                    <a:pt x="437" y="574"/>
                  </a:cubicBezTo>
                  <a:cubicBezTo>
                    <a:pt x="437" y="574"/>
                    <a:pt x="437" y="574"/>
                    <a:pt x="437" y="574"/>
                  </a:cubicBezTo>
                  <a:cubicBezTo>
                    <a:pt x="438" y="574"/>
                    <a:pt x="438" y="574"/>
                    <a:pt x="438" y="574"/>
                  </a:cubicBezTo>
                  <a:cubicBezTo>
                    <a:pt x="438" y="574"/>
                    <a:pt x="438" y="574"/>
                    <a:pt x="438" y="574"/>
                  </a:cubicBezTo>
                  <a:cubicBezTo>
                    <a:pt x="439" y="574"/>
                    <a:pt x="439" y="574"/>
                    <a:pt x="439" y="574"/>
                  </a:cubicBezTo>
                  <a:cubicBezTo>
                    <a:pt x="439" y="574"/>
                    <a:pt x="439" y="574"/>
                    <a:pt x="439" y="574"/>
                  </a:cubicBezTo>
                  <a:cubicBezTo>
                    <a:pt x="439" y="574"/>
                    <a:pt x="439" y="574"/>
                    <a:pt x="439" y="574"/>
                  </a:cubicBezTo>
                  <a:cubicBezTo>
                    <a:pt x="439" y="574"/>
                    <a:pt x="439" y="574"/>
                    <a:pt x="439" y="574"/>
                  </a:cubicBezTo>
                  <a:cubicBezTo>
                    <a:pt x="439" y="575"/>
                    <a:pt x="439" y="575"/>
                    <a:pt x="439" y="575"/>
                  </a:cubicBezTo>
                  <a:cubicBezTo>
                    <a:pt x="439" y="575"/>
                    <a:pt x="439" y="575"/>
                    <a:pt x="439" y="575"/>
                  </a:cubicBezTo>
                  <a:cubicBezTo>
                    <a:pt x="439" y="575"/>
                    <a:pt x="439" y="575"/>
                    <a:pt x="439" y="575"/>
                  </a:cubicBezTo>
                  <a:cubicBezTo>
                    <a:pt x="440" y="575"/>
                    <a:pt x="440" y="575"/>
                    <a:pt x="440" y="575"/>
                  </a:cubicBezTo>
                  <a:cubicBezTo>
                    <a:pt x="440" y="575"/>
                    <a:pt x="440" y="575"/>
                    <a:pt x="440" y="575"/>
                  </a:cubicBezTo>
                  <a:cubicBezTo>
                    <a:pt x="440" y="575"/>
                    <a:pt x="440" y="575"/>
                    <a:pt x="440" y="575"/>
                  </a:cubicBezTo>
                  <a:cubicBezTo>
                    <a:pt x="440" y="575"/>
                    <a:pt x="440" y="575"/>
                    <a:pt x="440" y="575"/>
                  </a:cubicBezTo>
                  <a:cubicBezTo>
                    <a:pt x="441" y="575"/>
                    <a:pt x="441" y="575"/>
                    <a:pt x="441" y="575"/>
                  </a:cubicBezTo>
                  <a:cubicBezTo>
                    <a:pt x="441" y="574"/>
                    <a:pt x="441" y="574"/>
                    <a:pt x="441" y="574"/>
                  </a:cubicBezTo>
                  <a:cubicBezTo>
                    <a:pt x="441" y="574"/>
                    <a:pt x="441" y="574"/>
                    <a:pt x="441" y="574"/>
                  </a:cubicBezTo>
                  <a:cubicBezTo>
                    <a:pt x="440" y="574"/>
                    <a:pt x="440" y="574"/>
                    <a:pt x="440" y="574"/>
                  </a:cubicBezTo>
                  <a:cubicBezTo>
                    <a:pt x="440" y="574"/>
                    <a:pt x="440" y="574"/>
                    <a:pt x="440" y="574"/>
                  </a:cubicBezTo>
                  <a:cubicBezTo>
                    <a:pt x="440" y="574"/>
                    <a:pt x="440" y="574"/>
                    <a:pt x="440" y="574"/>
                  </a:cubicBezTo>
                  <a:cubicBezTo>
                    <a:pt x="440" y="574"/>
                    <a:pt x="440" y="574"/>
                    <a:pt x="440" y="574"/>
                  </a:cubicBezTo>
                  <a:cubicBezTo>
                    <a:pt x="440" y="573"/>
                    <a:pt x="440" y="573"/>
                    <a:pt x="440" y="573"/>
                  </a:cubicBezTo>
                  <a:cubicBezTo>
                    <a:pt x="440" y="573"/>
                    <a:pt x="440" y="573"/>
                    <a:pt x="440" y="573"/>
                  </a:cubicBezTo>
                  <a:cubicBezTo>
                    <a:pt x="439" y="573"/>
                    <a:pt x="439" y="573"/>
                    <a:pt x="439" y="573"/>
                  </a:cubicBezTo>
                  <a:cubicBezTo>
                    <a:pt x="440" y="572"/>
                    <a:pt x="440" y="572"/>
                    <a:pt x="440" y="572"/>
                  </a:cubicBezTo>
                  <a:cubicBezTo>
                    <a:pt x="440" y="572"/>
                    <a:pt x="440" y="572"/>
                    <a:pt x="440" y="572"/>
                  </a:cubicBezTo>
                  <a:cubicBezTo>
                    <a:pt x="440" y="573"/>
                    <a:pt x="440" y="573"/>
                    <a:pt x="440" y="573"/>
                  </a:cubicBezTo>
                  <a:cubicBezTo>
                    <a:pt x="440" y="573"/>
                    <a:pt x="440" y="573"/>
                    <a:pt x="440" y="573"/>
                  </a:cubicBezTo>
                  <a:cubicBezTo>
                    <a:pt x="440" y="573"/>
                    <a:pt x="440" y="573"/>
                    <a:pt x="440" y="573"/>
                  </a:cubicBezTo>
                  <a:cubicBezTo>
                    <a:pt x="441" y="572"/>
                    <a:pt x="441" y="572"/>
                    <a:pt x="441" y="572"/>
                  </a:cubicBezTo>
                  <a:cubicBezTo>
                    <a:pt x="441" y="572"/>
                    <a:pt x="441" y="572"/>
                    <a:pt x="441" y="572"/>
                  </a:cubicBezTo>
                  <a:cubicBezTo>
                    <a:pt x="441" y="572"/>
                    <a:pt x="441" y="572"/>
                    <a:pt x="441" y="572"/>
                  </a:cubicBezTo>
                  <a:cubicBezTo>
                    <a:pt x="441" y="572"/>
                    <a:pt x="441" y="572"/>
                    <a:pt x="441" y="572"/>
                  </a:cubicBezTo>
                  <a:cubicBezTo>
                    <a:pt x="441" y="572"/>
                    <a:pt x="441" y="572"/>
                    <a:pt x="441" y="572"/>
                  </a:cubicBezTo>
                  <a:cubicBezTo>
                    <a:pt x="441" y="572"/>
                    <a:pt x="441" y="572"/>
                    <a:pt x="441" y="572"/>
                  </a:cubicBezTo>
                  <a:cubicBezTo>
                    <a:pt x="441" y="572"/>
                    <a:pt x="441" y="572"/>
                    <a:pt x="441" y="572"/>
                  </a:cubicBezTo>
                  <a:cubicBezTo>
                    <a:pt x="441" y="572"/>
                    <a:pt x="441" y="572"/>
                    <a:pt x="441" y="572"/>
                  </a:cubicBezTo>
                  <a:cubicBezTo>
                    <a:pt x="441" y="572"/>
                    <a:pt x="441" y="572"/>
                    <a:pt x="441" y="572"/>
                  </a:cubicBezTo>
                  <a:cubicBezTo>
                    <a:pt x="442" y="572"/>
                    <a:pt x="442" y="572"/>
                    <a:pt x="442" y="572"/>
                  </a:cubicBezTo>
                  <a:cubicBezTo>
                    <a:pt x="442" y="572"/>
                    <a:pt x="442" y="572"/>
                    <a:pt x="442" y="572"/>
                  </a:cubicBezTo>
                  <a:cubicBezTo>
                    <a:pt x="442" y="573"/>
                    <a:pt x="442" y="573"/>
                    <a:pt x="442" y="573"/>
                  </a:cubicBezTo>
                  <a:cubicBezTo>
                    <a:pt x="443" y="572"/>
                    <a:pt x="443" y="572"/>
                    <a:pt x="443" y="572"/>
                  </a:cubicBezTo>
                  <a:cubicBezTo>
                    <a:pt x="443" y="572"/>
                    <a:pt x="443" y="572"/>
                    <a:pt x="443" y="572"/>
                  </a:cubicBezTo>
                  <a:cubicBezTo>
                    <a:pt x="443" y="572"/>
                    <a:pt x="443" y="572"/>
                    <a:pt x="443" y="572"/>
                  </a:cubicBezTo>
                  <a:cubicBezTo>
                    <a:pt x="443" y="572"/>
                    <a:pt x="443" y="572"/>
                    <a:pt x="443" y="572"/>
                  </a:cubicBezTo>
                  <a:cubicBezTo>
                    <a:pt x="442" y="572"/>
                    <a:pt x="442" y="572"/>
                    <a:pt x="442" y="572"/>
                  </a:cubicBezTo>
                  <a:cubicBezTo>
                    <a:pt x="442" y="572"/>
                    <a:pt x="442" y="572"/>
                    <a:pt x="442" y="572"/>
                  </a:cubicBezTo>
                  <a:cubicBezTo>
                    <a:pt x="442" y="572"/>
                    <a:pt x="442" y="572"/>
                    <a:pt x="442" y="572"/>
                  </a:cubicBezTo>
                  <a:cubicBezTo>
                    <a:pt x="442" y="572"/>
                    <a:pt x="442" y="572"/>
                    <a:pt x="442" y="572"/>
                  </a:cubicBezTo>
                  <a:cubicBezTo>
                    <a:pt x="442" y="571"/>
                    <a:pt x="442" y="571"/>
                    <a:pt x="442" y="571"/>
                  </a:cubicBezTo>
                  <a:cubicBezTo>
                    <a:pt x="442" y="571"/>
                    <a:pt x="442" y="571"/>
                    <a:pt x="442" y="571"/>
                  </a:cubicBezTo>
                  <a:cubicBezTo>
                    <a:pt x="443" y="571"/>
                    <a:pt x="443" y="571"/>
                    <a:pt x="443" y="571"/>
                  </a:cubicBezTo>
                  <a:cubicBezTo>
                    <a:pt x="443" y="572"/>
                    <a:pt x="443" y="572"/>
                    <a:pt x="443" y="572"/>
                  </a:cubicBezTo>
                  <a:cubicBezTo>
                    <a:pt x="444" y="572"/>
                    <a:pt x="444" y="572"/>
                    <a:pt x="444" y="572"/>
                  </a:cubicBezTo>
                  <a:cubicBezTo>
                    <a:pt x="445" y="571"/>
                    <a:pt x="445" y="571"/>
                    <a:pt x="445" y="571"/>
                  </a:cubicBezTo>
                  <a:cubicBezTo>
                    <a:pt x="445" y="571"/>
                    <a:pt x="445" y="571"/>
                    <a:pt x="445" y="571"/>
                  </a:cubicBezTo>
                  <a:cubicBezTo>
                    <a:pt x="444" y="571"/>
                    <a:pt x="444" y="571"/>
                    <a:pt x="444" y="571"/>
                  </a:cubicBezTo>
                  <a:cubicBezTo>
                    <a:pt x="444" y="571"/>
                    <a:pt x="444" y="571"/>
                    <a:pt x="444" y="571"/>
                  </a:cubicBezTo>
                  <a:cubicBezTo>
                    <a:pt x="443" y="571"/>
                    <a:pt x="443" y="571"/>
                    <a:pt x="443" y="571"/>
                  </a:cubicBezTo>
                  <a:cubicBezTo>
                    <a:pt x="443" y="571"/>
                    <a:pt x="443" y="571"/>
                    <a:pt x="443" y="571"/>
                  </a:cubicBezTo>
                  <a:cubicBezTo>
                    <a:pt x="443" y="570"/>
                    <a:pt x="443" y="570"/>
                    <a:pt x="443" y="570"/>
                  </a:cubicBezTo>
                  <a:cubicBezTo>
                    <a:pt x="443" y="570"/>
                    <a:pt x="443" y="570"/>
                    <a:pt x="443" y="570"/>
                  </a:cubicBezTo>
                  <a:cubicBezTo>
                    <a:pt x="444" y="570"/>
                    <a:pt x="444" y="570"/>
                    <a:pt x="444" y="570"/>
                  </a:cubicBezTo>
                  <a:cubicBezTo>
                    <a:pt x="444" y="570"/>
                    <a:pt x="444" y="570"/>
                    <a:pt x="444" y="570"/>
                  </a:cubicBezTo>
                  <a:cubicBezTo>
                    <a:pt x="445" y="570"/>
                    <a:pt x="445" y="570"/>
                    <a:pt x="445" y="570"/>
                  </a:cubicBezTo>
                  <a:cubicBezTo>
                    <a:pt x="445" y="569"/>
                    <a:pt x="445" y="569"/>
                    <a:pt x="445" y="569"/>
                  </a:cubicBezTo>
                  <a:cubicBezTo>
                    <a:pt x="445" y="569"/>
                    <a:pt x="445" y="569"/>
                    <a:pt x="445" y="569"/>
                  </a:cubicBezTo>
                  <a:cubicBezTo>
                    <a:pt x="445" y="569"/>
                    <a:pt x="445" y="569"/>
                    <a:pt x="445" y="569"/>
                  </a:cubicBezTo>
                  <a:cubicBezTo>
                    <a:pt x="445" y="569"/>
                    <a:pt x="445" y="569"/>
                    <a:pt x="445" y="569"/>
                  </a:cubicBezTo>
                  <a:cubicBezTo>
                    <a:pt x="445" y="569"/>
                    <a:pt x="445" y="569"/>
                    <a:pt x="445" y="569"/>
                  </a:cubicBezTo>
                  <a:cubicBezTo>
                    <a:pt x="445" y="569"/>
                    <a:pt x="445" y="569"/>
                    <a:pt x="445" y="569"/>
                  </a:cubicBezTo>
                  <a:cubicBezTo>
                    <a:pt x="445" y="569"/>
                    <a:pt x="445" y="569"/>
                    <a:pt x="445" y="569"/>
                  </a:cubicBezTo>
                  <a:cubicBezTo>
                    <a:pt x="445" y="569"/>
                    <a:pt x="445" y="569"/>
                    <a:pt x="445" y="569"/>
                  </a:cubicBezTo>
                  <a:cubicBezTo>
                    <a:pt x="445" y="569"/>
                    <a:pt x="445" y="569"/>
                    <a:pt x="445" y="569"/>
                  </a:cubicBezTo>
                  <a:cubicBezTo>
                    <a:pt x="445" y="569"/>
                    <a:pt x="445" y="569"/>
                    <a:pt x="445" y="569"/>
                  </a:cubicBezTo>
                  <a:cubicBezTo>
                    <a:pt x="446" y="569"/>
                    <a:pt x="446" y="569"/>
                    <a:pt x="446" y="569"/>
                  </a:cubicBezTo>
                  <a:cubicBezTo>
                    <a:pt x="446" y="569"/>
                    <a:pt x="446" y="569"/>
                    <a:pt x="446" y="569"/>
                  </a:cubicBezTo>
                  <a:cubicBezTo>
                    <a:pt x="446" y="569"/>
                    <a:pt x="446" y="569"/>
                    <a:pt x="446" y="569"/>
                  </a:cubicBezTo>
                  <a:cubicBezTo>
                    <a:pt x="446" y="569"/>
                    <a:pt x="446" y="569"/>
                    <a:pt x="446" y="569"/>
                  </a:cubicBezTo>
                  <a:cubicBezTo>
                    <a:pt x="446" y="569"/>
                    <a:pt x="446" y="569"/>
                    <a:pt x="446" y="569"/>
                  </a:cubicBezTo>
                  <a:cubicBezTo>
                    <a:pt x="447" y="568"/>
                    <a:pt x="447" y="568"/>
                    <a:pt x="447" y="568"/>
                  </a:cubicBezTo>
                  <a:cubicBezTo>
                    <a:pt x="447" y="568"/>
                    <a:pt x="447" y="568"/>
                    <a:pt x="447" y="568"/>
                  </a:cubicBezTo>
                  <a:cubicBezTo>
                    <a:pt x="447" y="569"/>
                    <a:pt x="447" y="569"/>
                    <a:pt x="447" y="569"/>
                  </a:cubicBezTo>
                  <a:cubicBezTo>
                    <a:pt x="447" y="569"/>
                    <a:pt x="447" y="569"/>
                    <a:pt x="447" y="569"/>
                  </a:cubicBezTo>
                  <a:cubicBezTo>
                    <a:pt x="447" y="569"/>
                    <a:pt x="447" y="569"/>
                    <a:pt x="447" y="569"/>
                  </a:cubicBezTo>
                  <a:cubicBezTo>
                    <a:pt x="447" y="569"/>
                    <a:pt x="447" y="569"/>
                    <a:pt x="447" y="569"/>
                  </a:cubicBezTo>
                  <a:cubicBezTo>
                    <a:pt x="448" y="569"/>
                    <a:pt x="448" y="569"/>
                    <a:pt x="448" y="569"/>
                  </a:cubicBezTo>
                  <a:cubicBezTo>
                    <a:pt x="448" y="569"/>
                    <a:pt x="448" y="569"/>
                    <a:pt x="448" y="569"/>
                  </a:cubicBezTo>
                  <a:cubicBezTo>
                    <a:pt x="448" y="569"/>
                    <a:pt x="448" y="569"/>
                    <a:pt x="448" y="569"/>
                  </a:cubicBezTo>
                  <a:cubicBezTo>
                    <a:pt x="448" y="569"/>
                    <a:pt x="448" y="569"/>
                    <a:pt x="448" y="569"/>
                  </a:cubicBezTo>
                  <a:cubicBezTo>
                    <a:pt x="448" y="568"/>
                    <a:pt x="448" y="568"/>
                    <a:pt x="448" y="568"/>
                  </a:cubicBezTo>
                  <a:cubicBezTo>
                    <a:pt x="449" y="569"/>
                    <a:pt x="449" y="569"/>
                    <a:pt x="449" y="569"/>
                  </a:cubicBezTo>
                  <a:cubicBezTo>
                    <a:pt x="449" y="569"/>
                    <a:pt x="449" y="569"/>
                    <a:pt x="449" y="569"/>
                  </a:cubicBezTo>
                  <a:cubicBezTo>
                    <a:pt x="449" y="568"/>
                    <a:pt x="449" y="568"/>
                    <a:pt x="449" y="568"/>
                  </a:cubicBezTo>
                  <a:cubicBezTo>
                    <a:pt x="448" y="568"/>
                    <a:pt x="448" y="568"/>
                    <a:pt x="448" y="568"/>
                  </a:cubicBezTo>
                  <a:cubicBezTo>
                    <a:pt x="448" y="567"/>
                    <a:pt x="448" y="567"/>
                    <a:pt x="448" y="567"/>
                  </a:cubicBezTo>
                  <a:cubicBezTo>
                    <a:pt x="448" y="567"/>
                    <a:pt x="448" y="567"/>
                    <a:pt x="448" y="567"/>
                  </a:cubicBezTo>
                  <a:cubicBezTo>
                    <a:pt x="448" y="567"/>
                    <a:pt x="448" y="567"/>
                    <a:pt x="448" y="567"/>
                  </a:cubicBezTo>
                  <a:cubicBezTo>
                    <a:pt x="448" y="567"/>
                    <a:pt x="448" y="567"/>
                    <a:pt x="448" y="567"/>
                  </a:cubicBezTo>
                  <a:cubicBezTo>
                    <a:pt x="448" y="567"/>
                    <a:pt x="448" y="567"/>
                    <a:pt x="448" y="567"/>
                  </a:cubicBezTo>
                  <a:cubicBezTo>
                    <a:pt x="448" y="567"/>
                    <a:pt x="448" y="567"/>
                    <a:pt x="448" y="567"/>
                  </a:cubicBezTo>
                  <a:cubicBezTo>
                    <a:pt x="448" y="567"/>
                    <a:pt x="448" y="567"/>
                    <a:pt x="448" y="567"/>
                  </a:cubicBezTo>
                  <a:cubicBezTo>
                    <a:pt x="448" y="567"/>
                    <a:pt x="448" y="567"/>
                    <a:pt x="448" y="567"/>
                  </a:cubicBezTo>
                  <a:cubicBezTo>
                    <a:pt x="448" y="567"/>
                    <a:pt x="448" y="567"/>
                    <a:pt x="448" y="567"/>
                  </a:cubicBezTo>
                  <a:cubicBezTo>
                    <a:pt x="447" y="567"/>
                    <a:pt x="447" y="567"/>
                    <a:pt x="447" y="567"/>
                  </a:cubicBezTo>
                  <a:cubicBezTo>
                    <a:pt x="447" y="566"/>
                    <a:pt x="447" y="566"/>
                    <a:pt x="447" y="566"/>
                  </a:cubicBezTo>
                  <a:cubicBezTo>
                    <a:pt x="447" y="566"/>
                    <a:pt x="447" y="566"/>
                    <a:pt x="447" y="566"/>
                  </a:cubicBezTo>
                  <a:cubicBezTo>
                    <a:pt x="447" y="566"/>
                    <a:pt x="447" y="566"/>
                    <a:pt x="447" y="566"/>
                  </a:cubicBezTo>
                  <a:cubicBezTo>
                    <a:pt x="447" y="566"/>
                    <a:pt x="447" y="566"/>
                    <a:pt x="447" y="566"/>
                  </a:cubicBezTo>
                  <a:cubicBezTo>
                    <a:pt x="447" y="566"/>
                    <a:pt x="447" y="566"/>
                    <a:pt x="447" y="566"/>
                  </a:cubicBezTo>
                  <a:cubicBezTo>
                    <a:pt x="447" y="566"/>
                    <a:pt x="447" y="566"/>
                    <a:pt x="447" y="566"/>
                  </a:cubicBezTo>
                  <a:cubicBezTo>
                    <a:pt x="449" y="566"/>
                    <a:pt x="449" y="566"/>
                    <a:pt x="449" y="566"/>
                  </a:cubicBezTo>
                  <a:cubicBezTo>
                    <a:pt x="449" y="567"/>
                    <a:pt x="449" y="567"/>
                    <a:pt x="449" y="567"/>
                  </a:cubicBezTo>
                  <a:cubicBezTo>
                    <a:pt x="449" y="567"/>
                    <a:pt x="449" y="567"/>
                    <a:pt x="449" y="567"/>
                  </a:cubicBezTo>
                  <a:cubicBezTo>
                    <a:pt x="449" y="567"/>
                    <a:pt x="449" y="567"/>
                    <a:pt x="449" y="567"/>
                  </a:cubicBezTo>
                  <a:cubicBezTo>
                    <a:pt x="449" y="567"/>
                    <a:pt x="449" y="567"/>
                    <a:pt x="449" y="567"/>
                  </a:cubicBezTo>
                  <a:cubicBezTo>
                    <a:pt x="449" y="566"/>
                    <a:pt x="449" y="566"/>
                    <a:pt x="449" y="566"/>
                  </a:cubicBezTo>
                  <a:cubicBezTo>
                    <a:pt x="449" y="566"/>
                    <a:pt x="449" y="566"/>
                    <a:pt x="449" y="566"/>
                  </a:cubicBezTo>
                  <a:cubicBezTo>
                    <a:pt x="449" y="566"/>
                    <a:pt x="449" y="566"/>
                    <a:pt x="449" y="566"/>
                  </a:cubicBezTo>
                  <a:cubicBezTo>
                    <a:pt x="450" y="566"/>
                    <a:pt x="450" y="566"/>
                    <a:pt x="450" y="566"/>
                  </a:cubicBezTo>
                  <a:cubicBezTo>
                    <a:pt x="450" y="566"/>
                    <a:pt x="450" y="566"/>
                    <a:pt x="450" y="566"/>
                  </a:cubicBezTo>
                  <a:cubicBezTo>
                    <a:pt x="450" y="566"/>
                    <a:pt x="450" y="566"/>
                    <a:pt x="450" y="566"/>
                  </a:cubicBezTo>
                  <a:cubicBezTo>
                    <a:pt x="450" y="566"/>
                    <a:pt x="450" y="566"/>
                    <a:pt x="450" y="566"/>
                  </a:cubicBezTo>
                  <a:cubicBezTo>
                    <a:pt x="450" y="566"/>
                    <a:pt x="450" y="566"/>
                    <a:pt x="450" y="566"/>
                  </a:cubicBezTo>
                  <a:cubicBezTo>
                    <a:pt x="450" y="566"/>
                    <a:pt x="450" y="566"/>
                    <a:pt x="450" y="566"/>
                  </a:cubicBezTo>
                  <a:cubicBezTo>
                    <a:pt x="450" y="566"/>
                    <a:pt x="450" y="566"/>
                    <a:pt x="450" y="566"/>
                  </a:cubicBezTo>
                  <a:cubicBezTo>
                    <a:pt x="449" y="566"/>
                    <a:pt x="449" y="566"/>
                    <a:pt x="449" y="566"/>
                  </a:cubicBezTo>
                  <a:cubicBezTo>
                    <a:pt x="449" y="566"/>
                    <a:pt x="449" y="566"/>
                    <a:pt x="449" y="566"/>
                  </a:cubicBezTo>
                  <a:cubicBezTo>
                    <a:pt x="448" y="565"/>
                    <a:pt x="448" y="565"/>
                    <a:pt x="448" y="565"/>
                  </a:cubicBezTo>
                  <a:cubicBezTo>
                    <a:pt x="448" y="565"/>
                    <a:pt x="448" y="565"/>
                    <a:pt x="448" y="565"/>
                  </a:cubicBezTo>
                  <a:cubicBezTo>
                    <a:pt x="448" y="565"/>
                    <a:pt x="448" y="565"/>
                    <a:pt x="448" y="565"/>
                  </a:cubicBezTo>
                  <a:cubicBezTo>
                    <a:pt x="448" y="565"/>
                    <a:pt x="448" y="565"/>
                    <a:pt x="448" y="565"/>
                  </a:cubicBezTo>
                  <a:cubicBezTo>
                    <a:pt x="447" y="565"/>
                    <a:pt x="447" y="565"/>
                    <a:pt x="447" y="565"/>
                  </a:cubicBezTo>
                  <a:cubicBezTo>
                    <a:pt x="447" y="564"/>
                    <a:pt x="447" y="564"/>
                    <a:pt x="447" y="564"/>
                  </a:cubicBezTo>
                  <a:cubicBezTo>
                    <a:pt x="447" y="564"/>
                    <a:pt x="447" y="564"/>
                    <a:pt x="447" y="564"/>
                  </a:cubicBezTo>
                  <a:cubicBezTo>
                    <a:pt x="447" y="564"/>
                    <a:pt x="447" y="564"/>
                    <a:pt x="447" y="564"/>
                  </a:cubicBezTo>
                  <a:cubicBezTo>
                    <a:pt x="447" y="564"/>
                    <a:pt x="447" y="564"/>
                    <a:pt x="447" y="564"/>
                  </a:cubicBezTo>
                  <a:cubicBezTo>
                    <a:pt x="447" y="564"/>
                    <a:pt x="447" y="564"/>
                    <a:pt x="447" y="564"/>
                  </a:cubicBezTo>
                  <a:cubicBezTo>
                    <a:pt x="448" y="564"/>
                    <a:pt x="448" y="564"/>
                    <a:pt x="448" y="564"/>
                  </a:cubicBezTo>
                  <a:cubicBezTo>
                    <a:pt x="448" y="564"/>
                    <a:pt x="448" y="564"/>
                    <a:pt x="448" y="564"/>
                  </a:cubicBezTo>
                  <a:cubicBezTo>
                    <a:pt x="447" y="564"/>
                    <a:pt x="447" y="564"/>
                    <a:pt x="447" y="564"/>
                  </a:cubicBezTo>
                  <a:cubicBezTo>
                    <a:pt x="447" y="564"/>
                    <a:pt x="447" y="564"/>
                    <a:pt x="447" y="564"/>
                  </a:cubicBezTo>
                  <a:cubicBezTo>
                    <a:pt x="447" y="563"/>
                    <a:pt x="447" y="563"/>
                    <a:pt x="447" y="563"/>
                  </a:cubicBezTo>
                  <a:cubicBezTo>
                    <a:pt x="447" y="563"/>
                    <a:pt x="447" y="563"/>
                    <a:pt x="447" y="563"/>
                  </a:cubicBezTo>
                  <a:cubicBezTo>
                    <a:pt x="447" y="563"/>
                    <a:pt x="447" y="563"/>
                    <a:pt x="447" y="563"/>
                  </a:cubicBezTo>
                  <a:cubicBezTo>
                    <a:pt x="447" y="563"/>
                    <a:pt x="447" y="563"/>
                    <a:pt x="447" y="563"/>
                  </a:cubicBezTo>
                  <a:cubicBezTo>
                    <a:pt x="448" y="564"/>
                    <a:pt x="448" y="564"/>
                    <a:pt x="448" y="564"/>
                  </a:cubicBezTo>
                  <a:cubicBezTo>
                    <a:pt x="449" y="564"/>
                    <a:pt x="449" y="564"/>
                    <a:pt x="449" y="564"/>
                  </a:cubicBezTo>
                  <a:cubicBezTo>
                    <a:pt x="449" y="564"/>
                    <a:pt x="449" y="564"/>
                    <a:pt x="449" y="564"/>
                  </a:cubicBezTo>
                  <a:cubicBezTo>
                    <a:pt x="450" y="563"/>
                    <a:pt x="450" y="563"/>
                    <a:pt x="450" y="563"/>
                  </a:cubicBezTo>
                  <a:cubicBezTo>
                    <a:pt x="450" y="564"/>
                    <a:pt x="450" y="564"/>
                    <a:pt x="450" y="564"/>
                  </a:cubicBezTo>
                  <a:cubicBezTo>
                    <a:pt x="450" y="564"/>
                    <a:pt x="450" y="564"/>
                    <a:pt x="450" y="564"/>
                  </a:cubicBezTo>
                  <a:cubicBezTo>
                    <a:pt x="451" y="564"/>
                    <a:pt x="451" y="564"/>
                    <a:pt x="451" y="564"/>
                  </a:cubicBezTo>
                  <a:cubicBezTo>
                    <a:pt x="451" y="564"/>
                    <a:pt x="451" y="564"/>
                    <a:pt x="451" y="564"/>
                  </a:cubicBezTo>
                  <a:cubicBezTo>
                    <a:pt x="452" y="564"/>
                    <a:pt x="452" y="564"/>
                    <a:pt x="452" y="564"/>
                  </a:cubicBezTo>
                  <a:cubicBezTo>
                    <a:pt x="452" y="564"/>
                    <a:pt x="452" y="564"/>
                    <a:pt x="452" y="564"/>
                  </a:cubicBezTo>
                  <a:cubicBezTo>
                    <a:pt x="452" y="564"/>
                    <a:pt x="452" y="564"/>
                    <a:pt x="452" y="564"/>
                  </a:cubicBezTo>
                  <a:cubicBezTo>
                    <a:pt x="453" y="565"/>
                    <a:pt x="453" y="565"/>
                    <a:pt x="453" y="565"/>
                  </a:cubicBezTo>
                  <a:cubicBezTo>
                    <a:pt x="453" y="565"/>
                    <a:pt x="453" y="565"/>
                    <a:pt x="453" y="565"/>
                  </a:cubicBezTo>
                  <a:cubicBezTo>
                    <a:pt x="454" y="565"/>
                    <a:pt x="454" y="565"/>
                    <a:pt x="454" y="565"/>
                  </a:cubicBezTo>
                  <a:cubicBezTo>
                    <a:pt x="454" y="565"/>
                    <a:pt x="454" y="565"/>
                    <a:pt x="454" y="565"/>
                  </a:cubicBezTo>
                  <a:cubicBezTo>
                    <a:pt x="454" y="565"/>
                    <a:pt x="454" y="565"/>
                    <a:pt x="454" y="565"/>
                  </a:cubicBezTo>
                  <a:cubicBezTo>
                    <a:pt x="454" y="565"/>
                    <a:pt x="454" y="565"/>
                    <a:pt x="454" y="565"/>
                  </a:cubicBezTo>
                  <a:cubicBezTo>
                    <a:pt x="454" y="566"/>
                    <a:pt x="454" y="566"/>
                    <a:pt x="454" y="566"/>
                  </a:cubicBezTo>
                  <a:cubicBezTo>
                    <a:pt x="454" y="566"/>
                    <a:pt x="454" y="566"/>
                    <a:pt x="454" y="566"/>
                  </a:cubicBezTo>
                  <a:cubicBezTo>
                    <a:pt x="454" y="566"/>
                    <a:pt x="454" y="566"/>
                    <a:pt x="454" y="566"/>
                  </a:cubicBezTo>
                  <a:cubicBezTo>
                    <a:pt x="454" y="566"/>
                    <a:pt x="454" y="566"/>
                    <a:pt x="454" y="566"/>
                  </a:cubicBezTo>
                  <a:cubicBezTo>
                    <a:pt x="454" y="566"/>
                    <a:pt x="454" y="566"/>
                    <a:pt x="454" y="566"/>
                  </a:cubicBezTo>
                  <a:cubicBezTo>
                    <a:pt x="454" y="566"/>
                    <a:pt x="454" y="566"/>
                    <a:pt x="454" y="566"/>
                  </a:cubicBezTo>
                  <a:cubicBezTo>
                    <a:pt x="454" y="565"/>
                    <a:pt x="454" y="565"/>
                    <a:pt x="454" y="565"/>
                  </a:cubicBezTo>
                  <a:cubicBezTo>
                    <a:pt x="455" y="565"/>
                    <a:pt x="455" y="565"/>
                    <a:pt x="455" y="565"/>
                  </a:cubicBezTo>
                  <a:cubicBezTo>
                    <a:pt x="455" y="565"/>
                    <a:pt x="455" y="565"/>
                    <a:pt x="455" y="565"/>
                  </a:cubicBezTo>
                  <a:cubicBezTo>
                    <a:pt x="455" y="565"/>
                    <a:pt x="455" y="565"/>
                    <a:pt x="455" y="565"/>
                  </a:cubicBezTo>
                  <a:cubicBezTo>
                    <a:pt x="454" y="565"/>
                    <a:pt x="454" y="565"/>
                    <a:pt x="454" y="565"/>
                  </a:cubicBezTo>
                  <a:cubicBezTo>
                    <a:pt x="454" y="565"/>
                    <a:pt x="454" y="565"/>
                    <a:pt x="454" y="565"/>
                  </a:cubicBezTo>
                  <a:cubicBezTo>
                    <a:pt x="454" y="565"/>
                    <a:pt x="454" y="565"/>
                    <a:pt x="454" y="565"/>
                  </a:cubicBezTo>
                  <a:cubicBezTo>
                    <a:pt x="454" y="564"/>
                    <a:pt x="454" y="564"/>
                    <a:pt x="454" y="564"/>
                  </a:cubicBezTo>
                  <a:cubicBezTo>
                    <a:pt x="454" y="564"/>
                    <a:pt x="454" y="564"/>
                    <a:pt x="454" y="564"/>
                  </a:cubicBezTo>
                  <a:cubicBezTo>
                    <a:pt x="455" y="564"/>
                    <a:pt x="455" y="564"/>
                    <a:pt x="455" y="564"/>
                  </a:cubicBezTo>
                  <a:cubicBezTo>
                    <a:pt x="455" y="565"/>
                    <a:pt x="455" y="565"/>
                    <a:pt x="455" y="565"/>
                  </a:cubicBezTo>
                  <a:cubicBezTo>
                    <a:pt x="456" y="565"/>
                    <a:pt x="456" y="565"/>
                    <a:pt x="456" y="565"/>
                  </a:cubicBezTo>
                  <a:cubicBezTo>
                    <a:pt x="457" y="566"/>
                    <a:pt x="457" y="566"/>
                    <a:pt x="457" y="566"/>
                  </a:cubicBezTo>
                  <a:cubicBezTo>
                    <a:pt x="457" y="566"/>
                    <a:pt x="457" y="566"/>
                    <a:pt x="457" y="566"/>
                  </a:cubicBezTo>
                  <a:cubicBezTo>
                    <a:pt x="457" y="566"/>
                    <a:pt x="457" y="566"/>
                    <a:pt x="457" y="566"/>
                  </a:cubicBezTo>
                  <a:cubicBezTo>
                    <a:pt x="457" y="565"/>
                    <a:pt x="457" y="565"/>
                    <a:pt x="457" y="565"/>
                  </a:cubicBezTo>
                  <a:cubicBezTo>
                    <a:pt x="457" y="565"/>
                    <a:pt x="457" y="565"/>
                    <a:pt x="457" y="565"/>
                  </a:cubicBezTo>
                  <a:cubicBezTo>
                    <a:pt x="457" y="565"/>
                    <a:pt x="457" y="565"/>
                    <a:pt x="457" y="565"/>
                  </a:cubicBezTo>
                  <a:cubicBezTo>
                    <a:pt x="458" y="566"/>
                    <a:pt x="458" y="566"/>
                    <a:pt x="458" y="566"/>
                  </a:cubicBezTo>
                  <a:cubicBezTo>
                    <a:pt x="458" y="566"/>
                    <a:pt x="458" y="566"/>
                    <a:pt x="458" y="566"/>
                  </a:cubicBezTo>
                  <a:cubicBezTo>
                    <a:pt x="458" y="566"/>
                    <a:pt x="458" y="566"/>
                    <a:pt x="458" y="566"/>
                  </a:cubicBezTo>
                  <a:cubicBezTo>
                    <a:pt x="459" y="566"/>
                    <a:pt x="459" y="566"/>
                    <a:pt x="459" y="566"/>
                  </a:cubicBezTo>
                  <a:cubicBezTo>
                    <a:pt x="459" y="566"/>
                    <a:pt x="459" y="566"/>
                    <a:pt x="459" y="566"/>
                  </a:cubicBezTo>
                  <a:cubicBezTo>
                    <a:pt x="459" y="566"/>
                    <a:pt x="459" y="566"/>
                    <a:pt x="459" y="566"/>
                  </a:cubicBezTo>
                  <a:cubicBezTo>
                    <a:pt x="459" y="566"/>
                    <a:pt x="459" y="566"/>
                    <a:pt x="459" y="566"/>
                  </a:cubicBezTo>
                  <a:cubicBezTo>
                    <a:pt x="459" y="566"/>
                    <a:pt x="459" y="566"/>
                    <a:pt x="459" y="566"/>
                  </a:cubicBezTo>
                  <a:cubicBezTo>
                    <a:pt x="460" y="566"/>
                    <a:pt x="460" y="566"/>
                    <a:pt x="460" y="566"/>
                  </a:cubicBezTo>
                  <a:cubicBezTo>
                    <a:pt x="460" y="566"/>
                    <a:pt x="460" y="566"/>
                    <a:pt x="460" y="566"/>
                  </a:cubicBezTo>
                  <a:cubicBezTo>
                    <a:pt x="460" y="566"/>
                    <a:pt x="460" y="566"/>
                    <a:pt x="460" y="566"/>
                  </a:cubicBezTo>
                  <a:cubicBezTo>
                    <a:pt x="460" y="565"/>
                    <a:pt x="460" y="565"/>
                    <a:pt x="460" y="565"/>
                  </a:cubicBezTo>
                  <a:cubicBezTo>
                    <a:pt x="460" y="565"/>
                    <a:pt x="460" y="565"/>
                    <a:pt x="460" y="565"/>
                  </a:cubicBezTo>
                  <a:cubicBezTo>
                    <a:pt x="460" y="565"/>
                    <a:pt x="460" y="565"/>
                    <a:pt x="460" y="565"/>
                  </a:cubicBezTo>
                  <a:cubicBezTo>
                    <a:pt x="460" y="565"/>
                    <a:pt x="460" y="565"/>
                    <a:pt x="460" y="565"/>
                  </a:cubicBezTo>
                  <a:cubicBezTo>
                    <a:pt x="461" y="565"/>
                    <a:pt x="461" y="565"/>
                    <a:pt x="461" y="565"/>
                  </a:cubicBezTo>
                  <a:cubicBezTo>
                    <a:pt x="461" y="564"/>
                    <a:pt x="461" y="564"/>
                    <a:pt x="461" y="564"/>
                  </a:cubicBezTo>
                  <a:cubicBezTo>
                    <a:pt x="461" y="564"/>
                    <a:pt x="461" y="564"/>
                    <a:pt x="461" y="564"/>
                  </a:cubicBezTo>
                  <a:cubicBezTo>
                    <a:pt x="461" y="564"/>
                    <a:pt x="461" y="564"/>
                    <a:pt x="461" y="564"/>
                  </a:cubicBezTo>
                  <a:cubicBezTo>
                    <a:pt x="461" y="564"/>
                    <a:pt x="461" y="564"/>
                    <a:pt x="461" y="564"/>
                  </a:cubicBezTo>
                  <a:cubicBezTo>
                    <a:pt x="461" y="564"/>
                    <a:pt x="461" y="564"/>
                    <a:pt x="461" y="564"/>
                  </a:cubicBezTo>
                  <a:cubicBezTo>
                    <a:pt x="461" y="563"/>
                    <a:pt x="461" y="563"/>
                    <a:pt x="461" y="563"/>
                  </a:cubicBezTo>
                  <a:cubicBezTo>
                    <a:pt x="461" y="563"/>
                    <a:pt x="461" y="563"/>
                    <a:pt x="461" y="563"/>
                  </a:cubicBezTo>
                  <a:cubicBezTo>
                    <a:pt x="460" y="563"/>
                    <a:pt x="460" y="563"/>
                    <a:pt x="460" y="563"/>
                  </a:cubicBezTo>
                  <a:cubicBezTo>
                    <a:pt x="460" y="563"/>
                    <a:pt x="460" y="563"/>
                    <a:pt x="460" y="563"/>
                  </a:cubicBezTo>
                  <a:cubicBezTo>
                    <a:pt x="460" y="563"/>
                    <a:pt x="460" y="563"/>
                    <a:pt x="460" y="563"/>
                  </a:cubicBezTo>
                  <a:cubicBezTo>
                    <a:pt x="460" y="563"/>
                    <a:pt x="460" y="563"/>
                    <a:pt x="460" y="563"/>
                  </a:cubicBezTo>
                  <a:cubicBezTo>
                    <a:pt x="460" y="563"/>
                    <a:pt x="460" y="563"/>
                    <a:pt x="460" y="563"/>
                  </a:cubicBezTo>
                  <a:cubicBezTo>
                    <a:pt x="460" y="562"/>
                    <a:pt x="460" y="562"/>
                    <a:pt x="460" y="562"/>
                  </a:cubicBezTo>
                  <a:cubicBezTo>
                    <a:pt x="460" y="562"/>
                    <a:pt x="460" y="562"/>
                    <a:pt x="460" y="562"/>
                  </a:cubicBezTo>
                  <a:cubicBezTo>
                    <a:pt x="460" y="563"/>
                    <a:pt x="460" y="563"/>
                    <a:pt x="460" y="563"/>
                  </a:cubicBezTo>
                  <a:cubicBezTo>
                    <a:pt x="460" y="563"/>
                    <a:pt x="460" y="563"/>
                    <a:pt x="460" y="563"/>
                  </a:cubicBezTo>
                  <a:cubicBezTo>
                    <a:pt x="461" y="563"/>
                    <a:pt x="461" y="563"/>
                    <a:pt x="461" y="563"/>
                  </a:cubicBezTo>
                  <a:cubicBezTo>
                    <a:pt x="460" y="562"/>
                    <a:pt x="460" y="562"/>
                    <a:pt x="460" y="562"/>
                  </a:cubicBezTo>
                  <a:cubicBezTo>
                    <a:pt x="460" y="562"/>
                    <a:pt x="460" y="562"/>
                    <a:pt x="460" y="562"/>
                  </a:cubicBezTo>
                  <a:cubicBezTo>
                    <a:pt x="459" y="562"/>
                    <a:pt x="459" y="562"/>
                    <a:pt x="459" y="562"/>
                  </a:cubicBezTo>
                  <a:cubicBezTo>
                    <a:pt x="460" y="562"/>
                    <a:pt x="460" y="562"/>
                    <a:pt x="460" y="562"/>
                  </a:cubicBezTo>
                  <a:cubicBezTo>
                    <a:pt x="460" y="562"/>
                    <a:pt x="460" y="562"/>
                    <a:pt x="460" y="562"/>
                  </a:cubicBezTo>
                  <a:cubicBezTo>
                    <a:pt x="460" y="562"/>
                    <a:pt x="460" y="562"/>
                    <a:pt x="460" y="562"/>
                  </a:cubicBezTo>
                  <a:cubicBezTo>
                    <a:pt x="461" y="562"/>
                    <a:pt x="461" y="562"/>
                    <a:pt x="461" y="562"/>
                  </a:cubicBezTo>
                  <a:cubicBezTo>
                    <a:pt x="461" y="562"/>
                    <a:pt x="461" y="562"/>
                    <a:pt x="461" y="562"/>
                  </a:cubicBezTo>
                  <a:cubicBezTo>
                    <a:pt x="461" y="561"/>
                    <a:pt x="461" y="561"/>
                    <a:pt x="461" y="561"/>
                  </a:cubicBezTo>
                  <a:cubicBezTo>
                    <a:pt x="459" y="560"/>
                    <a:pt x="459" y="560"/>
                    <a:pt x="459" y="560"/>
                  </a:cubicBezTo>
                  <a:cubicBezTo>
                    <a:pt x="458" y="559"/>
                    <a:pt x="458" y="559"/>
                    <a:pt x="458" y="559"/>
                  </a:cubicBezTo>
                  <a:cubicBezTo>
                    <a:pt x="457" y="559"/>
                    <a:pt x="457" y="559"/>
                    <a:pt x="457" y="559"/>
                  </a:cubicBezTo>
                  <a:cubicBezTo>
                    <a:pt x="457" y="559"/>
                    <a:pt x="457" y="559"/>
                    <a:pt x="457" y="559"/>
                  </a:cubicBezTo>
                  <a:cubicBezTo>
                    <a:pt x="457" y="558"/>
                    <a:pt x="457" y="558"/>
                    <a:pt x="457" y="558"/>
                  </a:cubicBezTo>
                  <a:cubicBezTo>
                    <a:pt x="457" y="558"/>
                    <a:pt x="457" y="558"/>
                    <a:pt x="457" y="558"/>
                  </a:cubicBezTo>
                  <a:cubicBezTo>
                    <a:pt x="456" y="558"/>
                    <a:pt x="456" y="558"/>
                    <a:pt x="456" y="558"/>
                  </a:cubicBezTo>
                  <a:cubicBezTo>
                    <a:pt x="456" y="558"/>
                    <a:pt x="456" y="558"/>
                    <a:pt x="456" y="558"/>
                  </a:cubicBezTo>
                  <a:cubicBezTo>
                    <a:pt x="456" y="558"/>
                    <a:pt x="456" y="558"/>
                    <a:pt x="456" y="558"/>
                  </a:cubicBezTo>
                  <a:cubicBezTo>
                    <a:pt x="456" y="558"/>
                    <a:pt x="456" y="558"/>
                    <a:pt x="456" y="558"/>
                  </a:cubicBezTo>
                  <a:cubicBezTo>
                    <a:pt x="456" y="558"/>
                    <a:pt x="456" y="558"/>
                    <a:pt x="456" y="558"/>
                  </a:cubicBezTo>
                  <a:cubicBezTo>
                    <a:pt x="456" y="557"/>
                    <a:pt x="456" y="557"/>
                    <a:pt x="456" y="557"/>
                  </a:cubicBezTo>
                  <a:cubicBezTo>
                    <a:pt x="455" y="557"/>
                    <a:pt x="455" y="557"/>
                    <a:pt x="455" y="557"/>
                  </a:cubicBezTo>
                  <a:cubicBezTo>
                    <a:pt x="455" y="557"/>
                    <a:pt x="455" y="557"/>
                    <a:pt x="455" y="557"/>
                  </a:cubicBezTo>
                  <a:cubicBezTo>
                    <a:pt x="454" y="557"/>
                    <a:pt x="454" y="557"/>
                    <a:pt x="454" y="557"/>
                  </a:cubicBezTo>
                  <a:cubicBezTo>
                    <a:pt x="455" y="557"/>
                    <a:pt x="455" y="557"/>
                    <a:pt x="455" y="557"/>
                  </a:cubicBezTo>
                  <a:cubicBezTo>
                    <a:pt x="455" y="556"/>
                    <a:pt x="455" y="556"/>
                    <a:pt x="455" y="556"/>
                  </a:cubicBezTo>
                  <a:cubicBezTo>
                    <a:pt x="455" y="557"/>
                    <a:pt x="455" y="557"/>
                    <a:pt x="455" y="557"/>
                  </a:cubicBezTo>
                  <a:cubicBezTo>
                    <a:pt x="456" y="557"/>
                    <a:pt x="456" y="557"/>
                    <a:pt x="456" y="557"/>
                  </a:cubicBezTo>
                  <a:cubicBezTo>
                    <a:pt x="456" y="557"/>
                    <a:pt x="456" y="557"/>
                    <a:pt x="456" y="557"/>
                  </a:cubicBezTo>
                  <a:cubicBezTo>
                    <a:pt x="456" y="557"/>
                    <a:pt x="456" y="557"/>
                    <a:pt x="456" y="557"/>
                  </a:cubicBezTo>
                  <a:cubicBezTo>
                    <a:pt x="456" y="556"/>
                    <a:pt x="456" y="556"/>
                    <a:pt x="456" y="556"/>
                  </a:cubicBezTo>
                  <a:cubicBezTo>
                    <a:pt x="456" y="556"/>
                    <a:pt x="456" y="556"/>
                    <a:pt x="456" y="556"/>
                  </a:cubicBezTo>
                  <a:cubicBezTo>
                    <a:pt x="456" y="556"/>
                    <a:pt x="456" y="556"/>
                    <a:pt x="456" y="556"/>
                  </a:cubicBezTo>
                  <a:cubicBezTo>
                    <a:pt x="456" y="556"/>
                    <a:pt x="456" y="556"/>
                    <a:pt x="456" y="556"/>
                  </a:cubicBezTo>
                  <a:cubicBezTo>
                    <a:pt x="456" y="556"/>
                    <a:pt x="456" y="556"/>
                    <a:pt x="456" y="556"/>
                  </a:cubicBezTo>
                  <a:cubicBezTo>
                    <a:pt x="457" y="557"/>
                    <a:pt x="457" y="557"/>
                    <a:pt x="457" y="557"/>
                  </a:cubicBezTo>
                  <a:cubicBezTo>
                    <a:pt x="457" y="557"/>
                    <a:pt x="457" y="557"/>
                    <a:pt x="457" y="557"/>
                  </a:cubicBezTo>
                  <a:cubicBezTo>
                    <a:pt x="457" y="557"/>
                    <a:pt x="457" y="557"/>
                    <a:pt x="457" y="557"/>
                  </a:cubicBezTo>
                  <a:cubicBezTo>
                    <a:pt x="457" y="556"/>
                    <a:pt x="457" y="556"/>
                    <a:pt x="457" y="556"/>
                  </a:cubicBezTo>
                  <a:cubicBezTo>
                    <a:pt x="457" y="556"/>
                    <a:pt x="457" y="556"/>
                    <a:pt x="457" y="556"/>
                  </a:cubicBezTo>
                  <a:cubicBezTo>
                    <a:pt x="457" y="556"/>
                    <a:pt x="457" y="556"/>
                    <a:pt x="457" y="556"/>
                  </a:cubicBezTo>
                  <a:cubicBezTo>
                    <a:pt x="457" y="555"/>
                    <a:pt x="457" y="555"/>
                    <a:pt x="457" y="555"/>
                  </a:cubicBezTo>
                  <a:cubicBezTo>
                    <a:pt x="457" y="555"/>
                    <a:pt x="457" y="555"/>
                    <a:pt x="457" y="555"/>
                  </a:cubicBezTo>
                  <a:cubicBezTo>
                    <a:pt x="457" y="555"/>
                    <a:pt x="457" y="555"/>
                    <a:pt x="457" y="555"/>
                  </a:cubicBezTo>
                  <a:cubicBezTo>
                    <a:pt x="457" y="554"/>
                    <a:pt x="457" y="554"/>
                    <a:pt x="457" y="554"/>
                  </a:cubicBezTo>
                  <a:cubicBezTo>
                    <a:pt x="458" y="554"/>
                    <a:pt x="458" y="554"/>
                    <a:pt x="458" y="554"/>
                  </a:cubicBezTo>
                  <a:cubicBezTo>
                    <a:pt x="457" y="554"/>
                    <a:pt x="457" y="554"/>
                    <a:pt x="457" y="554"/>
                  </a:cubicBezTo>
                  <a:cubicBezTo>
                    <a:pt x="457" y="554"/>
                    <a:pt x="457" y="554"/>
                    <a:pt x="457" y="554"/>
                  </a:cubicBezTo>
                  <a:cubicBezTo>
                    <a:pt x="457" y="554"/>
                    <a:pt x="457" y="554"/>
                    <a:pt x="457" y="554"/>
                  </a:cubicBezTo>
                  <a:cubicBezTo>
                    <a:pt x="457" y="553"/>
                    <a:pt x="457" y="553"/>
                    <a:pt x="457" y="553"/>
                  </a:cubicBezTo>
                  <a:cubicBezTo>
                    <a:pt x="458" y="553"/>
                    <a:pt x="458" y="553"/>
                    <a:pt x="458" y="553"/>
                  </a:cubicBezTo>
                  <a:cubicBezTo>
                    <a:pt x="458" y="553"/>
                    <a:pt x="458" y="553"/>
                    <a:pt x="458" y="553"/>
                  </a:cubicBezTo>
                  <a:cubicBezTo>
                    <a:pt x="458" y="554"/>
                    <a:pt x="458" y="554"/>
                    <a:pt x="458" y="554"/>
                  </a:cubicBezTo>
                  <a:cubicBezTo>
                    <a:pt x="458" y="554"/>
                    <a:pt x="458" y="554"/>
                    <a:pt x="458" y="554"/>
                  </a:cubicBezTo>
                  <a:cubicBezTo>
                    <a:pt x="458" y="554"/>
                    <a:pt x="458" y="554"/>
                    <a:pt x="458" y="554"/>
                  </a:cubicBezTo>
                  <a:cubicBezTo>
                    <a:pt x="458" y="554"/>
                    <a:pt x="458" y="554"/>
                    <a:pt x="458" y="554"/>
                  </a:cubicBezTo>
                  <a:cubicBezTo>
                    <a:pt x="458" y="554"/>
                    <a:pt x="458" y="554"/>
                    <a:pt x="458" y="554"/>
                  </a:cubicBezTo>
                  <a:cubicBezTo>
                    <a:pt x="459" y="554"/>
                    <a:pt x="459" y="554"/>
                    <a:pt x="459" y="554"/>
                  </a:cubicBezTo>
                  <a:cubicBezTo>
                    <a:pt x="459" y="554"/>
                    <a:pt x="459" y="554"/>
                    <a:pt x="459" y="554"/>
                  </a:cubicBezTo>
                  <a:cubicBezTo>
                    <a:pt x="459" y="555"/>
                    <a:pt x="459" y="555"/>
                    <a:pt x="459" y="555"/>
                  </a:cubicBezTo>
                  <a:cubicBezTo>
                    <a:pt x="459" y="555"/>
                    <a:pt x="459" y="555"/>
                    <a:pt x="459" y="555"/>
                  </a:cubicBezTo>
                  <a:cubicBezTo>
                    <a:pt x="459" y="555"/>
                    <a:pt x="459" y="555"/>
                    <a:pt x="459" y="555"/>
                  </a:cubicBezTo>
                  <a:cubicBezTo>
                    <a:pt x="458" y="555"/>
                    <a:pt x="458" y="555"/>
                    <a:pt x="458" y="555"/>
                  </a:cubicBezTo>
                  <a:cubicBezTo>
                    <a:pt x="458" y="556"/>
                    <a:pt x="458" y="556"/>
                    <a:pt x="458" y="556"/>
                  </a:cubicBezTo>
                  <a:cubicBezTo>
                    <a:pt x="458" y="556"/>
                    <a:pt x="458" y="556"/>
                    <a:pt x="458" y="556"/>
                  </a:cubicBezTo>
                  <a:cubicBezTo>
                    <a:pt x="458" y="556"/>
                    <a:pt x="458" y="556"/>
                    <a:pt x="458" y="556"/>
                  </a:cubicBezTo>
                  <a:cubicBezTo>
                    <a:pt x="458" y="557"/>
                    <a:pt x="458" y="557"/>
                    <a:pt x="458" y="557"/>
                  </a:cubicBezTo>
                  <a:cubicBezTo>
                    <a:pt x="458" y="557"/>
                    <a:pt x="458" y="557"/>
                    <a:pt x="458" y="557"/>
                  </a:cubicBezTo>
                  <a:cubicBezTo>
                    <a:pt x="458" y="557"/>
                    <a:pt x="458" y="557"/>
                    <a:pt x="458" y="557"/>
                  </a:cubicBezTo>
                  <a:cubicBezTo>
                    <a:pt x="458" y="557"/>
                    <a:pt x="458" y="557"/>
                    <a:pt x="458" y="557"/>
                  </a:cubicBezTo>
                  <a:cubicBezTo>
                    <a:pt x="458" y="557"/>
                    <a:pt x="458" y="557"/>
                    <a:pt x="458" y="557"/>
                  </a:cubicBezTo>
                  <a:cubicBezTo>
                    <a:pt x="458" y="557"/>
                    <a:pt x="458" y="557"/>
                    <a:pt x="458" y="557"/>
                  </a:cubicBezTo>
                  <a:cubicBezTo>
                    <a:pt x="458" y="557"/>
                    <a:pt x="458" y="557"/>
                    <a:pt x="458" y="557"/>
                  </a:cubicBezTo>
                  <a:cubicBezTo>
                    <a:pt x="458" y="557"/>
                    <a:pt x="458" y="557"/>
                    <a:pt x="458" y="557"/>
                  </a:cubicBezTo>
                  <a:cubicBezTo>
                    <a:pt x="458" y="557"/>
                    <a:pt x="458" y="557"/>
                    <a:pt x="458" y="557"/>
                  </a:cubicBezTo>
                  <a:cubicBezTo>
                    <a:pt x="458" y="558"/>
                    <a:pt x="458" y="558"/>
                    <a:pt x="458" y="558"/>
                  </a:cubicBezTo>
                  <a:cubicBezTo>
                    <a:pt x="459" y="558"/>
                    <a:pt x="459" y="558"/>
                    <a:pt x="459" y="558"/>
                  </a:cubicBezTo>
                  <a:cubicBezTo>
                    <a:pt x="459" y="559"/>
                    <a:pt x="459" y="559"/>
                    <a:pt x="459" y="559"/>
                  </a:cubicBezTo>
                  <a:cubicBezTo>
                    <a:pt x="459" y="559"/>
                    <a:pt x="459" y="559"/>
                    <a:pt x="459" y="559"/>
                  </a:cubicBezTo>
                  <a:cubicBezTo>
                    <a:pt x="459" y="559"/>
                    <a:pt x="459" y="559"/>
                    <a:pt x="459" y="559"/>
                  </a:cubicBezTo>
                  <a:cubicBezTo>
                    <a:pt x="460" y="559"/>
                    <a:pt x="460" y="559"/>
                    <a:pt x="460" y="559"/>
                  </a:cubicBezTo>
                  <a:cubicBezTo>
                    <a:pt x="460" y="560"/>
                    <a:pt x="460" y="560"/>
                    <a:pt x="460" y="560"/>
                  </a:cubicBezTo>
                  <a:cubicBezTo>
                    <a:pt x="460" y="560"/>
                    <a:pt x="460" y="560"/>
                    <a:pt x="460" y="560"/>
                  </a:cubicBezTo>
                  <a:cubicBezTo>
                    <a:pt x="460" y="560"/>
                    <a:pt x="460" y="560"/>
                    <a:pt x="460" y="560"/>
                  </a:cubicBezTo>
                  <a:cubicBezTo>
                    <a:pt x="460" y="560"/>
                    <a:pt x="460" y="560"/>
                    <a:pt x="460" y="560"/>
                  </a:cubicBezTo>
                  <a:cubicBezTo>
                    <a:pt x="460" y="560"/>
                    <a:pt x="460" y="560"/>
                    <a:pt x="460" y="560"/>
                  </a:cubicBezTo>
                  <a:cubicBezTo>
                    <a:pt x="461" y="560"/>
                    <a:pt x="461" y="560"/>
                    <a:pt x="461" y="560"/>
                  </a:cubicBezTo>
                  <a:cubicBezTo>
                    <a:pt x="461" y="559"/>
                    <a:pt x="461" y="559"/>
                    <a:pt x="461" y="559"/>
                  </a:cubicBezTo>
                  <a:cubicBezTo>
                    <a:pt x="461" y="559"/>
                    <a:pt x="461" y="559"/>
                    <a:pt x="461" y="559"/>
                  </a:cubicBezTo>
                  <a:cubicBezTo>
                    <a:pt x="461" y="559"/>
                    <a:pt x="461" y="559"/>
                    <a:pt x="461" y="559"/>
                  </a:cubicBezTo>
                  <a:cubicBezTo>
                    <a:pt x="461" y="560"/>
                    <a:pt x="461" y="560"/>
                    <a:pt x="461" y="560"/>
                  </a:cubicBezTo>
                  <a:cubicBezTo>
                    <a:pt x="461" y="560"/>
                    <a:pt x="461" y="560"/>
                    <a:pt x="461" y="560"/>
                  </a:cubicBezTo>
                  <a:cubicBezTo>
                    <a:pt x="461" y="560"/>
                    <a:pt x="461" y="560"/>
                    <a:pt x="461" y="560"/>
                  </a:cubicBezTo>
                  <a:cubicBezTo>
                    <a:pt x="461" y="560"/>
                    <a:pt x="461" y="560"/>
                    <a:pt x="461" y="560"/>
                  </a:cubicBezTo>
                  <a:cubicBezTo>
                    <a:pt x="462" y="561"/>
                    <a:pt x="462" y="561"/>
                    <a:pt x="462" y="561"/>
                  </a:cubicBezTo>
                  <a:cubicBezTo>
                    <a:pt x="462" y="561"/>
                    <a:pt x="462" y="561"/>
                    <a:pt x="462" y="561"/>
                  </a:cubicBezTo>
                  <a:cubicBezTo>
                    <a:pt x="462" y="560"/>
                    <a:pt x="462" y="560"/>
                    <a:pt x="462" y="560"/>
                  </a:cubicBezTo>
                  <a:cubicBezTo>
                    <a:pt x="462" y="560"/>
                    <a:pt x="462" y="560"/>
                    <a:pt x="462" y="560"/>
                  </a:cubicBezTo>
                  <a:cubicBezTo>
                    <a:pt x="461" y="559"/>
                    <a:pt x="461" y="559"/>
                    <a:pt x="461" y="559"/>
                  </a:cubicBezTo>
                  <a:cubicBezTo>
                    <a:pt x="461" y="559"/>
                    <a:pt x="461" y="559"/>
                    <a:pt x="461" y="559"/>
                  </a:cubicBezTo>
                  <a:cubicBezTo>
                    <a:pt x="461" y="559"/>
                    <a:pt x="461" y="559"/>
                    <a:pt x="461" y="559"/>
                  </a:cubicBezTo>
                  <a:cubicBezTo>
                    <a:pt x="461" y="559"/>
                    <a:pt x="461" y="559"/>
                    <a:pt x="461" y="559"/>
                  </a:cubicBezTo>
                  <a:cubicBezTo>
                    <a:pt x="462" y="559"/>
                    <a:pt x="462" y="559"/>
                    <a:pt x="462" y="559"/>
                  </a:cubicBezTo>
                  <a:cubicBezTo>
                    <a:pt x="462" y="559"/>
                    <a:pt x="462" y="559"/>
                    <a:pt x="462" y="559"/>
                  </a:cubicBezTo>
                  <a:cubicBezTo>
                    <a:pt x="462" y="559"/>
                    <a:pt x="462" y="559"/>
                    <a:pt x="462" y="559"/>
                  </a:cubicBezTo>
                  <a:cubicBezTo>
                    <a:pt x="462" y="558"/>
                    <a:pt x="462" y="558"/>
                    <a:pt x="462" y="558"/>
                  </a:cubicBezTo>
                  <a:cubicBezTo>
                    <a:pt x="462" y="558"/>
                    <a:pt x="462" y="558"/>
                    <a:pt x="462" y="558"/>
                  </a:cubicBezTo>
                  <a:cubicBezTo>
                    <a:pt x="462" y="558"/>
                    <a:pt x="462" y="558"/>
                    <a:pt x="462" y="558"/>
                  </a:cubicBezTo>
                  <a:cubicBezTo>
                    <a:pt x="462" y="558"/>
                    <a:pt x="462" y="558"/>
                    <a:pt x="462" y="558"/>
                  </a:cubicBezTo>
                  <a:cubicBezTo>
                    <a:pt x="462" y="558"/>
                    <a:pt x="462" y="558"/>
                    <a:pt x="462" y="558"/>
                  </a:cubicBezTo>
                  <a:cubicBezTo>
                    <a:pt x="463" y="558"/>
                    <a:pt x="463" y="558"/>
                    <a:pt x="463" y="558"/>
                  </a:cubicBezTo>
                  <a:cubicBezTo>
                    <a:pt x="463" y="558"/>
                    <a:pt x="463" y="558"/>
                    <a:pt x="463" y="558"/>
                  </a:cubicBezTo>
                  <a:cubicBezTo>
                    <a:pt x="463" y="559"/>
                    <a:pt x="463" y="559"/>
                    <a:pt x="463" y="559"/>
                  </a:cubicBezTo>
                  <a:cubicBezTo>
                    <a:pt x="462" y="559"/>
                    <a:pt x="462" y="559"/>
                    <a:pt x="462" y="559"/>
                  </a:cubicBezTo>
                  <a:cubicBezTo>
                    <a:pt x="462" y="559"/>
                    <a:pt x="462" y="559"/>
                    <a:pt x="462" y="559"/>
                  </a:cubicBezTo>
                  <a:cubicBezTo>
                    <a:pt x="463" y="560"/>
                    <a:pt x="463" y="560"/>
                    <a:pt x="463" y="560"/>
                  </a:cubicBezTo>
                  <a:cubicBezTo>
                    <a:pt x="463" y="560"/>
                    <a:pt x="463" y="560"/>
                    <a:pt x="463" y="560"/>
                  </a:cubicBezTo>
                  <a:cubicBezTo>
                    <a:pt x="463" y="559"/>
                    <a:pt x="463" y="559"/>
                    <a:pt x="463" y="559"/>
                  </a:cubicBezTo>
                  <a:cubicBezTo>
                    <a:pt x="463" y="559"/>
                    <a:pt x="463" y="559"/>
                    <a:pt x="463" y="559"/>
                  </a:cubicBezTo>
                  <a:cubicBezTo>
                    <a:pt x="463" y="559"/>
                    <a:pt x="463" y="559"/>
                    <a:pt x="463" y="559"/>
                  </a:cubicBezTo>
                  <a:cubicBezTo>
                    <a:pt x="463" y="558"/>
                    <a:pt x="463" y="558"/>
                    <a:pt x="463" y="558"/>
                  </a:cubicBezTo>
                  <a:cubicBezTo>
                    <a:pt x="463" y="558"/>
                    <a:pt x="463" y="558"/>
                    <a:pt x="463" y="558"/>
                  </a:cubicBezTo>
                  <a:cubicBezTo>
                    <a:pt x="463" y="558"/>
                    <a:pt x="463" y="558"/>
                    <a:pt x="463" y="558"/>
                  </a:cubicBezTo>
                  <a:cubicBezTo>
                    <a:pt x="463" y="558"/>
                    <a:pt x="463" y="558"/>
                    <a:pt x="463" y="558"/>
                  </a:cubicBezTo>
                  <a:cubicBezTo>
                    <a:pt x="463" y="558"/>
                    <a:pt x="463" y="558"/>
                    <a:pt x="463" y="558"/>
                  </a:cubicBezTo>
                  <a:cubicBezTo>
                    <a:pt x="463" y="557"/>
                    <a:pt x="463" y="557"/>
                    <a:pt x="463" y="557"/>
                  </a:cubicBezTo>
                  <a:cubicBezTo>
                    <a:pt x="464" y="557"/>
                    <a:pt x="464" y="557"/>
                    <a:pt x="464" y="557"/>
                  </a:cubicBezTo>
                  <a:cubicBezTo>
                    <a:pt x="464" y="557"/>
                    <a:pt x="464" y="557"/>
                    <a:pt x="464" y="557"/>
                  </a:cubicBezTo>
                  <a:cubicBezTo>
                    <a:pt x="464" y="557"/>
                    <a:pt x="464" y="557"/>
                    <a:pt x="464" y="557"/>
                  </a:cubicBezTo>
                  <a:cubicBezTo>
                    <a:pt x="464" y="557"/>
                    <a:pt x="464" y="557"/>
                    <a:pt x="464" y="557"/>
                  </a:cubicBezTo>
                  <a:cubicBezTo>
                    <a:pt x="464" y="556"/>
                    <a:pt x="464" y="556"/>
                    <a:pt x="464" y="556"/>
                  </a:cubicBezTo>
                  <a:cubicBezTo>
                    <a:pt x="464" y="556"/>
                    <a:pt x="464" y="556"/>
                    <a:pt x="464" y="556"/>
                  </a:cubicBezTo>
                  <a:cubicBezTo>
                    <a:pt x="464" y="556"/>
                    <a:pt x="464" y="556"/>
                    <a:pt x="464" y="556"/>
                  </a:cubicBezTo>
                  <a:cubicBezTo>
                    <a:pt x="464" y="556"/>
                    <a:pt x="464" y="556"/>
                    <a:pt x="464" y="556"/>
                  </a:cubicBezTo>
                  <a:cubicBezTo>
                    <a:pt x="464" y="556"/>
                    <a:pt x="464" y="556"/>
                    <a:pt x="464" y="556"/>
                  </a:cubicBezTo>
                  <a:cubicBezTo>
                    <a:pt x="464" y="556"/>
                    <a:pt x="464" y="556"/>
                    <a:pt x="464" y="556"/>
                  </a:cubicBezTo>
                  <a:cubicBezTo>
                    <a:pt x="464" y="556"/>
                    <a:pt x="464" y="556"/>
                    <a:pt x="464" y="556"/>
                  </a:cubicBezTo>
                  <a:cubicBezTo>
                    <a:pt x="464" y="557"/>
                    <a:pt x="464" y="557"/>
                    <a:pt x="464" y="557"/>
                  </a:cubicBezTo>
                  <a:cubicBezTo>
                    <a:pt x="464" y="558"/>
                    <a:pt x="464" y="558"/>
                    <a:pt x="464" y="558"/>
                  </a:cubicBezTo>
                  <a:cubicBezTo>
                    <a:pt x="464" y="558"/>
                    <a:pt x="464" y="558"/>
                    <a:pt x="464" y="558"/>
                  </a:cubicBezTo>
                  <a:cubicBezTo>
                    <a:pt x="464" y="558"/>
                    <a:pt x="464" y="558"/>
                    <a:pt x="464" y="558"/>
                  </a:cubicBezTo>
                  <a:cubicBezTo>
                    <a:pt x="465" y="559"/>
                    <a:pt x="465" y="559"/>
                    <a:pt x="465" y="559"/>
                  </a:cubicBezTo>
                  <a:cubicBezTo>
                    <a:pt x="465" y="559"/>
                    <a:pt x="465" y="559"/>
                    <a:pt x="465" y="559"/>
                  </a:cubicBezTo>
                  <a:cubicBezTo>
                    <a:pt x="466" y="559"/>
                    <a:pt x="466" y="559"/>
                    <a:pt x="466" y="559"/>
                  </a:cubicBezTo>
                  <a:cubicBezTo>
                    <a:pt x="464" y="560"/>
                    <a:pt x="464" y="560"/>
                    <a:pt x="464" y="560"/>
                  </a:cubicBezTo>
                  <a:cubicBezTo>
                    <a:pt x="464" y="560"/>
                    <a:pt x="464" y="560"/>
                    <a:pt x="464" y="560"/>
                  </a:cubicBezTo>
                  <a:cubicBezTo>
                    <a:pt x="464" y="560"/>
                    <a:pt x="464" y="560"/>
                    <a:pt x="464" y="560"/>
                  </a:cubicBezTo>
                  <a:cubicBezTo>
                    <a:pt x="464" y="560"/>
                    <a:pt x="464" y="560"/>
                    <a:pt x="464" y="560"/>
                  </a:cubicBezTo>
                  <a:cubicBezTo>
                    <a:pt x="465" y="560"/>
                    <a:pt x="465" y="560"/>
                    <a:pt x="465" y="560"/>
                  </a:cubicBezTo>
                  <a:cubicBezTo>
                    <a:pt x="465" y="560"/>
                    <a:pt x="465" y="560"/>
                    <a:pt x="465" y="560"/>
                  </a:cubicBezTo>
                  <a:cubicBezTo>
                    <a:pt x="466" y="560"/>
                    <a:pt x="466" y="560"/>
                    <a:pt x="466" y="560"/>
                  </a:cubicBezTo>
                  <a:cubicBezTo>
                    <a:pt x="466" y="561"/>
                    <a:pt x="466" y="561"/>
                    <a:pt x="466" y="561"/>
                  </a:cubicBezTo>
                  <a:cubicBezTo>
                    <a:pt x="466" y="561"/>
                    <a:pt x="466" y="561"/>
                    <a:pt x="466" y="561"/>
                  </a:cubicBezTo>
                  <a:cubicBezTo>
                    <a:pt x="466" y="561"/>
                    <a:pt x="466" y="561"/>
                    <a:pt x="466" y="561"/>
                  </a:cubicBezTo>
                  <a:cubicBezTo>
                    <a:pt x="466" y="561"/>
                    <a:pt x="466" y="561"/>
                    <a:pt x="466" y="561"/>
                  </a:cubicBezTo>
                  <a:cubicBezTo>
                    <a:pt x="465" y="561"/>
                    <a:pt x="465" y="561"/>
                    <a:pt x="465" y="561"/>
                  </a:cubicBezTo>
                  <a:cubicBezTo>
                    <a:pt x="465" y="561"/>
                    <a:pt x="465" y="561"/>
                    <a:pt x="465" y="561"/>
                  </a:cubicBezTo>
                  <a:cubicBezTo>
                    <a:pt x="466" y="562"/>
                    <a:pt x="466" y="562"/>
                    <a:pt x="466" y="562"/>
                  </a:cubicBezTo>
                  <a:cubicBezTo>
                    <a:pt x="466" y="563"/>
                    <a:pt x="466" y="563"/>
                    <a:pt x="466" y="563"/>
                  </a:cubicBezTo>
                  <a:cubicBezTo>
                    <a:pt x="466" y="563"/>
                    <a:pt x="466" y="563"/>
                    <a:pt x="466" y="563"/>
                  </a:cubicBezTo>
                  <a:cubicBezTo>
                    <a:pt x="466" y="563"/>
                    <a:pt x="466" y="563"/>
                    <a:pt x="466" y="563"/>
                  </a:cubicBezTo>
                  <a:cubicBezTo>
                    <a:pt x="465" y="563"/>
                    <a:pt x="465" y="563"/>
                    <a:pt x="465" y="563"/>
                  </a:cubicBezTo>
                  <a:cubicBezTo>
                    <a:pt x="465" y="563"/>
                    <a:pt x="465" y="563"/>
                    <a:pt x="465" y="563"/>
                  </a:cubicBezTo>
                  <a:cubicBezTo>
                    <a:pt x="465" y="563"/>
                    <a:pt x="465" y="563"/>
                    <a:pt x="465" y="563"/>
                  </a:cubicBezTo>
                  <a:cubicBezTo>
                    <a:pt x="465" y="563"/>
                    <a:pt x="465" y="563"/>
                    <a:pt x="465" y="563"/>
                  </a:cubicBezTo>
                  <a:cubicBezTo>
                    <a:pt x="466" y="563"/>
                    <a:pt x="466" y="563"/>
                    <a:pt x="466" y="563"/>
                  </a:cubicBezTo>
                  <a:cubicBezTo>
                    <a:pt x="466" y="564"/>
                    <a:pt x="466" y="564"/>
                    <a:pt x="466" y="564"/>
                  </a:cubicBezTo>
                  <a:cubicBezTo>
                    <a:pt x="466" y="564"/>
                    <a:pt x="466" y="564"/>
                    <a:pt x="466" y="564"/>
                  </a:cubicBezTo>
                  <a:cubicBezTo>
                    <a:pt x="466" y="564"/>
                    <a:pt x="466" y="564"/>
                    <a:pt x="466" y="564"/>
                  </a:cubicBezTo>
                  <a:cubicBezTo>
                    <a:pt x="466" y="565"/>
                    <a:pt x="466" y="565"/>
                    <a:pt x="466" y="565"/>
                  </a:cubicBezTo>
                  <a:cubicBezTo>
                    <a:pt x="466" y="565"/>
                    <a:pt x="466" y="565"/>
                    <a:pt x="466" y="565"/>
                  </a:cubicBezTo>
                  <a:cubicBezTo>
                    <a:pt x="465" y="565"/>
                    <a:pt x="465" y="565"/>
                    <a:pt x="465" y="565"/>
                  </a:cubicBezTo>
                  <a:cubicBezTo>
                    <a:pt x="465" y="565"/>
                    <a:pt x="465" y="565"/>
                    <a:pt x="465" y="565"/>
                  </a:cubicBezTo>
                  <a:cubicBezTo>
                    <a:pt x="465" y="565"/>
                    <a:pt x="465" y="565"/>
                    <a:pt x="465" y="565"/>
                  </a:cubicBezTo>
                  <a:cubicBezTo>
                    <a:pt x="465" y="565"/>
                    <a:pt x="465" y="565"/>
                    <a:pt x="465" y="565"/>
                  </a:cubicBezTo>
                  <a:cubicBezTo>
                    <a:pt x="466" y="565"/>
                    <a:pt x="466" y="565"/>
                    <a:pt x="466" y="565"/>
                  </a:cubicBezTo>
                  <a:cubicBezTo>
                    <a:pt x="466" y="565"/>
                    <a:pt x="466" y="565"/>
                    <a:pt x="466" y="565"/>
                  </a:cubicBezTo>
                  <a:cubicBezTo>
                    <a:pt x="466" y="565"/>
                    <a:pt x="466" y="565"/>
                    <a:pt x="466" y="565"/>
                  </a:cubicBezTo>
                  <a:cubicBezTo>
                    <a:pt x="466" y="566"/>
                    <a:pt x="466" y="566"/>
                    <a:pt x="466" y="566"/>
                  </a:cubicBezTo>
                  <a:cubicBezTo>
                    <a:pt x="466" y="566"/>
                    <a:pt x="466" y="566"/>
                    <a:pt x="466" y="566"/>
                  </a:cubicBezTo>
                  <a:cubicBezTo>
                    <a:pt x="466" y="565"/>
                    <a:pt x="466" y="565"/>
                    <a:pt x="466" y="565"/>
                  </a:cubicBezTo>
                  <a:cubicBezTo>
                    <a:pt x="466" y="566"/>
                    <a:pt x="466" y="566"/>
                    <a:pt x="466" y="566"/>
                  </a:cubicBezTo>
                  <a:cubicBezTo>
                    <a:pt x="466" y="565"/>
                    <a:pt x="466" y="565"/>
                    <a:pt x="466" y="565"/>
                  </a:cubicBezTo>
                  <a:cubicBezTo>
                    <a:pt x="467" y="565"/>
                    <a:pt x="467" y="565"/>
                    <a:pt x="467" y="565"/>
                  </a:cubicBezTo>
                  <a:cubicBezTo>
                    <a:pt x="467" y="566"/>
                    <a:pt x="467" y="566"/>
                    <a:pt x="467" y="566"/>
                  </a:cubicBezTo>
                  <a:cubicBezTo>
                    <a:pt x="467" y="565"/>
                    <a:pt x="467" y="565"/>
                    <a:pt x="467" y="565"/>
                  </a:cubicBezTo>
                  <a:cubicBezTo>
                    <a:pt x="467" y="565"/>
                    <a:pt x="467" y="565"/>
                    <a:pt x="467" y="565"/>
                  </a:cubicBezTo>
                  <a:cubicBezTo>
                    <a:pt x="467" y="565"/>
                    <a:pt x="467" y="565"/>
                    <a:pt x="467" y="565"/>
                  </a:cubicBezTo>
                  <a:cubicBezTo>
                    <a:pt x="467" y="564"/>
                    <a:pt x="467" y="564"/>
                    <a:pt x="467" y="564"/>
                  </a:cubicBezTo>
                  <a:cubicBezTo>
                    <a:pt x="467" y="564"/>
                    <a:pt x="467" y="564"/>
                    <a:pt x="467" y="564"/>
                  </a:cubicBezTo>
                  <a:cubicBezTo>
                    <a:pt x="467" y="564"/>
                    <a:pt x="467" y="564"/>
                    <a:pt x="467" y="564"/>
                  </a:cubicBezTo>
                  <a:cubicBezTo>
                    <a:pt x="467" y="564"/>
                    <a:pt x="467" y="564"/>
                    <a:pt x="467" y="564"/>
                  </a:cubicBezTo>
                  <a:cubicBezTo>
                    <a:pt x="467" y="564"/>
                    <a:pt x="467" y="564"/>
                    <a:pt x="467" y="564"/>
                  </a:cubicBezTo>
                  <a:cubicBezTo>
                    <a:pt x="467" y="563"/>
                    <a:pt x="467" y="563"/>
                    <a:pt x="467" y="563"/>
                  </a:cubicBezTo>
                  <a:cubicBezTo>
                    <a:pt x="467" y="563"/>
                    <a:pt x="467" y="563"/>
                    <a:pt x="467" y="563"/>
                  </a:cubicBezTo>
                  <a:cubicBezTo>
                    <a:pt x="467" y="563"/>
                    <a:pt x="467" y="563"/>
                    <a:pt x="467" y="563"/>
                  </a:cubicBezTo>
                  <a:cubicBezTo>
                    <a:pt x="467" y="562"/>
                    <a:pt x="467" y="562"/>
                    <a:pt x="467" y="562"/>
                  </a:cubicBezTo>
                  <a:cubicBezTo>
                    <a:pt x="467" y="562"/>
                    <a:pt x="467" y="562"/>
                    <a:pt x="467" y="562"/>
                  </a:cubicBezTo>
                  <a:cubicBezTo>
                    <a:pt x="467" y="562"/>
                    <a:pt x="467" y="562"/>
                    <a:pt x="467" y="562"/>
                  </a:cubicBezTo>
                  <a:cubicBezTo>
                    <a:pt x="467" y="562"/>
                    <a:pt x="467" y="562"/>
                    <a:pt x="467" y="562"/>
                  </a:cubicBezTo>
                  <a:cubicBezTo>
                    <a:pt x="467" y="562"/>
                    <a:pt x="467" y="562"/>
                    <a:pt x="467" y="562"/>
                  </a:cubicBezTo>
                  <a:cubicBezTo>
                    <a:pt x="468" y="562"/>
                    <a:pt x="468" y="562"/>
                    <a:pt x="468" y="562"/>
                  </a:cubicBezTo>
                  <a:cubicBezTo>
                    <a:pt x="468" y="562"/>
                    <a:pt x="468" y="562"/>
                    <a:pt x="468" y="562"/>
                  </a:cubicBezTo>
                  <a:cubicBezTo>
                    <a:pt x="467" y="561"/>
                    <a:pt x="467" y="561"/>
                    <a:pt x="467" y="561"/>
                  </a:cubicBezTo>
                  <a:cubicBezTo>
                    <a:pt x="467" y="561"/>
                    <a:pt x="467" y="561"/>
                    <a:pt x="467" y="561"/>
                  </a:cubicBezTo>
                  <a:cubicBezTo>
                    <a:pt x="467" y="561"/>
                    <a:pt x="467" y="561"/>
                    <a:pt x="467" y="561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8" y="562"/>
                    <a:pt x="468" y="562"/>
                    <a:pt x="468" y="562"/>
                  </a:cubicBezTo>
                  <a:cubicBezTo>
                    <a:pt x="468" y="562"/>
                    <a:pt x="468" y="562"/>
                    <a:pt x="468" y="562"/>
                  </a:cubicBezTo>
                  <a:cubicBezTo>
                    <a:pt x="468" y="562"/>
                    <a:pt x="468" y="562"/>
                    <a:pt x="468" y="562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8" y="561"/>
                    <a:pt x="468" y="561"/>
                    <a:pt x="468" y="561"/>
                  </a:cubicBezTo>
                  <a:cubicBezTo>
                    <a:pt x="467" y="560"/>
                    <a:pt x="467" y="560"/>
                    <a:pt x="467" y="560"/>
                  </a:cubicBezTo>
                  <a:cubicBezTo>
                    <a:pt x="467" y="560"/>
                    <a:pt x="467" y="560"/>
                    <a:pt x="467" y="560"/>
                  </a:cubicBezTo>
                  <a:cubicBezTo>
                    <a:pt x="467" y="560"/>
                    <a:pt x="467" y="560"/>
                    <a:pt x="467" y="560"/>
                  </a:cubicBezTo>
                  <a:cubicBezTo>
                    <a:pt x="467" y="559"/>
                    <a:pt x="467" y="559"/>
                    <a:pt x="467" y="559"/>
                  </a:cubicBezTo>
                  <a:cubicBezTo>
                    <a:pt x="466" y="559"/>
                    <a:pt x="466" y="559"/>
                    <a:pt x="466" y="559"/>
                  </a:cubicBezTo>
                  <a:cubicBezTo>
                    <a:pt x="466" y="559"/>
                    <a:pt x="466" y="559"/>
                    <a:pt x="466" y="559"/>
                  </a:cubicBezTo>
                  <a:cubicBezTo>
                    <a:pt x="466" y="559"/>
                    <a:pt x="466" y="559"/>
                    <a:pt x="466" y="559"/>
                  </a:cubicBezTo>
                  <a:cubicBezTo>
                    <a:pt x="466" y="559"/>
                    <a:pt x="466" y="559"/>
                    <a:pt x="466" y="559"/>
                  </a:cubicBezTo>
                  <a:cubicBezTo>
                    <a:pt x="467" y="559"/>
                    <a:pt x="467" y="559"/>
                    <a:pt x="467" y="559"/>
                  </a:cubicBezTo>
                  <a:cubicBezTo>
                    <a:pt x="467" y="559"/>
                    <a:pt x="467" y="559"/>
                    <a:pt x="467" y="559"/>
                  </a:cubicBezTo>
                  <a:cubicBezTo>
                    <a:pt x="467" y="559"/>
                    <a:pt x="467" y="559"/>
                    <a:pt x="467" y="559"/>
                  </a:cubicBezTo>
                  <a:cubicBezTo>
                    <a:pt x="468" y="559"/>
                    <a:pt x="468" y="559"/>
                    <a:pt x="468" y="559"/>
                  </a:cubicBezTo>
                  <a:cubicBezTo>
                    <a:pt x="468" y="560"/>
                    <a:pt x="468" y="560"/>
                    <a:pt x="468" y="560"/>
                  </a:cubicBezTo>
                  <a:cubicBezTo>
                    <a:pt x="468" y="560"/>
                    <a:pt x="468" y="560"/>
                    <a:pt x="468" y="560"/>
                  </a:cubicBezTo>
                  <a:cubicBezTo>
                    <a:pt x="468" y="560"/>
                    <a:pt x="468" y="560"/>
                    <a:pt x="468" y="560"/>
                  </a:cubicBezTo>
                  <a:cubicBezTo>
                    <a:pt x="468" y="560"/>
                    <a:pt x="468" y="560"/>
                    <a:pt x="468" y="560"/>
                  </a:cubicBezTo>
                  <a:cubicBezTo>
                    <a:pt x="468" y="560"/>
                    <a:pt x="468" y="560"/>
                    <a:pt x="468" y="560"/>
                  </a:cubicBezTo>
                  <a:cubicBezTo>
                    <a:pt x="468" y="560"/>
                    <a:pt x="468" y="560"/>
                    <a:pt x="468" y="560"/>
                  </a:cubicBezTo>
                  <a:cubicBezTo>
                    <a:pt x="468" y="560"/>
                    <a:pt x="468" y="560"/>
                    <a:pt x="468" y="560"/>
                  </a:cubicBezTo>
                  <a:cubicBezTo>
                    <a:pt x="468" y="560"/>
                    <a:pt x="468" y="560"/>
                    <a:pt x="468" y="560"/>
                  </a:cubicBezTo>
                  <a:cubicBezTo>
                    <a:pt x="468" y="559"/>
                    <a:pt x="468" y="559"/>
                    <a:pt x="468" y="559"/>
                  </a:cubicBezTo>
                  <a:cubicBezTo>
                    <a:pt x="469" y="559"/>
                    <a:pt x="469" y="559"/>
                    <a:pt x="469" y="559"/>
                  </a:cubicBezTo>
                  <a:cubicBezTo>
                    <a:pt x="469" y="559"/>
                    <a:pt x="469" y="559"/>
                    <a:pt x="469" y="559"/>
                  </a:cubicBezTo>
                  <a:cubicBezTo>
                    <a:pt x="469" y="559"/>
                    <a:pt x="469" y="559"/>
                    <a:pt x="469" y="559"/>
                  </a:cubicBezTo>
                  <a:cubicBezTo>
                    <a:pt x="469" y="559"/>
                    <a:pt x="469" y="559"/>
                    <a:pt x="469" y="559"/>
                  </a:cubicBezTo>
                  <a:cubicBezTo>
                    <a:pt x="469" y="558"/>
                    <a:pt x="469" y="558"/>
                    <a:pt x="469" y="558"/>
                  </a:cubicBezTo>
                  <a:cubicBezTo>
                    <a:pt x="469" y="558"/>
                    <a:pt x="469" y="558"/>
                    <a:pt x="469" y="558"/>
                  </a:cubicBezTo>
                  <a:cubicBezTo>
                    <a:pt x="469" y="558"/>
                    <a:pt x="469" y="558"/>
                    <a:pt x="469" y="558"/>
                  </a:cubicBezTo>
                  <a:cubicBezTo>
                    <a:pt x="469" y="558"/>
                    <a:pt x="469" y="558"/>
                    <a:pt x="469" y="558"/>
                  </a:cubicBezTo>
                  <a:cubicBezTo>
                    <a:pt x="469" y="557"/>
                    <a:pt x="469" y="557"/>
                    <a:pt x="469" y="557"/>
                  </a:cubicBezTo>
                  <a:cubicBezTo>
                    <a:pt x="469" y="557"/>
                    <a:pt x="469" y="557"/>
                    <a:pt x="469" y="557"/>
                  </a:cubicBezTo>
                  <a:cubicBezTo>
                    <a:pt x="469" y="557"/>
                    <a:pt x="469" y="557"/>
                    <a:pt x="469" y="557"/>
                  </a:cubicBezTo>
                  <a:cubicBezTo>
                    <a:pt x="469" y="557"/>
                    <a:pt x="469" y="557"/>
                    <a:pt x="469" y="557"/>
                  </a:cubicBezTo>
                  <a:cubicBezTo>
                    <a:pt x="469" y="557"/>
                    <a:pt x="469" y="557"/>
                    <a:pt x="469" y="557"/>
                  </a:cubicBezTo>
                  <a:cubicBezTo>
                    <a:pt x="469" y="557"/>
                    <a:pt x="469" y="557"/>
                    <a:pt x="469" y="557"/>
                  </a:cubicBezTo>
                  <a:cubicBezTo>
                    <a:pt x="470" y="557"/>
                    <a:pt x="470" y="557"/>
                    <a:pt x="470" y="557"/>
                  </a:cubicBezTo>
                  <a:cubicBezTo>
                    <a:pt x="470" y="558"/>
                    <a:pt x="470" y="558"/>
                    <a:pt x="470" y="558"/>
                  </a:cubicBezTo>
                  <a:cubicBezTo>
                    <a:pt x="470" y="558"/>
                    <a:pt x="470" y="558"/>
                    <a:pt x="470" y="558"/>
                  </a:cubicBezTo>
                  <a:cubicBezTo>
                    <a:pt x="470" y="558"/>
                    <a:pt x="470" y="558"/>
                    <a:pt x="470" y="558"/>
                  </a:cubicBezTo>
                  <a:cubicBezTo>
                    <a:pt x="470" y="558"/>
                    <a:pt x="470" y="558"/>
                    <a:pt x="470" y="558"/>
                  </a:cubicBezTo>
                  <a:cubicBezTo>
                    <a:pt x="470" y="558"/>
                    <a:pt x="470" y="558"/>
                    <a:pt x="470" y="558"/>
                  </a:cubicBezTo>
                  <a:cubicBezTo>
                    <a:pt x="471" y="557"/>
                    <a:pt x="471" y="557"/>
                    <a:pt x="471" y="557"/>
                  </a:cubicBezTo>
                  <a:cubicBezTo>
                    <a:pt x="471" y="557"/>
                    <a:pt x="471" y="557"/>
                    <a:pt x="471" y="557"/>
                  </a:cubicBezTo>
                  <a:cubicBezTo>
                    <a:pt x="471" y="558"/>
                    <a:pt x="471" y="558"/>
                    <a:pt x="471" y="558"/>
                  </a:cubicBezTo>
                  <a:cubicBezTo>
                    <a:pt x="471" y="558"/>
                    <a:pt x="471" y="558"/>
                    <a:pt x="471" y="558"/>
                  </a:cubicBezTo>
                  <a:cubicBezTo>
                    <a:pt x="471" y="558"/>
                    <a:pt x="471" y="558"/>
                    <a:pt x="471" y="558"/>
                  </a:cubicBezTo>
                  <a:cubicBezTo>
                    <a:pt x="471" y="558"/>
                    <a:pt x="471" y="558"/>
                    <a:pt x="471" y="558"/>
                  </a:cubicBezTo>
                  <a:cubicBezTo>
                    <a:pt x="471" y="558"/>
                    <a:pt x="471" y="558"/>
                    <a:pt x="471" y="558"/>
                  </a:cubicBezTo>
                  <a:cubicBezTo>
                    <a:pt x="472" y="558"/>
                    <a:pt x="472" y="558"/>
                    <a:pt x="472" y="558"/>
                  </a:cubicBezTo>
                  <a:cubicBezTo>
                    <a:pt x="472" y="558"/>
                    <a:pt x="472" y="558"/>
                    <a:pt x="472" y="558"/>
                  </a:cubicBezTo>
                  <a:cubicBezTo>
                    <a:pt x="472" y="559"/>
                    <a:pt x="472" y="559"/>
                    <a:pt x="472" y="559"/>
                  </a:cubicBezTo>
                  <a:cubicBezTo>
                    <a:pt x="472" y="559"/>
                    <a:pt x="472" y="559"/>
                    <a:pt x="472" y="559"/>
                  </a:cubicBezTo>
                  <a:cubicBezTo>
                    <a:pt x="472" y="559"/>
                    <a:pt x="472" y="559"/>
                    <a:pt x="472" y="559"/>
                  </a:cubicBezTo>
                  <a:cubicBezTo>
                    <a:pt x="471" y="559"/>
                    <a:pt x="471" y="559"/>
                    <a:pt x="471" y="559"/>
                  </a:cubicBezTo>
                  <a:cubicBezTo>
                    <a:pt x="471" y="558"/>
                    <a:pt x="471" y="558"/>
                    <a:pt x="471" y="558"/>
                  </a:cubicBezTo>
                  <a:cubicBezTo>
                    <a:pt x="471" y="558"/>
                    <a:pt x="471" y="558"/>
                    <a:pt x="471" y="558"/>
                  </a:cubicBezTo>
                  <a:cubicBezTo>
                    <a:pt x="471" y="558"/>
                    <a:pt x="471" y="558"/>
                    <a:pt x="471" y="558"/>
                  </a:cubicBezTo>
                  <a:cubicBezTo>
                    <a:pt x="471" y="559"/>
                    <a:pt x="471" y="559"/>
                    <a:pt x="471" y="559"/>
                  </a:cubicBezTo>
                  <a:cubicBezTo>
                    <a:pt x="471" y="559"/>
                    <a:pt x="471" y="559"/>
                    <a:pt x="471" y="559"/>
                  </a:cubicBezTo>
                  <a:cubicBezTo>
                    <a:pt x="471" y="559"/>
                    <a:pt x="471" y="559"/>
                    <a:pt x="471" y="559"/>
                  </a:cubicBezTo>
                  <a:cubicBezTo>
                    <a:pt x="471" y="559"/>
                    <a:pt x="471" y="559"/>
                    <a:pt x="471" y="559"/>
                  </a:cubicBezTo>
                  <a:cubicBezTo>
                    <a:pt x="471" y="560"/>
                    <a:pt x="471" y="560"/>
                    <a:pt x="471" y="560"/>
                  </a:cubicBezTo>
                  <a:cubicBezTo>
                    <a:pt x="471" y="560"/>
                    <a:pt x="471" y="560"/>
                    <a:pt x="471" y="560"/>
                  </a:cubicBezTo>
                  <a:cubicBezTo>
                    <a:pt x="472" y="560"/>
                    <a:pt x="472" y="560"/>
                    <a:pt x="472" y="560"/>
                  </a:cubicBezTo>
                  <a:cubicBezTo>
                    <a:pt x="472" y="560"/>
                    <a:pt x="472" y="560"/>
                    <a:pt x="472" y="560"/>
                  </a:cubicBezTo>
                  <a:cubicBezTo>
                    <a:pt x="473" y="559"/>
                    <a:pt x="473" y="559"/>
                    <a:pt x="473" y="559"/>
                  </a:cubicBezTo>
                  <a:cubicBezTo>
                    <a:pt x="473" y="559"/>
                    <a:pt x="473" y="559"/>
                    <a:pt x="473" y="559"/>
                  </a:cubicBezTo>
                  <a:cubicBezTo>
                    <a:pt x="473" y="558"/>
                    <a:pt x="473" y="558"/>
                    <a:pt x="473" y="558"/>
                  </a:cubicBezTo>
                  <a:cubicBezTo>
                    <a:pt x="473" y="558"/>
                    <a:pt x="473" y="558"/>
                    <a:pt x="473" y="558"/>
                  </a:cubicBezTo>
                  <a:cubicBezTo>
                    <a:pt x="472" y="557"/>
                    <a:pt x="472" y="557"/>
                    <a:pt x="472" y="557"/>
                  </a:cubicBezTo>
                  <a:cubicBezTo>
                    <a:pt x="472" y="557"/>
                    <a:pt x="472" y="557"/>
                    <a:pt x="472" y="557"/>
                  </a:cubicBezTo>
                  <a:cubicBezTo>
                    <a:pt x="472" y="556"/>
                    <a:pt x="472" y="556"/>
                    <a:pt x="472" y="556"/>
                  </a:cubicBezTo>
                  <a:cubicBezTo>
                    <a:pt x="472" y="556"/>
                    <a:pt x="472" y="556"/>
                    <a:pt x="472" y="556"/>
                  </a:cubicBezTo>
                  <a:cubicBezTo>
                    <a:pt x="472" y="556"/>
                    <a:pt x="472" y="556"/>
                    <a:pt x="472" y="556"/>
                  </a:cubicBezTo>
                  <a:cubicBezTo>
                    <a:pt x="472" y="556"/>
                    <a:pt x="472" y="556"/>
                    <a:pt x="472" y="556"/>
                  </a:cubicBezTo>
                  <a:cubicBezTo>
                    <a:pt x="472" y="556"/>
                    <a:pt x="472" y="556"/>
                    <a:pt x="472" y="556"/>
                  </a:cubicBezTo>
                  <a:cubicBezTo>
                    <a:pt x="472" y="556"/>
                    <a:pt x="472" y="556"/>
                    <a:pt x="472" y="556"/>
                  </a:cubicBezTo>
                  <a:cubicBezTo>
                    <a:pt x="472" y="556"/>
                    <a:pt x="472" y="556"/>
                    <a:pt x="472" y="556"/>
                  </a:cubicBezTo>
                  <a:cubicBezTo>
                    <a:pt x="472" y="556"/>
                    <a:pt x="472" y="556"/>
                    <a:pt x="472" y="556"/>
                  </a:cubicBezTo>
                  <a:cubicBezTo>
                    <a:pt x="472" y="556"/>
                    <a:pt x="472" y="556"/>
                    <a:pt x="472" y="556"/>
                  </a:cubicBezTo>
                  <a:cubicBezTo>
                    <a:pt x="472" y="556"/>
                    <a:pt x="472" y="556"/>
                    <a:pt x="472" y="556"/>
                  </a:cubicBezTo>
                  <a:cubicBezTo>
                    <a:pt x="472" y="556"/>
                    <a:pt x="472" y="556"/>
                    <a:pt x="472" y="556"/>
                  </a:cubicBezTo>
                  <a:cubicBezTo>
                    <a:pt x="473" y="556"/>
                    <a:pt x="473" y="556"/>
                    <a:pt x="473" y="556"/>
                  </a:cubicBezTo>
                  <a:cubicBezTo>
                    <a:pt x="473" y="557"/>
                    <a:pt x="473" y="557"/>
                    <a:pt x="473" y="557"/>
                  </a:cubicBezTo>
                  <a:cubicBezTo>
                    <a:pt x="473" y="557"/>
                    <a:pt x="473" y="557"/>
                    <a:pt x="473" y="557"/>
                  </a:cubicBezTo>
                  <a:cubicBezTo>
                    <a:pt x="473" y="557"/>
                    <a:pt x="473" y="557"/>
                    <a:pt x="473" y="557"/>
                  </a:cubicBezTo>
                  <a:cubicBezTo>
                    <a:pt x="473" y="557"/>
                    <a:pt x="473" y="557"/>
                    <a:pt x="473" y="557"/>
                  </a:cubicBezTo>
                  <a:cubicBezTo>
                    <a:pt x="473" y="557"/>
                    <a:pt x="473" y="557"/>
                    <a:pt x="473" y="557"/>
                  </a:cubicBezTo>
                  <a:cubicBezTo>
                    <a:pt x="473" y="557"/>
                    <a:pt x="473" y="557"/>
                    <a:pt x="473" y="557"/>
                  </a:cubicBezTo>
                  <a:cubicBezTo>
                    <a:pt x="473" y="557"/>
                    <a:pt x="473" y="557"/>
                    <a:pt x="473" y="557"/>
                  </a:cubicBezTo>
                  <a:cubicBezTo>
                    <a:pt x="474" y="557"/>
                    <a:pt x="474" y="557"/>
                    <a:pt x="474" y="557"/>
                  </a:cubicBezTo>
                  <a:cubicBezTo>
                    <a:pt x="474" y="557"/>
                    <a:pt x="474" y="557"/>
                    <a:pt x="474" y="557"/>
                  </a:cubicBezTo>
                  <a:cubicBezTo>
                    <a:pt x="474" y="557"/>
                    <a:pt x="474" y="557"/>
                    <a:pt x="474" y="557"/>
                  </a:cubicBezTo>
                  <a:cubicBezTo>
                    <a:pt x="474" y="557"/>
                    <a:pt x="474" y="557"/>
                    <a:pt x="474" y="557"/>
                  </a:cubicBezTo>
                  <a:cubicBezTo>
                    <a:pt x="474" y="557"/>
                    <a:pt x="474" y="557"/>
                    <a:pt x="474" y="557"/>
                  </a:cubicBezTo>
                  <a:cubicBezTo>
                    <a:pt x="474" y="557"/>
                    <a:pt x="474" y="557"/>
                    <a:pt x="474" y="557"/>
                  </a:cubicBezTo>
                  <a:cubicBezTo>
                    <a:pt x="474" y="557"/>
                    <a:pt x="474" y="557"/>
                    <a:pt x="474" y="557"/>
                  </a:cubicBezTo>
                  <a:cubicBezTo>
                    <a:pt x="474" y="558"/>
                    <a:pt x="474" y="558"/>
                    <a:pt x="474" y="558"/>
                  </a:cubicBezTo>
                  <a:cubicBezTo>
                    <a:pt x="474" y="558"/>
                    <a:pt x="474" y="558"/>
                    <a:pt x="474" y="558"/>
                  </a:cubicBezTo>
                  <a:cubicBezTo>
                    <a:pt x="473" y="558"/>
                    <a:pt x="473" y="558"/>
                    <a:pt x="473" y="558"/>
                  </a:cubicBezTo>
                  <a:cubicBezTo>
                    <a:pt x="473" y="558"/>
                    <a:pt x="473" y="558"/>
                    <a:pt x="473" y="558"/>
                  </a:cubicBezTo>
                  <a:cubicBezTo>
                    <a:pt x="473" y="558"/>
                    <a:pt x="473" y="558"/>
                    <a:pt x="473" y="558"/>
                  </a:cubicBezTo>
                  <a:cubicBezTo>
                    <a:pt x="473" y="559"/>
                    <a:pt x="473" y="559"/>
                    <a:pt x="473" y="559"/>
                  </a:cubicBezTo>
                  <a:cubicBezTo>
                    <a:pt x="473" y="559"/>
                    <a:pt x="473" y="559"/>
                    <a:pt x="473" y="559"/>
                  </a:cubicBezTo>
                  <a:cubicBezTo>
                    <a:pt x="473" y="559"/>
                    <a:pt x="473" y="559"/>
                    <a:pt x="473" y="559"/>
                  </a:cubicBezTo>
                  <a:cubicBezTo>
                    <a:pt x="472" y="560"/>
                    <a:pt x="472" y="560"/>
                    <a:pt x="472" y="560"/>
                  </a:cubicBezTo>
                  <a:cubicBezTo>
                    <a:pt x="472" y="561"/>
                    <a:pt x="472" y="561"/>
                    <a:pt x="472" y="561"/>
                  </a:cubicBezTo>
                  <a:cubicBezTo>
                    <a:pt x="472" y="561"/>
                    <a:pt x="472" y="561"/>
                    <a:pt x="472" y="561"/>
                  </a:cubicBezTo>
                  <a:cubicBezTo>
                    <a:pt x="473" y="561"/>
                    <a:pt x="473" y="561"/>
                    <a:pt x="473" y="561"/>
                  </a:cubicBezTo>
                  <a:cubicBezTo>
                    <a:pt x="473" y="561"/>
                    <a:pt x="473" y="561"/>
                    <a:pt x="473" y="561"/>
                  </a:cubicBezTo>
                  <a:cubicBezTo>
                    <a:pt x="473" y="560"/>
                    <a:pt x="473" y="560"/>
                    <a:pt x="473" y="560"/>
                  </a:cubicBezTo>
                  <a:cubicBezTo>
                    <a:pt x="473" y="560"/>
                    <a:pt x="473" y="560"/>
                    <a:pt x="473" y="560"/>
                  </a:cubicBezTo>
                  <a:cubicBezTo>
                    <a:pt x="473" y="560"/>
                    <a:pt x="473" y="560"/>
                    <a:pt x="473" y="560"/>
                  </a:cubicBezTo>
                  <a:cubicBezTo>
                    <a:pt x="473" y="561"/>
                    <a:pt x="473" y="561"/>
                    <a:pt x="473" y="561"/>
                  </a:cubicBezTo>
                  <a:cubicBezTo>
                    <a:pt x="473" y="561"/>
                    <a:pt x="473" y="561"/>
                    <a:pt x="473" y="561"/>
                  </a:cubicBezTo>
                  <a:cubicBezTo>
                    <a:pt x="473" y="561"/>
                    <a:pt x="473" y="561"/>
                    <a:pt x="473" y="561"/>
                  </a:cubicBezTo>
                  <a:cubicBezTo>
                    <a:pt x="472" y="561"/>
                    <a:pt x="472" y="561"/>
                    <a:pt x="472" y="561"/>
                  </a:cubicBezTo>
                  <a:cubicBezTo>
                    <a:pt x="472" y="561"/>
                    <a:pt x="472" y="561"/>
                    <a:pt x="472" y="561"/>
                  </a:cubicBezTo>
                  <a:cubicBezTo>
                    <a:pt x="472" y="561"/>
                    <a:pt x="472" y="561"/>
                    <a:pt x="472" y="561"/>
                  </a:cubicBezTo>
                  <a:cubicBezTo>
                    <a:pt x="472" y="562"/>
                    <a:pt x="472" y="562"/>
                    <a:pt x="472" y="562"/>
                  </a:cubicBezTo>
                  <a:cubicBezTo>
                    <a:pt x="473" y="563"/>
                    <a:pt x="473" y="563"/>
                    <a:pt x="473" y="563"/>
                  </a:cubicBezTo>
                  <a:cubicBezTo>
                    <a:pt x="473" y="563"/>
                    <a:pt x="473" y="563"/>
                    <a:pt x="473" y="563"/>
                  </a:cubicBezTo>
                  <a:cubicBezTo>
                    <a:pt x="473" y="563"/>
                    <a:pt x="473" y="563"/>
                    <a:pt x="473" y="563"/>
                  </a:cubicBezTo>
                  <a:cubicBezTo>
                    <a:pt x="473" y="562"/>
                    <a:pt x="473" y="562"/>
                    <a:pt x="473" y="562"/>
                  </a:cubicBezTo>
                  <a:cubicBezTo>
                    <a:pt x="473" y="562"/>
                    <a:pt x="473" y="562"/>
                    <a:pt x="473" y="562"/>
                  </a:cubicBezTo>
                  <a:cubicBezTo>
                    <a:pt x="474" y="562"/>
                    <a:pt x="474" y="562"/>
                    <a:pt x="474" y="562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2"/>
                    <a:pt x="474" y="562"/>
                    <a:pt x="474" y="562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4" y="563"/>
                    <a:pt x="474" y="563"/>
                    <a:pt x="474" y="563"/>
                  </a:cubicBezTo>
                  <a:cubicBezTo>
                    <a:pt x="473" y="563"/>
                    <a:pt x="473" y="563"/>
                    <a:pt x="473" y="563"/>
                  </a:cubicBezTo>
                  <a:cubicBezTo>
                    <a:pt x="473" y="563"/>
                    <a:pt x="473" y="563"/>
                    <a:pt x="473" y="563"/>
                  </a:cubicBezTo>
                  <a:cubicBezTo>
                    <a:pt x="473" y="564"/>
                    <a:pt x="473" y="564"/>
                    <a:pt x="473" y="564"/>
                  </a:cubicBezTo>
                  <a:cubicBezTo>
                    <a:pt x="473" y="564"/>
                    <a:pt x="473" y="564"/>
                    <a:pt x="473" y="564"/>
                  </a:cubicBezTo>
                  <a:cubicBezTo>
                    <a:pt x="473" y="564"/>
                    <a:pt x="473" y="564"/>
                    <a:pt x="473" y="564"/>
                  </a:cubicBezTo>
                  <a:cubicBezTo>
                    <a:pt x="473" y="564"/>
                    <a:pt x="473" y="564"/>
                    <a:pt x="473" y="564"/>
                  </a:cubicBezTo>
                  <a:cubicBezTo>
                    <a:pt x="474" y="565"/>
                    <a:pt x="474" y="565"/>
                    <a:pt x="474" y="565"/>
                  </a:cubicBezTo>
                  <a:cubicBezTo>
                    <a:pt x="474" y="565"/>
                    <a:pt x="474" y="565"/>
                    <a:pt x="474" y="565"/>
                  </a:cubicBezTo>
                  <a:cubicBezTo>
                    <a:pt x="474" y="565"/>
                    <a:pt x="474" y="565"/>
                    <a:pt x="474" y="565"/>
                  </a:cubicBezTo>
                  <a:cubicBezTo>
                    <a:pt x="474" y="565"/>
                    <a:pt x="474" y="565"/>
                    <a:pt x="474" y="565"/>
                  </a:cubicBezTo>
                  <a:cubicBezTo>
                    <a:pt x="475" y="565"/>
                    <a:pt x="475" y="565"/>
                    <a:pt x="475" y="565"/>
                  </a:cubicBezTo>
                  <a:cubicBezTo>
                    <a:pt x="475" y="565"/>
                    <a:pt x="475" y="565"/>
                    <a:pt x="475" y="565"/>
                  </a:cubicBezTo>
                  <a:cubicBezTo>
                    <a:pt x="475" y="565"/>
                    <a:pt x="475" y="565"/>
                    <a:pt x="475" y="565"/>
                  </a:cubicBezTo>
                  <a:cubicBezTo>
                    <a:pt x="475" y="565"/>
                    <a:pt x="475" y="565"/>
                    <a:pt x="475" y="565"/>
                  </a:cubicBezTo>
                  <a:cubicBezTo>
                    <a:pt x="474" y="564"/>
                    <a:pt x="474" y="564"/>
                    <a:pt x="474" y="564"/>
                  </a:cubicBezTo>
                  <a:cubicBezTo>
                    <a:pt x="474" y="564"/>
                    <a:pt x="474" y="564"/>
                    <a:pt x="474" y="564"/>
                  </a:cubicBezTo>
                  <a:cubicBezTo>
                    <a:pt x="474" y="564"/>
                    <a:pt x="474" y="564"/>
                    <a:pt x="474" y="564"/>
                  </a:cubicBezTo>
                  <a:cubicBezTo>
                    <a:pt x="475" y="564"/>
                    <a:pt x="475" y="564"/>
                    <a:pt x="475" y="564"/>
                  </a:cubicBezTo>
                  <a:cubicBezTo>
                    <a:pt x="475" y="564"/>
                    <a:pt x="475" y="564"/>
                    <a:pt x="475" y="564"/>
                  </a:cubicBezTo>
                  <a:cubicBezTo>
                    <a:pt x="475" y="564"/>
                    <a:pt x="475" y="564"/>
                    <a:pt x="475" y="564"/>
                  </a:cubicBezTo>
                  <a:cubicBezTo>
                    <a:pt x="475" y="564"/>
                    <a:pt x="475" y="564"/>
                    <a:pt x="475" y="564"/>
                  </a:cubicBezTo>
                  <a:cubicBezTo>
                    <a:pt x="475" y="563"/>
                    <a:pt x="475" y="563"/>
                    <a:pt x="475" y="563"/>
                  </a:cubicBezTo>
                  <a:cubicBezTo>
                    <a:pt x="475" y="563"/>
                    <a:pt x="475" y="563"/>
                    <a:pt x="475" y="563"/>
                  </a:cubicBezTo>
                  <a:cubicBezTo>
                    <a:pt x="475" y="564"/>
                    <a:pt x="475" y="564"/>
                    <a:pt x="475" y="564"/>
                  </a:cubicBezTo>
                  <a:cubicBezTo>
                    <a:pt x="475" y="564"/>
                    <a:pt x="475" y="564"/>
                    <a:pt x="475" y="564"/>
                  </a:cubicBezTo>
                  <a:cubicBezTo>
                    <a:pt x="476" y="564"/>
                    <a:pt x="476" y="564"/>
                    <a:pt x="476" y="564"/>
                  </a:cubicBezTo>
                  <a:cubicBezTo>
                    <a:pt x="476" y="564"/>
                    <a:pt x="476" y="564"/>
                    <a:pt x="476" y="564"/>
                  </a:cubicBezTo>
                  <a:cubicBezTo>
                    <a:pt x="476" y="564"/>
                    <a:pt x="476" y="564"/>
                    <a:pt x="476" y="564"/>
                  </a:cubicBezTo>
                  <a:cubicBezTo>
                    <a:pt x="476" y="564"/>
                    <a:pt x="476" y="564"/>
                    <a:pt x="476" y="564"/>
                  </a:cubicBezTo>
                  <a:cubicBezTo>
                    <a:pt x="476" y="565"/>
                    <a:pt x="476" y="565"/>
                    <a:pt x="476" y="565"/>
                  </a:cubicBezTo>
                  <a:cubicBezTo>
                    <a:pt x="476" y="565"/>
                    <a:pt x="476" y="565"/>
                    <a:pt x="476" y="565"/>
                  </a:cubicBezTo>
                  <a:cubicBezTo>
                    <a:pt x="476" y="565"/>
                    <a:pt x="476" y="565"/>
                    <a:pt x="476" y="565"/>
                  </a:cubicBezTo>
                  <a:cubicBezTo>
                    <a:pt x="477" y="565"/>
                    <a:pt x="477" y="565"/>
                    <a:pt x="477" y="565"/>
                  </a:cubicBezTo>
                  <a:cubicBezTo>
                    <a:pt x="477" y="565"/>
                    <a:pt x="477" y="565"/>
                    <a:pt x="477" y="565"/>
                  </a:cubicBezTo>
                  <a:cubicBezTo>
                    <a:pt x="477" y="565"/>
                    <a:pt x="477" y="565"/>
                    <a:pt x="477" y="565"/>
                  </a:cubicBezTo>
                  <a:cubicBezTo>
                    <a:pt x="477" y="566"/>
                    <a:pt x="477" y="566"/>
                    <a:pt x="477" y="566"/>
                  </a:cubicBezTo>
                  <a:cubicBezTo>
                    <a:pt x="477" y="566"/>
                    <a:pt x="477" y="566"/>
                    <a:pt x="477" y="566"/>
                  </a:cubicBezTo>
                  <a:cubicBezTo>
                    <a:pt x="477" y="566"/>
                    <a:pt x="477" y="566"/>
                    <a:pt x="477" y="566"/>
                  </a:cubicBezTo>
                  <a:cubicBezTo>
                    <a:pt x="477" y="567"/>
                    <a:pt x="477" y="567"/>
                    <a:pt x="477" y="567"/>
                  </a:cubicBezTo>
                  <a:cubicBezTo>
                    <a:pt x="477" y="567"/>
                    <a:pt x="477" y="567"/>
                    <a:pt x="477" y="567"/>
                  </a:cubicBezTo>
                  <a:cubicBezTo>
                    <a:pt x="478" y="566"/>
                    <a:pt x="478" y="566"/>
                    <a:pt x="478" y="566"/>
                  </a:cubicBezTo>
                  <a:cubicBezTo>
                    <a:pt x="478" y="566"/>
                    <a:pt x="478" y="566"/>
                    <a:pt x="478" y="566"/>
                  </a:cubicBezTo>
                  <a:cubicBezTo>
                    <a:pt x="479" y="566"/>
                    <a:pt x="479" y="566"/>
                    <a:pt x="479" y="566"/>
                  </a:cubicBezTo>
                  <a:cubicBezTo>
                    <a:pt x="479" y="566"/>
                    <a:pt x="479" y="566"/>
                    <a:pt x="479" y="566"/>
                  </a:cubicBezTo>
                  <a:cubicBezTo>
                    <a:pt x="479" y="567"/>
                    <a:pt x="479" y="567"/>
                    <a:pt x="479" y="567"/>
                  </a:cubicBezTo>
                  <a:cubicBezTo>
                    <a:pt x="479" y="567"/>
                    <a:pt x="479" y="567"/>
                    <a:pt x="479" y="567"/>
                  </a:cubicBezTo>
                  <a:cubicBezTo>
                    <a:pt x="479" y="567"/>
                    <a:pt x="479" y="567"/>
                    <a:pt x="479" y="567"/>
                  </a:cubicBezTo>
                  <a:cubicBezTo>
                    <a:pt x="479" y="567"/>
                    <a:pt x="479" y="567"/>
                    <a:pt x="479" y="567"/>
                  </a:cubicBezTo>
                  <a:cubicBezTo>
                    <a:pt x="480" y="568"/>
                    <a:pt x="480" y="568"/>
                    <a:pt x="480" y="568"/>
                  </a:cubicBezTo>
                  <a:cubicBezTo>
                    <a:pt x="480" y="568"/>
                    <a:pt x="480" y="568"/>
                    <a:pt x="480" y="568"/>
                  </a:cubicBezTo>
                  <a:cubicBezTo>
                    <a:pt x="480" y="568"/>
                    <a:pt x="480" y="568"/>
                    <a:pt x="480" y="568"/>
                  </a:cubicBezTo>
                  <a:cubicBezTo>
                    <a:pt x="480" y="568"/>
                    <a:pt x="480" y="568"/>
                    <a:pt x="480" y="568"/>
                  </a:cubicBezTo>
                  <a:cubicBezTo>
                    <a:pt x="480" y="568"/>
                    <a:pt x="480" y="568"/>
                    <a:pt x="480" y="568"/>
                  </a:cubicBezTo>
                  <a:cubicBezTo>
                    <a:pt x="480" y="568"/>
                    <a:pt x="480" y="568"/>
                    <a:pt x="480" y="568"/>
                  </a:cubicBezTo>
                  <a:cubicBezTo>
                    <a:pt x="480" y="568"/>
                    <a:pt x="480" y="568"/>
                    <a:pt x="480" y="568"/>
                  </a:cubicBezTo>
                  <a:cubicBezTo>
                    <a:pt x="480" y="568"/>
                    <a:pt x="480" y="568"/>
                    <a:pt x="480" y="568"/>
                  </a:cubicBezTo>
                  <a:cubicBezTo>
                    <a:pt x="479" y="568"/>
                    <a:pt x="479" y="568"/>
                    <a:pt x="479" y="568"/>
                  </a:cubicBezTo>
                  <a:cubicBezTo>
                    <a:pt x="479" y="569"/>
                    <a:pt x="479" y="569"/>
                    <a:pt x="479" y="569"/>
                  </a:cubicBezTo>
                  <a:cubicBezTo>
                    <a:pt x="479" y="569"/>
                    <a:pt x="479" y="569"/>
                    <a:pt x="479" y="569"/>
                  </a:cubicBezTo>
                  <a:cubicBezTo>
                    <a:pt x="480" y="569"/>
                    <a:pt x="480" y="569"/>
                    <a:pt x="480" y="569"/>
                  </a:cubicBezTo>
                  <a:cubicBezTo>
                    <a:pt x="480" y="569"/>
                    <a:pt x="480" y="569"/>
                    <a:pt x="480" y="569"/>
                  </a:cubicBezTo>
                  <a:cubicBezTo>
                    <a:pt x="480" y="569"/>
                    <a:pt x="480" y="569"/>
                    <a:pt x="480" y="569"/>
                  </a:cubicBezTo>
                  <a:cubicBezTo>
                    <a:pt x="480" y="569"/>
                    <a:pt x="480" y="569"/>
                    <a:pt x="480" y="569"/>
                  </a:cubicBezTo>
                  <a:cubicBezTo>
                    <a:pt x="480" y="569"/>
                    <a:pt x="480" y="569"/>
                    <a:pt x="480" y="569"/>
                  </a:cubicBezTo>
                  <a:cubicBezTo>
                    <a:pt x="480" y="569"/>
                    <a:pt x="480" y="569"/>
                    <a:pt x="480" y="569"/>
                  </a:cubicBezTo>
                  <a:cubicBezTo>
                    <a:pt x="480" y="569"/>
                    <a:pt x="480" y="569"/>
                    <a:pt x="480" y="569"/>
                  </a:cubicBezTo>
                  <a:cubicBezTo>
                    <a:pt x="480" y="570"/>
                    <a:pt x="480" y="570"/>
                    <a:pt x="480" y="570"/>
                  </a:cubicBezTo>
                  <a:cubicBezTo>
                    <a:pt x="481" y="570"/>
                    <a:pt x="481" y="570"/>
                    <a:pt x="481" y="570"/>
                  </a:cubicBezTo>
                  <a:cubicBezTo>
                    <a:pt x="481" y="570"/>
                    <a:pt x="481" y="570"/>
                    <a:pt x="481" y="570"/>
                  </a:cubicBezTo>
                  <a:cubicBezTo>
                    <a:pt x="482" y="570"/>
                    <a:pt x="482" y="570"/>
                    <a:pt x="482" y="570"/>
                  </a:cubicBezTo>
                  <a:cubicBezTo>
                    <a:pt x="482" y="570"/>
                    <a:pt x="482" y="570"/>
                    <a:pt x="482" y="570"/>
                  </a:cubicBezTo>
                  <a:cubicBezTo>
                    <a:pt x="482" y="570"/>
                    <a:pt x="482" y="570"/>
                    <a:pt x="482" y="570"/>
                  </a:cubicBezTo>
                  <a:cubicBezTo>
                    <a:pt x="482" y="571"/>
                    <a:pt x="482" y="571"/>
                    <a:pt x="482" y="571"/>
                  </a:cubicBezTo>
                  <a:cubicBezTo>
                    <a:pt x="482" y="571"/>
                    <a:pt x="482" y="571"/>
                    <a:pt x="482" y="571"/>
                  </a:cubicBezTo>
                  <a:cubicBezTo>
                    <a:pt x="482" y="571"/>
                    <a:pt x="482" y="571"/>
                    <a:pt x="482" y="571"/>
                  </a:cubicBezTo>
                  <a:cubicBezTo>
                    <a:pt x="483" y="570"/>
                    <a:pt x="483" y="570"/>
                    <a:pt x="483" y="570"/>
                  </a:cubicBezTo>
                  <a:cubicBezTo>
                    <a:pt x="483" y="570"/>
                    <a:pt x="483" y="570"/>
                    <a:pt x="483" y="570"/>
                  </a:cubicBezTo>
                  <a:cubicBezTo>
                    <a:pt x="483" y="570"/>
                    <a:pt x="483" y="570"/>
                    <a:pt x="483" y="570"/>
                  </a:cubicBezTo>
                  <a:cubicBezTo>
                    <a:pt x="483" y="570"/>
                    <a:pt x="483" y="570"/>
                    <a:pt x="483" y="570"/>
                  </a:cubicBezTo>
                  <a:cubicBezTo>
                    <a:pt x="482" y="570"/>
                    <a:pt x="482" y="570"/>
                    <a:pt x="482" y="570"/>
                  </a:cubicBezTo>
                  <a:cubicBezTo>
                    <a:pt x="482" y="570"/>
                    <a:pt x="482" y="570"/>
                    <a:pt x="482" y="570"/>
                  </a:cubicBezTo>
                  <a:cubicBezTo>
                    <a:pt x="482" y="570"/>
                    <a:pt x="482" y="570"/>
                    <a:pt x="482" y="570"/>
                  </a:cubicBezTo>
                  <a:cubicBezTo>
                    <a:pt x="482" y="569"/>
                    <a:pt x="482" y="569"/>
                    <a:pt x="482" y="569"/>
                  </a:cubicBezTo>
                  <a:cubicBezTo>
                    <a:pt x="482" y="569"/>
                    <a:pt x="482" y="569"/>
                    <a:pt x="482" y="569"/>
                  </a:cubicBezTo>
                  <a:cubicBezTo>
                    <a:pt x="482" y="569"/>
                    <a:pt x="482" y="569"/>
                    <a:pt x="482" y="569"/>
                  </a:cubicBezTo>
                  <a:cubicBezTo>
                    <a:pt x="482" y="569"/>
                    <a:pt x="482" y="569"/>
                    <a:pt x="482" y="569"/>
                  </a:cubicBezTo>
                  <a:cubicBezTo>
                    <a:pt x="482" y="568"/>
                    <a:pt x="482" y="568"/>
                    <a:pt x="482" y="568"/>
                  </a:cubicBezTo>
                  <a:cubicBezTo>
                    <a:pt x="482" y="568"/>
                    <a:pt x="482" y="568"/>
                    <a:pt x="482" y="568"/>
                  </a:cubicBezTo>
                  <a:cubicBezTo>
                    <a:pt x="482" y="568"/>
                    <a:pt x="482" y="568"/>
                    <a:pt x="482" y="568"/>
                  </a:cubicBezTo>
                  <a:cubicBezTo>
                    <a:pt x="482" y="568"/>
                    <a:pt x="482" y="568"/>
                    <a:pt x="482" y="568"/>
                  </a:cubicBezTo>
                  <a:cubicBezTo>
                    <a:pt x="482" y="568"/>
                    <a:pt x="482" y="568"/>
                    <a:pt x="482" y="568"/>
                  </a:cubicBezTo>
                  <a:cubicBezTo>
                    <a:pt x="482" y="568"/>
                    <a:pt x="482" y="568"/>
                    <a:pt x="482" y="568"/>
                  </a:cubicBezTo>
                  <a:cubicBezTo>
                    <a:pt x="482" y="568"/>
                    <a:pt x="482" y="568"/>
                    <a:pt x="482" y="568"/>
                  </a:cubicBezTo>
                  <a:cubicBezTo>
                    <a:pt x="482" y="569"/>
                    <a:pt x="482" y="569"/>
                    <a:pt x="482" y="569"/>
                  </a:cubicBezTo>
                  <a:cubicBezTo>
                    <a:pt x="482" y="569"/>
                    <a:pt x="482" y="569"/>
                    <a:pt x="482" y="569"/>
                  </a:cubicBezTo>
                  <a:cubicBezTo>
                    <a:pt x="482" y="569"/>
                    <a:pt x="482" y="569"/>
                    <a:pt x="482" y="569"/>
                  </a:cubicBezTo>
                  <a:cubicBezTo>
                    <a:pt x="483" y="569"/>
                    <a:pt x="483" y="569"/>
                    <a:pt x="483" y="569"/>
                  </a:cubicBezTo>
                  <a:cubicBezTo>
                    <a:pt x="483" y="569"/>
                    <a:pt x="483" y="569"/>
                    <a:pt x="483" y="569"/>
                  </a:cubicBezTo>
                  <a:cubicBezTo>
                    <a:pt x="483" y="569"/>
                    <a:pt x="483" y="569"/>
                    <a:pt x="483" y="569"/>
                  </a:cubicBezTo>
                  <a:cubicBezTo>
                    <a:pt x="483" y="570"/>
                    <a:pt x="483" y="570"/>
                    <a:pt x="483" y="570"/>
                  </a:cubicBezTo>
                  <a:cubicBezTo>
                    <a:pt x="483" y="570"/>
                    <a:pt x="483" y="570"/>
                    <a:pt x="483" y="570"/>
                  </a:cubicBezTo>
                  <a:cubicBezTo>
                    <a:pt x="483" y="570"/>
                    <a:pt x="483" y="570"/>
                    <a:pt x="483" y="570"/>
                  </a:cubicBezTo>
                  <a:cubicBezTo>
                    <a:pt x="483" y="570"/>
                    <a:pt x="483" y="570"/>
                    <a:pt x="483" y="570"/>
                  </a:cubicBezTo>
                  <a:cubicBezTo>
                    <a:pt x="483" y="570"/>
                    <a:pt x="483" y="570"/>
                    <a:pt x="483" y="570"/>
                  </a:cubicBezTo>
                  <a:cubicBezTo>
                    <a:pt x="483" y="571"/>
                    <a:pt x="483" y="571"/>
                    <a:pt x="483" y="571"/>
                  </a:cubicBezTo>
                  <a:cubicBezTo>
                    <a:pt x="483" y="571"/>
                    <a:pt x="483" y="571"/>
                    <a:pt x="483" y="571"/>
                  </a:cubicBezTo>
                  <a:cubicBezTo>
                    <a:pt x="483" y="571"/>
                    <a:pt x="483" y="571"/>
                    <a:pt x="483" y="571"/>
                  </a:cubicBezTo>
                  <a:cubicBezTo>
                    <a:pt x="483" y="572"/>
                    <a:pt x="483" y="572"/>
                    <a:pt x="483" y="572"/>
                  </a:cubicBezTo>
                  <a:cubicBezTo>
                    <a:pt x="483" y="572"/>
                    <a:pt x="483" y="572"/>
                    <a:pt x="483" y="572"/>
                  </a:cubicBezTo>
                  <a:cubicBezTo>
                    <a:pt x="484" y="572"/>
                    <a:pt x="484" y="572"/>
                    <a:pt x="484" y="572"/>
                  </a:cubicBezTo>
                  <a:cubicBezTo>
                    <a:pt x="483" y="573"/>
                    <a:pt x="483" y="573"/>
                    <a:pt x="483" y="573"/>
                  </a:cubicBezTo>
                  <a:cubicBezTo>
                    <a:pt x="484" y="573"/>
                    <a:pt x="484" y="573"/>
                    <a:pt x="484" y="573"/>
                  </a:cubicBezTo>
                  <a:cubicBezTo>
                    <a:pt x="484" y="573"/>
                    <a:pt x="484" y="573"/>
                    <a:pt x="484" y="573"/>
                  </a:cubicBezTo>
                  <a:cubicBezTo>
                    <a:pt x="484" y="573"/>
                    <a:pt x="484" y="573"/>
                    <a:pt x="484" y="573"/>
                  </a:cubicBezTo>
                  <a:cubicBezTo>
                    <a:pt x="484" y="573"/>
                    <a:pt x="484" y="573"/>
                    <a:pt x="484" y="573"/>
                  </a:cubicBezTo>
                  <a:cubicBezTo>
                    <a:pt x="485" y="573"/>
                    <a:pt x="485" y="573"/>
                    <a:pt x="485" y="573"/>
                  </a:cubicBezTo>
                  <a:cubicBezTo>
                    <a:pt x="486" y="573"/>
                    <a:pt x="486" y="573"/>
                    <a:pt x="486" y="573"/>
                  </a:cubicBezTo>
                  <a:cubicBezTo>
                    <a:pt x="486" y="574"/>
                    <a:pt x="486" y="574"/>
                    <a:pt x="486" y="574"/>
                  </a:cubicBezTo>
                  <a:cubicBezTo>
                    <a:pt x="485" y="574"/>
                    <a:pt x="485" y="574"/>
                    <a:pt x="485" y="574"/>
                  </a:cubicBezTo>
                  <a:cubicBezTo>
                    <a:pt x="485" y="574"/>
                    <a:pt x="485" y="574"/>
                    <a:pt x="485" y="574"/>
                  </a:cubicBezTo>
                  <a:cubicBezTo>
                    <a:pt x="485" y="574"/>
                    <a:pt x="485" y="574"/>
                    <a:pt x="485" y="574"/>
                  </a:cubicBezTo>
                  <a:cubicBezTo>
                    <a:pt x="486" y="574"/>
                    <a:pt x="486" y="574"/>
                    <a:pt x="486" y="574"/>
                  </a:cubicBezTo>
                  <a:cubicBezTo>
                    <a:pt x="486" y="574"/>
                    <a:pt x="486" y="574"/>
                    <a:pt x="486" y="574"/>
                  </a:cubicBezTo>
                  <a:cubicBezTo>
                    <a:pt x="487" y="574"/>
                    <a:pt x="487" y="574"/>
                    <a:pt x="487" y="574"/>
                  </a:cubicBezTo>
                  <a:cubicBezTo>
                    <a:pt x="487" y="574"/>
                    <a:pt x="487" y="574"/>
                    <a:pt x="487" y="574"/>
                  </a:cubicBezTo>
                  <a:cubicBezTo>
                    <a:pt x="487" y="574"/>
                    <a:pt x="487" y="574"/>
                    <a:pt x="487" y="574"/>
                  </a:cubicBezTo>
                  <a:cubicBezTo>
                    <a:pt x="487" y="573"/>
                    <a:pt x="487" y="573"/>
                    <a:pt x="487" y="573"/>
                  </a:cubicBezTo>
                  <a:cubicBezTo>
                    <a:pt x="487" y="573"/>
                    <a:pt x="487" y="573"/>
                    <a:pt x="487" y="573"/>
                  </a:cubicBezTo>
                  <a:cubicBezTo>
                    <a:pt x="486" y="573"/>
                    <a:pt x="486" y="573"/>
                    <a:pt x="486" y="573"/>
                  </a:cubicBezTo>
                  <a:cubicBezTo>
                    <a:pt x="486" y="573"/>
                    <a:pt x="486" y="573"/>
                    <a:pt x="486" y="573"/>
                  </a:cubicBezTo>
                  <a:cubicBezTo>
                    <a:pt x="487" y="572"/>
                    <a:pt x="487" y="572"/>
                    <a:pt x="487" y="572"/>
                  </a:cubicBezTo>
                  <a:cubicBezTo>
                    <a:pt x="487" y="572"/>
                    <a:pt x="487" y="572"/>
                    <a:pt x="487" y="572"/>
                  </a:cubicBezTo>
                  <a:cubicBezTo>
                    <a:pt x="487" y="571"/>
                    <a:pt x="487" y="571"/>
                    <a:pt x="487" y="571"/>
                  </a:cubicBezTo>
                  <a:cubicBezTo>
                    <a:pt x="487" y="571"/>
                    <a:pt x="487" y="571"/>
                    <a:pt x="487" y="571"/>
                  </a:cubicBezTo>
                  <a:cubicBezTo>
                    <a:pt x="487" y="571"/>
                    <a:pt x="487" y="571"/>
                    <a:pt x="487" y="571"/>
                  </a:cubicBezTo>
                  <a:cubicBezTo>
                    <a:pt x="487" y="571"/>
                    <a:pt x="487" y="571"/>
                    <a:pt x="487" y="571"/>
                  </a:cubicBezTo>
                  <a:cubicBezTo>
                    <a:pt x="487" y="571"/>
                    <a:pt x="487" y="571"/>
                    <a:pt x="487" y="571"/>
                  </a:cubicBezTo>
                  <a:cubicBezTo>
                    <a:pt x="487" y="571"/>
                    <a:pt x="487" y="571"/>
                    <a:pt x="487" y="571"/>
                  </a:cubicBezTo>
                  <a:cubicBezTo>
                    <a:pt x="487" y="571"/>
                    <a:pt x="487" y="571"/>
                    <a:pt x="487" y="571"/>
                  </a:cubicBezTo>
                  <a:cubicBezTo>
                    <a:pt x="487" y="571"/>
                    <a:pt x="487" y="571"/>
                    <a:pt x="487" y="571"/>
                  </a:cubicBezTo>
                  <a:cubicBezTo>
                    <a:pt x="487" y="570"/>
                    <a:pt x="487" y="570"/>
                    <a:pt x="487" y="570"/>
                  </a:cubicBezTo>
                  <a:cubicBezTo>
                    <a:pt x="487" y="570"/>
                    <a:pt x="487" y="570"/>
                    <a:pt x="487" y="570"/>
                  </a:cubicBezTo>
                  <a:cubicBezTo>
                    <a:pt x="487" y="570"/>
                    <a:pt x="487" y="570"/>
                    <a:pt x="487" y="570"/>
                  </a:cubicBezTo>
                  <a:cubicBezTo>
                    <a:pt x="487" y="570"/>
                    <a:pt x="487" y="570"/>
                    <a:pt x="487" y="570"/>
                  </a:cubicBezTo>
                  <a:cubicBezTo>
                    <a:pt x="487" y="570"/>
                    <a:pt x="487" y="570"/>
                    <a:pt x="487" y="570"/>
                  </a:cubicBezTo>
                  <a:cubicBezTo>
                    <a:pt x="487" y="570"/>
                    <a:pt x="487" y="570"/>
                    <a:pt x="487" y="570"/>
                  </a:cubicBezTo>
                  <a:cubicBezTo>
                    <a:pt x="488" y="570"/>
                    <a:pt x="488" y="570"/>
                    <a:pt x="488" y="570"/>
                  </a:cubicBezTo>
                  <a:cubicBezTo>
                    <a:pt x="487" y="571"/>
                    <a:pt x="487" y="571"/>
                    <a:pt x="487" y="571"/>
                  </a:cubicBezTo>
                  <a:cubicBezTo>
                    <a:pt x="488" y="571"/>
                    <a:pt x="488" y="571"/>
                    <a:pt x="488" y="571"/>
                  </a:cubicBezTo>
                  <a:cubicBezTo>
                    <a:pt x="488" y="571"/>
                    <a:pt x="488" y="571"/>
                    <a:pt x="488" y="571"/>
                  </a:cubicBezTo>
                  <a:cubicBezTo>
                    <a:pt x="488" y="571"/>
                    <a:pt x="488" y="571"/>
                    <a:pt x="488" y="571"/>
                  </a:cubicBezTo>
                  <a:cubicBezTo>
                    <a:pt x="488" y="571"/>
                    <a:pt x="488" y="571"/>
                    <a:pt x="488" y="571"/>
                  </a:cubicBezTo>
                  <a:cubicBezTo>
                    <a:pt x="489" y="570"/>
                    <a:pt x="489" y="570"/>
                    <a:pt x="489" y="570"/>
                  </a:cubicBezTo>
                  <a:cubicBezTo>
                    <a:pt x="489" y="571"/>
                    <a:pt x="489" y="571"/>
                    <a:pt x="489" y="571"/>
                  </a:cubicBezTo>
                  <a:cubicBezTo>
                    <a:pt x="489" y="571"/>
                    <a:pt x="489" y="571"/>
                    <a:pt x="489" y="571"/>
                  </a:cubicBezTo>
                  <a:cubicBezTo>
                    <a:pt x="488" y="571"/>
                    <a:pt x="488" y="571"/>
                    <a:pt x="488" y="571"/>
                  </a:cubicBezTo>
                  <a:cubicBezTo>
                    <a:pt x="488" y="571"/>
                    <a:pt x="488" y="571"/>
                    <a:pt x="488" y="571"/>
                  </a:cubicBezTo>
                  <a:cubicBezTo>
                    <a:pt x="488" y="572"/>
                    <a:pt x="488" y="572"/>
                    <a:pt x="488" y="572"/>
                  </a:cubicBezTo>
                  <a:cubicBezTo>
                    <a:pt x="488" y="573"/>
                    <a:pt x="488" y="573"/>
                    <a:pt x="488" y="573"/>
                  </a:cubicBezTo>
                  <a:cubicBezTo>
                    <a:pt x="488" y="573"/>
                    <a:pt x="488" y="573"/>
                    <a:pt x="488" y="573"/>
                  </a:cubicBezTo>
                  <a:cubicBezTo>
                    <a:pt x="488" y="573"/>
                    <a:pt x="488" y="573"/>
                    <a:pt x="488" y="573"/>
                  </a:cubicBezTo>
                  <a:cubicBezTo>
                    <a:pt x="488" y="573"/>
                    <a:pt x="488" y="573"/>
                    <a:pt x="488" y="573"/>
                  </a:cubicBezTo>
                  <a:cubicBezTo>
                    <a:pt x="488" y="574"/>
                    <a:pt x="488" y="574"/>
                    <a:pt x="488" y="574"/>
                  </a:cubicBezTo>
                  <a:cubicBezTo>
                    <a:pt x="488" y="574"/>
                    <a:pt x="488" y="574"/>
                    <a:pt x="488" y="574"/>
                  </a:cubicBezTo>
                  <a:cubicBezTo>
                    <a:pt x="488" y="574"/>
                    <a:pt x="488" y="574"/>
                    <a:pt x="488" y="574"/>
                  </a:cubicBezTo>
                  <a:cubicBezTo>
                    <a:pt x="488" y="574"/>
                    <a:pt x="488" y="574"/>
                    <a:pt x="488" y="574"/>
                  </a:cubicBezTo>
                  <a:cubicBezTo>
                    <a:pt x="487" y="574"/>
                    <a:pt x="487" y="574"/>
                    <a:pt x="487" y="574"/>
                  </a:cubicBezTo>
                  <a:cubicBezTo>
                    <a:pt x="487" y="574"/>
                    <a:pt x="487" y="574"/>
                    <a:pt x="487" y="574"/>
                  </a:cubicBezTo>
                  <a:cubicBezTo>
                    <a:pt x="487" y="574"/>
                    <a:pt x="487" y="574"/>
                    <a:pt x="487" y="574"/>
                  </a:cubicBezTo>
                  <a:cubicBezTo>
                    <a:pt x="487" y="575"/>
                    <a:pt x="487" y="575"/>
                    <a:pt x="487" y="575"/>
                  </a:cubicBezTo>
                  <a:cubicBezTo>
                    <a:pt x="487" y="575"/>
                    <a:pt x="487" y="575"/>
                    <a:pt x="487" y="575"/>
                  </a:cubicBezTo>
                  <a:cubicBezTo>
                    <a:pt x="487" y="575"/>
                    <a:pt x="487" y="575"/>
                    <a:pt x="487" y="575"/>
                  </a:cubicBezTo>
                  <a:cubicBezTo>
                    <a:pt x="488" y="575"/>
                    <a:pt x="488" y="575"/>
                    <a:pt x="488" y="575"/>
                  </a:cubicBezTo>
                  <a:cubicBezTo>
                    <a:pt x="488" y="576"/>
                    <a:pt x="488" y="576"/>
                    <a:pt x="488" y="576"/>
                  </a:cubicBezTo>
                  <a:cubicBezTo>
                    <a:pt x="488" y="576"/>
                    <a:pt x="488" y="576"/>
                    <a:pt x="488" y="576"/>
                  </a:cubicBezTo>
                  <a:cubicBezTo>
                    <a:pt x="489" y="576"/>
                    <a:pt x="489" y="576"/>
                    <a:pt x="489" y="576"/>
                  </a:cubicBezTo>
                  <a:cubicBezTo>
                    <a:pt x="489" y="576"/>
                    <a:pt x="489" y="576"/>
                    <a:pt x="489" y="576"/>
                  </a:cubicBezTo>
                  <a:cubicBezTo>
                    <a:pt x="489" y="576"/>
                    <a:pt x="489" y="576"/>
                    <a:pt x="489" y="576"/>
                  </a:cubicBezTo>
                  <a:cubicBezTo>
                    <a:pt x="489" y="575"/>
                    <a:pt x="489" y="575"/>
                    <a:pt x="489" y="575"/>
                  </a:cubicBezTo>
                  <a:cubicBezTo>
                    <a:pt x="489" y="575"/>
                    <a:pt x="489" y="575"/>
                    <a:pt x="489" y="575"/>
                  </a:cubicBezTo>
                  <a:cubicBezTo>
                    <a:pt x="489" y="575"/>
                    <a:pt x="489" y="575"/>
                    <a:pt x="489" y="575"/>
                  </a:cubicBezTo>
                  <a:cubicBezTo>
                    <a:pt x="489" y="574"/>
                    <a:pt x="489" y="574"/>
                    <a:pt x="489" y="574"/>
                  </a:cubicBezTo>
                  <a:cubicBezTo>
                    <a:pt x="489" y="574"/>
                    <a:pt x="489" y="574"/>
                    <a:pt x="489" y="574"/>
                  </a:cubicBezTo>
                  <a:cubicBezTo>
                    <a:pt x="489" y="574"/>
                    <a:pt x="489" y="574"/>
                    <a:pt x="489" y="574"/>
                  </a:cubicBezTo>
                  <a:cubicBezTo>
                    <a:pt x="489" y="574"/>
                    <a:pt x="489" y="574"/>
                    <a:pt x="489" y="574"/>
                  </a:cubicBezTo>
                  <a:cubicBezTo>
                    <a:pt x="489" y="574"/>
                    <a:pt x="489" y="574"/>
                    <a:pt x="489" y="574"/>
                  </a:cubicBezTo>
                  <a:cubicBezTo>
                    <a:pt x="489" y="574"/>
                    <a:pt x="489" y="574"/>
                    <a:pt x="489" y="574"/>
                  </a:cubicBezTo>
                  <a:cubicBezTo>
                    <a:pt x="489" y="574"/>
                    <a:pt x="489" y="574"/>
                    <a:pt x="489" y="574"/>
                  </a:cubicBezTo>
                  <a:cubicBezTo>
                    <a:pt x="489" y="575"/>
                    <a:pt x="489" y="575"/>
                    <a:pt x="489" y="575"/>
                  </a:cubicBezTo>
                  <a:cubicBezTo>
                    <a:pt x="490" y="575"/>
                    <a:pt x="490" y="575"/>
                    <a:pt x="490" y="575"/>
                  </a:cubicBezTo>
                  <a:cubicBezTo>
                    <a:pt x="490" y="575"/>
                    <a:pt x="490" y="575"/>
                    <a:pt x="490" y="575"/>
                  </a:cubicBezTo>
                  <a:cubicBezTo>
                    <a:pt x="490" y="575"/>
                    <a:pt x="490" y="575"/>
                    <a:pt x="490" y="575"/>
                  </a:cubicBezTo>
                  <a:cubicBezTo>
                    <a:pt x="490" y="574"/>
                    <a:pt x="490" y="574"/>
                    <a:pt x="490" y="574"/>
                  </a:cubicBezTo>
                  <a:cubicBezTo>
                    <a:pt x="490" y="574"/>
                    <a:pt x="490" y="574"/>
                    <a:pt x="490" y="574"/>
                  </a:cubicBezTo>
                  <a:cubicBezTo>
                    <a:pt x="490" y="574"/>
                    <a:pt x="490" y="574"/>
                    <a:pt x="490" y="574"/>
                  </a:cubicBezTo>
                  <a:cubicBezTo>
                    <a:pt x="490" y="575"/>
                    <a:pt x="490" y="575"/>
                    <a:pt x="490" y="575"/>
                  </a:cubicBezTo>
                  <a:cubicBezTo>
                    <a:pt x="491" y="575"/>
                    <a:pt x="491" y="575"/>
                    <a:pt x="491" y="575"/>
                  </a:cubicBezTo>
                  <a:cubicBezTo>
                    <a:pt x="491" y="575"/>
                    <a:pt x="491" y="575"/>
                    <a:pt x="491" y="575"/>
                  </a:cubicBezTo>
                  <a:cubicBezTo>
                    <a:pt x="491" y="575"/>
                    <a:pt x="491" y="575"/>
                    <a:pt x="491" y="575"/>
                  </a:cubicBezTo>
                  <a:cubicBezTo>
                    <a:pt x="491" y="576"/>
                    <a:pt x="491" y="576"/>
                    <a:pt x="491" y="576"/>
                  </a:cubicBezTo>
                  <a:cubicBezTo>
                    <a:pt x="491" y="576"/>
                    <a:pt x="491" y="576"/>
                    <a:pt x="491" y="576"/>
                  </a:cubicBezTo>
                  <a:cubicBezTo>
                    <a:pt x="491" y="574"/>
                    <a:pt x="491" y="574"/>
                    <a:pt x="491" y="574"/>
                  </a:cubicBezTo>
                  <a:cubicBezTo>
                    <a:pt x="492" y="574"/>
                    <a:pt x="492" y="574"/>
                    <a:pt x="492" y="574"/>
                  </a:cubicBezTo>
                  <a:cubicBezTo>
                    <a:pt x="492" y="575"/>
                    <a:pt x="492" y="575"/>
                    <a:pt x="492" y="575"/>
                  </a:cubicBezTo>
                  <a:cubicBezTo>
                    <a:pt x="492" y="575"/>
                    <a:pt x="492" y="575"/>
                    <a:pt x="492" y="575"/>
                  </a:cubicBezTo>
                  <a:cubicBezTo>
                    <a:pt x="492" y="575"/>
                    <a:pt x="492" y="575"/>
                    <a:pt x="492" y="575"/>
                  </a:cubicBezTo>
                  <a:cubicBezTo>
                    <a:pt x="492" y="575"/>
                    <a:pt x="492" y="575"/>
                    <a:pt x="492" y="575"/>
                  </a:cubicBezTo>
                  <a:cubicBezTo>
                    <a:pt x="492" y="575"/>
                    <a:pt x="492" y="575"/>
                    <a:pt x="492" y="575"/>
                  </a:cubicBezTo>
                  <a:cubicBezTo>
                    <a:pt x="492" y="575"/>
                    <a:pt x="492" y="575"/>
                    <a:pt x="492" y="575"/>
                  </a:cubicBezTo>
                  <a:cubicBezTo>
                    <a:pt x="492" y="576"/>
                    <a:pt x="492" y="576"/>
                    <a:pt x="492" y="576"/>
                  </a:cubicBezTo>
                  <a:cubicBezTo>
                    <a:pt x="492" y="576"/>
                    <a:pt x="492" y="576"/>
                    <a:pt x="492" y="576"/>
                  </a:cubicBezTo>
                  <a:cubicBezTo>
                    <a:pt x="492" y="576"/>
                    <a:pt x="492" y="576"/>
                    <a:pt x="492" y="576"/>
                  </a:cubicBezTo>
                  <a:cubicBezTo>
                    <a:pt x="492" y="576"/>
                    <a:pt x="492" y="576"/>
                    <a:pt x="492" y="576"/>
                  </a:cubicBezTo>
                  <a:cubicBezTo>
                    <a:pt x="492" y="576"/>
                    <a:pt x="492" y="576"/>
                    <a:pt x="492" y="576"/>
                  </a:cubicBezTo>
                  <a:cubicBezTo>
                    <a:pt x="492" y="576"/>
                    <a:pt x="492" y="576"/>
                    <a:pt x="492" y="576"/>
                  </a:cubicBezTo>
                  <a:cubicBezTo>
                    <a:pt x="492" y="576"/>
                    <a:pt x="492" y="576"/>
                    <a:pt x="492" y="576"/>
                  </a:cubicBezTo>
                  <a:cubicBezTo>
                    <a:pt x="492" y="575"/>
                    <a:pt x="492" y="575"/>
                    <a:pt x="492" y="575"/>
                  </a:cubicBezTo>
                  <a:cubicBezTo>
                    <a:pt x="492" y="575"/>
                    <a:pt x="492" y="575"/>
                    <a:pt x="492" y="575"/>
                  </a:cubicBezTo>
                  <a:cubicBezTo>
                    <a:pt x="492" y="575"/>
                    <a:pt x="492" y="575"/>
                    <a:pt x="492" y="575"/>
                  </a:cubicBezTo>
                  <a:cubicBezTo>
                    <a:pt x="492" y="575"/>
                    <a:pt x="492" y="575"/>
                    <a:pt x="492" y="575"/>
                  </a:cubicBezTo>
                  <a:cubicBezTo>
                    <a:pt x="492" y="574"/>
                    <a:pt x="492" y="574"/>
                    <a:pt x="492" y="574"/>
                  </a:cubicBezTo>
                  <a:cubicBezTo>
                    <a:pt x="492" y="574"/>
                    <a:pt x="492" y="574"/>
                    <a:pt x="492" y="574"/>
                  </a:cubicBezTo>
                  <a:cubicBezTo>
                    <a:pt x="492" y="574"/>
                    <a:pt x="492" y="574"/>
                    <a:pt x="492" y="574"/>
                  </a:cubicBezTo>
                  <a:cubicBezTo>
                    <a:pt x="492" y="573"/>
                    <a:pt x="492" y="573"/>
                    <a:pt x="492" y="573"/>
                  </a:cubicBezTo>
                  <a:cubicBezTo>
                    <a:pt x="492" y="573"/>
                    <a:pt x="492" y="573"/>
                    <a:pt x="492" y="573"/>
                  </a:cubicBezTo>
                  <a:cubicBezTo>
                    <a:pt x="492" y="573"/>
                    <a:pt x="492" y="573"/>
                    <a:pt x="492" y="573"/>
                  </a:cubicBezTo>
                  <a:cubicBezTo>
                    <a:pt x="492" y="573"/>
                    <a:pt x="492" y="573"/>
                    <a:pt x="492" y="573"/>
                  </a:cubicBezTo>
                  <a:cubicBezTo>
                    <a:pt x="491" y="573"/>
                    <a:pt x="491" y="573"/>
                    <a:pt x="491" y="573"/>
                  </a:cubicBezTo>
                  <a:cubicBezTo>
                    <a:pt x="491" y="573"/>
                    <a:pt x="491" y="573"/>
                    <a:pt x="491" y="573"/>
                  </a:cubicBezTo>
                  <a:cubicBezTo>
                    <a:pt x="491" y="573"/>
                    <a:pt x="491" y="573"/>
                    <a:pt x="491" y="573"/>
                  </a:cubicBezTo>
                  <a:cubicBezTo>
                    <a:pt x="491" y="573"/>
                    <a:pt x="491" y="573"/>
                    <a:pt x="491" y="573"/>
                  </a:cubicBezTo>
                  <a:cubicBezTo>
                    <a:pt x="491" y="574"/>
                    <a:pt x="491" y="574"/>
                    <a:pt x="491" y="574"/>
                  </a:cubicBezTo>
                  <a:cubicBezTo>
                    <a:pt x="491" y="574"/>
                    <a:pt x="491" y="574"/>
                    <a:pt x="491" y="574"/>
                  </a:cubicBezTo>
                  <a:cubicBezTo>
                    <a:pt x="491" y="574"/>
                    <a:pt x="491" y="574"/>
                    <a:pt x="491" y="574"/>
                  </a:cubicBezTo>
                  <a:cubicBezTo>
                    <a:pt x="491" y="574"/>
                    <a:pt x="491" y="574"/>
                    <a:pt x="491" y="574"/>
                  </a:cubicBezTo>
                  <a:cubicBezTo>
                    <a:pt x="491" y="573"/>
                    <a:pt x="491" y="573"/>
                    <a:pt x="491" y="573"/>
                  </a:cubicBezTo>
                  <a:cubicBezTo>
                    <a:pt x="491" y="572"/>
                    <a:pt x="491" y="572"/>
                    <a:pt x="491" y="572"/>
                  </a:cubicBezTo>
                  <a:cubicBezTo>
                    <a:pt x="491" y="572"/>
                    <a:pt x="491" y="572"/>
                    <a:pt x="491" y="572"/>
                  </a:cubicBezTo>
                  <a:cubicBezTo>
                    <a:pt x="492" y="572"/>
                    <a:pt x="492" y="572"/>
                    <a:pt x="492" y="572"/>
                  </a:cubicBezTo>
                  <a:cubicBezTo>
                    <a:pt x="492" y="572"/>
                    <a:pt x="492" y="572"/>
                    <a:pt x="492" y="572"/>
                  </a:cubicBezTo>
                  <a:cubicBezTo>
                    <a:pt x="492" y="572"/>
                    <a:pt x="492" y="572"/>
                    <a:pt x="492" y="572"/>
                  </a:cubicBezTo>
                  <a:cubicBezTo>
                    <a:pt x="492" y="573"/>
                    <a:pt x="492" y="573"/>
                    <a:pt x="492" y="573"/>
                  </a:cubicBezTo>
                  <a:cubicBezTo>
                    <a:pt x="492" y="573"/>
                    <a:pt x="492" y="573"/>
                    <a:pt x="492" y="573"/>
                  </a:cubicBezTo>
                  <a:cubicBezTo>
                    <a:pt x="492" y="573"/>
                    <a:pt x="492" y="573"/>
                    <a:pt x="492" y="573"/>
                  </a:cubicBezTo>
                  <a:cubicBezTo>
                    <a:pt x="492" y="573"/>
                    <a:pt x="492" y="573"/>
                    <a:pt x="492" y="573"/>
                  </a:cubicBezTo>
                  <a:cubicBezTo>
                    <a:pt x="492" y="573"/>
                    <a:pt x="492" y="573"/>
                    <a:pt x="492" y="573"/>
                  </a:cubicBezTo>
                  <a:cubicBezTo>
                    <a:pt x="493" y="573"/>
                    <a:pt x="493" y="573"/>
                    <a:pt x="493" y="573"/>
                  </a:cubicBezTo>
                  <a:cubicBezTo>
                    <a:pt x="493" y="574"/>
                    <a:pt x="493" y="574"/>
                    <a:pt x="493" y="574"/>
                  </a:cubicBezTo>
                  <a:cubicBezTo>
                    <a:pt x="493" y="574"/>
                    <a:pt x="493" y="574"/>
                    <a:pt x="493" y="574"/>
                  </a:cubicBezTo>
                  <a:cubicBezTo>
                    <a:pt x="493" y="574"/>
                    <a:pt x="493" y="574"/>
                    <a:pt x="493" y="574"/>
                  </a:cubicBezTo>
                  <a:cubicBezTo>
                    <a:pt x="494" y="574"/>
                    <a:pt x="494" y="574"/>
                    <a:pt x="494" y="574"/>
                  </a:cubicBezTo>
                  <a:cubicBezTo>
                    <a:pt x="494" y="574"/>
                    <a:pt x="494" y="574"/>
                    <a:pt x="494" y="574"/>
                  </a:cubicBezTo>
                  <a:cubicBezTo>
                    <a:pt x="494" y="575"/>
                    <a:pt x="494" y="575"/>
                    <a:pt x="494" y="575"/>
                  </a:cubicBezTo>
                  <a:cubicBezTo>
                    <a:pt x="494" y="573"/>
                    <a:pt x="494" y="573"/>
                    <a:pt x="494" y="573"/>
                  </a:cubicBezTo>
                  <a:cubicBezTo>
                    <a:pt x="494" y="573"/>
                    <a:pt x="494" y="573"/>
                    <a:pt x="494" y="573"/>
                  </a:cubicBezTo>
                  <a:cubicBezTo>
                    <a:pt x="494" y="573"/>
                    <a:pt x="494" y="573"/>
                    <a:pt x="494" y="573"/>
                  </a:cubicBezTo>
                  <a:cubicBezTo>
                    <a:pt x="494" y="573"/>
                    <a:pt x="494" y="573"/>
                    <a:pt x="494" y="573"/>
                  </a:cubicBezTo>
                  <a:cubicBezTo>
                    <a:pt x="494" y="574"/>
                    <a:pt x="494" y="574"/>
                    <a:pt x="494" y="574"/>
                  </a:cubicBezTo>
                  <a:cubicBezTo>
                    <a:pt x="494" y="574"/>
                    <a:pt x="494" y="574"/>
                    <a:pt x="494" y="574"/>
                  </a:cubicBezTo>
                  <a:cubicBezTo>
                    <a:pt x="494" y="574"/>
                    <a:pt x="494" y="574"/>
                    <a:pt x="494" y="574"/>
                  </a:cubicBezTo>
                  <a:cubicBezTo>
                    <a:pt x="494" y="574"/>
                    <a:pt x="494" y="574"/>
                    <a:pt x="494" y="574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495" y="575"/>
                    <a:pt x="495" y="575"/>
                    <a:pt x="495" y="575"/>
                  </a:cubicBezTo>
                  <a:cubicBezTo>
                    <a:pt x="495" y="574"/>
                    <a:pt x="495" y="574"/>
                    <a:pt x="495" y="574"/>
                  </a:cubicBezTo>
                  <a:cubicBezTo>
                    <a:pt x="495" y="574"/>
                    <a:pt x="495" y="574"/>
                    <a:pt x="495" y="574"/>
                  </a:cubicBezTo>
                  <a:cubicBezTo>
                    <a:pt x="495" y="574"/>
                    <a:pt x="495" y="574"/>
                    <a:pt x="495" y="574"/>
                  </a:cubicBezTo>
                  <a:cubicBezTo>
                    <a:pt x="495" y="573"/>
                    <a:pt x="495" y="573"/>
                    <a:pt x="495" y="573"/>
                  </a:cubicBezTo>
                  <a:cubicBezTo>
                    <a:pt x="495" y="573"/>
                    <a:pt x="495" y="573"/>
                    <a:pt x="495" y="573"/>
                  </a:cubicBezTo>
                  <a:cubicBezTo>
                    <a:pt x="495" y="573"/>
                    <a:pt x="495" y="573"/>
                    <a:pt x="495" y="573"/>
                  </a:cubicBezTo>
                  <a:cubicBezTo>
                    <a:pt x="495" y="574"/>
                    <a:pt x="495" y="574"/>
                    <a:pt x="495" y="574"/>
                  </a:cubicBezTo>
                  <a:cubicBezTo>
                    <a:pt x="495" y="574"/>
                    <a:pt x="495" y="574"/>
                    <a:pt x="495" y="574"/>
                  </a:cubicBezTo>
                  <a:cubicBezTo>
                    <a:pt x="495" y="574"/>
                    <a:pt x="495" y="574"/>
                    <a:pt x="495" y="574"/>
                  </a:cubicBezTo>
                  <a:cubicBezTo>
                    <a:pt x="495" y="574"/>
                    <a:pt x="495" y="574"/>
                    <a:pt x="495" y="574"/>
                  </a:cubicBezTo>
                  <a:cubicBezTo>
                    <a:pt x="496" y="574"/>
                    <a:pt x="496" y="574"/>
                    <a:pt x="496" y="574"/>
                  </a:cubicBezTo>
                  <a:cubicBezTo>
                    <a:pt x="496" y="573"/>
                    <a:pt x="496" y="573"/>
                    <a:pt x="496" y="573"/>
                  </a:cubicBezTo>
                  <a:cubicBezTo>
                    <a:pt x="496" y="573"/>
                    <a:pt x="496" y="573"/>
                    <a:pt x="496" y="573"/>
                  </a:cubicBezTo>
                  <a:cubicBezTo>
                    <a:pt x="496" y="574"/>
                    <a:pt x="496" y="574"/>
                    <a:pt x="496" y="574"/>
                  </a:cubicBezTo>
                  <a:cubicBezTo>
                    <a:pt x="496" y="574"/>
                    <a:pt x="496" y="574"/>
                    <a:pt x="496" y="574"/>
                  </a:cubicBezTo>
                  <a:cubicBezTo>
                    <a:pt x="496" y="574"/>
                    <a:pt x="496" y="574"/>
                    <a:pt x="496" y="574"/>
                  </a:cubicBezTo>
                  <a:cubicBezTo>
                    <a:pt x="496" y="574"/>
                    <a:pt x="496" y="574"/>
                    <a:pt x="496" y="574"/>
                  </a:cubicBezTo>
                  <a:cubicBezTo>
                    <a:pt x="496" y="574"/>
                    <a:pt x="496" y="574"/>
                    <a:pt x="496" y="574"/>
                  </a:cubicBezTo>
                  <a:cubicBezTo>
                    <a:pt x="496" y="574"/>
                    <a:pt x="496" y="574"/>
                    <a:pt x="496" y="574"/>
                  </a:cubicBezTo>
                  <a:cubicBezTo>
                    <a:pt x="496" y="575"/>
                    <a:pt x="496" y="575"/>
                    <a:pt x="496" y="575"/>
                  </a:cubicBezTo>
                  <a:cubicBezTo>
                    <a:pt x="496" y="575"/>
                    <a:pt x="496" y="575"/>
                    <a:pt x="496" y="575"/>
                  </a:cubicBezTo>
                  <a:cubicBezTo>
                    <a:pt x="496" y="575"/>
                    <a:pt x="496" y="575"/>
                    <a:pt x="496" y="575"/>
                  </a:cubicBezTo>
                  <a:cubicBezTo>
                    <a:pt x="497" y="575"/>
                    <a:pt x="497" y="575"/>
                    <a:pt x="497" y="575"/>
                  </a:cubicBezTo>
                  <a:cubicBezTo>
                    <a:pt x="497" y="575"/>
                    <a:pt x="497" y="575"/>
                    <a:pt x="497" y="575"/>
                  </a:cubicBezTo>
                  <a:cubicBezTo>
                    <a:pt x="497" y="575"/>
                    <a:pt x="497" y="575"/>
                    <a:pt x="497" y="575"/>
                  </a:cubicBezTo>
                  <a:cubicBezTo>
                    <a:pt x="496" y="575"/>
                    <a:pt x="496" y="575"/>
                    <a:pt x="496" y="575"/>
                  </a:cubicBezTo>
                  <a:cubicBezTo>
                    <a:pt x="496" y="576"/>
                    <a:pt x="496" y="576"/>
                    <a:pt x="496" y="576"/>
                  </a:cubicBezTo>
                  <a:cubicBezTo>
                    <a:pt x="496" y="576"/>
                    <a:pt x="496" y="576"/>
                    <a:pt x="496" y="576"/>
                  </a:cubicBezTo>
                  <a:cubicBezTo>
                    <a:pt x="496" y="577"/>
                    <a:pt x="496" y="577"/>
                    <a:pt x="496" y="577"/>
                  </a:cubicBezTo>
                  <a:cubicBezTo>
                    <a:pt x="497" y="576"/>
                    <a:pt x="497" y="576"/>
                    <a:pt x="497" y="576"/>
                  </a:cubicBezTo>
                  <a:cubicBezTo>
                    <a:pt x="497" y="576"/>
                    <a:pt x="497" y="576"/>
                    <a:pt x="497" y="576"/>
                  </a:cubicBezTo>
                  <a:cubicBezTo>
                    <a:pt x="498" y="576"/>
                    <a:pt x="498" y="576"/>
                    <a:pt x="498" y="576"/>
                  </a:cubicBezTo>
                  <a:cubicBezTo>
                    <a:pt x="498" y="576"/>
                    <a:pt x="498" y="576"/>
                    <a:pt x="498" y="576"/>
                  </a:cubicBezTo>
                  <a:cubicBezTo>
                    <a:pt x="497" y="576"/>
                    <a:pt x="497" y="576"/>
                    <a:pt x="497" y="576"/>
                  </a:cubicBezTo>
                  <a:cubicBezTo>
                    <a:pt x="497" y="576"/>
                    <a:pt x="497" y="576"/>
                    <a:pt x="497" y="576"/>
                  </a:cubicBezTo>
                  <a:cubicBezTo>
                    <a:pt x="497" y="576"/>
                    <a:pt x="497" y="576"/>
                    <a:pt x="497" y="576"/>
                  </a:cubicBezTo>
                  <a:cubicBezTo>
                    <a:pt x="498" y="576"/>
                    <a:pt x="498" y="576"/>
                    <a:pt x="498" y="576"/>
                  </a:cubicBezTo>
                  <a:cubicBezTo>
                    <a:pt x="498" y="575"/>
                    <a:pt x="498" y="575"/>
                    <a:pt x="498" y="575"/>
                  </a:cubicBezTo>
                  <a:cubicBezTo>
                    <a:pt x="498" y="575"/>
                    <a:pt x="498" y="575"/>
                    <a:pt x="498" y="575"/>
                  </a:cubicBezTo>
                  <a:cubicBezTo>
                    <a:pt x="498" y="575"/>
                    <a:pt x="498" y="575"/>
                    <a:pt x="498" y="575"/>
                  </a:cubicBezTo>
                  <a:cubicBezTo>
                    <a:pt x="498" y="575"/>
                    <a:pt x="498" y="575"/>
                    <a:pt x="498" y="575"/>
                  </a:cubicBezTo>
                  <a:cubicBezTo>
                    <a:pt x="498" y="575"/>
                    <a:pt x="498" y="575"/>
                    <a:pt x="498" y="575"/>
                  </a:cubicBezTo>
                  <a:cubicBezTo>
                    <a:pt x="498" y="575"/>
                    <a:pt x="498" y="575"/>
                    <a:pt x="498" y="575"/>
                  </a:cubicBezTo>
                  <a:cubicBezTo>
                    <a:pt x="498" y="575"/>
                    <a:pt x="498" y="575"/>
                    <a:pt x="498" y="575"/>
                  </a:cubicBezTo>
                  <a:cubicBezTo>
                    <a:pt x="498" y="575"/>
                    <a:pt x="498" y="575"/>
                    <a:pt x="498" y="575"/>
                  </a:cubicBezTo>
                  <a:cubicBezTo>
                    <a:pt x="498" y="576"/>
                    <a:pt x="498" y="576"/>
                    <a:pt x="498" y="576"/>
                  </a:cubicBezTo>
                  <a:cubicBezTo>
                    <a:pt x="498" y="576"/>
                    <a:pt x="498" y="576"/>
                    <a:pt x="498" y="576"/>
                  </a:cubicBezTo>
                  <a:cubicBezTo>
                    <a:pt x="498" y="576"/>
                    <a:pt x="498" y="576"/>
                    <a:pt x="498" y="576"/>
                  </a:cubicBezTo>
                  <a:cubicBezTo>
                    <a:pt x="498" y="576"/>
                    <a:pt x="498" y="576"/>
                    <a:pt x="498" y="576"/>
                  </a:cubicBezTo>
                  <a:cubicBezTo>
                    <a:pt x="499" y="576"/>
                    <a:pt x="499" y="576"/>
                    <a:pt x="499" y="576"/>
                  </a:cubicBezTo>
                  <a:cubicBezTo>
                    <a:pt x="499" y="576"/>
                    <a:pt x="499" y="576"/>
                    <a:pt x="499" y="576"/>
                  </a:cubicBezTo>
                  <a:cubicBezTo>
                    <a:pt x="499" y="576"/>
                    <a:pt x="499" y="576"/>
                    <a:pt x="499" y="576"/>
                  </a:cubicBezTo>
                  <a:cubicBezTo>
                    <a:pt x="499" y="576"/>
                    <a:pt x="499" y="576"/>
                    <a:pt x="499" y="576"/>
                  </a:cubicBezTo>
                  <a:cubicBezTo>
                    <a:pt x="499" y="575"/>
                    <a:pt x="499" y="575"/>
                    <a:pt x="499" y="575"/>
                  </a:cubicBezTo>
                  <a:cubicBezTo>
                    <a:pt x="499" y="575"/>
                    <a:pt x="499" y="575"/>
                    <a:pt x="499" y="575"/>
                  </a:cubicBezTo>
                  <a:cubicBezTo>
                    <a:pt x="499" y="575"/>
                    <a:pt x="499" y="575"/>
                    <a:pt x="499" y="575"/>
                  </a:cubicBezTo>
                  <a:cubicBezTo>
                    <a:pt x="500" y="575"/>
                    <a:pt x="500" y="575"/>
                    <a:pt x="500" y="575"/>
                  </a:cubicBezTo>
                  <a:cubicBezTo>
                    <a:pt x="499" y="575"/>
                    <a:pt x="499" y="575"/>
                    <a:pt x="499" y="575"/>
                  </a:cubicBezTo>
                  <a:cubicBezTo>
                    <a:pt x="499" y="575"/>
                    <a:pt x="499" y="575"/>
                    <a:pt x="499" y="575"/>
                  </a:cubicBezTo>
                  <a:cubicBezTo>
                    <a:pt x="499" y="576"/>
                    <a:pt x="499" y="576"/>
                    <a:pt x="499" y="576"/>
                  </a:cubicBezTo>
                  <a:cubicBezTo>
                    <a:pt x="499" y="576"/>
                    <a:pt x="499" y="576"/>
                    <a:pt x="499" y="576"/>
                  </a:cubicBezTo>
                  <a:cubicBezTo>
                    <a:pt x="499" y="576"/>
                    <a:pt x="499" y="576"/>
                    <a:pt x="499" y="576"/>
                  </a:cubicBezTo>
                  <a:cubicBezTo>
                    <a:pt x="499" y="576"/>
                    <a:pt x="499" y="576"/>
                    <a:pt x="499" y="576"/>
                  </a:cubicBezTo>
                  <a:cubicBezTo>
                    <a:pt x="499" y="576"/>
                    <a:pt x="499" y="576"/>
                    <a:pt x="499" y="576"/>
                  </a:cubicBezTo>
                  <a:cubicBezTo>
                    <a:pt x="499" y="577"/>
                    <a:pt x="499" y="577"/>
                    <a:pt x="499" y="577"/>
                  </a:cubicBezTo>
                  <a:cubicBezTo>
                    <a:pt x="499" y="577"/>
                    <a:pt x="499" y="577"/>
                    <a:pt x="499" y="577"/>
                  </a:cubicBezTo>
                  <a:cubicBezTo>
                    <a:pt x="498" y="578"/>
                    <a:pt x="498" y="578"/>
                    <a:pt x="498" y="578"/>
                  </a:cubicBezTo>
                  <a:cubicBezTo>
                    <a:pt x="498" y="578"/>
                    <a:pt x="498" y="578"/>
                    <a:pt x="498" y="578"/>
                  </a:cubicBezTo>
                  <a:cubicBezTo>
                    <a:pt x="498" y="578"/>
                    <a:pt x="498" y="578"/>
                    <a:pt x="498" y="578"/>
                  </a:cubicBezTo>
                  <a:cubicBezTo>
                    <a:pt x="499" y="578"/>
                    <a:pt x="499" y="578"/>
                    <a:pt x="499" y="578"/>
                  </a:cubicBezTo>
                  <a:cubicBezTo>
                    <a:pt x="498" y="578"/>
                    <a:pt x="498" y="578"/>
                    <a:pt x="498" y="578"/>
                  </a:cubicBezTo>
                  <a:cubicBezTo>
                    <a:pt x="497" y="579"/>
                    <a:pt x="497" y="579"/>
                    <a:pt x="497" y="579"/>
                  </a:cubicBezTo>
                  <a:cubicBezTo>
                    <a:pt x="497" y="579"/>
                    <a:pt x="497" y="579"/>
                    <a:pt x="497" y="579"/>
                  </a:cubicBezTo>
                  <a:cubicBezTo>
                    <a:pt x="497" y="580"/>
                    <a:pt x="497" y="580"/>
                    <a:pt x="497" y="580"/>
                  </a:cubicBezTo>
                  <a:cubicBezTo>
                    <a:pt x="497" y="580"/>
                    <a:pt x="497" y="580"/>
                    <a:pt x="497" y="580"/>
                  </a:cubicBezTo>
                  <a:cubicBezTo>
                    <a:pt x="497" y="580"/>
                    <a:pt x="497" y="580"/>
                    <a:pt x="497" y="580"/>
                  </a:cubicBezTo>
                  <a:cubicBezTo>
                    <a:pt x="496" y="580"/>
                    <a:pt x="496" y="580"/>
                    <a:pt x="496" y="580"/>
                  </a:cubicBezTo>
                  <a:cubicBezTo>
                    <a:pt x="494" y="581"/>
                    <a:pt x="494" y="581"/>
                    <a:pt x="494" y="581"/>
                  </a:cubicBezTo>
                  <a:cubicBezTo>
                    <a:pt x="493" y="581"/>
                    <a:pt x="493" y="581"/>
                    <a:pt x="493" y="581"/>
                  </a:cubicBezTo>
                  <a:cubicBezTo>
                    <a:pt x="492" y="581"/>
                    <a:pt x="492" y="581"/>
                    <a:pt x="492" y="581"/>
                  </a:cubicBezTo>
                  <a:cubicBezTo>
                    <a:pt x="492" y="581"/>
                    <a:pt x="492" y="581"/>
                    <a:pt x="492" y="581"/>
                  </a:cubicBezTo>
                  <a:cubicBezTo>
                    <a:pt x="492" y="581"/>
                    <a:pt x="492" y="581"/>
                    <a:pt x="492" y="581"/>
                  </a:cubicBezTo>
                  <a:cubicBezTo>
                    <a:pt x="492" y="581"/>
                    <a:pt x="492" y="581"/>
                    <a:pt x="492" y="581"/>
                  </a:cubicBezTo>
                  <a:cubicBezTo>
                    <a:pt x="492" y="581"/>
                    <a:pt x="492" y="581"/>
                    <a:pt x="492" y="581"/>
                  </a:cubicBezTo>
                  <a:cubicBezTo>
                    <a:pt x="492" y="581"/>
                    <a:pt x="492" y="581"/>
                    <a:pt x="492" y="581"/>
                  </a:cubicBezTo>
                  <a:cubicBezTo>
                    <a:pt x="492" y="581"/>
                    <a:pt x="492" y="581"/>
                    <a:pt x="492" y="581"/>
                  </a:cubicBezTo>
                  <a:cubicBezTo>
                    <a:pt x="491" y="581"/>
                    <a:pt x="491" y="581"/>
                    <a:pt x="491" y="581"/>
                  </a:cubicBezTo>
                  <a:cubicBezTo>
                    <a:pt x="491" y="581"/>
                    <a:pt x="491" y="581"/>
                    <a:pt x="491" y="581"/>
                  </a:cubicBezTo>
                  <a:cubicBezTo>
                    <a:pt x="491" y="581"/>
                    <a:pt x="491" y="581"/>
                    <a:pt x="491" y="581"/>
                  </a:cubicBezTo>
                  <a:cubicBezTo>
                    <a:pt x="492" y="582"/>
                    <a:pt x="492" y="582"/>
                    <a:pt x="492" y="582"/>
                  </a:cubicBezTo>
                  <a:cubicBezTo>
                    <a:pt x="492" y="581"/>
                    <a:pt x="492" y="581"/>
                    <a:pt x="492" y="581"/>
                  </a:cubicBezTo>
                  <a:cubicBezTo>
                    <a:pt x="492" y="582"/>
                    <a:pt x="492" y="582"/>
                    <a:pt x="492" y="582"/>
                  </a:cubicBezTo>
                  <a:cubicBezTo>
                    <a:pt x="492" y="582"/>
                    <a:pt x="492" y="582"/>
                    <a:pt x="492" y="582"/>
                  </a:cubicBezTo>
                  <a:cubicBezTo>
                    <a:pt x="492" y="582"/>
                    <a:pt x="492" y="582"/>
                    <a:pt x="492" y="582"/>
                  </a:cubicBezTo>
                  <a:cubicBezTo>
                    <a:pt x="492" y="582"/>
                    <a:pt x="492" y="582"/>
                    <a:pt x="492" y="582"/>
                  </a:cubicBezTo>
                  <a:cubicBezTo>
                    <a:pt x="492" y="582"/>
                    <a:pt x="492" y="582"/>
                    <a:pt x="492" y="582"/>
                  </a:cubicBezTo>
                  <a:cubicBezTo>
                    <a:pt x="493" y="582"/>
                    <a:pt x="493" y="582"/>
                    <a:pt x="493" y="582"/>
                  </a:cubicBezTo>
                  <a:cubicBezTo>
                    <a:pt x="493" y="582"/>
                    <a:pt x="493" y="582"/>
                    <a:pt x="493" y="582"/>
                  </a:cubicBezTo>
                  <a:cubicBezTo>
                    <a:pt x="493" y="582"/>
                    <a:pt x="493" y="582"/>
                    <a:pt x="493" y="582"/>
                  </a:cubicBezTo>
                  <a:cubicBezTo>
                    <a:pt x="493" y="581"/>
                    <a:pt x="493" y="581"/>
                    <a:pt x="493" y="581"/>
                  </a:cubicBezTo>
                  <a:cubicBezTo>
                    <a:pt x="493" y="581"/>
                    <a:pt x="493" y="581"/>
                    <a:pt x="493" y="581"/>
                  </a:cubicBezTo>
                  <a:cubicBezTo>
                    <a:pt x="493" y="581"/>
                    <a:pt x="493" y="581"/>
                    <a:pt x="493" y="581"/>
                  </a:cubicBezTo>
                  <a:cubicBezTo>
                    <a:pt x="493" y="581"/>
                    <a:pt x="493" y="581"/>
                    <a:pt x="493" y="581"/>
                  </a:cubicBezTo>
                  <a:cubicBezTo>
                    <a:pt x="493" y="582"/>
                    <a:pt x="493" y="582"/>
                    <a:pt x="493" y="582"/>
                  </a:cubicBezTo>
                  <a:cubicBezTo>
                    <a:pt x="494" y="582"/>
                    <a:pt x="494" y="582"/>
                    <a:pt x="494" y="582"/>
                  </a:cubicBezTo>
                  <a:cubicBezTo>
                    <a:pt x="495" y="582"/>
                    <a:pt x="495" y="582"/>
                    <a:pt x="495" y="582"/>
                  </a:cubicBezTo>
                  <a:cubicBezTo>
                    <a:pt x="495" y="582"/>
                    <a:pt x="495" y="582"/>
                    <a:pt x="495" y="582"/>
                  </a:cubicBezTo>
                  <a:cubicBezTo>
                    <a:pt x="495" y="581"/>
                    <a:pt x="495" y="581"/>
                    <a:pt x="495" y="581"/>
                  </a:cubicBezTo>
                  <a:cubicBezTo>
                    <a:pt x="495" y="581"/>
                    <a:pt x="495" y="581"/>
                    <a:pt x="495" y="581"/>
                  </a:cubicBezTo>
                  <a:cubicBezTo>
                    <a:pt x="495" y="581"/>
                    <a:pt x="495" y="581"/>
                    <a:pt x="495" y="581"/>
                  </a:cubicBezTo>
                  <a:cubicBezTo>
                    <a:pt x="496" y="582"/>
                    <a:pt x="496" y="582"/>
                    <a:pt x="496" y="582"/>
                  </a:cubicBezTo>
                  <a:cubicBezTo>
                    <a:pt x="496" y="582"/>
                    <a:pt x="496" y="582"/>
                    <a:pt x="496" y="582"/>
                  </a:cubicBezTo>
                  <a:cubicBezTo>
                    <a:pt x="496" y="582"/>
                    <a:pt x="496" y="582"/>
                    <a:pt x="496" y="582"/>
                  </a:cubicBezTo>
                  <a:cubicBezTo>
                    <a:pt x="496" y="582"/>
                    <a:pt x="496" y="582"/>
                    <a:pt x="496" y="582"/>
                  </a:cubicBezTo>
                  <a:cubicBezTo>
                    <a:pt x="496" y="582"/>
                    <a:pt x="496" y="582"/>
                    <a:pt x="496" y="582"/>
                  </a:cubicBezTo>
                  <a:cubicBezTo>
                    <a:pt x="496" y="582"/>
                    <a:pt x="496" y="582"/>
                    <a:pt x="496" y="582"/>
                  </a:cubicBezTo>
                  <a:cubicBezTo>
                    <a:pt x="495" y="583"/>
                    <a:pt x="495" y="583"/>
                    <a:pt x="495" y="583"/>
                  </a:cubicBezTo>
                  <a:cubicBezTo>
                    <a:pt x="495" y="583"/>
                    <a:pt x="495" y="583"/>
                    <a:pt x="495" y="583"/>
                  </a:cubicBezTo>
                  <a:cubicBezTo>
                    <a:pt x="496" y="583"/>
                    <a:pt x="496" y="583"/>
                    <a:pt x="496" y="583"/>
                  </a:cubicBezTo>
                  <a:cubicBezTo>
                    <a:pt x="496" y="583"/>
                    <a:pt x="496" y="583"/>
                    <a:pt x="496" y="583"/>
                  </a:cubicBezTo>
                  <a:cubicBezTo>
                    <a:pt x="496" y="584"/>
                    <a:pt x="496" y="584"/>
                    <a:pt x="496" y="584"/>
                  </a:cubicBezTo>
                  <a:cubicBezTo>
                    <a:pt x="496" y="584"/>
                    <a:pt x="496" y="584"/>
                    <a:pt x="496" y="584"/>
                  </a:cubicBezTo>
                  <a:cubicBezTo>
                    <a:pt x="496" y="584"/>
                    <a:pt x="496" y="584"/>
                    <a:pt x="496" y="584"/>
                  </a:cubicBezTo>
                  <a:cubicBezTo>
                    <a:pt x="496" y="584"/>
                    <a:pt x="496" y="584"/>
                    <a:pt x="496" y="584"/>
                  </a:cubicBezTo>
                  <a:cubicBezTo>
                    <a:pt x="496" y="584"/>
                    <a:pt x="496" y="584"/>
                    <a:pt x="496" y="584"/>
                  </a:cubicBezTo>
                  <a:cubicBezTo>
                    <a:pt x="496" y="584"/>
                    <a:pt x="496" y="584"/>
                    <a:pt x="496" y="584"/>
                  </a:cubicBezTo>
                  <a:cubicBezTo>
                    <a:pt x="497" y="584"/>
                    <a:pt x="497" y="584"/>
                    <a:pt x="497" y="584"/>
                  </a:cubicBezTo>
                  <a:cubicBezTo>
                    <a:pt x="497" y="584"/>
                    <a:pt x="497" y="584"/>
                    <a:pt x="497" y="584"/>
                  </a:cubicBezTo>
                  <a:cubicBezTo>
                    <a:pt x="497" y="584"/>
                    <a:pt x="497" y="584"/>
                    <a:pt x="497" y="584"/>
                  </a:cubicBezTo>
                  <a:cubicBezTo>
                    <a:pt x="497" y="584"/>
                    <a:pt x="497" y="584"/>
                    <a:pt x="497" y="584"/>
                  </a:cubicBezTo>
                  <a:cubicBezTo>
                    <a:pt x="497" y="585"/>
                    <a:pt x="497" y="585"/>
                    <a:pt x="497" y="585"/>
                  </a:cubicBezTo>
                  <a:cubicBezTo>
                    <a:pt x="496" y="585"/>
                    <a:pt x="496" y="585"/>
                    <a:pt x="496" y="585"/>
                  </a:cubicBezTo>
                  <a:cubicBezTo>
                    <a:pt x="496" y="585"/>
                    <a:pt x="496" y="585"/>
                    <a:pt x="496" y="585"/>
                  </a:cubicBezTo>
                  <a:cubicBezTo>
                    <a:pt x="497" y="585"/>
                    <a:pt x="497" y="585"/>
                    <a:pt x="497" y="585"/>
                  </a:cubicBezTo>
                  <a:cubicBezTo>
                    <a:pt x="497" y="585"/>
                    <a:pt x="497" y="585"/>
                    <a:pt x="497" y="585"/>
                  </a:cubicBezTo>
                  <a:cubicBezTo>
                    <a:pt x="498" y="586"/>
                    <a:pt x="498" y="586"/>
                    <a:pt x="498" y="586"/>
                  </a:cubicBezTo>
                  <a:cubicBezTo>
                    <a:pt x="498" y="586"/>
                    <a:pt x="498" y="586"/>
                    <a:pt x="498" y="586"/>
                  </a:cubicBezTo>
                  <a:cubicBezTo>
                    <a:pt x="497" y="586"/>
                    <a:pt x="497" y="586"/>
                    <a:pt x="497" y="586"/>
                  </a:cubicBezTo>
                  <a:cubicBezTo>
                    <a:pt x="497" y="586"/>
                    <a:pt x="497" y="586"/>
                    <a:pt x="497" y="586"/>
                  </a:cubicBezTo>
                  <a:cubicBezTo>
                    <a:pt x="497" y="586"/>
                    <a:pt x="497" y="586"/>
                    <a:pt x="497" y="586"/>
                  </a:cubicBezTo>
                  <a:cubicBezTo>
                    <a:pt x="498" y="586"/>
                    <a:pt x="498" y="586"/>
                    <a:pt x="498" y="586"/>
                  </a:cubicBezTo>
                  <a:cubicBezTo>
                    <a:pt x="498" y="587"/>
                    <a:pt x="498" y="587"/>
                    <a:pt x="498" y="587"/>
                  </a:cubicBezTo>
                  <a:cubicBezTo>
                    <a:pt x="499" y="587"/>
                    <a:pt x="499" y="587"/>
                    <a:pt x="499" y="587"/>
                  </a:cubicBezTo>
                  <a:cubicBezTo>
                    <a:pt x="500" y="587"/>
                    <a:pt x="500" y="587"/>
                    <a:pt x="500" y="587"/>
                  </a:cubicBezTo>
                  <a:cubicBezTo>
                    <a:pt x="500" y="587"/>
                    <a:pt x="500" y="587"/>
                    <a:pt x="500" y="587"/>
                  </a:cubicBezTo>
                  <a:cubicBezTo>
                    <a:pt x="500" y="587"/>
                    <a:pt x="500" y="587"/>
                    <a:pt x="500" y="587"/>
                  </a:cubicBezTo>
                  <a:cubicBezTo>
                    <a:pt x="500" y="587"/>
                    <a:pt x="500" y="587"/>
                    <a:pt x="500" y="587"/>
                  </a:cubicBezTo>
                  <a:cubicBezTo>
                    <a:pt x="501" y="587"/>
                    <a:pt x="501" y="587"/>
                    <a:pt x="501" y="587"/>
                  </a:cubicBezTo>
                  <a:cubicBezTo>
                    <a:pt x="501" y="587"/>
                    <a:pt x="501" y="587"/>
                    <a:pt x="501" y="587"/>
                  </a:cubicBezTo>
                  <a:cubicBezTo>
                    <a:pt x="501" y="587"/>
                    <a:pt x="501" y="587"/>
                    <a:pt x="501" y="587"/>
                  </a:cubicBezTo>
                  <a:cubicBezTo>
                    <a:pt x="501" y="587"/>
                    <a:pt x="501" y="587"/>
                    <a:pt x="501" y="587"/>
                  </a:cubicBezTo>
                  <a:cubicBezTo>
                    <a:pt x="501" y="588"/>
                    <a:pt x="501" y="588"/>
                    <a:pt x="501" y="588"/>
                  </a:cubicBezTo>
                  <a:cubicBezTo>
                    <a:pt x="501" y="588"/>
                    <a:pt x="501" y="588"/>
                    <a:pt x="501" y="588"/>
                  </a:cubicBezTo>
                  <a:cubicBezTo>
                    <a:pt x="501" y="588"/>
                    <a:pt x="501" y="588"/>
                    <a:pt x="501" y="588"/>
                  </a:cubicBezTo>
                  <a:cubicBezTo>
                    <a:pt x="502" y="588"/>
                    <a:pt x="502" y="588"/>
                    <a:pt x="502" y="588"/>
                  </a:cubicBezTo>
                  <a:cubicBezTo>
                    <a:pt x="502" y="588"/>
                    <a:pt x="502" y="588"/>
                    <a:pt x="502" y="588"/>
                  </a:cubicBezTo>
                  <a:cubicBezTo>
                    <a:pt x="502" y="588"/>
                    <a:pt x="502" y="588"/>
                    <a:pt x="502" y="588"/>
                  </a:cubicBezTo>
                  <a:cubicBezTo>
                    <a:pt x="503" y="588"/>
                    <a:pt x="503" y="588"/>
                    <a:pt x="503" y="588"/>
                  </a:cubicBezTo>
                  <a:cubicBezTo>
                    <a:pt x="503" y="588"/>
                    <a:pt x="503" y="588"/>
                    <a:pt x="503" y="588"/>
                  </a:cubicBezTo>
                  <a:cubicBezTo>
                    <a:pt x="503" y="589"/>
                    <a:pt x="503" y="589"/>
                    <a:pt x="503" y="589"/>
                  </a:cubicBezTo>
                  <a:cubicBezTo>
                    <a:pt x="503" y="589"/>
                    <a:pt x="503" y="589"/>
                    <a:pt x="503" y="589"/>
                  </a:cubicBezTo>
                  <a:cubicBezTo>
                    <a:pt x="503" y="589"/>
                    <a:pt x="503" y="589"/>
                    <a:pt x="503" y="589"/>
                  </a:cubicBezTo>
                  <a:cubicBezTo>
                    <a:pt x="503" y="589"/>
                    <a:pt x="503" y="589"/>
                    <a:pt x="503" y="589"/>
                  </a:cubicBezTo>
                  <a:cubicBezTo>
                    <a:pt x="503" y="589"/>
                    <a:pt x="503" y="589"/>
                    <a:pt x="503" y="589"/>
                  </a:cubicBezTo>
                  <a:cubicBezTo>
                    <a:pt x="503" y="589"/>
                    <a:pt x="503" y="589"/>
                    <a:pt x="503" y="589"/>
                  </a:cubicBezTo>
                  <a:cubicBezTo>
                    <a:pt x="503" y="588"/>
                    <a:pt x="503" y="588"/>
                    <a:pt x="503" y="588"/>
                  </a:cubicBezTo>
                  <a:cubicBezTo>
                    <a:pt x="503" y="587"/>
                    <a:pt x="503" y="587"/>
                    <a:pt x="503" y="587"/>
                  </a:cubicBezTo>
                  <a:cubicBezTo>
                    <a:pt x="503" y="587"/>
                    <a:pt x="503" y="587"/>
                    <a:pt x="503" y="587"/>
                  </a:cubicBezTo>
                  <a:cubicBezTo>
                    <a:pt x="504" y="586"/>
                    <a:pt x="504" y="586"/>
                    <a:pt x="504" y="586"/>
                  </a:cubicBezTo>
                  <a:cubicBezTo>
                    <a:pt x="504" y="586"/>
                    <a:pt x="504" y="586"/>
                    <a:pt x="504" y="586"/>
                  </a:cubicBezTo>
                  <a:cubicBezTo>
                    <a:pt x="504" y="587"/>
                    <a:pt x="504" y="587"/>
                    <a:pt x="504" y="587"/>
                  </a:cubicBezTo>
                  <a:cubicBezTo>
                    <a:pt x="504" y="587"/>
                    <a:pt x="504" y="587"/>
                    <a:pt x="504" y="587"/>
                  </a:cubicBezTo>
                  <a:cubicBezTo>
                    <a:pt x="504" y="587"/>
                    <a:pt x="504" y="587"/>
                    <a:pt x="504" y="587"/>
                  </a:cubicBezTo>
                  <a:cubicBezTo>
                    <a:pt x="505" y="587"/>
                    <a:pt x="505" y="587"/>
                    <a:pt x="505" y="587"/>
                  </a:cubicBezTo>
                  <a:cubicBezTo>
                    <a:pt x="505" y="586"/>
                    <a:pt x="505" y="586"/>
                    <a:pt x="505" y="586"/>
                  </a:cubicBezTo>
                  <a:cubicBezTo>
                    <a:pt x="505" y="586"/>
                    <a:pt x="505" y="586"/>
                    <a:pt x="505" y="586"/>
                  </a:cubicBezTo>
                  <a:cubicBezTo>
                    <a:pt x="505" y="586"/>
                    <a:pt x="505" y="586"/>
                    <a:pt x="505" y="586"/>
                  </a:cubicBezTo>
                  <a:cubicBezTo>
                    <a:pt x="505" y="586"/>
                    <a:pt x="505" y="586"/>
                    <a:pt x="505" y="586"/>
                  </a:cubicBezTo>
                  <a:cubicBezTo>
                    <a:pt x="505" y="585"/>
                    <a:pt x="505" y="585"/>
                    <a:pt x="505" y="585"/>
                  </a:cubicBezTo>
                  <a:cubicBezTo>
                    <a:pt x="505" y="585"/>
                    <a:pt x="505" y="585"/>
                    <a:pt x="505" y="585"/>
                  </a:cubicBezTo>
                  <a:cubicBezTo>
                    <a:pt x="505" y="584"/>
                    <a:pt x="505" y="584"/>
                    <a:pt x="505" y="584"/>
                  </a:cubicBezTo>
                  <a:cubicBezTo>
                    <a:pt x="506" y="584"/>
                    <a:pt x="506" y="584"/>
                    <a:pt x="506" y="584"/>
                  </a:cubicBezTo>
                  <a:cubicBezTo>
                    <a:pt x="506" y="585"/>
                    <a:pt x="506" y="585"/>
                    <a:pt x="506" y="585"/>
                  </a:cubicBezTo>
                  <a:cubicBezTo>
                    <a:pt x="505" y="585"/>
                    <a:pt x="505" y="585"/>
                    <a:pt x="505" y="585"/>
                  </a:cubicBezTo>
                  <a:cubicBezTo>
                    <a:pt x="505" y="585"/>
                    <a:pt x="505" y="585"/>
                    <a:pt x="505" y="585"/>
                  </a:cubicBezTo>
                  <a:cubicBezTo>
                    <a:pt x="505" y="585"/>
                    <a:pt x="505" y="585"/>
                    <a:pt x="505" y="585"/>
                  </a:cubicBezTo>
                  <a:cubicBezTo>
                    <a:pt x="506" y="585"/>
                    <a:pt x="506" y="585"/>
                    <a:pt x="506" y="585"/>
                  </a:cubicBezTo>
                  <a:cubicBezTo>
                    <a:pt x="506" y="585"/>
                    <a:pt x="506" y="585"/>
                    <a:pt x="506" y="585"/>
                  </a:cubicBezTo>
                  <a:cubicBezTo>
                    <a:pt x="506" y="585"/>
                    <a:pt x="506" y="585"/>
                    <a:pt x="506" y="585"/>
                  </a:cubicBezTo>
                  <a:cubicBezTo>
                    <a:pt x="506" y="585"/>
                    <a:pt x="506" y="585"/>
                    <a:pt x="506" y="585"/>
                  </a:cubicBezTo>
                  <a:cubicBezTo>
                    <a:pt x="506" y="585"/>
                    <a:pt x="506" y="585"/>
                    <a:pt x="506" y="585"/>
                  </a:cubicBezTo>
                  <a:cubicBezTo>
                    <a:pt x="506" y="585"/>
                    <a:pt x="506" y="585"/>
                    <a:pt x="506" y="585"/>
                  </a:cubicBezTo>
                  <a:cubicBezTo>
                    <a:pt x="506" y="585"/>
                    <a:pt x="506" y="585"/>
                    <a:pt x="506" y="585"/>
                  </a:cubicBezTo>
                  <a:cubicBezTo>
                    <a:pt x="507" y="585"/>
                    <a:pt x="507" y="585"/>
                    <a:pt x="507" y="585"/>
                  </a:cubicBezTo>
                  <a:cubicBezTo>
                    <a:pt x="507" y="585"/>
                    <a:pt x="507" y="585"/>
                    <a:pt x="507" y="585"/>
                  </a:cubicBezTo>
                  <a:cubicBezTo>
                    <a:pt x="507" y="585"/>
                    <a:pt x="507" y="585"/>
                    <a:pt x="507" y="585"/>
                  </a:cubicBezTo>
                  <a:cubicBezTo>
                    <a:pt x="507" y="585"/>
                    <a:pt x="507" y="585"/>
                    <a:pt x="507" y="585"/>
                  </a:cubicBezTo>
                  <a:cubicBezTo>
                    <a:pt x="507" y="585"/>
                    <a:pt x="507" y="585"/>
                    <a:pt x="507" y="585"/>
                  </a:cubicBezTo>
                  <a:cubicBezTo>
                    <a:pt x="506" y="585"/>
                    <a:pt x="506" y="585"/>
                    <a:pt x="506" y="585"/>
                  </a:cubicBezTo>
                  <a:cubicBezTo>
                    <a:pt x="506" y="586"/>
                    <a:pt x="506" y="586"/>
                    <a:pt x="506" y="586"/>
                  </a:cubicBezTo>
                  <a:cubicBezTo>
                    <a:pt x="506" y="586"/>
                    <a:pt x="506" y="586"/>
                    <a:pt x="506" y="586"/>
                  </a:cubicBezTo>
                  <a:cubicBezTo>
                    <a:pt x="506" y="586"/>
                    <a:pt x="506" y="586"/>
                    <a:pt x="506" y="586"/>
                  </a:cubicBezTo>
                  <a:cubicBezTo>
                    <a:pt x="506" y="586"/>
                    <a:pt x="506" y="586"/>
                    <a:pt x="506" y="586"/>
                  </a:cubicBezTo>
                  <a:cubicBezTo>
                    <a:pt x="506" y="586"/>
                    <a:pt x="506" y="586"/>
                    <a:pt x="506" y="586"/>
                  </a:cubicBezTo>
                  <a:cubicBezTo>
                    <a:pt x="506" y="587"/>
                    <a:pt x="506" y="587"/>
                    <a:pt x="506" y="587"/>
                  </a:cubicBezTo>
                  <a:cubicBezTo>
                    <a:pt x="506" y="587"/>
                    <a:pt x="506" y="587"/>
                    <a:pt x="506" y="587"/>
                  </a:cubicBezTo>
                  <a:cubicBezTo>
                    <a:pt x="506" y="587"/>
                    <a:pt x="506" y="587"/>
                    <a:pt x="506" y="587"/>
                  </a:cubicBezTo>
                  <a:cubicBezTo>
                    <a:pt x="505" y="587"/>
                    <a:pt x="505" y="587"/>
                    <a:pt x="505" y="587"/>
                  </a:cubicBezTo>
                  <a:cubicBezTo>
                    <a:pt x="505" y="587"/>
                    <a:pt x="505" y="587"/>
                    <a:pt x="505" y="587"/>
                  </a:cubicBezTo>
                  <a:cubicBezTo>
                    <a:pt x="505" y="587"/>
                    <a:pt x="505" y="587"/>
                    <a:pt x="505" y="587"/>
                  </a:cubicBezTo>
                  <a:cubicBezTo>
                    <a:pt x="505" y="588"/>
                    <a:pt x="505" y="588"/>
                    <a:pt x="505" y="588"/>
                  </a:cubicBezTo>
                  <a:cubicBezTo>
                    <a:pt x="505" y="588"/>
                    <a:pt x="505" y="588"/>
                    <a:pt x="505" y="588"/>
                  </a:cubicBezTo>
                  <a:cubicBezTo>
                    <a:pt x="504" y="588"/>
                    <a:pt x="504" y="588"/>
                    <a:pt x="504" y="588"/>
                  </a:cubicBezTo>
                  <a:cubicBezTo>
                    <a:pt x="504" y="588"/>
                    <a:pt x="504" y="588"/>
                    <a:pt x="504" y="588"/>
                  </a:cubicBezTo>
                  <a:cubicBezTo>
                    <a:pt x="504" y="588"/>
                    <a:pt x="504" y="588"/>
                    <a:pt x="504" y="588"/>
                  </a:cubicBezTo>
                  <a:cubicBezTo>
                    <a:pt x="504" y="589"/>
                    <a:pt x="504" y="589"/>
                    <a:pt x="504" y="589"/>
                  </a:cubicBezTo>
                  <a:cubicBezTo>
                    <a:pt x="504" y="589"/>
                    <a:pt x="504" y="589"/>
                    <a:pt x="504" y="589"/>
                  </a:cubicBezTo>
                  <a:cubicBezTo>
                    <a:pt x="504" y="589"/>
                    <a:pt x="504" y="589"/>
                    <a:pt x="504" y="589"/>
                  </a:cubicBezTo>
                  <a:cubicBezTo>
                    <a:pt x="505" y="589"/>
                    <a:pt x="505" y="589"/>
                    <a:pt x="505" y="589"/>
                  </a:cubicBezTo>
                  <a:cubicBezTo>
                    <a:pt x="505" y="589"/>
                    <a:pt x="505" y="589"/>
                    <a:pt x="505" y="589"/>
                  </a:cubicBezTo>
                  <a:cubicBezTo>
                    <a:pt x="505" y="589"/>
                    <a:pt x="505" y="589"/>
                    <a:pt x="505" y="589"/>
                  </a:cubicBezTo>
                  <a:cubicBezTo>
                    <a:pt x="506" y="589"/>
                    <a:pt x="506" y="589"/>
                    <a:pt x="506" y="589"/>
                  </a:cubicBezTo>
                  <a:cubicBezTo>
                    <a:pt x="506" y="588"/>
                    <a:pt x="506" y="588"/>
                    <a:pt x="506" y="588"/>
                  </a:cubicBezTo>
                  <a:cubicBezTo>
                    <a:pt x="506" y="588"/>
                    <a:pt x="506" y="588"/>
                    <a:pt x="506" y="588"/>
                  </a:cubicBezTo>
                  <a:cubicBezTo>
                    <a:pt x="506" y="588"/>
                    <a:pt x="506" y="588"/>
                    <a:pt x="506" y="588"/>
                  </a:cubicBezTo>
                  <a:cubicBezTo>
                    <a:pt x="506" y="588"/>
                    <a:pt x="506" y="588"/>
                    <a:pt x="506" y="588"/>
                  </a:cubicBezTo>
                  <a:cubicBezTo>
                    <a:pt x="506" y="588"/>
                    <a:pt x="506" y="588"/>
                    <a:pt x="506" y="588"/>
                  </a:cubicBezTo>
                  <a:cubicBezTo>
                    <a:pt x="506" y="587"/>
                    <a:pt x="506" y="587"/>
                    <a:pt x="506" y="587"/>
                  </a:cubicBezTo>
                  <a:cubicBezTo>
                    <a:pt x="506" y="587"/>
                    <a:pt x="506" y="587"/>
                    <a:pt x="506" y="587"/>
                  </a:cubicBezTo>
                  <a:cubicBezTo>
                    <a:pt x="506" y="588"/>
                    <a:pt x="506" y="588"/>
                    <a:pt x="506" y="588"/>
                  </a:cubicBezTo>
                  <a:cubicBezTo>
                    <a:pt x="506" y="588"/>
                    <a:pt x="506" y="588"/>
                    <a:pt x="506" y="588"/>
                  </a:cubicBezTo>
                  <a:cubicBezTo>
                    <a:pt x="506" y="588"/>
                    <a:pt x="506" y="588"/>
                    <a:pt x="506" y="588"/>
                  </a:cubicBezTo>
                  <a:cubicBezTo>
                    <a:pt x="506" y="588"/>
                    <a:pt x="506" y="588"/>
                    <a:pt x="506" y="588"/>
                  </a:cubicBezTo>
                  <a:cubicBezTo>
                    <a:pt x="507" y="589"/>
                    <a:pt x="507" y="589"/>
                    <a:pt x="507" y="589"/>
                  </a:cubicBezTo>
                  <a:cubicBezTo>
                    <a:pt x="506" y="589"/>
                    <a:pt x="506" y="589"/>
                    <a:pt x="506" y="589"/>
                  </a:cubicBezTo>
                  <a:cubicBezTo>
                    <a:pt x="506" y="589"/>
                    <a:pt x="506" y="589"/>
                    <a:pt x="506" y="589"/>
                  </a:cubicBezTo>
                  <a:cubicBezTo>
                    <a:pt x="505" y="589"/>
                    <a:pt x="505" y="589"/>
                    <a:pt x="505" y="589"/>
                  </a:cubicBezTo>
                  <a:cubicBezTo>
                    <a:pt x="506" y="589"/>
                    <a:pt x="506" y="589"/>
                    <a:pt x="506" y="589"/>
                  </a:cubicBezTo>
                  <a:cubicBezTo>
                    <a:pt x="506" y="589"/>
                    <a:pt x="506" y="589"/>
                    <a:pt x="506" y="589"/>
                  </a:cubicBezTo>
                  <a:cubicBezTo>
                    <a:pt x="507" y="589"/>
                    <a:pt x="507" y="589"/>
                    <a:pt x="507" y="589"/>
                  </a:cubicBezTo>
                  <a:cubicBezTo>
                    <a:pt x="507" y="589"/>
                    <a:pt x="507" y="589"/>
                    <a:pt x="507" y="589"/>
                  </a:cubicBezTo>
                  <a:cubicBezTo>
                    <a:pt x="507" y="589"/>
                    <a:pt x="507" y="589"/>
                    <a:pt x="507" y="589"/>
                  </a:cubicBezTo>
                  <a:cubicBezTo>
                    <a:pt x="508" y="589"/>
                    <a:pt x="508" y="589"/>
                    <a:pt x="508" y="589"/>
                  </a:cubicBezTo>
                  <a:cubicBezTo>
                    <a:pt x="509" y="589"/>
                    <a:pt x="509" y="589"/>
                    <a:pt x="509" y="589"/>
                  </a:cubicBezTo>
                  <a:cubicBezTo>
                    <a:pt x="508" y="589"/>
                    <a:pt x="508" y="589"/>
                    <a:pt x="508" y="589"/>
                  </a:cubicBezTo>
                  <a:cubicBezTo>
                    <a:pt x="508" y="590"/>
                    <a:pt x="508" y="590"/>
                    <a:pt x="508" y="590"/>
                  </a:cubicBezTo>
                  <a:cubicBezTo>
                    <a:pt x="507" y="590"/>
                    <a:pt x="507" y="590"/>
                    <a:pt x="507" y="590"/>
                  </a:cubicBezTo>
                  <a:cubicBezTo>
                    <a:pt x="507" y="590"/>
                    <a:pt x="507" y="590"/>
                    <a:pt x="507" y="590"/>
                  </a:cubicBezTo>
                  <a:cubicBezTo>
                    <a:pt x="508" y="590"/>
                    <a:pt x="508" y="590"/>
                    <a:pt x="508" y="590"/>
                  </a:cubicBezTo>
                  <a:cubicBezTo>
                    <a:pt x="508" y="590"/>
                    <a:pt x="508" y="590"/>
                    <a:pt x="508" y="590"/>
                  </a:cubicBezTo>
                  <a:cubicBezTo>
                    <a:pt x="508" y="590"/>
                    <a:pt x="508" y="590"/>
                    <a:pt x="508" y="590"/>
                  </a:cubicBezTo>
                  <a:cubicBezTo>
                    <a:pt x="510" y="590"/>
                    <a:pt x="510" y="590"/>
                    <a:pt x="510" y="590"/>
                  </a:cubicBezTo>
                  <a:cubicBezTo>
                    <a:pt x="511" y="590"/>
                    <a:pt x="511" y="590"/>
                    <a:pt x="511" y="590"/>
                  </a:cubicBezTo>
                  <a:cubicBezTo>
                    <a:pt x="512" y="590"/>
                    <a:pt x="512" y="590"/>
                    <a:pt x="512" y="590"/>
                  </a:cubicBezTo>
                  <a:cubicBezTo>
                    <a:pt x="512" y="590"/>
                    <a:pt x="512" y="590"/>
                    <a:pt x="512" y="590"/>
                  </a:cubicBezTo>
                  <a:cubicBezTo>
                    <a:pt x="512" y="590"/>
                    <a:pt x="512" y="590"/>
                    <a:pt x="512" y="590"/>
                  </a:cubicBezTo>
                  <a:cubicBezTo>
                    <a:pt x="512" y="590"/>
                    <a:pt x="512" y="590"/>
                    <a:pt x="512" y="590"/>
                  </a:cubicBezTo>
                  <a:cubicBezTo>
                    <a:pt x="512" y="590"/>
                    <a:pt x="512" y="590"/>
                    <a:pt x="512" y="590"/>
                  </a:cubicBezTo>
                  <a:cubicBezTo>
                    <a:pt x="512" y="590"/>
                    <a:pt x="512" y="590"/>
                    <a:pt x="512" y="590"/>
                  </a:cubicBezTo>
                  <a:cubicBezTo>
                    <a:pt x="513" y="591"/>
                    <a:pt x="513" y="591"/>
                    <a:pt x="513" y="591"/>
                  </a:cubicBezTo>
                  <a:cubicBezTo>
                    <a:pt x="513" y="591"/>
                    <a:pt x="513" y="591"/>
                    <a:pt x="513" y="591"/>
                  </a:cubicBezTo>
                  <a:cubicBezTo>
                    <a:pt x="514" y="591"/>
                    <a:pt x="514" y="591"/>
                    <a:pt x="514" y="591"/>
                  </a:cubicBezTo>
                  <a:cubicBezTo>
                    <a:pt x="514" y="591"/>
                    <a:pt x="514" y="591"/>
                    <a:pt x="514" y="591"/>
                  </a:cubicBezTo>
                  <a:cubicBezTo>
                    <a:pt x="515" y="592"/>
                    <a:pt x="515" y="592"/>
                    <a:pt x="515" y="592"/>
                  </a:cubicBezTo>
                  <a:cubicBezTo>
                    <a:pt x="515" y="592"/>
                    <a:pt x="515" y="592"/>
                    <a:pt x="515" y="592"/>
                  </a:cubicBezTo>
                  <a:cubicBezTo>
                    <a:pt x="516" y="591"/>
                    <a:pt x="516" y="591"/>
                    <a:pt x="516" y="591"/>
                  </a:cubicBezTo>
                  <a:cubicBezTo>
                    <a:pt x="516" y="591"/>
                    <a:pt x="516" y="591"/>
                    <a:pt x="516" y="591"/>
                  </a:cubicBezTo>
                  <a:cubicBezTo>
                    <a:pt x="517" y="592"/>
                    <a:pt x="517" y="592"/>
                    <a:pt x="517" y="592"/>
                  </a:cubicBezTo>
                  <a:cubicBezTo>
                    <a:pt x="517" y="591"/>
                    <a:pt x="517" y="591"/>
                    <a:pt x="517" y="591"/>
                  </a:cubicBezTo>
                  <a:cubicBezTo>
                    <a:pt x="517" y="591"/>
                    <a:pt x="517" y="591"/>
                    <a:pt x="517" y="591"/>
                  </a:cubicBezTo>
                  <a:cubicBezTo>
                    <a:pt x="518" y="591"/>
                    <a:pt x="518" y="591"/>
                    <a:pt x="518" y="591"/>
                  </a:cubicBezTo>
                  <a:cubicBezTo>
                    <a:pt x="518" y="591"/>
                    <a:pt x="518" y="591"/>
                    <a:pt x="518" y="591"/>
                  </a:cubicBezTo>
                  <a:cubicBezTo>
                    <a:pt x="518" y="590"/>
                    <a:pt x="518" y="590"/>
                    <a:pt x="518" y="590"/>
                  </a:cubicBezTo>
                  <a:cubicBezTo>
                    <a:pt x="518" y="590"/>
                    <a:pt x="518" y="590"/>
                    <a:pt x="518" y="590"/>
                  </a:cubicBezTo>
                  <a:cubicBezTo>
                    <a:pt x="519" y="591"/>
                    <a:pt x="519" y="591"/>
                    <a:pt x="519" y="591"/>
                  </a:cubicBezTo>
                  <a:cubicBezTo>
                    <a:pt x="519" y="591"/>
                    <a:pt x="519" y="591"/>
                    <a:pt x="519" y="591"/>
                  </a:cubicBezTo>
                  <a:cubicBezTo>
                    <a:pt x="519" y="590"/>
                    <a:pt x="519" y="590"/>
                    <a:pt x="519" y="590"/>
                  </a:cubicBezTo>
                  <a:cubicBezTo>
                    <a:pt x="519" y="590"/>
                    <a:pt x="519" y="590"/>
                    <a:pt x="519" y="590"/>
                  </a:cubicBezTo>
                  <a:cubicBezTo>
                    <a:pt x="520" y="590"/>
                    <a:pt x="520" y="590"/>
                    <a:pt x="520" y="590"/>
                  </a:cubicBezTo>
                  <a:cubicBezTo>
                    <a:pt x="520" y="591"/>
                    <a:pt x="520" y="591"/>
                    <a:pt x="520" y="591"/>
                  </a:cubicBezTo>
                  <a:cubicBezTo>
                    <a:pt x="520" y="591"/>
                    <a:pt x="520" y="591"/>
                    <a:pt x="520" y="591"/>
                  </a:cubicBezTo>
                  <a:cubicBezTo>
                    <a:pt x="520" y="591"/>
                    <a:pt x="520" y="591"/>
                    <a:pt x="520" y="591"/>
                  </a:cubicBezTo>
                  <a:cubicBezTo>
                    <a:pt x="520" y="591"/>
                    <a:pt x="520" y="591"/>
                    <a:pt x="520" y="591"/>
                  </a:cubicBezTo>
                  <a:cubicBezTo>
                    <a:pt x="520" y="591"/>
                    <a:pt x="520" y="591"/>
                    <a:pt x="520" y="591"/>
                  </a:cubicBezTo>
                  <a:cubicBezTo>
                    <a:pt x="520" y="590"/>
                    <a:pt x="520" y="590"/>
                    <a:pt x="520" y="590"/>
                  </a:cubicBezTo>
                  <a:cubicBezTo>
                    <a:pt x="520" y="590"/>
                    <a:pt x="520" y="590"/>
                    <a:pt x="520" y="590"/>
                  </a:cubicBezTo>
                  <a:cubicBezTo>
                    <a:pt x="520" y="590"/>
                    <a:pt x="520" y="590"/>
                    <a:pt x="520" y="590"/>
                  </a:cubicBezTo>
                  <a:cubicBezTo>
                    <a:pt x="520" y="590"/>
                    <a:pt x="520" y="590"/>
                    <a:pt x="520" y="590"/>
                  </a:cubicBezTo>
                  <a:cubicBezTo>
                    <a:pt x="520" y="590"/>
                    <a:pt x="520" y="590"/>
                    <a:pt x="520" y="590"/>
                  </a:cubicBezTo>
                  <a:cubicBezTo>
                    <a:pt x="519" y="590"/>
                    <a:pt x="519" y="590"/>
                    <a:pt x="519" y="590"/>
                  </a:cubicBezTo>
                  <a:cubicBezTo>
                    <a:pt x="519" y="590"/>
                    <a:pt x="519" y="590"/>
                    <a:pt x="519" y="590"/>
                  </a:cubicBezTo>
                  <a:cubicBezTo>
                    <a:pt x="519" y="589"/>
                    <a:pt x="519" y="589"/>
                    <a:pt x="519" y="589"/>
                  </a:cubicBezTo>
                  <a:cubicBezTo>
                    <a:pt x="519" y="589"/>
                    <a:pt x="519" y="589"/>
                    <a:pt x="519" y="589"/>
                  </a:cubicBezTo>
                  <a:cubicBezTo>
                    <a:pt x="519" y="589"/>
                    <a:pt x="519" y="589"/>
                    <a:pt x="519" y="589"/>
                  </a:cubicBezTo>
                  <a:cubicBezTo>
                    <a:pt x="519" y="589"/>
                    <a:pt x="519" y="589"/>
                    <a:pt x="519" y="589"/>
                  </a:cubicBezTo>
                  <a:cubicBezTo>
                    <a:pt x="519" y="589"/>
                    <a:pt x="519" y="589"/>
                    <a:pt x="519" y="589"/>
                  </a:cubicBezTo>
                  <a:cubicBezTo>
                    <a:pt x="520" y="589"/>
                    <a:pt x="520" y="589"/>
                    <a:pt x="520" y="589"/>
                  </a:cubicBezTo>
                  <a:cubicBezTo>
                    <a:pt x="520" y="590"/>
                    <a:pt x="520" y="590"/>
                    <a:pt x="520" y="590"/>
                  </a:cubicBezTo>
                  <a:cubicBezTo>
                    <a:pt x="521" y="590"/>
                    <a:pt x="521" y="590"/>
                    <a:pt x="521" y="590"/>
                  </a:cubicBezTo>
                  <a:cubicBezTo>
                    <a:pt x="521" y="590"/>
                    <a:pt x="521" y="590"/>
                    <a:pt x="521" y="590"/>
                  </a:cubicBezTo>
                  <a:cubicBezTo>
                    <a:pt x="521" y="590"/>
                    <a:pt x="521" y="590"/>
                    <a:pt x="521" y="590"/>
                  </a:cubicBezTo>
                  <a:cubicBezTo>
                    <a:pt x="521" y="590"/>
                    <a:pt x="521" y="590"/>
                    <a:pt x="521" y="590"/>
                  </a:cubicBezTo>
                  <a:cubicBezTo>
                    <a:pt x="521" y="590"/>
                    <a:pt x="521" y="590"/>
                    <a:pt x="521" y="590"/>
                  </a:cubicBezTo>
                  <a:cubicBezTo>
                    <a:pt x="521" y="590"/>
                    <a:pt x="521" y="590"/>
                    <a:pt x="521" y="590"/>
                  </a:cubicBezTo>
                  <a:cubicBezTo>
                    <a:pt x="521" y="589"/>
                    <a:pt x="521" y="589"/>
                    <a:pt x="521" y="589"/>
                  </a:cubicBezTo>
                  <a:cubicBezTo>
                    <a:pt x="521" y="589"/>
                    <a:pt x="521" y="589"/>
                    <a:pt x="521" y="589"/>
                  </a:cubicBezTo>
                  <a:cubicBezTo>
                    <a:pt x="521" y="589"/>
                    <a:pt x="521" y="589"/>
                    <a:pt x="521" y="589"/>
                  </a:cubicBezTo>
                  <a:cubicBezTo>
                    <a:pt x="521" y="589"/>
                    <a:pt x="521" y="589"/>
                    <a:pt x="521" y="589"/>
                  </a:cubicBezTo>
                  <a:cubicBezTo>
                    <a:pt x="521" y="589"/>
                    <a:pt x="521" y="589"/>
                    <a:pt x="521" y="589"/>
                  </a:cubicBezTo>
                  <a:cubicBezTo>
                    <a:pt x="522" y="590"/>
                    <a:pt x="522" y="590"/>
                    <a:pt x="522" y="590"/>
                  </a:cubicBezTo>
                  <a:cubicBezTo>
                    <a:pt x="522" y="590"/>
                    <a:pt x="522" y="590"/>
                    <a:pt x="522" y="590"/>
                  </a:cubicBezTo>
                  <a:cubicBezTo>
                    <a:pt x="523" y="589"/>
                    <a:pt x="523" y="589"/>
                    <a:pt x="523" y="589"/>
                  </a:cubicBezTo>
                  <a:cubicBezTo>
                    <a:pt x="523" y="589"/>
                    <a:pt x="523" y="589"/>
                    <a:pt x="523" y="589"/>
                  </a:cubicBezTo>
                  <a:cubicBezTo>
                    <a:pt x="523" y="589"/>
                    <a:pt x="523" y="589"/>
                    <a:pt x="523" y="589"/>
                  </a:cubicBezTo>
                  <a:cubicBezTo>
                    <a:pt x="523" y="589"/>
                    <a:pt x="523" y="589"/>
                    <a:pt x="523" y="589"/>
                  </a:cubicBezTo>
                  <a:cubicBezTo>
                    <a:pt x="524" y="589"/>
                    <a:pt x="524" y="589"/>
                    <a:pt x="524" y="589"/>
                  </a:cubicBezTo>
                  <a:cubicBezTo>
                    <a:pt x="524" y="589"/>
                    <a:pt x="524" y="589"/>
                    <a:pt x="524" y="589"/>
                  </a:cubicBezTo>
                  <a:cubicBezTo>
                    <a:pt x="524" y="589"/>
                    <a:pt x="524" y="589"/>
                    <a:pt x="524" y="589"/>
                  </a:cubicBezTo>
                  <a:cubicBezTo>
                    <a:pt x="524" y="589"/>
                    <a:pt x="524" y="589"/>
                    <a:pt x="524" y="589"/>
                  </a:cubicBezTo>
                  <a:cubicBezTo>
                    <a:pt x="524" y="589"/>
                    <a:pt x="524" y="589"/>
                    <a:pt x="524" y="589"/>
                  </a:cubicBezTo>
                  <a:cubicBezTo>
                    <a:pt x="524" y="590"/>
                    <a:pt x="524" y="590"/>
                    <a:pt x="524" y="590"/>
                  </a:cubicBezTo>
                  <a:cubicBezTo>
                    <a:pt x="523" y="590"/>
                    <a:pt x="523" y="590"/>
                    <a:pt x="523" y="590"/>
                  </a:cubicBezTo>
                  <a:cubicBezTo>
                    <a:pt x="523" y="590"/>
                    <a:pt x="523" y="590"/>
                    <a:pt x="523" y="590"/>
                  </a:cubicBezTo>
                  <a:cubicBezTo>
                    <a:pt x="522" y="591"/>
                    <a:pt x="522" y="591"/>
                    <a:pt x="522" y="591"/>
                  </a:cubicBezTo>
                  <a:cubicBezTo>
                    <a:pt x="523" y="591"/>
                    <a:pt x="523" y="591"/>
                    <a:pt x="523" y="591"/>
                  </a:cubicBezTo>
                  <a:cubicBezTo>
                    <a:pt x="523" y="591"/>
                    <a:pt x="523" y="591"/>
                    <a:pt x="523" y="591"/>
                  </a:cubicBezTo>
                  <a:cubicBezTo>
                    <a:pt x="523" y="591"/>
                    <a:pt x="523" y="591"/>
                    <a:pt x="523" y="591"/>
                  </a:cubicBezTo>
                  <a:cubicBezTo>
                    <a:pt x="524" y="590"/>
                    <a:pt x="524" y="590"/>
                    <a:pt x="524" y="590"/>
                  </a:cubicBezTo>
                  <a:cubicBezTo>
                    <a:pt x="524" y="591"/>
                    <a:pt x="524" y="591"/>
                    <a:pt x="524" y="591"/>
                  </a:cubicBezTo>
                  <a:cubicBezTo>
                    <a:pt x="524" y="591"/>
                    <a:pt x="524" y="591"/>
                    <a:pt x="524" y="591"/>
                  </a:cubicBezTo>
                  <a:cubicBezTo>
                    <a:pt x="523" y="591"/>
                    <a:pt x="523" y="591"/>
                    <a:pt x="523" y="591"/>
                  </a:cubicBezTo>
                  <a:cubicBezTo>
                    <a:pt x="523" y="591"/>
                    <a:pt x="523" y="591"/>
                    <a:pt x="523" y="591"/>
                  </a:cubicBezTo>
                  <a:cubicBezTo>
                    <a:pt x="524" y="591"/>
                    <a:pt x="524" y="591"/>
                    <a:pt x="524" y="591"/>
                  </a:cubicBezTo>
                  <a:cubicBezTo>
                    <a:pt x="524" y="591"/>
                    <a:pt x="524" y="591"/>
                    <a:pt x="524" y="591"/>
                  </a:cubicBezTo>
                  <a:cubicBezTo>
                    <a:pt x="523" y="591"/>
                    <a:pt x="523" y="591"/>
                    <a:pt x="523" y="591"/>
                  </a:cubicBezTo>
                  <a:cubicBezTo>
                    <a:pt x="523" y="592"/>
                    <a:pt x="523" y="592"/>
                    <a:pt x="523" y="592"/>
                  </a:cubicBezTo>
                  <a:cubicBezTo>
                    <a:pt x="522" y="592"/>
                    <a:pt x="522" y="592"/>
                    <a:pt x="522" y="592"/>
                  </a:cubicBezTo>
                  <a:cubicBezTo>
                    <a:pt x="523" y="592"/>
                    <a:pt x="523" y="592"/>
                    <a:pt x="523" y="592"/>
                  </a:cubicBezTo>
                  <a:cubicBezTo>
                    <a:pt x="523" y="593"/>
                    <a:pt x="523" y="593"/>
                    <a:pt x="523" y="593"/>
                  </a:cubicBezTo>
                  <a:cubicBezTo>
                    <a:pt x="524" y="593"/>
                    <a:pt x="524" y="593"/>
                    <a:pt x="524" y="593"/>
                  </a:cubicBezTo>
                  <a:cubicBezTo>
                    <a:pt x="524" y="593"/>
                    <a:pt x="524" y="593"/>
                    <a:pt x="524" y="593"/>
                  </a:cubicBezTo>
                  <a:cubicBezTo>
                    <a:pt x="524" y="593"/>
                    <a:pt x="524" y="593"/>
                    <a:pt x="524" y="593"/>
                  </a:cubicBezTo>
                  <a:cubicBezTo>
                    <a:pt x="524" y="593"/>
                    <a:pt x="524" y="593"/>
                    <a:pt x="524" y="593"/>
                  </a:cubicBezTo>
                  <a:cubicBezTo>
                    <a:pt x="524" y="594"/>
                    <a:pt x="524" y="594"/>
                    <a:pt x="524" y="594"/>
                  </a:cubicBezTo>
                  <a:cubicBezTo>
                    <a:pt x="525" y="594"/>
                    <a:pt x="525" y="594"/>
                    <a:pt x="525" y="594"/>
                  </a:cubicBezTo>
                  <a:cubicBezTo>
                    <a:pt x="525" y="594"/>
                    <a:pt x="525" y="594"/>
                    <a:pt x="525" y="594"/>
                  </a:cubicBezTo>
                  <a:cubicBezTo>
                    <a:pt x="525" y="594"/>
                    <a:pt x="525" y="594"/>
                    <a:pt x="525" y="594"/>
                  </a:cubicBezTo>
                  <a:cubicBezTo>
                    <a:pt x="525" y="593"/>
                    <a:pt x="525" y="593"/>
                    <a:pt x="525" y="593"/>
                  </a:cubicBezTo>
                  <a:cubicBezTo>
                    <a:pt x="525" y="593"/>
                    <a:pt x="525" y="593"/>
                    <a:pt x="525" y="593"/>
                  </a:cubicBezTo>
                  <a:cubicBezTo>
                    <a:pt x="525" y="593"/>
                    <a:pt x="525" y="593"/>
                    <a:pt x="525" y="593"/>
                  </a:cubicBezTo>
                  <a:cubicBezTo>
                    <a:pt x="524" y="593"/>
                    <a:pt x="524" y="593"/>
                    <a:pt x="524" y="593"/>
                  </a:cubicBezTo>
                  <a:cubicBezTo>
                    <a:pt x="524" y="593"/>
                    <a:pt x="524" y="593"/>
                    <a:pt x="524" y="593"/>
                  </a:cubicBezTo>
                  <a:cubicBezTo>
                    <a:pt x="524" y="593"/>
                    <a:pt x="524" y="593"/>
                    <a:pt x="524" y="593"/>
                  </a:cubicBezTo>
                  <a:cubicBezTo>
                    <a:pt x="524" y="592"/>
                    <a:pt x="524" y="592"/>
                    <a:pt x="524" y="592"/>
                  </a:cubicBezTo>
                  <a:cubicBezTo>
                    <a:pt x="524" y="592"/>
                    <a:pt x="524" y="592"/>
                    <a:pt x="524" y="592"/>
                  </a:cubicBezTo>
                  <a:cubicBezTo>
                    <a:pt x="525" y="593"/>
                    <a:pt x="525" y="593"/>
                    <a:pt x="525" y="593"/>
                  </a:cubicBezTo>
                  <a:cubicBezTo>
                    <a:pt x="525" y="593"/>
                    <a:pt x="525" y="593"/>
                    <a:pt x="525" y="593"/>
                  </a:cubicBezTo>
                  <a:cubicBezTo>
                    <a:pt x="525" y="593"/>
                    <a:pt x="525" y="593"/>
                    <a:pt x="525" y="593"/>
                  </a:cubicBezTo>
                  <a:cubicBezTo>
                    <a:pt x="525" y="593"/>
                    <a:pt x="525" y="593"/>
                    <a:pt x="525" y="593"/>
                  </a:cubicBezTo>
                  <a:cubicBezTo>
                    <a:pt x="525" y="593"/>
                    <a:pt x="525" y="593"/>
                    <a:pt x="525" y="593"/>
                  </a:cubicBezTo>
                  <a:cubicBezTo>
                    <a:pt x="525" y="593"/>
                    <a:pt x="525" y="593"/>
                    <a:pt x="525" y="593"/>
                  </a:cubicBezTo>
                  <a:cubicBezTo>
                    <a:pt x="525" y="593"/>
                    <a:pt x="525" y="593"/>
                    <a:pt x="525" y="593"/>
                  </a:cubicBezTo>
                  <a:cubicBezTo>
                    <a:pt x="525" y="594"/>
                    <a:pt x="525" y="594"/>
                    <a:pt x="525" y="594"/>
                  </a:cubicBezTo>
                  <a:cubicBezTo>
                    <a:pt x="525" y="594"/>
                    <a:pt x="525" y="594"/>
                    <a:pt x="525" y="594"/>
                  </a:cubicBezTo>
                  <a:cubicBezTo>
                    <a:pt x="525" y="594"/>
                    <a:pt x="525" y="594"/>
                    <a:pt x="525" y="594"/>
                  </a:cubicBezTo>
                  <a:cubicBezTo>
                    <a:pt x="525" y="594"/>
                    <a:pt x="525" y="594"/>
                    <a:pt x="525" y="594"/>
                  </a:cubicBezTo>
                  <a:cubicBezTo>
                    <a:pt x="525" y="594"/>
                    <a:pt x="525" y="594"/>
                    <a:pt x="525" y="594"/>
                  </a:cubicBezTo>
                  <a:cubicBezTo>
                    <a:pt x="526" y="594"/>
                    <a:pt x="526" y="594"/>
                    <a:pt x="526" y="594"/>
                  </a:cubicBezTo>
                  <a:cubicBezTo>
                    <a:pt x="526" y="594"/>
                    <a:pt x="526" y="594"/>
                    <a:pt x="526" y="594"/>
                  </a:cubicBezTo>
                  <a:cubicBezTo>
                    <a:pt x="526" y="594"/>
                    <a:pt x="526" y="594"/>
                    <a:pt x="526" y="594"/>
                  </a:cubicBezTo>
                  <a:cubicBezTo>
                    <a:pt x="526" y="594"/>
                    <a:pt x="526" y="594"/>
                    <a:pt x="526" y="594"/>
                  </a:cubicBezTo>
                  <a:cubicBezTo>
                    <a:pt x="526" y="593"/>
                    <a:pt x="526" y="593"/>
                    <a:pt x="526" y="593"/>
                  </a:cubicBezTo>
                  <a:cubicBezTo>
                    <a:pt x="526" y="593"/>
                    <a:pt x="526" y="593"/>
                    <a:pt x="526" y="593"/>
                  </a:cubicBezTo>
                  <a:cubicBezTo>
                    <a:pt x="526" y="593"/>
                    <a:pt x="526" y="593"/>
                    <a:pt x="526" y="593"/>
                  </a:cubicBezTo>
                  <a:cubicBezTo>
                    <a:pt x="526" y="593"/>
                    <a:pt x="526" y="593"/>
                    <a:pt x="526" y="593"/>
                  </a:cubicBezTo>
                  <a:cubicBezTo>
                    <a:pt x="526" y="593"/>
                    <a:pt x="526" y="593"/>
                    <a:pt x="526" y="593"/>
                  </a:cubicBezTo>
                  <a:cubicBezTo>
                    <a:pt x="526" y="592"/>
                    <a:pt x="526" y="592"/>
                    <a:pt x="526" y="592"/>
                  </a:cubicBezTo>
                  <a:cubicBezTo>
                    <a:pt x="526" y="592"/>
                    <a:pt x="526" y="592"/>
                    <a:pt x="526" y="592"/>
                  </a:cubicBezTo>
                  <a:cubicBezTo>
                    <a:pt x="526" y="592"/>
                    <a:pt x="526" y="592"/>
                    <a:pt x="526" y="592"/>
                  </a:cubicBezTo>
                  <a:cubicBezTo>
                    <a:pt x="526" y="592"/>
                    <a:pt x="526" y="592"/>
                    <a:pt x="526" y="592"/>
                  </a:cubicBezTo>
                  <a:cubicBezTo>
                    <a:pt x="526" y="594"/>
                    <a:pt x="526" y="594"/>
                    <a:pt x="526" y="594"/>
                  </a:cubicBezTo>
                  <a:cubicBezTo>
                    <a:pt x="526" y="594"/>
                    <a:pt x="526" y="594"/>
                    <a:pt x="526" y="594"/>
                  </a:cubicBezTo>
                  <a:cubicBezTo>
                    <a:pt x="527" y="595"/>
                    <a:pt x="527" y="595"/>
                    <a:pt x="527" y="595"/>
                  </a:cubicBezTo>
                  <a:cubicBezTo>
                    <a:pt x="528" y="596"/>
                    <a:pt x="528" y="596"/>
                    <a:pt x="528" y="596"/>
                  </a:cubicBezTo>
                  <a:cubicBezTo>
                    <a:pt x="530" y="597"/>
                    <a:pt x="530" y="597"/>
                    <a:pt x="530" y="597"/>
                  </a:cubicBezTo>
                  <a:cubicBezTo>
                    <a:pt x="530" y="597"/>
                    <a:pt x="530" y="597"/>
                    <a:pt x="530" y="597"/>
                  </a:cubicBezTo>
                  <a:cubicBezTo>
                    <a:pt x="531" y="596"/>
                    <a:pt x="531" y="596"/>
                    <a:pt x="531" y="596"/>
                  </a:cubicBezTo>
                  <a:cubicBezTo>
                    <a:pt x="531" y="596"/>
                    <a:pt x="531" y="596"/>
                    <a:pt x="531" y="596"/>
                  </a:cubicBezTo>
                  <a:cubicBezTo>
                    <a:pt x="531" y="597"/>
                    <a:pt x="531" y="597"/>
                    <a:pt x="531" y="597"/>
                  </a:cubicBezTo>
                  <a:cubicBezTo>
                    <a:pt x="531" y="597"/>
                    <a:pt x="531" y="597"/>
                    <a:pt x="531" y="597"/>
                  </a:cubicBezTo>
                  <a:cubicBezTo>
                    <a:pt x="532" y="597"/>
                    <a:pt x="532" y="597"/>
                    <a:pt x="532" y="597"/>
                  </a:cubicBezTo>
                  <a:cubicBezTo>
                    <a:pt x="532" y="597"/>
                    <a:pt x="532" y="597"/>
                    <a:pt x="532" y="597"/>
                  </a:cubicBezTo>
                  <a:cubicBezTo>
                    <a:pt x="532" y="597"/>
                    <a:pt x="532" y="597"/>
                    <a:pt x="532" y="597"/>
                  </a:cubicBezTo>
                  <a:cubicBezTo>
                    <a:pt x="532" y="596"/>
                    <a:pt x="532" y="596"/>
                    <a:pt x="532" y="596"/>
                  </a:cubicBezTo>
                  <a:cubicBezTo>
                    <a:pt x="532" y="596"/>
                    <a:pt x="532" y="596"/>
                    <a:pt x="532" y="596"/>
                  </a:cubicBezTo>
                  <a:cubicBezTo>
                    <a:pt x="532" y="596"/>
                    <a:pt x="532" y="596"/>
                    <a:pt x="532" y="596"/>
                  </a:cubicBezTo>
                  <a:cubicBezTo>
                    <a:pt x="532" y="597"/>
                    <a:pt x="532" y="597"/>
                    <a:pt x="532" y="597"/>
                  </a:cubicBezTo>
                  <a:cubicBezTo>
                    <a:pt x="533" y="597"/>
                    <a:pt x="533" y="597"/>
                    <a:pt x="533" y="597"/>
                  </a:cubicBezTo>
                  <a:cubicBezTo>
                    <a:pt x="534" y="597"/>
                    <a:pt x="534" y="597"/>
                    <a:pt x="534" y="597"/>
                  </a:cubicBezTo>
                  <a:cubicBezTo>
                    <a:pt x="534" y="597"/>
                    <a:pt x="534" y="597"/>
                    <a:pt x="534" y="597"/>
                  </a:cubicBezTo>
                  <a:cubicBezTo>
                    <a:pt x="534" y="597"/>
                    <a:pt x="534" y="597"/>
                    <a:pt x="534" y="597"/>
                  </a:cubicBezTo>
                  <a:cubicBezTo>
                    <a:pt x="534" y="597"/>
                    <a:pt x="534" y="597"/>
                    <a:pt x="534" y="597"/>
                  </a:cubicBezTo>
                  <a:cubicBezTo>
                    <a:pt x="534" y="597"/>
                    <a:pt x="534" y="597"/>
                    <a:pt x="534" y="597"/>
                  </a:cubicBezTo>
                  <a:cubicBezTo>
                    <a:pt x="534" y="597"/>
                    <a:pt x="534" y="597"/>
                    <a:pt x="534" y="597"/>
                  </a:cubicBezTo>
                  <a:cubicBezTo>
                    <a:pt x="534" y="598"/>
                    <a:pt x="534" y="598"/>
                    <a:pt x="534" y="598"/>
                  </a:cubicBezTo>
                  <a:cubicBezTo>
                    <a:pt x="535" y="598"/>
                    <a:pt x="535" y="598"/>
                    <a:pt x="535" y="598"/>
                  </a:cubicBezTo>
                  <a:cubicBezTo>
                    <a:pt x="535" y="598"/>
                    <a:pt x="535" y="598"/>
                    <a:pt x="535" y="598"/>
                  </a:cubicBezTo>
                  <a:cubicBezTo>
                    <a:pt x="535" y="598"/>
                    <a:pt x="535" y="598"/>
                    <a:pt x="535" y="598"/>
                  </a:cubicBezTo>
                  <a:cubicBezTo>
                    <a:pt x="536" y="598"/>
                    <a:pt x="536" y="598"/>
                    <a:pt x="536" y="598"/>
                  </a:cubicBezTo>
                  <a:cubicBezTo>
                    <a:pt x="541" y="597"/>
                    <a:pt x="541" y="597"/>
                    <a:pt x="541" y="597"/>
                  </a:cubicBezTo>
                  <a:cubicBezTo>
                    <a:pt x="541" y="597"/>
                    <a:pt x="541" y="597"/>
                    <a:pt x="541" y="597"/>
                  </a:cubicBezTo>
                  <a:cubicBezTo>
                    <a:pt x="541" y="597"/>
                    <a:pt x="541" y="597"/>
                    <a:pt x="541" y="597"/>
                  </a:cubicBezTo>
                  <a:cubicBezTo>
                    <a:pt x="541" y="597"/>
                    <a:pt x="541" y="597"/>
                    <a:pt x="541" y="597"/>
                  </a:cubicBezTo>
                  <a:cubicBezTo>
                    <a:pt x="541" y="597"/>
                    <a:pt x="541" y="597"/>
                    <a:pt x="541" y="597"/>
                  </a:cubicBezTo>
                  <a:cubicBezTo>
                    <a:pt x="541" y="597"/>
                    <a:pt x="541" y="597"/>
                    <a:pt x="541" y="597"/>
                  </a:cubicBezTo>
                  <a:cubicBezTo>
                    <a:pt x="541" y="597"/>
                    <a:pt x="541" y="597"/>
                    <a:pt x="541" y="597"/>
                  </a:cubicBezTo>
                  <a:cubicBezTo>
                    <a:pt x="541" y="597"/>
                    <a:pt x="541" y="597"/>
                    <a:pt x="541" y="597"/>
                  </a:cubicBezTo>
                  <a:cubicBezTo>
                    <a:pt x="542" y="598"/>
                    <a:pt x="542" y="598"/>
                    <a:pt x="542" y="598"/>
                  </a:cubicBezTo>
                  <a:cubicBezTo>
                    <a:pt x="542" y="597"/>
                    <a:pt x="542" y="597"/>
                    <a:pt x="542" y="597"/>
                  </a:cubicBezTo>
                  <a:cubicBezTo>
                    <a:pt x="542" y="597"/>
                    <a:pt x="542" y="597"/>
                    <a:pt x="542" y="597"/>
                  </a:cubicBezTo>
                  <a:cubicBezTo>
                    <a:pt x="542" y="597"/>
                    <a:pt x="542" y="597"/>
                    <a:pt x="542" y="597"/>
                  </a:cubicBezTo>
                  <a:cubicBezTo>
                    <a:pt x="543" y="597"/>
                    <a:pt x="543" y="597"/>
                    <a:pt x="543" y="597"/>
                  </a:cubicBezTo>
                  <a:cubicBezTo>
                    <a:pt x="543" y="597"/>
                    <a:pt x="543" y="597"/>
                    <a:pt x="543" y="597"/>
                  </a:cubicBezTo>
                  <a:cubicBezTo>
                    <a:pt x="544" y="597"/>
                    <a:pt x="544" y="597"/>
                    <a:pt x="544" y="597"/>
                  </a:cubicBezTo>
                  <a:cubicBezTo>
                    <a:pt x="544" y="597"/>
                    <a:pt x="544" y="597"/>
                    <a:pt x="544" y="597"/>
                  </a:cubicBezTo>
                  <a:cubicBezTo>
                    <a:pt x="544" y="597"/>
                    <a:pt x="544" y="597"/>
                    <a:pt x="544" y="597"/>
                  </a:cubicBezTo>
                  <a:cubicBezTo>
                    <a:pt x="544" y="597"/>
                    <a:pt x="544" y="597"/>
                    <a:pt x="544" y="597"/>
                  </a:cubicBezTo>
                  <a:cubicBezTo>
                    <a:pt x="544" y="597"/>
                    <a:pt x="544" y="597"/>
                    <a:pt x="544" y="597"/>
                  </a:cubicBezTo>
                  <a:cubicBezTo>
                    <a:pt x="544" y="597"/>
                    <a:pt x="544" y="597"/>
                    <a:pt x="544" y="597"/>
                  </a:cubicBezTo>
                  <a:cubicBezTo>
                    <a:pt x="544" y="597"/>
                    <a:pt x="544" y="597"/>
                    <a:pt x="544" y="597"/>
                  </a:cubicBezTo>
                  <a:cubicBezTo>
                    <a:pt x="544" y="597"/>
                    <a:pt x="544" y="597"/>
                    <a:pt x="544" y="597"/>
                  </a:cubicBezTo>
                  <a:cubicBezTo>
                    <a:pt x="544" y="597"/>
                    <a:pt x="544" y="597"/>
                    <a:pt x="544" y="597"/>
                  </a:cubicBezTo>
                  <a:cubicBezTo>
                    <a:pt x="544" y="597"/>
                    <a:pt x="544" y="597"/>
                    <a:pt x="544" y="597"/>
                  </a:cubicBezTo>
                  <a:cubicBezTo>
                    <a:pt x="544" y="597"/>
                    <a:pt x="544" y="597"/>
                    <a:pt x="544" y="597"/>
                  </a:cubicBezTo>
                  <a:cubicBezTo>
                    <a:pt x="544" y="598"/>
                    <a:pt x="544" y="598"/>
                    <a:pt x="544" y="598"/>
                  </a:cubicBezTo>
                  <a:cubicBezTo>
                    <a:pt x="545" y="598"/>
                    <a:pt x="545" y="598"/>
                    <a:pt x="545" y="598"/>
                  </a:cubicBezTo>
                  <a:cubicBezTo>
                    <a:pt x="546" y="597"/>
                    <a:pt x="546" y="597"/>
                    <a:pt x="546" y="597"/>
                  </a:cubicBezTo>
                  <a:cubicBezTo>
                    <a:pt x="546" y="597"/>
                    <a:pt x="546" y="597"/>
                    <a:pt x="546" y="597"/>
                  </a:cubicBezTo>
                  <a:cubicBezTo>
                    <a:pt x="546" y="597"/>
                    <a:pt x="546" y="597"/>
                    <a:pt x="546" y="597"/>
                  </a:cubicBezTo>
                  <a:cubicBezTo>
                    <a:pt x="547" y="597"/>
                    <a:pt x="547" y="597"/>
                    <a:pt x="547" y="597"/>
                  </a:cubicBezTo>
                  <a:cubicBezTo>
                    <a:pt x="547" y="597"/>
                    <a:pt x="547" y="597"/>
                    <a:pt x="547" y="597"/>
                  </a:cubicBezTo>
                  <a:cubicBezTo>
                    <a:pt x="547" y="597"/>
                    <a:pt x="547" y="597"/>
                    <a:pt x="547" y="597"/>
                  </a:cubicBezTo>
                  <a:cubicBezTo>
                    <a:pt x="548" y="597"/>
                    <a:pt x="548" y="597"/>
                    <a:pt x="548" y="597"/>
                  </a:cubicBezTo>
                  <a:cubicBezTo>
                    <a:pt x="549" y="597"/>
                    <a:pt x="549" y="597"/>
                    <a:pt x="549" y="597"/>
                  </a:cubicBezTo>
                  <a:cubicBezTo>
                    <a:pt x="549" y="597"/>
                    <a:pt x="549" y="597"/>
                    <a:pt x="549" y="597"/>
                  </a:cubicBezTo>
                  <a:cubicBezTo>
                    <a:pt x="550" y="597"/>
                    <a:pt x="550" y="597"/>
                    <a:pt x="550" y="597"/>
                  </a:cubicBezTo>
                  <a:cubicBezTo>
                    <a:pt x="550" y="597"/>
                    <a:pt x="550" y="597"/>
                    <a:pt x="550" y="597"/>
                  </a:cubicBezTo>
                  <a:cubicBezTo>
                    <a:pt x="549" y="597"/>
                    <a:pt x="549" y="597"/>
                    <a:pt x="549" y="597"/>
                  </a:cubicBezTo>
                  <a:cubicBezTo>
                    <a:pt x="550" y="597"/>
                    <a:pt x="550" y="597"/>
                    <a:pt x="550" y="597"/>
                  </a:cubicBezTo>
                  <a:cubicBezTo>
                    <a:pt x="550" y="598"/>
                    <a:pt x="550" y="598"/>
                    <a:pt x="550" y="598"/>
                  </a:cubicBezTo>
                  <a:cubicBezTo>
                    <a:pt x="550" y="598"/>
                    <a:pt x="550" y="598"/>
                    <a:pt x="550" y="598"/>
                  </a:cubicBezTo>
                  <a:cubicBezTo>
                    <a:pt x="550" y="598"/>
                    <a:pt x="550" y="598"/>
                    <a:pt x="550" y="598"/>
                  </a:cubicBezTo>
                  <a:cubicBezTo>
                    <a:pt x="550" y="598"/>
                    <a:pt x="550" y="598"/>
                    <a:pt x="550" y="598"/>
                  </a:cubicBezTo>
                  <a:cubicBezTo>
                    <a:pt x="551" y="598"/>
                    <a:pt x="551" y="598"/>
                    <a:pt x="551" y="598"/>
                  </a:cubicBezTo>
                  <a:cubicBezTo>
                    <a:pt x="551" y="598"/>
                    <a:pt x="551" y="598"/>
                    <a:pt x="551" y="598"/>
                  </a:cubicBezTo>
                  <a:cubicBezTo>
                    <a:pt x="551" y="597"/>
                    <a:pt x="551" y="597"/>
                    <a:pt x="551" y="597"/>
                  </a:cubicBezTo>
                  <a:cubicBezTo>
                    <a:pt x="551" y="597"/>
                    <a:pt x="551" y="597"/>
                    <a:pt x="551" y="597"/>
                  </a:cubicBezTo>
                  <a:cubicBezTo>
                    <a:pt x="551" y="597"/>
                    <a:pt x="551" y="597"/>
                    <a:pt x="551" y="597"/>
                  </a:cubicBezTo>
                  <a:cubicBezTo>
                    <a:pt x="551" y="597"/>
                    <a:pt x="551" y="597"/>
                    <a:pt x="551" y="597"/>
                  </a:cubicBezTo>
                  <a:cubicBezTo>
                    <a:pt x="552" y="598"/>
                    <a:pt x="552" y="598"/>
                    <a:pt x="552" y="598"/>
                  </a:cubicBezTo>
                  <a:cubicBezTo>
                    <a:pt x="553" y="598"/>
                    <a:pt x="553" y="598"/>
                    <a:pt x="553" y="598"/>
                  </a:cubicBezTo>
                  <a:cubicBezTo>
                    <a:pt x="553" y="598"/>
                    <a:pt x="553" y="598"/>
                    <a:pt x="553" y="598"/>
                  </a:cubicBezTo>
                  <a:cubicBezTo>
                    <a:pt x="553" y="598"/>
                    <a:pt x="553" y="598"/>
                    <a:pt x="553" y="598"/>
                  </a:cubicBezTo>
                  <a:cubicBezTo>
                    <a:pt x="553" y="598"/>
                    <a:pt x="553" y="598"/>
                    <a:pt x="553" y="598"/>
                  </a:cubicBezTo>
                  <a:cubicBezTo>
                    <a:pt x="553" y="598"/>
                    <a:pt x="553" y="598"/>
                    <a:pt x="553" y="598"/>
                  </a:cubicBezTo>
                  <a:cubicBezTo>
                    <a:pt x="554" y="598"/>
                    <a:pt x="554" y="598"/>
                    <a:pt x="554" y="598"/>
                  </a:cubicBezTo>
                  <a:cubicBezTo>
                    <a:pt x="554" y="598"/>
                    <a:pt x="554" y="598"/>
                    <a:pt x="554" y="598"/>
                  </a:cubicBezTo>
                  <a:cubicBezTo>
                    <a:pt x="555" y="598"/>
                    <a:pt x="555" y="598"/>
                    <a:pt x="555" y="598"/>
                  </a:cubicBezTo>
                  <a:cubicBezTo>
                    <a:pt x="554" y="598"/>
                    <a:pt x="554" y="598"/>
                    <a:pt x="554" y="598"/>
                  </a:cubicBezTo>
                  <a:cubicBezTo>
                    <a:pt x="554" y="598"/>
                    <a:pt x="554" y="598"/>
                    <a:pt x="554" y="598"/>
                  </a:cubicBezTo>
                  <a:cubicBezTo>
                    <a:pt x="554" y="598"/>
                    <a:pt x="554" y="598"/>
                    <a:pt x="554" y="598"/>
                  </a:cubicBezTo>
                  <a:cubicBezTo>
                    <a:pt x="555" y="598"/>
                    <a:pt x="555" y="598"/>
                    <a:pt x="555" y="598"/>
                  </a:cubicBezTo>
                  <a:cubicBezTo>
                    <a:pt x="556" y="598"/>
                    <a:pt x="556" y="598"/>
                    <a:pt x="556" y="598"/>
                  </a:cubicBezTo>
                  <a:cubicBezTo>
                    <a:pt x="556" y="598"/>
                    <a:pt x="556" y="598"/>
                    <a:pt x="556" y="598"/>
                  </a:cubicBezTo>
                  <a:cubicBezTo>
                    <a:pt x="557" y="598"/>
                    <a:pt x="557" y="598"/>
                    <a:pt x="557" y="598"/>
                  </a:cubicBezTo>
                  <a:cubicBezTo>
                    <a:pt x="557" y="598"/>
                    <a:pt x="557" y="598"/>
                    <a:pt x="557" y="598"/>
                  </a:cubicBezTo>
                  <a:cubicBezTo>
                    <a:pt x="557" y="598"/>
                    <a:pt x="557" y="598"/>
                    <a:pt x="557" y="598"/>
                  </a:cubicBezTo>
                  <a:cubicBezTo>
                    <a:pt x="557" y="598"/>
                    <a:pt x="557" y="598"/>
                    <a:pt x="557" y="598"/>
                  </a:cubicBezTo>
                  <a:cubicBezTo>
                    <a:pt x="557" y="598"/>
                    <a:pt x="557" y="598"/>
                    <a:pt x="557" y="598"/>
                  </a:cubicBezTo>
                  <a:cubicBezTo>
                    <a:pt x="557" y="599"/>
                    <a:pt x="557" y="599"/>
                    <a:pt x="557" y="599"/>
                  </a:cubicBezTo>
                  <a:cubicBezTo>
                    <a:pt x="557" y="599"/>
                    <a:pt x="557" y="599"/>
                    <a:pt x="557" y="599"/>
                  </a:cubicBezTo>
                  <a:cubicBezTo>
                    <a:pt x="558" y="599"/>
                    <a:pt x="558" y="599"/>
                    <a:pt x="558" y="599"/>
                  </a:cubicBezTo>
                  <a:cubicBezTo>
                    <a:pt x="558" y="598"/>
                    <a:pt x="558" y="598"/>
                    <a:pt x="558" y="598"/>
                  </a:cubicBezTo>
                  <a:cubicBezTo>
                    <a:pt x="558" y="598"/>
                    <a:pt x="558" y="598"/>
                    <a:pt x="558" y="598"/>
                  </a:cubicBezTo>
                  <a:cubicBezTo>
                    <a:pt x="558" y="599"/>
                    <a:pt x="558" y="599"/>
                    <a:pt x="558" y="599"/>
                  </a:cubicBezTo>
                  <a:cubicBezTo>
                    <a:pt x="558" y="599"/>
                    <a:pt x="558" y="599"/>
                    <a:pt x="558" y="599"/>
                  </a:cubicBezTo>
                  <a:cubicBezTo>
                    <a:pt x="558" y="599"/>
                    <a:pt x="558" y="599"/>
                    <a:pt x="558" y="599"/>
                  </a:cubicBezTo>
                  <a:cubicBezTo>
                    <a:pt x="558" y="599"/>
                    <a:pt x="558" y="599"/>
                    <a:pt x="558" y="599"/>
                  </a:cubicBezTo>
                  <a:cubicBezTo>
                    <a:pt x="558" y="599"/>
                    <a:pt x="558" y="599"/>
                    <a:pt x="558" y="599"/>
                  </a:cubicBezTo>
                  <a:cubicBezTo>
                    <a:pt x="559" y="599"/>
                    <a:pt x="559" y="599"/>
                    <a:pt x="559" y="599"/>
                  </a:cubicBezTo>
                  <a:cubicBezTo>
                    <a:pt x="559" y="599"/>
                    <a:pt x="559" y="599"/>
                    <a:pt x="559" y="599"/>
                  </a:cubicBezTo>
                  <a:cubicBezTo>
                    <a:pt x="559" y="599"/>
                    <a:pt x="559" y="599"/>
                    <a:pt x="559" y="599"/>
                  </a:cubicBezTo>
                  <a:cubicBezTo>
                    <a:pt x="559" y="599"/>
                    <a:pt x="559" y="599"/>
                    <a:pt x="559" y="599"/>
                  </a:cubicBezTo>
                  <a:cubicBezTo>
                    <a:pt x="559" y="599"/>
                    <a:pt x="559" y="599"/>
                    <a:pt x="559" y="599"/>
                  </a:cubicBezTo>
                  <a:cubicBezTo>
                    <a:pt x="560" y="599"/>
                    <a:pt x="560" y="599"/>
                    <a:pt x="560" y="599"/>
                  </a:cubicBezTo>
                  <a:cubicBezTo>
                    <a:pt x="560" y="599"/>
                    <a:pt x="560" y="599"/>
                    <a:pt x="560" y="599"/>
                  </a:cubicBezTo>
                  <a:cubicBezTo>
                    <a:pt x="561" y="600"/>
                    <a:pt x="561" y="600"/>
                    <a:pt x="561" y="600"/>
                  </a:cubicBezTo>
                  <a:cubicBezTo>
                    <a:pt x="561" y="600"/>
                    <a:pt x="561" y="600"/>
                    <a:pt x="561" y="600"/>
                  </a:cubicBezTo>
                  <a:cubicBezTo>
                    <a:pt x="562" y="599"/>
                    <a:pt x="562" y="599"/>
                    <a:pt x="562" y="599"/>
                  </a:cubicBezTo>
                  <a:cubicBezTo>
                    <a:pt x="562" y="600"/>
                    <a:pt x="562" y="600"/>
                    <a:pt x="562" y="600"/>
                  </a:cubicBezTo>
                  <a:cubicBezTo>
                    <a:pt x="563" y="599"/>
                    <a:pt x="563" y="599"/>
                    <a:pt x="563" y="599"/>
                  </a:cubicBezTo>
                  <a:cubicBezTo>
                    <a:pt x="565" y="599"/>
                    <a:pt x="565" y="599"/>
                    <a:pt x="565" y="599"/>
                  </a:cubicBezTo>
                  <a:cubicBezTo>
                    <a:pt x="565" y="598"/>
                    <a:pt x="565" y="598"/>
                    <a:pt x="565" y="598"/>
                  </a:cubicBezTo>
                  <a:cubicBezTo>
                    <a:pt x="565" y="598"/>
                    <a:pt x="565" y="598"/>
                    <a:pt x="565" y="598"/>
                  </a:cubicBezTo>
                  <a:cubicBezTo>
                    <a:pt x="565" y="598"/>
                    <a:pt x="565" y="598"/>
                    <a:pt x="565" y="598"/>
                  </a:cubicBezTo>
                  <a:cubicBezTo>
                    <a:pt x="566" y="598"/>
                    <a:pt x="566" y="598"/>
                    <a:pt x="566" y="598"/>
                  </a:cubicBezTo>
                  <a:cubicBezTo>
                    <a:pt x="566" y="597"/>
                    <a:pt x="566" y="597"/>
                    <a:pt x="566" y="597"/>
                  </a:cubicBezTo>
                  <a:cubicBezTo>
                    <a:pt x="565" y="597"/>
                    <a:pt x="565" y="597"/>
                    <a:pt x="565" y="597"/>
                  </a:cubicBezTo>
                  <a:cubicBezTo>
                    <a:pt x="565" y="597"/>
                    <a:pt x="565" y="597"/>
                    <a:pt x="565" y="597"/>
                  </a:cubicBezTo>
                  <a:cubicBezTo>
                    <a:pt x="565" y="597"/>
                    <a:pt x="565" y="597"/>
                    <a:pt x="565" y="597"/>
                  </a:cubicBezTo>
                  <a:cubicBezTo>
                    <a:pt x="565" y="597"/>
                    <a:pt x="565" y="597"/>
                    <a:pt x="565" y="597"/>
                  </a:cubicBezTo>
                  <a:cubicBezTo>
                    <a:pt x="565" y="597"/>
                    <a:pt x="565" y="597"/>
                    <a:pt x="565" y="597"/>
                  </a:cubicBezTo>
                  <a:cubicBezTo>
                    <a:pt x="565" y="596"/>
                    <a:pt x="565" y="596"/>
                    <a:pt x="565" y="596"/>
                  </a:cubicBezTo>
                  <a:cubicBezTo>
                    <a:pt x="565" y="596"/>
                    <a:pt x="565" y="596"/>
                    <a:pt x="565" y="596"/>
                  </a:cubicBezTo>
                  <a:cubicBezTo>
                    <a:pt x="564" y="597"/>
                    <a:pt x="564" y="597"/>
                    <a:pt x="564" y="597"/>
                  </a:cubicBezTo>
                  <a:cubicBezTo>
                    <a:pt x="564" y="597"/>
                    <a:pt x="564" y="597"/>
                    <a:pt x="564" y="597"/>
                  </a:cubicBezTo>
                  <a:cubicBezTo>
                    <a:pt x="564" y="597"/>
                    <a:pt x="564" y="597"/>
                    <a:pt x="564" y="597"/>
                  </a:cubicBezTo>
                  <a:cubicBezTo>
                    <a:pt x="564" y="596"/>
                    <a:pt x="564" y="596"/>
                    <a:pt x="564" y="596"/>
                  </a:cubicBezTo>
                  <a:cubicBezTo>
                    <a:pt x="564" y="596"/>
                    <a:pt x="564" y="596"/>
                    <a:pt x="564" y="596"/>
                  </a:cubicBezTo>
                  <a:cubicBezTo>
                    <a:pt x="563" y="596"/>
                    <a:pt x="563" y="596"/>
                    <a:pt x="563" y="596"/>
                  </a:cubicBezTo>
                  <a:cubicBezTo>
                    <a:pt x="563" y="596"/>
                    <a:pt x="563" y="596"/>
                    <a:pt x="563" y="596"/>
                  </a:cubicBezTo>
                  <a:cubicBezTo>
                    <a:pt x="563" y="596"/>
                    <a:pt x="563" y="596"/>
                    <a:pt x="563" y="596"/>
                  </a:cubicBezTo>
                  <a:cubicBezTo>
                    <a:pt x="563" y="596"/>
                    <a:pt x="563" y="596"/>
                    <a:pt x="563" y="596"/>
                  </a:cubicBezTo>
                  <a:cubicBezTo>
                    <a:pt x="563" y="595"/>
                    <a:pt x="563" y="595"/>
                    <a:pt x="563" y="595"/>
                  </a:cubicBezTo>
                  <a:cubicBezTo>
                    <a:pt x="563" y="595"/>
                    <a:pt x="563" y="595"/>
                    <a:pt x="563" y="595"/>
                  </a:cubicBezTo>
                  <a:cubicBezTo>
                    <a:pt x="563" y="595"/>
                    <a:pt x="563" y="595"/>
                    <a:pt x="563" y="595"/>
                  </a:cubicBezTo>
                  <a:cubicBezTo>
                    <a:pt x="563" y="595"/>
                    <a:pt x="563" y="595"/>
                    <a:pt x="563" y="595"/>
                  </a:cubicBezTo>
                  <a:cubicBezTo>
                    <a:pt x="562" y="594"/>
                    <a:pt x="562" y="594"/>
                    <a:pt x="562" y="594"/>
                  </a:cubicBezTo>
                  <a:cubicBezTo>
                    <a:pt x="562" y="594"/>
                    <a:pt x="562" y="594"/>
                    <a:pt x="562" y="594"/>
                  </a:cubicBezTo>
                  <a:cubicBezTo>
                    <a:pt x="562" y="594"/>
                    <a:pt x="562" y="594"/>
                    <a:pt x="562" y="594"/>
                  </a:cubicBezTo>
                  <a:cubicBezTo>
                    <a:pt x="562" y="594"/>
                    <a:pt x="562" y="594"/>
                    <a:pt x="562" y="594"/>
                  </a:cubicBezTo>
                  <a:cubicBezTo>
                    <a:pt x="562" y="594"/>
                    <a:pt x="562" y="594"/>
                    <a:pt x="562" y="594"/>
                  </a:cubicBezTo>
                  <a:cubicBezTo>
                    <a:pt x="562" y="594"/>
                    <a:pt x="562" y="594"/>
                    <a:pt x="562" y="594"/>
                  </a:cubicBezTo>
                  <a:cubicBezTo>
                    <a:pt x="561" y="594"/>
                    <a:pt x="561" y="594"/>
                    <a:pt x="561" y="594"/>
                  </a:cubicBezTo>
                  <a:cubicBezTo>
                    <a:pt x="561" y="594"/>
                    <a:pt x="561" y="594"/>
                    <a:pt x="561" y="594"/>
                  </a:cubicBezTo>
                  <a:cubicBezTo>
                    <a:pt x="562" y="593"/>
                    <a:pt x="562" y="593"/>
                    <a:pt x="562" y="593"/>
                  </a:cubicBezTo>
                  <a:cubicBezTo>
                    <a:pt x="562" y="593"/>
                    <a:pt x="562" y="593"/>
                    <a:pt x="562" y="593"/>
                  </a:cubicBezTo>
                  <a:cubicBezTo>
                    <a:pt x="562" y="594"/>
                    <a:pt x="562" y="594"/>
                    <a:pt x="562" y="594"/>
                  </a:cubicBezTo>
                  <a:cubicBezTo>
                    <a:pt x="563" y="594"/>
                    <a:pt x="563" y="594"/>
                    <a:pt x="563" y="594"/>
                  </a:cubicBezTo>
                  <a:cubicBezTo>
                    <a:pt x="563" y="594"/>
                    <a:pt x="563" y="594"/>
                    <a:pt x="563" y="594"/>
                  </a:cubicBezTo>
                  <a:cubicBezTo>
                    <a:pt x="563" y="594"/>
                    <a:pt x="563" y="594"/>
                    <a:pt x="563" y="594"/>
                  </a:cubicBezTo>
                  <a:cubicBezTo>
                    <a:pt x="563" y="594"/>
                    <a:pt x="563" y="594"/>
                    <a:pt x="563" y="594"/>
                  </a:cubicBezTo>
                  <a:cubicBezTo>
                    <a:pt x="563" y="594"/>
                    <a:pt x="563" y="594"/>
                    <a:pt x="563" y="594"/>
                  </a:cubicBezTo>
                  <a:cubicBezTo>
                    <a:pt x="563" y="594"/>
                    <a:pt x="563" y="594"/>
                    <a:pt x="563" y="594"/>
                  </a:cubicBezTo>
                  <a:cubicBezTo>
                    <a:pt x="563" y="594"/>
                    <a:pt x="563" y="594"/>
                    <a:pt x="563" y="594"/>
                  </a:cubicBezTo>
                  <a:cubicBezTo>
                    <a:pt x="563" y="594"/>
                    <a:pt x="563" y="594"/>
                    <a:pt x="563" y="594"/>
                  </a:cubicBezTo>
                  <a:cubicBezTo>
                    <a:pt x="563" y="594"/>
                    <a:pt x="563" y="594"/>
                    <a:pt x="563" y="594"/>
                  </a:cubicBezTo>
                  <a:cubicBezTo>
                    <a:pt x="563" y="593"/>
                    <a:pt x="563" y="593"/>
                    <a:pt x="563" y="593"/>
                  </a:cubicBezTo>
                  <a:cubicBezTo>
                    <a:pt x="563" y="593"/>
                    <a:pt x="563" y="593"/>
                    <a:pt x="563" y="593"/>
                  </a:cubicBezTo>
                  <a:cubicBezTo>
                    <a:pt x="563" y="593"/>
                    <a:pt x="563" y="593"/>
                    <a:pt x="563" y="593"/>
                  </a:cubicBezTo>
                  <a:cubicBezTo>
                    <a:pt x="563" y="593"/>
                    <a:pt x="563" y="593"/>
                    <a:pt x="563" y="593"/>
                  </a:cubicBezTo>
                  <a:cubicBezTo>
                    <a:pt x="563" y="593"/>
                    <a:pt x="563" y="593"/>
                    <a:pt x="563" y="593"/>
                  </a:cubicBezTo>
                  <a:cubicBezTo>
                    <a:pt x="563" y="592"/>
                    <a:pt x="563" y="592"/>
                    <a:pt x="563" y="592"/>
                  </a:cubicBezTo>
                  <a:cubicBezTo>
                    <a:pt x="563" y="592"/>
                    <a:pt x="563" y="592"/>
                    <a:pt x="563" y="592"/>
                  </a:cubicBezTo>
                  <a:cubicBezTo>
                    <a:pt x="563" y="592"/>
                    <a:pt x="563" y="592"/>
                    <a:pt x="563" y="592"/>
                  </a:cubicBezTo>
                  <a:cubicBezTo>
                    <a:pt x="564" y="591"/>
                    <a:pt x="564" y="591"/>
                    <a:pt x="564" y="591"/>
                  </a:cubicBezTo>
                  <a:cubicBezTo>
                    <a:pt x="564" y="591"/>
                    <a:pt x="564" y="591"/>
                    <a:pt x="564" y="591"/>
                  </a:cubicBezTo>
                  <a:cubicBezTo>
                    <a:pt x="563" y="590"/>
                    <a:pt x="563" y="590"/>
                    <a:pt x="563" y="590"/>
                  </a:cubicBezTo>
                  <a:cubicBezTo>
                    <a:pt x="562" y="590"/>
                    <a:pt x="562" y="590"/>
                    <a:pt x="562" y="590"/>
                  </a:cubicBezTo>
                  <a:cubicBezTo>
                    <a:pt x="562" y="590"/>
                    <a:pt x="562" y="590"/>
                    <a:pt x="562" y="590"/>
                  </a:cubicBezTo>
                  <a:cubicBezTo>
                    <a:pt x="562" y="590"/>
                    <a:pt x="562" y="590"/>
                    <a:pt x="562" y="590"/>
                  </a:cubicBezTo>
                  <a:cubicBezTo>
                    <a:pt x="562" y="591"/>
                    <a:pt x="562" y="591"/>
                    <a:pt x="562" y="591"/>
                  </a:cubicBezTo>
                  <a:cubicBezTo>
                    <a:pt x="561" y="591"/>
                    <a:pt x="561" y="591"/>
                    <a:pt x="561" y="591"/>
                  </a:cubicBezTo>
                  <a:cubicBezTo>
                    <a:pt x="560" y="590"/>
                    <a:pt x="560" y="590"/>
                    <a:pt x="560" y="590"/>
                  </a:cubicBezTo>
                  <a:cubicBezTo>
                    <a:pt x="560" y="590"/>
                    <a:pt x="560" y="590"/>
                    <a:pt x="560" y="590"/>
                  </a:cubicBezTo>
                  <a:cubicBezTo>
                    <a:pt x="561" y="590"/>
                    <a:pt x="561" y="590"/>
                    <a:pt x="561" y="590"/>
                  </a:cubicBezTo>
                  <a:cubicBezTo>
                    <a:pt x="561" y="590"/>
                    <a:pt x="561" y="590"/>
                    <a:pt x="561" y="590"/>
                  </a:cubicBezTo>
                  <a:cubicBezTo>
                    <a:pt x="561" y="591"/>
                    <a:pt x="561" y="591"/>
                    <a:pt x="561" y="591"/>
                  </a:cubicBezTo>
                  <a:cubicBezTo>
                    <a:pt x="561" y="590"/>
                    <a:pt x="561" y="590"/>
                    <a:pt x="561" y="590"/>
                  </a:cubicBezTo>
                  <a:cubicBezTo>
                    <a:pt x="561" y="590"/>
                    <a:pt x="561" y="590"/>
                    <a:pt x="561" y="590"/>
                  </a:cubicBezTo>
                  <a:cubicBezTo>
                    <a:pt x="561" y="590"/>
                    <a:pt x="561" y="590"/>
                    <a:pt x="561" y="590"/>
                  </a:cubicBezTo>
                  <a:cubicBezTo>
                    <a:pt x="561" y="590"/>
                    <a:pt x="561" y="590"/>
                    <a:pt x="561" y="590"/>
                  </a:cubicBezTo>
                  <a:cubicBezTo>
                    <a:pt x="561" y="590"/>
                    <a:pt x="561" y="590"/>
                    <a:pt x="561" y="590"/>
                  </a:cubicBezTo>
                  <a:cubicBezTo>
                    <a:pt x="561" y="590"/>
                    <a:pt x="561" y="590"/>
                    <a:pt x="561" y="590"/>
                  </a:cubicBezTo>
                  <a:cubicBezTo>
                    <a:pt x="561" y="589"/>
                    <a:pt x="561" y="589"/>
                    <a:pt x="561" y="589"/>
                  </a:cubicBezTo>
                  <a:cubicBezTo>
                    <a:pt x="561" y="589"/>
                    <a:pt x="561" y="589"/>
                    <a:pt x="561" y="589"/>
                  </a:cubicBezTo>
                  <a:cubicBezTo>
                    <a:pt x="561" y="589"/>
                    <a:pt x="561" y="589"/>
                    <a:pt x="561" y="589"/>
                  </a:cubicBezTo>
                  <a:cubicBezTo>
                    <a:pt x="560" y="589"/>
                    <a:pt x="560" y="589"/>
                    <a:pt x="560" y="589"/>
                  </a:cubicBezTo>
                  <a:cubicBezTo>
                    <a:pt x="560" y="589"/>
                    <a:pt x="560" y="589"/>
                    <a:pt x="560" y="589"/>
                  </a:cubicBezTo>
                  <a:cubicBezTo>
                    <a:pt x="560" y="589"/>
                    <a:pt x="560" y="589"/>
                    <a:pt x="560" y="589"/>
                  </a:cubicBezTo>
                  <a:cubicBezTo>
                    <a:pt x="560" y="589"/>
                    <a:pt x="560" y="589"/>
                    <a:pt x="560" y="589"/>
                  </a:cubicBezTo>
                  <a:cubicBezTo>
                    <a:pt x="560" y="589"/>
                    <a:pt x="560" y="589"/>
                    <a:pt x="560" y="589"/>
                  </a:cubicBezTo>
                  <a:cubicBezTo>
                    <a:pt x="560" y="589"/>
                    <a:pt x="560" y="589"/>
                    <a:pt x="560" y="589"/>
                  </a:cubicBezTo>
                  <a:cubicBezTo>
                    <a:pt x="560" y="589"/>
                    <a:pt x="560" y="589"/>
                    <a:pt x="560" y="589"/>
                  </a:cubicBezTo>
                  <a:cubicBezTo>
                    <a:pt x="559" y="589"/>
                    <a:pt x="559" y="589"/>
                    <a:pt x="559" y="589"/>
                  </a:cubicBezTo>
                  <a:cubicBezTo>
                    <a:pt x="559" y="589"/>
                    <a:pt x="559" y="589"/>
                    <a:pt x="559" y="589"/>
                  </a:cubicBezTo>
                  <a:cubicBezTo>
                    <a:pt x="560" y="589"/>
                    <a:pt x="560" y="589"/>
                    <a:pt x="560" y="589"/>
                  </a:cubicBezTo>
                  <a:cubicBezTo>
                    <a:pt x="559" y="589"/>
                    <a:pt x="559" y="589"/>
                    <a:pt x="559" y="589"/>
                  </a:cubicBezTo>
                  <a:cubicBezTo>
                    <a:pt x="559" y="589"/>
                    <a:pt x="559" y="589"/>
                    <a:pt x="559" y="589"/>
                  </a:cubicBezTo>
                  <a:cubicBezTo>
                    <a:pt x="559" y="589"/>
                    <a:pt x="559" y="589"/>
                    <a:pt x="559" y="589"/>
                  </a:cubicBezTo>
                  <a:cubicBezTo>
                    <a:pt x="559" y="589"/>
                    <a:pt x="559" y="589"/>
                    <a:pt x="559" y="589"/>
                  </a:cubicBezTo>
                  <a:cubicBezTo>
                    <a:pt x="558" y="589"/>
                    <a:pt x="558" y="589"/>
                    <a:pt x="558" y="589"/>
                  </a:cubicBezTo>
                  <a:cubicBezTo>
                    <a:pt x="558" y="589"/>
                    <a:pt x="558" y="589"/>
                    <a:pt x="558" y="589"/>
                  </a:cubicBezTo>
                  <a:cubicBezTo>
                    <a:pt x="559" y="590"/>
                    <a:pt x="559" y="590"/>
                    <a:pt x="559" y="590"/>
                  </a:cubicBezTo>
                  <a:cubicBezTo>
                    <a:pt x="559" y="590"/>
                    <a:pt x="559" y="590"/>
                    <a:pt x="559" y="590"/>
                  </a:cubicBezTo>
                  <a:cubicBezTo>
                    <a:pt x="559" y="591"/>
                    <a:pt x="559" y="591"/>
                    <a:pt x="559" y="591"/>
                  </a:cubicBezTo>
                  <a:cubicBezTo>
                    <a:pt x="558" y="590"/>
                    <a:pt x="558" y="590"/>
                    <a:pt x="558" y="590"/>
                  </a:cubicBezTo>
                  <a:cubicBezTo>
                    <a:pt x="557" y="590"/>
                    <a:pt x="557" y="590"/>
                    <a:pt x="557" y="590"/>
                  </a:cubicBezTo>
                  <a:cubicBezTo>
                    <a:pt x="557" y="590"/>
                    <a:pt x="557" y="590"/>
                    <a:pt x="557" y="590"/>
                  </a:cubicBezTo>
                  <a:cubicBezTo>
                    <a:pt x="557" y="589"/>
                    <a:pt x="557" y="589"/>
                    <a:pt x="557" y="589"/>
                  </a:cubicBezTo>
                  <a:cubicBezTo>
                    <a:pt x="557" y="589"/>
                    <a:pt x="557" y="589"/>
                    <a:pt x="557" y="589"/>
                  </a:cubicBezTo>
                  <a:cubicBezTo>
                    <a:pt x="557" y="589"/>
                    <a:pt x="557" y="589"/>
                    <a:pt x="557" y="589"/>
                  </a:cubicBezTo>
                  <a:cubicBezTo>
                    <a:pt x="557" y="589"/>
                    <a:pt x="557" y="589"/>
                    <a:pt x="557" y="589"/>
                  </a:cubicBezTo>
                  <a:cubicBezTo>
                    <a:pt x="557" y="589"/>
                    <a:pt x="557" y="589"/>
                    <a:pt x="557" y="589"/>
                  </a:cubicBezTo>
                  <a:cubicBezTo>
                    <a:pt x="557" y="589"/>
                    <a:pt x="557" y="589"/>
                    <a:pt x="557" y="589"/>
                  </a:cubicBezTo>
                  <a:cubicBezTo>
                    <a:pt x="558" y="589"/>
                    <a:pt x="558" y="589"/>
                    <a:pt x="558" y="589"/>
                  </a:cubicBezTo>
                  <a:cubicBezTo>
                    <a:pt x="558" y="589"/>
                    <a:pt x="558" y="589"/>
                    <a:pt x="558" y="589"/>
                  </a:cubicBezTo>
                  <a:cubicBezTo>
                    <a:pt x="558" y="589"/>
                    <a:pt x="558" y="589"/>
                    <a:pt x="558" y="589"/>
                  </a:cubicBezTo>
                  <a:cubicBezTo>
                    <a:pt x="558" y="589"/>
                    <a:pt x="558" y="589"/>
                    <a:pt x="558" y="589"/>
                  </a:cubicBezTo>
                  <a:cubicBezTo>
                    <a:pt x="558" y="588"/>
                    <a:pt x="558" y="588"/>
                    <a:pt x="558" y="588"/>
                  </a:cubicBezTo>
                  <a:cubicBezTo>
                    <a:pt x="558" y="588"/>
                    <a:pt x="558" y="588"/>
                    <a:pt x="558" y="588"/>
                  </a:cubicBezTo>
                  <a:cubicBezTo>
                    <a:pt x="558" y="588"/>
                    <a:pt x="558" y="588"/>
                    <a:pt x="558" y="588"/>
                  </a:cubicBezTo>
                  <a:cubicBezTo>
                    <a:pt x="558" y="588"/>
                    <a:pt x="558" y="588"/>
                    <a:pt x="558" y="588"/>
                  </a:cubicBezTo>
                  <a:cubicBezTo>
                    <a:pt x="557" y="587"/>
                    <a:pt x="557" y="587"/>
                    <a:pt x="557" y="587"/>
                  </a:cubicBezTo>
                  <a:cubicBezTo>
                    <a:pt x="557" y="587"/>
                    <a:pt x="557" y="587"/>
                    <a:pt x="557" y="587"/>
                  </a:cubicBezTo>
                  <a:cubicBezTo>
                    <a:pt x="558" y="587"/>
                    <a:pt x="558" y="587"/>
                    <a:pt x="558" y="587"/>
                  </a:cubicBezTo>
                  <a:cubicBezTo>
                    <a:pt x="557" y="587"/>
                    <a:pt x="557" y="587"/>
                    <a:pt x="557" y="587"/>
                  </a:cubicBezTo>
                  <a:cubicBezTo>
                    <a:pt x="557" y="587"/>
                    <a:pt x="557" y="587"/>
                    <a:pt x="557" y="587"/>
                  </a:cubicBezTo>
                  <a:cubicBezTo>
                    <a:pt x="557" y="587"/>
                    <a:pt x="557" y="587"/>
                    <a:pt x="557" y="587"/>
                  </a:cubicBezTo>
                  <a:cubicBezTo>
                    <a:pt x="556" y="588"/>
                    <a:pt x="556" y="588"/>
                    <a:pt x="556" y="588"/>
                  </a:cubicBezTo>
                  <a:cubicBezTo>
                    <a:pt x="556" y="588"/>
                    <a:pt x="556" y="588"/>
                    <a:pt x="556" y="588"/>
                  </a:cubicBezTo>
                  <a:cubicBezTo>
                    <a:pt x="556" y="588"/>
                    <a:pt x="556" y="588"/>
                    <a:pt x="556" y="588"/>
                  </a:cubicBezTo>
                  <a:cubicBezTo>
                    <a:pt x="556" y="588"/>
                    <a:pt x="556" y="588"/>
                    <a:pt x="556" y="588"/>
                  </a:cubicBezTo>
                  <a:cubicBezTo>
                    <a:pt x="556" y="587"/>
                    <a:pt x="556" y="587"/>
                    <a:pt x="556" y="587"/>
                  </a:cubicBezTo>
                  <a:cubicBezTo>
                    <a:pt x="556" y="587"/>
                    <a:pt x="556" y="587"/>
                    <a:pt x="556" y="587"/>
                  </a:cubicBezTo>
                  <a:cubicBezTo>
                    <a:pt x="556" y="586"/>
                    <a:pt x="556" y="586"/>
                    <a:pt x="556" y="586"/>
                  </a:cubicBezTo>
                  <a:cubicBezTo>
                    <a:pt x="556" y="586"/>
                    <a:pt x="556" y="586"/>
                    <a:pt x="556" y="586"/>
                  </a:cubicBezTo>
                  <a:cubicBezTo>
                    <a:pt x="555" y="586"/>
                    <a:pt x="555" y="586"/>
                    <a:pt x="555" y="586"/>
                  </a:cubicBezTo>
                  <a:cubicBezTo>
                    <a:pt x="555" y="585"/>
                    <a:pt x="555" y="585"/>
                    <a:pt x="555" y="585"/>
                  </a:cubicBezTo>
                  <a:cubicBezTo>
                    <a:pt x="555" y="585"/>
                    <a:pt x="555" y="585"/>
                    <a:pt x="555" y="585"/>
                  </a:cubicBezTo>
                  <a:cubicBezTo>
                    <a:pt x="554" y="585"/>
                    <a:pt x="554" y="585"/>
                    <a:pt x="554" y="585"/>
                  </a:cubicBezTo>
                  <a:cubicBezTo>
                    <a:pt x="554" y="584"/>
                    <a:pt x="554" y="584"/>
                    <a:pt x="554" y="584"/>
                  </a:cubicBezTo>
                  <a:cubicBezTo>
                    <a:pt x="554" y="584"/>
                    <a:pt x="554" y="584"/>
                    <a:pt x="554" y="584"/>
                  </a:cubicBezTo>
                  <a:cubicBezTo>
                    <a:pt x="554" y="584"/>
                    <a:pt x="554" y="584"/>
                    <a:pt x="554" y="584"/>
                  </a:cubicBezTo>
                  <a:cubicBezTo>
                    <a:pt x="554" y="584"/>
                    <a:pt x="554" y="584"/>
                    <a:pt x="554" y="584"/>
                  </a:cubicBezTo>
                  <a:cubicBezTo>
                    <a:pt x="554" y="584"/>
                    <a:pt x="554" y="584"/>
                    <a:pt x="554" y="584"/>
                  </a:cubicBezTo>
                  <a:cubicBezTo>
                    <a:pt x="554" y="584"/>
                    <a:pt x="554" y="584"/>
                    <a:pt x="554" y="584"/>
                  </a:cubicBezTo>
                  <a:cubicBezTo>
                    <a:pt x="553" y="584"/>
                    <a:pt x="553" y="584"/>
                    <a:pt x="553" y="584"/>
                  </a:cubicBezTo>
                  <a:cubicBezTo>
                    <a:pt x="553" y="584"/>
                    <a:pt x="553" y="584"/>
                    <a:pt x="553" y="584"/>
                  </a:cubicBezTo>
                  <a:cubicBezTo>
                    <a:pt x="553" y="584"/>
                    <a:pt x="553" y="584"/>
                    <a:pt x="553" y="584"/>
                  </a:cubicBezTo>
                  <a:cubicBezTo>
                    <a:pt x="553" y="584"/>
                    <a:pt x="553" y="584"/>
                    <a:pt x="553" y="584"/>
                  </a:cubicBezTo>
                  <a:cubicBezTo>
                    <a:pt x="553" y="584"/>
                    <a:pt x="553" y="584"/>
                    <a:pt x="553" y="584"/>
                  </a:cubicBezTo>
                  <a:cubicBezTo>
                    <a:pt x="552" y="584"/>
                    <a:pt x="552" y="584"/>
                    <a:pt x="552" y="584"/>
                  </a:cubicBezTo>
                  <a:cubicBezTo>
                    <a:pt x="553" y="584"/>
                    <a:pt x="553" y="584"/>
                    <a:pt x="553" y="584"/>
                  </a:cubicBezTo>
                  <a:cubicBezTo>
                    <a:pt x="553" y="583"/>
                    <a:pt x="553" y="583"/>
                    <a:pt x="553" y="583"/>
                  </a:cubicBezTo>
                  <a:cubicBezTo>
                    <a:pt x="553" y="583"/>
                    <a:pt x="553" y="583"/>
                    <a:pt x="553" y="583"/>
                  </a:cubicBezTo>
                  <a:cubicBezTo>
                    <a:pt x="552" y="584"/>
                    <a:pt x="552" y="584"/>
                    <a:pt x="552" y="584"/>
                  </a:cubicBezTo>
                  <a:cubicBezTo>
                    <a:pt x="552" y="584"/>
                    <a:pt x="552" y="584"/>
                    <a:pt x="552" y="584"/>
                  </a:cubicBezTo>
                  <a:cubicBezTo>
                    <a:pt x="552" y="583"/>
                    <a:pt x="552" y="583"/>
                    <a:pt x="552" y="583"/>
                  </a:cubicBezTo>
                  <a:cubicBezTo>
                    <a:pt x="552" y="583"/>
                    <a:pt x="552" y="583"/>
                    <a:pt x="552" y="583"/>
                  </a:cubicBezTo>
                  <a:cubicBezTo>
                    <a:pt x="552" y="583"/>
                    <a:pt x="552" y="583"/>
                    <a:pt x="552" y="583"/>
                  </a:cubicBezTo>
                  <a:cubicBezTo>
                    <a:pt x="552" y="583"/>
                    <a:pt x="552" y="583"/>
                    <a:pt x="552" y="583"/>
                  </a:cubicBezTo>
                  <a:cubicBezTo>
                    <a:pt x="550" y="584"/>
                    <a:pt x="550" y="584"/>
                    <a:pt x="550" y="584"/>
                  </a:cubicBezTo>
                  <a:cubicBezTo>
                    <a:pt x="549" y="584"/>
                    <a:pt x="549" y="584"/>
                    <a:pt x="549" y="584"/>
                  </a:cubicBezTo>
                  <a:cubicBezTo>
                    <a:pt x="549" y="584"/>
                    <a:pt x="549" y="584"/>
                    <a:pt x="549" y="584"/>
                  </a:cubicBezTo>
                  <a:cubicBezTo>
                    <a:pt x="550" y="584"/>
                    <a:pt x="550" y="584"/>
                    <a:pt x="550" y="584"/>
                  </a:cubicBezTo>
                  <a:cubicBezTo>
                    <a:pt x="550" y="583"/>
                    <a:pt x="550" y="583"/>
                    <a:pt x="550" y="583"/>
                  </a:cubicBezTo>
                  <a:cubicBezTo>
                    <a:pt x="550" y="583"/>
                    <a:pt x="550" y="583"/>
                    <a:pt x="550" y="583"/>
                  </a:cubicBezTo>
                  <a:cubicBezTo>
                    <a:pt x="550" y="583"/>
                    <a:pt x="550" y="583"/>
                    <a:pt x="550" y="583"/>
                  </a:cubicBezTo>
                  <a:cubicBezTo>
                    <a:pt x="549" y="583"/>
                    <a:pt x="549" y="583"/>
                    <a:pt x="549" y="583"/>
                  </a:cubicBezTo>
                  <a:cubicBezTo>
                    <a:pt x="549" y="583"/>
                    <a:pt x="549" y="583"/>
                    <a:pt x="549" y="583"/>
                  </a:cubicBezTo>
                  <a:cubicBezTo>
                    <a:pt x="549" y="584"/>
                    <a:pt x="549" y="584"/>
                    <a:pt x="549" y="584"/>
                  </a:cubicBezTo>
                  <a:cubicBezTo>
                    <a:pt x="548" y="583"/>
                    <a:pt x="548" y="583"/>
                    <a:pt x="548" y="583"/>
                  </a:cubicBezTo>
                  <a:cubicBezTo>
                    <a:pt x="549" y="583"/>
                    <a:pt x="549" y="583"/>
                    <a:pt x="549" y="583"/>
                  </a:cubicBezTo>
                  <a:cubicBezTo>
                    <a:pt x="549" y="583"/>
                    <a:pt x="549" y="583"/>
                    <a:pt x="549" y="583"/>
                  </a:cubicBezTo>
                  <a:cubicBezTo>
                    <a:pt x="549" y="582"/>
                    <a:pt x="549" y="582"/>
                    <a:pt x="549" y="582"/>
                  </a:cubicBezTo>
                  <a:cubicBezTo>
                    <a:pt x="549" y="582"/>
                    <a:pt x="549" y="582"/>
                    <a:pt x="549" y="582"/>
                  </a:cubicBezTo>
                  <a:cubicBezTo>
                    <a:pt x="548" y="582"/>
                    <a:pt x="548" y="582"/>
                    <a:pt x="548" y="582"/>
                  </a:cubicBezTo>
                  <a:cubicBezTo>
                    <a:pt x="548" y="582"/>
                    <a:pt x="548" y="582"/>
                    <a:pt x="548" y="582"/>
                  </a:cubicBezTo>
                  <a:cubicBezTo>
                    <a:pt x="548" y="582"/>
                    <a:pt x="548" y="582"/>
                    <a:pt x="548" y="582"/>
                  </a:cubicBezTo>
                  <a:cubicBezTo>
                    <a:pt x="548" y="582"/>
                    <a:pt x="548" y="582"/>
                    <a:pt x="548" y="582"/>
                  </a:cubicBezTo>
                  <a:cubicBezTo>
                    <a:pt x="548" y="582"/>
                    <a:pt x="548" y="582"/>
                    <a:pt x="548" y="582"/>
                  </a:cubicBezTo>
                  <a:cubicBezTo>
                    <a:pt x="548" y="582"/>
                    <a:pt x="548" y="582"/>
                    <a:pt x="548" y="582"/>
                  </a:cubicBezTo>
                  <a:cubicBezTo>
                    <a:pt x="548" y="582"/>
                    <a:pt x="548" y="582"/>
                    <a:pt x="548" y="582"/>
                  </a:cubicBezTo>
                  <a:cubicBezTo>
                    <a:pt x="548" y="582"/>
                    <a:pt x="548" y="582"/>
                    <a:pt x="548" y="582"/>
                  </a:cubicBezTo>
                  <a:cubicBezTo>
                    <a:pt x="548" y="582"/>
                    <a:pt x="548" y="582"/>
                    <a:pt x="548" y="582"/>
                  </a:cubicBezTo>
                  <a:cubicBezTo>
                    <a:pt x="548" y="582"/>
                    <a:pt x="548" y="582"/>
                    <a:pt x="548" y="582"/>
                  </a:cubicBezTo>
                  <a:cubicBezTo>
                    <a:pt x="547" y="582"/>
                    <a:pt x="547" y="582"/>
                    <a:pt x="547" y="582"/>
                  </a:cubicBezTo>
                  <a:cubicBezTo>
                    <a:pt x="547" y="582"/>
                    <a:pt x="547" y="582"/>
                    <a:pt x="547" y="582"/>
                  </a:cubicBezTo>
                  <a:cubicBezTo>
                    <a:pt x="548" y="582"/>
                    <a:pt x="548" y="582"/>
                    <a:pt x="548" y="582"/>
                  </a:cubicBezTo>
                  <a:cubicBezTo>
                    <a:pt x="547" y="581"/>
                    <a:pt x="547" y="581"/>
                    <a:pt x="547" y="581"/>
                  </a:cubicBezTo>
                  <a:cubicBezTo>
                    <a:pt x="547" y="581"/>
                    <a:pt x="547" y="581"/>
                    <a:pt x="547" y="581"/>
                  </a:cubicBezTo>
                  <a:cubicBezTo>
                    <a:pt x="547" y="581"/>
                    <a:pt x="547" y="581"/>
                    <a:pt x="547" y="581"/>
                  </a:cubicBezTo>
                  <a:cubicBezTo>
                    <a:pt x="547" y="581"/>
                    <a:pt x="547" y="581"/>
                    <a:pt x="547" y="581"/>
                  </a:cubicBezTo>
                  <a:cubicBezTo>
                    <a:pt x="547" y="581"/>
                    <a:pt x="547" y="581"/>
                    <a:pt x="547" y="581"/>
                  </a:cubicBezTo>
                  <a:cubicBezTo>
                    <a:pt x="546" y="581"/>
                    <a:pt x="546" y="581"/>
                    <a:pt x="546" y="581"/>
                  </a:cubicBezTo>
                  <a:cubicBezTo>
                    <a:pt x="546" y="581"/>
                    <a:pt x="546" y="581"/>
                    <a:pt x="546" y="581"/>
                  </a:cubicBezTo>
                  <a:cubicBezTo>
                    <a:pt x="546" y="581"/>
                    <a:pt x="546" y="581"/>
                    <a:pt x="546" y="581"/>
                  </a:cubicBezTo>
                  <a:cubicBezTo>
                    <a:pt x="546" y="581"/>
                    <a:pt x="546" y="581"/>
                    <a:pt x="546" y="581"/>
                  </a:cubicBezTo>
                  <a:cubicBezTo>
                    <a:pt x="546" y="581"/>
                    <a:pt x="546" y="581"/>
                    <a:pt x="546" y="581"/>
                  </a:cubicBezTo>
                  <a:cubicBezTo>
                    <a:pt x="546" y="581"/>
                    <a:pt x="546" y="581"/>
                    <a:pt x="546" y="581"/>
                  </a:cubicBezTo>
                  <a:cubicBezTo>
                    <a:pt x="546" y="581"/>
                    <a:pt x="546" y="581"/>
                    <a:pt x="546" y="581"/>
                  </a:cubicBezTo>
                  <a:cubicBezTo>
                    <a:pt x="546" y="580"/>
                    <a:pt x="546" y="580"/>
                    <a:pt x="546" y="580"/>
                  </a:cubicBezTo>
                  <a:cubicBezTo>
                    <a:pt x="546" y="580"/>
                    <a:pt x="546" y="580"/>
                    <a:pt x="546" y="580"/>
                  </a:cubicBezTo>
                  <a:cubicBezTo>
                    <a:pt x="546" y="580"/>
                    <a:pt x="546" y="580"/>
                    <a:pt x="546" y="580"/>
                  </a:cubicBezTo>
                  <a:cubicBezTo>
                    <a:pt x="545" y="580"/>
                    <a:pt x="545" y="580"/>
                    <a:pt x="545" y="580"/>
                  </a:cubicBezTo>
                  <a:cubicBezTo>
                    <a:pt x="545" y="581"/>
                    <a:pt x="545" y="581"/>
                    <a:pt x="545" y="581"/>
                  </a:cubicBezTo>
                  <a:cubicBezTo>
                    <a:pt x="545" y="580"/>
                    <a:pt x="545" y="580"/>
                    <a:pt x="545" y="580"/>
                  </a:cubicBezTo>
                  <a:cubicBezTo>
                    <a:pt x="545" y="581"/>
                    <a:pt x="545" y="581"/>
                    <a:pt x="545" y="581"/>
                  </a:cubicBezTo>
                  <a:cubicBezTo>
                    <a:pt x="545" y="581"/>
                    <a:pt x="545" y="581"/>
                    <a:pt x="545" y="581"/>
                  </a:cubicBezTo>
                  <a:cubicBezTo>
                    <a:pt x="544" y="581"/>
                    <a:pt x="544" y="581"/>
                    <a:pt x="544" y="581"/>
                  </a:cubicBezTo>
                  <a:cubicBezTo>
                    <a:pt x="544" y="581"/>
                    <a:pt x="544" y="581"/>
                    <a:pt x="544" y="581"/>
                  </a:cubicBezTo>
                  <a:cubicBezTo>
                    <a:pt x="545" y="580"/>
                    <a:pt x="545" y="580"/>
                    <a:pt x="545" y="580"/>
                  </a:cubicBezTo>
                  <a:cubicBezTo>
                    <a:pt x="545" y="580"/>
                    <a:pt x="545" y="580"/>
                    <a:pt x="545" y="580"/>
                  </a:cubicBezTo>
                  <a:cubicBezTo>
                    <a:pt x="545" y="580"/>
                    <a:pt x="545" y="580"/>
                    <a:pt x="545" y="580"/>
                  </a:cubicBezTo>
                  <a:cubicBezTo>
                    <a:pt x="545" y="580"/>
                    <a:pt x="545" y="580"/>
                    <a:pt x="545" y="580"/>
                  </a:cubicBezTo>
                  <a:cubicBezTo>
                    <a:pt x="544" y="579"/>
                    <a:pt x="544" y="579"/>
                    <a:pt x="544" y="579"/>
                  </a:cubicBezTo>
                  <a:cubicBezTo>
                    <a:pt x="544" y="579"/>
                    <a:pt x="544" y="579"/>
                    <a:pt x="544" y="579"/>
                  </a:cubicBezTo>
                  <a:cubicBezTo>
                    <a:pt x="543" y="579"/>
                    <a:pt x="543" y="579"/>
                    <a:pt x="543" y="579"/>
                  </a:cubicBezTo>
                  <a:cubicBezTo>
                    <a:pt x="543" y="579"/>
                    <a:pt x="543" y="579"/>
                    <a:pt x="543" y="579"/>
                  </a:cubicBezTo>
                  <a:cubicBezTo>
                    <a:pt x="543" y="579"/>
                    <a:pt x="543" y="579"/>
                    <a:pt x="543" y="579"/>
                  </a:cubicBezTo>
                  <a:cubicBezTo>
                    <a:pt x="543" y="579"/>
                    <a:pt x="543" y="579"/>
                    <a:pt x="543" y="579"/>
                  </a:cubicBezTo>
                  <a:cubicBezTo>
                    <a:pt x="543" y="579"/>
                    <a:pt x="543" y="579"/>
                    <a:pt x="543" y="579"/>
                  </a:cubicBezTo>
                  <a:cubicBezTo>
                    <a:pt x="543" y="579"/>
                    <a:pt x="543" y="579"/>
                    <a:pt x="543" y="579"/>
                  </a:cubicBezTo>
                  <a:cubicBezTo>
                    <a:pt x="543" y="579"/>
                    <a:pt x="543" y="579"/>
                    <a:pt x="543" y="579"/>
                  </a:cubicBezTo>
                  <a:cubicBezTo>
                    <a:pt x="543" y="579"/>
                    <a:pt x="543" y="579"/>
                    <a:pt x="543" y="579"/>
                  </a:cubicBezTo>
                  <a:cubicBezTo>
                    <a:pt x="543" y="579"/>
                    <a:pt x="543" y="579"/>
                    <a:pt x="543" y="579"/>
                  </a:cubicBezTo>
                  <a:cubicBezTo>
                    <a:pt x="543" y="578"/>
                    <a:pt x="543" y="578"/>
                    <a:pt x="543" y="578"/>
                  </a:cubicBezTo>
                  <a:cubicBezTo>
                    <a:pt x="543" y="578"/>
                    <a:pt x="543" y="578"/>
                    <a:pt x="543" y="578"/>
                  </a:cubicBezTo>
                  <a:cubicBezTo>
                    <a:pt x="543" y="578"/>
                    <a:pt x="543" y="578"/>
                    <a:pt x="543" y="578"/>
                  </a:cubicBezTo>
                  <a:cubicBezTo>
                    <a:pt x="543" y="578"/>
                    <a:pt x="543" y="578"/>
                    <a:pt x="543" y="578"/>
                  </a:cubicBezTo>
                  <a:cubicBezTo>
                    <a:pt x="542" y="578"/>
                    <a:pt x="542" y="578"/>
                    <a:pt x="542" y="578"/>
                  </a:cubicBezTo>
                  <a:cubicBezTo>
                    <a:pt x="542" y="578"/>
                    <a:pt x="542" y="578"/>
                    <a:pt x="542" y="578"/>
                  </a:cubicBezTo>
                  <a:cubicBezTo>
                    <a:pt x="542" y="579"/>
                    <a:pt x="542" y="579"/>
                    <a:pt x="542" y="579"/>
                  </a:cubicBezTo>
                  <a:cubicBezTo>
                    <a:pt x="542" y="579"/>
                    <a:pt x="542" y="579"/>
                    <a:pt x="542" y="579"/>
                  </a:cubicBezTo>
                  <a:cubicBezTo>
                    <a:pt x="541" y="579"/>
                    <a:pt x="541" y="579"/>
                    <a:pt x="541" y="579"/>
                  </a:cubicBezTo>
                  <a:cubicBezTo>
                    <a:pt x="541" y="579"/>
                    <a:pt x="541" y="579"/>
                    <a:pt x="541" y="579"/>
                  </a:cubicBezTo>
                  <a:cubicBezTo>
                    <a:pt x="541" y="580"/>
                    <a:pt x="541" y="580"/>
                    <a:pt x="541" y="580"/>
                  </a:cubicBezTo>
                  <a:cubicBezTo>
                    <a:pt x="541" y="580"/>
                    <a:pt x="541" y="580"/>
                    <a:pt x="541" y="580"/>
                  </a:cubicBezTo>
                  <a:cubicBezTo>
                    <a:pt x="541" y="580"/>
                    <a:pt x="541" y="580"/>
                    <a:pt x="541" y="580"/>
                  </a:cubicBezTo>
                  <a:cubicBezTo>
                    <a:pt x="541" y="580"/>
                    <a:pt x="541" y="580"/>
                    <a:pt x="541" y="580"/>
                  </a:cubicBezTo>
                  <a:cubicBezTo>
                    <a:pt x="541" y="580"/>
                    <a:pt x="541" y="580"/>
                    <a:pt x="541" y="580"/>
                  </a:cubicBezTo>
                  <a:cubicBezTo>
                    <a:pt x="541" y="580"/>
                    <a:pt x="541" y="580"/>
                    <a:pt x="541" y="580"/>
                  </a:cubicBezTo>
                  <a:cubicBezTo>
                    <a:pt x="540" y="580"/>
                    <a:pt x="540" y="580"/>
                    <a:pt x="540" y="580"/>
                  </a:cubicBezTo>
                  <a:cubicBezTo>
                    <a:pt x="540" y="580"/>
                    <a:pt x="540" y="580"/>
                    <a:pt x="540" y="580"/>
                  </a:cubicBezTo>
                  <a:cubicBezTo>
                    <a:pt x="541" y="580"/>
                    <a:pt x="541" y="580"/>
                    <a:pt x="541" y="580"/>
                  </a:cubicBezTo>
                  <a:cubicBezTo>
                    <a:pt x="541" y="579"/>
                    <a:pt x="541" y="579"/>
                    <a:pt x="541" y="579"/>
                  </a:cubicBezTo>
                  <a:cubicBezTo>
                    <a:pt x="541" y="579"/>
                    <a:pt x="541" y="579"/>
                    <a:pt x="541" y="579"/>
                  </a:cubicBezTo>
                  <a:cubicBezTo>
                    <a:pt x="541" y="579"/>
                    <a:pt x="541" y="579"/>
                    <a:pt x="541" y="579"/>
                  </a:cubicBezTo>
                  <a:cubicBezTo>
                    <a:pt x="541" y="579"/>
                    <a:pt x="541" y="579"/>
                    <a:pt x="541" y="579"/>
                  </a:cubicBezTo>
                  <a:cubicBezTo>
                    <a:pt x="541" y="578"/>
                    <a:pt x="541" y="578"/>
                    <a:pt x="541" y="578"/>
                  </a:cubicBezTo>
                  <a:cubicBezTo>
                    <a:pt x="541" y="578"/>
                    <a:pt x="541" y="578"/>
                    <a:pt x="541" y="578"/>
                  </a:cubicBezTo>
                  <a:cubicBezTo>
                    <a:pt x="542" y="578"/>
                    <a:pt x="542" y="578"/>
                    <a:pt x="542" y="578"/>
                  </a:cubicBezTo>
                  <a:cubicBezTo>
                    <a:pt x="542" y="578"/>
                    <a:pt x="542" y="578"/>
                    <a:pt x="542" y="578"/>
                  </a:cubicBezTo>
                  <a:cubicBezTo>
                    <a:pt x="542" y="578"/>
                    <a:pt x="542" y="578"/>
                    <a:pt x="542" y="578"/>
                  </a:cubicBezTo>
                  <a:cubicBezTo>
                    <a:pt x="541" y="577"/>
                    <a:pt x="541" y="577"/>
                    <a:pt x="541" y="577"/>
                  </a:cubicBezTo>
                  <a:cubicBezTo>
                    <a:pt x="541" y="577"/>
                    <a:pt x="541" y="577"/>
                    <a:pt x="541" y="577"/>
                  </a:cubicBezTo>
                  <a:cubicBezTo>
                    <a:pt x="541" y="577"/>
                    <a:pt x="541" y="577"/>
                    <a:pt x="541" y="577"/>
                  </a:cubicBezTo>
                  <a:cubicBezTo>
                    <a:pt x="541" y="577"/>
                    <a:pt x="541" y="577"/>
                    <a:pt x="541" y="577"/>
                  </a:cubicBezTo>
                  <a:cubicBezTo>
                    <a:pt x="541" y="577"/>
                    <a:pt x="541" y="577"/>
                    <a:pt x="541" y="577"/>
                  </a:cubicBezTo>
                  <a:cubicBezTo>
                    <a:pt x="540" y="578"/>
                    <a:pt x="540" y="578"/>
                    <a:pt x="540" y="578"/>
                  </a:cubicBezTo>
                  <a:cubicBezTo>
                    <a:pt x="540" y="578"/>
                    <a:pt x="540" y="578"/>
                    <a:pt x="540" y="578"/>
                  </a:cubicBezTo>
                  <a:cubicBezTo>
                    <a:pt x="540" y="578"/>
                    <a:pt x="540" y="578"/>
                    <a:pt x="540" y="578"/>
                  </a:cubicBezTo>
                  <a:cubicBezTo>
                    <a:pt x="540" y="578"/>
                    <a:pt x="540" y="578"/>
                    <a:pt x="540" y="578"/>
                  </a:cubicBezTo>
                  <a:cubicBezTo>
                    <a:pt x="539" y="579"/>
                    <a:pt x="539" y="579"/>
                    <a:pt x="539" y="579"/>
                  </a:cubicBezTo>
                  <a:cubicBezTo>
                    <a:pt x="540" y="579"/>
                    <a:pt x="540" y="579"/>
                    <a:pt x="540" y="579"/>
                  </a:cubicBezTo>
                  <a:cubicBezTo>
                    <a:pt x="540" y="579"/>
                    <a:pt x="540" y="579"/>
                    <a:pt x="540" y="579"/>
                  </a:cubicBezTo>
                  <a:cubicBezTo>
                    <a:pt x="540" y="579"/>
                    <a:pt x="540" y="579"/>
                    <a:pt x="540" y="579"/>
                  </a:cubicBezTo>
                  <a:cubicBezTo>
                    <a:pt x="540" y="580"/>
                    <a:pt x="540" y="580"/>
                    <a:pt x="540" y="580"/>
                  </a:cubicBezTo>
                  <a:cubicBezTo>
                    <a:pt x="540" y="580"/>
                    <a:pt x="540" y="580"/>
                    <a:pt x="540" y="580"/>
                  </a:cubicBezTo>
                  <a:cubicBezTo>
                    <a:pt x="540" y="580"/>
                    <a:pt x="540" y="580"/>
                    <a:pt x="540" y="580"/>
                  </a:cubicBezTo>
                  <a:cubicBezTo>
                    <a:pt x="539" y="580"/>
                    <a:pt x="539" y="580"/>
                    <a:pt x="539" y="580"/>
                  </a:cubicBezTo>
                  <a:cubicBezTo>
                    <a:pt x="539" y="580"/>
                    <a:pt x="539" y="580"/>
                    <a:pt x="539" y="580"/>
                  </a:cubicBezTo>
                  <a:cubicBezTo>
                    <a:pt x="539" y="579"/>
                    <a:pt x="539" y="579"/>
                    <a:pt x="539" y="579"/>
                  </a:cubicBezTo>
                  <a:cubicBezTo>
                    <a:pt x="539" y="579"/>
                    <a:pt x="539" y="579"/>
                    <a:pt x="539" y="579"/>
                  </a:cubicBezTo>
                  <a:cubicBezTo>
                    <a:pt x="540" y="579"/>
                    <a:pt x="540" y="579"/>
                    <a:pt x="540" y="579"/>
                  </a:cubicBezTo>
                  <a:cubicBezTo>
                    <a:pt x="540" y="579"/>
                    <a:pt x="540" y="579"/>
                    <a:pt x="540" y="579"/>
                  </a:cubicBezTo>
                  <a:cubicBezTo>
                    <a:pt x="539" y="579"/>
                    <a:pt x="539" y="579"/>
                    <a:pt x="539" y="579"/>
                  </a:cubicBezTo>
                  <a:cubicBezTo>
                    <a:pt x="539" y="579"/>
                    <a:pt x="539" y="579"/>
                    <a:pt x="539" y="579"/>
                  </a:cubicBezTo>
                  <a:cubicBezTo>
                    <a:pt x="539" y="579"/>
                    <a:pt x="539" y="579"/>
                    <a:pt x="539" y="579"/>
                  </a:cubicBezTo>
                  <a:cubicBezTo>
                    <a:pt x="539" y="578"/>
                    <a:pt x="539" y="578"/>
                    <a:pt x="539" y="578"/>
                  </a:cubicBezTo>
                  <a:cubicBezTo>
                    <a:pt x="539" y="579"/>
                    <a:pt x="539" y="579"/>
                    <a:pt x="539" y="579"/>
                  </a:cubicBezTo>
                  <a:cubicBezTo>
                    <a:pt x="539" y="578"/>
                    <a:pt x="539" y="578"/>
                    <a:pt x="539" y="578"/>
                  </a:cubicBezTo>
                  <a:cubicBezTo>
                    <a:pt x="539" y="578"/>
                    <a:pt x="539" y="578"/>
                    <a:pt x="539" y="578"/>
                  </a:cubicBezTo>
                  <a:cubicBezTo>
                    <a:pt x="539" y="578"/>
                    <a:pt x="539" y="578"/>
                    <a:pt x="539" y="578"/>
                  </a:cubicBezTo>
                  <a:cubicBezTo>
                    <a:pt x="539" y="577"/>
                    <a:pt x="539" y="577"/>
                    <a:pt x="539" y="577"/>
                  </a:cubicBezTo>
                  <a:cubicBezTo>
                    <a:pt x="539" y="577"/>
                    <a:pt x="539" y="577"/>
                    <a:pt x="539" y="577"/>
                  </a:cubicBezTo>
                  <a:cubicBezTo>
                    <a:pt x="540" y="577"/>
                    <a:pt x="540" y="577"/>
                    <a:pt x="540" y="577"/>
                  </a:cubicBezTo>
                  <a:cubicBezTo>
                    <a:pt x="540" y="577"/>
                    <a:pt x="540" y="577"/>
                    <a:pt x="540" y="577"/>
                  </a:cubicBezTo>
                  <a:cubicBezTo>
                    <a:pt x="540" y="576"/>
                    <a:pt x="540" y="576"/>
                    <a:pt x="540" y="576"/>
                  </a:cubicBezTo>
                  <a:cubicBezTo>
                    <a:pt x="540" y="576"/>
                    <a:pt x="540" y="576"/>
                    <a:pt x="540" y="576"/>
                  </a:cubicBezTo>
                  <a:cubicBezTo>
                    <a:pt x="540" y="576"/>
                    <a:pt x="540" y="576"/>
                    <a:pt x="540" y="576"/>
                  </a:cubicBezTo>
                  <a:cubicBezTo>
                    <a:pt x="539" y="576"/>
                    <a:pt x="539" y="576"/>
                    <a:pt x="539" y="576"/>
                  </a:cubicBezTo>
                  <a:cubicBezTo>
                    <a:pt x="539" y="577"/>
                    <a:pt x="539" y="577"/>
                    <a:pt x="539" y="577"/>
                  </a:cubicBezTo>
                  <a:cubicBezTo>
                    <a:pt x="538" y="577"/>
                    <a:pt x="538" y="577"/>
                    <a:pt x="538" y="577"/>
                  </a:cubicBezTo>
                  <a:cubicBezTo>
                    <a:pt x="537" y="576"/>
                    <a:pt x="537" y="576"/>
                    <a:pt x="537" y="576"/>
                  </a:cubicBezTo>
                  <a:cubicBezTo>
                    <a:pt x="537" y="577"/>
                    <a:pt x="537" y="577"/>
                    <a:pt x="537" y="577"/>
                  </a:cubicBezTo>
                  <a:cubicBezTo>
                    <a:pt x="537" y="577"/>
                    <a:pt x="537" y="577"/>
                    <a:pt x="537" y="577"/>
                  </a:cubicBezTo>
                  <a:cubicBezTo>
                    <a:pt x="537" y="577"/>
                    <a:pt x="537" y="577"/>
                    <a:pt x="537" y="577"/>
                  </a:cubicBezTo>
                  <a:cubicBezTo>
                    <a:pt x="537" y="578"/>
                    <a:pt x="537" y="578"/>
                    <a:pt x="537" y="578"/>
                  </a:cubicBezTo>
                  <a:cubicBezTo>
                    <a:pt x="537" y="578"/>
                    <a:pt x="537" y="578"/>
                    <a:pt x="537" y="578"/>
                  </a:cubicBezTo>
                  <a:cubicBezTo>
                    <a:pt x="537" y="578"/>
                    <a:pt x="537" y="578"/>
                    <a:pt x="537" y="578"/>
                  </a:cubicBezTo>
                  <a:cubicBezTo>
                    <a:pt x="536" y="578"/>
                    <a:pt x="536" y="578"/>
                    <a:pt x="536" y="578"/>
                  </a:cubicBezTo>
                  <a:cubicBezTo>
                    <a:pt x="536" y="577"/>
                    <a:pt x="536" y="577"/>
                    <a:pt x="536" y="577"/>
                  </a:cubicBezTo>
                  <a:cubicBezTo>
                    <a:pt x="536" y="577"/>
                    <a:pt x="536" y="577"/>
                    <a:pt x="536" y="577"/>
                  </a:cubicBezTo>
                  <a:cubicBezTo>
                    <a:pt x="536" y="576"/>
                    <a:pt x="536" y="576"/>
                    <a:pt x="536" y="576"/>
                  </a:cubicBezTo>
                  <a:cubicBezTo>
                    <a:pt x="537" y="576"/>
                    <a:pt x="537" y="576"/>
                    <a:pt x="537" y="576"/>
                  </a:cubicBezTo>
                  <a:cubicBezTo>
                    <a:pt x="537" y="576"/>
                    <a:pt x="537" y="576"/>
                    <a:pt x="537" y="576"/>
                  </a:cubicBezTo>
                  <a:cubicBezTo>
                    <a:pt x="536" y="576"/>
                    <a:pt x="536" y="576"/>
                    <a:pt x="536" y="576"/>
                  </a:cubicBezTo>
                  <a:cubicBezTo>
                    <a:pt x="536" y="576"/>
                    <a:pt x="536" y="576"/>
                    <a:pt x="536" y="576"/>
                  </a:cubicBezTo>
                  <a:cubicBezTo>
                    <a:pt x="535" y="576"/>
                    <a:pt x="535" y="576"/>
                    <a:pt x="535" y="576"/>
                  </a:cubicBezTo>
                  <a:cubicBezTo>
                    <a:pt x="534" y="576"/>
                    <a:pt x="534" y="576"/>
                    <a:pt x="534" y="576"/>
                  </a:cubicBezTo>
                  <a:cubicBezTo>
                    <a:pt x="534" y="576"/>
                    <a:pt x="534" y="576"/>
                    <a:pt x="534" y="576"/>
                  </a:cubicBezTo>
                  <a:cubicBezTo>
                    <a:pt x="534" y="576"/>
                    <a:pt x="534" y="576"/>
                    <a:pt x="534" y="576"/>
                  </a:cubicBezTo>
                  <a:cubicBezTo>
                    <a:pt x="534" y="576"/>
                    <a:pt x="534" y="576"/>
                    <a:pt x="534" y="576"/>
                  </a:cubicBezTo>
                  <a:cubicBezTo>
                    <a:pt x="534" y="576"/>
                    <a:pt x="534" y="576"/>
                    <a:pt x="534" y="576"/>
                  </a:cubicBezTo>
                  <a:cubicBezTo>
                    <a:pt x="533" y="576"/>
                    <a:pt x="533" y="576"/>
                    <a:pt x="533" y="576"/>
                  </a:cubicBezTo>
                  <a:cubicBezTo>
                    <a:pt x="533" y="576"/>
                    <a:pt x="533" y="576"/>
                    <a:pt x="533" y="576"/>
                  </a:cubicBezTo>
                  <a:cubicBezTo>
                    <a:pt x="533" y="575"/>
                    <a:pt x="533" y="575"/>
                    <a:pt x="533" y="575"/>
                  </a:cubicBezTo>
                  <a:cubicBezTo>
                    <a:pt x="533" y="575"/>
                    <a:pt x="533" y="575"/>
                    <a:pt x="533" y="575"/>
                  </a:cubicBezTo>
                  <a:cubicBezTo>
                    <a:pt x="533" y="575"/>
                    <a:pt x="533" y="575"/>
                    <a:pt x="533" y="575"/>
                  </a:cubicBezTo>
                  <a:cubicBezTo>
                    <a:pt x="533" y="575"/>
                    <a:pt x="533" y="575"/>
                    <a:pt x="533" y="575"/>
                  </a:cubicBezTo>
                  <a:cubicBezTo>
                    <a:pt x="533" y="575"/>
                    <a:pt x="533" y="575"/>
                    <a:pt x="533" y="575"/>
                  </a:cubicBezTo>
                  <a:cubicBezTo>
                    <a:pt x="533" y="575"/>
                    <a:pt x="533" y="575"/>
                    <a:pt x="533" y="575"/>
                  </a:cubicBezTo>
                  <a:cubicBezTo>
                    <a:pt x="532" y="575"/>
                    <a:pt x="532" y="575"/>
                    <a:pt x="532" y="575"/>
                  </a:cubicBezTo>
                  <a:cubicBezTo>
                    <a:pt x="532" y="574"/>
                    <a:pt x="532" y="574"/>
                    <a:pt x="532" y="574"/>
                  </a:cubicBezTo>
                  <a:cubicBezTo>
                    <a:pt x="532" y="574"/>
                    <a:pt x="532" y="574"/>
                    <a:pt x="532" y="574"/>
                  </a:cubicBezTo>
                  <a:cubicBezTo>
                    <a:pt x="532" y="574"/>
                    <a:pt x="532" y="574"/>
                    <a:pt x="532" y="574"/>
                  </a:cubicBezTo>
                  <a:cubicBezTo>
                    <a:pt x="532" y="574"/>
                    <a:pt x="532" y="574"/>
                    <a:pt x="532" y="574"/>
                  </a:cubicBezTo>
                  <a:cubicBezTo>
                    <a:pt x="532" y="574"/>
                    <a:pt x="532" y="574"/>
                    <a:pt x="532" y="574"/>
                  </a:cubicBezTo>
                  <a:cubicBezTo>
                    <a:pt x="532" y="574"/>
                    <a:pt x="532" y="574"/>
                    <a:pt x="532" y="574"/>
                  </a:cubicBezTo>
                  <a:cubicBezTo>
                    <a:pt x="532" y="574"/>
                    <a:pt x="532" y="574"/>
                    <a:pt x="532" y="574"/>
                  </a:cubicBezTo>
                  <a:cubicBezTo>
                    <a:pt x="532" y="574"/>
                    <a:pt x="532" y="574"/>
                    <a:pt x="532" y="574"/>
                  </a:cubicBezTo>
                  <a:cubicBezTo>
                    <a:pt x="532" y="574"/>
                    <a:pt x="532" y="574"/>
                    <a:pt x="532" y="574"/>
                  </a:cubicBezTo>
                  <a:cubicBezTo>
                    <a:pt x="532" y="573"/>
                    <a:pt x="532" y="573"/>
                    <a:pt x="532" y="573"/>
                  </a:cubicBezTo>
                  <a:cubicBezTo>
                    <a:pt x="531" y="573"/>
                    <a:pt x="531" y="573"/>
                    <a:pt x="531" y="573"/>
                  </a:cubicBezTo>
                  <a:cubicBezTo>
                    <a:pt x="530" y="572"/>
                    <a:pt x="530" y="572"/>
                    <a:pt x="530" y="572"/>
                  </a:cubicBezTo>
                  <a:cubicBezTo>
                    <a:pt x="530" y="572"/>
                    <a:pt x="530" y="572"/>
                    <a:pt x="530" y="572"/>
                  </a:cubicBezTo>
                  <a:cubicBezTo>
                    <a:pt x="529" y="572"/>
                    <a:pt x="529" y="572"/>
                    <a:pt x="529" y="572"/>
                  </a:cubicBezTo>
                  <a:cubicBezTo>
                    <a:pt x="529" y="571"/>
                    <a:pt x="529" y="571"/>
                    <a:pt x="529" y="571"/>
                  </a:cubicBezTo>
                  <a:cubicBezTo>
                    <a:pt x="529" y="571"/>
                    <a:pt x="529" y="571"/>
                    <a:pt x="529" y="571"/>
                  </a:cubicBezTo>
                  <a:cubicBezTo>
                    <a:pt x="529" y="571"/>
                    <a:pt x="529" y="571"/>
                    <a:pt x="529" y="571"/>
                  </a:cubicBezTo>
                  <a:cubicBezTo>
                    <a:pt x="529" y="571"/>
                    <a:pt x="529" y="571"/>
                    <a:pt x="529" y="571"/>
                  </a:cubicBezTo>
                  <a:cubicBezTo>
                    <a:pt x="529" y="571"/>
                    <a:pt x="529" y="571"/>
                    <a:pt x="529" y="571"/>
                  </a:cubicBezTo>
                  <a:cubicBezTo>
                    <a:pt x="528" y="571"/>
                    <a:pt x="528" y="571"/>
                    <a:pt x="528" y="571"/>
                  </a:cubicBezTo>
                  <a:cubicBezTo>
                    <a:pt x="528" y="571"/>
                    <a:pt x="528" y="571"/>
                    <a:pt x="528" y="571"/>
                  </a:cubicBezTo>
                  <a:cubicBezTo>
                    <a:pt x="528" y="571"/>
                    <a:pt x="528" y="571"/>
                    <a:pt x="528" y="571"/>
                  </a:cubicBezTo>
                  <a:cubicBezTo>
                    <a:pt x="527" y="570"/>
                    <a:pt x="527" y="570"/>
                    <a:pt x="527" y="570"/>
                  </a:cubicBezTo>
                  <a:cubicBezTo>
                    <a:pt x="526" y="570"/>
                    <a:pt x="526" y="570"/>
                    <a:pt x="526" y="570"/>
                  </a:cubicBezTo>
                  <a:cubicBezTo>
                    <a:pt x="526" y="570"/>
                    <a:pt x="526" y="570"/>
                    <a:pt x="526" y="570"/>
                  </a:cubicBezTo>
                  <a:cubicBezTo>
                    <a:pt x="525" y="569"/>
                    <a:pt x="525" y="569"/>
                    <a:pt x="525" y="569"/>
                  </a:cubicBezTo>
                  <a:cubicBezTo>
                    <a:pt x="525" y="569"/>
                    <a:pt x="525" y="569"/>
                    <a:pt x="525" y="569"/>
                  </a:cubicBezTo>
                  <a:cubicBezTo>
                    <a:pt x="525" y="569"/>
                    <a:pt x="525" y="569"/>
                    <a:pt x="525" y="569"/>
                  </a:cubicBezTo>
                  <a:cubicBezTo>
                    <a:pt x="525" y="568"/>
                    <a:pt x="525" y="568"/>
                    <a:pt x="525" y="568"/>
                  </a:cubicBezTo>
                  <a:cubicBezTo>
                    <a:pt x="525" y="568"/>
                    <a:pt x="525" y="568"/>
                    <a:pt x="525" y="568"/>
                  </a:cubicBezTo>
                  <a:cubicBezTo>
                    <a:pt x="524" y="568"/>
                    <a:pt x="524" y="568"/>
                    <a:pt x="524" y="568"/>
                  </a:cubicBezTo>
                  <a:cubicBezTo>
                    <a:pt x="524" y="568"/>
                    <a:pt x="524" y="568"/>
                    <a:pt x="524" y="568"/>
                  </a:cubicBezTo>
                  <a:cubicBezTo>
                    <a:pt x="524" y="568"/>
                    <a:pt x="524" y="568"/>
                    <a:pt x="524" y="568"/>
                  </a:cubicBezTo>
                  <a:cubicBezTo>
                    <a:pt x="524" y="568"/>
                    <a:pt x="524" y="568"/>
                    <a:pt x="524" y="568"/>
                  </a:cubicBezTo>
                  <a:cubicBezTo>
                    <a:pt x="524" y="568"/>
                    <a:pt x="524" y="568"/>
                    <a:pt x="524" y="568"/>
                  </a:cubicBezTo>
                  <a:cubicBezTo>
                    <a:pt x="524" y="567"/>
                    <a:pt x="524" y="567"/>
                    <a:pt x="524" y="567"/>
                  </a:cubicBezTo>
                  <a:cubicBezTo>
                    <a:pt x="524" y="567"/>
                    <a:pt x="524" y="567"/>
                    <a:pt x="524" y="567"/>
                  </a:cubicBezTo>
                  <a:cubicBezTo>
                    <a:pt x="523" y="567"/>
                    <a:pt x="523" y="567"/>
                    <a:pt x="523" y="567"/>
                  </a:cubicBezTo>
                  <a:cubicBezTo>
                    <a:pt x="523" y="566"/>
                    <a:pt x="523" y="566"/>
                    <a:pt x="523" y="566"/>
                  </a:cubicBezTo>
                  <a:cubicBezTo>
                    <a:pt x="522" y="566"/>
                    <a:pt x="522" y="566"/>
                    <a:pt x="522" y="566"/>
                  </a:cubicBezTo>
                  <a:cubicBezTo>
                    <a:pt x="521" y="565"/>
                    <a:pt x="521" y="565"/>
                    <a:pt x="521" y="565"/>
                  </a:cubicBezTo>
                  <a:cubicBezTo>
                    <a:pt x="521" y="565"/>
                    <a:pt x="521" y="565"/>
                    <a:pt x="521" y="565"/>
                  </a:cubicBezTo>
                  <a:cubicBezTo>
                    <a:pt x="522" y="565"/>
                    <a:pt x="522" y="565"/>
                    <a:pt x="522" y="565"/>
                  </a:cubicBezTo>
                  <a:cubicBezTo>
                    <a:pt x="522" y="565"/>
                    <a:pt x="522" y="565"/>
                    <a:pt x="522" y="565"/>
                  </a:cubicBezTo>
                  <a:cubicBezTo>
                    <a:pt x="523" y="565"/>
                    <a:pt x="523" y="565"/>
                    <a:pt x="523" y="565"/>
                  </a:cubicBezTo>
                  <a:cubicBezTo>
                    <a:pt x="524" y="565"/>
                    <a:pt x="524" y="565"/>
                    <a:pt x="524" y="565"/>
                  </a:cubicBezTo>
                  <a:cubicBezTo>
                    <a:pt x="524" y="565"/>
                    <a:pt x="524" y="565"/>
                    <a:pt x="524" y="565"/>
                  </a:cubicBezTo>
                  <a:cubicBezTo>
                    <a:pt x="524" y="565"/>
                    <a:pt x="524" y="565"/>
                    <a:pt x="524" y="565"/>
                  </a:cubicBezTo>
                  <a:cubicBezTo>
                    <a:pt x="524" y="565"/>
                    <a:pt x="524" y="565"/>
                    <a:pt x="524" y="565"/>
                  </a:cubicBezTo>
                  <a:cubicBezTo>
                    <a:pt x="524" y="565"/>
                    <a:pt x="524" y="565"/>
                    <a:pt x="524" y="565"/>
                  </a:cubicBezTo>
                  <a:cubicBezTo>
                    <a:pt x="524" y="565"/>
                    <a:pt x="524" y="565"/>
                    <a:pt x="524" y="565"/>
                  </a:cubicBezTo>
                  <a:cubicBezTo>
                    <a:pt x="524" y="565"/>
                    <a:pt x="524" y="565"/>
                    <a:pt x="524" y="565"/>
                  </a:cubicBezTo>
                  <a:cubicBezTo>
                    <a:pt x="524" y="564"/>
                    <a:pt x="524" y="564"/>
                    <a:pt x="524" y="564"/>
                  </a:cubicBezTo>
                  <a:cubicBezTo>
                    <a:pt x="524" y="564"/>
                    <a:pt x="524" y="564"/>
                    <a:pt x="524" y="564"/>
                  </a:cubicBezTo>
                  <a:cubicBezTo>
                    <a:pt x="524" y="564"/>
                    <a:pt x="524" y="564"/>
                    <a:pt x="524" y="564"/>
                  </a:cubicBezTo>
                  <a:cubicBezTo>
                    <a:pt x="524" y="564"/>
                    <a:pt x="524" y="564"/>
                    <a:pt x="524" y="564"/>
                  </a:cubicBezTo>
                  <a:cubicBezTo>
                    <a:pt x="526" y="565"/>
                    <a:pt x="526" y="565"/>
                    <a:pt x="526" y="565"/>
                  </a:cubicBezTo>
                  <a:cubicBezTo>
                    <a:pt x="526" y="564"/>
                    <a:pt x="526" y="564"/>
                    <a:pt x="526" y="564"/>
                  </a:cubicBezTo>
                  <a:cubicBezTo>
                    <a:pt x="526" y="564"/>
                    <a:pt x="526" y="564"/>
                    <a:pt x="526" y="564"/>
                  </a:cubicBezTo>
                  <a:cubicBezTo>
                    <a:pt x="526" y="564"/>
                    <a:pt x="526" y="564"/>
                    <a:pt x="526" y="564"/>
                  </a:cubicBezTo>
                  <a:cubicBezTo>
                    <a:pt x="526" y="564"/>
                    <a:pt x="526" y="564"/>
                    <a:pt x="526" y="564"/>
                  </a:cubicBezTo>
                  <a:cubicBezTo>
                    <a:pt x="526" y="564"/>
                    <a:pt x="526" y="564"/>
                    <a:pt x="526" y="564"/>
                  </a:cubicBezTo>
                  <a:cubicBezTo>
                    <a:pt x="526" y="564"/>
                    <a:pt x="526" y="564"/>
                    <a:pt x="526" y="564"/>
                  </a:cubicBezTo>
                  <a:cubicBezTo>
                    <a:pt x="527" y="564"/>
                    <a:pt x="527" y="564"/>
                    <a:pt x="527" y="564"/>
                  </a:cubicBezTo>
                  <a:cubicBezTo>
                    <a:pt x="527" y="564"/>
                    <a:pt x="527" y="564"/>
                    <a:pt x="527" y="564"/>
                  </a:cubicBezTo>
                  <a:cubicBezTo>
                    <a:pt x="527" y="564"/>
                    <a:pt x="527" y="564"/>
                    <a:pt x="527" y="564"/>
                  </a:cubicBezTo>
                  <a:cubicBezTo>
                    <a:pt x="527" y="565"/>
                    <a:pt x="527" y="565"/>
                    <a:pt x="527" y="565"/>
                  </a:cubicBezTo>
                  <a:cubicBezTo>
                    <a:pt x="528" y="565"/>
                    <a:pt x="528" y="565"/>
                    <a:pt x="528" y="565"/>
                  </a:cubicBezTo>
                  <a:cubicBezTo>
                    <a:pt x="528" y="565"/>
                    <a:pt x="528" y="565"/>
                    <a:pt x="528" y="565"/>
                  </a:cubicBezTo>
                  <a:cubicBezTo>
                    <a:pt x="528" y="565"/>
                    <a:pt x="528" y="565"/>
                    <a:pt x="528" y="565"/>
                  </a:cubicBezTo>
                  <a:cubicBezTo>
                    <a:pt x="528" y="566"/>
                    <a:pt x="528" y="566"/>
                    <a:pt x="528" y="566"/>
                  </a:cubicBezTo>
                  <a:cubicBezTo>
                    <a:pt x="528" y="566"/>
                    <a:pt x="528" y="566"/>
                    <a:pt x="528" y="566"/>
                  </a:cubicBezTo>
                  <a:cubicBezTo>
                    <a:pt x="529" y="566"/>
                    <a:pt x="529" y="566"/>
                    <a:pt x="529" y="566"/>
                  </a:cubicBezTo>
                  <a:cubicBezTo>
                    <a:pt x="529" y="566"/>
                    <a:pt x="529" y="566"/>
                    <a:pt x="529" y="566"/>
                  </a:cubicBezTo>
                  <a:cubicBezTo>
                    <a:pt x="529" y="566"/>
                    <a:pt x="529" y="566"/>
                    <a:pt x="529" y="566"/>
                  </a:cubicBezTo>
                  <a:cubicBezTo>
                    <a:pt x="529" y="566"/>
                    <a:pt x="529" y="566"/>
                    <a:pt x="529" y="566"/>
                  </a:cubicBezTo>
                  <a:cubicBezTo>
                    <a:pt x="529" y="565"/>
                    <a:pt x="529" y="565"/>
                    <a:pt x="529" y="565"/>
                  </a:cubicBezTo>
                  <a:cubicBezTo>
                    <a:pt x="529" y="565"/>
                    <a:pt x="529" y="565"/>
                    <a:pt x="529" y="565"/>
                  </a:cubicBezTo>
                  <a:cubicBezTo>
                    <a:pt x="529" y="565"/>
                    <a:pt x="529" y="565"/>
                    <a:pt x="529" y="565"/>
                  </a:cubicBezTo>
                  <a:cubicBezTo>
                    <a:pt x="529" y="564"/>
                    <a:pt x="529" y="564"/>
                    <a:pt x="529" y="564"/>
                  </a:cubicBezTo>
                  <a:cubicBezTo>
                    <a:pt x="529" y="565"/>
                    <a:pt x="529" y="565"/>
                    <a:pt x="529" y="565"/>
                  </a:cubicBezTo>
                  <a:cubicBezTo>
                    <a:pt x="530" y="565"/>
                    <a:pt x="530" y="565"/>
                    <a:pt x="530" y="565"/>
                  </a:cubicBezTo>
                  <a:cubicBezTo>
                    <a:pt x="530" y="565"/>
                    <a:pt x="530" y="565"/>
                    <a:pt x="530" y="565"/>
                  </a:cubicBezTo>
                  <a:cubicBezTo>
                    <a:pt x="530" y="566"/>
                    <a:pt x="530" y="566"/>
                    <a:pt x="530" y="566"/>
                  </a:cubicBezTo>
                  <a:cubicBezTo>
                    <a:pt x="530" y="566"/>
                    <a:pt x="530" y="566"/>
                    <a:pt x="530" y="566"/>
                  </a:cubicBezTo>
                  <a:cubicBezTo>
                    <a:pt x="530" y="566"/>
                    <a:pt x="530" y="566"/>
                    <a:pt x="530" y="566"/>
                  </a:cubicBezTo>
                  <a:cubicBezTo>
                    <a:pt x="530" y="567"/>
                    <a:pt x="530" y="567"/>
                    <a:pt x="530" y="567"/>
                  </a:cubicBezTo>
                  <a:cubicBezTo>
                    <a:pt x="531" y="566"/>
                    <a:pt x="531" y="566"/>
                    <a:pt x="531" y="566"/>
                  </a:cubicBezTo>
                  <a:cubicBezTo>
                    <a:pt x="531" y="567"/>
                    <a:pt x="531" y="567"/>
                    <a:pt x="531" y="567"/>
                  </a:cubicBezTo>
                  <a:cubicBezTo>
                    <a:pt x="531" y="567"/>
                    <a:pt x="531" y="567"/>
                    <a:pt x="531" y="567"/>
                  </a:cubicBezTo>
                  <a:cubicBezTo>
                    <a:pt x="531" y="567"/>
                    <a:pt x="531" y="567"/>
                    <a:pt x="531" y="567"/>
                  </a:cubicBezTo>
                  <a:cubicBezTo>
                    <a:pt x="531" y="567"/>
                    <a:pt x="531" y="567"/>
                    <a:pt x="531" y="567"/>
                  </a:cubicBezTo>
                  <a:cubicBezTo>
                    <a:pt x="531" y="566"/>
                    <a:pt x="531" y="566"/>
                    <a:pt x="531" y="566"/>
                  </a:cubicBezTo>
                  <a:cubicBezTo>
                    <a:pt x="531" y="566"/>
                    <a:pt x="531" y="566"/>
                    <a:pt x="531" y="566"/>
                  </a:cubicBezTo>
                  <a:cubicBezTo>
                    <a:pt x="532" y="566"/>
                    <a:pt x="532" y="566"/>
                    <a:pt x="532" y="566"/>
                  </a:cubicBezTo>
                  <a:cubicBezTo>
                    <a:pt x="532" y="567"/>
                    <a:pt x="532" y="567"/>
                    <a:pt x="532" y="567"/>
                  </a:cubicBezTo>
                  <a:cubicBezTo>
                    <a:pt x="532" y="567"/>
                    <a:pt x="532" y="567"/>
                    <a:pt x="532" y="567"/>
                  </a:cubicBezTo>
                  <a:cubicBezTo>
                    <a:pt x="532" y="567"/>
                    <a:pt x="532" y="567"/>
                    <a:pt x="532" y="567"/>
                  </a:cubicBezTo>
                  <a:cubicBezTo>
                    <a:pt x="533" y="567"/>
                    <a:pt x="533" y="567"/>
                    <a:pt x="533" y="567"/>
                  </a:cubicBezTo>
                  <a:cubicBezTo>
                    <a:pt x="533" y="567"/>
                    <a:pt x="533" y="567"/>
                    <a:pt x="533" y="567"/>
                  </a:cubicBezTo>
                  <a:cubicBezTo>
                    <a:pt x="533" y="568"/>
                    <a:pt x="533" y="568"/>
                    <a:pt x="533" y="568"/>
                  </a:cubicBezTo>
                  <a:cubicBezTo>
                    <a:pt x="534" y="568"/>
                    <a:pt x="534" y="568"/>
                    <a:pt x="534" y="568"/>
                  </a:cubicBezTo>
                  <a:cubicBezTo>
                    <a:pt x="535" y="569"/>
                    <a:pt x="535" y="569"/>
                    <a:pt x="535" y="569"/>
                  </a:cubicBezTo>
                  <a:cubicBezTo>
                    <a:pt x="535" y="569"/>
                    <a:pt x="535" y="569"/>
                    <a:pt x="535" y="569"/>
                  </a:cubicBezTo>
                  <a:cubicBezTo>
                    <a:pt x="535" y="569"/>
                    <a:pt x="535" y="569"/>
                    <a:pt x="535" y="569"/>
                  </a:cubicBezTo>
                  <a:cubicBezTo>
                    <a:pt x="536" y="570"/>
                    <a:pt x="536" y="570"/>
                    <a:pt x="536" y="570"/>
                  </a:cubicBezTo>
                  <a:cubicBezTo>
                    <a:pt x="536" y="570"/>
                    <a:pt x="536" y="570"/>
                    <a:pt x="536" y="570"/>
                  </a:cubicBezTo>
                  <a:cubicBezTo>
                    <a:pt x="536" y="570"/>
                    <a:pt x="536" y="570"/>
                    <a:pt x="536" y="570"/>
                  </a:cubicBezTo>
                  <a:cubicBezTo>
                    <a:pt x="536" y="570"/>
                    <a:pt x="536" y="570"/>
                    <a:pt x="536" y="570"/>
                  </a:cubicBezTo>
                  <a:cubicBezTo>
                    <a:pt x="537" y="570"/>
                    <a:pt x="537" y="570"/>
                    <a:pt x="537" y="570"/>
                  </a:cubicBezTo>
                  <a:cubicBezTo>
                    <a:pt x="537" y="570"/>
                    <a:pt x="537" y="570"/>
                    <a:pt x="537" y="570"/>
                  </a:cubicBezTo>
                  <a:cubicBezTo>
                    <a:pt x="537" y="570"/>
                    <a:pt x="537" y="570"/>
                    <a:pt x="537" y="570"/>
                  </a:cubicBezTo>
                  <a:cubicBezTo>
                    <a:pt x="537" y="569"/>
                    <a:pt x="537" y="569"/>
                    <a:pt x="537" y="569"/>
                  </a:cubicBezTo>
                  <a:cubicBezTo>
                    <a:pt x="536" y="568"/>
                    <a:pt x="536" y="568"/>
                    <a:pt x="536" y="568"/>
                  </a:cubicBezTo>
                  <a:cubicBezTo>
                    <a:pt x="535" y="567"/>
                    <a:pt x="535" y="567"/>
                    <a:pt x="535" y="567"/>
                  </a:cubicBezTo>
                  <a:cubicBezTo>
                    <a:pt x="535" y="567"/>
                    <a:pt x="535" y="567"/>
                    <a:pt x="535" y="567"/>
                  </a:cubicBezTo>
                  <a:cubicBezTo>
                    <a:pt x="535" y="566"/>
                    <a:pt x="535" y="566"/>
                    <a:pt x="535" y="566"/>
                  </a:cubicBezTo>
                  <a:cubicBezTo>
                    <a:pt x="535" y="566"/>
                    <a:pt x="535" y="566"/>
                    <a:pt x="535" y="566"/>
                  </a:cubicBezTo>
                  <a:cubicBezTo>
                    <a:pt x="535" y="566"/>
                    <a:pt x="535" y="566"/>
                    <a:pt x="535" y="566"/>
                  </a:cubicBezTo>
                  <a:cubicBezTo>
                    <a:pt x="534" y="565"/>
                    <a:pt x="534" y="565"/>
                    <a:pt x="534" y="565"/>
                  </a:cubicBezTo>
                  <a:cubicBezTo>
                    <a:pt x="534" y="564"/>
                    <a:pt x="534" y="564"/>
                    <a:pt x="534" y="564"/>
                  </a:cubicBezTo>
                  <a:cubicBezTo>
                    <a:pt x="534" y="564"/>
                    <a:pt x="534" y="564"/>
                    <a:pt x="534" y="564"/>
                  </a:cubicBezTo>
                  <a:cubicBezTo>
                    <a:pt x="533" y="564"/>
                    <a:pt x="533" y="564"/>
                    <a:pt x="533" y="564"/>
                  </a:cubicBezTo>
                  <a:cubicBezTo>
                    <a:pt x="533" y="563"/>
                    <a:pt x="533" y="563"/>
                    <a:pt x="533" y="563"/>
                  </a:cubicBezTo>
                  <a:cubicBezTo>
                    <a:pt x="533" y="563"/>
                    <a:pt x="533" y="563"/>
                    <a:pt x="533" y="563"/>
                  </a:cubicBezTo>
                  <a:cubicBezTo>
                    <a:pt x="533" y="562"/>
                    <a:pt x="533" y="562"/>
                    <a:pt x="533" y="562"/>
                  </a:cubicBezTo>
                  <a:cubicBezTo>
                    <a:pt x="532" y="562"/>
                    <a:pt x="532" y="562"/>
                    <a:pt x="532" y="562"/>
                  </a:cubicBezTo>
                  <a:cubicBezTo>
                    <a:pt x="533" y="562"/>
                    <a:pt x="533" y="562"/>
                    <a:pt x="533" y="562"/>
                  </a:cubicBezTo>
                  <a:cubicBezTo>
                    <a:pt x="533" y="563"/>
                    <a:pt x="533" y="563"/>
                    <a:pt x="533" y="563"/>
                  </a:cubicBezTo>
                  <a:cubicBezTo>
                    <a:pt x="534" y="563"/>
                    <a:pt x="534" y="563"/>
                    <a:pt x="534" y="563"/>
                  </a:cubicBezTo>
                  <a:cubicBezTo>
                    <a:pt x="534" y="563"/>
                    <a:pt x="534" y="563"/>
                    <a:pt x="534" y="563"/>
                  </a:cubicBezTo>
                  <a:cubicBezTo>
                    <a:pt x="534" y="563"/>
                    <a:pt x="534" y="563"/>
                    <a:pt x="534" y="563"/>
                  </a:cubicBezTo>
                  <a:cubicBezTo>
                    <a:pt x="534" y="563"/>
                    <a:pt x="534" y="563"/>
                    <a:pt x="534" y="563"/>
                  </a:cubicBezTo>
                  <a:cubicBezTo>
                    <a:pt x="534" y="563"/>
                    <a:pt x="534" y="563"/>
                    <a:pt x="534" y="563"/>
                  </a:cubicBezTo>
                  <a:cubicBezTo>
                    <a:pt x="534" y="563"/>
                    <a:pt x="534" y="563"/>
                    <a:pt x="534" y="563"/>
                  </a:cubicBezTo>
                  <a:cubicBezTo>
                    <a:pt x="534" y="564"/>
                    <a:pt x="534" y="564"/>
                    <a:pt x="534" y="564"/>
                  </a:cubicBezTo>
                  <a:cubicBezTo>
                    <a:pt x="535" y="564"/>
                    <a:pt x="535" y="564"/>
                    <a:pt x="535" y="564"/>
                  </a:cubicBezTo>
                  <a:cubicBezTo>
                    <a:pt x="535" y="564"/>
                    <a:pt x="535" y="564"/>
                    <a:pt x="535" y="564"/>
                  </a:cubicBezTo>
                  <a:cubicBezTo>
                    <a:pt x="535" y="564"/>
                    <a:pt x="535" y="564"/>
                    <a:pt x="535" y="564"/>
                  </a:cubicBezTo>
                  <a:cubicBezTo>
                    <a:pt x="535" y="564"/>
                    <a:pt x="535" y="564"/>
                    <a:pt x="535" y="564"/>
                  </a:cubicBezTo>
                  <a:cubicBezTo>
                    <a:pt x="536" y="564"/>
                    <a:pt x="536" y="564"/>
                    <a:pt x="536" y="564"/>
                  </a:cubicBezTo>
                  <a:cubicBezTo>
                    <a:pt x="536" y="564"/>
                    <a:pt x="536" y="564"/>
                    <a:pt x="536" y="564"/>
                  </a:cubicBezTo>
                  <a:cubicBezTo>
                    <a:pt x="536" y="564"/>
                    <a:pt x="536" y="564"/>
                    <a:pt x="536" y="564"/>
                  </a:cubicBezTo>
                  <a:cubicBezTo>
                    <a:pt x="536" y="565"/>
                    <a:pt x="536" y="565"/>
                    <a:pt x="536" y="565"/>
                  </a:cubicBezTo>
                  <a:cubicBezTo>
                    <a:pt x="537" y="565"/>
                    <a:pt x="537" y="565"/>
                    <a:pt x="537" y="565"/>
                  </a:cubicBezTo>
                  <a:cubicBezTo>
                    <a:pt x="537" y="566"/>
                    <a:pt x="537" y="566"/>
                    <a:pt x="537" y="566"/>
                  </a:cubicBezTo>
                  <a:cubicBezTo>
                    <a:pt x="537" y="566"/>
                    <a:pt x="537" y="566"/>
                    <a:pt x="537" y="566"/>
                  </a:cubicBezTo>
                  <a:cubicBezTo>
                    <a:pt x="538" y="566"/>
                    <a:pt x="538" y="566"/>
                    <a:pt x="538" y="566"/>
                  </a:cubicBezTo>
                  <a:cubicBezTo>
                    <a:pt x="538" y="566"/>
                    <a:pt x="538" y="566"/>
                    <a:pt x="538" y="566"/>
                  </a:cubicBezTo>
                  <a:cubicBezTo>
                    <a:pt x="538" y="567"/>
                    <a:pt x="538" y="567"/>
                    <a:pt x="538" y="567"/>
                  </a:cubicBezTo>
                  <a:cubicBezTo>
                    <a:pt x="538" y="567"/>
                    <a:pt x="538" y="567"/>
                    <a:pt x="538" y="567"/>
                  </a:cubicBezTo>
                  <a:cubicBezTo>
                    <a:pt x="539" y="567"/>
                    <a:pt x="539" y="567"/>
                    <a:pt x="539" y="567"/>
                  </a:cubicBezTo>
                  <a:cubicBezTo>
                    <a:pt x="539" y="567"/>
                    <a:pt x="539" y="567"/>
                    <a:pt x="539" y="567"/>
                  </a:cubicBezTo>
                  <a:cubicBezTo>
                    <a:pt x="539" y="568"/>
                    <a:pt x="539" y="568"/>
                    <a:pt x="539" y="568"/>
                  </a:cubicBezTo>
                  <a:cubicBezTo>
                    <a:pt x="539" y="568"/>
                    <a:pt x="539" y="568"/>
                    <a:pt x="539" y="568"/>
                  </a:cubicBezTo>
                  <a:cubicBezTo>
                    <a:pt x="539" y="568"/>
                    <a:pt x="539" y="568"/>
                    <a:pt x="539" y="568"/>
                  </a:cubicBezTo>
                  <a:cubicBezTo>
                    <a:pt x="539" y="568"/>
                    <a:pt x="539" y="568"/>
                    <a:pt x="539" y="568"/>
                  </a:cubicBezTo>
                  <a:cubicBezTo>
                    <a:pt x="539" y="568"/>
                    <a:pt x="539" y="568"/>
                    <a:pt x="539" y="568"/>
                  </a:cubicBezTo>
                  <a:cubicBezTo>
                    <a:pt x="540" y="568"/>
                    <a:pt x="540" y="568"/>
                    <a:pt x="540" y="568"/>
                  </a:cubicBezTo>
                  <a:cubicBezTo>
                    <a:pt x="540" y="568"/>
                    <a:pt x="540" y="568"/>
                    <a:pt x="540" y="568"/>
                  </a:cubicBezTo>
                  <a:cubicBezTo>
                    <a:pt x="540" y="568"/>
                    <a:pt x="540" y="568"/>
                    <a:pt x="540" y="568"/>
                  </a:cubicBezTo>
                  <a:cubicBezTo>
                    <a:pt x="540" y="568"/>
                    <a:pt x="540" y="568"/>
                    <a:pt x="540" y="568"/>
                  </a:cubicBezTo>
                  <a:cubicBezTo>
                    <a:pt x="540" y="568"/>
                    <a:pt x="540" y="568"/>
                    <a:pt x="540" y="568"/>
                  </a:cubicBezTo>
                  <a:cubicBezTo>
                    <a:pt x="540" y="568"/>
                    <a:pt x="540" y="568"/>
                    <a:pt x="540" y="568"/>
                  </a:cubicBezTo>
                  <a:cubicBezTo>
                    <a:pt x="540" y="567"/>
                    <a:pt x="540" y="567"/>
                    <a:pt x="540" y="567"/>
                  </a:cubicBezTo>
                  <a:cubicBezTo>
                    <a:pt x="539" y="567"/>
                    <a:pt x="539" y="567"/>
                    <a:pt x="539" y="567"/>
                  </a:cubicBezTo>
                  <a:cubicBezTo>
                    <a:pt x="540" y="567"/>
                    <a:pt x="540" y="567"/>
                    <a:pt x="540" y="567"/>
                  </a:cubicBezTo>
                  <a:cubicBezTo>
                    <a:pt x="540" y="567"/>
                    <a:pt x="540" y="567"/>
                    <a:pt x="540" y="567"/>
                  </a:cubicBezTo>
                  <a:cubicBezTo>
                    <a:pt x="540" y="567"/>
                    <a:pt x="540" y="567"/>
                    <a:pt x="540" y="567"/>
                  </a:cubicBezTo>
                  <a:cubicBezTo>
                    <a:pt x="540" y="567"/>
                    <a:pt x="540" y="567"/>
                    <a:pt x="540" y="567"/>
                  </a:cubicBezTo>
                  <a:cubicBezTo>
                    <a:pt x="540" y="568"/>
                    <a:pt x="540" y="568"/>
                    <a:pt x="540" y="568"/>
                  </a:cubicBezTo>
                  <a:cubicBezTo>
                    <a:pt x="540" y="568"/>
                    <a:pt x="540" y="568"/>
                    <a:pt x="540" y="568"/>
                  </a:cubicBezTo>
                  <a:cubicBezTo>
                    <a:pt x="541" y="569"/>
                    <a:pt x="541" y="569"/>
                    <a:pt x="541" y="569"/>
                  </a:cubicBezTo>
                  <a:cubicBezTo>
                    <a:pt x="541" y="569"/>
                    <a:pt x="541" y="569"/>
                    <a:pt x="541" y="569"/>
                  </a:cubicBezTo>
                  <a:cubicBezTo>
                    <a:pt x="542" y="570"/>
                    <a:pt x="542" y="570"/>
                    <a:pt x="542" y="570"/>
                  </a:cubicBezTo>
                  <a:cubicBezTo>
                    <a:pt x="543" y="571"/>
                    <a:pt x="543" y="571"/>
                    <a:pt x="543" y="571"/>
                  </a:cubicBezTo>
                  <a:cubicBezTo>
                    <a:pt x="543" y="571"/>
                    <a:pt x="543" y="571"/>
                    <a:pt x="543" y="571"/>
                  </a:cubicBezTo>
                  <a:cubicBezTo>
                    <a:pt x="543" y="570"/>
                    <a:pt x="543" y="570"/>
                    <a:pt x="543" y="570"/>
                  </a:cubicBezTo>
                  <a:cubicBezTo>
                    <a:pt x="543" y="570"/>
                    <a:pt x="543" y="570"/>
                    <a:pt x="543" y="570"/>
                  </a:cubicBezTo>
                  <a:cubicBezTo>
                    <a:pt x="543" y="570"/>
                    <a:pt x="543" y="570"/>
                    <a:pt x="543" y="570"/>
                  </a:cubicBezTo>
                  <a:cubicBezTo>
                    <a:pt x="543" y="570"/>
                    <a:pt x="543" y="570"/>
                    <a:pt x="543" y="570"/>
                  </a:cubicBezTo>
                  <a:cubicBezTo>
                    <a:pt x="543" y="570"/>
                    <a:pt x="543" y="570"/>
                    <a:pt x="543" y="570"/>
                  </a:cubicBezTo>
                  <a:cubicBezTo>
                    <a:pt x="543" y="570"/>
                    <a:pt x="543" y="570"/>
                    <a:pt x="543" y="570"/>
                  </a:cubicBezTo>
                  <a:cubicBezTo>
                    <a:pt x="544" y="570"/>
                    <a:pt x="544" y="570"/>
                    <a:pt x="544" y="570"/>
                  </a:cubicBezTo>
                  <a:cubicBezTo>
                    <a:pt x="544" y="570"/>
                    <a:pt x="544" y="570"/>
                    <a:pt x="544" y="570"/>
                  </a:cubicBezTo>
                  <a:cubicBezTo>
                    <a:pt x="545" y="570"/>
                    <a:pt x="545" y="570"/>
                    <a:pt x="545" y="570"/>
                  </a:cubicBezTo>
                  <a:cubicBezTo>
                    <a:pt x="545" y="570"/>
                    <a:pt x="545" y="570"/>
                    <a:pt x="545" y="570"/>
                  </a:cubicBezTo>
                  <a:cubicBezTo>
                    <a:pt x="544" y="569"/>
                    <a:pt x="544" y="569"/>
                    <a:pt x="544" y="569"/>
                  </a:cubicBezTo>
                  <a:cubicBezTo>
                    <a:pt x="544" y="569"/>
                    <a:pt x="544" y="569"/>
                    <a:pt x="544" y="569"/>
                  </a:cubicBezTo>
                  <a:cubicBezTo>
                    <a:pt x="544" y="569"/>
                    <a:pt x="544" y="569"/>
                    <a:pt x="544" y="569"/>
                  </a:cubicBezTo>
                  <a:cubicBezTo>
                    <a:pt x="544" y="568"/>
                    <a:pt x="544" y="568"/>
                    <a:pt x="544" y="568"/>
                  </a:cubicBezTo>
                  <a:cubicBezTo>
                    <a:pt x="544" y="568"/>
                    <a:pt x="544" y="568"/>
                    <a:pt x="544" y="568"/>
                  </a:cubicBezTo>
                  <a:cubicBezTo>
                    <a:pt x="544" y="567"/>
                    <a:pt x="544" y="567"/>
                    <a:pt x="544" y="567"/>
                  </a:cubicBezTo>
                  <a:cubicBezTo>
                    <a:pt x="544" y="567"/>
                    <a:pt x="544" y="567"/>
                    <a:pt x="544" y="567"/>
                  </a:cubicBezTo>
                  <a:cubicBezTo>
                    <a:pt x="544" y="567"/>
                    <a:pt x="544" y="567"/>
                    <a:pt x="544" y="567"/>
                  </a:cubicBezTo>
                  <a:cubicBezTo>
                    <a:pt x="545" y="567"/>
                    <a:pt x="545" y="567"/>
                    <a:pt x="545" y="567"/>
                  </a:cubicBezTo>
                  <a:cubicBezTo>
                    <a:pt x="545" y="568"/>
                    <a:pt x="545" y="568"/>
                    <a:pt x="545" y="568"/>
                  </a:cubicBezTo>
                  <a:cubicBezTo>
                    <a:pt x="545" y="569"/>
                    <a:pt x="545" y="569"/>
                    <a:pt x="545" y="569"/>
                  </a:cubicBezTo>
                  <a:cubicBezTo>
                    <a:pt x="545" y="569"/>
                    <a:pt x="545" y="569"/>
                    <a:pt x="545" y="569"/>
                  </a:cubicBezTo>
                  <a:cubicBezTo>
                    <a:pt x="545" y="569"/>
                    <a:pt x="545" y="569"/>
                    <a:pt x="545" y="569"/>
                  </a:cubicBezTo>
                  <a:cubicBezTo>
                    <a:pt x="545" y="569"/>
                    <a:pt x="545" y="569"/>
                    <a:pt x="545" y="569"/>
                  </a:cubicBezTo>
                  <a:cubicBezTo>
                    <a:pt x="545" y="570"/>
                    <a:pt x="545" y="570"/>
                    <a:pt x="545" y="570"/>
                  </a:cubicBezTo>
                  <a:cubicBezTo>
                    <a:pt x="545" y="570"/>
                    <a:pt x="545" y="570"/>
                    <a:pt x="545" y="570"/>
                  </a:cubicBezTo>
                  <a:cubicBezTo>
                    <a:pt x="545" y="570"/>
                    <a:pt x="545" y="570"/>
                    <a:pt x="545" y="570"/>
                  </a:cubicBezTo>
                  <a:cubicBezTo>
                    <a:pt x="545" y="571"/>
                    <a:pt x="545" y="571"/>
                    <a:pt x="545" y="571"/>
                  </a:cubicBezTo>
                  <a:cubicBezTo>
                    <a:pt x="545" y="571"/>
                    <a:pt x="545" y="571"/>
                    <a:pt x="545" y="571"/>
                  </a:cubicBezTo>
                  <a:cubicBezTo>
                    <a:pt x="545" y="571"/>
                    <a:pt x="545" y="571"/>
                    <a:pt x="545" y="571"/>
                  </a:cubicBezTo>
                  <a:cubicBezTo>
                    <a:pt x="546" y="572"/>
                    <a:pt x="546" y="572"/>
                    <a:pt x="546" y="572"/>
                  </a:cubicBezTo>
                  <a:cubicBezTo>
                    <a:pt x="546" y="572"/>
                    <a:pt x="546" y="572"/>
                    <a:pt x="546" y="572"/>
                  </a:cubicBezTo>
                  <a:cubicBezTo>
                    <a:pt x="547" y="572"/>
                    <a:pt x="547" y="572"/>
                    <a:pt x="547" y="572"/>
                  </a:cubicBezTo>
                  <a:cubicBezTo>
                    <a:pt x="547" y="572"/>
                    <a:pt x="547" y="572"/>
                    <a:pt x="547" y="572"/>
                  </a:cubicBezTo>
                  <a:cubicBezTo>
                    <a:pt x="547" y="573"/>
                    <a:pt x="547" y="573"/>
                    <a:pt x="547" y="573"/>
                  </a:cubicBezTo>
                  <a:cubicBezTo>
                    <a:pt x="548" y="572"/>
                    <a:pt x="548" y="572"/>
                    <a:pt x="548" y="572"/>
                  </a:cubicBezTo>
                  <a:cubicBezTo>
                    <a:pt x="548" y="572"/>
                    <a:pt x="548" y="572"/>
                    <a:pt x="548" y="572"/>
                  </a:cubicBezTo>
                  <a:cubicBezTo>
                    <a:pt x="548" y="572"/>
                    <a:pt x="548" y="572"/>
                    <a:pt x="548" y="572"/>
                  </a:cubicBezTo>
                  <a:cubicBezTo>
                    <a:pt x="547" y="571"/>
                    <a:pt x="547" y="571"/>
                    <a:pt x="547" y="571"/>
                  </a:cubicBezTo>
                  <a:cubicBezTo>
                    <a:pt x="547" y="571"/>
                    <a:pt x="547" y="571"/>
                    <a:pt x="547" y="571"/>
                  </a:cubicBezTo>
                  <a:cubicBezTo>
                    <a:pt x="547" y="571"/>
                    <a:pt x="547" y="571"/>
                    <a:pt x="547" y="571"/>
                  </a:cubicBezTo>
                  <a:cubicBezTo>
                    <a:pt x="547" y="570"/>
                    <a:pt x="547" y="570"/>
                    <a:pt x="547" y="570"/>
                  </a:cubicBezTo>
                  <a:cubicBezTo>
                    <a:pt x="547" y="570"/>
                    <a:pt x="547" y="570"/>
                    <a:pt x="547" y="570"/>
                  </a:cubicBezTo>
                  <a:cubicBezTo>
                    <a:pt x="547" y="570"/>
                    <a:pt x="547" y="570"/>
                    <a:pt x="547" y="570"/>
                  </a:cubicBezTo>
                  <a:cubicBezTo>
                    <a:pt x="547" y="570"/>
                    <a:pt x="547" y="570"/>
                    <a:pt x="547" y="570"/>
                  </a:cubicBezTo>
                  <a:cubicBezTo>
                    <a:pt x="547" y="570"/>
                    <a:pt x="547" y="570"/>
                    <a:pt x="547" y="570"/>
                  </a:cubicBezTo>
                  <a:cubicBezTo>
                    <a:pt x="548" y="571"/>
                    <a:pt x="548" y="571"/>
                    <a:pt x="548" y="571"/>
                  </a:cubicBezTo>
                  <a:cubicBezTo>
                    <a:pt x="548" y="572"/>
                    <a:pt x="548" y="572"/>
                    <a:pt x="548" y="572"/>
                  </a:cubicBezTo>
                  <a:cubicBezTo>
                    <a:pt x="548" y="572"/>
                    <a:pt x="548" y="572"/>
                    <a:pt x="548" y="572"/>
                  </a:cubicBezTo>
                  <a:cubicBezTo>
                    <a:pt x="548" y="572"/>
                    <a:pt x="548" y="572"/>
                    <a:pt x="548" y="572"/>
                  </a:cubicBezTo>
                  <a:cubicBezTo>
                    <a:pt x="548" y="572"/>
                    <a:pt x="548" y="572"/>
                    <a:pt x="548" y="572"/>
                  </a:cubicBezTo>
                  <a:cubicBezTo>
                    <a:pt x="548" y="573"/>
                    <a:pt x="548" y="573"/>
                    <a:pt x="548" y="573"/>
                  </a:cubicBezTo>
                  <a:cubicBezTo>
                    <a:pt x="548" y="573"/>
                    <a:pt x="548" y="573"/>
                    <a:pt x="548" y="573"/>
                  </a:cubicBezTo>
                  <a:cubicBezTo>
                    <a:pt x="548" y="573"/>
                    <a:pt x="548" y="573"/>
                    <a:pt x="548" y="573"/>
                  </a:cubicBezTo>
                  <a:cubicBezTo>
                    <a:pt x="549" y="573"/>
                    <a:pt x="549" y="573"/>
                    <a:pt x="549" y="573"/>
                  </a:cubicBezTo>
                  <a:cubicBezTo>
                    <a:pt x="549" y="573"/>
                    <a:pt x="549" y="573"/>
                    <a:pt x="549" y="573"/>
                  </a:cubicBezTo>
                  <a:cubicBezTo>
                    <a:pt x="549" y="574"/>
                    <a:pt x="549" y="574"/>
                    <a:pt x="549" y="574"/>
                  </a:cubicBezTo>
                  <a:cubicBezTo>
                    <a:pt x="549" y="574"/>
                    <a:pt x="549" y="574"/>
                    <a:pt x="549" y="574"/>
                  </a:cubicBezTo>
                  <a:cubicBezTo>
                    <a:pt x="550" y="575"/>
                    <a:pt x="550" y="575"/>
                    <a:pt x="550" y="575"/>
                  </a:cubicBezTo>
                  <a:cubicBezTo>
                    <a:pt x="550" y="575"/>
                    <a:pt x="550" y="575"/>
                    <a:pt x="550" y="575"/>
                  </a:cubicBezTo>
                  <a:cubicBezTo>
                    <a:pt x="550" y="575"/>
                    <a:pt x="550" y="575"/>
                    <a:pt x="550" y="575"/>
                  </a:cubicBezTo>
                  <a:cubicBezTo>
                    <a:pt x="550" y="575"/>
                    <a:pt x="550" y="575"/>
                    <a:pt x="550" y="575"/>
                  </a:cubicBezTo>
                  <a:cubicBezTo>
                    <a:pt x="550" y="575"/>
                    <a:pt x="550" y="575"/>
                    <a:pt x="550" y="575"/>
                  </a:cubicBezTo>
                  <a:cubicBezTo>
                    <a:pt x="550" y="574"/>
                    <a:pt x="550" y="574"/>
                    <a:pt x="550" y="574"/>
                  </a:cubicBezTo>
                  <a:cubicBezTo>
                    <a:pt x="551" y="575"/>
                    <a:pt x="551" y="575"/>
                    <a:pt x="551" y="575"/>
                  </a:cubicBezTo>
                  <a:cubicBezTo>
                    <a:pt x="551" y="575"/>
                    <a:pt x="551" y="575"/>
                    <a:pt x="551" y="575"/>
                  </a:cubicBezTo>
                  <a:cubicBezTo>
                    <a:pt x="552" y="575"/>
                    <a:pt x="552" y="575"/>
                    <a:pt x="552" y="575"/>
                  </a:cubicBezTo>
                  <a:cubicBezTo>
                    <a:pt x="552" y="575"/>
                    <a:pt x="552" y="575"/>
                    <a:pt x="552" y="575"/>
                  </a:cubicBezTo>
                  <a:cubicBezTo>
                    <a:pt x="551" y="575"/>
                    <a:pt x="551" y="575"/>
                    <a:pt x="551" y="575"/>
                  </a:cubicBezTo>
                  <a:cubicBezTo>
                    <a:pt x="551" y="574"/>
                    <a:pt x="551" y="574"/>
                    <a:pt x="551" y="574"/>
                  </a:cubicBezTo>
                  <a:cubicBezTo>
                    <a:pt x="550" y="574"/>
                    <a:pt x="550" y="574"/>
                    <a:pt x="550" y="574"/>
                  </a:cubicBezTo>
                  <a:cubicBezTo>
                    <a:pt x="550" y="574"/>
                    <a:pt x="550" y="574"/>
                    <a:pt x="550" y="574"/>
                  </a:cubicBezTo>
                  <a:cubicBezTo>
                    <a:pt x="550" y="574"/>
                    <a:pt x="550" y="574"/>
                    <a:pt x="550" y="574"/>
                  </a:cubicBezTo>
                  <a:cubicBezTo>
                    <a:pt x="550" y="573"/>
                    <a:pt x="550" y="573"/>
                    <a:pt x="550" y="573"/>
                  </a:cubicBezTo>
                  <a:cubicBezTo>
                    <a:pt x="550" y="573"/>
                    <a:pt x="550" y="573"/>
                    <a:pt x="550" y="573"/>
                  </a:cubicBezTo>
                  <a:cubicBezTo>
                    <a:pt x="550" y="573"/>
                    <a:pt x="550" y="573"/>
                    <a:pt x="550" y="573"/>
                  </a:cubicBezTo>
                  <a:cubicBezTo>
                    <a:pt x="550" y="574"/>
                    <a:pt x="550" y="574"/>
                    <a:pt x="550" y="574"/>
                  </a:cubicBezTo>
                  <a:cubicBezTo>
                    <a:pt x="551" y="574"/>
                    <a:pt x="551" y="574"/>
                    <a:pt x="551" y="574"/>
                  </a:cubicBezTo>
                  <a:cubicBezTo>
                    <a:pt x="551" y="573"/>
                    <a:pt x="551" y="573"/>
                    <a:pt x="551" y="573"/>
                  </a:cubicBezTo>
                  <a:cubicBezTo>
                    <a:pt x="551" y="573"/>
                    <a:pt x="551" y="573"/>
                    <a:pt x="551" y="573"/>
                  </a:cubicBezTo>
                  <a:cubicBezTo>
                    <a:pt x="551" y="573"/>
                    <a:pt x="551" y="573"/>
                    <a:pt x="551" y="573"/>
                  </a:cubicBezTo>
                  <a:cubicBezTo>
                    <a:pt x="551" y="573"/>
                    <a:pt x="551" y="573"/>
                    <a:pt x="551" y="573"/>
                  </a:cubicBezTo>
                  <a:cubicBezTo>
                    <a:pt x="551" y="573"/>
                    <a:pt x="551" y="573"/>
                    <a:pt x="551" y="573"/>
                  </a:cubicBezTo>
                  <a:cubicBezTo>
                    <a:pt x="551" y="573"/>
                    <a:pt x="551" y="573"/>
                    <a:pt x="551" y="573"/>
                  </a:cubicBezTo>
                  <a:cubicBezTo>
                    <a:pt x="550" y="573"/>
                    <a:pt x="550" y="573"/>
                    <a:pt x="550" y="573"/>
                  </a:cubicBezTo>
                  <a:cubicBezTo>
                    <a:pt x="550" y="572"/>
                    <a:pt x="550" y="572"/>
                    <a:pt x="550" y="572"/>
                  </a:cubicBezTo>
                  <a:cubicBezTo>
                    <a:pt x="550" y="572"/>
                    <a:pt x="550" y="572"/>
                    <a:pt x="550" y="572"/>
                  </a:cubicBezTo>
                  <a:cubicBezTo>
                    <a:pt x="550" y="572"/>
                    <a:pt x="550" y="572"/>
                    <a:pt x="550" y="572"/>
                  </a:cubicBezTo>
                  <a:cubicBezTo>
                    <a:pt x="550" y="572"/>
                    <a:pt x="550" y="572"/>
                    <a:pt x="550" y="572"/>
                  </a:cubicBezTo>
                  <a:cubicBezTo>
                    <a:pt x="550" y="571"/>
                    <a:pt x="550" y="571"/>
                    <a:pt x="550" y="571"/>
                  </a:cubicBezTo>
                  <a:cubicBezTo>
                    <a:pt x="550" y="571"/>
                    <a:pt x="550" y="571"/>
                    <a:pt x="550" y="571"/>
                  </a:cubicBezTo>
                  <a:cubicBezTo>
                    <a:pt x="550" y="570"/>
                    <a:pt x="550" y="570"/>
                    <a:pt x="550" y="570"/>
                  </a:cubicBezTo>
                  <a:cubicBezTo>
                    <a:pt x="549" y="570"/>
                    <a:pt x="549" y="570"/>
                    <a:pt x="549" y="570"/>
                  </a:cubicBezTo>
                  <a:cubicBezTo>
                    <a:pt x="549" y="570"/>
                    <a:pt x="549" y="570"/>
                    <a:pt x="549" y="570"/>
                  </a:cubicBezTo>
                  <a:cubicBezTo>
                    <a:pt x="549" y="570"/>
                    <a:pt x="549" y="570"/>
                    <a:pt x="549" y="570"/>
                  </a:cubicBezTo>
                  <a:cubicBezTo>
                    <a:pt x="549" y="570"/>
                    <a:pt x="549" y="570"/>
                    <a:pt x="549" y="570"/>
                  </a:cubicBezTo>
                  <a:cubicBezTo>
                    <a:pt x="548" y="570"/>
                    <a:pt x="548" y="570"/>
                    <a:pt x="548" y="570"/>
                  </a:cubicBezTo>
                  <a:cubicBezTo>
                    <a:pt x="548" y="569"/>
                    <a:pt x="548" y="569"/>
                    <a:pt x="548" y="569"/>
                  </a:cubicBezTo>
                  <a:cubicBezTo>
                    <a:pt x="548" y="569"/>
                    <a:pt x="548" y="569"/>
                    <a:pt x="548" y="569"/>
                  </a:cubicBezTo>
                  <a:cubicBezTo>
                    <a:pt x="548" y="569"/>
                    <a:pt x="548" y="569"/>
                    <a:pt x="548" y="569"/>
                  </a:cubicBezTo>
                  <a:cubicBezTo>
                    <a:pt x="548" y="568"/>
                    <a:pt x="548" y="568"/>
                    <a:pt x="548" y="568"/>
                  </a:cubicBezTo>
                  <a:cubicBezTo>
                    <a:pt x="548" y="567"/>
                    <a:pt x="548" y="567"/>
                    <a:pt x="548" y="567"/>
                  </a:cubicBezTo>
                  <a:cubicBezTo>
                    <a:pt x="548" y="567"/>
                    <a:pt x="548" y="567"/>
                    <a:pt x="548" y="567"/>
                  </a:cubicBezTo>
                  <a:cubicBezTo>
                    <a:pt x="548" y="567"/>
                    <a:pt x="548" y="567"/>
                    <a:pt x="548" y="567"/>
                  </a:cubicBezTo>
                  <a:cubicBezTo>
                    <a:pt x="548" y="567"/>
                    <a:pt x="548" y="567"/>
                    <a:pt x="548" y="567"/>
                  </a:cubicBezTo>
                  <a:cubicBezTo>
                    <a:pt x="548" y="567"/>
                    <a:pt x="548" y="567"/>
                    <a:pt x="548" y="567"/>
                  </a:cubicBezTo>
                  <a:cubicBezTo>
                    <a:pt x="548" y="567"/>
                    <a:pt x="548" y="567"/>
                    <a:pt x="548" y="567"/>
                  </a:cubicBezTo>
                  <a:cubicBezTo>
                    <a:pt x="548" y="567"/>
                    <a:pt x="548" y="567"/>
                    <a:pt x="548" y="567"/>
                  </a:cubicBezTo>
                  <a:cubicBezTo>
                    <a:pt x="548" y="567"/>
                    <a:pt x="548" y="567"/>
                    <a:pt x="548" y="567"/>
                  </a:cubicBezTo>
                  <a:cubicBezTo>
                    <a:pt x="548" y="567"/>
                    <a:pt x="548" y="567"/>
                    <a:pt x="548" y="567"/>
                  </a:cubicBezTo>
                  <a:cubicBezTo>
                    <a:pt x="548" y="567"/>
                    <a:pt x="548" y="567"/>
                    <a:pt x="548" y="567"/>
                  </a:cubicBezTo>
                  <a:cubicBezTo>
                    <a:pt x="548" y="568"/>
                    <a:pt x="548" y="568"/>
                    <a:pt x="548" y="568"/>
                  </a:cubicBezTo>
                  <a:cubicBezTo>
                    <a:pt x="548" y="568"/>
                    <a:pt x="548" y="568"/>
                    <a:pt x="548" y="568"/>
                  </a:cubicBezTo>
                  <a:cubicBezTo>
                    <a:pt x="548" y="569"/>
                    <a:pt x="548" y="569"/>
                    <a:pt x="548" y="569"/>
                  </a:cubicBezTo>
                  <a:cubicBezTo>
                    <a:pt x="548" y="569"/>
                    <a:pt x="548" y="569"/>
                    <a:pt x="548" y="569"/>
                  </a:cubicBezTo>
                  <a:cubicBezTo>
                    <a:pt x="548" y="569"/>
                    <a:pt x="548" y="569"/>
                    <a:pt x="548" y="569"/>
                  </a:cubicBezTo>
                  <a:cubicBezTo>
                    <a:pt x="549" y="569"/>
                    <a:pt x="549" y="569"/>
                    <a:pt x="549" y="569"/>
                  </a:cubicBezTo>
                  <a:cubicBezTo>
                    <a:pt x="549" y="569"/>
                    <a:pt x="549" y="569"/>
                    <a:pt x="549" y="569"/>
                  </a:cubicBezTo>
                  <a:cubicBezTo>
                    <a:pt x="549" y="570"/>
                    <a:pt x="549" y="570"/>
                    <a:pt x="549" y="570"/>
                  </a:cubicBezTo>
                  <a:cubicBezTo>
                    <a:pt x="550" y="570"/>
                    <a:pt x="550" y="570"/>
                    <a:pt x="550" y="570"/>
                  </a:cubicBezTo>
                  <a:cubicBezTo>
                    <a:pt x="550" y="570"/>
                    <a:pt x="550" y="570"/>
                    <a:pt x="550" y="570"/>
                  </a:cubicBezTo>
                  <a:cubicBezTo>
                    <a:pt x="550" y="571"/>
                    <a:pt x="550" y="571"/>
                    <a:pt x="550" y="571"/>
                  </a:cubicBezTo>
                  <a:cubicBezTo>
                    <a:pt x="550" y="571"/>
                    <a:pt x="550" y="571"/>
                    <a:pt x="550" y="571"/>
                  </a:cubicBezTo>
                  <a:cubicBezTo>
                    <a:pt x="550" y="571"/>
                    <a:pt x="550" y="571"/>
                    <a:pt x="550" y="571"/>
                  </a:cubicBezTo>
                  <a:cubicBezTo>
                    <a:pt x="550" y="572"/>
                    <a:pt x="550" y="572"/>
                    <a:pt x="550" y="572"/>
                  </a:cubicBezTo>
                  <a:cubicBezTo>
                    <a:pt x="551" y="572"/>
                    <a:pt x="551" y="572"/>
                    <a:pt x="551" y="572"/>
                  </a:cubicBezTo>
                  <a:cubicBezTo>
                    <a:pt x="551" y="573"/>
                    <a:pt x="551" y="573"/>
                    <a:pt x="551" y="573"/>
                  </a:cubicBezTo>
                  <a:cubicBezTo>
                    <a:pt x="552" y="573"/>
                    <a:pt x="552" y="573"/>
                    <a:pt x="552" y="573"/>
                  </a:cubicBezTo>
                  <a:cubicBezTo>
                    <a:pt x="551" y="573"/>
                    <a:pt x="551" y="573"/>
                    <a:pt x="551" y="573"/>
                  </a:cubicBezTo>
                  <a:cubicBezTo>
                    <a:pt x="551" y="573"/>
                    <a:pt x="551" y="573"/>
                    <a:pt x="551" y="573"/>
                  </a:cubicBezTo>
                  <a:cubicBezTo>
                    <a:pt x="552" y="573"/>
                    <a:pt x="552" y="573"/>
                    <a:pt x="552" y="573"/>
                  </a:cubicBezTo>
                  <a:cubicBezTo>
                    <a:pt x="552" y="573"/>
                    <a:pt x="552" y="573"/>
                    <a:pt x="552" y="573"/>
                  </a:cubicBezTo>
                  <a:cubicBezTo>
                    <a:pt x="552" y="574"/>
                    <a:pt x="552" y="574"/>
                    <a:pt x="552" y="574"/>
                  </a:cubicBezTo>
                  <a:cubicBezTo>
                    <a:pt x="552" y="574"/>
                    <a:pt x="552" y="574"/>
                    <a:pt x="552" y="574"/>
                  </a:cubicBezTo>
                  <a:cubicBezTo>
                    <a:pt x="553" y="574"/>
                    <a:pt x="553" y="574"/>
                    <a:pt x="553" y="574"/>
                  </a:cubicBezTo>
                  <a:cubicBezTo>
                    <a:pt x="553" y="574"/>
                    <a:pt x="553" y="574"/>
                    <a:pt x="553" y="574"/>
                  </a:cubicBezTo>
                  <a:cubicBezTo>
                    <a:pt x="554" y="574"/>
                    <a:pt x="554" y="574"/>
                    <a:pt x="554" y="574"/>
                  </a:cubicBezTo>
                  <a:cubicBezTo>
                    <a:pt x="554" y="574"/>
                    <a:pt x="554" y="574"/>
                    <a:pt x="554" y="574"/>
                  </a:cubicBezTo>
                  <a:cubicBezTo>
                    <a:pt x="554" y="574"/>
                    <a:pt x="554" y="574"/>
                    <a:pt x="554" y="574"/>
                  </a:cubicBezTo>
                  <a:cubicBezTo>
                    <a:pt x="554" y="574"/>
                    <a:pt x="554" y="574"/>
                    <a:pt x="554" y="574"/>
                  </a:cubicBezTo>
                  <a:cubicBezTo>
                    <a:pt x="555" y="574"/>
                    <a:pt x="555" y="574"/>
                    <a:pt x="555" y="574"/>
                  </a:cubicBezTo>
                  <a:cubicBezTo>
                    <a:pt x="555" y="575"/>
                    <a:pt x="555" y="575"/>
                    <a:pt x="555" y="575"/>
                  </a:cubicBezTo>
                  <a:cubicBezTo>
                    <a:pt x="555" y="575"/>
                    <a:pt x="555" y="575"/>
                    <a:pt x="555" y="575"/>
                  </a:cubicBezTo>
                  <a:cubicBezTo>
                    <a:pt x="555" y="575"/>
                    <a:pt x="555" y="575"/>
                    <a:pt x="555" y="575"/>
                  </a:cubicBezTo>
                  <a:cubicBezTo>
                    <a:pt x="555" y="574"/>
                    <a:pt x="555" y="574"/>
                    <a:pt x="555" y="574"/>
                  </a:cubicBezTo>
                  <a:cubicBezTo>
                    <a:pt x="555" y="574"/>
                    <a:pt x="555" y="574"/>
                    <a:pt x="555" y="574"/>
                  </a:cubicBezTo>
                  <a:cubicBezTo>
                    <a:pt x="555" y="574"/>
                    <a:pt x="555" y="574"/>
                    <a:pt x="555" y="574"/>
                  </a:cubicBezTo>
                  <a:cubicBezTo>
                    <a:pt x="555" y="575"/>
                    <a:pt x="555" y="575"/>
                    <a:pt x="555" y="575"/>
                  </a:cubicBezTo>
                  <a:cubicBezTo>
                    <a:pt x="556" y="575"/>
                    <a:pt x="556" y="575"/>
                    <a:pt x="556" y="575"/>
                  </a:cubicBezTo>
                  <a:cubicBezTo>
                    <a:pt x="556" y="575"/>
                    <a:pt x="556" y="575"/>
                    <a:pt x="556" y="575"/>
                  </a:cubicBezTo>
                  <a:cubicBezTo>
                    <a:pt x="556" y="575"/>
                    <a:pt x="556" y="575"/>
                    <a:pt x="556" y="575"/>
                  </a:cubicBezTo>
                  <a:cubicBezTo>
                    <a:pt x="557" y="575"/>
                    <a:pt x="557" y="575"/>
                    <a:pt x="557" y="575"/>
                  </a:cubicBezTo>
                  <a:cubicBezTo>
                    <a:pt x="556" y="574"/>
                    <a:pt x="556" y="574"/>
                    <a:pt x="556" y="574"/>
                  </a:cubicBezTo>
                  <a:cubicBezTo>
                    <a:pt x="556" y="574"/>
                    <a:pt x="556" y="574"/>
                    <a:pt x="556" y="574"/>
                  </a:cubicBezTo>
                  <a:cubicBezTo>
                    <a:pt x="556" y="574"/>
                    <a:pt x="556" y="574"/>
                    <a:pt x="556" y="574"/>
                  </a:cubicBezTo>
                  <a:cubicBezTo>
                    <a:pt x="557" y="574"/>
                    <a:pt x="557" y="574"/>
                    <a:pt x="557" y="574"/>
                  </a:cubicBezTo>
                  <a:cubicBezTo>
                    <a:pt x="556" y="574"/>
                    <a:pt x="556" y="574"/>
                    <a:pt x="556" y="574"/>
                  </a:cubicBezTo>
                  <a:cubicBezTo>
                    <a:pt x="556" y="573"/>
                    <a:pt x="556" y="573"/>
                    <a:pt x="556" y="573"/>
                  </a:cubicBezTo>
                  <a:cubicBezTo>
                    <a:pt x="555" y="573"/>
                    <a:pt x="555" y="573"/>
                    <a:pt x="555" y="573"/>
                  </a:cubicBezTo>
                  <a:cubicBezTo>
                    <a:pt x="555" y="573"/>
                    <a:pt x="555" y="573"/>
                    <a:pt x="555" y="573"/>
                  </a:cubicBezTo>
                  <a:cubicBezTo>
                    <a:pt x="555" y="573"/>
                    <a:pt x="555" y="573"/>
                    <a:pt x="555" y="573"/>
                  </a:cubicBezTo>
                  <a:cubicBezTo>
                    <a:pt x="555" y="573"/>
                    <a:pt x="555" y="573"/>
                    <a:pt x="555" y="573"/>
                  </a:cubicBezTo>
                  <a:cubicBezTo>
                    <a:pt x="555" y="572"/>
                    <a:pt x="555" y="572"/>
                    <a:pt x="555" y="572"/>
                  </a:cubicBezTo>
                  <a:cubicBezTo>
                    <a:pt x="555" y="572"/>
                    <a:pt x="555" y="572"/>
                    <a:pt x="555" y="572"/>
                  </a:cubicBezTo>
                  <a:cubicBezTo>
                    <a:pt x="554" y="572"/>
                    <a:pt x="554" y="572"/>
                    <a:pt x="554" y="572"/>
                  </a:cubicBezTo>
                  <a:cubicBezTo>
                    <a:pt x="554" y="572"/>
                    <a:pt x="554" y="572"/>
                    <a:pt x="554" y="572"/>
                  </a:cubicBezTo>
                  <a:cubicBezTo>
                    <a:pt x="553" y="571"/>
                    <a:pt x="553" y="571"/>
                    <a:pt x="553" y="571"/>
                  </a:cubicBezTo>
                  <a:cubicBezTo>
                    <a:pt x="553" y="571"/>
                    <a:pt x="553" y="571"/>
                    <a:pt x="553" y="571"/>
                  </a:cubicBezTo>
                  <a:cubicBezTo>
                    <a:pt x="554" y="571"/>
                    <a:pt x="554" y="571"/>
                    <a:pt x="554" y="571"/>
                  </a:cubicBezTo>
                  <a:cubicBezTo>
                    <a:pt x="554" y="571"/>
                    <a:pt x="554" y="571"/>
                    <a:pt x="554" y="571"/>
                  </a:cubicBezTo>
                  <a:cubicBezTo>
                    <a:pt x="555" y="571"/>
                    <a:pt x="555" y="571"/>
                    <a:pt x="555" y="571"/>
                  </a:cubicBezTo>
                  <a:cubicBezTo>
                    <a:pt x="555" y="572"/>
                    <a:pt x="555" y="572"/>
                    <a:pt x="555" y="572"/>
                  </a:cubicBezTo>
                  <a:cubicBezTo>
                    <a:pt x="555" y="572"/>
                    <a:pt x="555" y="572"/>
                    <a:pt x="555" y="572"/>
                  </a:cubicBezTo>
                  <a:cubicBezTo>
                    <a:pt x="555" y="572"/>
                    <a:pt x="555" y="572"/>
                    <a:pt x="555" y="572"/>
                  </a:cubicBezTo>
                  <a:cubicBezTo>
                    <a:pt x="555" y="573"/>
                    <a:pt x="555" y="573"/>
                    <a:pt x="555" y="573"/>
                  </a:cubicBezTo>
                  <a:cubicBezTo>
                    <a:pt x="556" y="573"/>
                    <a:pt x="556" y="573"/>
                    <a:pt x="556" y="573"/>
                  </a:cubicBezTo>
                  <a:cubicBezTo>
                    <a:pt x="556" y="573"/>
                    <a:pt x="556" y="573"/>
                    <a:pt x="556" y="573"/>
                  </a:cubicBezTo>
                  <a:cubicBezTo>
                    <a:pt x="556" y="572"/>
                    <a:pt x="556" y="572"/>
                    <a:pt x="556" y="572"/>
                  </a:cubicBezTo>
                  <a:cubicBezTo>
                    <a:pt x="556" y="572"/>
                    <a:pt x="556" y="572"/>
                    <a:pt x="556" y="572"/>
                  </a:cubicBezTo>
                  <a:cubicBezTo>
                    <a:pt x="556" y="572"/>
                    <a:pt x="556" y="572"/>
                    <a:pt x="556" y="572"/>
                  </a:cubicBezTo>
                  <a:cubicBezTo>
                    <a:pt x="556" y="572"/>
                    <a:pt x="556" y="572"/>
                    <a:pt x="556" y="572"/>
                  </a:cubicBezTo>
                  <a:cubicBezTo>
                    <a:pt x="556" y="573"/>
                    <a:pt x="556" y="573"/>
                    <a:pt x="556" y="573"/>
                  </a:cubicBezTo>
                  <a:cubicBezTo>
                    <a:pt x="556" y="573"/>
                    <a:pt x="556" y="573"/>
                    <a:pt x="556" y="573"/>
                  </a:cubicBezTo>
                  <a:cubicBezTo>
                    <a:pt x="556" y="573"/>
                    <a:pt x="556" y="573"/>
                    <a:pt x="556" y="573"/>
                  </a:cubicBezTo>
                  <a:cubicBezTo>
                    <a:pt x="556" y="573"/>
                    <a:pt x="556" y="573"/>
                    <a:pt x="556" y="573"/>
                  </a:cubicBezTo>
                  <a:cubicBezTo>
                    <a:pt x="557" y="573"/>
                    <a:pt x="557" y="573"/>
                    <a:pt x="557" y="573"/>
                  </a:cubicBezTo>
                  <a:cubicBezTo>
                    <a:pt x="557" y="573"/>
                    <a:pt x="557" y="573"/>
                    <a:pt x="557" y="573"/>
                  </a:cubicBezTo>
                  <a:cubicBezTo>
                    <a:pt x="557" y="574"/>
                    <a:pt x="557" y="574"/>
                    <a:pt x="557" y="574"/>
                  </a:cubicBezTo>
                  <a:cubicBezTo>
                    <a:pt x="557" y="574"/>
                    <a:pt x="557" y="574"/>
                    <a:pt x="557" y="574"/>
                  </a:cubicBezTo>
                  <a:cubicBezTo>
                    <a:pt x="558" y="573"/>
                    <a:pt x="558" y="573"/>
                    <a:pt x="558" y="573"/>
                  </a:cubicBezTo>
                  <a:cubicBezTo>
                    <a:pt x="558" y="573"/>
                    <a:pt x="558" y="573"/>
                    <a:pt x="558" y="573"/>
                  </a:cubicBezTo>
                  <a:cubicBezTo>
                    <a:pt x="558" y="573"/>
                    <a:pt x="558" y="573"/>
                    <a:pt x="558" y="573"/>
                  </a:cubicBezTo>
                  <a:cubicBezTo>
                    <a:pt x="558" y="573"/>
                    <a:pt x="558" y="573"/>
                    <a:pt x="558" y="573"/>
                  </a:cubicBezTo>
                  <a:cubicBezTo>
                    <a:pt x="558" y="573"/>
                    <a:pt x="558" y="573"/>
                    <a:pt x="558" y="573"/>
                  </a:cubicBezTo>
                  <a:cubicBezTo>
                    <a:pt x="558" y="572"/>
                    <a:pt x="558" y="572"/>
                    <a:pt x="558" y="572"/>
                  </a:cubicBezTo>
                  <a:cubicBezTo>
                    <a:pt x="558" y="572"/>
                    <a:pt x="558" y="572"/>
                    <a:pt x="558" y="572"/>
                  </a:cubicBezTo>
                  <a:cubicBezTo>
                    <a:pt x="559" y="572"/>
                    <a:pt x="559" y="572"/>
                    <a:pt x="559" y="572"/>
                  </a:cubicBezTo>
                  <a:cubicBezTo>
                    <a:pt x="559" y="572"/>
                    <a:pt x="559" y="572"/>
                    <a:pt x="559" y="572"/>
                  </a:cubicBezTo>
                  <a:cubicBezTo>
                    <a:pt x="559" y="572"/>
                    <a:pt x="559" y="572"/>
                    <a:pt x="559" y="572"/>
                  </a:cubicBezTo>
                  <a:cubicBezTo>
                    <a:pt x="559" y="573"/>
                    <a:pt x="559" y="573"/>
                    <a:pt x="559" y="573"/>
                  </a:cubicBezTo>
                  <a:cubicBezTo>
                    <a:pt x="558" y="573"/>
                    <a:pt x="558" y="573"/>
                    <a:pt x="558" y="573"/>
                  </a:cubicBezTo>
                  <a:cubicBezTo>
                    <a:pt x="558" y="573"/>
                    <a:pt x="558" y="573"/>
                    <a:pt x="558" y="573"/>
                  </a:cubicBezTo>
                  <a:cubicBezTo>
                    <a:pt x="558" y="574"/>
                    <a:pt x="558" y="574"/>
                    <a:pt x="558" y="574"/>
                  </a:cubicBezTo>
                  <a:cubicBezTo>
                    <a:pt x="558" y="574"/>
                    <a:pt x="558" y="574"/>
                    <a:pt x="558" y="574"/>
                  </a:cubicBezTo>
                  <a:cubicBezTo>
                    <a:pt x="558" y="574"/>
                    <a:pt x="558" y="574"/>
                    <a:pt x="558" y="574"/>
                  </a:cubicBezTo>
                  <a:cubicBezTo>
                    <a:pt x="558" y="575"/>
                    <a:pt x="558" y="575"/>
                    <a:pt x="558" y="575"/>
                  </a:cubicBezTo>
                  <a:cubicBezTo>
                    <a:pt x="559" y="575"/>
                    <a:pt x="559" y="575"/>
                    <a:pt x="559" y="575"/>
                  </a:cubicBezTo>
                  <a:cubicBezTo>
                    <a:pt x="559" y="574"/>
                    <a:pt x="559" y="574"/>
                    <a:pt x="559" y="574"/>
                  </a:cubicBezTo>
                  <a:cubicBezTo>
                    <a:pt x="559" y="574"/>
                    <a:pt x="559" y="574"/>
                    <a:pt x="559" y="574"/>
                  </a:cubicBezTo>
                  <a:cubicBezTo>
                    <a:pt x="560" y="575"/>
                    <a:pt x="560" y="575"/>
                    <a:pt x="560" y="575"/>
                  </a:cubicBezTo>
                  <a:cubicBezTo>
                    <a:pt x="560" y="575"/>
                    <a:pt x="560" y="575"/>
                    <a:pt x="560" y="575"/>
                  </a:cubicBezTo>
                  <a:cubicBezTo>
                    <a:pt x="560" y="575"/>
                    <a:pt x="560" y="575"/>
                    <a:pt x="560" y="575"/>
                  </a:cubicBezTo>
                  <a:cubicBezTo>
                    <a:pt x="560" y="575"/>
                    <a:pt x="560" y="575"/>
                    <a:pt x="560" y="575"/>
                  </a:cubicBezTo>
                  <a:cubicBezTo>
                    <a:pt x="560" y="575"/>
                    <a:pt x="560" y="575"/>
                    <a:pt x="560" y="575"/>
                  </a:cubicBezTo>
                  <a:cubicBezTo>
                    <a:pt x="560" y="574"/>
                    <a:pt x="560" y="574"/>
                    <a:pt x="560" y="574"/>
                  </a:cubicBezTo>
                  <a:cubicBezTo>
                    <a:pt x="560" y="574"/>
                    <a:pt x="560" y="574"/>
                    <a:pt x="560" y="574"/>
                  </a:cubicBezTo>
                  <a:cubicBezTo>
                    <a:pt x="559" y="574"/>
                    <a:pt x="559" y="574"/>
                    <a:pt x="559" y="574"/>
                  </a:cubicBezTo>
                  <a:cubicBezTo>
                    <a:pt x="560" y="573"/>
                    <a:pt x="560" y="573"/>
                    <a:pt x="560" y="573"/>
                  </a:cubicBezTo>
                  <a:cubicBezTo>
                    <a:pt x="560" y="573"/>
                    <a:pt x="560" y="573"/>
                    <a:pt x="560" y="573"/>
                  </a:cubicBezTo>
                  <a:cubicBezTo>
                    <a:pt x="560" y="572"/>
                    <a:pt x="560" y="572"/>
                    <a:pt x="560" y="572"/>
                  </a:cubicBezTo>
                  <a:cubicBezTo>
                    <a:pt x="560" y="572"/>
                    <a:pt x="560" y="572"/>
                    <a:pt x="560" y="572"/>
                  </a:cubicBezTo>
                  <a:cubicBezTo>
                    <a:pt x="560" y="572"/>
                    <a:pt x="560" y="572"/>
                    <a:pt x="560" y="572"/>
                  </a:cubicBezTo>
                  <a:cubicBezTo>
                    <a:pt x="560" y="571"/>
                    <a:pt x="560" y="571"/>
                    <a:pt x="560" y="571"/>
                  </a:cubicBezTo>
                  <a:cubicBezTo>
                    <a:pt x="560" y="571"/>
                    <a:pt x="560" y="571"/>
                    <a:pt x="560" y="571"/>
                  </a:cubicBezTo>
                  <a:cubicBezTo>
                    <a:pt x="560" y="571"/>
                    <a:pt x="560" y="571"/>
                    <a:pt x="560" y="571"/>
                  </a:cubicBezTo>
                  <a:cubicBezTo>
                    <a:pt x="560" y="571"/>
                    <a:pt x="560" y="571"/>
                    <a:pt x="560" y="571"/>
                  </a:cubicBezTo>
                  <a:cubicBezTo>
                    <a:pt x="560" y="572"/>
                    <a:pt x="560" y="572"/>
                    <a:pt x="560" y="572"/>
                  </a:cubicBezTo>
                  <a:cubicBezTo>
                    <a:pt x="560" y="572"/>
                    <a:pt x="560" y="572"/>
                    <a:pt x="560" y="572"/>
                  </a:cubicBezTo>
                  <a:cubicBezTo>
                    <a:pt x="560" y="572"/>
                    <a:pt x="560" y="572"/>
                    <a:pt x="560" y="572"/>
                  </a:cubicBezTo>
                  <a:cubicBezTo>
                    <a:pt x="560" y="572"/>
                    <a:pt x="560" y="572"/>
                    <a:pt x="560" y="572"/>
                  </a:cubicBezTo>
                  <a:cubicBezTo>
                    <a:pt x="560" y="572"/>
                    <a:pt x="560" y="572"/>
                    <a:pt x="560" y="572"/>
                  </a:cubicBezTo>
                  <a:cubicBezTo>
                    <a:pt x="560" y="572"/>
                    <a:pt x="560" y="572"/>
                    <a:pt x="560" y="572"/>
                  </a:cubicBezTo>
                  <a:cubicBezTo>
                    <a:pt x="560" y="572"/>
                    <a:pt x="560" y="572"/>
                    <a:pt x="560" y="572"/>
                  </a:cubicBezTo>
                  <a:cubicBezTo>
                    <a:pt x="560" y="572"/>
                    <a:pt x="560" y="572"/>
                    <a:pt x="560" y="572"/>
                  </a:cubicBezTo>
                  <a:cubicBezTo>
                    <a:pt x="561" y="572"/>
                    <a:pt x="561" y="572"/>
                    <a:pt x="561" y="572"/>
                  </a:cubicBezTo>
                  <a:cubicBezTo>
                    <a:pt x="560" y="573"/>
                    <a:pt x="560" y="573"/>
                    <a:pt x="560" y="573"/>
                  </a:cubicBezTo>
                  <a:cubicBezTo>
                    <a:pt x="560" y="574"/>
                    <a:pt x="560" y="574"/>
                    <a:pt x="560" y="574"/>
                  </a:cubicBezTo>
                  <a:cubicBezTo>
                    <a:pt x="560" y="574"/>
                    <a:pt x="560" y="574"/>
                    <a:pt x="560" y="574"/>
                  </a:cubicBezTo>
                  <a:cubicBezTo>
                    <a:pt x="561" y="574"/>
                    <a:pt x="561" y="574"/>
                    <a:pt x="561" y="574"/>
                  </a:cubicBezTo>
                  <a:cubicBezTo>
                    <a:pt x="561" y="574"/>
                    <a:pt x="561" y="574"/>
                    <a:pt x="561" y="574"/>
                  </a:cubicBezTo>
                  <a:cubicBezTo>
                    <a:pt x="561" y="574"/>
                    <a:pt x="561" y="574"/>
                    <a:pt x="561" y="574"/>
                  </a:cubicBezTo>
                  <a:cubicBezTo>
                    <a:pt x="561" y="574"/>
                    <a:pt x="561" y="574"/>
                    <a:pt x="561" y="574"/>
                  </a:cubicBezTo>
                  <a:cubicBezTo>
                    <a:pt x="561" y="574"/>
                    <a:pt x="561" y="574"/>
                    <a:pt x="561" y="574"/>
                  </a:cubicBezTo>
                  <a:cubicBezTo>
                    <a:pt x="561" y="574"/>
                    <a:pt x="561" y="574"/>
                    <a:pt x="561" y="574"/>
                  </a:cubicBezTo>
                  <a:cubicBezTo>
                    <a:pt x="561" y="575"/>
                    <a:pt x="561" y="575"/>
                    <a:pt x="561" y="575"/>
                  </a:cubicBezTo>
                  <a:cubicBezTo>
                    <a:pt x="562" y="575"/>
                    <a:pt x="562" y="575"/>
                    <a:pt x="562" y="575"/>
                  </a:cubicBezTo>
                  <a:cubicBezTo>
                    <a:pt x="562" y="576"/>
                    <a:pt x="562" y="576"/>
                    <a:pt x="562" y="576"/>
                  </a:cubicBezTo>
                  <a:cubicBezTo>
                    <a:pt x="563" y="576"/>
                    <a:pt x="563" y="576"/>
                    <a:pt x="563" y="576"/>
                  </a:cubicBezTo>
                  <a:cubicBezTo>
                    <a:pt x="563" y="576"/>
                    <a:pt x="563" y="576"/>
                    <a:pt x="563" y="576"/>
                  </a:cubicBezTo>
                  <a:cubicBezTo>
                    <a:pt x="563" y="576"/>
                    <a:pt x="563" y="576"/>
                    <a:pt x="563" y="576"/>
                  </a:cubicBezTo>
                  <a:cubicBezTo>
                    <a:pt x="564" y="575"/>
                    <a:pt x="564" y="575"/>
                    <a:pt x="564" y="575"/>
                  </a:cubicBezTo>
                  <a:cubicBezTo>
                    <a:pt x="564" y="575"/>
                    <a:pt x="564" y="575"/>
                    <a:pt x="564" y="575"/>
                  </a:cubicBezTo>
                  <a:cubicBezTo>
                    <a:pt x="564" y="575"/>
                    <a:pt x="564" y="575"/>
                    <a:pt x="564" y="575"/>
                  </a:cubicBezTo>
                  <a:cubicBezTo>
                    <a:pt x="564" y="575"/>
                    <a:pt x="564" y="575"/>
                    <a:pt x="564" y="575"/>
                  </a:cubicBezTo>
                  <a:cubicBezTo>
                    <a:pt x="564" y="575"/>
                    <a:pt x="564" y="575"/>
                    <a:pt x="564" y="575"/>
                  </a:cubicBezTo>
                  <a:cubicBezTo>
                    <a:pt x="564" y="575"/>
                    <a:pt x="564" y="575"/>
                    <a:pt x="564" y="575"/>
                  </a:cubicBezTo>
                  <a:cubicBezTo>
                    <a:pt x="564" y="575"/>
                    <a:pt x="564" y="575"/>
                    <a:pt x="564" y="575"/>
                  </a:cubicBezTo>
                  <a:cubicBezTo>
                    <a:pt x="564" y="575"/>
                    <a:pt x="564" y="575"/>
                    <a:pt x="564" y="575"/>
                  </a:cubicBezTo>
                  <a:cubicBezTo>
                    <a:pt x="564" y="575"/>
                    <a:pt x="564" y="575"/>
                    <a:pt x="564" y="575"/>
                  </a:cubicBezTo>
                  <a:cubicBezTo>
                    <a:pt x="565" y="575"/>
                    <a:pt x="565" y="575"/>
                    <a:pt x="565" y="575"/>
                  </a:cubicBezTo>
                  <a:cubicBezTo>
                    <a:pt x="565" y="575"/>
                    <a:pt x="565" y="575"/>
                    <a:pt x="565" y="575"/>
                  </a:cubicBezTo>
                  <a:cubicBezTo>
                    <a:pt x="565" y="575"/>
                    <a:pt x="565" y="575"/>
                    <a:pt x="565" y="575"/>
                  </a:cubicBezTo>
                  <a:cubicBezTo>
                    <a:pt x="564" y="574"/>
                    <a:pt x="564" y="574"/>
                    <a:pt x="564" y="574"/>
                  </a:cubicBezTo>
                  <a:cubicBezTo>
                    <a:pt x="564" y="573"/>
                    <a:pt x="564" y="573"/>
                    <a:pt x="564" y="573"/>
                  </a:cubicBezTo>
                  <a:cubicBezTo>
                    <a:pt x="565" y="573"/>
                    <a:pt x="565" y="573"/>
                    <a:pt x="565" y="573"/>
                  </a:cubicBezTo>
                  <a:cubicBezTo>
                    <a:pt x="565" y="573"/>
                    <a:pt x="565" y="573"/>
                    <a:pt x="565" y="573"/>
                  </a:cubicBezTo>
                  <a:cubicBezTo>
                    <a:pt x="565" y="574"/>
                    <a:pt x="565" y="574"/>
                    <a:pt x="565" y="574"/>
                  </a:cubicBezTo>
                  <a:cubicBezTo>
                    <a:pt x="565" y="574"/>
                    <a:pt x="565" y="574"/>
                    <a:pt x="565" y="574"/>
                  </a:cubicBezTo>
                  <a:cubicBezTo>
                    <a:pt x="565" y="574"/>
                    <a:pt x="565" y="574"/>
                    <a:pt x="565" y="574"/>
                  </a:cubicBezTo>
                  <a:cubicBezTo>
                    <a:pt x="565" y="574"/>
                    <a:pt x="565" y="574"/>
                    <a:pt x="565" y="574"/>
                  </a:cubicBezTo>
                  <a:cubicBezTo>
                    <a:pt x="566" y="574"/>
                    <a:pt x="566" y="574"/>
                    <a:pt x="566" y="574"/>
                  </a:cubicBezTo>
                  <a:cubicBezTo>
                    <a:pt x="566" y="574"/>
                    <a:pt x="566" y="574"/>
                    <a:pt x="566" y="574"/>
                  </a:cubicBezTo>
                  <a:cubicBezTo>
                    <a:pt x="566" y="574"/>
                    <a:pt x="566" y="574"/>
                    <a:pt x="566" y="574"/>
                  </a:cubicBezTo>
                  <a:cubicBezTo>
                    <a:pt x="566" y="575"/>
                    <a:pt x="566" y="575"/>
                    <a:pt x="566" y="575"/>
                  </a:cubicBezTo>
                  <a:cubicBezTo>
                    <a:pt x="566" y="575"/>
                    <a:pt x="566" y="575"/>
                    <a:pt x="566" y="575"/>
                  </a:cubicBezTo>
                  <a:cubicBezTo>
                    <a:pt x="565" y="575"/>
                    <a:pt x="565" y="575"/>
                    <a:pt x="565" y="575"/>
                  </a:cubicBezTo>
                  <a:cubicBezTo>
                    <a:pt x="565" y="575"/>
                    <a:pt x="565" y="575"/>
                    <a:pt x="565" y="575"/>
                  </a:cubicBezTo>
                  <a:cubicBezTo>
                    <a:pt x="565" y="575"/>
                    <a:pt x="565" y="575"/>
                    <a:pt x="565" y="575"/>
                  </a:cubicBezTo>
                  <a:cubicBezTo>
                    <a:pt x="565" y="576"/>
                    <a:pt x="565" y="576"/>
                    <a:pt x="565" y="576"/>
                  </a:cubicBezTo>
                  <a:cubicBezTo>
                    <a:pt x="565" y="576"/>
                    <a:pt x="565" y="576"/>
                    <a:pt x="565" y="576"/>
                  </a:cubicBezTo>
                  <a:cubicBezTo>
                    <a:pt x="566" y="576"/>
                    <a:pt x="566" y="576"/>
                    <a:pt x="566" y="576"/>
                  </a:cubicBezTo>
                  <a:cubicBezTo>
                    <a:pt x="566" y="576"/>
                    <a:pt x="566" y="576"/>
                    <a:pt x="566" y="576"/>
                  </a:cubicBezTo>
                  <a:cubicBezTo>
                    <a:pt x="567" y="576"/>
                    <a:pt x="567" y="576"/>
                    <a:pt x="567" y="576"/>
                  </a:cubicBezTo>
                  <a:cubicBezTo>
                    <a:pt x="566" y="576"/>
                    <a:pt x="566" y="576"/>
                    <a:pt x="566" y="576"/>
                  </a:cubicBezTo>
                  <a:cubicBezTo>
                    <a:pt x="566" y="577"/>
                    <a:pt x="566" y="577"/>
                    <a:pt x="566" y="577"/>
                  </a:cubicBezTo>
                  <a:cubicBezTo>
                    <a:pt x="566" y="578"/>
                    <a:pt x="566" y="578"/>
                    <a:pt x="566" y="578"/>
                  </a:cubicBezTo>
                  <a:cubicBezTo>
                    <a:pt x="566" y="578"/>
                    <a:pt x="566" y="578"/>
                    <a:pt x="566" y="578"/>
                  </a:cubicBezTo>
                  <a:cubicBezTo>
                    <a:pt x="566" y="578"/>
                    <a:pt x="566" y="578"/>
                    <a:pt x="566" y="578"/>
                  </a:cubicBezTo>
                  <a:cubicBezTo>
                    <a:pt x="566" y="578"/>
                    <a:pt x="566" y="578"/>
                    <a:pt x="566" y="578"/>
                  </a:cubicBezTo>
                  <a:cubicBezTo>
                    <a:pt x="566" y="578"/>
                    <a:pt x="566" y="578"/>
                    <a:pt x="566" y="578"/>
                  </a:cubicBezTo>
                  <a:close/>
                  <a:moveTo>
                    <a:pt x="555" y="635"/>
                  </a:moveTo>
                  <a:cubicBezTo>
                    <a:pt x="555" y="635"/>
                    <a:pt x="555" y="635"/>
                    <a:pt x="555" y="635"/>
                  </a:cubicBezTo>
                  <a:cubicBezTo>
                    <a:pt x="554" y="635"/>
                    <a:pt x="554" y="635"/>
                    <a:pt x="554" y="635"/>
                  </a:cubicBezTo>
                  <a:cubicBezTo>
                    <a:pt x="554" y="634"/>
                    <a:pt x="554" y="634"/>
                    <a:pt x="554" y="634"/>
                  </a:cubicBezTo>
                  <a:cubicBezTo>
                    <a:pt x="553" y="634"/>
                    <a:pt x="553" y="634"/>
                    <a:pt x="553" y="634"/>
                  </a:cubicBezTo>
                  <a:cubicBezTo>
                    <a:pt x="553" y="633"/>
                    <a:pt x="553" y="633"/>
                    <a:pt x="553" y="633"/>
                  </a:cubicBezTo>
                  <a:cubicBezTo>
                    <a:pt x="552" y="633"/>
                    <a:pt x="552" y="633"/>
                    <a:pt x="552" y="633"/>
                  </a:cubicBezTo>
                  <a:cubicBezTo>
                    <a:pt x="552" y="633"/>
                    <a:pt x="552" y="633"/>
                    <a:pt x="552" y="633"/>
                  </a:cubicBezTo>
                  <a:cubicBezTo>
                    <a:pt x="552" y="633"/>
                    <a:pt x="552" y="633"/>
                    <a:pt x="552" y="633"/>
                  </a:cubicBezTo>
                  <a:cubicBezTo>
                    <a:pt x="551" y="633"/>
                    <a:pt x="551" y="633"/>
                    <a:pt x="551" y="633"/>
                  </a:cubicBezTo>
                  <a:cubicBezTo>
                    <a:pt x="550" y="634"/>
                    <a:pt x="550" y="634"/>
                    <a:pt x="550" y="634"/>
                  </a:cubicBezTo>
                  <a:cubicBezTo>
                    <a:pt x="550" y="636"/>
                    <a:pt x="550" y="636"/>
                    <a:pt x="550" y="636"/>
                  </a:cubicBezTo>
                  <a:cubicBezTo>
                    <a:pt x="550" y="637"/>
                    <a:pt x="550" y="637"/>
                    <a:pt x="550" y="637"/>
                  </a:cubicBezTo>
                  <a:cubicBezTo>
                    <a:pt x="550" y="638"/>
                    <a:pt x="550" y="638"/>
                    <a:pt x="550" y="638"/>
                  </a:cubicBezTo>
                  <a:cubicBezTo>
                    <a:pt x="550" y="639"/>
                    <a:pt x="550" y="639"/>
                    <a:pt x="550" y="639"/>
                  </a:cubicBezTo>
                  <a:cubicBezTo>
                    <a:pt x="550" y="641"/>
                    <a:pt x="550" y="641"/>
                    <a:pt x="550" y="641"/>
                  </a:cubicBezTo>
                  <a:cubicBezTo>
                    <a:pt x="550" y="642"/>
                    <a:pt x="550" y="642"/>
                    <a:pt x="550" y="642"/>
                  </a:cubicBezTo>
                  <a:cubicBezTo>
                    <a:pt x="551" y="643"/>
                    <a:pt x="551" y="643"/>
                    <a:pt x="551" y="643"/>
                  </a:cubicBezTo>
                  <a:cubicBezTo>
                    <a:pt x="551" y="643"/>
                    <a:pt x="551" y="643"/>
                    <a:pt x="551" y="643"/>
                  </a:cubicBezTo>
                  <a:cubicBezTo>
                    <a:pt x="552" y="643"/>
                    <a:pt x="552" y="643"/>
                    <a:pt x="552" y="643"/>
                  </a:cubicBezTo>
                  <a:cubicBezTo>
                    <a:pt x="552" y="642"/>
                    <a:pt x="552" y="642"/>
                    <a:pt x="552" y="642"/>
                  </a:cubicBezTo>
                  <a:cubicBezTo>
                    <a:pt x="553" y="642"/>
                    <a:pt x="553" y="642"/>
                    <a:pt x="553" y="642"/>
                  </a:cubicBezTo>
                  <a:cubicBezTo>
                    <a:pt x="553" y="642"/>
                    <a:pt x="553" y="642"/>
                    <a:pt x="553" y="642"/>
                  </a:cubicBezTo>
                  <a:cubicBezTo>
                    <a:pt x="553" y="641"/>
                    <a:pt x="553" y="641"/>
                    <a:pt x="553" y="641"/>
                  </a:cubicBezTo>
                  <a:cubicBezTo>
                    <a:pt x="553" y="641"/>
                    <a:pt x="553" y="641"/>
                    <a:pt x="553" y="641"/>
                  </a:cubicBezTo>
                  <a:cubicBezTo>
                    <a:pt x="553" y="641"/>
                    <a:pt x="553" y="641"/>
                    <a:pt x="553" y="641"/>
                  </a:cubicBezTo>
                  <a:cubicBezTo>
                    <a:pt x="554" y="641"/>
                    <a:pt x="554" y="641"/>
                    <a:pt x="554" y="641"/>
                  </a:cubicBezTo>
                  <a:cubicBezTo>
                    <a:pt x="554" y="640"/>
                    <a:pt x="554" y="640"/>
                    <a:pt x="554" y="640"/>
                  </a:cubicBezTo>
                  <a:cubicBezTo>
                    <a:pt x="554" y="640"/>
                    <a:pt x="554" y="640"/>
                    <a:pt x="554" y="640"/>
                  </a:cubicBezTo>
                  <a:cubicBezTo>
                    <a:pt x="554" y="640"/>
                    <a:pt x="554" y="640"/>
                    <a:pt x="554" y="640"/>
                  </a:cubicBezTo>
                  <a:cubicBezTo>
                    <a:pt x="555" y="640"/>
                    <a:pt x="555" y="640"/>
                    <a:pt x="555" y="640"/>
                  </a:cubicBezTo>
                  <a:cubicBezTo>
                    <a:pt x="555" y="640"/>
                    <a:pt x="555" y="640"/>
                    <a:pt x="555" y="640"/>
                  </a:cubicBezTo>
                  <a:cubicBezTo>
                    <a:pt x="555" y="640"/>
                    <a:pt x="555" y="640"/>
                    <a:pt x="555" y="640"/>
                  </a:cubicBezTo>
                  <a:cubicBezTo>
                    <a:pt x="555" y="639"/>
                    <a:pt x="555" y="639"/>
                    <a:pt x="555" y="639"/>
                  </a:cubicBezTo>
                  <a:cubicBezTo>
                    <a:pt x="555" y="639"/>
                    <a:pt x="555" y="639"/>
                    <a:pt x="555" y="639"/>
                  </a:cubicBezTo>
                  <a:cubicBezTo>
                    <a:pt x="555" y="638"/>
                    <a:pt x="555" y="638"/>
                    <a:pt x="555" y="638"/>
                  </a:cubicBezTo>
                  <a:cubicBezTo>
                    <a:pt x="555" y="638"/>
                    <a:pt x="555" y="638"/>
                    <a:pt x="555" y="638"/>
                  </a:cubicBezTo>
                  <a:cubicBezTo>
                    <a:pt x="555" y="637"/>
                    <a:pt x="555" y="637"/>
                    <a:pt x="555" y="637"/>
                  </a:cubicBezTo>
                  <a:cubicBezTo>
                    <a:pt x="556" y="637"/>
                    <a:pt x="556" y="637"/>
                    <a:pt x="556" y="637"/>
                  </a:cubicBezTo>
                  <a:cubicBezTo>
                    <a:pt x="555" y="635"/>
                    <a:pt x="555" y="635"/>
                    <a:pt x="555" y="635"/>
                  </a:cubicBezTo>
                  <a:close/>
                  <a:moveTo>
                    <a:pt x="537" y="575"/>
                  </a:moveTo>
                  <a:cubicBezTo>
                    <a:pt x="536" y="574"/>
                    <a:pt x="536" y="574"/>
                    <a:pt x="536" y="574"/>
                  </a:cubicBezTo>
                  <a:cubicBezTo>
                    <a:pt x="534" y="573"/>
                    <a:pt x="534" y="573"/>
                    <a:pt x="534" y="573"/>
                  </a:cubicBezTo>
                  <a:cubicBezTo>
                    <a:pt x="534" y="573"/>
                    <a:pt x="534" y="573"/>
                    <a:pt x="534" y="573"/>
                  </a:cubicBezTo>
                  <a:cubicBezTo>
                    <a:pt x="535" y="573"/>
                    <a:pt x="535" y="573"/>
                    <a:pt x="535" y="573"/>
                  </a:cubicBezTo>
                  <a:cubicBezTo>
                    <a:pt x="536" y="574"/>
                    <a:pt x="536" y="574"/>
                    <a:pt x="536" y="574"/>
                  </a:cubicBezTo>
                  <a:lnTo>
                    <a:pt x="537" y="575"/>
                  </a:lnTo>
                  <a:close/>
                  <a:moveTo>
                    <a:pt x="496" y="443"/>
                  </a:moveTo>
                  <a:cubicBezTo>
                    <a:pt x="494" y="442"/>
                    <a:pt x="494" y="442"/>
                    <a:pt x="494" y="442"/>
                  </a:cubicBezTo>
                  <a:cubicBezTo>
                    <a:pt x="493" y="443"/>
                    <a:pt x="493" y="443"/>
                    <a:pt x="493" y="443"/>
                  </a:cubicBezTo>
                  <a:cubicBezTo>
                    <a:pt x="492" y="443"/>
                    <a:pt x="492" y="443"/>
                    <a:pt x="492" y="443"/>
                  </a:cubicBezTo>
                  <a:cubicBezTo>
                    <a:pt x="492" y="443"/>
                    <a:pt x="492" y="443"/>
                    <a:pt x="492" y="443"/>
                  </a:cubicBezTo>
                  <a:cubicBezTo>
                    <a:pt x="492" y="443"/>
                    <a:pt x="492" y="443"/>
                    <a:pt x="492" y="443"/>
                  </a:cubicBezTo>
                  <a:cubicBezTo>
                    <a:pt x="492" y="443"/>
                    <a:pt x="492" y="443"/>
                    <a:pt x="492" y="443"/>
                  </a:cubicBezTo>
                  <a:cubicBezTo>
                    <a:pt x="491" y="443"/>
                    <a:pt x="491" y="443"/>
                    <a:pt x="491" y="443"/>
                  </a:cubicBezTo>
                  <a:cubicBezTo>
                    <a:pt x="492" y="443"/>
                    <a:pt x="492" y="443"/>
                    <a:pt x="492" y="443"/>
                  </a:cubicBezTo>
                  <a:cubicBezTo>
                    <a:pt x="492" y="443"/>
                    <a:pt x="492" y="443"/>
                    <a:pt x="492" y="443"/>
                  </a:cubicBezTo>
                  <a:cubicBezTo>
                    <a:pt x="494" y="443"/>
                    <a:pt x="494" y="443"/>
                    <a:pt x="494" y="443"/>
                  </a:cubicBezTo>
                  <a:cubicBezTo>
                    <a:pt x="497" y="444"/>
                    <a:pt x="497" y="444"/>
                    <a:pt x="497" y="444"/>
                  </a:cubicBezTo>
                  <a:cubicBezTo>
                    <a:pt x="499" y="443"/>
                    <a:pt x="499" y="443"/>
                    <a:pt x="499" y="443"/>
                  </a:cubicBezTo>
                  <a:cubicBezTo>
                    <a:pt x="499" y="443"/>
                    <a:pt x="499" y="443"/>
                    <a:pt x="499" y="443"/>
                  </a:cubicBezTo>
                  <a:cubicBezTo>
                    <a:pt x="499" y="443"/>
                    <a:pt x="499" y="443"/>
                    <a:pt x="499" y="443"/>
                  </a:cubicBezTo>
                  <a:lnTo>
                    <a:pt x="496" y="443"/>
                  </a:lnTo>
                  <a:close/>
                  <a:moveTo>
                    <a:pt x="536" y="572"/>
                  </a:moveTo>
                  <a:cubicBezTo>
                    <a:pt x="536" y="571"/>
                    <a:pt x="536" y="571"/>
                    <a:pt x="536" y="571"/>
                  </a:cubicBezTo>
                  <a:cubicBezTo>
                    <a:pt x="535" y="570"/>
                    <a:pt x="535" y="570"/>
                    <a:pt x="535" y="570"/>
                  </a:cubicBezTo>
                  <a:cubicBezTo>
                    <a:pt x="534" y="570"/>
                    <a:pt x="534" y="570"/>
                    <a:pt x="534" y="570"/>
                  </a:cubicBezTo>
                  <a:cubicBezTo>
                    <a:pt x="535" y="571"/>
                    <a:pt x="535" y="571"/>
                    <a:pt x="535" y="571"/>
                  </a:cubicBezTo>
                  <a:cubicBezTo>
                    <a:pt x="535" y="572"/>
                    <a:pt x="535" y="572"/>
                    <a:pt x="535" y="572"/>
                  </a:cubicBezTo>
                  <a:cubicBezTo>
                    <a:pt x="536" y="572"/>
                    <a:pt x="536" y="572"/>
                    <a:pt x="536" y="572"/>
                  </a:cubicBezTo>
                  <a:cubicBezTo>
                    <a:pt x="537" y="572"/>
                    <a:pt x="537" y="572"/>
                    <a:pt x="537" y="572"/>
                  </a:cubicBezTo>
                  <a:lnTo>
                    <a:pt x="536" y="572"/>
                  </a:lnTo>
                  <a:close/>
                  <a:moveTo>
                    <a:pt x="563" y="550"/>
                  </a:moveTo>
                  <a:cubicBezTo>
                    <a:pt x="563" y="549"/>
                    <a:pt x="563" y="549"/>
                    <a:pt x="563" y="549"/>
                  </a:cubicBezTo>
                  <a:cubicBezTo>
                    <a:pt x="562" y="550"/>
                    <a:pt x="562" y="550"/>
                    <a:pt x="562" y="550"/>
                  </a:cubicBezTo>
                  <a:cubicBezTo>
                    <a:pt x="562" y="551"/>
                    <a:pt x="562" y="551"/>
                    <a:pt x="562" y="551"/>
                  </a:cubicBezTo>
                  <a:cubicBezTo>
                    <a:pt x="563" y="552"/>
                    <a:pt x="563" y="552"/>
                    <a:pt x="563" y="552"/>
                  </a:cubicBezTo>
                  <a:cubicBezTo>
                    <a:pt x="563" y="552"/>
                    <a:pt x="563" y="552"/>
                    <a:pt x="563" y="552"/>
                  </a:cubicBezTo>
                  <a:cubicBezTo>
                    <a:pt x="564" y="552"/>
                    <a:pt x="564" y="552"/>
                    <a:pt x="564" y="552"/>
                  </a:cubicBezTo>
                  <a:cubicBezTo>
                    <a:pt x="564" y="552"/>
                    <a:pt x="564" y="552"/>
                    <a:pt x="564" y="552"/>
                  </a:cubicBezTo>
                  <a:cubicBezTo>
                    <a:pt x="564" y="551"/>
                    <a:pt x="564" y="551"/>
                    <a:pt x="564" y="551"/>
                  </a:cubicBezTo>
                  <a:cubicBezTo>
                    <a:pt x="565" y="551"/>
                    <a:pt x="565" y="551"/>
                    <a:pt x="565" y="551"/>
                  </a:cubicBezTo>
                  <a:cubicBezTo>
                    <a:pt x="565" y="551"/>
                    <a:pt x="565" y="551"/>
                    <a:pt x="565" y="551"/>
                  </a:cubicBezTo>
                  <a:cubicBezTo>
                    <a:pt x="565" y="552"/>
                    <a:pt x="565" y="552"/>
                    <a:pt x="565" y="552"/>
                  </a:cubicBezTo>
                  <a:cubicBezTo>
                    <a:pt x="566" y="552"/>
                    <a:pt x="566" y="552"/>
                    <a:pt x="566" y="552"/>
                  </a:cubicBezTo>
                  <a:cubicBezTo>
                    <a:pt x="566" y="552"/>
                    <a:pt x="566" y="552"/>
                    <a:pt x="566" y="552"/>
                  </a:cubicBezTo>
                  <a:cubicBezTo>
                    <a:pt x="566" y="552"/>
                    <a:pt x="566" y="552"/>
                    <a:pt x="566" y="552"/>
                  </a:cubicBezTo>
                  <a:cubicBezTo>
                    <a:pt x="566" y="552"/>
                    <a:pt x="566" y="552"/>
                    <a:pt x="566" y="552"/>
                  </a:cubicBezTo>
                  <a:cubicBezTo>
                    <a:pt x="567" y="552"/>
                    <a:pt x="567" y="552"/>
                    <a:pt x="567" y="552"/>
                  </a:cubicBezTo>
                  <a:cubicBezTo>
                    <a:pt x="567" y="552"/>
                    <a:pt x="567" y="552"/>
                    <a:pt x="567" y="552"/>
                  </a:cubicBezTo>
                  <a:cubicBezTo>
                    <a:pt x="567" y="553"/>
                    <a:pt x="567" y="553"/>
                    <a:pt x="567" y="553"/>
                  </a:cubicBezTo>
                  <a:cubicBezTo>
                    <a:pt x="568" y="553"/>
                    <a:pt x="568" y="553"/>
                    <a:pt x="568" y="553"/>
                  </a:cubicBezTo>
                  <a:cubicBezTo>
                    <a:pt x="568" y="553"/>
                    <a:pt x="568" y="553"/>
                    <a:pt x="568" y="553"/>
                  </a:cubicBezTo>
                  <a:cubicBezTo>
                    <a:pt x="568" y="553"/>
                    <a:pt x="568" y="553"/>
                    <a:pt x="568" y="553"/>
                  </a:cubicBezTo>
                  <a:cubicBezTo>
                    <a:pt x="568" y="553"/>
                    <a:pt x="568" y="553"/>
                    <a:pt x="568" y="553"/>
                  </a:cubicBezTo>
                  <a:cubicBezTo>
                    <a:pt x="568" y="553"/>
                    <a:pt x="568" y="553"/>
                    <a:pt x="568" y="553"/>
                  </a:cubicBezTo>
                  <a:cubicBezTo>
                    <a:pt x="568" y="552"/>
                    <a:pt x="568" y="552"/>
                    <a:pt x="568" y="552"/>
                  </a:cubicBezTo>
                  <a:cubicBezTo>
                    <a:pt x="568" y="552"/>
                    <a:pt x="568" y="552"/>
                    <a:pt x="568" y="552"/>
                  </a:cubicBezTo>
                  <a:cubicBezTo>
                    <a:pt x="568" y="552"/>
                    <a:pt x="568" y="552"/>
                    <a:pt x="568" y="552"/>
                  </a:cubicBezTo>
                  <a:cubicBezTo>
                    <a:pt x="568" y="551"/>
                    <a:pt x="568" y="551"/>
                    <a:pt x="568" y="551"/>
                  </a:cubicBezTo>
                  <a:cubicBezTo>
                    <a:pt x="568" y="551"/>
                    <a:pt x="568" y="551"/>
                    <a:pt x="568" y="551"/>
                  </a:cubicBezTo>
                  <a:cubicBezTo>
                    <a:pt x="568" y="550"/>
                    <a:pt x="568" y="550"/>
                    <a:pt x="568" y="550"/>
                  </a:cubicBezTo>
                  <a:cubicBezTo>
                    <a:pt x="567" y="550"/>
                    <a:pt x="567" y="550"/>
                    <a:pt x="567" y="550"/>
                  </a:cubicBezTo>
                  <a:cubicBezTo>
                    <a:pt x="567" y="550"/>
                    <a:pt x="567" y="550"/>
                    <a:pt x="567" y="550"/>
                  </a:cubicBezTo>
                  <a:cubicBezTo>
                    <a:pt x="567" y="551"/>
                    <a:pt x="567" y="551"/>
                    <a:pt x="567" y="551"/>
                  </a:cubicBezTo>
                  <a:cubicBezTo>
                    <a:pt x="567" y="551"/>
                    <a:pt x="567" y="551"/>
                    <a:pt x="567" y="551"/>
                  </a:cubicBezTo>
                  <a:cubicBezTo>
                    <a:pt x="567" y="551"/>
                    <a:pt x="567" y="551"/>
                    <a:pt x="567" y="551"/>
                  </a:cubicBezTo>
                  <a:cubicBezTo>
                    <a:pt x="567" y="551"/>
                    <a:pt x="567" y="551"/>
                    <a:pt x="567" y="551"/>
                  </a:cubicBezTo>
                  <a:cubicBezTo>
                    <a:pt x="567" y="551"/>
                    <a:pt x="567" y="551"/>
                    <a:pt x="567" y="551"/>
                  </a:cubicBezTo>
                  <a:cubicBezTo>
                    <a:pt x="566" y="551"/>
                    <a:pt x="566" y="551"/>
                    <a:pt x="566" y="551"/>
                  </a:cubicBezTo>
                  <a:cubicBezTo>
                    <a:pt x="566" y="551"/>
                    <a:pt x="566" y="551"/>
                    <a:pt x="566" y="551"/>
                  </a:cubicBezTo>
                  <a:cubicBezTo>
                    <a:pt x="566" y="551"/>
                    <a:pt x="566" y="551"/>
                    <a:pt x="566" y="551"/>
                  </a:cubicBezTo>
                  <a:cubicBezTo>
                    <a:pt x="566" y="551"/>
                    <a:pt x="566" y="551"/>
                    <a:pt x="566" y="551"/>
                  </a:cubicBezTo>
                  <a:cubicBezTo>
                    <a:pt x="566" y="551"/>
                    <a:pt x="566" y="551"/>
                    <a:pt x="566" y="551"/>
                  </a:cubicBezTo>
                  <a:cubicBezTo>
                    <a:pt x="566" y="550"/>
                    <a:pt x="566" y="550"/>
                    <a:pt x="566" y="550"/>
                  </a:cubicBezTo>
                  <a:cubicBezTo>
                    <a:pt x="566" y="549"/>
                    <a:pt x="566" y="549"/>
                    <a:pt x="566" y="549"/>
                  </a:cubicBezTo>
                  <a:cubicBezTo>
                    <a:pt x="566" y="549"/>
                    <a:pt x="566" y="549"/>
                    <a:pt x="566" y="549"/>
                  </a:cubicBezTo>
                  <a:cubicBezTo>
                    <a:pt x="566" y="549"/>
                    <a:pt x="566" y="549"/>
                    <a:pt x="566" y="549"/>
                  </a:cubicBezTo>
                  <a:cubicBezTo>
                    <a:pt x="565" y="550"/>
                    <a:pt x="565" y="550"/>
                    <a:pt x="565" y="550"/>
                  </a:cubicBezTo>
                  <a:cubicBezTo>
                    <a:pt x="565" y="549"/>
                    <a:pt x="565" y="549"/>
                    <a:pt x="565" y="549"/>
                  </a:cubicBezTo>
                  <a:cubicBezTo>
                    <a:pt x="565" y="548"/>
                    <a:pt x="565" y="548"/>
                    <a:pt x="565" y="548"/>
                  </a:cubicBezTo>
                  <a:cubicBezTo>
                    <a:pt x="565" y="548"/>
                    <a:pt x="565" y="548"/>
                    <a:pt x="565" y="548"/>
                  </a:cubicBezTo>
                  <a:cubicBezTo>
                    <a:pt x="565" y="548"/>
                    <a:pt x="565" y="548"/>
                    <a:pt x="565" y="548"/>
                  </a:cubicBezTo>
                  <a:cubicBezTo>
                    <a:pt x="565" y="549"/>
                    <a:pt x="565" y="549"/>
                    <a:pt x="565" y="549"/>
                  </a:cubicBezTo>
                  <a:cubicBezTo>
                    <a:pt x="564" y="548"/>
                    <a:pt x="564" y="548"/>
                    <a:pt x="564" y="548"/>
                  </a:cubicBezTo>
                  <a:cubicBezTo>
                    <a:pt x="564" y="548"/>
                    <a:pt x="564" y="548"/>
                    <a:pt x="564" y="548"/>
                  </a:cubicBezTo>
                  <a:cubicBezTo>
                    <a:pt x="564" y="548"/>
                    <a:pt x="564" y="548"/>
                    <a:pt x="564" y="548"/>
                  </a:cubicBezTo>
                  <a:cubicBezTo>
                    <a:pt x="563" y="549"/>
                    <a:pt x="563" y="549"/>
                    <a:pt x="563" y="549"/>
                  </a:cubicBezTo>
                  <a:cubicBezTo>
                    <a:pt x="564" y="549"/>
                    <a:pt x="564" y="549"/>
                    <a:pt x="564" y="549"/>
                  </a:cubicBezTo>
                  <a:cubicBezTo>
                    <a:pt x="564" y="549"/>
                    <a:pt x="564" y="549"/>
                    <a:pt x="564" y="549"/>
                  </a:cubicBezTo>
                  <a:cubicBezTo>
                    <a:pt x="563" y="549"/>
                    <a:pt x="563" y="549"/>
                    <a:pt x="563" y="549"/>
                  </a:cubicBezTo>
                  <a:cubicBezTo>
                    <a:pt x="563" y="549"/>
                    <a:pt x="563" y="549"/>
                    <a:pt x="563" y="549"/>
                  </a:cubicBezTo>
                  <a:cubicBezTo>
                    <a:pt x="563" y="550"/>
                    <a:pt x="563" y="550"/>
                    <a:pt x="563" y="550"/>
                  </a:cubicBezTo>
                  <a:cubicBezTo>
                    <a:pt x="563" y="550"/>
                    <a:pt x="563" y="550"/>
                    <a:pt x="563" y="550"/>
                  </a:cubicBezTo>
                  <a:cubicBezTo>
                    <a:pt x="564" y="550"/>
                    <a:pt x="564" y="550"/>
                    <a:pt x="564" y="550"/>
                  </a:cubicBezTo>
                  <a:cubicBezTo>
                    <a:pt x="564" y="550"/>
                    <a:pt x="564" y="550"/>
                    <a:pt x="564" y="550"/>
                  </a:cubicBezTo>
                  <a:cubicBezTo>
                    <a:pt x="564" y="550"/>
                    <a:pt x="564" y="550"/>
                    <a:pt x="564" y="550"/>
                  </a:cubicBezTo>
                  <a:cubicBezTo>
                    <a:pt x="564" y="550"/>
                    <a:pt x="564" y="550"/>
                    <a:pt x="564" y="550"/>
                  </a:cubicBezTo>
                  <a:lnTo>
                    <a:pt x="563" y="550"/>
                  </a:lnTo>
                  <a:close/>
                  <a:moveTo>
                    <a:pt x="575" y="561"/>
                  </a:moveTo>
                  <a:cubicBezTo>
                    <a:pt x="575" y="561"/>
                    <a:pt x="575" y="561"/>
                    <a:pt x="575" y="561"/>
                  </a:cubicBezTo>
                  <a:cubicBezTo>
                    <a:pt x="575" y="560"/>
                    <a:pt x="575" y="560"/>
                    <a:pt x="575" y="560"/>
                  </a:cubicBezTo>
                  <a:cubicBezTo>
                    <a:pt x="574" y="560"/>
                    <a:pt x="574" y="560"/>
                    <a:pt x="574" y="560"/>
                  </a:cubicBezTo>
                  <a:cubicBezTo>
                    <a:pt x="574" y="560"/>
                    <a:pt x="574" y="560"/>
                    <a:pt x="574" y="560"/>
                  </a:cubicBezTo>
                  <a:cubicBezTo>
                    <a:pt x="574" y="559"/>
                    <a:pt x="574" y="559"/>
                    <a:pt x="574" y="559"/>
                  </a:cubicBezTo>
                  <a:cubicBezTo>
                    <a:pt x="574" y="559"/>
                    <a:pt x="574" y="559"/>
                    <a:pt x="574" y="559"/>
                  </a:cubicBezTo>
                  <a:cubicBezTo>
                    <a:pt x="574" y="559"/>
                    <a:pt x="574" y="559"/>
                    <a:pt x="574" y="559"/>
                  </a:cubicBezTo>
                  <a:cubicBezTo>
                    <a:pt x="573" y="559"/>
                    <a:pt x="573" y="559"/>
                    <a:pt x="573" y="559"/>
                  </a:cubicBezTo>
                  <a:cubicBezTo>
                    <a:pt x="573" y="559"/>
                    <a:pt x="573" y="559"/>
                    <a:pt x="573" y="559"/>
                  </a:cubicBezTo>
                  <a:cubicBezTo>
                    <a:pt x="573" y="559"/>
                    <a:pt x="573" y="559"/>
                    <a:pt x="573" y="559"/>
                  </a:cubicBezTo>
                  <a:cubicBezTo>
                    <a:pt x="573" y="559"/>
                    <a:pt x="573" y="559"/>
                    <a:pt x="573" y="559"/>
                  </a:cubicBezTo>
                  <a:cubicBezTo>
                    <a:pt x="573" y="559"/>
                    <a:pt x="573" y="559"/>
                    <a:pt x="573" y="559"/>
                  </a:cubicBezTo>
                  <a:cubicBezTo>
                    <a:pt x="573" y="559"/>
                    <a:pt x="573" y="559"/>
                    <a:pt x="573" y="559"/>
                  </a:cubicBezTo>
                  <a:cubicBezTo>
                    <a:pt x="573" y="558"/>
                    <a:pt x="573" y="558"/>
                    <a:pt x="573" y="558"/>
                  </a:cubicBezTo>
                  <a:cubicBezTo>
                    <a:pt x="573" y="558"/>
                    <a:pt x="573" y="558"/>
                    <a:pt x="573" y="558"/>
                  </a:cubicBezTo>
                  <a:cubicBezTo>
                    <a:pt x="573" y="558"/>
                    <a:pt x="573" y="558"/>
                    <a:pt x="573" y="558"/>
                  </a:cubicBezTo>
                  <a:cubicBezTo>
                    <a:pt x="573" y="558"/>
                    <a:pt x="573" y="558"/>
                    <a:pt x="573" y="558"/>
                  </a:cubicBezTo>
                  <a:cubicBezTo>
                    <a:pt x="573" y="558"/>
                    <a:pt x="573" y="558"/>
                    <a:pt x="573" y="558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1" y="558"/>
                    <a:pt x="571" y="558"/>
                    <a:pt x="571" y="558"/>
                  </a:cubicBezTo>
                  <a:cubicBezTo>
                    <a:pt x="571" y="558"/>
                    <a:pt x="571" y="558"/>
                    <a:pt x="571" y="558"/>
                  </a:cubicBezTo>
                  <a:cubicBezTo>
                    <a:pt x="572" y="557"/>
                    <a:pt x="572" y="557"/>
                    <a:pt x="572" y="557"/>
                  </a:cubicBezTo>
                  <a:cubicBezTo>
                    <a:pt x="572" y="557"/>
                    <a:pt x="572" y="557"/>
                    <a:pt x="572" y="557"/>
                  </a:cubicBezTo>
                  <a:cubicBezTo>
                    <a:pt x="571" y="557"/>
                    <a:pt x="571" y="557"/>
                    <a:pt x="571" y="557"/>
                  </a:cubicBezTo>
                  <a:cubicBezTo>
                    <a:pt x="571" y="557"/>
                    <a:pt x="571" y="557"/>
                    <a:pt x="571" y="557"/>
                  </a:cubicBezTo>
                  <a:cubicBezTo>
                    <a:pt x="571" y="557"/>
                    <a:pt x="571" y="557"/>
                    <a:pt x="571" y="557"/>
                  </a:cubicBezTo>
                  <a:cubicBezTo>
                    <a:pt x="571" y="556"/>
                    <a:pt x="571" y="556"/>
                    <a:pt x="571" y="556"/>
                  </a:cubicBezTo>
                  <a:cubicBezTo>
                    <a:pt x="571" y="556"/>
                    <a:pt x="571" y="556"/>
                    <a:pt x="571" y="556"/>
                  </a:cubicBezTo>
                  <a:cubicBezTo>
                    <a:pt x="571" y="555"/>
                    <a:pt x="571" y="555"/>
                    <a:pt x="571" y="555"/>
                  </a:cubicBezTo>
                  <a:cubicBezTo>
                    <a:pt x="570" y="555"/>
                    <a:pt x="570" y="555"/>
                    <a:pt x="570" y="555"/>
                  </a:cubicBezTo>
                  <a:cubicBezTo>
                    <a:pt x="570" y="555"/>
                    <a:pt x="570" y="555"/>
                    <a:pt x="570" y="555"/>
                  </a:cubicBezTo>
                  <a:cubicBezTo>
                    <a:pt x="570" y="554"/>
                    <a:pt x="570" y="554"/>
                    <a:pt x="570" y="554"/>
                  </a:cubicBezTo>
                  <a:cubicBezTo>
                    <a:pt x="569" y="553"/>
                    <a:pt x="569" y="553"/>
                    <a:pt x="569" y="553"/>
                  </a:cubicBezTo>
                  <a:cubicBezTo>
                    <a:pt x="569" y="553"/>
                    <a:pt x="569" y="553"/>
                    <a:pt x="569" y="553"/>
                  </a:cubicBezTo>
                  <a:cubicBezTo>
                    <a:pt x="569" y="553"/>
                    <a:pt x="569" y="553"/>
                    <a:pt x="569" y="553"/>
                  </a:cubicBezTo>
                  <a:cubicBezTo>
                    <a:pt x="569" y="553"/>
                    <a:pt x="569" y="553"/>
                    <a:pt x="569" y="553"/>
                  </a:cubicBezTo>
                  <a:cubicBezTo>
                    <a:pt x="569" y="553"/>
                    <a:pt x="569" y="553"/>
                    <a:pt x="569" y="553"/>
                  </a:cubicBezTo>
                  <a:cubicBezTo>
                    <a:pt x="569" y="553"/>
                    <a:pt x="569" y="553"/>
                    <a:pt x="569" y="553"/>
                  </a:cubicBezTo>
                  <a:cubicBezTo>
                    <a:pt x="569" y="553"/>
                    <a:pt x="569" y="553"/>
                    <a:pt x="569" y="553"/>
                  </a:cubicBezTo>
                  <a:cubicBezTo>
                    <a:pt x="568" y="553"/>
                    <a:pt x="568" y="553"/>
                    <a:pt x="568" y="553"/>
                  </a:cubicBezTo>
                  <a:cubicBezTo>
                    <a:pt x="568" y="553"/>
                    <a:pt x="568" y="553"/>
                    <a:pt x="568" y="553"/>
                  </a:cubicBezTo>
                  <a:cubicBezTo>
                    <a:pt x="568" y="554"/>
                    <a:pt x="568" y="554"/>
                    <a:pt x="568" y="554"/>
                  </a:cubicBezTo>
                  <a:cubicBezTo>
                    <a:pt x="568" y="554"/>
                    <a:pt x="568" y="554"/>
                    <a:pt x="568" y="554"/>
                  </a:cubicBezTo>
                  <a:cubicBezTo>
                    <a:pt x="568" y="554"/>
                    <a:pt x="568" y="554"/>
                    <a:pt x="568" y="554"/>
                  </a:cubicBezTo>
                  <a:cubicBezTo>
                    <a:pt x="568" y="554"/>
                    <a:pt x="568" y="554"/>
                    <a:pt x="568" y="554"/>
                  </a:cubicBezTo>
                  <a:cubicBezTo>
                    <a:pt x="568" y="555"/>
                    <a:pt x="568" y="555"/>
                    <a:pt x="568" y="555"/>
                  </a:cubicBezTo>
                  <a:cubicBezTo>
                    <a:pt x="569" y="555"/>
                    <a:pt x="569" y="555"/>
                    <a:pt x="569" y="555"/>
                  </a:cubicBezTo>
                  <a:cubicBezTo>
                    <a:pt x="569" y="556"/>
                    <a:pt x="569" y="556"/>
                    <a:pt x="569" y="556"/>
                  </a:cubicBezTo>
                  <a:cubicBezTo>
                    <a:pt x="569" y="556"/>
                    <a:pt x="569" y="556"/>
                    <a:pt x="569" y="556"/>
                  </a:cubicBezTo>
                  <a:cubicBezTo>
                    <a:pt x="569" y="556"/>
                    <a:pt x="569" y="556"/>
                    <a:pt x="569" y="556"/>
                  </a:cubicBezTo>
                  <a:cubicBezTo>
                    <a:pt x="570" y="556"/>
                    <a:pt x="570" y="556"/>
                    <a:pt x="570" y="556"/>
                  </a:cubicBezTo>
                  <a:cubicBezTo>
                    <a:pt x="570" y="557"/>
                    <a:pt x="570" y="557"/>
                    <a:pt x="570" y="557"/>
                  </a:cubicBezTo>
                  <a:cubicBezTo>
                    <a:pt x="570" y="557"/>
                    <a:pt x="570" y="557"/>
                    <a:pt x="570" y="557"/>
                  </a:cubicBezTo>
                  <a:cubicBezTo>
                    <a:pt x="570" y="557"/>
                    <a:pt x="570" y="557"/>
                    <a:pt x="570" y="557"/>
                  </a:cubicBezTo>
                  <a:cubicBezTo>
                    <a:pt x="570" y="557"/>
                    <a:pt x="570" y="557"/>
                    <a:pt x="570" y="557"/>
                  </a:cubicBezTo>
                  <a:cubicBezTo>
                    <a:pt x="570" y="557"/>
                    <a:pt x="570" y="557"/>
                    <a:pt x="570" y="557"/>
                  </a:cubicBezTo>
                  <a:cubicBezTo>
                    <a:pt x="570" y="557"/>
                    <a:pt x="570" y="557"/>
                    <a:pt x="570" y="557"/>
                  </a:cubicBezTo>
                  <a:cubicBezTo>
                    <a:pt x="570" y="557"/>
                    <a:pt x="570" y="557"/>
                    <a:pt x="570" y="557"/>
                  </a:cubicBezTo>
                  <a:cubicBezTo>
                    <a:pt x="570" y="557"/>
                    <a:pt x="570" y="557"/>
                    <a:pt x="570" y="557"/>
                  </a:cubicBezTo>
                  <a:cubicBezTo>
                    <a:pt x="570" y="558"/>
                    <a:pt x="570" y="558"/>
                    <a:pt x="570" y="558"/>
                  </a:cubicBezTo>
                  <a:cubicBezTo>
                    <a:pt x="570" y="558"/>
                    <a:pt x="570" y="558"/>
                    <a:pt x="570" y="558"/>
                  </a:cubicBezTo>
                  <a:cubicBezTo>
                    <a:pt x="570" y="558"/>
                    <a:pt x="570" y="558"/>
                    <a:pt x="570" y="558"/>
                  </a:cubicBezTo>
                  <a:cubicBezTo>
                    <a:pt x="571" y="558"/>
                    <a:pt x="571" y="558"/>
                    <a:pt x="571" y="558"/>
                  </a:cubicBezTo>
                  <a:cubicBezTo>
                    <a:pt x="571" y="558"/>
                    <a:pt x="571" y="558"/>
                    <a:pt x="571" y="558"/>
                  </a:cubicBezTo>
                  <a:cubicBezTo>
                    <a:pt x="571" y="558"/>
                    <a:pt x="571" y="558"/>
                    <a:pt x="571" y="558"/>
                  </a:cubicBezTo>
                  <a:cubicBezTo>
                    <a:pt x="571" y="558"/>
                    <a:pt x="571" y="558"/>
                    <a:pt x="571" y="558"/>
                  </a:cubicBezTo>
                  <a:cubicBezTo>
                    <a:pt x="571" y="558"/>
                    <a:pt x="571" y="558"/>
                    <a:pt x="571" y="558"/>
                  </a:cubicBezTo>
                  <a:cubicBezTo>
                    <a:pt x="571" y="559"/>
                    <a:pt x="571" y="559"/>
                    <a:pt x="571" y="559"/>
                  </a:cubicBezTo>
                  <a:cubicBezTo>
                    <a:pt x="571" y="559"/>
                    <a:pt x="571" y="559"/>
                    <a:pt x="571" y="559"/>
                  </a:cubicBezTo>
                  <a:cubicBezTo>
                    <a:pt x="571" y="559"/>
                    <a:pt x="571" y="559"/>
                    <a:pt x="571" y="559"/>
                  </a:cubicBezTo>
                  <a:cubicBezTo>
                    <a:pt x="571" y="559"/>
                    <a:pt x="571" y="559"/>
                    <a:pt x="571" y="559"/>
                  </a:cubicBezTo>
                  <a:cubicBezTo>
                    <a:pt x="572" y="559"/>
                    <a:pt x="572" y="559"/>
                    <a:pt x="572" y="559"/>
                  </a:cubicBezTo>
                  <a:cubicBezTo>
                    <a:pt x="572" y="559"/>
                    <a:pt x="572" y="559"/>
                    <a:pt x="572" y="559"/>
                  </a:cubicBezTo>
                  <a:cubicBezTo>
                    <a:pt x="572" y="559"/>
                    <a:pt x="572" y="559"/>
                    <a:pt x="572" y="559"/>
                  </a:cubicBezTo>
                  <a:cubicBezTo>
                    <a:pt x="572" y="560"/>
                    <a:pt x="572" y="560"/>
                    <a:pt x="572" y="560"/>
                  </a:cubicBezTo>
                  <a:cubicBezTo>
                    <a:pt x="573" y="560"/>
                    <a:pt x="573" y="560"/>
                    <a:pt x="573" y="560"/>
                  </a:cubicBezTo>
                  <a:cubicBezTo>
                    <a:pt x="573" y="560"/>
                    <a:pt x="573" y="560"/>
                    <a:pt x="573" y="560"/>
                  </a:cubicBezTo>
                  <a:cubicBezTo>
                    <a:pt x="573" y="560"/>
                    <a:pt x="573" y="560"/>
                    <a:pt x="573" y="560"/>
                  </a:cubicBezTo>
                  <a:cubicBezTo>
                    <a:pt x="573" y="560"/>
                    <a:pt x="573" y="560"/>
                    <a:pt x="573" y="560"/>
                  </a:cubicBezTo>
                  <a:cubicBezTo>
                    <a:pt x="574" y="560"/>
                    <a:pt x="574" y="560"/>
                    <a:pt x="574" y="560"/>
                  </a:cubicBezTo>
                  <a:cubicBezTo>
                    <a:pt x="574" y="560"/>
                    <a:pt x="574" y="560"/>
                    <a:pt x="574" y="560"/>
                  </a:cubicBezTo>
                  <a:cubicBezTo>
                    <a:pt x="574" y="560"/>
                    <a:pt x="574" y="560"/>
                    <a:pt x="574" y="560"/>
                  </a:cubicBezTo>
                  <a:cubicBezTo>
                    <a:pt x="573" y="560"/>
                    <a:pt x="573" y="560"/>
                    <a:pt x="573" y="560"/>
                  </a:cubicBezTo>
                  <a:cubicBezTo>
                    <a:pt x="574" y="560"/>
                    <a:pt x="574" y="560"/>
                    <a:pt x="574" y="560"/>
                  </a:cubicBezTo>
                  <a:lnTo>
                    <a:pt x="575" y="561"/>
                  </a:lnTo>
                  <a:close/>
                  <a:moveTo>
                    <a:pt x="496" y="422"/>
                  </a:moveTo>
                  <a:cubicBezTo>
                    <a:pt x="496" y="421"/>
                    <a:pt x="496" y="421"/>
                    <a:pt x="496" y="421"/>
                  </a:cubicBezTo>
                  <a:cubicBezTo>
                    <a:pt x="496" y="421"/>
                    <a:pt x="496" y="421"/>
                    <a:pt x="496" y="421"/>
                  </a:cubicBezTo>
                  <a:cubicBezTo>
                    <a:pt x="496" y="421"/>
                    <a:pt x="496" y="421"/>
                    <a:pt x="496" y="421"/>
                  </a:cubicBezTo>
                  <a:cubicBezTo>
                    <a:pt x="495" y="420"/>
                    <a:pt x="495" y="420"/>
                    <a:pt x="495" y="420"/>
                  </a:cubicBezTo>
                  <a:cubicBezTo>
                    <a:pt x="495" y="420"/>
                    <a:pt x="495" y="420"/>
                    <a:pt x="495" y="420"/>
                  </a:cubicBezTo>
                  <a:cubicBezTo>
                    <a:pt x="495" y="420"/>
                    <a:pt x="495" y="420"/>
                    <a:pt x="495" y="420"/>
                  </a:cubicBezTo>
                  <a:cubicBezTo>
                    <a:pt x="495" y="420"/>
                    <a:pt x="495" y="420"/>
                    <a:pt x="495" y="420"/>
                  </a:cubicBezTo>
                  <a:cubicBezTo>
                    <a:pt x="494" y="421"/>
                    <a:pt x="494" y="421"/>
                    <a:pt x="494" y="421"/>
                  </a:cubicBezTo>
                  <a:cubicBezTo>
                    <a:pt x="494" y="420"/>
                    <a:pt x="494" y="420"/>
                    <a:pt x="494" y="420"/>
                  </a:cubicBezTo>
                  <a:cubicBezTo>
                    <a:pt x="494" y="420"/>
                    <a:pt x="494" y="420"/>
                    <a:pt x="494" y="420"/>
                  </a:cubicBezTo>
                  <a:cubicBezTo>
                    <a:pt x="494" y="420"/>
                    <a:pt x="494" y="420"/>
                    <a:pt x="494" y="420"/>
                  </a:cubicBezTo>
                  <a:cubicBezTo>
                    <a:pt x="494" y="420"/>
                    <a:pt x="494" y="420"/>
                    <a:pt x="494" y="420"/>
                  </a:cubicBezTo>
                  <a:cubicBezTo>
                    <a:pt x="494" y="420"/>
                    <a:pt x="494" y="420"/>
                    <a:pt x="494" y="420"/>
                  </a:cubicBezTo>
                  <a:cubicBezTo>
                    <a:pt x="494" y="420"/>
                    <a:pt x="494" y="420"/>
                    <a:pt x="494" y="420"/>
                  </a:cubicBezTo>
                  <a:cubicBezTo>
                    <a:pt x="494" y="421"/>
                    <a:pt x="494" y="421"/>
                    <a:pt x="494" y="421"/>
                  </a:cubicBezTo>
                  <a:cubicBezTo>
                    <a:pt x="494" y="421"/>
                    <a:pt x="494" y="421"/>
                    <a:pt x="494" y="421"/>
                  </a:cubicBezTo>
                  <a:cubicBezTo>
                    <a:pt x="494" y="421"/>
                    <a:pt x="494" y="421"/>
                    <a:pt x="494" y="421"/>
                  </a:cubicBezTo>
                  <a:cubicBezTo>
                    <a:pt x="494" y="421"/>
                    <a:pt x="494" y="421"/>
                    <a:pt x="494" y="421"/>
                  </a:cubicBezTo>
                  <a:cubicBezTo>
                    <a:pt x="493" y="422"/>
                    <a:pt x="493" y="422"/>
                    <a:pt x="493" y="422"/>
                  </a:cubicBezTo>
                  <a:cubicBezTo>
                    <a:pt x="493" y="422"/>
                    <a:pt x="493" y="422"/>
                    <a:pt x="493" y="422"/>
                  </a:cubicBezTo>
                  <a:cubicBezTo>
                    <a:pt x="493" y="422"/>
                    <a:pt x="493" y="422"/>
                    <a:pt x="493" y="422"/>
                  </a:cubicBezTo>
                  <a:cubicBezTo>
                    <a:pt x="493" y="422"/>
                    <a:pt x="493" y="422"/>
                    <a:pt x="493" y="422"/>
                  </a:cubicBezTo>
                  <a:cubicBezTo>
                    <a:pt x="493" y="422"/>
                    <a:pt x="493" y="422"/>
                    <a:pt x="493" y="422"/>
                  </a:cubicBezTo>
                  <a:cubicBezTo>
                    <a:pt x="492" y="422"/>
                    <a:pt x="492" y="422"/>
                    <a:pt x="492" y="422"/>
                  </a:cubicBezTo>
                  <a:cubicBezTo>
                    <a:pt x="492" y="422"/>
                    <a:pt x="492" y="422"/>
                    <a:pt x="492" y="422"/>
                  </a:cubicBezTo>
                  <a:cubicBezTo>
                    <a:pt x="492" y="423"/>
                    <a:pt x="492" y="423"/>
                    <a:pt x="492" y="423"/>
                  </a:cubicBezTo>
                  <a:cubicBezTo>
                    <a:pt x="492" y="423"/>
                    <a:pt x="492" y="423"/>
                    <a:pt x="492" y="423"/>
                  </a:cubicBezTo>
                  <a:cubicBezTo>
                    <a:pt x="492" y="423"/>
                    <a:pt x="492" y="423"/>
                    <a:pt x="492" y="423"/>
                  </a:cubicBezTo>
                  <a:cubicBezTo>
                    <a:pt x="492" y="423"/>
                    <a:pt x="492" y="423"/>
                    <a:pt x="492" y="423"/>
                  </a:cubicBezTo>
                  <a:cubicBezTo>
                    <a:pt x="493" y="423"/>
                    <a:pt x="493" y="423"/>
                    <a:pt x="493" y="423"/>
                  </a:cubicBezTo>
                  <a:cubicBezTo>
                    <a:pt x="493" y="423"/>
                    <a:pt x="493" y="423"/>
                    <a:pt x="493" y="423"/>
                  </a:cubicBezTo>
                  <a:cubicBezTo>
                    <a:pt x="494" y="423"/>
                    <a:pt x="494" y="423"/>
                    <a:pt x="494" y="423"/>
                  </a:cubicBezTo>
                  <a:cubicBezTo>
                    <a:pt x="494" y="423"/>
                    <a:pt x="494" y="423"/>
                    <a:pt x="494" y="423"/>
                  </a:cubicBezTo>
                  <a:cubicBezTo>
                    <a:pt x="495" y="423"/>
                    <a:pt x="495" y="423"/>
                    <a:pt x="495" y="423"/>
                  </a:cubicBezTo>
                  <a:cubicBezTo>
                    <a:pt x="495" y="423"/>
                    <a:pt x="495" y="423"/>
                    <a:pt x="495" y="423"/>
                  </a:cubicBezTo>
                  <a:cubicBezTo>
                    <a:pt x="495" y="423"/>
                    <a:pt x="495" y="423"/>
                    <a:pt x="495" y="423"/>
                  </a:cubicBezTo>
                  <a:cubicBezTo>
                    <a:pt x="495" y="423"/>
                    <a:pt x="495" y="423"/>
                    <a:pt x="495" y="423"/>
                  </a:cubicBezTo>
                  <a:cubicBezTo>
                    <a:pt x="495" y="423"/>
                    <a:pt x="495" y="423"/>
                    <a:pt x="495" y="423"/>
                  </a:cubicBezTo>
                  <a:cubicBezTo>
                    <a:pt x="494" y="422"/>
                    <a:pt x="494" y="422"/>
                    <a:pt x="494" y="422"/>
                  </a:cubicBezTo>
                  <a:cubicBezTo>
                    <a:pt x="494" y="422"/>
                    <a:pt x="494" y="422"/>
                    <a:pt x="494" y="422"/>
                  </a:cubicBezTo>
                  <a:cubicBezTo>
                    <a:pt x="495" y="422"/>
                    <a:pt x="495" y="422"/>
                    <a:pt x="495" y="422"/>
                  </a:cubicBezTo>
                  <a:lnTo>
                    <a:pt x="496" y="422"/>
                  </a:lnTo>
                  <a:close/>
                  <a:moveTo>
                    <a:pt x="491" y="421"/>
                  </a:moveTo>
                  <a:cubicBezTo>
                    <a:pt x="492" y="420"/>
                    <a:pt x="492" y="420"/>
                    <a:pt x="492" y="420"/>
                  </a:cubicBezTo>
                  <a:cubicBezTo>
                    <a:pt x="492" y="420"/>
                    <a:pt x="492" y="420"/>
                    <a:pt x="492" y="420"/>
                  </a:cubicBezTo>
                  <a:cubicBezTo>
                    <a:pt x="492" y="420"/>
                    <a:pt x="492" y="420"/>
                    <a:pt x="492" y="420"/>
                  </a:cubicBezTo>
                  <a:cubicBezTo>
                    <a:pt x="491" y="419"/>
                    <a:pt x="491" y="419"/>
                    <a:pt x="491" y="419"/>
                  </a:cubicBezTo>
                  <a:cubicBezTo>
                    <a:pt x="491" y="419"/>
                    <a:pt x="491" y="419"/>
                    <a:pt x="491" y="419"/>
                  </a:cubicBezTo>
                  <a:cubicBezTo>
                    <a:pt x="491" y="419"/>
                    <a:pt x="491" y="419"/>
                    <a:pt x="491" y="419"/>
                  </a:cubicBezTo>
                  <a:cubicBezTo>
                    <a:pt x="491" y="419"/>
                    <a:pt x="491" y="419"/>
                    <a:pt x="491" y="419"/>
                  </a:cubicBezTo>
                  <a:cubicBezTo>
                    <a:pt x="491" y="419"/>
                    <a:pt x="491" y="419"/>
                    <a:pt x="491" y="419"/>
                  </a:cubicBezTo>
                  <a:cubicBezTo>
                    <a:pt x="490" y="419"/>
                    <a:pt x="490" y="419"/>
                    <a:pt x="490" y="419"/>
                  </a:cubicBezTo>
                  <a:cubicBezTo>
                    <a:pt x="490" y="419"/>
                    <a:pt x="490" y="419"/>
                    <a:pt x="490" y="419"/>
                  </a:cubicBezTo>
                  <a:cubicBezTo>
                    <a:pt x="490" y="419"/>
                    <a:pt x="490" y="419"/>
                    <a:pt x="490" y="419"/>
                  </a:cubicBezTo>
                  <a:cubicBezTo>
                    <a:pt x="490" y="419"/>
                    <a:pt x="490" y="419"/>
                    <a:pt x="490" y="419"/>
                  </a:cubicBezTo>
                  <a:cubicBezTo>
                    <a:pt x="490" y="419"/>
                    <a:pt x="490" y="419"/>
                    <a:pt x="490" y="419"/>
                  </a:cubicBezTo>
                  <a:cubicBezTo>
                    <a:pt x="489" y="419"/>
                    <a:pt x="489" y="419"/>
                    <a:pt x="489" y="419"/>
                  </a:cubicBezTo>
                  <a:cubicBezTo>
                    <a:pt x="489" y="419"/>
                    <a:pt x="489" y="419"/>
                    <a:pt x="489" y="419"/>
                  </a:cubicBezTo>
                  <a:cubicBezTo>
                    <a:pt x="489" y="419"/>
                    <a:pt x="489" y="419"/>
                    <a:pt x="489" y="419"/>
                  </a:cubicBezTo>
                  <a:cubicBezTo>
                    <a:pt x="489" y="420"/>
                    <a:pt x="489" y="420"/>
                    <a:pt x="489" y="420"/>
                  </a:cubicBezTo>
                  <a:cubicBezTo>
                    <a:pt x="491" y="420"/>
                    <a:pt x="491" y="420"/>
                    <a:pt x="491" y="420"/>
                  </a:cubicBezTo>
                  <a:cubicBezTo>
                    <a:pt x="490" y="420"/>
                    <a:pt x="490" y="420"/>
                    <a:pt x="490" y="420"/>
                  </a:cubicBezTo>
                  <a:cubicBezTo>
                    <a:pt x="489" y="420"/>
                    <a:pt x="489" y="420"/>
                    <a:pt x="489" y="420"/>
                  </a:cubicBezTo>
                  <a:cubicBezTo>
                    <a:pt x="488" y="420"/>
                    <a:pt x="488" y="420"/>
                    <a:pt x="488" y="420"/>
                  </a:cubicBezTo>
                  <a:cubicBezTo>
                    <a:pt x="488" y="421"/>
                    <a:pt x="488" y="421"/>
                    <a:pt x="488" y="421"/>
                  </a:cubicBezTo>
                  <a:cubicBezTo>
                    <a:pt x="488" y="421"/>
                    <a:pt x="488" y="421"/>
                    <a:pt x="488" y="421"/>
                  </a:cubicBezTo>
                  <a:cubicBezTo>
                    <a:pt x="488" y="422"/>
                    <a:pt x="488" y="422"/>
                    <a:pt x="488" y="422"/>
                  </a:cubicBezTo>
                  <a:cubicBezTo>
                    <a:pt x="488" y="422"/>
                    <a:pt x="488" y="422"/>
                    <a:pt x="488" y="422"/>
                  </a:cubicBezTo>
                  <a:cubicBezTo>
                    <a:pt x="488" y="422"/>
                    <a:pt x="488" y="422"/>
                    <a:pt x="488" y="422"/>
                  </a:cubicBezTo>
                  <a:cubicBezTo>
                    <a:pt x="487" y="422"/>
                    <a:pt x="487" y="422"/>
                    <a:pt x="487" y="422"/>
                  </a:cubicBezTo>
                  <a:cubicBezTo>
                    <a:pt x="487" y="423"/>
                    <a:pt x="487" y="423"/>
                    <a:pt x="487" y="423"/>
                  </a:cubicBezTo>
                  <a:cubicBezTo>
                    <a:pt x="490" y="423"/>
                    <a:pt x="490" y="423"/>
                    <a:pt x="490" y="423"/>
                  </a:cubicBezTo>
                  <a:cubicBezTo>
                    <a:pt x="491" y="423"/>
                    <a:pt x="491" y="423"/>
                    <a:pt x="491" y="423"/>
                  </a:cubicBezTo>
                  <a:cubicBezTo>
                    <a:pt x="491" y="422"/>
                    <a:pt x="491" y="422"/>
                    <a:pt x="491" y="422"/>
                  </a:cubicBezTo>
                  <a:cubicBezTo>
                    <a:pt x="491" y="422"/>
                    <a:pt x="491" y="422"/>
                    <a:pt x="491" y="422"/>
                  </a:cubicBezTo>
                  <a:lnTo>
                    <a:pt x="491" y="421"/>
                  </a:lnTo>
                  <a:close/>
                  <a:moveTo>
                    <a:pt x="419" y="686"/>
                  </a:moveTo>
                  <a:cubicBezTo>
                    <a:pt x="419" y="686"/>
                    <a:pt x="419" y="686"/>
                    <a:pt x="419" y="686"/>
                  </a:cubicBezTo>
                  <a:cubicBezTo>
                    <a:pt x="419" y="686"/>
                    <a:pt x="419" y="686"/>
                    <a:pt x="419" y="686"/>
                  </a:cubicBezTo>
                  <a:cubicBezTo>
                    <a:pt x="419" y="686"/>
                    <a:pt x="419" y="686"/>
                    <a:pt x="419" y="686"/>
                  </a:cubicBezTo>
                  <a:cubicBezTo>
                    <a:pt x="419" y="686"/>
                    <a:pt x="419" y="686"/>
                    <a:pt x="419" y="686"/>
                  </a:cubicBezTo>
                  <a:cubicBezTo>
                    <a:pt x="419" y="687"/>
                    <a:pt x="419" y="687"/>
                    <a:pt x="419" y="687"/>
                  </a:cubicBezTo>
                  <a:cubicBezTo>
                    <a:pt x="419" y="687"/>
                    <a:pt x="419" y="687"/>
                    <a:pt x="419" y="687"/>
                  </a:cubicBezTo>
                  <a:cubicBezTo>
                    <a:pt x="419" y="687"/>
                    <a:pt x="419" y="687"/>
                    <a:pt x="419" y="687"/>
                  </a:cubicBezTo>
                  <a:cubicBezTo>
                    <a:pt x="419" y="687"/>
                    <a:pt x="419" y="687"/>
                    <a:pt x="419" y="687"/>
                  </a:cubicBezTo>
                  <a:cubicBezTo>
                    <a:pt x="419" y="687"/>
                    <a:pt x="419" y="687"/>
                    <a:pt x="419" y="687"/>
                  </a:cubicBezTo>
                  <a:cubicBezTo>
                    <a:pt x="419" y="686"/>
                    <a:pt x="419" y="686"/>
                    <a:pt x="419" y="686"/>
                  </a:cubicBezTo>
                  <a:cubicBezTo>
                    <a:pt x="419" y="686"/>
                    <a:pt x="419" y="686"/>
                    <a:pt x="419" y="686"/>
                  </a:cubicBezTo>
                  <a:cubicBezTo>
                    <a:pt x="419" y="686"/>
                    <a:pt x="419" y="686"/>
                    <a:pt x="419" y="686"/>
                  </a:cubicBezTo>
                  <a:close/>
                  <a:moveTo>
                    <a:pt x="406" y="591"/>
                  </a:moveTo>
                  <a:cubicBezTo>
                    <a:pt x="406" y="591"/>
                    <a:pt x="406" y="591"/>
                    <a:pt x="406" y="591"/>
                  </a:cubicBezTo>
                  <a:cubicBezTo>
                    <a:pt x="406" y="591"/>
                    <a:pt x="406" y="591"/>
                    <a:pt x="406" y="591"/>
                  </a:cubicBezTo>
                  <a:cubicBezTo>
                    <a:pt x="406" y="591"/>
                    <a:pt x="406" y="591"/>
                    <a:pt x="406" y="591"/>
                  </a:cubicBezTo>
                  <a:cubicBezTo>
                    <a:pt x="405" y="591"/>
                    <a:pt x="405" y="591"/>
                    <a:pt x="405" y="591"/>
                  </a:cubicBezTo>
                  <a:cubicBezTo>
                    <a:pt x="405" y="591"/>
                    <a:pt x="405" y="591"/>
                    <a:pt x="405" y="591"/>
                  </a:cubicBezTo>
                  <a:cubicBezTo>
                    <a:pt x="404" y="590"/>
                    <a:pt x="404" y="590"/>
                    <a:pt x="404" y="590"/>
                  </a:cubicBezTo>
                  <a:cubicBezTo>
                    <a:pt x="401" y="590"/>
                    <a:pt x="401" y="590"/>
                    <a:pt x="401" y="590"/>
                  </a:cubicBezTo>
                  <a:cubicBezTo>
                    <a:pt x="401" y="590"/>
                    <a:pt x="401" y="590"/>
                    <a:pt x="401" y="590"/>
                  </a:cubicBezTo>
                  <a:cubicBezTo>
                    <a:pt x="400" y="589"/>
                    <a:pt x="400" y="589"/>
                    <a:pt x="400" y="589"/>
                  </a:cubicBezTo>
                  <a:cubicBezTo>
                    <a:pt x="401" y="590"/>
                    <a:pt x="401" y="590"/>
                    <a:pt x="401" y="590"/>
                  </a:cubicBezTo>
                  <a:cubicBezTo>
                    <a:pt x="402" y="590"/>
                    <a:pt x="402" y="590"/>
                    <a:pt x="402" y="590"/>
                  </a:cubicBezTo>
                  <a:cubicBezTo>
                    <a:pt x="402" y="589"/>
                    <a:pt x="402" y="589"/>
                    <a:pt x="402" y="589"/>
                  </a:cubicBezTo>
                  <a:cubicBezTo>
                    <a:pt x="402" y="589"/>
                    <a:pt x="402" y="589"/>
                    <a:pt x="402" y="589"/>
                  </a:cubicBezTo>
                  <a:cubicBezTo>
                    <a:pt x="402" y="589"/>
                    <a:pt x="402" y="589"/>
                    <a:pt x="402" y="589"/>
                  </a:cubicBezTo>
                  <a:cubicBezTo>
                    <a:pt x="402" y="588"/>
                    <a:pt x="402" y="588"/>
                    <a:pt x="402" y="588"/>
                  </a:cubicBezTo>
                  <a:cubicBezTo>
                    <a:pt x="402" y="588"/>
                    <a:pt x="402" y="588"/>
                    <a:pt x="402" y="588"/>
                  </a:cubicBezTo>
                  <a:cubicBezTo>
                    <a:pt x="402" y="588"/>
                    <a:pt x="402" y="588"/>
                    <a:pt x="402" y="588"/>
                  </a:cubicBezTo>
                  <a:cubicBezTo>
                    <a:pt x="401" y="587"/>
                    <a:pt x="401" y="587"/>
                    <a:pt x="401" y="587"/>
                  </a:cubicBezTo>
                  <a:cubicBezTo>
                    <a:pt x="400" y="587"/>
                    <a:pt x="400" y="587"/>
                    <a:pt x="400" y="587"/>
                  </a:cubicBezTo>
                  <a:cubicBezTo>
                    <a:pt x="400" y="587"/>
                    <a:pt x="400" y="587"/>
                    <a:pt x="400" y="587"/>
                  </a:cubicBezTo>
                  <a:cubicBezTo>
                    <a:pt x="400" y="587"/>
                    <a:pt x="400" y="587"/>
                    <a:pt x="400" y="587"/>
                  </a:cubicBezTo>
                  <a:cubicBezTo>
                    <a:pt x="400" y="587"/>
                    <a:pt x="400" y="587"/>
                    <a:pt x="400" y="587"/>
                  </a:cubicBezTo>
                  <a:cubicBezTo>
                    <a:pt x="399" y="586"/>
                    <a:pt x="399" y="586"/>
                    <a:pt x="399" y="586"/>
                  </a:cubicBezTo>
                  <a:cubicBezTo>
                    <a:pt x="398" y="585"/>
                    <a:pt x="398" y="585"/>
                    <a:pt x="398" y="585"/>
                  </a:cubicBezTo>
                  <a:cubicBezTo>
                    <a:pt x="397" y="585"/>
                    <a:pt x="397" y="585"/>
                    <a:pt x="397" y="585"/>
                  </a:cubicBezTo>
                  <a:cubicBezTo>
                    <a:pt x="397" y="585"/>
                    <a:pt x="397" y="585"/>
                    <a:pt x="397" y="585"/>
                  </a:cubicBezTo>
                  <a:cubicBezTo>
                    <a:pt x="397" y="585"/>
                    <a:pt x="397" y="585"/>
                    <a:pt x="397" y="585"/>
                  </a:cubicBezTo>
                  <a:cubicBezTo>
                    <a:pt x="397" y="585"/>
                    <a:pt x="397" y="585"/>
                    <a:pt x="397" y="585"/>
                  </a:cubicBezTo>
                  <a:cubicBezTo>
                    <a:pt x="397" y="586"/>
                    <a:pt x="397" y="586"/>
                    <a:pt x="397" y="586"/>
                  </a:cubicBezTo>
                  <a:cubicBezTo>
                    <a:pt x="397" y="586"/>
                    <a:pt x="397" y="586"/>
                    <a:pt x="397" y="586"/>
                  </a:cubicBezTo>
                  <a:cubicBezTo>
                    <a:pt x="397" y="586"/>
                    <a:pt x="397" y="586"/>
                    <a:pt x="397" y="586"/>
                  </a:cubicBezTo>
                  <a:cubicBezTo>
                    <a:pt x="397" y="587"/>
                    <a:pt x="397" y="587"/>
                    <a:pt x="397" y="587"/>
                  </a:cubicBezTo>
                  <a:cubicBezTo>
                    <a:pt x="397" y="587"/>
                    <a:pt x="397" y="587"/>
                    <a:pt x="397" y="587"/>
                  </a:cubicBezTo>
                  <a:cubicBezTo>
                    <a:pt x="398" y="588"/>
                    <a:pt x="398" y="588"/>
                    <a:pt x="398" y="588"/>
                  </a:cubicBezTo>
                  <a:cubicBezTo>
                    <a:pt x="398" y="588"/>
                    <a:pt x="398" y="588"/>
                    <a:pt x="398" y="588"/>
                  </a:cubicBezTo>
                  <a:cubicBezTo>
                    <a:pt x="397" y="588"/>
                    <a:pt x="397" y="588"/>
                    <a:pt x="397" y="588"/>
                  </a:cubicBezTo>
                  <a:cubicBezTo>
                    <a:pt x="396" y="588"/>
                    <a:pt x="396" y="588"/>
                    <a:pt x="396" y="588"/>
                  </a:cubicBezTo>
                  <a:cubicBezTo>
                    <a:pt x="394" y="587"/>
                    <a:pt x="394" y="587"/>
                    <a:pt x="394" y="587"/>
                  </a:cubicBezTo>
                  <a:cubicBezTo>
                    <a:pt x="393" y="587"/>
                    <a:pt x="393" y="587"/>
                    <a:pt x="393" y="587"/>
                  </a:cubicBezTo>
                  <a:cubicBezTo>
                    <a:pt x="393" y="587"/>
                    <a:pt x="393" y="587"/>
                    <a:pt x="393" y="587"/>
                  </a:cubicBezTo>
                  <a:cubicBezTo>
                    <a:pt x="392" y="587"/>
                    <a:pt x="392" y="587"/>
                    <a:pt x="392" y="587"/>
                  </a:cubicBezTo>
                  <a:cubicBezTo>
                    <a:pt x="392" y="587"/>
                    <a:pt x="392" y="587"/>
                    <a:pt x="392" y="587"/>
                  </a:cubicBezTo>
                  <a:cubicBezTo>
                    <a:pt x="392" y="586"/>
                    <a:pt x="392" y="586"/>
                    <a:pt x="392" y="586"/>
                  </a:cubicBezTo>
                  <a:cubicBezTo>
                    <a:pt x="392" y="586"/>
                    <a:pt x="392" y="586"/>
                    <a:pt x="392" y="586"/>
                  </a:cubicBezTo>
                  <a:cubicBezTo>
                    <a:pt x="392" y="586"/>
                    <a:pt x="392" y="586"/>
                    <a:pt x="392" y="586"/>
                  </a:cubicBezTo>
                  <a:cubicBezTo>
                    <a:pt x="392" y="587"/>
                    <a:pt x="392" y="587"/>
                    <a:pt x="392" y="587"/>
                  </a:cubicBezTo>
                  <a:cubicBezTo>
                    <a:pt x="392" y="587"/>
                    <a:pt x="392" y="587"/>
                    <a:pt x="392" y="587"/>
                  </a:cubicBezTo>
                  <a:cubicBezTo>
                    <a:pt x="392" y="587"/>
                    <a:pt x="392" y="587"/>
                    <a:pt x="392" y="587"/>
                  </a:cubicBezTo>
                  <a:cubicBezTo>
                    <a:pt x="392" y="588"/>
                    <a:pt x="392" y="588"/>
                    <a:pt x="392" y="588"/>
                  </a:cubicBezTo>
                  <a:cubicBezTo>
                    <a:pt x="392" y="588"/>
                    <a:pt x="392" y="588"/>
                    <a:pt x="392" y="588"/>
                  </a:cubicBezTo>
                  <a:cubicBezTo>
                    <a:pt x="391" y="588"/>
                    <a:pt x="391" y="588"/>
                    <a:pt x="391" y="588"/>
                  </a:cubicBezTo>
                  <a:cubicBezTo>
                    <a:pt x="391" y="588"/>
                    <a:pt x="391" y="588"/>
                    <a:pt x="391" y="588"/>
                  </a:cubicBezTo>
                  <a:cubicBezTo>
                    <a:pt x="390" y="589"/>
                    <a:pt x="390" y="589"/>
                    <a:pt x="390" y="589"/>
                  </a:cubicBezTo>
                  <a:cubicBezTo>
                    <a:pt x="389" y="589"/>
                    <a:pt x="389" y="589"/>
                    <a:pt x="389" y="589"/>
                  </a:cubicBezTo>
                  <a:cubicBezTo>
                    <a:pt x="388" y="589"/>
                    <a:pt x="388" y="589"/>
                    <a:pt x="388" y="589"/>
                  </a:cubicBezTo>
                  <a:cubicBezTo>
                    <a:pt x="387" y="590"/>
                    <a:pt x="387" y="590"/>
                    <a:pt x="387" y="590"/>
                  </a:cubicBezTo>
                  <a:cubicBezTo>
                    <a:pt x="386" y="590"/>
                    <a:pt x="386" y="590"/>
                    <a:pt x="386" y="590"/>
                  </a:cubicBezTo>
                  <a:cubicBezTo>
                    <a:pt x="386" y="590"/>
                    <a:pt x="386" y="590"/>
                    <a:pt x="386" y="590"/>
                  </a:cubicBezTo>
                  <a:cubicBezTo>
                    <a:pt x="386" y="589"/>
                    <a:pt x="386" y="589"/>
                    <a:pt x="386" y="589"/>
                  </a:cubicBezTo>
                  <a:cubicBezTo>
                    <a:pt x="386" y="589"/>
                    <a:pt x="386" y="589"/>
                    <a:pt x="386" y="589"/>
                  </a:cubicBezTo>
                  <a:cubicBezTo>
                    <a:pt x="387" y="589"/>
                    <a:pt x="387" y="589"/>
                    <a:pt x="387" y="589"/>
                  </a:cubicBezTo>
                  <a:cubicBezTo>
                    <a:pt x="386" y="589"/>
                    <a:pt x="386" y="589"/>
                    <a:pt x="386" y="589"/>
                  </a:cubicBezTo>
                  <a:cubicBezTo>
                    <a:pt x="386" y="588"/>
                    <a:pt x="386" y="588"/>
                    <a:pt x="386" y="588"/>
                  </a:cubicBezTo>
                  <a:cubicBezTo>
                    <a:pt x="387" y="588"/>
                    <a:pt x="387" y="588"/>
                    <a:pt x="387" y="588"/>
                  </a:cubicBezTo>
                  <a:cubicBezTo>
                    <a:pt x="387" y="588"/>
                    <a:pt x="387" y="588"/>
                    <a:pt x="387" y="588"/>
                  </a:cubicBezTo>
                  <a:cubicBezTo>
                    <a:pt x="387" y="588"/>
                    <a:pt x="387" y="588"/>
                    <a:pt x="387" y="588"/>
                  </a:cubicBezTo>
                  <a:cubicBezTo>
                    <a:pt x="387" y="588"/>
                    <a:pt x="387" y="588"/>
                    <a:pt x="387" y="588"/>
                  </a:cubicBezTo>
                  <a:cubicBezTo>
                    <a:pt x="387" y="588"/>
                    <a:pt x="387" y="588"/>
                    <a:pt x="387" y="588"/>
                  </a:cubicBezTo>
                  <a:cubicBezTo>
                    <a:pt x="387" y="588"/>
                    <a:pt x="387" y="588"/>
                    <a:pt x="387" y="588"/>
                  </a:cubicBezTo>
                  <a:cubicBezTo>
                    <a:pt x="387" y="588"/>
                    <a:pt x="387" y="588"/>
                    <a:pt x="387" y="588"/>
                  </a:cubicBezTo>
                  <a:cubicBezTo>
                    <a:pt x="388" y="588"/>
                    <a:pt x="388" y="588"/>
                    <a:pt x="388" y="588"/>
                  </a:cubicBezTo>
                  <a:cubicBezTo>
                    <a:pt x="388" y="587"/>
                    <a:pt x="388" y="587"/>
                    <a:pt x="388" y="587"/>
                  </a:cubicBezTo>
                  <a:cubicBezTo>
                    <a:pt x="389" y="587"/>
                    <a:pt x="389" y="587"/>
                    <a:pt x="389" y="587"/>
                  </a:cubicBezTo>
                  <a:cubicBezTo>
                    <a:pt x="390" y="586"/>
                    <a:pt x="390" y="586"/>
                    <a:pt x="390" y="586"/>
                  </a:cubicBezTo>
                  <a:cubicBezTo>
                    <a:pt x="390" y="586"/>
                    <a:pt x="390" y="586"/>
                    <a:pt x="390" y="586"/>
                  </a:cubicBezTo>
                  <a:cubicBezTo>
                    <a:pt x="390" y="586"/>
                    <a:pt x="390" y="586"/>
                    <a:pt x="390" y="586"/>
                  </a:cubicBezTo>
                  <a:cubicBezTo>
                    <a:pt x="390" y="585"/>
                    <a:pt x="390" y="585"/>
                    <a:pt x="390" y="585"/>
                  </a:cubicBezTo>
                  <a:cubicBezTo>
                    <a:pt x="390" y="585"/>
                    <a:pt x="390" y="585"/>
                    <a:pt x="390" y="585"/>
                  </a:cubicBezTo>
                  <a:cubicBezTo>
                    <a:pt x="390" y="584"/>
                    <a:pt x="390" y="584"/>
                    <a:pt x="390" y="584"/>
                  </a:cubicBezTo>
                  <a:cubicBezTo>
                    <a:pt x="389" y="584"/>
                    <a:pt x="389" y="584"/>
                    <a:pt x="389" y="584"/>
                  </a:cubicBezTo>
                  <a:cubicBezTo>
                    <a:pt x="389" y="584"/>
                    <a:pt x="389" y="584"/>
                    <a:pt x="389" y="584"/>
                  </a:cubicBezTo>
                  <a:cubicBezTo>
                    <a:pt x="389" y="584"/>
                    <a:pt x="389" y="584"/>
                    <a:pt x="389" y="584"/>
                  </a:cubicBezTo>
                  <a:cubicBezTo>
                    <a:pt x="388" y="583"/>
                    <a:pt x="388" y="583"/>
                    <a:pt x="388" y="583"/>
                  </a:cubicBezTo>
                  <a:cubicBezTo>
                    <a:pt x="388" y="582"/>
                    <a:pt x="388" y="582"/>
                    <a:pt x="388" y="582"/>
                  </a:cubicBezTo>
                  <a:cubicBezTo>
                    <a:pt x="388" y="582"/>
                    <a:pt x="388" y="582"/>
                    <a:pt x="388" y="582"/>
                  </a:cubicBezTo>
                  <a:cubicBezTo>
                    <a:pt x="387" y="582"/>
                    <a:pt x="387" y="582"/>
                    <a:pt x="387" y="582"/>
                  </a:cubicBezTo>
                  <a:cubicBezTo>
                    <a:pt x="387" y="581"/>
                    <a:pt x="387" y="581"/>
                    <a:pt x="387" y="581"/>
                  </a:cubicBezTo>
                  <a:cubicBezTo>
                    <a:pt x="387" y="581"/>
                    <a:pt x="387" y="581"/>
                    <a:pt x="387" y="581"/>
                  </a:cubicBezTo>
                  <a:cubicBezTo>
                    <a:pt x="388" y="581"/>
                    <a:pt x="388" y="581"/>
                    <a:pt x="388" y="581"/>
                  </a:cubicBezTo>
                  <a:cubicBezTo>
                    <a:pt x="387" y="580"/>
                    <a:pt x="387" y="580"/>
                    <a:pt x="387" y="580"/>
                  </a:cubicBezTo>
                  <a:cubicBezTo>
                    <a:pt x="387" y="580"/>
                    <a:pt x="387" y="580"/>
                    <a:pt x="387" y="580"/>
                  </a:cubicBezTo>
                  <a:cubicBezTo>
                    <a:pt x="387" y="580"/>
                    <a:pt x="387" y="580"/>
                    <a:pt x="387" y="580"/>
                  </a:cubicBezTo>
                  <a:cubicBezTo>
                    <a:pt x="387" y="579"/>
                    <a:pt x="387" y="579"/>
                    <a:pt x="387" y="579"/>
                  </a:cubicBezTo>
                  <a:cubicBezTo>
                    <a:pt x="387" y="579"/>
                    <a:pt x="387" y="579"/>
                    <a:pt x="387" y="579"/>
                  </a:cubicBezTo>
                  <a:cubicBezTo>
                    <a:pt x="387" y="579"/>
                    <a:pt x="387" y="579"/>
                    <a:pt x="387" y="579"/>
                  </a:cubicBezTo>
                  <a:cubicBezTo>
                    <a:pt x="387" y="578"/>
                    <a:pt x="387" y="578"/>
                    <a:pt x="387" y="578"/>
                  </a:cubicBezTo>
                  <a:cubicBezTo>
                    <a:pt x="387" y="578"/>
                    <a:pt x="387" y="578"/>
                    <a:pt x="387" y="578"/>
                  </a:cubicBezTo>
                  <a:cubicBezTo>
                    <a:pt x="387" y="578"/>
                    <a:pt x="387" y="578"/>
                    <a:pt x="387" y="578"/>
                  </a:cubicBezTo>
                  <a:cubicBezTo>
                    <a:pt x="387" y="578"/>
                    <a:pt x="387" y="578"/>
                    <a:pt x="387" y="578"/>
                  </a:cubicBezTo>
                  <a:cubicBezTo>
                    <a:pt x="387" y="578"/>
                    <a:pt x="387" y="578"/>
                    <a:pt x="387" y="578"/>
                  </a:cubicBezTo>
                  <a:cubicBezTo>
                    <a:pt x="387" y="578"/>
                    <a:pt x="387" y="578"/>
                    <a:pt x="387" y="578"/>
                  </a:cubicBezTo>
                  <a:cubicBezTo>
                    <a:pt x="387" y="577"/>
                    <a:pt x="387" y="577"/>
                    <a:pt x="387" y="577"/>
                  </a:cubicBezTo>
                  <a:cubicBezTo>
                    <a:pt x="386" y="577"/>
                    <a:pt x="386" y="577"/>
                    <a:pt x="386" y="577"/>
                  </a:cubicBezTo>
                  <a:cubicBezTo>
                    <a:pt x="386" y="577"/>
                    <a:pt x="386" y="577"/>
                    <a:pt x="386" y="577"/>
                  </a:cubicBezTo>
                  <a:cubicBezTo>
                    <a:pt x="386" y="577"/>
                    <a:pt x="386" y="577"/>
                    <a:pt x="386" y="577"/>
                  </a:cubicBezTo>
                  <a:cubicBezTo>
                    <a:pt x="383" y="574"/>
                    <a:pt x="383" y="574"/>
                    <a:pt x="383" y="574"/>
                  </a:cubicBezTo>
                  <a:cubicBezTo>
                    <a:pt x="383" y="574"/>
                    <a:pt x="383" y="574"/>
                    <a:pt x="383" y="574"/>
                  </a:cubicBezTo>
                  <a:cubicBezTo>
                    <a:pt x="383" y="574"/>
                    <a:pt x="383" y="574"/>
                    <a:pt x="383" y="574"/>
                  </a:cubicBezTo>
                  <a:cubicBezTo>
                    <a:pt x="383" y="574"/>
                    <a:pt x="383" y="574"/>
                    <a:pt x="383" y="574"/>
                  </a:cubicBezTo>
                  <a:cubicBezTo>
                    <a:pt x="383" y="574"/>
                    <a:pt x="383" y="574"/>
                    <a:pt x="383" y="574"/>
                  </a:cubicBezTo>
                  <a:cubicBezTo>
                    <a:pt x="382" y="574"/>
                    <a:pt x="382" y="574"/>
                    <a:pt x="382" y="574"/>
                  </a:cubicBezTo>
                  <a:cubicBezTo>
                    <a:pt x="381" y="574"/>
                    <a:pt x="381" y="574"/>
                    <a:pt x="381" y="574"/>
                  </a:cubicBezTo>
                  <a:cubicBezTo>
                    <a:pt x="381" y="574"/>
                    <a:pt x="381" y="574"/>
                    <a:pt x="381" y="574"/>
                  </a:cubicBezTo>
                  <a:cubicBezTo>
                    <a:pt x="381" y="573"/>
                    <a:pt x="381" y="573"/>
                    <a:pt x="381" y="573"/>
                  </a:cubicBezTo>
                  <a:cubicBezTo>
                    <a:pt x="381" y="573"/>
                    <a:pt x="381" y="573"/>
                    <a:pt x="381" y="573"/>
                  </a:cubicBezTo>
                  <a:cubicBezTo>
                    <a:pt x="381" y="573"/>
                    <a:pt x="381" y="573"/>
                    <a:pt x="381" y="573"/>
                  </a:cubicBezTo>
                  <a:cubicBezTo>
                    <a:pt x="381" y="573"/>
                    <a:pt x="381" y="573"/>
                    <a:pt x="381" y="573"/>
                  </a:cubicBezTo>
                  <a:cubicBezTo>
                    <a:pt x="380" y="572"/>
                    <a:pt x="380" y="572"/>
                    <a:pt x="380" y="572"/>
                  </a:cubicBezTo>
                  <a:cubicBezTo>
                    <a:pt x="380" y="572"/>
                    <a:pt x="380" y="572"/>
                    <a:pt x="380" y="572"/>
                  </a:cubicBezTo>
                  <a:cubicBezTo>
                    <a:pt x="380" y="572"/>
                    <a:pt x="380" y="572"/>
                    <a:pt x="380" y="572"/>
                  </a:cubicBezTo>
                  <a:cubicBezTo>
                    <a:pt x="379" y="572"/>
                    <a:pt x="379" y="572"/>
                    <a:pt x="379" y="572"/>
                  </a:cubicBezTo>
                  <a:cubicBezTo>
                    <a:pt x="379" y="572"/>
                    <a:pt x="379" y="572"/>
                    <a:pt x="379" y="572"/>
                  </a:cubicBezTo>
                  <a:cubicBezTo>
                    <a:pt x="379" y="573"/>
                    <a:pt x="379" y="573"/>
                    <a:pt x="379" y="573"/>
                  </a:cubicBezTo>
                  <a:cubicBezTo>
                    <a:pt x="378" y="573"/>
                    <a:pt x="378" y="573"/>
                    <a:pt x="378" y="573"/>
                  </a:cubicBezTo>
                  <a:cubicBezTo>
                    <a:pt x="378" y="573"/>
                    <a:pt x="378" y="573"/>
                    <a:pt x="378" y="573"/>
                  </a:cubicBezTo>
                  <a:cubicBezTo>
                    <a:pt x="378" y="573"/>
                    <a:pt x="378" y="573"/>
                    <a:pt x="378" y="573"/>
                  </a:cubicBezTo>
                  <a:cubicBezTo>
                    <a:pt x="377" y="572"/>
                    <a:pt x="377" y="572"/>
                    <a:pt x="377" y="572"/>
                  </a:cubicBezTo>
                  <a:cubicBezTo>
                    <a:pt x="377" y="572"/>
                    <a:pt x="377" y="572"/>
                    <a:pt x="377" y="572"/>
                  </a:cubicBezTo>
                  <a:cubicBezTo>
                    <a:pt x="376" y="572"/>
                    <a:pt x="376" y="572"/>
                    <a:pt x="376" y="572"/>
                  </a:cubicBezTo>
                  <a:cubicBezTo>
                    <a:pt x="376" y="572"/>
                    <a:pt x="376" y="572"/>
                    <a:pt x="376" y="572"/>
                  </a:cubicBezTo>
                  <a:cubicBezTo>
                    <a:pt x="375" y="572"/>
                    <a:pt x="375" y="572"/>
                    <a:pt x="375" y="572"/>
                  </a:cubicBezTo>
                  <a:cubicBezTo>
                    <a:pt x="375" y="572"/>
                    <a:pt x="375" y="572"/>
                    <a:pt x="375" y="572"/>
                  </a:cubicBezTo>
                  <a:cubicBezTo>
                    <a:pt x="374" y="571"/>
                    <a:pt x="374" y="571"/>
                    <a:pt x="374" y="571"/>
                  </a:cubicBezTo>
                  <a:cubicBezTo>
                    <a:pt x="374" y="570"/>
                    <a:pt x="374" y="570"/>
                    <a:pt x="374" y="570"/>
                  </a:cubicBezTo>
                  <a:cubicBezTo>
                    <a:pt x="374" y="570"/>
                    <a:pt x="374" y="570"/>
                    <a:pt x="374" y="570"/>
                  </a:cubicBezTo>
                  <a:cubicBezTo>
                    <a:pt x="373" y="570"/>
                    <a:pt x="373" y="570"/>
                    <a:pt x="373" y="570"/>
                  </a:cubicBezTo>
                  <a:cubicBezTo>
                    <a:pt x="373" y="570"/>
                    <a:pt x="373" y="570"/>
                    <a:pt x="373" y="570"/>
                  </a:cubicBezTo>
                  <a:cubicBezTo>
                    <a:pt x="373" y="570"/>
                    <a:pt x="373" y="570"/>
                    <a:pt x="373" y="570"/>
                  </a:cubicBezTo>
                  <a:cubicBezTo>
                    <a:pt x="373" y="570"/>
                    <a:pt x="373" y="570"/>
                    <a:pt x="373" y="570"/>
                  </a:cubicBezTo>
                  <a:cubicBezTo>
                    <a:pt x="373" y="570"/>
                    <a:pt x="373" y="570"/>
                    <a:pt x="373" y="570"/>
                  </a:cubicBezTo>
                  <a:cubicBezTo>
                    <a:pt x="372" y="570"/>
                    <a:pt x="372" y="570"/>
                    <a:pt x="372" y="570"/>
                  </a:cubicBezTo>
                  <a:cubicBezTo>
                    <a:pt x="372" y="570"/>
                    <a:pt x="372" y="570"/>
                    <a:pt x="372" y="570"/>
                  </a:cubicBezTo>
                  <a:cubicBezTo>
                    <a:pt x="371" y="569"/>
                    <a:pt x="371" y="569"/>
                    <a:pt x="371" y="569"/>
                  </a:cubicBezTo>
                  <a:cubicBezTo>
                    <a:pt x="370" y="569"/>
                    <a:pt x="370" y="569"/>
                    <a:pt x="370" y="569"/>
                  </a:cubicBezTo>
                  <a:cubicBezTo>
                    <a:pt x="370" y="569"/>
                    <a:pt x="370" y="569"/>
                    <a:pt x="370" y="569"/>
                  </a:cubicBezTo>
                  <a:cubicBezTo>
                    <a:pt x="370" y="569"/>
                    <a:pt x="370" y="569"/>
                    <a:pt x="370" y="569"/>
                  </a:cubicBezTo>
                  <a:cubicBezTo>
                    <a:pt x="370" y="569"/>
                    <a:pt x="370" y="569"/>
                    <a:pt x="370" y="569"/>
                  </a:cubicBezTo>
                  <a:cubicBezTo>
                    <a:pt x="369" y="568"/>
                    <a:pt x="369" y="568"/>
                    <a:pt x="369" y="568"/>
                  </a:cubicBezTo>
                  <a:cubicBezTo>
                    <a:pt x="369" y="567"/>
                    <a:pt x="369" y="567"/>
                    <a:pt x="369" y="567"/>
                  </a:cubicBezTo>
                  <a:cubicBezTo>
                    <a:pt x="369" y="566"/>
                    <a:pt x="369" y="566"/>
                    <a:pt x="369" y="566"/>
                  </a:cubicBezTo>
                  <a:cubicBezTo>
                    <a:pt x="368" y="566"/>
                    <a:pt x="368" y="566"/>
                    <a:pt x="368" y="566"/>
                  </a:cubicBezTo>
                  <a:cubicBezTo>
                    <a:pt x="368" y="565"/>
                    <a:pt x="368" y="565"/>
                    <a:pt x="368" y="565"/>
                  </a:cubicBezTo>
                  <a:cubicBezTo>
                    <a:pt x="368" y="565"/>
                    <a:pt x="368" y="565"/>
                    <a:pt x="368" y="565"/>
                  </a:cubicBezTo>
                  <a:cubicBezTo>
                    <a:pt x="367" y="565"/>
                    <a:pt x="367" y="565"/>
                    <a:pt x="367" y="565"/>
                  </a:cubicBezTo>
                  <a:cubicBezTo>
                    <a:pt x="367" y="565"/>
                    <a:pt x="367" y="565"/>
                    <a:pt x="367" y="565"/>
                  </a:cubicBezTo>
                  <a:cubicBezTo>
                    <a:pt x="366" y="565"/>
                    <a:pt x="366" y="565"/>
                    <a:pt x="366" y="565"/>
                  </a:cubicBezTo>
                  <a:cubicBezTo>
                    <a:pt x="364" y="565"/>
                    <a:pt x="364" y="565"/>
                    <a:pt x="364" y="565"/>
                  </a:cubicBezTo>
                  <a:cubicBezTo>
                    <a:pt x="364" y="564"/>
                    <a:pt x="364" y="564"/>
                    <a:pt x="364" y="564"/>
                  </a:cubicBezTo>
                  <a:cubicBezTo>
                    <a:pt x="363" y="565"/>
                    <a:pt x="363" y="565"/>
                    <a:pt x="363" y="565"/>
                  </a:cubicBezTo>
                  <a:cubicBezTo>
                    <a:pt x="363" y="565"/>
                    <a:pt x="363" y="565"/>
                    <a:pt x="363" y="565"/>
                  </a:cubicBezTo>
                  <a:cubicBezTo>
                    <a:pt x="363" y="565"/>
                    <a:pt x="363" y="565"/>
                    <a:pt x="363" y="565"/>
                  </a:cubicBezTo>
                  <a:cubicBezTo>
                    <a:pt x="362" y="565"/>
                    <a:pt x="362" y="565"/>
                    <a:pt x="362" y="565"/>
                  </a:cubicBezTo>
                  <a:cubicBezTo>
                    <a:pt x="363" y="564"/>
                    <a:pt x="363" y="564"/>
                    <a:pt x="363" y="564"/>
                  </a:cubicBezTo>
                  <a:cubicBezTo>
                    <a:pt x="362" y="564"/>
                    <a:pt x="362" y="564"/>
                    <a:pt x="362" y="564"/>
                  </a:cubicBezTo>
                  <a:cubicBezTo>
                    <a:pt x="361" y="564"/>
                    <a:pt x="361" y="564"/>
                    <a:pt x="361" y="564"/>
                  </a:cubicBezTo>
                  <a:cubicBezTo>
                    <a:pt x="361" y="564"/>
                    <a:pt x="361" y="564"/>
                    <a:pt x="361" y="564"/>
                  </a:cubicBezTo>
                  <a:cubicBezTo>
                    <a:pt x="360" y="564"/>
                    <a:pt x="360" y="564"/>
                    <a:pt x="360" y="564"/>
                  </a:cubicBezTo>
                  <a:cubicBezTo>
                    <a:pt x="359" y="563"/>
                    <a:pt x="359" y="563"/>
                    <a:pt x="359" y="563"/>
                  </a:cubicBezTo>
                  <a:cubicBezTo>
                    <a:pt x="359" y="563"/>
                    <a:pt x="359" y="563"/>
                    <a:pt x="359" y="563"/>
                  </a:cubicBezTo>
                  <a:cubicBezTo>
                    <a:pt x="359" y="563"/>
                    <a:pt x="359" y="563"/>
                    <a:pt x="359" y="563"/>
                  </a:cubicBezTo>
                  <a:cubicBezTo>
                    <a:pt x="359" y="563"/>
                    <a:pt x="359" y="563"/>
                    <a:pt x="359" y="563"/>
                  </a:cubicBezTo>
                  <a:cubicBezTo>
                    <a:pt x="359" y="562"/>
                    <a:pt x="359" y="562"/>
                    <a:pt x="359" y="562"/>
                  </a:cubicBezTo>
                  <a:cubicBezTo>
                    <a:pt x="359" y="562"/>
                    <a:pt x="359" y="562"/>
                    <a:pt x="359" y="562"/>
                  </a:cubicBezTo>
                  <a:cubicBezTo>
                    <a:pt x="359" y="562"/>
                    <a:pt x="359" y="562"/>
                    <a:pt x="359" y="562"/>
                  </a:cubicBezTo>
                  <a:cubicBezTo>
                    <a:pt x="359" y="562"/>
                    <a:pt x="359" y="562"/>
                    <a:pt x="359" y="562"/>
                  </a:cubicBezTo>
                  <a:cubicBezTo>
                    <a:pt x="359" y="562"/>
                    <a:pt x="359" y="562"/>
                    <a:pt x="359" y="562"/>
                  </a:cubicBezTo>
                  <a:cubicBezTo>
                    <a:pt x="359" y="561"/>
                    <a:pt x="359" y="561"/>
                    <a:pt x="359" y="561"/>
                  </a:cubicBezTo>
                  <a:cubicBezTo>
                    <a:pt x="359" y="561"/>
                    <a:pt x="359" y="561"/>
                    <a:pt x="359" y="561"/>
                  </a:cubicBezTo>
                  <a:cubicBezTo>
                    <a:pt x="359" y="561"/>
                    <a:pt x="359" y="561"/>
                    <a:pt x="359" y="561"/>
                  </a:cubicBezTo>
                  <a:cubicBezTo>
                    <a:pt x="359" y="561"/>
                    <a:pt x="359" y="561"/>
                    <a:pt x="359" y="561"/>
                  </a:cubicBezTo>
                  <a:cubicBezTo>
                    <a:pt x="359" y="561"/>
                    <a:pt x="359" y="561"/>
                    <a:pt x="359" y="561"/>
                  </a:cubicBezTo>
                  <a:cubicBezTo>
                    <a:pt x="359" y="561"/>
                    <a:pt x="359" y="561"/>
                    <a:pt x="359" y="561"/>
                  </a:cubicBezTo>
                  <a:cubicBezTo>
                    <a:pt x="359" y="561"/>
                    <a:pt x="359" y="561"/>
                    <a:pt x="359" y="561"/>
                  </a:cubicBezTo>
                  <a:cubicBezTo>
                    <a:pt x="358" y="560"/>
                    <a:pt x="358" y="560"/>
                    <a:pt x="358" y="560"/>
                  </a:cubicBezTo>
                  <a:cubicBezTo>
                    <a:pt x="357" y="560"/>
                    <a:pt x="357" y="560"/>
                    <a:pt x="357" y="560"/>
                  </a:cubicBezTo>
                  <a:cubicBezTo>
                    <a:pt x="357" y="560"/>
                    <a:pt x="357" y="560"/>
                    <a:pt x="357" y="560"/>
                  </a:cubicBezTo>
                  <a:cubicBezTo>
                    <a:pt x="357" y="560"/>
                    <a:pt x="357" y="560"/>
                    <a:pt x="357" y="560"/>
                  </a:cubicBezTo>
                  <a:cubicBezTo>
                    <a:pt x="356" y="560"/>
                    <a:pt x="356" y="560"/>
                    <a:pt x="356" y="560"/>
                  </a:cubicBezTo>
                  <a:cubicBezTo>
                    <a:pt x="356" y="560"/>
                    <a:pt x="356" y="560"/>
                    <a:pt x="356" y="560"/>
                  </a:cubicBezTo>
                  <a:cubicBezTo>
                    <a:pt x="356" y="560"/>
                    <a:pt x="356" y="560"/>
                    <a:pt x="356" y="560"/>
                  </a:cubicBezTo>
                  <a:cubicBezTo>
                    <a:pt x="356" y="560"/>
                    <a:pt x="356" y="560"/>
                    <a:pt x="356" y="560"/>
                  </a:cubicBezTo>
                  <a:cubicBezTo>
                    <a:pt x="356" y="559"/>
                    <a:pt x="356" y="559"/>
                    <a:pt x="356" y="559"/>
                  </a:cubicBezTo>
                  <a:cubicBezTo>
                    <a:pt x="356" y="559"/>
                    <a:pt x="356" y="559"/>
                    <a:pt x="356" y="559"/>
                  </a:cubicBezTo>
                  <a:cubicBezTo>
                    <a:pt x="356" y="559"/>
                    <a:pt x="356" y="559"/>
                    <a:pt x="356" y="559"/>
                  </a:cubicBezTo>
                  <a:cubicBezTo>
                    <a:pt x="355" y="558"/>
                    <a:pt x="355" y="558"/>
                    <a:pt x="355" y="558"/>
                  </a:cubicBezTo>
                  <a:cubicBezTo>
                    <a:pt x="355" y="558"/>
                    <a:pt x="355" y="558"/>
                    <a:pt x="355" y="558"/>
                  </a:cubicBezTo>
                  <a:cubicBezTo>
                    <a:pt x="355" y="558"/>
                    <a:pt x="355" y="558"/>
                    <a:pt x="355" y="558"/>
                  </a:cubicBezTo>
                  <a:cubicBezTo>
                    <a:pt x="354" y="558"/>
                    <a:pt x="354" y="558"/>
                    <a:pt x="354" y="558"/>
                  </a:cubicBezTo>
                  <a:cubicBezTo>
                    <a:pt x="354" y="559"/>
                    <a:pt x="354" y="559"/>
                    <a:pt x="354" y="559"/>
                  </a:cubicBezTo>
                  <a:cubicBezTo>
                    <a:pt x="354" y="559"/>
                    <a:pt x="354" y="559"/>
                    <a:pt x="354" y="559"/>
                  </a:cubicBezTo>
                  <a:cubicBezTo>
                    <a:pt x="354" y="559"/>
                    <a:pt x="354" y="559"/>
                    <a:pt x="354" y="559"/>
                  </a:cubicBezTo>
                  <a:cubicBezTo>
                    <a:pt x="354" y="561"/>
                    <a:pt x="354" y="561"/>
                    <a:pt x="354" y="561"/>
                  </a:cubicBezTo>
                  <a:cubicBezTo>
                    <a:pt x="353" y="561"/>
                    <a:pt x="353" y="561"/>
                    <a:pt x="353" y="561"/>
                  </a:cubicBezTo>
                  <a:cubicBezTo>
                    <a:pt x="353" y="562"/>
                    <a:pt x="353" y="562"/>
                    <a:pt x="353" y="562"/>
                  </a:cubicBezTo>
                  <a:cubicBezTo>
                    <a:pt x="353" y="562"/>
                    <a:pt x="353" y="562"/>
                    <a:pt x="353" y="562"/>
                  </a:cubicBezTo>
                  <a:cubicBezTo>
                    <a:pt x="353" y="563"/>
                    <a:pt x="353" y="563"/>
                    <a:pt x="353" y="563"/>
                  </a:cubicBezTo>
                  <a:cubicBezTo>
                    <a:pt x="353" y="563"/>
                    <a:pt x="353" y="563"/>
                    <a:pt x="353" y="563"/>
                  </a:cubicBezTo>
                  <a:cubicBezTo>
                    <a:pt x="353" y="563"/>
                    <a:pt x="353" y="563"/>
                    <a:pt x="353" y="563"/>
                  </a:cubicBezTo>
                  <a:cubicBezTo>
                    <a:pt x="353" y="563"/>
                    <a:pt x="353" y="563"/>
                    <a:pt x="353" y="563"/>
                  </a:cubicBezTo>
                  <a:cubicBezTo>
                    <a:pt x="353" y="563"/>
                    <a:pt x="353" y="563"/>
                    <a:pt x="353" y="563"/>
                  </a:cubicBezTo>
                  <a:cubicBezTo>
                    <a:pt x="353" y="563"/>
                    <a:pt x="353" y="563"/>
                    <a:pt x="353" y="563"/>
                  </a:cubicBezTo>
                  <a:cubicBezTo>
                    <a:pt x="353" y="563"/>
                    <a:pt x="353" y="563"/>
                    <a:pt x="353" y="563"/>
                  </a:cubicBezTo>
                  <a:cubicBezTo>
                    <a:pt x="353" y="563"/>
                    <a:pt x="353" y="563"/>
                    <a:pt x="353" y="563"/>
                  </a:cubicBezTo>
                  <a:cubicBezTo>
                    <a:pt x="353" y="564"/>
                    <a:pt x="353" y="564"/>
                    <a:pt x="353" y="564"/>
                  </a:cubicBezTo>
                  <a:cubicBezTo>
                    <a:pt x="353" y="564"/>
                    <a:pt x="353" y="564"/>
                    <a:pt x="353" y="564"/>
                  </a:cubicBezTo>
                  <a:cubicBezTo>
                    <a:pt x="353" y="565"/>
                    <a:pt x="353" y="565"/>
                    <a:pt x="353" y="565"/>
                  </a:cubicBezTo>
                  <a:cubicBezTo>
                    <a:pt x="353" y="565"/>
                    <a:pt x="353" y="565"/>
                    <a:pt x="353" y="565"/>
                  </a:cubicBezTo>
                  <a:cubicBezTo>
                    <a:pt x="352" y="565"/>
                    <a:pt x="352" y="565"/>
                    <a:pt x="352" y="565"/>
                  </a:cubicBezTo>
                  <a:cubicBezTo>
                    <a:pt x="352" y="565"/>
                    <a:pt x="352" y="565"/>
                    <a:pt x="352" y="565"/>
                  </a:cubicBezTo>
                  <a:cubicBezTo>
                    <a:pt x="352" y="565"/>
                    <a:pt x="352" y="565"/>
                    <a:pt x="352" y="565"/>
                  </a:cubicBezTo>
                  <a:cubicBezTo>
                    <a:pt x="352" y="565"/>
                    <a:pt x="352" y="565"/>
                    <a:pt x="352" y="565"/>
                  </a:cubicBezTo>
                  <a:cubicBezTo>
                    <a:pt x="352" y="564"/>
                    <a:pt x="352" y="564"/>
                    <a:pt x="352" y="564"/>
                  </a:cubicBezTo>
                  <a:cubicBezTo>
                    <a:pt x="352" y="564"/>
                    <a:pt x="352" y="564"/>
                    <a:pt x="352" y="564"/>
                  </a:cubicBezTo>
                  <a:cubicBezTo>
                    <a:pt x="351" y="563"/>
                    <a:pt x="351" y="563"/>
                    <a:pt x="351" y="563"/>
                  </a:cubicBezTo>
                  <a:cubicBezTo>
                    <a:pt x="351" y="562"/>
                    <a:pt x="351" y="562"/>
                    <a:pt x="351" y="562"/>
                  </a:cubicBezTo>
                  <a:cubicBezTo>
                    <a:pt x="351" y="562"/>
                    <a:pt x="351" y="562"/>
                    <a:pt x="351" y="562"/>
                  </a:cubicBezTo>
                  <a:cubicBezTo>
                    <a:pt x="351" y="561"/>
                    <a:pt x="351" y="561"/>
                    <a:pt x="351" y="561"/>
                  </a:cubicBezTo>
                  <a:cubicBezTo>
                    <a:pt x="351" y="561"/>
                    <a:pt x="351" y="561"/>
                    <a:pt x="351" y="561"/>
                  </a:cubicBezTo>
                  <a:cubicBezTo>
                    <a:pt x="350" y="560"/>
                    <a:pt x="350" y="560"/>
                    <a:pt x="350" y="560"/>
                  </a:cubicBezTo>
                  <a:cubicBezTo>
                    <a:pt x="350" y="560"/>
                    <a:pt x="350" y="560"/>
                    <a:pt x="350" y="560"/>
                  </a:cubicBezTo>
                  <a:cubicBezTo>
                    <a:pt x="350" y="560"/>
                    <a:pt x="350" y="560"/>
                    <a:pt x="350" y="560"/>
                  </a:cubicBezTo>
                  <a:cubicBezTo>
                    <a:pt x="349" y="559"/>
                    <a:pt x="349" y="559"/>
                    <a:pt x="349" y="559"/>
                  </a:cubicBezTo>
                  <a:cubicBezTo>
                    <a:pt x="348" y="559"/>
                    <a:pt x="348" y="559"/>
                    <a:pt x="348" y="559"/>
                  </a:cubicBezTo>
                  <a:cubicBezTo>
                    <a:pt x="348" y="559"/>
                    <a:pt x="348" y="559"/>
                    <a:pt x="348" y="559"/>
                  </a:cubicBezTo>
                  <a:cubicBezTo>
                    <a:pt x="347" y="558"/>
                    <a:pt x="347" y="558"/>
                    <a:pt x="347" y="558"/>
                  </a:cubicBezTo>
                  <a:cubicBezTo>
                    <a:pt x="347" y="557"/>
                    <a:pt x="347" y="557"/>
                    <a:pt x="347" y="557"/>
                  </a:cubicBezTo>
                  <a:cubicBezTo>
                    <a:pt x="347" y="557"/>
                    <a:pt x="347" y="557"/>
                    <a:pt x="347" y="557"/>
                  </a:cubicBezTo>
                  <a:cubicBezTo>
                    <a:pt x="348" y="557"/>
                    <a:pt x="348" y="557"/>
                    <a:pt x="348" y="557"/>
                  </a:cubicBezTo>
                  <a:cubicBezTo>
                    <a:pt x="349" y="557"/>
                    <a:pt x="349" y="557"/>
                    <a:pt x="349" y="557"/>
                  </a:cubicBezTo>
                  <a:cubicBezTo>
                    <a:pt x="349" y="556"/>
                    <a:pt x="349" y="556"/>
                    <a:pt x="349" y="556"/>
                  </a:cubicBezTo>
                  <a:cubicBezTo>
                    <a:pt x="349" y="556"/>
                    <a:pt x="349" y="556"/>
                    <a:pt x="349" y="556"/>
                  </a:cubicBezTo>
                  <a:cubicBezTo>
                    <a:pt x="349" y="555"/>
                    <a:pt x="349" y="555"/>
                    <a:pt x="349" y="555"/>
                  </a:cubicBezTo>
                  <a:cubicBezTo>
                    <a:pt x="349" y="555"/>
                    <a:pt x="349" y="555"/>
                    <a:pt x="349" y="555"/>
                  </a:cubicBezTo>
                  <a:cubicBezTo>
                    <a:pt x="348" y="554"/>
                    <a:pt x="348" y="554"/>
                    <a:pt x="348" y="554"/>
                  </a:cubicBezTo>
                  <a:cubicBezTo>
                    <a:pt x="348" y="553"/>
                    <a:pt x="348" y="553"/>
                    <a:pt x="348" y="553"/>
                  </a:cubicBezTo>
                  <a:cubicBezTo>
                    <a:pt x="348" y="553"/>
                    <a:pt x="348" y="553"/>
                    <a:pt x="348" y="553"/>
                  </a:cubicBezTo>
                  <a:cubicBezTo>
                    <a:pt x="348" y="553"/>
                    <a:pt x="348" y="553"/>
                    <a:pt x="348" y="553"/>
                  </a:cubicBezTo>
                  <a:cubicBezTo>
                    <a:pt x="348" y="553"/>
                    <a:pt x="348" y="553"/>
                    <a:pt x="348" y="553"/>
                  </a:cubicBezTo>
                  <a:cubicBezTo>
                    <a:pt x="348" y="553"/>
                    <a:pt x="348" y="553"/>
                    <a:pt x="348" y="553"/>
                  </a:cubicBezTo>
                  <a:cubicBezTo>
                    <a:pt x="348" y="552"/>
                    <a:pt x="348" y="552"/>
                    <a:pt x="348" y="552"/>
                  </a:cubicBezTo>
                  <a:cubicBezTo>
                    <a:pt x="348" y="552"/>
                    <a:pt x="348" y="552"/>
                    <a:pt x="348" y="552"/>
                  </a:cubicBezTo>
                  <a:cubicBezTo>
                    <a:pt x="348" y="552"/>
                    <a:pt x="348" y="552"/>
                    <a:pt x="348" y="552"/>
                  </a:cubicBezTo>
                  <a:cubicBezTo>
                    <a:pt x="348" y="552"/>
                    <a:pt x="348" y="552"/>
                    <a:pt x="348" y="552"/>
                  </a:cubicBezTo>
                  <a:cubicBezTo>
                    <a:pt x="348" y="552"/>
                    <a:pt x="348" y="552"/>
                    <a:pt x="348" y="552"/>
                  </a:cubicBezTo>
                  <a:cubicBezTo>
                    <a:pt x="347" y="551"/>
                    <a:pt x="347" y="551"/>
                    <a:pt x="347" y="551"/>
                  </a:cubicBezTo>
                  <a:cubicBezTo>
                    <a:pt x="346" y="551"/>
                    <a:pt x="346" y="551"/>
                    <a:pt x="346" y="551"/>
                  </a:cubicBezTo>
                  <a:cubicBezTo>
                    <a:pt x="345" y="551"/>
                    <a:pt x="345" y="551"/>
                    <a:pt x="345" y="551"/>
                  </a:cubicBezTo>
                  <a:cubicBezTo>
                    <a:pt x="345" y="551"/>
                    <a:pt x="345" y="551"/>
                    <a:pt x="345" y="551"/>
                  </a:cubicBezTo>
                  <a:cubicBezTo>
                    <a:pt x="345" y="551"/>
                    <a:pt x="345" y="551"/>
                    <a:pt x="345" y="551"/>
                  </a:cubicBezTo>
                  <a:cubicBezTo>
                    <a:pt x="345" y="551"/>
                    <a:pt x="345" y="551"/>
                    <a:pt x="345" y="551"/>
                  </a:cubicBezTo>
                  <a:cubicBezTo>
                    <a:pt x="345" y="552"/>
                    <a:pt x="345" y="552"/>
                    <a:pt x="345" y="552"/>
                  </a:cubicBezTo>
                  <a:cubicBezTo>
                    <a:pt x="345" y="552"/>
                    <a:pt x="345" y="552"/>
                    <a:pt x="345" y="552"/>
                  </a:cubicBezTo>
                  <a:cubicBezTo>
                    <a:pt x="344" y="552"/>
                    <a:pt x="344" y="552"/>
                    <a:pt x="344" y="552"/>
                  </a:cubicBezTo>
                  <a:cubicBezTo>
                    <a:pt x="344" y="551"/>
                    <a:pt x="344" y="551"/>
                    <a:pt x="344" y="551"/>
                  </a:cubicBezTo>
                  <a:cubicBezTo>
                    <a:pt x="344" y="551"/>
                    <a:pt x="344" y="551"/>
                    <a:pt x="344" y="551"/>
                  </a:cubicBezTo>
                  <a:cubicBezTo>
                    <a:pt x="344" y="550"/>
                    <a:pt x="344" y="550"/>
                    <a:pt x="344" y="550"/>
                  </a:cubicBezTo>
                  <a:cubicBezTo>
                    <a:pt x="344" y="550"/>
                    <a:pt x="344" y="550"/>
                    <a:pt x="344" y="550"/>
                  </a:cubicBezTo>
                  <a:cubicBezTo>
                    <a:pt x="344" y="549"/>
                    <a:pt x="344" y="549"/>
                    <a:pt x="344" y="549"/>
                  </a:cubicBezTo>
                  <a:cubicBezTo>
                    <a:pt x="343" y="549"/>
                    <a:pt x="343" y="549"/>
                    <a:pt x="343" y="549"/>
                  </a:cubicBezTo>
                  <a:cubicBezTo>
                    <a:pt x="343" y="549"/>
                    <a:pt x="343" y="549"/>
                    <a:pt x="343" y="549"/>
                  </a:cubicBezTo>
                  <a:cubicBezTo>
                    <a:pt x="342" y="551"/>
                    <a:pt x="342" y="551"/>
                    <a:pt x="342" y="551"/>
                  </a:cubicBezTo>
                  <a:cubicBezTo>
                    <a:pt x="340" y="553"/>
                    <a:pt x="340" y="553"/>
                    <a:pt x="340" y="553"/>
                  </a:cubicBezTo>
                  <a:cubicBezTo>
                    <a:pt x="340" y="555"/>
                    <a:pt x="340" y="555"/>
                    <a:pt x="340" y="555"/>
                  </a:cubicBezTo>
                  <a:cubicBezTo>
                    <a:pt x="339" y="556"/>
                    <a:pt x="339" y="556"/>
                    <a:pt x="339" y="556"/>
                  </a:cubicBezTo>
                  <a:cubicBezTo>
                    <a:pt x="339" y="557"/>
                    <a:pt x="339" y="557"/>
                    <a:pt x="339" y="557"/>
                  </a:cubicBezTo>
                  <a:cubicBezTo>
                    <a:pt x="340" y="557"/>
                    <a:pt x="340" y="557"/>
                    <a:pt x="340" y="557"/>
                  </a:cubicBezTo>
                  <a:cubicBezTo>
                    <a:pt x="339" y="558"/>
                    <a:pt x="339" y="558"/>
                    <a:pt x="339" y="558"/>
                  </a:cubicBezTo>
                  <a:cubicBezTo>
                    <a:pt x="339" y="558"/>
                    <a:pt x="339" y="558"/>
                    <a:pt x="339" y="558"/>
                  </a:cubicBezTo>
                  <a:cubicBezTo>
                    <a:pt x="339" y="560"/>
                    <a:pt x="339" y="560"/>
                    <a:pt x="339" y="560"/>
                  </a:cubicBezTo>
                  <a:cubicBezTo>
                    <a:pt x="339" y="561"/>
                    <a:pt x="339" y="561"/>
                    <a:pt x="339" y="561"/>
                  </a:cubicBezTo>
                  <a:cubicBezTo>
                    <a:pt x="339" y="562"/>
                    <a:pt x="339" y="562"/>
                    <a:pt x="339" y="562"/>
                  </a:cubicBezTo>
                  <a:cubicBezTo>
                    <a:pt x="339" y="562"/>
                    <a:pt x="339" y="562"/>
                    <a:pt x="339" y="562"/>
                  </a:cubicBezTo>
                  <a:cubicBezTo>
                    <a:pt x="339" y="562"/>
                    <a:pt x="339" y="562"/>
                    <a:pt x="339" y="562"/>
                  </a:cubicBezTo>
                  <a:cubicBezTo>
                    <a:pt x="339" y="562"/>
                    <a:pt x="339" y="562"/>
                    <a:pt x="339" y="562"/>
                  </a:cubicBezTo>
                  <a:cubicBezTo>
                    <a:pt x="339" y="563"/>
                    <a:pt x="339" y="563"/>
                    <a:pt x="339" y="563"/>
                  </a:cubicBezTo>
                  <a:cubicBezTo>
                    <a:pt x="339" y="563"/>
                    <a:pt x="339" y="563"/>
                    <a:pt x="339" y="563"/>
                  </a:cubicBezTo>
                  <a:cubicBezTo>
                    <a:pt x="339" y="563"/>
                    <a:pt x="339" y="563"/>
                    <a:pt x="339" y="563"/>
                  </a:cubicBezTo>
                  <a:cubicBezTo>
                    <a:pt x="340" y="563"/>
                    <a:pt x="340" y="563"/>
                    <a:pt x="340" y="563"/>
                  </a:cubicBezTo>
                  <a:cubicBezTo>
                    <a:pt x="339" y="564"/>
                    <a:pt x="339" y="564"/>
                    <a:pt x="339" y="564"/>
                  </a:cubicBezTo>
                  <a:cubicBezTo>
                    <a:pt x="339" y="565"/>
                    <a:pt x="339" y="565"/>
                    <a:pt x="339" y="565"/>
                  </a:cubicBezTo>
                  <a:cubicBezTo>
                    <a:pt x="339" y="565"/>
                    <a:pt x="339" y="565"/>
                    <a:pt x="339" y="565"/>
                  </a:cubicBezTo>
                  <a:cubicBezTo>
                    <a:pt x="339" y="566"/>
                    <a:pt x="339" y="566"/>
                    <a:pt x="339" y="566"/>
                  </a:cubicBezTo>
                  <a:cubicBezTo>
                    <a:pt x="339" y="566"/>
                    <a:pt x="339" y="566"/>
                    <a:pt x="339" y="566"/>
                  </a:cubicBezTo>
                  <a:cubicBezTo>
                    <a:pt x="339" y="566"/>
                    <a:pt x="339" y="566"/>
                    <a:pt x="339" y="566"/>
                  </a:cubicBezTo>
                  <a:cubicBezTo>
                    <a:pt x="339" y="567"/>
                    <a:pt x="339" y="567"/>
                    <a:pt x="339" y="567"/>
                  </a:cubicBezTo>
                  <a:cubicBezTo>
                    <a:pt x="340" y="567"/>
                    <a:pt x="340" y="567"/>
                    <a:pt x="340" y="567"/>
                  </a:cubicBezTo>
                  <a:cubicBezTo>
                    <a:pt x="340" y="568"/>
                    <a:pt x="340" y="568"/>
                    <a:pt x="340" y="568"/>
                  </a:cubicBezTo>
                  <a:cubicBezTo>
                    <a:pt x="340" y="569"/>
                    <a:pt x="340" y="569"/>
                    <a:pt x="340" y="569"/>
                  </a:cubicBezTo>
                  <a:cubicBezTo>
                    <a:pt x="340" y="570"/>
                    <a:pt x="340" y="570"/>
                    <a:pt x="340" y="570"/>
                  </a:cubicBezTo>
                  <a:cubicBezTo>
                    <a:pt x="340" y="570"/>
                    <a:pt x="340" y="570"/>
                    <a:pt x="340" y="570"/>
                  </a:cubicBezTo>
                  <a:cubicBezTo>
                    <a:pt x="340" y="570"/>
                    <a:pt x="340" y="570"/>
                    <a:pt x="340" y="570"/>
                  </a:cubicBezTo>
                  <a:cubicBezTo>
                    <a:pt x="339" y="571"/>
                    <a:pt x="339" y="571"/>
                    <a:pt x="339" y="571"/>
                  </a:cubicBezTo>
                  <a:cubicBezTo>
                    <a:pt x="339" y="571"/>
                    <a:pt x="339" y="571"/>
                    <a:pt x="339" y="571"/>
                  </a:cubicBezTo>
                  <a:cubicBezTo>
                    <a:pt x="339" y="572"/>
                    <a:pt x="339" y="572"/>
                    <a:pt x="339" y="572"/>
                  </a:cubicBezTo>
                  <a:cubicBezTo>
                    <a:pt x="339" y="572"/>
                    <a:pt x="339" y="572"/>
                    <a:pt x="339" y="572"/>
                  </a:cubicBezTo>
                  <a:cubicBezTo>
                    <a:pt x="339" y="573"/>
                    <a:pt x="339" y="573"/>
                    <a:pt x="339" y="573"/>
                  </a:cubicBezTo>
                  <a:cubicBezTo>
                    <a:pt x="340" y="573"/>
                    <a:pt x="340" y="573"/>
                    <a:pt x="340" y="573"/>
                  </a:cubicBezTo>
                  <a:cubicBezTo>
                    <a:pt x="340" y="573"/>
                    <a:pt x="340" y="573"/>
                    <a:pt x="340" y="573"/>
                  </a:cubicBezTo>
                  <a:cubicBezTo>
                    <a:pt x="340" y="574"/>
                    <a:pt x="340" y="574"/>
                    <a:pt x="340" y="574"/>
                  </a:cubicBezTo>
                  <a:cubicBezTo>
                    <a:pt x="340" y="574"/>
                    <a:pt x="340" y="574"/>
                    <a:pt x="340" y="574"/>
                  </a:cubicBezTo>
                  <a:cubicBezTo>
                    <a:pt x="340" y="574"/>
                    <a:pt x="340" y="574"/>
                    <a:pt x="340" y="574"/>
                  </a:cubicBezTo>
                  <a:cubicBezTo>
                    <a:pt x="340" y="575"/>
                    <a:pt x="340" y="575"/>
                    <a:pt x="340" y="575"/>
                  </a:cubicBezTo>
                  <a:cubicBezTo>
                    <a:pt x="340" y="575"/>
                    <a:pt x="340" y="575"/>
                    <a:pt x="340" y="575"/>
                  </a:cubicBezTo>
                  <a:cubicBezTo>
                    <a:pt x="340" y="575"/>
                    <a:pt x="340" y="575"/>
                    <a:pt x="340" y="575"/>
                  </a:cubicBezTo>
                  <a:cubicBezTo>
                    <a:pt x="340" y="576"/>
                    <a:pt x="340" y="576"/>
                    <a:pt x="340" y="576"/>
                  </a:cubicBezTo>
                  <a:cubicBezTo>
                    <a:pt x="340" y="576"/>
                    <a:pt x="340" y="576"/>
                    <a:pt x="340" y="576"/>
                  </a:cubicBezTo>
                  <a:cubicBezTo>
                    <a:pt x="340" y="576"/>
                    <a:pt x="340" y="576"/>
                    <a:pt x="340" y="576"/>
                  </a:cubicBezTo>
                  <a:cubicBezTo>
                    <a:pt x="340" y="576"/>
                    <a:pt x="340" y="576"/>
                    <a:pt x="340" y="576"/>
                  </a:cubicBezTo>
                  <a:cubicBezTo>
                    <a:pt x="340" y="576"/>
                    <a:pt x="340" y="576"/>
                    <a:pt x="340" y="576"/>
                  </a:cubicBezTo>
                  <a:cubicBezTo>
                    <a:pt x="340" y="576"/>
                    <a:pt x="340" y="576"/>
                    <a:pt x="340" y="576"/>
                  </a:cubicBezTo>
                  <a:cubicBezTo>
                    <a:pt x="340" y="577"/>
                    <a:pt x="340" y="577"/>
                    <a:pt x="340" y="577"/>
                  </a:cubicBezTo>
                  <a:cubicBezTo>
                    <a:pt x="340" y="577"/>
                    <a:pt x="340" y="577"/>
                    <a:pt x="340" y="577"/>
                  </a:cubicBezTo>
                  <a:cubicBezTo>
                    <a:pt x="340" y="577"/>
                    <a:pt x="340" y="577"/>
                    <a:pt x="340" y="577"/>
                  </a:cubicBezTo>
                  <a:cubicBezTo>
                    <a:pt x="340" y="577"/>
                    <a:pt x="340" y="577"/>
                    <a:pt x="340" y="577"/>
                  </a:cubicBezTo>
                  <a:cubicBezTo>
                    <a:pt x="339" y="581"/>
                    <a:pt x="339" y="581"/>
                    <a:pt x="339" y="581"/>
                  </a:cubicBezTo>
                  <a:cubicBezTo>
                    <a:pt x="339" y="582"/>
                    <a:pt x="339" y="582"/>
                    <a:pt x="339" y="582"/>
                  </a:cubicBezTo>
                  <a:cubicBezTo>
                    <a:pt x="339" y="582"/>
                    <a:pt x="339" y="582"/>
                    <a:pt x="339" y="582"/>
                  </a:cubicBezTo>
                  <a:cubicBezTo>
                    <a:pt x="339" y="583"/>
                    <a:pt x="339" y="583"/>
                    <a:pt x="339" y="583"/>
                  </a:cubicBezTo>
                  <a:cubicBezTo>
                    <a:pt x="339" y="583"/>
                    <a:pt x="339" y="583"/>
                    <a:pt x="339" y="583"/>
                  </a:cubicBezTo>
                  <a:cubicBezTo>
                    <a:pt x="339" y="585"/>
                    <a:pt x="339" y="585"/>
                    <a:pt x="339" y="585"/>
                  </a:cubicBezTo>
                  <a:cubicBezTo>
                    <a:pt x="339" y="586"/>
                    <a:pt x="339" y="586"/>
                    <a:pt x="339" y="586"/>
                  </a:cubicBezTo>
                  <a:cubicBezTo>
                    <a:pt x="339" y="586"/>
                    <a:pt x="339" y="586"/>
                    <a:pt x="339" y="586"/>
                  </a:cubicBezTo>
                  <a:cubicBezTo>
                    <a:pt x="340" y="586"/>
                    <a:pt x="340" y="586"/>
                    <a:pt x="340" y="586"/>
                  </a:cubicBezTo>
                  <a:cubicBezTo>
                    <a:pt x="340" y="587"/>
                    <a:pt x="340" y="587"/>
                    <a:pt x="340" y="587"/>
                  </a:cubicBezTo>
                  <a:cubicBezTo>
                    <a:pt x="340" y="587"/>
                    <a:pt x="340" y="587"/>
                    <a:pt x="340" y="587"/>
                  </a:cubicBezTo>
                  <a:cubicBezTo>
                    <a:pt x="340" y="587"/>
                    <a:pt x="340" y="587"/>
                    <a:pt x="340" y="587"/>
                  </a:cubicBezTo>
                  <a:cubicBezTo>
                    <a:pt x="340" y="587"/>
                    <a:pt x="340" y="587"/>
                    <a:pt x="340" y="587"/>
                  </a:cubicBezTo>
                  <a:cubicBezTo>
                    <a:pt x="340" y="588"/>
                    <a:pt x="340" y="588"/>
                    <a:pt x="340" y="588"/>
                  </a:cubicBezTo>
                  <a:cubicBezTo>
                    <a:pt x="340" y="588"/>
                    <a:pt x="340" y="588"/>
                    <a:pt x="340" y="588"/>
                  </a:cubicBezTo>
                  <a:cubicBezTo>
                    <a:pt x="340" y="588"/>
                    <a:pt x="340" y="588"/>
                    <a:pt x="340" y="588"/>
                  </a:cubicBezTo>
                  <a:cubicBezTo>
                    <a:pt x="340" y="589"/>
                    <a:pt x="340" y="589"/>
                    <a:pt x="340" y="589"/>
                  </a:cubicBezTo>
                  <a:cubicBezTo>
                    <a:pt x="340" y="589"/>
                    <a:pt x="340" y="589"/>
                    <a:pt x="340" y="589"/>
                  </a:cubicBezTo>
                  <a:cubicBezTo>
                    <a:pt x="340" y="589"/>
                    <a:pt x="340" y="589"/>
                    <a:pt x="340" y="589"/>
                  </a:cubicBezTo>
                  <a:cubicBezTo>
                    <a:pt x="340" y="590"/>
                    <a:pt x="340" y="590"/>
                    <a:pt x="340" y="590"/>
                  </a:cubicBezTo>
                  <a:cubicBezTo>
                    <a:pt x="341" y="590"/>
                    <a:pt x="341" y="590"/>
                    <a:pt x="341" y="590"/>
                  </a:cubicBezTo>
                  <a:cubicBezTo>
                    <a:pt x="341" y="590"/>
                    <a:pt x="341" y="590"/>
                    <a:pt x="341" y="590"/>
                  </a:cubicBezTo>
                  <a:cubicBezTo>
                    <a:pt x="341" y="590"/>
                    <a:pt x="341" y="590"/>
                    <a:pt x="341" y="590"/>
                  </a:cubicBezTo>
                  <a:cubicBezTo>
                    <a:pt x="341" y="590"/>
                    <a:pt x="341" y="590"/>
                    <a:pt x="341" y="590"/>
                  </a:cubicBezTo>
                  <a:cubicBezTo>
                    <a:pt x="341" y="591"/>
                    <a:pt x="341" y="591"/>
                    <a:pt x="341" y="591"/>
                  </a:cubicBezTo>
                  <a:cubicBezTo>
                    <a:pt x="341" y="591"/>
                    <a:pt x="341" y="591"/>
                    <a:pt x="341" y="591"/>
                  </a:cubicBezTo>
                  <a:cubicBezTo>
                    <a:pt x="341" y="591"/>
                    <a:pt x="341" y="591"/>
                    <a:pt x="341" y="591"/>
                  </a:cubicBezTo>
                  <a:cubicBezTo>
                    <a:pt x="342" y="592"/>
                    <a:pt x="342" y="592"/>
                    <a:pt x="342" y="592"/>
                  </a:cubicBezTo>
                  <a:cubicBezTo>
                    <a:pt x="342" y="592"/>
                    <a:pt x="342" y="592"/>
                    <a:pt x="342" y="592"/>
                  </a:cubicBezTo>
                  <a:cubicBezTo>
                    <a:pt x="342" y="592"/>
                    <a:pt x="342" y="592"/>
                    <a:pt x="342" y="592"/>
                  </a:cubicBezTo>
                  <a:cubicBezTo>
                    <a:pt x="342" y="593"/>
                    <a:pt x="342" y="593"/>
                    <a:pt x="342" y="593"/>
                  </a:cubicBezTo>
                  <a:cubicBezTo>
                    <a:pt x="342" y="593"/>
                    <a:pt x="342" y="593"/>
                    <a:pt x="342" y="593"/>
                  </a:cubicBezTo>
                  <a:cubicBezTo>
                    <a:pt x="342" y="594"/>
                    <a:pt x="342" y="594"/>
                    <a:pt x="342" y="594"/>
                  </a:cubicBezTo>
                  <a:cubicBezTo>
                    <a:pt x="342" y="594"/>
                    <a:pt x="342" y="594"/>
                    <a:pt x="342" y="594"/>
                  </a:cubicBezTo>
                  <a:cubicBezTo>
                    <a:pt x="342" y="594"/>
                    <a:pt x="342" y="594"/>
                    <a:pt x="342" y="594"/>
                  </a:cubicBezTo>
                  <a:cubicBezTo>
                    <a:pt x="341" y="595"/>
                    <a:pt x="341" y="595"/>
                    <a:pt x="341" y="595"/>
                  </a:cubicBezTo>
                  <a:cubicBezTo>
                    <a:pt x="340" y="595"/>
                    <a:pt x="340" y="595"/>
                    <a:pt x="340" y="595"/>
                  </a:cubicBezTo>
                  <a:cubicBezTo>
                    <a:pt x="340" y="596"/>
                    <a:pt x="340" y="596"/>
                    <a:pt x="340" y="596"/>
                  </a:cubicBezTo>
                  <a:cubicBezTo>
                    <a:pt x="339" y="596"/>
                    <a:pt x="339" y="596"/>
                    <a:pt x="339" y="596"/>
                  </a:cubicBezTo>
                  <a:cubicBezTo>
                    <a:pt x="339" y="597"/>
                    <a:pt x="339" y="597"/>
                    <a:pt x="339" y="597"/>
                  </a:cubicBezTo>
                  <a:cubicBezTo>
                    <a:pt x="336" y="599"/>
                    <a:pt x="336" y="599"/>
                    <a:pt x="336" y="599"/>
                  </a:cubicBezTo>
                  <a:cubicBezTo>
                    <a:pt x="335" y="600"/>
                    <a:pt x="335" y="600"/>
                    <a:pt x="335" y="600"/>
                  </a:cubicBezTo>
                  <a:cubicBezTo>
                    <a:pt x="333" y="604"/>
                    <a:pt x="333" y="604"/>
                    <a:pt x="333" y="604"/>
                  </a:cubicBezTo>
                  <a:cubicBezTo>
                    <a:pt x="333" y="605"/>
                    <a:pt x="333" y="605"/>
                    <a:pt x="333" y="605"/>
                  </a:cubicBezTo>
                  <a:cubicBezTo>
                    <a:pt x="333" y="606"/>
                    <a:pt x="333" y="606"/>
                    <a:pt x="333" y="606"/>
                  </a:cubicBezTo>
                  <a:cubicBezTo>
                    <a:pt x="333" y="606"/>
                    <a:pt x="333" y="606"/>
                    <a:pt x="333" y="606"/>
                  </a:cubicBezTo>
                  <a:cubicBezTo>
                    <a:pt x="334" y="607"/>
                    <a:pt x="334" y="607"/>
                    <a:pt x="334" y="607"/>
                  </a:cubicBezTo>
                  <a:cubicBezTo>
                    <a:pt x="334" y="608"/>
                    <a:pt x="334" y="608"/>
                    <a:pt x="334" y="608"/>
                  </a:cubicBezTo>
                  <a:cubicBezTo>
                    <a:pt x="335" y="608"/>
                    <a:pt x="335" y="608"/>
                    <a:pt x="335" y="608"/>
                  </a:cubicBezTo>
                  <a:cubicBezTo>
                    <a:pt x="337" y="607"/>
                    <a:pt x="337" y="607"/>
                    <a:pt x="337" y="607"/>
                  </a:cubicBezTo>
                  <a:cubicBezTo>
                    <a:pt x="338" y="607"/>
                    <a:pt x="338" y="607"/>
                    <a:pt x="338" y="607"/>
                  </a:cubicBezTo>
                  <a:cubicBezTo>
                    <a:pt x="338" y="606"/>
                    <a:pt x="338" y="606"/>
                    <a:pt x="338" y="606"/>
                  </a:cubicBezTo>
                  <a:cubicBezTo>
                    <a:pt x="339" y="605"/>
                    <a:pt x="339" y="605"/>
                    <a:pt x="339" y="605"/>
                  </a:cubicBezTo>
                  <a:cubicBezTo>
                    <a:pt x="339" y="605"/>
                    <a:pt x="339" y="605"/>
                    <a:pt x="339" y="605"/>
                  </a:cubicBezTo>
                  <a:cubicBezTo>
                    <a:pt x="339" y="605"/>
                    <a:pt x="339" y="605"/>
                    <a:pt x="339" y="605"/>
                  </a:cubicBezTo>
                  <a:cubicBezTo>
                    <a:pt x="341" y="604"/>
                    <a:pt x="341" y="604"/>
                    <a:pt x="341" y="604"/>
                  </a:cubicBezTo>
                  <a:cubicBezTo>
                    <a:pt x="343" y="605"/>
                    <a:pt x="343" y="605"/>
                    <a:pt x="343" y="605"/>
                  </a:cubicBezTo>
                  <a:cubicBezTo>
                    <a:pt x="344" y="604"/>
                    <a:pt x="344" y="604"/>
                    <a:pt x="344" y="604"/>
                  </a:cubicBezTo>
                  <a:cubicBezTo>
                    <a:pt x="346" y="603"/>
                    <a:pt x="346" y="603"/>
                    <a:pt x="346" y="603"/>
                  </a:cubicBezTo>
                  <a:cubicBezTo>
                    <a:pt x="348" y="603"/>
                    <a:pt x="348" y="603"/>
                    <a:pt x="348" y="603"/>
                  </a:cubicBezTo>
                  <a:cubicBezTo>
                    <a:pt x="348" y="602"/>
                    <a:pt x="348" y="602"/>
                    <a:pt x="348" y="602"/>
                  </a:cubicBezTo>
                  <a:cubicBezTo>
                    <a:pt x="348" y="602"/>
                    <a:pt x="348" y="602"/>
                    <a:pt x="348" y="602"/>
                  </a:cubicBezTo>
                  <a:cubicBezTo>
                    <a:pt x="348" y="601"/>
                    <a:pt x="348" y="601"/>
                    <a:pt x="348" y="601"/>
                  </a:cubicBezTo>
                  <a:cubicBezTo>
                    <a:pt x="348" y="601"/>
                    <a:pt x="348" y="601"/>
                    <a:pt x="348" y="601"/>
                  </a:cubicBezTo>
                  <a:cubicBezTo>
                    <a:pt x="349" y="601"/>
                    <a:pt x="349" y="601"/>
                    <a:pt x="349" y="601"/>
                  </a:cubicBezTo>
                  <a:cubicBezTo>
                    <a:pt x="349" y="602"/>
                    <a:pt x="349" y="602"/>
                    <a:pt x="349" y="602"/>
                  </a:cubicBezTo>
                  <a:cubicBezTo>
                    <a:pt x="349" y="602"/>
                    <a:pt x="349" y="602"/>
                    <a:pt x="349" y="602"/>
                  </a:cubicBezTo>
                  <a:cubicBezTo>
                    <a:pt x="349" y="603"/>
                    <a:pt x="349" y="603"/>
                    <a:pt x="349" y="603"/>
                  </a:cubicBezTo>
                  <a:cubicBezTo>
                    <a:pt x="349" y="603"/>
                    <a:pt x="349" y="603"/>
                    <a:pt x="349" y="603"/>
                  </a:cubicBezTo>
                  <a:cubicBezTo>
                    <a:pt x="349" y="603"/>
                    <a:pt x="349" y="603"/>
                    <a:pt x="349" y="603"/>
                  </a:cubicBezTo>
                  <a:cubicBezTo>
                    <a:pt x="350" y="603"/>
                    <a:pt x="350" y="603"/>
                    <a:pt x="350" y="603"/>
                  </a:cubicBezTo>
                  <a:cubicBezTo>
                    <a:pt x="350" y="604"/>
                    <a:pt x="350" y="604"/>
                    <a:pt x="350" y="604"/>
                  </a:cubicBezTo>
                  <a:cubicBezTo>
                    <a:pt x="350" y="604"/>
                    <a:pt x="350" y="604"/>
                    <a:pt x="350" y="604"/>
                  </a:cubicBezTo>
                  <a:cubicBezTo>
                    <a:pt x="350" y="604"/>
                    <a:pt x="350" y="604"/>
                    <a:pt x="350" y="604"/>
                  </a:cubicBezTo>
                  <a:cubicBezTo>
                    <a:pt x="350" y="604"/>
                    <a:pt x="350" y="604"/>
                    <a:pt x="350" y="604"/>
                  </a:cubicBezTo>
                  <a:cubicBezTo>
                    <a:pt x="350" y="605"/>
                    <a:pt x="350" y="605"/>
                    <a:pt x="350" y="605"/>
                  </a:cubicBezTo>
                  <a:cubicBezTo>
                    <a:pt x="350" y="605"/>
                    <a:pt x="350" y="605"/>
                    <a:pt x="350" y="605"/>
                  </a:cubicBezTo>
                  <a:cubicBezTo>
                    <a:pt x="350" y="605"/>
                    <a:pt x="350" y="605"/>
                    <a:pt x="350" y="605"/>
                  </a:cubicBezTo>
                  <a:cubicBezTo>
                    <a:pt x="350" y="605"/>
                    <a:pt x="350" y="605"/>
                    <a:pt x="350" y="605"/>
                  </a:cubicBezTo>
                  <a:cubicBezTo>
                    <a:pt x="350" y="606"/>
                    <a:pt x="350" y="606"/>
                    <a:pt x="350" y="606"/>
                  </a:cubicBezTo>
                  <a:cubicBezTo>
                    <a:pt x="350" y="606"/>
                    <a:pt x="350" y="606"/>
                    <a:pt x="350" y="606"/>
                  </a:cubicBezTo>
                  <a:cubicBezTo>
                    <a:pt x="350" y="607"/>
                    <a:pt x="350" y="607"/>
                    <a:pt x="350" y="607"/>
                  </a:cubicBezTo>
                  <a:cubicBezTo>
                    <a:pt x="350" y="607"/>
                    <a:pt x="350" y="607"/>
                    <a:pt x="350" y="607"/>
                  </a:cubicBezTo>
                  <a:cubicBezTo>
                    <a:pt x="350" y="607"/>
                    <a:pt x="350" y="607"/>
                    <a:pt x="350" y="607"/>
                  </a:cubicBezTo>
                  <a:cubicBezTo>
                    <a:pt x="350" y="608"/>
                    <a:pt x="350" y="608"/>
                    <a:pt x="350" y="608"/>
                  </a:cubicBezTo>
                  <a:cubicBezTo>
                    <a:pt x="350" y="608"/>
                    <a:pt x="350" y="608"/>
                    <a:pt x="350" y="608"/>
                  </a:cubicBezTo>
                  <a:cubicBezTo>
                    <a:pt x="350" y="609"/>
                    <a:pt x="350" y="609"/>
                    <a:pt x="350" y="609"/>
                  </a:cubicBezTo>
                  <a:cubicBezTo>
                    <a:pt x="350" y="609"/>
                    <a:pt x="350" y="609"/>
                    <a:pt x="350" y="609"/>
                  </a:cubicBezTo>
                  <a:cubicBezTo>
                    <a:pt x="350" y="610"/>
                    <a:pt x="350" y="610"/>
                    <a:pt x="350" y="610"/>
                  </a:cubicBezTo>
                  <a:cubicBezTo>
                    <a:pt x="350" y="611"/>
                    <a:pt x="350" y="611"/>
                    <a:pt x="350" y="611"/>
                  </a:cubicBezTo>
                  <a:cubicBezTo>
                    <a:pt x="350" y="611"/>
                    <a:pt x="350" y="611"/>
                    <a:pt x="350" y="611"/>
                  </a:cubicBezTo>
                  <a:cubicBezTo>
                    <a:pt x="351" y="612"/>
                    <a:pt x="351" y="612"/>
                    <a:pt x="351" y="612"/>
                  </a:cubicBezTo>
                  <a:cubicBezTo>
                    <a:pt x="351" y="613"/>
                    <a:pt x="351" y="613"/>
                    <a:pt x="351" y="613"/>
                  </a:cubicBezTo>
                  <a:cubicBezTo>
                    <a:pt x="351" y="613"/>
                    <a:pt x="351" y="613"/>
                    <a:pt x="351" y="613"/>
                  </a:cubicBezTo>
                  <a:cubicBezTo>
                    <a:pt x="351" y="613"/>
                    <a:pt x="351" y="613"/>
                    <a:pt x="351" y="613"/>
                  </a:cubicBezTo>
                  <a:cubicBezTo>
                    <a:pt x="351" y="613"/>
                    <a:pt x="351" y="613"/>
                    <a:pt x="351" y="613"/>
                  </a:cubicBezTo>
                  <a:cubicBezTo>
                    <a:pt x="351" y="614"/>
                    <a:pt x="351" y="614"/>
                    <a:pt x="351" y="614"/>
                  </a:cubicBezTo>
                  <a:cubicBezTo>
                    <a:pt x="352" y="615"/>
                    <a:pt x="352" y="615"/>
                    <a:pt x="352" y="615"/>
                  </a:cubicBezTo>
                  <a:cubicBezTo>
                    <a:pt x="352" y="615"/>
                    <a:pt x="352" y="615"/>
                    <a:pt x="352" y="615"/>
                  </a:cubicBezTo>
                  <a:cubicBezTo>
                    <a:pt x="353" y="616"/>
                    <a:pt x="353" y="616"/>
                    <a:pt x="353" y="616"/>
                  </a:cubicBezTo>
                  <a:cubicBezTo>
                    <a:pt x="353" y="616"/>
                    <a:pt x="353" y="616"/>
                    <a:pt x="353" y="616"/>
                  </a:cubicBezTo>
                  <a:cubicBezTo>
                    <a:pt x="355" y="616"/>
                    <a:pt x="355" y="616"/>
                    <a:pt x="355" y="616"/>
                  </a:cubicBezTo>
                  <a:cubicBezTo>
                    <a:pt x="357" y="615"/>
                    <a:pt x="357" y="615"/>
                    <a:pt x="357" y="615"/>
                  </a:cubicBezTo>
                  <a:cubicBezTo>
                    <a:pt x="358" y="613"/>
                    <a:pt x="358" y="613"/>
                    <a:pt x="358" y="613"/>
                  </a:cubicBezTo>
                  <a:cubicBezTo>
                    <a:pt x="360" y="612"/>
                    <a:pt x="360" y="612"/>
                    <a:pt x="360" y="612"/>
                  </a:cubicBezTo>
                  <a:cubicBezTo>
                    <a:pt x="360" y="611"/>
                    <a:pt x="360" y="611"/>
                    <a:pt x="360" y="611"/>
                  </a:cubicBezTo>
                  <a:cubicBezTo>
                    <a:pt x="360" y="611"/>
                    <a:pt x="360" y="611"/>
                    <a:pt x="360" y="611"/>
                  </a:cubicBezTo>
                  <a:cubicBezTo>
                    <a:pt x="361" y="611"/>
                    <a:pt x="361" y="611"/>
                    <a:pt x="361" y="611"/>
                  </a:cubicBezTo>
                  <a:cubicBezTo>
                    <a:pt x="361" y="610"/>
                    <a:pt x="361" y="610"/>
                    <a:pt x="361" y="610"/>
                  </a:cubicBezTo>
                  <a:cubicBezTo>
                    <a:pt x="362" y="610"/>
                    <a:pt x="362" y="610"/>
                    <a:pt x="362" y="610"/>
                  </a:cubicBezTo>
                  <a:cubicBezTo>
                    <a:pt x="362" y="609"/>
                    <a:pt x="362" y="609"/>
                    <a:pt x="362" y="609"/>
                  </a:cubicBezTo>
                  <a:cubicBezTo>
                    <a:pt x="363" y="608"/>
                    <a:pt x="363" y="608"/>
                    <a:pt x="363" y="608"/>
                  </a:cubicBezTo>
                  <a:cubicBezTo>
                    <a:pt x="363" y="608"/>
                    <a:pt x="363" y="608"/>
                    <a:pt x="363" y="608"/>
                  </a:cubicBezTo>
                  <a:cubicBezTo>
                    <a:pt x="363" y="606"/>
                    <a:pt x="363" y="606"/>
                    <a:pt x="363" y="606"/>
                  </a:cubicBezTo>
                  <a:cubicBezTo>
                    <a:pt x="363" y="606"/>
                    <a:pt x="363" y="606"/>
                    <a:pt x="363" y="606"/>
                  </a:cubicBezTo>
                  <a:cubicBezTo>
                    <a:pt x="363" y="605"/>
                    <a:pt x="363" y="605"/>
                    <a:pt x="363" y="605"/>
                  </a:cubicBezTo>
                  <a:cubicBezTo>
                    <a:pt x="363" y="604"/>
                    <a:pt x="363" y="604"/>
                    <a:pt x="363" y="604"/>
                  </a:cubicBezTo>
                  <a:cubicBezTo>
                    <a:pt x="363" y="604"/>
                    <a:pt x="363" y="604"/>
                    <a:pt x="363" y="604"/>
                  </a:cubicBezTo>
                  <a:cubicBezTo>
                    <a:pt x="363" y="603"/>
                    <a:pt x="363" y="603"/>
                    <a:pt x="363" y="603"/>
                  </a:cubicBezTo>
                  <a:cubicBezTo>
                    <a:pt x="364" y="603"/>
                    <a:pt x="364" y="603"/>
                    <a:pt x="364" y="603"/>
                  </a:cubicBezTo>
                  <a:cubicBezTo>
                    <a:pt x="364" y="603"/>
                    <a:pt x="364" y="603"/>
                    <a:pt x="364" y="603"/>
                  </a:cubicBezTo>
                  <a:cubicBezTo>
                    <a:pt x="364" y="603"/>
                    <a:pt x="364" y="603"/>
                    <a:pt x="364" y="603"/>
                  </a:cubicBezTo>
                  <a:cubicBezTo>
                    <a:pt x="364" y="602"/>
                    <a:pt x="364" y="602"/>
                    <a:pt x="364" y="602"/>
                  </a:cubicBezTo>
                  <a:cubicBezTo>
                    <a:pt x="364" y="602"/>
                    <a:pt x="364" y="602"/>
                    <a:pt x="364" y="602"/>
                  </a:cubicBezTo>
                  <a:cubicBezTo>
                    <a:pt x="364" y="602"/>
                    <a:pt x="364" y="602"/>
                    <a:pt x="364" y="602"/>
                  </a:cubicBezTo>
                  <a:cubicBezTo>
                    <a:pt x="364" y="602"/>
                    <a:pt x="364" y="602"/>
                    <a:pt x="364" y="602"/>
                  </a:cubicBezTo>
                  <a:cubicBezTo>
                    <a:pt x="364" y="602"/>
                    <a:pt x="364" y="602"/>
                    <a:pt x="364" y="602"/>
                  </a:cubicBezTo>
                  <a:cubicBezTo>
                    <a:pt x="365" y="602"/>
                    <a:pt x="365" y="602"/>
                    <a:pt x="365" y="602"/>
                  </a:cubicBezTo>
                  <a:cubicBezTo>
                    <a:pt x="366" y="602"/>
                    <a:pt x="366" y="602"/>
                    <a:pt x="366" y="602"/>
                  </a:cubicBezTo>
                  <a:cubicBezTo>
                    <a:pt x="366" y="602"/>
                    <a:pt x="366" y="602"/>
                    <a:pt x="366" y="602"/>
                  </a:cubicBezTo>
                  <a:cubicBezTo>
                    <a:pt x="366" y="602"/>
                    <a:pt x="366" y="602"/>
                    <a:pt x="366" y="602"/>
                  </a:cubicBezTo>
                  <a:cubicBezTo>
                    <a:pt x="367" y="601"/>
                    <a:pt x="367" y="601"/>
                    <a:pt x="367" y="601"/>
                  </a:cubicBezTo>
                  <a:cubicBezTo>
                    <a:pt x="367" y="601"/>
                    <a:pt x="367" y="601"/>
                    <a:pt x="367" y="601"/>
                  </a:cubicBezTo>
                  <a:cubicBezTo>
                    <a:pt x="367" y="600"/>
                    <a:pt x="367" y="600"/>
                    <a:pt x="367" y="600"/>
                  </a:cubicBezTo>
                  <a:cubicBezTo>
                    <a:pt x="367" y="600"/>
                    <a:pt x="367" y="600"/>
                    <a:pt x="367" y="600"/>
                  </a:cubicBezTo>
                  <a:cubicBezTo>
                    <a:pt x="367" y="600"/>
                    <a:pt x="367" y="600"/>
                    <a:pt x="367" y="600"/>
                  </a:cubicBezTo>
                  <a:cubicBezTo>
                    <a:pt x="368" y="600"/>
                    <a:pt x="368" y="600"/>
                    <a:pt x="368" y="600"/>
                  </a:cubicBezTo>
                  <a:cubicBezTo>
                    <a:pt x="368" y="600"/>
                    <a:pt x="368" y="600"/>
                    <a:pt x="368" y="600"/>
                  </a:cubicBezTo>
                  <a:cubicBezTo>
                    <a:pt x="369" y="598"/>
                    <a:pt x="369" y="598"/>
                    <a:pt x="369" y="598"/>
                  </a:cubicBezTo>
                  <a:cubicBezTo>
                    <a:pt x="369" y="598"/>
                    <a:pt x="369" y="598"/>
                    <a:pt x="369" y="598"/>
                  </a:cubicBezTo>
                  <a:cubicBezTo>
                    <a:pt x="369" y="598"/>
                    <a:pt x="369" y="598"/>
                    <a:pt x="369" y="598"/>
                  </a:cubicBezTo>
                  <a:cubicBezTo>
                    <a:pt x="370" y="598"/>
                    <a:pt x="370" y="598"/>
                    <a:pt x="370" y="598"/>
                  </a:cubicBezTo>
                  <a:cubicBezTo>
                    <a:pt x="370" y="598"/>
                    <a:pt x="370" y="598"/>
                    <a:pt x="370" y="598"/>
                  </a:cubicBezTo>
                  <a:cubicBezTo>
                    <a:pt x="370" y="598"/>
                    <a:pt x="370" y="598"/>
                    <a:pt x="370" y="598"/>
                  </a:cubicBezTo>
                  <a:cubicBezTo>
                    <a:pt x="370" y="598"/>
                    <a:pt x="370" y="598"/>
                    <a:pt x="370" y="598"/>
                  </a:cubicBezTo>
                  <a:cubicBezTo>
                    <a:pt x="370" y="598"/>
                    <a:pt x="370" y="598"/>
                    <a:pt x="370" y="598"/>
                  </a:cubicBezTo>
                  <a:cubicBezTo>
                    <a:pt x="370" y="597"/>
                    <a:pt x="370" y="597"/>
                    <a:pt x="370" y="597"/>
                  </a:cubicBezTo>
                  <a:cubicBezTo>
                    <a:pt x="370" y="597"/>
                    <a:pt x="370" y="597"/>
                    <a:pt x="370" y="597"/>
                  </a:cubicBezTo>
                  <a:cubicBezTo>
                    <a:pt x="370" y="597"/>
                    <a:pt x="370" y="597"/>
                    <a:pt x="370" y="597"/>
                  </a:cubicBezTo>
                  <a:cubicBezTo>
                    <a:pt x="370" y="597"/>
                    <a:pt x="370" y="597"/>
                    <a:pt x="370" y="597"/>
                  </a:cubicBezTo>
                  <a:cubicBezTo>
                    <a:pt x="370" y="597"/>
                    <a:pt x="370" y="597"/>
                    <a:pt x="370" y="597"/>
                  </a:cubicBezTo>
                  <a:cubicBezTo>
                    <a:pt x="370" y="596"/>
                    <a:pt x="370" y="596"/>
                    <a:pt x="370" y="596"/>
                  </a:cubicBezTo>
                  <a:cubicBezTo>
                    <a:pt x="370" y="596"/>
                    <a:pt x="370" y="596"/>
                    <a:pt x="370" y="596"/>
                  </a:cubicBezTo>
                  <a:cubicBezTo>
                    <a:pt x="370" y="596"/>
                    <a:pt x="370" y="596"/>
                    <a:pt x="370" y="596"/>
                  </a:cubicBezTo>
                  <a:cubicBezTo>
                    <a:pt x="370" y="595"/>
                    <a:pt x="370" y="595"/>
                    <a:pt x="370" y="595"/>
                  </a:cubicBezTo>
                  <a:cubicBezTo>
                    <a:pt x="370" y="595"/>
                    <a:pt x="370" y="595"/>
                    <a:pt x="370" y="595"/>
                  </a:cubicBezTo>
                  <a:cubicBezTo>
                    <a:pt x="370" y="595"/>
                    <a:pt x="370" y="595"/>
                    <a:pt x="370" y="595"/>
                  </a:cubicBezTo>
                  <a:cubicBezTo>
                    <a:pt x="370" y="594"/>
                    <a:pt x="370" y="594"/>
                    <a:pt x="370" y="594"/>
                  </a:cubicBezTo>
                  <a:cubicBezTo>
                    <a:pt x="370" y="594"/>
                    <a:pt x="370" y="594"/>
                    <a:pt x="370" y="594"/>
                  </a:cubicBezTo>
                  <a:cubicBezTo>
                    <a:pt x="370" y="594"/>
                    <a:pt x="370" y="594"/>
                    <a:pt x="370" y="594"/>
                  </a:cubicBezTo>
                  <a:cubicBezTo>
                    <a:pt x="370" y="594"/>
                    <a:pt x="370" y="594"/>
                    <a:pt x="370" y="594"/>
                  </a:cubicBezTo>
                  <a:cubicBezTo>
                    <a:pt x="370" y="594"/>
                    <a:pt x="370" y="594"/>
                    <a:pt x="370" y="594"/>
                  </a:cubicBezTo>
                  <a:cubicBezTo>
                    <a:pt x="370" y="594"/>
                    <a:pt x="370" y="594"/>
                    <a:pt x="370" y="594"/>
                  </a:cubicBezTo>
                  <a:cubicBezTo>
                    <a:pt x="370" y="594"/>
                    <a:pt x="370" y="594"/>
                    <a:pt x="370" y="594"/>
                  </a:cubicBezTo>
                  <a:cubicBezTo>
                    <a:pt x="370" y="594"/>
                    <a:pt x="370" y="594"/>
                    <a:pt x="370" y="594"/>
                  </a:cubicBezTo>
                  <a:cubicBezTo>
                    <a:pt x="370" y="594"/>
                    <a:pt x="370" y="594"/>
                    <a:pt x="370" y="594"/>
                  </a:cubicBezTo>
                  <a:cubicBezTo>
                    <a:pt x="369" y="593"/>
                    <a:pt x="369" y="593"/>
                    <a:pt x="369" y="593"/>
                  </a:cubicBezTo>
                  <a:cubicBezTo>
                    <a:pt x="369" y="593"/>
                    <a:pt x="369" y="593"/>
                    <a:pt x="369" y="593"/>
                  </a:cubicBezTo>
                  <a:cubicBezTo>
                    <a:pt x="369" y="592"/>
                    <a:pt x="369" y="592"/>
                    <a:pt x="369" y="592"/>
                  </a:cubicBezTo>
                  <a:cubicBezTo>
                    <a:pt x="369" y="592"/>
                    <a:pt x="369" y="592"/>
                    <a:pt x="369" y="592"/>
                  </a:cubicBezTo>
                  <a:cubicBezTo>
                    <a:pt x="369" y="592"/>
                    <a:pt x="369" y="592"/>
                    <a:pt x="369" y="592"/>
                  </a:cubicBezTo>
                  <a:cubicBezTo>
                    <a:pt x="369" y="591"/>
                    <a:pt x="369" y="591"/>
                    <a:pt x="369" y="591"/>
                  </a:cubicBezTo>
                  <a:cubicBezTo>
                    <a:pt x="370" y="591"/>
                    <a:pt x="370" y="591"/>
                    <a:pt x="370" y="591"/>
                  </a:cubicBezTo>
                  <a:cubicBezTo>
                    <a:pt x="370" y="591"/>
                    <a:pt x="370" y="591"/>
                    <a:pt x="370" y="591"/>
                  </a:cubicBezTo>
                  <a:cubicBezTo>
                    <a:pt x="370" y="591"/>
                    <a:pt x="370" y="591"/>
                    <a:pt x="370" y="591"/>
                  </a:cubicBezTo>
                  <a:cubicBezTo>
                    <a:pt x="370" y="590"/>
                    <a:pt x="370" y="590"/>
                    <a:pt x="370" y="590"/>
                  </a:cubicBezTo>
                  <a:cubicBezTo>
                    <a:pt x="370" y="590"/>
                    <a:pt x="370" y="590"/>
                    <a:pt x="370" y="590"/>
                  </a:cubicBezTo>
                  <a:cubicBezTo>
                    <a:pt x="370" y="589"/>
                    <a:pt x="370" y="589"/>
                    <a:pt x="370" y="589"/>
                  </a:cubicBezTo>
                  <a:cubicBezTo>
                    <a:pt x="371" y="589"/>
                    <a:pt x="371" y="589"/>
                    <a:pt x="371" y="589"/>
                  </a:cubicBezTo>
                  <a:cubicBezTo>
                    <a:pt x="371" y="589"/>
                    <a:pt x="371" y="589"/>
                    <a:pt x="371" y="589"/>
                  </a:cubicBezTo>
                  <a:cubicBezTo>
                    <a:pt x="371" y="589"/>
                    <a:pt x="371" y="589"/>
                    <a:pt x="371" y="589"/>
                  </a:cubicBezTo>
                  <a:cubicBezTo>
                    <a:pt x="371" y="589"/>
                    <a:pt x="371" y="589"/>
                    <a:pt x="371" y="589"/>
                  </a:cubicBezTo>
                  <a:cubicBezTo>
                    <a:pt x="371" y="590"/>
                    <a:pt x="371" y="590"/>
                    <a:pt x="371" y="590"/>
                  </a:cubicBezTo>
                  <a:cubicBezTo>
                    <a:pt x="371" y="589"/>
                    <a:pt x="371" y="589"/>
                    <a:pt x="371" y="589"/>
                  </a:cubicBezTo>
                  <a:cubicBezTo>
                    <a:pt x="372" y="589"/>
                    <a:pt x="372" y="589"/>
                    <a:pt x="372" y="589"/>
                  </a:cubicBezTo>
                  <a:cubicBezTo>
                    <a:pt x="372" y="589"/>
                    <a:pt x="372" y="589"/>
                    <a:pt x="372" y="589"/>
                  </a:cubicBezTo>
                  <a:cubicBezTo>
                    <a:pt x="372" y="589"/>
                    <a:pt x="372" y="589"/>
                    <a:pt x="372" y="589"/>
                  </a:cubicBezTo>
                  <a:cubicBezTo>
                    <a:pt x="372" y="589"/>
                    <a:pt x="372" y="589"/>
                    <a:pt x="372" y="589"/>
                  </a:cubicBezTo>
                  <a:cubicBezTo>
                    <a:pt x="373" y="589"/>
                    <a:pt x="373" y="589"/>
                    <a:pt x="373" y="589"/>
                  </a:cubicBezTo>
                  <a:cubicBezTo>
                    <a:pt x="373" y="589"/>
                    <a:pt x="373" y="589"/>
                    <a:pt x="373" y="589"/>
                  </a:cubicBezTo>
                  <a:cubicBezTo>
                    <a:pt x="373" y="589"/>
                    <a:pt x="373" y="589"/>
                    <a:pt x="373" y="589"/>
                  </a:cubicBezTo>
                  <a:cubicBezTo>
                    <a:pt x="374" y="589"/>
                    <a:pt x="374" y="589"/>
                    <a:pt x="374" y="589"/>
                  </a:cubicBezTo>
                  <a:cubicBezTo>
                    <a:pt x="374" y="588"/>
                    <a:pt x="374" y="588"/>
                    <a:pt x="374" y="588"/>
                  </a:cubicBezTo>
                  <a:cubicBezTo>
                    <a:pt x="374" y="588"/>
                    <a:pt x="374" y="588"/>
                    <a:pt x="374" y="588"/>
                  </a:cubicBezTo>
                  <a:cubicBezTo>
                    <a:pt x="374" y="587"/>
                    <a:pt x="374" y="587"/>
                    <a:pt x="374" y="587"/>
                  </a:cubicBezTo>
                  <a:cubicBezTo>
                    <a:pt x="374" y="587"/>
                    <a:pt x="374" y="587"/>
                    <a:pt x="374" y="587"/>
                  </a:cubicBezTo>
                  <a:cubicBezTo>
                    <a:pt x="375" y="587"/>
                    <a:pt x="375" y="587"/>
                    <a:pt x="375" y="587"/>
                  </a:cubicBezTo>
                  <a:cubicBezTo>
                    <a:pt x="375" y="587"/>
                    <a:pt x="375" y="587"/>
                    <a:pt x="375" y="587"/>
                  </a:cubicBezTo>
                  <a:cubicBezTo>
                    <a:pt x="376" y="588"/>
                    <a:pt x="376" y="588"/>
                    <a:pt x="376" y="588"/>
                  </a:cubicBezTo>
                  <a:cubicBezTo>
                    <a:pt x="376" y="588"/>
                    <a:pt x="376" y="588"/>
                    <a:pt x="376" y="588"/>
                  </a:cubicBezTo>
                  <a:cubicBezTo>
                    <a:pt x="376" y="588"/>
                    <a:pt x="376" y="588"/>
                    <a:pt x="376" y="588"/>
                  </a:cubicBezTo>
                  <a:cubicBezTo>
                    <a:pt x="376" y="588"/>
                    <a:pt x="376" y="588"/>
                    <a:pt x="376" y="588"/>
                  </a:cubicBezTo>
                  <a:cubicBezTo>
                    <a:pt x="376" y="589"/>
                    <a:pt x="376" y="589"/>
                    <a:pt x="376" y="589"/>
                  </a:cubicBezTo>
                  <a:cubicBezTo>
                    <a:pt x="375" y="590"/>
                    <a:pt x="375" y="590"/>
                    <a:pt x="375" y="590"/>
                  </a:cubicBezTo>
                  <a:cubicBezTo>
                    <a:pt x="375" y="590"/>
                    <a:pt x="375" y="590"/>
                    <a:pt x="375" y="590"/>
                  </a:cubicBezTo>
                  <a:cubicBezTo>
                    <a:pt x="375" y="591"/>
                    <a:pt x="375" y="591"/>
                    <a:pt x="375" y="591"/>
                  </a:cubicBezTo>
                  <a:cubicBezTo>
                    <a:pt x="375" y="592"/>
                    <a:pt x="375" y="592"/>
                    <a:pt x="375" y="592"/>
                  </a:cubicBezTo>
                  <a:cubicBezTo>
                    <a:pt x="375" y="592"/>
                    <a:pt x="375" y="592"/>
                    <a:pt x="375" y="592"/>
                  </a:cubicBezTo>
                  <a:cubicBezTo>
                    <a:pt x="375" y="592"/>
                    <a:pt x="375" y="592"/>
                    <a:pt x="375" y="592"/>
                  </a:cubicBezTo>
                  <a:cubicBezTo>
                    <a:pt x="375" y="592"/>
                    <a:pt x="375" y="592"/>
                    <a:pt x="375" y="592"/>
                  </a:cubicBezTo>
                  <a:cubicBezTo>
                    <a:pt x="375" y="592"/>
                    <a:pt x="375" y="592"/>
                    <a:pt x="375" y="592"/>
                  </a:cubicBezTo>
                  <a:cubicBezTo>
                    <a:pt x="375" y="592"/>
                    <a:pt x="375" y="592"/>
                    <a:pt x="375" y="592"/>
                  </a:cubicBezTo>
                  <a:cubicBezTo>
                    <a:pt x="375" y="593"/>
                    <a:pt x="375" y="593"/>
                    <a:pt x="375" y="593"/>
                  </a:cubicBezTo>
                  <a:cubicBezTo>
                    <a:pt x="376" y="593"/>
                    <a:pt x="376" y="593"/>
                    <a:pt x="376" y="593"/>
                  </a:cubicBezTo>
                  <a:cubicBezTo>
                    <a:pt x="376" y="592"/>
                    <a:pt x="376" y="592"/>
                    <a:pt x="376" y="592"/>
                  </a:cubicBezTo>
                  <a:cubicBezTo>
                    <a:pt x="376" y="592"/>
                    <a:pt x="376" y="592"/>
                    <a:pt x="376" y="592"/>
                  </a:cubicBezTo>
                  <a:cubicBezTo>
                    <a:pt x="377" y="592"/>
                    <a:pt x="377" y="592"/>
                    <a:pt x="377" y="592"/>
                  </a:cubicBezTo>
                  <a:cubicBezTo>
                    <a:pt x="377" y="592"/>
                    <a:pt x="377" y="592"/>
                    <a:pt x="377" y="592"/>
                  </a:cubicBezTo>
                  <a:cubicBezTo>
                    <a:pt x="378" y="592"/>
                    <a:pt x="378" y="592"/>
                    <a:pt x="378" y="592"/>
                  </a:cubicBezTo>
                  <a:cubicBezTo>
                    <a:pt x="379" y="592"/>
                    <a:pt x="379" y="592"/>
                    <a:pt x="379" y="592"/>
                  </a:cubicBezTo>
                  <a:cubicBezTo>
                    <a:pt x="381" y="591"/>
                    <a:pt x="381" y="591"/>
                    <a:pt x="381" y="591"/>
                  </a:cubicBezTo>
                  <a:cubicBezTo>
                    <a:pt x="381" y="591"/>
                    <a:pt x="381" y="591"/>
                    <a:pt x="381" y="591"/>
                  </a:cubicBezTo>
                  <a:cubicBezTo>
                    <a:pt x="381" y="592"/>
                    <a:pt x="381" y="592"/>
                    <a:pt x="381" y="592"/>
                  </a:cubicBezTo>
                  <a:cubicBezTo>
                    <a:pt x="381" y="592"/>
                    <a:pt x="381" y="592"/>
                    <a:pt x="381" y="592"/>
                  </a:cubicBezTo>
                  <a:cubicBezTo>
                    <a:pt x="382" y="592"/>
                    <a:pt x="382" y="592"/>
                    <a:pt x="382" y="592"/>
                  </a:cubicBezTo>
                  <a:cubicBezTo>
                    <a:pt x="383" y="592"/>
                    <a:pt x="383" y="592"/>
                    <a:pt x="383" y="592"/>
                  </a:cubicBezTo>
                  <a:cubicBezTo>
                    <a:pt x="383" y="592"/>
                    <a:pt x="383" y="592"/>
                    <a:pt x="383" y="592"/>
                  </a:cubicBezTo>
                  <a:cubicBezTo>
                    <a:pt x="383" y="593"/>
                    <a:pt x="383" y="593"/>
                    <a:pt x="383" y="593"/>
                  </a:cubicBezTo>
                  <a:cubicBezTo>
                    <a:pt x="383" y="593"/>
                    <a:pt x="383" y="593"/>
                    <a:pt x="383" y="593"/>
                  </a:cubicBezTo>
                  <a:cubicBezTo>
                    <a:pt x="383" y="593"/>
                    <a:pt x="383" y="593"/>
                    <a:pt x="383" y="593"/>
                  </a:cubicBezTo>
                  <a:cubicBezTo>
                    <a:pt x="383" y="594"/>
                    <a:pt x="383" y="594"/>
                    <a:pt x="383" y="594"/>
                  </a:cubicBezTo>
                  <a:cubicBezTo>
                    <a:pt x="383" y="594"/>
                    <a:pt x="383" y="594"/>
                    <a:pt x="383" y="594"/>
                  </a:cubicBezTo>
                  <a:cubicBezTo>
                    <a:pt x="383" y="594"/>
                    <a:pt x="383" y="594"/>
                    <a:pt x="383" y="594"/>
                  </a:cubicBezTo>
                  <a:cubicBezTo>
                    <a:pt x="383" y="594"/>
                    <a:pt x="383" y="594"/>
                    <a:pt x="383" y="594"/>
                  </a:cubicBezTo>
                  <a:cubicBezTo>
                    <a:pt x="383" y="594"/>
                    <a:pt x="383" y="594"/>
                    <a:pt x="383" y="594"/>
                  </a:cubicBezTo>
                  <a:cubicBezTo>
                    <a:pt x="383" y="594"/>
                    <a:pt x="383" y="594"/>
                    <a:pt x="383" y="594"/>
                  </a:cubicBezTo>
                  <a:cubicBezTo>
                    <a:pt x="383" y="595"/>
                    <a:pt x="383" y="595"/>
                    <a:pt x="383" y="595"/>
                  </a:cubicBezTo>
                  <a:cubicBezTo>
                    <a:pt x="383" y="595"/>
                    <a:pt x="383" y="595"/>
                    <a:pt x="383" y="595"/>
                  </a:cubicBezTo>
                  <a:cubicBezTo>
                    <a:pt x="383" y="595"/>
                    <a:pt x="383" y="595"/>
                    <a:pt x="383" y="595"/>
                  </a:cubicBezTo>
                  <a:cubicBezTo>
                    <a:pt x="383" y="595"/>
                    <a:pt x="383" y="595"/>
                    <a:pt x="383" y="595"/>
                  </a:cubicBezTo>
                  <a:cubicBezTo>
                    <a:pt x="382" y="595"/>
                    <a:pt x="382" y="595"/>
                    <a:pt x="382" y="595"/>
                  </a:cubicBezTo>
                  <a:cubicBezTo>
                    <a:pt x="382" y="595"/>
                    <a:pt x="382" y="595"/>
                    <a:pt x="382" y="595"/>
                  </a:cubicBezTo>
                  <a:cubicBezTo>
                    <a:pt x="382" y="595"/>
                    <a:pt x="382" y="595"/>
                    <a:pt x="382" y="595"/>
                  </a:cubicBezTo>
                  <a:cubicBezTo>
                    <a:pt x="382" y="596"/>
                    <a:pt x="382" y="596"/>
                    <a:pt x="382" y="596"/>
                  </a:cubicBezTo>
                  <a:cubicBezTo>
                    <a:pt x="382" y="596"/>
                    <a:pt x="382" y="596"/>
                    <a:pt x="382" y="596"/>
                  </a:cubicBezTo>
                  <a:cubicBezTo>
                    <a:pt x="382" y="597"/>
                    <a:pt x="382" y="597"/>
                    <a:pt x="382" y="597"/>
                  </a:cubicBezTo>
                  <a:cubicBezTo>
                    <a:pt x="382" y="597"/>
                    <a:pt x="382" y="597"/>
                    <a:pt x="382" y="597"/>
                  </a:cubicBezTo>
                  <a:cubicBezTo>
                    <a:pt x="382" y="597"/>
                    <a:pt x="382" y="597"/>
                    <a:pt x="382" y="597"/>
                  </a:cubicBezTo>
                  <a:cubicBezTo>
                    <a:pt x="382" y="597"/>
                    <a:pt x="382" y="597"/>
                    <a:pt x="382" y="597"/>
                  </a:cubicBezTo>
                  <a:cubicBezTo>
                    <a:pt x="382" y="598"/>
                    <a:pt x="382" y="598"/>
                    <a:pt x="382" y="598"/>
                  </a:cubicBezTo>
                  <a:cubicBezTo>
                    <a:pt x="382" y="598"/>
                    <a:pt x="382" y="598"/>
                    <a:pt x="382" y="598"/>
                  </a:cubicBezTo>
                  <a:cubicBezTo>
                    <a:pt x="383" y="598"/>
                    <a:pt x="383" y="598"/>
                    <a:pt x="383" y="598"/>
                  </a:cubicBezTo>
                  <a:cubicBezTo>
                    <a:pt x="384" y="598"/>
                    <a:pt x="384" y="598"/>
                    <a:pt x="384" y="598"/>
                  </a:cubicBezTo>
                  <a:cubicBezTo>
                    <a:pt x="384" y="598"/>
                    <a:pt x="384" y="598"/>
                    <a:pt x="384" y="598"/>
                  </a:cubicBezTo>
                  <a:cubicBezTo>
                    <a:pt x="385" y="598"/>
                    <a:pt x="385" y="598"/>
                    <a:pt x="385" y="598"/>
                  </a:cubicBezTo>
                  <a:cubicBezTo>
                    <a:pt x="385" y="598"/>
                    <a:pt x="385" y="598"/>
                    <a:pt x="385" y="598"/>
                  </a:cubicBezTo>
                  <a:cubicBezTo>
                    <a:pt x="385" y="598"/>
                    <a:pt x="385" y="598"/>
                    <a:pt x="385" y="598"/>
                  </a:cubicBezTo>
                  <a:cubicBezTo>
                    <a:pt x="385" y="598"/>
                    <a:pt x="385" y="598"/>
                    <a:pt x="385" y="598"/>
                  </a:cubicBezTo>
                  <a:cubicBezTo>
                    <a:pt x="387" y="597"/>
                    <a:pt x="387" y="597"/>
                    <a:pt x="387" y="597"/>
                  </a:cubicBezTo>
                  <a:cubicBezTo>
                    <a:pt x="387" y="597"/>
                    <a:pt x="387" y="597"/>
                    <a:pt x="387" y="597"/>
                  </a:cubicBezTo>
                  <a:cubicBezTo>
                    <a:pt x="388" y="598"/>
                    <a:pt x="388" y="598"/>
                    <a:pt x="388" y="598"/>
                  </a:cubicBezTo>
                  <a:cubicBezTo>
                    <a:pt x="388" y="598"/>
                    <a:pt x="388" y="598"/>
                    <a:pt x="388" y="598"/>
                  </a:cubicBezTo>
                  <a:cubicBezTo>
                    <a:pt x="389" y="598"/>
                    <a:pt x="389" y="598"/>
                    <a:pt x="389" y="598"/>
                  </a:cubicBezTo>
                  <a:cubicBezTo>
                    <a:pt x="389" y="598"/>
                    <a:pt x="389" y="598"/>
                    <a:pt x="389" y="598"/>
                  </a:cubicBezTo>
                  <a:cubicBezTo>
                    <a:pt x="389" y="598"/>
                    <a:pt x="389" y="598"/>
                    <a:pt x="389" y="598"/>
                  </a:cubicBezTo>
                  <a:cubicBezTo>
                    <a:pt x="390" y="598"/>
                    <a:pt x="390" y="598"/>
                    <a:pt x="390" y="598"/>
                  </a:cubicBezTo>
                  <a:cubicBezTo>
                    <a:pt x="390" y="598"/>
                    <a:pt x="390" y="598"/>
                    <a:pt x="390" y="598"/>
                  </a:cubicBezTo>
                  <a:cubicBezTo>
                    <a:pt x="390" y="598"/>
                    <a:pt x="390" y="598"/>
                    <a:pt x="390" y="598"/>
                  </a:cubicBezTo>
                  <a:cubicBezTo>
                    <a:pt x="391" y="598"/>
                    <a:pt x="391" y="598"/>
                    <a:pt x="391" y="598"/>
                  </a:cubicBezTo>
                  <a:cubicBezTo>
                    <a:pt x="391" y="598"/>
                    <a:pt x="391" y="598"/>
                    <a:pt x="391" y="598"/>
                  </a:cubicBezTo>
                  <a:cubicBezTo>
                    <a:pt x="391" y="599"/>
                    <a:pt x="391" y="599"/>
                    <a:pt x="391" y="599"/>
                  </a:cubicBezTo>
                  <a:cubicBezTo>
                    <a:pt x="392" y="599"/>
                    <a:pt x="392" y="599"/>
                    <a:pt x="392" y="599"/>
                  </a:cubicBezTo>
                  <a:cubicBezTo>
                    <a:pt x="392" y="599"/>
                    <a:pt x="392" y="599"/>
                    <a:pt x="392" y="599"/>
                  </a:cubicBezTo>
                  <a:cubicBezTo>
                    <a:pt x="393" y="599"/>
                    <a:pt x="393" y="599"/>
                    <a:pt x="393" y="599"/>
                  </a:cubicBezTo>
                  <a:cubicBezTo>
                    <a:pt x="393" y="599"/>
                    <a:pt x="393" y="599"/>
                    <a:pt x="393" y="599"/>
                  </a:cubicBezTo>
                  <a:cubicBezTo>
                    <a:pt x="394" y="599"/>
                    <a:pt x="394" y="599"/>
                    <a:pt x="394" y="599"/>
                  </a:cubicBezTo>
                  <a:cubicBezTo>
                    <a:pt x="397" y="600"/>
                    <a:pt x="397" y="600"/>
                    <a:pt x="397" y="600"/>
                  </a:cubicBezTo>
                  <a:cubicBezTo>
                    <a:pt x="398" y="601"/>
                    <a:pt x="398" y="601"/>
                    <a:pt x="398" y="601"/>
                  </a:cubicBezTo>
                  <a:cubicBezTo>
                    <a:pt x="399" y="601"/>
                    <a:pt x="399" y="601"/>
                    <a:pt x="399" y="601"/>
                  </a:cubicBezTo>
                  <a:cubicBezTo>
                    <a:pt x="399" y="601"/>
                    <a:pt x="399" y="601"/>
                    <a:pt x="399" y="601"/>
                  </a:cubicBezTo>
                  <a:cubicBezTo>
                    <a:pt x="399" y="601"/>
                    <a:pt x="399" y="601"/>
                    <a:pt x="399" y="601"/>
                  </a:cubicBezTo>
                  <a:cubicBezTo>
                    <a:pt x="400" y="600"/>
                    <a:pt x="400" y="600"/>
                    <a:pt x="400" y="600"/>
                  </a:cubicBezTo>
                  <a:cubicBezTo>
                    <a:pt x="400" y="600"/>
                    <a:pt x="400" y="600"/>
                    <a:pt x="400" y="600"/>
                  </a:cubicBezTo>
                  <a:cubicBezTo>
                    <a:pt x="400" y="600"/>
                    <a:pt x="400" y="600"/>
                    <a:pt x="400" y="600"/>
                  </a:cubicBezTo>
                  <a:cubicBezTo>
                    <a:pt x="399" y="599"/>
                    <a:pt x="399" y="599"/>
                    <a:pt x="399" y="599"/>
                  </a:cubicBezTo>
                  <a:cubicBezTo>
                    <a:pt x="399" y="599"/>
                    <a:pt x="399" y="599"/>
                    <a:pt x="399" y="599"/>
                  </a:cubicBezTo>
                  <a:cubicBezTo>
                    <a:pt x="400" y="599"/>
                    <a:pt x="400" y="599"/>
                    <a:pt x="400" y="599"/>
                  </a:cubicBezTo>
                  <a:cubicBezTo>
                    <a:pt x="400" y="599"/>
                    <a:pt x="400" y="599"/>
                    <a:pt x="400" y="599"/>
                  </a:cubicBezTo>
                  <a:cubicBezTo>
                    <a:pt x="400" y="599"/>
                    <a:pt x="400" y="599"/>
                    <a:pt x="400" y="599"/>
                  </a:cubicBezTo>
                  <a:cubicBezTo>
                    <a:pt x="400" y="599"/>
                    <a:pt x="400" y="599"/>
                    <a:pt x="400" y="599"/>
                  </a:cubicBezTo>
                  <a:cubicBezTo>
                    <a:pt x="400" y="599"/>
                    <a:pt x="400" y="599"/>
                    <a:pt x="400" y="599"/>
                  </a:cubicBezTo>
                  <a:cubicBezTo>
                    <a:pt x="400" y="599"/>
                    <a:pt x="400" y="599"/>
                    <a:pt x="400" y="599"/>
                  </a:cubicBezTo>
                  <a:cubicBezTo>
                    <a:pt x="400" y="598"/>
                    <a:pt x="400" y="598"/>
                    <a:pt x="400" y="598"/>
                  </a:cubicBezTo>
                  <a:cubicBezTo>
                    <a:pt x="400" y="598"/>
                    <a:pt x="400" y="598"/>
                    <a:pt x="400" y="598"/>
                  </a:cubicBezTo>
                  <a:cubicBezTo>
                    <a:pt x="401" y="598"/>
                    <a:pt x="401" y="598"/>
                    <a:pt x="401" y="598"/>
                  </a:cubicBezTo>
                  <a:cubicBezTo>
                    <a:pt x="401" y="598"/>
                    <a:pt x="401" y="598"/>
                    <a:pt x="401" y="598"/>
                  </a:cubicBezTo>
                  <a:cubicBezTo>
                    <a:pt x="401" y="598"/>
                    <a:pt x="401" y="598"/>
                    <a:pt x="401" y="598"/>
                  </a:cubicBezTo>
                  <a:cubicBezTo>
                    <a:pt x="401" y="597"/>
                    <a:pt x="401" y="597"/>
                    <a:pt x="401" y="597"/>
                  </a:cubicBezTo>
                  <a:cubicBezTo>
                    <a:pt x="402" y="596"/>
                    <a:pt x="402" y="596"/>
                    <a:pt x="402" y="596"/>
                  </a:cubicBezTo>
                  <a:cubicBezTo>
                    <a:pt x="402" y="596"/>
                    <a:pt x="402" y="596"/>
                    <a:pt x="402" y="596"/>
                  </a:cubicBezTo>
                  <a:cubicBezTo>
                    <a:pt x="403" y="596"/>
                    <a:pt x="403" y="596"/>
                    <a:pt x="403" y="596"/>
                  </a:cubicBezTo>
                  <a:cubicBezTo>
                    <a:pt x="403" y="595"/>
                    <a:pt x="403" y="595"/>
                    <a:pt x="403" y="595"/>
                  </a:cubicBezTo>
                  <a:cubicBezTo>
                    <a:pt x="403" y="595"/>
                    <a:pt x="403" y="595"/>
                    <a:pt x="403" y="595"/>
                  </a:cubicBezTo>
                  <a:cubicBezTo>
                    <a:pt x="403" y="595"/>
                    <a:pt x="403" y="595"/>
                    <a:pt x="403" y="595"/>
                  </a:cubicBezTo>
                  <a:cubicBezTo>
                    <a:pt x="403" y="595"/>
                    <a:pt x="403" y="595"/>
                    <a:pt x="403" y="595"/>
                  </a:cubicBezTo>
                  <a:cubicBezTo>
                    <a:pt x="403" y="594"/>
                    <a:pt x="403" y="594"/>
                    <a:pt x="403" y="594"/>
                  </a:cubicBezTo>
                  <a:cubicBezTo>
                    <a:pt x="403" y="594"/>
                    <a:pt x="403" y="594"/>
                    <a:pt x="403" y="594"/>
                  </a:cubicBezTo>
                  <a:cubicBezTo>
                    <a:pt x="403" y="594"/>
                    <a:pt x="403" y="594"/>
                    <a:pt x="403" y="594"/>
                  </a:cubicBezTo>
                  <a:cubicBezTo>
                    <a:pt x="403" y="593"/>
                    <a:pt x="403" y="593"/>
                    <a:pt x="403" y="593"/>
                  </a:cubicBezTo>
                  <a:cubicBezTo>
                    <a:pt x="405" y="593"/>
                    <a:pt x="405" y="593"/>
                    <a:pt x="405" y="593"/>
                  </a:cubicBezTo>
                  <a:cubicBezTo>
                    <a:pt x="406" y="592"/>
                    <a:pt x="406" y="592"/>
                    <a:pt x="406" y="592"/>
                  </a:cubicBezTo>
                  <a:cubicBezTo>
                    <a:pt x="406" y="592"/>
                    <a:pt x="406" y="592"/>
                    <a:pt x="406" y="592"/>
                  </a:cubicBezTo>
                  <a:cubicBezTo>
                    <a:pt x="406" y="592"/>
                    <a:pt x="406" y="592"/>
                    <a:pt x="406" y="592"/>
                  </a:cubicBezTo>
                  <a:cubicBezTo>
                    <a:pt x="406" y="592"/>
                    <a:pt x="406" y="592"/>
                    <a:pt x="406" y="592"/>
                  </a:cubicBezTo>
                  <a:cubicBezTo>
                    <a:pt x="406" y="592"/>
                    <a:pt x="406" y="592"/>
                    <a:pt x="406" y="592"/>
                  </a:cubicBezTo>
                  <a:lnTo>
                    <a:pt x="406" y="591"/>
                  </a:lnTo>
                  <a:close/>
                  <a:moveTo>
                    <a:pt x="392" y="619"/>
                  </a:moveTo>
                  <a:cubicBezTo>
                    <a:pt x="392" y="618"/>
                    <a:pt x="392" y="618"/>
                    <a:pt x="392" y="618"/>
                  </a:cubicBezTo>
                  <a:cubicBezTo>
                    <a:pt x="391" y="618"/>
                    <a:pt x="391" y="618"/>
                    <a:pt x="391" y="618"/>
                  </a:cubicBezTo>
                  <a:cubicBezTo>
                    <a:pt x="392" y="617"/>
                    <a:pt x="392" y="617"/>
                    <a:pt x="392" y="617"/>
                  </a:cubicBezTo>
                  <a:cubicBezTo>
                    <a:pt x="392" y="617"/>
                    <a:pt x="392" y="617"/>
                    <a:pt x="392" y="617"/>
                  </a:cubicBezTo>
                  <a:cubicBezTo>
                    <a:pt x="391" y="617"/>
                    <a:pt x="391" y="617"/>
                    <a:pt x="391" y="617"/>
                  </a:cubicBezTo>
                  <a:cubicBezTo>
                    <a:pt x="391" y="617"/>
                    <a:pt x="391" y="617"/>
                    <a:pt x="391" y="617"/>
                  </a:cubicBezTo>
                  <a:cubicBezTo>
                    <a:pt x="392" y="617"/>
                    <a:pt x="392" y="617"/>
                    <a:pt x="392" y="617"/>
                  </a:cubicBezTo>
                  <a:cubicBezTo>
                    <a:pt x="392" y="616"/>
                    <a:pt x="392" y="616"/>
                    <a:pt x="392" y="616"/>
                  </a:cubicBezTo>
                  <a:cubicBezTo>
                    <a:pt x="392" y="616"/>
                    <a:pt x="392" y="616"/>
                    <a:pt x="392" y="616"/>
                  </a:cubicBezTo>
                  <a:cubicBezTo>
                    <a:pt x="392" y="616"/>
                    <a:pt x="392" y="616"/>
                    <a:pt x="392" y="616"/>
                  </a:cubicBezTo>
                  <a:cubicBezTo>
                    <a:pt x="392" y="615"/>
                    <a:pt x="392" y="615"/>
                    <a:pt x="392" y="615"/>
                  </a:cubicBezTo>
                  <a:cubicBezTo>
                    <a:pt x="392" y="615"/>
                    <a:pt x="392" y="615"/>
                    <a:pt x="392" y="615"/>
                  </a:cubicBezTo>
                  <a:cubicBezTo>
                    <a:pt x="392" y="614"/>
                    <a:pt x="392" y="614"/>
                    <a:pt x="392" y="614"/>
                  </a:cubicBezTo>
                  <a:cubicBezTo>
                    <a:pt x="391" y="614"/>
                    <a:pt x="391" y="614"/>
                    <a:pt x="391" y="614"/>
                  </a:cubicBezTo>
                  <a:cubicBezTo>
                    <a:pt x="389" y="614"/>
                    <a:pt x="389" y="614"/>
                    <a:pt x="389" y="614"/>
                  </a:cubicBezTo>
                  <a:cubicBezTo>
                    <a:pt x="388" y="614"/>
                    <a:pt x="388" y="614"/>
                    <a:pt x="388" y="614"/>
                  </a:cubicBezTo>
                  <a:cubicBezTo>
                    <a:pt x="388" y="614"/>
                    <a:pt x="388" y="614"/>
                    <a:pt x="388" y="614"/>
                  </a:cubicBezTo>
                  <a:cubicBezTo>
                    <a:pt x="388" y="614"/>
                    <a:pt x="388" y="614"/>
                    <a:pt x="388" y="614"/>
                  </a:cubicBezTo>
                  <a:cubicBezTo>
                    <a:pt x="388" y="614"/>
                    <a:pt x="388" y="614"/>
                    <a:pt x="388" y="614"/>
                  </a:cubicBezTo>
                  <a:cubicBezTo>
                    <a:pt x="387" y="614"/>
                    <a:pt x="387" y="614"/>
                    <a:pt x="387" y="614"/>
                  </a:cubicBezTo>
                  <a:cubicBezTo>
                    <a:pt x="387" y="614"/>
                    <a:pt x="387" y="614"/>
                    <a:pt x="387" y="614"/>
                  </a:cubicBezTo>
                  <a:cubicBezTo>
                    <a:pt x="387" y="615"/>
                    <a:pt x="387" y="615"/>
                    <a:pt x="387" y="615"/>
                  </a:cubicBezTo>
                  <a:cubicBezTo>
                    <a:pt x="387" y="615"/>
                    <a:pt x="387" y="615"/>
                    <a:pt x="387" y="615"/>
                  </a:cubicBezTo>
                  <a:cubicBezTo>
                    <a:pt x="386" y="615"/>
                    <a:pt x="386" y="615"/>
                    <a:pt x="386" y="615"/>
                  </a:cubicBezTo>
                  <a:cubicBezTo>
                    <a:pt x="386" y="615"/>
                    <a:pt x="386" y="615"/>
                    <a:pt x="386" y="615"/>
                  </a:cubicBezTo>
                  <a:cubicBezTo>
                    <a:pt x="386" y="615"/>
                    <a:pt x="386" y="615"/>
                    <a:pt x="386" y="615"/>
                  </a:cubicBezTo>
                  <a:cubicBezTo>
                    <a:pt x="386" y="615"/>
                    <a:pt x="386" y="615"/>
                    <a:pt x="386" y="615"/>
                  </a:cubicBezTo>
                  <a:cubicBezTo>
                    <a:pt x="386" y="615"/>
                    <a:pt x="386" y="615"/>
                    <a:pt x="386" y="615"/>
                  </a:cubicBezTo>
                  <a:cubicBezTo>
                    <a:pt x="387" y="615"/>
                    <a:pt x="387" y="615"/>
                    <a:pt x="387" y="615"/>
                  </a:cubicBezTo>
                  <a:cubicBezTo>
                    <a:pt x="386" y="616"/>
                    <a:pt x="386" y="616"/>
                    <a:pt x="386" y="616"/>
                  </a:cubicBezTo>
                  <a:cubicBezTo>
                    <a:pt x="384" y="616"/>
                    <a:pt x="384" y="616"/>
                    <a:pt x="384" y="616"/>
                  </a:cubicBezTo>
                  <a:cubicBezTo>
                    <a:pt x="383" y="616"/>
                    <a:pt x="383" y="616"/>
                    <a:pt x="383" y="616"/>
                  </a:cubicBezTo>
                  <a:cubicBezTo>
                    <a:pt x="383" y="616"/>
                    <a:pt x="383" y="616"/>
                    <a:pt x="383" y="616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380" y="619"/>
                    <a:pt x="380" y="619"/>
                    <a:pt x="380" y="619"/>
                  </a:cubicBezTo>
                  <a:cubicBezTo>
                    <a:pt x="379" y="619"/>
                    <a:pt x="379" y="619"/>
                    <a:pt x="379" y="619"/>
                  </a:cubicBezTo>
                  <a:cubicBezTo>
                    <a:pt x="378" y="618"/>
                    <a:pt x="378" y="618"/>
                    <a:pt x="378" y="618"/>
                  </a:cubicBezTo>
                  <a:cubicBezTo>
                    <a:pt x="378" y="618"/>
                    <a:pt x="378" y="618"/>
                    <a:pt x="378" y="618"/>
                  </a:cubicBezTo>
                  <a:cubicBezTo>
                    <a:pt x="378" y="617"/>
                    <a:pt x="378" y="617"/>
                    <a:pt x="378" y="617"/>
                  </a:cubicBezTo>
                  <a:cubicBezTo>
                    <a:pt x="378" y="617"/>
                    <a:pt x="378" y="617"/>
                    <a:pt x="378" y="617"/>
                  </a:cubicBezTo>
                  <a:cubicBezTo>
                    <a:pt x="377" y="617"/>
                    <a:pt x="377" y="617"/>
                    <a:pt x="377" y="617"/>
                  </a:cubicBezTo>
                  <a:cubicBezTo>
                    <a:pt x="377" y="617"/>
                    <a:pt x="377" y="617"/>
                    <a:pt x="377" y="617"/>
                  </a:cubicBezTo>
                  <a:cubicBezTo>
                    <a:pt x="377" y="617"/>
                    <a:pt x="377" y="617"/>
                    <a:pt x="377" y="617"/>
                  </a:cubicBezTo>
                  <a:cubicBezTo>
                    <a:pt x="377" y="617"/>
                    <a:pt x="377" y="617"/>
                    <a:pt x="377" y="617"/>
                  </a:cubicBezTo>
                  <a:cubicBezTo>
                    <a:pt x="377" y="617"/>
                    <a:pt x="377" y="617"/>
                    <a:pt x="377" y="617"/>
                  </a:cubicBezTo>
                  <a:cubicBezTo>
                    <a:pt x="376" y="618"/>
                    <a:pt x="376" y="618"/>
                    <a:pt x="376" y="618"/>
                  </a:cubicBezTo>
                  <a:cubicBezTo>
                    <a:pt x="375" y="619"/>
                    <a:pt x="375" y="619"/>
                    <a:pt x="375" y="619"/>
                  </a:cubicBezTo>
                  <a:cubicBezTo>
                    <a:pt x="375" y="619"/>
                    <a:pt x="375" y="619"/>
                    <a:pt x="375" y="619"/>
                  </a:cubicBezTo>
                  <a:cubicBezTo>
                    <a:pt x="375" y="620"/>
                    <a:pt x="375" y="620"/>
                    <a:pt x="375" y="620"/>
                  </a:cubicBezTo>
                  <a:cubicBezTo>
                    <a:pt x="375" y="620"/>
                    <a:pt x="375" y="620"/>
                    <a:pt x="375" y="620"/>
                  </a:cubicBezTo>
                  <a:cubicBezTo>
                    <a:pt x="375" y="621"/>
                    <a:pt x="375" y="621"/>
                    <a:pt x="375" y="621"/>
                  </a:cubicBezTo>
                  <a:cubicBezTo>
                    <a:pt x="375" y="622"/>
                    <a:pt x="375" y="622"/>
                    <a:pt x="375" y="622"/>
                  </a:cubicBezTo>
                  <a:cubicBezTo>
                    <a:pt x="375" y="622"/>
                    <a:pt x="375" y="622"/>
                    <a:pt x="375" y="622"/>
                  </a:cubicBezTo>
                  <a:cubicBezTo>
                    <a:pt x="375" y="622"/>
                    <a:pt x="375" y="622"/>
                    <a:pt x="375" y="622"/>
                  </a:cubicBezTo>
                  <a:cubicBezTo>
                    <a:pt x="375" y="622"/>
                    <a:pt x="375" y="622"/>
                    <a:pt x="375" y="622"/>
                  </a:cubicBezTo>
                  <a:cubicBezTo>
                    <a:pt x="375" y="623"/>
                    <a:pt x="375" y="623"/>
                    <a:pt x="375" y="623"/>
                  </a:cubicBezTo>
                  <a:cubicBezTo>
                    <a:pt x="375" y="623"/>
                    <a:pt x="375" y="623"/>
                    <a:pt x="375" y="623"/>
                  </a:cubicBezTo>
                  <a:cubicBezTo>
                    <a:pt x="375" y="624"/>
                    <a:pt x="375" y="624"/>
                    <a:pt x="375" y="624"/>
                  </a:cubicBezTo>
                  <a:cubicBezTo>
                    <a:pt x="374" y="624"/>
                    <a:pt x="374" y="624"/>
                    <a:pt x="374" y="624"/>
                  </a:cubicBezTo>
                  <a:cubicBezTo>
                    <a:pt x="374" y="625"/>
                    <a:pt x="374" y="625"/>
                    <a:pt x="374" y="625"/>
                  </a:cubicBezTo>
                  <a:cubicBezTo>
                    <a:pt x="374" y="625"/>
                    <a:pt x="374" y="625"/>
                    <a:pt x="374" y="625"/>
                  </a:cubicBezTo>
                  <a:cubicBezTo>
                    <a:pt x="374" y="625"/>
                    <a:pt x="374" y="625"/>
                    <a:pt x="374" y="625"/>
                  </a:cubicBezTo>
                  <a:cubicBezTo>
                    <a:pt x="374" y="626"/>
                    <a:pt x="374" y="626"/>
                    <a:pt x="374" y="626"/>
                  </a:cubicBezTo>
                  <a:cubicBezTo>
                    <a:pt x="372" y="628"/>
                    <a:pt x="372" y="628"/>
                    <a:pt x="372" y="628"/>
                  </a:cubicBezTo>
                  <a:cubicBezTo>
                    <a:pt x="372" y="629"/>
                    <a:pt x="372" y="629"/>
                    <a:pt x="372" y="629"/>
                  </a:cubicBezTo>
                  <a:cubicBezTo>
                    <a:pt x="372" y="630"/>
                    <a:pt x="372" y="630"/>
                    <a:pt x="372" y="630"/>
                  </a:cubicBezTo>
                  <a:cubicBezTo>
                    <a:pt x="372" y="631"/>
                    <a:pt x="372" y="631"/>
                    <a:pt x="372" y="631"/>
                  </a:cubicBezTo>
                  <a:cubicBezTo>
                    <a:pt x="374" y="632"/>
                    <a:pt x="374" y="632"/>
                    <a:pt x="374" y="632"/>
                  </a:cubicBezTo>
                  <a:cubicBezTo>
                    <a:pt x="374" y="633"/>
                    <a:pt x="374" y="633"/>
                    <a:pt x="374" y="633"/>
                  </a:cubicBezTo>
                  <a:cubicBezTo>
                    <a:pt x="375" y="634"/>
                    <a:pt x="375" y="634"/>
                    <a:pt x="375" y="634"/>
                  </a:cubicBezTo>
                  <a:cubicBezTo>
                    <a:pt x="375" y="636"/>
                    <a:pt x="375" y="636"/>
                    <a:pt x="375" y="636"/>
                  </a:cubicBezTo>
                  <a:cubicBezTo>
                    <a:pt x="375" y="636"/>
                    <a:pt x="375" y="636"/>
                    <a:pt x="375" y="636"/>
                  </a:cubicBezTo>
                  <a:cubicBezTo>
                    <a:pt x="375" y="636"/>
                    <a:pt x="375" y="636"/>
                    <a:pt x="375" y="636"/>
                  </a:cubicBezTo>
                  <a:cubicBezTo>
                    <a:pt x="378" y="633"/>
                    <a:pt x="378" y="633"/>
                    <a:pt x="378" y="633"/>
                  </a:cubicBezTo>
                  <a:cubicBezTo>
                    <a:pt x="379" y="633"/>
                    <a:pt x="379" y="633"/>
                    <a:pt x="379" y="633"/>
                  </a:cubicBezTo>
                  <a:cubicBezTo>
                    <a:pt x="380" y="633"/>
                    <a:pt x="380" y="633"/>
                    <a:pt x="380" y="633"/>
                  </a:cubicBezTo>
                  <a:cubicBezTo>
                    <a:pt x="380" y="633"/>
                    <a:pt x="380" y="633"/>
                    <a:pt x="380" y="633"/>
                  </a:cubicBezTo>
                  <a:cubicBezTo>
                    <a:pt x="381" y="633"/>
                    <a:pt x="381" y="633"/>
                    <a:pt x="381" y="633"/>
                  </a:cubicBezTo>
                  <a:cubicBezTo>
                    <a:pt x="381" y="634"/>
                    <a:pt x="381" y="634"/>
                    <a:pt x="381" y="634"/>
                  </a:cubicBezTo>
                  <a:cubicBezTo>
                    <a:pt x="381" y="634"/>
                    <a:pt x="381" y="634"/>
                    <a:pt x="381" y="634"/>
                  </a:cubicBezTo>
                  <a:cubicBezTo>
                    <a:pt x="381" y="634"/>
                    <a:pt x="381" y="634"/>
                    <a:pt x="381" y="634"/>
                  </a:cubicBezTo>
                  <a:cubicBezTo>
                    <a:pt x="381" y="634"/>
                    <a:pt x="381" y="634"/>
                    <a:pt x="381" y="634"/>
                  </a:cubicBezTo>
                  <a:cubicBezTo>
                    <a:pt x="382" y="634"/>
                    <a:pt x="382" y="634"/>
                    <a:pt x="382" y="634"/>
                  </a:cubicBezTo>
                  <a:cubicBezTo>
                    <a:pt x="383" y="632"/>
                    <a:pt x="383" y="632"/>
                    <a:pt x="383" y="632"/>
                  </a:cubicBezTo>
                  <a:cubicBezTo>
                    <a:pt x="385" y="631"/>
                    <a:pt x="385" y="631"/>
                    <a:pt x="385" y="631"/>
                  </a:cubicBezTo>
                  <a:cubicBezTo>
                    <a:pt x="386" y="628"/>
                    <a:pt x="386" y="628"/>
                    <a:pt x="386" y="628"/>
                  </a:cubicBezTo>
                  <a:cubicBezTo>
                    <a:pt x="388" y="626"/>
                    <a:pt x="388" y="626"/>
                    <a:pt x="388" y="626"/>
                  </a:cubicBezTo>
                  <a:cubicBezTo>
                    <a:pt x="388" y="625"/>
                    <a:pt x="388" y="625"/>
                    <a:pt x="388" y="625"/>
                  </a:cubicBezTo>
                  <a:cubicBezTo>
                    <a:pt x="388" y="625"/>
                    <a:pt x="388" y="625"/>
                    <a:pt x="388" y="625"/>
                  </a:cubicBezTo>
                  <a:cubicBezTo>
                    <a:pt x="388" y="624"/>
                    <a:pt x="388" y="624"/>
                    <a:pt x="388" y="624"/>
                  </a:cubicBezTo>
                  <a:cubicBezTo>
                    <a:pt x="388" y="624"/>
                    <a:pt x="388" y="624"/>
                    <a:pt x="388" y="624"/>
                  </a:cubicBezTo>
                  <a:cubicBezTo>
                    <a:pt x="389" y="624"/>
                    <a:pt x="389" y="624"/>
                    <a:pt x="389" y="624"/>
                  </a:cubicBezTo>
                  <a:cubicBezTo>
                    <a:pt x="389" y="623"/>
                    <a:pt x="389" y="623"/>
                    <a:pt x="389" y="623"/>
                  </a:cubicBezTo>
                  <a:cubicBezTo>
                    <a:pt x="390" y="623"/>
                    <a:pt x="390" y="623"/>
                    <a:pt x="390" y="623"/>
                  </a:cubicBezTo>
                  <a:cubicBezTo>
                    <a:pt x="390" y="622"/>
                    <a:pt x="390" y="622"/>
                    <a:pt x="390" y="622"/>
                  </a:cubicBezTo>
                  <a:cubicBezTo>
                    <a:pt x="391" y="622"/>
                    <a:pt x="391" y="622"/>
                    <a:pt x="391" y="622"/>
                  </a:cubicBezTo>
                  <a:cubicBezTo>
                    <a:pt x="391" y="621"/>
                    <a:pt x="391" y="621"/>
                    <a:pt x="391" y="621"/>
                  </a:cubicBezTo>
                  <a:cubicBezTo>
                    <a:pt x="392" y="621"/>
                    <a:pt x="392" y="621"/>
                    <a:pt x="392" y="621"/>
                  </a:cubicBezTo>
                  <a:cubicBezTo>
                    <a:pt x="392" y="620"/>
                    <a:pt x="392" y="620"/>
                    <a:pt x="392" y="620"/>
                  </a:cubicBezTo>
                  <a:cubicBezTo>
                    <a:pt x="392" y="620"/>
                    <a:pt x="392" y="620"/>
                    <a:pt x="392" y="620"/>
                  </a:cubicBezTo>
                  <a:cubicBezTo>
                    <a:pt x="392" y="619"/>
                    <a:pt x="392" y="619"/>
                    <a:pt x="392" y="619"/>
                  </a:cubicBezTo>
                  <a:cubicBezTo>
                    <a:pt x="392" y="619"/>
                    <a:pt x="392" y="619"/>
                    <a:pt x="392" y="619"/>
                  </a:cubicBezTo>
                  <a:close/>
                  <a:moveTo>
                    <a:pt x="368" y="538"/>
                  </a:moveTo>
                  <a:cubicBezTo>
                    <a:pt x="368" y="537"/>
                    <a:pt x="368" y="537"/>
                    <a:pt x="368" y="537"/>
                  </a:cubicBezTo>
                  <a:cubicBezTo>
                    <a:pt x="368" y="537"/>
                    <a:pt x="368" y="537"/>
                    <a:pt x="368" y="537"/>
                  </a:cubicBezTo>
                  <a:cubicBezTo>
                    <a:pt x="368" y="537"/>
                    <a:pt x="368" y="537"/>
                    <a:pt x="368" y="537"/>
                  </a:cubicBezTo>
                  <a:cubicBezTo>
                    <a:pt x="368" y="536"/>
                    <a:pt x="368" y="536"/>
                    <a:pt x="368" y="536"/>
                  </a:cubicBezTo>
                  <a:cubicBezTo>
                    <a:pt x="367" y="537"/>
                    <a:pt x="367" y="537"/>
                    <a:pt x="367" y="537"/>
                  </a:cubicBezTo>
                  <a:cubicBezTo>
                    <a:pt x="367" y="537"/>
                    <a:pt x="367" y="537"/>
                    <a:pt x="367" y="537"/>
                  </a:cubicBezTo>
                  <a:cubicBezTo>
                    <a:pt x="367" y="536"/>
                    <a:pt x="367" y="536"/>
                    <a:pt x="367" y="536"/>
                  </a:cubicBezTo>
                  <a:cubicBezTo>
                    <a:pt x="366" y="536"/>
                    <a:pt x="366" y="536"/>
                    <a:pt x="366" y="536"/>
                  </a:cubicBezTo>
                  <a:cubicBezTo>
                    <a:pt x="366" y="537"/>
                    <a:pt x="366" y="537"/>
                    <a:pt x="366" y="537"/>
                  </a:cubicBezTo>
                  <a:cubicBezTo>
                    <a:pt x="366" y="536"/>
                    <a:pt x="366" y="536"/>
                    <a:pt x="366" y="536"/>
                  </a:cubicBezTo>
                  <a:cubicBezTo>
                    <a:pt x="366" y="536"/>
                    <a:pt x="366" y="536"/>
                    <a:pt x="366" y="536"/>
                  </a:cubicBezTo>
                  <a:cubicBezTo>
                    <a:pt x="366" y="536"/>
                    <a:pt x="366" y="536"/>
                    <a:pt x="366" y="536"/>
                  </a:cubicBezTo>
                  <a:cubicBezTo>
                    <a:pt x="366" y="536"/>
                    <a:pt x="366" y="536"/>
                    <a:pt x="366" y="536"/>
                  </a:cubicBezTo>
                  <a:cubicBezTo>
                    <a:pt x="366" y="536"/>
                    <a:pt x="366" y="536"/>
                    <a:pt x="366" y="536"/>
                  </a:cubicBezTo>
                  <a:cubicBezTo>
                    <a:pt x="366" y="536"/>
                    <a:pt x="366" y="536"/>
                    <a:pt x="366" y="536"/>
                  </a:cubicBezTo>
                  <a:cubicBezTo>
                    <a:pt x="365" y="536"/>
                    <a:pt x="365" y="536"/>
                    <a:pt x="365" y="536"/>
                  </a:cubicBezTo>
                  <a:cubicBezTo>
                    <a:pt x="365" y="535"/>
                    <a:pt x="365" y="535"/>
                    <a:pt x="365" y="535"/>
                  </a:cubicBezTo>
                  <a:cubicBezTo>
                    <a:pt x="365" y="535"/>
                    <a:pt x="365" y="535"/>
                    <a:pt x="365" y="535"/>
                  </a:cubicBezTo>
                  <a:cubicBezTo>
                    <a:pt x="365" y="535"/>
                    <a:pt x="365" y="535"/>
                    <a:pt x="365" y="535"/>
                  </a:cubicBezTo>
                  <a:cubicBezTo>
                    <a:pt x="365" y="535"/>
                    <a:pt x="365" y="535"/>
                    <a:pt x="365" y="535"/>
                  </a:cubicBezTo>
                  <a:cubicBezTo>
                    <a:pt x="364" y="536"/>
                    <a:pt x="364" y="536"/>
                    <a:pt x="364" y="536"/>
                  </a:cubicBezTo>
                  <a:cubicBezTo>
                    <a:pt x="364" y="536"/>
                    <a:pt x="364" y="536"/>
                    <a:pt x="364" y="536"/>
                  </a:cubicBezTo>
                  <a:cubicBezTo>
                    <a:pt x="364" y="536"/>
                    <a:pt x="364" y="536"/>
                    <a:pt x="364" y="536"/>
                  </a:cubicBezTo>
                  <a:cubicBezTo>
                    <a:pt x="364" y="536"/>
                    <a:pt x="364" y="536"/>
                    <a:pt x="364" y="536"/>
                  </a:cubicBezTo>
                  <a:cubicBezTo>
                    <a:pt x="365" y="536"/>
                    <a:pt x="365" y="536"/>
                    <a:pt x="365" y="536"/>
                  </a:cubicBezTo>
                  <a:cubicBezTo>
                    <a:pt x="365" y="537"/>
                    <a:pt x="365" y="537"/>
                    <a:pt x="365" y="537"/>
                  </a:cubicBezTo>
                  <a:cubicBezTo>
                    <a:pt x="365" y="538"/>
                    <a:pt x="365" y="538"/>
                    <a:pt x="365" y="538"/>
                  </a:cubicBezTo>
                  <a:cubicBezTo>
                    <a:pt x="366" y="538"/>
                    <a:pt x="366" y="538"/>
                    <a:pt x="366" y="538"/>
                  </a:cubicBezTo>
                  <a:cubicBezTo>
                    <a:pt x="366" y="538"/>
                    <a:pt x="366" y="538"/>
                    <a:pt x="366" y="538"/>
                  </a:cubicBezTo>
                  <a:cubicBezTo>
                    <a:pt x="367" y="538"/>
                    <a:pt x="367" y="538"/>
                    <a:pt x="367" y="538"/>
                  </a:cubicBezTo>
                  <a:cubicBezTo>
                    <a:pt x="367" y="539"/>
                    <a:pt x="367" y="539"/>
                    <a:pt x="367" y="539"/>
                  </a:cubicBezTo>
                  <a:cubicBezTo>
                    <a:pt x="367" y="539"/>
                    <a:pt x="367" y="539"/>
                    <a:pt x="367" y="539"/>
                  </a:cubicBezTo>
                  <a:cubicBezTo>
                    <a:pt x="368" y="538"/>
                    <a:pt x="368" y="538"/>
                    <a:pt x="368" y="538"/>
                  </a:cubicBezTo>
                  <a:close/>
                  <a:moveTo>
                    <a:pt x="288" y="466"/>
                  </a:moveTo>
                  <a:cubicBezTo>
                    <a:pt x="288" y="465"/>
                    <a:pt x="288" y="465"/>
                    <a:pt x="288" y="465"/>
                  </a:cubicBezTo>
                  <a:cubicBezTo>
                    <a:pt x="288" y="465"/>
                    <a:pt x="288" y="465"/>
                    <a:pt x="288" y="465"/>
                  </a:cubicBezTo>
                  <a:cubicBezTo>
                    <a:pt x="288" y="465"/>
                    <a:pt x="288" y="465"/>
                    <a:pt x="288" y="465"/>
                  </a:cubicBezTo>
                  <a:cubicBezTo>
                    <a:pt x="288" y="465"/>
                    <a:pt x="288" y="465"/>
                    <a:pt x="288" y="465"/>
                  </a:cubicBezTo>
                  <a:cubicBezTo>
                    <a:pt x="288" y="465"/>
                    <a:pt x="288" y="465"/>
                    <a:pt x="288" y="465"/>
                  </a:cubicBezTo>
                  <a:cubicBezTo>
                    <a:pt x="288" y="465"/>
                    <a:pt x="288" y="465"/>
                    <a:pt x="288" y="465"/>
                  </a:cubicBezTo>
                  <a:cubicBezTo>
                    <a:pt x="288" y="465"/>
                    <a:pt x="288" y="465"/>
                    <a:pt x="288" y="465"/>
                  </a:cubicBezTo>
                  <a:cubicBezTo>
                    <a:pt x="288" y="465"/>
                    <a:pt x="288" y="465"/>
                    <a:pt x="288" y="465"/>
                  </a:cubicBezTo>
                  <a:cubicBezTo>
                    <a:pt x="288" y="465"/>
                    <a:pt x="288" y="465"/>
                    <a:pt x="288" y="465"/>
                  </a:cubicBezTo>
                  <a:cubicBezTo>
                    <a:pt x="287" y="465"/>
                    <a:pt x="287" y="465"/>
                    <a:pt x="287" y="465"/>
                  </a:cubicBezTo>
                  <a:cubicBezTo>
                    <a:pt x="287" y="465"/>
                    <a:pt x="287" y="465"/>
                    <a:pt x="287" y="465"/>
                  </a:cubicBezTo>
                  <a:cubicBezTo>
                    <a:pt x="287" y="465"/>
                    <a:pt x="287" y="465"/>
                    <a:pt x="287" y="465"/>
                  </a:cubicBezTo>
                  <a:cubicBezTo>
                    <a:pt x="287" y="466"/>
                    <a:pt x="287" y="466"/>
                    <a:pt x="287" y="466"/>
                  </a:cubicBezTo>
                  <a:cubicBezTo>
                    <a:pt x="286" y="466"/>
                    <a:pt x="286" y="466"/>
                    <a:pt x="286" y="466"/>
                  </a:cubicBezTo>
                  <a:cubicBezTo>
                    <a:pt x="286" y="467"/>
                    <a:pt x="286" y="467"/>
                    <a:pt x="286" y="467"/>
                  </a:cubicBezTo>
                  <a:cubicBezTo>
                    <a:pt x="286" y="467"/>
                    <a:pt x="286" y="467"/>
                    <a:pt x="286" y="467"/>
                  </a:cubicBezTo>
                  <a:cubicBezTo>
                    <a:pt x="286" y="467"/>
                    <a:pt x="286" y="467"/>
                    <a:pt x="286" y="467"/>
                  </a:cubicBezTo>
                  <a:cubicBezTo>
                    <a:pt x="286" y="468"/>
                    <a:pt x="286" y="468"/>
                    <a:pt x="286" y="468"/>
                  </a:cubicBezTo>
                  <a:cubicBezTo>
                    <a:pt x="286" y="468"/>
                    <a:pt x="286" y="468"/>
                    <a:pt x="286" y="468"/>
                  </a:cubicBezTo>
                  <a:cubicBezTo>
                    <a:pt x="287" y="468"/>
                    <a:pt x="287" y="468"/>
                    <a:pt x="287" y="468"/>
                  </a:cubicBezTo>
                  <a:cubicBezTo>
                    <a:pt x="287" y="468"/>
                    <a:pt x="287" y="468"/>
                    <a:pt x="287" y="468"/>
                  </a:cubicBezTo>
                  <a:cubicBezTo>
                    <a:pt x="287" y="468"/>
                    <a:pt x="287" y="468"/>
                    <a:pt x="287" y="468"/>
                  </a:cubicBezTo>
                  <a:cubicBezTo>
                    <a:pt x="287" y="468"/>
                    <a:pt x="287" y="468"/>
                    <a:pt x="287" y="468"/>
                  </a:cubicBezTo>
                  <a:cubicBezTo>
                    <a:pt x="287" y="469"/>
                    <a:pt x="287" y="469"/>
                    <a:pt x="287" y="469"/>
                  </a:cubicBezTo>
                  <a:cubicBezTo>
                    <a:pt x="287" y="469"/>
                    <a:pt x="287" y="469"/>
                    <a:pt x="287" y="469"/>
                  </a:cubicBezTo>
                  <a:cubicBezTo>
                    <a:pt x="287" y="469"/>
                    <a:pt x="287" y="469"/>
                    <a:pt x="287" y="469"/>
                  </a:cubicBezTo>
                  <a:cubicBezTo>
                    <a:pt x="288" y="470"/>
                    <a:pt x="288" y="470"/>
                    <a:pt x="288" y="470"/>
                  </a:cubicBezTo>
                  <a:cubicBezTo>
                    <a:pt x="288" y="470"/>
                    <a:pt x="288" y="470"/>
                    <a:pt x="288" y="470"/>
                  </a:cubicBezTo>
                  <a:cubicBezTo>
                    <a:pt x="288" y="469"/>
                    <a:pt x="288" y="469"/>
                    <a:pt x="288" y="469"/>
                  </a:cubicBezTo>
                  <a:cubicBezTo>
                    <a:pt x="288" y="469"/>
                    <a:pt x="288" y="469"/>
                    <a:pt x="288" y="469"/>
                  </a:cubicBezTo>
                  <a:cubicBezTo>
                    <a:pt x="288" y="469"/>
                    <a:pt x="288" y="469"/>
                    <a:pt x="288" y="469"/>
                  </a:cubicBezTo>
                  <a:cubicBezTo>
                    <a:pt x="288" y="469"/>
                    <a:pt x="288" y="469"/>
                    <a:pt x="288" y="469"/>
                  </a:cubicBezTo>
                  <a:cubicBezTo>
                    <a:pt x="289" y="469"/>
                    <a:pt x="289" y="469"/>
                    <a:pt x="289" y="469"/>
                  </a:cubicBezTo>
                  <a:cubicBezTo>
                    <a:pt x="289" y="468"/>
                    <a:pt x="289" y="468"/>
                    <a:pt x="289" y="468"/>
                  </a:cubicBezTo>
                  <a:cubicBezTo>
                    <a:pt x="289" y="468"/>
                    <a:pt x="289" y="468"/>
                    <a:pt x="289" y="468"/>
                  </a:cubicBezTo>
                  <a:cubicBezTo>
                    <a:pt x="289" y="468"/>
                    <a:pt x="289" y="468"/>
                    <a:pt x="289" y="468"/>
                  </a:cubicBezTo>
                  <a:cubicBezTo>
                    <a:pt x="289" y="467"/>
                    <a:pt x="289" y="467"/>
                    <a:pt x="289" y="467"/>
                  </a:cubicBezTo>
                  <a:cubicBezTo>
                    <a:pt x="289" y="467"/>
                    <a:pt x="289" y="467"/>
                    <a:pt x="289" y="467"/>
                  </a:cubicBezTo>
                  <a:cubicBezTo>
                    <a:pt x="289" y="467"/>
                    <a:pt x="289" y="467"/>
                    <a:pt x="289" y="467"/>
                  </a:cubicBezTo>
                  <a:cubicBezTo>
                    <a:pt x="289" y="467"/>
                    <a:pt x="289" y="467"/>
                    <a:pt x="289" y="467"/>
                  </a:cubicBezTo>
                  <a:cubicBezTo>
                    <a:pt x="289" y="466"/>
                    <a:pt x="289" y="466"/>
                    <a:pt x="289" y="466"/>
                  </a:cubicBezTo>
                  <a:cubicBezTo>
                    <a:pt x="289" y="466"/>
                    <a:pt x="289" y="466"/>
                    <a:pt x="289" y="466"/>
                  </a:cubicBezTo>
                  <a:cubicBezTo>
                    <a:pt x="289" y="466"/>
                    <a:pt x="289" y="466"/>
                    <a:pt x="289" y="466"/>
                  </a:cubicBezTo>
                  <a:cubicBezTo>
                    <a:pt x="289" y="466"/>
                    <a:pt x="289" y="466"/>
                    <a:pt x="289" y="466"/>
                  </a:cubicBezTo>
                  <a:cubicBezTo>
                    <a:pt x="289" y="466"/>
                    <a:pt x="289" y="466"/>
                    <a:pt x="289" y="466"/>
                  </a:cubicBezTo>
                  <a:cubicBezTo>
                    <a:pt x="289" y="466"/>
                    <a:pt x="289" y="466"/>
                    <a:pt x="289" y="466"/>
                  </a:cubicBezTo>
                  <a:cubicBezTo>
                    <a:pt x="289" y="465"/>
                    <a:pt x="289" y="465"/>
                    <a:pt x="289" y="465"/>
                  </a:cubicBezTo>
                  <a:cubicBezTo>
                    <a:pt x="289" y="465"/>
                    <a:pt x="289" y="465"/>
                    <a:pt x="289" y="465"/>
                  </a:cubicBezTo>
                  <a:cubicBezTo>
                    <a:pt x="289" y="465"/>
                    <a:pt x="289" y="465"/>
                    <a:pt x="289" y="465"/>
                  </a:cubicBezTo>
                  <a:cubicBezTo>
                    <a:pt x="289" y="465"/>
                    <a:pt x="289" y="465"/>
                    <a:pt x="289" y="465"/>
                  </a:cubicBezTo>
                  <a:cubicBezTo>
                    <a:pt x="289" y="465"/>
                    <a:pt x="289" y="465"/>
                    <a:pt x="289" y="465"/>
                  </a:cubicBezTo>
                  <a:cubicBezTo>
                    <a:pt x="289" y="465"/>
                    <a:pt x="289" y="465"/>
                    <a:pt x="289" y="465"/>
                  </a:cubicBezTo>
                  <a:cubicBezTo>
                    <a:pt x="289" y="464"/>
                    <a:pt x="289" y="464"/>
                    <a:pt x="289" y="464"/>
                  </a:cubicBezTo>
                  <a:cubicBezTo>
                    <a:pt x="289" y="464"/>
                    <a:pt x="289" y="464"/>
                    <a:pt x="289" y="464"/>
                  </a:cubicBezTo>
                  <a:cubicBezTo>
                    <a:pt x="288" y="465"/>
                    <a:pt x="288" y="465"/>
                    <a:pt x="288" y="465"/>
                  </a:cubicBezTo>
                  <a:cubicBezTo>
                    <a:pt x="288" y="465"/>
                    <a:pt x="288" y="465"/>
                    <a:pt x="288" y="465"/>
                  </a:cubicBezTo>
                  <a:cubicBezTo>
                    <a:pt x="288" y="465"/>
                    <a:pt x="288" y="465"/>
                    <a:pt x="288" y="465"/>
                  </a:cubicBezTo>
                  <a:cubicBezTo>
                    <a:pt x="289" y="466"/>
                    <a:pt x="289" y="466"/>
                    <a:pt x="289" y="466"/>
                  </a:cubicBezTo>
                  <a:cubicBezTo>
                    <a:pt x="288" y="466"/>
                    <a:pt x="288" y="466"/>
                    <a:pt x="288" y="466"/>
                  </a:cubicBezTo>
                  <a:cubicBezTo>
                    <a:pt x="288" y="466"/>
                    <a:pt x="288" y="466"/>
                    <a:pt x="288" y="466"/>
                  </a:cubicBezTo>
                  <a:cubicBezTo>
                    <a:pt x="288" y="466"/>
                    <a:pt x="288" y="466"/>
                    <a:pt x="288" y="466"/>
                  </a:cubicBezTo>
                  <a:close/>
                  <a:moveTo>
                    <a:pt x="444" y="835"/>
                  </a:moveTo>
                  <a:cubicBezTo>
                    <a:pt x="443" y="833"/>
                    <a:pt x="443" y="833"/>
                    <a:pt x="443" y="833"/>
                  </a:cubicBezTo>
                  <a:cubicBezTo>
                    <a:pt x="443" y="833"/>
                    <a:pt x="443" y="833"/>
                    <a:pt x="443" y="833"/>
                  </a:cubicBezTo>
                  <a:cubicBezTo>
                    <a:pt x="442" y="832"/>
                    <a:pt x="442" y="832"/>
                    <a:pt x="442" y="832"/>
                  </a:cubicBezTo>
                  <a:cubicBezTo>
                    <a:pt x="442" y="832"/>
                    <a:pt x="442" y="832"/>
                    <a:pt x="442" y="832"/>
                  </a:cubicBezTo>
                  <a:cubicBezTo>
                    <a:pt x="442" y="831"/>
                    <a:pt x="442" y="831"/>
                    <a:pt x="442" y="831"/>
                  </a:cubicBezTo>
                  <a:cubicBezTo>
                    <a:pt x="440" y="830"/>
                    <a:pt x="440" y="830"/>
                    <a:pt x="440" y="830"/>
                  </a:cubicBezTo>
                  <a:cubicBezTo>
                    <a:pt x="440" y="829"/>
                    <a:pt x="440" y="829"/>
                    <a:pt x="440" y="829"/>
                  </a:cubicBezTo>
                  <a:cubicBezTo>
                    <a:pt x="439" y="829"/>
                    <a:pt x="439" y="829"/>
                    <a:pt x="439" y="829"/>
                  </a:cubicBezTo>
                  <a:cubicBezTo>
                    <a:pt x="439" y="829"/>
                    <a:pt x="439" y="829"/>
                    <a:pt x="439" y="829"/>
                  </a:cubicBezTo>
                  <a:cubicBezTo>
                    <a:pt x="439" y="828"/>
                    <a:pt x="439" y="828"/>
                    <a:pt x="439" y="828"/>
                  </a:cubicBezTo>
                  <a:cubicBezTo>
                    <a:pt x="439" y="828"/>
                    <a:pt x="439" y="828"/>
                    <a:pt x="439" y="828"/>
                  </a:cubicBezTo>
                  <a:cubicBezTo>
                    <a:pt x="438" y="828"/>
                    <a:pt x="438" y="828"/>
                    <a:pt x="438" y="828"/>
                  </a:cubicBezTo>
                  <a:cubicBezTo>
                    <a:pt x="437" y="827"/>
                    <a:pt x="437" y="827"/>
                    <a:pt x="437" y="827"/>
                  </a:cubicBezTo>
                  <a:cubicBezTo>
                    <a:pt x="436" y="827"/>
                    <a:pt x="436" y="827"/>
                    <a:pt x="436" y="827"/>
                  </a:cubicBezTo>
                  <a:cubicBezTo>
                    <a:pt x="433" y="827"/>
                    <a:pt x="433" y="827"/>
                    <a:pt x="433" y="827"/>
                  </a:cubicBezTo>
                  <a:cubicBezTo>
                    <a:pt x="432" y="827"/>
                    <a:pt x="432" y="827"/>
                    <a:pt x="432" y="827"/>
                  </a:cubicBezTo>
                  <a:cubicBezTo>
                    <a:pt x="430" y="828"/>
                    <a:pt x="430" y="828"/>
                    <a:pt x="430" y="828"/>
                  </a:cubicBezTo>
                  <a:cubicBezTo>
                    <a:pt x="430" y="828"/>
                    <a:pt x="430" y="828"/>
                    <a:pt x="430" y="828"/>
                  </a:cubicBezTo>
                  <a:cubicBezTo>
                    <a:pt x="429" y="829"/>
                    <a:pt x="429" y="829"/>
                    <a:pt x="429" y="829"/>
                  </a:cubicBezTo>
                  <a:cubicBezTo>
                    <a:pt x="429" y="829"/>
                    <a:pt x="429" y="829"/>
                    <a:pt x="429" y="829"/>
                  </a:cubicBezTo>
                  <a:cubicBezTo>
                    <a:pt x="428" y="829"/>
                    <a:pt x="428" y="829"/>
                    <a:pt x="428" y="829"/>
                  </a:cubicBezTo>
                  <a:cubicBezTo>
                    <a:pt x="427" y="829"/>
                    <a:pt x="427" y="829"/>
                    <a:pt x="427" y="829"/>
                  </a:cubicBezTo>
                  <a:cubicBezTo>
                    <a:pt x="427" y="830"/>
                    <a:pt x="427" y="830"/>
                    <a:pt x="427" y="830"/>
                  </a:cubicBezTo>
                  <a:cubicBezTo>
                    <a:pt x="426" y="831"/>
                    <a:pt x="426" y="831"/>
                    <a:pt x="426" y="831"/>
                  </a:cubicBezTo>
                  <a:cubicBezTo>
                    <a:pt x="426" y="831"/>
                    <a:pt x="426" y="831"/>
                    <a:pt x="426" y="831"/>
                  </a:cubicBezTo>
                  <a:cubicBezTo>
                    <a:pt x="426" y="831"/>
                    <a:pt x="426" y="831"/>
                    <a:pt x="426" y="831"/>
                  </a:cubicBezTo>
                  <a:cubicBezTo>
                    <a:pt x="426" y="832"/>
                    <a:pt x="426" y="832"/>
                    <a:pt x="426" y="832"/>
                  </a:cubicBezTo>
                  <a:cubicBezTo>
                    <a:pt x="426" y="833"/>
                    <a:pt x="426" y="833"/>
                    <a:pt x="426" y="833"/>
                  </a:cubicBezTo>
                  <a:cubicBezTo>
                    <a:pt x="426" y="833"/>
                    <a:pt x="426" y="833"/>
                    <a:pt x="426" y="833"/>
                  </a:cubicBezTo>
                  <a:cubicBezTo>
                    <a:pt x="427" y="833"/>
                    <a:pt x="427" y="833"/>
                    <a:pt x="427" y="833"/>
                  </a:cubicBezTo>
                  <a:cubicBezTo>
                    <a:pt x="429" y="834"/>
                    <a:pt x="429" y="834"/>
                    <a:pt x="429" y="834"/>
                  </a:cubicBezTo>
                  <a:cubicBezTo>
                    <a:pt x="431" y="834"/>
                    <a:pt x="431" y="834"/>
                    <a:pt x="431" y="834"/>
                  </a:cubicBezTo>
                  <a:cubicBezTo>
                    <a:pt x="434" y="835"/>
                    <a:pt x="434" y="835"/>
                    <a:pt x="434" y="835"/>
                  </a:cubicBezTo>
                  <a:cubicBezTo>
                    <a:pt x="436" y="835"/>
                    <a:pt x="436" y="835"/>
                    <a:pt x="436" y="835"/>
                  </a:cubicBezTo>
                  <a:cubicBezTo>
                    <a:pt x="438" y="835"/>
                    <a:pt x="438" y="835"/>
                    <a:pt x="438" y="835"/>
                  </a:cubicBezTo>
                  <a:cubicBezTo>
                    <a:pt x="440" y="836"/>
                    <a:pt x="440" y="836"/>
                    <a:pt x="440" y="836"/>
                  </a:cubicBezTo>
                  <a:cubicBezTo>
                    <a:pt x="443" y="836"/>
                    <a:pt x="443" y="836"/>
                    <a:pt x="443" y="836"/>
                  </a:cubicBezTo>
                  <a:cubicBezTo>
                    <a:pt x="443" y="836"/>
                    <a:pt x="443" y="836"/>
                    <a:pt x="443" y="836"/>
                  </a:cubicBezTo>
                  <a:cubicBezTo>
                    <a:pt x="444" y="836"/>
                    <a:pt x="444" y="836"/>
                    <a:pt x="444" y="836"/>
                  </a:cubicBezTo>
                  <a:cubicBezTo>
                    <a:pt x="444" y="836"/>
                    <a:pt x="444" y="836"/>
                    <a:pt x="444" y="836"/>
                  </a:cubicBezTo>
                  <a:cubicBezTo>
                    <a:pt x="444" y="836"/>
                    <a:pt x="444" y="836"/>
                    <a:pt x="444" y="836"/>
                  </a:cubicBezTo>
                  <a:cubicBezTo>
                    <a:pt x="444" y="835"/>
                    <a:pt x="444" y="835"/>
                    <a:pt x="444" y="835"/>
                  </a:cubicBezTo>
                  <a:close/>
                  <a:moveTo>
                    <a:pt x="364" y="549"/>
                  </a:moveTo>
                  <a:cubicBezTo>
                    <a:pt x="365" y="549"/>
                    <a:pt x="365" y="549"/>
                    <a:pt x="365" y="549"/>
                  </a:cubicBezTo>
                  <a:cubicBezTo>
                    <a:pt x="365" y="549"/>
                    <a:pt x="365" y="549"/>
                    <a:pt x="365" y="549"/>
                  </a:cubicBezTo>
                  <a:cubicBezTo>
                    <a:pt x="365" y="548"/>
                    <a:pt x="365" y="548"/>
                    <a:pt x="365" y="548"/>
                  </a:cubicBezTo>
                  <a:cubicBezTo>
                    <a:pt x="365" y="548"/>
                    <a:pt x="365" y="548"/>
                    <a:pt x="365" y="548"/>
                  </a:cubicBezTo>
                  <a:cubicBezTo>
                    <a:pt x="365" y="548"/>
                    <a:pt x="365" y="548"/>
                    <a:pt x="365" y="548"/>
                  </a:cubicBezTo>
                  <a:cubicBezTo>
                    <a:pt x="366" y="548"/>
                    <a:pt x="366" y="548"/>
                    <a:pt x="366" y="548"/>
                  </a:cubicBezTo>
                  <a:cubicBezTo>
                    <a:pt x="366" y="548"/>
                    <a:pt x="366" y="548"/>
                    <a:pt x="366" y="548"/>
                  </a:cubicBezTo>
                  <a:cubicBezTo>
                    <a:pt x="366" y="548"/>
                    <a:pt x="366" y="548"/>
                    <a:pt x="366" y="548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65" y="547"/>
                    <a:pt x="365" y="547"/>
                    <a:pt x="365" y="547"/>
                  </a:cubicBezTo>
                  <a:cubicBezTo>
                    <a:pt x="364" y="547"/>
                    <a:pt x="364" y="547"/>
                    <a:pt x="364" y="547"/>
                  </a:cubicBezTo>
                  <a:cubicBezTo>
                    <a:pt x="363" y="548"/>
                    <a:pt x="363" y="548"/>
                    <a:pt x="363" y="548"/>
                  </a:cubicBezTo>
                  <a:cubicBezTo>
                    <a:pt x="363" y="548"/>
                    <a:pt x="363" y="548"/>
                    <a:pt x="363" y="548"/>
                  </a:cubicBezTo>
                  <a:cubicBezTo>
                    <a:pt x="364" y="549"/>
                    <a:pt x="364" y="549"/>
                    <a:pt x="364" y="549"/>
                  </a:cubicBezTo>
                  <a:close/>
                  <a:moveTo>
                    <a:pt x="401" y="471"/>
                  </a:moveTo>
                  <a:cubicBezTo>
                    <a:pt x="401" y="470"/>
                    <a:pt x="401" y="470"/>
                    <a:pt x="401" y="470"/>
                  </a:cubicBezTo>
                  <a:cubicBezTo>
                    <a:pt x="401" y="470"/>
                    <a:pt x="401" y="470"/>
                    <a:pt x="401" y="470"/>
                  </a:cubicBezTo>
                  <a:cubicBezTo>
                    <a:pt x="401" y="470"/>
                    <a:pt x="401" y="470"/>
                    <a:pt x="401" y="470"/>
                  </a:cubicBezTo>
                  <a:cubicBezTo>
                    <a:pt x="400" y="470"/>
                    <a:pt x="400" y="470"/>
                    <a:pt x="400" y="470"/>
                  </a:cubicBezTo>
                  <a:cubicBezTo>
                    <a:pt x="400" y="470"/>
                    <a:pt x="400" y="470"/>
                    <a:pt x="400" y="470"/>
                  </a:cubicBezTo>
                  <a:cubicBezTo>
                    <a:pt x="400" y="470"/>
                    <a:pt x="400" y="470"/>
                    <a:pt x="400" y="470"/>
                  </a:cubicBezTo>
                  <a:cubicBezTo>
                    <a:pt x="399" y="470"/>
                    <a:pt x="399" y="470"/>
                    <a:pt x="399" y="470"/>
                  </a:cubicBezTo>
                  <a:cubicBezTo>
                    <a:pt x="399" y="470"/>
                    <a:pt x="399" y="470"/>
                    <a:pt x="399" y="470"/>
                  </a:cubicBezTo>
                  <a:cubicBezTo>
                    <a:pt x="397" y="470"/>
                    <a:pt x="397" y="470"/>
                    <a:pt x="397" y="470"/>
                  </a:cubicBezTo>
                  <a:cubicBezTo>
                    <a:pt x="397" y="470"/>
                    <a:pt x="397" y="470"/>
                    <a:pt x="397" y="470"/>
                  </a:cubicBezTo>
                  <a:cubicBezTo>
                    <a:pt x="397" y="470"/>
                    <a:pt x="397" y="470"/>
                    <a:pt x="397" y="470"/>
                  </a:cubicBezTo>
                  <a:cubicBezTo>
                    <a:pt x="397" y="470"/>
                    <a:pt x="397" y="470"/>
                    <a:pt x="397" y="470"/>
                  </a:cubicBezTo>
                  <a:cubicBezTo>
                    <a:pt x="396" y="470"/>
                    <a:pt x="396" y="470"/>
                    <a:pt x="396" y="470"/>
                  </a:cubicBezTo>
                  <a:cubicBezTo>
                    <a:pt x="398" y="471"/>
                    <a:pt x="398" y="471"/>
                    <a:pt x="398" y="471"/>
                  </a:cubicBezTo>
                  <a:cubicBezTo>
                    <a:pt x="398" y="471"/>
                    <a:pt x="398" y="471"/>
                    <a:pt x="398" y="471"/>
                  </a:cubicBezTo>
                  <a:cubicBezTo>
                    <a:pt x="398" y="471"/>
                    <a:pt x="398" y="471"/>
                    <a:pt x="398" y="471"/>
                  </a:cubicBezTo>
                  <a:cubicBezTo>
                    <a:pt x="398" y="471"/>
                    <a:pt x="398" y="471"/>
                    <a:pt x="398" y="471"/>
                  </a:cubicBezTo>
                  <a:cubicBezTo>
                    <a:pt x="399" y="471"/>
                    <a:pt x="399" y="471"/>
                    <a:pt x="399" y="471"/>
                  </a:cubicBezTo>
                  <a:cubicBezTo>
                    <a:pt x="399" y="471"/>
                    <a:pt x="399" y="471"/>
                    <a:pt x="399" y="471"/>
                  </a:cubicBezTo>
                  <a:cubicBezTo>
                    <a:pt x="399" y="472"/>
                    <a:pt x="399" y="472"/>
                    <a:pt x="399" y="472"/>
                  </a:cubicBezTo>
                  <a:cubicBezTo>
                    <a:pt x="398" y="472"/>
                    <a:pt x="398" y="472"/>
                    <a:pt x="398" y="472"/>
                  </a:cubicBezTo>
                  <a:cubicBezTo>
                    <a:pt x="398" y="473"/>
                    <a:pt x="398" y="473"/>
                    <a:pt x="398" y="473"/>
                  </a:cubicBezTo>
                  <a:cubicBezTo>
                    <a:pt x="398" y="473"/>
                    <a:pt x="398" y="473"/>
                    <a:pt x="398" y="473"/>
                  </a:cubicBezTo>
                  <a:cubicBezTo>
                    <a:pt x="397" y="473"/>
                    <a:pt x="397" y="473"/>
                    <a:pt x="397" y="473"/>
                  </a:cubicBezTo>
                  <a:cubicBezTo>
                    <a:pt x="397" y="474"/>
                    <a:pt x="397" y="474"/>
                    <a:pt x="397" y="474"/>
                  </a:cubicBezTo>
                  <a:cubicBezTo>
                    <a:pt x="397" y="474"/>
                    <a:pt x="397" y="474"/>
                    <a:pt x="397" y="474"/>
                  </a:cubicBezTo>
                  <a:cubicBezTo>
                    <a:pt x="397" y="474"/>
                    <a:pt x="397" y="474"/>
                    <a:pt x="397" y="474"/>
                  </a:cubicBezTo>
                  <a:cubicBezTo>
                    <a:pt x="397" y="474"/>
                    <a:pt x="397" y="474"/>
                    <a:pt x="397" y="474"/>
                  </a:cubicBezTo>
                  <a:cubicBezTo>
                    <a:pt x="397" y="474"/>
                    <a:pt x="397" y="474"/>
                    <a:pt x="397" y="474"/>
                  </a:cubicBezTo>
                  <a:cubicBezTo>
                    <a:pt x="397" y="474"/>
                    <a:pt x="397" y="474"/>
                    <a:pt x="397" y="474"/>
                  </a:cubicBezTo>
                  <a:cubicBezTo>
                    <a:pt x="397" y="474"/>
                    <a:pt x="397" y="474"/>
                    <a:pt x="397" y="474"/>
                  </a:cubicBezTo>
                  <a:cubicBezTo>
                    <a:pt x="397" y="475"/>
                    <a:pt x="397" y="475"/>
                    <a:pt x="397" y="475"/>
                  </a:cubicBezTo>
                  <a:cubicBezTo>
                    <a:pt x="397" y="475"/>
                    <a:pt x="397" y="475"/>
                    <a:pt x="397" y="475"/>
                  </a:cubicBezTo>
                  <a:cubicBezTo>
                    <a:pt x="397" y="475"/>
                    <a:pt x="397" y="475"/>
                    <a:pt x="397" y="475"/>
                  </a:cubicBezTo>
                  <a:cubicBezTo>
                    <a:pt x="398" y="475"/>
                    <a:pt x="398" y="475"/>
                    <a:pt x="398" y="475"/>
                  </a:cubicBezTo>
                  <a:cubicBezTo>
                    <a:pt x="398" y="475"/>
                    <a:pt x="398" y="475"/>
                    <a:pt x="398" y="475"/>
                  </a:cubicBezTo>
                  <a:cubicBezTo>
                    <a:pt x="398" y="475"/>
                    <a:pt x="398" y="475"/>
                    <a:pt x="398" y="475"/>
                  </a:cubicBezTo>
                  <a:cubicBezTo>
                    <a:pt x="398" y="475"/>
                    <a:pt x="398" y="475"/>
                    <a:pt x="398" y="475"/>
                  </a:cubicBezTo>
                  <a:cubicBezTo>
                    <a:pt x="399" y="475"/>
                    <a:pt x="399" y="475"/>
                    <a:pt x="399" y="475"/>
                  </a:cubicBezTo>
                  <a:cubicBezTo>
                    <a:pt x="399" y="475"/>
                    <a:pt x="399" y="475"/>
                    <a:pt x="399" y="475"/>
                  </a:cubicBezTo>
                  <a:cubicBezTo>
                    <a:pt x="400" y="474"/>
                    <a:pt x="400" y="474"/>
                    <a:pt x="400" y="474"/>
                  </a:cubicBezTo>
                  <a:cubicBezTo>
                    <a:pt x="400" y="474"/>
                    <a:pt x="400" y="474"/>
                    <a:pt x="400" y="474"/>
                  </a:cubicBezTo>
                  <a:cubicBezTo>
                    <a:pt x="400" y="473"/>
                    <a:pt x="400" y="473"/>
                    <a:pt x="400" y="473"/>
                  </a:cubicBezTo>
                  <a:cubicBezTo>
                    <a:pt x="400" y="473"/>
                    <a:pt x="400" y="473"/>
                    <a:pt x="400" y="473"/>
                  </a:cubicBezTo>
                  <a:cubicBezTo>
                    <a:pt x="399" y="473"/>
                    <a:pt x="399" y="473"/>
                    <a:pt x="399" y="473"/>
                  </a:cubicBezTo>
                  <a:cubicBezTo>
                    <a:pt x="399" y="473"/>
                    <a:pt x="399" y="473"/>
                    <a:pt x="399" y="473"/>
                  </a:cubicBezTo>
                  <a:cubicBezTo>
                    <a:pt x="399" y="473"/>
                    <a:pt x="399" y="473"/>
                    <a:pt x="399" y="473"/>
                  </a:cubicBezTo>
                  <a:cubicBezTo>
                    <a:pt x="399" y="473"/>
                    <a:pt x="399" y="473"/>
                    <a:pt x="399" y="473"/>
                  </a:cubicBezTo>
                  <a:cubicBezTo>
                    <a:pt x="399" y="473"/>
                    <a:pt x="399" y="473"/>
                    <a:pt x="399" y="473"/>
                  </a:cubicBezTo>
                  <a:cubicBezTo>
                    <a:pt x="399" y="472"/>
                    <a:pt x="399" y="472"/>
                    <a:pt x="399" y="472"/>
                  </a:cubicBezTo>
                  <a:cubicBezTo>
                    <a:pt x="399" y="472"/>
                    <a:pt x="399" y="472"/>
                    <a:pt x="399" y="472"/>
                  </a:cubicBezTo>
                  <a:cubicBezTo>
                    <a:pt x="400" y="472"/>
                    <a:pt x="400" y="472"/>
                    <a:pt x="400" y="472"/>
                  </a:cubicBezTo>
                  <a:cubicBezTo>
                    <a:pt x="401" y="472"/>
                    <a:pt x="401" y="472"/>
                    <a:pt x="401" y="472"/>
                  </a:cubicBezTo>
                  <a:cubicBezTo>
                    <a:pt x="401" y="472"/>
                    <a:pt x="401" y="472"/>
                    <a:pt x="401" y="472"/>
                  </a:cubicBezTo>
                  <a:cubicBezTo>
                    <a:pt x="401" y="471"/>
                    <a:pt x="401" y="471"/>
                    <a:pt x="401" y="471"/>
                  </a:cubicBezTo>
                  <a:cubicBezTo>
                    <a:pt x="401" y="471"/>
                    <a:pt x="401" y="471"/>
                    <a:pt x="401" y="471"/>
                  </a:cubicBezTo>
                  <a:cubicBezTo>
                    <a:pt x="401" y="471"/>
                    <a:pt x="401" y="471"/>
                    <a:pt x="401" y="471"/>
                  </a:cubicBezTo>
                  <a:cubicBezTo>
                    <a:pt x="401" y="471"/>
                    <a:pt x="401" y="471"/>
                    <a:pt x="401" y="471"/>
                  </a:cubicBezTo>
                  <a:close/>
                  <a:moveTo>
                    <a:pt x="391" y="583"/>
                  </a:moveTo>
                  <a:cubicBezTo>
                    <a:pt x="390" y="584"/>
                    <a:pt x="390" y="584"/>
                    <a:pt x="390" y="584"/>
                  </a:cubicBezTo>
                  <a:cubicBezTo>
                    <a:pt x="390" y="584"/>
                    <a:pt x="390" y="584"/>
                    <a:pt x="390" y="584"/>
                  </a:cubicBezTo>
                  <a:cubicBezTo>
                    <a:pt x="391" y="584"/>
                    <a:pt x="391" y="584"/>
                    <a:pt x="391" y="584"/>
                  </a:cubicBezTo>
                  <a:cubicBezTo>
                    <a:pt x="391" y="584"/>
                    <a:pt x="391" y="584"/>
                    <a:pt x="391" y="584"/>
                  </a:cubicBezTo>
                  <a:cubicBezTo>
                    <a:pt x="392" y="584"/>
                    <a:pt x="392" y="584"/>
                    <a:pt x="392" y="584"/>
                  </a:cubicBezTo>
                  <a:cubicBezTo>
                    <a:pt x="392" y="584"/>
                    <a:pt x="392" y="584"/>
                    <a:pt x="392" y="584"/>
                  </a:cubicBezTo>
                  <a:cubicBezTo>
                    <a:pt x="392" y="584"/>
                    <a:pt x="392" y="584"/>
                    <a:pt x="392" y="584"/>
                  </a:cubicBezTo>
                  <a:cubicBezTo>
                    <a:pt x="392" y="583"/>
                    <a:pt x="392" y="583"/>
                    <a:pt x="392" y="583"/>
                  </a:cubicBezTo>
                  <a:cubicBezTo>
                    <a:pt x="391" y="583"/>
                    <a:pt x="391" y="583"/>
                    <a:pt x="391" y="583"/>
                  </a:cubicBezTo>
                  <a:close/>
                  <a:moveTo>
                    <a:pt x="412" y="453"/>
                  </a:moveTo>
                  <a:cubicBezTo>
                    <a:pt x="412" y="453"/>
                    <a:pt x="412" y="453"/>
                    <a:pt x="412" y="453"/>
                  </a:cubicBezTo>
                  <a:cubicBezTo>
                    <a:pt x="412" y="453"/>
                    <a:pt x="412" y="453"/>
                    <a:pt x="412" y="453"/>
                  </a:cubicBezTo>
                  <a:cubicBezTo>
                    <a:pt x="412" y="452"/>
                    <a:pt x="412" y="452"/>
                    <a:pt x="412" y="452"/>
                  </a:cubicBezTo>
                  <a:cubicBezTo>
                    <a:pt x="412" y="452"/>
                    <a:pt x="412" y="452"/>
                    <a:pt x="412" y="452"/>
                  </a:cubicBezTo>
                  <a:cubicBezTo>
                    <a:pt x="412" y="452"/>
                    <a:pt x="412" y="452"/>
                    <a:pt x="412" y="452"/>
                  </a:cubicBezTo>
                  <a:cubicBezTo>
                    <a:pt x="412" y="451"/>
                    <a:pt x="412" y="451"/>
                    <a:pt x="412" y="451"/>
                  </a:cubicBezTo>
                  <a:cubicBezTo>
                    <a:pt x="412" y="451"/>
                    <a:pt x="412" y="451"/>
                    <a:pt x="412" y="451"/>
                  </a:cubicBezTo>
                  <a:cubicBezTo>
                    <a:pt x="412" y="450"/>
                    <a:pt x="412" y="450"/>
                    <a:pt x="412" y="450"/>
                  </a:cubicBezTo>
                  <a:cubicBezTo>
                    <a:pt x="413" y="450"/>
                    <a:pt x="413" y="450"/>
                    <a:pt x="413" y="450"/>
                  </a:cubicBezTo>
                  <a:cubicBezTo>
                    <a:pt x="413" y="450"/>
                    <a:pt x="413" y="450"/>
                    <a:pt x="413" y="450"/>
                  </a:cubicBezTo>
                  <a:cubicBezTo>
                    <a:pt x="413" y="449"/>
                    <a:pt x="413" y="449"/>
                    <a:pt x="413" y="449"/>
                  </a:cubicBezTo>
                  <a:cubicBezTo>
                    <a:pt x="414" y="449"/>
                    <a:pt x="414" y="449"/>
                    <a:pt x="414" y="449"/>
                  </a:cubicBezTo>
                  <a:cubicBezTo>
                    <a:pt x="413" y="449"/>
                    <a:pt x="413" y="449"/>
                    <a:pt x="413" y="449"/>
                  </a:cubicBezTo>
                  <a:cubicBezTo>
                    <a:pt x="413" y="449"/>
                    <a:pt x="413" y="449"/>
                    <a:pt x="413" y="449"/>
                  </a:cubicBezTo>
                  <a:cubicBezTo>
                    <a:pt x="414" y="448"/>
                    <a:pt x="414" y="448"/>
                    <a:pt x="414" y="448"/>
                  </a:cubicBezTo>
                  <a:cubicBezTo>
                    <a:pt x="413" y="448"/>
                    <a:pt x="413" y="448"/>
                    <a:pt x="413" y="448"/>
                  </a:cubicBezTo>
                  <a:cubicBezTo>
                    <a:pt x="413" y="448"/>
                    <a:pt x="413" y="448"/>
                    <a:pt x="413" y="448"/>
                  </a:cubicBezTo>
                  <a:cubicBezTo>
                    <a:pt x="413" y="447"/>
                    <a:pt x="413" y="447"/>
                    <a:pt x="413" y="447"/>
                  </a:cubicBezTo>
                  <a:cubicBezTo>
                    <a:pt x="413" y="447"/>
                    <a:pt x="413" y="447"/>
                    <a:pt x="413" y="447"/>
                  </a:cubicBezTo>
                  <a:cubicBezTo>
                    <a:pt x="413" y="447"/>
                    <a:pt x="413" y="447"/>
                    <a:pt x="413" y="447"/>
                  </a:cubicBezTo>
                  <a:cubicBezTo>
                    <a:pt x="413" y="447"/>
                    <a:pt x="413" y="447"/>
                    <a:pt x="413" y="447"/>
                  </a:cubicBezTo>
                  <a:cubicBezTo>
                    <a:pt x="413" y="446"/>
                    <a:pt x="413" y="446"/>
                    <a:pt x="413" y="446"/>
                  </a:cubicBezTo>
                  <a:cubicBezTo>
                    <a:pt x="412" y="446"/>
                    <a:pt x="412" y="446"/>
                    <a:pt x="412" y="446"/>
                  </a:cubicBezTo>
                  <a:cubicBezTo>
                    <a:pt x="412" y="447"/>
                    <a:pt x="412" y="447"/>
                    <a:pt x="412" y="447"/>
                  </a:cubicBezTo>
                  <a:cubicBezTo>
                    <a:pt x="412" y="447"/>
                    <a:pt x="412" y="447"/>
                    <a:pt x="412" y="447"/>
                  </a:cubicBezTo>
                  <a:cubicBezTo>
                    <a:pt x="410" y="447"/>
                    <a:pt x="410" y="447"/>
                    <a:pt x="410" y="447"/>
                  </a:cubicBezTo>
                  <a:cubicBezTo>
                    <a:pt x="410" y="447"/>
                    <a:pt x="410" y="447"/>
                    <a:pt x="410" y="447"/>
                  </a:cubicBezTo>
                  <a:cubicBezTo>
                    <a:pt x="409" y="447"/>
                    <a:pt x="409" y="447"/>
                    <a:pt x="409" y="447"/>
                  </a:cubicBezTo>
                  <a:cubicBezTo>
                    <a:pt x="409" y="446"/>
                    <a:pt x="409" y="446"/>
                    <a:pt x="409" y="446"/>
                  </a:cubicBezTo>
                  <a:cubicBezTo>
                    <a:pt x="408" y="447"/>
                    <a:pt x="408" y="447"/>
                    <a:pt x="408" y="447"/>
                  </a:cubicBezTo>
                  <a:cubicBezTo>
                    <a:pt x="407" y="448"/>
                    <a:pt x="407" y="448"/>
                    <a:pt x="407" y="448"/>
                  </a:cubicBezTo>
                  <a:cubicBezTo>
                    <a:pt x="407" y="448"/>
                    <a:pt x="407" y="448"/>
                    <a:pt x="407" y="448"/>
                  </a:cubicBezTo>
                  <a:cubicBezTo>
                    <a:pt x="407" y="449"/>
                    <a:pt x="407" y="449"/>
                    <a:pt x="407" y="449"/>
                  </a:cubicBezTo>
                  <a:cubicBezTo>
                    <a:pt x="407" y="449"/>
                    <a:pt x="407" y="449"/>
                    <a:pt x="407" y="449"/>
                  </a:cubicBezTo>
                  <a:cubicBezTo>
                    <a:pt x="407" y="449"/>
                    <a:pt x="407" y="449"/>
                    <a:pt x="407" y="449"/>
                  </a:cubicBezTo>
                  <a:cubicBezTo>
                    <a:pt x="407" y="450"/>
                    <a:pt x="407" y="450"/>
                    <a:pt x="407" y="450"/>
                  </a:cubicBezTo>
                  <a:cubicBezTo>
                    <a:pt x="407" y="450"/>
                    <a:pt x="407" y="450"/>
                    <a:pt x="407" y="450"/>
                  </a:cubicBezTo>
                  <a:cubicBezTo>
                    <a:pt x="407" y="451"/>
                    <a:pt x="407" y="451"/>
                    <a:pt x="407" y="451"/>
                  </a:cubicBezTo>
                  <a:cubicBezTo>
                    <a:pt x="407" y="452"/>
                    <a:pt x="407" y="452"/>
                    <a:pt x="407" y="452"/>
                  </a:cubicBezTo>
                  <a:cubicBezTo>
                    <a:pt x="408" y="453"/>
                    <a:pt x="408" y="453"/>
                    <a:pt x="408" y="453"/>
                  </a:cubicBezTo>
                  <a:cubicBezTo>
                    <a:pt x="408" y="454"/>
                    <a:pt x="408" y="454"/>
                    <a:pt x="408" y="454"/>
                  </a:cubicBezTo>
                  <a:cubicBezTo>
                    <a:pt x="409" y="454"/>
                    <a:pt x="409" y="454"/>
                    <a:pt x="409" y="454"/>
                  </a:cubicBezTo>
                  <a:cubicBezTo>
                    <a:pt x="410" y="455"/>
                    <a:pt x="410" y="455"/>
                    <a:pt x="410" y="455"/>
                  </a:cubicBezTo>
                  <a:cubicBezTo>
                    <a:pt x="410" y="455"/>
                    <a:pt x="410" y="455"/>
                    <a:pt x="410" y="455"/>
                  </a:cubicBezTo>
                  <a:cubicBezTo>
                    <a:pt x="411" y="454"/>
                    <a:pt x="411" y="454"/>
                    <a:pt x="411" y="454"/>
                  </a:cubicBezTo>
                  <a:cubicBezTo>
                    <a:pt x="412" y="454"/>
                    <a:pt x="412" y="454"/>
                    <a:pt x="412" y="454"/>
                  </a:cubicBezTo>
                  <a:cubicBezTo>
                    <a:pt x="412" y="454"/>
                    <a:pt x="412" y="454"/>
                    <a:pt x="412" y="454"/>
                  </a:cubicBezTo>
                  <a:cubicBezTo>
                    <a:pt x="412" y="454"/>
                    <a:pt x="412" y="454"/>
                    <a:pt x="412" y="454"/>
                  </a:cubicBezTo>
                  <a:cubicBezTo>
                    <a:pt x="412" y="455"/>
                    <a:pt x="412" y="455"/>
                    <a:pt x="412" y="455"/>
                  </a:cubicBezTo>
                  <a:cubicBezTo>
                    <a:pt x="412" y="455"/>
                    <a:pt x="412" y="455"/>
                    <a:pt x="412" y="455"/>
                  </a:cubicBezTo>
                  <a:cubicBezTo>
                    <a:pt x="413" y="455"/>
                    <a:pt x="413" y="455"/>
                    <a:pt x="413" y="455"/>
                  </a:cubicBezTo>
                  <a:cubicBezTo>
                    <a:pt x="413" y="455"/>
                    <a:pt x="413" y="455"/>
                    <a:pt x="413" y="455"/>
                  </a:cubicBezTo>
                  <a:cubicBezTo>
                    <a:pt x="412" y="455"/>
                    <a:pt x="412" y="455"/>
                    <a:pt x="412" y="455"/>
                  </a:cubicBezTo>
                  <a:cubicBezTo>
                    <a:pt x="412" y="454"/>
                    <a:pt x="412" y="454"/>
                    <a:pt x="412" y="454"/>
                  </a:cubicBezTo>
                  <a:cubicBezTo>
                    <a:pt x="413" y="454"/>
                    <a:pt x="413" y="454"/>
                    <a:pt x="413" y="454"/>
                  </a:cubicBezTo>
                  <a:cubicBezTo>
                    <a:pt x="413" y="454"/>
                    <a:pt x="413" y="454"/>
                    <a:pt x="413" y="454"/>
                  </a:cubicBezTo>
                  <a:cubicBezTo>
                    <a:pt x="413" y="453"/>
                    <a:pt x="413" y="453"/>
                    <a:pt x="413" y="453"/>
                  </a:cubicBezTo>
                  <a:cubicBezTo>
                    <a:pt x="412" y="453"/>
                    <a:pt x="412" y="453"/>
                    <a:pt x="412" y="453"/>
                  </a:cubicBezTo>
                  <a:close/>
                  <a:moveTo>
                    <a:pt x="392" y="459"/>
                  </a:moveTo>
                  <a:cubicBezTo>
                    <a:pt x="392" y="459"/>
                    <a:pt x="392" y="459"/>
                    <a:pt x="392" y="459"/>
                  </a:cubicBezTo>
                  <a:cubicBezTo>
                    <a:pt x="392" y="459"/>
                    <a:pt x="392" y="459"/>
                    <a:pt x="392" y="459"/>
                  </a:cubicBezTo>
                  <a:cubicBezTo>
                    <a:pt x="392" y="460"/>
                    <a:pt x="392" y="460"/>
                    <a:pt x="392" y="460"/>
                  </a:cubicBezTo>
                  <a:cubicBezTo>
                    <a:pt x="391" y="460"/>
                    <a:pt x="391" y="460"/>
                    <a:pt x="391" y="460"/>
                  </a:cubicBezTo>
                  <a:cubicBezTo>
                    <a:pt x="391" y="460"/>
                    <a:pt x="391" y="460"/>
                    <a:pt x="391" y="460"/>
                  </a:cubicBezTo>
                  <a:cubicBezTo>
                    <a:pt x="391" y="463"/>
                    <a:pt x="391" y="463"/>
                    <a:pt x="391" y="463"/>
                  </a:cubicBezTo>
                  <a:cubicBezTo>
                    <a:pt x="391" y="464"/>
                    <a:pt x="391" y="464"/>
                    <a:pt x="391" y="464"/>
                  </a:cubicBezTo>
                  <a:cubicBezTo>
                    <a:pt x="390" y="464"/>
                    <a:pt x="390" y="464"/>
                    <a:pt x="390" y="464"/>
                  </a:cubicBezTo>
                  <a:cubicBezTo>
                    <a:pt x="390" y="464"/>
                    <a:pt x="390" y="464"/>
                    <a:pt x="390" y="464"/>
                  </a:cubicBezTo>
                  <a:cubicBezTo>
                    <a:pt x="391" y="464"/>
                    <a:pt x="391" y="464"/>
                    <a:pt x="391" y="464"/>
                  </a:cubicBezTo>
                  <a:cubicBezTo>
                    <a:pt x="391" y="464"/>
                    <a:pt x="391" y="464"/>
                    <a:pt x="391" y="464"/>
                  </a:cubicBezTo>
                  <a:cubicBezTo>
                    <a:pt x="391" y="465"/>
                    <a:pt x="391" y="465"/>
                    <a:pt x="391" y="465"/>
                  </a:cubicBezTo>
                  <a:cubicBezTo>
                    <a:pt x="391" y="465"/>
                    <a:pt x="391" y="465"/>
                    <a:pt x="391" y="465"/>
                  </a:cubicBezTo>
                  <a:cubicBezTo>
                    <a:pt x="391" y="465"/>
                    <a:pt x="391" y="465"/>
                    <a:pt x="391" y="465"/>
                  </a:cubicBezTo>
                  <a:cubicBezTo>
                    <a:pt x="391" y="466"/>
                    <a:pt x="391" y="466"/>
                    <a:pt x="391" y="466"/>
                  </a:cubicBezTo>
                  <a:cubicBezTo>
                    <a:pt x="391" y="466"/>
                    <a:pt x="391" y="466"/>
                    <a:pt x="391" y="466"/>
                  </a:cubicBezTo>
                  <a:cubicBezTo>
                    <a:pt x="391" y="466"/>
                    <a:pt x="391" y="466"/>
                    <a:pt x="391" y="466"/>
                  </a:cubicBezTo>
                  <a:cubicBezTo>
                    <a:pt x="392" y="466"/>
                    <a:pt x="392" y="466"/>
                    <a:pt x="392" y="466"/>
                  </a:cubicBezTo>
                  <a:cubicBezTo>
                    <a:pt x="392" y="466"/>
                    <a:pt x="392" y="466"/>
                    <a:pt x="392" y="466"/>
                  </a:cubicBezTo>
                  <a:cubicBezTo>
                    <a:pt x="393" y="466"/>
                    <a:pt x="393" y="466"/>
                    <a:pt x="393" y="466"/>
                  </a:cubicBezTo>
                  <a:cubicBezTo>
                    <a:pt x="393" y="466"/>
                    <a:pt x="393" y="466"/>
                    <a:pt x="393" y="466"/>
                  </a:cubicBezTo>
                  <a:cubicBezTo>
                    <a:pt x="393" y="465"/>
                    <a:pt x="393" y="465"/>
                    <a:pt x="393" y="465"/>
                  </a:cubicBezTo>
                  <a:cubicBezTo>
                    <a:pt x="393" y="465"/>
                    <a:pt x="393" y="465"/>
                    <a:pt x="393" y="465"/>
                  </a:cubicBezTo>
                  <a:cubicBezTo>
                    <a:pt x="394" y="465"/>
                    <a:pt x="394" y="465"/>
                    <a:pt x="394" y="465"/>
                  </a:cubicBezTo>
                  <a:cubicBezTo>
                    <a:pt x="395" y="464"/>
                    <a:pt x="395" y="464"/>
                    <a:pt x="395" y="464"/>
                  </a:cubicBezTo>
                  <a:cubicBezTo>
                    <a:pt x="395" y="464"/>
                    <a:pt x="395" y="464"/>
                    <a:pt x="395" y="464"/>
                  </a:cubicBezTo>
                  <a:cubicBezTo>
                    <a:pt x="396" y="464"/>
                    <a:pt x="396" y="464"/>
                    <a:pt x="396" y="464"/>
                  </a:cubicBezTo>
                  <a:cubicBezTo>
                    <a:pt x="396" y="464"/>
                    <a:pt x="396" y="464"/>
                    <a:pt x="396" y="464"/>
                  </a:cubicBezTo>
                  <a:cubicBezTo>
                    <a:pt x="396" y="463"/>
                    <a:pt x="396" y="463"/>
                    <a:pt x="396" y="463"/>
                  </a:cubicBezTo>
                  <a:cubicBezTo>
                    <a:pt x="396" y="463"/>
                    <a:pt x="396" y="463"/>
                    <a:pt x="396" y="463"/>
                  </a:cubicBezTo>
                  <a:cubicBezTo>
                    <a:pt x="396" y="463"/>
                    <a:pt x="396" y="463"/>
                    <a:pt x="396" y="463"/>
                  </a:cubicBezTo>
                  <a:cubicBezTo>
                    <a:pt x="396" y="463"/>
                    <a:pt x="396" y="463"/>
                    <a:pt x="396" y="463"/>
                  </a:cubicBezTo>
                  <a:cubicBezTo>
                    <a:pt x="396" y="462"/>
                    <a:pt x="396" y="462"/>
                    <a:pt x="396" y="462"/>
                  </a:cubicBezTo>
                  <a:cubicBezTo>
                    <a:pt x="396" y="462"/>
                    <a:pt x="396" y="462"/>
                    <a:pt x="396" y="462"/>
                  </a:cubicBezTo>
                  <a:cubicBezTo>
                    <a:pt x="397" y="462"/>
                    <a:pt x="397" y="462"/>
                    <a:pt x="397" y="462"/>
                  </a:cubicBezTo>
                  <a:cubicBezTo>
                    <a:pt x="396" y="461"/>
                    <a:pt x="396" y="461"/>
                    <a:pt x="396" y="461"/>
                  </a:cubicBezTo>
                  <a:cubicBezTo>
                    <a:pt x="396" y="461"/>
                    <a:pt x="396" y="461"/>
                    <a:pt x="396" y="461"/>
                  </a:cubicBezTo>
                  <a:cubicBezTo>
                    <a:pt x="396" y="460"/>
                    <a:pt x="396" y="460"/>
                    <a:pt x="396" y="460"/>
                  </a:cubicBezTo>
                  <a:cubicBezTo>
                    <a:pt x="397" y="459"/>
                    <a:pt x="397" y="459"/>
                    <a:pt x="397" y="459"/>
                  </a:cubicBezTo>
                  <a:cubicBezTo>
                    <a:pt x="397" y="458"/>
                    <a:pt x="397" y="458"/>
                    <a:pt x="397" y="458"/>
                  </a:cubicBezTo>
                  <a:cubicBezTo>
                    <a:pt x="397" y="457"/>
                    <a:pt x="397" y="457"/>
                    <a:pt x="397" y="457"/>
                  </a:cubicBezTo>
                  <a:cubicBezTo>
                    <a:pt x="397" y="457"/>
                    <a:pt x="397" y="457"/>
                    <a:pt x="397" y="457"/>
                  </a:cubicBezTo>
                  <a:cubicBezTo>
                    <a:pt x="398" y="456"/>
                    <a:pt x="398" y="456"/>
                    <a:pt x="398" y="456"/>
                  </a:cubicBezTo>
                  <a:cubicBezTo>
                    <a:pt x="398" y="456"/>
                    <a:pt x="398" y="456"/>
                    <a:pt x="398" y="456"/>
                  </a:cubicBezTo>
                  <a:cubicBezTo>
                    <a:pt x="398" y="455"/>
                    <a:pt x="398" y="455"/>
                    <a:pt x="398" y="455"/>
                  </a:cubicBezTo>
                  <a:cubicBezTo>
                    <a:pt x="398" y="455"/>
                    <a:pt x="398" y="455"/>
                    <a:pt x="398" y="455"/>
                  </a:cubicBezTo>
                  <a:cubicBezTo>
                    <a:pt x="398" y="455"/>
                    <a:pt x="398" y="455"/>
                    <a:pt x="398" y="455"/>
                  </a:cubicBezTo>
                  <a:cubicBezTo>
                    <a:pt x="398" y="455"/>
                    <a:pt x="398" y="455"/>
                    <a:pt x="398" y="455"/>
                  </a:cubicBezTo>
                  <a:cubicBezTo>
                    <a:pt x="398" y="455"/>
                    <a:pt x="398" y="455"/>
                    <a:pt x="398" y="455"/>
                  </a:cubicBezTo>
                  <a:cubicBezTo>
                    <a:pt x="398" y="455"/>
                    <a:pt x="398" y="455"/>
                    <a:pt x="398" y="455"/>
                  </a:cubicBezTo>
                  <a:cubicBezTo>
                    <a:pt x="398" y="455"/>
                    <a:pt x="398" y="455"/>
                    <a:pt x="398" y="455"/>
                  </a:cubicBezTo>
                  <a:cubicBezTo>
                    <a:pt x="399" y="455"/>
                    <a:pt x="399" y="455"/>
                    <a:pt x="399" y="455"/>
                  </a:cubicBezTo>
                  <a:cubicBezTo>
                    <a:pt x="399" y="455"/>
                    <a:pt x="399" y="455"/>
                    <a:pt x="399" y="455"/>
                  </a:cubicBezTo>
                  <a:cubicBezTo>
                    <a:pt x="399" y="455"/>
                    <a:pt x="399" y="455"/>
                    <a:pt x="399" y="455"/>
                  </a:cubicBezTo>
                  <a:cubicBezTo>
                    <a:pt x="399" y="455"/>
                    <a:pt x="399" y="455"/>
                    <a:pt x="399" y="455"/>
                  </a:cubicBezTo>
                  <a:cubicBezTo>
                    <a:pt x="399" y="454"/>
                    <a:pt x="399" y="454"/>
                    <a:pt x="399" y="454"/>
                  </a:cubicBezTo>
                  <a:cubicBezTo>
                    <a:pt x="399" y="453"/>
                    <a:pt x="399" y="453"/>
                    <a:pt x="399" y="453"/>
                  </a:cubicBezTo>
                  <a:cubicBezTo>
                    <a:pt x="399" y="453"/>
                    <a:pt x="399" y="453"/>
                    <a:pt x="399" y="453"/>
                  </a:cubicBezTo>
                  <a:cubicBezTo>
                    <a:pt x="399" y="453"/>
                    <a:pt x="399" y="453"/>
                    <a:pt x="399" y="453"/>
                  </a:cubicBezTo>
                  <a:cubicBezTo>
                    <a:pt x="400" y="452"/>
                    <a:pt x="400" y="452"/>
                    <a:pt x="400" y="452"/>
                  </a:cubicBezTo>
                  <a:cubicBezTo>
                    <a:pt x="400" y="452"/>
                    <a:pt x="400" y="452"/>
                    <a:pt x="400" y="452"/>
                  </a:cubicBezTo>
                  <a:cubicBezTo>
                    <a:pt x="399" y="452"/>
                    <a:pt x="399" y="452"/>
                    <a:pt x="399" y="452"/>
                  </a:cubicBezTo>
                  <a:cubicBezTo>
                    <a:pt x="399" y="451"/>
                    <a:pt x="399" y="451"/>
                    <a:pt x="399" y="451"/>
                  </a:cubicBezTo>
                  <a:cubicBezTo>
                    <a:pt x="398" y="450"/>
                    <a:pt x="398" y="450"/>
                    <a:pt x="398" y="450"/>
                  </a:cubicBezTo>
                  <a:cubicBezTo>
                    <a:pt x="397" y="450"/>
                    <a:pt x="397" y="450"/>
                    <a:pt x="397" y="450"/>
                  </a:cubicBezTo>
                  <a:cubicBezTo>
                    <a:pt x="397" y="450"/>
                    <a:pt x="397" y="450"/>
                    <a:pt x="397" y="450"/>
                  </a:cubicBezTo>
                  <a:cubicBezTo>
                    <a:pt x="397" y="450"/>
                    <a:pt x="397" y="450"/>
                    <a:pt x="397" y="450"/>
                  </a:cubicBezTo>
                  <a:cubicBezTo>
                    <a:pt x="396" y="451"/>
                    <a:pt x="396" y="451"/>
                    <a:pt x="396" y="451"/>
                  </a:cubicBezTo>
                  <a:cubicBezTo>
                    <a:pt x="396" y="451"/>
                    <a:pt x="396" y="451"/>
                    <a:pt x="396" y="451"/>
                  </a:cubicBezTo>
                  <a:cubicBezTo>
                    <a:pt x="396" y="451"/>
                    <a:pt x="396" y="451"/>
                    <a:pt x="396" y="451"/>
                  </a:cubicBezTo>
                  <a:cubicBezTo>
                    <a:pt x="395" y="452"/>
                    <a:pt x="395" y="452"/>
                    <a:pt x="395" y="452"/>
                  </a:cubicBezTo>
                  <a:cubicBezTo>
                    <a:pt x="395" y="452"/>
                    <a:pt x="395" y="452"/>
                    <a:pt x="395" y="452"/>
                  </a:cubicBezTo>
                  <a:cubicBezTo>
                    <a:pt x="395" y="452"/>
                    <a:pt x="395" y="452"/>
                    <a:pt x="395" y="452"/>
                  </a:cubicBezTo>
                  <a:cubicBezTo>
                    <a:pt x="395" y="452"/>
                    <a:pt x="395" y="452"/>
                    <a:pt x="395" y="452"/>
                  </a:cubicBezTo>
                  <a:cubicBezTo>
                    <a:pt x="395" y="453"/>
                    <a:pt x="395" y="453"/>
                    <a:pt x="395" y="453"/>
                  </a:cubicBezTo>
                  <a:cubicBezTo>
                    <a:pt x="395" y="453"/>
                    <a:pt x="395" y="453"/>
                    <a:pt x="395" y="453"/>
                  </a:cubicBezTo>
                  <a:cubicBezTo>
                    <a:pt x="396" y="454"/>
                    <a:pt x="396" y="454"/>
                    <a:pt x="396" y="454"/>
                  </a:cubicBezTo>
                  <a:cubicBezTo>
                    <a:pt x="396" y="454"/>
                    <a:pt x="396" y="454"/>
                    <a:pt x="396" y="454"/>
                  </a:cubicBezTo>
                  <a:cubicBezTo>
                    <a:pt x="396" y="454"/>
                    <a:pt x="396" y="454"/>
                    <a:pt x="396" y="454"/>
                  </a:cubicBezTo>
                  <a:cubicBezTo>
                    <a:pt x="395" y="454"/>
                    <a:pt x="395" y="454"/>
                    <a:pt x="395" y="454"/>
                  </a:cubicBezTo>
                  <a:cubicBezTo>
                    <a:pt x="395" y="454"/>
                    <a:pt x="395" y="454"/>
                    <a:pt x="395" y="454"/>
                  </a:cubicBezTo>
                  <a:cubicBezTo>
                    <a:pt x="394" y="456"/>
                    <a:pt x="394" y="456"/>
                    <a:pt x="394" y="456"/>
                  </a:cubicBezTo>
                  <a:cubicBezTo>
                    <a:pt x="394" y="456"/>
                    <a:pt x="394" y="456"/>
                    <a:pt x="394" y="456"/>
                  </a:cubicBezTo>
                  <a:cubicBezTo>
                    <a:pt x="394" y="456"/>
                    <a:pt x="394" y="456"/>
                    <a:pt x="394" y="456"/>
                  </a:cubicBezTo>
                  <a:cubicBezTo>
                    <a:pt x="394" y="457"/>
                    <a:pt x="394" y="457"/>
                    <a:pt x="394" y="457"/>
                  </a:cubicBezTo>
                  <a:cubicBezTo>
                    <a:pt x="394" y="457"/>
                    <a:pt x="394" y="457"/>
                    <a:pt x="394" y="457"/>
                  </a:cubicBezTo>
                  <a:cubicBezTo>
                    <a:pt x="394" y="457"/>
                    <a:pt x="394" y="457"/>
                    <a:pt x="394" y="457"/>
                  </a:cubicBezTo>
                  <a:cubicBezTo>
                    <a:pt x="394" y="458"/>
                    <a:pt x="394" y="458"/>
                    <a:pt x="394" y="458"/>
                  </a:cubicBezTo>
                  <a:cubicBezTo>
                    <a:pt x="394" y="458"/>
                    <a:pt x="394" y="458"/>
                    <a:pt x="394" y="458"/>
                  </a:cubicBezTo>
                  <a:cubicBezTo>
                    <a:pt x="394" y="458"/>
                    <a:pt x="394" y="458"/>
                    <a:pt x="394" y="458"/>
                  </a:cubicBezTo>
                  <a:cubicBezTo>
                    <a:pt x="394" y="459"/>
                    <a:pt x="394" y="459"/>
                    <a:pt x="394" y="459"/>
                  </a:cubicBezTo>
                  <a:cubicBezTo>
                    <a:pt x="394" y="459"/>
                    <a:pt x="394" y="459"/>
                    <a:pt x="394" y="459"/>
                  </a:cubicBezTo>
                  <a:cubicBezTo>
                    <a:pt x="393" y="459"/>
                    <a:pt x="393" y="459"/>
                    <a:pt x="393" y="459"/>
                  </a:cubicBezTo>
                  <a:cubicBezTo>
                    <a:pt x="393" y="459"/>
                    <a:pt x="393" y="459"/>
                    <a:pt x="393" y="459"/>
                  </a:cubicBezTo>
                  <a:cubicBezTo>
                    <a:pt x="392" y="459"/>
                    <a:pt x="392" y="459"/>
                    <a:pt x="392" y="459"/>
                  </a:cubicBezTo>
                  <a:close/>
                  <a:moveTo>
                    <a:pt x="362" y="541"/>
                  </a:moveTo>
                  <a:cubicBezTo>
                    <a:pt x="362" y="541"/>
                    <a:pt x="362" y="541"/>
                    <a:pt x="362" y="541"/>
                  </a:cubicBezTo>
                  <a:cubicBezTo>
                    <a:pt x="362" y="541"/>
                    <a:pt x="362" y="541"/>
                    <a:pt x="362" y="541"/>
                  </a:cubicBezTo>
                  <a:cubicBezTo>
                    <a:pt x="362" y="541"/>
                    <a:pt x="362" y="541"/>
                    <a:pt x="362" y="541"/>
                  </a:cubicBezTo>
                  <a:cubicBezTo>
                    <a:pt x="362" y="541"/>
                    <a:pt x="362" y="541"/>
                    <a:pt x="362" y="541"/>
                  </a:cubicBezTo>
                  <a:cubicBezTo>
                    <a:pt x="362" y="541"/>
                    <a:pt x="362" y="541"/>
                    <a:pt x="362" y="541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3"/>
                    <a:pt x="362" y="543"/>
                    <a:pt x="362" y="543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1"/>
                    <a:pt x="362" y="541"/>
                    <a:pt x="362" y="541"/>
                  </a:cubicBezTo>
                  <a:close/>
                  <a:moveTo>
                    <a:pt x="396" y="482"/>
                  </a:moveTo>
                  <a:cubicBezTo>
                    <a:pt x="397" y="483"/>
                    <a:pt x="397" y="483"/>
                    <a:pt x="397" y="483"/>
                  </a:cubicBezTo>
                  <a:cubicBezTo>
                    <a:pt x="398" y="483"/>
                    <a:pt x="398" y="483"/>
                    <a:pt x="398" y="483"/>
                  </a:cubicBezTo>
                  <a:cubicBezTo>
                    <a:pt x="398" y="482"/>
                    <a:pt x="398" y="482"/>
                    <a:pt x="398" y="482"/>
                  </a:cubicBezTo>
                  <a:cubicBezTo>
                    <a:pt x="398" y="482"/>
                    <a:pt x="398" y="482"/>
                    <a:pt x="398" y="482"/>
                  </a:cubicBezTo>
                  <a:cubicBezTo>
                    <a:pt x="399" y="481"/>
                    <a:pt x="399" y="481"/>
                    <a:pt x="399" y="481"/>
                  </a:cubicBezTo>
                  <a:cubicBezTo>
                    <a:pt x="399" y="480"/>
                    <a:pt x="399" y="480"/>
                    <a:pt x="399" y="480"/>
                  </a:cubicBezTo>
                  <a:cubicBezTo>
                    <a:pt x="399" y="479"/>
                    <a:pt x="399" y="479"/>
                    <a:pt x="399" y="479"/>
                  </a:cubicBezTo>
                  <a:cubicBezTo>
                    <a:pt x="399" y="479"/>
                    <a:pt x="399" y="479"/>
                    <a:pt x="399" y="479"/>
                  </a:cubicBezTo>
                  <a:cubicBezTo>
                    <a:pt x="398" y="479"/>
                    <a:pt x="398" y="479"/>
                    <a:pt x="398" y="479"/>
                  </a:cubicBezTo>
                  <a:cubicBezTo>
                    <a:pt x="398" y="478"/>
                    <a:pt x="398" y="478"/>
                    <a:pt x="398" y="478"/>
                  </a:cubicBezTo>
                  <a:cubicBezTo>
                    <a:pt x="398" y="478"/>
                    <a:pt x="398" y="478"/>
                    <a:pt x="398" y="478"/>
                  </a:cubicBezTo>
                  <a:cubicBezTo>
                    <a:pt x="398" y="478"/>
                    <a:pt x="398" y="478"/>
                    <a:pt x="398" y="478"/>
                  </a:cubicBezTo>
                  <a:cubicBezTo>
                    <a:pt x="398" y="478"/>
                    <a:pt x="398" y="478"/>
                    <a:pt x="398" y="478"/>
                  </a:cubicBezTo>
                  <a:cubicBezTo>
                    <a:pt x="396" y="478"/>
                    <a:pt x="396" y="478"/>
                    <a:pt x="396" y="478"/>
                  </a:cubicBezTo>
                  <a:cubicBezTo>
                    <a:pt x="396" y="478"/>
                    <a:pt x="396" y="478"/>
                    <a:pt x="396" y="478"/>
                  </a:cubicBezTo>
                  <a:cubicBezTo>
                    <a:pt x="395" y="479"/>
                    <a:pt x="395" y="479"/>
                    <a:pt x="395" y="479"/>
                  </a:cubicBezTo>
                  <a:cubicBezTo>
                    <a:pt x="395" y="479"/>
                    <a:pt x="395" y="479"/>
                    <a:pt x="395" y="479"/>
                  </a:cubicBezTo>
                  <a:cubicBezTo>
                    <a:pt x="395" y="479"/>
                    <a:pt x="395" y="479"/>
                    <a:pt x="395" y="479"/>
                  </a:cubicBezTo>
                  <a:cubicBezTo>
                    <a:pt x="395" y="479"/>
                    <a:pt x="395" y="479"/>
                    <a:pt x="395" y="479"/>
                  </a:cubicBezTo>
                  <a:cubicBezTo>
                    <a:pt x="396" y="480"/>
                    <a:pt x="396" y="480"/>
                    <a:pt x="396" y="480"/>
                  </a:cubicBezTo>
                  <a:cubicBezTo>
                    <a:pt x="396" y="480"/>
                    <a:pt x="396" y="480"/>
                    <a:pt x="396" y="480"/>
                  </a:cubicBezTo>
                  <a:cubicBezTo>
                    <a:pt x="396" y="481"/>
                    <a:pt x="396" y="481"/>
                    <a:pt x="396" y="481"/>
                  </a:cubicBezTo>
                  <a:cubicBezTo>
                    <a:pt x="396" y="481"/>
                    <a:pt x="396" y="481"/>
                    <a:pt x="396" y="481"/>
                  </a:cubicBezTo>
                  <a:cubicBezTo>
                    <a:pt x="396" y="482"/>
                    <a:pt x="396" y="482"/>
                    <a:pt x="396" y="482"/>
                  </a:cubicBezTo>
                  <a:close/>
                  <a:moveTo>
                    <a:pt x="396" y="444"/>
                  </a:moveTo>
                  <a:cubicBezTo>
                    <a:pt x="395" y="444"/>
                    <a:pt x="395" y="444"/>
                    <a:pt x="395" y="444"/>
                  </a:cubicBezTo>
                  <a:cubicBezTo>
                    <a:pt x="395" y="444"/>
                    <a:pt x="395" y="444"/>
                    <a:pt x="395" y="444"/>
                  </a:cubicBezTo>
                  <a:cubicBezTo>
                    <a:pt x="395" y="444"/>
                    <a:pt x="395" y="444"/>
                    <a:pt x="395" y="444"/>
                  </a:cubicBezTo>
                  <a:cubicBezTo>
                    <a:pt x="394" y="444"/>
                    <a:pt x="394" y="444"/>
                    <a:pt x="394" y="444"/>
                  </a:cubicBezTo>
                  <a:cubicBezTo>
                    <a:pt x="394" y="445"/>
                    <a:pt x="394" y="445"/>
                    <a:pt x="394" y="445"/>
                  </a:cubicBezTo>
                  <a:cubicBezTo>
                    <a:pt x="394" y="446"/>
                    <a:pt x="394" y="446"/>
                    <a:pt x="394" y="446"/>
                  </a:cubicBezTo>
                  <a:cubicBezTo>
                    <a:pt x="394" y="446"/>
                    <a:pt x="394" y="446"/>
                    <a:pt x="394" y="446"/>
                  </a:cubicBezTo>
                  <a:cubicBezTo>
                    <a:pt x="393" y="448"/>
                    <a:pt x="393" y="448"/>
                    <a:pt x="393" y="448"/>
                  </a:cubicBezTo>
                  <a:cubicBezTo>
                    <a:pt x="393" y="448"/>
                    <a:pt x="393" y="448"/>
                    <a:pt x="393" y="448"/>
                  </a:cubicBezTo>
                  <a:cubicBezTo>
                    <a:pt x="393" y="449"/>
                    <a:pt x="393" y="449"/>
                    <a:pt x="393" y="449"/>
                  </a:cubicBezTo>
                  <a:cubicBezTo>
                    <a:pt x="393" y="449"/>
                    <a:pt x="393" y="449"/>
                    <a:pt x="393" y="449"/>
                  </a:cubicBezTo>
                  <a:cubicBezTo>
                    <a:pt x="393" y="449"/>
                    <a:pt x="393" y="449"/>
                    <a:pt x="393" y="449"/>
                  </a:cubicBezTo>
                  <a:cubicBezTo>
                    <a:pt x="393" y="449"/>
                    <a:pt x="393" y="449"/>
                    <a:pt x="393" y="449"/>
                  </a:cubicBezTo>
                  <a:cubicBezTo>
                    <a:pt x="394" y="449"/>
                    <a:pt x="394" y="449"/>
                    <a:pt x="394" y="449"/>
                  </a:cubicBezTo>
                  <a:cubicBezTo>
                    <a:pt x="394" y="448"/>
                    <a:pt x="394" y="448"/>
                    <a:pt x="394" y="448"/>
                  </a:cubicBezTo>
                  <a:cubicBezTo>
                    <a:pt x="395" y="448"/>
                    <a:pt x="395" y="448"/>
                    <a:pt x="395" y="448"/>
                  </a:cubicBezTo>
                  <a:cubicBezTo>
                    <a:pt x="395" y="448"/>
                    <a:pt x="395" y="448"/>
                    <a:pt x="395" y="448"/>
                  </a:cubicBezTo>
                  <a:cubicBezTo>
                    <a:pt x="396" y="448"/>
                    <a:pt x="396" y="448"/>
                    <a:pt x="396" y="448"/>
                  </a:cubicBezTo>
                  <a:cubicBezTo>
                    <a:pt x="396" y="448"/>
                    <a:pt x="396" y="448"/>
                    <a:pt x="396" y="448"/>
                  </a:cubicBezTo>
                  <a:cubicBezTo>
                    <a:pt x="396" y="447"/>
                    <a:pt x="396" y="447"/>
                    <a:pt x="396" y="447"/>
                  </a:cubicBezTo>
                  <a:cubicBezTo>
                    <a:pt x="397" y="447"/>
                    <a:pt x="397" y="447"/>
                    <a:pt x="397" y="447"/>
                  </a:cubicBezTo>
                  <a:cubicBezTo>
                    <a:pt x="398" y="446"/>
                    <a:pt x="398" y="446"/>
                    <a:pt x="398" y="446"/>
                  </a:cubicBezTo>
                  <a:cubicBezTo>
                    <a:pt x="399" y="445"/>
                    <a:pt x="399" y="445"/>
                    <a:pt x="399" y="445"/>
                  </a:cubicBezTo>
                  <a:cubicBezTo>
                    <a:pt x="399" y="445"/>
                    <a:pt x="399" y="445"/>
                    <a:pt x="399" y="445"/>
                  </a:cubicBezTo>
                  <a:cubicBezTo>
                    <a:pt x="399" y="445"/>
                    <a:pt x="399" y="445"/>
                    <a:pt x="399" y="445"/>
                  </a:cubicBezTo>
                  <a:cubicBezTo>
                    <a:pt x="399" y="445"/>
                    <a:pt x="399" y="445"/>
                    <a:pt x="399" y="445"/>
                  </a:cubicBezTo>
                  <a:cubicBezTo>
                    <a:pt x="399" y="444"/>
                    <a:pt x="399" y="444"/>
                    <a:pt x="399" y="444"/>
                  </a:cubicBezTo>
                  <a:cubicBezTo>
                    <a:pt x="399" y="444"/>
                    <a:pt x="399" y="444"/>
                    <a:pt x="399" y="444"/>
                  </a:cubicBezTo>
                  <a:cubicBezTo>
                    <a:pt x="400" y="444"/>
                    <a:pt x="400" y="444"/>
                    <a:pt x="400" y="444"/>
                  </a:cubicBezTo>
                  <a:cubicBezTo>
                    <a:pt x="400" y="443"/>
                    <a:pt x="400" y="443"/>
                    <a:pt x="400" y="443"/>
                  </a:cubicBezTo>
                  <a:cubicBezTo>
                    <a:pt x="400" y="443"/>
                    <a:pt x="400" y="443"/>
                    <a:pt x="400" y="443"/>
                  </a:cubicBezTo>
                  <a:cubicBezTo>
                    <a:pt x="400" y="443"/>
                    <a:pt x="400" y="443"/>
                    <a:pt x="400" y="443"/>
                  </a:cubicBezTo>
                  <a:cubicBezTo>
                    <a:pt x="400" y="442"/>
                    <a:pt x="400" y="442"/>
                    <a:pt x="400" y="442"/>
                  </a:cubicBezTo>
                  <a:cubicBezTo>
                    <a:pt x="400" y="442"/>
                    <a:pt x="400" y="442"/>
                    <a:pt x="400" y="442"/>
                  </a:cubicBezTo>
                  <a:cubicBezTo>
                    <a:pt x="399" y="441"/>
                    <a:pt x="399" y="441"/>
                    <a:pt x="399" y="441"/>
                  </a:cubicBezTo>
                  <a:cubicBezTo>
                    <a:pt x="398" y="441"/>
                    <a:pt x="398" y="441"/>
                    <a:pt x="398" y="441"/>
                  </a:cubicBezTo>
                  <a:cubicBezTo>
                    <a:pt x="398" y="441"/>
                    <a:pt x="398" y="441"/>
                    <a:pt x="398" y="441"/>
                  </a:cubicBezTo>
                  <a:cubicBezTo>
                    <a:pt x="398" y="441"/>
                    <a:pt x="398" y="441"/>
                    <a:pt x="398" y="441"/>
                  </a:cubicBezTo>
                  <a:cubicBezTo>
                    <a:pt x="398" y="440"/>
                    <a:pt x="398" y="440"/>
                    <a:pt x="398" y="440"/>
                  </a:cubicBezTo>
                  <a:cubicBezTo>
                    <a:pt x="398" y="440"/>
                    <a:pt x="398" y="440"/>
                    <a:pt x="398" y="440"/>
                  </a:cubicBezTo>
                  <a:cubicBezTo>
                    <a:pt x="398" y="440"/>
                    <a:pt x="398" y="440"/>
                    <a:pt x="398" y="440"/>
                  </a:cubicBezTo>
                  <a:cubicBezTo>
                    <a:pt x="397" y="440"/>
                    <a:pt x="397" y="440"/>
                    <a:pt x="397" y="440"/>
                  </a:cubicBezTo>
                  <a:cubicBezTo>
                    <a:pt x="397" y="441"/>
                    <a:pt x="397" y="441"/>
                    <a:pt x="397" y="441"/>
                  </a:cubicBezTo>
                  <a:cubicBezTo>
                    <a:pt x="397" y="441"/>
                    <a:pt x="397" y="441"/>
                    <a:pt x="397" y="441"/>
                  </a:cubicBezTo>
                  <a:cubicBezTo>
                    <a:pt x="397" y="441"/>
                    <a:pt x="397" y="441"/>
                    <a:pt x="397" y="441"/>
                  </a:cubicBezTo>
                  <a:cubicBezTo>
                    <a:pt x="397" y="442"/>
                    <a:pt x="397" y="442"/>
                    <a:pt x="397" y="442"/>
                  </a:cubicBezTo>
                  <a:cubicBezTo>
                    <a:pt x="397" y="443"/>
                    <a:pt x="397" y="443"/>
                    <a:pt x="397" y="443"/>
                  </a:cubicBezTo>
                  <a:cubicBezTo>
                    <a:pt x="397" y="443"/>
                    <a:pt x="397" y="443"/>
                    <a:pt x="397" y="443"/>
                  </a:cubicBezTo>
                  <a:cubicBezTo>
                    <a:pt x="397" y="443"/>
                    <a:pt x="397" y="443"/>
                    <a:pt x="397" y="443"/>
                  </a:cubicBezTo>
                  <a:cubicBezTo>
                    <a:pt x="397" y="443"/>
                    <a:pt x="397" y="443"/>
                    <a:pt x="397" y="443"/>
                  </a:cubicBezTo>
                  <a:cubicBezTo>
                    <a:pt x="397" y="442"/>
                    <a:pt x="397" y="442"/>
                    <a:pt x="397" y="442"/>
                  </a:cubicBezTo>
                  <a:cubicBezTo>
                    <a:pt x="396" y="442"/>
                    <a:pt x="396" y="442"/>
                    <a:pt x="396" y="442"/>
                  </a:cubicBezTo>
                  <a:cubicBezTo>
                    <a:pt x="396" y="442"/>
                    <a:pt x="396" y="442"/>
                    <a:pt x="396" y="442"/>
                  </a:cubicBezTo>
                  <a:cubicBezTo>
                    <a:pt x="396" y="442"/>
                    <a:pt x="396" y="442"/>
                    <a:pt x="396" y="442"/>
                  </a:cubicBezTo>
                  <a:cubicBezTo>
                    <a:pt x="396" y="443"/>
                    <a:pt x="396" y="443"/>
                    <a:pt x="396" y="443"/>
                  </a:cubicBezTo>
                  <a:cubicBezTo>
                    <a:pt x="396" y="443"/>
                    <a:pt x="396" y="443"/>
                    <a:pt x="396" y="443"/>
                  </a:cubicBezTo>
                  <a:cubicBezTo>
                    <a:pt x="396" y="443"/>
                    <a:pt x="396" y="443"/>
                    <a:pt x="396" y="443"/>
                  </a:cubicBezTo>
                  <a:cubicBezTo>
                    <a:pt x="396" y="444"/>
                    <a:pt x="396" y="444"/>
                    <a:pt x="396" y="444"/>
                  </a:cubicBezTo>
                  <a:close/>
                  <a:moveTo>
                    <a:pt x="338" y="536"/>
                  </a:moveTo>
                  <a:cubicBezTo>
                    <a:pt x="337" y="536"/>
                    <a:pt x="337" y="536"/>
                    <a:pt x="337" y="536"/>
                  </a:cubicBezTo>
                  <a:cubicBezTo>
                    <a:pt x="337" y="536"/>
                    <a:pt x="337" y="536"/>
                    <a:pt x="337" y="536"/>
                  </a:cubicBezTo>
                  <a:cubicBezTo>
                    <a:pt x="338" y="537"/>
                    <a:pt x="338" y="537"/>
                    <a:pt x="338" y="537"/>
                  </a:cubicBezTo>
                  <a:cubicBezTo>
                    <a:pt x="338" y="537"/>
                    <a:pt x="338" y="537"/>
                    <a:pt x="338" y="537"/>
                  </a:cubicBezTo>
                  <a:cubicBezTo>
                    <a:pt x="338" y="536"/>
                    <a:pt x="338" y="536"/>
                    <a:pt x="338" y="536"/>
                  </a:cubicBezTo>
                  <a:cubicBezTo>
                    <a:pt x="338" y="536"/>
                    <a:pt x="338" y="536"/>
                    <a:pt x="338" y="536"/>
                  </a:cubicBezTo>
                  <a:cubicBezTo>
                    <a:pt x="338" y="536"/>
                    <a:pt x="338" y="536"/>
                    <a:pt x="338" y="536"/>
                  </a:cubicBezTo>
                  <a:close/>
                  <a:moveTo>
                    <a:pt x="358" y="448"/>
                  </a:moveTo>
                  <a:cubicBezTo>
                    <a:pt x="358" y="447"/>
                    <a:pt x="358" y="447"/>
                    <a:pt x="358" y="447"/>
                  </a:cubicBezTo>
                  <a:cubicBezTo>
                    <a:pt x="358" y="447"/>
                    <a:pt x="358" y="447"/>
                    <a:pt x="358" y="447"/>
                  </a:cubicBezTo>
                  <a:cubicBezTo>
                    <a:pt x="357" y="446"/>
                    <a:pt x="357" y="446"/>
                    <a:pt x="357" y="446"/>
                  </a:cubicBezTo>
                  <a:cubicBezTo>
                    <a:pt x="356" y="446"/>
                    <a:pt x="356" y="446"/>
                    <a:pt x="356" y="446"/>
                  </a:cubicBezTo>
                  <a:cubicBezTo>
                    <a:pt x="355" y="447"/>
                    <a:pt x="355" y="447"/>
                    <a:pt x="355" y="447"/>
                  </a:cubicBezTo>
                  <a:cubicBezTo>
                    <a:pt x="355" y="447"/>
                    <a:pt x="355" y="447"/>
                    <a:pt x="355" y="447"/>
                  </a:cubicBezTo>
                  <a:cubicBezTo>
                    <a:pt x="355" y="447"/>
                    <a:pt x="355" y="447"/>
                    <a:pt x="355" y="447"/>
                  </a:cubicBezTo>
                  <a:cubicBezTo>
                    <a:pt x="357" y="448"/>
                    <a:pt x="357" y="448"/>
                    <a:pt x="357" y="448"/>
                  </a:cubicBezTo>
                  <a:lnTo>
                    <a:pt x="358" y="448"/>
                  </a:lnTo>
                  <a:close/>
                  <a:moveTo>
                    <a:pt x="348" y="544"/>
                  </a:moveTo>
                  <a:cubicBezTo>
                    <a:pt x="347" y="544"/>
                    <a:pt x="347" y="544"/>
                    <a:pt x="347" y="544"/>
                  </a:cubicBezTo>
                  <a:cubicBezTo>
                    <a:pt x="347" y="545"/>
                    <a:pt x="347" y="545"/>
                    <a:pt x="347" y="545"/>
                  </a:cubicBezTo>
                  <a:cubicBezTo>
                    <a:pt x="347" y="545"/>
                    <a:pt x="347" y="545"/>
                    <a:pt x="347" y="545"/>
                  </a:cubicBezTo>
                  <a:cubicBezTo>
                    <a:pt x="347" y="545"/>
                    <a:pt x="347" y="545"/>
                    <a:pt x="347" y="545"/>
                  </a:cubicBezTo>
                  <a:cubicBezTo>
                    <a:pt x="348" y="545"/>
                    <a:pt x="348" y="545"/>
                    <a:pt x="348" y="545"/>
                  </a:cubicBezTo>
                  <a:cubicBezTo>
                    <a:pt x="348" y="545"/>
                    <a:pt x="348" y="545"/>
                    <a:pt x="348" y="545"/>
                  </a:cubicBezTo>
                  <a:cubicBezTo>
                    <a:pt x="348" y="545"/>
                    <a:pt x="348" y="545"/>
                    <a:pt x="348" y="545"/>
                  </a:cubicBezTo>
                  <a:cubicBezTo>
                    <a:pt x="348" y="545"/>
                    <a:pt x="348" y="545"/>
                    <a:pt x="348" y="545"/>
                  </a:cubicBezTo>
                  <a:cubicBezTo>
                    <a:pt x="348" y="544"/>
                    <a:pt x="348" y="544"/>
                    <a:pt x="348" y="544"/>
                  </a:cubicBezTo>
                  <a:close/>
                  <a:moveTo>
                    <a:pt x="347" y="449"/>
                  </a:moveTo>
                  <a:cubicBezTo>
                    <a:pt x="348" y="449"/>
                    <a:pt x="348" y="449"/>
                    <a:pt x="348" y="449"/>
                  </a:cubicBezTo>
                  <a:cubicBezTo>
                    <a:pt x="348" y="448"/>
                    <a:pt x="348" y="448"/>
                    <a:pt x="348" y="448"/>
                  </a:cubicBezTo>
                  <a:cubicBezTo>
                    <a:pt x="349" y="448"/>
                    <a:pt x="349" y="448"/>
                    <a:pt x="349" y="448"/>
                  </a:cubicBezTo>
                  <a:cubicBezTo>
                    <a:pt x="349" y="448"/>
                    <a:pt x="349" y="448"/>
                    <a:pt x="349" y="448"/>
                  </a:cubicBezTo>
                  <a:cubicBezTo>
                    <a:pt x="349" y="448"/>
                    <a:pt x="349" y="448"/>
                    <a:pt x="349" y="448"/>
                  </a:cubicBezTo>
                  <a:cubicBezTo>
                    <a:pt x="348" y="448"/>
                    <a:pt x="348" y="448"/>
                    <a:pt x="348" y="448"/>
                  </a:cubicBezTo>
                  <a:cubicBezTo>
                    <a:pt x="346" y="447"/>
                    <a:pt x="346" y="447"/>
                    <a:pt x="346" y="447"/>
                  </a:cubicBezTo>
                  <a:cubicBezTo>
                    <a:pt x="345" y="448"/>
                    <a:pt x="345" y="448"/>
                    <a:pt x="345" y="448"/>
                  </a:cubicBezTo>
                  <a:cubicBezTo>
                    <a:pt x="345" y="448"/>
                    <a:pt x="345" y="448"/>
                    <a:pt x="345" y="448"/>
                  </a:cubicBezTo>
                  <a:cubicBezTo>
                    <a:pt x="345" y="449"/>
                    <a:pt x="345" y="449"/>
                    <a:pt x="345" y="449"/>
                  </a:cubicBezTo>
                  <a:cubicBezTo>
                    <a:pt x="346" y="449"/>
                    <a:pt x="346" y="449"/>
                    <a:pt x="346" y="449"/>
                  </a:cubicBezTo>
                  <a:cubicBezTo>
                    <a:pt x="346" y="449"/>
                    <a:pt x="346" y="449"/>
                    <a:pt x="346" y="449"/>
                  </a:cubicBezTo>
                  <a:cubicBezTo>
                    <a:pt x="347" y="450"/>
                    <a:pt x="347" y="450"/>
                    <a:pt x="347" y="450"/>
                  </a:cubicBezTo>
                  <a:cubicBezTo>
                    <a:pt x="348" y="450"/>
                    <a:pt x="348" y="450"/>
                    <a:pt x="348" y="450"/>
                  </a:cubicBezTo>
                  <a:cubicBezTo>
                    <a:pt x="348" y="450"/>
                    <a:pt x="348" y="450"/>
                    <a:pt x="348" y="450"/>
                  </a:cubicBezTo>
                  <a:cubicBezTo>
                    <a:pt x="348" y="449"/>
                    <a:pt x="348" y="449"/>
                    <a:pt x="348" y="449"/>
                  </a:cubicBezTo>
                  <a:cubicBezTo>
                    <a:pt x="348" y="449"/>
                    <a:pt x="348" y="449"/>
                    <a:pt x="348" y="449"/>
                  </a:cubicBezTo>
                  <a:cubicBezTo>
                    <a:pt x="347" y="449"/>
                    <a:pt x="347" y="449"/>
                    <a:pt x="347" y="449"/>
                  </a:cubicBezTo>
                  <a:cubicBezTo>
                    <a:pt x="347" y="449"/>
                    <a:pt x="347" y="449"/>
                    <a:pt x="347" y="449"/>
                  </a:cubicBezTo>
                  <a:close/>
                  <a:moveTo>
                    <a:pt x="323" y="496"/>
                  </a:moveTo>
                  <a:cubicBezTo>
                    <a:pt x="323" y="496"/>
                    <a:pt x="323" y="496"/>
                    <a:pt x="323" y="496"/>
                  </a:cubicBezTo>
                  <a:cubicBezTo>
                    <a:pt x="323" y="497"/>
                    <a:pt x="323" y="497"/>
                    <a:pt x="323" y="497"/>
                  </a:cubicBezTo>
                  <a:cubicBezTo>
                    <a:pt x="323" y="497"/>
                    <a:pt x="323" y="497"/>
                    <a:pt x="323" y="497"/>
                  </a:cubicBezTo>
                  <a:cubicBezTo>
                    <a:pt x="323" y="497"/>
                    <a:pt x="323" y="497"/>
                    <a:pt x="323" y="497"/>
                  </a:cubicBezTo>
                  <a:cubicBezTo>
                    <a:pt x="323" y="498"/>
                    <a:pt x="323" y="498"/>
                    <a:pt x="323" y="498"/>
                  </a:cubicBezTo>
                  <a:cubicBezTo>
                    <a:pt x="324" y="498"/>
                    <a:pt x="324" y="498"/>
                    <a:pt x="324" y="498"/>
                  </a:cubicBezTo>
                  <a:cubicBezTo>
                    <a:pt x="324" y="498"/>
                    <a:pt x="324" y="498"/>
                    <a:pt x="324" y="498"/>
                  </a:cubicBezTo>
                  <a:cubicBezTo>
                    <a:pt x="324" y="499"/>
                    <a:pt x="324" y="499"/>
                    <a:pt x="324" y="499"/>
                  </a:cubicBezTo>
                  <a:cubicBezTo>
                    <a:pt x="324" y="499"/>
                    <a:pt x="324" y="499"/>
                    <a:pt x="324" y="499"/>
                  </a:cubicBezTo>
                  <a:cubicBezTo>
                    <a:pt x="324" y="499"/>
                    <a:pt x="324" y="499"/>
                    <a:pt x="324" y="499"/>
                  </a:cubicBezTo>
                  <a:cubicBezTo>
                    <a:pt x="324" y="499"/>
                    <a:pt x="324" y="499"/>
                    <a:pt x="324" y="499"/>
                  </a:cubicBezTo>
                  <a:cubicBezTo>
                    <a:pt x="324" y="499"/>
                    <a:pt x="324" y="499"/>
                    <a:pt x="324" y="499"/>
                  </a:cubicBezTo>
                  <a:cubicBezTo>
                    <a:pt x="324" y="500"/>
                    <a:pt x="324" y="500"/>
                    <a:pt x="324" y="500"/>
                  </a:cubicBezTo>
                  <a:cubicBezTo>
                    <a:pt x="324" y="500"/>
                    <a:pt x="324" y="500"/>
                    <a:pt x="324" y="500"/>
                  </a:cubicBezTo>
                  <a:cubicBezTo>
                    <a:pt x="324" y="500"/>
                    <a:pt x="324" y="500"/>
                    <a:pt x="324" y="500"/>
                  </a:cubicBezTo>
                  <a:cubicBezTo>
                    <a:pt x="324" y="500"/>
                    <a:pt x="324" y="500"/>
                    <a:pt x="324" y="500"/>
                  </a:cubicBezTo>
                  <a:cubicBezTo>
                    <a:pt x="324" y="500"/>
                    <a:pt x="324" y="500"/>
                    <a:pt x="324" y="500"/>
                  </a:cubicBezTo>
                  <a:cubicBezTo>
                    <a:pt x="324" y="500"/>
                    <a:pt x="324" y="500"/>
                    <a:pt x="324" y="500"/>
                  </a:cubicBezTo>
                  <a:cubicBezTo>
                    <a:pt x="324" y="500"/>
                    <a:pt x="324" y="500"/>
                    <a:pt x="324" y="500"/>
                  </a:cubicBezTo>
                  <a:cubicBezTo>
                    <a:pt x="324" y="500"/>
                    <a:pt x="324" y="500"/>
                    <a:pt x="324" y="500"/>
                  </a:cubicBezTo>
                  <a:cubicBezTo>
                    <a:pt x="323" y="500"/>
                    <a:pt x="323" y="500"/>
                    <a:pt x="323" y="500"/>
                  </a:cubicBezTo>
                  <a:cubicBezTo>
                    <a:pt x="323" y="500"/>
                    <a:pt x="323" y="500"/>
                    <a:pt x="323" y="500"/>
                  </a:cubicBezTo>
                  <a:cubicBezTo>
                    <a:pt x="323" y="500"/>
                    <a:pt x="323" y="500"/>
                    <a:pt x="323" y="500"/>
                  </a:cubicBezTo>
                  <a:cubicBezTo>
                    <a:pt x="323" y="501"/>
                    <a:pt x="323" y="501"/>
                    <a:pt x="323" y="501"/>
                  </a:cubicBezTo>
                  <a:cubicBezTo>
                    <a:pt x="323" y="501"/>
                    <a:pt x="323" y="501"/>
                    <a:pt x="323" y="501"/>
                  </a:cubicBezTo>
                  <a:cubicBezTo>
                    <a:pt x="323" y="501"/>
                    <a:pt x="323" y="501"/>
                    <a:pt x="323" y="501"/>
                  </a:cubicBezTo>
                  <a:cubicBezTo>
                    <a:pt x="323" y="501"/>
                    <a:pt x="323" y="501"/>
                    <a:pt x="323" y="501"/>
                  </a:cubicBezTo>
                  <a:cubicBezTo>
                    <a:pt x="323" y="501"/>
                    <a:pt x="323" y="501"/>
                    <a:pt x="323" y="501"/>
                  </a:cubicBezTo>
                  <a:cubicBezTo>
                    <a:pt x="324" y="501"/>
                    <a:pt x="324" y="501"/>
                    <a:pt x="324" y="501"/>
                  </a:cubicBezTo>
                  <a:cubicBezTo>
                    <a:pt x="324" y="502"/>
                    <a:pt x="324" y="502"/>
                    <a:pt x="324" y="502"/>
                  </a:cubicBezTo>
                  <a:cubicBezTo>
                    <a:pt x="324" y="502"/>
                    <a:pt x="324" y="502"/>
                    <a:pt x="324" y="502"/>
                  </a:cubicBezTo>
                  <a:cubicBezTo>
                    <a:pt x="324" y="503"/>
                    <a:pt x="324" y="503"/>
                    <a:pt x="324" y="503"/>
                  </a:cubicBezTo>
                  <a:cubicBezTo>
                    <a:pt x="324" y="503"/>
                    <a:pt x="324" y="503"/>
                    <a:pt x="324" y="503"/>
                  </a:cubicBezTo>
                  <a:cubicBezTo>
                    <a:pt x="325" y="504"/>
                    <a:pt x="325" y="504"/>
                    <a:pt x="325" y="504"/>
                  </a:cubicBezTo>
                  <a:cubicBezTo>
                    <a:pt x="326" y="504"/>
                    <a:pt x="326" y="504"/>
                    <a:pt x="326" y="504"/>
                  </a:cubicBezTo>
                  <a:cubicBezTo>
                    <a:pt x="326" y="504"/>
                    <a:pt x="326" y="504"/>
                    <a:pt x="326" y="504"/>
                  </a:cubicBezTo>
                  <a:cubicBezTo>
                    <a:pt x="326" y="505"/>
                    <a:pt x="326" y="505"/>
                    <a:pt x="326" y="505"/>
                  </a:cubicBezTo>
                  <a:cubicBezTo>
                    <a:pt x="326" y="505"/>
                    <a:pt x="326" y="505"/>
                    <a:pt x="326" y="505"/>
                  </a:cubicBezTo>
                  <a:cubicBezTo>
                    <a:pt x="327" y="505"/>
                    <a:pt x="327" y="505"/>
                    <a:pt x="327" y="505"/>
                  </a:cubicBezTo>
                  <a:cubicBezTo>
                    <a:pt x="327" y="505"/>
                    <a:pt x="327" y="505"/>
                    <a:pt x="327" y="505"/>
                  </a:cubicBezTo>
                  <a:cubicBezTo>
                    <a:pt x="327" y="505"/>
                    <a:pt x="327" y="505"/>
                    <a:pt x="327" y="505"/>
                  </a:cubicBezTo>
                  <a:cubicBezTo>
                    <a:pt x="328" y="505"/>
                    <a:pt x="328" y="505"/>
                    <a:pt x="328" y="505"/>
                  </a:cubicBezTo>
                  <a:cubicBezTo>
                    <a:pt x="328" y="504"/>
                    <a:pt x="328" y="504"/>
                    <a:pt x="328" y="504"/>
                  </a:cubicBezTo>
                  <a:cubicBezTo>
                    <a:pt x="328" y="504"/>
                    <a:pt x="328" y="504"/>
                    <a:pt x="328" y="504"/>
                  </a:cubicBezTo>
                  <a:cubicBezTo>
                    <a:pt x="328" y="503"/>
                    <a:pt x="328" y="503"/>
                    <a:pt x="328" y="503"/>
                  </a:cubicBezTo>
                  <a:cubicBezTo>
                    <a:pt x="329" y="502"/>
                    <a:pt x="329" y="502"/>
                    <a:pt x="329" y="502"/>
                  </a:cubicBezTo>
                  <a:cubicBezTo>
                    <a:pt x="329" y="500"/>
                    <a:pt x="329" y="500"/>
                    <a:pt x="329" y="500"/>
                  </a:cubicBezTo>
                  <a:cubicBezTo>
                    <a:pt x="329" y="500"/>
                    <a:pt x="329" y="500"/>
                    <a:pt x="329" y="500"/>
                  </a:cubicBezTo>
                  <a:cubicBezTo>
                    <a:pt x="329" y="499"/>
                    <a:pt x="329" y="499"/>
                    <a:pt x="329" y="499"/>
                  </a:cubicBezTo>
                  <a:cubicBezTo>
                    <a:pt x="328" y="497"/>
                    <a:pt x="328" y="497"/>
                    <a:pt x="328" y="497"/>
                  </a:cubicBezTo>
                  <a:cubicBezTo>
                    <a:pt x="328" y="497"/>
                    <a:pt x="328" y="497"/>
                    <a:pt x="328" y="497"/>
                  </a:cubicBezTo>
                  <a:cubicBezTo>
                    <a:pt x="328" y="496"/>
                    <a:pt x="328" y="496"/>
                    <a:pt x="328" y="496"/>
                  </a:cubicBezTo>
                  <a:cubicBezTo>
                    <a:pt x="328" y="496"/>
                    <a:pt x="328" y="496"/>
                    <a:pt x="328" y="496"/>
                  </a:cubicBezTo>
                  <a:cubicBezTo>
                    <a:pt x="328" y="496"/>
                    <a:pt x="328" y="496"/>
                    <a:pt x="328" y="496"/>
                  </a:cubicBezTo>
                  <a:cubicBezTo>
                    <a:pt x="328" y="494"/>
                    <a:pt x="328" y="494"/>
                    <a:pt x="328" y="494"/>
                  </a:cubicBezTo>
                  <a:cubicBezTo>
                    <a:pt x="328" y="494"/>
                    <a:pt x="328" y="494"/>
                    <a:pt x="328" y="494"/>
                  </a:cubicBezTo>
                  <a:cubicBezTo>
                    <a:pt x="328" y="493"/>
                    <a:pt x="328" y="493"/>
                    <a:pt x="328" y="493"/>
                  </a:cubicBezTo>
                  <a:cubicBezTo>
                    <a:pt x="328" y="493"/>
                    <a:pt x="328" y="493"/>
                    <a:pt x="328" y="493"/>
                  </a:cubicBezTo>
                  <a:cubicBezTo>
                    <a:pt x="328" y="493"/>
                    <a:pt x="328" y="493"/>
                    <a:pt x="328" y="493"/>
                  </a:cubicBezTo>
                  <a:cubicBezTo>
                    <a:pt x="327" y="492"/>
                    <a:pt x="327" y="492"/>
                    <a:pt x="327" y="492"/>
                  </a:cubicBezTo>
                  <a:cubicBezTo>
                    <a:pt x="327" y="491"/>
                    <a:pt x="327" y="491"/>
                    <a:pt x="327" y="491"/>
                  </a:cubicBezTo>
                  <a:cubicBezTo>
                    <a:pt x="326" y="491"/>
                    <a:pt x="326" y="491"/>
                    <a:pt x="326" y="491"/>
                  </a:cubicBezTo>
                  <a:cubicBezTo>
                    <a:pt x="325" y="490"/>
                    <a:pt x="325" y="490"/>
                    <a:pt x="325" y="490"/>
                  </a:cubicBezTo>
                  <a:cubicBezTo>
                    <a:pt x="325" y="490"/>
                    <a:pt x="325" y="490"/>
                    <a:pt x="325" y="490"/>
                  </a:cubicBezTo>
                  <a:cubicBezTo>
                    <a:pt x="324" y="491"/>
                    <a:pt x="324" y="491"/>
                    <a:pt x="324" y="491"/>
                  </a:cubicBezTo>
                  <a:cubicBezTo>
                    <a:pt x="324" y="491"/>
                    <a:pt x="324" y="491"/>
                    <a:pt x="324" y="491"/>
                  </a:cubicBezTo>
                  <a:cubicBezTo>
                    <a:pt x="324" y="492"/>
                    <a:pt x="324" y="492"/>
                    <a:pt x="324" y="492"/>
                  </a:cubicBezTo>
                  <a:cubicBezTo>
                    <a:pt x="324" y="492"/>
                    <a:pt x="324" y="492"/>
                    <a:pt x="324" y="492"/>
                  </a:cubicBezTo>
                  <a:cubicBezTo>
                    <a:pt x="324" y="493"/>
                    <a:pt x="324" y="493"/>
                    <a:pt x="324" y="493"/>
                  </a:cubicBezTo>
                  <a:cubicBezTo>
                    <a:pt x="323" y="494"/>
                    <a:pt x="323" y="494"/>
                    <a:pt x="323" y="494"/>
                  </a:cubicBezTo>
                  <a:cubicBezTo>
                    <a:pt x="323" y="494"/>
                    <a:pt x="323" y="494"/>
                    <a:pt x="323" y="494"/>
                  </a:cubicBezTo>
                  <a:cubicBezTo>
                    <a:pt x="323" y="495"/>
                    <a:pt x="323" y="495"/>
                    <a:pt x="323" y="495"/>
                  </a:cubicBezTo>
                  <a:cubicBezTo>
                    <a:pt x="323" y="495"/>
                    <a:pt x="323" y="495"/>
                    <a:pt x="323" y="495"/>
                  </a:cubicBezTo>
                  <a:cubicBezTo>
                    <a:pt x="323" y="495"/>
                    <a:pt x="323" y="495"/>
                    <a:pt x="323" y="495"/>
                  </a:cubicBezTo>
                  <a:lnTo>
                    <a:pt x="323" y="496"/>
                  </a:lnTo>
                  <a:close/>
                  <a:moveTo>
                    <a:pt x="285" y="470"/>
                  </a:moveTo>
                  <a:cubicBezTo>
                    <a:pt x="285" y="470"/>
                    <a:pt x="285" y="470"/>
                    <a:pt x="285" y="470"/>
                  </a:cubicBezTo>
                  <a:cubicBezTo>
                    <a:pt x="285" y="470"/>
                    <a:pt x="285" y="470"/>
                    <a:pt x="285" y="470"/>
                  </a:cubicBezTo>
                  <a:cubicBezTo>
                    <a:pt x="285" y="471"/>
                    <a:pt x="285" y="471"/>
                    <a:pt x="285" y="471"/>
                  </a:cubicBezTo>
                  <a:cubicBezTo>
                    <a:pt x="285" y="471"/>
                    <a:pt x="285" y="471"/>
                    <a:pt x="285" y="471"/>
                  </a:cubicBezTo>
                  <a:cubicBezTo>
                    <a:pt x="286" y="471"/>
                    <a:pt x="286" y="471"/>
                    <a:pt x="286" y="471"/>
                  </a:cubicBezTo>
                  <a:cubicBezTo>
                    <a:pt x="286" y="471"/>
                    <a:pt x="286" y="471"/>
                    <a:pt x="286" y="471"/>
                  </a:cubicBezTo>
                  <a:cubicBezTo>
                    <a:pt x="286" y="471"/>
                    <a:pt x="286" y="471"/>
                    <a:pt x="286" y="471"/>
                  </a:cubicBezTo>
                  <a:cubicBezTo>
                    <a:pt x="286" y="471"/>
                    <a:pt x="286" y="471"/>
                    <a:pt x="286" y="471"/>
                  </a:cubicBezTo>
                  <a:cubicBezTo>
                    <a:pt x="287" y="471"/>
                    <a:pt x="287" y="471"/>
                    <a:pt x="287" y="471"/>
                  </a:cubicBezTo>
                  <a:cubicBezTo>
                    <a:pt x="287" y="470"/>
                    <a:pt x="287" y="470"/>
                    <a:pt x="287" y="470"/>
                  </a:cubicBezTo>
                  <a:cubicBezTo>
                    <a:pt x="287" y="470"/>
                    <a:pt x="287" y="470"/>
                    <a:pt x="287" y="470"/>
                  </a:cubicBezTo>
                  <a:cubicBezTo>
                    <a:pt x="287" y="470"/>
                    <a:pt x="287" y="470"/>
                    <a:pt x="287" y="470"/>
                  </a:cubicBezTo>
                  <a:cubicBezTo>
                    <a:pt x="287" y="470"/>
                    <a:pt x="287" y="470"/>
                    <a:pt x="287" y="470"/>
                  </a:cubicBezTo>
                  <a:cubicBezTo>
                    <a:pt x="287" y="470"/>
                    <a:pt x="287" y="470"/>
                    <a:pt x="287" y="470"/>
                  </a:cubicBezTo>
                  <a:cubicBezTo>
                    <a:pt x="287" y="470"/>
                    <a:pt x="287" y="470"/>
                    <a:pt x="287" y="470"/>
                  </a:cubicBezTo>
                  <a:cubicBezTo>
                    <a:pt x="286" y="470"/>
                    <a:pt x="286" y="470"/>
                    <a:pt x="286" y="470"/>
                  </a:cubicBezTo>
                  <a:cubicBezTo>
                    <a:pt x="286" y="470"/>
                    <a:pt x="286" y="470"/>
                    <a:pt x="286" y="470"/>
                  </a:cubicBezTo>
                  <a:cubicBezTo>
                    <a:pt x="286" y="470"/>
                    <a:pt x="286" y="470"/>
                    <a:pt x="286" y="470"/>
                  </a:cubicBezTo>
                  <a:cubicBezTo>
                    <a:pt x="286" y="470"/>
                    <a:pt x="286" y="470"/>
                    <a:pt x="286" y="470"/>
                  </a:cubicBezTo>
                  <a:cubicBezTo>
                    <a:pt x="287" y="469"/>
                    <a:pt x="287" y="469"/>
                    <a:pt x="287" y="469"/>
                  </a:cubicBezTo>
                  <a:cubicBezTo>
                    <a:pt x="287" y="469"/>
                    <a:pt x="287" y="469"/>
                    <a:pt x="287" y="469"/>
                  </a:cubicBezTo>
                  <a:cubicBezTo>
                    <a:pt x="287" y="469"/>
                    <a:pt x="287" y="469"/>
                    <a:pt x="287" y="469"/>
                  </a:cubicBezTo>
                  <a:cubicBezTo>
                    <a:pt x="286" y="469"/>
                    <a:pt x="286" y="469"/>
                    <a:pt x="286" y="469"/>
                  </a:cubicBezTo>
                  <a:cubicBezTo>
                    <a:pt x="286" y="469"/>
                    <a:pt x="286" y="469"/>
                    <a:pt x="286" y="469"/>
                  </a:cubicBezTo>
                  <a:cubicBezTo>
                    <a:pt x="286" y="468"/>
                    <a:pt x="286" y="468"/>
                    <a:pt x="286" y="468"/>
                  </a:cubicBezTo>
                  <a:cubicBezTo>
                    <a:pt x="286" y="468"/>
                    <a:pt x="286" y="468"/>
                    <a:pt x="286" y="468"/>
                  </a:cubicBezTo>
                  <a:cubicBezTo>
                    <a:pt x="286" y="468"/>
                    <a:pt x="286" y="468"/>
                    <a:pt x="286" y="468"/>
                  </a:cubicBezTo>
                  <a:cubicBezTo>
                    <a:pt x="286" y="467"/>
                    <a:pt x="286" y="467"/>
                    <a:pt x="286" y="467"/>
                  </a:cubicBezTo>
                  <a:cubicBezTo>
                    <a:pt x="285" y="467"/>
                    <a:pt x="285" y="467"/>
                    <a:pt x="285" y="467"/>
                  </a:cubicBezTo>
                  <a:cubicBezTo>
                    <a:pt x="285" y="467"/>
                    <a:pt x="285" y="467"/>
                    <a:pt x="285" y="467"/>
                  </a:cubicBezTo>
                  <a:cubicBezTo>
                    <a:pt x="285" y="466"/>
                    <a:pt x="285" y="466"/>
                    <a:pt x="285" y="466"/>
                  </a:cubicBezTo>
                  <a:cubicBezTo>
                    <a:pt x="284" y="467"/>
                    <a:pt x="284" y="467"/>
                    <a:pt x="284" y="467"/>
                  </a:cubicBezTo>
                  <a:cubicBezTo>
                    <a:pt x="284" y="467"/>
                    <a:pt x="284" y="467"/>
                    <a:pt x="284" y="467"/>
                  </a:cubicBezTo>
                  <a:cubicBezTo>
                    <a:pt x="284" y="467"/>
                    <a:pt x="284" y="467"/>
                    <a:pt x="284" y="467"/>
                  </a:cubicBezTo>
                  <a:cubicBezTo>
                    <a:pt x="284" y="468"/>
                    <a:pt x="284" y="468"/>
                    <a:pt x="284" y="468"/>
                  </a:cubicBezTo>
                  <a:cubicBezTo>
                    <a:pt x="284" y="469"/>
                    <a:pt x="284" y="469"/>
                    <a:pt x="284" y="469"/>
                  </a:cubicBezTo>
                  <a:cubicBezTo>
                    <a:pt x="284" y="469"/>
                    <a:pt x="284" y="469"/>
                    <a:pt x="284" y="469"/>
                  </a:cubicBezTo>
                  <a:cubicBezTo>
                    <a:pt x="284" y="469"/>
                    <a:pt x="284" y="469"/>
                    <a:pt x="284" y="469"/>
                  </a:cubicBezTo>
                  <a:cubicBezTo>
                    <a:pt x="284" y="467"/>
                    <a:pt x="284" y="467"/>
                    <a:pt x="284" y="467"/>
                  </a:cubicBezTo>
                  <a:cubicBezTo>
                    <a:pt x="285" y="467"/>
                    <a:pt x="285" y="467"/>
                    <a:pt x="285" y="467"/>
                  </a:cubicBezTo>
                  <a:cubicBezTo>
                    <a:pt x="285" y="467"/>
                    <a:pt x="285" y="467"/>
                    <a:pt x="285" y="467"/>
                  </a:cubicBezTo>
                  <a:cubicBezTo>
                    <a:pt x="285" y="468"/>
                    <a:pt x="285" y="468"/>
                    <a:pt x="285" y="468"/>
                  </a:cubicBezTo>
                  <a:cubicBezTo>
                    <a:pt x="284" y="468"/>
                    <a:pt x="284" y="468"/>
                    <a:pt x="284" y="468"/>
                  </a:cubicBezTo>
                  <a:cubicBezTo>
                    <a:pt x="284" y="468"/>
                    <a:pt x="284" y="468"/>
                    <a:pt x="284" y="468"/>
                  </a:cubicBezTo>
                  <a:cubicBezTo>
                    <a:pt x="285" y="468"/>
                    <a:pt x="285" y="468"/>
                    <a:pt x="285" y="468"/>
                  </a:cubicBezTo>
                  <a:cubicBezTo>
                    <a:pt x="284" y="469"/>
                    <a:pt x="284" y="469"/>
                    <a:pt x="284" y="469"/>
                  </a:cubicBezTo>
                  <a:cubicBezTo>
                    <a:pt x="284" y="469"/>
                    <a:pt x="284" y="469"/>
                    <a:pt x="284" y="469"/>
                  </a:cubicBezTo>
                  <a:cubicBezTo>
                    <a:pt x="284" y="469"/>
                    <a:pt x="284" y="469"/>
                    <a:pt x="284" y="469"/>
                  </a:cubicBezTo>
                  <a:cubicBezTo>
                    <a:pt x="285" y="469"/>
                    <a:pt x="285" y="469"/>
                    <a:pt x="285" y="469"/>
                  </a:cubicBezTo>
                  <a:cubicBezTo>
                    <a:pt x="285" y="469"/>
                    <a:pt x="285" y="469"/>
                    <a:pt x="285" y="469"/>
                  </a:cubicBezTo>
                  <a:cubicBezTo>
                    <a:pt x="285" y="470"/>
                    <a:pt x="285" y="470"/>
                    <a:pt x="285" y="470"/>
                  </a:cubicBezTo>
                  <a:cubicBezTo>
                    <a:pt x="285" y="470"/>
                    <a:pt x="285" y="470"/>
                    <a:pt x="285" y="470"/>
                  </a:cubicBezTo>
                  <a:cubicBezTo>
                    <a:pt x="285" y="470"/>
                    <a:pt x="285" y="470"/>
                    <a:pt x="285" y="470"/>
                  </a:cubicBezTo>
                  <a:cubicBezTo>
                    <a:pt x="285" y="470"/>
                    <a:pt x="285" y="470"/>
                    <a:pt x="285" y="470"/>
                  </a:cubicBezTo>
                  <a:cubicBezTo>
                    <a:pt x="285" y="470"/>
                    <a:pt x="285" y="470"/>
                    <a:pt x="285" y="470"/>
                  </a:cubicBezTo>
                  <a:cubicBezTo>
                    <a:pt x="285" y="470"/>
                    <a:pt x="285" y="470"/>
                    <a:pt x="285" y="470"/>
                  </a:cubicBezTo>
                  <a:cubicBezTo>
                    <a:pt x="285" y="470"/>
                    <a:pt x="285" y="470"/>
                    <a:pt x="285" y="470"/>
                  </a:cubicBezTo>
                  <a:cubicBezTo>
                    <a:pt x="285" y="470"/>
                    <a:pt x="285" y="470"/>
                    <a:pt x="285" y="470"/>
                  </a:cubicBezTo>
                  <a:cubicBezTo>
                    <a:pt x="285" y="470"/>
                    <a:pt x="285" y="470"/>
                    <a:pt x="285" y="470"/>
                  </a:cubicBezTo>
                  <a:cubicBezTo>
                    <a:pt x="285" y="470"/>
                    <a:pt x="285" y="470"/>
                    <a:pt x="285" y="470"/>
                  </a:cubicBezTo>
                  <a:cubicBezTo>
                    <a:pt x="285" y="470"/>
                    <a:pt x="285" y="470"/>
                    <a:pt x="285" y="470"/>
                  </a:cubicBezTo>
                  <a:close/>
                  <a:moveTo>
                    <a:pt x="290" y="473"/>
                  </a:moveTo>
                  <a:cubicBezTo>
                    <a:pt x="290" y="473"/>
                    <a:pt x="290" y="473"/>
                    <a:pt x="290" y="473"/>
                  </a:cubicBezTo>
                  <a:cubicBezTo>
                    <a:pt x="290" y="472"/>
                    <a:pt x="290" y="472"/>
                    <a:pt x="290" y="472"/>
                  </a:cubicBezTo>
                  <a:cubicBezTo>
                    <a:pt x="290" y="472"/>
                    <a:pt x="290" y="472"/>
                    <a:pt x="290" y="472"/>
                  </a:cubicBezTo>
                  <a:cubicBezTo>
                    <a:pt x="289" y="473"/>
                    <a:pt x="289" y="473"/>
                    <a:pt x="289" y="473"/>
                  </a:cubicBezTo>
                  <a:cubicBezTo>
                    <a:pt x="289" y="473"/>
                    <a:pt x="289" y="473"/>
                    <a:pt x="289" y="473"/>
                  </a:cubicBezTo>
                  <a:cubicBezTo>
                    <a:pt x="289" y="473"/>
                    <a:pt x="289" y="473"/>
                    <a:pt x="289" y="473"/>
                  </a:cubicBezTo>
                  <a:cubicBezTo>
                    <a:pt x="289" y="473"/>
                    <a:pt x="289" y="473"/>
                    <a:pt x="289" y="473"/>
                  </a:cubicBezTo>
                  <a:cubicBezTo>
                    <a:pt x="289" y="473"/>
                    <a:pt x="289" y="473"/>
                    <a:pt x="289" y="473"/>
                  </a:cubicBezTo>
                  <a:cubicBezTo>
                    <a:pt x="289" y="472"/>
                    <a:pt x="289" y="472"/>
                    <a:pt x="289" y="472"/>
                  </a:cubicBezTo>
                  <a:cubicBezTo>
                    <a:pt x="289" y="472"/>
                    <a:pt x="289" y="472"/>
                    <a:pt x="289" y="472"/>
                  </a:cubicBezTo>
                  <a:cubicBezTo>
                    <a:pt x="289" y="473"/>
                    <a:pt x="289" y="473"/>
                    <a:pt x="289" y="473"/>
                  </a:cubicBezTo>
                  <a:cubicBezTo>
                    <a:pt x="289" y="473"/>
                    <a:pt x="289" y="473"/>
                    <a:pt x="289" y="473"/>
                  </a:cubicBezTo>
                  <a:cubicBezTo>
                    <a:pt x="289" y="474"/>
                    <a:pt x="289" y="474"/>
                    <a:pt x="289" y="474"/>
                  </a:cubicBezTo>
                  <a:cubicBezTo>
                    <a:pt x="289" y="474"/>
                    <a:pt x="289" y="474"/>
                    <a:pt x="289" y="474"/>
                  </a:cubicBezTo>
                  <a:cubicBezTo>
                    <a:pt x="289" y="474"/>
                    <a:pt x="289" y="474"/>
                    <a:pt x="289" y="474"/>
                  </a:cubicBezTo>
                  <a:cubicBezTo>
                    <a:pt x="289" y="474"/>
                    <a:pt x="289" y="474"/>
                    <a:pt x="289" y="474"/>
                  </a:cubicBezTo>
                  <a:cubicBezTo>
                    <a:pt x="290" y="474"/>
                    <a:pt x="290" y="474"/>
                    <a:pt x="290" y="474"/>
                  </a:cubicBezTo>
                  <a:cubicBezTo>
                    <a:pt x="290" y="474"/>
                    <a:pt x="290" y="474"/>
                    <a:pt x="290" y="474"/>
                  </a:cubicBezTo>
                  <a:cubicBezTo>
                    <a:pt x="290" y="475"/>
                    <a:pt x="290" y="475"/>
                    <a:pt x="290" y="475"/>
                  </a:cubicBezTo>
                  <a:cubicBezTo>
                    <a:pt x="290" y="475"/>
                    <a:pt x="290" y="475"/>
                    <a:pt x="290" y="475"/>
                  </a:cubicBezTo>
                  <a:cubicBezTo>
                    <a:pt x="290" y="474"/>
                    <a:pt x="290" y="474"/>
                    <a:pt x="290" y="474"/>
                  </a:cubicBezTo>
                  <a:cubicBezTo>
                    <a:pt x="290" y="474"/>
                    <a:pt x="290" y="474"/>
                    <a:pt x="290" y="474"/>
                  </a:cubicBezTo>
                  <a:cubicBezTo>
                    <a:pt x="290" y="474"/>
                    <a:pt x="290" y="474"/>
                    <a:pt x="290" y="474"/>
                  </a:cubicBezTo>
                  <a:cubicBezTo>
                    <a:pt x="290" y="473"/>
                    <a:pt x="290" y="473"/>
                    <a:pt x="290" y="473"/>
                  </a:cubicBezTo>
                  <a:cubicBezTo>
                    <a:pt x="290" y="473"/>
                    <a:pt x="290" y="473"/>
                    <a:pt x="290" y="473"/>
                  </a:cubicBezTo>
                  <a:cubicBezTo>
                    <a:pt x="290" y="473"/>
                    <a:pt x="290" y="473"/>
                    <a:pt x="290" y="473"/>
                  </a:cubicBezTo>
                  <a:cubicBezTo>
                    <a:pt x="290" y="473"/>
                    <a:pt x="290" y="473"/>
                    <a:pt x="290" y="473"/>
                  </a:cubicBezTo>
                  <a:cubicBezTo>
                    <a:pt x="290" y="473"/>
                    <a:pt x="290" y="473"/>
                    <a:pt x="290" y="473"/>
                  </a:cubicBezTo>
                  <a:cubicBezTo>
                    <a:pt x="290" y="473"/>
                    <a:pt x="290" y="473"/>
                    <a:pt x="290" y="473"/>
                  </a:cubicBezTo>
                  <a:cubicBezTo>
                    <a:pt x="290" y="473"/>
                    <a:pt x="290" y="473"/>
                    <a:pt x="290" y="473"/>
                  </a:cubicBezTo>
                  <a:close/>
                  <a:moveTo>
                    <a:pt x="314" y="444"/>
                  </a:moveTo>
                  <a:cubicBezTo>
                    <a:pt x="314" y="444"/>
                    <a:pt x="314" y="444"/>
                    <a:pt x="314" y="444"/>
                  </a:cubicBezTo>
                  <a:cubicBezTo>
                    <a:pt x="313" y="444"/>
                    <a:pt x="313" y="444"/>
                    <a:pt x="313" y="444"/>
                  </a:cubicBezTo>
                  <a:cubicBezTo>
                    <a:pt x="313" y="444"/>
                    <a:pt x="313" y="444"/>
                    <a:pt x="313" y="444"/>
                  </a:cubicBezTo>
                  <a:cubicBezTo>
                    <a:pt x="313" y="444"/>
                    <a:pt x="313" y="444"/>
                    <a:pt x="313" y="444"/>
                  </a:cubicBezTo>
                  <a:cubicBezTo>
                    <a:pt x="313" y="445"/>
                    <a:pt x="313" y="445"/>
                    <a:pt x="313" y="445"/>
                  </a:cubicBezTo>
                  <a:cubicBezTo>
                    <a:pt x="313" y="445"/>
                    <a:pt x="313" y="445"/>
                    <a:pt x="313" y="445"/>
                  </a:cubicBezTo>
                  <a:cubicBezTo>
                    <a:pt x="314" y="445"/>
                    <a:pt x="314" y="445"/>
                    <a:pt x="314" y="445"/>
                  </a:cubicBezTo>
                  <a:cubicBezTo>
                    <a:pt x="314" y="445"/>
                    <a:pt x="314" y="445"/>
                    <a:pt x="314" y="445"/>
                  </a:cubicBezTo>
                  <a:cubicBezTo>
                    <a:pt x="314" y="446"/>
                    <a:pt x="314" y="446"/>
                    <a:pt x="314" y="446"/>
                  </a:cubicBezTo>
                  <a:cubicBezTo>
                    <a:pt x="314" y="446"/>
                    <a:pt x="314" y="446"/>
                    <a:pt x="314" y="446"/>
                  </a:cubicBezTo>
                  <a:cubicBezTo>
                    <a:pt x="314" y="446"/>
                    <a:pt x="314" y="446"/>
                    <a:pt x="314" y="446"/>
                  </a:cubicBezTo>
                  <a:cubicBezTo>
                    <a:pt x="314" y="446"/>
                    <a:pt x="314" y="446"/>
                    <a:pt x="314" y="446"/>
                  </a:cubicBezTo>
                  <a:cubicBezTo>
                    <a:pt x="315" y="446"/>
                    <a:pt x="315" y="446"/>
                    <a:pt x="315" y="446"/>
                  </a:cubicBezTo>
                  <a:cubicBezTo>
                    <a:pt x="315" y="447"/>
                    <a:pt x="315" y="447"/>
                    <a:pt x="315" y="447"/>
                  </a:cubicBezTo>
                  <a:cubicBezTo>
                    <a:pt x="316" y="447"/>
                    <a:pt x="316" y="447"/>
                    <a:pt x="316" y="447"/>
                  </a:cubicBezTo>
                  <a:cubicBezTo>
                    <a:pt x="316" y="447"/>
                    <a:pt x="316" y="447"/>
                    <a:pt x="316" y="447"/>
                  </a:cubicBezTo>
                  <a:cubicBezTo>
                    <a:pt x="316" y="446"/>
                    <a:pt x="316" y="446"/>
                    <a:pt x="316" y="446"/>
                  </a:cubicBezTo>
                  <a:cubicBezTo>
                    <a:pt x="317" y="446"/>
                    <a:pt x="317" y="446"/>
                    <a:pt x="317" y="446"/>
                  </a:cubicBezTo>
                  <a:cubicBezTo>
                    <a:pt x="317" y="447"/>
                    <a:pt x="317" y="447"/>
                    <a:pt x="317" y="447"/>
                  </a:cubicBezTo>
                  <a:cubicBezTo>
                    <a:pt x="319" y="447"/>
                    <a:pt x="319" y="447"/>
                    <a:pt x="319" y="447"/>
                  </a:cubicBezTo>
                  <a:cubicBezTo>
                    <a:pt x="321" y="446"/>
                    <a:pt x="321" y="446"/>
                    <a:pt x="321" y="446"/>
                  </a:cubicBezTo>
                  <a:cubicBezTo>
                    <a:pt x="321" y="446"/>
                    <a:pt x="321" y="446"/>
                    <a:pt x="321" y="446"/>
                  </a:cubicBezTo>
                  <a:cubicBezTo>
                    <a:pt x="321" y="446"/>
                    <a:pt x="321" y="446"/>
                    <a:pt x="321" y="446"/>
                  </a:cubicBezTo>
                  <a:cubicBezTo>
                    <a:pt x="321" y="446"/>
                    <a:pt x="321" y="446"/>
                    <a:pt x="321" y="446"/>
                  </a:cubicBezTo>
                  <a:cubicBezTo>
                    <a:pt x="321" y="445"/>
                    <a:pt x="321" y="445"/>
                    <a:pt x="321" y="445"/>
                  </a:cubicBezTo>
                  <a:cubicBezTo>
                    <a:pt x="321" y="445"/>
                    <a:pt x="321" y="445"/>
                    <a:pt x="321" y="445"/>
                  </a:cubicBezTo>
                  <a:cubicBezTo>
                    <a:pt x="321" y="445"/>
                    <a:pt x="321" y="445"/>
                    <a:pt x="321" y="445"/>
                  </a:cubicBezTo>
                  <a:cubicBezTo>
                    <a:pt x="321" y="444"/>
                    <a:pt x="321" y="444"/>
                    <a:pt x="321" y="444"/>
                  </a:cubicBezTo>
                  <a:cubicBezTo>
                    <a:pt x="320" y="444"/>
                    <a:pt x="320" y="444"/>
                    <a:pt x="320" y="444"/>
                  </a:cubicBezTo>
                  <a:cubicBezTo>
                    <a:pt x="320" y="443"/>
                    <a:pt x="320" y="443"/>
                    <a:pt x="320" y="443"/>
                  </a:cubicBezTo>
                  <a:cubicBezTo>
                    <a:pt x="320" y="443"/>
                    <a:pt x="320" y="443"/>
                    <a:pt x="320" y="443"/>
                  </a:cubicBezTo>
                  <a:cubicBezTo>
                    <a:pt x="319" y="443"/>
                    <a:pt x="319" y="443"/>
                    <a:pt x="319" y="443"/>
                  </a:cubicBezTo>
                  <a:cubicBezTo>
                    <a:pt x="318" y="444"/>
                    <a:pt x="318" y="444"/>
                    <a:pt x="318" y="444"/>
                  </a:cubicBezTo>
                  <a:cubicBezTo>
                    <a:pt x="316" y="443"/>
                    <a:pt x="316" y="443"/>
                    <a:pt x="316" y="443"/>
                  </a:cubicBezTo>
                  <a:cubicBezTo>
                    <a:pt x="315" y="443"/>
                    <a:pt x="315" y="443"/>
                    <a:pt x="315" y="443"/>
                  </a:cubicBezTo>
                  <a:cubicBezTo>
                    <a:pt x="315" y="443"/>
                    <a:pt x="315" y="443"/>
                    <a:pt x="315" y="443"/>
                  </a:cubicBezTo>
                  <a:cubicBezTo>
                    <a:pt x="315" y="443"/>
                    <a:pt x="315" y="443"/>
                    <a:pt x="315" y="443"/>
                  </a:cubicBezTo>
                  <a:cubicBezTo>
                    <a:pt x="315" y="443"/>
                    <a:pt x="315" y="443"/>
                    <a:pt x="315" y="443"/>
                  </a:cubicBezTo>
                  <a:cubicBezTo>
                    <a:pt x="315" y="443"/>
                    <a:pt x="315" y="443"/>
                    <a:pt x="315" y="443"/>
                  </a:cubicBezTo>
                  <a:cubicBezTo>
                    <a:pt x="314" y="444"/>
                    <a:pt x="314" y="444"/>
                    <a:pt x="314" y="444"/>
                  </a:cubicBezTo>
                  <a:close/>
                  <a:moveTo>
                    <a:pt x="366" y="483"/>
                  </a:moveTo>
                  <a:cubicBezTo>
                    <a:pt x="365" y="483"/>
                    <a:pt x="365" y="483"/>
                    <a:pt x="365" y="483"/>
                  </a:cubicBezTo>
                  <a:cubicBezTo>
                    <a:pt x="366" y="484"/>
                    <a:pt x="366" y="484"/>
                    <a:pt x="366" y="484"/>
                  </a:cubicBezTo>
                  <a:cubicBezTo>
                    <a:pt x="367" y="484"/>
                    <a:pt x="367" y="484"/>
                    <a:pt x="367" y="484"/>
                  </a:cubicBezTo>
                  <a:cubicBezTo>
                    <a:pt x="368" y="484"/>
                    <a:pt x="368" y="484"/>
                    <a:pt x="368" y="484"/>
                  </a:cubicBezTo>
                  <a:cubicBezTo>
                    <a:pt x="368" y="484"/>
                    <a:pt x="368" y="484"/>
                    <a:pt x="368" y="484"/>
                  </a:cubicBezTo>
                  <a:cubicBezTo>
                    <a:pt x="369" y="484"/>
                    <a:pt x="369" y="484"/>
                    <a:pt x="369" y="484"/>
                  </a:cubicBezTo>
                  <a:cubicBezTo>
                    <a:pt x="369" y="483"/>
                    <a:pt x="369" y="483"/>
                    <a:pt x="369" y="483"/>
                  </a:cubicBezTo>
                  <a:cubicBezTo>
                    <a:pt x="369" y="483"/>
                    <a:pt x="369" y="483"/>
                    <a:pt x="369" y="483"/>
                  </a:cubicBezTo>
                  <a:cubicBezTo>
                    <a:pt x="369" y="483"/>
                    <a:pt x="369" y="483"/>
                    <a:pt x="369" y="483"/>
                  </a:cubicBezTo>
                  <a:cubicBezTo>
                    <a:pt x="369" y="483"/>
                    <a:pt x="369" y="483"/>
                    <a:pt x="369" y="483"/>
                  </a:cubicBezTo>
                  <a:cubicBezTo>
                    <a:pt x="368" y="483"/>
                    <a:pt x="368" y="483"/>
                    <a:pt x="368" y="483"/>
                  </a:cubicBezTo>
                  <a:cubicBezTo>
                    <a:pt x="368" y="483"/>
                    <a:pt x="368" y="483"/>
                    <a:pt x="368" y="483"/>
                  </a:cubicBezTo>
                  <a:cubicBezTo>
                    <a:pt x="368" y="483"/>
                    <a:pt x="368" y="483"/>
                    <a:pt x="368" y="483"/>
                  </a:cubicBezTo>
                  <a:cubicBezTo>
                    <a:pt x="368" y="483"/>
                    <a:pt x="368" y="483"/>
                    <a:pt x="368" y="483"/>
                  </a:cubicBezTo>
                  <a:cubicBezTo>
                    <a:pt x="367" y="483"/>
                    <a:pt x="367" y="483"/>
                    <a:pt x="367" y="483"/>
                  </a:cubicBezTo>
                  <a:cubicBezTo>
                    <a:pt x="367" y="482"/>
                    <a:pt x="367" y="482"/>
                    <a:pt x="367" y="482"/>
                  </a:cubicBezTo>
                  <a:cubicBezTo>
                    <a:pt x="366" y="483"/>
                    <a:pt x="366" y="483"/>
                    <a:pt x="366" y="483"/>
                  </a:cubicBezTo>
                  <a:cubicBezTo>
                    <a:pt x="366" y="483"/>
                    <a:pt x="366" y="483"/>
                    <a:pt x="366" y="483"/>
                  </a:cubicBezTo>
                  <a:cubicBezTo>
                    <a:pt x="366" y="483"/>
                    <a:pt x="366" y="483"/>
                    <a:pt x="366" y="483"/>
                  </a:cubicBezTo>
                  <a:cubicBezTo>
                    <a:pt x="367" y="483"/>
                    <a:pt x="367" y="483"/>
                    <a:pt x="367" y="483"/>
                  </a:cubicBezTo>
                  <a:cubicBezTo>
                    <a:pt x="367" y="483"/>
                    <a:pt x="367" y="483"/>
                    <a:pt x="367" y="483"/>
                  </a:cubicBezTo>
                  <a:cubicBezTo>
                    <a:pt x="366" y="483"/>
                    <a:pt x="366" y="483"/>
                    <a:pt x="366" y="483"/>
                  </a:cubicBezTo>
                  <a:close/>
                  <a:moveTo>
                    <a:pt x="368" y="457"/>
                  </a:moveTo>
                  <a:cubicBezTo>
                    <a:pt x="369" y="457"/>
                    <a:pt x="369" y="457"/>
                    <a:pt x="369" y="457"/>
                  </a:cubicBezTo>
                  <a:cubicBezTo>
                    <a:pt x="369" y="457"/>
                    <a:pt x="369" y="457"/>
                    <a:pt x="369" y="457"/>
                  </a:cubicBezTo>
                  <a:cubicBezTo>
                    <a:pt x="369" y="456"/>
                    <a:pt x="369" y="456"/>
                    <a:pt x="369" y="456"/>
                  </a:cubicBezTo>
                  <a:cubicBezTo>
                    <a:pt x="369" y="455"/>
                    <a:pt x="369" y="455"/>
                    <a:pt x="369" y="455"/>
                  </a:cubicBezTo>
                  <a:cubicBezTo>
                    <a:pt x="368" y="455"/>
                    <a:pt x="368" y="455"/>
                    <a:pt x="368" y="455"/>
                  </a:cubicBezTo>
                  <a:cubicBezTo>
                    <a:pt x="368" y="455"/>
                    <a:pt x="368" y="455"/>
                    <a:pt x="368" y="455"/>
                  </a:cubicBezTo>
                  <a:cubicBezTo>
                    <a:pt x="367" y="455"/>
                    <a:pt x="367" y="455"/>
                    <a:pt x="367" y="455"/>
                  </a:cubicBezTo>
                  <a:cubicBezTo>
                    <a:pt x="366" y="455"/>
                    <a:pt x="366" y="455"/>
                    <a:pt x="366" y="455"/>
                  </a:cubicBezTo>
                  <a:cubicBezTo>
                    <a:pt x="365" y="455"/>
                    <a:pt x="365" y="455"/>
                    <a:pt x="365" y="455"/>
                  </a:cubicBezTo>
                  <a:cubicBezTo>
                    <a:pt x="365" y="456"/>
                    <a:pt x="365" y="456"/>
                    <a:pt x="365" y="456"/>
                  </a:cubicBezTo>
                  <a:cubicBezTo>
                    <a:pt x="366" y="457"/>
                    <a:pt x="366" y="457"/>
                    <a:pt x="366" y="457"/>
                  </a:cubicBezTo>
                  <a:cubicBezTo>
                    <a:pt x="366" y="457"/>
                    <a:pt x="366" y="457"/>
                    <a:pt x="366" y="457"/>
                  </a:cubicBezTo>
                  <a:cubicBezTo>
                    <a:pt x="367" y="457"/>
                    <a:pt x="367" y="457"/>
                    <a:pt x="367" y="457"/>
                  </a:cubicBezTo>
                  <a:cubicBezTo>
                    <a:pt x="366" y="456"/>
                    <a:pt x="366" y="456"/>
                    <a:pt x="366" y="456"/>
                  </a:cubicBezTo>
                  <a:cubicBezTo>
                    <a:pt x="367" y="456"/>
                    <a:pt x="367" y="456"/>
                    <a:pt x="367" y="456"/>
                  </a:cubicBezTo>
                  <a:cubicBezTo>
                    <a:pt x="367" y="456"/>
                    <a:pt x="367" y="456"/>
                    <a:pt x="367" y="456"/>
                  </a:cubicBezTo>
                  <a:lnTo>
                    <a:pt x="368" y="457"/>
                  </a:lnTo>
                  <a:close/>
                  <a:moveTo>
                    <a:pt x="348" y="550"/>
                  </a:moveTo>
                  <a:cubicBezTo>
                    <a:pt x="348" y="552"/>
                    <a:pt x="348" y="552"/>
                    <a:pt x="348" y="552"/>
                  </a:cubicBezTo>
                  <a:cubicBezTo>
                    <a:pt x="348" y="552"/>
                    <a:pt x="348" y="552"/>
                    <a:pt x="348" y="552"/>
                  </a:cubicBezTo>
                  <a:cubicBezTo>
                    <a:pt x="348" y="552"/>
                    <a:pt x="348" y="552"/>
                    <a:pt x="348" y="552"/>
                  </a:cubicBezTo>
                  <a:cubicBezTo>
                    <a:pt x="349" y="553"/>
                    <a:pt x="349" y="553"/>
                    <a:pt x="349" y="553"/>
                  </a:cubicBezTo>
                  <a:cubicBezTo>
                    <a:pt x="349" y="553"/>
                    <a:pt x="349" y="553"/>
                    <a:pt x="349" y="553"/>
                  </a:cubicBezTo>
                  <a:cubicBezTo>
                    <a:pt x="349" y="553"/>
                    <a:pt x="349" y="553"/>
                    <a:pt x="349" y="553"/>
                  </a:cubicBezTo>
                  <a:cubicBezTo>
                    <a:pt x="350" y="554"/>
                    <a:pt x="350" y="554"/>
                    <a:pt x="350" y="554"/>
                  </a:cubicBezTo>
                  <a:cubicBezTo>
                    <a:pt x="351" y="554"/>
                    <a:pt x="351" y="554"/>
                    <a:pt x="351" y="554"/>
                  </a:cubicBezTo>
                  <a:cubicBezTo>
                    <a:pt x="351" y="554"/>
                    <a:pt x="351" y="554"/>
                    <a:pt x="351" y="554"/>
                  </a:cubicBezTo>
                  <a:cubicBezTo>
                    <a:pt x="351" y="555"/>
                    <a:pt x="351" y="555"/>
                    <a:pt x="351" y="555"/>
                  </a:cubicBezTo>
                  <a:cubicBezTo>
                    <a:pt x="351" y="555"/>
                    <a:pt x="351" y="555"/>
                    <a:pt x="351" y="555"/>
                  </a:cubicBezTo>
                  <a:cubicBezTo>
                    <a:pt x="351" y="555"/>
                    <a:pt x="351" y="555"/>
                    <a:pt x="351" y="555"/>
                  </a:cubicBezTo>
                  <a:cubicBezTo>
                    <a:pt x="351" y="555"/>
                    <a:pt x="351" y="555"/>
                    <a:pt x="351" y="555"/>
                  </a:cubicBezTo>
                  <a:cubicBezTo>
                    <a:pt x="352" y="556"/>
                    <a:pt x="352" y="556"/>
                    <a:pt x="352" y="556"/>
                  </a:cubicBezTo>
                  <a:cubicBezTo>
                    <a:pt x="352" y="557"/>
                    <a:pt x="352" y="557"/>
                    <a:pt x="352" y="557"/>
                  </a:cubicBezTo>
                  <a:cubicBezTo>
                    <a:pt x="353" y="557"/>
                    <a:pt x="353" y="557"/>
                    <a:pt x="353" y="557"/>
                  </a:cubicBezTo>
                  <a:cubicBezTo>
                    <a:pt x="353" y="557"/>
                    <a:pt x="353" y="557"/>
                    <a:pt x="353" y="557"/>
                  </a:cubicBezTo>
                  <a:cubicBezTo>
                    <a:pt x="353" y="557"/>
                    <a:pt x="353" y="557"/>
                    <a:pt x="353" y="557"/>
                  </a:cubicBezTo>
                  <a:cubicBezTo>
                    <a:pt x="353" y="556"/>
                    <a:pt x="353" y="556"/>
                    <a:pt x="353" y="556"/>
                  </a:cubicBezTo>
                  <a:cubicBezTo>
                    <a:pt x="353" y="556"/>
                    <a:pt x="353" y="556"/>
                    <a:pt x="353" y="556"/>
                  </a:cubicBezTo>
                  <a:cubicBezTo>
                    <a:pt x="354" y="555"/>
                    <a:pt x="354" y="555"/>
                    <a:pt x="354" y="555"/>
                  </a:cubicBezTo>
                  <a:cubicBezTo>
                    <a:pt x="354" y="555"/>
                    <a:pt x="354" y="555"/>
                    <a:pt x="354" y="555"/>
                  </a:cubicBezTo>
                  <a:cubicBezTo>
                    <a:pt x="354" y="554"/>
                    <a:pt x="354" y="554"/>
                    <a:pt x="354" y="554"/>
                  </a:cubicBezTo>
                  <a:cubicBezTo>
                    <a:pt x="354" y="554"/>
                    <a:pt x="354" y="554"/>
                    <a:pt x="354" y="554"/>
                  </a:cubicBezTo>
                  <a:cubicBezTo>
                    <a:pt x="354" y="554"/>
                    <a:pt x="354" y="554"/>
                    <a:pt x="354" y="554"/>
                  </a:cubicBezTo>
                  <a:cubicBezTo>
                    <a:pt x="354" y="554"/>
                    <a:pt x="354" y="554"/>
                    <a:pt x="354" y="554"/>
                  </a:cubicBezTo>
                  <a:cubicBezTo>
                    <a:pt x="354" y="554"/>
                    <a:pt x="354" y="554"/>
                    <a:pt x="354" y="554"/>
                  </a:cubicBezTo>
                  <a:cubicBezTo>
                    <a:pt x="354" y="554"/>
                    <a:pt x="354" y="554"/>
                    <a:pt x="354" y="554"/>
                  </a:cubicBezTo>
                  <a:cubicBezTo>
                    <a:pt x="354" y="553"/>
                    <a:pt x="354" y="553"/>
                    <a:pt x="354" y="553"/>
                  </a:cubicBezTo>
                  <a:cubicBezTo>
                    <a:pt x="354" y="553"/>
                    <a:pt x="354" y="553"/>
                    <a:pt x="354" y="553"/>
                  </a:cubicBezTo>
                  <a:cubicBezTo>
                    <a:pt x="354" y="553"/>
                    <a:pt x="354" y="553"/>
                    <a:pt x="354" y="553"/>
                  </a:cubicBezTo>
                  <a:cubicBezTo>
                    <a:pt x="353" y="553"/>
                    <a:pt x="353" y="553"/>
                    <a:pt x="353" y="553"/>
                  </a:cubicBezTo>
                  <a:cubicBezTo>
                    <a:pt x="353" y="553"/>
                    <a:pt x="353" y="553"/>
                    <a:pt x="353" y="553"/>
                  </a:cubicBezTo>
                  <a:cubicBezTo>
                    <a:pt x="353" y="553"/>
                    <a:pt x="353" y="553"/>
                    <a:pt x="353" y="553"/>
                  </a:cubicBezTo>
                  <a:cubicBezTo>
                    <a:pt x="353" y="552"/>
                    <a:pt x="353" y="552"/>
                    <a:pt x="353" y="552"/>
                  </a:cubicBezTo>
                  <a:cubicBezTo>
                    <a:pt x="353" y="552"/>
                    <a:pt x="353" y="552"/>
                    <a:pt x="353" y="552"/>
                  </a:cubicBezTo>
                  <a:cubicBezTo>
                    <a:pt x="353" y="552"/>
                    <a:pt x="353" y="552"/>
                    <a:pt x="353" y="552"/>
                  </a:cubicBezTo>
                  <a:cubicBezTo>
                    <a:pt x="352" y="551"/>
                    <a:pt x="352" y="551"/>
                    <a:pt x="352" y="551"/>
                  </a:cubicBezTo>
                  <a:cubicBezTo>
                    <a:pt x="352" y="551"/>
                    <a:pt x="352" y="551"/>
                    <a:pt x="352" y="551"/>
                  </a:cubicBezTo>
                  <a:cubicBezTo>
                    <a:pt x="352" y="550"/>
                    <a:pt x="352" y="550"/>
                    <a:pt x="352" y="550"/>
                  </a:cubicBezTo>
                  <a:cubicBezTo>
                    <a:pt x="352" y="550"/>
                    <a:pt x="352" y="550"/>
                    <a:pt x="352" y="550"/>
                  </a:cubicBezTo>
                  <a:cubicBezTo>
                    <a:pt x="352" y="550"/>
                    <a:pt x="352" y="550"/>
                    <a:pt x="352" y="550"/>
                  </a:cubicBezTo>
                  <a:cubicBezTo>
                    <a:pt x="351" y="549"/>
                    <a:pt x="351" y="549"/>
                    <a:pt x="351" y="549"/>
                  </a:cubicBezTo>
                  <a:cubicBezTo>
                    <a:pt x="351" y="549"/>
                    <a:pt x="351" y="549"/>
                    <a:pt x="351" y="549"/>
                  </a:cubicBezTo>
                  <a:cubicBezTo>
                    <a:pt x="351" y="549"/>
                    <a:pt x="351" y="549"/>
                    <a:pt x="351" y="549"/>
                  </a:cubicBezTo>
                  <a:cubicBezTo>
                    <a:pt x="351" y="549"/>
                    <a:pt x="351" y="549"/>
                    <a:pt x="351" y="549"/>
                  </a:cubicBezTo>
                  <a:cubicBezTo>
                    <a:pt x="351" y="548"/>
                    <a:pt x="351" y="548"/>
                    <a:pt x="351" y="548"/>
                  </a:cubicBezTo>
                  <a:cubicBezTo>
                    <a:pt x="351" y="548"/>
                    <a:pt x="351" y="548"/>
                    <a:pt x="351" y="548"/>
                  </a:cubicBezTo>
                  <a:cubicBezTo>
                    <a:pt x="350" y="547"/>
                    <a:pt x="350" y="547"/>
                    <a:pt x="350" y="547"/>
                  </a:cubicBezTo>
                  <a:cubicBezTo>
                    <a:pt x="350" y="547"/>
                    <a:pt x="350" y="547"/>
                    <a:pt x="350" y="547"/>
                  </a:cubicBezTo>
                  <a:cubicBezTo>
                    <a:pt x="350" y="547"/>
                    <a:pt x="350" y="547"/>
                    <a:pt x="350" y="547"/>
                  </a:cubicBezTo>
                  <a:cubicBezTo>
                    <a:pt x="350" y="547"/>
                    <a:pt x="350" y="547"/>
                    <a:pt x="350" y="547"/>
                  </a:cubicBezTo>
                  <a:cubicBezTo>
                    <a:pt x="350" y="547"/>
                    <a:pt x="350" y="547"/>
                    <a:pt x="350" y="547"/>
                  </a:cubicBezTo>
                  <a:cubicBezTo>
                    <a:pt x="350" y="546"/>
                    <a:pt x="350" y="546"/>
                    <a:pt x="350" y="546"/>
                  </a:cubicBezTo>
                  <a:cubicBezTo>
                    <a:pt x="349" y="546"/>
                    <a:pt x="349" y="546"/>
                    <a:pt x="349" y="546"/>
                  </a:cubicBezTo>
                  <a:cubicBezTo>
                    <a:pt x="349" y="546"/>
                    <a:pt x="349" y="546"/>
                    <a:pt x="349" y="546"/>
                  </a:cubicBezTo>
                  <a:cubicBezTo>
                    <a:pt x="349" y="546"/>
                    <a:pt x="349" y="546"/>
                    <a:pt x="349" y="546"/>
                  </a:cubicBezTo>
                  <a:cubicBezTo>
                    <a:pt x="348" y="546"/>
                    <a:pt x="348" y="546"/>
                    <a:pt x="348" y="546"/>
                  </a:cubicBezTo>
                  <a:cubicBezTo>
                    <a:pt x="348" y="546"/>
                    <a:pt x="348" y="546"/>
                    <a:pt x="348" y="546"/>
                  </a:cubicBezTo>
                  <a:cubicBezTo>
                    <a:pt x="348" y="546"/>
                    <a:pt x="348" y="546"/>
                    <a:pt x="348" y="546"/>
                  </a:cubicBezTo>
                  <a:cubicBezTo>
                    <a:pt x="348" y="546"/>
                    <a:pt x="348" y="546"/>
                    <a:pt x="348" y="546"/>
                  </a:cubicBezTo>
                  <a:cubicBezTo>
                    <a:pt x="348" y="546"/>
                    <a:pt x="348" y="546"/>
                    <a:pt x="348" y="546"/>
                  </a:cubicBezTo>
                  <a:cubicBezTo>
                    <a:pt x="348" y="546"/>
                    <a:pt x="348" y="546"/>
                    <a:pt x="348" y="546"/>
                  </a:cubicBezTo>
                  <a:cubicBezTo>
                    <a:pt x="348" y="546"/>
                    <a:pt x="348" y="546"/>
                    <a:pt x="348" y="546"/>
                  </a:cubicBezTo>
                  <a:cubicBezTo>
                    <a:pt x="347" y="546"/>
                    <a:pt x="347" y="546"/>
                    <a:pt x="347" y="546"/>
                  </a:cubicBezTo>
                  <a:cubicBezTo>
                    <a:pt x="347" y="546"/>
                    <a:pt x="347" y="546"/>
                    <a:pt x="347" y="546"/>
                  </a:cubicBezTo>
                  <a:cubicBezTo>
                    <a:pt x="347" y="546"/>
                    <a:pt x="347" y="546"/>
                    <a:pt x="347" y="546"/>
                  </a:cubicBezTo>
                  <a:cubicBezTo>
                    <a:pt x="347" y="547"/>
                    <a:pt x="347" y="547"/>
                    <a:pt x="347" y="547"/>
                  </a:cubicBezTo>
                  <a:cubicBezTo>
                    <a:pt x="347" y="547"/>
                    <a:pt x="347" y="547"/>
                    <a:pt x="347" y="547"/>
                  </a:cubicBezTo>
                  <a:cubicBezTo>
                    <a:pt x="347" y="547"/>
                    <a:pt x="347" y="547"/>
                    <a:pt x="347" y="547"/>
                  </a:cubicBezTo>
                  <a:cubicBezTo>
                    <a:pt x="347" y="548"/>
                    <a:pt x="347" y="548"/>
                    <a:pt x="347" y="548"/>
                  </a:cubicBezTo>
                  <a:cubicBezTo>
                    <a:pt x="347" y="548"/>
                    <a:pt x="347" y="548"/>
                    <a:pt x="347" y="548"/>
                  </a:cubicBezTo>
                  <a:cubicBezTo>
                    <a:pt x="347" y="548"/>
                    <a:pt x="347" y="548"/>
                    <a:pt x="347" y="548"/>
                  </a:cubicBezTo>
                  <a:cubicBezTo>
                    <a:pt x="347" y="549"/>
                    <a:pt x="347" y="549"/>
                    <a:pt x="347" y="549"/>
                  </a:cubicBezTo>
                  <a:cubicBezTo>
                    <a:pt x="348" y="549"/>
                    <a:pt x="348" y="549"/>
                    <a:pt x="348" y="549"/>
                  </a:cubicBezTo>
                  <a:cubicBezTo>
                    <a:pt x="348" y="550"/>
                    <a:pt x="348" y="550"/>
                    <a:pt x="348" y="550"/>
                  </a:cubicBezTo>
                  <a:close/>
                  <a:moveTo>
                    <a:pt x="367" y="551"/>
                  </a:moveTo>
                  <a:cubicBezTo>
                    <a:pt x="368" y="551"/>
                    <a:pt x="368" y="551"/>
                    <a:pt x="368" y="551"/>
                  </a:cubicBezTo>
                  <a:cubicBezTo>
                    <a:pt x="367" y="550"/>
                    <a:pt x="367" y="550"/>
                    <a:pt x="367" y="550"/>
                  </a:cubicBezTo>
                  <a:cubicBezTo>
                    <a:pt x="367" y="550"/>
                    <a:pt x="367" y="550"/>
                    <a:pt x="367" y="550"/>
                  </a:cubicBezTo>
                  <a:cubicBezTo>
                    <a:pt x="365" y="551"/>
                    <a:pt x="365" y="551"/>
                    <a:pt x="365" y="551"/>
                  </a:cubicBezTo>
                  <a:cubicBezTo>
                    <a:pt x="365" y="551"/>
                    <a:pt x="365" y="551"/>
                    <a:pt x="365" y="551"/>
                  </a:cubicBezTo>
                  <a:cubicBezTo>
                    <a:pt x="364" y="551"/>
                    <a:pt x="364" y="551"/>
                    <a:pt x="364" y="551"/>
                  </a:cubicBezTo>
                  <a:cubicBezTo>
                    <a:pt x="364" y="551"/>
                    <a:pt x="364" y="551"/>
                    <a:pt x="364" y="551"/>
                  </a:cubicBezTo>
                  <a:cubicBezTo>
                    <a:pt x="364" y="551"/>
                    <a:pt x="364" y="551"/>
                    <a:pt x="364" y="551"/>
                  </a:cubicBezTo>
                  <a:cubicBezTo>
                    <a:pt x="364" y="551"/>
                    <a:pt x="364" y="551"/>
                    <a:pt x="364" y="551"/>
                  </a:cubicBezTo>
                  <a:cubicBezTo>
                    <a:pt x="364" y="551"/>
                    <a:pt x="364" y="551"/>
                    <a:pt x="364" y="551"/>
                  </a:cubicBezTo>
                  <a:cubicBezTo>
                    <a:pt x="364" y="550"/>
                    <a:pt x="364" y="550"/>
                    <a:pt x="364" y="550"/>
                  </a:cubicBezTo>
                  <a:cubicBezTo>
                    <a:pt x="364" y="550"/>
                    <a:pt x="364" y="550"/>
                    <a:pt x="364" y="550"/>
                  </a:cubicBezTo>
                  <a:cubicBezTo>
                    <a:pt x="364" y="550"/>
                    <a:pt x="364" y="550"/>
                    <a:pt x="364" y="550"/>
                  </a:cubicBezTo>
                  <a:cubicBezTo>
                    <a:pt x="363" y="550"/>
                    <a:pt x="363" y="550"/>
                    <a:pt x="363" y="550"/>
                  </a:cubicBezTo>
                  <a:cubicBezTo>
                    <a:pt x="363" y="550"/>
                    <a:pt x="363" y="550"/>
                    <a:pt x="363" y="550"/>
                  </a:cubicBezTo>
                  <a:cubicBezTo>
                    <a:pt x="363" y="549"/>
                    <a:pt x="363" y="549"/>
                    <a:pt x="363" y="549"/>
                  </a:cubicBezTo>
                  <a:cubicBezTo>
                    <a:pt x="362" y="550"/>
                    <a:pt x="362" y="550"/>
                    <a:pt x="362" y="550"/>
                  </a:cubicBezTo>
                  <a:cubicBezTo>
                    <a:pt x="362" y="549"/>
                    <a:pt x="362" y="549"/>
                    <a:pt x="362" y="549"/>
                  </a:cubicBezTo>
                  <a:cubicBezTo>
                    <a:pt x="362" y="549"/>
                    <a:pt x="362" y="549"/>
                    <a:pt x="362" y="549"/>
                  </a:cubicBezTo>
                  <a:cubicBezTo>
                    <a:pt x="362" y="549"/>
                    <a:pt x="362" y="549"/>
                    <a:pt x="362" y="549"/>
                  </a:cubicBezTo>
                  <a:cubicBezTo>
                    <a:pt x="362" y="549"/>
                    <a:pt x="362" y="549"/>
                    <a:pt x="362" y="549"/>
                  </a:cubicBezTo>
                  <a:cubicBezTo>
                    <a:pt x="361" y="549"/>
                    <a:pt x="361" y="549"/>
                    <a:pt x="361" y="549"/>
                  </a:cubicBezTo>
                  <a:cubicBezTo>
                    <a:pt x="361" y="549"/>
                    <a:pt x="361" y="549"/>
                    <a:pt x="361" y="549"/>
                  </a:cubicBezTo>
                  <a:cubicBezTo>
                    <a:pt x="362" y="548"/>
                    <a:pt x="362" y="548"/>
                    <a:pt x="362" y="548"/>
                  </a:cubicBezTo>
                  <a:cubicBezTo>
                    <a:pt x="362" y="547"/>
                    <a:pt x="362" y="547"/>
                    <a:pt x="362" y="547"/>
                  </a:cubicBezTo>
                  <a:cubicBezTo>
                    <a:pt x="362" y="546"/>
                    <a:pt x="362" y="546"/>
                    <a:pt x="362" y="546"/>
                  </a:cubicBezTo>
                  <a:cubicBezTo>
                    <a:pt x="362" y="546"/>
                    <a:pt x="362" y="546"/>
                    <a:pt x="362" y="546"/>
                  </a:cubicBezTo>
                  <a:cubicBezTo>
                    <a:pt x="361" y="545"/>
                    <a:pt x="361" y="545"/>
                    <a:pt x="361" y="545"/>
                  </a:cubicBezTo>
                  <a:cubicBezTo>
                    <a:pt x="361" y="545"/>
                    <a:pt x="361" y="545"/>
                    <a:pt x="361" y="545"/>
                  </a:cubicBezTo>
                  <a:cubicBezTo>
                    <a:pt x="360" y="545"/>
                    <a:pt x="360" y="545"/>
                    <a:pt x="360" y="545"/>
                  </a:cubicBezTo>
                  <a:cubicBezTo>
                    <a:pt x="359" y="544"/>
                    <a:pt x="359" y="544"/>
                    <a:pt x="359" y="544"/>
                  </a:cubicBezTo>
                  <a:cubicBezTo>
                    <a:pt x="359" y="544"/>
                    <a:pt x="359" y="544"/>
                    <a:pt x="359" y="544"/>
                  </a:cubicBezTo>
                  <a:cubicBezTo>
                    <a:pt x="358" y="544"/>
                    <a:pt x="358" y="544"/>
                    <a:pt x="358" y="544"/>
                  </a:cubicBezTo>
                  <a:cubicBezTo>
                    <a:pt x="358" y="544"/>
                    <a:pt x="358" y="544"/>
                    <a:pt x="358" y="544"/>
                  </a:cubicBezTo>
                  <a:cubicBezTo>
                    <a:pt x="358" y="543"/>
                    <a:pt x="358" y="543"/>
                    <a:pt x="358" y="543"/>
                  </a:cubicBezTo>
                  <a:cubicBezTo>
                    <a:pt x="358" y="543"/>
                    <a:pt x="358" y="543"/>
                    <a:pt x="358" y="543"/>
                  </a:cubicBezTo>
                  <a:cubicBezTo>
                    <a:pt x="358" y="543"/>
                    <a:pt x="358" y="543"/>
                    <a:pt x="358" y="543"/>
                  </a:cubicBezTo>
                  <a:cubicBezTo>
                    <a:pt x="358" y="543"/>
                    <a:pt x="358" y="543"/>
                    <a:pt x="358" y="543"/>
                  </a:cubicBezTo>
                  <a:cubicBezTo>
                    <a:pt x="358" y="543"/>
                    <a:pt x="358" y="543"/>
                    <a:pt x="358" y="543"/>
                  </a:cubicBezTo>
                  <a:cubicBezTo>
                    <a:pt x="358" y="543"/>
                    <a:pt x="358" y="543"/>
                    <a:pt x="358" y="543"/>
                  </a:cubicBezTo>
                  <a:cubicBezTo>
                    <a:pt x="358" y="543"/>
                    <a:pt x="358" y="543"/>
                    <a:pt x="358" y="543"/>
                  </a:cubicBezTo>
                  <a:cubicBezTo>
                    <a:pt x="357" y="543"/>
                    <a:pt x="357" y="543"/>
                    <a:pt x="357" y="543"/>
                  </a:cubicBezTo>
                  <a:cubicBezTo>
                    <a:pt x="357" y="543"/>
                    <a:pt x="357" y="543"/>
                    <a:pt x="357" y="543"/>
                  </a:cubicBezTo>
                  <a:cubicBezTo>
                    <a:pt x="357" y="543"/>
                    <a:pt x="357" y="543"/>
                    <a:pt x="357" y="543"/>
                  </a:cubicBezTo>
                  <a:cubicBezTo>
                    <a:pt x="357" y="543"/>
                    <a:pt x="357" y="543"/>
                    <a:pt x="357" y="543"/>
                  </a:cubicBezTo>
                  <a:cubicBezTo>
                    <a:pt x="357" y="543"/>
                    <a:pt x="357" y="543"/>
                    <a:pt x="357" y="543"/>
                  </a:cubicBezTo>
                  <a:cubicBezTo>
                    <a:pt x="356" y="543"/>
                    <a:pt x="356" y="543"/>
                    <a:pt x="356" y="543"/>
                  </a:cubicBezTo>
                  <a:cubicBezTo>
                    <a:pt x="355" y="542"/>
                    <a:pt x="355" y="542"/>
                    <a:pt x="355" y="542"/>
                  </a:cubicBezTo>
                  <a:cubicBezTo>
                    <a:pt x="354" y="542"/>
                    <a:pt x="354" y="542"/>
                    <a:pt x="354" y="542"/>
                  </a:cubicBezTo>
                  <a:cubicBezTo>
                    <a:pt x="354" y="542"/>
                    <a:pt x="354" y="542"/>
                    <a:pt x="354" y="542"/>
                  </a:cubicBezTo>
                  <a:cubicBezTo>
                    <a:pt x="353" y="542"/>
                    <a:pt x="353" y="542"/>
                    <a:pt x="353" y="542"/>
                  </a:cubicBezTo>
                  <a:cubicBezTo>
                    <a:pt x="353" y="542"/>
                    <a:pt x="353" y="542"/>
                    <a:pt x="353" y="542"/>
                  </a:cubicBezTo>
                  <a:cubicBezTo>
                    <a:pt x="353" y="542"/>
                    <a:pt x="353" y="542"/>
                    <a:pt x="353" y="542"/>
                  </a:cubicBezTo>
                  <a:cubicBezTo>
                    <a:pt x="353" y="543"/>
                    <a:pt x="353" y="543"/>
                    <a:pt x="353" y="543"/>
                  </a:cubicBezTo>
                  <a:cubicBezTo>
                    <a:pt x="354" y="543"/>
                    <a:pt x="354" y="543"/>
                    <a:pt x="354" y="543"/>
                  </a:cubicBezTo>
                  <a:cubicBezTo>
                    <a:pt x="354" y="543"/>
                    <a:pt x="354" y="543"/>
                    <a:pt x="354" y="543"/>
                  </a:cubicBezTo>
                  <a:cubicBezTo>
                    <a:pt x="354" y="543"/>
                    <a:pt x="354" y="543"/>
                    <a:pt x="354" y="543"/>
                  </a:cubicBezTo>
                  <a:cubicBezTo>
                    <a:pt x="354" y="543"/>
                    <a:pt x="354" y="543"/>
                    <a:pt x="354" y="543"/>
                  </a:cubicBezTo>
                  <a:cubicBezTo>
                    <a:pt x="354" y="544"/>
                    <a:pt x="354" y="544"/>
                    <a:pt x="354" y="544"/>
                  </a:cubicBezTo>
                  <a:cubicBezTo>
                    <a:pt x="354" y="544"/>
                    <a:pt x="354" y="544"/>
                    <a:pt x="354" y="544"/>
                  </a:cubicBezTo>
                  <a:cubicBezTo>
                    <a:pt x="354" y="544"/>
                    <a:pt x="354" y="544"/>
                    <a:pt x="354" y="544"/>
                  </a:cubicBezTo>
                  <a:cubicBezTo>
                    <a:pt x="354" y="545"/>
                    <a:pt x="354" y="545"/>
                    <a:pt x="354" y="545"/>
                  </a:cubicBezTo>
                  <a:cubicBezTo>
                    <a:pt x="355" y="545"/>
                    <a:pt x="355" y="545"/>
                    <a:pt x="355" y="545"/>
                  </a:cubicBezTo>
                  <a:cubicBezTo>
                    <a:pt x="355" y="545"/>
                    <a:pt x="355" y="545"/>
                    <a:pt x="355" y="545"/>
                  </a:cubicBezTo>
                  <a:cubicBezTo>
                    <a:pt x="355" y="545"/>
                    <a:pt x="355" y="545"/>
                    <a:pt x="355" y="545"/>
                  </a:cubicBezTo>
                  <a:cubicBezTo>
                    <a:pt x="356" y="545"/>
                    <a:pt x="356" y="545"/>
                    <a:pt x="356" y="545"/>
                  </a:cubicBezTo>
                  <a:cubicBezTo>
                    <a:pt x="356" y="546"/>
                    <a:pt x="356" y="546"/>
                    <a:pt x="356" y="546"/>
                  </a:cubicBezTo>
                  <a:cubicBezTo>
                    <a:pt x="357" y="546"/>
                    <a:pt x="357" y="546"/>
                    <a:pt x="357" y="546"/>
                  </a:cubicBezTo>
                  <a:cubicBezTo>
                    <a:pt x="357" y="546"/>
                    <a:pt x="357" y="546"/>
                    <a:pt x="357" y="546"/>
                  </a:cubicBezTo>
                  <a:cubicBezTo>
                    <a:pt x="357" y="546"/>
                    <a:pt x="357" y="546"/>
                    <a:pt x="357" y="546"/>
                  </a:cubicBezTo>
                  <a:cubicBezTo>
                    <a:pt x="357" y="546"/>
                    <a:pt x="357" y="546"/>
                    <a:pt x="357" y="546"/>
                  </a:cubicBezTo>
                  <a:cubicBezTo>
                    <a:pt x="357" y="547"/>
                    <a:pt x="357" y="547"/>
                    <a:pt x="357" y="547"/>
                  </a:cubicBezTo>
                  <a:cubicBezTo>
                    <a:pt x="357" y="547"/>
                    <a:pt x="357" y="547"/>
                    <a:pt x="357" y="547"/>
                  </a:cubicBezTo>
                  <a:cubicBezTo>
                    <a:pt x="357" y="547"/>
                    <a:pt x="357" y="547"/>
                    <a:pt x="357" y="547"/>
                  </a:cubicBezTo>
                  <a:cubicBezTo>
                    <a:pt x="357" y="547"/>
                    <a:pt x="357" y="547"/>
                    <a:pt x="357" y="547"/>
                  </a:cubicBezTo>
                  <a:cubicBezTo>
                    <a:pt x="358" y="547"/>
                    <a:pt x="358" y="547"/>
                    <a:pt x="358" y="547"/>
                  </a:cubicBezTo>
                  <a:cubicBezTo>
                    <a:pt x="358" y="548"/>
                    <a:pt x="358" y="548"/>
                    <a:pt x="358" y="548"/>
                  </a:cubicBezTo>
                  <a:cubicBezTo>
                    <a:pt x="358" y="548"/>
                    <a:pt x="358" y="548"/>
                    <a:pt x="358" y="548"/>
                  </a:cubicBezTo>
                  <a:cubicBezTo>
                    <a:pt x="358" y="549"/>
                    <a:pt x="358" y="549"/>
                    <a:pt x="358" y="549"/>
                  </a:cubicBezTo>
                  <a:cubicBezTo>
                    <a:pt x="358" y="549"/>
                    <a:pt x="358" y="549"/>
                    <a:pt x="358" y="549"/>
                  </a:cubicBezTo>
                  <a:cubicBezTo>
                    <a:pt x="358" y="550"/>
                    <a:pt x="358" y="550"/>
                    <a:pt x="358" y="550"/>
                  </a:cubicBezTo>
                  <a:cubicBezTo>
                    <a:pt x="358" y="550"/>
                    <a:pt x="358" y="550"/>
                    <a:pt x="358" y="550"/>
                  </a:cubicBezTo>
                  <a:cubicBezTo>
                    <a:pt x="358" y="550"/>
                    <a:pt x="358" y="550"/>
                    <a:pt x="358" y="550"/>
                  </a:cubicBezTo>
                  <a:cubicBezTo>
                    <a:pt x="358" y="550"/>
                    <a:pt x="358" y="550"/>
                    <a:pt x="358" y="550"/>
                  </a:cubicBezTo>
                  <a:cubicBezTo>
                    <a:pt x="358" y="551"/>
                    <a:pt x="358" y="551"/>
                    <a:pt x="358" y="551"/>
                  </a:cubicBezTo>
                  <a:cubicBezTo>
                    <a:pt x="358" y="551"/>
                    <a:pt x="358" y="551"/>
                    <a:pt x="358" y="551"/>
                  </a:cubicBezTo>
                  <a:cubicBezTo>
                    <a:pt x="359" y="551"/>
                    <a:pt x="359" y="551"/>
                    <a:pt x="359" y="551"/>
                  </a:cubicBezTo>
                  <a:cubicBezTo>
                    <a:pt x="359" y="551"/>
                    <a:pt x="359" y="551"/>
                    <a:pt x="359" y="551"/>
                  </a:cubicBezTo>
                  <a:cubicBezTo>
                    <a:pt x="359" y="551"/>
                    <a:pt x="359" y="551"/>
                    <a:pt x="359" y="551"/>
                  </a:cubicBezTo>
                  <a:cubicBezTo>
                    <a:pt x="359" y="551"/>
                    <a:pt x="359" y="551"/>
                    <a:pt x="359" y="551"/>
                  </a:cubicBezTo>
                  <a:cubicBezTo>
                    <a:pt x="360" y="551"/>
                    <a:pt x="360" y="551"/>
                    <a:pt x="360" y="551"/>
                  </a:cubicBezTo>
                  <a:cubicBezTo>
                    <a:pt x="360" y="551"/>
                    <a:pt x="360" y="551"/>
                    <a:pt x="360" y="551"/>
                  </a:cubicBezTo>
                  <a:cubicBezTo>
                    <a:pt x="360" y="551"/>
                    <a:pt x="360" y="551"/>
                    <a:pt x="360" y="551"/>
                  </a:cubicBezTo>
                  <a:cubicBezTo>
                    <a:pt x="361" y="550"/>
                    <a:pt x="361" y="550"/>
                    <a:pt x="361" y="550"/>
                  </a:cubicBezTo>
                  <a:cubicBezTo>
                    <a:pt x="361" y="550"/>
                    <a:pt x="361" y="550"/>
                    <a:pt x="361" y="550"/>
                  </a:cubicBezTo>
                  <a:cubicBezTo>
                    <a:pt x="361" y="550"/>
                    <a:pt x="361" y="550"/>
                    <a:pt x="361" y="550"/>
                  </a:cubicBezTo>
                  <a:cubicBezTo>
                    <a:pt x="362" y="550"/>
                    <a:pt x="362" y="550"/>
                    <a:pt x="362" y="550"/>
                  </a:cubicBezTo>
                  <a:cubicBezTo>
                    <a:pt x="361" y="550"/>
                    <a:pt x="361" y="550"/>
                    <a:pt x="361" y="550"/>
                  </a:cubicBezTo>
                  <a:cubicBezTo>
                    <a:pt x="361" y="551"/>
                    <a:pt x="361" y="551"/>
                    <a:pt x="361" y="551"/>
                  </a:cubicBezTo>
                  <a:cubicBezTo>
                    <a:pt x="362" y="550"/>
                    <a:pt x="362" y="550"/>
                    <a:pt x="362" y="550"/>
                  </a:cubicBezTo>
                  <a:cubicBezTo>
                    <a:pt x="363" y="550"/>
                    <a:pt x="363" y="550"/>
                    <a:pt x="363" y="550"/>
                  </a:cubicBezTo>
                  <a:cubicBezTo>
                    <a:pt x="363" y="550"/>
                    <a:pt x="363" y="550"/>
                    <a:pt x="363" y="550"/>
                  </a:cubicBezTo>
                  <a:cubicBezTo>
                    <a:pt x="362" y="551"/>
                    <a:pt x="362" y="551"/>
                    <a:pt x="362" y="551"/>
                  </a:cubicBezTo>
                  <a:cubicBezTo>
                    <a:pt x="362" y="551"/>
                    <a:pt x="362" y="551"/>
                    <a:pt x="362" y="551"/>
                  </a:cubicBezTo>
                  <a:cubicBezTo>
                    <a:pt x="362" y="551"/>
                    <a:pt x="362" y="551"/>
                    <a:pt x="362" y="551"/>
                  </a:cubicBezTo>
                  <a:cubicBezTo>
                    <a:pt x="362" y="552"/>
                    <a:pt x="362" y="552"/>
                    <a:pt x="362" y="552"/>
                  </a:cubicBezTo>
                  <a:cubicBezTo>
                    <a:pt x="362" y="552"/>
                    <a:pt x="362" y="552"/>
                    <a:pt x="362" y="552"/>
                  </a:cubicBezTo>
                  <a:cubicBezTo>
                    <a:pt x="362" y="552"/>
                    <a:pt x="362" y="552"/>
                    <a:pt x="362" y="552"/>
                  </a:cubicBezTo>
                  <a:cubicBezTo>
                    <a:pt x="362" y="552"/>
                    <a:pt x="362" y="552"/>
                    <a:pt x="362" y="552"/>
                  </a:cubicBezTo>
                  <a:cubicBezTo>
                    <a:pt x="362" y="552"/>
                    <a:pt x="362" y="552"/>
                    <a:pt x="362" y="552"/>
                  </a:cubicBezTo>
                  <a:cubicBezTo>
                    <a:pt x="361" y="552"/>
                    <a:pt x="361" y="552"/>
                    <a:pt x="361" y="552"/>
                  </a:cubicBezTo>
                  <a:cubicBezTo>
                    <a:pt x="361" y="552"/>
                    <a:pt x="361" y="552"/>
                    <a:pt x="361" y="552"/>
                  </a:cubicBezTo>
                  <a:cubicBezTo>
                    <a:pt x="361" y="553"/>
                    <a:pt x="361" y="553"/>
                    <a:pt x="361" y="553"/>
                  </a:cubicBezTo>
                  <a:cubicBezTo>
                    <a:pt x="361" y="553"/>
                    <a:pt x="361" y="553"/>
                    <a:pt x="361" y="553"/>
                  </a:cubicBezTo>
                  <a:cubicBezTo>
                    <a:pt x="362" y="553"/>
                    <a:pt x="362" y="553"/>
                    <a:pt x="362" y="553"/>
                  </a:cubicBezTo>
                  <a:cubicBezTo>
                    <a:pt x="362" y="552"/>
                    <a:pt x="362" y="552"/>
                    <a:pt x="362" y="552"/>
                  </a:cubicBezTo>
                  <a:cubicBezTo>
                    <a:pt x="362" y="552"/>
                    <a:pt x="362" y="552"/>
                    <a:pt x="362" y="552"/>
                  </a:cubicBezTo>
                  <a:cubicBezTo>
                    <a:pt x="363" y="553"/>
                    <a:pt x="363" y="553"/>
                    <a:pt x="363" y="553"/>
                  </a:cubicBezTo>
                  <a:cubicBezTo>
                    <a:pt x="364" y="553"/>
                    <a:pt x="364" y="553"/>
                    <a:pt x="364" y="553"/>
                  </a:cubicBezTo>
                  <a:cubicBezTo>
                    <a:pt x="364" y="553"/>
                    <a:pt x="364" y="553"/>
                    <a:pt x="364" y="553"/>
                  </a:cubicBezTo>
                  <a:cubicBezTo>
                    <a:pt x="363" y="552"/>
                    <a:pt x="363" y="552"/>
                    <a:pt x="363" y="552"/>
                  </a:cubicBezTo>
                  <a:cubicBezTo>
                    <a:pt x="363" y="552"/>
                    <a:pt x="363" y="552"/>
                    <a:pt x="363" y="552"/>
                  </a:cubicBezTo>
                  <a:cubicBezTo>
                    <a:pt x="363" y="552"/>
                    <a:pt x="363" y="552"/>
                    <a:pt x="363" y="552"/>
                  </a:cubicBezTo>
                  <a:cubicBezTo>
                    <a:pt x="364" y="551"/>
                    <a:pt x="364" y="551"/>
                    <a:pt x="364" y="551"/>
                  </a:cubicBezTo>
                  <a:cubicBezTo>
                    <a:pt x="364" y="552"/>
                    <a:pt x="364" y="552"/>
                    <a:pt x="364" y="552"/>
                  </a:cubicBezTo>
                  <a:cubicBezTo>
                    <a:pt x="364" y="552"/>
                    <a:pt x="364" y="552"/>
                    <a:pt x="364" y="552"/>
                  </a:cubicBezTo>
                  <a:cubicBezTo>
                    <a:pt x="364" y="553"/>
                    <a:pt x="364" y="553"/>
                    <a:pt x="364" y="553"/>
                  </a:cubicBezTo>
                  <a:cubicBezTo>
                    <a:pt x="365" y="552"/>
                    <a:pt x="365" y="552"/>
                    <a:pt x="365" y="552"/>
                  </a:cubicBezTo>
                  <a:cubicBezTo>
                    <a:pt x="365" y="552"/>
                    <a:pt x="365" y="552"/>
                    <a:pt x="365" y="552"/>
                  </a:cubicBezTo>
                  <a:cubicBezTo>
                    <a:pt x="366" y="553"/>
                    <a:pt x="366" y="553"/>
                    <a:pt x="366" y="553"/>
                  </a:cubicBezTo>
                  <a:cubicBezTo>
                    <a:pt x="366" y="553"/>
                    <a:pt x="366" y="553"/>
                    <a:pt x="366" y="553"/>
                  </a:cubicBezTo>
                  <a:cubicBezTo>
                    <a:pt x="366" y="553"/>
                    <a:pt x="366" y="553"/>
                    <a:pt x="366" y="553"/>
                  </a:cubicBezTo>
                  <a:cubicBezTo>
                    <a:pt x="366" y="553"/>
                    <a:pt x="366" y="553"/>
                    <a:pt x="366" y="553"/>
                  </a:cubicBezTo>
                  <a:cubicBezTo>
                    <a:pt x="367" y="553"/>
                    <a:pt x="367" y="553"/>
                    <a:pt x="367" y="553"/>
                  </a:cubicBezTo>
                  <a:cubicBezTo>
                    <a:pt x="367" y="553"/>
                    <a:pt x="367" y="553"/>
                    <a:pt x="367" y="553"/>
                  </a:cubicBezTo>
                  <a:cubicBezTo>
                    <a:pt x="367" y="552"/>
                    <a:pt x="367" y="552"/>
                    <a:pt x="367" y="552"/>
                  </a:cubicBezTo>
                  <a:cubicBezTo>
                    <a:pt x="367" y="552"/>
                    <a:pt x="367" y="552"/>
                    <a:pt x="367" y="552"/>
                  </a:cubicBezTo>
                  <a:cubicBezTo>
                    <a:pt x="367" y="552"/>
                    <a:pt x="367" y="552"/>
                    <a:pt x="367" y="552"/>
                  </a:cubicBezTo>
                  <a:cubicBezTo>
                    <a:pt x="367" y="552"/>
                    <a:pt x="367" y="552"/>
                    <a:pt x="367" y="552"/>
                  </a:cubicBezTo>
                  <a:cubicBezTo>
                    <a:pt x="367" y="552"/>
                    <a:pt x="367" y="552"/>
                    <a:pt x="367" y="552"/>
                  </a:cubicBezTo>
                  <a:cubicBezTo>
                    <a:pt x="367" y="552"/>
                    <a:pt x="367" y="552"/>
                    <a:pt x="367" y="552"/>
                  </a:cubicBezTo>
                  <a:cubicBezTo>
                    <a:pt x="367" y="551"/>
                    <a:pt x="367" y="551"/>
                    <a:pt x="367" y="551"/>
                  </a:cubicBezTo>
                  <a:close/>
                  <a:moveTo>
                    <a:pt x="381" y="452"/>
                  </a:moveTo>
                  <a:cubicBezTo>
                    <a:pt x="381" y="453"/>
                    <a:pt x="381" y="453"/>
                    <a:pt x="381" y="453"/>
                  </a:cubicBezTo>
                  <a:cubicBezTo>
                    <a:pt x="381" y="454"/>
                    <a:pt x="381" y="454"/>
                    <a:pt x="381" y="454"/>
                  </a:cubicBezTo>
                  <a:cubicBezTo>
                    <a:pt x="382" y="454"/>
                    <a:pt x="382" y="454"/>
                    <a:pt x="382" y="454"/>
                  </a:cubicBezTo>
                  <a:cubicBezTo>
                    <a:pt x="382" y="454"/>
                    <a:pt x="382" y="454"/>
                    <a:pt x="382" y="454"/>
                  </a:cubicBezTo>
                  <a:cubicBezTo>
                    <a:pt x="382" y="453"/>
                    <a:pt x="382" y="453"/>
                    <a:pt x="382" y="453"/>
                  </a:cubicBezTo>
                  <a:cubicBezTo>
                    <a:pt x="382" y="453"/>
                    <a:pt x="382" y="453"/>
                    <a:pt x="382" y="453"/>
                  </a:cubicBezTo>
                  <a:cubicBezTo>
                    <a:pt x="381" y="453"/>
                    <a:pt x="381" y="453"/>
                    <a:pt x="381" y="453"/>
                  </a:cubicBezTo>
                  <a:lnTo>
                    <a:pt x="381" y="452"/>
                  </a:lnTo>
                  <a:close/>
                  <a:moveTo>
                    <a:pt x="374" y="446"/>
                  </a:moveTo>
                  <a:cubicBezTo>
                    <a:pt x="374" y="446"/>
                    <a:pt x="374" y="446"/>
                    <a:pt x="374" y="446"/>
                  </a:cubicBezTo>
                  <a:cubicBezTo>
                    <a:pt x="374" y="446"/>
                    <a:pt x="374" y="446"/>
                    <a:pt x="374" y="446"/>
                  </a:cubicBezTo>
                  <a:cubicBezTo>
                    <a:pt x="374" y="447"/>
                    <a:pt x="374" y="447"/>
                    <a:pt x="374" y="447"/>
                  </a:cubicBezTo>
                  <a:cubicBezTo>
                    <a:pt x="375" y="447"/>
                    <a:pt x="375" y="447"/>
                    <a:pt x="375" y="447"/>
                  </a:cubicBezTo>
                  <a:cubicBezTo>
                    <a:pt x="376" y="447"/>
                    <a:pt x="376" y="447"/>
                    <a:pt x="376" y="447"/>
                  </a:cubicBezTo>
                  <a:cubicBezTo>
                    <a:pt x="377" y="447"/>
                    <a:pt x="377" y="447"/>
                    <a:pt x="377" y="447"/>
                  </a:cubicBezTo>
                  <a:cubicBezTo>
                    <a:pt x="378" y="447"/>
                    <a:pt x="378" y="447"/>
                    <a:pt x="378" y="447"/>
                  </a:cubicBezTo>
                  <a:cubicBezTo>
                    <a:pt x="378" y="447"/>
                    <a:pt x="378" y="447"/>
                    <a:pt x="378" y="447"/>
                  </a:cubicBezTo>
                  <a:cubicBezTo>
                    <a:pt x="378" y="448"/>
                    <a:pt x="378" y="448"/>
                    <a:pt x="378" y="448"/>
                  </a:cubicBezTo>
                  <a:cubicBezTo>
                    <a:pt x="378" y="448"/>
                    <a:pt x="378" y="448"/>
                    <a:pt x="378" y="448"/>
                  </a:cubicBezTo>
                  <a:cubicBezTo>
                    <a:pt x="378" y="448"/>
                    <a:pt x="378" y="448"/>
                    <a:pt x="378" y="448"/>
                  </a:cubicBezTo>
                  <a:cubicBezTo>
                    <a:pt x="379" y="448"/>
                    <a:pt x="379" y="448"/>
                    <a:pt x="379" y="448"/>
                  </a:cubicBezTo>
                  <a:cubicBezTo>
                    <a:pt x="379" y="448"/>
                    <a:pt x="379" y="448"/>
                    <a:pt x="379" y="448"/>
                  </a:cubicBezTo>
                  <a:cubicBezTo>
                    <a:pt x="379" y="449"/>
                    <a:pt x="379" y="449"/>
                    <a:pt x="379" y="449"/>
                  </a:cubicBezTo>
                  <a:cubicBezTo>
                    <a:pt x="379" y="449"/>
                    <a:pt x="379" y="449"/>
                    <a:pt x="379" y="449"/>
                  </a:cubicBezTo>
                  <a:cubicBezTo>
                    <a:pt x="379" y="449"/>
                    <a:pt x="379" y="449"/>
                    <a:pt x="379" y="449"/>
                  </a:cubicBezTo>
                  <a:cubicBezTo>
                    <a:pt x="379" y="448"/>
                    <a:pt x="379" y="448"/>
                    <a:pt x="379" y="448"/>
                  </a:cubicBezTo>
                  <a:cubicBezTo>
                    <a:pt x="379" y="447"/>
                    <a:pt x="379" y="447"/>
                    <a:pt x="379" y="447"/>
                  </a:cubicBezTo>
                  <a:cubicBezTo>
                    <a:pt x="380" y="447"/>
                    <a:pt x="380" y="447"/>
                    <a:pt x="380" y="447"/>
                  </a:cubicBezTo>
                  <a:cubicBezTo>
                    <a:pt x="380" y="448"/>
                    <a:pt x="380" y="448"/>
                    <a:pt x="380" y="448"/>
                  </a:cubicBezTo>
                  <a:cubicBezTo>
                    <a:pt x="380" y="449"/>
                    <a:pt x="380" y="449"/>
                    <a:pt x="380" y="449"/>
                  </a:cubicBezTo>
                  <a:cubicBezTo>
                    <a:pt x="380" y="449"/>
                    <a:pt x="380" y="449"/>
                    <a:pt x="380" y="449"/>
                  </a:cubicBezTo>
                  <a:cubicBezTo>
                    <a:pt x="380" y="450"/>
                    <a:pt x="380" y="450"/>
                    <a:pt x="380" y="450"/>
                  </a:cubicBezTo>
                  <a:cubicBezTo>
                    <a:pt x="380" y="450"/>
                    <a:pt x="380" y="450"/>
                    <a:pt x="380" y="450"/>
                  </a:cubicBezTo>
                  <a:cubicBezTo>
                    <a:pt x="381" y="450"/>
                    <a:pt x="381" y="450"/>
                    <a:pt x="381" y="450"/>
                  </a:cubicBezTo>
                  <a:cubicBezTo>
                    <a:pt x="381" y="450"/>
                    <a:pt x="381" y="450"/>
                    <a:pt x="381" y="450"/>
                  </a:cubicBezTo>
                  <a:cubicBezTo>
                    <a:pt x="382" y="450"/>
                    <a:pt x="382" y="450"/>
                    <a:pt x="382" y="450"/>
                  </a:cubicBezTo>
                  <a:cubicBezTo>
                    <a:pt x="383" y="450"/>
                    <a:pt x="383" y="450"/>
                    <a:pt x="383" y="450"/>
                  </a:cubicBezTo>
                  <a:cubicBezTo>
                    <a:pt x="383" y="449"/>
                    <a:pt x="383" y="449"/>
                    <a:pt x="383" y="449"/>
                  </a:cubicBezTo>
                  <a:cubicBezTo>
                    <a:pt x="382" y="449"/>
                    <a:pt x="382" y="449"/>
                    <a:pt x="382" y="449"/>
                  </a:cubicBezTo>
                  <a:cubicBezTo>
                    <a:pt x="381" y="447"/>
                    <a:pt x="381" y="447"/>
                    <a:pt x="381" y="447"/>
                  </a:cubicBezTo>
                  <a:cubicBezTo>
                    <a:pt x="381" y="447"/>
                    <a:pt x="381" y="447"/>
                    <a:pt x="381" y="447"/>
                  </a:cubicBezTo>
                  <a:cubicBezTo>
                    <a:pt x="381" y="446"/>
                    <a:pt x="381" y="446"/>
                    <a:pt x="381" y="446"/>
                  </a:cubicBezTo>
                  <a:cubicBezTo>
                    <a:pt x="381" y="446"/>
                    <a:pt x="381" y="446"/>
                    <a:pt x="381" y="446"/>
                  </a:cubicBezTo>
                  <a:cubicBezTo>
                    <a:pt x="382" y="447"/>
                    <a:pt x="382" y="447"/>
                    <a:pt x="382" y="447"/>
                  </a:cubicBezTo>
                  <a:cubicBezTo>
                    <a:pt x="382" y="447"/>
                    <a:pt x="382" y="447"/>
                    <a:pt x="382" y="447"/>
                  </a:cubicBezTo>
                  <a:cubicBezTo>
                    <a:pt x="382" y="447"/>
                    <a:pt x="382" y="447"/>
                    <a:pt x="382" y="447"/>
                  </a:cubicBezTo>
                  <a:cubicBezTo>
                    <a:pt x="382" y="447"/>
                    <a:pt x="382" y="447"/>
                    <a:pt x="382" y="447"/>
                  </a:cubicBezTo>
                  <a:cubicBezTo>
                    <a:pt x="383" y="447"/>
                    <a:pt x="383" y="447"/>
                    <a:pt x="383" y="447"/>
                  </a:cubicBezTo>
                  <a:cubicBezTo>
                    <a:pt x="383" y="447"/>
                    <a:pt x="383" y="447"/>
                    <a:pt x="383" y="447"/>
                  </a:cubicBezTo>
                  <a:cubicBezTo>
                    <a:pt x="385" y="446"/>
                    <a:pt x="385" y="446"/>
                    <a:pt x="385" y="446"/>
                  </a:cubicBezTo>
                  <a:cubicBezTo>
                    <a:pt x="386" y="446"/>
                    <a:pt x="386" y="446"/>
                    <a:pt x="386" y="446"/>
                  </a:cubicBezTo>
                  <a:cubicBezTo>
                    <a:pt x="387" y="444"/>
                    <a:pt x="387" y="444"/>
                    <a:pt x="387" y="444"/>
                  </a:cubicBezTo>
                  <a:cubicBezTo>
                    <a:pt x="387" y="444"/>
                    <a:pt x="387" y="444"/>
                    <a:pt x="387" y="444"/>
                  </a:cubicBezTo>
                  <a:cubicBezTo>
                    <a:pt x="387" y="443"/>
                    <a:pt x="387" y="443"/>
                    <a:pt x="387" y="443"/>
                  </a:cubicBezTo>
                  <a:cubicBezTo>
                    <a:pt x="387" y="443"/>
                    <a:pt x="387" y="443"/>
                    <a:pt x="387" y="443"/>
                  </a:cubicBezTo>
                  <a:cubicBezTo>
                    <a:pt x="387" y="443"/>
                    <a:pt x="387" y="443"/>
                    <a:pt x="387" y="443"/>
                  </a:cubicBezTo>
                  <a:cubicBezTo>
                    <a:pt x="386" y="443"/>
                    <a:pt x="386" y="443"/>
                    <a:pt x="386" y="443"/>
                  </a:cubicBezTo>
                  <a:cubicBezTo>
                    <a:pt x="386" y="442"/>
                    <a:pt x="386" y="442"/>
                    <a:pt x="386" y="442"/>
                  </a:cubicBezTo>
                  <a:cubicBezTo>
                    <a:pt x="386" y="441"/>
                    <a:pt x="386" y="441"/>
                    <a:pt x="386" y="441"/>
                  </a:cubicBezTo>
                  <a:cubicBezTo>
                    <a:pt x="385" y="441"/>
                    <a:pt x="385" y="441"/>
                    <a:pt x="385" y="441"/>
                  </a:cubicBezTo>
                  <a:cubicBezTo>
                    <a:pt x="385" y="442"/>
                    <a:pt x="385" y="442"/>
                    <a:pt x="385" y="442"/>
                  </a:cubicBezTo>
                  <a:cubicBezTo>
                    <a:pt x="384" y="441"/>
                    <a:pt x="384" y="441"/>
                    <a:pt x="384" y="441"/>
                  </a:cubicBezTo>
                  <a:cubicBezTo>
                    <a:pt x="384" y="441"/>
                    <a:pt x="384" y="441"/>
                    <a:pt x="384" y="441"/>
                  </a:cubicBezTo>
                  <a:cubicBezTo>
                    <a:pt x="383" y="441"/>
                    <a:pt x="383" y="441"/>
                    <a:pt x="383" y="441"/>
                  </a:cubicBezTo>
                  <a:cubicBezTo>
                    <a:pt x="384" y="442"/>
                    <a:pt x="384" y="442"/>
                    <a:pt x="384" y="442"/>
                  </a:cubicBezTo>
                  <a:cubicBezTo>
                    <a:pt x="383" y="442"/>
                    <a:pt x="383" y="442"/>
                    <a:pt x="383" y="442"/>
                  </a:cubicBezTo>
                  <a:cubicBezTo>
                    <a:pt x="383" y="442"/>
                    <a:pt x="383" y="442"/>
                    <a:pt x="383" y="442"/>
                  </a:cubicBezTo>
                  <a:cubicBezTo>
                    <a:pt x="383" y="442"/>
                    <a:pt x="383" y="442"/>
                    <a:pt x="383" y="442"/>
                  </a:cubicBezTo>
                  <a:cubicBezTo>
                    <a:pt x="383" y="442"/>
                    <a:pt x="383" y="442"/>
                    <a:pt x="383" y="442"/>
                  </a:cubicBezTo>
                  <a:cubicBezTo>
                    <a:pt x="383" y="442"/>
                    <a:pt x="383" y="442"/>
                    <a:pt x="383" y="442"/>
                  </a:cubicBezTo>
                  <a:cubicBezTo>
                    <a:pt x="383" y="442"/>
                    <a:pt x="383" y="442"/>
                    <a:pt x="383" y="442"/>
                  </a:cubicBezTo>
                  <a:cubicBezTo>
                    <a:pt x="383" y="442"/>
                    <a:pt x="383" y="442"/>
                    <a:pt x="383" y="442"/>
                  </a:cubicBezTo>
                  <a:cubicBezTo>
                    <a:pt x="383" y="442"/>
                    <a:pt x="383" y="442"/>
                    <a:pt x="383" y="442"/>
                  </a:cubicBezTo>
                  <a:cubicBezTo>
                    <a:pt x="383" y="443"/>
                    <a:pt x="383" y="443"/>
                    <a:pt x="383" y="443"/>
                  </a:cubicBezTo>
                  <a:cubicBezTo>
                    <a:pt x="383" y="443"/>
                    <a:pt x="383" y="443"/>
                    <a:pt x="383" y="443"/>
                  </a:cubicBezTo>
                  <a:cubicBezTo>
                    <a:pt x="383" y="443"/>
                    <a:pt x="383" y="443"/>
                    <a:pt x="383" y="443"/>
                  </a:cubicBezTo>
                  <a:cubicBezTo>
                    <a:pt x="383" y="443"/>
                    <a:pt x="383" y="443"/>
                    <a:pt x="383" y="443"/>
                  </a:cubicBezTo>
                  <a:cubicBezTo>
                    <a:pt x="383" y="443"/>
                    <a:pt x="383" y="443"/>
                    <a:pt x="383" y="443"/>
                  </a:cubicBezTo>
                  <a:cubicBezTo>
                    <a:pt x="383" y="443"/>
                    <a:pt x="383" y="443"/>
                    <a:pt x="383" y="443"/>
                  </a:cubicBezTo>
                  <a:cubicBezTo>
                    <a:pt x="383" y="443"/>
                    <a:pt x="383" y="443"/>
                    <a:pt x="383" y="443"/>
                  </a:cubicBezTo>
                  <a:cubicBezTo>
                    <a:pt x="382" y="444"/>
                    <a:pt x="382" y="444"/>
                    <a:pt x="382" y="444"/>
                  </a:cubicBezTo>
                  <a:cubicBezTo>
                    <a:pt x="381" y="444"/>
                    <a:pt x="381" y="444"/>
                    <a:pt x="381" y="444"/>
                  </a:cubicBezTo>
                  <a:cubicBezTo>
                    <a:pt x="380" y="444"/>
                    <a:pt x="380" y="444"/>
                    <a:pt x="380" y="444"/>
                  </a:cubicBezTo>
                  <a:cubicBezTo>
                    <a:pt x="380" y="444"/>
                    <a:pt x="380" y="444"/>
                    <a:pt x="380" y="444"/>
                  </a:cubicBezTo>
                  <a:cubicBezTo>
                    <a:pt x="380" y="445"/>
                    <a:pt x="380" y="445"/>
                    <a:pt x="380" y="445"/>
                  </a:cubicBezTo>
                  <a:cubicBezTo>
                    <a:pt x="380" y="445"/>
                    <a:pt x="380" y="445"/>
                    <a:pt x="380" y="445"/>
                  </a:cubicBezTo>
                  <a:cubicBezTo>
                    <a:pt x="380" y="444"/>
                    <a:pt x="380" y="444"/>
                    <a:pt x="380" y="444"/>
                  </a:cubicBezTo>
                  <a:cubicBezTo>
                    <a:pt x="380" y="444"/>
                    <a:pt x="380" y="444"/>
                    <a:pt x="380" y="444"/>
                  </a:cubicBezTo>
                  <a:cubicBezTo>
                    <a:pt x="380" y="444"/>
                    <a:pt x="380" y="444"/>
                    <a:pt x="380" y="444"/>
                  </a:cubicBezTo>
                  <a:cubicBezTo>
                    <a:pt x="380" y="444"/>
                    <a:pt x="380" y="444"/>
                    <a:pt x="380" y="444"/>
                  </a:cubicBezTo>
                  <a:cubicBezTo>
                    <a:pt x="380" y="443"/>
                    <a:pt x="380" y="443"/>
                    <a:pt x="380" y="443"/>
                  </a:cubicBezTo>
                  <a:cubicBezTo>
                    <a:pt x="379" y="443"/>
                    <a:pt x="379" y="443"/>
                    <a:pt x="379" y="443"/>
                  </a:cubicBezTo>
                  <a:cubicBezTo>
                    <a:pt x="379" y="443"/>
                    <a:pt x="379" y="443"/>
                    <a:pt x="379" y="443"/>
                  </a:cubicBezTo>
                  <a:cubicBezTo>
                    <a:pt x="379" y="443"/>
                    <a:pt x="379" y="443"/>
                    <a:pt x="379" y="443"/>
                  </a:cubicBezTo>
                  <a:cubicBezTo>
                    <a:pt x="378" y="443"/>
                    <a:pt x="378" y="443"/>
                    <a:pt x="378" y="443"/>
                  </a:cubicBezTo>
                  <a:cubicBezTo>
                    <a:pt x="378" y="443"/>
                    <a:pt x="378" y="443"/>
                    <a:pt x="378" y="443"/>
                  </a:cubicBezTo>
                  <a:cubicBezTo>
                    <a:pt x="378" y="443"/>
                    <a:pt x="378" y="443"/>
                    <a:pt x="378" y="443"/>
                  </a:cubicBezTo>
                  <a:cubicBezTo>
                    <a:pt x="377" y="443"/>
                    <a:pt x="377" y="443"/>
                    <a:pt x="377" y="443"/>
                  </a:cubicBezTo>
                  <a:cubicBezTo>
                    <a:pt x="377" y="443"/>
                    <a:pt x="377" y="443"/>
                    <a:pt x="377" y="443"/>
                  </a:cubicBezTo>
                  <a:cubicBezTo>
                    <a:pt x="377" y="443"/>
                    <a:pt x="377" y="443"/>
                    <a:pt x="377" y="443"/>
                  </a:cubicBezTo>
                  <a:cubicBezTo>
                    <a:pt x="376" y="444"/>
                    <a:pt x="376" y="444"/>
                    <a:pt x="376" y="444"/>
                  </a:cubicBezTo>
                  <a:cubicBezTo>
                    <a:pt x="376" y="444"/>
                    <a:pt x="376" y="444"/>
                    <a:pt x="376" y="444"/>
                  </a:cubicBezTo>
                  <a:cubicBezTo>
                    <a:pt x="376" y="444"/>
                    <a:pt x="376" y="444"/>
                    <a:pt x="376" y="444"/>
                  </a:cubicBezTo>
                  <a:cubicBezTo>
                    <a:pt x="377" y="444"/>
                    <a:pt x="377" y="444"/>
                    <a:pt x="377" y="444"/>
                  </a:cubicBezTo>
                  <a:cubicBezTo>
                    <a:pt x="377" y="445"/>
                    <a:pt x="377" y="445"/>
                    <a:pt x="377" y="445"/>
                  </a:cubicBezTo>
                  <a:cubicBezTo>
                    <a:pt x="377" y="445"/>
                    <a:pt x="377" y="445"/>
                    <a:pt x="377" y="445"/>
                  </a:cubicBezTo>
                  <a:cubicBezTo>
                    <a:pt x="377" y="445"/>
                    <a:pt x="377" y="445"/>
                    <a:pt x="377" y="445"/>
                  </a:cubicBezTo>
                  <a:cubicBezTo>
                    <a:pt x="378" y="445"/>
                    <a:pt x="378" y="445"/>
                    <a:pt x="378" y="445"/>
                  </a:cubicBezTo>
                  <a:cubicBezTo>
                    <a:pt x="378" y="445"/>
                    <a:pt x="378" y="445"/>
                    <a:pt x="378" y="445"/>
                  </a:cubicBezTo>
                  <a:cubicBezTo>
                    <a:pt x="377" y="445"/>
                    <a:pt x="377" y="445"/>
                    <a:pt x="377" y="445"/>
                  </a:cubicBezTo>
                  <a:cubicBezTo>
                    <a:pt x="377" y="446"/>
                    <a:pt x="377" y="446"/>
                    <a:pt x="377" y="446"/>
                  </a:cubicBezTo>
                  <a:cubicBezTo>
                    <a:pt x="378" y="446"/>
                    <a:pt x="378" y="446"/>
                    <a:pt x="378" y="446"/>
                  </a:cubicBezTo>
                  <a:cubicBezTo>
                    <a:pt x="378" y="446"/>
                    <a:pt x="378" y="446"/>
                    <a:pt x="378" y="446"/>
                  </a:cubicBezTo>
                  <a:cubicBezTo>
                    <a:pt x="378" y="447"/>
                    <a:pt x="378" y="447"/>
                    <a:pt x="378" y="447"/>
                  </a:cubicBezTo>
                  <a:cubicBezTo>
                    <a:pt x="377" y="446"/>
                    <a:pt x="377" y="446"/>
                    <a:pt x="377" y="446"/>
                  </a:cubicBezTo>
                  <a:cubicBezTo>
                    <a:pt x="377" y="446"/>
                    <a:pt x="377" y="446"/>
                    <a:pt x="377" y="446"/>
                  </a:cubicBezTo>
                  <a:cubicBezTo>
                    <a:pt x="377" y="446"/>
                    <a:pt x="377" y="446"/>
                    <a:pt x="377" y="446"/>
                  </a:cubicBezTo>
                  <a:cubicBezTo>
                    <a:pt x="377" y="445"/>
                    <a:pt x="377" y="445"/>
                    <a:pt x="377" y="445"/>
                  </a:cubicBezTo>
                  <a:cubicBezTo>
                    <a:pt x="377" y="445"/>
                    <a:pt x="377" y="445"/>
                    <a:pt x="377" y="445"/>
                  </a:cubicBezTo>
                  <a:cubicBezTo>
                    <a:pt x="377" y="445"/>
                    <a:pt x="377" y="445"/>
                    <a:pt x="377" y="445"/>
                  </a:cubicBezTo>
                  <a:cubicBezTo>
                    <a:pt x="377" y="445"/>
                    <a:pt x="377" y="445"/>
                    <a:pt x="377" y="445"/>
                  </a:cubicBezTo>
                  <a:cubicBezTo>
                    <a:pt x="376" y="445"/>
                    <a:pt x="376" y="445"/>
                    <a:pt x="376" y="445"/>
                  </a:cubicBezTo>
                  <a:cubicBezTo>
                    <a:pt x="376" y="445"/>
                    <a:pt x="376" y="445"/>
                    <a:pt x="376" y="445"/>
                  </a:cubicBezTo>
                  <a:cubicBezTo>
                    <a:pt x="376" y="445"/>
                    <a:pt x="376" y="445"/>
                    <a:pt x="376" y="445"/>
                  </a:cubicBezTo>
                  <a:cubicBezTo>
                    <a:pt x="375" y="445"/>
                    <a:pt x="375" y="445"/>
                    <a:pt x="375" y="445"/>
                  </a:cubicBezTo>
                  <a:cubicBezTo>
                    <a:pt x="374" y="445"/>
                    <a:pt x="374" y="445"/>
                    <a:pt x="374" y="445"/>
                  </a:cubicBezTo>
                  <a:cubicBezTo>
                    <a:pt x="374" y="445"/>
                    <a:pt x="374" y="445"/>
                    <a:pt x="374" y="445"/>
                  </a:cubicBezTo>
                  <a:cubicBezTo>
                    <a:pt x="374" y="445"/>
                    <a:pt x="374" y="445"/>
                    <a:pt x="374" y="445"/>
                  </a:cubicBezTo>
                  <a:cubicBezTo>
                    <a:pt x="374" y="445"/>
                    <a:pt x="374" y="445"/>
                    <a:pt x="374" y="445"/>
                  </a:cubicBezTo>
                  <a:cubicBezTo>
                    <a:pt x="374" y="445"/>
                    <a:pt x="374" y="445"/>
                    <a:pt x="374" y="445"/>
                  </a:cubicBezTo>
                  <a:lnTo>
                    <a:pt x="374" y="446"/>
                  </a:lnTo>
                  <a:close/>
                  <a:moveTo>
                    <a:pt x="362" y="543"/>
                  </a:moveTo>
                  <a:cubicBezTo>
                    <a:pt x="362" y="543"/>
                    <a:pt x="362" y="543"/>
                    <a:pt x="362" y="543"/>
                  </a:cubicBezTo>
                  <a:cubicBezTo>
                    <a:pt x="362" y="543"/>
                    <a:pt x="362" y="543"/>
                    <a:pt x="362" y="543"/>
                  </a:cubicBezTo>
                  <a:cubicBezTo>
                    <a:pt x="362" y="543"/>
                    <a:pt x="362" y="543"/>
                    <a:pt x="362" y="543"/>
                  </a:cubicBezTo>
                  <a:cubicBezTo>
                    <a:pt x="362" y="543"/>
                    <a:pt x="362" y="543"/>
                    <a:pt x="362" y="543"/>
                  </a:cubicBezTo>
                  <a:cubicBezTo>
                    <a:pt x="362" y="543"/>
                    <a:pt x="362" y="543"/>
                    <a:pt x="362" y="543"/>
                  </a:cubicBezTo>
                  <a:cubicBezTo>
                    <a:pt x="362" y="543"/>
                    <a:pt x="362" y="543"/>
                    <a:pt x="362" y="543"/>
                  </a:cubicBezTo>
                  <a:cubicBezTo>
                    <a:pt x="362" y="543"/>
                    <a:pt x="362" y="543"/>
                    <a:pt x="362" y="543"/>
                  </a:cubicBezTo>
                  <a:cubicBezTo>
                    <a:pt x="362" y="543"/>
                    <a:pt x="362" y="543"/>
                    <a:pt x="362" y="543"/>
                  </a:cubicBezTo>
                  <a:cubicBezTo>
                    <a:pt x="363" y="543"/>
                    <a:pt x="363" y="543"/>
                    <a:pt x="363" y="543"/>
                  </a:cubicBezTo>
                  <a:cubicBezTo>
                    <a:pt x="363" y="543"/>
                    <a:pt x="363" y="543"/>
                    <a:pt x="363" y="543"/>
                  </a:cubicBezTo>
                  <a:cubicBezTo>
                    <a:pt x="363" y="543"/>
                    <a:pt x="363" y="543"/>
                    <a:pt x="363" y="543"/>
                  </a:cubicBezTo>
                  <a:cubicBezTo>
                    <a:pt x="363" y="543"/>
                    <a:pt x="363" y="543"/>
                    <a:pt x="363" y="543"/>
                  </a:cubicBezTo>
                  <a:cubicBezTo>
                    <a:pt x="363" y="543"/>
                    <a:pt x="363" y="543"/>
                    <a:pt x="363" y="543"/>
                  </a:cubicBezTo>
                  <a:cubicBezTo>
                    <a:pt x="363" y="543"/>
                    <a:pt x="363" y="543"/>
                    <a:pt x="363" y="543"/>
                  </a:cubicBezTo>
                  <a:cubicBezTo>
                    <a:pt x="363" y="543"/>
                    <a:pt x="363" y="543"/>
                    <a:pt x="363" y="543"/>
                  </a:cubicBezTo>
                  <a:cubicBezTo>
                    <a:pt x="363" y="542"/>
                    <a:pt x="363" y="542"/>
                    <a:pt x="363" y="542"/>
                  </a:cubicBezTo>
                  <a:cubicBezTo>
                    <a:pt x="363" y="542"/>
                    <a:pt x="363" y="542"/>
                    <a:pt x="363" y="542"/>
                  </a:cubicBezTo>
                  <a:cubicBezTo>
                    <a:pt x="363" y="542"/>
                    <a:pt x="363" y="542"/>
                    <a:pt x="363" y="542"/>
                  </a:cubicBezTo>
                  <a:cubicBezTo>
                    <a:pt x="362" y="542"/>
                    <a:pt x="362" y="542"/>
                    <a:pt x="362" y="542"/>
                  </a:cubicBezTo>
                  <a:cubicBezTo>
                    <a:pt x="362" y="542"/>
                    <a:pt x="362" y="542"/>
                    <a:pt x="362" y="542"/>
                  </a:cubicBezTo>
                  <a:lnTo>
                    <a:pt x="362" y="543"/>
                  </a:lnTo>
                  <a:close/>
                  <a:moveTo>
                    <a:pt x="436" y="615"/>
                  </a:moveTo>
                  <a:cubicBezTo>
                    <a:pt x="433" y="615"/>
                    <a:pt x="433" y="615"/>
                    <a:pt x="433" y="615"/>
                  </a:cubicBezTo>
                  <a:cubicBezTo>
                    <a:pt x="433" y="615"/>
                    <a:pt x="433" y="615"/>
                    <a:pt x="433" y="615"/>
                  </a:cubicBezTo>
                  <a:cubicBezTo>
                    <a:pt x="433" y="616"/>
                    <a:pt x="433" y="616"/>
                    <a:pt x="433" y="616"/>
                  </a:cubicBezTo>
                  <a:cubicBezTo>
                    <a:pt x="433" y="616"/>
                    <a:pt x="433" y="616"/>
                    <a:pt x="433" y="616"/>
                  </a:cubicBezTo>
                  <a:cubicBezTo>
                    <a:pt x="434" y="616"/>
                    <a:pt x="434" y="616"/>
                    <a:pt x="434" y="616"/>
                  </a:cubicBezTo>
                  <a:cubicBezTo>
                    <a:pt x="435" y="616"/>
                    <a:pt x="435" y="616"/>
                    <a:pt x="435" y="616"/>
                  </a:cubicBezTo>
                  <a:cubicBezTo>
                    <a:pt x="436" y="616"/>
                    <a:pt x="436" y="616"/>
                    <a:pt x="436" y="616"/>
                  </a:cubicBezTo>
                  <a:cubicBezTo>
                    <a:pt x="436" y="615"/>
                    <a:pt x="436" y="615"/>
                    <a:pt x="436" y="615"/>
                  </a:cubicBezTo>
                  <a:cubicBezTo>
                    <a:pt x="436" y="615"/>
                    <a:pt x="436" y="615"/>
                    <a:pt x="436" y="615"/>
                  </a:cubicBezTo>
                  <a:close/>
                  <a:moveTo>
                    <a:pt x="443" y="753"/>
                  </a:moveTo>
                  <a:cubicBezTo>
                    <a:pt x="443" y="753"/>
                    <a:pt x="443" y="753"/>
                    <a:pt x="443" y="753"/>
                  </a:cubicBezTo>
                  <a:cubicBezTo>
                    <a:pt x="443" y="753"/>
                    <a:pt x="443" y="753"/>
                    <a:pt x="443" y="753"/>
                  </a:cubicBezTo>
                  <a:cubicBezTo>
                    <a:pt x="443" y="753"/>
                    <a:pt x="443" y="753"/>
                    <a:pt x="443" y="753"/>
                  </a:cubicBezTo>
                  <a:cubicBezTo>
                    <a:pt x="443" y="753"/>
                    <a:pt x="443" y="753"/>
                    <a:pt x="443" y="753"/>
                  </a:cubicBezTo>
                  <a:cubicBezTo>
                    <a:pt x="443" y="754"/>
                    <a:pt x="443" y="754"/>
                    <a:pt x="443" y="754"/>
                  </a:cubicBezTo>
                  <a:cubicBezTo>
                    <a:pt x="443" y="754"/>
                    <a:pt x="443" y="754"/>
                    <a:pt x="443" y="754"/>
                  </a:cubicBezTo>
                  <a:cubicBezTo>
                    <a:pt x="443" y="755"/>
                    <a:pt x="443" y="755"/>
                    <a:pt x="443" y="755"/>
                  </a:cubicBezTo>
                  <a:cubicBezTo>
                    <a:pt x="443" y="755"/>
                    <a:pt x="443" y="755"/>
                    <a:pt x="443" y="755"/>
                  </a:cubicBezTo>
                  <a:cubicBezTo>
                    <a:pt x="443" y="756"/>
                    <a:pt x="443" y="756"/>
                    <a:pt x="443" y="756"/>
                  </a:cubicBezTo>
                  <a:cubicBezTo>
                    <a:pt x="442" y="756"/>
                    <a:pt x="442" y="756"/>
                    <a:pt x="442" y="756"/>
                  </a:cubicBezTo>
                  <a:cubicBezTo>
                    <a:pt x="442" y="756"/>
                    <a:pt x="442" y="756"/>
                    <a:pt x="442" y="756"/>
                  </a:cubicBezTo>
                  <a:cubicBezTo>
                    <a:pt x="442" y="756"/>
                    <a:pt x="442" y="756"/>
                    <a:pt x="442" y="756"/>
                  </a:cubicBezTo>
                  <a:cubicBezTo>
                    <a:pt x="442" y="756"/>
                    <a:pt x="442" y="756"/>
                    <a:pt x="442" y="756"/>
                  </a:cubicBezTo>
                  <a:cubicBezTo>
                    <a:pt x="442" y="757"/>
                    <a:pt x="442" y="757"/>
                    <a:pt x="442" y="757"/>
                  </a:cubicBezTo>
                  <a:cubicBezTo>
                    <a:pt x="442" y="757"/>
                    <a:pt x="442" y="757"/>
                    <a:pt x="442" y="757"/>
                  </a:cubicBezTo>
                  <a:cubicBezTo>
                    <a:pt x="441" y="757"/>
                    <a:pt x="441" y="757"/>
                    <a:pt x="441" y="757"/>
                  </a:cubicBezTo>
                  <a:cubicBezTo>
                    <a:pt x="440" y="757"/>
                    <a:pt x="440" y="757"/>
                    <a:pt x="440" y="757"/>
                  </a:cubicBezTo>
                  <a:cubicBezTo>
                    <a:pt x="440" y="757"/>
                    <a:pt x="440" y="757"/>
                    <a:pt x="440" y="757"/>
                  </a:cubicBezTo>
                  <a:cubicBezTo>
                    <a:pt x="440" y="757"/>
                    <a:pt x="440" y="757"/>
                    <a:pt x="440" y="757"/>
                  </a:cubicBezTo>
                  <a:cubicBezTo>
                    <a:pt x="440" y="757"/>
                    <a:pt x="440" y="757"/>
                    <a:pt x="440" y="757"/>
                  </a:cubicBezTo>
                  <a:cubicBezTo>
                    <a:pt x="440" y="757"/>
                    <a:pt x="440" y="757"/>
                    <a:pt x="440" y="757"/>
                  </a:cubicBezTo>
                  <a:cubicBezTo>
                    <a:pt x="440" y="757"/>
                    <a:pt x="440" y="757"/>
                    <a:pt x="440" y="757"/>
                  </a:cubicBezTo>
                  <a:cubicBezTo>
                    <a:pt x="440" y="757"/>
                    <a:pt x="440" y="757"/>
                    <a:pt x="440" y="757"/>
                  </a:cubicBezTo>
                  <a:cubicBezTo>
                    <a:pt x="440" y="758"/>
                    <a:pt x="440" y="758"/>
                    <a:pt x="440" y="758"/>
                  </a:cubicBezTo>
                  <a:cubicBezTo>
                    <a:pt x="440" y="758"/>
                    <a:pt x="440" y="758"/>
                    <a:pt x="440" y="758"/>
                  </a:cubicBezTo>
                  <a:cubicBezTo>
                    <a:pt x="440" y="758"/>
                    <a:pt x="440" y="758"/>
                    <a:pt x="440" y="758"/>
                  </a:cubicBezTo>
                  <a:cubicBezTo>
                    <a:pt x="439" y="758"/>
                    <a:pt x="439" y="758"/>
                    <a:pt x="439" y="758"/>
                  </a:cubicBezTo>
                  <a:cubicBezTo>
                    <a:pt x="438" y="758"/>
                    <a:pt x="438" y="758"/>
                    <a:pt x="438" y="758"/>
                  </a:cubicBezTo>
                  <a:cubicBezTo>
                    <a:pt x="438" y="759"/>
                    <a:pt x="438" y="759"/>
                    <a:pt x="438" y="759"/>
                  </a:cubicBezTo>
                  <a:cubicBezTo>
                    <a:pt x="438" y="759"/>
                    <a:pt x="438" y="759"/>
                    <a:pt x="438" y="759"/>
                  </a:cubicBezTo>
                  <a:cubicBezTo>
                    <a:pt x="438" y="759"/>
                    <a:pt x="438" y="759"/>
                    <a:pt x="438" y="759"/>
                  </a:cubicBezTo>
                  <a:cubicBezTo>
                    <a:pt x="438" y="760"/>
                    <a:pt x="438" y="760"/>
                    <a:pt x="438" y="760"/>
                  </a:cubicBezTo>
                  <a:cubicBezTo>
                    <a:pt x="438" y="760"/>
                    <a:pt x="438" y="760"/>
                    <a:pt x="438" y="760"/>
                  </a:cubicBezTo>
                  <a:cubicBezTo>
                    <a:pt x="438" y="760"/>
                    <a:pt x="438" y="760"/>
                    <a:pt x="438" y="760"/>
                  </a:cubicBezTo>
                  <a:cubicBezTo>
                    <a:pt x="438" y="761"/>
                    <a:pt x="438" y="761"/>
                    <a:pt x="438" y="761"/>
                  </a:cubicBezTo>
                  <a:cubicBezTo>
                    <a:pt x="438" y="761"/>
                    <a:pt x="438" y="761"/>
                    <a:pt x="438" y="761"/>
                  </a:cubicBezTo>
                  <a:cubicBezTo>
                    <a:pt x="438" y="761"/>
                    <a:pt x="438" y="761"/>
                    <a:pt x="438" y="761"/>
                  </a:cubicBezTo>
                  <a:cubicBezTo>
                    <a:pt x="438" y="761"/>
                    <a:pt x="438" y="761"/>
                    <a:pt x="438" y="761"/>
                  </a:cubicBezTo>
                  <a:cubicBezTo>
                    <a:pt x="438" y="761"/>
                    <a:pt x="438" y="761"/>
                    <a:pt x="438" y="761"/>
                  </a:cubicBezTo>
                  <a:cubicBezTo>
                    <a:pt x="439" y="761"/>
                    <a:pt x="439" y="761"/>
                    <a:pt x="439" y="761"/>
                  </a:cubicBezTo>
                  <a:cubicBezTo>
                    <a:pt x="439" y="761"/>
                    <a:pt x="439" y="761"/>
                    <a:pt x="439" y="761"/>
                  </a:cubicBezTo>
                  <a:cubicBezTo>
                    <a:pt x="442" y="758"/>
                    <a:pt x="442" y="758"/>
                    <a:pt x="442" y="758"/>
                  </a:cubicBezTo>
                  <a:cubicBezTo>
                    <a:pt x="442" y="757"/>
                    <a:pt x="442" y="757"/>
                    <a:pt x="442" y="757"/>
                  </a:cubicBezTo>
                  <a:cubicBezTo>
                    <a:pt x="443" y="757"/>
                    <a:pt x="443" y="757"/>
                    <a:pt x="443" y="757"/>
                  </a:cubicBezTo>
                  <a:cubicBezTo>
                    <a:pt x="443" y="755"/>
                    <a:pt x="443" y="755"/>
                    <a:pt x="443" y="755"/>
                  </a:cubicBezTo>
                  <a:cubicBezTo>
                    <a:pt x="443" y="754"/>
                    <a:pt x="443" y="754"/>
                    <a:pt x="443" y="754"/>
                  </a:cubicBezTo>
                  <a:cubicBezTo>
                    <a:pt x="443" y="753"/>
                    <a:pt x="443" y="753"/>
                    <a:pt x="443" y="753"/>
                  </a:cubicBezTo>
                  <a:cubicBezTo>
                    <a:pt x="443" y="753"/>
                    <a:pt x="443" y="753"/>
                    <a:pt x="443" y="753"/>
                  </a:cubicBezTo>
                  <a:close/>
                  <a:moveTo>
                    <a:pt x="421" y="691"/>
                  </a:moveTo>
                  <a:cubicBezTo>
                    <a:pt x="421" y="690"/>
                    <a:pt x="421" y="690"/>
                    <a:pt x="421" y="690"/>
                  </a:cubicBezTo>
                  <a:cubicBezTo>
                    <a:pt x="421" y="690"/>
                    <a:pt x="421" y="690"/>
                    <a:pt x="421" y="690"/>
                  </a:cubicBezTo>
                  <a:cubicBezTo>
                    <a:pt x="421" y="690"/>
                    <a:pt x="421" y="690"/>
                    <a:pt x="421" y="690"/>
                  </a:cubicBezTo>
                  <a:cubicBezTo>
                    <a:pt x="420" y="691"/>
                    <a:pt x="420" y="691"/>
                    <a:pt x="420" y="691"/>
                  </a:cubicBezTo>
                  <a:cubicBezTo>
                    <a:pt x="420" y="691"/>
                    <a:pt x="420" y="691"/>
                    <a:pt x="420" y="691"/>
                  </a:cubicBezTo>
                  <a:cubicBezTo>
                    <a:pt x="420" y="691"/>
                    <a:pt x="420" y="691"/>
                    <a:pt x="420" y="691"/>
                  </a:cubicBezTo>
                  <a:cubicBezTo>
                    <a:pt x="420" y="691"/>
                    <a:pt x="420" y="691"/>
                    <a:pt x="420" y="691"/>
                  </a:cubicBezTo>
                  <a:cubicBezTo>
                    <a:pt x="420" y="692"/>
                    <a:pt x="420" y="692"/>
                    <a:pt x="420" y="692"/>
                  </a:cubicBezTo>
                  <a:cubicBezTo>
                    <a:pt x="420" y="692"/>
                    <a:pt x="420" y="692"/>
                    <a:pt x="420" y="692"/>
                  </a:cubicBezTo>
                  <a:cubicBezTo>
                    <a:pt x="420" y="692"/>
                    <a:pt x="420" y="692"/>
                    <a:pt x="420" y="692"/>
                  </a:cubicBezTo>
                  <a:cubicBezTo>
                    <a:pt x="420" y="693"/>
                    <a:pt x="420" y="693"/>
                    <a:pt x="420" y="693"/>
                  </a:cubicBezTo>
                  <a:cubicBezTo>
                    <a:pt x="420" y="693"/>
                    <a:pt x="420" y="693"/>
                    <a:pt x="420" y="693"/>
                  </a:cubicBezTo>
                  <a:cubicBezTo>
                    <a:pt x="421" y="693"/>
                    <a:pt x="421" y="693"/>
                    <a:pt x="421" y="693"/>
                  </a:cubicBezTo>
                  <a:cubicBezTo>
                    <a:pt x="421" y="693"/>
                    <a:pt x="421" y="693"/>
                    <a:pt x="421" y="693"/>
                  </a:cubicBezTo>
                  <a:cubicBezTo>
                    <a:pt x="421" y="692"/>
                    <a:pt x="421" y="692"/>
                    <a:pt x="421" y="692"/>
                  </a:cubicBezTo>
                  <a:cubicBezTo>
                    <a:pt x="421" y="691"/>
                    <a:pt x="421" y="691"/>
                    <a:pt x="421" y="691"/>
                  </a:cubicBezTo>
                  <a:cubicBezTo>
                    <a:pt x="421" y="691"/>
                    <a:pt x="421" y="691"/>
                    <a:pt x="421" y="691"/>
                  </a:cubicBezTo>
                  <a:cubicBezTo>
                    <a:pt x="421" y="691"/>
                    <a:pt x="421" y="691"/>
                    <a:pt x="421" y="691"/>
                  </a:cubicBezTo>
                  <a:cubicBezTo>
                    <a:pt x="421" y="691"/>
                    <a:pt x="421" y="691"/>
                    <a:pt x="421" y="691"/>
                  </a:cubicBezTo>
                  <a:cubicBezTo>
                    <a:pt x="421" y="691"/>
                    <a:pt x="421" y="691"/>
                    <a:pt x="421" y="691"/>
                  </a:cubicBezTo>
                  <a:cubicBezTo>
                    <a:pt x="421" y="691"/>
                    <a:pt x="421" y="691"/>
                    <a:pt x="421" y="691"/>
                  </a:cubicBezTo>
                  <a:cubicBezTo>
                    <a:pt x="421" y="691"/>
                    <a:pt x="421" y="691"/>
                    <a:pt x="421" y="691"/>
                  </a:cubicBezTo>
                  <a:close/>
                  <a:moveTo>
                    <a:pt x="444" y="702"/>
                  </a:move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5" y="702"/>
                    <a:pt x="445" y="702"/>
                    <a:pt x="445" y="702"/>
                  </a:cubicBezTo>
                  <a:cubicBezTo>
                    <a:pt x="445" y="702"/>
                    <a:pt x="445" y="702"/>
                    <a:pt x="445" y="702"/>
                  </a:cubicBezTo>
                  <a:cubicBezTo>
                    <a:pt x="445" y="702"/>
                    <a:pt x="445" y="702"/>
                    <a:pt x="445" y="702"/>
                  </a:cubicBezTo>
                  <a:cubicBezTo>
                    <a:pt x="445" y="702"/>
                    <a:pt x="445" y="702"/>
                    <a:pt x="445" y="702"/>
                  </a:cubicBezTo>
                  <a:cubicBezTo>
                    <a:pt x="445" y="702"/>
                    <a:pt x="445" y="702"/>
                    <a:pt x="445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ubicBezTo>
                    <a:pt x="444" y="702"/>
                    <a:pt x="444" y="702"/>
                    <a:pt x="444" y="702"/>
                  </a:cubicBezTo>
                  <a:close/>
                  <a:moveTo>
                    <a:pt x="445" y="705"/>
                  </a:moveTo>
                  <a:cubicBezTo>
                    <a:pt x="445" y="705"/>
                    <a:pt x="445" y="705"/>
                    <a:pt x="445" y="705"/>
                  </a:cubicBezTo>
                  <a:cubicBezTo>
                    <a:pt x="445" y="706"/>
                    <a:pt x="445" y="706"/>
                    <a:pt x="445" y="706"/>
                  </a:cubicBezTo>
                  <a:cubicBezTo>
                    <a:pt x="445" y="706"/>
                    <a:pt x="445" y="706"/>
                    <a:pt x="445" y="706"/>
                  </a:cubicBezTo>
                  <a:cubicBezTo>
                    <a:pt x="448" y="707"/>
                    <a:pt x="448" y="707"/>
                    <a:pt x="448" y="707"/>
                  </a:cubicBezTo>
                  <a:cubicBezTo>
                    <a:pt x="448" y="707"/>
                    <a:pt x="448" y="707"/>
                    <a:pt x="448" y="707"/>
                  </a:cubicBezTo>
                  <a:cubicBezTo>
                    <a:pt x="447" y="707"/>
                    <a:pt x="447" y="707"/>
                    <a:pt x="447" y="707"/>
                  </a:cubicBezTo>
                  <a:cubicBezTo>
                    <a:pt x="445" y="706"/>
                    <a:pt x="445" y="706"/>
                    <a:pt x="445" y="706"/>
                  </a:cubicBezTo>
                  <a:cubicBezTo>
                    <a:pt x="445" y="705"/>
                    <a:pt x="445" y="705"/>
                    <a:pt x="445" y="705"/>
                  </a:cubicBezTo>
                  <a:cubicBezTo>
                    <a:pt x="445" y="705"/>
                    <a:pt x="445" y="705"/>
                    <a:pt x="445" y="705"/>
                  </a:cubicBezTo>
                  <a:cubicBezTo>
                    <a:pt x="445" y="705"/>
                    <a:pt x="445" y="705"/>
                    <a:pt x="445" y="705"/>
                  </a:cubicBezTo>
                  <a:cubicBezTo>
                    <a:pt x="445" y="705"/>
                    <a:pt x="445" y="705"/>
                    <a:pt x="445" y="705"/>
                  </a:cubicBezTo>
                  <a:cubicBezTo>
                    <a:pt x="445" y="705"/>
                    <a:pt x="445" y="705"/>
                    <a:pt x="445" y="705"/>
                  </a:cubicBezTo>
                  <a:cubicBezTo>
                    <a:pt x="445" y="705"/>
                    <a:pt x="445" y="705"/>
                    <a:pt x="445" y="705"/>
                  </a:cubicBezTo>
                  <a:cubicBezTo>
                    <a:pt x="445" y="705"/>
                    <a:pt x="445" y="705"/>
                    <a:pt x="445" y="705"/>
                  </a:cubicBezTo>
                  <a:cubicBezTo>
                    <a:pt x="445" y="705"/>
                    <a:pt x="445" y="705"/>
                    <a:pt x="445" y="705"/>
                  </a:cubicBezTo>
                  <a:cubicBezTo>
                    <a:pt x="445" y="704"/>
                    <a:pt x="445" y="704"/>
                    <a:pt x="445" y="704"/>
                  </a:cubicBezTo>
                  <a:cubicBezTo>
                    <a:pt x="445" y="704"/>
                    <a:pt x="445" y="704"/>
                    <a:pt x="445" y="704"/>
                  </a:cubicBezTo>
                  <a:cubicBezTo>
                    <a:pt x="444" y="704"/>
                    <a:pt x="444" y="704"/>
                    <a:pt x="444" y="704"/>
                  </a:cubicBezTo>
                  <a:cubicBezTo>
                    <a:pt x="444" y="704"/>
                    <a:pt x="444" y="704"/>
                    <a:pt x="444" y="704"/>
                  </a:cubicBezTo>
                  <a:cubicBezTo>
                    <a:pt x="444" y="704"/>
                    <a:pt x="444" y="704"/>
                    <a:pt x="444" y="704"/>
                  </a:cubicBezTo>
                  <a:cubicBezTo>
                    <a:pt x="444" y="704"/>
                    <a:pt x="444" y="704"/>
                    <a:pt x="444" y="704"/>
                  </a:cubicBezTo>
                  <a:cubicBezTo>
                    <a:pt x="444" y="705"/>
                    <a:pt x="444" y="705"/>
                    <a:pt x="444" y="705"/>
                  </a:cubicBezTo>
                  <a:cubicBezTo>
                    <a:pt x="445" y="705"/>
                    <a:pt x="445" y="705"/>
                    <a:pt x="445" y="705"/>
                  </a:cubicBezTo>
                  <a:cubicBezTo>
                    <a:pt x="445" y="705"/>
                    <a:pt x="445" y="705"/>
                    <a:pt x="445" y="705"/>
                  </a:cubicBezTo>
                  <a:cubicBezTo>
                    <a:pt x="445" y="705"/>
                    <a:pt x="445" y="705"/>
                    <a:pt x="445" y="705"/>
                  </a:cubicBezTo>
                  <a:cubicBezTo>
                    <a:pt x="445" y="705"/>
                    <a:pt x="445" y="705"/>
                    <a:pt x="445" y="705"/>
                  </a:cubicBezTo>
                  <a:close/>
                  <a:moveTo>
                    <a:pt x="441" y="573"/>
                  </a:moveTo>
                  <a:cubicBezTo>
                    <a:pt x="441" y="573"/>
                    <a:pt x="441" y="573"/>
                    <a:pt x="441" y="573"/>
                  </a:cubicBezTo>
                  <a:cubicBezTo>
                    <a:pt x="440" y="573"/>
                    <a:pt x="440" y="573"/>
                    <a:pt x="440" y="573"/>
                  </a:cubicBezTo>
                  <a:cubicBezTo>
                    <a:pt x="440" y="573"/>
                    <a:pt x="440" y="573"/>
                    <a:pt x="440" y="573"/>
                  </a:cubicBezTo>
                  <a:cubicBezTo>
                    <a:pt x="440" y="573"/>
                    <a:pt x="440" y="573"/>
                    <a:pt x="440" y="573"/>
                  </a:cubicBezTo>
                  <a:cubicBezTo>
                    <a:pt x="440" y="574"/>
                    <a:pt x="440" y="574"/>
                    <a:pt x="440" y="574"/>
                  </a:cubicBezTo>
                  <a:cubicBezTo>
                    <a:pt x="441" y="574"/>
                    <a:pt x="441" y="574"/>
                    <a:pt x="441" y="574"/>
                  </a:cubicBezTo>
                  <a:cubicBezTo>
                    <a:pt x="441" y="574"/>
                    <a:pt x="441" y="574"/>
                    <a:pt x="441" y="574"/>
                  </a:cubicBezTo>
                  <a:cubicBezTo>
                    <a:pt x="441" y="574"/>
                    <a:pt x="441" y="574"/>
                    <a:pt x="441" y="574"/>
                  </a:cubicBezTo>
                  <a:lnTo>
                    <a:pt x="441" y="573"/>
                  </a:lnTo>
                  <a:close/>
                  <a:moveTo>
                    <a:pt x="443" y="575"/>
                  </a:moveTo>
                  <a:cubicBezTo>
                    <a:pt x="443" y="574"/>
                    <a:pt x="443" y="574"/>
                    <a:pt x="443" y="574"/>
                  </a:cubicBezTo>
                  <a:cubicBezTo>
                    <a:pt x="442" y="574"/>
                    <a:pt x="442" y="574"/>
                    <a:pt x="442" y="574"/>
                  </a:cubicBezTo>
                  <a:cubicBezTo>
                    <a:pt x="442" y="573"/>
                    <a:pt x="442" y="573"/>
                    <a:pt x="442" y="573"/>
                  </a:cubicBezTo>
                  <a:cubicBezTo>
                    <a:pt x="442" y="573"/>
                    <a:pt x="442" y="573"/>
                    <a:pt x="442" y="573"/>
                  </a:cubicBezTo>
                  <a:cubicBezTo>
                    <a:pt x="441" y="574"/>
                    <a:pt x="441" y="574"/>
                    <a:pt x="441" y="574"/>
                  </a:cubicBezTo>
                  <a:cubicBezTo>
                    <a:pt x="442" y="574"/>
                    <a:pt x="442" y="574"/>
                    <a:pt x="442" y="574"/>
                  </a:cubicBezTo>
                  <a:cubicBezTo>
                    <a:pt x="442" y="574"/>
                    <a:pt x="442" y="574"/>
                    <a:pt x="442" y="574"/>
                  </a:cubicBezTo>
                  <a:lnTo>
                    <a:pt x="443" y="575"/>
                  </a:lnTo>
                  <a:close/>
                  <a:moveTo>
                    <a:pt x="441" y="701"/>
                  </a:moveTo>
                  <a:cubicBezTo>
                    <a:pt x="441" y="701"/>
                    <a:pt x="441" y="701"/>
                    <a:pt x="441" y="701"/>
                  </a:cubicBezTo>
                  <a:cubicBezTo>
                    <a:pt x="441" y="702"/>
                    <a:pt x="441" y="702"/>
                    <a:pt x="441" y="702"/>
                  </a:cubicBezTo>
                  <a:cubicBezTo>
                    <a:pt x="441" y="702"/>
                    <a:pt x="441" y="702"/>
                    <a:pt x="441" y="702"/>
                  </a:cubicBezTo>
                  <a:cubicBezTo>
                    <a:pt x="441" y="702"/>
                    <a:pt x="441" y="702"/>
                    <a:pt x="441" y="702"/>
                  </a:cubicBezTo>
                  <a:cubicBezTo>
                    <a:pt x="441" y="702"/>
                    <a:pt x="441" y="702"/>
                    <a:pt x="441" y="702"/>
                  </a:cubicBezTo>
                  <a:cubicBezTo>
                    <a:pt x="441" y="702"/>
                    <a:pt x="441" y="702"/>
                    <a:pt x="441" y="702"/>
                  </a:cubicBezTo>
                  <a:cubicBezTo>
                    <a:pt x="441" y="702"/>
                    <a:pt x="441" y="702"/>
                    <a:pt x="441" y="702"/>
                  </a:cubicBezTo>
                  <a:cubicBezTo>
                    <a:pt x="442" y="702"/>
                    <a:pt x="442" y="702"/>
                    <a:pt x="442" y="702"/>
                  </a:cubicBezTo>
                  <a:cubicBezTo>
                    <a:pt x="442" y="702"/>
                    <a:pt x="442" y="702"/>
                    <a:pt x="442" y="702"/>
                  </a:cubicBezTo>
                  <a:cubicBezTo>
                    <a:pt x="441" y="702"/>
                    <a:pt x="441" y="702"/>
                    <a:pt x="441" y="702"/>
                  </a:cubicBezTo>
                  <a:cubicBezTo>
                    <a:pt x="441" y="701"/>
                    <a:pt x="441" y="701"/>
                    <a:pt x="441" y="701"/>
                  </a:cubicBezTo>
                  <a:cubicBezTo>
                    <a:pt x="441" y="701"/>
                    <a:pt x="441" y="701"/>
                    <a:pt x="441" y="701"/>
                  </a:cubicBezTo>
                  <a:cubicBezTo>
                    <a:pt x="441" y="701"/>
                    <a:pt x="441" y="701"/>
                    <a:pt x="441" y="701"/>
                  </a:cubicBezTo>
                  <a:cubicBezTo>
                    <a:pt x="441" y="701"/>
                    <a:pt x="441" y="701"/>
                    <a:pt x="441" y="701"/>
                  </a:cubicBezTo>
                  <a:cubicBezTo>
                    <a:pt x="441" y="701"/>
                    <a:pt x="441" y="701"/>
                    <a:pt x="441" y="701"/>
                  </a:cubicBezTo>
                  <a:cubicBezTo>
                    <a:pt x="441" y="701"/>
                    <a:pt x="441" y="701"/>
                    <a:pt x="441" y="701"/>
                  </a:cubicBezTo>
                  <a:close/>
                  <a:moveTo>
                    <a:pt x="438" y="749"/>
                  </a:moveTo>
                  <a:cubicBezTo>
                    <a:pt x="438" y="749"/>
                    <a:pt x="438" y="749"/>
                    <a:pt x="438" y="749"/>
                  </a:cubicBezTo>
                  <a:cubicBezTo>
                    <a:pt x="438" y="749"/>
                    <a:pt x="438" y="749"/>
                    <a:pt x="438" y="749"/>
                  </a:cubicBezTo>
                  <a:cubicBezTo>
                    <a:pt x="438" y="749"/>
                    <a:pt x="438" y="749"/>
                    <a:pt x="438" y="749"/>
                  </a:cubicBezTo>
                  <a:cubicBezTo>
                    <a:pt x="439" y="749"/>
                    <a:pt x="439" y="749"/>
                    <a:pt x="439" y="749"/>
                  </a:cubicBezTo>
                  <a:cubicBezTo>
                    <a:pt x="439" y="748"/>
                    <a:pt x="439" y="748"/>
                    <a:pt x="439" y="748"/>
                  </a:cubicBezTo>
                  <a:cubicBezTo>
                    <a:pt x="438" y="748"/>
                    <a:pt x="438" y="748"/>
                    <a:pt x="438" y="748"/>
                  </a:cubicBezTo>
                  <a:cubicBezTo>
                    <a:pt x="439" y="748"/>
                    <a:pt x="439" y="748"/>
                    <a:pt x="439" y="748"/>
                  </a:cubicBezTo>
                  <a:cubicBezTo>
                    <a:pt x="439" y="748"/>
                    <a:pt x="439" y="748"/>
                    <a:pt x="439" y="748"/>
                  </a:cubicBezTo>
                  <a:cubicBezTo>
                    <a:pt x="439" y="748"/>
                    <a:pt x="439" y="748"/>
                    <a:pt x="439" y="748"/>
                  </a:cubicBezTo>
                  <a:cubicBezTo>
                    <a:pt x="439" y="748"/>
                    <a:pt x="439" y="748"/>
                    <a:pt x="439" y="748"/>
                  </a:cubicBezTo>
                  <a:cubicBezTo>
                    <a:pt x="439" y="747"/>
                    <a:pt x="439" y="747"/>
                    <a:pt x="439" y="747"/>
                  </a:cubicBezTo>
                  <a:cubicBezTo>
                    <a:pt x="439" y="747"/>
                    <a:pt x="439" y="747"/>
                    <a:pt x="439" y="747"/>
                  </a:cubicBezTo>
                  <a:cubicBezTo>
                    <a:pt x="439" y="747"/>
                    <a:pt x="439" y="747"/>
                    <a:pt x="439" y="747"/>
                  </a:cubicBezTo>
                  <a:cubicBezTo>
                    <a:pt x="438" y="746"/>
                    <a:pt x="438" y="746"/>
                    <a:pt x="438" y="746"/>
                  </a:cubicBezTo>
                  <a:cubicBezTo>
                    <a:pt x="438" y="746"/>
                    <a:pt x="438" y="746"/>
                    <a:pt x="438" y="746"/>
                  </a:cubicBezTo>
                  <a:cubicBezTo>
                    <a:pt x="438" y="746"/>
                    <a:pt x="438" y="746"/>
                    <a:pt x="438" y="746"/>
                  </a:cubicBezTo>
                  <a:cubicBezTo>
                    <a:pt x="438" y="747"/>
                    <a:pt x="438" y="747"/>
                    <a:pt x="438" y="747"/>
                  </a:cubicBezTo>
                  <a:cubicBezTo>
                    <a:pt x="437" y="747"/>
                    <a:pt x="437" y="747"/>
                    <a:pt x="437" y="747"/>
                  </a:cubicBezTo>
                  <a:cubicBezTo>
                    <a:pt x="437" y="747"/>
                    <a:pt x="437" y="747"/>
                    <a:pt x="437" y="747"/>
                  </a:cubicBezTo>
                  <a:cubicBezTo>
                    <a:pt x="437" y="748"/>
                    <a:pt x="437" y="748"/>
                    <a:pt x="437" y="748"/>
                  </a:cubicBezTo>
                  <a:cubicBezTo>
                    <a:pt x="437" y="748"/>
                    <a:pt x="437" y="748"/>
                    <a:pt x="437" y="748"/>
                  </a:cubicBezTo>
                  <a:lnTo>
                    <a:pt x="438" y="749"/>
                  </a:lnTo>
                  <a:close/>
                  <a:moveTo>
                    <a:pt x="443" y="750"/>
                  </a:moveTo>
                  <a:cubicBezTo>
                    <a:pt x="443" y="749"/>
                    <a:pt x="443" y="749"/>
                    <a:pt x="443" y="749"/>
                  </a:cubicBezTo>
                  <a:cubicBezTo>
                    <a:pt x="443" y="749"/>
                    <a:pt x="443" y="749"/>
                    <a:pt x="443" y="749"/>
                  </a:cubicBezTo>
                  <a:cubicBezTo>
                    <a:pt x="443" y="749"/>
                    <a:pt x="443" y="749"/>
                    <a:pt x="443" y="749"/>
                  </a:cubicBezTo>
                  <a:cubicBezTo>
                    <a:pt x="443" y="749"/>
                    <a:pt x="443" y="749"/>
                    <a:pt x="443" y="749"/>
                  </a:cubicBezTo>
                  <a:cubicBezTo>
                    <a:pt x="443" y="748"/>
                    <a:pt x="443" y="748"/>
                    <a:pt x="443" y="748"/>
                  </a:cubicBezTo>
                  <a:cubicBezTo>
                    <a:pt x="443" y="748"/>
                    <a:pt x="443" y="748"/>
                    <a:pt x="443" y="748"/>
                  </a:cubicBezTo>
                  <a:cubicBezTo>
                    <a:pt x="443" y="748"/>
                    <a:pt x="443" y="748"/>
                    <a:pt x="443" y="748"/>
                  </a:cubicBezTo>
                  <a:cubicBezTo>
                    <a:pt x="443" y="747"/>
                    <a:pt x="443" y="747"/>
                    <a:pt x="443" y="747"/>
                  </a:cubicBezTo>
                  <a:cubicBezTo>
                    <a:pt x="443" y="748"/>
                    <a:pt x="443" y="748"/>
                    <a:pt x="443" y="748"/>
                  </a:cubicBezTo>
                  <a:cubicBezTo>
                    <a:pt x="443" y="748"/>
                    <a:pt x="443" y="748"/>
                    <a:pt x="443" y="748"/>
                  </a:cubicBezTo>
                  <a:cubicBezTo>
                    <a:pt x="443" y="747"/>
                    <a:pt x="443" y="747"/>
                    <a:pt x="443" y="747"/>
                  </a:cubicBezTo>
                  <a:cubicBezTo>
                    <a:pt x="443" y="747"/>
                    <a:pt x="443" y="747"/>
                    <a:pt x="443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7"/>
                    <a:pt x="442" y="747"/>
                    <a:pt x="442" y="747"/>
                  </a:cubicBezTo>
                  <a:cubicBezTo>
                    <a:pt x="442" y="748"/>
                    <a:pt x="442" y="748"/>
                    <a:pt x="442" y="748"/>
                  </a:cubicBezTo>
                  <a:cubicBezTo>
                    <a:pt x="442" y="748"/>
                    <a:pt x="442" y="748"/>
                    <a:pt x="442" y="748"/>
                  </a:cubicBezTo>
                  <a:cubicBezTo>
                    <a:pt x="442" y="748"/>
                    <a:pt x="442" y="748"/>
                    <a:pt x="442" y="748"/>
                  </a:cubicBezTo>
                  <a:cubicBezTo>
                    <a:pt x="442" y="748"/>
                    <a:pt x="442" y="748"/>
                    <a:pt x="442" y="748"/>
                  </a:cubicBezTo>
                  <a:cubicBezTo>
                    <a:pt x="442" y="749"/>
                    <a:pt x="442" y="749"/>
                    <a:pt x="442" y="749"/>
                  </a:cubicBezTo>
                  <a:cubicBezTo>
                    <a:pt x="442" y="749"/>
                    <a:pt x="442" y="749"/>
                    <a:pt x="442" y="749"/>
                  </a:cubicBezTo>
                  <a:cubicBezTo>
                    <a:pt x="442" y="749"/>
                    <a:pt x="442" y="749"/>
                    <a:pt x="442" y="749"/>
                  </a:cubicBezTo>
                  <a:cubicBezTo>
                    <a:pt x="442" y="750"/>
                    <a:pt x="442" y="750"/>
                    <a:pt x="442" y="750"/>
                  </a:cubicBezTo>
                  <a:cubicBezTo>
                    <a:pt x="442" y="750"/>
                    <a:pt x="442" y="750"/>
                    <a:pt x="442" y="750"/>
                  </a:cubicBezTo>
                  <a:cubicBezTo>
                    <a:pt x="442" y="750"/>
                    <a:pt x="442" y="750"/>
                    <a:pt x="442" y="750"/>
                  </a:cubicBezTo>
                  <a:cubicBezTo>
                    <a:pt x="442" y="750"/>
                    <a:pt x="442" y="750"/>
                    <a:pt x="442" y="750"/>
                  </a:cubicBezTo>
                  <a:cubicBezTo>
                    <a:pt x="442" y="751"/>
                    <a:pt x="442" y="751"/>
                    <a:pt x="442" y="751"/>
                  </a:cubicBezTo>
                  <a:cubicBezTo>
                    <a:pt x="443" y="751"/>
                    <a:pt x="443" y="751"/>
                    <a:pt x="443" y="751"/>
                  </a:cubicBezTo>
                  <a:cubicBezTo>
                    <a:pt x="443" y="751"/>
                    <a:pt x="443" y="751"/>
                    <a:pt x="443" y="751"/>
                  </a:cubicBezTo>
                  <a:cubicBezTo>
                    <a:pt x="443" y="750"/>
                    <a:pt x="443" y="750"/>
                    <a:pt x="443" y="750"/>
                  </a:cubicBezTo>
                  <a:cubicBezTo>
                    <a:pt x="443" y="750"/>
                    <a:pt x="443" y="750"/>
                    <a:pt x="443" y="750"/>
                  </a:cubicBezTo>
                  <a:cubicBezTo>
                    <a:pt x="443" y="750"/>
                    <a:pt x="443" y="750"/>
                    <a:pt x="443" y="750"/>
                  </a:cubicBezTo>
                  <a:close/>
                  <a:moveTo>
                    <a:pt x="439" y="745"/>
                  </a:moveTo>
                  <a:cubicBezTo>
                    <a:pt x="439" y="745"/>
                    <a:pt x="439" y="745"/>
                    <a:pt x="439" y="745"/>
                  </a:cubicBezTo>
                  <a:cubicBezTo>
                    <a:pt x="439" y="745"/>
                    <a:pt x="439" y="745"/>
                    <a:pt x="439" y="745"/>
                  </a:cubicBezTo>
                  <a:cubicBezTo>
                    <a:pt x="439" y="745"/>
                    <a:pt x="439" y="745"/>
                    <a:pt x="439" y="745"/>
                  </a:cubicBezTo>
                  <a:cubicBezTo>
                    <a:pt x="439" y="744"/>
                    <a:pt x="439" y="744"/>
                    <a:pt x="439" y="744"/>
                  </a:cubicBezTo>
                  <a:cubicBezTo>
                    <a:pt x="438" y="744"/>
                    <a:pt x="438" y="744"/>
                    <a:pt x="438" y="744"/>
                  </a:cubicBezTo>
                  <a:cubicBezTo>
                    <a:pt x="438" y="745"/>
                    <a:pt x="438" y="745"/>
                    <a:pt x="438" y="745"/>
                  </a:cubicBezTo>
                  <a:cubicBezTo>
                    <a:pt x="438" y="745"/>
                    <a:pt x="438" y="745"/>
                    <a:pt x="438" y="745"/>
                  </a:cubicBezTo>
                  <a:cubicBezTo>
                    <a:pt x="438" y="745"/>
                    <a:pt x="438" y="745"/>
                    <a:pt x="438" y="745"/>
                  </a:cubicBezTo>
                  <a:cubicBezTo>
                    <a:pt x="438" y="745"/>
                    <a:pt x="438" y="745"/>
                    <a:pt x="438" y="745"/>
                  </a:cubicBezTo>
                  <a:cubicBezTo>
                    <a:pt x="438" y="745"/>
                    <a:pt x="438" y="745"/>
                    <a:pt x="438" y="745"/>
                  </a:cubicBezTo>
                  <a:cubicBezTo>
                    <a:pt x="438" y="745"/>
                    <a:pt x="438" y="745"/>
                    <a:pt x="438" y="745"/>
                  </a:cubicBezTo>
                  <a:cubicBezTo>
                    <a:pt x="438" y="746"/>
                    <a:pt x="438" y="746"/>
                    <a:pt x="438" y="746"/>
                  </a:cubicBezTo>
                  <a:cubicBezTo>
                    <a:pt x="438" y="746"/>
                    <a:pt x="438" y="746"/>
                    <a:pt x="438" y="746"/>
                  </a:cubicBezTo>
                  <a:cubicBezTo>
                    <a:pt x="438" y="746"/>
                    <a:pt x="438" y="746"/>
                    <a:pt x="438" y="746"/>
                  </a:cubicBezTo>
                  <a:cubicBezTo>
                    <a:pt x="439" y="746"/>
                    <a:pt x="439" y="746"/>
                    <a:pt x="439" y="746"/>
                  </a:cubicBezTo>
                  <a:cubicBezTo>
                    <a:pt x="439" y="746"/>
                    <a:pt x="439" y="746"/>
                    <a:pt x="439" y="746"/>
                  </a:cubicBezTo>
                  <a:cubicBezTo>
                    <a:pt x="439" y="746"/>
                    <a:pt x="439" y="746"/>
                    <a:pt x="439" y="746"/>
                  </a:cubicBezTo>
                  <a:cubicBezTo>
                    <a:pt x="439" y="747"/>
                    <a:pt x="439" y="747"/>
                    <a:pt x="439" y="747"/>
                  </a:cubicBezTo>
                  <a:cubicBezTo>
                    <a:pt x="439" y="747"/>
                    <a:pt x="439" y="747"/>
                    <a:pt x="439" y="747"/>
                  </a:cubicBezTo>
                  <a:cubicBezTo>
                    <a:pt x="439" y="747"/>
                    <a:pt x="439" y="747"/>
                    <a:pt x="439" y="747"/>
                  </a:cubicBezTo>
                  <a:cubicBezTo>
                    <a:pt x="439" y="748"/>
                    <a:pt x="439" y="748"/>
                    <a:pt x="439" y="748"/>
                  </a:cubicBezTo>
                  <a:cubicBezTo>
                    <a:pt x="439" y="748"/>
                    <a:pt x="439" y="748"/>
                    <a:pt x="439" y="748"/>
                  </a:cubicBezTo>
                  <a:cubicBezTo>
                    <a:pt x="440" y="748"/>
                    <a:pt x="440" y="748"/>
                    <a:pt x="440" y="748"/>
                  </a:cubicBezTo>
                  <a:cubicBezTo>
                    <a:pt x="440" y="747"/>
                    <a:pt x="440" y="747"/>
                    <a:pt x="440" y="747"/>
                  </a:cubicBezTo>
                  <a:cubicBezTo>
                    <a:pt x="440" y="747"/>
                    <a:pt x="440" y="747"/>
                    <a:pt x="440" y="747"/>
                  </a:cubicBezTo>
                  <a:cubicBezTo>
                    <a:pt x="440" y="746"/>
                    <a:pt x="440" y="746"/>
                    <a:pt x="440" y="746"/>
                  </a:cubicBezTo>
                  <a:cubicBezTo>
                    <a:pt x="439" y="746"/>
                    <a:pt x="439" y="746"/>
                    <a:pt x="439" y="746"/>
                  </a:cubicBezTo>
                  <a:lnTo>
                    <a:pt x="439" y="745"/>
                  </a:lnTo>
                  <a:close/>
                  <a:moveTo>
                    <a:pt x="437" y="659"/>
                  </a:moveTo>
                  <a:cubicBezTo>
                    <a:pt x="437" y="658"/>
                    <a:pt x="437" y="658"/>
                    <a:pt x="437" y="658"/>
                  </a:cubicBezTo>
                  <a:cubicBezTo>
                    <a:pt x="439" y="657"/>
                    <a:pt x="439" y="657"/>
                    <a:pt x="439" y="657"/>
                  </a:cubicBezTo>
                  <a:cubicBezTo>
                    <a:pt x="440" y="657"/>
                    <a:pt x="440" y="657"/>
                    <a:pt x="440" y="657"/>
                  </a:cubicBezTo>
                  <a:cubicBezTo>
                    <a:pt x="440" y="657"/>
                    <a:pt x="440" y="657"/>
                    <a:pt x="440" y="657"/>
                  </a:cubicBezTo>
                  <a:cubicBezTo>
                    <a:pt x="440" y="657"/>
                    <a:pt x="440" y="657"/>
                    <a:pt x="440" y="657"/>
                  </a:cubicBezTo>
                  <a:cubicBezTo>
                    <a:pt x="439" y="657"/>
                    <a:pt x="439" y="657"/>
                    <a:pt x="439" y="657"/>
                  </a:cubicBezTo>
                  <a:cubicBezTo>
                    <a:pt x="440" y="656"/>
                    <a:pt x="440" y="656"/>
                    <a:pt x="440" y="656"/>
                  </a:cubicBezTo>
                  <a:cubicBezTo>
                    <a:pt x="440" y="656"/>
                    <a:pt x="440" y="656"/>
                    <a:pt x="440" y="656"/>
                  </a:cubicBezTo>
                  <a:cubicBezTo>
                    <a:pt x="440" y="656"/>
                    <a:pt x="440" y="656"/>
                    <a:pt x="440" y="656"/>
                  </a:cubicBezTo>
                  <a:cubicBezTo>
                    <a:pt x="440" y="656"/>
                    <a:pt x="440" y="656"/>
                    <a:pt x="440" y="656"/>
                  </a:cubicBezTo>
                  <a:cubicBezTo>
                    <a:pt x="440" y="655"/>
                    <a:pt x="440" y="655"/>
                    <a:pt x="440" y="655"/>
                  </a:cubicBezTo>
                  <a:cubicBezTo>
                    <a:pt x="440" y="656"/>
                    <a:pt x="440" y="656"/>
                    <a:pt x="440" y="656"/>
                  </a:cubicBezTo>
                  <a:cubicBezTo>
                    <a:pt x="440" y="656"/>
                    <a:pt x="440" y="656"/>
                    <a:pt x="440" y="656"/>
                  </a:cubicBezTo>
                  <a:cubicBezTo>
                    <a:pt x="440" y="656"/>
                    <a:pt x="440" y="656"/>
                    <a:pt x="440" y="656"/>
                  </a:cubicBezTo>
                  <a:cubicBezTo>
                    <a:pt x="440" y="655"/>
                    <a:pt x="440" y="655"/>
                    <a:pt x="440" y="655"/>
                  </a:cubicBezTo>
                  <a:cubicBezTo>
                    <a:pt x="440" y="656"/>
                    <a:pt x="440" y="656"/>
                    <a:pt x="440" y="656"/>
                  </a:cubicBezTo>
                  <a:cubicBezTo>
                    <a:pt x="436" y="658"/>
                    <a:pt x="436" y="658"/>
                    <a:pt x="436" y="658"/>
                  </a:cubicBezTo>
                  <a:cubicBezTo>
                    <a:pt x="436" y="658"/>
                    <a:pt x="436" y="658"/>
                    <a:pt x="436" y="658"/>
                  </a:cubicBezTo>
                  <a:cubicBezTo>
                    <a:pt x="436" y="658"/>
                    <a:pt x="436" y="658"/>
                    <a:pt x="436" y="658"/>
                  </a:cubicBezTo>
                  <a:cubicBezTo>
                    <a:pt x="436" y="658"/>
                    <a:pt x="436" y="658"/>
                    <a:pt x="436" y="658"/>
                  </a:cubicBezTo>
                  <a:cubicBezTo>
                    <a:pt x="436" y="658"/>
                    <a:pt x="436" y="658"/>
                    <a:pt x="436" y="658"/>
                  </a:cubicBezTo>
                  <a:cubicBezTo>
                    <a:pt x="436" y="658"/>
                    <a:pt x="436" y="658"/>
                    <a:pt x="436" y="658"/>
                  </a:cubicBezTo>
                  <a:cubicBezTo>
                    <a:pt x="435" y="659"/>
                    <a:pt x="435" y="659"/>
                    <a:pt x="435" y="659"/>
                  </a:cubicBezTo>
                  <a:cubicBezTo>
                    <a:pt x="435" y="659"/>
                    <a:pt x="435" y="659"/>
                    <a:pt x="435" y="659"/>
                  </a:cubicBezTo>
                  <a:cubicBezTo>
                    <a:pt x="436" y="659"/>
                    <a:pt x="436" y="659"/>
                    <a:pt x="436" y="659"/>
                  </a:cubicBezTo>
                  <a:lnTo>
                    <a:pt x="437" y="659"/>
                  </a:lnTo>
                  <a:close/>
                  <a:moveTo>
                    <a:pt x="437" y="615"/>
                  </a:moveTo>
                  <a:cubicBezTo>
                    <a:pt x="437" y="615"/>
                    <a:pt x="437" y="615"/>
                    <a:pt x="437" y="615"/>
                  </a:cubicBezTo>
                  <a:cubicBezTo>
                    <a:pt x="437" y="616"/>
                    <a:pt x="437" y="616"/>
                    <a:pt x="437" y="616"/>
                  </a:cubicBezTo>
                  <a:cubicBezTo>
                    <a:pt x="437" y="616"/>
                    <a:pt x="437" y="616"/>
                    <a:pt x="437" y="616"/>
                  </a:cubicBezTo>
                  <a:cubicBezTo>
                    <a:pt x="437" y="616"/>
                    <a:pt x="437" y="616"/>
                    <a:pt x="437" y="616"/>
                  </a:cubicBezTo>
                  <a:cubicBezTo>
                    <a:pt x="437" y="616"/>
                    <a:pt x="437" y="616"/>
                    <a:pt x="437" y="616"/>
                  </a:cubicBezTo>
                  <a:cubicBezTo>
                    <a:pt x="438" y="615"/>
                    <a:pt x="438" y="615"/>
                    <a:pt x="438" y="615"/>
                  </a:cubicBezTo>
                  <a:cubicBezTo>
                    <a:pt x="438" y="615"/>
                    <a:pt x="438" y="615"/>
                    <a:pt x="438" y="615"/>
                  </a:cubicBezTo>
                  <a:cubicBezTo>
                    <a:pt x="438" y="615"/>
                    <a:pt x="438" y="615"/>
                    <a:pt x="438" y="615"/>
                  </a:cubicBezTo>
                  <a:cubicBezTo>
                    <a:pt x="438" y="615"/>
                    <a:pt x="438" y="615"/>
                    <a:pt x="438" y="615"/>
                  </a:cubicBezTo>
                  <a:cubicBezTo>
                    <a:pt x="438" y="615"/>
                    <a:pt x="438" y="615"/>
                    <a:pt x="438" y="615"/>
                  </a:cubicBezTo>
                  <a:cubicBezTo>
                    <a:pt x="438" y="614"/>
                    <a:pt x="438" y="614"/>
                    <a:pt x="438" y="614"/>
                  </a:cubicBezTo>
                  <a:cubicBezTo>
                    <a:pt x="438" y="614"/>
                    <a:pt x="438" y="614"/>
                    <a:pt x="438" y="614"/>
                  </a:cubicBezTo>
                  <a:cubicBezTo>
                    <a:pt x="437" y="614"/>
                    <a:pt x="437" y="614"/>
                    <a:pt x="437" y="614"/>
                  </a:cubicBezTo>
                  <a:cubicBezTo>
                    <a:pt x="437" y="614"/>
                    <a:pt x="437" y="614"/>
                    <a:pt x="437" y="614"/>
                  </a:cubicBezTo>
                  <a:cubicBezTo>
                    <a:pt x="437" y="614"/>
                    <a:pt x="437" y="614"/>
                    <a:pt x="437" y="614"/>
                  </a:cubicBezTo>
                  <a:cubicBezTo>
                    <a:pt x="437" y="614"/>
                    <a:pt x="437" y="614"/>
                    <a:pt x="437" y="614"/>
                  </a:cubicBezTo>
                  <a:cubicBezTo>
                    <a:pt x="437" y="614"/>
                    <a:pt x="437" y="614"/>
                    <a:pt x="437" y="614"/>
                  </a:cubicBezTo>
                  <a:cubicBezTo>
                    <a:pt x="437" y="614"/>
                    <a:pt x="437" y="614"/>
                    <a:pt x="437" y="614"/>
                  </a:cubicBezTo>
                  <a:cubicBezTo>
                    <a:pt x="436" y="614"/>
                    <a:pt x="436" y="614"/>
                    <a:pt x="436" y="614"/>
                  </a:cubicBezTo>
                  <a:cubicBezTo>
                    <a:pt x="436" y="614"/>
                    <a:pt x="436" y="614"/>
                    <a:pt x="436" y="614"/>
                  </a:cubicBezTo>
                  <a:cubicBezTo>
                    <a:pt x="436" y="614"/>
                    <a:pt x="436" y="614"/>
                    <a:pt x="436" y="614"/>
                  </a:cubicBezTo>
                  <a:cubicBezTo>
                    <a:pt x="436" y="614"/>
                    <a:pt x="436" y="614"/>
                    <a:pt x="436" y="614"/>
                  </a:cubicBezTo>
                  <a:cubicBezTo>
                    <a:pt x="436" y="614"/>
                    <a:pt x="436" y="614"/>
                    <a:pt x="436" y="614"/>
                  </a:cubicBezTo>
                  <a:cubicBezTo>
                    <a:pt x="436" y="615"/>
                    <a:pt x="436" y="615"/>
                    <a:pt x="436" y="615"/>
                  </a:cubicBezTo>
                  <a:cubicBezTo>
                    <a:pt x="436" y="615"/>
                    <a:pt x="436" y="615"/>
                    <a:pt x="436" y="615"/>
                  </a:cubicBezTo>
                  <a:lnTo>
                    <a:pt x="437" y="615"/>
                  </a:lnTo>
                  <a:close/>
                  <a:moveTo>
                    <a:pt x="437" y="732"/>
                  </a:moveTo>
                  <a:cubicBezTo>
                    <a:pt x="437" y="732"/>
                    <a:pt x="437" y="732"/>
                    <a:pt x="437" y="732"/>
                  </a:cubicBezTo>
                  <a:cubicBezTo>
                    <a:pt x="437" y="732"/>
                    <a:pt x="437" y="732"/>
                    <a:pt x="437" y="732"/>
                  </a:cubicBezTo>
                  <a:cubicBezTo>
                    <a:pt x="437" y="731"/>
                    <a:pt x="437" y="731"/>
                    <a:pt x="437" y="731"/>
                  </a:cubicBezTo>
                  <a:cubicBezTo>
                    <a:pt x="437" y="731"/>
                    <a:pt x="437" y="731"/>
                    <a:pt x="437" y="731"/>
                  </a:cubicBezTo>
                  <a:cubicBezTo>
                    <a:pt x="437" y="730"/>
                    <a:pt x="437" y="730"/>
                    <a:pt x="437" y="730"/>
                  </a:cubicBezTo>
                  <a:cubicBezTo>
                    <a:pt x="437" y="730"/>
                    <a:pt x="437" y="730"/>
                    <a:pt x="437" y="730"/>
                  </a:cubicBezTo>
                  <a:cubicBezTo>
                    <a:pt x="437" y="730"/>
                    <a:pt x="437" y="730"/>
                    <a:pt x="437" y="730"/>
                  </a:cubicBezTo>
                  <a:cubicBezTo>
                    <a:pt x="437" y="730"/>
                    <a:pt x="437" y="730"/>
                    <a:pt x="437" y="730"/>
                  </a:cubicBezTo>
                  <a:cubicBezTo>
                    <a:pt x="437" y="730"/>
                    <a:pt x="437" y="730"/>
                    <a:pt x="437" y="730"/>
                  </a:cubicBezTo>
                  <a:cubicBezTo>
                    <a:pt x="437" y="730"/>
                    <a:pt x="437" y="730"/>
                    <a:pt x="437" y="730"/>
                  </a:cubicBezTo>
                  <a:cubicBezTo>
                    <a:pt x="436" y="730"/>
                    <a:pt x="436" y="730"/>
                    <a:pt x="436" y="730"/>
                  </a:cubicBezTo>
                  <a:cubicBezTo>
                    <a:pt x="436" y="730"/>
                    <a:pt x="436" y="730"/>
                    <a:pt x="436" y="730"/>
                  </a:cubicBezTo>
                  <a:cubicBezTo>
                    <a:pt x="436" y="731"/>
                    <a:pt x="436" y="731"/>
                    <a:pt x="436" y="731"/>
                  </a:cubicBezTo>
                  <a:cubicBezTo>
                    <a:pt x="436" y="731"/>
                    <a:pt x="436" y="731"/>
                    <a:pt x="436" y="731"/>
                  </a:cubicBezTo>
                  <a:cubicBezTo>
                    <a:pt x="436" y="731"/>
                    <a:pt x="436" y="731"/>
                    <a:pt x="436" y="731"/>
                  </a:cubicBezTo>
                  <a:cubicBezTo>
                    <a:pt x="436" y="732"/>
                    <a:pt x="436" y="732"/>
                    <a:pt x="436" y="732"/>
                  </a:cubicBezTo>
                  <a:cubicBezTo>
                    <a:pt x="436" y="732"/>
                    <a:pt x="436" y="732"/>
                    <a:pt x="436" y="732"/>
                  </a:cubicBezTo>
                  <a:cubicBezTo>
                    <a:pt x="436" y="732"/>
                    <a:pt x="436" y="732"/>
                    <a:pt x="436" y="732"/>
                  </a:cubicBezTo>
                  <a:cubicBezTo>
                    <a:pt x="436" y="732"/>
                    <a:pt x="436" y="732"/>
                    <a:pt x="436" y="732"/>
                  </a:cubicBezTo>
                  <a:cubicBezTo>
                    <a:pt x="436" y="732"/>
                    <a:pt x="436" y="732"/>
                    <a:pt x="436" y="732"/>
                  </a:cubicBezTo>
                  <a:cubicBezTo>
                    <a:pt x="436" y="732"/>
                    <a:pt x="436" y="732"/>
                    <a:pt x="436" y="732"/>
                  </a:cubicBezTo>
                  <a:cubicBezTo>
                    <a:pt x="436" y="732"/>
                    <a:pt x="436" y="732"/>
                    <a:pt x="436" y="732"/>
                  </a:cubicBezTo>
                  <a:cubicBezTo>
                    <a:pt x="436" y="732"/>
                    <a:pt x="436" y="732"/>
                    <a:pt x="436" y="732"/>
                  </a:cubicBezTo>
                  <a:cubicBezTo>
                    <a:pt x="436" y="732"/>
                    <a:pt x="436" y="732"/>
                    <a:pt x="436" y="732"/>
                  </a:cubicBezTo>
                  <a:cubicBezTo>
                    <a:pt x="436" y="733"/>
                    <a:pt x="436" y="733"/>
                    <a:pt x="436" y="733"/>
                  </a:cubicBezTo>
                  <a:cubicBezTo>
                    <a:pt x="436" y="733"/>
                    <a:pt x="436" y="733"/>
                    <a:pt x="436" y="733"/>
                  </a:cubicBezTo>
                  <a:cubicBezTo>
                    <a:pt x="436" y="733"/>
                    <a:pt x="436" y="733"/>
                    <a:pt x="436" y="733"/>
                  </a:cubicBezTo>
                  <a:cubicBezTo>
                    <a:pt x="436" y="733"/>
                    <a:pt x="436" y="733"/>
                    <a:pt x="436" y="733"/>
                  </a:cubicBezTo>
                  <a:cubicBezTo>
                    <a:pt x="436" y="733"/>
                    <a:pt x="436" y="733"/>
                    <a:pt x="436" y="733"/>
                  </a:cubicBezTo>
                  <a:cubicBezTo>
                    <a:pt x="436" y="734"/>
                    <a:pt x="436" y="734"/>
                    <a:pt x="436" y="734"/>
                  </a:cubicBezTo>
                  <a:cubicBezTo>
                    <a:pt x="437" y="734"/>
                    <a:pt x="437" y="734"/>
                    <a:pt x="437" y="734"/>
                  </a:cubicBezTo>
                  <a:cubicBezTo>
                    <a:pt x="437" y="734"/>
                    <a:pt x="437" y="734"/>
                    <a:pt x="437" y="734"/>
                  </a:cubicBezTo>
                  <a:cubicBezTo>
                    <a:pt x="437" y="734"/>
                    <a:pt x="437" y="734"/>
                    <a:pt x="437" y="734"/>
                  </a:cubicBezTo>
                  <a:cubicBezTo>
                    <a:pt x="437" y="733"/>
                    <a:pt x="437" y="733"/>
                    <a:pt x="437" y="733"/>
                  </a:cubicBezTo>
                  <a:cubicBezTo>
                    <a:pt x="437" y="732"/>
                    <a:pt x="437" y="732"/>
                    <a:pt x="437" y="732"/>
                  </a:cubicBezTo>
                  <a:cubicBezTo>
                    <a:pt x="437" y="732"/>
                    <a:pt x="437" y="732"/>
                    <a:pt x="437" y="732"/>
                  </a:cubicBezTo>
                  <a:close/>
                  <a:moveTo>
                    <a:pt x="417" y="481"/>
                  </a:moveTo>
                  <a:cubicBezTo>
                    <a:pt x="416" y="487"/>
                    <a:pt x="416" y="487"/>
                    <a:pt x="416" y="487"/>
                  </a:cubicBezTo>
                  <a:cubicBezTo>
                    <a:pt x="416" y="488"/>
                    <a:pt x="416" y="488"/>
                    <a:pt x="416" y="488"/>
                  </a:cubicBezTo>
                  <a:cubicBezTo>
                    <a:pt x="416" y="490"/>
                    <a:pt x="416" y="490"/>
                    <a:pt x="416" y="490"/>
                  </a:cubicBezTo>
                  <a:cubicBezTo>
                    <a:pt x="416" y="491"/>
                    <a:pt x="416" y="491"/>
                    <a:pt x="416" y="491"/>
                  </a:cubicBezTo>
                  <a:cubicBezTo>
                    <a:pt x="416" y="491"/>
                    <a:pt x="416" y="491"/>
                    <a:pt x="416" y="491"/>
                  </a:cubicBezTo>
                  <a:cubicBezTo>
                    <a:pt x="416" y="492"/>
                    <a:pt x="416" y="492"/>
                    <a:pt x="416" y="492"/>
                  </a:cubicBezTo>
                  <a:cubicBezTo>
                    <a:pt x="417" y="494"/>
                    <a:pt x="417" y="494"/>
                    <a:pt x="417" y="494"/>
                  </a:cubicBezTo>
                  <a:cubicBezTo>
                    <a:pt x="417" y="494"/>
                    <a:pt x="417" y="494"/>
                    <a:pt x="417" y="494"/>
                  </a:cubicBezTo>
                  <a:cubicBezTo>
                    <a:pt x="418" y="495"/>
                    <a:pt x="418" y="495"/>
                    <a:pt x="418" y="495"/>
                  </a:cubicBezTo>
                  <a:cubicBezTo>
                    <a:pt x="418" y="495"/>
                    <a:pt x="418" y="495"/>
                    <a:pt x="418" y="495"/>
                  </a:cubicBezTo>
                  <a:cubicBezTo>
                    <a:pt x="418" y="495"/>
                    <a:pt x="418" y="495"/>
                    <a:pt x="418" y="495"/>
                  </a:cubicBezTo>
                  <a:cubicBezTo>
                    <a:pt x="418" y="495"/>
                    <a:pt x="418" y="495"/>
                    <a:pt x="418" y="495"/>
                  </a:cubicBezTo>
                  <a:cubicBezTo>
                    <a:pt x="418" y="496"/>
                    <a:pt x="418" y="496"/>
                    <a:pt x="418" y="496"/>
                  </a:cubicBezTo>
                  <a:cubicBezTo>
                    <a:pt x="418" y="496"/>
                    <a:pt x="418" y="496"/>
                    <a:pt x="418" y="496"/>
                  </a:cubicBezTo>
                  <a:cubicBezTo>
                    <a:pt x="418" y="496"/>
                    <a:pt x="418" y="496"/>
                    <a:pt x="418" y="496"/>
                  </a:cubicBezTo>
                  <a:cubicBezTo>
                    <a:pt x="418" y="497"/>
                    <a:pt x="418" y="497"/>
                    <a:pt x="418" y="497"/>
                  </a:cubicBezTo>
                  <a:cubicBezTo>
                    <a:pt x="418" y="497"/>
                    <a:pt x="418" y="497"/>
                    <a:pt x="418" y="497"/>
                  </a:cubicBezTo>
                  <a:cubicBezTo>
                    <a:pt x="418" y="497"/>
                    <a:pt x="418" y="497"/>
                    <a:pt x="418" y="497"/>
                  </a:cubicBezTo>
                  <a:cubicBezTo>
                    <a:pt x="419" y="498"/>
                    <a:pt x="419" y="498"/>
                    <a:pt x="419" y="498"/>
                  </a:cubicBezTo>
                  <a:cubicBezTo>
                    <a:pt x="419" y="498"/>
                    <a:pt x="419" y="498"/>
                    <a:pt x="419" y="498"/>
                  </a:cubicBezTo>
                  <a:cubicBezTo>
                    <a:pt x="419" y="498"/>
                    <a:pt x="419" y="498"/>
                    <a:pt x="419" y="498"/>
                  </a:cubicBezTo>
                  <a:cubicBezTo>
                    <a:pt x="419" y="498"/>
                    <a:pt x="419" y="498"/>
                    <a:pt x="419" y="498"/>
                  </a:cubicBezTo>
                  <a:cubicBezTo>
                    <a:pt x="420" y="500"/>
                    <a:pt x="420" y="500"/>
                    <a:pt x="420" y="500"/>
                  </a:cubicBezTo>
                  <a:cubicBezTo>
                    <a:pt x="421" y="501"/>
                    <a:pt x="421" y="501"/>
                    <a:pt x="421" y="501"/>
                  </a:cubicBezTo>
                  <a:cubicBezTo>
                    <a:pt x="421" y="501"/>
                    <a:pt x="421" y="501"/>
                    <a:pt x="421" y="501"/>
                  </a:cubicBezTo>
                  <a:cubicBezTo>
                    <a:pt x="421" y="501"/>
                    <a:pt x="421" y="501"/>
                    <a:pt x="421" y="501"/>
                  </a:cubicBezTo>
                  <a:cubicBezTo>
                    <a:pt x="421" y="502"/>
                    <a:pt x="421" y="502"/>
                    <a:pt x="421" y="502"/>
                  </a:cubicBezTo>
                  <a:cubicBezTo>
                    <a:pt x="422" y="502"/>
                    <a:pt x="422" y="502"/>
                    <a:pt x="422" y="502"/>
                  </a:cubicBezTo>
                  <a:cubicBezTo>
                    <a:pt x="425" y="502"/>
                    <a:pt x="425" y="502"/>
                    <a:pt x="425" y="502"/>
                  </a:cubicBezTo>
                  <a:cubicBezTo>
                    <a:pt x="425" y="501"/>
                    <a:pt x="425" y="501"/>
                    <a:pt x="425" y="501"/>
                  </a:cubicBezTo>
                  <a:cubicBezTo>
                    <a:pt x="426" y="501"/>
                    <a:pt x="426" y="501"/>
                    <a:pt x="426" y="501"/>
                  </a:cubicBezTo>
                  <a:cubicBezTo>
                    <a:pt x="428" y="501"/>
                    <a:pt x="428" y="501"/>
                    <a:pt x="428" y="501"/>
                  </a:cubicBezTo>
                  <a:cubicBezTo>
                    <a:pt x="428" y="501"/>
                    <a:pt x="428" y="501"/>
                    <a:pt x="428" y="501"/>
                  </a:cubicBezTo>
                  <a:cubicBezTo>
                    <a:pt x="428" y="500"/>
                    <a:pt x="428" y="500"/>
                    <a:pt x="428" y="500"/>
                  </a:cubicBezTo>
                  <a:cubicBezTo>
                    <a:pt x="429" y="500"/>
                    <a:pt x="429" y="500"/>
                    <a:pt x="429" y="500"/>
                  </a:cubicBezTo>
                  <a:cubicBezTo>
                    <a:pt x="430" y="500"/>
                    <a:pt x="430" y="500"/>
                    <a:pt x="430" y="500"/>
                  </a:cubicBezTo>
                  <a:cubicBezTo>
                    <a:pt x="430" y="500"/>
                    <a:pt x="430" y="500"/>
                    <a:pt x="430" y="500"/>
                  </a:cubicBezTo>
                  <a:cubicBezTo>
                    <a:pt x="432" y="499"/>
                    <a:pt x="432" y="499"/>
                    <a:pt x="432" y="499"/>
                  </a:cubicBezTo>
                  <a:cubicBezTo>
                    <a:pt x="432" y="499"/>
                    <a:pt x="432" y="499"/>
                    <a:pt x="432" y="499"/>
                  </a:cubicBezTo>
                  <a:cubicBezTo>
                    <a:pt x="434" y="498"/>
                    <a:pt x="434" y="498"/>
                    <a:pt x="434" y="498"/>
                  </a:cubicBezTo>
                  <a:cubicBezTo>
                    <a:pt x="435" y="497"/>
                    <a:pt x="435" y="497"/>
                    <a:pt x="435" y="497"/>
                  </a:cubicBezTo>
                  <a:cubicBezTo>
                    <a:pt x="435" y="497"/>
                    <a:pt x="435" y="497"/>
                    <a:pt x="435" y="497"/>
                  </a:cubicBezTo>
                  <a:cubicBezTo>
                    <a:pt x="435" y="497"/>
                    <a:pt x="435" y="497"/>
                    <a:pt x="435" y="497"/>
                  </a:cubicBezTo>
                  <a:cubicBezTo>
                    <a:pt x="435" y="496"/>
                    <a:pt x="435" y="496"/>
                    <a:pt x="435" y="496"/>
                  </a:cubicBezTo>
                  <a:cubicBezTo>
                    <a:pt x="435" y="496"/>
                    <a:pt x="435" y="496"/>
                    <a:pt x="435" y="496"/>
                  </a:cubicBezTo>
                  <a:cubicBezTo>
                    <a:pt x="435" y="496"/>
                    <a:pt x="435" y="496"/>
                    <a:pt x="435" y="496"/>
                  </a:cubicBezTo>
                  <a:cubicBezTo>
                    <a:pt x="436" y="496"/>
                    <a:pt x="436" y="496"/>
                    <a:pt x="436" y="496"/>
                  </a:cubicBezTo>
                  <a:cubicBezTo>
                    <a:pt x="436" y="496"/>
                    <a:pt x="436" y="496"/>
                    <a:pt x="436" y="496"/>
                  </a:cubicBezTo>
                  <a:cubicBezTo>
                    <a:pt x="436" y="495"/>
                    <a:pt x="436" y="495"/>
                    <a:pt x="436" y="495"/>
                  </a:cubicBezTo>
                  <a:cubicBezTo>
                    <a:pt x="437" y="495"/>
                    <a:pt x="437" y="495"/>
                    <a:pt x="437" y="495"/>
                  </a:cubicBezTo>
                  <a:cubicBezTo>
                    <a:pt x="437" y="495"/>
                    <a:pt x="437" y="495"/>
                    <a:pt x="437" y="495"/>
                  </a:cubicBezTo>
                  <a:cubicBezTo>
                    <a:pt x="437" y="495"/>
                    <a:pt x="437" y="495"/>
                    <a:pt x="437" y="495"/>
                  </a:cubicBezTo>
                  <a:cubicBezTo>
                    <a:pt x="437" y="495"/>
                    <a:pt x="437" y="495"/>
                    <a:pt x="437" y="495"/>
                  </a:cubicBezTo>
                  <a:cubicBezTo>
                    <a:pt x="437" y="495"/>
                    <a:pt x="437" y="495"/>
                    <a:pt x="437" y="495"/>
                  </a:cubicBezTo>
                  <a:cubicBezTo>
                    <a:pt x="437" y="494"/>
                    <a:pt x="437" y="494"/>
                    <a:pt x="437" y="494"/>
                  </a:cubicBezTo>
                  <a:cubicBezTo>
                    <a:pt x="437" y="494"/>
                    <a:pt x="437" y="494"/>
                    <a:pt x="437" y="494"/>
                  </a:cubicBezTo>
                  <a:cubicBezTo>
                    <a:pt x="437" y="494"/>
                    <a:pt x="437" y="494"/>
                    <a:pt x="437" y="494"/>
                  </a:cubicBezTo>
                  <a:cubicBezTo>
                    <a:pt x="437" y="494"/>
                    <a:pt x="437" y="494"/>
                    <a:pt x="437" y="494"/>
                  </a:cubicBezTo>
                  <a:cubicBezTo>
                    <a:pt x="437" y="494"/>
                    <a:pt x="437" y="494"/>
                    <a:pt x="437" y="494"/>
                  </a:cubicBezTo>
                  <a:cubicBezTo>
                    <a:pt x="438" y="493"/>
                    <a:pt x="438" y="493"/>
                    <a:pt x="438" y="493"/>
                  </a:cubicBezTo>
                  <a:cubicBezTo>
                    <a:pt x="438" y="493"/>
                    <a:pt x="438" y="493"/>
                    <a:pt x="438" y="493"/>
                  </a:cubicBezTo>
                  <a:cubicBezTo>
                    <a:pt x="438" y="492"/>
                    <a:pt x="438" y="492"/>
                    <a:pt x="438" y="492"/>
                  </a:cubicBezTo>
                  <a:cubicBezTo>
                    <a:pt x="438" y="491"/>
                    <a:pt x="438" y="491"/>
                    <a:pt x="438" y="491"/>
                  </a:cubicBezTo>
                  <a:cubicBezTo>
                    <a:pt x="438" y="490"/>
                    <a:pt x="438" y="490"/>
                    <a:pt x="438" y="490"/>
                  </a:cubicBezTo>
                  <a:cubicBezTo>
                    <a:pt x="438" y="489"/>
                    <a:pt x="438" y="489"/>
                    <a:pt x="438" y="489"/>
                  </a:cubicBezTo>
                  <a:cubicBezTo>
                    <a:pt x="438" y="489"/>
                    <a:pt x="438" y="489"/>
                    <a:pt x="438" y="489"/>
                  </a:cubicBezTo>
                  <a:cubicBezTo>
                    <a:pt x="438" y="488"/>
                    <a:pt x="438" y="488"/>
                    <a:pt x="438" y="488"/>
                  </a:cubicBezTo>
                  <a:cubicBezTo>
                    <a:pt x="438" y="488"/>
                    <a:pt x="438" y="488"/>
                    <a:pt x="438" y="488"/>
                  </a:cubicBezTo>
                  <a:cubicBezTo>
                    <a:pt x="438" y="488"/>
                    <a:pt x="438" y="488"/>
                    <a:pt x="438" y="488"/>
                  </a:cubicBezTo>
                  <a:cubicBezTo>
                    <a:pt x="438" y="488"/>
                    <a:pt x="438" y="488"/>
                    <a:pt x="438" y="488"/>
                  </a:cubicBezTo>
                  <a:cubicBezTo>
                    <a:pt x="438" y="488"/>
                    <a:pt x="438" y="488"/>
                    <a:pt x="438" y="488"/>
                  </a:cubicBezTo>
                  <a:cubicBezTo>
                    <a:pt x="438" y="487"/>
                    <a:pt x="438" y="487"/>
                    <a:pt x="438" y="487"/>
                  </a:cubicBezTo>
                  <a:cubicBezTo>
                    <a:pt x="437" y="486"/>
                    <a:pt x="437" y="486"/>
                    <a:pt x="437" y="486"/>
                  </a:cubicBezTo>
                  <a:cubicBezTo>
                    <a:pt x="437" y="485"/>
                    <a:pt x="437" y="485"/>
                    <a:pt x="437" y="485"/>
                  </a:cubicBezTo>
                  <a:cubicBezTo>
                    <a:pt x="437" y="484"/>
                    <a:pt x="437" y="484"/>
                    <a:pt x="437" y="484"/>
                  </a:cubicBezTo>
                  <a:cubicBezTo>
                    <a:pt x="437" y="483"/>
                    <a:pt x="437" y="483"/>
                    <a:pt x="437" y="483"/>
                  </a:cubicBezTo>
                  <a:cubicBezTo>
                    <a:pt x="436" y="483"/>
                    <a:pt x="436" y="483"/>
                    <a:pt x="436" y="483"/>
                  </a:cubicBezTo>
                  <a:cubicBezTo>
                    <a:pt x="436" y="483"/>
                    <a:pt x="436" y="483"/>
                    <a:pt x="436" y="483"/>
                  </a:cubicBezTo>
                  <a:cubicBezTo>
                    <a:pt x="436" y="481"/>
                    <a:pt x="436" y="481"/>
                    <a:pt x="436" y="481"/>
                  </a:cubicBezTo>
                  <a:cubicBezTo>
                    <a:pt x="435" y="481"/>
                    <a:pt x="435" y="481"/>
                    <a:pt x="435" y="481"/>
                  </a:cubicBezTo>
                  <a:cubicBezTo>
                    <a:pt x="435" y="480"/>
                    <a:pt x="435" y="480"/>
                    <a:pt x="435" y="480"/>
                  </a:cubicBezTo>
                  <a:cubicBezTo>
                    <a:pt x="435" y="480"/>
                    <a:pt x="435" y="480"/>
                    <a:pt x="435" y="480"/>
                  </a:cubicBezTo>
                  <a:cubicBezTo>
                    <a:pt x="436" y="478"/>
                    <a:pt x="436" y="478"/>
                    <a:pt x="436" y="478"/>
                  </a:cubicBezTo>
                  <a:cubicBezTo>
                    <a:pt x="436" y="478"/>
                    <a:pt x="436" y="478"/>
                    <a:pt x="436" y="478"/>
                  </a:cubicBezTo>
                  <a:cubicBezTo>
                    <a:pt x="436" y="477"/>
                    <a:pt x="436" y="477"/>
                    <a:pt x="436" y="477"/>
                  </a:cubicBezTo>
                  <a:cubicBezTo>
                    <a:pt x="436" y="477"/>
                    <a:pt x="436" y="477"/>
                    <a:pt x="436" y="477"/>
                  </a:cubicBezTo>
                  <a:cubicBezTo>
                    <a:pt x="436" y="476"/>
                    <a:pt x="436" y="476"/>
                    <a:pt x="436" y="476"/>
                  </a:cubicBezTo>
                  <a:cubicBezTo>
                    <a:pt x="436" y="476"/>
                    <a:pt x="436" y="476"/>
                    <a:pt x="436" y="476"/>
                  </a:cubicBezTo>
                  <a:cubicBezTo>
                    <a:pt x="436" y="475"/>
                    <a:pt x="436" y="475"/>
                    <a:pt x="436" y="475"/>
                  </a:cubicBezTo>
                  <a:cubicBezTo>
                    <a:pt x="435" y="475"/>
                    <a:pt x="435" y="475"/>
                    <a:pt x="435" y="475"/>
                  </a:cubicBezTo>
                  <a:cubicBezTo>
                    <a:pt x="435" y="475"/>
                    <a:pt x="435" y="475"/>
                    <a:pt x="435" y="475"/>
                  </a:cubicBezTo>
                  <a:cubicBezTo>
                    <a:pt x="435" y="475"/>
                    <a:pt x="435" y="475"/>
                    <a:pt x="435" y="475"/>
                  </a:cubicBezTo>
                  <a:cubicBezTo>
                    <a:pt x="435" y="475"/>
                    <a:pt x="435" y="475"/>
                    <a:pt x="435" y="475"/>
                  </a:cubicBezTo>
                  <a:cubicBezTo>
                    <a:pt x="435" y="474"/>
                    <a:pt x="435" y="474"/>
                    <a:pt x="435" y="474"/>
                  </a:cubicBezTo>
                  <a:cubicBezTo>
                    <a:pt x="435" y="474"/>
                    <a:pt x="435" y="474"/>
                    <a:pt x="435" y="474"/>
                  </a:cubicBezTo>
                  <a:cubicBezTo>
                    <a:pt x="434" y="474"/>
                    <a:pt x="434" y="474"/>
                    <a:pt x="434" y="474"/>
                  </a:cubicBezTo>
                  <a:cubicBezTo>
                    <a:pt x="434" y="474"/>
                    <a:pt x="434" y="474"/>
                    <a:pt x="434" y="474"/>
                  </a:cubicBezTo>
                  <a:cubicBezTo>
                    <a:pt x="434" y="473"/>
                    <a:pt x="434" y="473"/>
                    <a:pt x="434" y="473"/>
                  </a:cubicBezTo>
                  <a:cubicBezTo>
                    <a:pt x="430" y="473"/>
                    <a:pt x="430" y="473"/>
                    <a:pt x="430" y="473"/>
                  </a:cubicBezTo>
                  <a:cubicBezTo>
                    <a:pt x="429" y="472"/>
                    <a:pt x="429" y="472"/>
                    <a:pt x="429" y="472"/>
                  </a:cubicBezTo>
                  <a:cubicBezTo>
                    <a:pt x="426" y="472"/>
                    <a:pt x="426" y="472"/>
                    <a:pt x="426" y="472"/>
                  </a:cubicBezTo>
                  <a:cubicBezTo>
                    <a:pt x="425" y="473"/>
                    <a:pt x="425" y="473"/>
                    <a:pt x="425" y="473"/>
                  </a:cubicBezTo>
                  <a:cubicBezTo>
                    <a:pt x="425" y="473"/>
                    <a:pt x="425" y="473"/>
                    <a:pt x="425" y="473"/>
                  </a:cubicBezTo>
                  <a:cubicBezTo>
                    <a:pt x="425" y="474"/>
                    <a:pt x="425" y="474"/>
                    <a:pt x="425" y="474"/>
                  </a:cubicBezTo>
                  <a:cubicBezTo>
                    <a:pt x="424" y="474"/>
                    <a:pt x="424" y="474"/>
                    <a:pt x="424" y="474"/>
                  </a:cubicBezTo>
                  <a:cubicBezTo>
                    <a:pt x="423" y="474"/>
                    <a:pt x="423" y="474"/>
                    <a:pt x="423" y="474"/>
                  </a:cubicBezTo>
                  <a:cubicBezTo>
                    <a:pt x="423" y="474"/>
                    <a:pt x="423" y="474"/>
                    <a:pt x="423" y="474"/>
                  </a:cubicBezTo>
                  <a:cubicBezTo>
                    <a:pt x="423" y="473"/>
                    <a:pt x="423" y="473"/>
                    <a:pt x="423" y="473"/>
                  </a:cubicBezTo>
                  <a:cubicBezTo>
                    <a:pt x="423" y="473"/>
                    <a:pt x="423" y="473"/>
                    <a:pt x="423" y="473"/>
                  </a:cubicBezTo>
                  <a:cubicBezTo>
                    <a:pt x="422" y="473"/>
                    <a:pt x="422" y="473"/>
                    <a:pt x="422" y="473"/>
                  </a:cubicBezTo>
                  <a:cubicBezTo>
                    <a:pt x="419" y="476"/>
                    <a:pt x="419" y="476"/>
                    <a:pt x="419" y="476"/>
                  </a:cubicBezTo>
                  <a:cubicBezTo>
                    <a:pt x="419" y="476"/>
                    <a:pt x="419" y="476"/>
                    <a:pt x="419" y="476"/>
                  </a:cubicBezTo>
                  <a:cubicBezTo>
                    <a:pt x="418" y="479"/>
                    <a:pt x="418" y="479"/>
                    <a:pt x="418" y="479"/>
                  </a:cubicBezTo>
                  <a:cubicBezTo>
                    <a:pt x="418" y="479"/>
                    <a:pt x="418" y="479"/>
                    <a:pt x="418" y="479"/>
                  </a:cubicBezTo>
                  <a:cubicBezTo>
                    <a:pt x="418" y="479"/>
                    <a:pt x="418" y="479"/>
                    <a:pt x="418" y="479"/>
                  </a:cubicBezTo>
                  <a:cubicBezTo>
                    <a:pt x="418" y="479"/>
                    <a:pt x="418" y="479"/>
                    <a:pt x="418" y="479"/>
                  </a:cubicBezTo>
                  <a:cubicBezTo>
                    <a:pt x="418" y="480"/>
                    <a:pt x="418" y="480"/>
                    <a:pt x="418" y="480"/>
                  </a:cubicBezTo>
                  <a:lnTo>
                    <a:pt x="417" y="481"/>
                  </a:lnTo>
                  <a:close/>
                  <a:moveTo>
                    <a:pt x="438" y="588"/>
                  </a:moveTo>
                  <a:cubicBezTo>
                    <a:pt x="438" y="588"/>
                    <a:pt x="438" y="588"/>
                    <a:pt x="438" y="588"/>
                  </a:cubicBezTo>
                  <a:cubicBezTo>
                    <a:pt x="438" y="588"/>
                    <a:pt x="438" y="588"/>
                    <a:pt x="438" y="588"/>
                  </a:cubicBezTo>
                  <a:cubicBezTo>
                    <a:pt x="438" y="588"/>
                    <a:pt x="438" y="588"/>
                    <a:pt x="438" y="588"/>
                  </a:cubicBezTo>
                  <a:cubicBezTo>
                    <a:pt x="437" y="588"/>
                    <a:pt x="437" y="588"/>
                    <a:pt x="437" y="588"/>
                  </a:cubicBezTo>
                  <a:cubicBezTo>
                    <a:pt x="436" y="588"/>
                    <a:pt x="436" y="588"/>
                    <a:pt x="436" y="588"/>
                  </a:cubicBezTo>
                  <a:cubicBezTo>
                    <a:pt x="436" y="588"/>
                    <a:pt x="436" y="588"/>
                    <a:pt x="436" y="588"/>
                  </a:cubicBezTo>
                  <a:cubicBezTo>
                    <a:pt x="436" y="588"/>
                    <a:pt x="436" y="588"/>
                    <a:pt x="436" y="588"/>
                  </a:cubicBezTo>
                  <a:cubicBezTo>
                    <a:pt x="435" y="589"/>
                    <a:pt x="435" y="589"/>
                    <a:pt x="435" y="589"/>
                  </a:cubicBezTo>
                  <a:cubicBezTo>
                    <a:pt x="435" y="589"/>
                    <a:pt x="435" y="589"/>
                    <a:pt x="435" y="589"/>
                  </a:cubicBezTo>
                  <a:cubicBezTo>
                    <a:pt x="435" y="589"/>
                    <a:pt x="435" y="589"/>
                    <a:pt x="435" y="589"/>
                  </a:cubicBezTo>
                  <a:cubicBezTo>
                    <a:pt x="436" y="590"/>
                    <a:pt x="436" y="590"/>
                    <a:pt x="436" y="590"/>
                  </a:cubicBezTo>
                  <a:cubicBezTo>
                    <a:pt x="436" y="589"/>
                    <a:pt x="436" y="589"/>
                    <a:pt x="436" y="589"/>
                  </a:cubicBezTo>
                  <a:cubicBezTo>
                    <a:pt x="437" y="590"/>
                    <a:pt x="437" y="590"/>
                    <a:pt x="437" y="590"/>
                  </a:cubicBezTo>
                  <a:cubicBezTo>
                    <a:pt x="436" y="590"/>
                    <a:pt x="436" y="590"/>
                    <a:pt x="436" y="590"/>
                  </a:cubicBezTo>
                  <a:cubicBezTo>
                    <a:pt x="435" y="590"/>
                    <a:pt x="435" y="590"/>
                    <a:pt x="435" y="590"/>
                  </a:cubicBezTo>
                  <a:cubicBezTo>
                    <a:pt x="436" y="590"/>
                    <a:pt x="436" y="590"/>
                    <a:pt x="436" y="590"/>
                  </a:cubicBezTo>
                  <a:cubicBezTo>
                    <a:pt x="436" y="590"/>
                    <a:pt x="436" y="590"/>
                    <a:pt x="436" y="590"/>
                  </a:cubicBezTo>
                  <a:cubicBezTo>
                    <a:pt x="436" y="590"/>
                    <a:pt x="436" y="590"/>
                    <a:pt x="436" y="590"/>
                  </a:cubicBezTo>
                  <a:cubicBezTo>
                    <a:pt x="436" y="590"/>
                    <a:pt x="436" y="590"/>
                    <a:pt x="436" y="590"/>
                  </a:cubicBezTo>
                  <a:cubicBezTo>
                    <a:pt x="436" y="590"/>
                    <a:pt x="436" y="590"/>
                    <a:pt x="436" y="590"/>
                  </a:cubicBezTo>
                  <a:cubicBezTo>
                    <a:pt x="436" y="590"/>
                    <a:pt x="436" y="590"/>
                    <a:pt x="436" y="590"/>
                  </a:cubicBezTo>
                  <a:cubicBezTo>
                    <a:pt x="436" y="590"/>
                    <a:pt x="436" y="590"/>
                    <a:pt x="436" y="590"/>
                  </a:cubicBezTo>
                  <a:cubicBezTo>
                    <a:pt x="436" y="591"/>
                    <a:pt x="436" y="591"/>
                    <a:pt x="436" y="591"/>
                  </a:cubicBezTo>
                  <a:cubicBezTo>
                    <a:pt x="436" y="590"/>
                    <a:pt x="436" y="590"/>
                    <a:pt x="436" y="590"/>
                  </a:cubicBezTo>
                  <a:cubicBezTo>
                    <a:pt x="436" y="591"/>
                    <a:pt x="436" y="591"/>
                    <a:pt x="436" y="591"/>
                  </a:cubicBezTo>
                  <a:cubicBezTo>
                    <a:pt x="436" y="591"/>
                    <a:pt x="436" y="591"/>
                    <a:pt x="436" y="591"/>
                  </a:cubicBezTo>
                  <a:cubicBezTo>
                    <a:pt x="436" y="591"/>
                    <a:pt x="436" y="591"/>
                    <a:pt x="436" y="591"/>
                  </a:cubicBezTo>
                  <a:cubicBezTo>
                    <a:pt x="437" y="591"/>
                    <a:pt x="437" y="591"/>
                    <a:pt x="437" y="591"/>
                  </a:cubicBezTo>
                  <a:cubicBezTo>
                    <a:pt x="438" y="591"/>
                    <a:pt x="438" y="591"/>
                    <a:pt x="438" y="591"/>
                  </a:cubicBezTo>
                  <a:cubicBezTo>
                    <a:pt x="438" y="591"/>
                    <a:pt x="438" y="591"/>
                    <a:pt x="438" y="591"/>
                  </a:cubicBezTo>
                  <a:cubicBezTo>
                    <a:pt x="438" y="591"/>
                    <a:pt x="438" y="591"/>
                    <a:pt x="438" y="591"/>
                  </a:cubicBezTo>
                  <a:cubicBezTo>
                    <a:pt x="438" y="591"/>
                    <a:pt x="438" y="591"/>
                    <a:pt x="438" y="591"/>
                  </a:cubicBezTo>
                  <a:cubicBezTo>
                    <a:pt x="438" y="591"/>
                    <a:pt x="438" y="591"/>
                    <a:pt x="438" y="591"/>
                  </a:cubicBezTo>
                  <a:cubicBezTo>
                    <a:pt x="438" y="592"/>
                    <a:pt x="438" y="592"/>
                    <a:pt x="438" y="592"/>
                  </a:cubicBezTo>
                  <a:cubicBezTo>
                    <a:pt x="438" y="592"/>
                    <a:pt x="438" y="592"/>
                    <a:pt x="438" y="592"/>
                  </a:cubicBezTo>
                  <a:cubicBezTo>
                    <a:pt x="438" y="592"/>
                    <a:pt x="438" y="592"/>
                    <a:pt x="438" y="592"/>
                  </a:cubicBezTo>
                  <a:cubicBezTo>
                    <a:pt x="438" y="592"/>
                    <a:pt x="438" y="592"/>
                    <a:pt x="438" y="592"/>
                  </a:cubicBezTo>
                  <a:cubicBezTo>
                    <a:pt x="438" y="592"/>
                    <a:pt x="438" y="592"/>
                    <a:pt x="438" y="592"/>
                  </a:cubicBezTo>
                  <a:cubicBezTo>
                    <a:pt x="438" y="592"/>
                    <a:pt x="438" y="592"/>
                    <a:pt x="438" y="592"/>
                  </a:cubicBezTo>
                  <a:cubicBezTo>
                    <a:pt x="439" y="592"/>
                    <a:pt x="439" y="592"/>
                    <a:pt x="439" y="592"/>
                  </a:cubicBezTo>
                  <a:cubicBezTo>
                    <a:pt x="439" y="592"/>
                    <a:pt x="439" y="592"/>
                    <a:pt x="439" y="592"/>
                  </a:cubicBezTo>
                  <a:cubicBezTo>
                    <a:pt x="439" y="592"/>
                    <a:pt x="439" y="592"/>
                    <a:pt x="439" y="592"/>
                  </a:cubicBezTo>
                  <a:cubicBezTo>
                    <a:pt x="439" y="592"/>
                    <a:pt x="439" y="592"/>
                    <a:pt x="439" y="592"/>
                  </a:cubicBezTo>
                  <a:cubicBezTo>
                    <a:pt x="440" y="593"/>
                    <a:pt x="440" y="593"/>
                    <a:pt x="440" y="593"/>
                  </a:cubicBezTo>
                  <a:cubicBezTo>
                    <a:pt x="440" y="593"/>
                    <a:pt x="440" y="593"/>
                    <a:pt x="440" y="593"/>
                  </a:cubicBezTo>
                  <a:cubicBezTo>
                    <a:pt x="441" y="593"/>
                    <a:pt x="441" y="593"/>
                    <a:pt x="441" y="593"/>
                  </a:cubicBezTo>
                  <a:cubicBezTo>
                    <a:pt x="441" y="594"/>
                    <a:pt x="441" y="594"/>
                    <a:pt x="441" y="594"/>
                  </a:cubicBezTo>
                  <a:cubicBezTo>
                    <a:pt x="441" y="594"/>
                    <a:pt x="441" y="594"/>
                    <a:pt x="441" y="594"/>
                  </a:cubicBezTo>
                  <a:cubicBezTo>
                    <a:pt x="441" y="594"/>
                    <a:pt x="441" y="594"/>
                    <a:pt x="441" y="594"/>
                  </a:cubicBezTo>
                  <a:cubicBezTo>
                    <a:pt x="442" y="594"/>
                    <a:pt x="442" y="594"/>
                    <a:pt x="442" y="594"/>
                  </a:cubicBezTo>
                  <a:cubicBezTo>
                    <a:pt x="442" y="594"/>
                    <a:pt x="442" y="594"/>
                    <a:pt x="442" y="594"/>
                  </a:cubicBezTo>
                  <a:cubicBezTo>
                    <a:pt x="442" y="594"/>
                    <a:pt x="442" y="594"/>
                    <a:pt x="442" y="594"/>
                  </a:cubicBezTo>
                  <a:cubicBezTo>
                    <a:pt x="442" y="594"/>
                    <a:pt x="442" y="594"/>
                    <a:pt x="442" y="594"/>
                  </a:cubicBezTo>
                  <a:cubicBezTo>
                    <a:pt x="443" y="594"/>
                    <a:pt x="443" y="594"/>
                    <a:pt x="443" y="594"/>
                  </a:cubicBezTo>
                  <a:cubicBezTo>
                    <a:pt x="443" y="594"/>
                    <a:pt x="443" y="594"/>
                    <a:pt x="443" y="594"/>
                  </a:cubicBezTo>
                  <a:cubicBezTo>
                    <a:pt x="444" y="594"/>
                    <a:pt x="444" y="594"/>
                    <a:pt x="444" y="594"/>
                  </a:cubicBezTo>
                  <a:cubicBezTo>
                    <a:pt x="444" y="594"/>
                    <a:pt x="444" y="594"/>
                    <a:pt x="444" y="594"/>
                  </a:cubicBezTo>
                  <a:cubicBezTo>
                    <a:pt x="444" y="594"/>
                    <a:pt x="444" y="594"/>
                    <a:pt x="444" y="594"/>
                  </a:cubicBezTo>
                  <a:cubicBezTo>
                    <a:pt x="445" y="594"/>
                    <a:pt x="445" y="594"/>
                    <a:pt x="445" y="594"/>
                  </a:cubicBezTo>
                  <a:cubicBezTo>
                    <a:pt x="445" y="593"/>
                    <a:pt x="445" y="593"/>
                    <a:pt x="445" y="593"/>
                  </a:cubicBezTo>
                  <a:cubicBezTo>
                    <a:pt x="445" y="593"/>
                    <a:pt x="445" y="593"/>
                    <a:pt x="445" y="593"/>
                  </a:cubicBezTo>
                  <a:cubicBezTo>
                    <a:pt x="445" y="593"/>
                    <a:pt x="445" y="593"/>
                    <a:pt x="445" y="593"/>
                  </a:cubicBezTo>
                  <a:cubicBezTo>
                    <a:pt x="444" y="592"/>
                    <a:pt x="444" y="592"/>
                    <a:pt x="444" y="592"/>
                  </a:cubicBezTo>
                  <a:cubicBezTo>
                    <a:pt x="445" y="593"/>
                    <a:pt x="445" y="593"/>
                    <a:pt x="445" y="593"/>
                  </a:cubicBezTo>
                  <a:cubicBezTo>
                    <a:pt x="445" y="592"/>
                    <a:pt x="445" y="592"/>
                    <a:pt x="445" y="592"/>
                  </a:cubicBezTo>
                  <a:cubicBezTo>
                    <a:pt x="445" y="592"/>
                    <a:pt x="445" y="592"/>
                    <a:pt x="445" y="592"/>
                  </a:cubicBezTo>
                  <a:cubicBezTo>
                    <a:pt x="445" y="592"/>
                    <a:pt x="445" y="592"/>
                    <a:pt x="445" y="592"/>
                  </a:cubicBezTo>
                  <a:cubicBezTo>
                    <a:pt x="445" y="592"/>
                    <a:pt x="445" y="592"/>
                    <a:pt x="445" y="592"/>
                  </a:cubicBezTo>
                  <a:cubicBezTo>
                    <a:pt x="445" y="592"/>
                    <a:pt x="445" y="592"/>
                    <a:pt x="445" y="592"/>
                  </a:cubicBezTo>
                  <a:cubicBezTo>
                    <a:pt x="445" y="591"/>
                    <a:pt x="445" y="591"/>
                    <a:pt x="445" y="591"/>
                  </a:cubicBezTo>
                  <a:cubicBezTo>
                    <a:pt x="444" y="592"/>
                    <a:pt x="444" y="592"/>
                    <a:pt x="444" y="592"/>
                  </a:cubicBezTo>
                  <a:cubicBezTo>
                    <a:pt x="444" y="591"/>
                    <a:pt x="444" y="591"/>
                    <a:pt x="444" y="591"/>
                  </a:cubicBezTo>
                  <a:cubicBezTo>
                    <a:pt x="444" y="590"/>
                    <a:pt x="444" y="590"/>
                    <a:pt x="444" y="590"/>
                  </a:cubicBezTo>
                  <a:cubicBezTo>
                    <a:pt x="444" y="590"/>
                    <a:pt x="444" y="590"/>
                    <a:pt x="444" y="590"/>
                  </a:cubicBezTo>
                  <a:cubicBezTo>
                    <a:pt x="444" y="590"/>
                    <a:pt x="444" y="590"/>
                    <a:pt x="444" y="590"/>
                  </a:cubicBezTo>
                  <a:cubicBezTo>
                    <a:pt x="444" y="590"/>
                    <a:pt x="444" y="590"/>
                    <a:pt x="444" y="590"/>
                  </a:cubicBezTo>
                  <a:cubicBezTo>
                    <a:pt x="443" y="590"/>
                    <a:pt x="443" y="590"/>
                    <a:pt x="443" y="590"/>
                  </a:cubicBezTo>
                  <a:cubicBezTo>
                    <a:pt x="443" y="590"/>
                    <a:pt x="443" y="590"/>
                    <a:pt x="443" y="590"/>
                  </a:cubicBezTo>
                  <a:cubicBezTo>
                    <a:pt x="443" y="590"/>
                    <a:pt x="443" y="590"/>
                    <a:pt x="443" y="590"/>
                  </a:cubicBezTo>
                  <a:cubicBezTo>
                    <a:pt x="443" y="590"/>
                    <a:pt x="443" y="590"/>
                    <a:pt x="443" y="590"/>
                  </a:cubicBezTo>
                  <a:cubicBezTo>
                    <a:pt x="438" y="588"/>
                    <a:pt x="438" y="588"/>
                    <a:pt x="438" y="588"/>
                  </a:cubicBezTo>
                  <a:cubicBezTo>
                    <a:pt x="438" y="588"/>
                    <a:pt x="438" y="588"/>
                    <a:pt x="438" y="588"/>
                  </a:cubicBezTo>
                  <a:cubicBezTo>
                    <a:pt x="439" y="588"/>
                    <a:pt x="439" y="588"/>
                    <a:pt x="439" y="588"/>
                  </a:cubicBezTo>
                  <a:cubicBezTo>
                    <a:pt x="439" y="588"/>
                    <a:pt x="439" y="588"/>
                    <a:pt x="439" y="588"/>
                  </a:cubicBezTo>
                  <a:lnTo>
                    <a:pt x="438" y="588"/>
                  </a:lnTo>
                  <a:close/>
                  <a:moveTo>
                    <a:pt x="422" y="637"/>
                  </a:moveTo>
                  <a:cubicBezTo>
                    <a:pt x="422" y="636"/>
                    <a:pt x="422" y="636"/>
                    <a:pt x="422" y="636"/>
                  </a:cubicBezTo>
                  <a:cubicBezTo>
                    <a:pt x="422" y="636"/>
                    <a:pt x="422" y="636"/>
                    <a:pt x="422" y="636"/>
                  </a:cubicBezTo>
                  <a:cubicBezTo>
                    <a:pt x="422" y="636"/>
                    <a:pt x="422" y="636"/>
                    <a:pt x="422" y="636"/>
                  </a:cubicBezTo>
                  <a:cubicBezTo>
                    <a:pt x="422" y="635"/>
                    <a:pt x="422" y="635"/>
                    <a:pt x="422" y="635"/>
                  </a:cubicBezTo>
                  <a:cubicBezTo>
                    <a:pt x="422" y="635"/>
                    <a:pt x="422" y="635"/>
                    <a:pt x="422" y="635"/>
                  </a:cubicBezTo>
                  <a:cubicBezTo>
                    <a:pt x="422" y="634"/>
                    <a:pt x="422" y="634"/>
                    <a:pt x="422" y="634"/>
                  </a:cubicBezTo>
                  <a:cubicBezTo>
                    <a:pt x="422" y="634"/>
                    <a:pt x="422" y="634"/>
                    <a:pt x="422" y="634"/>
                  </a:cubicBezTo>
                  <a:cubicBezTo>
                    <a:pt x="422" y="633"/>
                    <a:pt x="422" y="633"/>
                    <a:pt x="422" y="633"/>
                  </a:cubicBezTo>
                  <a:cubicBezTo>
                    <a:pt x="422" y="633"/>
                    <a:pt x="422" y="633"/>
                    <a:pt x="422" y="633"/>
                  </a:cubicBezTo>
                  <a:cubicBezTo>
                    <a:pt x="422" y="633"/>
                    <a:pt x="422" y="633"/>
                    <a:pt x="422" y="633"/>
                  </a:cubicBezTo>
                  <a:cubicBezTo>
                    <a:pt x="422" y="633"/>
                    <a:pt x="422" y="633"/>
                    <a:pt x="422" y="633"/>
                  </a:cubicBezTo>
                  <a:cubicBezTo>
                    <a:pt x="422" y="632"/>
                    <a:pt x="422" y="632"/>
                    <a:pt x="422" y="632"/>
                  </a:cubicBezTo>
                  <a:cubicBezTo>
                    <a:pt x="422" y="632"/>
                    <a:pt x="422" y="632"/>
                    <a:pt x="422" y="632"/>
                  </a:cubicBezTo>
                  <a:cubicBezTo>
                    <a:pt x="422" y="632"/>
                    <a:pt x="422" y="632"/>
                    <a:pt x="422" y="632"/>
                  </a:cubicBezTo>
                  <a:cubicBezTo>
                    <a:pt x="422" y="631"/>
                    <a:pt x="422" y="631"/>
                    <a:pt x="422" y="631"/>
                  </a:cubicBezTo>
                  <a:cubicBezTo>
                    <a:pt x="422" y="631"/>
                    <a:pt x="422" y="631"/>
                    <a:pt x="422" y="631"/>
                  </a:cubicBezTo>
                  <a:cubicBezTo>
                    <a:pt x="422" y="631"/>
                    <a:pt x="422" y="631"/>
                    <a:pt x="422" y="631"/>
                  </a:cubicBezTo>
                  <a:cubicBezTo>
                    <a:pt x="423" y="632"/>
                    <a:pt x="423" y="632"/>
                    <a:pt x="423" y="632"/>
                  </a:cubicBezTo>
                  <a:cubicBezTo>
                    <a:pt x="423" y="632"/>
                    <a:pt x="423" y="632"/>
                    <a:pt x="423" y="632"/>
                  </a:cubicBezTo>
                  <a:cubicBezTo>
                    <a:pt x="423" y="632"/>
                    <a:pt x="423" y="632"/>
                    <a:pt x="423" y="632"/>
                  </a:cubicBezTo>
                  <a:cubicBezTo>
                    <a:pt x="423" y="632"/>
                    <a:pt x="423" y="632"/>
                    <a:pt x="423" y="632"/>
                  </a:cubicBezTo>
                  <a:cubicBezTo>
                    <a:pt x="423" y="631"/>
                    <a:pt x="423" y="631"/>
                    <a:pt x="423" y="631"/>
                  </a:cubicBezTo>
                  <a:cubicBezTo>
                    <a:pt x="423" y="631"/>
                    <a:pt x="423" y="631"/>
                    <a:pt x="423" y="631"/>
                  </a:cubicBezTo>
                  <a:cubicBezTo>
                    <a:pt x="423" y="630"/>
                    <a:pt x="423" y="630"/>
                    <a:pt x="423" y="630"/>
                  </a:cubicBezTo>
                  <a:cubicBezTo>
                    <a:pt x="423" y="630"/>
                    <a:pt x="423" y="630"/>
                    <a:pt x="423" y="630"/>
                  </a:cubicBezTo>
                  <a:cubicBezTo>
                    <a:pt x="423" y="629"/>
                    <a:pt x="423" y="629"/>
                    <a:pt x="423" y="629"/>
                  </a:cubicBezTo>
                  <a:cubicBezTo>
                    <a:pt x="423" y="628"/>
                    <a:pt x="423" y="628"/>
                    <a:pt x="423" y="628"/>
                  </a:cubicBezTo>
                  <a:cubicBezTo>
                    <a:pt x="423" y="628"/>
                    <a:pt x="423" y="628"/>
                    <a:pt x="423" y="628"/>
                  </a:cubicBezTo>
                  <a:cubicBezTo>
                    <a:pt x="423" y="627"/>
                    <a:pt x="423" y="627"/>
                    <a:pt x="423" y="627"/>
                  </a:cubicBezTo>
                  <a:cubicBezTo>
                    <a:pt x="423" y="627"/>
                    <a:pt x="423" y="627"/>
                    <a:pt x="423" y="627"/>
                  </a:cubicBezTo>
                  <a:cubicBezTo>
                    <a:pt x="423" y="626"/>
                    <a:pt x="423" y="626"/>
                    <a:pt x="423" y="626"/>
                  </a:cubicBezTo>
                  <a:cubicBezTo>
                    <a:pt x="423" y="626"/>
                    <a:pt x="423" y="626"/>
                    <a:pt x="423" y="626"/>
                  </a:cubicBezTo>
                  <a:cubicBezTo>
                    <a:pt x="422" y="625"/>
                    <a:pt x="422" y="625"/>
                    <a:pt x="422" y="625"/>
                  </a:cubicBezTo>
                  <a:cubicBezTo>
                    <a:pt x="422" y="625"/>
                    <a:pt x="422" y="625"/>
                    <a:pt x="422" y="625"/>
                  </a:cubicBezTo>
                  <a:cubicBezTo>
                    <a:pt x="422" y="625"/>
                    <a:pt x="422" y="625"/>
                    <a:pt x="422" y="625"/>
                  </a:cubicBezTo>
                  <a:cubicBezTo>
                    <a:pt x="422" y="625"/>
                    <a:pt x="422" y="625"/>
                    <a:pt x="422" y="625"/>
                  </a:cubicBezTo>
                  <a:cubicBezTo>
                    <a:pt x="422" y="625"/>
                    <a:pt x="422" y="625"/>
                    <a:pt x="422" y="625"/>
                  </a:cubicBezTo>
                  <a:cubicBezTo>
                    <a:pt x="421" y="625"/>
                    <a:pt x="421" y="625"/>
                    <a:pt x="421" y="625"/>
                  </a:cubicBezTo>
                  <a:cubicBezTo>
                    <a:pt x="421" y="624"/>
                    <a:pt x="421" y="624"/>
                    <a:pt x="421" y="624"/>
                  </a:cubicBezTo>
                  <a:cubicBezTo>
                    <a:pt x="421" y="624"/>
                    <a:pt x="421" y="624"/>
                    <a:pt x="421" y="624"/>
                  </a:cubicBezTo>
                  <a:cubicBezTo>
                    <a:pt x="421" y="624"/>
                    <a:pt x="421" y="624"/>
                    <a:pt x="421" y="624"/>
                  </a:cubicBezTo>
                  <a:cubicBezTo>
                    <a:pt x="420" y="624"/>
                    <a:pt x="420" y="624"/>
                    <a:pt x="420" y="624"/>
                  </a:cubicBezTo>
                  <a:cubicBezTo>
                    <a:pt x="420" y="624"/>
                    <a:pt x="420" y="624"/>
                    <a:pt x="420" y="624"/>
                  </a:cubicBezTo>
                  <a:cubicBezTo>
                    <a:pt x="420" y="623"/>
                    <a:pt x="420" y="623"/>
                    <a:pt x="420" y="623"/>
                  </a:cubicBezTo>
                  <a:cubicBezTo>
                    <a:pt x="420" y="623"/>
                    <a:pt x="420" y="623"/>
                    <a:pt x="420" y="623"/>
                  </a:cubicBezTo>
                  <a:cubicBezTo>
                    <a:pt x="420" y="623"/>
                    <a:pt x="420" y="623"/>
                    <a:pt x="420" y="623"/>
                  </a:cubicBezTo>
                  <a:cubicBezTo>
                    <a:pt x="420" y="623"/>
                    <a:pt x="420" y="623"/>
                    <a:pt x="420" y="623"/>
                  </a:cubicBezTo>
                  <a:cubicBezTo>
                    <a:pt x="419" y="623"/>
                    <a:pt x="419" y="623"/>
                    <a:pt x="419" y="623"/>
                  </a:cubicBezTo>
                  <a:cubicBezTo>
                    <a:pt x="419" y="623"/>
                    <a:pt x="419" y="623"/>
                    <a:pt x="419" y="623"/>
                  </a:cubicBezTo>
                  <a:cubicBezTo>
                    <a:pt x="419" y="622"/>
                    <a:pt x="419" y="622"/>
                    <a:pt x="419" y="622"/>
                  </a:cubicBezTo>
                  <a:cubicBezTo>
                    <a:pt x="419" y="622"/>
                    <a:pt x="419" y="622"/>
                    <a:pt x="419" y="622"/>
                  </a:cubicBezTo>
                  <a:cubicBezTo>
                    <a:pt x="419" y="622"/>
                    <a:pt x="419" y="622"/>
                    <a:pt x="419" y="622"/>
                  </a:cubicBezTo>
                  <a:cubicBezTo>
                    <a:pt x="419" y="622"/>
                    <a:pt x="419" y="622"/>
                    <a:pt x="419" y="622"/>
                  </a:cubicBezTo>
                  <a:cubicBezTo>
                    <a:pt x="419" y="622"/>
                    <a:pt x="419" y="622"/>
                    <a:pt x="419" y="622"/>
                  </a:cubicBezTo>
                  <a:cubicBezTo>
                    <a:pt x="418" y="622"/>
                    <a:pt x="418" y="622"/>
                    <a:pt x="418" y="622"/>
                  </a:cubicBezTo>
                  <a:cubicBezTo>
                    <a:pt x="418" y="622"/>
                    <a:pt x="418" y="622"/>
                    <a:pt x="418" y="622"/>
                  </a:cubicBezTo>
                  <a:cubicBezTo>
                    <a:pt x="418" y="623"/>
                    <a:pt x="418" y="623"/>
                    <a:pt x="418" y="623"/>
                  </a:cubicBezTo>
                  <a:cubicBezTo>
                    <a:pt x="418" y="623"/>
                    <a:pt x="418" y="623"/>
                    <a:pt x="418" y="623"/>
                  </a:cubicBezTo>
                  <a:cubicBezTo>
                    <a:pt x="417" y="623"/>
                    <a:pt x="417" y="623"/>
                    <a:pt x="417" y="623"/>
                  </a:cubicBezTo>
                  <a:cubicBezTo>
                    <a:pt x="417" y="623"/>
                    <a:pt x="417" y="623"/>
                    <a:pt x="417" y="623"/>
                  </a:cubicBezTo>
                  <a:cubicBezTo>
                    <a:pt x="417" y="623"/>
                    <a:pt x="417" y="623"/>
                    <a:pt x="417" y="623"/>
                  </a:cubicBezTo>
                  <a:cubicBezTo>
                    <a:pt x="417" y="623"/>
                    <a:pt x="417" y="623"/>
                    <a:pt x="417" y="623"/>
                  </a:cubicBezTo>
                  <a:cubicBezTo>
                    <a:pt x="417" y="623"/>
                    <a:pt x="417" y="623"/>
                    <a:pt x="417" y="623"/>
                  </a:cubicBezTo>
                  <a:cubicBezTo>
                    <a:pt x="417" y="623"/>
                    <a:pt x="417" y="623"/>
                    <a:pt x="417" y="623"/>
                  </a:cubicBezTo>
                  <a:cubicBezTo>
                    <a:pt x="417" y="623"/>
                    <a:pt x="417" y="623"/>
                    <a:pt x="417" y="623"/>
                  </a:cubicBezTo>
                  <a:cubicBezTo>
                    <a:pt x="417" y="623"/>
                    <a:pt x="417" y="623"/>
                    <a:pt x="417" y="623"/>
                  </a:cubicBezTo>
                  <a:cubicBezTo>
                    <a:pt x="417" y="623"/>
                    <a:pt x="417" y="623"/>
                    <a:pt x="417" y="623"/>
                  </a:cubicBezTo>
                  <a:cubicBezTo>
                    <a:pt x="416" y="623"/>
                    <a:pt x="416" y="623"/>
                    <a:pt x="416" y="623"/>
                  </a:cubicBezTo>
                  <a:cubicBezTo>
                    <a:pt x="416" y="623"/>
                    <a:pt x="416" y="623"/>
                    <a:pt x="416" y="623"/>
                  </a:cubicBezTo>
                  <a:cubicBezTo>
                    <a:pt x="416" y="623"/>
                    <a:pt x="416" y="623"/>
                    <a:pt x="416" y="623"/>
                  </a:cubicBezTo>
                  <a:cubicBezTo>
                    <a:pt x="416" y="623"/>
                    <a:pt x="416" y="623"/>
                    <a:pt x="416" y="623"/>
                  </a:cubicBezTo>
                  <a:cubicBezTo>
                    <a:pt x="415" y="623"/>
                    <a:pt x="415" y="623"/>
                    <a:pt x="415" y="623"/>
                  </a:cubicBezTo>
                  <a:cubicBezTo>
                    <a:pt x="415" y="624"/>
                    <a:pt x="415" y="624"/>
                    <a:pt x="415" y="624"/>
                  </a:cubicBezTo>
                  <a:cubicBezTo>
                    <a:pt x="415" y="624"/>
                    <a:pt x="415" y="624"/>
                    <a:pt x="415" y="624"/>
                  </a:cubicBezTo>
                  <a:cubicBezTo>
                    <a:pt x="415" y="624"/>
                    <a:pt x="415" y="624"/>
                    <a:pt x="415" y="624"/>
                  </a:cubicBezTo>
                  <a:cubicBezTo>
                    <a:pt x="414" y="625"/>
                    <a:pt x="414" y="625"/>
                    <a:pt x="414" y="625"/>
                  </a:cubicBezTo>
                  <a:cubicBezTo>
                    <a:pt x="414" y="626"/>
                    <a:pt x="414" y="626"/>
                    <a:pt x="414" y="626"/>
                  </a:cubicBezTo>
                  <a:cubicBezTo>
                    <a:pt x="414" y="626"/>
                    <a:pt x="414" y="626"/>
                    <a:pt x="414" y="626"/>
                  </a:cubicBezTo>
                  <a:cubicBezTo>
                    <a:pt x="414" y="627"/>
                    <a:pt x="414" y="627"/>
                    <a:pt x="414" y="627"/>
                  </a:cubicBezTo>
                  <a:cubicBezTo>
                    <a:pt x="413" y="628"/>
                    <a:pt x="413" y="628"/>
                    <a:pt x="413" y="628"/>
                  </a:cubicBezTo>
                  <a:cubicBezTo>
                    <a:pt x="413" y="628"/>
                    <a:pt x="413" y="628"/>
                    <a:pt x="413" y="628"/>
                  </a:cubicBezTo>
                  <a:cubicBezTo>
                    <a:pt x="413" y="630"/>
                    <a:pt x="413" y="630"/>
                    <a:pt x="413" y="630"/>
                  </a:cubicBezTo>
                  <a:cubicBezTo>
                    <a:pt x="413" y="631"/>
                    <a:pt x="413" y="631"/>
                    <a:pt x="413" y="631"/>
                  </a:cubicBezTo>
                  <a:cubicBezTo>
                    <a:pt x="413" y="632"/>
                    <a:pt x="413" y="632"/>
                    <a:pt x="413" y="632"/>
                  </a:cubicBezTo>
                  <a:cubicBezTo>
                    <a:pt x="413" y="633"/>
                    <a:pt x="413" y="633"/>
                    <a:pt x="413" y="633"/>
                  </a:cubicBezTo>
                  <a:cubicBezTo>
                    <a:pt x="413" y="634"/>
                    <a:pt x="413" y="634"/>
                    <a:pt x="413" y="634"/>
                  </a:cubicBezTo>
                  <a:cubicBezTo>
                    <a:pt x="413" y="635"/>
                    <a:pt x="413" y="635"/>
                    <a:pt x="413" y="635"/>
                  </a:cubicBezTo>
                  <a:cubicBezTo>
                    <a:pt x="413" y="635"/>
                    <a:pt x="413" y="635"/>
                    <a:pt x="413" y="635"/>
                  </a:cubicBezTo>
                  <a:cubicBezTo>
                    <a:pt x="413" y="635"/>
                    <a:pt x="413" y="635"/>
                    <a:pt x="413" y="635"/>
                  </a:cubicBezTo>
                  <a:cubicBezTo>
                    <a:pt x="413" y="636"/>
                    <a:pt x="413" y="636"/>
                    <a:pt x="413" y="636"/>
                  </a:cubicBezTo>
                  <a:cubicBezTo>
                    <a:pt x="413" y="636"/>
                    <a:pt x="413" y="636"/>
                    <a:pt x="413" y="636"/>
                  </a:cubicBezTo>
                  <a:cubicBezTo>
                    <a:pt x="414" y="637"/>
                    <a:pt x="414" y="637"/>
                    <a:pt x="414" y="637"/>
                  </a:cubicBezTo>
                  <a:cubicBezTo>
                    <a:pt x="414" y="637"/>
                    <a:pt x="414" y="637"/>
                    <a:pt x="414" y="637"/>
                  </a:cubicBezTo>
                  <a:cubicBezTo>
                    <a:pt x="414" y="637"/>
                    <a:pt x="414" y="637"/>
                    <a:pt x="414" y="637"/>
                  </a:cubicBezTo>
                  <a:cubicBezTo>
                    <a:pt x="414" y="638"/>
                    <a:pt x="414" y="638"/>
                    <a:pt x="414" y="638"/>
                  </a:cubicBezTo>
                  <a:cubicBezTo>
                    <a:pt x="414" y="638"/>
                    <a:pt x="414" y="638"/>
                    <a:pt x="414" y="638"/>
                  </a:cubicBezTo>
                  <a:cubicBezTo>
                    <a:pt x="415" y="638"/>
                    <a:pt x="415" y="638"/>
                    <a:pt x="415" y="638"/>
                  </a:cubicBezTo>
                  <a:cubicBezTo>
                    <a:pt x="415" y="638"/>
                    <a:pt x="415" y="638"/>
                    <a:pt x="415" y="638"/>
                  </a:cubicBezTo>
                  <a:cubicBezTo>
                    <a:pt x="415" y="638"/>
                    <a:pt x="415" y="638"/>
                    <a:pt x="415" y="638"/>
                  </a:cubicBezTo>
                  <a:cubicBezTo>
                    <a:pt x="416" y="639"/>
                    <a:pt x="416" y="639"/>
                    <a:pt x="416" y="639"/>
                  </a:cubicBezTo>
                  <a:cubicBezTo>
                    <a:pt x="416" y="639"/>
                    <a:pt x="416" y="639"/>
                    <a:pt x="416" y="639"/>
                  </a:cubicBezTo>
                  <a:cubicBezTo>
                    <a:pt x="416" y="639"/>
                    <a:pt x="416" y="639"/>
                    <a:pt x="416" y="639"/>
                  </a:cubicBezTo>
                  <a:cubicBezTo>
                    <a:pt x="417" y="639"/>
                    <a:pt x="417" y="639"/>
                    <a:pt x="417" y="639"/>
                  </a:cubicBezTo>
                  <a:cubicBezTo>
                    <a:pt x="417" y="640"/>
                    <a:pt x="417" y="640"/>
                    <a:pt x="417" y="640"/>
                  </a:cubicBezTo>
                  <a:cubicBezTo>
                    <a:pt x="417" y="640"/>
                    <a:pt x="417" y="640"/>
                    <a:pt x="417" y="640"/>
                  </a:cubicBezTo>
                  <a:cubicBezTo>
                    <a:pt x="418" y="640"/>
                    <a:pt x="418" y="640"/>
                    <a:pt x="418" y="640"/>
                  </a:cubicBezTo>
                  <a:cubicBezTo>
                    <a:pt x="418" y="641"/>
                    <a:pt x="418" y="641"/>
                    <a:pt x="418" y="641"/>
                  </a:cubicBezTo>
                  <a:cubicBezTo>
                    <a:pt x="418" y="641"/>
                    <a:pt x="418" y="641"/>
                    <a:pt x="418" y="641"/>
                  </a:cubicBezTo>
                  <a:cubicBezTo>
                    <a:pt x="419" y="641"/>
                    <a:pt x="419" y="641"/>
                    <a:pt x="419" y="641"/>
                  </a:cubicBezTo>
                  <a:cubicBezTo>
                    <a:pt x="419" y="641"/>
                    <a:pt x="419" y="641"/>
                    <a:pt x="419" y="641"/>
                  </a:cubicBezTo>
                  <a:cubicBezTo>
                    <a:pt x="419" y="642"/>
                    <a:pt x="419" y="642"/>
                    <a:pt x="419" y="642"/>
                  </a:cubicBezTo>
                  <a:cubicBezTo>
                    <a:pt x="419" y="642"/>
                    <a:pt x="419" y="642"/>
                    <a:pt x="419" y="642"/>
                  </a:cubicBezTo>
                  <a:cubicBezTo>
                    <a:pt x="419" y="642"/>
                    <a:pt x="419" y="642"/>
                    <a:pt x="419" y="642"/>
                  </a:cubicBezTo>
                  <a:cubicBezTo>
                    <a:pt x="419" y="642"/>
                    <a:pt x="419" y="642"/>
                    <a:pt x="419" y="642"/>
                  </a:cubicBezTo>
                  <a:cubicBezTo>
                    <a:pt x="419" y="642"/>
                    <a:pt x="419" y="642"/>
                    <a:pt x="419" y="642"/>
                  </a:cubicBezTo>
                  <a:cubicBezTo>
                    <a:pt x="420" y="642"/>
                    <a:pt x="420" y="642"/>
                    <a:pt x="420" y="642"/>
                  </a:cubicBezTo>
                  <a:cubicBezTo>
                    <a:pt x="420" y="642"/>
                    <a:pt x="420" y="642"/>
                    <a:pt x="420" y="642"/>
                  </a:cubicBezTo>
                  <a:cubicBezTo>
                    <a:pt x="420" y="642"/>
                    <a:pt x="420" y="642"/>
                    <a:pt x="420" y="642"/>
                  </a:cubicBezTo>
                  <a:cubicBezTo>
                    <a:pt x="420" y="641"/>
                    <a:pt x="420" y="641"/>
                    <a:pt x="420" y="641"/>
                  </a:cubicBezTo>
                  <a:cubicBezTo>
                    <a:pt x="420" y="641"/>
                    <a:pt x="420" y="641"/>
                    <a:pt x="420" y="641"/>
                  </a:cubicBezTo>
                  <a:cubicBezTo>
                    <a:pt x="421" y="641"/>
                    <a:pt x="421" y="641"/>
                    <a:pt x="421" y="641"/>
                  </a:cubicBezTo>
                  <a:cubicBezTo>
                    <a:pt x="421" y="640"/>
                    <a:pt x="421" y="640"/>
                    <a:pt x="421" y="640"/>
                  </a:cubicBezTo>
                  <a:cubicBezTo>
                    <a:pt x="421" y="640"/>
                    <a:pt x="421" y="640"/>
                    <a:pt x="421" y="640"/>
                  </a:cubicBezTo>
                  <a:cubicBezTo>
                    <a:pt x="421" y="639"/>
                    <a:pt x="421" y="639"/>
                    <a:pt x="421" y="639"/>
                  </a:cubicBezTo>
                  <a:cubicBezTo>
                    <a:pt x="421" y="638"/>
                    <a:pt x="421" y="638"/>
                    <a:pt x="421" y="638"/>
                  </a:cubicBezTo>
                  <a:cubicBezTo>
                    <a:pt x="421" y="638"/>
                    <a:pt x="421" y="638"/>
                    <a:pt x="421" y="638"/>
                  </a:cubicBezTo>
                  <a:cubicBezTo>
                    <a:pt x="422" y="637"/>
                    <a:pt x="422" y="637"/>
                    <a:pt x="422" y="637"/>
                  </a:cubicBezTo>
                  <a:cubicBezTo>
                    <a:pt x="422" y="637"/>
                    <a:pt x="422" y="637"/>
                    <a:pt x="422" y="637"/>
                  </a:cubicBezTo>
                  <a:cubicBezTo>
                    <a:pt x="421" y="636"/>
                    <a:pt x="421" y="636"/>
                    <a:pt x="421" y="636"/>
                  </a:cubicBezTo>
                  <a:lnTo>
                    <a:pt x="422" y="637"/>
                  </a:lnTo>
                  <a:close/>
                  <a:moveTo>
                    <a:pt x="434" y="464"/>
                  </a:moveTo>
                  <a:cubicBezTo>
                    <a:pt x="435" y="464"/>
                    <a:pt x="435" y="464"/>
                    <a:pt x="435" y="464"/>
                  </a:cubicBezTo>
                  <a:cubicBezTo>
                    <a:pt x="435" y="464"/>
                    <a:pt x="435" y="464"/>
                    <a:pt x="435" y="464"/>
                  </a:cubicBezTo>
                  <a:cubicBezTo>
                    <a:pt x="437" y="464"/>
                    <a:pt x="437" y="464"/>
                    <a:pt x="437" y="464"/>
                  </a:cubicBezTo>
                  <a:cubicBezTo>
                    <a:pt x="438" y="464"/>
                    <a:pt x="438" y="464"/>
                    <a:pt x="438" y="464"/>
                  </a:cubicBezTo>
                  <a:cubicBezTo>
                    <a:pt x="437" y="463"/>
                    <a:pt x="437" y="463"/>
                    <a:pt x="437" y="463"/>
                  </a:cubicBezTo>
                  <a:cubicBezTo>
                    <a:pt x="437" y="463"/>
                    <a:pt x="437" y="463"/>
                    <a:pt x="437" y="463"/>
                  </a:cubicBezTo>
                  <a:cubicBezTo>
                    <a:pt x="436" y="463"/>
                    <a:pt x="436" y="463"/>
                    <a:pt x="436" y="463"/>
                  </a:cubicBezTo>
                  <a:cubicBezTo>
                    <a:pt x="436" y="463"/>
                    <a:pt x="436" y="463"/>
                    <a:pt x="436" y="463"/>
                  </a:cubicBezTo>
                  <a:cubicBezTo>
                    <a:pt x="436" y="462"/>
                    <a:pt x="436" y="462"/>
                    <a:pt x="436" y="462"/>
                  </a:cubicBezTo>
                  <a:cubicBezTo>
                    <a:pt x="436" y="462"/>
                    <a:pt x="436" y="462"/>
                    <a:pt x="436" y="462"/>
                  </a:cubicBezTo>
                  <a:cubicBezTo>
                    <a:pt x="435" y="462"/>
                    <a:pt x="435" y="462"/>
                    <a:pt x="435" y="462"/>
                  </a:cubicBezTo>
                  <a:cubicBezTo>
                    <a:pt x="434" y="461"/>
                    <a:pt x="434" y="461"/>
                    <a:pt x="434" y="461"/>
                  </a:cubicBezTo>
                  <a:cubicBezTo>
                    <a:pt x="434" y="462"/>
                    <a:pt x="434" y="462"/>
                    <a:pt x="434" y="462"/>
                  </a:cubicBezTo>
                  <a:cubicBezTo>
                    <a:pt x="434" y="463"/>
                    <a:pt x="434" y="463"/>
                    <a:pt x="434" y="463"/>
                  </a:cubicBezTo>
                  <a:cubicBezTo>
                    <a:pt x="434" y="464"/>
                    <a:pt x="434" y="464"/>
                    <a:pt x="434" y="464"/>
                  </a:cubicBezTo>
                  <a:close/>
                  <a:moveTo>
                    <a:pt x="421" y="685"/>
                  </a:moveTo>
                  <a:cubicBezTo>
                    <a:pt x="421" y="685"/>
                    <a:pt x="421" y="685"/>
                    <a:pt x="421" y="685"/>
                  </a:cubicBezTo>
                  <a:cubicBezTo>
                    <a:pt x="420" y="686"/>
                    <a:pt x="420" y="686"/>
                    <a:pt x="420" y="686"/>
                  </a:cubicBezTo>
                  <a:cubicBezTo>
                    <a:pt x="420" y="686"/>
                    <a:pt x="420" y="686"/>
                    <a:pt x="420" y="686"/>
                  </a:cubicBezTo>
                  <a:cubicBezTo>
                    <a:pt x="420" y="686"/>
                    <a:pt x="420" y="686"/>
                    <a:pt x="420" y="686"/>
                  </a:cubicBezTo>
                  <a:cubicBezTo>
                    <a:pt x="420" y="687"/>
                    <a:pt x="420" y="687"/>
                    <a:pt x="420" y="687"/>
                  </a:cubicBezTo>
                  <a:cubicBezTo>
                    <a:pt x="421" y="687"/>
                    <a:pt x="421" y="687"/>
                    <a:pt x="421" y="687"/>
                  </a:cubicBezTo>
                  <a:cubicBezTo>
                    <a:pt x="421" y="686"/>
                    <a:pt x="421" y="686"/>
                    <a:pt x="421" y="686"/>
                  </a:cubicBezTo>
                  <a:cubicBezTo>
                    <a:pt x="421" y="686"/>
                    <a:pt x="421" y="686"/>
                    <a:pt x="421" y="686"/>
                  </a:cubicBezTo>
                  <a:cubicBezTo>
                    <a:pt x="421" y="686"/>
                    <a:pt x="421" y="686"/>
                    <a:pt x="421" y="686"/>
                  </a:cubicBezTo>
                  <a:cubicBezTo>
                    <a:pt x="421" y="686"/>
                    <a:pt x="421" y="686"/>
                    <a:pt x="421" y="686"/>
                  </a:cubicBezTo>
                  <a:cubicBezTo>
                    <a:pt x="421" y="686"/>
                    <a:pt x="421" y="686"/>
                    <a:pt x="421" y="686"/>
                  </a:cubicBezTo>
                  <a:cubicBezTo>
                    <a:pt x="421" y="686"/>
                    <a:pt x="421" y="686"/>
                    <a:pt x="421" y="686"/>
                  </a:cubicBezTo>
                  <a:cubicBezTo>
                    <a:pt x="421" y="686"/>
                    <a:pt x="421" y="686"/>
                    <a:pt x="421" y="686"/>
                  </a:cubicBezTo>
                  <a:cubicBezTo>
                    <a:pt x="421" y="686"/>
                    <a:pt x="421" y="686"/>
                    <a:pt x="421" y="686"/>
                  </a:cubicBezTo>
                  <a:cubicBezTo>
                    <a:pt x="421" y="685"/>
                    <a:pt x="421" y="685"/>
                    <a:pt x="421" y="685"/>
                  </a:cubicBezTo>
                  <a:cubicBezTo>
                    <a:pt x="421" y="685"/>
                    <a:pt x="421" y="685"/>
                    <a:pt x="421" y="685"/>
                  </a:cubicBezTo>
                  <a:cubicBezTo>
                    <a:pt x="421" y="685"/>
                    <a:pt x="421" y="685"/>
                    <a:pt x="421" y="685"/>
                  </a:cubicBezTo>
                  <a:cubicBezTo>
                    <a:pt x="421" y="685"/>
                    <a:pt x="421" y="685"/>
                    <a:pt x="421" y="685"/>
                  </a:cubicBezTo>
                  <a:close/>
                  <a:moveTo>
                    <a:pt x="421" y="699"/>
                  </a:moveTo>
                  <a:cubicBezTo>
                    <a:pt x="421" y="699"/>
                    <a:pt x="421" y="699"/>
                    <a:pt x="421" y="699"/>
                  </a:cubicBezTo>
                  <a:cubicBezTo>
                    <a:pt x="421" y="699"/>
                    <a:pt x="421" y="699"/>
                    <a:pt x="421" y="699"/>
                  </a:cubicBezTo>
                  <a:cubicBezTo>
                    <a:pt x="421" y="699"/>
                    <a:pt x="421" y="699"/>
                    <a:pt x="421" y="699"/>
                  </a:cubicBezTo>
                  <a:cubicBezTo>
                    <a:pt x="421" y="699"/>
                    <a:pt x="421" y="699"/>
                    <a:pt x="421" y="699"/>
                  </a:cubicBezTo>
                  <a:cubicBezTo>
                    <a:pt x="422" y="699"/>
                    <a:pt x="422" y="699"/>
                    <a:pt x="422" y="699"/>
                  </a:cubicBezTo>
                  <a:cubicBezTo>
                    <a:pt x="422" y="699"/>
                    <a:pt x="422" y="699"/>
                    <a:pt x="422" y="699"/>
                  </a:cubicBezTo>
                  <a:cubicBezTo>
                    <a:pt x="421" y="699"/>
                    <a:pt x="421" y="699"/>
                    <a:pt x="421" y="699"/>
                  </a:cubicBezTo>
                  <a:close/>
                  <a:moveTo>
                    <a:pt x="429" y="464"/>
                  </a:moveTo>
                  <a:cubicBezTo>
                    <a:pt x="429" y="464"/>
                    <a:pt x="429" y="464"/>
                    <a:pt x="429" y="464"/>
                  </a:cubicBezTo>
                  <a:cubicBezTo>
                    <a:pt x="429" y="465"/>
                    <a:pt x="429" y="465"/>
                    <a:pt x="429" y="465"/>
                  </a:cubicBezTo>
                  <a:cubicBezTo>
                    <a:pt x="429" y="466"/>
                    <a:pt x="429" y="466"/>
                    <a:pt x="429" y="466"/>
                  </a:cubicBezTo>
                  <a:cubicBezTo>
                    <a:pt x="430" y="466"/>
                    <a:pt x="430" y="466"/>
                    <a:pt x="430" y="466"/>
                  </a:cubicBezTo>
                  <a:cubicBezTo>
                    <a:pt x="430" y="466"/>
                    <a:pt x="430" y="466"/>
                    <a:pt x="430" y="466"/>
                  </a:cubicBezTo>
                  <a:cubicBezTo>
                    <a:pt x="430" y="467"/>
                    <a:pt x="430" y="467"/>
                    <a:pt x="430" y="467"/>
                  </a:cubicBezTo>
                  <a:cubicBezTo>
                    <a:pt x="430" y="467"/>
                    <a:pt x="430" y="467"/>
                    <a:pt x="430" y="467"/>
                  </a:cubicBezTo>
                  <a:cubicBezTo>
                    <a:pt x="431" y="468"/>
                    <a:pt x="431" y="468"/>
                    <a:pt x="431" y="468"/>
                  </a:cubicBezTo>
                  <a:cubicBezTo>
                    <a:pt x="434" y="469"/>
                    <a:pt x="434" y="469"/>
                    <a:pt x="434" y="469"/>
                  </a:cubicBezTo>
                  <a:cubicBezTo>
                    <a:pt x="434" y="469"/>
                    <a:pt x="434" y="469"/>
                    <a:pt x="434" y="469"/>
                  </a:cubicBezTo>
                  <a:cubicBezTo>
                    <a:pt x="434" y="470"/>
                    <a:pt x="434" y="470"/>
                    <a:pt x="434" y="470"/>
                  </a:cubicBezTo>
                  <a:cubicBezTo>
                    <a:pt x="434" y="470"/>
                    <a:pt x="434" y="470"/>
                    <a:pt x="434" y="470"/>
                  </a:cubicBezTo>
                  <a:cubicBezTo>
                    <a:pt x="434" y="470"/>
                    <a:pt x="434" y="470"/>
                    <a:pt x="434" y="470"/>
                  </a:cubicBezTo>
                  <a:cubicBezTo>
                    <a:pt x="435" y="470"/>
                    <a:pt x="435" y="470"/>
                    <a:pt x="435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70"/>
                    <a:pt x="436" y="470"/>
                    <a:pt x="436" y="470"/>
                  </a:cubicBezTo>
                  <a:cubicBezTo>
                    <a:pt x="436" y="469"/>
                    <a:pt x="436" y="469"/>
                    <a:pt x="436" y="469"/>
                  </a:cubicBezTo>
                  <a:cubicBezTo>
                    <a:pt x="436" y="469"/>
                    <a:pt x="436" y="469"/>
                    <a:pt x="436" y="469"/>
                  </a:cubicBezTo>
                  <a:cubicBezTo>
                    <a:pt x="436" y="469"/>
                    <a:pt x="436" y="469"/>
                    <a:pt x="436" y="469"/>
                  </a:cubicBezTo>
                  <a:cubicBezTo>
                    <a:pt x="435" y="469"/>
                    <a:pt x="435" y="469"/>
                    <a:pt x="435" y="469"/>
                  </a:cubicBezTo>
                  <a:cubicBezTo>
                    <a:pt x="435" y="469"/>
                    <a:pt x="435" y="469"/>
                    <a:pt x="435" y="469"/>
                  </a:cubicBezTo>
                  <a:cubicBezTo>
                    <a:pt x="436" y="469"/>
                    <a:pt x="436" y="469"/>
                    <a:pt x="436" y="469"/>
                  </a:cubicBezTo>
                  <a:cubicBezTo>
                    <a:pt x="436" y="469"/>
                    <a:pt x="436" y="469"/>
                    <a:pt x="436" y="469"/>
                  </a:cubicBezTo>
                  <a:cubicBezTo>
                    <a:pt x="436" y="468"/>
                    <a:pt x="436" y="468"/>
                    <a:pt x="436" y="468"/>
                  </a:cubicBezTo>
                  <a:cubicBezTo>
                    <a:pt x="436" y="468"/>
                    <a:pt x="436" y="468"/>
                    <a:pt x="436" y="468"/>
                  </a:cubicBezTo>
                  <a:cubicBezTo>
                    <a:pt x="436" y="468"/>
                    <a:pt x="436" y="468"/>
                    <a:pt x="436" y="468"/>
                  </a:cubicBezTo>
                  <a:cubicBezTo>
                    <a:pt x="436" y="468"/>
                    <a:pt x="436" y="468"/>
                    <a:pt x="436" y="468"/>
                  </a:cubicBezTo>
                  <a:cubicBezTo>
                    <a:pt x="435" y="468"/>
                    <a:pt x="435" y="468"/>
                    <a:pt x="435" y="468"/>
                  </a:cubicBezTo>
                  <a:cubicBezTo>
                    <a:pt x="435" y="468"/>
                    <a:pt x="435" y="468"/>
                    <a:pt x="435" y="468"/>
                  </a:cubicBezTo>
                  <a:cubicBezTo>
                    <a:pt x="435" y="468"/>
                    <a:pt x="435" y="468"/>
                    <a:pt x="435" y="468"/>
                  </a:cubicBezTo>
                  <a:cubicBezTo>
                    <a:pt x="435" y="468"/>
                    <a:pt x="435" y="468"/>
                    <a:pt x="435" y="468"/>
                  </a:cubicBezTo>
                  <a:cubicBezTo>
                    <a:pt x="435" y="467"/>
                    <a:pt x="435" y="467"/>
                    <a:pt x="435" y="467"/>
                  </a:cubicBezTo>
                  <a:cubicBezTo>
                    <a:pt x="435" y="467"/>
                    <a:pt x="435" y="467"/>
                    <a:pt x="435" y="467"/>
                  </a:cubicBezTo>
                  <a:cubicBezTo>
                    <a:pt x="436" y="467"/>
                    <a:pt x="436" y="467"/>
                    <a:pt x="436" y="467"/>
                  </a:cubicBezTo>
                  <a:cubicBezTo>
                    <a:pt x="436" y="467"/>
                    <a:pt x="436" y="467"/>
                    <a:pt x="436" y="467"/>
                  </a:cubicBezTo>
                  <a:cubicBezTo>
                    <a:pt x="436" y="467"/>
                    <a:pt x="436" y="467"/>
                    <a:pt x="436" y="467"/>
                  </a:cubicBezTo>
                  <a:cubicBezTo>
                    <a:pt x="436" y="467"/>
                    <a:pt x="436" y="467"/>
                    <a:pt x="436" y="467"/>
                  </a:cubicBezTo>
                  <a:cubicBezTo>
                    <a:pt x="436" y="466"/>
                    <a:pt x="436" y="466"/>
                    <a:pt x="436" y="466"/>
                  </a:cubicBezTo>
                  <a:cubicBezTo>
                    <a:pt x="435" y="466"/>
                    <a:pt x="435" y="466"/>
                    <a:pt x="435" y="466"/>
                  </a:cubicBezTo>
                  <a:cubicBezTo>
                    <a:pt x="435" y="466"/>
                    <a:pt x="435" y="466"/>
                    <a:pt x="435" y="466"/>
                  </a:cubicBezTo>
                  <a:cubicBezTo>
                    <a:pt x="435" y="465"/>
                    <a:pt x="435" y="465"/>
                    <a:pt x="435" y="465"/>
                  </a:cubicBezTo>
                  <a:cubicBezTo>
                    <a:pt x="434" y="465"/>
                    <a:pt x="434" y="465"/>
                    <a:pt x="434" y="465"/>
                  </a:cubicBezTo>
                  <a:cubicBezTo>
                    <a:pt x="434" y="464"/>
                    <a:pt x="434" y="464"/>
                    <a:pt x="434" y="464"/>
                  </a:cubicBezTo>
                  <a:cubicBezTo>
                    <a:pt x="434" y="464"/>
                    <a:pt x="434" y="464"/>
                    <a:pt x="434" y="464"/>
                  </a:cubicBezTo>
                  <a:cubicBezTo>
                    <a:pt x="433" y="463"/>
                    <a:pt x="433" y="463"/>
                    <a:pt x="433" y="463"/>
                  </a:cubicBezTo>
                  <a:cubicBezTo>
                    <a:pt x="433" y="463"/>
                    <a:pt x="433" y="463"/>
                    <a:pt x="433" y="463"/>
                  </a:cubicBezTo>
                  <a:cubicBezTo>
                    <a:pt x="433" y="462"/>
                    <a:pt x="433" y="462"/>
                    <a:pt x="433" y="462"/>
                  </a:cubicBezTo>
                  <a:cubicBezTo>
                    <a:pt x="432" y="462"/>
                    <a:pt x="432" y="462"/>
                    <a:pt x="432" y="462"/>
                  </a:cubicBezTo>
                  <a:cubicBezTo>
                    <a:pt x="431" y="462"/>
                    <a:pt x="431" y="462"/>
                    <a:pt x="431" y="462"/>
                  </a:cubicBezTo>
                  <a:cubicBezTo>
                    <a:pt x="430" y="462"/>
                    <a:pt x="430" y="462"/>
                    <a:pt x="430" y="462"/>
                  </a:cubicBezTo>
                  <a:cubicBezTo>
                    <a:pt x="430" y="462"/>
                    <a:pt x="430" y="462"/>
                    <a:pt x="430" y="462"/>
                  </a:cubicBezTo>
                  <a:cubicBezTo>
                    <a:pt x="430" y="461"/>
                    <a:pt x="430" y="461"/>
                    <a:pt x="430" y="461"/>
                  </a:cubicBezTo>
                  <a:cubicBezTo>
                    <a:pt x="430" y="461"/>
                    <a:pt x="430" y="461"/>
                    <a:pt x="430" y="461"/>
                  </a:cubicBezTo>
                  <a:cubicBezTo>
                    <a:pt x="430" y="462"/>
                    <a:pt x="430" y="462"/>
                    <a:pt x="430" y="462"/>
                  </a:cubicBezTo>
                  <a:cubicBezTo>
                    <a:pt x="430" y="462"/>
                    <a:pt x="430" y="462"/>
                    <a:pt x="430" y="462"/>
                  </a:cubicBezTo>
                  <a:cubicBezTo>
                    <a:pt x="430" y="462"/>
                    <a:pt x="430" y="462"/>
                    <a:pt x="430" y="462"/>
                  </a:cubicBezTo>
                  <a:cubicBezTo>
                    <a:pt x="430" y="463"/>
                    <a:pt x="430" y="463"/>
                    <a:pt x="430" y="463"/>
                  </a:cubicBezTo>
                  <a:cubicBezTo>
                    <a:pt x="430" y="463"/>
                    <a:pt x="430" y="463"/>
                    <a:pt x="430" y="463"/>
                  </a:cubicBezTo>
                  <a:lnTo>
                    <a:pt x="429" y="464"/>
                  </a:lnTo>
                  <a:close/>
                  <a:moveTo>
                    <a:pt x="443" y="469"/>
                  </a:moveTo>
                  <a:cubicBezTo>
                    <a:pt x="443" y="469"/>
                    <a:pt x="443" y="469"/>
                    <a:pt x="443" y="469"/>
                  </a:cubicBezTo>
                  <a:cubicBezTo>
                    <a:pt x="443" y="469"/>
                    <a:pt x="443" y="469"/>
                    <a:pt x="443" y="469"/>
                  </a:cubicBezTo>
                  <a:cubicBezTo>
                    <a:pt x="443" y="468"/>
                    <a:pt x="443" y="468"/>
                    <a:pt x="443" y="468"/>
                  </a:cubicBezTo>
                  <a:cubicBezTo>
                    <a:pt x="443" y="468"/>
                    <a:pt x="443" y="468"/>
                    <a:pt x="443" y="468"/>
                  </a:cubicBezTo>
                  <a:cubicBezTo>
                    <a:pt x="442" y="467"/>
                    <a:pt x="442" y="467"/>
                    <a:pt x="442" y="467"/>
                  </a:cubicBezTo>
                  <a:cubicBezTo>
                    <a:pt x="441" y="466"/>
                    <a:pt x="441" y="466"/>
                    <a:pt x="441" y="466"/>
                  </a:cubicBezTo>
                  <a:cubicBezTo>
                    <a:pt x="440" y="466"/>
                    <a:pt x="440" y="466"/>
                    <a:pt x="440" y="466"/>
                  </a:cubicBezTo>
                  <a:cubicBezTo>
                    <a:pt x="440" y="466"/>
                    <a:pt x="440" y="466"/>
                    <a:pt x="440" y="466"/>
                  </a:cubicBezTo>
                  <a:cubicBezTo>
                    <a:pt x="440" y="466"/>
                    <a:pt x="440" y="466"/>
                    <a:pt x="440" y="466"/>
                  </a:cubicBezTo>
                  <a:cubicBezTo>
                    <a:pt x="440" y="466"/>
                    <a:pt x="440" y="466"/>
                    <a:pt x="440" y="466"/>
                  </a:cubicBezTo>
                  <a:cubicBezTo>
                    <a:pt x="439" y="466"/>
                    <a:pt x="439" y="466"/>
                    <a:pt x="439" y="466"/>
                  </a:cubicBezTo>
                  <a:cubicBezTo>
                    <a:pt x="439" y="467"/>
                    <a:pt x="439" y="467"/>
                    <a:pt x="439" y="467"/>
                  </a:cubicBezTo>
                  <a:cubicBezTo>
                    <a:pt x="440" y="467"/>
                    <a:pt x="440" y="467"/>
                    <a:pt x="440" y="467"/>
                  </a:cubicBezTo>
                  <a:cubicBezTo>
                    <a:pt x="440" y="467"/>
                    <a:pt x="440" y="467"/>
                    <a:pt x="440" y="467"/>
                  </a:cubicBezTo>
                  <a:cubicBezTo>
                    <a:pt x="440" y="468"/>
                    <a:pt x="440" y="468"/>
                    <a:pt x="441" y="468"/>
                  </a:cubicBezTo>
                  <a:cubicBezTo>
                    <a:pt x="441" y="469"/>
                    <a:pt x="441" y="469"/>
                    <a:pt x="441" y="469"/>
                  </a:cubicBezTo>
                  <a:cubicBezTo>
                    <a:pt x="442" y="469"/>
                    <a:pt x="442" y="469"/>
                    <a:pt x="442" y="469"/>
                  </a:cubicBezTo>
                  <a:cubicBezTo>
                    <a:pt x="442" y="469"/>
                    <a:pt x="442" y="469"/>
                    <a:pt x="442" y="469"/>
                  </a:cubicBezTo>
                  <a:cubicBezTo>
                    <a:pt x="441" y="469"/>
                    <a:pt x="441" y="469"/>
                    <a:pt x="441" y="469"/>
                  </a:cubicBezTo>
                  <a:cubicBezTo>
                    <a:pt x="441" y="470"/>
                    <a:pt x="441" y="470"/>
                    <a:pt x="441" y="470"/>
                  </a:cubicBezTo>
                  <a:cubicBezTo>
                    <a:pt x="442" y="471"/>
                    <a:pt x="442" y="471"/>
                    <a:pt x="442" y="471"/>
                  </a:cubicBezTo>
                  <a:cubicBezTo>
                    <a:pt x="442" y="471"/>
                    <a:pt x="442" y="471"/>
                    <a:pt x="442" y="471"/>
                  </a:cubicBezTo>
                  <a:cubicBezTo>
                    <a:pt x="442" y="471"/>
                    <a:pt x="442" y="471"/>
                    <a:pt x="442" y="471"/>
                  </a:cubicBezTo>
                  <a:cubicBezTo>
                    <a:pt x="443" y="471"/>
                    <a:pt x="443" y="471"/>
                    <a:pt x="443" y="471"/>
                  </a:cubicBezTo>
                  <a:cubicBezTo>
                    <a:pt x="443" y="471"/>
                    <a:pt x="443" y="471"/>
                    <a:pt x="443" y="471"/>
                  </a:cubicBezTo>
                  <a:cubicBezTo>
                    <a:pt x="443" y="470"/>
                    <a:pt x="443" y="470"/>
                    <a:pt x="443" y="470"/>
                  </a:cubicBezTo>
                  <a:cubicBezTo>
                    <a:pt x="443" y="470"/>
                    <a:pt x="443" y="470"/>
                    <a:pt x="443" y="470"/>
                  </a:cubicBezTo>
                  <a:lnTo>
                    <a:pt x="443" y="469"/>
                  </a:lnTo>
                  <a:close/>
                  <a:moveTo>
                    <a:pt x="426" y="596"/>
                  </a:moveTo>
                  <a:cubicBezTo>
                    <a:pt x="426" y="595"/>
                    <a:pt x="426" y="595"/>
                    <a:pt x="426" y="595"/>
                  </a:cubicBezTo>
                  <a:cubicBezTo>
                    <a:pt x="425" y="594"/>
                    <a:pt x="425" y="594"/>
                    <a:pt x="425" y="594"/>
                  </a:cubicBezTo>
                  <a:cubicBezTo>
                    <a:pt x="425" y="595"/>
                    <a:pt x="425" y="595"/>
                    <a:pt x="425" y="595"/>
                  </a:cubicBezTo>
                  <a:cubicBezTo>
                    <a:pt x="425" y="595"/>
                    <a:pt x="425" y="595"/>
                    <a:pt x="425" y="595"/>
                  </a:cubicBezTo>
                  <a:cubicBezTo>
                    <a:pt x="425" y="596"/>
                    <a:pt x="425" y="596"/>
                    <a:pt x="425" y="596"/>
                  </a:cubicBezTo>
                  <a:cubicBezTo>
                    <a:pt x="425" y="597"/>
                    <a:pt x="425" y="597"/>
                    <a:pt x="425" y="597"/>
                  </a:cubicBezTo>
                  <a:cubicBezTo>
                    <a:pt x="425" y="597"/>
                    <a:pt x="425" y="597"/>
                    <a:pt x="425" y="597"/>
                  </a:cubicBezTo>
                  <a:cubicBezTo>
                    <a:pt x="425" y="597"/>
                    <a:pt x="425" y="597"/>
                    <a:pt x="425" y="597"/>
                  </a:cubicBezTo>
                  <a:cubicBezTo>
                    <a:pt x="425" y="598"/>
                    <a:pt x="425" y="598"/>
                    <a:pt x="425" y="598"/>
                  </a:cubicBezTo>
                  <a:cubicBezTo>
                    <a:pt x="425" y="598"/>
                    <a:pt x="425" y="598"/>
                    <a:pt x="425" y="598"/>
                  </a:cubicBezTo>
                  <a:cubicBezTo>
                    <a:pt x="426" y="598"/>
                    <a:pt x="426" y="598"/>
                    <a:pt x="426" y="598"/>
                  </a:cubicBezTo>
                  <a:cubicBezTo>
                    <a:pt x="426" y="598"/>
                    <a:pt x="426" y="598"/>
                    <a:pt x="426" y="598"/>
                  </a:cubicBezTo>
                  <a:cubicBezTo>
                    <a:pt x="428" y="599"/>
                    <a:pt x="428" y="599"/>
                    <a:pt x="428" y="599"/>
                  </a:cubicBezTo>
                  <a:cubicBezTo>
                    <a:pt x="428" y="600"/>
                    <a:pt x="428" y="600"/>
                    <a:pt x="428" y="600"/>
                  </a:cubicBezTo>
                  <a:cubicBezTo>
                    <a:pt x="429" y="601"/>
                    <a:pt x="429" y="601"/>
                    <a:pt x="429" y="601"/>
                  </a:cubicBezTo>
                  <a:cubicBezTo>
                    <a:pt x="429" y="601"/>
                    <a:pt x="429" y="601"/>
                    <a:pt x="429" y="601"/>
                  </a:cubicBezTo>
                  <a:cubicBezTo>
                    <a:pt x="430" y="601"/>
                    <a:pt x="430" y="601"/>
                    <a:pt x="430" y="601"/>
                  </a:cubicBezTo>
                  <a:cubicBezTo>
                    <a:pt x="430" y="601"/>
                    <a:pt x="430" y="601"/>
                    <a:pt x="430" y="601"/>
                  </a:cubicBezTo>
                  <a:cubicBezTo>
                    <a:pt x="430" y="602"/>
                    <a:pt x="430" y="602"/>
                    <a:pt x="430" y="602"/>
                  </a:cubicBezTo>
                  <a:cubicBezTo>
                    <a:pt x="431" y="602"/>
                    <a:pt x="431" y="602"/>
                    <a:pt x="431" y="602"/>
                  </a:cubicBezTo>
                  <a:cubicBezTo>
                    <a:pt x="431" y="602"/>
                    <a:pt x="431" y="602"/>
                    <a:pt x="431" y="602"/>
                  </a:cubicBezTo>
                  <a:cubicBezTo>
                    <a:pt x="431" y="602"/>
                    <a:pt x="431" y="602"/>
                    <a:pt x="431" y="602"/>
                  </a:cubicBezTo>
                  <a:cubicBezTo>
                    <a:pt x="431" y="602"/>
                    <a:pt x="431" y="602"/>
                    <a:pt x="431" y="602"/>
                  </a:cubicBezTo>
                  <a:cubicBezTo>
                    <a:pt x="431" y="603"/>
                    <a:pt x="431" y="603"/>
                    <a:pt x="431" y="603"/>
                  </a:cubicBezTo>
                  <a:cubicBezTo>
                    <a:pt x="432" y="603"/>
                    <a:pt x="432" y="603"/>
                    <a:pt x="432" y="603"/>
                  </a:cubicBezTo>
                  <a:cubicBezTo>
                    <a:pt x="433" y="603"/>
                    <a:pt x="433" y="603"/>
                    <a:pt x="433" y="603"/>
                  </a:cubicBezTo>
                  <a:cubicBezTo>
                    <a:pt x="433" y="603"/>
                    <a:pt x="433" y="603"/>
                    <a:pt x="433" y="603"/>
                  </a:cubicBezTo>
                  <a:cubicBezTo>
                    <a:pt x="434" y="603"/>
                    <a:pt x="434" y="603"/>
                    <a:pt x="434" y="603"/>
                  </a:cubicBezTo>
                  <a:cubicBezTo>
                    <a:pt x="435" y="602"/>
                    <a:pt x="435" y="602"/>
                    <a:pt x="435" y="602"/>
                  </a:cubicBezTo>
                  <a:cubicBezTo>
                    <a:pt x="435" y="602"/>
                    <a:pt x="435" y="602"/>
                    <a:pt x="435" y="602"/>
                  </a:cubicBezTo>
                  <a:cubicBezTo>
                    <a:pt x="436" y="601"/>
                    <a:pt x="436" y="601"/>
                    <a:pt x="436" y="601"/>
                  </a:cubicBezTo>
                  <a:cubicBezTo>
                    <a:pt x="436" y="600"/>
                    <a:pt x="436" y="600"/>
                    <a:pt x="436" y="600"/>
                  </a:cubicBezTo>
                  <a:cubicBezTo>
                    <a:pt x="436" y="600"/>
                    <a:pt x="436" y="600"/>
                    <a:pt x="436" y="600"/>
                  </a:cubicBezTo>
                  <a:cubicBezTo>
                    <a:pt x="436" y="600"/>
                    <a:pt x="436" y="600"/>
                    <a:pt x="436" y="600"/>
                  </a:cubicBezTo>
                  <a:cubicBezTo>
                    <a:pt x="436" y="599"/>
                    <a:pt x="436" y="599"/>
                    <a:pt x="436" y="599"/>
                  </a:cubicBezTo>
                  <a:cubicBezTo>
                    <a:pt x="436" y="598"/>
                    <a:pt x="436" y="598"/>
                    <a:pt x="436" y="598"/>
                  </a:cubicBezTo>
                  <a:cubicBezTo>
                    <a:pt x="437" y="598"/>
                    <a:pt x="437" y="598"/>
                    <a:pt x="437" y="598"/>
                  </a:cubicBezTo>
                  <a:cubicBezTo>
                    <a:pt x="436" y="598"/>
                    <a:pt x="436" y="598"/>
                    <a:pt x="436" y="598"/>
                  </a:cubicBezTo>
                  <a:cubicBezTo>
                    <a:pt x="436" y="598"/>
                    <a:pt x="436" y="598"/>
                    <a:pt x="436" y="598"/>
                  </a:cubicBezTo>
                  <a:cubicBezTo>
                    <a:pt x="436" y="598"/>
                    <a:pt x="436" y="598"/>
                    <a:pt x="436" y="598"/>
                  </a:cubicBezTo>
                  <a:cubicBezTo>
                    <a:pt x="436" y="598"/>
                    <a:pt x="436" y="598"/>
                    <a:pt x="436" y="598"/>
                  </a:cubicBezTo>
                  <a:cubicBezTo>
                    <a:pt x="436" y="597"/>
                    <a:pt x="436" y="597"/>
                    <a:pt x="436" y="597"/>
                  </a:cubicBezTo>
                  <a:cubicBezTo>
                    <a:pt x="436" y="597"/>
                    <a:pt x="436" y="597"/>
                    <a:pt x="436" y="597"/>
                  </a:cubicBezTo>
                  <a:cubicBezTo>
                    <a:pt x="435" y="597"/>
                    <a:pt x="435" y="597"/>
                    <a:pt x="435" y="597"/>
                  </a:cubicBezTo>
                  <a:cubicBezTo>
                    <a:pt x="435" y="597"/>
                    <a:pt x="435" y="597"/>
                    <a:pt x="435" y="597"/>
                  </a:cubicBezTo>
                  <a:cubicBezTo>
                    <a:pt x="435" y="596"/>
                    <a:pt x="435" y="596"/>
                    <a:pt x="435" y="596"/>
                  </a:cubicBezTo>
                  <a:cubicBezTo>
                    <a:pt x="435" y="596"/>
                    <a:pt x="435" y="596"/>
                    <a:pt x="435" y="596"/>
                  </a:cubicBezTo>
                  <a:cubicBezTo>
                    <a:pt x="435" y="596"/>
                    <a:pt x="435" y="596"/>
                    <a:pt x="435" y="596"/>
                  </a:cubicBezTo>
                  <a:cubicBezTo>
                    <a:pt x="435" y="596"/>
                    <a:pt x="435" y="596"/>
                    <a:pt x="435" y="596"/>
                  </a:cubicBezTo>
                  <a:cubicBezTo>
                    <a:pt x="435" y="596"/>
                    <a:pt x="435" y="596"/>
                    <a:pt x="435" y="596"/>
                  </a:cubicBezTo>
                  <a:cubicBezTo>
                    <a:pt x="435" y="596"/>
                    <a:pt x="435" y="596"/>
                    <a:pt x="435" y="596"/>
                  </a:cubicBezTo>
                  <a:cubicBezTo>
                    <a:pt x="435" y="596"/>
                    <a:pt x="435" y="596"/>
                    <a:pt x="435" y="596"/>
                  </a:cubicBezTo>
                  <a:cubicBezTo>
                    <a:pt x="434" y="596"/>
                    <a:pt x="434" y="596"/>
                    <a:pt x="434" y="596"/>
                  </a:cubicBezTo>
                  <a:cubicBezTo>
                    <a:pt x="434" y="596"/>
                    <a:pt x="434" y="596"/>
                    <a:pt x="434" y="596"/>
                  </a:cubicBezTo>
                  <a:cubicBezTo>
                    <a:pt x="434" y="595"/>
                    <a:pt x="434" y="595"/>
                    <a:pt x="434" y="595"/>
                  </a:cubicBezTo>
                  <a:cubicBezTo>
                    <a:pt x="434" y="595"/>
                    <a:pt x="434" y="595"/>
                    <a:pt x="434" y="595"/>
                  </a:cubicBezTo>
                  <a:cubicBezTo>
                    <a:pt x="434" y="595"/>
                    <a:pt x="434" y="595"/>
                    <a:pt x="434" y="595"/>
                  </a:cubicBezTo>
                  <a:cubicBezTo>
                    <a:pt x="434" y="595"/>
                    <a:pt x="434" y="595"/>
                    <a:pt x="434" y="595"/>
                  </a:cubicBezTo>
                  <a:cubicBezTo>
                    <a:pt x="434" y="595"/>
                    <a:pt x="434" y="595"/>
                    <a:pt x="434" y="595"/>
                  </a:cubicBezTo>
                  <a:cubicBezTo>
                    <a:pt x="434" y="595"/>
                    <a:pt x="434" y="595"/>
                    <a:pt x="434" y="595"/>
                  </a:cubicBezTo>
                  <a:cubicBezTo>
                    <a:pt x="434" y="595"/>
                    <a:pt x="434" y="595"/>
                    <a:pt x="434" y="595"/>
                  </a:cubicBezTo>
                  <a:cubicBezTo>
                    <a:pt x="434" y="595"/>
                    <a:pt x="434" y="595"/>
                    <a:pt x="434" y="595"/>
                  </a:cubicBezTo>
                  <a:cubicBezTo>
                    <a:pt x="434" y="595"/>
                    <a:pt x="434" y="595"/>
                    <a:pt x="434" y="595"/>
                  </a:cubicBezTo>
                  <a:cubicBezTo>
                    <a:pt x="434" y="595"/>
                    <a:pt x="434" y="595"/>
                    <a:pt x="434" y="595"/>
                  </a:cubicBezTo>
                  <a:cubicBezTo>
                    <a:pt x="433" y="595"/>
                    <a:pt x="433" y="595"/>
                    <a:pt x="433" y="595"/>
                  </a:cubicBezTo>
                  <a:cubicBezTo>
                    <a:pt x="433" y="595"/>
                    <a:pt x="433" y="595"/>
                    <a:pt x="433" y="595"/>
                  </a:cubicBezTo>
                  <a:cubicBezTo>
                    <a:pt x="433" y="595"/>
                    <a:pt x="433" y="595"/>
                    <a:pt x="433" y="595"/>
                  </a:cubicBezTo>
                  <a:cubicBezTo>
                    <a:pt x="432" y="595"/>
                    <a:pt x="432" y="595"/>
                    <a:pt x="432" y="595"/>
                  </a:cubicBezTo>
                  <a:cubicBezTo>
                    <a:pt x="432" y="595"/>
                    <a:pt x="432" y="595"/>
                    <a:pt x="432" y="595"/>
                  </a:cubicBezTo>
                  <a:cubicBezTo>
                    <a:pt x="432" y="595"/>
                    <a:pt x="432" y="595"/>
                    <a:pt x="432" y="595"/>
                  </a:cubicBezTo>
                  <a:cubicBezTo>
                    <a:pt x="432" y="595"/>
                    <a:pt x="432" y="595"/>
                    <a:pt x="432" y="595"/>
                  </a:cubicBezTo>
                  <a:cubicBezTo>
                    <a:pt x="432" y="595"/>
                    <a:pt x="432" y="595"/>
                    <a:pt x="432" y="595"/>
                  </a:cubicBezTo>
                  <a:cubicBezTo>
                    <a:pt x="432" y="594"/>
                    <a:pt x="432" y="594"/>
                    <a:pt x="432" y="594"/>
                  </a:cubicBezTo>
                  <a:cubicBezTo>
                    <a:pt x="431" y="594"/>
                    <a:pt x="431" y="594"/>
                    <a:pt x="431" y="594"/>
                  </a:cubicBezTo>
                  <a:cubicBezTo>
                    <a:pt x="430" y="594"/>
                    <a:pt x="430" y="594"/>
                    <a:pt x="430" y="594"/>
                  </a:cubicBezTo>
                  <a:cubicBezTo>
                    <a:pt x="430" y="594"/>
                    <a:pt x="430" y="594"/>
                    <a:pt x="430" y="594"/>
                  </a:cubicBezTo>
                  <a:cubicBezTo>
                    <a:pt x="430" y="594"/>
                    <a:pt x="430" y="594"/>
                    <a:pt x="430" y="594"/>
                  </a:cubicBezTo>
                  <a:cubicBezTo>
                    <a:pt x="429" y="595"/>
                    <a:pt x="429" y="595"/>
                    <a:pt x="429" y="595"/>
                  </a:cubicBezTo>
                  <a:cubicBezTo>
                    <a:pt x="429" y="595"/>
                    <a:pt x="429" y="595"/>
                    <a:pt x="429" y="595"/>
                  </a:cubicBezTo>
                  <a:cubicBezTo>
                    <a:pt x="429" y="594"/>
                    <a:pt x="429" y="594"/>
                    <a:pt x="429" y="594"/>
                  </a:cubicBezTo>
                  <a:cubicBezTo>
                    <a:pt x="428" y="594"/>
                    <a:pt x="428" y="594"/>
                    <a:pt x="428" y="594"/>
                  </a:cubicBezTo>
                  <a:cubicBezTo>
                    <a:pt x="427" y="595"/>
                    <a:pt x="427" y="595"/>
                    <a:pt x="427" y="595"/>
                  </a:cubicBezTo>
                  <a:lnTo>
                    <a:pt x="426" y="596"/>
                  </a:lnTo>
                  <a:close/>
                  <a:moveTo>
                    <a:pt x="426" y="681"/>
                  </a:moveTo>
                  <a:cubicBezTo>
                    <a:pt x="426" y="681"/>
                    <a:pt x="426" y="681"/>
                    <a:pt x="426" y="681"/>
                  </a:cubicBezTo>
                  <a:cubicBezTo>
                    <a:pt x="426" y="681"/>
                    <a:pt x="426" y="681"/>
                    <a:pt x="426" y="681"/>
                  </a:cubicBezTo>
                  <a:cubicBezTo>
                    <a:pt x="426" y="681"/>
                    <a:pt x="426" y="681"/>
                    <a:pt x="426" y="681"/>
                  </a:cubicBezTo>
                  <a:cubicBezTo>
                    <a:pt x="425" y="681"/>
                    <a:pt x="425" y="681"/>
                    <a:pt x="425" y="681"/>
                  </a:cubicBezTo>
                  <a:cubicBezTo>
                    <a:pt x="425" y="681"/>
                    <a:pt x="425" y="681"/>
                    <a:pt x="425" y="681"/>
                  </a:cubicBezTo>
                  <a:cubicBezTo>
                    <a:pt x="425" y="680"/>
                    <a:pt x="425" y="680"/>
                    <a:pt x="425" y="680"/>
                  </a:cubicBezTo>
                  <a:cubicBezTo>
                    <a:pt x="425" y="681"/>
                    <a:pt x="425" y="681"/>
                    <a:pt x="425" y="681"/>
                  </a:cubicBezTo>
                  <a:cubicBezTo>
                    <a:pt x="425" y="681"/>
                    <a:pt x="425" y="681"/>
                    <a:pt x="425" y="681"/>
                  </a:cubicBezTo>
                  <a:cubicBezTo>
                    <a:pt x="425" y="681"/>
                    <a:pt x="425" y="681"/>
                    <a:pt x="425" y="681"/>
                  </a:cubicBezTo>
                  <a:cubicBezTo>
                    <a:pt x="425" y="681"/>
                    <a:pt x="425" y="681"/>
                    <a:pt x="425" y="681"/>
                  </a:cubicBezTo>
                  <a:cubicBezTo>
                    <a:pt x="424" y="680"/>
                    <a:pt x="424" y="680"/>
                    <a:pt x="424" y="680"/>
                  </a:cubicBezTo>
                  <a:cubicBezTo>
                    <a:pt x="424" y="680"/>
                    <a:pt x="424" y="680"/>
                    <a:pt x="424" y="680"/>
                  </a:cubicBezTo>
                  <a:cubicBezTo>
                    <a:pt x="424" y="680"/>
                    <a:pt x="424" y="680"/>
                    <a:pt x="424" y="680"/>
                  </a:cubicBezTo>
                  <a:cubicBezTo>
                    <a:pt x="424" y="681"/>
                    <a:pt x="424" y="681"/>
                    <a:pt x="424" y="681"/>
                  </a:cubicBezTo>
                  <a:cubicBezTo>
                    <a:pt x="424" y="681"/>
                    <a:pt x="424" y="681"/>
                    <a:pt x="424" y="681"/>
                  </a:cubicBezTo>
                  <a:cubicBezTo>
                    <a:pt x="424" y="681"/>
                    <a:pt x="424" y="681"/>
                    <a:pt x="424" y="681"/>
                  </a:cubicBezTo>
                  <a:cubicBezTo>
                    <a:pt x="424" y="681"/>
                    <a:pt x="424" y="681"/>
                    <a:pt x="424" y="681"/>
                  </a:cubicBezTo>
                  <a:cubicBezTo>
                    <a:pt x="423" y="681"/>
                    <a:pt x="423" y="681"/>
                    <a:pt x="423" y="681"/>
                  </a:cubicBezTo>
                  <a:cubicBezTo>
                    <a:pt x="423" y="682"/>
                    <a:pt x="423" y="682"/>
                    <a:pt x="423" y="682"/>
                  </a:cubicBezTo>
                  <a:cubicBezTo>
                    <a:pt x="423" y="682"/>
                    <a:pt x="423" y="682"/>
                    <a:pt x="423" y="682"/>
                  </a:cubicBezTo>
                  <a:cubicBezTo>
                    <a:pt x="423" y="684"/>
                    <a:pt x="423" y="684"/>
                    <a:pt x="423" y="684"/>
                  </a:cubicBezTo>
                  <a:cubicBezTo>
                    <a:pt x="423" y="684"/>
                    <a:pt x="423" y="684"/>
                    <a:pt x="423" y="684"/>
                  </a:cubicBezTo>
                  <a:cubicBezTo>
                    <a:pt x="423" y="684"/>
                    <a:pt x="423" y="684"/>
                    <a:pt x="423" y="684"/>
                  </a:cubicBezTo>
                  <a:cubicBezTo>
                    <a:pt x="423" y="684"/>
                    <a:pt x="423" y="684"/>
                    <a:pt x="423" y="684"/>
                  </a:cubicBezTo>
                  <a:cubicBezTo>
                    <a:pt x="423" y="684"/>
                    <a:pt x="423" y="684"/>
                    <a:pt x="423" y="684"/>
                  </a:cubicBezTo>
                  <a:cubicBezTo>
                    <a:pt x="423" y="684"/>
                    <a:pt x="423" y="684"/>
                    <a:pt x="423" y="684"/>
                  </a:cubicBezTo>
                  <a:cubicBezTo>
                    <a:pt x="423" y="683"/>
                    <a:pt x="423" y="683"/>
                    <a:pt x="423" y="683"/>
                  </a:cubicBezTo>
                  <a:cubicBezTo>
                    <a:pt x="423" y="683"/>
                    <a:pt x="423" y="683"/>
                    <a:pt x="423" y="683"/>
                  </a:cubicBezTo>
                  <a:cubicBezTo>
                    <a:pt x="423" y="683"/>
                    <a:pt x="423" y="683"/>
                    <a:pt x="423" y="683"/>
                  </a:cubicBezTo>
                  <a:cubicBezTo>
                    <a:pt x="423" y="683"/>
                    <a:pt x="423" y="683"/>
                    <a:pt x="423" y="683"/>
                  </a:cubicBezTo>
                  <a:cubicBezTo>
                    <a:pt x="423" y="683"/>
                    <a:pt x="423" y="683"/>
                    <a:pt x="423" y="683"/>
                  </a:cubicBezTo>
                  <a:cubicBezTo>
                    <a:pt x="424" y="683"/>
                    <a:pt x="424" y="683"/>
                    <a:pt x="424" y="683"/>
                  </a:cubicBezTo>
                  <a:cubicBezTo>
                    <a:pt x="424" y="683"/>
                    <a:pt x="424" y="683"/>
                    <a:pt x="424" y="683"/>
                  </a:cubicBezTo>
                  <a:cubicBezTo>
                    <a:pt x="424" y="683"/>
                    <a:pt x="424" y="683"/>
                    <a:pt x="424" y="683"/>
                  </a:cubicBezTo>
                  <a:cubicBezTo>
                    <a:pt x="424" y="682"/>
                    <a:pt x="424" y="682"/>
                    <a:pt x="424" y="682"/>
                  </a:cubicBezTo>
                  <a:cubicBezTo>
                    <a:pt x="424" y="682"/>
                    <a:pt x="424" y="682"/>
                    <a:pt x="424" y="682"/>
                  </a:cubicBezTo>
                  <a:cubicBezTo>
                    <a:pt x="424" y="683"/>
                    <a:pt x="424" y="683"/>
                    <a:pt x="424" y="683"/>
                  </a:cubicBezTo>
                  <a:cubicBezTo>
                    <a:pt x="424" y="683"/>
                    <a:pt x="424" y="683"/>
                    <a:pt x="424" y="683"/>
                  </a:cubicBezTo>
                  <a:cubicBezTo>
                    <a:pt x="424" y="683"/>
                    <a:pt x="424" y="683"/>
                    <a:pt x="424" y="683"/>
                  </a:cubicBezTo>
                  <a:cubicBezTo>
                    <a:pt x="424" y="684"/>
                    <a:pt x="424" y="684"/>
                    <a:pt x="424" y="684"/>
                  </a:cubicBezTo>
                  <a:cubicBezTo>
                    <a:pt x="424" y="683"/>
                    <a:pt x="424" y="683"/>
                    <a:pt x="424" y="683"/>
                  </a:cubicBezTo>
                  <a:cubicBezTo>
                    <a:pt x="425" y="683"/>
                    <a:pt x="425" y="683"/>
                    <a:pt x="425" y="683"/>
                  </a:cubicBezTo>
                  <a:cubicBezTo>
                    <a:pt x="425" y="682"/>
                    <a:pt x="425" y="682"/>
                    <a:pt x="425" y="682"/>
                  </a:cubicBezTo>
                  <a:cubicBezTo>
                    <a:pt x="425" y="682"/>
                    <a:pt x="425" y="682"/>
                    <a:pt x="425" y="682"/>
                  </a:cubicBezTo>
                  <a:cubicBezTo>
                    <a:pt x="425" y="682"/>
                    <a:pt x="425" y="682"/>
                    <a:pt x="425" y="682"/>
                  </a:cubicBezTo>
                  <a:cubicBezTo>
                    <a:pt x="425" y="682"/>
                    <a:pt x="425" y="682"/>
                    <a:pt x="425" y="682"/>
                  </a:cubicBezTo>
                  <a:cubicBezTo>
                    <a:pt x="425" y="682"/>
                    <a:pt x="425" y="682"/>
                    <a:pt x="425" y="682"/>
                  </a:cubicBezTo>
                  <a:cubicBezTo>
                    <a:pt x="426" y="681"/>
                    <a:pt x="426" y="681"/>
                    <a:pt x="426" y="681"/>
                  </a:cubicBezTo>
                  <a:close/>
                  <a:moveTo>
                    <a:pt x="429" y="581"/>
                  </a:moveTo>
                  <a:cubicBezTo>
                    <a:pt x="429" y="581"/>
                    <a:pt x="429" y="581"/>
                    <a:pt x="429" y="581"/>
                  </a:cubicBezTo>
                  <a:cubicBezTo>
                    <a:pt x="428" y="582"/>
                    <a:pt x="428" y="582"/>
                    <a:pt x="428" y="582"/>
                  </a:cubicBezTo>
                  <a:cubicBezTo>
                    <a:pt x="428" y="582"/>
                    <a:pt x="428" y="582"/>
                    <a:pt x="428" y="582"/>
                  </a:cubicBezTo>
                  <a:cubicBezTo>
                    <a:pt x="428" y="582"/>
                    <a:pt x="428" y="582"/>
                    <a:pt x="428" y="582"/>
                  </a:cubicBezTo>
                  <a:cubicBezTo>
                    <a:pt x="428" y="582"/>
                    <a:pt x="428" y="582"/>
                    <a:pt x="428" y="582"/>
                  </a:cubicBezTo>
                  <a:cubicBezTo>
                    <a:pt x="428" y="583"/>
                    <a:pt x="428" y="583"/>
                    <a:pt x="428" y="583"/>
                  </a:cubicBezTo>
                  <a:cubicBezTo>
                    <a:pt x="428" y="583"/>
                    <a:pt x="428" y="583"/>
                    <a:pt x="428" y="583"/>
                  </a:cubicBezTo>
                  <a:cubicBezTo>
                    <a:pt x="428" y="583"/>
                    <a:pt x="428" y="583"/>
                    <a:pt x="428" y="583"/>
                  </a:cubicBezTo>
                  <a:cubicBezTo>
                    <a:pt x="429" y="583"/>
                    <a:pt x="429" y="583"/>
                    <a:pt x="429" y="583"/>
                  </a:cubicBezTo>
                  <a:cubicBezTo>
                    <a:pt x="430" y="583"/>
                    <a:pt x="430" y="583"/>
                    <a:pt x="430" y="583"/>
                  </a:cubicBezTo>
                  <a:cubicBezTo>
                    <a:pt x="431" y="583"/>
                    <a:pt x="431" y="583"/>
                    <a:pt x="431" y="583"/>
                  </a:cubicBezTo>
                  <a:cubicBezTo>
                    <a:pt x="431" y="583"/>
                    <a:pt x="431" y="583"/>
                    <a:pt x="431" y="583"/>
                  </a:cubicBezTo>
                  <a:cubicBezTo>
                    <a:pt x="431" y="583"/>
                    <a:pt x="431" y="583"/>
                    <a:pt x="431" y="583"/>
                  </a:cubicBezTo>
                  <a:cubicBezTo>
                    <a:pt x="432" y="582"/>
                    <a:pt x="432" y="582"/>
                    <a:pt x="432" y="582"/>
                  </a:cubicBezTo>
                  <a:cubicBezTo>
                    <a:pt x="432" y="581"/>
                    <a:pt x="432" y="581"/>
                    <a:pt x="432" y="581"/>
                  </a:cubicBezTo>
                  <a:cubicBezTo>
                    <a:pt x="432" y="581"/>
                    <a:pt x="432" y="581"/>
                    <a:pt x="432" y="581"/>
                  </a:cubicBezTo>
                  <a:cubicBezTo>
                    <a:pt x="432" y="581"/>
                    <a:pt x="432" y="581"/>
                    <a:pt x="432" y="581"/>
                  </a:cubicBezTo>
                  <a:cubicBezTo>
                    <a:pt x="432" y="581"/>
                    <a:pt x="432" y="581"/>
                    <a:pt x="432" y="581"/>
                  </a:cubicBezTo>
                  <a:cubicBezTo>
                    <a:pt x="432" y="581"/>
                    <a:pt x="432" y="581"/>
                    <a:pt x="432" y="581"/>
                  </a:cubicBezTo>
                  <a:cubicBezTo>
                    <a:pt x="432" y="580"/>
                    <a:pt x="432" y="580"/>
                    <a:pt x="432" y="580"/>
                  </a:cubicBezTo>
                  <a:cubicBezTo>
                    <a:pt x="430" y="581"/>
                    <a:pt x="430" y="581"/>
                    <a:pt x="430" y="581"/>
                  </a:cubicBezTo>
                  <a:cubicBezTo>
                    <a:pt x="430" y="581"/>
                    <a:pt x="430" y="581"/>
                    <a:pt x="430" y="581"/>
                  </a:cubicBezTo>
                  <a:cubicBezTo>
                    <a:pt x="430" y="581"/>
                    <a:pt x="430" y="581"/>
                    <a:pt x="430" y="581"/>
                  </a:cubicBezTo>
                  <a:lnTo>
                    <a:pt x="429" y="581"/>
                  </a:lnTo>
                  <a:close/>
                  <a:moveTo>
                    <a:pt x="423" y="685"/>
                  </a:moveTo>
                  <a:cubicBezTo>
                    <a:pt x="423" y="685"/>
                    <a:pt x="423" y="685"/>
                    <a:pt x="423" y="685"/>
                  </a:cubicBezTo>
                  <a:cubicBezTo>
                    <a:pt x="423" y="685"/>
                    <a:pt x="423" y="685"/>
                    <a:pt x="423" y="685"/>
                  </a:cubicBezTo>
                  <a:cubicBezTo>
                    <a:pt x="423" y="685"/>
                    <a:pt x="423" y="685"/>
                    <a:pt x="423" y="685"/>
                  </a:cubicBezTo>
                  <a:cubicBezTo>
                    <a:pt x="423" y="685"/>
                    <a:pt x="423" y="685"/>
                    <a:pt x="423" y="685"/>
                  </a:cubicBezTo>
                  <a:cubicBezTo>
                    <a:pt x="423" y="684"/>
                    <a:pt x="423" y="684"/>
                    <a:pt x="423" y="684"/>
                  </a:cubicBezTo>
                  <a:cubicBezTo>
                    <a:pt x="423" y="684"/>
                    <a:pt x="423" y="684"/>
                    <a:pt x="423" y="684"/>
                  </a:cubicBezTo>
                  <a:cubicBezTo>
                    <a:pt x="423" y="684"/>
                    <a:pt x="423" y="684"/>
                    <a:pt x="423" y="684"/>
                  </a:cubicBezTo>
                  <a:cubicBezTo>
                    <a:pt x="422" y="684"/>
                    <a:pt x="422" y="684"/>
                    <a:pt x="422" y="684"/>
                  </a:cubicBezTo>
                  <a:cubicBezTo>
                    <a:pt x="422" y="685"/>
                    <a:pt x="422" y="685"/>
                    <a:pt x="422" y="685"/>
                  </a:cubicBezTo>
                  <a:cubicBezTo>
                    <a:pt x="422" y="685"/>
                    <a:pt x="422" y="685"/>
                    <a:pt x="422" y="685"/>
                  </a:cubicBezTo>
                  <a:cubicBezTo>
                    <a:pt x="422" y="685"/>
                    <a:pt x="422" y="685"/>
                    <a:pt x="422" y="685"/>
                  </a:cubicBezTo>
                  <a:cubicBezTo>
                    <a:pt x="422" y="685"/>
                    <a:pt x="422" y="685"/>
                    <a:pt x="422" y="685"/>
                  </a:cubicBezTo>
                  <a:cubicBezTo>
                    <a:pt x="422" y="685"/>
                    <a:pt x="422" y="685"/>
                    <a:pt x="422" y="685"/>
                  </a:cubicBezTo>
                  <a:cubicBezTo>
                    <a:pt x="422" y="685"/>
                    <a:pt x="422" y="685"/>
                    <a:pt x="422" y="685"/>
                  </a:cubicBezTo>
                  <a:cubicBezTo>
                    <a:pt x="422" y="685"/>
                    <a:pt x="422" y="685"/>
                    <a:pt x="422" y="685"/>
                  </a:cubicBezTo>
                  <a:cubicBezTo>
                    <a:pt x="423" y="686"/>
                    <a:pt x="423" y="686"/>
                    <a:pt x="423" y="686"/>
                  </a:cubicBezTo>
                  <a:cubicBezTo>
                    <a:pt x="422" y="686"/>
                    <a:pt x="422" y="686"/>
                    <a:pt x="422" y="686"/>
                  </a:cubicBezTo>
                  <a:cubicBezTo>
                    <a:pt x="422" y="686"/>
                    <a:pt x="422" y="686"/>
                    <a:pt x="422" y="686"/>
                  </a:cubicBezTo>
                  <a:cubicBezTo>
                    <a:pt x="422" y="686"/>
                    <a:pt x="422" y="686"/>
                    <a:pt x="422" y="686"/>
                  </a:cubicBezTo>
                  <a:cubicBezTo>
                    <a:pt x="422" y="686"/>
                    <a:pt x="422" y="686"/>
                    <a:pt x="422" y="686"/>
                  </a:cubicBezTo>
                  <a:cubicBezTo>
                    <a:pt x="422" y="686"/>
                    <a:pt x="422" y="686"/>
                    <a:pt x="422" y="686"/>
                  </a:cubicBezTo>
                  <a:cubicBezTo>
                    <a:pt x="422" y="686"/>
                    <a:pt x="422" y="686"/>
                    <a:pt x="422" y="686"/>
                  </a:cubicBezTo>
                  <a:cubicBezTo>
                    <a:pt x="422" y="686"/>
                    <a:pt x="422" y="686"/>
                    <a:pt x="422" y="686"/>
                  </a:cubicBezTo>
                  <a:cubicBezTo>
                    <a:pt x="422" y="687"/>
                    <a:pt x="422" y="687"/>
                    <a:pt x="422" y="687"/>
                  </a:cubicBezTo>
                  <a:cubicBezTo>
                    <a:pt x="422" y="687"/>
                    <a:pt x="422" y="687"/>
                    <a:pt x="422" y="687"/>
                  </a:cubicBezTo>
                  <a:cubicBezTo>
                    <a:pt x="422" y="687"/>
                    <a:pt x="422" y="687"/>
                    <a:pt x="422" y="687"/>
                  </a:cubicBezTo>
                  <a:cubicBezTo>
                    <a:pt x="422" y="687"/>
                    <a:pt x="422" y="687"/>
                    <a:pt x="422" y="687"/>
                  </a:cubicBezTo>
                  <a:cubicBezTo>
                    <a:pt x="422" y="687"/>
                    <a:pt x="422" y="687"/>
                    <a:pt x="422" y="687"/>
                  </a:cubicBezTo>
                  <a:cubicBezTo>
                    <a:pt x="422" y="687"/>
                    <a:pt x="422" y="687"/>
                    <a:pt x="422" y="687"/>
                  </a:cubicBezTo>
                  <a:cubicBezTo>
                    <a:pt x="422" y="687"/>
                    <a:pt x="422" y="687"/>
                    <a:pt x="422" y="687"/>
                  </a:cubicBezTo>
                  <a:cubicBezTo>
                    <a:pt x="422" y="687"/>
                    <a:pt x="422" y="687"/>
                    <a:pt x="422" y="687"/>
                  </a:cubicBezTo>
                  <a:cubicBezTo>
                    <a:pt x="422" y="687"/>
                    <a:pt x="422" y="687"/>
                    <a:pt x="422" y="687"/>
                  </a:cubicBezTo>
                  <a:cubicBezTo>
                    <a:pt x="423" y="687"/>
                    <a:pt x="423" y="687"/>
                    <a:pt x="423" y="687"/>
                  </a:cubicBezTo>
                  <a:cubicBezTo>
                    <a:pt x="423" y="687"/>
                    <a:pt x="423" y="687"/>
                    <a:pt x="423" y="687"/>
                  </a:cubicBezTo>
                  <a:cubicBezTo>
                    <a:pt x="423" y="686"/>
                    <a:pt x="423" y="686"/>
                    <a:pt x="423" y="686"/>
                  </a:cubicBezTo>
                  <a:cubicBezTo>
                    <a:pt x="423" y="686"/>
                    <a:pt x="423" y="686"/>
                    <a:pt x="423" y="686"/>
                  </a:cubicBezTo>
                  <a:cubicBezTo>
                    <a:pt x="423" y="686"/>
                    <a:pt x="423" y="686"/>
                    <a:pt x="423" y="686"/>
                  </a:cubicBezTo>
                  <a:cubicBezTo>
                    <a:pt x="423" y="686"/>
                    <a:pt x="423" y="686"/>
                    <a:pt x="423" y="686"/>
                  </a:cubicBezTo>
                  <a:cubicBezTo>
                    <a:pt x="423" y="685"/>
                    <a:pt x="423" y="685"/>
                    <a:pt x="423" y="685"/>
                  </a:cubicBezTo>
                  <a:cubicBezTo>
                    <a:pt x="423" y="685"/>
                    <a:pt x="423" y="685"/>
                    <a:pt x="423" y="685"/>
                  </a:cubicBezTo>
                  <a:cubicBezTo>
                    <a:pt x="423" y="685"/>
                    <a:pt x="423" y="685"/>
                    <a:pt x="423" y="685"/>
                  </a:cubicBezTo>
                  <a:cubicBezTo>
                    <a:pt x="423" y="685"/>
                    <a:pt x="423" y="685"/>
                    <a:pt x="423" y="685"/>
                  </a:cubicBezTo>
                  <a:cubicBezTo>
                    <a:pt x="423" y="685"/>
                    <a:pt x="423" y="685"/>
                    <a:pt x="423" y="685"/>
                  </a:cubicBezTo>
                  <a:close/>
                  <a:moveTo>
                    <a:pt x="439" y="476"/>
                  </a:moveTo>
                  <a:cubicBezTo>
                    <a:pt x="438" y="477"/>
                    <a:pt x="438" y="477"/>
                    <a:pt x="438" y="477"/>
                  </a:cubicBezTo>
                  <a:cubicBezTo>
                    <a:pt x="438" y="477"/>
                    <a:pt x="438" y="477"/>
                    <a:pt x="438" y="477"/>
                  </a:cubicBezTo>
                  <a:cubicBezTo>
                    <a:pt x="438" y="478"/>
                    <a:pt x="438" y="478"/>
                    <a:pt x="438" y="478"/>
                  </a:cubicBezTo>
                  <a:cubicBezTo>
                    <a:pt x="439" y="479"/>
                    <a:pt x="439" y="479"/>
                    <a:pt x="439" y="479"/>
                  </a:cubicBezTo>
                  <a:cubicBezTo>
                    <a:pt x="439" y="479"/>
                    <a:pt x="439" y="479"/>
                    <a:pt x="439" y="479"/>
                  </a:cubicBezTo>
                  <a:cubicBezTo>
                    <a:pt x="439" y="480"/>
                    <a:pt x="439" y="480"/>
                    <a:pt x="439" y="480"/>
                  </a:cubicBezTo>
                  <a:cubicBezTo>
                    <a:pt x="441" y="482"/>
                    <a:pt x="441" y="482"/>
                    <a:pt x="441" y="482"/>
                  </a:cubicBezTo>
                  <a:cubicBezTo>
                    <a:pt x="441" y="482"/>
                    <a:pt x="441" y="482"/>
                    <a:pt x="441" y="482"/>
                  </a:cubicBezTo>
                  <a:cubicBezTo>
                    <a:pt x="442" y="483"/>
                    <a:pt x="442" y="483"/>
                    <a:pt x="442" y="483"/>
                  </a:cubicBezTo>
                  <a:cubicBezTo>
                    <a:pt x="443" y="483"/>
                    <a:pt x="443" y="483"/>
                    <a:pt x="443" y="483"/>
                  </a:cubicBezTo>
                  <a:cubicBezTo>
                    <a:pt x="446" y="482"/>
                    <a:pt x="450" y="482"/>
                    <a:pt x="453" y="481"/>
                  </a:cubicBezTo>
                  <a:cubicBezTo>
                    <a:pt x="453" y="481"/>
                    <a:pt x="453" y="481"/>
                    <a:pt x="453" y="481"/>
                  </a:cubicBezTo>
                  <a:cubicBezTo>
                    <a:pt x="453" y="480"/>
                    <a:pt x="453" y="480"/>
                    <a:pt x="453" y="480"/>
                  </a:cubicBezTo>
                  <a:cubicBezTo>
                    <a:pt x="453" y="480"/>
                    <a:pt x="453" y="480"/>
                    <a:pt x="453" y="480"/>
                  </a:cubicBezTo>
                  <a:cubicBezTo>
                    <a:pt x="453" y="479"/>
                    <a:pt x="453" y="479"/>
                    <a:pt x="453" y="479"/>
                  </a:cubicBezTo>
                  <a:cubicBezTo>
                    <a:pt x="453" y="479"/>
                    <a:pt x="453" y="479"/>
                    <a:pt x="453" y="479"/>
                  </a:cubicBezTo>
                  <a:cubicBezTo>
                    <a:pt x="452" y="479"/>
                    <a:pt x="452" y="479"/>
                    <a:pt x="452" y="479"/>
                  </a:cubicBezTo>
                  <a:cubicBezTo>
                    <a:pt x="452" y="479"/>
                    <a:pt x="452" y="479"/>
                    <a:pt x="452" y="479"/>
                  </a:cubicBezTo>
                  <a:cubicBezTo>
                    <a:pt x="452" y="478"/>
                    <a:pt x="452" y="478"/>
                    <a:pt x="452" y="478"/>
                  </a:cubicBezTo>
                  <a:cubicBezTo>
                    <a:pt x="452" y="478"/>
                    <a:pt x="452" y="478"/>
                    <a:pt x="452" y="478"/>
                  </a:cubicBezTo>
                  <a:cubicBezTo>
                    <a:pt x="452" y="478"/>
                    <a:pt x="452" y="478"/>
                    <a:pt x="452" y="478"/>
                  </a:cubicBezTo>
                  <a:cubicBezTo>
                    <a:pt x="452" y="478"/>
                    <a:pt x="452" y="478"/>
                    <a:pt x="452" y="478"/>
                  </a:cubicBezTo>
                  <a:cubicBezTo>
                    <a:pt x="452" y="478"/>
                    <a:pt x="452" y="478"/>
                    <a:pt x="452" y="478"/>
                  </a:cubicBezTo>
                  <a:cubicBezTo>
                    <a:pt x="452" y="477"/>
                    <a:pt x="452" y="477"/>
                    <a:pt x="452" y="477"/>
                  </a:cubicBezTo>
                  <a:cubicBezTo>
                    <a:pt x="451" y="477"/>
                    <a:pt x="451" y="477"/>
                    <a:pt x="451" y="477"/>
                  </a:cubicBezTo>
                  <a:cubicBezTo>
                    <a:pt x="451" y="477"/>
                    <a:pt x="451" y="477"/>
                    <a:pt x="451" y="477"/>
                  </a:cubicBezTo>
                  <a:cubicBezTo>
                    <a:pt x="451" y="476"/>
                    <a:pt x="451" y="476"/>
                    <a:pt x="451" y="476"/>
                  </a:cubicBezTo>
                  <a:cubicBezTo>
                    <a:pt x="451" y="476"/>
                    <a:pt x="451" y="476"/>
                    <a:pt x="451" y="476"/>
                  </a:cubicBezTo>
                  <a:cubicBezTo>
                    <a:pt x="450" y="475"/>
                    <a:pt x="450" y="475"/>
                    <a:pt x="450" y="475"/>
                  </a:cubicBezTo>
                  <a:cubicBezTo>
                    <a:pt x="449" y="475"/>
                    <a:pt x="449" y="475"/>
                    <a:pt x="449" y="475"/>
                  </a:cubicBezTo>
                  <a:cubicBezTo>
                    <a:pt x="449" y="476"/>
                    <a:pt x="449" y="476"/>
                    <a:pt x="449" y="476"/>
                  </a:cubicBezTo>
                  <a:cubicBezTo>
                    <a:pt x="448" y="476"/>
                    <a:pt x="448" y="476"/>
                    <a:pt x="448" y="476"/>
                  </a:cubicBezTo>
                  <a:cubicBezTo>
                    <a:pt x="448" y="476"/>
                    <a:pt x="448" y="476"/>
                    <a:pt x="448" y="476"/>
                  </a:cubicBezTo>
                  <a:cubicBezTo>
                    <a:pt x="448" y="476"/>
                    <a:pt x="448" y="476"/>
                    <a:pt x="448" y="476"/>
                  </a:cubicBezTo>
                  <a:cubicBezTo>
                    <a:pt x="448" y="476"/>
                    <a:pt x="448" y="476"/>
                    <a:pt x="448" y="476"/>
                  </a:cubicBezTo>
                  <a:cubicBezTo>
                    <a:pt x="448" y="476"/>
                    <a:pt x="448" y="476"/>
                    <a:pt x="448" y="476"/>
                  </a:cubicBezTo>
                  <a:cubicBezTo>
                    <a:pt x="448" y="476"/>
                    <a:pt x="448" y="476"/>
                    <a:pt x="448" y="476"/>
                  </a:cubicBezTo>
                  <a:cubicBezTo>
                    <a:pt x="447" y="476"/>
                    <a:pt x="447" y="476"/>
                    <a:pt x="447" y="476"/>
                  </a:cubicBezTo>
                  <a:cubicBezTo>
                    <a:pt x="447" y="476"/>
                    <a:pt x="447" y="476"/>
                    <a:pt x="447" y="476"/>
                  </a:cubicBezTo>
                  <a:cubicBezTo>
                    <a:pt x="446" y="476"/>
                    <a:pt x="446" y="476"/>
                    <a:pt x="446" y="476"/>
                  </a:cubicBezTo>
                  <a:cubicBezTo>
                    <a:pt x="445" y="476"/>
                    <a:pt x="445" y="476"/>
                    <a:pt x="445" y="476"/>
                  </a:cubicBezTo>
                  <a:cubicBezTo>
                    <a:pt x="444" y="475"/>
                    <a:pt x="444" y="475"/>
                    <a:pt x="444" y="475"/>
                  </a:cubicBezTo>
                  <a:cubicBezTo>
                    <a:pt x="444" y="475"/>
                    <a:pt x="444" y="475"/>
                    <a:pt x="444" y="475"/>
                  </a:cubicBezTo>
                  <a:cubicBezTo>
                    <a:pt x="443" y="476"/>
                    <a:pt x="443" y="476"/>
                    <a:pt x="443" y="476"/>
                  </a:cubicBezTo>
                  <a:cubicBezTo>
                    <a:pt x="443" y="475"/>
                    <a:pt x="443" y="475"/>
                    <a:pt x="443" y="475"/>
                  </a:cubicBezTo>
                  <a:cubicBezTo>
                    <a:pt x="443" y="475"/>
                    <a:pt x="443" y="475"/>
                    <a:pt x="443" y="475"/>
                  </a:cubicBezTo>
                  <a:cubicBezTo>
                    <a:pt x="443" y="475"/>
                    <a:pt x="443" y="475"/>
                    <a:pt x="443" y="475"/>
                  </a:cubicBezTo>
                  <a:cubicBezTo>
                    <a:pt x="443" y="475"/>
                    <a:pt x="443" y="475"/>
                    <a:pt x="443" y="475"/>
                  </a:cubicBezTo>
                  <a:cubicBezTo>
                    <a:pt x="443" y="474"/>
                    <a:pt x="443" y="474"/>
                    <a:pt x="443" y="474"/>
                  </a:cubicBezTo>
                  <a:cubicBezTo>
                    <a:pt x="443" y="474"/>
                    <a:pt x="443" y="474"/>
                    <a:pt x="443" y="474"/>
                  </a:cubicBezTo>
                  <a:cubicBezTo>
                    <a:pt x="443" y="474"/>
                    <a:pt x="443" y="474"/>
                    <a:pt x="443" y="474"/>
                  </a:cubicBezTo>
                  <a:cubicBezTo>
                    <a:pt x="443" y="474"/>
                    <a:pt x="443" y="474"/>
                    <a:pt x="443" y="474"/>
                  </a:cubicBezTo>
                  <a:cubicBezTo>
                    <a:pt x="443" y="474"/>
                    <a:pt x="443" y="474"/>
                    <a:pt x="443" y="474"/>
                  </a:cubicBezTo>
                  <a:cubicBezTo>
                    <a:pt x="442" y="473"/>
                    <a:pt x="442" y="473"/>
                    <a:pt x="442" y="473"/>
                  </a:cubicBezTo>
                  <a:cubicBezTo>
                    <a:pt x="442" y="473"/>
                    <a:pt x="442" y="473"/>
                    <a:pt x="442" y="473"/>
                  </a:cubicBezTo>
                  <a:cubicBezTo>
                    <a:pt x="441" y="473"/>
                    <a:pt x="441" y="473"/>
                    <a:pt x="441" y="473"/>
                  </a:cubicBezTo>
                  <a:cubicBezTo>
                    <a:pt x="441" y="474"/>
                    <a:pt x="441" y="474"/>
                    <a:pt x="441" y="474"/>
                  </a:cubicBezTo>
                  <a:cubicBezTo>
                    <a:pt x="441" y="475"/>
                    <a:pt x="441" y="475"/>
                    <a:pt x="441" y="475"/>
                  </a:cubicBezTo>
                  <a:cubicBezTo>
                    <a:pt x="441" y="475"/>
                    <a:pt x="441" y="475"/>
                    <a:pt x="441" y="475"/>
                  </a:cubicBezTo>
                  <a:cubicBezTo>
                    <a:pt x="441" y="475"/>
                    <a:pt x="441" y="475"/>
                    <a:pt x="441" y="475"/>
                  </a:cubicBezTo>
                  <a:cubicBezTo>
                    <a:pt x="441" y="475"/>
                    <a:pt x="441" y="475"/>
                    <a:pt x="441" y="475"/>
                  </a:cubicBezTo>
                  <a:cubicBezTo>
                    <a:pt x="441" y="475"/>
                    <a:pt x="441" y="475"/>
                    <a:pt x="441" y="475"/>
                  </a:cubicBezTo>
                  <a:cubicBezTo>
                    <a:pt x="441" y="475"/>
                    <a:pt x="441" y="475"/>
                    <a:pt x="441" y="475"/>
                  </a:cubicBezTo>
                  <a:cubicBezTo>
                    <a:pt x="441" y="476"/>
                    <a:pt x="441" y="476"/>
                    <a:pt x="441" y="476"/>
                  </a:cubicBezTo>
                  <a:cubicBezTo>
                    <a:pt x="441" y="476"/>
                    <a:pt x="441" y="476"/>
                    <a:pt x="441" y="476"/>
                  </a:cubicBezTo>
                  <a:cubicBezTo>
                    <a:pt x="441" y="476"/>
                    <a:pt x="441" y="476"/>
                    <a:pt x="441" y="476"/>
                  </a:cubicBezTo>
                  <a:cubicBezTo>
                    <a:pt x="441" y="476"/>
                    <a:pt x="441" y="476"/>
                    <a:pt x="441" y="476"/>
                  </a:cubicBezTo>
                  <a:cubicBezTo>
                    <a:pt x="441" y="476"/>
                    <a:pt x="441" y="476"/>
                    <a:pt x="441" y="476"/>
                  </a:cubicBezTo>
                  <a:cubicBezTo>
                    <a:pt x="439" y="476"/>
                    <a:pt x="439" y="476"/>
                    <a:pt x="439" y="47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95" name="Freeform 80"/>
            <p:cNvSpPr>
              <a:spLocks noEditPoints="1"/>
            </p:cNvSpPr>
            <p:nvPr/>
          </p:nvSpPr>
          <p:spPr bwMode="auto">
            <a:xfrm>
              <a:off x="8640763" y="3911600"/>
              <a:ext cx="342900" cy="346075"/>
            </a:xfrm>
            <a:custGeom>
              <a:avLst/>
              <a:gdLst>
                <a:gd name="T0" fmla="*/ 59 w 91"/>
                <a:gd name="T1" fmla="*/ 35 h 92"/>
                <a:gd name="T2" fmla="*/ 54 w 91"/>
                <a:gd name="T3" fmla="*/ 32 h 92"/>
                <a:gd name="T4" fmla="*/ 47 w 91"/>
                <a:gd name="T5" fmla="*/ 31 h 92"/>
                <a:gd name="T6" fmla="*/ 40 w 91"/>
                <a:gd name="T7" fmla="*/ 37 h 92"/>
                <a:gd name="T8" fmla="*/ 39 w 91"/>
                <a:gd name="T9" fmla="*/ 34 h 92"/>
                <a:gd name="T10" fmla="*/ 32 w 91"/>
                <a:gd name="T11" fmla="*/ 38 h 92"/>
                <a:gd name="T12" fmla="*/ 28 w 91"/>
                <a:gd name="T13" fmla="*/ 37 h 92"/>
                <a:gd name="T14" fmla="*/ 25 w 91"/>
                <a:gd name="T15" fmla="*/ 38 h 92"/>
                <a:gd name="T16" fmla="*/ 18 w 91"/>
                <a:gd name="T17" fmla="*/ 40 h 92"/>
                <a:gd name="T18" fmla="*/ 16 w 91"/>
                <a:gd name="T19" fmla="*/ 43 h 92"/>
                <a:gd name="T20" fmla="*/ 13 w 91"/>
                <a:gd name="T21" fmla="*/ 52 h 92"/>
                <a:gd name="T22" fmla="*/ 20 w 91"/>
                <a:gd name="T23" fmla="*/ 49 h 92"/>
                <a:gd name="T24" fmla="*/ 32 w 91"/>
                <a:gd name="T25" fmla="*/ 46 h 92"/>
                <a:gd name="T26" fmla="*/ 23 w 91"/>
                <a:gd name="T27" fmla="*/ 52 h 92"/>
                <a:gd name="T28" fmla="*/ 21 w 91"/>
                <a:gd name="T29" fmla="*/ 54 h 92"/>
                <a:gd name="T30" fmla="*/ 10 w 91"/>
                <a:gd name="T31" fmla="*/ 62 h 92"/>
                <a:gd name="T32" fmla="*/ 5 w 91"/>
                <a:gd name="T33" fmla="*/ 70 h 92"/>
                <a:gd name="T34" fmla="*/ 2 w 91"/>
                <a:gd name="T35" fmla="*/ 77 h 92"/>
                <a:gd name="T36" fmla="*/ 5 w 91"/>
                <a:gd name="T37" fmla="*/ 87 h 92"/>
                <a:gd name="T38" fmla="*/ 8 w 91"/>
                <a:gd name="T39" fmla="*/ 89 h 92"/>
                <a:gd name="T40" fmla="*/ 9 w 91"/>
                <a:gd name="T41" fmla="*/ 87 h 92"/>
                <a:gd name="T42" fmla="*/ 12 w 91"/>
                <a:gd name="T43" fmla="*/ 90 h 92"/>
                <a:gd name="T44" fmla="*/ 16 w 91"/>
                <a:gd name="T45" fmla="*/ 90 h 92"/>
                <a:gd name="T46" fmla="*/ 17 w 91"/>
                <a:gd name="T47" fmla="*/ 87 h 92"/>
                <a:gd name="T48" fmla="*/ 18 w 91"/>
                <a:gd name="T49" fmla="*/ 84 h 92"/>
                <a:gd name="T50" fmla="*/ 21 w 91"/>
                <a:gd name="T51" fmla="*/ 83 h 92"/>
                <a:gd name="T52" fmla="*/ 23 w 91"/>
                <a:gd name="T53" fmla="*/ 80 h 92"/>
                <a:gd name="T54" fmla="*/ 24 w 91"/>
                <a:gd name="T55" fmla="*/ 74 h 92"/>
                <a:gd name="T56" fmla="*/ 26 w 91"/>
                <a:gd name="T57" fmla="*/ 70 h 92"/>
                <a:gd name="T58" fmla="*/ 26 w 91"/>
                <a:gd name="T59" fmla="*/ 69 h 92"/>
                <a:gd name="T60" fmla="*/ 26 w 91"/>
                <a:gd name="T61" fmla="*/ 65 h 92"/>
                <a:gd name="T62" fmla="*/ 29 w 91"/>
                <a:gd name="T63" fmla="*/ 62 h 92"/>
                <a:gd name="T64" fmla="*/ 33 w 91"/>
                <a:gd name="T65" fmla="*/ 63 h 92"/>
                <a:gd name="T66" fmla="*/ 35 w 91"/>
                <a:gd name="T67" fmla="*/ 63 h 92"/>
                <a:gd name="T68" fmla="*/ 36 w 91"/>
                <a:gd name="T69" fmla="*/ 60 h 92"/>
                <a:gd name="T70" fmla="*/ 40 w 91"/>
                <a:gd name="T71" fmla="*/ 56 h 92"/>
                <a:gd name="T72" fmla="*/ 42 w 91"/>
                <a:gd name="T73" fmla="*/ 56 h 92"/>
                <a:gd name="T74" fmla="*/ 47 w 91"/>
                <a:gd name="T75" fmla="*/ 52 h 92"/>
                <a:gd name="T76" fmla="*/ 50 w 91"/>
                <a:gd name="T77" fmla="*/ 49 h 92"/>
                <a:gd name="T78" fmla="*/ 53 w 91"/>
                <a:gd name="T79" fmla="*/ 45 h 92"/>
                <a:gd name="T80" fmla="*/ 57 w 91"/>
                <a:gd name="T81" fmla="*/ 42 h 92"/>
                <a:gd name="T82" fmla="*/ 62 w 91"/>
                <a:gd name="T83" fmla="*/ 37 h 92"/>
                <a:gd name="T84" fmla="*/ 65 w 91"/>
                <a:gd name="T85" fmla="*/ 36 h 92"/>
                <a:gd name="T86" fmla="*/ 41 w 91"/>
                <a:gd name="T87" fmla="*/ 33 h 92"/>
                <a:gd name="T88" fmla="*/ 74 w 91"/>
                <a:gd name="T89" fmla="*/ 14 h 92"/>
                <a:gd name="T90" fmla="*/ 69 w 91"/>
                <a:gd name="T91" fmla="*/ 15 h 92"/>
                <a:gd name="T92" fmla="*/ 67 w 91"/>
                <a:gd name="T93" fmla="*/ 15 h 92"/>
                <a:gd name="T94" fmla="*/ 68 w 91"/>
                <a:gd name="T95" fmla="*/ 19 h 92"/>
                <a:gd name="T96" fmla="*/ 65 w 91"/>
                <a:gd name="T97" fmla="*/ 27 h 92"/>
                <a:gd name="T98" fmla="*/ 60 w 91"/>
                <a:gd name="T99" fmla="*/ 27 h 92"/>
                <a:gd name="T100" fmla="*/ 60 w 91"/>
                <a:gd name="T101" fmla="*/ 24 h 92"/>
                <a:gd name="T102" fmla="*/ 60 w 91"/>
                <a:gd name="T103" fmla="*/ 23 h 92"/>
                <a:gd name="T104" fmla="*/ 65 w 91"/>
                <a:gd name="T105" fmla="*/ 13 h 92"/>
                <a:gd name="T106" fmla="*/ 64 w 91"/>
                <a:gd name="T107" fmla="*/ 6 h 92"/>
                <a:gd name="T108" fmla="*/ 59 w 91"/>
                <a:gd name="T109" fmla="*/ 0 h 92"/>
                <a:gd name="T110" fmla="*/ 56 w 91"/>
                <a:gd name="T111" fmla="*/ 11 h 92"/>
                <a:gd name="T112" fmla="*/ 54 w 91"/>
                <a:gd name="T113" fmla="*/ 26 h 92"/>
                <a:gd name="T114" fmla="*/ 61 w 91"/>
                <a:gd name="T115" fmla="*/ 31 h 92"/>
                <a:gd name="T116" fmla="*/ 67 w 91"/>
                <a:gd name="T117" fmla="*/ 29 h 92"/>
                <a:gd name="T118" fmla="*/ 72 w 91"/>
                <a:gd name="T119" fmla="*/ 20 h 92"/>
                <a:gd name="T120" fmla="*/ 90 w 91"/>
                <a:gd name="T121" fmla="*/ 55 h 92"/>
                <a:gd name="T122" fmla="*/ 63 w 91"/>
                <a:gd name="T123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1" h="92">
                  <a:moveTo>
                    <a:pt x="15" y="90"/>
                  </a:moveTo>
                  <a:cubicBezTo>
                    <a:pt x="14" y="91"/>
                    <a:pt x="14" y="91"/>
                    <a:pt x="14" y="91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5" y="92"/>
                    <a:pt x="15" y="92"/>
                    <a:pt x="15" y="92"/>
                  </a:cubicBezTo>
                  <a:cubicBezTo>
                    <a:pt x="15" y="92"/>
                    <a:pt x="15" y="92"/>
                    <a:pt x="15" y="92"/>
                  </a:cubicBezTo>
                  <a:cubicBezTo>
                    <a:pt x="15" y="91"/>
                    <a:pt x="15" y="91"/>
                    <a:pt x="15" y="91"/>
                  </a:cubicBezTo>
                  <a:cubicBezTo>
                    <a:pt x="15" y="91"/>
                    <a:pt x="15" y="91"/>
                    <a:pt x="15" y="91"/>
                  </a:cubicBezTo>
                  <a:cubicBezTo>
                    <a:pt x="15" y="91"/>
                    <a:pt x="15" y="91"/>
                    <a:pt x="15" y="91"/>
                  </a:cubicBezTo>
                  <a:lnTo>
                    <a:pt x="15" y="90"/>
                  </a:lnTo>
                  <a:close/>
                  <a:moveTo>
                    <a:pt x="65" y="35"/>
                  </a:moveTo>
                  <a:cubicBezTo>
                    <a:pt x="65" y="35"/>
                    <a:pt x="65" y="35"/>
                    <a:pt x="65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9" y="36"/>
                    <a:pt x="59" y="36"/>
                    <a:pt x="59" y="36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60" y="34"/>
                    <a:pt x="60" y="34"/>
                    <a:pt x="60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9"/>
                    <a:pt x="49" y="29"/>
                    <a:pt x="49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4" y="35"/>
                    <a:pt x="44" y="35"/>
                    <a:pt x="44" y="35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0" y="38"/>
                    <a:pt x="40" y="38"/>
                    <a:pt x="40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7"/>
                    <a:pt x="39" y="37"/>
                    <a:pt x="39" y="37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0" y="38"/>
                    <a:pt x="30" y="38"/>
                    <a:pt x="30" y="38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2" y="46"/>
                    <a:pt x="32" y="46"/>
                    <a:pt x="32" y="46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5" y="56"/>
                    <a:pt x="25" y="56"/>
                    <a:pt x="25" y="56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5"/>
                    <a:pt x="21" y="55"/>
                    <a:pt x="21" y="55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0" y="54"/>
                    <a:pt x="20" y="54"/>
                    <a:pt x="20" y="54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4" y="73"/>
                    <a:pt x="4" y="73"/>
                    <a:pt x="4" y="73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2" y="80"/>
                    <a:pt x="2" y="80"/>
                    <a:pt x="2" y="80"/>
                  </a:cubicBezTo>
                  <a:cubicBezTo>
                    <a:pt x="2" y="80"/>
                    <a:pt x="2" y="80"/>
                    <a:pt x="2" y="80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2" y="82"/>
                    <a:pt x="2" y="82"/>
                    <a:pt x="2" y="82"/>
                  </a:cubicBezTo>
                  <a:cubicBezTo>
                    <a:pt x="2" y="82"/>
                    <a:pt x="2" y="82"/>
                    <a:pt x="2" y="82"/>
                  </a:cubicBezTo>
                  <a:cubicBezTo>
                    <a:pt x="2" y="82"/>
                    <a:pt x="2" y="82"/>
                    <a:pt x="2" y="82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4" y="87"/>
                    <a:pt x="4" y="87"/>
                    <a:pt x="4" y="87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8" y="88"/>
                    <a:pt x="8" y="88"/>
                    <a:pt x="8" y="88"/>
                  </a:cubicBezTo>
                  <a:cubicBezTo>
                    <a:pt x="8" y="88"/>
                    <a:pt x="8" y="88"/>
                    <a:pt x="8" y="88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8" y="88"/>
                    <a:pt x="8" y="88"/>
                    <a:pt x="8" y="88"/>
                  </a:cubicBezTo>
                  <a:cubicBezTo>
                    <a:pt x="8" y="88"/>
                    <a:pt x="8" y="88"/>
                    <a:pt x="8" y="88"/>
                  </a:cubicBezTo>
                  <a:cubicBezTo>
                    <a:pt x="8" y="88"/>
                    <a:pt x="8" y="88"/>
                    <a:pt x="8" y="88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7" y="86"/>
                    <a:pt x="7" y="86"/>
                    <a:pt x="7" y="86"/>
                  </a:cubicBezTo>
                  <a:cubicBezTo>
                    <a:pt x="7" y="86"/>
                    <a:pt x="7" y="86"/>
                    <a:pt x="7" y="86"/>
                  </a:cubicBezTo>
                  <a:cubicBezTo>
                    <a:pt x="7" y="86"/>
                    <a:pt x="7" y="86"/>
                    <a:pt x="7" y="86"/>
                  </a:cubicBezTo>
                  <a:cubicBezTo>
                    <a:pt x="7" y="86"/>
                    <a:pt x="7" y="86"/>
                    <a:pt x="7" y="86"/>
                  </a:cubicBezTo>
                  <a:cubicBezTo>
                    <a:pt x="7" y="86"/>
                    <a:pt x="7" y="86"/>
                    <a:pt x="7" y="86"/>
                  </a:cubicBezTo>
                  <a:cubicBezTo>
                    <a:pt x="7" y="86"/>
                    <a:pt x="7" y="86"/>
                    <a:pt x="7" y="86"/>
                  </a:cubicBezTo>
                  <a:cubicBezTo>
                    <a:pt x="7" y="86"/>
                    <a:pt x="7" y="86"/>
                    <a:pt x="7" y="86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9" y="86"/>
                    <a:pt x="9" y="86"/>
                    <a:pt x="9" y="86"/>
                  </a:cubicBezTo>
                  <a:cubicBezTo>
                    <a:pt x="9" y="86"/>
                    <a:pt x="9" y="86"/>
                    <a:pt x="9" y="86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10" y="88"/>
                    <a:pt x="10" y="88"/>
                    <a:pt x="10" y="88"/>
                  </a:cubicBezTo>
                  <a:cubicBezTo>
                    <a:pt x="10" y="88"/>
                    <a:pt x="10" y="88"/>
                    <a:pt x="10" y="88"/>
                  </a:cubicBezTo>
                  <a:cubicBezTo>
                    <a:pt x="10" y="88"/>
                    <a:pt x="10" y="88"/>
                    <a:pt x="10" y="88"/>
                  </a:cubicBezTo>
                  <a:cubicBezTo>
                    <a:pt x="10" y="89"/>
                    <a:pt x="10" y="89"/>
                    <a:pt x="10" y="89"/>
                  </a:cubicBezTo>
                  <a:cubicBezTo>
                    <a:pt x="10" y="89"/>
                    <a:pt x="10" y="89"/>
                    <a:pt x="10" y="89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0" y="89"/>
                    <a:pt x="10" y="89"/>
                    <a:pt x="10" y="89"/>
                  </a:cubicBezTo>
                  <a:cubicBezTo>
                    <a:pt x="10" y="89"/>
                    <a:pt x="10" y="89"/>
                    <a:pt x="10" y="89"/>
                  </a:cubicBezTo>
                  <a:cubicBezTo>
                    <a:pt x="10" y="88"/>
                    <a:pt x="10" y="88"/>
                    <a:pt x="10" y="88"/>
                  </a:cubicBezTo>
                  <a:cubicBezTo>
                    <a:pt x="10" y="88"/>
                    <a:pt x="10" y="88"/>
                    <a:pt x="10" y="88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4" y="90"/>
                    <a:pt x="14" y="90"/>
                    <a:pt x="14" y="90"/>
                  </a:cubicBezTo>
                  <a:cubicBezTo>
                    <a:pt x="14" y="90"/>
                    <a:pt x="14" y="90"/>
                    <a:pt x="14" y="90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5" y="89"/>
                    <a:pt x="15" y="89"/>
                    <a:pt x="15" y="89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6" y="88"/>
                    <a:pt x="16" y="88"/>
                    <a:pt x="16" y="88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1" y="82"/>
                    <a:pt x="21" y="82"/>
                    <a:pt x="21" y="82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3" y="81"/>
                    <a:pt x="23" y="81"/>
                    <a:pt x="23" y="81"/>
                  </a:cubicBezTo>
                  <a:cubicBezTo>
                    <a:pt x="23" y="81"/>
                    <a:pt x="23" y="81"/>
                    <a:pt x="23" y="81"/>
                  </a:cubicBezTo>
                  <a:cubicBezTo>
                    <a:pt x="23" y="81"/>
                    <a:pt x="23" y="81"/>
                    <a:pt x="23" y="81"/>
                  </a:cubicBezTo>
                  <a:cubicBezTo>
                    <a:pt x="23" y="81"/>
                    <a:pt x="23" y="81"/>
                    <a:pt x="23" y="81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6" y="71"/>
                    <a:pt x="26" y="71"/>
                    <a:pt x="26" y="71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71"/>
                    <a:pt x="27" y="71"/>
                    <a:pt x="27" y="71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8" y="71"/>
                    <a:pt x="28" y="71"/>
                    <a:pt x="28" y="71"/>
                  </a:cubicBezTo>
                  <a:cubicBezTo>
                    <a:pt x="28" y="70"/>
                    <a:pt x="28" y="70"/>
                    <a:pt x="28" y="70"/>
                  </a:cubicBezTo>
                  <a:cubicBezTo>
                    <a:pt x="28" y="70"/>
                    <a:pt x="28" y="70"/>
                    <a:pt x="28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9" y="62"/>
                    <a:pt x="29" y="62"/>
                    <a:pt x="29" y="62"/>
                  </a:cubicBezTo>
                  <a:cubicBezTo>
                    <a:pt x="29" y="62"/>
                    <a:pt x="29" y="62"/>
                    <a:pt x="29" y="62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4" y="59"/>
                    <a:pt x="34" y="59"/>
                    <a:pt x="34" y="59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0" y="55"/>
                    <a:pt x="40" y="55"/>
                    <a:pt x="40" y="55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1" y="55"/>
                    <a:pt x="41" y="55"/>
                    <a:pt x="41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5"/>
                    <a:pt x="42" y="55"/>
                    <a:pt x="42" y="55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2" y="37"/>
                    <a:pt x="62" y="37"/>
                    <a:pt x="62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4" y="36"/>
                    <a:pt x="64" y="36"/>
                    <a:pt x="64" y="36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4" y="37"/>
                    <a:pt x="64" y="37"/>
                    <a:pt x="64" y="37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5" y="35"/>
                    <a:pt x="65" y="35"/>
                    <a:pt x="65" y="35"/>
                  </a:cubicBezTo>
                  <a:close/>
                  <a:moveTo>
                    <a:pt x="0" y="76"/>
                  </a:move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lnTo>
                    <a:pt x="0" y="76"/>
                  </a:lnTo>
                  <a:close/>
                  <a:moveTo>
                    <a:pt x="40" y="33"/>
                  </a:moveTo>
                  <a:cubicBezTo>
                    <a:pt x="40" y="33"/>
                    <a:pt x="40" y="33"/>
                    <a:pt x="40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3"/>
                    <a:pt x="40" y="33"/>
                    <a:pt x="40" y="33"/>
                  </a:cubicBezTo>
                  <a:close/>
                  <a:moveTo>
                    <a:pt x="76" y="17"/>
                  </a:moveTo>
                  <a:cubicBezTo>
                    <a:pt x="76" y="17"/>
                    <a:pt x="76" y="17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5" y="14"/>
                    <a:pt x="75" y="14"/>
                    <a:pt x="75" y="14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16"/>
                    <a:pt x="65" y="16"/>
                    <a:pt x="65" y="16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21"/>
                    <a:pt x="64" y="21"/>
                    <a:pt x="64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64" y="22"/>
                    <a:pt x="64" y="22"/>
                    <a:pt x="64" y="22"/>
                  </a:cubicBezTo>
                  <a:cubicBezTo>
                    <a:pt x="64" y="23"/>
                    <a:pt x="64" y="23"/>
                    <a:pt x="64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22"/>
                    <a:pt x="65" y="22"/>
                    <a:pt x="65" y="22"/>
                  </a:cubicBezTo>
                  <a:cubicBezTo>
                    <a:pt x="65" y="22"/>
                    <a:pt x="65" y="22"/>
                    <a:pt x="65" y="22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6" y="21"/>
                    <a:pt x="66" y="21"/>
                    <a:pt x="66" y="21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6" y="23"/>
                    <a:pt x="66" y="23"/>
                    <a:pt x="66" y="23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5" y="24"/>
                    <a:pt x="65" y="24"/>
                    <a:pt x="65" y="24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1" y="25"/>
                    <a:pt x="61" y="25"/>
                    <a:pt x="61" y="25"/>
                  </a:cubicBezTo>
                  <a:cubicBezTo>
                    <a:pt x="61" y="25"/>
                    <a:pt x="61" y="25"/>
                    <a:pt x="61" y="25"/>
                  </a:cubicBezTo>
                  <a:cubicBezTo>
                    <a:pt x="61" y="25"/>
                    <a:pt x="61" y="25"/>
                    <a:pt x="61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1" y="25"/>
                    <a:pt x="61" y="25"/>
                    <a:pt x="61" y="25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1" y="25"/>
                    <a:pt x="61" y="25"/>
                    <a:pt x="61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0" y="22"/>
                    <a:pt x="60" y="22"/>
                    <a:pt x="60" y="22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14"/>
                    <a:pt x="65" y="14"/>
                    <a:pt x="65" y="14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3"/>
                    <a:pt x="64" y="13"/>
                    <a:pt x="64" y="13"/>
                  </a:cubicBezTo>
                  <a:cubicBezTo>
                    <a:pt x="64" y="13"/>
                    <a:pt x="64" y="13"/>
                    <a:pt x="64" y="13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2" y="2"/>
                    <a:pt x="62" y="2"/>
                    <a:pt x="62" y="2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8" y="1"/>
                    <a:pt x="58" y="1"/>
                    <a:pt x="58" y="1"/>
                  </a:cubicBezTo>
                  <a:cubicBezTo>
                    <a:pt x="58" y="1"/>
                    <a:pt x="58" y="1"/>
                    <a:pt x="58" y="1"/>
                  </a:cubicBezTo>
                  <a:cubicBezTo>
                    <a:pt x="58" y="1"/>
                    <a:pt x="58" y="1"/>
                    <a:pt x="58" y="1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6" y="13"/>
                    <a:pt x="56" y="13"/>
                    <a:pt x="56" y="13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5" y="28"/>
                    <a:pt x="55" y="28"/>
                    <a:pt x="55" y="28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2" y="29"/>
                    <a:pt x="62" y="29"/>
                    <a:pt x="62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6" y="28"/>
                    <a:pt x="66" y="28"/>
                    <a:pt x="66" y="28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7" y="29"/>
                    <a:pt x="67" y="29"/>
                    <a:pt x="67" y="29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7" y="28"/>
                    <a:pt x="67" y="28"/>
                    <a:pt x="67" y="28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1" y="26"/>
                    <a:pt x="71" y="26"/>
                    <a:pt x="71" y="26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2" y="21"/>
                    <a:pt x="72" y="21"/>
                    <a:pt x="72" y="21"/>
                  </a:cubicBezTo>
                  <a:cubicBezTo>
                    <a:pt x="72" y="21"/>
                    <a:pt x="72" y="21"/>
                    <a:pt x="72" y="21"/>
                  </a:cubicBezTo>
                  <a:cubicBezTo>
                    <a:pt x="72" y="21"/>
                    <a:pt x="72" y="21"/>
                    <a:pt x="72" y="21"/>
                  </a:cubicBezTo>
                  <a:cubicBezTo>
                    <a:pt x="72" y="21"/>
                    <a:pt x="72" y="21"/>
                    <a:pt x="72" y="21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7"/>
                    <a:pt x="76" y="17"/>
                    <a:pt x="76" y="17"/>
                  </a:cubicBezTo>
                  <a:close/>
                  <a:moveTo>
                    <a:pt x="91" y="53"/>
                  </a:moveTo>
                  <a:cubicBezTo>
                    <a:pt x="90" y="54"/>
                    <a:pt x="90" y="54"/>
                    <a:pt x="90" y="54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53"/>
                    <a:pt x="91" y="53"/>
                    <a:pt x="91" y="53"/>
                  </a:cubicBezTo>
                  <a:close/>
                  <a:moveTo>
                    <a:pt x="64" y="30"/>
                  </a:moveTo>
                  <a:cubicBezTo>
                    <a:pt x="64" y="30"/>
                    <a:pt x="64" y="30"/>
                    <a:pt x="64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3" y="30"/>
                    <a:pt x="63" y="30"/>
                    <a:pt x="63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2"/>
                    <a:pt x="62" y="32"/>
                    <a:pt x="62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31"/>
                    <a:pt x="64" y="31"/>
                    <a:pt x="64" y="31"/>
                  </a:cubicBezTo>
                  <a:lnTo>
                    <a:pt x="64" y="30"/>
                  </a:lnTo>
                  <a:close/>
                  <a:moveTo>
                    <a:pt x="77" y="15"/>
                  </a:moveTo>
                  <a:cubicBezTo>
                    <a:pt x="77" y="15"/>
                    <a:pt x="77" y="15"/>
                    <a:pt x="77" y="15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7" y="15"/>
                    <a:pt x="77" y="15"/>
                    <a:pt x="77" y="15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6" y="16"/>
                    <a:pt x="76" y="16"/>
                    <a:pt x="76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77" y="16"/>
                    <a:pt x="77" y="16"/>
                    <a:pt x="77" y="16"/>
                  </a:cubicBezTo>
                  <a:lnTo>
                    <a:pt x="77" y="1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96" name="Freeform 81"/>
            <p:cNvSpPr>
              <a:spLocks noEditPoints="1"/>
            </p:cNvSpPr>
            <p:nvPr/>
          </p:nvSpPr>
          <p:spPr bwMode="auto">
            <a:xfrm>
              <a:off x="5534025" y="1312863"/>
              <a:ext cx="1236663" cy="1922463"/>
            </a:xfrm>
            <a:custGeom>
              <a:avLst/>
              <a:gdLst>
                <a:gd name="T0" fmla="*/ 263 w 329"/>
                <a:gd name="T1" fmla="*/ 195 h 512"/>
                <a:gd name="T2" fmla="*/ 250 w 329"/>
                <a:gd name="T3" fmla="*/ 199 h 512"/>
                <a:gd name="T4" fmla="*/ 229 w 329"/>
                <a:gd name="T5" fmla="*/ 188 h 512"/>
                <a:gd name="T6" fmla="*/ 196 w 329"/>
                <a:gd name="T7" fmla="*/ 183 h 512"/>
                <a:gd name="T8" fmla="*/ 195 w 329"/>
                <a:gd name="T9" fmla="*/ 213 h 512"/>
                <a:gd name="T10" fmla="*/ 209 w 329"/>
                <a:gd name="T11" fmla="*/ 219 h 512"/>
                <a:gd name="T12" fmla="*/ 236 w 329"/>
                <a:gd name="T13" fmla="*/ 246 h 512"/>
                <a:gd name="T14" fmla="*/ 193 w 329"/>
                <a:gd name="T15" fmla="*/ 263 h 512"/>
                <a:gd name="T16" fmla="*/ 278 w 329"/>
                <a:gd name="T17" fmla="*/ 38 h 512"/>
                <a:gd name="T18" fmla="*/ 267 w 329"/>
                <a:gd name="T19" fmla="*/ 14 h 512"/>
                <a:gd name="T20" fmla="*/ 231 w 329"/>
                <a:gd name="T21" fmla="*/ 75 h 512"/>
                <a:gd name="T22" fmla="*/ 214 w 329"/>
                <a:gd name="T23" fmla="*/ 105 h 512"/>
                <a:gd name="T24" fmla="*/ 238 w 329"/>
                <a:gd name="T25" fmla="*/ 110 h 512"/>
                <a:gd name="T26" fmla="*/ 253 w 329"/>
                <a:gd name="T27" fmla="*/ 113 h 512"/>
                <a:gd name="T28" fmla="*/ 242 w 329"/>
                <a:gd name="T29" fmla="*/ 124 h 512"/>
                <a:gd name="T30" fmla="*/ 262 w 329"/>
                <a:gd name="T31" fmla="*/ 101 h 512"/>
                <a:gd name="T32" fmla="*/ 244 w 329"/>
                <a:gd name="T33" fmla="*/ 77 h 512"/>
                <a:gd name="T34" fmla="*/ 28 w 329"/>
                <a:gd name="T35" fmla="*/ 225 h 512"/>
                <a:gd name="T36" fmla="*/ 223 w 329"/>
                <a:gd name="T37" fmla="*/ 376 h 512"/>
                <a:gd name="T38" fmla="*/ 125 w 329"/>
                <a:gd name="T39" fmla="*/ 260 h 512"/>
                <a:gd name="T40" fmla="*/ 126 w 329"/>
                <a:gd name="T41" fmla="*/ 239 h 512"/>
                <a:gd name="T42" fmla="*/ 124 w 329"/>
                <a:gd name="T43" fmla="*/ 242 h 512"/>
                <a:gd name="T44" fmla="*/ 118 w 329"/>
                <a:gd name="T45" fmla="*/ 253 h 512"/>
                <a:gd name="T46" fmla="*/ 106 w 329"/>
                <a:gd name="T47" fmla="*/ 244 h 512"/>
                <a:gd name="T48" fmla="*/ 87 w 329"/>
                <a:gd name="T49" fmla="*/ 240 h 512"/>
                <a:gd name="T50" fmla="*/ 64 w 329"/>
                <a:gd name="T51" fmla="*/ 248 h 512"/>
                <a:gd name="T52" fmla="*/ 65 w 329"/>
                <a:gd name="T53" fmla="*/ 242 h 512"/>
                <a:gd name="T54" fmla="*/ 60 w 329"/>
                <a:gd name="T55" fmla="*/ 240 h 512"/>
                <a:gd name="T56" fmla="*/ 50 w 329"/>
                <a:gd name="T57" fmla="*/ 246 h 512"/>
                <a:gd name="T58" fmla="*/ 41 w 329"/>
                <a:gd name="T59" fmla="*/ 252 h 512"/>
                <a:gd name="T60" fmla="*/ 46 w 329"/>
                <a:gd name="T61" fmla="*/ 246 h 512"/>
                <a:gd name="T62" fmla="*/ 66 w 329"/>
                <a:gd name="T63" fmla="*/ 237 h 512"/>
                <a:gd name="T64" fmla="*/ 81 w 329"/>
                <a:gd name="T65" fmla="*/ 226 h 512"/>
                <a:gd name="T66" fmla="*/ 70 w 329"/>
                <a:gd name="T67" fmla="*/ 228 h 512"/>
                <a:gd name="T68" fmla="*/ 51 w 329"/>
                <a:gd name="T69" fmla="*/ 232 h 512"/>
                <a:gd name="T70" fmla="*/ 42 w 329"/>
                <a:gd name="T71" fmla="*/ 232 h 512"/>
                <a:gd name="T72" fmla="*/ 32 w 329"/>
                <a:gd name="T73" fmla="*/ 230 h 512"/>
                <a:gd name="T74" fmla="*/ 17 w 329"/>
                <a:gd name="T75" fmla="*/ 240 h 512"/>
                <a:gd name="T76" fmla="*/ 3 w 329"/>
                <a:gd name="T77" fmla="*/ 279 h 512"/>
                <a:gd name="T78" fmla="*/ 19 w 329"/>
                <a:gd name="T79" fmla="*/ 308 h 512"/>
                <a:gd name="T80" fmla="*/ 28 w 329"/>
                <a:gd name="T81" fmla="*/ 324 h 512"/>
                <a:gd name="T82" fmla="*/ 19 w 329"/>
                <a:gd name="T83" fmla="*/ 342 h 512"/>
                <a:gd name="T84" fmla="*/ 24 w 329"/>
                <a:gd name="T85" fmla="*/ 363 h 512"/>
                <a:gd name="T86" fmla="*/ 34 w 329"/>
                <a:gd name="T87" fmla="*/ 381 h 512"/>
                <a:gd name="T88" fmla="*/ 34 w 329"/>
                <a:gd name="T89" fmla="*/ 396 h 512"/>
                <a:gd name="T90" fmla="*/ 36 w 329"/>
                <a:gd name="T91" fmla="*/ 414 h 512"/>
                <a:gd name="T92" fmla="*/ 43 w 329"/>
                <a:gd name="T93" fmla="*/ 431 h 512"/>
                <a:gd name="T94" fmla="*/ 52 w 329"/>
                <a:gd name="T95" fmla="*/ 454 h 512"/>
                <a:gd name="T96" fmla="*/ 73 w 329"/>
                <a:gd name="T97" fmla="*/ 462 h 512"/>
                <a:gd name="T98" fmla="*/ 17 w 329"/>
                <a:gd name="T99" fmla="*/ 237 h 512"/>
                <a:gd name="T100" fmla="*/ 215 w 329"/>
                <a:gd name="T101" fmla="*/ 81 h 512"/>
                <a:gd name="T102" fmla="*/ 161 w 329"/>
                <a:gd name="T103" fmla="*/ 209 h 512"/>
                <a:gd name="T104" fmla="*/ 210 w 329"/>
                <a:gd name="T105" fmla="*/ 169 h 512"/>
                <a:gd name="T106" fmla="*/ 190 w 329"/>
                <a:gd name="T107" fmla="*/ 138 h 512"/>
                <a:gd name="T108" fmla="*/ 153 w 329"/>
                <a:gd name="T109" fmla="*/ 146 h 512"/>
                <a:gd name="T110" fmla="*/ 139 w 329"/>
                <a:gd name="T111" fmla="*/ 170 h 512"/>
                <a:gd name="T112" fmla="*/ 191 w 329"/>
                <a:gd name="T113" fmla="*/ 82 h 512"/>
                <a:gd name="T114" fmla="*/ 194 w 329"/>
                <a:gd name="T115" fmla="*/ 74 h 512"/>
                <a:gd name="T116" fmla="*/ 204 w 329"/>
                <a:gd name="T117" fmla="*/ 71 h 512"/>
                <a:gd name="T118" fmla="*/ 215 w 329"/>
                <a:gd name="T119" fmla="*/ 60 h 512"/>
                <a:gd name="T120" fmla="*/ 231 w 329"/>
                <a:gd name="T121" fmla="*/ 59 h 512"/>
                <a:gd name="T122" fmla="*/ 227 w 329"/>
                <a:gd name="T123" fmla="*/ 41 h 512"/>
                <a:gd name="T124" fmla="*/ 194 w 329"/>
                <a:gd name="T125" fmla="*/ 58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9" h="512">
                  <a:moveTo>
                    <a:pt x="201" y="242"/>
                  </a:moveTo>
                  <a:cubicBezTo>
                    <a:pt x="201" y="241"/>
                    <a:pt x="201" y="241"/>
                    <a:pt x="201" y="241"/>
                  </a:cubicBezTo>
                  <a:cubicBezTo>
                    <a:pt x="201" y="241"/>
                    <a:pt x="201" y="241"/>
                    <a:pt x="201" y="241"/>
                  </a:cubicBezTo>
                  <a:cubicBezTo>
                    <a:pt x="200" y="241"/>
                    <a:pt x="200" y="241"/>
                    <a:pt x="200" y="241"/>
                  </a:cubicBezTo>
                  <a:cubicBezTo>
                    <a:pt x="200" y="241"/>
                    <a:pt x="200" y="241"/>
                    <a:pt x="200" y="241"/>
                  </a:cubicBezTo>
                  <a:cubicBezTo>
                    <a:pt x="199" y="241"/>
                    <a:pt x="199" y="241"/>
                    <a:pt x="199" y="241"/>
                  </a:cubicBezTo>
                  <a:cubicBezTo>
                    <a:pt x="199" y="241"/>
                    <a:pt x="199" y="241"/>
                    <a:pt x="199" y="241"/>
                  </a:cubicBezTo>
                  <a:cubicBezTo>
                    <a:pt x="199" y="241"/>
                    <a:pt x="199" y="241"/>
                    <a:pt x="199" y="241"/>
                  </a:cubicBezTo>
                  <a:cubicBezTo>
                    <a:pt x="199" y="242"/>
                    <a:pt x="199" y="242"/>
                    <a:pt x="199" y="242"/>
                  </a:cubicBezTo>
                  <a:cubicBezTo>
                    <a:pt x="201" y="242"/>
                    <a:pt x="201" y="242"/>
                    <a:pt x="201" y="242"/>
                  </a:cubicBezTo>
                  <a:close/>
                  <a:moveTo>
                    <a:pt x="198" y="242"/>
                  </a:moveTo>
                  <a:cubicBezTo>
                    <a:pt x="198" y="243"/>
                    <a:pt x="198" y="243"/>
                    <a:pt x="198" y="243"/>
                  </a:cubicBezTo>
                  <a:cubicBezTo>
                    <a:pt x="199" y="243"/>
                    <a:pt x="199" y="243"/>
                    <a:pt x="199" y="243"/>
                  </a:cubicBezTo>
                  <a:cubicBezTo>
                    <a:pt x="199" y="243"/>
                    <a:pt x="199" y="243"/>
                    <a:pt x="199" y="243"/>
                  </a:cubicBezTo>
                  <a:cubicBezTo>
                    <a:pt x="200" y="244"/>
                    <a:pt x="200" y="244"/>
                    <a:pt x="200" y="244"/>
                  </a:cubicBezTo>
                  <a:cubicBezTo>
                    <a:pt x="201" y="244"/>
                    <a:pt x="201" y="244"/>
                    <a:pt x="201" y="244"/>
                  </a:cubicBezTo>
                  <a:cubicBezTo>
                    <a:pt x="200" y="243"/>
                    <a:pt x="200" y="243"/>
                    <a:pt x="200" y="243"/>
                  </a:cubicBezTo>
                  <a:cubicBezTo>
                    <a:pt x="200" y="243"/>
                    <a:pt x="200" y="243"/>
                    <a:pt x="200" y="243"/>
                  </a:cubicBezTo>
                  <a:cubicBezTo>
                    <a:pt x="200" y="243"/>
                    <a:pt x="200" y="243"/>
                    <a:pt x="200" y="243"/>
                  </a:cubicBezTo>
                  <a:cubicBezTo>
                    <a:pt x="199" y="242"/>
                    <a:pt x="199" y="242"/>
                    <a:pt x="199" y="242"/>
                  </a:cubicBezTo>
                  <a:lnTo>
                    <a:pt x="198" y="242"/>
                  </a:lnTo>
                  <a:close/>
                  <a:moveTo>
                    <a:pt x="203" y="243"/>
                  </a:moveTo>
                  <a:cubicBezTo>
                    <a:pt x="203" y="243"/>
                    <a:pt x="203" y="243"/>
                    <a:pt x="203" y="243"/>
                  </a:cubicBezTo>
                  <a:cubicBezTo>
                    <a:pt x="203" y="243"/>
                    <a:pt x="203" y="243"/>
                    <a:pt x="203" y="243"/>
                  </a:cubicBezTo>
                  <a:cubicBezTo>
                    <a:pt x="204" y="243"/>
                    <a:pt x="204" y="243"/>
                    <a:pt x="204" y="243"/>
                  </a:cubicBezTo>
                  <a:cubicBezTo>
                    <a:pt x="204" y="242"/>
                    <a:pt x="204" y="242"/>
                    <a:pt x="204" y="242"/>
                  </a:cubicBezTo>
                  <a:cubicBezTo>
                    <a:pt x="205" y="243"/>
                    <a:pt x="205" y="243"/>
                    <a:pt x="205" y="243"/>
                  </a:cubicBezTo>
                  <a:cubicBezTo>
                    <a:pt x="205" y="242"/>
                    <a:pt x="205" y="242"/>
                    <a:pt x="205" y="242"/>
                  </a:cubicBezTo>
                  <a:cubicBezTo>
                    <a:pt x="204" y="242"/>
                    <a:pt x="204" y="242"/>
                    <a:pt x="204" y="242"/>
                  </a:cubicBezTo>
                  <a:cubicBezTo>
                    <a:pt x="203" y="242"/>
                    <a:pt x="203" y="242"/>
                    <a:pt x="203" y="242"/>
                  </a:cubicBezTo>
                  <a:cubicBezTo>
                    <a:pt x="203" y="242"/>
                    <a:pt x="203" y="242"/>
                    <a:pt x="203" y="242"/>
                  </a:cubicBezTo>
                  <a:cubicBezTo>
                    <a:pt x="202" y="242"/>
                    <a:pt x="202" y="242"/>
                    <a:pt x="202" y="242"/>
                  </a:cubicBezTo>
                  <a:cubicBezTo>
                    <a:pt x="202" y="242"/>
                    <a:pt x="202" y="242"/>
                    <a:pt x="202" y="242"/>
                  </a:cubicBezTo>
                  <a:cubicBezTo>
                    <a:pt x="202" y="242"/>
                    <a:pt x="202" y="242"/>
                    <a:pt x="202" y="242"/>
                  </a:cubicBezTo>
                  <a:cubicBezTo>
                    <a:pt x="202" y="242"/>
                    <a:pt x="202" y="242"/>
                    <a:pt x="202" y="242"/>
                  </a:cubicBezTo>
                  <a:cubicBezTo>
                    <a:pt x="201" y="242"/>
                    <a:pt x="201" y="242"/>
                    <a:pt x="201" y="242"/>
                  </a:cubicBezTo>
                  <a:cubicBezTo>
                    <a:pt x="202" y="243"/>
                    <a:pt x="202" y="243"/>
                    <a:pt x="202" y="243"/>
                  </a:cubicBezTo>
                  <a:cubicBezTo>
                    <a:pt x="202" y="243"/>
                    <a:pt x="202" y="243"/>
                    <a:pt x="202" y="243"/>
                  </a:cubicBezTo>
                  <a:lnTo>
                    <a:pt x="203" y="243"/>
                  </a:lnTo>
                  <a:close/>
                  <a:moveTo>
                    <a:pt x="232" y="253"/>
                  </a:moveTo>
                  <a:cubicBezTo>
                    <a:pt x="232" y="253"/>
                    <a:pt x="232" y="253"/>
                    <a:pt x="232" y="253"/>
                  </a:cubicBezTo>
                  <a:cubicBezTo>
                    <a:pt x="232" y="253"/>
                    <a:pt x="232" y="253"/>
                    <a:pt x="232" y="253"/>
                  </a:cubicBezTo>
                  <a:cubicBezTo>
                    <a:pt x="232" y="252"/>
                    <a:pt x="232" y="252"/>
                    <a:pt x="232" y="252"/>
                  </a:cubicBezTo>
                  <a:cubicBezTo>
                    <a:pt x="231" y="252"/>
                    <a:pt x="231" y="252"/>
                    <a:pt x="231" y="252"/>
                  </a:cubicBezTo>
                  <a:cubicBezTo>
                    <a:pt x="230" y="252"/>
                    <a:pt x="230" y="252"/>
                    <a:pt x="230" y="252"/>
                  </a:cubicBezTo>
                  <a:cubicBezTo>
                    <a:pt x="230" y="252"/>
                    <a:pt x="230" y="252"/>
                    <a:pt x="230" y="252"/>
                  </a:cubicBezTo>
                  <a:cubicBezTo>
                    <a:pt x="230" y="253"/>
                    <a:pt x="230" y="253"/>
                    <a:pt x="230" y="253"/>
                  </a:cubicBezTo>
                  <a:cubicBezTo>
                    <a:pt x="230" y="253"/>
                    <a:pt x="230" y="253"/>
                    <a:pt x="230" y="253"/>
                  </a:cubicBezTo>
                  <a:cubicBezTo>
                    <a:pt x="230" y="253"/>
                    <a:pt x="230" y="253"/>
                    <a:pt x="230" y="253"/>
                  </a:cubicBezTo>
                  <a:cubicBezTo>
                    <a:pt x="232" y="253"/>
                    <a:pt x="232" y="253"/>
                    <a:pt x="232" y="253"/>
                  </a:cubicBezTo>
                  <a:close/>
                  <a:moveTo>
                    <a:pt x="208" y="242"/>
                  </a:moveTo>
                  <a:cubicBezTo>
                    <a:pt x="208" y="242"/>
                    <a:pt x="208" y="242"/>
                    <a:pt x="208" y="242"/>
                  </a:cubicBezTo>
                  <a:cubicBezTo>
                    <a:pt x="208" y="242"/>
                    <a:pt x="208" y="242"/>
                    <a:pt x="208" y="242"/>
                  </a:cubicBezTo>
                  <a:cubicBezTo>
                    <a:pt x="207" y="242"/>
                    <a:pt x="207" y="242"/>
                    <a:pt x="207" y="242"/>
                  </a:cubicBezTo>
                  <a:cubicBezTo>
                    <a:pt x="207" y="242"/>
                    <a:pt x="207" y="242"/>
                    <a:pt x="207" y="242"/>
                  </a:cubicBezTo>
                  <a:cubicBezTo>
                    <a:pt x="207" y="242"/>
                    <a:pt x="207" y="242"/>
                    <a:pt x="207" y="242"/>
                  </a:cubicBezTo>
                  <a:cubicBezTo>
                    <a:pt x="206" y="242"/>
                    <a:pt x="206" y="242"/>
                    <a:pt x="206" y="242"/>
                  </a:cubicBezTo>
                  <a:cubicBezTo>
                    <a:pt x="206" y="242"/>
                    <a:pt x="206" y="242"/>
                    <a:pt x="206" y="242"/>
                  </a:cubicBezTo>
                  <a:cubicBezTo>
                    <a:pt x="205" y="242"/>
                    <a:pt x="205" y="242"/>
                    <a:pt x="205" y="242"/>
                  </a:cubicBezTo>
                  <a:cubicBezTo>
                    <a:pt x="206" y="243"/>
                    <a:pt x="206" y="243"/>
                    <a:pt x="206" y="243"/>
                  </a:cubicBezTo>
                  <a:cubicBezTo>
                    <a:pt x="207" y="243"/>
                    <a:pt x="207" y="243"/>
                    <a:pt x="207" y="243"/>
                  </a:cubicBezTo>
                  <a:lnTo>
                    <a:pt x="208" y="242"/>
                  </a:lnTo>
                  <a:close/>
                  <a:moveTo>
                    <a:pt x="244" y="254"/>
                  </a:moveTo>
                  <a:cubicBezTo>
                    <a:pt x="242" y="253"/>
                    <a:pt x="242" y="253"/>
                    <a:pt x="242" y="253"/>
                  </a:cubicBezTo>
                  <a:cubicBezTo>
                    <a:pt x="242" y="253"/>
                    <a:pt x="242" y="253"/>
                    <a:pt x="242" y="253"/>
                  </a:cubicBezTo>
                  <a:cubicBezTo>
                    <a:pt x="240" y="252"/>
                    <a:pt x="240" y="252"/>
                    <a:pt x="240" y="252"/>
                  </a:cubicBezTo>
                  <a:cubicBezTo>
                    <a:pt x="239" y="252"/>
                    <a:pt x="239" y="252"/>
                    <a:pt x="239" y="252"/>
                  </a:cubicBezTo>
                  <a:cubicBezTo>
                    <a:pt x="238" y="252"/>
                    <a:pt x="238" y="252"/>
                    <a:pt x="238" y="252"/>
                  </a:cubicBezTo>
                  <a:cubicBezTo>
                    <a:pt x="238" y="252"/>
                    <a:pt x="238" y="252"/>
                    <a:pt x="238" y="252"/>
                  </a:cubicBezTo>
                  <a:cubicBezTo>
                    <a:pt x="238" y="252"/>
                    <a:pt x="238" y="252"/>
                    <a:pt x="238" y="252"/>
                  </a:cubicBezTo>
                  <a:cubicBezTo>
                    <a:pt x="240" y="254"/>
                    <a:pt x="240" y="254"/>
                    <a:pt x="240" y="254"/>
                  </a:cubicBezTo>
                  <a:lnTo>
                    <a:pt x="244" y="254"/>
                  </a:lnTo>
                  <a:close/>
                  <a:moveTo>
                    <a:pt x="197" y="241"/>
                  </a:moveTo>
                  <a:cubicBezTo>
                    <a:pt x="198" y="241"/>
                    <a:pt x="198" y="241"/>
                    <a:pt x="198" y="241"/>
                  </a:cubicBezTo>
                  <a:cubicBezTo>
                    <a:pt x="198" y="241"/>
                    <a:pt x="198" y="241"/>
                    <a:pt x="198" y="241"/>
                  </a:cubicBezTo>
                  <a:cubicBezTo>
                    <a:pt x="198" y="241"/>
                    <a:pt x="198" y="241"/>
                    <a:pt x="198" y="241"/>
                  </a:cubicBezTo>
                  <a:cubicBezTo>
                    <a:pt x="197" y="240"/>
                    <a:pt x="197" y="240"/>
                    <a:pt x="197" y="240"/>
                  </a:cubicBezTo>
                  <a:cubicBezTo>
                    <a:pt x="195" y="240"/>
                    <a:pt x="195" y="240"/>
                    <a:pt x="195" y="240"/>
                  </a:cubicBezTo>
                  <a:cubicBezTo>
                    <a:pt x="195" y="240"/>
                    <a:pt x="195" y="240"/>
                    <a:pt x="195" y="240"/>
                  </a:cubicBezTo>
                  <a:cubicBezTo>
                    <a:pt x="194" y="240"/>
                    <a:pt x="194" y="240"/>
                    <a:pt x="194" y="240"/>
                  </a:cubicBezTo>
                  <a:cubicBezTo>
                    <a:pt x="195" y="241"/>
                    <a:pt x="195" y="241"/>
                    <a:pt x="195" y="241"/>
                  </a:cubicBezTo>
                  <a:cubicBezTo>
                    <a:pt x="195" y="241"/>
                    <a:pt x="195" y="241"/>
                    <a:pt x="195" y="241"/>
                  </a:cubicBezTo>
                  <a:lnTo>
                    <a:pt x="197" y="241"/>
                  </a:lnTo>
                  <a:close/>
                  <a:moveTo>
                    <a:pt x="261" y="191"/>
                  </a:moveTo>
                  <a:cubicBezTo>
                    <a:pt x="262" y="192"/>
                    <a:pt x="262" y="192"/>
                    <a:pt x="262" y="192"/>
                  </a:cubicBezTo>
                  <a:cubicBezTo>
                    <a:pt x="262" y="191"/>
                    <a:pt x="262" y="191"/>
                    <a:pt x="262" y="191"/>
                  </a:cubicBezTo>
                  <a:cubicBezTo>
                    <a:pt x="262" y="191"/>
                    <a:pt x="262" y="191"/>
                    <a:pt x="262" y="191"/>
                  </a:cubicBezTo>
                  <a:cubicBezTo>
                    <a:pt x="262" y="191"/>
                    <a:pt x="262" y="191"/>
                    <a:pt x="262" y="191"/>
                  </a:cubicBezTo>
                  <a:cubicBezTo>
                    <a:pt x="262" y="191"/>
                    <a:pt x="262" y="191"/>
                    <a:pt x="262" y="191"/>
                  </a:cubicBezTo>
                  <a:cubicBezTo>
                    <a:pt x="261" y="191"/>
                    <a:pt x="261" y="191"/>
                    <a:pt x="261" y="191"/>
                  </a:cubicBezTo>
                  <a:close/>
                  <a:moveTo>
                    <a:pt x="274" y="95"/>
                  </a:moveTo>
                  <a:cubicBezTo>
                    <a:pt x="274" y="94"/>
                    <a:pt x="274" y="94"/>
                    <a:pt x="274" y="94"/>
                  </a:cubicBezTo>
                  <a:cubicBezTo>
                    <a:pt x="273" y="94"/>
                    <a:pt x="273" y="94"/>
                    <a:pt x="273" y="94"/>
                  </a:cubicBezTo>
                  <a:lnTo>
                    <a:pt x="274" y="95"/>
                  </a:lnTo>
                  <a:close/>
                  <a:moveTo>
                    <a:pt x="235" y="263"/>
                  </a:moveTo>
                  <a:cubicBezTo>
                    <a:pt x="235" y="263"/>
                    <a:pt x="235" y="263"/>
                    <a:pt x="235" y="263"/>
                  </a:cubicBezTo>
                  <a:cubicBezTo>
                    <a:pt x="235" y="264"/>
                    <a:pt x="235" y="264"/>
                    <a:pt x="235" y="264"/>
                  </a:cubicBezTo>
                  <a:cubicBezTo>
                    <a:pt x="235" y="263"/>
                    <a:pt x="235" y="262"/>
                    <a:pt x="236" y="261"/>
                  </a:cubicBezTo>
                  <a:cubicBezTo>
                    <a:pt x="243" y="262"/>
                    <a:pt x="251" y="263"/>
                    <a:pt x="258" y="264"/>
                  </a:cubicBezTo>
                  <a:cubicBezTo>
                    <a:pt x="260" y="241"/>
                    <a:pt x="262" y="219"/>
                    <a:pt x="264" y="196"/>
                  </a:cubicBezTo>
                  <a:cubicBezTo>
                    <a:pt x="264" y="196"/>
                    <a:pt x="264" y="196"/>
                    <a:pt x="264" y="196"/>
                  </a:cubicBezTo>
                  <a:cubicBezTo>
                    <a:pt x="264" y="197"/>
                    <a:pt x="264" y="197"/>
                    <a:pt x="264" y="197"/>
                  </a:cubicBezTo>
                  <a:cubicBezTo>
                    <a:pt x="264" y="197"/>
                    <a:pt x="264" y="197"/>
                    <a:pt x="264" y="197"/>
                  </a:cubicBezTo>
                  <a:cubicBezTo>
                    <a:pt x="264" y="196"/>
                    <a:pt x="264" y="196"/>
                    <a:pt x="264" y="196"/>
                  </a:cubicBezTo>
                  <a:cubicBezTo>
                    <a:pt x="264" y="196"/>
                    <a:pt x="264" y="196"/>
                    <a:pt x="264" y="196"/>
                  </a:cubicBezTo>
                  <a:cubicBezTo>
                    <a:pt x="264" y="196"/>
                    <a:pt x="264" y="196"/>
                    <a:pt x="264" y="196"/>
                  </a:cubicBezTo>
                  <a:cubicBezTo>
                    <a:pt x="263" y="195"/>
                    <a:pt x="263" y="195"/>
                    <a:pt x="263" y="195"/>
                  </a:cubicBezTo>
                  <a:cubicBezTo>
                    <a:pt x="263" y="194"/>
                    <a:pt x="263" y="194"/>
                    <a:pt x="263" y="194"/>
                  </a:cubicBezTo>
                  <a:cubicBezTo>
                    <a:pt x="262" y="194"/>
                    <a:pt x="262" y="194"/>
                    <a:pt x="262" y="194"/>
                  </a:cubicBezTo>
                  <a:cubicBezTo>
                    <a:pt x="262" y="193"/>
                    <a:pt x="262" y="193"/>
                    <a:pt x="262" y="193"/>
                  </a:cubicBezTo>
                  <a:cubicBezTo>
                    <a:pt x="262" y="193"/>
                    <a:pt x="262" y="193"/>
                    <a:pt x="262" y="193"/>
                  </a:cubicBezTo>
                  <a:cubicBezTo>
                    <a:pt x="262" y="193"/>
                    <a:pt x="262" y="193"/>
                    <a:pt x="262" y="193"/>
                  </a:cubicBezTo>
                  <a:cubicBezTo>
                    <a:pt x="261" y="193"/>
                    <a:pt x="261" y="193"/>
                    <a:pt x="261" y="193"/>
                  </a:cubicBezTo>
                  <a:cubicBezTo>
                    <a:pt x="261" y="193"/>
                    <a:pt x="261" y="193"/>
                    <a:pt x="261" y="193"/>
                  </a:cubicBezTo>
                  <a:cubicBezTo>
                    <a:pt x="261" y="194"/>
                    <a:pt x="261" y="194"/>
                    <a:pt x="261" y="194"/>
                  </a:cubicBezTo>
                  <a:cubicBezTo>
                    <a:pt x="261" y="194"/>
                    <a:pt x="261" y="194"/>
                    <a:pt x="261" y="194"/>
                  </a:cubicBezTo>
                  <a:cubicBezTo>
                    <a:pt x="261" y="194"/>
                    <a:pt x="261" y="194"/>
                    <a:pt x="261" y="194"/>
                  </a:cubicBezTo>
                  <a:cubicBezTo>
                    <a:pt x="261" y="194"/>
                    <a:pt x="261" y="194"/>
                    <a:pt x="261" y="194"/>
                  </a:cubicBezTo>
                  <a:cubicBezTo>
                    <a:pt x="261" y="194"/>
                    <a:pt x="261" y="194"/>
                    <a:pt x="261" y="194"/>
                  </a:cubicBezTo>
                  <a:cubicBezTo>
                    <a:pt x="260" y="194"/>
                    <a:pt x="260" y="194"/>
                    <a:pt x="260" y="194"/>
                  </a:cubicBezTo>
                  <a:cubicBezTo>
                    <a:pt x="260" y="194"/>
                    <a:pt x="260" y="194"/>
                    <a:pt x="260" y="194"/>
                  </a:cubicBezTo>
                  <a:cubicBezTo>
                    <a:pt x="260" y="195"/>
                    <a:pt x="260" y="195"/>
                    <a:pt x="260" y="195"/>
                  </a:cubicBezTo>
                  <a:cubicBezTo>
                    <a:pt x="262" y="197"/>
                    <a:pt x="262" y="197"/>
                    <a:pt x="262" y="197"/>
                  </a:cubicBezTo>
                  <a:cubicBezTo>
                    <a:pt x="262" y="197"/>
                    <a:pt x="262" y="197"/>
                    <a:pt x="262" y="197"/>
                  </a:cubicBezTo>
                  <a:cubicBezTo>
                    <a:pt x="261" y="197"/>
                    <a:pt x="261" y="197"/>
                    <a:pt x="261" y="197"/>
                  </a:cubicBezTo>
                  <a:cubicBezTo>
                    <a:pt x="261" y="196"/>
                    <a:pt x="261" y="196"/>
                    <a:pt x="261" y="196"/>
                  </a:cubicBezTo>
                  <a:cubicBezTo>
                    <a:pt x="261" y="196"/>
                    <a:pt x="261" y="196"/>
                    <a:pt x="261" y="196"/>
                  </a:cubicBezTo>
                  <a:cubicBezTo>
                    <a:pt x="261" y="196"/>
                    <a:pt x="261" y="196"/>
                    <a:pt x="261" y="196"/>
                  </a:cubicBezTo>
                  <a:cubicBezTo>
                    <a:pt x="260" y="195"/>
                    <a:pt x="260" y="195"/>
                    <a:pt x="260" y="195"/>
                  </a:cubicBezTo>
                  <a:cubicBezTo>
                    <a:pt x="260" y="195"/>
                    <a:pt x="260" y="195"/>
                    <a:pt x="260" y="195"/>
                  </a:cubicBezTo>
                  <a:cubicBezTo>
                    <a:pt x="260" y="195"/>
                    <a:pt x="260" y="195"/>
                    <a:pt x="260" y="195"/>
                  </a:cubicBezTo>
                  <a:cubicBezTo>
                    <a:pt x="260" y="195"/>
                    <a:pt x="260" y="195"/>
                    <a:pt x="260" y="195"/>
                  </a:cubicBezTo>
                  <a:cubicBezTo>
                    <a:pt x="260" y="195"/>
                    <a:pt x="260" y="195"/>
                    <a:pt x="260" y="195"/>
                  </a:cubicBezTo>
                  <a:cubicBezTo>
                    <a:pt x="259" y="194"/>
                    <a:pt x="259" y="194"/>
                    <a:pt x="259" y="194"/>
                  </a:cubicBezTo>
                  <a:cubicBezTo>
                    <a:pt x="260" y="194"/>
                    <a:pt x="260" y="194"/>
                    <a:pt x="260" y="194"/>
                  </a:cubicBezTo>
                  <a:cubicBezTo>
                    <a:pt x="261" y="194"/>
                    <a:pt x="261" y="194"/>
                    <a:pt x="261" y="194"/>
                  </a:cubicBezTo>
                  <a:cubicBezTo>
                    <a:pt x="261" y="193"/>
                    <a:pt x="261" y="193"/>
                    <a:pt x="261" y="193"/>
                  </a:cubicBezTo>
                  <a:cubicBezTo>
                    <a:pt x="261" y="193"/>
                    <a:pt x="261" y="193"/>
                    <a:pt x="261" y="193"/>
                  </a:cubicBezTo>
                  <a:cubicBezTo>
                    <a:pt x="261" y="193"/>
                    <a:pt x="261" y="193"/>
                    <a:pt x="261" y="193"/>
                  </a:cubicBezTo>
                  <a:cubicBezTo>
                    <a:pt x="260" y="193"/>
                    <a:pt x="260" y="193"/>
                    <a:pt x="260" y="193"/>
                  </a:cubicBezTo>
                  <a:cubicBezTo>
                    <a:pt x="260" y="193"/>
                    <a:pt x="260" y="193"/>
                    <a:pt x="260" y="193"/>
                  </a:cubicBezTo>
                  <a:cubicBezTo>
                    <a:pt x="259" y="193"/>
                    <a:pt x="259" y="193"/>
                    <a:pt x="259" y="193"/>
                  </a:cubicBezTo>
                  <a:cubicBezTo>
                    <a:pt x="259" y="192"/>
                    <a:pt x="259" y="192"/>
                    <a:pt x="259" y="192"/>
                  </a:cubicBezTo>
                  <a:cubicBezTo>
                    <a:pt x="259" y="192"/>
                    <a:pt x="259" y="192"/>
                    <a:pt x="259" y="192"/>
                  </a:cubicBezTo>
                  <a:cubicBezTo>
                    <a:pt x="259" y="192"/>
                    <a:pt x="259" y="192"/>
                    <a:pt x="259" y="192"/>
                  </a:cubicBezTo>
                  <a:cubicBezTo>
                    <a:pt x="258" y="194"/>
                    <a:pt x="258" y="194"/>
                    <a:pt x="258" y="194"/>
                  </a:cubicBezTo>
                  <a:cubicBezTo>
                    <a:pt x="258" y="194"/>
                    <a:pt x="258" y="194"/>
                    <a:pt x="258" y="194"/>
                  </a:cubicBezTo>
                  <a:cubicBezTo>
                    <a:pt x="258" y="194"/>
                    <a:pt x="258" y="194"/>
                    <a:pt x="258" y="194"/>
                  </a:cubicBezTo>
                  <a:cubicBezTo>
                    <a:pt x="258" y="195"/>
                    <a:pt x="258" y="195"/>
                    <a:pt x="258" y="195"/>
                  </a:cubicBezTo>
                  <a:cubicBezTo>
                    <a:pt x="257" y="195"/>
                    <a:pt x="257" y="195"/>
                    <a:pt x="257" y="195"/>
                  </a:cubicBezTo>
                  <a:cubicBezTo>
                    <a:pt x="256" y="195"/>
                    <a:pt x="256" y="195"/>
                    <a:pt x="256" y="195"/>
                  </a:cubicBezTo>
                  <a:cubicBezTo>
                    <a:pt x="256" y="195"/>
                    <a:pt x="256" y="195"/>
                    <a:pt x="256" y="195"/>
                  </a:cubicBezTo>
                  <a:cubicBezTo>
                    <a:pt x="256" y="195"/>
                    <a:pt x="256" y="195"/>
                    <a:pt x="256" y="195"/>
                  </a:cubicBezTo>
                  <a:cubicBezTo>
                    <a:pt x="256" y="196"/>
                    <a:pt x="256" y="196"/>
                    <a:pt x="256" y="196"/>
                  </a:cubicBezTo>
                  <a:cubicBezTo>
                    <a:pt x="256" y="196"/>
                    <a:pt x="256" y="196"/>
                    <a:pt x="256" y="196"/>
                  </a:cubicBezTo>
                  <a:cubicBezTo>
                    <a:pt x="255" y="196"/>
                    <a:pt x="255" y="196"/>
                    <a:pt x="255" y="196"/>
                  </a:cubicBezTo>
                  <a:cubicBezTo>
                    <a:pt x="255" y="197"/>
                    <a:pt x="255" y="197"/>
                    <a:pt x="255" y="197"/>
                  </a:cubicBezTo>
                  <a:cubicBezTo>
                    <a:pt x="255" y="198"/>
                    <a:pt x="255" y="198"/>
                    <a:pt x="255" y="198"/>
                  </a:cubicBezTo>
                  <a:cubicBezTo>
                    <a:pt x="255" y="198"/>
                    <a:pt x="255" y="198"/>
                    <a:pt x="255" y="198"/>
                  </a:cubicBezTo>
                  <a:cubicBezTo>
                    <a:pt x="255" y="199"/>
                    <a:pt x="255" y="199"/>
                    <a:pt x="255" y="199"/>
                  </a:cubicBezTo>
                  <a:cubicBezTo>
                    <a:pt x="255" y="199"/>
                    <a:pt x="255" y="199"/>
                    <a:pt x="255" y="199"/>
                  </a:cubicBezTo>
                  <a:cubicBezTo>
                    <a:pt x="255" y="200"/>
                    <a:pt x="255" y="200"/>
                    <a:pt x="255" y="200"/>
                  </a:cubicBezTo>
                  <a:cubicBezTo>
                    <a:pt x="255" y="200"/>
                    <a:pt x="255" y="200"/>
                    <a:pt x="255" y="200"/>
                  </a:cubicBezTo>
                  <a:cubicBezTo>
                    <a:pt x="255" y="200"/>
                    <a:pt x="255" y="200"/>
                    <a:pt x="255" y="200"/>
                  </a:cubicBezTo>
                  <a:cubicBezTo>
                    <a:pt x="255" y="199"/>
                    <a:pt x="255" y="199"/>
                    <a:pt x="255" y="199"/>
                  </a:cubicBezTo>
                  <a:cubicBezTo>
                    <a:pt x="255" y="199"/>
                    <a:pt x="255" y="199"/>
                    <a:pt x="255" y="199"/>
                  </a:cubicBezTo>
                  <a:cubicBezTo>
                    <a:pt x="254" y="199"/>
                    <a:pt x="254" y="199"/>
                    <a:pt x="254" y="199"/>
                  </a:cubicBezTo>
                  <a:cubicBezTo>
                    <a:pt x="254" y="199"/>
                    <a:pt x="254" y="199"/>
                    <a:pt x="254" y="199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253" y="197"/>
                    <a:pt x="253" y="197"/>
                    <a:pt x="253" y="197"/>
                  </a:cubicBezTo>
                  <a:cubicBezTo>
                    <a:pt x="253" y="197"/>
                    <a:pt x="253" y="197"/>
                    <a:pt x="253" y="197"/>
                  </a:cubicBezTo>
                  <a:cubicBezTo>
                    <a:pt x="253" y="198"/>
                    <a:pt x="253" y="198"/>
                    <a:pt x="253" y="198"/>
                  </a:cubicBezTo>
                  <a:cubicBezTo>
                    <a:pt x="253" y="198"/>
                    <a:pt x="253" y="198"/>
                    <a:pt x="253" y="198"/>
                  </a:cubicBezTo>
                  <a:cubicBezTo>
                    <a:pt x="253" y="198"/>
                    <a:pt x="253" y="198"/>
                    <a:pt x="253" y="198"/>
                  </a:cubicBezTo>
                  <a:cubicBezTo>
                    <a:pt x="252" y="198"/>
                    <a:pt x="252" y="198"/>
                    <a:pt x="252" y="198"/>
                  </a:cubicBezTo>
                  <a:cubicBezTo>
                    <a:pt x="253" y="198"/>
                    <a:pt x="253" y="198"/>
                    <a:pt x="253" y="198"/>
                  </a:cubicBezTo>
                  <a:cubicBezTo>
                    <a:pt x="253" y="197"/>
                    <a:pt x="253" y="197"/>
                    <a:pt x="253" y="197"/>
                  </a:cubicBezTo>
                  <a:cubicBezTo>
                    <a:pt x="253" y="197"/>
                    <a:pt x="253" y="197"/>
                    <a:pt x="253" y="197"/>
                  </a:cubicBezTo>
                  <a:cubicBezTo>
                    <a:pt x="253" y="197"/>
                    <a:pt x="253" y="197"/>
                    <a:pt x="253" y="197"/>
                  </a:cubicBezTo>
                  <a:cubicBezTo>
                    <a:pt x="253" y="196"/>
                    <a:pt x="253" y="196"/>
                    <a:pt x="253" y="196"/>
                  </a:cubicBezTo>
                  <a:cubicBezTo>
                    <a:pt x="253" y="196"/>
                    <a:pt x="253" y="196"/>
                    <a:pt x="253" y="196"/>
                  </a:cubicBezTo>
                  <a:cubicBezTo>
                    <a:pt x="254" y="196"/>
                    <a:pt x="254" y="196"/>
                    <a:pt x="254" y="196"/>
                  </a:cubicBezTo>
                  <a:cubicBezTo>
                    <a:pt x="254" y="195"/>
                    <a:pt x="254" y="195"/>
                    <a:pt x="254" y="195"/>
                  </a:cubicBezTo>
                  <a:cubicBezTo>
                    <a:pt x="254" y="195"/>
                    <a:pt x="254" y="195"/>
                    <a:pt x="254" y="195"/>
                  </a:cubicBezTo>
                  <a:cubicBezTo>
                    <a:pt x="254" y="195"/>
                    <a:pt x="254" y="195"/>
                    <a:pt x="254" y="195"/>
                  </a:cubicBezTo>
                  <a:cubicBezTo>
                    <a:pt x="254" y="195"/>
                    <a:pt x="254" y="195"/>
                    <a:pt x="254" y="195"/>
                  </a:cubicBezTo>
                  <a:cubicBezTo>
                    <a:pt x="253" y="195"/>
                    <a:pt x="253" y="195"/>
                    <a:pt x="253" y="195"/>
                  </a:cubicBezTo>
                  <a:cubicBezTo>
                    <a:pt x="253" y="195"/>
                    <a:pt x="253" y="195"/>
                    <a:pt x="253" y="195"/>
                  </a:cubicBezTo>
                  <a:cubicBezTo>
                    <a:pt x="253" y="195"/>
                    <a:pt x="253" y="195"/>
                    <a:pt x="253" y="195"/>
                  </a:cubicBezTo>
                  <a:cubicBezTo>
                    <a:pt x="252" y="196"/>
                    <a:pt x="252" y="196"/>
                    <a:pt x="252" y="196"/>
                  </a:cubicBezTo>
                  <a:cubicBezTo>
                    <a:pt x="252" y="196"/>
                    <a:pt x="252" y="196"/>
                    <a:pt x="252" y="196"/>
                  </a:cubicBezTo>
                  <a:cubicBezTo>
                    <a:pt x="252" y="196"/>
                    <a:pt x="252" y="196"/>
                    <a:pt x="252" y="196"/>
                  </a:cubicBezTo>
                  <a:cubicBezTo>
                    <a:pt x="251" y="197"/>
                    <a:pt x="251" y="197"/>
                    <a:pt x="251" y="197"/>
                  </a:cubicBezTo>
                  <a:cubicBezTo>
                    <a:pt x="251" y="197"/>
                    <a:pt x="251" y="197"/>
                    <a:pt x="251" y="197"/>
                  </a:cubicBezTo>
                  <a:cubicBezTo>
                    <a:pt x="251" y="197"/>
                    <a:pt x="251" y="197"/>
                    <a:pt x="251" y="197"/>
                  </a:cubicBezTo>
                  <a:cubicBezTo>
                    <a:pt x="251" y="197"/>
                    <a:pt x="251" y="197"/>
                    <a:pt x="251" y="197"/>
                  </a:cubicBezTo>
                  <a:cubicBezTo>
                    <a:pt x="251" y="197"/>
                    <a:pt x="251" y="197"/>
                    <a:pt x="251" y="197"/>
                  </a:cubicBezTo>
                  <a:cubicBezTo>
                    <a:pt x="251" y="198"/>
                    <a:pt x="251" y="198"/>
                    <a:pt x="251" y="198"/>
                  </a:cubicBezTo>
                  <a:cubicBezTo>
                    <a:pt x="251" y="198"/>
                    <a:pt x="251" y="198"/>
                    <a:pt x="251" y="198"/>
                  </a:cubicBezTo>
                  <a:cubicBezTo>
                    <a:pt x="251" y="198"/>
                    <a:pt x="251" y="198"/>
                    <a:pt x="251" y="198"/>
                  </a:cubicBezTo>
                  <a:cubicBezTo>
                    <a:pt x="251" y="198"/>
                    <a:pt x="251" y="198"/>
                    <a:pt x="251" y="198"/>
                  </a:cubicBezTo>
                  <a:cubicBezTo>
                    <a:pt x="251" y="198"/>
                    <a:pt x="251" y="198"/>
                    <a:pt x="251" y="198"/>
                  </a:cubicBezTo>
                  <a:cubicBezTo>
                    <a:pt x="252" y="198"/>
                    <a:pt x="252" y="198"/>
                    <a:pt x="252" y="198"/>
                  </a:cubicBezTo>
                  <a:cubicBezTo>
                    <a:pt x="252" y="198"/>
                    <a:pt x="252" y="198"/>
                    <a:pt x="252" y="198"/>
                  </a:cubicBezTo>
                  <a:cubicBezTo>
                    <a:pt x="252" y="198"/>
                    <a:pt x="252" y="198"/>
                    <a:pt x="252" y="198"/>
                  </a:cubicBezTo>
                  <a:cubicBezTo>
                    <a:pt x="251" y="199"/>
                    <a:pt x="251" y="199"/>
                    <a:pt x="251" y="199"/>
                  </a:cubicBezTo>
                  <a:cubicBezTo>
                    <a:pt x="251" y="199"/>
                    <a:pt x="251" y="199"/>
                    <a:pt x="251" y="199"/>
                  </a:cubicBezTo>
                  <a:cubicBezTo>
                    <a:pt x="250" y="199"/>
                    <a:pt x="250" y="199"/>
                    <a:pt x="250" y="199"/>
                  </a:cubicBezTo>
                  <a:cubicBezTo>
                    <a:pt x="250" y="200"/>
                    <a:pt x="250" y="200"/>
                    <a:pt x="250" y="200"/>
                  </a:cubicBezTo>
                  <a:cubicBezTo>
                    <a:pt x="250" y="200"/>
                    <a:pt x="250" y="200"/>
                    <a:pt x="250" y="200"/>
                  </a:cubicBezTo>
                  <a:cubicBezTo>
                    <a:pt x="250" y="199"/>
                    <a:pt x="250" y="199"/>
                    <a:pt x="250" y="199"/>
                  </a:cubicBezTo>
                  <a:cubicBezTo>
                    <a:pt x="250" y="199"/>
                    <a:pt x="250" y="199"/>
                    <a:pt x="250" y="199"/>
                  </a:cubicBezTo>
                  <a:cubicBezTo>
                    <a:pt x="250" y="200"/>
                    <a:pt x="250" y="200"/>
                    <a:pt x="250" y="200"/>
                  </a:cubicBezTo>
                  <a:cubicBezTo>
                    <a:pt x="249" y="201"/>
                    <a:pt x="249" y="201"/>
                    <a:pt x="249" y="201"/>
                  </a:cubicBezTo>
                  <a:cubicBezTo>
                    <a:pt x="249" y="201"/>
                    <a:pt x="249" y="201"/>
                    <a:pt x="249" y="201"/>
                  </a:cubicBezTo>
                  <a:cubicBezTo>
                    <a:pt x="249" y="201"/>
                    <a:pt x="249" y="201"/>
                    <a:pt x="249" y="201"/>
                  </a:cubicBezTo>
                  <a:cubicBezTo>
                    <a:pt x="249" y="201"/>
                    <a:pt x="249" y="201"/>
                    <a:pt x="249" y="201"/>
                  </a:cubicBezTo>
                  <a:cubicBezTo>
                    <a:pt x="249" y="202"/>
                    <a:pt x="249" y="202"/>
                    <a:pt x="249" y="202"/>
                  </a:cubicBezTo>
                  <a:cubicBezTo>
                    <a:pt x="249" y="202"/>
                    <a:pt x="249" y="202"/>
                    <a:pt x="249" y="202"/>
                  </a:cubicBezTo>
                  <a:cubicBezTo>
                    <a:pt x="249" y="202"/>
                    <a:pt x="249" y="202"/>
                    <a:pt x="249" y="202"/>
                  </a:cubicBezTo>
                  <a:cubicBezTo>
                    <a:pt x="249" y="201"/>
                    <a:pt x="249" y="201"/>
                    <a:pt x="249" y="201"/>
                  </a:cubicBezTo>
                  <a:cubicBezTo>
                    <a:pt x="249" y="201"/>
                    <a:pt x="249" y="201"/>
                    <a:pt x="249" y="201"/>
                  </a:cubicBezTo>
                  <a:cubicBezTo>
                    <a:pt x="249" y="200"/>
                    <a:pt x="249" y="200"/>
                    <a:pt x="249" y="200"/>
                  </a:cubicBezTo>
                  <a:cubicBezTo>
                    <a:pt x="249" y="200"/>
                    <a:pt x="249" y="200"/>
                    <a:pt x="249" y="200"/>
                  </a:cubicBezTo>
                  <a:cubicBezTo>
                    <a:pt x="249" y="200"/>
                    <a:pt x="249" y="200"/>
                    <a:pt x="249" y="200"/>
                  </a:cubicBezTo>
                  <a:cubicBezTo>
                    <a:pt x="249" y="199"/>
                    <a:pt x="249" y="199"/>
                    <a:pt x="249" y="199"/>
                  </a:cubicBezTo>
                  <a:cubicBezTo>
                    <a:pt x="250" y="199"/>
                    <a:pt x="250" y="199"/>
                    <a:pt x="250" y="199"/>
                  </a:cubicBezTo>
                  <a:cubicBezTo>
                    <a:pt x="250" y="198"/>
                    <a:pt x="250" y="198"/>
                    <a:pt x="250" y="198"/>
                  </a:cubicBezTo>
                  <a:cubicBezTo>
                    <a:pt x="250" y="198"/>
                    <a:pt x="250" y="198"/>
                    <a:pt x="250" y="198"/>
                  </a:cubicBezTo>
                  <a:cubicBezTo>
                    <a:pt x="250" y="198"/>
                    <a:pt x="250" y="198"/>
                    <a:pt x="250" y="198"/>
                  </a:cubicBezTo>
                  <a:cubicBezTo>
                    <a:pt x="249" y="198"/>
                    <a:pt x="249" y="198"/>
                    <a:pt x="249" y="198"/>
                  </a:cubicBezTo>
                  <a:cubicBezTo>
                    <a:pt x="249" y="198"/>
                    <a:pt x="249" y="198"/>
                    <a:pt x="249" y="198"/>
                  </a:cubicBezTo>
                  <a:cubicBezTo>
                    <a:pt x="249" y="198"/>
                    <a:pt x="249" y="198"/>
                    <a:pt x="249" y="198"/>
                  </a:cubicBezTo>
                  <a:cubicBezTo>
                    <a:pt x="248" y="198"/>
                    <a:pt x="248" y="198"/>
                    <a:pt x="248" y="198"/>
                  </a:cubicBezTo>
                  <a:cubicBezTo>
                    <a:pt x="248" y="198"/>
                    <a:pt x="248" y="198"/>
                    <a:pt x="248" y="198"/>
                  </a:cubicBezTo>
                  <a:cubicBezTo>
                    <a:pt x="248" y="198"/>
                    <a:pt x="248" y="198"/>
                    <a:pt x="248" y="198"/>
                  </a:cubicBezTo>
                  <a:cubicBezTo>
                    <a:pt x="248" y="198"/>
                    <a:pt x="248" y="198"/>
                    <a:pt x="248" y="198"/>
                  </a:cubicBezTo>
                  <a:cubicBezTo>
                    <a:pt x="248" y="197"/>
                    <a:pt x="248" y="197"/>
                    <a:pt x="248" y="197"/>
                  </a:cubicBezTo>
                  <a:cubicBezTo>
                    <a:pt x="248" y="197"/>
                    <a:pt x="248" y="197"/>
                    <a:pt x="248" y="197"/>
                  </a:cubicBezTo>
                  <a:cubicBezTo>
                    <a:pt x="251" y="195"/>
                    <a:pt x="251" y="195"/>
                    <a:pt x="251" y="195"/>
                  </a:cubicBezTo>
                  <a:cubicBezTo>
                    <a:pt x="252" y="194"/>
                    <a:pt x="252" y="194"/>
                    <a:pt x="252" y="194"/>
                  </a:cubicBezTo>
                  <a:cubicBezTo>
                    <a:pt x="252" y="194"/>
                    <a:pt x="252" y="194"/>
                    <a:pt x="252" y="194"/>
                  </a:cubicBezTo>
                  <a:cubicBezTo>
                    <a:pt x="252" y="194"/>
                    <a:pt x="252" y="194"/>
                    <a:pt x="252" y="194"/>
                  </a:cubicBezTo>
                  <a:cubicBezTo>
                    <a:pt x="252" y="194"/>
                    <a:pt x="252" y="194"/>
                    <a:pt x="252" y="194"/>
                  </a:cubicBezTo>
                  <a:cubicBezTo>
                    <a:pt x="252" y="194"/>
                    <a:pt x="252" y="194"/>
                    <a:pt x="252" y="194"/>
                  </a:cubicBezTo>
                  <a:cubicBezTo>
                    <a:pt x="252" y="193"/>
                    <a:pt x="252" y="193"/>
                    <a:pt x="252" y="193"/>
                  </a:cubicBezTo>
                  <a:cubicBezTo>
                    <a:pt x="254" y="192"/>
                    <a:pt x="254" y="192"/>
                    <a:pt x="254" y="192"/>
                  </a:cubicBezTo>
                  <a:cubicBezTo>
                    <a:pt x="254" y="192"/>
                    <a:pt x="254" y="192"/>
                    <a:pt x="254" y="192"/>
                  </a:cubicBezTo>
                  <a:cubicBezTo>
                    <a:pt x="254" y="192"/>
                    <a:pt x="254" y="192"/>
                    <a:pt x="254" y="192"/>
                  </a:cubicBezTo>
                  <a:cubicBezTo>
                    <a:pt x="254" y="191"/>
                    <a:pt x="254" y="191"/>
                    <a:pt x="254" y="191"/>
                  </a:cubicBezTo>
                  <a:cubicBezTo>
                    <a:pt x="254" y="190"/>
                    <a:pt x="254" y="190"/>
                    <a:pt x="254" y="190"/>
                  </a:cubicBezTo>
                  <a:cubicBezTo>
                    <a:pt x="255" y="189"/>
                    <a:pt x="255" y="189"/>
                    <a:pt x="255" y="189"/>
                  </a:cubicBezTo>
                  <a:cubicBezTo>
                    <a:pt x="255" y="189"/>
                    <a:pt x="255" y="189"/>
                    <a:pt x="255" y="189"/>
                  </a:cubicBezTo>
                  <a:cubicBezTo>
                    <a:pt x="255" y="189"/>
                    <a:pt x="255" y="189"/>
                    <a:pt x="255" y="189"/>
                  </a:cubicBezTo>
                  <a:cubicBezTo>
                    <a:pt x="255" y="188"/>
                    <a:pt x="255" y="188"/>
                    <a:pt x="255" y="188"/>
                  </a:cubicBezTo>
                  <a:cubicBezTo>
                    <a:pt x="255" y="188"/>
                    <a:pt x="255" y="188"/>
                    <a:pt x="255" y="188"/>
                  </a:cubicBezTo>
                  <a:cubicBezTo>
                    <a:pt x="255" y="188"/>
                    <a:pt x="255" y="188"/>
                    <a:pt x="255" y="188"/>
                  </a:cubicBezTo>
                  <a:cubicBezTo>
                    <a:pt x="255" y="188"/>
                    <a:pt x="255" y="188"/>
                    <a:pt x="255" y="188"/>
                  </a:cubicBezTo>
                  <a:cubicBezTo>
                    <a:pt x="254" y="187"/>
                    <a:pt x="254" y="187"/>
                    <a:pt x="254" y="187"/>
                  </a:cubicBezTo>
                  <a:cubicBezTo>
                    <a:pt x="253" y="187"/>
                    <a:pt x="253" y="187"/>
                    <a:pt x="253" y="187"/>
                  </a:cubicBezTo>
                  <a:cubicBezTo>
                    <a:pt x="253" y="187"/>
                    <a:pt x="253" y="187"/>
                    <a:pt x="253" y="187"/>
                  </a:cubicBezTo>
                  <a:cubicBezTo>
                    <a:pt x="253" y="187"/>
                    <a:pt x="253" y="187"/>
                    <a:pt x="253" y="187"/>
                  </a:cubicBezTo>
                  <a:cubicBezTo>
                    <a:pt x="253" y="187"/>
                    <a:pt x="253" y="187"/>
                    <a:pt x="253" y="187"/>
                  </a:cubicBezTo>
                  <a:cubicBezTo>
                    <a:pt x="253" y="187"/>
                    <a:pt x="253" y="187"/>
                    <a:pt x="253" y="187"/>
                  </a:cubicBezTo>
                  <a:cubicBezTo>
                    <a:pt x="253" y="186"/>
                    <a:pt x="253" y="186"/>
                    <a:pt x="253" y="186"/>
                  </a:cubicBezTo>
                  <a:cubicBezTo>
                    <a:pt x="253" y="186"/>
                    <a:pt x="253" y="186"/>
                    <a:pt x="253" y="186"/>
                  </a:cubicBezTo>
                  <a:cubicBezTo>
                    <a:pt x="253" y="186"/>
                    <a:pt x="253" y="186"/>
                    <a:pt x="253" y="186"/>
                  </a:cubicBezTo>
                  <a:cubicBezTo>
                    <a:pt x="253" y="185"/>
                    <a:pt x="253" y="185"/>
                    <a:pt x="253" y="185"/>
                  </a:cubicBezTo>
                  <a:cubicBezTo>
                    <a:pt x="252" y="185"/>
                    <a:pt x="252" y="185"/>
                    <a:pt x="252" y="185"/>
                  </a:cubicBezTo>
                  <a:cubicBezTo>
                    <a:pt x="252" y="185"/>
                    <a:pt x="252" y="185"/>
                    <a:pt x="252" y="185"/>
                  </a:cubicBezTo>
                  <a:cubicBezTo>
                    <a:pt x="251" y="184"/>
                    <a:pt x="251" y="184"/>
                    <a:pt x="251" y="184"/>
                  </a:cubicBezTo>
                  <a:cubicBezTo>
                    <a:pt x="250" y="183"/>
                    <a:pt x="250" y="183"/>
                    <a:pt x="250" y="183"/>
                  </a:cubicBezTo>
                  <a:cubicBezTo>
                    <a:pt x="249" y="183"/>
                    <a:pt x="249" y="183"/>
                    <a:pt x="249" y="183"/>
                  </a:cubicBezTo>
                  <a:cubicBezTo>
                    <a:pt x="249" y="183"/>
                    <a:pt x="249" y="183"/>
                    <a:pt x="249" y="183"/>
                  </a:cubicBezTo>
                  <a:cubicBezTo>
                    <a:pt x="248" y="182"/>
                    <a:pt x="248" y="182"/>
                    <a:pt x="248" y="182"/>
                  </a:cubicBezTo>
                  <a:cubicBezTo>
                    <a:pt x="246" y="182"/>
                    <a:pt x="246" y="182"/>
                    <a:pt x="246" y="182"/>
                  </a:cubicBezTo>
                  <a:cubicBezTo>
                    <a:pt x="246" y="181"/>
                    <a:pt x="246" y="181"/>
                    <a:pt x="246" y="181"/>
                  </a:cubicBezTo>
                  <a:cubicBezTo>
                    <a:pt x="245" y="180"/>
                    <a:pt x="245" y="180"/>
                    <a:pt x="245" y="180"/>
                  </a:cubicBezTo>
                  <a:cubicBezTo>
                    <a:pt x="242" y="179"/>
                    <a:pt x="242" y="179"/>
                    <a:pt x="242" y="179"/>
                  </a:cubicBezTo>
                  <a:cubicBezTo>
                    <a:pt x="242" y="179"/>
                    <a:pt x="242" y="179"/>
                    <a:pt x="242" y="179"/>
                  </a:cubicBezTo>
                  <a:cubicBezTo>
                    <a:pt x="242" y="178"/>
                    <a:pt x="242" y="178"/>
                    <a:pt x="242" y="178"/>
                  </a:cubicBezTo>
                  <a:cubicBezTo>
                    <a:pt x="242" y="178"/>
                    <a:pt x="242" y="178"/>
                    <a:pt x="242" y="178"/>
                  </a:cubicBezTo>
                  <a:cubicBezTo>
                    <a:pt x="241" y="178"/>
                    <a:pt x="241" y="178"/>
                    <a:pt x="241" y="178"/>
                  </a:cubicBezTo>
                  <a:cubicBezTo>
                    <a:pt x="241" y="178"/>
                    <a:pt x="241" y="178"/>
                    <a:pt x="241" y="178"/>
                  </a:cubicBezTo>
                  <a:cubicBezTo>
                    <a:pt x="239" y="178"/>
                    <a:pt x="239" y="178"/>
                    <a:pt x="239" y="178"/>
                  </a:cubicBezTo>
                  <a:cubicBezTo>
                    <a:pt x="237" y="180"/>
                    <a:pt x="237" y="180"/>
                    <a:pt x="237" y="180"/>
                  </a:cubicBezTo>
                  <a:cubicBezTo>
                    <a:pt x="236" y="182"/>
                    <a:pt x="236" y="182"/>
                    <a:pt x="236" y="182"/>
                  </a:cubicBezTo>
                  <a:cubicBezTo>
                    <a:pt x="235" y="183"/>
                    <a:pt x="235" y="183"/>
                    <a:pt x="235" y="183"/>
                  </a:cubicBezTo>
                  <a:cubicBezTo>
                    <a:pt x="235" y="184"/>
                    <a:pt x="235" y="184"/>
                    <a:pt x="235" y="184"/>
                  </a:cubicBezTo>
                  <a:cubicBezTo>
                    <a:pt x="235" y="184"/>
                    <a:pt x="235" y="184"/>
                    <a:pt x="235" y="184"/>
                  </a:cubicBezTo>
                  <a:cubicBezTo>
                    <a:pt x="235" y="185"/>
                    <a:pt x="235" y="185"/>
                    <a:pt x="235" y="185"/>
                  </a:cubicBezTo>
                  <a:cubicBezTo>
                    <a:pt x="236" y="185"/>
                    <a:pt x="236" y="185"/>
                    <a:pt x="236" y="185"/>
                  </a:cubicBezTo>
                  <a:cubicBezTo>
                    <a:pt x="236" y="185"/>
                    <a:pt x="236" y="185"/>
                    <a:pt x="236" y="185"/>
                  </a:cubicBezTo>
                  <a:cubicBezTo>
                    <a:pt x="236" y="186"/>
                    <a:pt x="236" y="186"/>
                    <a:pt x="236" y="186"/>
                  </a:cubicBezTo>
                  <a:cubicBezTo>
                    <a:pt x="236" y="186"/>
                    <a:pt x="236" y="186"/>
                    <a:pt x="236" y="186"/>
                  </a:cubicBezTo>
                  <a:cubicBezTo>
                    <a:pt x="236" y="186"/>
                    <a:pt x="236" y="186"/>
                    <a:pt x="236" y="186"/>
                  </a:cubicBezTo>
                  <a:cubicBezTo>
                    <a:pt x="236" y="187"/>
                    <a:pt x="236" y="187"/>
                    <a:pt x="236" y="187"/>
                  </a:cubicBezTo>
                  <a:cubicBezTo>
                    <a:pt x="236" y="187"/>
                    <a:pt x="236" y="187"/>
                    <a:pt x="236" y="187"/>
                  </a:cubicBezTo>
                  <a:cubicBezTo>
                    <a:pt x="235" y="188"/>
                    <a:pt x="235" y="188"/>
                    <a:pt x="235" y="188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4" y="189"/>
                    <a:pt x="234" y="189"/>
                    <a:pt x="234" y="189"/>
                  </a:cubicBezTo>
                  <a:cubicBezTo>
                    <a:pt x="233" y="189"/>
                    <a:pt x="233" y="189"/>
                    <a:pt x="233" y="189"/>
                  </a:cubicBezTo>
                  <a:cubicBezTo>
                    <a:pt x="233" y="188"/>
                    <a:pt x="233" y="188"/>
                    <a:pt x="233" y="188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5" y="187"/>
                    <a:pt x="235" y="187"/>
                    <a:pt x="235" y="187"/>
                  </a:cubicBezTo>
                  <a:cubicBezTo>
                    <a:pt x="236" y="186"/>
                    <a:pt x="236" y="186"/>
                    <a:pt x="236" y="186"/>
                  </a:cubicBezTo>
                  <a:cubicBezTo>
                    <a:pt x="235" y="186"/>
                    <a:pt x="235" y="186"/>
                    <a:pt x="235" y="186"/>
                  </a:cubicBezTo>
                  <a:cubicBezTo>
                    <a:pt x="233" y="188"/>
                    <a:pt x="233" y="188"/>
                    <a:pt x="233" y="188"/>
                  </a:cubicBezTo>
                  <a:cubicBezTo>
                    <a:pt x="232" y="188"/>
                    <a:pt x="232" y="188"/>
                    <a:pt x="232" y="188"/>
                  </a:cubicBezTo>
                  <a:cubicBezTo>
                    <a:pt x="232" y="187"/>
                    <a:pt x="232" y="187"/>
                    <a:pt x="232" y="187"/>
                  </a:cubicBezTo>
                  <a:cubicBezTo>
                    <a:pt x="232" y="187"/>
                    <a:pt x="232" y="187"/>
                    <a:pt x="232" y="187"/>
                  </a:cubicBezTo>
                  <a:cubicBezTo>
                    <a:pt x="230" y="187"/>
                    <a:pt x="230" y="187"/>
                    <a:pt x="230" y="187"/>
                  </a:cubicBezTo>
                  <a:cubicBezTo>
                    <a:pt x="229" y="188"/>
                    <a:pt x="229" y="188"/>
                    <a:pt x="229" y="188"/>
                  </a:cubicBezTo>
                  <a:cubicBezTo>
                    <a:pt x="228" y="188"/>
                    <a:pt x="228" y="188"/>
                    <a:pt x="228" y="188"/>
                  </a:cubicBezTo>
                  <a:cubicBezTo>
                    <a:pt x="228" y="188"/>
                    <a:pt x="228" y="188"/>
                    <a:pt x="228" y="188"/>
                  </a:cubicBezTo>
                  <a:cubicBezTo>
                    <a:pt x="228" y="189"/>
                    <a:pt x="228" y="189"/>
                    <a:pt x="228" y="189"/>
                  </a:cubicBezTo>
                  <a:cubicBezTo>
                    <a:pt x="228" y="189"/>
                    <a:pt x="228" y="189"/>
                    <a:pt x="228" y="189"/>
                  </a:cubicBezTo>
                  <a:cubicBezTo>
                    <a:pt x="227" y="189"/>
                    <a:pt x="227" y="189"/>
                    <a:pt x="227" y="189"/>
                  </a:cubicBezTo>
                  <a:cubicBezTo>
                    <a:pt x="227" y="189"/>
                    <a:pt x="227" y="189"/>
                    <a:pt x="227" y="189"/>
                  </a:cubicBezTo>
                  <a:cubicBezTo>
                    <a:pt x="226" y="189"/>
                    <a:pt x="226" y="189"/>
                    <a:pt x="226" y="189"/>
                  </a:cubicBezTo>
                  <a:cubicBezTo>
                    <a:pt x="226" y="189"/>
                    <a:pt x="226" y="189"/>
                    <a:pt x="226" y="189"/>
                  </a:cubicBezTo>
                  <a:cubicBezTo>
                    <a:pt x="226" y="188"/>
                    <a:pt x="226" y="188"/>
                    <a:pt x="226" y="188"/>
                  </a:cubicBezTo>
                  <a:cubicBezTo>
                    <a:pt x="226" y="188"/>
                    <a:pt x="226" y="188"/>
                    <a:pt x="226" y="188"/>
                  </a:cubicBezTo>
                  <a:cubicBezTo>
                    <a:pt x="226" y="188"/>
                    <a:pt x="226" y="188"/>
                    <a:pt x="226" y="188"/>
                  </a:cubicBezTo>
                  <a:cubicBezTo>
                    <a:pt x="226" y="188"/>
                    <a:pt x="226" y="188"/>
                    <a:pt x="226" y="188"/>
                  </a:cubicBezTo>
                  <a:cubicBezTo>
                    <a:pt x="226" y="188"/>
                    <a:pt x="226" y="188"/>
                    <a:pt x="226" y="188"/>
                  </a:cubicBezTo>
                  <a:cubicBezTo>
                    <a:pt x="227" y="187"/>
                    <a:pt x="227" y="187"/>
                    <a:pt x="227" y="187"/>
                  </a:cubicBezTo>
                  <a:cubicBezTo>
                    <a:pt x="227" y="187"/>
                    <a:pt x="227" y="187"/>
                    <a:pt x="227" y="187"/>
                  </a:cubicBezTo>
                  <a:cubicBezTo>
                    <a:pt x="228" y="187"/>
                    <a:pt x="228" y="187"/>
                    <a:pt x="228" y="187"/>
                  </a:cubicBezTo>
                  <a:cubicBezTo>
                    <a:pt x="228" y="186"/>
                    <a:pt x="228" y="186"/>
                    <a:pt x="228" y="186"/>
                  </a:cubicBezTo>
                  <a:cubicBezTo>
                    <a:pt x="229" y="186"/>
                    <a:pt x="229" y="186"/>
                    <a:pt x="229" y="186"/>
                  </a:cubicBezTo>
                  <a:cubicBezTo>
                    <a:pt x="229" y="186"/>
                    <a:pt x="229" y="186"/>
                    <a:pt x="229" y="186"/>
                  </a:cubicBezTo>
                  <a:cubicBezTo>
                    <a:pt x="229" y="186"/>
                    <a:pt x="229" y="186"/>
                    <a:pt x="229" y="186"/>
                  </a:cubicBezTo>
                  <a:cubicBezTo>
                    <a:pt x="229" y="185"/>
                    <a:pt x="229" y="185"/>
                    <a:pt x="229" y="185"/>
                  </a:cubicBezTo>
                  <a:cubicBezTo>
                    <a:pt x="229" y="186"/>
                    <a:pt x="229" y="186"/>
                    <a:pt x="229" y="186"/>
                  </a:cubicBezTo>
                  <a:cubicBezTo>
                    <a:pt x="229" y="186"/>
                    <a:pt x="229" y="186"/>
                    <a:pt x="229" y="186"/>
                  </a:cubicBezTo>
                  <a:cubicBezTo>
                    <a:pt x="229" y="185"/>
                    <a:pt x="229" y="185"/>
                    <a:pt x="229" y="185"/>
                  </a:cubicBezTo>
                  <a:cubicBezTo>
                    <a:pt x="229" y="185"/>
                    <a:pt x="229" y="185"/>
                    <a:pt x="229" y="185"/>
                  </a:cubicBezTo>
                  <a:cubicBezTo>
                    <a:pt x="229" y="185"/>
                    <a:pt x="229" y="185"/>
                    <a:pt x="229" y="185"/>
                  </a:cubicBezTo>
                  <a:cubicBezTo>
                    <a:pt x="229" y="184"/>
                    <a:pt x="229" y="184"/>
                    <a:pt x="229" y="184"/>
                  </a:cubicBezTo>
                  <a:cubicBezTo>
                    <a:pt x="229" y="184"/>
                    <a:pt x="229" y="184"/>
                    <a:pt x="229" y="184"/>
                  </a:cubicBezTo>
                  <a:cubicBezTo>
                    <a:pt x="229" y="184"/>
                    <a:pt x="229" y="184"/>
                    <a:pt x="229" y="184"/>
                  </a:cubicBezTo>
                  <a:cubicBezTo>
                    <a:pt x="230" y="183"/>
                    <a:pt x="230" y="183"/>
                    <a:pt x="230" y="183"/>
                  </a:cubicBezTo>
                  <a:cubicBezTo>
                    <a:pt x="230" y="183"/>
                    <a:pt x="230" y="183"/>
                    <a:pt x="230" y="183"/>
                  </a:cubicBezTo>
                  <a:cubicBezTo>
                    <a:pt x="232" y="183"/>
                    <a:pt x="232" y="183"/>
                    <a:pt x="232" y="183"/>
                  </a:cubicBezTo>
                  <a:cubicBezTo>
                    <a:pt x="232" y="183"/>
                    <a:pt x="232" y="183"/>
                    <a:pt x="232" y="183"/>
                  </a:cubicBezTo>
                  <a:cubicBezTo>
                    <a:pt x="232" y="182"/>
                    <a:pt x="232" y="182"/>
                    <a:pt x="232" y="182"/>
                  </a:cubicBezTo>
                  <a:cubicBezTo>
                    <a:pt x="232" y="182"/>
                    <a:pt x="232" y="182"/>
                    <a:pt x="232" y="182"/>
                  </a:cubicBezTo>
                  <a:cubicBezTo>
                    <a:pt x="232" y="181"/>
                    <a:pt x="232" y="181"/>
                    <a:pt x="232" y="181"/>
                  </a:cubicBezTo>
                  <a:cubicBezTo>
                    <a:pt x="232" y="181"/>
                    <a:pt x="232" y="181"/>
                    <a:pt x="232" y="181"/>
                  </a:cubicBezTo>
                  <a:cubicBezTo>
                    <a:pt x="232" y="181"/>
                    <a:pt x="232" y="181"/>
                    <a:pt x="232" y="181"/>
                  </a:cubicBezTo>
                  <a:cubicBezTo>
                    <a:pt x="232" y="180"/>
                    <a:pt x="232" y="180"/>
                    <a:pt x="232" y="180"/>
                  </a:cubicBezTo>
                  <a:cubicBezTo>
                    <a:pt x="232" y="180"/>
                    <a:pt x="232" y="180"/>
                    <a:pt x="232" y="180"/>
                  </a:cubicBezTo>
                  <a:cubicBezTo>
                    <a:pt x="232" y="180"/>
                    <a:pt x="232" y="180"/>
                    <a:pt x="232" y="180"/>
                  </a:cubicBezTo>
                  <a:cubicBezTo>
                    <a:pt x="232" y="180"/>
                    <a:pt x="232" y="180"/>
                    <a:pt x="232" y="180"/>
                  </a:cubicBezTo>
                  <a:cubicBezTo>
                    <a:pt x="232" y="180"/>
                    <a:pt x="232" y="180"/>
                    <a:pt x="232" y="180"/>
                  </a:cubicBezTo>
                  <a:cubicBezTo>
                    <a:pt x="232" y="179"/>
                    <a:pt x="232" y="179"/>
                    <a:pt x="232" y="179"/>
                  </a:cubicBezTo>
                  <a:cubicBezTo>
                    <a:pt x="232" y="179"/>
                    <a:pt x="232" y="179"/>
                    <a:pt x="232" y="179"/>
                  </a:cubicBezTo>
                  <a:cubicBezTo>
                    <a:pt x="232" y="178"/>
                    <a:pt x="232" y="178"/>
                    <a:pt x="232" y="178"/>
                  </a:cubicBezTo>
                  <a:cubicBezTo>
                    <a:pt x="232" y="178"/>
                    <a:pt x="232" y="178"/>
                    <a:pt x="232" y="178"/>
                  </a:cubicBezTo>
                  <a:cubicBezTo>
                    <a:pt x="232" y="178"/>
                    <a:pt x="232" y="178"/>
                    <a:pt x="232" y="178"/>
                  </a:cubicBezTo>
                  <a:cubicBezTo>
                    <a:pt x="232" y="178"/>
                    <a:pt x="232" y="178"/>
                    <a:pt x="232" y="178"/>
                  </a:cubicBezTo>
                  <a:cubicBezTo>
                    <a:pt x="232" y="177"/>
                    <a:pt x="232" y="177"/>
                    <a:pt x="232" y="177"/>
                  </a:cubicBezTo>
                  <a:cubicBezTo>
                    <a:pt x="232" y="177"/>
                    <a:pt x="232" y="177"/>
                    <a:pt x="232" y="177"/>
                  </a:cubicBezTo>
                  <a:cubicBezTo>
                    <a:pt x="232" y="177"/>
                    <a:pt x="232" y="177"/>
                    <a:pt x="232" y="177"/>
                  </a:cubicBezTo>
                  <a:cubicBezTo>
                    <a:pt x="232" y="177"/>
                    <a:pt x="232" y="177"/>
                    <a:pt x="232" y="177"/>
                  </a:cubicBezTo>
                  <a:cubicBezTo>
                    <a:pt x="232" y="176"/>
                    <a:pt x="232" y="176"/>
                    <a:pt x="232" y="176"/>
                  </a:cubicBezTo>
                  <a:cubicBezTo>
                    <a:pt x="233" y="176"/>
                    <a:pt x="233" y="176"/>
                    <a:pt x="233" y="176"/>
                  </a:cubicBezTo>
                  <a:cubicBezTo>
                    <a:pt x="233" y="176"/>
                    <a:pt x="233" y="176"/>
                    <a:pt x="233" y="176"/>
                  </a:cubicBezTo>
                  <a:cubicBezTo>
                    <a:pt x="233" y="176"/>
                    <a:pt x="233" y="176"/>
                    <a:pt x="233" y="176"/>
                  </a:cubicBezTo>
                  <a:cubicBezTo>
                    <a:pt x="233" y="175"/>
                    <a:pt x="233" y="175"/>
                    <a:pt x="233" y="175"/>
                  </a:cubicBezTo>
                  <a:cubicBezTo>
                    <a:pt x="233" y="175"/>
                    <a:pt x="233" y="175"/>
                    <a:pt x="233" y="175"/>
                  </a:cubicBezTo>
                  <a:cubicBezTo>
                    <a:pt x="233" y="174"/>
                    <a:pt x="233" y="174"/>
                    <a:pt x="233" y="174"/>
                  </a:cubicBezTo>
                  <a:cubicBezTo>
                    <a:pt x="233" y="173"/>
                    <a:pt x="233" y="173"/>
                    <a:pt x="233" y="173"/>
                  </a:cubicBezTo>
                  <a:cubicBezTo>
                    <a:pt x="233" y="173"/>
                    <a:pt x="233" y="173"/>
                    <a:pt x="233" y="173"/>
                  </a:cubicBezTo>
                  <a:cubicBezTo>
                    <a:pt x="233" y="172"/>
                    <a:pt x="233" y="172"/>
                    <a:pt x="233" y="172"/>
                  </a:cubicBezTo>
                  <a:cubicBezTo>
                    <a:pt x="233" y="171"/>
                    <a:pt x="233" y="171"/>
                    <a:pt x="233" y="171"/>
                  </a:cubicBezTo>
                  <a:cubicBezTo>
                    <a:pt x="232" y="168"/>
                    <a:pt x="232" y="168"/>
                    <a:pt x="232" y="168"/>
                  </a:cubicBezTo>
                  <a:cubicBezTo>
                    <a:pt x="232" y="167"/>
                    <a:pt x="232" y="167"/>
                    <a:pt x="232" y="167"/>
                  </a:cubicBezTo>
                  <a:cubicBezTo>
                    <a:pt x="230" y="167"/>
                    <a:pt x="230" y="167"/>
                    <a:pt x="230" y="167"/>
                  </a:cubicBezTo>
                  <a:cubicBezTo>
                    <a:pt x="229" y="166"/>
                    <a:pt x="229" y="166"/>
                    <a:pt x="229" y="166"/>
                  </a:cubicBezTo>
                  <a:cubicBezTo>
                    <a:pt x="228" y="166"/>
                    <a:pt x="228" y="166"/>
                    <a:pt x="228" y="166"/>
                  </a:cubicBezTo>
                  <a:cubicBezTo>
                    <a:pt x="228" y="166"/>
                    <a:pt x="228" y="166"/>
                    <a:pt x="228" y="166"/>
                  </a:cubicBezTo>
                  <a:cubicBezTo>
                    <a:pt x="226" y="167"/>
                    <a:pt x="226" y="167"/>
                    <a:pt x="226" y="167"/>
                  </a:cubicBezTo>
                  <a:cubicBezTo>
                    <a:pt x="224" y="167"/>
                    <a:pt x="224" y="167"/>
                    <a:pt x="224" y="167"/>
                  </a:cubicBezTo>
                  <a:cubicBezTo>
                    <a:pt x="223" y="168"/>
                    <a:pt x="223" y="168"/>
                    <a:pt x="223" y="168"/>
                  </a:cubicBezTo>
                  <a:cubicBezTo>
                    <a:pt x="223" y="168"/>
                    <a:pt x="223" y="168"/>
                    <a:pt x="223" y="168"/>
                  </a:cubicBezTo>
                  <a:cubicBezTo>
                    <a:pt x="223" y="168"/>
                    <a:pt x="223" y="168"/>
                    <a:pt x="223" y="168"/>
                  </a:cubicBezTo>
                  <a:cubicBezTo>
                    <a:pt x="222" y="168"/>
                    <a:pt x="222" y="168"/>
                    <a:pt x="222" y="168"/>
                  </a:cubicBezTo>
                  <a:cubicBezTo>
                    <a:pt x="222" y="168"/>
                    <a:pt x="222" y="168"/>
                    <a:pt x="222" y="168"/>
                  </a:cubicBezTo>
                  <a:cubicBezTo>
                    <a:pt x="222" y="169"/>
                    <a:pt x="222" y="169"/>
                    <a:pt x="222" y="169"/>
                  </a:cubicBezTo>
                  <a:cubicBezTo>
                    <a:pt x="222" y="169"/>
                    <a:pt x="222" y="169"/>
                    <a:pt x="222" y="169"/>
                  </a:cubicBezTo>
                  <a:cubicBezTo>
                    <a:pt x="222" y="169"/>
                    <a:pt x="222" y="169"/>
                    <a:pt x="222" y="169"/>
                  </a:cubicBezTo>
                  <a:cubicBezTo>
                    <a:pt x="220" y="170"/>
                    <a:pt x="220" y="170"/>
                    <a:pt x="220" y="170"/>
                  </a:cubicBezTo>
                  <a:cubicBezTo>
                    <a:pt x="219" y="170"/>
                    <a:pt x="219" y="170"/>
                    <a:pt x="219" y="170"/>
                  </a:cubicBezTo>
                  <a:cubicBezTo>
                    <a:pt x="216" y="171"/>
                    <a:pt x="216" y="171"/>
                    <a:pt x="216" y="171"/>
                  </a:cubicBezTo>
                  <a:cubicBezTo>
                    <a:pt x="215" y="171"/>
                    <a:pt x="215" y="171"/>
                    <a:pt x="215" y="171"/>
                  </a:cubicBezTo>
                  <a:cubicBezTo>
                    <a:pt x="214" y="172"/>
                    <a:pt x="214" y="172"/>
                    <a:pt x="214" y="172"/>
                  </a:cubicBezTo>
                  <a:cubicBezTo>
                    <a:pt x="213" y="172"/>
                    <a:pt x="213" y="172"/>
                    <a:pt x="213" y="172"/>
                  </a:cubicBezTo>
                  <a:cubicBezTo>
                    <a:pt x="212" y="172"/>
                    <a:pt x="212" y="172"/>
                    <a:pt x="212" y="172"/>
                  </a:cubicBezTo>
                  <a:cubicBezTo>
                    <a:pt x="212" y="173"/>
                    <a:pt x="212" y="173"/>
                    <a:pt x="212" y="173"/>
                  </a:cubicBezTo>
                  <a:cubicBezTo>
                    <a:pt x="211" y="172"/>
                    <a:pt x="211" y="172"/>
                    <a:pt x="211" y="172"/>
                  </a:cubicBezTo>
                  <a:cubicBezTo>
                    <a:pt x="211" y="173"/>
                    <a:pt x="211" y="173"/>
                    <a:pt x="211" y="173"/>
                  </a:cubicBezTo>
                  <a:cubicBezTo>
                    <a:pt x="208" y="175"/>
                    <a:pt x="208" y="175"/>
                    <a:pt x="208" y="175"/>
                  </a:cubicBezTo>
                  <a:cubicBezTo>
                    <a:pt x="206" y="175"/>
                    <a:pt x="206" y="175"/>
                    <a:pt x="206" y="175"/>
                  </a:cubicBezTo>
                  <a:cubicBezTo>
                    <a:pt x="205" y="176"/>
                    <a:pt x="205" y="176"/>
                    <a:pt x="205" y="176"/>
                  </a:cubicBezTo>
                  <a:cubicBezTo>
                    <a:pt x="204" y="175"/>
                    <a:pt x="204" y="175"/>
                    <a:pt x="204" y="175"/>
                  </a:cubicBezTo>
                  <a:cubicBezTo>
                    <a:pt x="204" y="176"/>
                    <a:pt x="204" y="176"/>
                    <a:pt x="204" y="176"/>
                  </a:cubicBezTo>
                  <a:cubicBezTo>
                    <a:pt x="203" y="177"/>
                    <a:pt x="203" y="177"/>
                    <a:pt x="203" y="177"/>
                  </a:cubicBezTo>
                  <a:cubicBezTo>
                    <a:pt x="203" y="177"/>
                    <a:pt x="203" y="177"/>
                    <a:pt x="203" y="177"/>
                  </a:cubicBezTo>
                  <a:cubicBezTo>
                    <a:pt x="202" y="178"/>
                    <a:pt x="202" y="178"/>
                    <a:pt x="202" y="178"/>
                  </a:cubicBezTo>
                  <a:cubicBezTo>
                    <a:pt x="202" y="179"/>
                    <a:pt x="202" y="179"/>
                    <a:pt x="202" y="179"/>
                  </a:cubicBezTo>
                  <a:cubicBezTo>
                    <a:pt x="200" y="180"/>
                    <a:pt x="200" y="180"/>
                    <a:pt x="200" y="180"/>
                  </a:cubicBezTo>
                  <a:cubicBezTo>
                    <a:pt x="199" y="181"/>
                    <a:pt x="199" y="181"/>
                    <a:pt x="199" y="181"/>
                  </a:cubicBezTo>
                  <a:cubicBezTo>
                    <a:pt x="198" y="182"/>
                    <a:pt x="198" y="182"/>
                    <a:pt x="198" y="182"/>
                  </a:cubicBezTo>
                  <a:cubicBezTo>
                    <a:pt x="197" y="181"/>
                    <a:pt x="197" y="181"/>
                    <a:pt x="197" y="181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6" y="182"/>
                    <a:pt x="196" y="182"/>
                    <a:pt x="196" y="182"/>
                  </a:cubicBezTo>
                  <a:cubicBezTo>
                    <a:pt x="196" y="182"/>
                    <a:pt x="196" y="182"/>
                    <a:pt x="196" y="182"/>
                  </a:cubicBezTo>
                  <a:cubicBezTo>
                    <a:pt x="196" y="183"/>
                    <a:pt x="196" y="183"/>
                    <a:pt x="196" y="183"/>
                  </a:cubicBezTo>
                  <a:cubicBezTo>
                    <a:pt x="195" y="183"/>
                    <a:pt x="195" y="183"/>
                    <a:pt x="195" y="183"/>
                  </a:cubicBezTo>
                  <a:cubicBezTo>
                    <a:pt x="195" y="183"/>
                    <a:pt x="195" y="183"/>
                    <a:pt x="195" y="183"/>
                  </a:cubicBezTo>
                  <a:cubicBezTo>
                    <a:pt x="195" y="183"/>
                    <a:pt x="195" y="183"/>
                    <a:pt x="195" y="183"/>
                  </a:cubicBezTo>
                  <a:cubicBezTo>
                    <a:pt x="195" y="183"/>
                    <a:pt x="195" y="183"/>
                    <a:pt x="195" y="183"/>
                  </a:cubicBezTo>
                  <a:cubicBezTo>
                    <a:pt x="193" y="185"/>
                    <a:pt x="193" y="185"/>
                    <a:pt x="193" y="185"/>
                  </a:cubicBezTo>
                  <a:cubicBezTo>
                    <a:pt x="192" y="186"/>
                    <a:pt x="192" y="186"/>
                    <a:pt x="192" y="186"/>
                  </a:cubicBezTo>
                  <a:cubicBezTo>
                    <a:pt x="192" y="188"/>
                    <a:pt x="192" y="188"/>
                    <a:pt x="192" y="188"/>
                  </a:cubicBezTo>
                  <a:cubicBezTo>
                    <a:pt x="192" y="188"/>
                    <a:pt x="192" y="188"/>
                    <a:pt x="192" y="188"/>
                  </a:cubicBezTo>
                  <a:cubicBezTo>
                    <a:pt x="192" y="189"/>
                    <a:pt x="192" y="189"/>
                    <a:pt x="192" y="189"/>
                  </a:cubicBezTo>
                  <a:cubicBezTo>
                    <a:pt x="192" y="189"/>
                    <a:pt x="192" y="189"/>
                    <a:pt x="192" y="189"/>
                  </a:cubicBezTo>
                  <a:cubicBezTo>
                    <a:pt x="192" y="189"/>
                    <a:pt x="192" y="189"/>
                    <a:pt x="192" y="189"/>
                  </a:cubicBezTo>
                  <a:cubicBezTo>
                    <a:pt x="192" y="189"/>
                    <a:pt x="192" y="189"/>
                    <a:pt x="192" y="189"/>
                  </a:cubicBezTo>
                  <a:cubicBezTo>
                    <a:pt x="193" y="190"/>
                    <a:pt x="193" y="190"/>
                    <a:pt x="193" y="190"/>
                  </a:cubicBezTo>
                  <a:cubicBezTo>
                    <a:pt x="194" y="190"/>
                    <a:pt x="194" y="190"/>
                    <a:pt x="194" y="190"/>
                  </a:cubicBezTo>
                  <a:cubicBezTo>
                    <a:pt x="195" y="191"/>
                    <a:pt x="195" y="191"/>
                    <a:pt x="195" y="191"/>
                  </a:cubicBezTo>
                  <a:cubicBezTo>
                    <a:pt x="195" y="192"/>
                    <a:pt x="195" y="192"/>
                    <a:pt x="195" y="192"/>
                  </a:cubicBezTo>
                  <a:cubicBezTo>
                    <a:pt x="195" y="193"/>
                    <a:pt x="195" y="193"/>
                    <a:pt x="195" y="193"/>
                  </a:cubicBezTo>
                  <a:cubicBezTo>
                    <a:pt x="195" y="194"/>
                    <a:pt x="195" y="194"/>
                    <a:pt x="195" y="194"/>
                  </a:cubicBezTo>
                  <a:cubicBezTo>
                    <a:pt x="192" y="195"/>
                    <a:pt x="192" y="195"/>
                    <a:pt x="192" y="195"/>
                  </a:cubicBezTo>
                  <a:cubicBezTo>
                    <a:pt x="191" y="194"/>
                    <a:pt x="191" y="194"/>
                    <a:pt x="191" y="194"/>
                  </a:cubicBezTo>
                  <a:cubicBezTo>
                    <a:pt x="189" y="195"/>
                    <a:pt x="189" y="195"/>
                    <a:pt x="189" y="195"/>
                  </a:cubicBezTo>
                  <a:cubicBezTo>
                    <a:pt x="189" y="196"/>
                    <a:pt x="189" y="196"/>
                    <a:pt x="189" y="196"/>
                  </a:cubicBezTo>
                  <a:cubicBezTo>
                    <a:pt x="189" y="196"/>
                    <a:pt x="189" y="196"/>
                    <a:pt x="189" y="196"/>
                  </a:cubicBezTo>
                  <a:cubicBezTo>
                    <a:pt x="189" y="196"/>
                    <a:pt x="189" y="196"/>
                    <a:pt x="189" y="196"/>
                  </a:cubicBezTo>
                  <a:cubicBezTo>
                    <a:pt x="189" y="197"/>
                    <a:pt x="189" y="197"/>
                    <a:pt x="189" y="197"/>
                  </a:cubicBezTo>
                  <a:cubicBezTo>
                    <a:pt x="189" y="197"/>
                    <a:pt x="189" y="197"/>
                    <a:pt x="189" y="197"/>
                  </a:cubicBezTo>
                  <a:cubicBezTo>
                    <a:pt x="189" y="197"/>
                    <a:pt x="189" y="197"/>
                    <a:pt x="189" y="197"/>
                  </a:cubicBezTo>
                  <a:cubicBezTo>
                    <a:pt x="188" y="198"/>
                    <a:pt x="188" y="198"/>
                    <a:pt x="188" y="198"/>
                  </a:cubicBezTo>
                  <a:cubicBezTo>
                    <a:pt x="188" y="198"/>
                    <a:pt x="188" y="198"/>
                    <a:pt x="188" y="198"/>
                  </a:cubicBezTo>
                  <a:cubicBezTo>
                    <a:pt x="186" y="199"/>
                    <a:pt x="186" y="199"/>
                    <a:pt x="186" y="199"/>
                  </a:cubicBezTo>
                  <a:cubicBezTo>
                    <a:pt x="185" y="201"/>
                    <a:pt x="185" y="201"/>
                    <a:pt x="185" y="201"/>
                  </a:cubicBezTo>
                  <a:cubicBezTo>
                    <a:pt x="185" y="201"/>
                    <a:pt x="185" y="201"/>
                    <a:pt x="185" y="201"/>
                  </a:cubicBezTo>
                  <a:cubicBezTo>
                    <a:pt x="185" y="201"/>
                    <a:pt x="185" y="201"/>
                    <a:pt x="185" y="201"/>
                  </a:cubicBezTo>
                  <a:cubicBezTo>
                    <a:pt x="185" y="202"/>
                    <a:pt x="185" y="202"/>
                    <a:pt x="185" y="202"/>
                  </a:cubicBezTo>
                  <a:cubicBezTo>
                    <a:pt x="184" y="203"/>
                    <a:pt x="184" y="203"/>
                    <a:pt x="184" y="203"/>
                  </a:cubicBezTo>
                  <a:cubicBezTo>
                    <a:pt x="184" y="204"/>
                    <a:pt x="184" y="204"/>
                    <a:pt x="184" y="204"/>
                  </a:cubicBezTo>
                  <a:cubicBezTo>
                    <a:pt x="184" y="205"/>
                    <a:pt x="184" y="205"/>
                    <a:pt x="184" y="205"/>
                  </a:cubicBezTo>
                  <a:cubicBezTo>
                    <a:pt x="184" y="205"/>
                    <a:pt x="184" y="205"/>
                    <a:pt x="184" y="205"/>
                  </a:cubicBezTo>
                  <a:cubicBezTo>
                    <a:pt x="184" y="206"/>
                    <a:pt x="184" y="206"/>
                    <a:pt x="184" y="206"/>
                  </a:cubicBezTo>
                  <a:cubicBezTo>
                    <a:pt x="184" y="207"/>
                    <a:pt x="184" y="207"/>
                    <a:pt x="184" y="207"/>
                  </a:cubicBezTo>
                  <a:cubicBezTo>
                    <a:pt x="184" y="208"/>
                    <a:pt x="184" y="208"/>
                    <a:pt x="184" y="208"/>
                  </a:cubicBezTo>
                  <a:cubicBezTo>
                    <a:pt x="184" y="209"/>
                    <a:pt x="184" y="209"/>
                    <a:pt x="184" y="209"/>
                  </a:cubicBezTo>
                  <a:cubicBezTo>
                    <a:pt x="184" y="209"/>
                    <a:pt x="184" y="209"/>
                    <a:pt x="184" y="209"/>
                  </a:cubicBezTo>
                  <a:cubicBezTo>
                    <a:pt x="184" y="209"/>
                    <a:pt x="184" y="209"/>
                    <a:pt x="184" y="209"/>
                  </a:cubicBezTo>
                  <a:cubicBezTo>
                    <a:pt x="184" y="209"/>
                    <a:pt x="184" y="209"/>
                    <a:pt x="184" y="209"/>
                  </a:cubicBezTo>
                  <a:cubicBezTo>
                    <a:pt x="184" y="209"/>
                    <a:pt x="184" y="209"/>
                    <a:pt x="184" y="209"/>
                  </a:cubicBezTo>
                  <a:cubicBezTo>
                    <a:pt x="185" y="210"/>
                    <a:pt x="185" y="210"/>
                    <a:pt x="185" y="210"/>
                  </a:cubicBezTo>
                  <a:cubicBezTo>
                    <a:pt x="185" y="210"/>
                    <a:pt x="185" y="210"/>
                    <a:pt x="185" y="210"/>
                  </a:cubicBezTo>
                  <a:cubicBezTo>
                    <a:pt x="185" y="210"/>
                    <a:pt x="185" y="210"/>
                    <a:pt x="185" y="210"/>
                  </a:cubicBezTo>
                  <a:cubicBezTo>
                    <a:pt x="185" y="210"/>
                    <a:pt x="185" y="210"/>
                    <a:pt x="185" y="210"/>
                  </a:cubicBezTo>
                  <a:cubicBezTo>
                    <a:pt x="185" y="210"/>
                    <a:pt x="185" y="210"/>
                    <a:pt x="185" y="210"/>
                  </a:cubicBezTo>
                  <a:cubicBezTo>
                    <a:pt x="185" y="209"/>
                    <a:pt x="185" y="209"/>
                    <a:pt x="185" y="209"/>
                  </a:cubicBezTo>
                  <a:cubicBezTo>
                    <a:pt x="185" y="209"/>
                    <a:pt x="185" y="209"/>
                    <a:pt x="185" y="209"/>
                  </a:cubicBezTo>
                  <a:cubicBezTo>
                    <a:pt x="185" y="209"/>
                    <a:pt x="185" y="209"/>
                    <a:pt x="185" y="209"/>
                  </a:cubicBezTo>
                  <a:cubicBezTo>
                    <a:pt x="186" y="209"/>
                    <a:pt x="186" y="209"/>
                    <a:pt x="186" y="209"/>
                  </a:cubicBezTo>
                  <a:cubicBezTo>
                    <a:pt x="186" y="209"/>
                    <a:pt x="186" y="209"/>
                    <a:pt x="186" y="209"/>
                  </a:cubicBezTo>
                  <a:cubicBezTo>
                    <a:pt x="186" y="208"/>
                    <a:pt x="186" y="208"/>
                    <a:pt x="186" y="208"/>
                  </a:cubicBezTo>
                  <a:cubicBezTo>
                    <a:pt x="186" y="208"/>
                    <a:pt x="186" y="208"/>
                    <a:pt x="186" y="208"/>
                  </a:cubicBezTo>
                  <a:cubicBezTo>
                    <a:pt x="187" y="209"/>
                    <a:pt x="187" y="209"/>
                    <a:pt x="187" y="209"/>
                  </a:cubicBezTo>
                  <a:cubicBezTo>
                    <a:pt x="187" y="209"/>
                    <a:pt x="187" y="209"/>
                    <a:pt x="187" y="209"/>
                  </a:cubicBezTo>
                  <a:cubicBezTo>
                    <a:pt x="187" y="209"/>
                    <a:pt x="187" y="209"/>
                    <a:pt x="187" y="209"/>
                  </a:cubicBezTo>
                  <a:cubicBezTo>
                    <a:pt x="187" y="209"/>
                    <a:pt x="187" y="209"/>
                    <a:pt x="187" y="209"/>
                  </a:cubicBezTo>
                  <a:cubicBezTo>
                    <a:pt x="188" y="209"/>
                    <a:pt x="188" y="209"/>
                    <a:pt x="188" y="209"/>
                  </a:cubicBezTo>
                  <a:cubicBezTo>
                    <a:pt x="188" y="209"/>
                    <a:pt x="188" y="209"/>
                    <a:pt x="188" y="209"/>
                  </a:cubicBezTo>
                  <a:cubicBezTo>
                    <a:pt x="188" y="209"/>
                    <a:pt x="188" y="209"/>
                    <a:pt x="188" y="209"/>
                  </a:cubicBezTo>
                  <a:cubicBezTo>
                    <a:pt x="188" y="209"/>
                    <a:pt x="188" y="209"/>
                    <a:pt x="188" y="209"/>
                  </a:cubicBezTo>
                  <a:cubicBezTo>
                    <a:pt x="188" y="209"/>
                    <a:pt x="188" y="209"/>
                    <a:pt x="188" y="209"/>
                  </a:cubicBezTo>
                  <a:cubicBezTo>
                    <a:pt x="189" y="209"/>
                    <a:pt x="189" y="209"/>
                    <a:pt x="189" y="209"/>
                  </a:cubicBezTo>
                  <a:cubicBezTo>
                    <a:pt x="189" y="209"/>
                    <a:pt x="189" y="209"/>
                    <a:pt x="189" y="209"/>
                  </a:cubicBezTo>
                  <a:cubicBezTo>
                    <a:pt x="189" y="210"/>
                    <a:pt x="189" y="210"/>
                    <a:pt x="189" y="210"/>
                  </a:cubicBezTo>
                  <a:cubicBezTo>
                    <a:pt x="189" y="210"/>
                    <a:pt x="189" y="210"/>
                    <a:pt x="189" y="210"/>
                  </a:cubicBezTo>
                  <a:cubicBezTo>
                    <a:pt x="189" y="210"/>
                    <a:pt x="189" y="210"/>
                    <a:pt x="189" y="210"/>
                  </a:cubicBezTo>
                  <a:cubicBezTo>
                    <a:pt x="189" y="210"/>
                    <a:pt x="189" y="210"/>
                    <a:pt x="189" y="210"/>
                  </a:cubicBezTo>
                  <a:cubicBezTo>
                    <a:pt x="189" y="211"/>
                    <a:pt x="189" y="211"/>
                    <a:pt x="189" y="211"/>
                  </a:cubicBezTo>
                  <a:cubicBezTo>
                    <a:pt x="189" y="211"/>
                    <a:pt x="189" y="211"/>
                    <a:pt x="189" y="211"/>
                  </a:cubicBezTo>
                  <a:cubicBezTo>
                    <a:pt x="189" y="211"/>
                    <a:pt x="189" y="211"/>
                    <a:pt x="189" y="211"/>
                  </a:cubicBezTo>
                  <a:cubicBezTo>
                    <a:pt x="189" y="211"/>
                    <a:pt x="189" y="211"/>
                    <a:pt x="189" y="211"/>
                  </a:cubicBezTo>
                  <a:cubicBezTo>
                    <a:pt x="190" y="211"/>
                    <a:pt x="190" y="211"/>
                    <a:pt x="190" y="211"/>
                  </a:cubicBezTo>
                  <a:cubicBezTo>
                    <a:pt x="190" y="211"/>
                    <a:pt x="190" y="211"/>
                    <a:pt x="190" y="211"/>
                  </a:cubicBezTo>
                  <a:cubicBezTo>
                    <a:pt x="190" y="211"/>
                    <a:pt x="190" y="211"/>
                    <a:pt x="190" y="211"/>
                  </a:cubicBezTo>
                  <a:cubicBezTo>
                    <a:pt x="191" y="211"/>
                    <a:pt x="191" y="211"/>
                    <a:pt x="191" y="211"/>
                  </a:cubicBezTo>
                  <a:cubicBezTo>
                    <a:pt x="191" y="211"/>
                    <a:pt x="191" y="211"/>
                    <a:pt x="191" y="211"/>
                  </a:cubicBezTo>
                  <a:cubicBezTo>
                    <a:pt x="191" y="210"/>
                    <a:pt x="191" y="210"/>
                    <a:pt x="191" y="210"/>
                  </a:cubicBezTo>
                  <a:cubicBezTo>
                    <a:pt x="192" y="210"/>
                    <a:pt x="192" y="210"/>
                    <a:pt x="192" y="210"/>
                  </a:cubicBezTo>
                  <a:cubicBezTo>
                    <a:pt x="192" y="209"/>
                    <a:pt x="192" y="209"/>
                    <a:pt x="192" y="209"/>
                  </a:cubicBezTo>
                  <a:cubicBezTo>
                    <a:pt x="196" y="210"/>
                    <a:pt x="196" y="210"/>
                    <a:pt x="196" y="210"/>
                  </a:cubicBezTo>
                  <a:cubicBezTo>
                    <a:pt x="196" y="210"/>
                    <a:pt x="196" y="210"/>
                    <a:pt x="196" y="210"/>
                  </a:cubicBezTo>
                  <a:cubicBezTo>
                    <a:pt x="194" y="210"/>
                    <a:pt x="194" y="210"/>
                    <a:pt x="194" y="210"/>
                  </a:cubicBezTo>
                  <a:cubicBezTo>
                    <a:pt x="193" y="210"/>
                    <a:pt x="193" y="210"/>
                    <a:pt x="193" y="210"/>
                  </a:cubicBezTo>
                  <a:cubicBezTo>
                    <a:pt x="193" y="210"/>
                    <a:pt x="193" y="210"/>
                    <a:pt x="193" y="210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4" y="211"/>
                    <a:pt x="194" y="211"/>
                    <a:pt x="194" y="211"/>
                  </a:cubicBezTo>
                  <a:cubicBezTo>
                    <a:pt x="194" y="211"/>
                    <a:pt x="194" y="211"/>
                    <a:pt x="194" y="211"/>
                  </a:cubicBezTo>
                  <a:cubicBezTo>
                    <a:pt x="194" y="211"/>
                    <a:pt x="194" y="211"/>
                    <a:pt x="194" y="211"/>
                  </a:cubicBezTo>
                  <a:cubicBezTo>
                    <a:pt x="194" y="211"/>
                    <a:pt x="194" y="211"/>
                    <a:pt x="194" y="211"/>
                  </a:cubicBezTo>
                  <a:cubicBezTo>
                    <a:pt x="194" y="211"/>
                    <a:pt x="194" y="211"/>
                    <a:pt x="194" y="211"/>
                  </a:cubicBezTo>
                  <a:cubicBezTo>
                    <a:pt x="194" y="212"/>
                    <a:pt x="194" y="212"/>
                    <a:pt x="194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6" y="213"/>
                    <a:pt x="196" y="213"/>
                    <a:pt x="196" y="213"/>
                  </a:cubicBezTo>
                  <a:cubicBezTo>
                    <a:pt x="195" y="213"/>
                    <a:pt x="195" y="213"/>
                    <a:pt x="195" y="213"/>
                  </a:cubicBezTo>
                  <a:cubicBezTo>
                    <a:pt x="195" y="213"/>
                    <a:pt x="195" y="213"/>
                    <a:pt x="195" y="213"/>
                  </a:cubicBezTo>
                  <a:cubicBezTo>
                    <a:pt x="195" y="213"/>
                    <a:pt x="195" y="213"/>
                    <a:pt x="195" y="213"/>
                  </a:cubicBezTo>
                  <a:cubicBezTo>
                    <a:pt x="194" y="213"/>
                    <a:pt x="194" y="213"/>
                    <a:pt x="194" y="213"/>
                  </a:cubicBezTo>
                  <a:cubicBezTo>
                    <a:pt x="194" y="213"/>
                    <a:pt x="194" y="213"/>
                    <a:pt x="194" y="213"/>
                  </a:cubicBezTo>
                  <a:cubicBezTo>
                    <a:pt x="195" y="213"/>
                    <a:pt x="195" y="213"/>
                    <a:pt x="195" y="213"/>
                  </a:cubicBezTo>
                  <a:cubicBezTo>
                    <a:pt x="194" y="214"/>
                    <a:pt x="194" y="214"/>
                    <a:pt x="194" y="214"/>
                  </a:cubicBezTo>
                  <a:cubicBezTo>
                    <a:pt x="193" y="213"/>
                    <a:pt x="193" y="213"/>
                    <a:pt x="193" y="213"/>
                  </a:cubicBezTo>
                  <a:cubicBezTo>
                    <a:pt x="191" y="213"/>
                    <a:pt x="191" y="213"/>
                    <a:pt x="191" y="213"/>
                  </a:cubicBezTo>
                  <a:cubicBezTo>
                    <a:pt x="190" y="214"/>
                    <a:pt x="190" y="214"/>
                    <a:pt x="190" y="214"/>
                  </a:cubicBezTo>
                  <a:cubicBezTo>
                    <a:pt x="190" y="214"/>
                    <a:pt x="190" y="214"/>
                    <a:pt x="190" y="214"/>
                  </a:cubicBezTo>
                  <a:cubicBezTo>
                    <a:pt x="189" y="215"/>
                    <a:pt x="189" y="215"/>
                    <a:pt x="189" y="215"/>
                  </a:cubicBezTo>
                  <a:cubicBezTo>
                    <a:pt x="190" y="217"/>
                    <a:pt x="190" y="217"/>
                    <a:pt x="190" y="217"/>
                  </a:cubicBezTo>
                  <a:cubicBezTo>
                    <a:pt x="190" y="217"/>
                    <a:pt x="190" y="217"/>
                    <a:pt x="190" y="217"/>
                  </a:cubicBezTo>
                  <a:cubicBezTo>
                    <a:pt x="193" y="217"/>
                    <a:pt x="193" y="217"/>
                    <a:pt x="193" y="217"/>
                  </a:cubicBezTo>
                  <a:cubicBezTo>
                    <a:pt x="193" y="217"/>
                    <a:pt x="193" y="217"/>
                    <a:pt x="193" y="217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7"/>
                    <a:pt x="194" y="217"/>
                    <a:pt x="194" y="217"/>
                  </a:cubicBezTo>
                  <a:cubicBezTo>
                    <a:pt x="194" y="217"/>
                    <a:pt x="194" y="217"/>
                    <a:pt x="194" y="217"/>
                  </a:cubicBezTo>
                  <a:cubicBezTo>
                    <a:pt x="194" y="217"/>
                    <a:pt x="194" y="217"/>
                    <a:pt x="194" y="217"/>
                  </a:cubicBezTo>
                  <a:cubicBezTo>
                    <a:pt x="194" y="217"/>
                    <a:pt x="194" y="217"/>
                    <a:pt x="194" y="217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7"/>
                    <a:pt x="196" y="217"/>
                    <a:pt x="196" y="217"/>
                  </a:cubicBezTo>
                  <a:cubicBezTo>
                    <a:pt x="196" y="217"/>
                    <a:pt x="196" y="217"/>
                    <a:pt x="196" y="217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5" y="216"/>
                    <a:pt x="195" y="216"/>
                    <a:pt x="195" y="216"/>
                  </a:cubicBezTo>
                  <a:cubicBezTo>
                    <a:pt x="195" y="216"/>
                    <a:pt x="195" y="216"/>
                    <a:pt x="195" y="216"/>
                  </a:cubicBezTo>
                  <a:cubicBezTo>
                    <a:pt x="195" y="215"/>
                    <a:pt x="195" y="215"/>
                    <a:pt x="195" y="215"/>
                  </a:cubicBezTo>
                  <a:cubicBezTo>
                    <a:pt x="196" y="215"/>
                    <a:pt x="196" y="215"/>
                    <a:pt x="196" y="215"/>
                  </a:cubicBezTo>
                  <a:cubicBezTo>
                    <a:pt x="196" y="215"/>
                    <a:pt x="196" y="215"/>
                    <a:pt x="196" y="215"/>
                  </a:cubicBezTo>
                  <a:cubicBezTo>
                    <a:pt x="196" y="215"/>
                    <a:pt x="196" y="215"/>
                    <a:pt x="196" y="215"/>
                  </a:cubicBezTo>
                  <a:cubicBezTo>
                    <a:pt x="196" y="215"/>
                    <a:pt x="196" y="215"/>
                    <a:pt x="196" y="215"/>
                  </a:cubicBezTo>
                  <a:cubicBezTo>
                    <a:pt x="196" y="215"/>
                    <a:pt x="196" y="215"/>
                    <a:pt x="196" y="215"/>
                  </a:cubicBezTo>
                  <a:cubicBezTo>
                    <a:pt x="196" y="215"/>
                    <a:pt x="196" y="215"/>
                    <a:pt x="196" y="215"/>
                  </a:cubicBezTo>
                  <a:cubicBezTo>
                    <a:pt x="196" y="215"/>
                    <a:pt x="196" y="215"/>
                    <a:pt x="196" y="215"/>
                  </a:cubicBezTo>
                  <a:cubicBezTo>
                    <a:pt x="196" y="215"/>
                    <a:pt x="196" y="215"/>
                    <a:pt x="196" y="215"/>
                  </a:cubicBezTo>
                  <a:cubicBezTo>
                    <a:pt x="197" y="215"/>
                    <a:pt x="197" y="215"/>
                    <a:pt x="197" y="215"/>
                  </a:cubicBezTo>
                  <a:cubicBezTo>
                    <a:pt x="197" y="215"/>
                    <a:pt x="197" y="215"/>
                    <a:pt x="197" y="215"/>
                  </a:cubicBezTo>
                  <a:cubicBezTo>
                    <a:pt x="197" y="216"/>
                    <a:pt x="197" y="216"/>
                    <a:pt x="197" y="216"/>
                  </a:cubicBezTo>
                  <a:cubicBezTo>
                    <a:pt x="197" y="216"/>
                    <a:pt x="197" y="216"/>
                    <a:pt x="197" y="216"/>
                  </a:cubicBezTo>
                  <a:cubicBezTo>
                    <a:pt x="197" y="216"/>
                    <a:pt x="197" y="216"/>
                    <a:pt x="197" y="216"/>
                  </a:cubicBezTo>
                  <a:cubicBezTo>
                    <a:pt x="197" y="216"/>
                    <a:pt x="197" y="216"/>
                    <a:pt x="197" y="216"/>
                  </a:cubicBezTo>
                  <a:cubicBezTo>
                    <a:pt x="197" y="216"/>
                    <a:pt x="197" y="216"/>
                    <a:pt x="197" y="216"/>
                  </a:cubicBezTo>
                  <a:cubicBezTo>
                    <a:pt x="198" y="216"/>
                    <a:pt x="198" y="216"/>
                    <a:pt x="198" y="216"/>
                  </a:cubicBezTo>
                  <a:cubicBezTo>
                    <a:pt x="197" y="216"/>
                    <a:pt x="197" y="216"/>
                    <a:pt x="197" y="216"/>
                  </a:cubicBezTo>
                  <a:cubicBezTo>
                    <a:pt x="197" y="217"/>
                    <a:pt x="197" y="217"/>
                    <a:pt x="197" y="217"/>
                  </a:cubicBezTo>
                  <a:cubicBezTo>
                    <a:pt x="197" y="217"/>
                    <a:pt x="197" y="217"/>
                    <a:pt x="197" y="217"/>
                  </a:cubicBezTo>
                  <a:cubicBezTo>
                    <a:pt x="197" y="218"/>
                    <a:pt x="197" y="218"/>
                    <a:pt x="197" y="218"/>
                  </a:cubicBezTo>
                  <a:cubicBezTo>
                    <a:pt x="197" y="218"/>
                    <a:pt x="197" y="218"/>
                    <a:pt x="197" y="218"/>
                  </a:cubicBezTo>
                  <a:cubicBezTo>
                    <a:pt x="197" y="218"/>
                    <a:pt x="197" y="218"/>
                    <a:pt x="197" y="218"/>
                  </a:cubicBezTo>
                  <a:cubicBezTo>
                    <a:pt x="197" y="218"/>
                    <a:pt x="197" y="218"/>
                    <a:pt x="197" y="218"/>
                  </a:cubicBezTo>
                  <a:cubicBezTo>
                    <a:pt x="198" y="218"/>
                    <a:pt x="198" y="218"/>
                    <a:pt x="198" y="218"/>
                  </a:cubicBezTo>
                  <a:cubicBezTo>
                    <a:pt x="199" y="218"/>
                    <a:pt x="199" y="218"/>
                    <a:pt x="199" y="218"/>
                  </a:cubicBezTo>
                  <a:cubicBezTo>
                    <a:pt x="199" y="218"/>
                    <a:pt x="199" y="218"/>
                    <a:pt x="199" y="218"/>
                  </a:cubicBezTo>
                  <a:cubicBezTo>
                    <a:pt x="199" y="218"/>
                    <a:pt x="199" y="218"/>
                    <a:pt x="199" y="218"/>
                  </a:cubicBezTo>
                  <a:cubicBezTo>
                    <a:pt x="200" y="217"/>
                    <a:pt x="200" y="217"/>
                    <a:pt x="200" y="217"/>
                  </a:cubicBezTo>
                  <a:cubicBezTo>
                    <a:pt x="200" y="217"/>
                    <a:pt x="200" y="217"/>
                    <a:pt x="200" y="217"/>
                  </a:cubicBezTo>
                  <a:cubicBezTo>
                    <a:pt x="200" y="217"/>
                    <a:pt x="200" y="217"/>
                    <a:pt x="200" y="217"/>
                  </a:cubicBezTo>
                  <a:cubicBezTo>
                    <a:pt x="200" y="217"/>
                    <a:pt x="200" y="217"/>
                    <a:pt x="200" y="217"/>
                  </a:cubicBezTo>
                  <a:cubicBezTo>
                    <a:pt x="201" y="217"/>
                    <a:pt x="201" y="217"/>
                    <a:pt x="201" y="217"/>
                  </a:cubicBezTo>
                  <a:cubicBezTo>
                    <a:pt x="202" y="217"/>
                    <a:pt x="202" y="217"/>
                    <a:pt x="202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4" y="217"/>
                    <a:pt x="204" y="217"/>
                    <a:pt x="204" y="217"/>
                  </a:cubicBezTo>
                  <a:cubicBezTo>
                    <a:pt x="205" y="217"/>
                    <a:pt x="205" y="217"/>
                    <a:pt x="205" y="217"/>
                  </a:cubicBezTo>
                  <a:cubicBezTo>
                    <a:pt x="208" y="216"/>
                    <a:pt x="208" y="216"/>
                    <a:pt x="208" y="216"/>
                  </a:cubicBezTo>
                  <a:cubicBezTo>
                    <a:pt x="209" y="216"/>
                    <a:pt x="209" y="216"/>
                    <a:pt x="209" y="216"/>
                  </a:cubicBezTo>
                  <a:cubicBezTo>
                    <a:pt x="209" y="216"/>
                    <a:pt x="209" y="216"/>
                    <a:pt x="209" y="216"/>
                  </a:cubicBezTo>
                  <a:cubicBezTo>
                    <a:pt x="210" y="216"/>
                    <a:pt x="210" y="216"/>
                    <a:pt x="210" y="216"/>
                  </a:cubicBezTo>
                  <a:cubicBezTo>
                    <a:pt x="211" y="216"/>
                    <a:pt x="211" y="216"/>
                    <a:pt x="211" y="216"/>
                  </a:cubicBezTo>
                  <a:cubicBezTo>
                    <a:pt x="211" y="216"/>
                    <a:pt x="211" y="216"/>
                    <a:pt x="211" y="216"/>
                  </a:cubicBezTo>
                  <a:cubicBezTo>
                    <a:pt x="213" y="216"/>
                    <a:pt x="213" y="216"/>
                    <a:pt x="213" y="216"/>
                  </a:cubicBezTo>
                  <a:cubicBezTo>
                    <a:pt x="215" y="216"/>
                    <a:pt x="215" y="216"/>
                    <a:pt x="215" y="216"/>
                  </a:cubicBezTo>
                  <a:cubicBezTo>
                    <a:pt x="215" y="217"/>
                    <a:pt x="215" y="217"/>
                    <a:pt x="215" y="217"/>
                  </a:cubicBezTo>
                  <a:cubicBezTo>
                    <a:pt x="214" y="217"/>
                    <a:pt x="214" y="217"/>
                    <a:pt x="214" y="217"/>
                  </a:cubicBezTo>
                  <a:cubicBezTo>
                    <a:pt x="214" y="217"/>
                    <a:pt x="214" y="217"/>
                    <a:pt x="214" y="217"/>
                  </a:cubicBezTo>
                  <a:cubicBezTo>
                    <a:pt x="214" y="217"/>
                    <a:pt x="214" y="217"/>
                    <a:pt x="214" y="217"/>
                  </a:cubicBezTo>
                  <a:cubicBezTo>
                    <a:pt x="215" y="218"/>
                    <a:pt x="215" y="218"/>
                    <a:pt x="215" y="218"/>
                  </a:cubicBezTo>
                  <a:cubicBezTo>
                    <a:pt x="216" y="218"/>
                    <a:pt x="216" y="218"/>
                    <a:pt x="216" y="218"/>
                  </a:cubicBezTo>
                  <a:cubicBezTo>
                    <a:pt x="218" y="217"/>
                    <a:pt x="218" y="217"/>
                    <a:pt x="218" y="217"/>
                  </a:cubicBezTo>
                  <a:cubicBezTo>
                    <a:pt x="218" y="217"/>
                    <a:pt x="218" y="217"/>
                    <a:pt x="218" y="217"/>
                  </a:cubicBezTo>
                  <a:cubicBezTo>
                    <a:pt x="217" y="218"/>
                    <a:pt x="217" y="218"/>
                    <a:pt x="217" y="218"/>
                  </a:cubicBezTo>
                  <a:cubicBezTo>
                    <a:pt x="217" y="218"/>
                    <a:pt x="217" y="218"/>
                    <a:pt x="217" y="218"/>
                  </a:cubicBezTo>
                  <a:cubicBezTo>
                    <a:pt x="215" y="218"/>
                    <a:pt x="215" y="218"/>
                    <a:pt x="215" y="218"/>
                  </a:cubicBezTo>
                  <a:cubicBezTo>
                    <a:pt x="215" y="218"/>
                    <a:pt x="215" y="218"/>
                    <a:pt x="215" y="218"/>
                  </a:cubicBezTo>
                  <a:cubicBezTo>
                    <a:pt x="215" y="219"/>
                    <a:pt x="215" y="219"/>
                    <a:pt x="215" y="219"/>
                  </a:cubicBezTo>
                  <a:cubicBezTo>
                    <a:pt x="215" y="219"/>
                    <a:pt x="215" y="219"/>
                    <a:pt x="215" y="219"/>
                  </a:cubicBezTo>
                  <a:cubicBezTo>
                    <a:pt x="214" y="218"/>
                    <a:pt x="214" y="218"/>
                    <a:pt x="214" y="218"/>
                  </a:cubicBezTo>
                  <a:cubicBezTo>
                    <a:pt x="213" y="218"/>
                    <a:pt x="213" y="218"/>
                    <a:pt x="213" y="218"/>
                  </a:cubicBezTo>
                  <a:cubicBezTo>
                    <a:pt x="213" y="218"/>
                    <a:pt x="213" y="218"/>
                    <a:pt x="213" y="218"/>
                  </a:cubicBezTo>
                  <a:cubicBezTo>
                    <a:pt x="213" y="217"/>
                    <a:pt x="213" y="217"/>
                    <a:pt x="213" y="217"/>
                  </a:cubicBezTo>
                  <a:cubicBezTo>
                    <a:pt x="213" y="217"/>
                    <a:pt x="213" y="217"/>
                    <a:pt x="213" y="217"/>
                  </a:cubicBezTo>
                  <a:cubicBezTo>
                    <a:pt x="212" y="217"/>
                    <a:pt x="212" y="217"/>
                    <a:pt x="212" y="217"/>
                  </a:cubicBezTo>
                  <a:cubicBezTo>
                    <a:pt x="212" y="217"/>
                    <a:pt x="212" y="217"/>
                    <a:pt x="212" y="217"/>
                  </a:cubicBezTo>
                  <a:cubicBezTo>
                    <a:pt x="212" y="217"/>
                    <a:pt x="212" y="217"/>
                    <a:pt x="212" y="217"/>
                  </a:cubicBezTo>
                  <a:cubicBezTo>
                    <a:pt x="212" y="217"/>
                    <a:pt x="212" y="217"/>
                    <a:pt x="212" y="217"/>
                  </a:cubicBezTo>
                  <a:cubicBezTo>
                    <a:pt x="209" y="218"/>
                    <a:pt x="209" y="218"/>
                    <a:pt x="209" y="218"/>
                  </a:cubicBezTo>
                  <a:cubicBezTo>
                    <a:pt x="208" y="218"/>
                    <a:pt x="208" y="218"/>
                    <a:pt x="208" y="218"/>
                  </a:cubicBezTo>
                  <a:cubicBezTo>
                    <a:pt x="208" y="218"/>
                    <a:pt x="208" y="218"/>
                    <a:pt x="208" y="218"/>
                  </a:cubicBezTo>
                  <a:cubicBezTo>
                    <a:pt x="208" y="218"/>
                    <a:pt x="208" y="218"/>
                    <a:pt x="208" y="218"/>
                  </a:cubicBezTo>
                  <a:cubicBezTo>
                    <a:pt x="209" y="219"/>
                    <a:pt x="209" y="219"/>
                    <a:pt x="209" y="219"/>
                  </a:cubicBezTo>
                  <a:cubicBezTo>
                    <a:pt x="210" y="220"/>
                    <a:pt x="210" y="220"/>
                    <a:pt x="210" y="220"/>
                  </a:cubicBezTo>
                  <a:cubicBezTo>
                    <a:pt x="211" y="220"/>
                    <a:pt x="211" y="220"/>
                    <a:pt x="211" y="220"/>
                  </a:cubicBezTo>
                  <a:cubicBezTo>
                    <a:pt x="212" y="220"/>
                    <a:pt x="212" y="220"/>
                    <a:pt x="212" y="220"/>
                  </a:cubicBezTo>
                  <a:cubicBezTo>
                    <a:pt x="211" y="221"/>
                    <a:pt x="211" y="221"/>
                    <a:pt x="211" y="221"/>
                  </a:cubicBezTo>
                  <a:cubicBezTo>
                    <a:pt x="209" y="220"/>
                    <a:pt x="209" y="220"/>
                    <a:pt x="209" y="220"/>
                  </a:cubicBezTo>
                  <a:cubicBezTo>
                    <a:pt x="208" y="221"/>
                    <a:pt x="208" y="221"/>
                    <a:pt x="208" y="221"/>
                  </a:cubicBezTo>
                  <a:cubicBezTo>
                    <a:pt x="208" y="221"/>
                    <a:pt x="208" y="221"/>
                    <a:pt x="208" y="221"/>
                  </a:cubicBezTo>
                  <a:cubicBezTo>
                    <a:pt x="208" y="221"/>
                    <a:pt x="208" y="221"/>
                    <a:pt x="208" y="221"/>
                  </a:cubicBezTo>
                  <a:cubicBezTo>
                    <a:pt x="208" y="220"/>
                    <a:pt x="208" y="220"/>
                    <a:pt x="208" y="220"/>
                  </a:cubicBezTo>
                  <a:cubicBezTo>
                    <a:pt x="209" y="220"/>
                    <a:pt x="209" y="220"/>
                    <a:pt x="209" y="220"/>
                  </a:cubicBezTo>
                  <a:cubicBezTo>
                    <a:pt x="208" y="220"/>
                    <a:pt x="208" y="220"/>
                    <a:pt x="208" y="220"/>
                  </a:cubicBezTo>
                  <a:cubicBezTo>
                    <a:pt x="207" y="220"/>
                    <a:pt x="207" y="220"/>
                    <a:pt x="207" y="220"/>
                  </a:cubicBezTo>
                  <a:cubicBezTo>
                    <a:pt x="206" y="220"/>
                    <a:pt x="206" y="220"/>
                    <a:pt x="206" y="220"/>
                  </a:cubicBezTo>
                  <a:cubicBezTo>
                    <a:pt x="202" y="221"/>
                    <a:pt x="202" y="221"/>
                    <a:pt x="202" y="221"/>
                  </a:cubicBezTo>
                  <a:cubicBezTo>
                    <a:pt x="201" y="222"/>
                    <a:pt x="201" y="222"/>
                    <a:pt x="201" y="222"/>
                  </a:cubicBezTo>
                  <a:cubicBezTo>
                    <a:pt x="202" y="222"/>
                    <a:pt x="202" y="222"/>
                    <a:pt x="202" y="222"/>
                  </a:cubicBezTo>
                  <a:cubicBezTo>
                    <a:pt x="202" y="222"/>
                    <a:pt x="202" y="222"/>
                    <a:pt x="202" y="222"/>
                  </a:cubicBezTo>
                  <a:cubicBezTo>
                    <a:pt x="202" y="222"/>
                    <a:pt x="202" y="222"/>
                    <a:pt x="202" y="222"/>
                  </a:cubicBezTo>
                  <a:cubicBezTo>
                    <a:pt x="201" y="222"/>
                    <a:pt x="201" y="222"/>
                    <a:pt x="201" y="222"/>
                  </a:cubicBezTo>
                  <a:cubicBezTo>
                    <a:pt x="201" y="223"/>
                    <a:pt x="201" y="223"/>
                    <a:pt x="201" y="223"/>
                  </a:cubicBezTo>
                  <a:cubicBezTo>
                    <a:pt x="199" y="222"/>
                    <a:pt x="199" y="222"/>
                    <a:pt x="199" y="222"/>
                  </a:cubicBezTo>
                  <a:cubicBezTo>
                    <a:pt x="196" y="223"/>
                    <a:pt x="196" y="223"/>
                    <a:pt x="196" y="223"/>
                  </a:cubicBezTo>
                  <a:cubicBezTo>
                    <a:pt x="193" y="223"/>
                    <a:pt x="193" y="223"/>
                    <a:pt x="193" y="223"/>
                  </a:cubicBezTo>
                  <a:cubicBezTo>
                    <a:pt x="191" y="224"/>
                    <a:pt x="189" y="225"/>
                    <a:pt x="187" y="226"/>
                  </a:cubicBezTo>
                  <a:cubicBezTo>
                    <a:pt x="186" y="227"/>
                    <a:pt x="186" y="227"/>
                    <a:pt x="186" y="227"/>
                  </a:cubicBezTo>
                  <a:cubicBezTo>
                    <a:pt x="186" y="228"/>
                    <a:pt x="186" y="228"/>
                    <a:pt x="186" y="228"/>
                  </a:cubicBezTo>
                  <a:cubicBezTo>
                    <a:pt x="187" y="230"/>
                    <a:pt x="187" y="230"/>
                    <a:pt x="187" y="230"/>
                  </a:cubicBezTo>
                  <a:cubicBezTo>
                    <a:pt x="187" y="230"/>
                    <a:pt x="187" y="230"/>
                    <a:pt x="187" y="230"/>
                  </a:cubicBezTo>
                  <a:cubicBezTo>
                    <a:pt x="188" y="232"/>
                    <a:pt x="188" y="232"/>
                    <a:pt x="188" y="232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91" y="235"/>
                    <a:pt x="191" y="235"/>
                    <a:pt x="191" y="235"/>
                  </a:cubicBezTo>
                  <a:cubicBezTo>
                    <a:pt x="191" y="235"/>
                    <a:pt x="191" y="235"/>
                    <a:pt x="191" y="235"/>
                  </a:cubicBezTo>
                  <a:cubicBezTo>
                    <a:pt x="191" y="236"/>
                    <a:pt x="191" y="236"/>
                    <a:pt x="191" y="236"/>
                  </a:cubicBezTo>
                  <a:cubicBezTo>
                    <a:pt x="191" y="236"/>
                    <a:pt x="191" y="236"/>
                    <a:pt x="191" y="236"/>
                  </a:cubicBezTo>
                  <a:cubicBezTo>
                    <a:pt x="191" y="237"/>
                    <a:pt x="191" y="237"/>
                    <a:pt x="191" y="237"/>
                  </a:cubicBezTo>
                  <a:cubicBezTo>
                    <a:pt x="191" y="238"/>
                    <a:pt x="191" y="238"/>
                    <a:pt x="191" y="238"/>
                  </a:cubicBezTo>
                  <a:cubicBezTo>
                    <a:pt x="192" y="239"/>
                    <a:pt x="192" y="239"/>
                    <a:pt x="192" y="239"/>
                  </a:cubicBezTo>
                  <a:cubicBezTo>
                    <a:pt x="192" y="239"/>
                    <a:pt x="192" y="239"/>
                    <a:pt x="192" y="239"/>
                  </a:cubicBezTo>
                  <a:cubicBezTo>
                    <a:pt x="192" y="239"/>
                    <a:pt x="192" y="239"/>
                    <a:pt x="192" y="239"/>
                  </a:cubicBezTo>
                  <a:cubicBezTo>
                    <a:pt x="193" y="239"/>
                    <a:pt x="193" y="239"/>
                    <a:pt x="193" y="239"/>
                  </a:cubicBezTo>
                  <a:cubicBezTo>
                    <a:pt x="193" y="239"/>
                    <a:pt x="193" y="239"/>
                    <a:pt x="193" y="239"/>
                  </a:cubicBezTo>
                  <a:cubicBezTo>
                    <a:pt x="193" y="239"/>
                    <a:pt x="193" y="239"/>
                    <a:pt x="193" y="239"/>
                  </a:cubicBezTo>
                  <a:cubicBezTo>
                    <a:pt x="193" y="239"/>
                    <a:pt x="193" y="239"/>
                    <a:pt x="193" y="239"/>
                  </a:cubicBezTo>
                  <a:cubicBezTo>
                    <a:pt x="193" y="238"/>
                    <a:pt x="193" y="238"/>
                    <a:pt x="193" y="238"/>
                  </a:cubicBezTo>
                  <a:cubicBezTo>
                    <a:pt x="194" y="238"/>
                    <a:pt x="194" y="238"/>
                    <a:pt x="194" y="238"/>
                  </a:cubicBezTo>
                  <a:cubicBezTo>
                    <a:pt x="194" y="239"/>
                    <a:pt x="194" y="239"/>
                    <a:pt x="194" y="239"/>
                  </a:cubicBezTo>
                  <a:cubicBezTo>
                    <a:pt x="194" y="239"/>
                    <a:pt x="194" y="239"/>
                    <a:pt x="194" y="239"/>
                  </a:cubicBezTo>
                  <a:cubicBezTo>
                    <a:pt x="194" y="239"/>
                    <a:pt x="194" y="239"/>
                    <a:pt x="194" y="239"/>
                  </a:cubicBezTo>
                  <a:cubicBezTo>
                    <a:pt x="195" y="239"/>
                    <a:pt x="195" y="239"/>
                    <a:pt x="195" y="239"/>
                  </a:cubicBezTo>
                  <a:cubicBezTo>
                    <a:pt x="197" y="240"/>
                    <a:pt x="197" y="240"/>
                    <a:pt x="197" y="240"/>
                  </a:cubicBezTo>
                  <a:cubicBezTo>
                    <a:pt x="200" y="240"/>
                    <a:pt x="200" y="240"/>
                    <a:pt x="200" y="240"/>
                  </a:cubicBezTo>
                  <a:cubicBezTo>
                    <a:pt x="200" y="240"/>
                    <a:pt x="200" y="240"/>
                    <a:pt x="200" y="240"/>
                  </a:cubicBezTo>
                  <a:cubicBezTo>
                    <a:pt x="201" y="239"/>
                    <a:pt x="201" y="239"/>
                    <a:pt x="201" y="239"/>
                  </a:cubicBezTo>
                  <a:cubicBezTo>
                    <a:pt x="204" y="240"/>
                    <a:pt x="204" y="240"/>
                    <a:pt x="204" y="240"/>
                  </a:cubicBezTo>
                  <a:cubicBezTo>
                    <a:pt x="205" y="240"/>
                    <a:pt x="205" y="240"/>
                    <a:pt x="205" y="240"/>
                  </a:cubicBezTo>
                  <a:cubicBezTo>
                    <a:pt x="205" y="240"/>
                    <a:pt x="205" y="240"/>
                    <a:pt x="205" y="240"/>
                  </a:cubicBezTo>
                  <a:cubicBezTo>
                    <a:pt x="204" y="240"/>
                    <a:pt x="204" y="240"/>
                    <a:pt x="204" y="240"/>
                  </a:cubicBezTo>
                  <a:cubicBezTo>
                    <a:pt x="204" y="241"/>
                    <a:pt x="204" y="241"/>
                    <a:pt x="204" y="241"/>
                  </a:cubicBezTo>
                  <a:cubicBezTo>
                    <a:pt x="204" y="241"/>
                    <a:pt x="204" y="241"/>
                    <a:pt x="204" y="241"/>
                  </a:cubicBezTo>
                  <a:cubicBezTo>
                    <a:pt x="206" y="242"/>
                    <a:pt x="206" y="242"/>
                    <a:pt x="206" y="242"/>
                  </a:cubicBezTo>
                  <a:cubicBezTo>
                    <a:pt x="209" y="241"/>
                    <a:pt x="209" y="241"/>
                    <a:pt x="209" y="241"/>
                  </a:cubicBezTo>
                  <a:cubicBezTo>
                    <a:pt x="210" y="242"/>
                    <a:pt x="210" y="242"/>
                    <a:pt x="210" y="242"/>
                  </a:cubicBezTo>
                  <a:cubicBezTo>
                    <a:pt x="210" y="242"/>
                    <a:pt x="210" y="242"/>
                    <a:pt x="210" y="242"/>
                  </a:cubicBezTo>
                  <a:cubicBezTo>
                    <a:pt x="210" y="242"/>
                    <a:pt x="210" y="242"/>
                    <a:pt x="210" y="242"/>
                  </a:cubicBezTo>
                  <a:cubicBezTo>
                    <a:pt x="210" y="242"/>
                    <a:pt x="210" y="242"/>
                    <a:pt x="210" y="242"/>
                  </a:cubicBezTo>
                  <a:cubicBezTo>
                    <a:pt x="211" y="242"/>
                    <a:pt x="211" y="242"/>
                    <a:pt x="211" y="242"/>
                  </a:cubicBezTo>
                  <a:cubicBezTo>
                    <a:pt x="213" y="242"/>
                    <a:pt x="213" y="242"/>
                    <a:pt x="213" y="242"/>
                  </a:cubicBezTo>
                  <a:cubicBezTo>
                    <a:pt x="215" y="242"/>
                    <a:pt x="215" y="242"/>
                    <a:pt x="215" y="242"/>
                  </a:cubicBezTo>
                  <a:cubicBezTo>
                    <a:pt x="216" y="242"/>
                    <a:pt x="216" y="242"/>
                    <a:pt x="216" y="242"/>
                  </a:cubicBezTo>
                  <a:cubicBezTo>
                    <a:pt x="220" y="242"/>
                    <a:pt x="220" y="242"/>
                    <a:pt x="220" y="242"/>
                  </a:cubicBezTo>
                  <a:cubicBezTo>
                    <a:pt x="221" y="241"/>
                    <a:pt x="221" y="241"/>
                    <a:pt x="221" y="241"/>
                  </a:cubicBezTo>
                  <a:cubicBezTo>
                    <a:pt x="221" y="241"/>
                    <a:pt x="221" y="241"/>
                    <a:pt x="221" y="241"/>
                  </a:cubicBezTo>
                  <a:cubicBezTo>
                    <a:pt x="223" y="241"/>
                    <a:pt x="223" y="241"/>
                    <a:pt x="223" y="241"/>
                  </a:cubicBezTo>
                  <a:cubicBezTo>
                    <a:pt x="223" y="241"/>
                    <a:pt x="223" y="241"/>
                    <a:pt x="223" y="241"/>
                  </a:cubicBezTo>
                  <a:cubicBezTo>
                    <a:pt x="224" y="241"/>
                    <a:pt x="224" y="241"/>
                    <a:pt x="224" y="241"/>
                  </a:cubicBezTo>
                  <a:cubicBezTo>
                    <a:pt x="225" y="240"/>
                    <a:pt x="225" y="240"/>
                    <a:pt x="225" y="240"/>
                  </a:cubicBezTo>
                  <a:cubicBezTo>
                    <a:pt x="227" y="241"/>
                    <a:pt x="227" y="241"/>
                    <a:pt x="227" y="241"/>
                  </a:cubicBezTo>
                  <a:cubicBezTo>
                    <a:pt x="227" y="242"/>
                    <a:pt x="227" y="242"/>
                    <a:pt x="227" y="242"/>
                  </a:cubicBezTo>
                  <a:cubicBezTo>
                    <a:pt x="227" y="242"/>
                    <a:pt x="227" y="242"/>
                    <a:pt x="227" y="242"/>
                  </a:cubicBezTo>
                  <a:cubicBezTo>
                    <a:pt x="228" y="243"/>
                    <a:pt x="228" y="243"/>
                    <a:pt x="228" y="243"/>
                  </a:cubicBezTo>
                  <a:cubicBezTo>
                    <a:pt x="228" y="243"/>
                    <a:pt x="228" y="243"/>
                    <a:pt x="228" y="243"/>
                  </a:cubicBezTo>
                  <a:cubicBezTo>
                    <a:pt x="228" y="243"/>
                    <a:pt x="228" y="243"/>
                    <a:pt x="228" y="243"/>
                  </a:cubicBezTo>
                  <a:cubicBezTo>
                    <a:pt x="228" y="242"/>
                    <a:pt x="228" y="242"/>
                    <a:pt x="228" y="242"/>
                  </a:cubicBezTo>
                  <a:cubicBezTo>
                    <a:pt x="229" y="242"/>
                    <a:pt x="229" y="242"/>
                    <a:pt x="229" y="242"/>
                  </a:cubicBezTo>
                  <a:cubicBezTo>
                    <a:pt x="229" y="242"/>
                    <a:pt x="229" y="242"/>
                    <a:pt x="229" y="242"/>
                  </a:cubicBezTo>
                  <a:cubicBezTo>
                    <a:pt x="229" y="242"/>
                    <a:pt x="229" y="242"/>
                    <a:pt x="229" y="242"/>
                  </a:cubicBezTo>
                  <a:cubicBezTo>
                    <a:pt x="229" y="242"/>
                    <a:pt x="229" y="242"/>
                    <a:pt x="229" y="242"/>
                  </a:cubicBezTo>
                  <a:cubicBezTo>
                    <a:pt x="229" y="242"/>
                    <a:pt x="229" y="242"/>
                    <a:pt x="229" y="242"/>
                  </a:cubicBezTo>
                  <a:cubicBezTo>
                    <a:pt x="229" y="243"/>
                    <a:pt x="229" y="243"/>
                    <a:pt x="229" y="243"/>
                  </a:cubicBezTo>
                  <a:cubicBezTo>
                    <a:pt x="230" y="243"/>
                    <a:pt x="230" y="243"/>
                    <a:pt x="230" y="243"/>
                  </a:cubicBezTo>
                  <a:cubicBezTo>
                    <a:pt x="231" y="243"/>
                    <a:pt x="231" y="243"/>
                    <a:pt x="231" y="243"/>
                  </a:cubicBezTo>
                  <a:cubicBezTo>
                    <a:pt x="231" y="243"/>
                    <a:pt x="231" y="243"/>
                    <a:pt x="231" y="243"/>
                  </a:cubicBezTo>
                  <a:cubicBezTo>
                    <a:pt x="231" y="244"/>
                    <a:pt x="231" y="244"/>
                    <a:pt x="231" y="244"/>
                  </a:cubicBezTo>
                  <a:cubicBezTo>
                    <a:pt x="231" y="244"/>
                    <a:pt x="231" y="244"/>
                    <a:pt x="231" y="244"/>
                  </a:cubicBezTo>
                  <a:cubicBezTo>
                    <a:pt x="231" y="244"/>
                    <a:pt x="231" y="244"/>
                    <a:pt x="231" y="244"/>
                  </a:cubicBezTo>
                  <a:cubicBezTo>
                    <a:pt x="231" y="244"/>
                    <a:pt x="231" y="244"/>
                    <a:pt x="231" y="244"/>
                  </a:cubicBezTo>
                  <a:cubicBezTo>
                    <a:pt x="232" y="244"/>
                    <a:pt x="232" y="244"/>
                    <a:pt x="232" y="244"/>
                  </a:cubicBezTo>
                  <a:cubicBezTo>
                    <a:pt x="232" y="244"/>
                    <a:pt x="232" y="244"/>
                    <a:pt x="232" y="244"/>
                  </a:cubicBezTo>
                  <a:cubicBezTo>
                    <a:pt x="232" y="244"/>
                    <a:pt x="232" y="244"/>
                    <a:pt x="232" y="244"/>
                  </a:cubicBezTo>
                  <a:cubicBezTo>
                    <a:pt x="232" y="245"/>
                    <a:pt x="232" y="245"/>
                    <a:pt x="232" y="245"/>
                  </a:cubicBezTo>
                  <a:cubicBezTo>
                    <a:pt x="233" y="246"/>
                    <a:pt x="233" y="246"/>
                    <a:pt x="233" y="246"/>
                  </a:cubicBezTo>
                  <a:cubicBezTo>
                    <a:pt x="234" y="246"/>
                    <a:pt x="234" y="246"/>
                    <a:pt x="234" y="246"/>
                  </a:cubicBezTo>
                  <a:cubicBezTo>
                    <a:pt x="234" y="246"/>
                    <a:pt x="234" y="246"/>
                    <a:pt x="234" y="246"/>
                  </a:cubicBezTo>
                  <a:cubicBezTo>
                    <a:pt x="234" y="246"/>
                    <a:pt x="234" y="246"/>
                    <a:pt x="234" y="246"/>
                  </a:cubicBezTo>
                  <a:cubicBezTo>
                    <a:pt x="234" y="246"/>
                    <a:pt x="234" y="246"/>
                    <a:pt x="234" y="246"/>
                  </a:cubicBezTo>
                  <a:cubicBezTo>
                    <a:pt x="235" y="246"/>
                    <a:pt x="235" y="246"/>
                    <a:pt x="235" y="246"/>
                  </a:cubicBezTo>
                  <a:cubicBezTo>
                    <a:pt x="236" y="246"/>
                    <a:pt x="236" y="246"/>
                    <a:pt x="236" y="246"/>
                  </a:cubicBezTo>
                  <a:cubicBezTo>
                    <a:pt x="236" y="246"/>
                    <a:pt x="236" y="246"/>
                    <a:pt x="236" y="246"/>
                  </a:cubicBezTo>
                  <a:cubicBezTo>
                    <a:pt x="236" y="247"/>
                    <a:pt x="236" y="247"/>
                    <a:pt x="236" y="247"/>
                  </a:cubicBezTo>
                  <a:cubicBezTo>
                    <a:pt x="237" y="247"/>
                    <a:pt x="237" y="247"/>
                    <a:pt x="237" y="247"/>
                  </a:cubicBezTo>
                  <a:cubicBezTo>
                    <a:pt x="237" y="247"/>
                    <a:pt x="237" y="247"/>
                    <a:pt x="237" y="247"/>
                  </a:cubicBezTo>
                  <a:cubicBezTo>
                    <a:pt x="237" y="247"/>
                    <a:pt x="237" y="247"/>
                    <a:pt x="237" y="247"/>
                  </a:cubicBezTo>
                  <a:cubicBezTo>
                    <a:pt x="237" y="247"/>
                    <a:pt x="237" y="247"/>
                    <a:pt x="237" y="247"/>
                  </a:cubicBezTo>
                  <a:cubicBezTo>
                    <a:pt x="238" y="247"/>
                    <a:pt x="238" y="247"/>
                    <a:pt x="238" y="247"/>
                  </a:cubicBezTo>
                  <a:cubicBezTo>
                    <a:pt x="238" y="247"/>
                    <a:pt x="238" y="247"/>
                    <a:pt x="238" y="247"/>
                  </a:cubicBezTo>
                  <a:cubicBezTo>
                    <a:pt x="238" y="247"/>
                    <a:pt x="238" y="247"/>
                    <a:pt x="238" y="247"/>
                  </a:cubicBezTo>
                  <a:cubicBezTo>
                    <a:pt x="238" y="247"/>
                    <a:pt x="238" y="247"/>
                    <a:pt x="238" y="247"/>
                  </a:cubicBezTo>
                  <a:cubicBezTo>
                    <a:pt x="238" y="248"/>
                    <a:pt x="238" y="248"/>
                    <a:pt x="238" y="248"/>
                  </a:cubicBezTo>
                  <a:cubicBezTo>
                    <a:pt x="238" y="248"/>
                    <a:pt x="238" y="248"/>
                    <a:pt x="238" y="248"/>
                  </a:cubicBezTo>
                  <a:cubicBezTo>
                    <a:pt x="239" y="247"/>
                    <a:pt x="239" y="247"/>
                    <a:pt x="239" y="247"/>
                  </a:cubicBezTo>
                  <a:cubicBezTo>
                    <a:pt x="239" y="247"/>
                    <a:pt x="239" y="247"/>
                    <a:pt x="239" y="247"/>
                  </a:cubicBezTo>
                  <a:cubicBezTo>
                    <a:pt x="239" y="248"/>
                    <a:pt x="239" y="248"/>
                    <a:pt x="239" y="248"/>
                  </a:cubicBezTo>
                  <a:cubicBezTo>
                    <a:pt x="239" y="248"/>
                    <a:pt x="239" y="248"/>
                    <a:pt x="239" y="248"/>
                  </a:cubicBezTo>
                  <a:cubicBezTo>
                    <a:pt x="240" y="248"/>
                    <a:pt x="240" y="248"/>
                    <a:pt x="240" y="248"/>
                  </a:cubicBezTo>
                  <a:cubicBezTo>
                    <a:pt x="240" y="248"/>
                    <a:pt x="240" y="248"/>
                    <a:pt x="240" y="248"/>
                  </a:cubicBezTo>
                  <a:cubicBezTo>
                    <a:pt x="240" y="248"/>
                    <a:pt x="240" y="248"/>
                    <a:pt x="240" y="248"/>
                  </a:cubicBezTo>
                  <a:cubicBezTo>
                    <a:pt x="240" y="249"/>
                    <a:pt x="240" y="249"/>
                    <a:pt x="240" y="249"/>
                  </a:cubicBezTo>
                  <a:cubicBezTo>
                    <a:pt x="241" y="250"/>
                    <a:pt x="241" y="250"/>
                    <a:pt x="241" y="250"/>
                  </a:cubicBezTo>
                  <a:cubicBezTo>
                    <a:pt x="241" y="250"/>
                    <a:pt x="241" y="250"/>
                    <a:pt x="241" y="250"/>
                  </a:cubicBezTo>
                  <a:cubicBezTo>
                    <a:pt x="241" y="250"/>
                    <a:pt x="241" y="250"/>
                    <a:pt x="241" y="250"/>
                  </a:cubicBezTo>
                  <a:cubicBezTo>
                    <a:pt x="241" y="251"/>
                    <a:pt x="241" y="251"/>
                    <a:pt x="241" y="251"/>
                  </a:cubicBezTo>
                  <a:cubicBezTo>
                    <a:pt x="241" y="251"/>
                    <a:pt x="241" y="251"/>
                    <a:pt x="241" y="251"/>
                  </a:cubicBezTo>
                  <a:cubicBezTo>
                    <a:pt x="241" y="251"/>
                    <a:pt x="241" y="251"/>
                    <a:pt x="241" y="251"/>
                  </a:cubicBezTo>
                  <a:cubicBezTo>
                    <a:pt x="241" y="252"/>
                    <a:pt x="241" y="252"/>
                    <a:pt x="241" y="252"/>
                  </a:cubicBezTo>
                  <a:cubicBezTo>
                    <a:pt x="242" y="252"/>
                    <a:pt x="242" y="252"/>
                    <a:pt x="242" y="252"/>
                  </a:cubicBezTo>
                  <a:cubicBezTo>
                    <a:pt x="242" y="252"/>
                    <a:pt x="242" y="252"/>
                    <a:pt x="242" y="252"/>
                  </a:cubicBezTo>
                  <a:cubicBezTo>
                    <a:pt x="243" y="252"/>
                    <a:pt x="243" y="252"/>
                    <a:pt x="243" y="252"/>
                  </a:cubicBezTo>
                  <a:cubicBezTo>
                    <a:pt x="245" y="253"/>
                    <a:pt x="245" y="253"/>
                    <a:pt x="245" y="253"/>
                  </a:cubicBezTo>
                  <a:cubicBezTo>
                    <a:pt x="246" y="253"/>
                    <a:pt x="246" y="253"/>
                    <a:pt x="246" y="253"/>
                  </a:cubicBezTo>
                  <a:cubicBezTo>
                    <a:pt x="246" y="253"/>
                    <a:pt x="246" y="253"/>
                    <a:pt x="246" y="253"/>
                  </a:cubicBezTo>
                  <a:cubicBezTo>
                    <a:pt x="245" y="254"/>
                    <a:pt x="245" y="254"/>
                    <a:pt x="245" y="254"/>
                  </a:cubicBezTo>
                  <a:cubicBezTo>
                    <a:pt x="245" y="254"/>
                    <a:pt x="245" y="254"/>
                    <a:pt x="245" y="254"/>
                  </a:cubicBezTo>
                  <a:cubicBezTo>
                    <a:pt x="245" y="254"/>
                    <a:pt x="245" y="254"/>
                    <a:pt x="245" y="254"/>
                  </a:cubicBezTo>
                  <a:cubicBezTo>
                    <a:pt x="245" y="254"/>
                    <a:pt x="245" y="254"/>
                    <a:pt x="245" y="254"/>
                  </a:cubicBezTo>
                  <a:cubicBezTo>
                    <a:pt x="246" y="254"/>
                    <a:pt x="246" y="254"/>
                    <a:pt x="246" y="254"/>
                  </a:cubicBezTo>
                  <a:cubicBezTo>
                    <a:pt x="246" y="254"/>
                    <a:pt x="246" y="254"/>
                    <a:pt x="246" y="254"/>
                  </a:cubicBezTo>
                  <a:cubicBezTo>
                    <a:pt x="246" y="255"/>
                    <a:pt x="246" y="255"/>
                    <a:pt x="246" y="255"/>
                  </a:cubicBezTo>
                  <a:cubicBezTo>
                    <a:pt x="245" y="255"/>
                    <a:pt x="245" y="255"/>
                    <a:pt x="245" y="255"/>
                  </a:cubicBezTo>
                  <a:cubicBezTo>
                    <a:pt x="245" y="255"/>
                    <a:pt x="245" y="255"/>
                    <a:pt x="245" y="255"/>
                  </a:cubicBezTo>
                  <a:cubicBezTo>
                    <a:pt x="244" y="255"/>
                    <a:pt x="244" y="255"/>
                    <a:pt x="244" y="255"/>
                  </a:cubicBezTo>
                  <a:cubicBezTo>
                    <a:pt x="243" y="255"/>
                    <a:pt x="243" y="255"/>
                    <a:pt x="243" y="255"/>
                  </a:cubicBezTo>
                  <a:cubicBezTo>
                    <a:pt x="242" y="255"/>
                    <a:pt x="242" y="255"/>
                    <a:pt x="242" y="255"/>
                  </a:cubicBezTo>
                  <a:cubicBezTo>
                    <a:pt x="241" y="255"/>
                    <a:pt x="241" y="255"/>
                    <a:pt x="241" y="255"/>
                  </a:cubicBezTo>
                  <a:cubicBezTo>
                    <a:pt x="239" y="253"/>
                    <a:pt x="239" y="253"/>
                    <a:pt x="239" y="253"/>
                  </a:cubicBezTo>
                  <a:cubicBezTo>
                    <a:pt x="238" y="253"/>
                    <a:pt x="238" y="253"/>
                    <a:pt x="238" y="253"/>
                  </a:cubicBezTo>
                  <a:cubicBezTo>
                    <a:pt x="239" y="254"/>
                    <a:pt x="239" y="254"/>
                    <a:pt x="239" y="254"/>
                  </a:cubicBezTo>
                  <a:cubicBezTo>
                    <a:pt x="240" y="254"/>
                    <a:pt x="240" y="254"/>
                    <a:pt x="240" y="254"/>
                  </a:cubicBezTo>
                  <a:cubicBezTo>
                    <a:pt x="239" y="254"/>
                    <a:pt x="239" y="254"/>
                    <a:pt x="239" y="254"/>
                  </a:cubicBezTo>
                  <a:cubicBezTo>
                    <a:pt x="238" y="254"/>
                    <a:pt x="238" y="254"/>
                    <a:pt x="238" y="254"/>
                  </a:cubicBezTo>
                  <a:cubicBezTo>
                    <a:pt x="238" y="254"/>
                    <a:pt x="238" y="254"/>
                    <a:pt x="238" y="254"/>
                  </a:cubicBezTo>
                  <a:cubicBezTo>
                    <a:pt x="237" y="255"/>
                    <a:pt x="237" y="255"/>
                    <a:pt x="237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7" y="255"/>
                    <a:pt x="237" y="255"/>
                    <a:pt x="237" y="255"/>
                  </a:cubicBezTo>
                  <a:cubicBezTo>
                    <a:pt x="237" y="255"/>
                    <a:pt x="237" y="255"/>
                    <a:pt x="237" y="255"/>
                  </a:cubicBezTo>
                  <a:cubicBezTo>
                    <a:pt x="237" y="255"/>
                    <a:pt x="237" y="255"/>
                    <a:pt x="237" y="255"/>
                  </a:cubicBezTo>
                  <a:cubicBezTo>
                    <a:pt x="237" y="255"/>
                    <a:pt x="237" y="255"/>
                    <a:pt x="237" y="255"/>
                  </a:cubicBezTo>
                  <a:cubicBezTo>
                    <a:pt x="236" y="255"/>
                    <a:pt x="236" y="255"/>
                    <a:pt x="236" y="255"/>
                  </a:cubicBezTo>
                  <a:cubicBezTo>
                    <a:pt x="236" y="255"/>
                    <a:pt x="236" y="255"/>
                    <a:pt x="236" y="255"/>
                  </a:cubicBezTo>
                  <a:cubicBezTo>
                    <a:pt x="236" y="255"/>
                    <a:pt x="236" y="255"/>
                    <a:pt x="236" y="255"/>
                  </a:cubicBezTo>
                  <a:cubicBezTo>
                    <a:pt x="236" y="255"/>
                    <a:pt x="236" y="255"/>
                    <a:pt x="236" y="255"/>
                  </a:cubicBezTo>
                  <a:cubicBezTo>
                    <a:pt x="236" y="256"/>
                    <a:pt x="236" y="256"/>
                    <a:pt x="236" y="256"/>
                  </a:cubicBezTo>
                  <a:cubicBezTo>
                    <a:pt x="236" y="256"/>
                    <a:pt x="236" y="256"/>
                    <a:pt x="236" y="256"/>
                  </a:cubicBezTo>
                  <a:cubicBezTo>
                    <a:pt x="235" y="256"/>
                    <a:pt x="235" y="256"/>
                    <a:pt x="235" y="256"/>
                  </a:cubicBezTo>
                  <a:cubicBezTo>
                    <a:pt x="233" y="255"/>
                    <a:pt x="233" y="255"/>
                    <a:pt x="233" y="255"/>
                  </a:cubicBezTo>
                  <a:cubicBezTo>
                    <a:pt x="233" y="254"/>
                    <a:pt x="233" y="254"/>
                    <a:pt x="233" y="254"/>
                  </a:cubicBezTo>
                  <a:cubicBezTo>
                    <a:pt x="232" y="254"/>
                    <a:pt x="232" y="254"/>
                    <a:pt x="232" y="254"/>
                  </a:cubicBezTo>
                  <a:cubicBezTo>
                    <a:pt x="232" y="254"/>
                    <a:pt x="232" y="254"/>
                    <a:pt x="232" y="254"/>
                  </a:cubicBezTo>
                  <a:cubicBezTo>
                    <a:pt x="232" y="254"/>
                    <a:pt x="232" y="254"/>
                    <a:pt x="232" y="254"/>
                  </a:cubicBezTo>
                  <a:cubicBezTo>
                    <a:pt x="232" y="254"/>
                    <a:pt x="232" y="254"/>
                    <a:pt x="232" y="254"/>
                  </a:cubicBezTo>
                  <a:cubicBezTo>
                    <a:pt x="232" y="255"/>
                    <a:pt x="232" y="255"/>
                    <a:pt x="232" y="255"/>
                  </a:cubicBezTo>
                  <a:cubicBezTo>
                    <a:pt x="230" y="254"/>
                    <a:pt x="230" y="254"/>
                    <a:pt x="230" y="254"/>
                  </a:cubicBezTo>
                  <a:cubicBezTo>
                    <a:pt x="228" y="253"/>
                    <a:pt x="228" y="253"/>
                    <a:pt x="228" y="253"/>
                  </a:cubicBezTo>
                  <a:cubicBezTo>
                    <a:pt x="226" y="253"/>
                    <a:pt x="226" y="253"/>
                    <a:pt x="226" y="253"/>
                  </a:cubicBezTo>
                  <a:cubicBezTo>
                    <a:pt x="223" y="252"/>
                    <a:pt x="223" y="252"/>
                    <a:pt x="223" y="252"/>
                  </a:cubicBezTo>
                  <a:cubicBezTo>
                    <a:pt x="221" y="251"/>
                    <a:pt x="221" y="251"/>
                    <a:pt x="221" y="251"/>
                  </a:cubicBezTo>
                  <a:cubicBezTo>
                    <a:pt x="218" y="251"/>
                    <a:pt x="218" y="251"/>
                    <a:pt x="218" y="251"/>
                  </a:cubicBezTo>
                  <a:cubicBezTo>
                    <a:pt x="216" y="251"/>
                    <a:pt x="216" y="251"/>
                    <a:pt x="216" y="251"/>
                  </a:cubicBezTo>
                  <a:cubicBezTo>
                    <a:pt x="213" y="251"/>
                    <a:pt x="213" y="251"/>
                    <a:pt x="213" y="251"/>
                  </a:cubicBezTo>
                  <a:cubicBezTo>
                    <a:pt x="212" y="251"/>
                    <a:pt x="212" y="251"/>
                    <a:pt x="212" y="251"/>
                  </a:cubicBezTo>
                  <a:cubicBezTo>
                    <a:pt x="208" y="251"/>
                    <a:pt x="208" y="251"/>
                    <a:pt x="208" y="251"/>
                  </a:cubicBezTo>
                  <a:cubicBezTo>
                    <a:pt x="204" y="251"/>
                    <a:pt x="204" y="251"/>
                    <a:pt x="204" y="251"/>
                  </a:cubicBezTo>
                  <a:cubicBezTo>
                    <a:pt x="200" y="252"/>
                    <a:pt x="200" y="252"/>
                    <a:pt x="200" y="252"/>
                  </a:cubicBezTo>
                  <a:cubicBezTo>
                    <a:pt x="198" y="252"/>
                    <a:pt x="197" y="252"/>
                    <a:pt x="196" y="252"/>
                  </a:cubicBezTo>
                  <a:cubicBezTo>
                    <a:pt x="193" y="253"/>
                    <a:pt x="193" y="253"/>
                    <a:pt x="193" y="253"/>
                  </a:cubicBezTo>
                  <a:cubicBezTo>
                    <a:pt x="192" y="254"/>
                    <a:pt x="192" y="254"/>
                    <a:pt x="192" y="254"/>
                  </a:cubicBezTo>
                  <a:cubicBezTo>
                    <a:pt x="192" y="254"/>
                    <a:pt x="192" y="254"/>
                    <a:pt x="192" y="254"/>
                  </a:cubicBezTo>
                  <a:cubicBezTo>
                    <a:pt x="191" y="254"/>
                    <a:pt x="191" y="254"/>
                    <a:pt x="191" y="254"/>
                  </a:cubicBezTo>
                  <a:cubicBezTo>
                    <a:pt x="191" y="255"/>
                    <a:pt x="191" y="255"/>
                    <a:pt x="191" y="255"/>
                  </a:cubicBezTo>
                  <a:cubicBezTo>
                    <a:pt x="191" y="255"/>
                    <a:pt x="191" y="255"/>
                    <a:pt x="191" y="255"/>
                  </a:cubicBezTo>
                  <a:cubicBezTo>
                    <a:pt x="191" y="256"/>
                    <a:pt x="191" y="256"/>
                    <a:pt x="191" y="256"/>
                  </a:cubicBezTo>
                  <a:cubicBezTo>
                    <a:pt x="191" y="256"/>
                    <a:pt x="191" y="256"/>
                    <a:pt x="191" y="256"/>
                  </a:cubicBezTo>
                  <a:cubicBezTo>
                    <a:pt x="191" y="257"/>
                    <a:pt x="191" y="257"/>
                    <a:pt x="191" y="257"/>
                  </a:cubicBezTo>
                  <a:cubicBezTo>
                    <a:pt x="191" y="259"/>
                    <a:pt x="191" y="259"/>
                    <a:pt x="191" y="259"/>
                  </a:cubicBezTo>
                  <a:cubicBezTo>
                    <a:pt x="191" y="260"/>
                    <a:pt x="191" y="260"/>
                    <a:pt x="191" y="260"/>
                  </a:cubicBezTo>
                  <a:cubicBezTo>
                    <a:pt x="191" y="260"/>
                    <a:pt x="191" y="260"/>
                    <a:pt x="191" y="260"/>
                  </a:cubicBezTo>
                  <a:cubicBezTo>
                    <a:pt x="191" y="261"/>
                    <a:pt x="191" y="261"/>
                    <a:pt x="191" y="261"/>
                  </a:cubicBezTo>
                  <a:cubicBezTo>
                    <a:pt x="191" y="261"/>
                    <a:pt x="191" y="261"/>
                    <a:pt x="191" y="261"/>
                  </a:cubicBezTo>
                  <a:cubicBezTo>
                    <a:pt x="192" y="262"/>
                    <a:pt x="192" y="262"/>
                    <a:pt x="192" y="262"/>
                  </a:cubicBezTo>
                  <a:cubicBezTo>
                    <a:pt x="192" y="262"/>
                    <a:pt x="192" y="262"/>
                    <a:pt x="192" y="262"/>
                  </a:cubicBezTo>
                  <a:cubicBezTo>
                    <a:pt x="192" y="262"/>
                    <a:pt x="192" y="262"/>
                    <a:pt x="192" y="262"/>
                  </a:cubicBezTo>
                  <a:cubicBezTo>
                    <a:pt x="192" y="263"/>
                    <a:pt x="192" y="263"/>
                    <a:pt x="192" y="263"/>
                  </a:cubicBezTo>
                  <a:cubicBezTo>
                    <a:pt x="193" y="263"/>
                    <a:pt x="193" y="263"/>
                    <a:pt x="193" y="263"/>
                  </a:cubicBezTo>
                  <a:cubicBezTo>
                    <a:pt x="193" y="264"/>
                    <a:pt x="193" y="264"/>
                    <a:pt x="193" y="264"/>
                  </a:cubicBezTo>
                  <a:cubicBezTo>
                    <a:pt x="194" y="264"/>
                    <a:pt x="194" y="264"/>
                    <a:pt x="194" y="264"/>
                  </a:cubicBezTo>
                  <a:cubicBezTo>
                    <a:pt x="194" y="265"/>
                    <a:pt x="194" y="265"/>
                    <a:pt x="194" y="265"/>
                  </a:cubicBezTo>
                  <a:cubicBezTo>
                    <a:pt x="195" y="265"/>
                    <a:pt x="195" y="265"/>
                    <a:pt x="195" y="265"/>
                  </a:cubicBezTo>
                  <a:cubicBezTo>
                    <a:pt x="195" y="265"/>
                    <a:pt x="195" y="265"/>
                    <a:pt x="195" y="265"/>
                  </a:cubicBezTo>
                  <a:cubicBezTo>
                    <a:pt x="195" y="265"/>
                    <a:pt x="195" y="265"/>
                    <a:pt x="195" y="265"/>
                  </a:cubicBezTo>
                  <a:cubicBezTo>
                    <a:pt x="195" y="265"/>
                    <a:pt x="195" y="265"/>
                    <a:pt x="195" y="265"/>
                  </a:cubicBezTo>
                  <a:cubicBezTo>
                    <a:pt x="195" y="265"/>
                    <a:pt x="195" y="265"/>
                    <a:pt x="195" y="265"/>
                  </a:cubicBezTo>
                  <a:cubicBezTo>
                    <a:pt x="195" y="265"/>
                    <a:pt x="195" y="265"/>
                    <a:pt x="195" y="265"/>
                  </a:cubicBezTo>
                  <a:cubicBezTo>
                    <a:pt x="195" y="265"/>
                    <a:pt x="195" y="265"/>
                    <a:pt x="195" y="265"/>
                  </a:cubicBezTo>
                  <a:cubicBezTo>
                    <a:pt x="195" y="266"/>
                    <a:pt x="195" y="266"/>
                    <a:pt x="195" y="266"/>
                  </a:cubicBezTo>
                  <a:cubicBezTo>
                    <a:pt x="195" y="266"/>
                    <a:pt x="195" y="266"/>
                    <a:pt x="195" y="266"/>
                  </a:cubicBezTo>
                  <a:cubicBezTo>
                    <a:pt x="196" y="266"/>
                    <a:pt x="196" y="266"/>
                    <a:pt x="196" y="266"/>
                  </a:cubicBezTo>
                  <a:cubicBezTo>
                    <a:pt x="196" y="266"/>
                    <a:pt x="196" y="266"/>
                    <a:pt x="196" y="266"/>
                  </a:cubicBezTo>
                  <a:cubicBezTo>
                    <a:pt x="196" y="266"/>
                    <a:pt x="196" y="266"/>
                    <a:pt x="196" y="266"/>
                  </a:cubicBezTo>
                  <a:cubicBezTo>
                    <a:pt x="196" y="266"/>
                    <a:pt x="196" y="266"/>
                    <a:pt x="196" y="266"/>
                  </a:cubicBezTo>
                  <a:cubicBezTo>
                    <a:pt x="197" y="266"/>
                    <a:pt x="197" y="266"/>
                    <a:pt x="197" y="266"/>
                  </a:cubicBezTo>
                  <a:cubicBezTo>
                    <a:pt x="196" y="265"/>
                    <a:pt x="196" y="265"/>
                    <a:pt x="196" y="265"/>
                  </a:cubicBezTo>
                  <a:cubicBezTo>
                    <a:pt x="196" y="265"/>
                    <a:pt x="196" y="265"/>
                    <a:pt x="196" y="265"/>
                  </a:cubicBezTo>
                  <a:cubicBezTo>
                    <a:pt x="196" y="264"/>
                    <a:pt x="196" y="264"/>
                    <a:pt x="196" y="264"/>
                  </a:cubicBezTo>
                  <a:cubicBezTo>
                    <a:pt x="196" y="264"/>
                    <a:pt x="196" y="264"/>
                    <a:pt x="196" y="264"/>
                  </a:cubicBezTo>
                  <a:cubicBezTo>
                    <a:pt x="195" y="262"/>
                    <a:pt x="194" y="260"/>
                    <a:pt x="193" y="259"/>
                  </a:cubicBezTo>
                  <a:cubicBezTo>
                    <a:pt x="193" y="258"/>
                    <a:pt x="193" y="258"/>
                    <a:pt x="193" y="258"/>
                  </a:cubicBezTo>
                  <a:cubicBezTo>
                    <a:pt x="193" y="257"/>
                    <a:pt x="193" y="256"/>
                    <a:pt x="194" y="256"/>
                  </a:cubicBezTo>
                  <a:cubicBezTo>
                    <a:pt x="206" y="258"/>
                    <a:pt x="219" y="259"/>
                    <a:pt x="232" y="261"/>
                  </a:cubicBezTo>
                  <a:cubicBezTo>
                    <a:pt x="232" y="261"/>
                    <a:pt x="232" y="261"/>
                    <a:pt x="232" y="261"/>
                  </a:cubicBezTo>
                  <a:cubicBezTo>
                    <a:pt x="232" y="261"/>
                    <a:pt x="232" y="261"/>
                    <a:pt x="232" y="261"/>
                  </a:cubicBezTo>
                  <a:cubicBezTo>
                    <a:pt x="232" y="261"/>
                    <a:pt x="232" y="262"/>
                    <a:pt x="232" y="262"/>
                  </a:cubicBezTo>
                  <a:cubicBezTo>
                    <a:pt x="232" y="263"/>
                    <a:pt x="232" y="264"/>
                    <a:pt x="232" y="265"/>
                  </a:cubicBezTo>
                  <a:cubicBezTo>
                    <a:pt x="232" y="265"/>
                    <a:pt x="232" y="265"/>
                    <a:pt x="232" y="265"/>
                  </a:cubicBezTo>
                  <a:cubicBezTo>
                    <a:pt x="232" y="265"/>
                    <a:pt x="232" y="265"/>
                    <a:pt x="232" y="265"/>
                  </a:cubicBezTo>
                  <a:cubicBezTo>
                    <a:pt x="232" y="265"/>
                    <a:pt x="232" y="265"/>
                    <a:pt x="232" y="265"/>
                  </a:cubicBezTo>
                  <a:cubicBezTo>
                    <a:pt x="232" y="265"/>
                    <a:pt x="232" y="265"/>
                    <a:pt x="232" y="265"/>
                  </a:cubicBezTo>
                  <a:cubicBezTo>
                    <a:pt x="233" y="265"/>
                    <a:pt x="233" y="265"/>
                    <a:pt x="234" y="265"/>
                  </a:cubicBezTo>
                  <a:cubicBezTo>
                    <a:pt x="234" y="265"/>
                    <a:pt x="234" y="265"/>
                    <a:pt x="234" y="265"/>
                  </a:cubicBezTo>
                  <a:cubicBezTo>
                    <a:pt x="234" y="265"/>
                    <a:pt x="234" y="265"/>
                    <a:pt x="234" y="265"/>
                  </a:cubicBezTo>
                  <a:cubicBezTo>
                    <a:pt x="234" y="265"/>
                    <a:pt x="234" y="265"/>
                    <a:pt x="234" y="265"/>
                  </a:cubicBezTo>
                  <a:cubicBezTo>
                    <a:pt x="234" y="265"/>
                    <a:pt x="234" y="265"/>
                    <a:pt x="234" y="265"/>
                  </a:cubicBezTo>
                  <a:cubicBezTo>
                    <a:pt x="235" y="265"/>
                    <a:pt x="235" y="265"/>
                    <a:pt x="235" y="265"/>
                  </a:cubicBezTo>
                  <a:cubicBezTo>
                    <a:pt x="236" y="265"/>
                    <a:pt x="236" y="265"/>
                    <a:pt x="236" y="265"/>
                  </a:cubicBezTo>
                  <a:cubicBezTo>
                    <a:pt x="236" y="265"/>
                    <a:pt x="236" y="265"/>
                    <a:pt x="236" y="265"/>
                  </a:cubicBezTo>
                  <a:cubicBezTo>
                    <a:pt x="236" y="265"/>
                    <a:pt x="236" y="265"/>
                    <a:pt x="236" y="265"/>
                  </a:cubicBezTo>
                  <a:cubicBezTo>
                    <a:pt x="236" y="265"/>
                    <a:pt x="236" y="265"/>
                    <a:pt x="236" y="265"/>
                  </a:cubicBezTo>
                  <a:cubicBezTo>
                    <a:pt x="236" y="265"/>
                    <a:pt x="236" y="265"/>
                    <a:pt x="236" y="265"/>
                  </a:cubicBezTo>
                  <a:cubicBezTo>
                    <a:pt x="236" y="264"/>
                    <a:pt x="236" y="264"/>
                    <a:pt x="236" y="264"/>
                  </a:cubicBezTo>
                  <a:cubicBezTo>
                    <a:pt x="236" y="264"/>
                    <a:pt x="236" y="264"/>
                    <a:pt x="236" y="264"/>
                  </a:cubicBezTo>
                  <a:cubicBezTo>
                    <a:pt x="236" y="264"/>
                    <a:pt x="236" y="264"/>
                    <a:pt x="236" y="264"/>
                  </a:cubicBezTo>
                  <a:cubicBezTo>
                    <a:pt x="236" y="264"/>
                    <a:pt x="236" y="264"/>
                    <a:pt x="236" y="264"/>
                  </a:cubicBezTo>
                  <a:cubicBezTo>
                    <a:pt x="236" y="264"/>
                    <a:pt x="236" y="264"/>
                    <a:pt x="236" y="264"/>
                  </a:cubicBezTo>
                  <a:cubicBezTo>
                    <a:pt x="235" y="264"/>
                    <a:pt x="235" y="264"/>
                    <a:pt x="235" y="264"/>
                  </a:cubicBezTo>
                  <a:cubicBezTo>
                    <a:pt x="235" y="264"/>
                    <a:pt x="235" y="264"/>
                    <a:pt x="235" y="264"/>
                  </a:cubicBezTo>
                  <a:cubicBezTo>
                    <a:pt x="235" y="264"/>
                    <a:pt x="235" y="264"/>
                    <a:pt x="235" y="264"/>
                  </a:cubicBezTo>
                  <a:cubicBezTo>
                    <a:pt x="234" y="264"/>
                    <a:pt x="234" y="264"/>
                    <a:pt x="234" y="264"/>
                  </a:cubicBezTo>
                  <a:cubicBezTo>
                    <a:pt x="234" y="263"/>
                    <a:pt x="234" y="263"/>
                    <a:pt x="234" y="263"/>
                  </a:cubicBezTo>
                  <a:lnTo>
                    <a:pt x="235" y="263"/>
                  </a:lnTo>
                  <a:close/>
                  <a:moveTo>
                    <a:pt x="256" y="39"/>
                  </a:moveTo>
                  <a:cubicBezTo>
                    <a:pt x="256" y="39"/>
                    <a:pt x="256" y="39"/>
                    <a:pt x="256" y="39"/>
                  </a:cubicBezTo>
                  <a:cubicBezTo>
                    <a:pt x="256" y="40"/>
                    <a:pt x="256" y="40"/>
                    <a:pt x="256" y="40"/>
                  </a:cubicBezTo>
                  <a:cubicBezTo>
                    <a:pt x="256" y="40"/>
                    <a:pt x="256" y="40"/>
                    <a:pt x="256" y="40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7" y="41"/>
                    <a:pt x="257" y="41"/>
                    <a:pt x="257" y="41"/>
                  </a:cubicBezTo>
                  <a:cubicBezTo>
                    <a:pt x="257" y="41"/>
                    <a:pt x="257" y="41"/>
                    <a:pt x="257" y="41"/>
                  </a:cubicBezTo>
                  <a:cubicBezTo>
                    <a:pt x="257" y="42"/>
                    <a:pt x="257" y="42"/>
                    <a:pt x="257" y="42"/>
                  </a:cubicBezTo>
                  <a:cubicBezTo>
                    <a:pt x="257" y="42"/>
                    <a:pt x="257" y="42"/>
                    <a:pt x="257" y="42"/>
                  </a:cubicBezTo>
                  <a:cubicBezTo>
                    <a:pt x="257" y="42"/>
                    <a:pt x="257" y="42"/>
                    <a:pt x="257" y="42"/>
                  </a:cubicBezTo>
                  <a:cubicBezTo>
                    <a:pt x="258" y="43"/>
                    <a:pt x="258" y="43"/>
                    <a:pt x="258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59" y="43"/>
                    <a:pt x="259" y="43"/>
                    <a:pt x="259" y="43"/>
                  </a:cubicBezTo>
                  <a:cubicBezTo>
                    <a:pt x="259" y="42"/>
                    <a:pt x="259" y="42"/>
                    <a:pt x="259" y="42"/>
                  </a:cubicBezTo>
                  <a:cubicBezTo>
                    <a:pt x="260" y="43"/>
                    <a:pt x="260" y="43"/>
                    <a:pt x="260" y="43"/>
                  </a:cubicBezTo>
                  <a:cubicBezTo>
                    <a:pt x="260" y="44"/>
                    <a:pt x="260" y="44"/>
                    <a:pt x="260" y="44"/>
                  </a:cubicBezTo>
                  <a:cubicBezTo>
                    <a:pt x="260" y="45"/>
                    <a:pt x="260" y="45"/>
                    <a:pt x="260" y="45"/>
                  </a:cubicBezTo>
                  <a:cubicBezTo>
                    <a:pt x="260" y="45"/>
                    <a:pt x="260" y="45"/>
                    <a:pt x="260" y="45"/>
                  </a:cubicBezTo>
                  <a:cubicBezTo>
                    <a:pt x="260" y="46"/>
                    <a:pt x="260" y="46"/>
                    <a:pt x="260" y="46"/>
                  </a:cubicBezTo>
                  <a:cubicBezTo>
                    <a:pt x="263" y="47"/>
                    <a:pt x="263" y="47"/>
                    <a:pt x="263" y="47"/>
                  </a:cubicBezTo>
                  <a:cubicBezTo>
                    <a:pt x="264" y="47"/>
                    <a:pt x="264" y="47"/>
                    <a:pt x="264" y="47"/>
                  </a:cubicBezTo>
                  <a:cubicBezTo>
                    <a:pt x="264" y="47"/>
                    <a:pt x="264" y="47"/>
                    <a:pt x="264" y="47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9" y="45"/>
                    <a:pt x="269" y="45"/>
                    <a:pt x="269" y="45"/>
                  </a:cubicBezTo>
                  <a:cubicBezTo>
                    <a:pt x="269" y="45"/>
                    <a:pt x="269" y="45"/>
                    <a:pt x="269" y="45"/>
                  </a:cubicBezTo>
                  <a:cubicBezTo>
                    <a:pt x="270" y="45"/>
                    <a:pt x="270" y="45"/>
                    <a:pt x="270" y="45"/>
                  </a:cubicBezTo>
                  <a:cubicBezTo>
                    <a:pt x="272" y="46"/>
                    <a:pt x="272" y="46"/>
                    <a:pt x="272" y="46"/>
                  </a:cubicBezTo>
                  <a:cubicBezTo>
                    <a:pt x="272" y="45"/>
                    <a:pt x="272" y="45"/>
                    <a:pt x="272" y="45"/>
                  </a:cubicBezTo>
                  <a:cubicBezTo>
                    <a:pt x="272" y="45"/>
                    <a:pt x="272" y="45"/>
                    <a:pt x="272" y="45"/>
                  </a:cubicBezTo>
                  <a:cubicBezTo>
                    <a:pt x="273" y="44"/>
                    <a:pt x="273" y="44"/>
                    <a:pt x="273" y="44"/>
                  </a:cubicBezTo>
                  <a:cubicBezTo>
                    <a:pt x="273" y="45"/>
                    <a:pt x="273" y="45"/>
                    <a:pt x="273" y="45"/>
                  </a:cubicBezTo>
                  <a:cubicBezTo>
                    <a:pt x="273" y="44"/>
                    <a:pt x="273" y="44"/>
                    <a:pt x="273" y="44"/>
                  </a:cubicBezTo>
                  <a:cubicBezTo>
                    <a:pt x="274" y="44"/>
                    <a:pt x="274" y="44"/>
                    <a:pt x="274" y="44"/>
                  </a:cubicBezTo>
                  <a:cubicBezTo>
                    <a:pt x="277" y="43"/>
                    <a:pt x="277" y="43"/>
                    <a:pt x="277" y="43"/>
                  </a:cubicBezTo>
                  <a:cubicBezTo>
                    <a:pt x="277" y="42"/>
                    <a:pt x="277" y="42"/>
                    <a:pt x="277" y="42"/>
                  </a:cubicBezTo>
                  <a:cubicBezTo>
                    <a:pt x="278" y="42"/>
                    <a:pt x="278" y="42"/>
                    <a:pt x="278" y="42"/>
                  </a:cubicBezTo>
                  <a:cubicBezTo>
                    <a:pt x="278" y="41"/>
                    <a:pt x="278" y="41"/>
                    <a:pt x="278" y="41"/>
                  </a:cubicBezTo>
                  <a:cubicBezTo>
                    <a:pt x="278" y="41"/>
                    <a:pt x="278" y="41"/>
                    <a:pt x="278" y="41"/>
                  </a:cubicBezTo>
                  <a:cubicBezTo>
                    <a:pt x="278" y="40"/>
                    <a:pt x="278" y="40"/>
                    <a:pt x="278" y="40"/>
                  </a:cubicBezTo>
                  <a:cubicBezTo>
                    <a:pt x="278" y="40"/>
                    <a:pt x="278" y="40"/>
                    <a:pt x="278" y="40"/>
                  </a:cubicBezTo>
                  <a:cubicBezTo>
                    <a:pt x="278" y="40"/>
                    <a:pt x="278" y="40"/>
                    <a:pt x="278" y="40"/>
                  </a:cubicBezTo>
                  <a:cubicBezTo>
                    <a:pt x="278" y="40"/>
                    <a:pt x="278" y="40"/>
                    <a:pt x="278" y="40"/>
                  </a:cubicBezTo>
                  <a:cubicBezTo>
                    <a:pt x="278" y="40"/>
                    <a:pt x="278" y="40"/>
                    <a:pt x="278" y="40"/>
                  </a:cubicBezTo>
                  <a:cubicBezTo>
                    <a:pt x="278" y="39"/>
                    <a:pt x="278" y="39"/>
                    <a:pt x="278" y="39"/>
                  </a:cubicBezTo>
                  <a:cubicBezTo>
                    <a:pt x="278" y="39"/>
                    <a:pt x="278" y="39"/>
                    <a:pt x="278" y="39"/>
                  </a:cubicBezTo>
                  <a:cubicBezTo>
                    <a:pt x="278" y="39"/>
                    <a:pt x="278" y="39"/>
                    <a:pt x="278" y="39"/>
                  </a:cubicBezTo>
                  <a:cubicBezTo>
                    <a:pt x="279" y="38"/>
                    <a:pt x="279" y="38"/>
                    <a:pt x="279" y="38"/>
                  </a:cubicBezTo>
                  <a:cubicBezTo>
                    <a:pt x="278" y="38"/>
                    <a:pt x="278" y="38"/>
                    <a:pt x="278" y="38"/>
                  </a:cubicBezTo>
                  <a:cubicBezTo>
                    <a:pt x="278" y="38"/>
                    <a:pt x="278" y="38"/>
                    <a:pt x="278" y="38"/>
                  </a:cubicBezTo>
                  <a:cubicBezTo>
                    <a:pt x="278" y="38"/>
                    <a:pt x="278" y="38"/>
                    <a:pt x="278" y="38"/>
                  </a:cubicBezTo>
                  <a:cubicBezTo>
                    <a:pt x="278" y="38"/>
                    <a:pt x="278" y="38"/>
                    <a:pt x="278" y="38"/>
                  </a:cubicBezTo>
                  <a:cubicBezTo>
                    <a:pt x="278" y="38"/>
                    <a:pt x="278" y="38"/>
                    <a:pt x="278" y="38"/>
                  </a:cubicBezTo>
                  <a:cubicBezTo>
                    <a:pt x="278" y="38"/>
                    <a:pt x="278" y="38"/>
                    <a:pt x="278" y="38"/>
                  </a:cubicBezTo>
                  <a:cubicBezTo>
                    <a:pt x="278" y="38"/>
                    <a:pt x="278" y="38"/>
                    <a:pt x="278" y="38"/>
                  </a:cubicBezTo>
                  <a:cubicBezTo>
                    <a:pt x="278" y="37"/>
                    <a:pt x="278" y="37"/>
                    <a:pt x="278" y="37"/>
                  </a:cubicBezTo>
                  <a:cubicBezTo>
                    <a:pt x="278" y="37"/>
                    <a:pt x="278" y="37"/>
                    <a:pt x="278" y="37"/>
                  </a:cubicBezTo>
                  <a:cubicBezTo>
                    <a:pt x="278" y="36"/>
                    <a:pt x="278" y="36"/>
                    <a:pt x="278" y="36"/>
                  </a:cubicBezTo>
                  <a:cubicBezTo>
                    <a:pt x="278" y="36"/>
                    <a:pt x="278" y="36"/>
                    <a:pt x="278" y="36"/>
                  </a:cubicBezTo>
                  <a:cubicBezTo>
                    <a:pt x="278" y="35"/>
                    <a:pt x="278" y="35"/>
                    <a:pt x="278" y="35"/>
                  </a:cubicBezTo>
                  <a:cubicBezTo>
                    <a:pt x="278" y="35"/>
                    <a:pt x="278" y="35"/>
                    <a:pt x="278" y="35"/>
                  </a:cubicBezTo>
                  <a:cubicBezTo>
                    <a:pt x="278" y="35"/>
                    <a:pt x="278" y="35"/>
                    <a:pt x="278" y="35"/>
                  </a:cubicBezTo>
                  <a:cubicBezTo>
                    <a:pt x="279" y="35"/>
                    <a:pt x="279" y="35"/>
                    <a:pt x="279" y="35"/>
                  </a:cubicBezTo>
                  <a:cubicBezTo>
                    <a:pt x="279" y="34"/>
                    <a:pt x="279" y="34"/>
                    <a:pt x="279" y="34"/>
                  </a:cubicBezTo>
                  <a:cubicBezTo>
                    <a:pt x="278" y="34"/>
                    <a:pt x="278" y="34"/>
                    <a:pt x="278" y="34"/>
                  </a:cubicBezTo>
                  <a:cubicBezTo>
                    <a:pt x="278" y="34"/>
                    <a:pt x="278" y="34"/>
                    <a:pt x="278" y="34"/>
                  </a:cubicBezTo>
                  <a:cubicBezTo>
                    <a:pt x="277" y="34"/>
                    <a:pt x="277" y="34"/>
                    <a:pt x="277" y="34"/>
                  </a:cubicBezTo>
                  <a:cubicBezTo>
                    <a:pt x="276" y="34"/>
                    <a:pt x="276" y="34"/>
                    <a:pt x="276" y="34"/>
                  </a:cubicBezTo>
                  <a:cubicBezTo>
                    <a:pt x="274" y="34"/>
                    <a:pt x="274" y="34"/>
                    <a:pt x="274" y="34"/>
                  </a:cubicBezTo>
                  <a:cubicBezTo>
                    <a:pt x="274" y="33"/>
                    <a:pt x="274" y="33"/>
                    <a:pt x="274" y="33"/>
                  </a:cubicBezTo>
                  <a:cubicBezTo>
                    <a:pt x="274" y="33"/>
                    <a:pt x="274" y="33"/>
                    <a:pt x="274" y="33"/>
                  </a:cubicBezTo>
                  <a:cubicBezTo>
                    <a:pt x="273" y="32"/>
                    <a:pt x="273" y="32"/>
                    <a:pt x="273" y="32"/>
                  </a:cubicBezTo>
                  <a:cubicBezTo>
                    <a:pt x="273" y="31"/>
                    <a:pt x="273" y="31"/>
                    <a:pt x="273" y="31"/>
                  </a:cubicBezTo>
                  <a:cubicBezTo>
                    <a:pt x="274" y="30"/>
                    <a:pt x="274" y="30"/>
                    <a:pt x="274" y="30"/>
                  </a:cubicBezTo>
                  <a:cubicBezTo>
                    <a:pt x="275" y="30"/>
                    <a:pt x="277" y="30"/>
                    <a:pt x="278" y="30"/>
                  </a:cubicBezTo>
                  <a:cubicBezTo>
                    <a:pt x="279" y="29"/>
                    <a:pt x="279" y="29"/>
                    <a:pt x="279" y="29"/>
                  </a:cubicBezTo>
                  <a:cubicBezTo>
                    <a:pt x="280" y="29"/>
                    <a:pt x="280" y="29"/>
                    <a:pt x="280" y="29"/>
                  </a:cubicBezTo>
                  <a:cubicBezTo>
                    <a:pt x="280" y="29"/>
                    <a:pt x="280" y="29"/>
                    <a:pt x="280" y="29"/>
                  </a:cubicBezTo>
                  <a:cubicBezTo>
                    <a:pt x="280" y="29"/>
                    <a:pt x="280" y="29"/>
                    <a:pt x="280" y="29"/>
                  </a:cubicBezTo>
                  <a:cubicBezTo>
                    <a:pt x="280" y="27"/>
                    <a:pt x="280" y="25"/>
                    <a:pt x="280" y="23"/>
                  </a:cubicBezTo>
                  <a:cubicBezTo>
                    <a:pt x="279" y="23"/>
                    <a:pt x="277" y="23"/>
                    <a:pt x="275" y="23"/>
                  </a:cubicBezTo>
                  <a:cubicBezTo>
                    <a:pt x="274" y="24"/>
                    <a:pt x="274" y="24"/>
                    <a:pt x="274" y="24"/>
                  </a:cubicBezTo>
                  <a:cubicBezTo>
                    <a:pt x="274" y="24"/>
                    <a:pt x="274" y="24"/>
                    <a:pt x="274" y="24"/>
                  </a:cubicBezTo>
                  <a:cubicBezTo>
                    <a:pt x="273" y="24"/>
                    <a:pt x="273" y="24"/>
                    <a:pt x="273" y="24"/>
                  </a:cubicBezTo>
                  <a:cubicBezTo>
                    <a:pt x="273" y="23"/>
                    <a:pt x="273" y="23"/>
                    <a:pt x="273" y="23"/>
                  </a:cubicBezTo>
                  <a:cubicBezTo>
                    <a:pt x="273" y="23"/>
                    <a:pt x="273" y="23"/>
                    <a:pt x="273" y="23"/>
                  </a:cubicBezTo>
                  <a:cubicBezTo>
                    <a:pt x="273" y="23"/>
                    <a:pt x="273" y="23"/>
                    <a:pt x="273" y="23"/>
                  </a:cubicBezTo>
                  <a:cubicBezTo>
                    <a:pt x="273" y="23"/>
                    <a:pt x="273" y="23"/>
                    <a:pt x="273" y="23"/>
                  </a:cubicBezTo>
                  <a:cubicBezTo>
                    <a:pt x="273" y="23"/>
                    <a:pt x="273" y="23"/>
                    <a:pt x="273" y="23"/>
                  </a:cubicBezTo>
                  <a:cubicBezTo>
                    <a:pt x="272" y="23"/>
                    <a:pt x="272" y="23"/>
                    <a:pt x="272" y="23"/>
                  </a:cubicBezTo>
                  <a:cubicBezTo>
                    <a:pt x="271" y="23"/>
                    <a:pt x="271" y="23"/>
                    <a:pt x="271" y="23"/>
                  </a:cubicBezTo>
                  <a:cubicBezTo>
                    <a:pt x="270" y="23"/>
                    <a:pt x="270" y="23"/>
                    <a:pt x="270" y="23"/>
                  </a:cubicBezTo>
                  <a:cubicBezTo>
                    <a:pt x="269" y="23"/>
                    <a:pt x="269" y="23"/>
                    <a:pt x="269" y="23"/>
                  </a:cubicBezTo>
                  <a:cubicBezTo>
                    <a:pt x="269" y="24"/>
                    <a:pt x="269" y="24"/>
                    <a:pt x="269" y="24"/>
                  </a:cubicBezTo>
                  <a:cubicBezTo>
                    <a:pt x="268" y="24"/>
                    <a:pt x="268" y="24"/>
                    <a:pt x="268" y="24"/>
                  </a:cubicBezTo>
                  <a:cubicBezTo>
                    <a:pt x="268" y="24"/>
                    <a:pt x="268" y="24"/>
                    <a:pt x="268" y="24"/>
                  </a:cubicBezTo>
                  <a:cubicBezTo>
                    <a:pt x="268" y="25"/>
                    <a:pt x="268" y="25"/>
                    <a:pt x="268" y="25"/>
                  </a:cubicBezTo>
                  <a:cubicBezTo>
                    <a:pt x="268" y="24"/>
                    <a:pt x="268" y="24"/>
                    <a:pt x="268" y="24"/>
                  </a:cubicBezTo>
                  <a:cubicBezTo>
                    <a:pt x="268" y="24"/>
                    <a:pt x="268" y="24"/>
                    <a:pt x="268" y="24"/>
                  </a:cubicBezTo>
                  <a:cubicBezTo>
                    <a:pt x="268" y="24"/>
                    <a:pt x="268" y="24"/>
                    <a:pt x="268" y="24"/>
                  </a:cubicBezTo>
                  <a:cubicBezTo>
                    <a:pt x="267" y="24"/>
                    <a:pt x="267" y="24"/>
                    <a:pt x="267" y="24"/>
                  </a:cubicBezTo>
                  <a:cubicBezTo>
                    <a:pt x="266" y="25"/>
                    <a:pt x="266" y="25"/>
                    <a:pt x="266" y="25"/>
                  </a:cubicBezTo>
                  <a:cubicBezTo>
                    <a:pt x="266" y="24"/>
                    <a:pt x="266" y="24"/>
                    <a:pt x="266" y="24"/>
                  </a:cubicBezTo>
                  <a:cubicBezTo>
                    <a:pt x="265" y="25"/>
                    <a:pt x="265" y="25"/>
                    <a:pt x="265" y="25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4" y="25"/>
                    <a:pt x="264" y="25"/>
                    <a:pt x="264" y="25"/>
                  </a:cubicBezTo>
                  <a:cubicBezTo>
                    <a:pt x="263" y="25"/>
                    <a:pt x="261" y="26"/>
                    <a:pt x="259" y="27"/>
                  </a:cubicBezTo>
                  <a:cubicBezTo>
                    <a:pt x="259" y="27"/>
                    <a:pt x="259" y="27"/>
                    <a:pt x="259" y="27"/>
                  </a:cubicBezTo>
                  <a:cubicBezTo>
                    <a:pt x="259" y="27"/>
                    <a:pt x="259" y="27"/>
                    <a:pt x="259" y="27"/>
                  </a:cubicBezTo>
                  <a:cubicBezTo>
                    <a:pt x="259" y="27"/>
                    <a:pt x="259" y="27"/>
                    <a:pt x="259" y="27"/>
                  </a:cubicBezTo>
                  <a:cubicBezTo>
                    <a:pt x="259" y="27"/>
                    <a:pt x="259" y="27"/>
                    <a:pt x="259" y="27"/>
                  </a:cubicBezTo>
                  <a:cubicBezTo>
                    <a:pt x="259" y="28"/>
                    <a:pt x="259" y="28"/>
                    <a:pt x="259" y="28"/>
                  </a:cubicBezTo>
                  <a:cubicBezTo>
                    <a:pt x="259" y="28"/>
                    <a:pt x="259" y="28"/>
                    <a:pt x="259" y="28"/>
                  </a:cubicBezTo>
                  <a:cubicBezTo>
                    <a:pt x="259" y="28"/>
                    <a:pt x="259" y="28"/>
                    <a:pt x="259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58" y="27"/>
                    <a:pt x="258" y="27"/>
                    <a:pt x="258" y="27"/>
                  </a:cubicBezTo>
                  <a:cubicBezTo>
                    <a:pt x="258" y="27"/>
                    <a:pt x="258" y="27"/>
                    <a:pt x="258" y="27"/>
                  </a:cubicBezTo>
                  <a:cubicBezTo>
                    <a:pt x="258" y="27"/>
                    <a:pt x="258" y="27"/>
                    <a:pt x="258" y="27"/>
                  </a:cubicBezTo>
                  <a:cubicBezTo>
                    <a:pt x="257" y="27"/>
                    <a:pt x="257" y="27"/>
                    <a:pt x="257" y="27"/>
                  </a:cubicBezTo>
                  <a:cubicBezTo>
                    <a:pt x="257" y="28"/>
                    <a:pt x="257" y="28"/>
                    <a:pt x="257" y="28"/>
                  </a:cubicBezTo>
                  <a:cubicBezTo>
                    <a:pt x="256" y="29"/>
                    <a:pt x="256" y="29"/>
                    <a:pt x="256" y="29"/>
                  </a:cubicBezTo>
                  <a:cubicBezTo>
                    <a:pt x="256" y="30"/>
                    <a:pt x="256" y="30"/>
                    <a:pt x="256" y="30"/>
                  </a:cubicBezTo>
                  <a:cubicBezTo>
                    <a:pt x="256" y="31"/>
                    <a:pt x="256" y="31"/>
                    <a:pt x="256" y="31"/>
                  </a:cubicBezTo>
                  <a:cubicBezTo>
                    <a:pt x="256" y="32"/>
                    <a:pt x="256" y="32"/>
                    <a:pt x="256" y="32"/>
                  </a:cubicBezTo>
                  <a:cubicBezTo>
                    <a:pt x="256" y="32"/>
                    <a:pt x="256" y="32"/>
                    <a:pt x="256" y="32"/>
                  </a:cubicBezTo>
                  <a:cubicBezTo>
                    <a:pt x="257" y="33"/>
                    <a:pt x="257" y="33"/>
                    <a:pt x="257" y="33"/>
                  </a:cubicBezTo>
                  <a:cubicBezTo>
                    <a:pt x="256" y="33"/>
                    <a:pt x="256" y="33"/>
                    <a:pt x="256" y="33"/>
                  </a:cubicBezTo>
                  <a:cubicBezTo>
                    <a:pt x="256" y="33"/>
                    <a:pt x="256" y="33"/>
                    <a:pt x="256" y="33"/>
                  </a:cubicBezTo>
                  <a:cubicBezTo>
                    <a:pt x="256" y="33"/>
                    <a:pt x="256" y="33"/>
                    <a:pt x="256" y="33"/>
                  </a:cubicBezTo>
                  <a:cubicBezTo>
                    <a:pt x="256" y="33"/>
                    <a:pt x="256" y="33"/>
                    <a:pt x="256" y="33"/>
                  </a:cubicBezTo>
                  <a:cubicBezTo>
                    <a:pt x="256" y="34"/>
                    <a:pt x="256" y="34"/>
                    <a:pt x="256" y="34"/>
                  </a:cubicBezTo>
                  <a:cubicBezTo>
                    <a:pt x="256" y="34"/>
                    <a:pt x="256" y="34"/>
                    <a:pt x="256" y="34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5"/>
                    <a:pt x="256" y="35"/>
                    <a:pt x="256" y="35"/>
                  </a:cubicBezTo>
                  <a:cubicBezTo>
                    <a:pt x="256" y="36"/>
                    <a:pt x="256" y="36"/>
                    <a:pt x="256" y="36"/>
                  </a:cubicBezTo>
                  <a:cubicBezTo>
                    <a:pt x="256" y="36"/>
                    <a:pt x="256" y="36"/>
                    <a:pt x="256" y="36"/>
                  </a:cubicBezTo>
                  <a:cubicBezTo>
                    <a:pt x="256" y="36"/>
                    <a:pt x="256" y="36"/>
                    <a:pt x="256" y="36"/>
                  </a:cubicBezTo>
                  <a:cubicBezTo>
                    <a:pt x="257" y="37"/>
                    <a:pt x="257" y="37"/>
                    <a:pt x="257" y="37"/>
                  </a:cubicBezTo>
                  <a:cubicBezTo>
                    <a:pt x="257" y="37"/>
                    <a:pt x="257" y="37"/>
                    <a:pt x="257" y="37"/>
                  </a:cubicBezTo>
                  <a:cubicBezTo>
                    <a:pt x="257" y="37"/>
                    <a:pt x="257" y="37"/>
                    <a:pt x="257" y="37"/>
                  </a:cubicBezTo>
                  <a:cubicBezTo>
                    <a:pt x="256" y="38"/>
                    <a:pt x="256" y="38"/>
                    <a:pt x="256" y="38"/>
                  </a:cubicBezTo>
                  <a:cubicBezTo>
                    <a:pt x="256" y="38"/>
                    <a:pt x="256" y="38"/>
                    <a:pt x="256" y="38"/>
                  </a:cubicBezTo>
                  <a:cubicBezTo>
                    <a:pt x="256" y="38"/>
                    <a:pt x="256" y="38"/>
                    <a:pt x="256" y="38"/>
                  </a:cubicBezTo>
                  <a:lnTo>
                    <a:pt x="256" y="39"/>
                  </a:lnTo>
                  <a:close/>
                  <a:moveTo>
                    <a:pt x="258" y="14"/>
                  </a:moveTo>
                  <a:cubicBezTo>
                    <a:pt x="258" y="15"/>
                    <a:pt x="258" y="15"/>
                    <a:pt x="258" y="15"/>
                  </a:cubicBezTo>
                  <a:cubicBezTo>
                    <a:pt x="259" y="15"/>
                    <a:pt x="259" y="15"/>
                    <a:pt x="259" y="15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61" y="14"/>
                    <a:pt x="261" y="14"/>
                    <a:pt x="261" y="14"/>
                  </a:cubicBezTo>
                  <a:cubicBezTo>
                    <a:pt x="262" y="14"/>
                    <a:pt x="262" y="14"/>
                    <a:pt x="262" y="14"/>
                  </a:cubicBezTo>
                  <a:cubicBezTo>
                    <a:pt x="262" y="15"/>
                    <a:pt x="262" y="15"/>
                    <a:pt x="262" y="15"/>
                  </a:cubicBezTo>
                  <a:cubicBezTo>
                    <a:pt x="262" y="14"/>
                    <a:pt x="262" y="14"/>
                    <a:pt x="262" y="14"/>
                  </a:cubicBezTo>
                  <a:cubicBezTo>
                    <a:pt x="262" y="14"/>
                    <a:pt x="262" y="14"/>
                    <a:pt x="262" y="14"/>
                  </a:cubicBezTo>
                  <a:cubicBezTo>
                    <a:pt x="262" y="14"/>
                    <a:pt x="262" y="14"/>
                    <a:pt x="262" y="14"/>
                  </a:cubicBezTo>
                  <a:cubicBezTo>
                    <a:pt x="263" y="13"/>
                    <a:pt x="265" y="13"/>
                    <a:pt x="266" y="12"/>
                  </a:cubicBezTo>
                  <a:cubicBezTo>
                    <a:pt x="267" y="13"/>
                    <a:pt x="267" y="13"/>
                    <a:pt x="267" y="13"/>
                  </a:cubicBezTo>
                  <a:cubicBezTo>
                    <a:pt x="267" y="13"/>
                    <a:pt x="267" y="13"/>
                    <a:pt x="267" y="13"/>
                  </a:cubicBezTo>
                  <a:cubicBezTo>
                    <a:pt x="267" y="14"/>
                    <a:pt x="267" y="14"/>
                    <a:pt x="267" y="14"/>
                  </a:cubicBezTo>
                  <a:cubicBezTo>
                    <a:pt x="268" y="14"/>
                    <a:pt x="268" y="14"/>
                    <a:pt x="268" y="14"/>
                  </a:cubicBezTo>
                  <a:cubicBezTo>
                    <a:pt x="268" y="14"/>
                    <a:pt x="268" y="14"/>
                    <a:pt x="268" y="14"/>
                  </a:cubicBezTo>
                  <a:cubicBezTo>
                    <a:pt x="268" y="15"/>
                    <a:pt x="268" y="15"/>
                    <a:pt x="268" y="15"/>
                  </a:cubicBezTo>
                  <a:cubicBezTo>
                    <a:pt x="268" y="15"/>
                    <a:pt x="268" y="15"/>
                    <a:pt x="268" y="15"/>
                  </a:cubicBezTo>
                  <a:cubicBezTo>
                    <a:pt x="268" y="16"/>
                    <a:pt x="268" y="16"/>
                    <a:pt x="268" y="16"/>
                  </a:cubicBezTo>
                  <a:cubicBezTo>
                    <a:pt x="268" y="16"/>
                    <a:pt x="268" y="16"/>
                    <a:pt x="268" y="16"/>
                  </a:cubicBezTo>
                  <a:cubicBezTo>
                    <a:pt x="271" y="16"/>
                    <a:pt x="271" y="16"/>
                    <a:pt x="271" y="16"/>
                  </a:cubicBezTo>
                  <a:cubicBezTo>
                    <a:pt x="271" y="16"/>
                    <a:pt x="271" y="16"/>
                    <a:pt x="271" y="16"/>
                  </a:cubicBezTo>
                  <a:cubicBezTo>
                    <a:pt x="271" y="16"/>
                    <a:pt x="271" y="16"/>
                    <a:pt x="271" y="16"/>
                  </a:cubicBezTo>
                  <a:cubicBezTo>
                    <a:pt x="271" y="16"/>
                    <a:pt x="271" y="16"/>
                    <a:pt x="271" y="16"/>
                  </a:cubicBezTo>
                  <a:cubicBezTo>
                    <a:pt x="271" y="16"/>
                    <a:pt x="271" y="16"/>
                    <a:pt x="271" y="16"/>
                  </a:cubicBezTo>
                  <a:cubicBezTo>
                    <a:pt x="271" y="15"/>
                    <a:pt x="271" y="15"/>
                    <a:pt x="271" y="15"/>
                  </a:cubicBezTo>
                  <a:cubicBezTo>
                    <a:pt x="271" y="15"/>
                    <a:pt x="271" y="15"/>
                    <a:pt x="271" y="15"/>
                  </a:cubicBezTo>
                  <a:cubicBezTo>
                    <a:pt x="271" y="15"/>
                    <a:pt x="271" y="15"/>
                    <a:pt x="271" y="15"/>
                  </a:cubicBezTo>
                  <a:cubicBezTo>
                    <a:pt x="272" y="15"/>
                    <a:pt x="272" y="15"/>
                    <a:pt x="272" y="15"/>
                  </a:cubicBezTo>
                  <a:cubicBezTo>
                    <a:pt x="272" y="14"/>
                    <a:pt x="272" y="14"/>
                    <a:pt x="272" y="14"/>
                  </a:cubicBezTo>
                  <a:cubicBezTo>
                    <a:pt x="272" y="14"/>
                    <a:pt x="272" y="14"/>
                    <a:pt x="272" y="14"/>
                  </a:cubicBezTo>
                  <a:cubicBezTo>
                    <a:pt x="272" y="14"/>
                    <a:pt x="272" y="14"/>
                    <a:pt x="272" y="14"/>
                  </a:cubicBezTo>
                  <a:cubicBezTo>
                    <a:pt x="272" y="14"/>
                    <a:pt x="272" y="14"/>
                    <a:pt x="272" y="14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2" y="13"/>
                    <a:pt x="272" y="13"/>
                    <a:pt x="272" y="13"/>
                  </a:cubicBezTo>
                  <a:cubicBezTo>
                    <a:pt x="273" y="13"/>
                    <a:pt x="273" y="13"/>
                    <a:pt x="273" y="13"/>
                  </a:cubicBezTo>
                  <a:cubicBezTo>
                    <a:pt x="273" y="13"/>
                    <a:pt x="273" y="13"/>
                    <a:pt x="273" y="13"/>
                  </a:cubicBezTo>
                  <a:cubicBezTo>
                    <a:pt x="274" y="13"/>
                    <a:pt x="274" y="13"/>
                    <a:pt x="274" y="13"/>
                  </a:cubicBezTo>
                  <a:cubicBezTo>
                    <a:pt x="274" y="14"/>
                    <a:pt x="274" y="14"/>
                    <a:pt x="274" y="14"/>
                  </a:cubicBezTo>
                  <a:cubicBezTo>
                    <a:pt x="275" y="14"/>
                    <a:pt x="275" y="14"/>
                    <a:pt x="275" y="14"/>
                  </a:cubicBezTo>
                  <a:cubicBezTo>
                    <a:pt x="275" y="15"/>
                    <a:pt x="275" y="15"/>
                    <a:pt x="275" y="15"/>
                  </a:cubicBezTo>
                  <a:cubicBezTo>
                    <a:pt x="275" y="15"/>
                    <a:pt x="275" y="15"/>
                    <a:pt x="275" y="15"/>
                  </a:cubicBezTo>
                  <a:cubicBezTo>
                    <a:pt x="275" y="15"/>
                    <a:pt x="275" y="15"/>
                    <a:pt x="275" y="15"/>
                  </a:cubicBezTo>
                  <a:cubicBezTo>
                    <a:pt x="276" y="16"/>
                    <a:pt x="277" y="16"/>
                    <a:pt x="278" y="17"/>
                  </a:cubicBezTo>
                  <a:cubicBezTo>
                    <a:pt x="281" y="16"/>
                    <a:pt x="281" y="16"/>
                    <a:pt x="281" y="16"/>
                  </a:cubicBezTo>
                  <a:cubicBezTo>
                    <a:pt x="281" y="16"/>
                    <a:pt x="281" y="16"/>
                    <a:pt x="281" y="16"/>
                  </a:cubicBezTo>
                  <a:cubicBezTo>
                    <a:pt x="281" y="16"/>
                    <a:pt x="281" y="16"/>
                    <a:pt x="281" y="16"/>
                  </a:cubicBezTo>
                  <a:cubicBezTo>
                    <a:pt x="281" y="11"/>
                    <a:pt x="282" y="7"/>
                    <a:pt x="282" y="3"/>
                  </a:cubicBezTo>
                  <a:cubicBezTo>
                    <a:pt x="282" y="3"/>
                    <a:pt x="282" y="3"/>
                    <a:pt x="282" y="3"/>
                  </a:cubicBezTo>
                  <a:cubicBezTo>
                    <a:pt x="281" y="3"/>
                    <a:pt x="281" y="3"/>
                    <a:pt x="281" y="3"/>
                  </a:cubicBezTo>
                  <a:cubicBezTo>
                    <a:pt x="281" y="2"/>
                    <a:pt x="281" y="2"/>
                    <a:pt x="281" y="2"/>
                  </a:cubicBezTo>
                  <a:cubicBezTo>
                    <a:pt x="280" y="1"/>
                    <a:pt x="280" y="1"/>
                    <a:pt x="280" y="1"/>
                  </a:cubicBezTo>
                  <a:cubicBezTo>
                    <a:pt x="280" y="1"/>
                    <a:pt x="280" y="1"/>
                    <a:pt x="280" y="1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77" y="1"/>
                    <a:pt x="277" y="1"/>
                    <a:pt x="277" y="1"/>
                  </a:cubicBezTo>
                  <a:cubicBezTo>
                    <a:pt x="277" y="1"/>
                    <a:pt x="277" y="1"/>
                    <a:pt x="277" y="1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77" y="1"/>
                    <a:pt x="277" y="1"/>
                    <a:pt x="277" y="1"/>
                  </a:cubicBezTo>
                  <a:cubicBezTo>
                    <a:pt x="277" y="1"/>
                    <a:pt x="277" y="1"/>
                    <a:pt x="277" y="1"/>
                  </a:cubicBezTo>
                  <a:cubicBezTo>
                    <a:pt x="276" y="1"/>
                    <a:pt x="276" y="1"/>
                    <a:pt x="276" y="1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4" y="2"/>
                    <a:pt x="274" y="2"/>
                    <a:pt x="274" y="2"/>
                  </a:cubicBezTo>
                  <a:cubicBezTo>
                    <a:pt x="274" y="2"/>
                    <a:pt x="274" y="2"/>
                    <a:pt x="274" y="2"/>
                  </a:cubicBezTo>
                  <a:cubicBezTo>
                    <a:pt x="273" y="3"/>
                    <a:pt x="273" y="3"/>
                    <a:pt x="273" y="3"/>
                  </a:cubicBezTo>
                  <a:cubicBezTo>
                    <a:pt x="273" y="3"/>
                    <a:pt x="273" y="3"/>
                    <a:pt x="273" y="3"/>
                  </a:cubicBezTo>
                  <a:cubicBezTo>
                    <a:pt x="273" y="4"/>
                    <a:pt x="273" y="4"/>
                    <a:pt x="27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5"/>
                    <a:pt x="272" y="5"/>
                    <a:pt x="272" y="5"/>
                  </a:cubicBezTo>
                  <a:cubicBezTo>
                    <a:pt x="272" y="5"/>
                    <a:pt x="272" y="5"/>
                    <a:pt x="272" y="5"/>
                  </a:cubicBezTo>
                  <a:cubicBezTo>
                    <a:pt x="269" y="7"/>
                    <a:pt x="269" y="7"/>
                    <a:pt x="269" y="7"/>
                  </a:cubicBezTo>
                  <a:cubicBezTo>
                    <a:pt x="269" y="6"/>
                    <a:pt x="269" y="6"/>
                    <a:pt x="269" y="6"/>
                  </a:cubicBezTo>
                  <a:cubicBezTo>
                    <a:pt x="268" y="7"/>
                    <a:pt x="268" y="7"/>
                    <a:pt x="268" y="7"/>
                  </a:cubicBezTo>
                  <a:cubicBezTo>
                    <a:pt x="267" y="6"/>
                    <a:pt x="267" y="6"/>
                    <a:pt x="267" y="6"/>
                  </a:cubicBezTo>
                  <a:cubicBezTo>
                    <a:pt x="266" y="7"/>
                    <a:pt x="266" y="7"/>
                    <a:pt x="266" y="7"/>
                  </a:cubicBezTo>
                  <a:cubicBezTo>
                    <a:pt x="264" y="8"/>
                    <a:pt x="264" y="8"/>
                    <a:pt x="264" y="8"/>
                  </a:cubicBezTo>
                  <a:cubicBezTo>
                    <a:pt x="263" y="8"/>
                    <a:pt x="263" y="8"/>
                    <a:pt x="263" y="8"/>
                  </a:cubicBezTo>
                  <a:cubicBezTo>
                    <a:pt x="262" y="9"/>
                    <a:pt x="262" y="9"/>
                    <a:pt x="262" y="9"/>
                  </a:cubicBezTo>
                  <a:cubicBezTo>
                    <a:pt x="260" y="10"/>
                    <a:pt x="260" y="10"/>
                    <a:pt x="260" y="10"/>
                  </a:cubicBezTo>
                  <a:cubicBezTo>
                    <a:pt x="260" y="10"/>
                    <a:pt x="260" y="10"/>
                    <a:pt x="260" y="10"/>
                  </a:cubicBezTo>
                  <a:cubicBezTo>
                    <a:pt x="260" y="11"/>
                    <a:pt x="260" y="11"/>
                    <a:pt x="260" y="11"/>
                  </a:cubicBezTo>
                  <a:cubicBezTo>
                    <a:pt x="259" y="11"/>
                    <a:pt x="259" y="11"/>
                    <a:pt x="259" y="11"/>
                  </a:cubicBezTo>
                  <a:cubicBezTo>
                    <a:pt x="259" y="11"/>
                    <a:pt x="259" y="11"/>
                    <a:pt x="259" y="11"/>
                  </a:cubicBezTo>
                  <a:cubicBezTo>
                    <a:pt x="259" y="11"/>
                    <a:pt x="259" y="11"/>
                    <a:pt x="259" y="11"/>
                  </a:cubicBezTo>
                  <a:cubicBezTo>
                    <a:pt x="259" y="11"/>
                    <a:pt x="259" y="11"/>
                    <a:pt x="259" y="11"/>
                  </a:cubicBezTo>
                  <a:cubicBezTo>
                    <a:pt x="259" y="12"/>
                    <a:pt x="259" y="12"/>
                    <a:pt x="259" y="12"/>
                  </a:cubicBezTo>
                  <a:cubicBezTo>
                    <a:pt x="259" y="12"/>
                    <a:pt x="259" y="12"/>
                    <a:pt x="259" y="12"/>
                  </a:cubicBezTo>
                  <a:cubicBezTo>
                    <a:pt x="258" y="13"/>
                    <a:pt x="258" y="13"/>
                    <a:pt x="258" y="13"/>
                  </a:cubicBezTo>
                  <a:cubicBezTo>
                    <a:pt x="258" y="13"/>
                    <a:pt x="258" y="13"/>
                    <a:pt x="258" y="13"/>
                  </a:cubicBezTo>
                  <a:lnTo>
                    <a:pt x="258" y="14"/>
                  </a:lnTo>
                  <a:close/>
                  <a:moveTo>
                    <a:pt x="275" y="84"/>
                  </a:moveTo>
                  <a:cubicBezTo>
                    <a:pt x="275" y="81"/>
                    <a:pt x="275" y="79"/>
                    <a:pt x="275" y="76"/>
                  </a:cubicBezTo>
                  <a:cubicBezTo>
                    <a:pt x="275" y="76"/>
                    <a:pt x="275" y="76"/>
                    <a:pt x="275" y="76"/>
                  </a:cubicBezTo>
                  <a:cubicBezTo>
                    <a:pt x="275" y="76"/>
                    <a:pt x="275" y="76"/>
                    <a:pt x="275" y="76"/>
                  </a:cubicBezTo>
                  <a:cubicBezTo>
                    <a:pt x="274" y="77"/>
                    <a:pt x="274" y="77"/>
                    <a:pt x="274" y="77"/>
                  </a:cubicBezTo>
                  <a:cubicBezTo>
                    <a:pt x="273" y="78"/>
                    <a:pt x="273" y="78"/>
                    <a:pt x="273" y="78"/>
                  </a:cubicBezTo>
                  <a:cubicBezTo>
                    <a:pt x="273" y="77"/>
                    <a:pt x="273" y="77"/>
                    <a:pt x="273" y="77"/>
                  </a:cubicBezTo>
                  <a:cubicBezTo>
                    <a:pt x="273" y="77"/>
                    <a:pt x="273" y="77"/>
                    <a:pt x="273" y="77"/>
                  </a:cubicBezTo>
                  <a:cubicBezTo>
                    <a:pt x="273" y="77"/>
                    <a:pt x="273" y="77"/>
                    <a:pt x="273" y="77"/>
                  </a:cubicBezTo>
                  <a:cubicBezTo>
                    <a:pt x="272" y="77"/>
                    <a:pt x="272" y="77"/>
                    <a:pt x="272" y="77"/>
                  </a:cubicBezTo>
                  <a:cubicBezTo>
                    <a:pt x="272" y="78"/>
                    <a:pt x="272" y="78"/>
                    <a:pt x="272" y="78"/>
                  </a:cubicBezTo>
                  <a:cubicBezTo>
                    <a:pt x="272" y="78"/>
                    <a:pt x="272" y="78"/>
                    <a:pt x="272" y="78"/>
                  </a:cubicBezTo>
                  <a:cubicBezTo>
                    <a:pt x="272" y="78"/>
                    <a:pt x="272" y="78"/>
                    <a:pt x="272" y="78"/>
                  </a:cubicBezTo>
                  <a:cubicBezTo>
                    <a:pt x="272" y="79"/>
                    <a:pt x="272" y="79"/>
                    <a:pt x="272" y="79"/>
                  </a:cubicBezTo>
                  <a:cubicBezTo>
                    <a:pt x="272" y="79"/>
                    <a:pt x="272" y="79"/>
                    <a:pt x="272" y="79"/>
                  </a:cubicBezTo>
                  <a:cubicBezTo>
                    <a:pt x="272" y="79"/>
                    <a:pt x="272" y="79"/>
                    <a:pt x="272" y="79"/>
                  </a:cubicBezTo>
                  <a:cubicBezTo>
                    <a:pt x="272" y="79"/>
                    <a:pt x="272" y="79"/>
                    <a:pt x="272" y="79"/>
                  </a:cubicBezTo>
                  <a:cubicBezTo>
                    <a:pt x="272" y="80"/>
                    <a:pt x="272" y="80"/>
                    <a:pt x="272" y="80"/>
                  </a:cubicBezTo>
                  <a:cubicBezTo>
                    <a:pt x="272" y="80"/>
                    <a:pt x="272" y="80"/>
                    <a:pt x="272" y="80"/>
                  </a:cubicBezTo>
                  <a:cubicBezTo>
                    <a:pt x="272" y="80"/>
                    <a:pt x="272" y="80"/>
                    <a:pt x="272" y="80"/>
                  </a:cubicBezTo>
                  <a:cubicBezTo>
                    <a:pt x="272" y="80"/>
                    <a:pt x="272" y="80"/>
                    <a:pt x="272" y="80"/>
                  </a:cubicBezTo>
                  <a:cubicBezTo>
                    <a:pt x="273" y="80"/>
                    <a:pt x="273" y="80"/>
                    <a:pt x="273" y="80"/>
                  </a:cubicBezTo>
                  <a:cubicBezTo>
                    <a:pt x="272" y="81"/>
                    <a:pt x="272" y="81"/>
                    <a:pt x="272" y="81"/>
                  </a:cubicBezTo>
                  <a:cubicBezTo>
                    <a:pt x="272" y="81"/>
                    <a:pt x="272" y="81"/>
                    <a:pt x="272" y="81"/>
                  </a:cubicBezTo>
                  <a:cubicBezTo>
                    <a:pt x="272" y="82"/>
                    <a:pt x="272" y="82"/>
                    <a:pt x="272" y="82"/>
                  </a:cubicBezTo>
                  <a:cubicBezTo>
                    <a:pt x="274" y="83"/>
                    <a:pt x="274" y="83"/>
                    <a:pt x="274" y="83"/>
                  </a:cubicBezTo>
                  <a:cubicBezTo>
                    <a:pt x="275" y="84"/>
                    <a:pt x="275" y="84"/>
                    <a:pt x="275" y="84"/>
                  </a:cubicBezTo>
                  <a:close/>
                  <a:moveTo>
                    <a:pt x="238" y="72"/>
                  </a:moveTo>
                  <a:cubicBezTo>
                    <a:pt x="234" y="72"/>
                    <a:pt x="234" y="72"/>
                    <a:pt x="234" y="72"/>
                  </a:cubicBezTo>
                  <a:cubicBezTo>
                    <a:pt x="231" y="75"/>
                    <a:pt x="231" y="75"/>
                    <a:pt x="231" y="75"/>
                  </a:cubicBezTo>
                  <a:cubicBezTo>
                    <a:pt x="231" y="75"/>
                    <a:pt x="231" y="75"/>
                    <a:pt x="231" y="75"/>
                  </a:cubicBezTo>
                  <a:cubicBezTo>
                    <a:pt x="231" y="75"/>
                    <a:pt x="231" y="75"/>
                    <a:pt x="231" y="75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231" y="77"/>
                    <a:pt x="231" y="77"/>
                    <a:pt x="231" y="77"/>
                  </a:cubicBezTo>
                  <a:cubicBezTo>
                    <a:pt x="231" y="77"/>
                    <a:pt x="231" y="77"/>
                    <a:pt x="231" y="77"/>
                  </a:cubicBezTo>
                  <a:cubicBezTo>
                    <a:pt x="231" y="77"/>
                    <a:pt x="231" y="77"/>
                    <a:pt x="231" y="77"/>
                  </a:cubicBezTo>
                  <a:cubicBezTo>
                    <a:pt x="231" y="78"/>
                    <a:pt x="231" y="78"/>
                    <a:pt x="231" y="78"/>
                  </a:cubicBezTo>
                  <a:cubicBezTo>
                    <a:pt x="231" y="78"/>
                    <a:pt x="231" y="78"/>
                    <a:pt x="231" y="78"/>
                  </a:cubicBezTo>
                  <a:cubicBezTo>
                    <a:pt x="232" y="79"/>
                    <a:pt x="232" y="79"/>
                    <a:pt x="232" y="79"/>
                  </a:cubicBezTo>
                  <a:cubicBezTo>
                    <a:pt x="233" y="79"/>
                    <a:pt x="234" y="79"/>
                    <a:pt x="235" y="79"/>
                  </a:cubicBezTo>
                  <a:cubicBezTo>
                    <a:pt x="237" y="80"/>
                    <a:pt x="237" y="80"/>
                    <a:pt x="237" y="80"/>
                  </a:cubicBezTo>
                  <a:cubicBezTo>
                    <a:pt x="237" y="81"/>
                    <a:pt x="237" y="81"/>
                    <a:pt x="237" y="81"/>
                  </a:cubicBezTo>
                  <a:cubicBezTo>
                    <a:pt x="238" y="82"/>
                    <a:pt x="238" y="82"/>
                    <a:pt x="238" y="82"/>
                  </a:cubicBezTo>
                  <a:cubicBezTo>
                    <a:pt x="239" y="82"/>
                    <a:pt x="239" y="82"/>
                    <a:pt x="239" y="82"/>
                  </a:cubicBezTo>
                  <a:cubicBezTo>
                    <a:pt x="239" y="82"/>
                    <a:pt x="239" y="82"/>
                    <a:pt x="239" y="82"/>
                  </a:cubicBezTo>
                  <a:cubicBezTo>
                    <a:pt x="240" y="82"/>
                    <a:pt x="240" y="82"/>
                    <a:pt x="240" y="82"/>
                  </a:cubicBezTo>
                  <a:cubicBezTo>
                    <a:pt x="239" y="82"/>
                    <a:pt x="239" y="82"/>
                    <a:pt x="239" y="82"/>
                  </a:cubicBezTo>
                  <a:cubicBezTo>
                    <a:pt x="238" y="83"/>
                    <a:pt x="238" y="83"/>
                    <a:pt x="238" y="83"/>
                  </a:cubicBezTo>
                  <a:cubicBezTo>
                    <a:pt x="237" y="82"/>
                    <a:pt x="237" y="82"/>
                    <a:pt x="237" y="82"/>
                  </a:cubicBezTo>
                  <a:cubicBezTo>
                    <a:pt x="237" y="82"/>
                    <a:pt x="237" y="82"/>
                    <a:pt x="237" y="82"/>
                  </a:cubicBezTo>
                  <a:cubicBezTo>
                    <a:pt x="237" y="82"/>
                    <a:pt x="237" y="82"/>
                    <a:pt x="237" y="82"/>
                  </a:cubicBezTo>
                  <a:cubicBezTo>
                    <a:pt x="236" y="82"/>
                    <a:pt x="236" y="82"/>
                    <a:pt x="236" y="82"/>
                  </a:cubicBezTo>
                  <a:cubicBezTo>
                    <a:pt x="234" y="81"/>
                    <a:pt x="234" y="81"/>
                    <a:pt x="234" y="81"/>
                  </a:cubicBezTo>
                  <a:cubicBezTo>
                    <a:pt x="232" y="81"/>
                    <a:pt x="232" y="81"/>
                    <a:pt x="232" y="81"/>
                  </a:cubicBezTo>
                  <a:cubicBezTo>
                    <a:pt x="231" y="80"/>
                    <a:pt x="231" y="80"/>
                    <a:pt x="231" y="80"/>
                  </a:cubicBezTo>
                  <a:cubicBezTo>
                    <a:pt x="230" y="80"/>
                    <a:pt x="230" y="80"/>
                    <a:pt x="230" y="80"/>
                  </a:cubicBezTo>
                  <a:cubicBezTo>
                    <a:pt x="229" y="79"/>
                    <a:pt x="229" y="79"/>
                    <a:pt x="229" y="79"/>
                  </a:cubicBezTo>
                  <a:cubicBezTo>
                    <a:pt x="226" y="80"/>
                    <a:pt x="226" y="80"/>
                    <a:pt x="226" y="80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25" y="81"/>
                    <a:pt x="225" y="81"/>
                    <a:pt x="225" y="81"/>
                  </a:cubicBezTo>
                  <a:cubicBezTo>
                    <a:pt x="224" y="82"/>
                    <a:pt x="224" y="82"/>
                    <a:pt x="224" y="82"/>
                  </a:cubicBezTo>
                  <a:cubicBezTo>
                    <a:pt x="224" y="82"/>
                    <a:pt x="224" y="82"/>
                    <a:pt x="224" y="82"/>
                  </a:cubicBezTo>
                  <a:cubicBezTo>
                    <a:pt x="224" y="83"/>
                    <a:pt x="224" y="83"/>
                    <a:pt x="224" y="83"/>
                  </a:cubicBezTo>
                  <a:cubicBezTo>
                    <a:pt x="224" y="83"/>
                    <a:pt x="224" y="83"/>
                    <a:pt x="224" y="83"/>
                  </a:cubicBezTo>
                  <a:cubicBezTo>
                    <a:pt x="224" y="84"/>
                    <a:pt x="224" y="84"/>
                    <a:pt x="224" y="84"/>
                  </a:cubicBezTo>
                  <a:cubicBezTo>
                    <a:pt x="224" y="84"/>
                    <a:pt x="224" y="84"/>
                    <a:pt x="224" y="84"/>
                  </a:cubicBezTo>
                  <a:cubicBezTo>
                    <a:pt x="224" y="85"/>
                    <a:pt x="224" y="85"/>
                    <a:pt x="224" y="85"/>
                  </a:cubicBezTo>
                  <a:cubicBezTo>
                    <a:pt x="225" y="84"/>
                    <a:pt x="225" y="84"/>
                    <a:pt x="225" y="84"/>
                  </a:cubicBezTo>
                  <a:cubicBezTo>
                    <a:pt x="225" y="85"/>
                    <a:pt x="225" y="85"/>
                    <a:pt x="225" y="85"/>
                  </a:cubicBezTo>
                  <a:cubicBezTo>
                    <a:pt x="225" y="85"/>
                    <a:pt x="225" y="85"/>
                    <a:pt x="225" y="85"/>
                  </a:cubicBezTo>
                  <a:cubicBezTo>
                    <a:pt x="225" y="85"/>
                    <a:pt x="225" y="85"/>
                    <a:pt x="225" y="85"/>
                  </a:cubicBezTo>
                  <a:cubicBezTo>
                    <a:pt x="225" y="85"/>
                    <a:pt x="225" y="85"/>
                    <a:pt x="225" y="85"/>
                  </a:cubicBezTo>
                  <a:cubicBezTo>
                    <a:pt x="225" y="86"/>
                    <a:pt x="225" y="86"/>
                    <a:pt x="225" y="86"/>
                  </a:cubicBezTo>
                  <a:cubicBezTo>
                    <a:pt x="225" y="86"/>
                    <a:pt x="225" y="86"/>
                    <a:pt x="225" y="86"/>
                  </a:cubicBezTo>
                  <a:cubicBezTo>
                    <a:pt x="225" y="86"/>
                    <a:pt x="225" y="86"/>
                    <a:pt x="225" y="86"/>
                  </a:cubicBezTo>
                  <a:cubicBezTo>
                    <a:pt x="225" y="86"/>
                    <a:pt x="225" y="86"/>
                    <a:pt x="225" y="86"/>
                  </a:cubicBezTo>
                  <a:cubicBezTo>
                    <a:pt x="224" y="86"/>
                    <a:pt x="224" y="86"/>
                    <a:pt x="224" y="86"/>
                  </a:cubicBezTo>
                  <a:cubicBezTo>
                    <a:pt x="223" y="86"/>
                    <a:pt x="223" y="86"/>
                    <a:pt x="223" y="86"/>
                  </a:cubicBezTo>
                  <a:cubicBezTo>
                    <a:pt x="223" y="87"/>
                    <a:pt x="223" y="87"/>
                    <a:pt x="223" y="87"/>
                  </a:cubicBezTo>
                  <a:cubicBezTo>
                    <a:pt x="223" y="87"/>
                    <a:pt x="223" y="87"/>
                    <a:pt x="223" y="87"/>
                  </a:cubicBezTo>
                  <a:cubicBezTo>
                    <a:pt x="223" y="88"/>
                    <a:pt x="223" y="88"/>
                    <a:pt x="223" y="88"/>
                  </a:cubicBezTo>
                  <a:cubicBezTo>
                    <a:pt x="223" y="88"/>
                    <a:pt x="223" y="88"/>
                    <a:pt x="223" y="88"/>
                  </a:cubicBezTo>
                  <a:cubicBezTo>
                    <a:pt x="223" y="88"/>
                    <a:pt x="223" y="88"/>
                    <a:pt x="223" y="88"/>
                  </a:cubicBezTo>
                  <a:cubicBezTo>
                    <a:pt x="226" y="90"/>
                    <a:pt x="226" y="90"/>
                    <a:pt x="226" y="90"/>
                  </a:cubicBezTo>
                  <a:cubicBezTo>
                    <a:pt x="227" y="90"/>
                    <a:pt x="227" y="90"/>
                    <a:pt x="227" y="90"/>
                  </a:cubicBezTo>
                  <a:cubicBezTo>
                    <a:pt x="227" y="90"/>
                    <a:pt x="227" y="90"/>
                    <a:pt x="227" y="90"/>
                  </a:cubicBezTo>
                  <a:cubicBezTo>
                    <a:pt x="227" y="90"/>
                    <a:pt x="227" y="90"/>
                    <a:pt x="227" y="90"/>
                  </a:cubicBezTo>
                  <a:cubicBezTo>
                    <a:pt x="230" y="89"/>
                    <a:pt x="230" y="89"/>
                    <a:pt x="230" y="89"/>
                  </a:cubicBezTo>
                  <a:cubicBezTo>
                    <a:pt x="231" y="90"/>
                    <a:pt x="231" y="90"/>
                    <a:pt x="231" y="90"/>
                  </a:cubicBezTo>
                  <a:cubicBezTo>
                    <a:pt x="233" y="90"/>
                    <a:pt x="235" y="90"/>
                    <a:pt x="237" y="90"/>
                  </a:cubicBezTo>
                  <a:cubicBezTo>
                    <a:pt x="237" y="90"/>
                    <a:pt x="237" y="90"/>
                    <a:pt x="237" y="90"/>
                  </a:cubicBezTo>
                  <a:cubicBezTo>
                    <a:pt x="237" y="90"/>
                    <a:pt x="237" y="90"/>
                    <a:pt x="237" y="90"/>
                  </a:cubicBezTo>
                  <a:cubicBezTo>
                    <a:pt x="237" y="91"/>
                    <a:pt x="237" y="91"/>
                    <a:pt x="237" y="91"/>
                  </a:cubicBezTo>
                  <a:cubicBezTo>
                    <a:pt x="237" y="91"/>
                    <a:pt x="237" y="91"/>
                    <a:pt x="237" y="91"/>
                  </a:cubicBezTo>
                  <a:cubicBezTo>
                    <a:pt x="237" y="91"/>
                    <a:pt x="237" y="91"/>
                    <a:pt x="237" y="91"/>
                  </a:cubicBezTo>
                  <a:cubicBezTo>
                    <a:pt x="235" y="91"/>
                    <a:pt x="233" y="91"/>
                    <a:pt x="231" y="92"/>
                  </a:cubicBezTo>
                  <a:cubicBezTo>
                    <a:pt x="230" y="91"/>
                    <a:pt x="230" y="91"/>
                    <a:pt x="230" y="91"/>
                  </a:cubicBezTo>
                  <a:cubicBezTo>
                    <a:pt x="230" y="91"/>
                    <a:pt x="230" y="91"/>
                    <a:pt x="230" y="91"/>
                  </a:cubicBezTo>
                  <a:cubicBezTo>
                    <a:pt x="230" y="90"/>
                    <a:pt x="230" y="90"/>
                    <a:pt x="230" y="90"/>
                  </a:cubicBezTo>
                  <a:cubicBezTo>
                    <a:pt x="230" y="91"/>
                    <a:pt x="230" y="91"/>
                    <a:pt x="230" y="91"/>
                  </a:cubicBezTo>
                  <a:cubicBezTo>
                    <a:pt x="230" y="91"/>
                    <a:pt x="230" y="91"/>
                    <a:pt x="230" y="91"/>
                  </a:cubicBezTo>
                  <a:cubicBezTo>
                    <a:pt x="230" y="91"/>
                    <a:pt x="230" y="91"/>
                    <a:pt x="230" y="91"/>
                  </a:cubicBezTo>
                  <a:cubicBezTo>
                    <a:pt x="227" y="91"/>
                    <a:pt x="224" y="91"/>
                    <a:pt x="221" y="91"/>
                  </a:cubicBezTo>
                  <a:cubicBezTo>
                    <a:pt x="220" y="92"/>
                    <a:pt x="220" y="92"/>
                    <a:pt x="220" y="92"/>
                  </a:cubicBezTo>
                  <a:cubicBezTo>
                    <a:pt x="218" y="96"/>
                    <a:pt x="218" y="96"/>
                    <a:pt x="218" y="96"/>
                  </a:cubicBezTo>
                  <a:cubicBezTo>
                    <a:pt x="218" y="97"/>
                    <a:pt x="218" y="97"/>
                    <a:pt x="218" y="97"/>
                  </a:cubicBezTo>
                  <a:cubicBezTo>
                    <a:pt x="217" y="97"/>
                    <a:pt x="217" y="97"/>
                    <a:pt x="217" y="97"/>
                  </a:cubicBezTo>
                  <a:cubicBezTo>
                    <a:pt x="218" y="98"/>
                    <a:pt x="218" y="98"/>
                    <a:pt x="218" y="98"/>
                  </a:cubicBezTo>
                  <a:cubicBezTo>
                    <a:pt x="221" y="98"/>
                    <a:pt x="223" y="98"/>
                    <a:pt x="226" y="99"/>
                  </a:cubicBezTo>
                  <a:cubicBezTo>
                    <a:pt x="226" y="99"/>
                    <a:pt x="226" y="99"/>
                    <a:pt x="226" y="99"/>
                  </a:cubicBezTo>
                  <a:cubicBezTo>
                    <a:pt x="227" y="98"/>
                    <a:pt x="227" y="98"/>
                    <a:pt x="227" y="98"/>
                  </a:cubicBezTo>
                  <a:cubicBezTo>
                    <a:pt x="229" y="98"/>
                    <a:pt x="229" y="98"/>
                    <a:pt x="229" y="98"/>
                  </a:cubicBezTo>
                  <a:cubicBezTo>
                    <a:pt x="230" y="97"/>
                    <a:pt x="230" y="97"/>
                    <a:pt x="230" y="97"/>
                  </a:cubicBezTo>
                  <a:cubicBezTo>
                    <a:pt x="232" y="97"/>
                    <a:pt x="232" y="97"/>
                    <a:pt x="232" y="97"/>
                  </a:cubicBezTo>
                  <a:cubicBezTo>
                    <a:pt x="235" y="96"/>
                    <a:pt x="235" y="96"/>
                    <a:pt x="235" y="96"/>
                  </a:cubicBezTo>
                  <a:cubicBezTo>
                    <a:pt x="235" y="96"/>
                    <a:pt x="235" y="96"/>
                    <a:pt x="235" y="96"/>
                  </a:cubicBezTo>
                  <a:cubicBezTo>
                    <a:pt x="235" y="96"/>
                    <a:pt x="235" y="96"/>
                    <a:pt x="235" y="96"/>
                  </a:cubicBezTo>
                  <a:cubicBezTo>
                    <a:pt x="234" y="97"/>
                    <a:pt x="234" y="97"/>
                    <a:pt x="234" y="97"/>
                  </a:cubicBezTo>
                  <a:cubicBezTo>
                    <a:pt x="233" y="98"/>
                    <a:pt x="233" y="98"/>
                    <a:pt x="233" y="98"/>
                  </a:cubicBezTo>
                  <a:cubicBezTo>
                    <a:pt x="233" y="98"/>
                    <a:pt x="233" y="98"/>
                    <a:pt x="233" y="98"/>
                  </a:cubicBezTo>
                  <a:cubicBezTo>
                    <a:pt x="233" y="98"/>
                    <a:pt x="233" y="98"/>
                    <a:pt x="233" y="98"/>
                  </a:cubicBezTo>
                  <a:cubicBezTo>
                    <a:pt x="233" y="98"/>
                    <a:pt x="233" y="98"/>
                    <a:pt x="233" y="98"/>
                  </a:cubicBezTo>
                  <a:cubicBezTo>
                    <a:pt x="233" y="99"/>
                    <a:pt x="233" y="99"/>
                    <a:pt x="233" y="99"/>
                  </a:cubicBezTo>
                  <a:cubicBezTo>
                    <a:pt x="230" y="99"/>
                    <a:pt x="230" y="99"/>
                    <a:pt x="230" y="99"/>
                  </a:cubicBezTo>
                  <a:cubicBezTo>
                    <a:pt x="226" y="102"/>
                    <a:pt x="226" y="102"/>
                    <a:pt x="226" y="102"/>
                  </a:cubicBezTo>
                  <a:cubicBezTo>
                    <a:pt x="225" y="102"/>
                    <a:pt x="225" y="102"/>
                    <a:pt x="225" y="102"/>
                  </a:cubicBezTo>
                  <a:cubicBezTo>
                    <a:pt x="224" y="101"/>
                    <a:pt x="224" y="101"/>
                    <a:pt x="224" y="101"/>
                  </a:cubicBezTo>
                  <a:cubicBezTo>
                    <a:pt x="223" y="101"/>
                    <a:pt x="223" y="101"/>
                    <a:pt x="223" y="101"/>
                  </a:cubicBezTo>
                  <a:cubicBezTo>
                    <a:pt x="221" y="101"/>
                    <a:pt x="219" y="101"/>
                    <a:pt x="217" y="101"/>
                  </a:cubicBezTo>
                  <a:cubicBezTo>
                    <a:pt x="216" y="101"/>
                    <a:pt x="216" y="101"/>
                    <a:pt x="216" y="101"/>
                  </a:cubicBezTo>
                  <a:cubicBezTo>
                    <a:pt x="214" y="104"/>
                    <a:pt x="214" y="104"/>
                    <a:pt x="214" y="104"/>
                  </a:cubicBezTo>
                  <a:cubicBezTo>
                    <a:pt x="214" y="104"/>
                    <a:pt x="214" y="104"/>
                    <a:pt x="214" y="104"/>
                  </a:cubicBezTo>
                  <a:cubicBezTo>
                    <a:pt x="214" y="105"/>
                    <a:pt x="214" y="105"/>
                    <a:pt x="214" y="105"/>
                  </a:cubicBezTo>
                  <a:cubicBezTo>
                    <a:pt x="213" y="105"/>
                    <a:pt x="213" y="105"/>
                    <a:pt x="213" y="105"/>
                  </a:cubicBezTo>
                  <a:cubicBezTo>
                    <a:pt x="213" y="105"/>
                    <a:pt x="213" y="105"/>
                    <a:pt x="213" y="105"/>
                  </a:cubicBezTo>
                  <a:cubicBezTo>
                    <a:pt x="213" y="106"/>
                    <a:pt x="213" y="106"/>
                    <a:pt x="213" y="106"/>
                  </a:cubicBezTo>
                  <a:cubicBezTo>
                    <a:pt x="213" y="106"/>
                    <a:pt x="213" y="106"/>
                    <a:pt x="213" y="106"/>
                  </a:cubicBezTo>
                  <a:cubicBezTo>
                    <a:pt x="213" y="106"/>
                    <a:pt x="213" y="106"/>
                    <a:pt x="213" y="106"/>
                  </a:cubicBezTo>
                  <a:cubicBezTo>
                    <a:pt x="213" y="106"/>
                    <a:pt x="213" y="106"/>
                    <a:pt x="213" y="106"/>
                  </a:cubicBezTo>
                  <a:cubicBezTo>
                    <a:pt x="213" y="106"/>
                    <a:pt x="213" y="106"/>
                    <a:pt x="213" y="106"/>
                  </a:cubicBezTo>
                  <a:cubicBezTo>
                    <a:pt x="212" y="107"/>
                    <a:pt x="212" y="107"/>
                    <a:pt x="212" y="107"/>
                  </a:cubicBezTo>
                  <a:cubicBezTo>
                    <a:pt x="213" y="107"/>
                    <a:pt x="213" y="107"/>
                    <a:pt x="213" y="107"/>
                  </a:cubicBezTo>
                  <a:cubicBezTo>
                    <a:pt x="213" y="107"/>
                    <a:pt x="213" y="107"/>
                    <a:pt x="213" y="107"/>
                  </a:cubicBezTo>
                  <a:cubicBezTo>
                    <a:pt x="213" y="108"/>
                    <a:pt x="213" y="108"/>
                    <a:pt x="213" y="108"/>
                  </a:cubicBezTo>
                  <a:cubicBezTo>
                    <a:pt x="214" y="109"/>
                    <a:pt x="214" y="109"/>
                    <a:pt x="214" y="109"/>
                  </a:cubicBezTo>
                  <a:cubicBezTo>
                    <a:pt x="217" y="111"/>
                    <a:pt x="217" y="111"/>
                    <a:pt x="217" y="111"/>
                  </a:cubicBezTo>
                  <a:cubicBezTo>
                    <a:pt x="217" y="111"/>
                    <a:pt x="217" y="111"/>
                    <a:pt x="217" y="111"/>
                  </a:cubicBezTo>
                  <a:cubicBezTo>
                    <a:pt x="218" y="111"/>
                    <a:pt x="218" y="111"/>
                    <a:pt x="218" y="111"/>
                  </a:cubicBezTo>
                  <a:cubicBezTo>
                    <a:pt x="218" y="110"/>
                    <a:pt x="218" y="110"/>
                    <a:pt x="218" y="110"/>
                  </a:cubicBezTo>
                  <a:cubicBezTo>
                    <a:pt x="218" y="111"/>
                    <a:pt x="218" y="111"/>
                    <a:pt x="218" y="111"/>
                  </a:cubicBezTo>
                  <a:cubicBezTo>
                    <a:pt x="219" y="112"/>
                    <a:pt x="219" y="112"/>
                    <a:pt x="219" y="112"/>
                  </a:cubicBezTo>
                  <a:cubicBezTo>
                    <a:pt x="220" y="112"/>
                    <a:pt x="220" y="112"/>
                    <a:pt x="220" y="112"/>
                  </a:cubicBezTo>
                  <a:cubicBezTo>
                    <a:pt x="220" y="112"/>
                    <a:pt x="220" y="112"/>
                    <a:pt x="220" y="112"/>
                  </a:cubicBezTo>
                  <a:cubicBezTo>
                    <a:pt x="220" y="111"/>
                    <a:pt x="220" y="111"/>
                    <a:pt x="220" y="111"/>
                  </a:cubicBezTo>
                  <a:cubicBezTo>
                    <a:pt x="220" y="111"/>
                    <a:pt x="220" y="111"/>
                    <a:pt x="220" y="111"/>
                  </a:cubicBezTo>
                  <a:cubicBezTo>
                    <a:pt x="221" y="110"/>
                    <a:pt x="221" y="110"/>
                    <a:pt x="221" y="110"/>
                  </a:cubicBezTo>
                  <a:cubicBezTo>
                    <a:pt x="221" y="110"/>
                    <a:pt x="221" y="110"/>
                    <a:pt x="221" y="110"/>
                  </a:cubicBezTo>
                  <a:cubicBezTo>
                    <a:pt x="222" y="110"/>
                    <a:pt x="222" y="110"/>
                    <a:pt x="222" y="110"/>
                  </a:cubicBezTo>
                  <a:cubicBezTo>
                    <a:pt x="223" y="110"/>
                    <a:pt x="223" y="110"/>
                    <a:pt x="223" y="110"/>
                  </a:cubicBezTo>
                  <a:cubicBezTo>
                    <a:pt x="223" y="110"/>
                    <a:pt x="223" y="110"/>
                    <a:pt x="223" y="110"/>
                  </a:cubicBezTo>
                  <a:cubicBezTo>
                    <a:pt x="223" y="110"/>
                    <a:pt x="223" y="110"/>
                    <a:pt x="223" y="110"/>
                  </a:cubicBezTo>
                  <a:cubicBezTo>
                    <a:pt x="223" y="110"/>
                    <a:pt x="223" y="110"/>
                    <a:pt x="223" y="110"/>
                  </a:cubicBezTo>
                  <a:cubicBezTo>
                    <a:pt x="223" y="111"/>
                    <a:pt x="223" y="111"/>
                    <a:pt x="223" y="111"/>
                  </a:cubicBezTo>
                  <a:cubicBezTo>
                    <a:pt x="223" y="111"/>
                    <a:pt x="223" y="111"/>
                    <a:pt x="223" y="111"/>
                  </a:cubicBezTo>
                  <a:cubicBezTo>
                    <a:pt x="223" y="112"/>
                    <a:pt x="223" y="112"/>
                    <a:pt x="223" y="112"/>
                  </a:cubicBezTo>
                  <a:cubicBezTo>
                    <a:pt x="222" y="113"/>
                    <a:pt x="222" y="113"/>
                    <a:pt x="222" y="113"/>
                  </a:cubicBezTo>
                  <a:cubicBezTo>
                    <a:pt x="222" y="113"/>
                    <a:pt x="222" y="113"/>
                    <a:pt x="222" y="113"/>
                  </a:cubicBezTo>
                  <a:cubicBezTo>
                    <a:pt x="223" y="113"/>
                    <a:pt x="223" y="113"/>
                    <a:pt x="223" y="113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25" y="113"/>
                    <a:pt x="225" y="113"/>
                    <a:pt x="225" y="113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24" y="114"/>
                    <a:pt x="224" y="114"/>
                    <a:pt x="224" y="114"/>
                  </a:cubicBezTo>
                  <a:cubicBezTo>
                    <a:pt x="223" y="114"/>
                    <a:pt x="223" y="114"/>
                    <a:pt x="223" y="114"/>
                  </a:cubicBezTo>
                  <a:cubicBezTo>
                    <a:pt x="223" y="114"/>
                    <a:pt x="223" y="114"/>
                    <a:pt x="223" y="114"/>
                  </a:cubicBezTo>
                  <a:cubicBezTo>
                    <a:pt x="223" y="115"/>
                    <a:pt x="223" y="115"/>
                    <a:pt x="223" y="115"/>
                  </a:cubicBezTo>
                  <a:cubicBezTo>
                    <a:pt x="224" y="116"/>
                    <a:pt x="224" y="116"/>
                    <a:pt x="224" y="116"/>
                  </a:cubicBezTo>
                  <a:cubicBezTo>
                    <a:pt x="225" y="117"/>
                    <a:pt x="225" y="117"/>
                    <a:pt x="225" y="117"/>
                  </a:cubicBezTo>
                  <a:cubicBezTo>
                    <a:pt x="226" y="118"/>
                    <a:pt x="226" y="118"/>
                    <a:pt x="226" y="118"/>
                  </a:cubicBezTo>
                  <a:cubicBezTo>
                    <a:pt x="227" y="118"/>
                    <a:pt x="227" y="118"/>
                    <a:pt x="227" y="118"/>
                  </a:cubicBezTo>
                  <a:cubicBezTo>
                    <a:pt x="227" y="117"/>
                    <a:pt x="227" y="117"/>
                    <a:pt x="227" y="117"/>
                  </a:cubicBezTo>
                  <a:cubicBezTo>
                    <a:pt x="228" y="117"/>
                    <a:pt x="228" y="117"/>
                    <a:pt x="228" y="117"/>
                  </a:cubicBezTo>
                  <a:cubicBezTo>
                    <a:pt x="228" y="116"/>
                    <a:pt x="228" y="116"/>
                    <a:pt x="228" y="116"/>
                  </a:cubicBezTo>
                  <a:cubicBezTo>
                    <a:pt x="228" y="116"/>
                    <a:pt x="228" y="116"/>
                    <a:pt x="228" y="116"/>
                  </a:cubicBezTo>
                  <a:cubicBezTo>
                    <a:pt x="228" y="116"/>
                    <a:pt x="228" y="116"/>
                    <a:pt x="228" y="116"/>
                  </a:cubicBezTo>
                  <a:cubicBezTo>
                    <a:pt x="228" y="115"/>
                    <a:pt x="228" y="115"/>
                    <a:pt x="228" y="115"/>
                  </a:cubicBezTo>
                  <a:cubicBezTo>
                    <a:pt x="228" y="114"/>
                    <a:pt x="228" y="114"/>
                    <a:pt x="228" y="114"/>
                  </a:cubicBezTo>
                  <a:cubicBezTo>
                    <a:pt x="228" y="114"/>
                    <a:pt x="228" y="114"/>
                    <a:pt x="228" y="114"/>
                  </a:cubicBezTo>
                  <a:cubicBezTo>
                    <a:pt x="228" y="113"/>
                    <a:pt x="228" y="113"/>
                    <a:pt x="228" y="113"/>
                  </a:cubicBezTo>
                  <a:cubicBezTo>
                    <a:pt x="228" y="113"/>
                    <a:pt x="228" y="113"/>
                    <a:pt x="228" y="113"/>
                  </a:cubicBezTo>
                  <a:cubicBezTo>
                    <a:pt x="228" y="113"/>
                    <a:pt x="228" y="113"/>
                    <a:pt x="228" y="113"/>
                  </a:cubicBezTo>
                  <a:cubicBezTo>
                    <a:pt x="228" y="113"/>
                    <a:pt x="228" y="113"/>
                    <a:pt x="228" y="113"/>
                  </a:cubicBezTo>
                  <a:cubicBezTo>
                    <a:pt x="228" y="113"/>
                    <a:pt x="228" y="113"/>
                    <a:pt x="228" y="113"/>
                  </a:cubicBezTo>
                  <a:cubicBezTo>
                    <a:pt x="228" y="112"/>
                    <a:pt x="228" y="112"/>
                    <a:pt x="228" y="112"/>
                  </a:cubicBezTo>
                  <a:cubicBezTo>
                    <a:pt x="228" y="112"/>
                    <a:pt x="228" y="112"/>
                    <a:pt x="228" y="112"/>
                  </a:cubicBezTo>
                  <a:cubicBezTo>
                    <a:pt x="229" y="113"/>
                    <a:pt x="229" y="113"/>
                    <a:pt x="229" y="113"/>
                  </a:cubicBezTo>
                  <a:cubicBezTo>
                    <a:pt x="229" y="114"/>
                    <a:pt x="229" y="114"/>
                    <a:pt x="229" y="114"/>
                  </a:cubicBezTo>
                  <a:cubicBezTo>
                    <a:pt x="229" y="114"/>
                    <a:pt x="229" y="114"/>
                    <a:pt x="229" y="114"/>
                  </a:cubicBezTo>
                  <a:cubicBezTo>
                    <a:pt x="231" y="113"/>
                    <a:pt x="231" y="113"/>
                    <a:pt x="231" y="113"/>
                  </a:cubicBezTo>
                  <a:cubicBezTo>
                    <a:pt x="231" y="112"/>
                    <a:pt x="231" y="112"/>
                    <a:pt x="231" y="112"/>
                  </a:cubicBezTo>
                  <a:cubicBezTo>
                    <a:pt x="231" y="112"/>
                    <a:pt x="231" y="112"/>
                    <a:pt x="231" y="112"/>
                  </a:cubicBezTo>
                  <a:cubicBezTo>
                    <a:pt x="231" y="112"/>
                    <a:pt x="231" y="112"/>
                    <a:pt x="231" y="112"/>
                  </a:cubicBezTo>
                  <a:cubicBezTo>
                    <a:pt x="231" y="113"/>
                    <a:pt x="231" y="113"/>
                    <a:pt x="231" y="113"/>
                  </a:cubicBezTo>
                  <a:cubicBezTo>
                    <a:pt x="231" y="114"/>
                    <a:pt x="231" y="114"/>
                    <a:pt x="231" y="114"/>
                  </a:cubicBezTo>
                  <a:cubicBezTo>
                    <a:pt x="231" y="114"/>
                    <a:pt x="231" y="114"/>
                    <a:pt x="231" y="114"/>
                  </a:cubicBezTo>
                  <a:cubicBezTo>
                    <a:pt x="231" y="114"/>
                    <a:pt x="231" y="114"/>
                    <a:pt x="231" y="114"/>
                  </a:cubicBezTo>
                  <a:cubicBezTo>
                    <a:pt x="231" y="115"/>
                    <a:pt x="231" y="115"/>
                    <a:pt x="231" y="115"/>
                  </a:cubicBezTo>
                  <a:cubicBezTo>
                    <a:pt x="231" y="115"/>
                    <a:pt x="231" y="115"/>
                    <a:pt x="231" y="115"/>
                  </a:cubicBezTo>
                  <a:cubicBezTo>
                    <a:pt x="231" y="115"/>
                    <a:pt x="231" y="115"/>
                    <a:pt x="231" y="115"/>
                  </a:cubicBezTo>
                  <a:cubicBezTo>
                    <a:pt x="231" y="115"/>
                    <a:pt x="231" y="115"/>
                    <a:pt x="231" y="115"/>
                  </a:cubicBezTo>
                  <a:cubicBezTo>
                    <a:pt x="231" y="116"/>
                    <a:pt x="231" y="116"/>
                    <a:pt x="231" y="116"/>
                  </a:cubicBezTo>
                  <a:cubicBezTo>
                    <a:pt x="231" y="116"/>
                    <a:pt x="231" y="116"/>
                    <a:pt x="231" y="116"/>
                  </a:cubicBezTo>
                  <a:cubicBezTo>
                    <a:pt x="231" y="117"/>
                    <a:pt x="231" y="117"/>
                    <a:pt x="231" y="117"/>
                  </a:cubicBezTo>
                  <a:cubicBezTo>
                    <a:pt x="231" y="117"/>
                    <a:pt x="231" y="117"/>
                    <a:pt x="231" y="117"/>
                  </a:cubicBezTo>
                  <a:cubicBezTo>
                    <a:pt x="231" y="118"/>
                    <a:pt x="231" y="118"/>
                    <a:pt x="231" y="118"/>
                  </a:cubicBezTo>
                  <a:cubicBezTo>
                    <a:pt x="231" y="118"/>
                    <a:pt x="231" y="118"/>
                    <a:pt x="231" y="118"/>
                  </a:cubicBezTo>
                  <a:cubicBezTo>
                    <a:pt x="232" y="119"/>
                    <a:pt x="232" y="119"/>
                    <a:pt x="232" y="119"/>
                  </a:cubicBezTo>
                  <a:cubicBezTo>
                    <a:pt x="232" y="118"/>
                    <a:pt x="232" y="118"/>
                    <a:pt x="232" y="118"/>
                  </a:cubicBezTo>
                  <a:cubicBezTo>
                    <a:pt x="234" y="118"/>
                    <a:pt x="235" y="117"/>
                    <a:pt x="237" y="116"/>
                  </a:cubicBezTo>
                  <a:cubicBezTo>
                    <a:pt x="237" y="115"/>
                    <a:pt x="237" y="115"/>
                    <a:pt x="237" y="115"/>
                  </a:cubicBezTo>
                  <a:cubicBezTo>
                    <a:pt x="237" y="115"/>
                    <a:pt x="237" y="115"/>
                    <a:pt x="237" y="115"/>
                  </a:cubicBezTo>
                  <a:cubicBezTo>
                    <a:pt x="238" y="114"/>
                    <a:pt x="238" y="114"/>
                    <a:pt x="238" y="114"/>
                  </a:cubicBezTo>
                  <a:cubicBezTo>
                    <a:pt x="238" y="114"/>
                    <a:pt x="238" y="114"/>
                    <a:pt x="238" y="114"/>
                  </a:cubicBezTo>
                  <a:cubicBezTo>
                    <a:pt x="238" y="113"/>
                    <a:pt x="238" y="113"/>
                    <a:pt x="238" y="113"/>
                  </a:cubicBezTo>
                  <a:cubicBezTo>
                    <a:pt x="238" y="112"/>
                    <a:pt x="238" y="112"/>
                    <a:pt x="238" y="112"/>
                  </a:cubicBezTo>
                  <a:cubicBezTo>
                    <a:pt x="238" y="112"/>
                    <a:pt x="238" y="112"/>
                    <a:pt x="238" y="112"/>
                  </a:cubicBezTo>
                  <a:cubicBezTo>
                    <a:pt x="238" y="112"/>
                    <a:pt x="238" y="112"/>
                    <a:pt x="238" y="112"/>
                  </a:cubicBezTo>
                  <a:cubicBezTo>
                    <a:pt x="238" y="111"/>
                    <a:pt x="238" y="111"/>
                    <a:pt x="238" y="111"/>
                  </a:cubicBezTo>
                  <a:cubicBezTo>
                    <a:pt x="238" y="110"/>
                    <a:pt x="238" y="110"/>
                    <a:pt x="238" y="110"/>
                  </a:cubicBezTo>
                  <a:cubicBezTo>
                    <a:pt x="237" y="110"/>
                    <a:pt x="237" y="110"/>
                    <a:pt x="237" y="110"/>
                  </a:cubicBezTo>
                  <a:cubicBezTo>
                    <a:pt x="237" y="110"/>
                    <a:pt x="237" y="110"/>
                    <a:pt x="237" y="110"/>
                  </a:cubicBezTo>
                  <a:cubicBezTo>
                    <a:pt x="236" y="110"/>
                    <a:pt x="236" y="110"/>
                    <a:pt x="236" y="110"/>
                  </a:cubicBezTo>
                  <a:cubicBezTo>
                    <a:pt x="236" y="110"/>
                    <a:pt x="236" y="110"/>
                    <a:pt x="236" y="110"/>
                  </a:cubicBezTo>
                  <a:cubicBezTo>
                    <a:pt x="236" y="110"/>
                    <a:pt x="236" y="110"/>
                    <a:pt x="236" y="110"/>
                  </a:cubicBezTo>
                  <a:cubicBezTo>
                    <a:pt x="236" y="109"/>
                    <a:pt x="236" y="109"/>
                    <a:pt x="236" y="109"/>
                  </a:cubicBezTo>
                  <a:cubicBezTo>
                    <a:pt x="237" y="109"/>
                    <a:pt x="237" y="109"/>
                    <a:pt x="237" y="109"/>
                  </a:cubicBezTo>
                  <a:cubicBezTo>
                    <a:pt x="237" y="109"/>
                    <a:pt x="237" y="109"/>
                    <a:pt x="237" y="109"/>
                  </a:cubicBezTo>
                  <a:cubicBezTo>
                    <a:pt x="237" y="108"/>
                    <a:pt x="237" y="108"/>
                    <a:pt x="237" y="108"/>
                  </a:cubicBezTo>
                  <a:cubicBezTo>
                    <a:pt x="237" y="109"/>
                    <a:pt x="237" y="109"/>
                    <a:pt x="237" y="109"/>
                  </a:cubicBezTo>
                  <a:cubicBezTo>
                    <a:pt x="238" y="110"/>
                    <a:pt x="238" y="110"/>
                    <a:pt x="238" y="110"/>
                  </a:cubicBezTo>
                  <a:cubicBezTo>
                    <a:pt x="238" y="110"/>
                    <a:pt x="238" y="110"/>
                    <a:pt x="238" y="110"/>
                  </a:cubicBezTo>
                  <a:cubicBezTo>
                    <a:pt x="238" y="110"/>
                    <a:pt x="238" y="110"/>
                    <a:pt x="238" y="110"/>
                  </a:cubicBezTo>
                  <a:cubicBezTo>
                    <a:pt x="238" y="110"/>
                    <a:pt x="238" y="110"/>
                    <a:pt x="238" y="110"/>
                  </a:cubicBezTo>
                  <a:cubicBezTo>
                    <a:pt x="238" y="110"/>
                    <a:pt x="238" y="110"/>
                    <a:pt x="238" y="110"/>
                  </a:cubicBezTo>
                  <a:cubicBezTo>
                    <a:pt x="238" y="111"/>
                    <a:pt x="238" y="111"/>
                    <a:pt x="238" y="111"/>
                  </a:cubicBezTo>
                  <a:cubicBezTo>
                    <a:pt x="239" y="111"/>
                    <a:pt x="239" y="111"/>
                    <a:pt x="239" y="111"/>
                  </a:cubicBezTo>
                  <a:cubicBezTo>
                    <a:pt x="239" y="112"/>
                    <a:pt x="239" y="112"/>
                    <a:pt x="239" y="112"/>
                  </a:cubicBezTo>
                  <a:cubicBezTo>
                    <a:pt x="240" y="111"/>
                    <a:pt x="240" y="111"/>
                    <a:pt x="240" y="111"/>
                  </a:cubicBezTo>
                  <a:cubicBezTo>
                    <a:pt x="240" y="110"/>
                    <a:pt x="240" y="110"/>
                    <a:pt x="240" y="110"/>
                  </a:cubicBezTo>
                  <a:cubicBezTo>
                    <a:pt x="240" y="110"/>
                    <a:pt x="240" y="110"/>
                    <a:pt x="240" y="110"/>
                  </a:cubicBezTo>
                  <a:cubicBezTo>
                    <a:pt x="240" y="109"/>
                    <a:pt x="240" y="109"/>
                    <a:pt x="240" y="109"/>
                  </a:cubicBezTo>
                  <a:cubicBezTo>
                    <a:pt x="241" y="108"/>
                    <a:pt x="241" y="108"/>
                    <a:pt x="241" y="108"/>
                  </a:cubicBezTo>
                  <a:cubicBezTo>
                    <a:pt x="241" y="107"/>
                    <a:pt x="241" y="107"/>
                    <a:pt x="241" y="107"/>
                  </a:cubicBezTo>
                  <a:cubicBezTo>
                    <a:pt x="241" y="107"/>
                    <a:pt x="241" y="107"/>
                    <a:pt x="241" y="107"/>
                  </a:cubicBezTo>
                  <a:cubicBezTo>
                    <a:pt x="241" y="106"/>
                    <a:pt x="241" y="106"/>
                    <a:pt x="241" y="106"/>
                  </a:cubicBezTo>
                  <a:cubicBezTo>
                    <a:pt x="241" y="106"/>
                    <a:pt x="241" y="106"/>
                    <a:pt x="241" y="106"/>
                  </a:cubicBezTo>
                  <a:cubicBezTo>
                    <a:pt x="241" y="106"/>
                    <a:pt x="241" y="106"/>
                    <a:pt x="241" y="106"/>
                  </a:cubicBezTo>
                  <a:cubicBezTo>
                    <a:pt x="241" y="106"/>
                    <a:pt x="241" y="106"/>
                    <a:pt x="241" y="106"/>
                  </a:cubicBezTo>
                  <a:cubicBezTo>
                    <a:pt x="241" y="105"/>
                    <a:pt x="241" y="105"/>
                    <a:pt x="241" y="105"/>
                  </a:cubicBezTo>
                  <a:cubicBezTo>
                    <a:pt x="241" y="105"/>
                    <a:pt x="241" y="105"/>
                    <a:pt x="241" y="105"/>
                  </a:cubicBezTo>
                  <a:cubicBezTo>
                    <a:pt x="241" y="105"/>
                    <a:pt x="241" y="105"/>
                    <a:pt x="241" y="105"/>
                  </a:cubicBezTo>
                  <a:cubicBezTo>
                    <a:pt x="241" y="105"/>
                    <a:pt x="241" y="105"/>
                    <a:pt x="241" y="105"/>
                  </a:cubicBezTo>
                  <a:cubicBezTo>
                    <a:pt x="241" y="104"/>
                    <a:pt x="241" y="104"/>
                    <a:pt x="241" y="104"/>
                  </a:cubicBezTo>
                  <a:cubicBezTo>
                    <a:pt x="241" y="104"/>
                    <a:pt x="241" y="104"/>
                    <a:pt x="241" y="104"/>
                  </a:cubicBezTo>
                  <a:cubicBezTo>
                    <a:pt x="242" y="106"/>
                    <a:pt x="242" y="106"/>
                    <a:pt x="242" y="106"/>
                  </a:cubicBezTo>
                  <a:cubicBezTo>
                    <a:pt x="242" y="107"/>
                    <a:pt x="242" y="107"/>
                    <a:pt x="242" y="107"/>
                  </a:cubicBezTo>
                  <a:cubicBezTo>
                    <a:pt x="242" y="107"/>
                    <a:pt x="242" y="107"/>
                    <a:pt x="242" y="107"/>
                  </a:cubicBezTo>
                  <a:cubicBezTo>
                    <a:pt x="242" y="107"/>
                    <a:pt x="242" y="107"/>
                    <a:pt x="242" y="107"/>
                  </a:cubicBezTo>
                  <a:cubicBezTo>
                    <a:pt x="245" y="106"/>
                    <a:pt x="245" y="106"/>
                    <a:pt x="245" y="106"/>
                  </a:cubicBezTo>
                  <a:cubicBezTo>
                    <a:pt x="246" y="106"/>
                    <a:pt x="246" y="106"/>
                    <a:pt x="246" y="106"/>
                  </a:cubicBezTo>
                  <a:cubicBezTo>
                    <a:pt x="246" y="106"/>
                    <a:pt x="246" y="106"/>
                    <a:pt x="246" y="106"/>
                  </a:cubicBezTo>
                  <a:cubicBezTo>
                    <a:pt x="246" y="106"/>
                    <a:pt x="246" y="106"/>
                    <a:pt x="246" y="106"/>
                  </a:cubicBezTo>
                  <a:cubicBezTo>
                    <a:pt x="246" y="106"/>
                    <a:pt x="246" y="106"/>
                    <a:pt x="246" y="106"/>
                  </a:cubicBezTo>
                  <a:cubicBezTo>
                    <a:pt x="247" y="107"/>
                    <a:pt x="247" y="107"/>
                    <a:pt x="247" y="107"/>
                  </a:cubicBezTo>
                  <a:cubicBezTo>
                    <a:pt x="247" y="106"/>
                    <a:pt x="247" y="106"/>
                    <a:pt x="247" y="106"/>
                  </a:cubicBezTo>
                  <a:cubicBezTo>
                    <a:pt x="247" y="107"/>
                    <a:pt x="247" y="107"/>
                    <a:pt x="247" y="107"/>
                  </a:cubicBezTo>
                  <a:cubicBezTo>
                    <a:pt x="246" y="107"/>
                    <a:pt x="246" y="107"/>
                    <a:pt x="246" y="107"/>
                  </a:cubicBezTo>
                  <a:cubicBezTo>
                    <a:pt x="245" y="107"/>
                    <a:pt x="245" y="107"/>
                    <a:pt x="245" y="107"/>
                  </a:cubicBezTo>
                  <a:cubicBezTo>
                    <a:pt x="244" y="108"/>
                    <a:pt x="244" y="108"/>
                    <a:pt x="244" y="108"/>
                  </a:cubicBezTo>
                  <a:cubicBezTo>
                    <a:pt x="244" y="108"/>
                    <a:pt x="244" y="108"/>
                    <a:pt x="244" y="108"/>
                  </a:cubicBezTo>
                  <a:cubicBezTo>
                    <a:pt x="243" y="109"/>
                    <a:pt x="243" y="109"/>
                    <a:pt x="243" y="109"/>
                  </a:cubicBezTo>
                  <a:cubicBezTo>
                    <a:pt x="243" y="109"/>
                    <a:pt x="243" y="109"/>
                    <a:pt x="243" y="109"/>
                  </a:cubicBezTo>
                  <a:cubicBezTo>
                    <a:pt x="242" y="110"/>
                    <a:pt x="242" y="110"/>
                    <a:pt x="242" y="110"/>
                  </a:cubicBezTo>
                  <a:cubicBezTo>
                    <a:pt x="242" y="111"/>
                    <a:pt x="242" y="111"/>
                    <a:pt x="242" y="111"/>
                  </a:cubicBezTo>
                  <a:cubicBezTo>
                    <a:pt x="241" y="113"/>
                    <a:pt x="241" y="113"/>
                    <a:pt x="241" y="113"/>
                  </a:cubicBezTo>
                  <a:cubicBezTo>
                    <a:pt x="241" y="114"/>
                    <a:pt x="241" y="114"/>
                    <a:pt x="241" y="114"/>
                  </a:cubicBezTo>
                  <a:cubicBezTo>
                    <a:pt x="242" y="114"/>
                    <a:pt x="242" y="114"/>
                    <a:pt x="242" y="114"/>
                  </a:cubicBezTo>
                  <a:cubicBezTo>
                    <a:pt x="243" y="113"/>
                    <a:pt x="243" y="113"/>
                    <a:pt x="243" y="113"/>
                  </a:cubicBezTo>
                  <a:cubicBezTo>
                    <a:pt x="243" y="113"/>
                    <a:pt x="243" y="113"/>
                    <a:pt x="243" y="113"/>
                  </a:cubicBezTo>
                  <a:cubicBezTo>
                    <a:pt x="243" y="113"/>
                    <a:pt x="243" y="113"/>
                    <a:pt x="243" y="113"/>
                  </a:cubicBezTo>
                  <a:cubicBezTo>
                    <a:pt x="241" y="114"/>
                    <a:pt x="241" y="114"/>
                    <a:pt x="241" y="114"/>
                  </a:cubicBezTo>
                  <a:cubicBezTo>
                    <a:pt x="241" y="114"/>
                    <a:pt x="241" y="114"/>
                    <a:pt x="241" y="114"/>
                  </a:cubicBezTo>
                  <a:cubicBezTo>
                    <a:pt x="241" y="114"/>
                    <a:pt x="241" y="114"/>
                    <a:pt x="241" y="114"/>
                  </a:cubicBezTo>
                  <a:cubicBezTo>
                    <a:pt x="241" y="115"/>
                    <a:pt x="241" y="115"/>
                    <a:pt x="241" y="115"/>
                  </a:cubicBezTo>
                  <a:cubicBezTo>
                    <a:pt x="241" y="116"/>
                    <a:pt x="241" y="116"/>
                    <a:pt x="241" y="116"/>
                  </a:cubicBezTo>
                  <a:cubicBezTo>
                    <a:pt x="241" y="117"/>
                    <a:pt x="241" y="117"/>
                    <a:pt x="241" y="117"/>
                  </a:cubicBezTo>
                  <a:cubicBezTo>
                    <a:pt x="243" y="117"/>
                    <a:pt x="243" y="117"/>
                    <a:pt x="243" y="117"/>
                  </a:cubicBezTo>
                  <a:cubicBezTo>
                    <a:pt x="243" y="117"/>
                    <a:pt x="243" y="117"/>
                    <a:pt x="243" y="117"/>
                  </a:cubicBezTo>
                  <a:cubicBezTo>
                    <a:pt x="243" y="117"/>
                    <a:pt x="243" y="117"/>
                    <a:pt x="243" y="117"/>
                  </a:cubicBezTo>
                  <a:cubicBezTo>
                    <a:pt x="243" y="117"/>
                    <a:pt x="243" y="117"/>
                    <a:pt x="243" y="117"/>
                  </a:cubicBezTo>
                  <a:cubicBezTo>
                    <a:pt x="243" y="117"/>
                    <a:pt x="243" y="117"/>
                    <a:pt x="243" y="117"/>
                  </a:cubicBezTo>
                  <a:cubicBezTo>
                    <a:pt x="245" y="117"/>
                    <a:pt x="245" y="117"/>
                    <a:pt x="245" y="117"/>
                  </a:cubicBezTo>
                  <a:cubicBezTo>
                    <a:pt x="245" y="117"/>
                    <a:pt x="245" y="117"/>
                    <a:pt x="245" y="117"/>
                  </a:cubicBezTo>
                  <a:cubicBezTo>
                    <a:pt x="246" y="117"/>
                    <a:pt x="246" y="117"/>
                    <a:pt x="246" y="117"/>
                  </a:cubicBezTo>
                  <a:cubicBezTo>
                    <a:pt x="247" y="117"/>
                    <a:pt x="247" y="117"/>
                    <a:pt x="247" y="117"/>
                  </a:cubicBezTo>
                  <a:cubicBezTo>
                    <a:pt x="247" y="116"/>
                    <a:pt x="247" y="116"/>
                    <a:pt x="247" y="116"/>
                  </a:cubicBezTo>
                  <a:cubicBezTo>
                    <a:pt x="247" y="115"/>
                    <a:pt x="247" y="115"/>
                    <a:pt x="247" y="115"/>
                  </a:cubicBezTo>
                  <a:cubicBezTo>
                    <a:pt x="247" y="115"/>
                    <a:pt x="247" y="115"/>
                    <a:pt x="247" y="115"/>
                  </a:cubicBezTo>
                  <a:cubicBezTo>
                    <a:pt x="247" y="116"/>
                    <a:pt x="247" y="116"/>
                    <a:pt x="247" y="116"/>
                  </a:cubicBezTo>
                  <a:cubicBezTo>
                    <a:pt x="248" y="117"/>
                    <a:pt x="248" y="117"/>
                    <a:pt x="248" y="117"/>
                  </a:cubicBezTo>
                  <a:cubicBezTo>
                    <a:pt x="248" y="117"/>
                    <a:pt x="248" y="117"/>
                    <a:pt x="248" y="117"/>
                  </a:cubicBezTo>
                  <a:cubicBezTo>
                    <a:pt x="249" y="116"/>
                    <a:pt x="249" y="116"/>
                    <a:pt x="249" y="116"/>
                  </a:cubicBezTo>
                  <a:cubicBezTo>
                    <a:pt x="250" y="116"/>
                    <a:pt x="250" y="116"/>
                    <a:pt x="250" y="116"/>
                  </a:cubicBezTo>
                  <a:cubicBezTo>
                    <a:pt x="251" y="116"/>
                    <a:pt x="251" y="116"/>
                    <a:pt x="251" y="116"/>
                  </a:cubicBezTo>
                  <a:cubicBezTo>
                    <a:pt x="251" y="115"/>
                    <a:pt x="251" y="115"/>
                    <a:pt x="251" y="115"/>
                  </a:cubicBezTo>
                  <a:cubicBezTo>
                    <a:pt x="251" y="115"/>
                    <a:pt x="251" y="115"/>
                    <a:pt x="251" y="115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50" y="114"/>
                    <a:pt x="250" y="114"/>
                    <a:pt x="250" y="114"/>
                  </a:cubicBezTo>
                  <a:cubicBezTo>
                    <a:pt x="251" y="113"/>
                    <a:pt x="251" y="113"/>
                    <a:pt x="251" y="113"/>
                  </a:cubicBezTo>
                  <a:cubicBezTo>
                    <a:pt x="251" y="112"/>
                    <a:pt x="251" y="112"/>
                    <a:pt x="251" y="112"/>
                  </a:cubicBezTo>
                  <a:cubicBezTo>
                    <a:pt x="251" y="112"/>
                    <a:pt x="251" y="112"/>
                    <a:pt x="251" y="112"/>
                  </a:cubicBezTo>
                  <a:cubicBezTo>
                    <a:pt x="251" y="112"/>
                    <a:pt x="251" y="112"/>
                    <a:pt x="251" y="112"/>
                  </a:cubicBezTo>
                  <a:cubicBezTo>
                    <a:pt x="251" y="112"/>
                    <a:pt x="251" y="112"/>
                    <a:pt x="251" y="112"/>
                  </a:cubicBezTo>
                  <a:cubicBezTo>
                    <a:pt x="251" y="111"/>
                    <a:pt x="251" y="111"/>
                    <a:pt x="251" y="111"/>
                  </a:cubicBezTo>
                  <a:cubicBezTo>
                    <a:pt x="251" y="111"/>
                    <a:pt x="251" y="111"/>
                    <a:pt x="251" y="111"/>
                  </a:cubicBezTo>
                  <a:cubicBezTo>
                    <a:pt x="251" y="112"/>
                    <a:pt x="251" y="112"/>
                    <a:pt x="251" y="112"/>
                  </a:cubicBezTo>
                  <a:cubicBezTo>
                    <a:pt x="252" y="112"/>
                    <a:pt x="252" y="112"/>
                    <a:pt x="252" y="112"/>
                  </a:cubicBezTo>
                  <a:cubicBezTo>
                    <a:pt x="252" y="112"/>
                    <a:pt x="252" y="112"/>
                    <a:pt x="252" y="112"/>
                  </a:cubicBezTo>
                  <a:cubicBezTo>
                    <a:pt x="252" y="113"/>
                    <a:pt x="252" y="113"/>
                    <a:pt x="252" y="113"/>
                  </a:cubicBezTo>
                  <a:cubicBezTo>
                    <a:pt x="252" y="113"/>
                    <a:pt x="252" y="113"/>
                    <a:pt x="252" y="113"/>
                  </a:cubicBezTo>
                  <a:cubicBezTo>
                    <a:pt x="251" y="113"/>
                    <a:pt x="251" y="113"/>
                    <a:pt x="251" y="113"/>
                  </a:cubicBezTo>
                  <a:cubicBezTo>
                    <a:pt x="251" y="113"/>
                    <a:pt x="251" y="113"/>
                    <a:pt x="251" y="113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51" y="114"/>
                    <a:pt x="251" y="114"/>
                    <a:pt x="251" y="114"/>
                  </a:cubicBezTo>
                  <a:cubicBezTo>
                    <a:pt x="252" y="114"/>
                    <a:pt x="252" y="114"/>
                    <a:pt x="252" y="114"/>
                  </a:cubicBezTo>
                  <a:cubicBezTo>
                    <a:pt x="253" y="115"/>
                    <a:pt x="253" y="115"/>
                    <a:pt x="253" y="115"/>
                  </a:cubicBezTo>
                  <a:cubicBezTo>
                    <a:pt x="253" y="114"/>
                    <a:pt x="253" y="114"/>
                    <a:pt x="253" y="114"/>
                  </a:cubicBezTo>
                  <a:cubicBezTo>
                    <a:pt x="253" y="114"/>
                    <a:pt x="253" y="114"/>
                    <a:pt x="253" y="114"/>
                  </a:cubicBezTo>
                  <a:cubicBezTo>
                    <a:pt x="253" y="114"/>
                    <a:pt x="253" y="114"/>
                    <a:pt x="253" y="114"/>
                  </a:cubicBezTo>
                  <a:cubicBezTo>
                    <a:pt x="253" y="114"/>
                    <a:pt x="253" y="114"/>
                    <a:pt x="253" y="114"/>
                  </a:cubicBezTo>
                  <a:cubicBezTo>
                    <a:pt x="253" y="114"/>
                    <a:pt x="253" y="114"/>
                    <a:pt x="253" y="114"/>
                  </a:cubicBezTo>
                  <a:cubicBezTo>
                    <a:pt x="253" y="114"/>
                    <a:pt x="253" y="114"/>
                    <a:pt x="253" y="114"/>
                  </a:cubicBezTo>
                  <a:cubicBezTo>
                    <a:pt x="253" y="113"/>
                    <a:pt x="253" y="113"/>
                    <a:pt x="253" y="113"/>
                  </a:cubicBezTo>
                  <a:cubicBezTo>
                    <a:pt x="253" y="113"/>
                    <a:pt x="253" y="113"/>
                    <a:pt x="253" y="113"/>
                  </a:cubicBezTo>
                  <a:cubicBezTo>
                    <a:pt x="253" y="113"/>
                    <a:pt x="253" y="113"/>
                    <a:pt x="253" y="113"/>
                  </a:cubicBezTo>
                  <a:cubicBezTo>
                    <a:pt x="253" y="113"/>
                    <a:pt x="253" y="113"/>
                    <a:pt x="253" y="113"/>
                  </a:cubicBezTo>
                  <a:cubicBezTo>
                    <a:pt x="253" y="113"/>
                    <a:pt x="253" y="113"/>
                    <a:pt x="253" y="113"/>
                  </a:cubicBezTo>
                  <a:cubicBezTo>
                    <a:pt x="254" y="113"/>
                    <a:pt x="254" y="113"/>
                    <a:pt x="254" y="113"/>
                  </a:cubicBezTo>
                  <a:cubicBezTo>
                    <a:pt x="254" y="113"/>
                    <a:pt x="254" y="113"/>
                    <a:pt x="254" y="113"/>
                  </a:cubicBezTo>
                  <a:cubicBezTo>
                    <a:pt x="253" y="114"/>
                    <a:pt x="253" y="114"/>
                    <a:pt x="253" y="114"/>
                  </a:cubicBezTo>
                  <a:cubicBezTo>
                    <a:pt x="253" y="114"/>
                    <a:pt x="253" y="114"/>
                    <a:pt x="253" y="114"/>
                  </a:cubicBezTo>
                  <a:cubicBezTo>
                    <a:pt x="253" y="114"/>
                    <a:pt x="253" y="114"/>
                    <a:pt x="253" y="114"/>
                  </a:cubicBezTo>
                  <a:cubicBezTo>
                    <a:pt x="254" y="114"/>
                    <a:pt x="254" y="114"/>
                    <a:pt x="254" y="114"/>
                  </a:cubicBezTo>
                  <a:cubicBezTo>
                    <a:pt x="254" y="114"/>
                    <a:pt x="254" y="114"/>
                    <a:pt x="254" y="114"/>
                  </a:cubicBezTo>
                  <a:cubicBezTo>
                    <a:pt x="254" y="114"/>
                    <a:pt x="254" y="114"/>
                    <a:pt x="254" y="114"/>
                  </a:cubicBezTo>
                  <a:cubicBezTo>
                    <a:pt x="253" y="115"/>
                    <a:pt x="253" y="115"/>
                    <a:pt x="253" y="115"/>
                  </a:cubicBezTo>
                  <a:cubicBezTo>
                    <a:pt x="253" y="115"/>
                    <a:pt x="253" y="115"/>
                    <a:pt x="253" y="115"/>
                  </a:cubicBezTo>
                  <a:cubicBezTo>
                    <a:pt x="253" y="115"/>
                    <a:pt x="253" y="115"/>
                    <a:pt x="253" y="115"/>
                  </a:cubicBezTo>
                  <a:cubicBezTo>
                    <a:pt x="252" y="116"/>
                    <a:pt x="252" y="116"/>
                    <a:pt x="252" y="116"/>
                  </a:cubicBezTo>
                  <a:cubicBezTo>
                    <a:pt x="253" y="116"/>
                    <a:pt x="253" y="116"/>
                    <a:pt x="253" y="116"/>
                  </a:cubicBezTo>
                  <a:cubicBezTo>
                    <a:pt x="253" y="116"/>
                    <a:pt x="253" y="116"/>
                    <a:pt x="253" y="116"/>
                  </a:cubicBezTo>
                  <a:cubicBezTo>
                    <a:pt x="254" y="116"/>
                    <a:pt x="254" y="116"/>
                    <a:pt x="254" y="116"/>
                  </a:cubicBezTo>
                  <a:cubicBezTo>
                    <a:pt x="256" y="116"/>
                    <a:pt x="256" y="116"/>
                    <a:pt x="256" y="116"/>
                  </a:cubicBezTo>
                  <a:cubicBezTo>
                    <a:pt x="257" y="116"/>
                    <a:pt x="257" y="116"/>
                    <a:pt x="257" y="116"/>
                  </a:cubicBezTo>
                  <a:cubicBezTo>
                    <a:pt x="257" y="116"/>
                    <a:pt x="257" y="116"/>
                    <a:pt x="257" y="116"/>
                  </a:cubicBezTo>
                  <a:cubicBezTo>
                    <a:pt x="258" y="115"/>
                    <a:pt x="258" y="115"/>
                    <a:pt x="258" y="115"/>
                  </a:cubicBezTo>
                  <a:cubicBezTo>
                    <a:pt x="258" y="115"/>
                    <a:pt x="258" y="115"/>
                    <a:pt x="258" y="115"/>
                  </a:cubicBezTo>
                  <a:cubicBezTo>
                    <a:pt x="258" y="115"/>
                    <a:pt x="258" y="115"/>
                    <a:pt x="258" y="115"/>
                  </a:cubicBezTo>
                  <a:cubicBezTo>
                    <a:pt x="258" y="115"/>
                    <a:pt x="258" y="115"/>
                    <a:pt x="258" y="115"/>
                  </a:cubicBezTo>
                  <a:cubicBezTo>
                    <a:pt x="258" y="115"/>
                    <a:pt x="258" y="115"/>
                    <a:pt x="258" y="115"/>
                  </a:cubicBezTo>
                  <a:cubicBezTo>
                    <a:pt x="258" y="116"/>
                    <a:pt x="258" y="116"/>
                    <a:pt x="258" y="116"/>
                  </a:cubicBezTo>
                  <a:cubicBezTo>
                    <a:pt x="259" y="116"/>
                    <a:pt x="259" y="116"/>
                    <a:pt x="259" y="116"/>
                  </a:cubicBezTo>
                  <a:cubicBezTo>
                    <a:pt x="259" y="116"/>
                    <a:pt x="259" y="116"/>
                    <a:pt x="259" y="116"/>
                  </a:cubicBezTo>
                  <a:cubicBezTo>
                    <a:pt x="259" y="116"/>
                    <a:pt x="259" y="116"/>
                    <a:pt x="259" y="116"/>
                  </a:cubicBezTo>
                  <a:cubicBezTo>
                    <a:pt x="259" y="116"/>
                    <a:pt x="259" y="116"/>
                    <a:pt x="259" y="116"/>
                  </a:cubicBezTo>
                  <a:cubicBezTo>
                    <a:pt x="259" y="116"/>
                    <a:pt x="259" y="116"/>
                    <a:pt x="259" y="116"/>
                  </a:cubicBezTo>
                  <a:cubicBezTo>
                    <a:pt x="259" y="116"/>
                    <a:pt x="259" y="116"/>
                    <a:pt x="259" y="116"/>
                  </a:cubicBezTo>
                  <a:cubicBezTo>
                    <a:pt x="260" y="116"/>
                    <a:pt x="260" y="116"/>
                    <a:pt x="260" y="116"/>
                  </a:cubicBezTo>
                  <a:cubicBezTo>
                    <a:pt x="260" y="116"/>
                    <a:pt x="260" y="116"/>
                    <a:pt x="260" y="116"/>
                  </a:cubicBezTo>
                  <a:cubicBezTo>
                    <a:pt x="261" y="115"/>
                    <a:pt x="261" y="115"/>
                    <a:pt x="261" y="115"/>
                  </a:cubicBezTo>
                  <a:cubicBezTo>
                    <a:pt x="261" y="115"/>
                    <a:pt x="261" y="115"/>
                    <a:pt x="261" y="115"/>
                  </a:cubicBezTo>
                  <a:cubicBezTo>
                    <a:pt x="262" y="115"/>
                    <a:pt x="262" y="115"/>
                    <a:pt x="262" y="115"/>
                  </a:cubicBezTo>
                  <a:cubicBezTo>
                    <a:pt x="262" y="114"/>
                    <a:pt x="262" y="114"/>
                    <a:pt x="262" y="114"/>
                  </a:cubicBezTo>
                  <a:cubicBezTo>
                    <a:pt x="262" y="114"/>
                    <a:pt x="262" y="114"/>
                    <a:pt x="262" y="114"/>
                  </a:cubicBezTo>
                  <a:cubicBezTo>
                    <a:pt x="262" y="113"/>
                    <a:pt x="262" y="113"/>
                    <a:pt x="262" y="113"/>
                  </a:cubicBezTo>
                  <a:cubicBezTo>
                    <a:pt x="262" y="113"/>
                    <a:pt x="262" y="113"/>
                    <a:pt x="262" y="113"/>
                  </a:cubicBezTo>
                  <a:cubicBezTo>
                    <a:pt x="263" y="113"/>
                    <a:pt x="263" y="113"/>
                    <a:pt x="263" y="113"/>
                  </a:cubicBezTo>
                  <a:cubicBezTo>
                    <a:pt x="265" y="114"/>
                    <a:pt x="265" y="114"/>
                    <a:pt x="265" y="114"/>
                  </a:cubicBezTo>
                  <a:cubicBezTo>
                    <a:pt x="265" y="114"/>
                    <a:pt x="265" y="114"/>
                    <a:pt x="265" y="114"/>
                  </a:cubicBezTo>
                  <a:cubicBezTo>
                    <a:pt x="265" y="114"/>
                    <a:pt x="265" y="114"/>
                    <a:pt x="265" y="114"/>
                  </a:cubicBezTo>
                  <a:cubicBezTo>
                    <a:pt x="265" y="115"/>
                    <a:pt x="265" y="115"/>
                    <a:pt x="265" y="115"/>
                  </a:cubicBezTo>
                  <a:cubicBezTo>
                    <a:pt x="264" y="114"/>
                    <a:pt x="264" y="114"/>
                    <a:pt x="264" y="114"/>
                  </a:cubicBezTo>
                  <a:cubicBezTo>
                    <a:pt x="264" y="115"/>
                    <a:pt x="264" y="115"/>
                    <a:pt x="264" y="115"/>
                  </a:cubicBezTo>
                  <a:cubicBezTo>
                    <a:pt x="264" y="115"/>
                    <a:pt x="264" y="115"/>
                    <a:pt x="264" y="115"/>
                  </a:cubicBezTo>
                  <a:cubicBezTo>
                    <a:pt x="264" y="115"/>
                    <a:pt x="264" y="115"/>
                    <a:pt x="264" y="115"/>
                  </a:cubicBezTo>
                  <a:cubicBezTo>
                    <a:pt x="264" y="115"/>
                    <a:pt x="264" y="115"/>
                    <a:pt x="264" y="115"/>
                  </a:cubicBezTo>
                  <a:cubicBezTo>
                    <a:pt x="263" y="115"/>
                    <a:pt x="263" y="115"/>
                    <a:pt x="263" y="115"/>
                  </a:cubicBezTo>
                  <a:cubicBezTo>
                    <a:pt x="264" y="116"/>
                    <a:pt x="264" y="116"/>
                    <a:pt x="264" y="116"/>
                  </a:cubicBezTo>
                  <a:cubicBezTo>
                    <a:pt x="263" y="117"/>
                    <a:pt x="263" y="117"/>
                    <a:pt x="263" y="117"/>
                  </a:cubicBezTo>
                  <a:cubicBezTo>
                    <a:pt x="263" y="117"/>
                    <a:pt x="263" y="117"/>
                    <a:pt x="263" y="117"/>
                  </a:cubicBezTo>
                  <a:cubicBezTo>
                    <a:pt x="263" y="117"/>
                    <a:pt x="263" y="117"/>
                    <a:pt x="263" y="117"/>
                  </a:cubicBezTo>
                  <a:cubicBezTo>
                    <a:pt x="263" y="117"/>
                    <a:pt x="263" y="117"/>
                    <a:pt x="263" y="117"/>
                  </a:cubicBezTo>
                  <a:cubicBezTo>
                    <a:pt x="262" y="117"/>
                    <a:pt x="262" y="117"/>
                    <a:pt x="262" y="117"/>
                  </a:cubicBezTo>
                  <a:cubicBezTo>
                    <a:pt x="262" y="117"/>
                    <a:pt x="262" y="117"/>
                    <a:pt x="262" y="117"/>
                  </a:cubicBezTo>
                  <a:cubicBezTo>
                    <a:pt x="262" y="117"/>
                    <a:pt x="262" y="117"/>
                    <a:pt x="262" y="117"/>
                  </a:cubicBezTo>
                  <a:cubicBezTo>
                    <a:pt x="262" y="118"/>
                    <a:pt x="262" y="118"/>
                    <a:pt x="262" y="118"/>
                  </a:cubicBezTo>
                  <a:cubicBezTo>
                    <a:pt x="262" y="118"/>
                    <a:pt x="262" y="118"/>
                    <a:pt x="262" y="118"/>
                  </a:cubicBezTo>
                  <a:cubicBezTo>
                    <a:pt x="262" y="118"/>
                    <a:pt x="262" y="118"/>
                    <a:pt x="262" y="118"/>
                  </a:cubicBezTo>
                  <a:cubicBezTo>
                    <a:pt x="261" y="118"/>
                    <a:pt x="261" y="118"/>
                    <a:pt x="261" y="118"/>
                  </a:cubicBezTo>
                  <a:cubicBezTo>
                    <a:pt x="261" y="117"/>
                    <a:pt x="261" y="117"/>
                    <a:pt x="261" y="117"/>
                  </a:cubicBezTo>
                  <a:cubicBezTo>
                    <a:pt x="261" y="118"/>
                    <a:pt x="261" y="118"/>
                    <a:pt x="261" y="118"/>
                  </a:cubicBezTo>
                  <a:cubicBezTo>
                    <a:pt x="261" y="118"/>
                    <a:pt x="261" y="118"/>
                    <a:pt x="261" y="118"/>
                  </a:cubicBezTo>
                  <a:cubicBezTo>
                    <a:pt x="261" y="118"/>
                    <a:pt x="261" y="118"/>
                    <a:pt x="261" y="118"/>
                  </a:cubicBezTo>
                  <a:cubicBezTo>
                    <a:pt x="261" y="118"/>
                    <a:pt x="261" y="118"/>
                    <a:pt x="261" y="118"/>
                  </a:cubicBezTo>
                  <a:cubicBezTo>
                    <a:pt x="261" y="118"/>
                    <a:pt x="261" y="118"/>
                    <a:pt x="261" y="118"/>
                  </a:cubicBezTo>
                  <a:cubicBezTo>
                    <a:pt x="260" y="119"/>
                    <a:pt x="260" y="119"/>
                    <a:pt x="260" y="119"/>
                  </a:cubicBezTo>
                  <a:cubicBezTo>
                    <a:pt x="260" y="119"/>
                    <a:pt x="260" y="119"/>
                    <a:pt x="260" y="119"/>
                  </a:cubicBezTo>
                  <a:cubicBezTo>
                    <a:pt x="260" y="119"/>
                    <a:pt x="260" y="119"/>
                    <a:pt x="260" y="119"/>
                  </a:cubicBezTo>
                  <a:cubicBezTo>
                    <a:pt x="259" y="119"/>
                    <a:pt x="259" y="119"/>
                    <a:pt x="259" y="119"/>
                  </a:cubicBezTo>
                  <a:cubicBezTo>
                    <a:pt x="259" y="119"/>
                    <a:pt x="259" y="119"/>
                    <a:pt x="259" y="119"/>
                  </a:cubicBezTo>
                  <a:cubicBezTo>
                    <a:pt x="259" y="119"/>
                    <a:pt x="259" y="119"/>
                    <a:pt x="259" y="119"/>
                  </a:cubicBezTo>
                  <a:cubicBezTo>
                    <a:pt x="260" y="119"/>
                    <a:pt x="260" y="119"/>
                    <a:pt x="260" y="119"/>
                  </a:cubicBezTo>
                  <a:cubicBezTo>
                    <a:pt x="260" y="119"/>
                    <a:pt x="260" y="119"/>
                    <a:pt x="260" y="119"/>
                  </a:cubicBezTo>
                  <a:cubicBezTo>
                    <a:pt x="260" y="120"/>
                    <a:pt x="260" y="120"/>
                    <a:pt x="260" y="120"/>
                  </a:cubicBezTo>
                  <a:cubicBezTo>
                    <a:pt x="259" y="120"/>
                    <a:pt x="259" y="120"/>
                    <a:pt x="259" y="120"/>
                  </a:cubicBezTo>
                  <a:cubicBezTo>
                    <a:pt x="259" y="121"/>
                    <a:pt x="259" y="121"/>
                    <a:pt x="259" y="121"/>
                  </a:cubicBezTo>
                  <a:cubicBezTo>
                    <a:pt x="258" y="121"/>
                    <a:pt x="258" y="121"/>
                    <a:pt x="258" y="121"/>
                  </a:cubicBezTo>
                  <a:cubicBezTo>
                    <a:pt x="257" y="121"/>
                    <a:pt x="257" y="121"/>
                    <a:pt x="257" y="121"/>
                  </a:cubicBezTo>
                  <a:cubicBezTo>
                    <a:pt x="256" y="121"/>
                    <a:pt x="256" y="121"/>
                    <a:pt x="256" y="121"/>
                  </a:cubicBezTo>
                  <a:cubicBezTo>
                    <a:pt x="255" y="120"/>
                    <a:pt x="255" y="120"/>
                    <a:pt x="255" y="120"/>
                  </a:cubicBezTo>
                  <a:cubicBezTo>
                    <a:pt x="253" y="120"/>
                    <a:pt x="253" y="120"/>
                    <a:pt x="253" y="120"/>
                  </a:cubicBezTo>
                  <a:cubicBezTo>
                    <a:pt x="251" y="120"/>
                    <a:pt x="251" y="120"/>
                    <a:pt x="251" y="120"/>
                  </a:cubicBezTo>
                  <a:cubicBezTo>
                    <a:pt x="250" y="120"/>
                    <a:pt x="250" y="120"/>
                    <a:pt x="250" y="120"/>
                  </a:cubicBezTo>
                  <a:cubicBezTo>
                    <a:pt x="249" y="120"/>
                    <a:pt x="249" y="120"/>
                    <a:pt x="249" y="120"/>
                  </a:cubicBezTo>
                  <a:cubicBezTo>
                    <a:pt x="248" y="121"/>
                    <a:pt x="248" y="121"/>
                    <a:pt x="248" y="121"/>
                  </a:cubicBezTo>
                  <a:cubicBezTo>
                    <a:pt x="247" y="121"/>
                    <a:pt x="247" y="121"/>
                    <a:pt x="247" y="121"/>
                  </a:cubicBezTo>
                  <a:cubicBezTo>
                    <a:pt x="247" y="121"/>
                    <a:pt x="247" y="121"/>
                    <a:pt x="247" y="121"/>
                  </a:cubicBezTo>
                  <a:cubicBezTo>
                    <a:pt x="246" y="122"/>
                    <a:pt x="246" y="122"/>
                    <a:pt x="246" y="122"/>
                  </a:cubicBezTo>
                  <a:cubicBezTo>
                    <a:pt x="246" y="122"/>
                    <a:pt x="246" y="122"/>
                    <a:pt x="246" y="122"/>
                  </a:cubicBezTo>
                  <a:cubicBezTo>
                    <a:pt x="246" y="123"/>
                    <a:pt x="246" y="123"/>
                    <a:pt x="246" y="123"/>
                  </a:cubicBezTo>
                  <a:cubicBezTo>
                    <a:pt x="246" y="123"/>
                    <a:pt x="246" y="123"/>
                    <a:pt x="246" y="123"/>
                  </a:cubicBezTo>
                  <a:cubicBezTo>
                    <a:pt x="245" y="123"/>
                    <a:pt x="245" y="123"/>
                    <a:pt x="245" y="123"/>
                  </a:cubicBezTo>
                  <a:cubicBezTo>
                    <a:pt x="245" y="123"/>
                    <a:pt x="245" y="123"/>
                    <a:pt x="245" y="123"/>
                  </a:cubicBezTo>
                  <a:cubicBezTo>
                    <a:pt x="245" y="123"/>
                    <a:pt x="245" y="123"/>
                    <a:pt x="245" y="123"/>
                  </a:cubicBezTo>
                  <a:cubicBezTo>
                    <a:pt x="245" y="123"/>
                    <a:pt x="245" y="123"/>
                    <a:pt x="245" y="123"/>
                  </a:cubicBezTo>
                  <a:cubicBezTo>
                    <a:pt x="245" y="123"/>
                    <a:pt x="245" y="123"/>
                    <a:pt x="245" y="123"/>
                  </a:cubicBezTo>
                  <a:cubicBezTo>
                    <a:pt x="246" y="124"/>
                    <a:pt x="246" y="124"/>
                    <a:pt x="246" y="124"/>
                  </a:cubicBezTo>
                  <a:cubicBezTo>
                    <a:pt x="245" y="124"/>
                    <a:pt x="245" y="124"/>
                    <a:pt x="245" y="124"/>
                  </a:cubicBezTo>
                  <a:cubicBezTo>
                    <a:pt x="245" y="124"/>
                    <a:pt x="245" y="124"/>
                    <a:pt x="245" y="124"/>
                  </a:cubicBezTo>
                  <a:cubicBezTo>
                    <a:pt x="245" y="123"/>
                    <a:pt x="245" y="123"/>
                    <a:pt x="245" y="123"/>
                  </a:cubicBezTo>
                  <a:cubicBezTo>
                    <a:pt x="244" y="123"/>
                    <a:pt x="244" y="123"/>
                    <a:pt x="244" y="123"/>
                  </a:cubicBezTo>
                  <a:cubicBezTo>
                    <a:pt x="243" y="124"/>
                    <a:pt x="243" y="124"/>
                    <a:pt x="243" y="124"/>
                  </a:cubicBezTo>
                  <a:cubicBezTo>
                    <a:pt x="242" y="124"/>
                    <a:pt x="242" y="124"/>
                    <a:pt x="242" y="124"/>
                  </a:cubicBezTo>
                  <a:cubicBezTo>
                    <a:pt x="241" y="124"/>
                    <a:pt x="241" y="124"/>
                    <a:pt x="241" y="124"/>
                  </a:cubicBezTo>
                  <a:cubicBezTo>
                    <a:pt x="241" y="124"/>
                    <a:pt x="241" y="124"/>
                    <a:pt x="241" y="124"/>
                  </a:cubicBezTo>
                  <a:cubicBezTo>
                    <a:pt x="239" y="124"/>
                    <a:pt x="239" y="124"/>
                    <a:pt x="239" y="124"/>
                  </a:cubicBezTo>
                  <a:cubicBezTo>
                    <a:pt x="237" y="126"/>
                    <a:pt x="237" y="126"/>
                    <a:pt x="237" y="126"/>
                  </a:cubicBezTo>
                  <a:cubicBezTo>
                    <a:pt x="236" y="126"/>
                    <a:pt x="236" y="126"/>
                    <a:pt x="236" y="126"/>
                  </a:cubicBezTo>
                  <a:cubicBezTo>
                    <a:pt x="236" y="127"/>
                    <a:pt x="236" y="127"/>
                    <a:pt x="236" y="127"/>
                  </a:cubicBezTo>
                  <a:cubicBezTo>
                    <a:pt x="235" y="127"/>
                    <a:pt x="235" y="127"/>
                    <a:pt x="235" y="127"/>
                  </a:cubicBezTo>
                  <a:cubicBezTo>
                    <a:pt x="235" y="128"/>
                    <a:pt x="235" y="128"/>
                    <a:pt x="235" y="128"/>
                  </a:cubicBezTo>
                  <a:cubicBezTo>
                    <a:pt x="235" y="128"/>
                    <a:pt x="235" y="128"/>
                    <a:pt x="235" y="128"/>
                  </a:cubicBezTo>
                  <a:cubicBezTo>
                    <a:pt x="235" y="128"/>
                    <a:pt x="235" y="128"/>
                    <a:pt x="235" y="128"/>
                  </a:cubicBezTo>
                  <a:cubicBezTo>
                    <a:pt x="235" y="129"/>
                    <a:pt x="235" y="129"/>
                    <a:pt x="235" y="129"/>
                  </a:cubicBezTo>
                  <a:cubicBezTo>
                    <a:pt x="237" y="131"/>
                    <a:pt x="237" y="131"/>
                    <a:pt x="237" y="131"/>
                  </a:cubicBezTo>
                  <a:cubicBezTo>
                    <a:pt x="237" y="131"/>
                    <a:pt x="237" y="131"/>
                    <a:pt x="237" y="131"/>
                  </a:cubicBezTo>
                  <a:cubicBezTo>
                    <a:pt x="237" y="131"/>
                    <a:pt x="237" y="131"/>
                    <a:pt x="237" y="131"/>
                  </a:cubicBezTo>
                  <a:cubicBezTo>
                    <a:pt x="237" y="131"/>
                    <a:pt x="237" y="131"/>
                    <a:pt x="237" y="131"/>
                  </a:cubicBezTo>
                  <a:cubicBezTo>
                    <a:pt x="237" y="131"/>
                    <a:pt x="237" y="131"/>
                    <a:pt x="237" y="131"/>
                  </a:cubicBezTo>
                  <a:cubicBezTo>
                    <a:pt x="237" y="131"/>
                    <a:pt x="237" y="131"/>
                    <a:pt x="237" y="131"/>
                  </a:cubicBezTo>
                  <a:cubicBezTo>
                    <a:pt x="240" y="135"/>
                    <a:pt x="240" y="135"/>
                    <a:pt x="240" y="135"/>
                  </a:cubicBezTo>
                  <a:cubicBezTo>
                    <a:pt x="240" y="136"/>
                    <a:pt x="240" y="136"/>
                    <a:pt x="240" y="136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44" y="137"/>
                    <a:pt x="244" y="137"/>
                    <a:pt x="244" y="137"/>
                  </a:cubicBezTo>
                  <a:cubicBezTo>
                    <a:pt x="245" y="138"/>
                    <a:pt x="245" y="138"/>
                    <a:pt x="245" y="138"/>
                  </a:cubicBezTo>
                  <a:cubicBezTo>
                    <a:pt x="249" y="137"/>
                    <a:pt x="249" y="137"/>
                    <a:pt x="249" y="137"/>
                  </a:cubicBezTo>
                  <a:cubicBezTo>
                    <a:pt x="250" y="138"/>
                    <a:pt x="250" y="138"/>
                    <a:pt x="250" y="138"/>
                  </a:cubicBezTo>
                  <a:cubicBezTo>
                    <a:pt x="251" y="137"/>
                    <a:pt x="251" y="137"/>
                    <a:pt x="251" y="137"/>
                  </a:cubicBezTo>
                  <a:cubicBezTo>
                    <a:pt x="251" y="137"/>
                    <a:pt x="251" y="137"/>
                    <a:pt x="251" y="137"/>
                  </a:cubicBezTo>
                  <a:cubicBezTo>
                    <a:pt x="252" y="137"/>
                    <a:pt x="252" y="137"/>
                    <a:pt x="252" y="137"/>
                  </a:cubicBezTo>
                  <a:cubicBezTo>
                    <a:pt x="253" y="136"/>
                    <a:pt x="255" y="136"/>
                    <a:pt x="257" y="136"/>
                  </a:cubicBezTo>
                  <a:cubicBezTo>
                    <a:pt x="257" y="135"/>
                    <a:pt x="257" y="135"/>
                    <a:pt x="257" y="135"/>
                  </a:cubicBezTo>
                  <a:cubicBezTo>
                    <a:pt x="259" y="134"/>
                    <a:pt x="259" y="134"/>
                    <a:pt x="259" y="134"/>
                  </a:cubicBezTo>
                  <a:cubicBezTo>
                    <a:pt x="259" y="134"/>
                    <a:pt x="259" y="134"/>
                    <a:pt x="259" y="134"/>
                  </a:cubicBezTo>
                  <a:cubicBezTo>
                    <a:pt x="260" y="134"/>
                    <a:pt x="260" y="134"/>
                    <a:pt x="260" y="134"/>
                  </a:cubicBezTo>
                  <a:cubicBezTo>
                    <a:pt x="260" y="133"/>
                    <a:pt x="260" y="133"/>
                    <a:pt x="260" y="133"/>
                  </a:cubicBezTo>
                  <a:cubicBezTo>
                    <a:pt x="260" y="133"/>
                    <a:pt x="260" y="133"/>
                    <a:pt x="260" y="133"/>
                  </a:cubicBezTo>
                  <a:cubicBezTo>
                    <a:pt x="261" y="133"/>
                    <a:pt x="261" y="133"/>
                    <a:pt x="261" y="133"/>
                  </a:cubicBezTo>
                  <a:cubicBezTo>
                    <a:pt x="262" y="133"/>
                    <a:pt x="262" y="133"/>
                    <a:pt x="262" y="133"/>
                  </a:cubicBezTo>
                  <a:cubicBezTo>
                    <a:pt x="262" y="133"/>
                    <a:pt x="262" y="133"/>
                    <a:pt x="262" y="133"/>
                  </a:cubicBezTo>
                  <a:cubicBezTo>
                    <a:pt x="262" y="133"/>
                    <a:pt x="262" y="133"/>
                    <a:pt x="262" y="133"/>
                  </a:cubicBezTo>
                  <a:cubicBezTo>
                    <a:pt x="263" y="132"/>
                    <a:pt x="263" y="132"/>
                    <a:pt x="263" y="132"/>
                  </a:cubicBezTo>
                  <a:cubicBezTo>
                    <a:pt x="263" y="132"/>
                    <a:pt x="263" y="132"/>
                    <a:pt x="263" y="132"/>
                  </a:cubicBezTo>
                  <a:cubicBezTo>
                    <a:pt x="263" y="132"/>
                    <a:pt x="263" y="132"/>
                    <a:pt x="263" y="132"/>
                  </a:cubicBezTo>
                  <a:cubicBezTo>
                    <a:pt x="263" y="132"/>
                    <a:pt x="263" y="132"/>
                    <a:pt x="263" y="132"/>
                  </a:cubicBezTo>
                  <a:cubicBezTo>
                    <a:pt x="264" y="132"/>
                    <a:pt x="264" y="132"/>
                    <a:pt x="264" y="132"/>
                  </a:cubicBezTo>
                  <a:cubicBezTo>
                    <a:pt x="264" y="131"/>
                    <a:pt x="264" y="131"/>
                    <a:pt x="264" y="131"/>
                  </a:cubicBezTo>
                  <a:cubicBezTo>
                    <a:pt x="266" y="130"/>
                    <a:pt x="266" y="130"/>
                    <a:pt x="266" y="130"/>
                  </a:cubicBezTo>
                  <a:cubicBezTo>
                    <a:pt x="266" y="130"/>
                    <a:pt x="266" y="130"/>
                    <a:pt x="266" y="130"/>
                  </a:cubicBezTo>
                  <a:cubicBezTo>
                    <a:pt x="266" y="129"/>
                    <a:pt x="266" y="129"/>
                    <a:pt x="266" y="129"/>
                  </a:cubicBezTo>
                  <a:cubicBezTo>
                    <a:pt x="265" y="129"/>
                    <a:pt x="265" y="129"/>
                    <a:pt x="265" y="129"/>
                  </a:cubicBezTo>
                  <a:cubicBezTo>
                    <a:pt x="265" y="128"/>
                    <a:pt x="265" y="128"/>
                    <a:pt x="265" y="128"/>
                  </a:cubicBezTo>
                  <a:cubicBezTo>
                    <a:pt x="265" y="128"/>
                    <a:pt x="265" y="128"/>
                    <a:pt x="265" y="128"/>
                  </a:cubicBezTo>
                  <a:cubicBezTo>
                    <a:pt x="266" y="128"/>
                    <a:pt x="266" y="128"/>
                    <a:pt x="266" y="128"/>
                  </a:cubicBezTo>
                  <a:cubicBezTo>
                    <a:pt x="266" y="128"/>
                    <a:pt x="266" y="128"/>
                    <a:pt x="266" y="128"/>
                  </a:cubicBezTo>
                  <a:cubicBezTo>
                    <a:pt x="268" y="128"/>
                    <a:pt x="268" y="128"/>
                    <a:pt x="268" y="128"/>
                  </a:cubicBezTo>
                  <a:cubicBezTo>
                    <a:pt x="268" y="128"/>
                    <a:pt x="268" y="128"/>
                    <a:pt x="268" y="128"/>
                  </a:cubicBezTo>
                  <a:cubicBezTo>
                    <a:pt x="268" y="128"/>
                    <a:pt x="268" y="128"/>
                    <a:pt x="268" y="128"/>
                  </a:cubicBezTo>
                  <a:cubicBezTo>
                    <a:pt x="267" y="127"/>
                    <a:pt x="267" y="127"/>
                    <a:pt x="267" y="127"/>
                  </a:cubicBezTo>
                  <a:cubicBezTo>
                    <a:pt x="267" y="127"/>
                    <a:pt x="267" y="127"/>
                    <a:pt x="267" y="127"/>
                  </a:cubicBezTo>
                  <a:cubicBezTo>
                    <a:pt x="268" y="127"/>
                    <a:pt x="268" y="127"/>
                    <a:pt x="268" y="127"/>
                  </a:cubicBezTo>
                  <a:cubicBezTo>
                    <a:pt x="268" y="127"/>
                    <a:pt x="268" y="127"/>
                    <a:pt x="268" y="127"/>
                  </a:cubicBezTo>
                  <a:cubicBezTo>
                    <a:pt x="268" y="127"/>
                    <a:pt x="268" y="127"/>
                    <a:pt x="268" y="127"/>
                  </a:cubicBezTo>
                  <a:cubicBezTo>
                    <a:pt x="268" y="127"/>
                    <a:pt x="268" y="127"/>
                    <a:pt x="268" y="127"/>
                  </a:cubicBezTo>
                  <a:cubicBezTo>
                    <a:pt x="268" y="127"/>
                    <a:pt x="268" y="127"/>
                    <a:pt x="268" y="127"/>
                  </a:cubicBezTo>
                  <a:cubicBezTo>
                    <a:pt x="268" y="127"/>
                    <a:pt x="268" y="127"/>
                    <a:pt x="268" y="127"/>
                  </a:cubicBezTo>
                  <a:cubicBezTo>
                    <a:pt x="268" y="126"/>
                    <a:pt x="268" y="126"/>
                    <a:pt x="268" y="126"/>
                  </a:cubicBezTo>
                  <a:cubicBezTo>
                    <a:pt x="270" y="127"/>
                    <a:pt x="270" y="127"/>
                    <a:pt x="270" y="127"/>
                  </a:cubicBezTo>
                  <a:cubicBezTo>
                    <a:pt x="270" y="127"/>
                    <a:pt x="270" y="127"/>
                    <a:pt x="270" y="127"/>
                  </a:cubicBezTo>
                  <a:cubicBezTo>
                    <a:pt x="270" y="127"/>
                    <a:pt x="270" y="127"/>
                    <a:pt x="270" y="127"/>
                  </a:cubicBezTo>
                  <a:cubicBezTo>
                    <a:pt x="270" y="127"/>
                    <a:pt x="270" y="127"/>
                    <a:pt x="270" y="127"/>
                  </a:cubicBezTo>
                  <a:cubicBezTo>
                    <a:pt x="270" y="127"/>
                    <a:pt x="270" y="127"/>
                    <a:pt x="270" y="127"/>
                  </a:cubicBezTo>
                  <a:cubicBezTo>
                    <a:pt x="270" y="127"/>
                    <a:pt x="270" y="127"/>
                    <a:pt x="270" y="127"/>
                  </a:cubicBezTo>
                  <a:cubicBezTo>
                    <a:pt x="271" y="127"/>
                    <a:pt x="271" y="127"/>
                    <a:pt x="271" y="127"/>
                  </a:cubicBezTo>
                  <a:cubicBezTo>
                    <a:pt x="271" y="126"/>
                    <a:pt x="271" y="126"/>
                    <a:pt x="271" y="126"/>
                  </a:cubicBezTo>
                  <a:cubicBezTo>
                    <a:pt x="271" y="126"/>
                    <a:pt x="271" y="126"/>
                    <a:pt x="271" y="126"/>
                  </a:cubicBezTo>
                  <a:cubicBezTo>
                    <a:pt x="271" y="119"/>
                    <a:pt x="272" y="112"/>
                    <a:pt x="273" y="105"/>
                  </a:cubicBezTo>
                  <a:cubicBezTo>
                    <a:pt x="273" y="105"/>
                    <a:pt x="273" y="105"/>
                    <a:pt x="273" y="105"/>
                  </a:cubicBezTo>
                  <a:cubicBezTo>
                    <a:pt x="272" y="105"/>
                    <a:pt x="272" y="105"/>
                    <a:pt x="272" y="105"/>
                  </a:cubicBezTo>
                  <a:cubicBezTo>
                    <a:pt x="272" y="105"/>
                    <a:pt x="272" y="105"/>
                    <a:pt x="272" y="105"/>
                  </a:cubicBezTo>
                  <a:cubicBezTo>
                    <a:pt x="272" y="105"/>
                    <a:pt x="272" y="105"/>
                    <a:pt x="272" y="105"/>
                  </a:cubicBezTo>
                  <a:cubicBezTo>
                    <a:pt x="271" y="106"/>
                    <a:pt x="271" y="106"/>
                    <a:pt x="271" y="106"/>
                  </a:cubicBezTo>
                  <a:cubicBezTo>
                    <a:pt x="269" y="105"/>
                    <a:pt x="269" y="105"/>
                    <a:pt x="269" y="105"/>
                  </a:cubicBezTo>
                  <a:cubicBezTo>
                    <a:pt x="269" y="105"/>
                    <a:pt x="269" y="105"/>
                    <a:pt x="269" y="105"/>
                  </a:cubicBezTo>
                  <a:cubicBezTo>
                    <a:pt x="269" y="105"/>
                    <a:pt x="269" y="105"/>
                    <a:pt x="269" y="105"/>
                  </a:cubicBezTo>
                  <a:cubicBezTo>
                    <a:pt x="269" y="105"/>
                    <a:pt x="269" y="105"/>
                    <a:pt x="269" y="105"/>
                  </a:cubicBezTo>
                  <a:cubicBezTo>
                    <a:pt x="269" y="105"/>
                    <a:pt x="269" y="105"/>
                    <a:pt x="269" y="105"/>
                  </a:cubicBezTo>
                  <a:cubicBezTo>
                    <a:pt x="269" y="104"/>
                    <a:pt x="269" y="104"/>
                    <a:pt x="269" y="104"/>
                  </a:cubicBezTo>
                  <a:cubicBezTo>
                    <a:pt x="266" y="104"/>
                    <a:pt x="266" y="104"/>
                    <a:pt x="266" y="104"/>
                  </a:cubicBezTo>
                  <a:cubicBezTo>
                    <a:pt x="265" y="105"/>
                    <a:pt x="265" y="105"/>
                    <a:pt x="265" y="105"/>
                  </a:cubicBezTo>
                  <a:cubicBezTo>
                    <a:pt x="263" y="105"/>
                    <a:pt x="263" y="105"/>
                    <a:pt x="263" y="105"/>
                  </a:cubicBezTo>
                  <a:cubicBezTo>
                    <a:pt x="263" y="105"/>
                    <a:pt x="263" y="105"/>
                    <a:pt x="263" y="105"/>
                  </a:cubicBezTo>
                  <a:cubicBezTo>
                    <a:pt x="263" y="105"/>
                    <a:pt x="263" y="105"/>
                    <a:pt x="263" y="105"/>
                  </a:cubicBezTo>
                  <a:cubicBezTo>
                    <a:pt x="263" y="105"/>
                    <a:pt x="263" y="105"/>
                    <a:pt x="263" y="105"/>
                  </a:cubicBezTo>
                  <a:cubicBezTo>
                    <a:pt x="263" y="105"/>
                    <a:pt x="263" y="105"/>
                    <a:pt x="263" y="105"/>
                  </a:cubicBezTo>
                  <a:cubicBezTo>
                    <a:pt x="263" y="105"/>
                    <a:pt x="263" y="105"/>
                    <a:pt x="263" y="105"/>
                  </a:cubicBezTo>
                  <a:cubicBezTo>
                    <a:pt x="263" y="105"/>
                    <a:pt x="263" y="105"/>
                    <a:pt x="263" y="105"/>
                  </a:cubicBezTo>
                  <a:cubicBezTo>
                    <a:pt x="263" y="105"/>
                    <a:pt x="263" y="105"/>
                    <a:pt x="263" y="105"/>
                  </a:cubicBezTo>
                  <a:cubicBezTo>
                    <a:pt x="263" y="104"/>
                    <a:pt x="263" y="104"/>
                    <a:pt x="263" y="104"/>
                  </a:cubicBezTo>
                  <a:cubicBezTo>
                    <a:pt x="263" y="104"/>
                    <a:pt x="263" y="104"/>
                    <a:pt x="263" y="104"/>
                  </a:cubicBezTo>
                  <a:cubicBezTo>
                    <a:pt x="263" y="104"/>
                    <a:pt x="263" y="104"/>
                    <a:pt x="263" y="104"/>
                  </a:cubicBezTo>
                  <a:cubicBezTo>
                    <a:pt x="263" y="104"/>
                    <a:pt x="263" y="104"/>
                    <a:pt x="263" y="104"/>
                  </a:cubicBezTo>
                  <a:cubicBezTo>
                    <a:pt x="263" y="104"/>
                    <a:pt x="263" y="104"/>
                    <a:pt x="263" y="104"/>
                  </a:cubicBezTo>
                  <a:cubicBezTo>
                    <a:pt x="263" y="104"/>
                    <a:pt x="263" y="104"/>
                    <a:pt x="263" y="104"/>
                  </a:cubicBezTo>
                  <a:cubicBezTo>
                    <a:pt x="263" y="103"/>
                    <a:pt x="263" y="103"/>
                    <a:pt x="263" y="103"/>
                  </a:cubicBezTo>
                  <a:cubicBezTo>
                    <a:pt x="262" y="103"/>
                    <a:pt x="262" y="103"/>
                    <a:pt x="262" y="103"/>
                  </a:cubicBezTo>
                  <a:cubicBezTo>
                    <a:pt x="262" y="102"/>
                    <a:pt x="262" y="102"/>
                    <a:pt x="262" y="102"/>
                  </a:cubicBezTo>
                  <a:cubicBezTo>
                    <a:pt x="262" y="102"/>
                    <a:pt x="262" y="102"/>
                    <a:pt x="262" y="102"/>
                  </a:cubicBezTo>
                  <a:cubicBezTo>
                    <a:pt x="262" y="102"/>
                    <a:pt x="262" y="102"/>
                    <a:pt x="262" y="102"/>
                  </a:cubicBezTo>
                  <a:cubicBezTo>
                    <a:pt x="262" y="101"/>
                    <a:pt x="262" y="101"/>
                    <a:pt x="262" y="101"/>
                  </a:cubicBezTo>
                  <a:cubicBezTo>
                    <a:pt x="262" y="101"/>
                    <a:pt x="262" y="101"/>
                    <a:pt x="262" y="101"/>
                  </a:cubicBezTo>
                  <a:cubicBezTo>
                    <a:pt x="262" y="101"/>
                    <a:pt x="262" y="101"/>
                    <a:pt x="262" y="101"/>
                  </a:cubicBezTo>
                  <a:cubicBezTo>
                    <a:pt x="262" y="101"/>
                    <a:pt x="262" y="101"/>
                    <a:pt x="262" y="101"/>
                  </a:cubicBezTo>
                  <a:cubicBezTo>
                    <a:pt x="262" y="100"/>
                    <a:pt x="262" y="100"/>
                    <a:pt x="262" y="100"/>
                  </a:cubicBezTo>
                  <a:cubicBezTo>
                    <a:pt x="262" y="100"/>
                    <a:pt x="262" y="100"/>
                    <a:pt x="262" y="100"/>
                  </a:cubicBezTo>
                  <a:cubicBezTo>
                    <a:pt x="262" y="100"/>
                    <a:pt x="262" y="100"/>
                    <a:pt x="262" y="100"/>
                  </a:cubicBezTo>
                  <a:cubicBezTo>
                    <a:pt x="263" y="99"/>
                    <a:pt x="263" y="99"/>
                    <a:pt x="263" y="99"/>
                  </a:cubicBezTo>
                  <a:cubicBezTo>
                    <a:pt x="263" y="99"/>
                    <a:pt x="263" y="99"/>
                    <a:pt x="263" y="99"/>
                  </a:cubicBezTo>
                  <a:cubicBezTo>
                    <a:pt x="263" y="99"/>
                    <a:pt x="263" y="99"/>
                    <a:pt x="263" y="99"/>
                  </a:cubicBezTo>
                  <a:cubicBezTo>
                    <a:pt x="263" y="98"/>
                    <a:pt x="263" y="98"/>
                    <a:pt x="263" y="98"/>
                  </a:cubicBezTo>
                  <a:cubicBezTo>
                    <a:pt x="262" y="98"/>
                    <a:pt x="262" y="98"/>
                    <a:pt x="262" y="98"/>
                  </a:cubicBezTo>
                  <a:cubicBezTo>
                    <a:pt x="262" y="98"/>
                    <a:pt x="262" y="98"/>
                    <a:pt x="262" y="98"/>
                  </a:cubicBezTo>
                  <a:cubicBezTo>
                    <a:pt x="262" y="98"/>
                    <a:pt x="262" y="98"/>
                    <a:pt x="262" y="98"/>
                  </a:cubicBezTo>
                  <a:cubicBezTo>
                    <a:pt x="262" y="98"/>
                    <a:pt x="262" y="98"/>
                    <a:pt x="262" y="98"/>
                  </a:cubicBezTo>
                  <a:cubicBezTo>
                    <a:pt x="262" y="98"/>
                    <a:pt x="262" y="98"/>
                    <a:pt x="262" y="98"/>
                  </a:cubicBezTo>
                  <a:cubicBezTo>
                    <a:pt x="262" y="97"/>
                    <a:pt x="262" y="97"/>
                    <a:pt x="262" y="97"/>
                  </a:cubicBezTo>
                  <a:cubicBezTo>
                    <a:pt x="262" y="97"/>
                    <a:pt x="262" y="97"/>
                    <a:pt x="262" y="97"/>
                  </a:cubicBezTo>
                  <a:cubicBezTo>
                    <a:pt x="261" y="96"/>
                    <a:pt x="261" y="96"/>
                    <a:pt x="261" y="96"/>
                  </a:cubicBezTo>
                  <a:cubicBezTo>
                    <a:pt x="262" y="96"/>
                    <a:pt x="262" y="96"/>
                    <a:pt x="262" y="96"/>
                  </a:cubicBezTo>
                  <a:cubicBezTo>
                    <a:pt x="262" y="96"/>
                    <a:pt x="262" y="96"/>
                    <a:pt x="262" y="96"/>
                  </a:cubicBezTo>
                  <a:cubicBezTo>
                    <a:pt x="262" y="96"/>
                    <a:pt x="262" y="96"/>
                    <a:pt x="262" y="96"/>
                  </a:cubicBezTo>
                  <a:cubicBezTo>
                    <a:pt x="262" y="96"/>
                    <a:pt x="262" y="96"/>
                    <a:pt x="262" y="96"/>
                  </a:cubicBezTo>
                  <a:cubicBezTo>
                    <a:pt x="263" y="95"/>
                    <a:pt x="263" y="95"/>
                    <a:pt x="263" y="95"/>
                  </a:cubicBezTo>
                  <a:cubicBezTo>
                    <a:pt x="262" y="95"/>
                    <a:pt x="262" y="95"/>
                    <a:pt x="262" y="95"/>
                  </a:cubicBezTo>
                  <a:cubicBezTo>
                    <a:pt x="259" y="95"/>
                    <a:pt x="259" y="95"/>
                    <a:pt x="259" y="95"/>
                  </a:cubicBezTo>
                  <a:cubicBezTo>
                    <a:pt x="259" y="95"/>
                    <a:pt x="259" y="95"/>
                    <a:pt x="259" y="95"/>
                  </a:cubicBezTo>
                  <a:cubicBezTo>
                    <a:pt x="259" y="96"/>
                    <a:pt x="259" y="96"/>
                    <a:pt x="259" y="96"/>
                  </a:cubicBezTo>
                  <a:cubicBezTo>
                    <a:pt x="259" y="96"/>
                    <a:pt x="259" y="96"/>
                    <a:pt x="259" y="96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8" y="95"/>
                    <a:pt x="258" y="95"/>
                    <a:pt x="258" y="95"/>
                  </a:cubicBezTo>
                  <a:cubicBezTo>
                    <a:pt x="257" y="96"/>
                    <a:pt x="257" y="96"/>
                    <a:pt x="257" y="96"/>
                  </a:cubicBezTo>
                  <a:cubicBezTo>
                    <a:pt x="257" y="96"/>
                    <a:pt x="257" y="96"/>
                    <a:pt x="257" y="96"/>
                  </a:cubicBezTo>
                  <a:cubicBezTo>
                    <a:pt x="257" y="95"/>
                    <a:pt x="257" y="95"/>
                    <a:pt x="257" y="95"/>
                  </a:cubicBezTo>
                  <a:cubicBezTo>
                    <a:pt x="257" y="95"/>
                    <a:pt x="257" y="95"/>
                    <a:pt x="257" y="95"/>
                  </a:cubicBezTo>
                  <a:cubicBezTo>
                    <a:pt x="257" y="95"/>
                    <a:pt x="257" y="95"/>
                    <a:pt x="257" y="95"/>
                  </a:cubicBezTo>
                  <a:cubicBezTo>
                    <a:pt x="257" y="95"/>
                    <a:pt x="257" y="95"/>
                    <a:pt x="257" y="95"/>
                  </a:cubicBezTo>
                  <a:cubicBezTo>
                    <a:pt x="257" y="94"/>
                    <a:pt x="257" y="94"/>
                    <a:pt x="257" y="94"/>
                  </a:cubicBezTo>
                  <a:cubicBezTo>
                    <a:pt x="258" y="94"/>
                    <a:pt x="258" y="94"/>
                    <a:pt x="258" y="94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61" y="93"/>
                    <a:pt x="261" y="93"/>
                    <a:pt x="261" y="93"/>
                  </a:cubicBezTo>
                  <a:cubicBezTo>
                    <a:pt x="261" y="92"/>
                    <a:pt x="261" y="92"/>
                    <a:pt x="261" y="92"/>
                  </a:cubicBezTo>
                  <a:cubicBezTo>
                    <a:pt x="260" y="92"/>
                    <a:pt x="260" y="92"/>
                    <a:pt x="260" y="92"/>
                  </a:cubicBezTo>
                  <a:cubicBezTo>
                    <a:pt x="260" y="91"/>
                    <a:pt x="260" y="91"/>
                    <a:pt x="260" y="91"/>
                  </a:cubicBezTo>
                  <a:cubicBezTo>
                    <a:pt x="258" y="89"/>
                    <a:pt x="258" y="89"/>
                    <a:pt x="258" y="89"/>
                  </a:cubicBezTo>
                  <a:cubicBezTo>
                    <a:pt x="256" y="88"/>
                    <a:pt x="256" y="88"/>
                    <a:pt x="256" y="88"/>
                  </a:cubicBezTo>
                  <a:cubicBezTo>
                    <a:pt x="256" y="88"/>
                    <a:pt x="256" y="88"/>
                    <a:pt x="256" y="88"/>
                  </a:cubicBezTo>
                  <a:cubicBezTo>
                    <a:pt x="256" y="88"/>
                    <a:pt x="256" y="88"/>
                    <a:pt x="256" y="88"/>
                  </a:cubicBezTo>
                  <a:cubicBezTo>
                    <a:pt x="256" y="87"/>
                    <a:pt x="256" y="87"/>
                    <a:pt x="256" y="87"/>
                  </a:cubicBezTo>
                  <a:cubicBezTo>
                    <a:pt x="256" y="87"/>
                    <a:pt x="256" y="87"/>
                    <a:pt x="256" y="87"/>
                  </a:cubicBezTo>
                  <a:cubicBezTo>
                    <a:pt x="255" y="86"/>
                    <a:pt x="255" y="86"/>
                    <a:pt x="255" y="86"/>
                  </a:cubicBezTo>
                  <a:cubicBezTo>
                    <a:pt x="255" y="86"/>
                    <a:pt x="255" y="86"/>
                    <a:pt x="255" y="86"/>
                  </a:cubicBezTo>
                  <a:cubicBezTo>
                    <a:pt x="256" y="86"/>
                    <a:pt x="256" y="86"/>
                    <a:pt x="256" y="86"/>
                  </a:cubicBezTo>
                  <a:cubicBezTo>
                    <a:pt x="256" y="85"/>
                    <a:pt x="256" y="85"/>
                    <a:pt x="256" y="85"/>
                  </a:cubicBezTo>
                  <a:cubicBezTo>
                    <a:pt x="256" y="85"/>
                    <a:pt x="256" y="85"/>
                    <a:pt x="256" y="85"/>
                  </a:cubicBezTo>
                  <a:cubicBezTo>
                    <a:pt x="256" y="84"/>
                    <a:pt x="256" y="84"/>
                    <a:pt x="256" y="84"/>
                  </a:cubicBezTo>
                  <a:cubicBezTo>
                    <a:pt x="256" y="84"/>
                    <a:pt x="256" y="84"/>
                    <a:pt x="256" y="84"/>
                  </a:cubicBezTo>
                  <a:cubicBezTo>
                    <a:pt x="256" y="84"/>
                    <a:pt x="256" y="84"/>
                    <a:pt x="256" y="84"/>
                  </a:cubicBezTo>
                  <a:cubicBezTo>
                    <a:pt x="256" y="84"/>
                    <a:pt x="256" y="84"/>
                    <a:pt x="256" y="84"/>
                  </a:cubicBezTo>
                  <a:cubicBezTo>
                    <a:pt x="255" y="83"/>
                    <a:pt x="255" y="83"/>
                    <a:pt x="255" y="83"/>
                  </a:cubicBezTo>
                  <a:cubicBezTo>
                    <a:pt x="255" y="83"/>
                    <a:pt x="255" y="83"/>
                    <a:pt x="255" y="83"/>
                  </a:cubicBezTo>
                  <a:cubicBezTo>
                    <a:pt x="254" y="83"/>
                    <a:pt x="254" y="83"/>
                    <a:pt x="254" y="83"/>
                  </a:cubicBezTo>
                  <a:cubicBezTo>
                    <a:pt x="254" y="82"/>
                    <a:pt x="254" y="82"/>
                    <a:pt x="254" y="82"/>
                  </a:cubicBezTo>
                  <a:cubicBezTo>
                    <a:pt x="254" y="82"/>
                    <a:pt x="254" y="82"/>
                    <a:pt x="254" y="82"/>
                  </a:cubicBezTo>
                  <a:cubicBezTo>
                    <a:pt x="253" y="82"/>
                    <a:pt x="253" y="82"/>
                    <a:pt x="253" y="82"/>
                  </a:cubicBezTo>
                  <a:cubicBezTo>
                    <a:pt x="253" y="82"/>
                    <a:pt x="253" y="82"/>
                    <a:pt x="253" y="82"/>
                  </a:cubicBezTo>
                  <a:cubicBezTo>
                    <a:pt x="253" y="81"/>
                    <a:pt x="253" y="81"/>
                    <a:pt x="253" y="81"/>
                  </a:cubicBezTo>
                  <a:cubicBezTo>
                    <a:pt x="253" y="81"/>
                    <a:pt x="253" y="81"/>
                    <a:pt x="253" y="81"/>
                  </a:cubicBezTo>
                  <a:cubicBezTo>
                    <a:pt x="252" y="80"/>
                    <a:pt x="252" y="80"/>
                    <a:pt x="252" y="80"/>
                  </a:cubicBezTo>
                  <a:cubicBezTo>
                    <a:pt x="251" y="81"/>
                    <a:pt x="251" y="81"/>
                    <a:pt x="251" y="81"/>
                  </a:cubicBezTo>
                  <a:cubicBezTo>
                    <a:pt x="251" y="81"/>
                    <a:pt x="251" y="81"/>
                    <a:pt x="251" y="81"/>
                  </a:cubicBezTo>
                  <a:cubicBezTo>
                    <a:pt x="251" y="80"/>
                    <a:pt x="251" y="80"/>
                    <a:pt x="251" y="80"/>
                  </a:cubicBezTo>
                  <a:cubicBezTo>
                    <a:pt x="250" y="80"/>
                    <a:pt x="250" y="80"/>
                    <a:pt x="250" y="80"/>
                  </a:cubicBezTo>
                  <a:cubicBezTo>
                    <a:pt x="249" y="81"/>
                    <a:pt x="249" y="81"/>
                    <a:pt x="249" y="81"/>
                  </a:cubicBezTo>
                  <a:cubicBezTo>
                    <a:pt x="249" y="81"/>
                    <a:pt x="249" y="81"/>
                    <a:pt x="249" y="81"/>
                  </a:cubicBezTo>
                  <a:cubicBezTo>
                    <a:pt x="249" y="81"/>
                    <a:pt x="249" y="81"/>
                    <a:pt x="249" y="81"/>
                  </a:cubicBezTo>
                  <a:cubicBezTo>
                    <a:pt x="248" y="81"/>
                    <a:pt x="248" y="81"/>
                    <a:pt x="248" y="81"/>
                  </a:cubicBezTo>
                  <a:cubicBezTo>
                    <a:pt x="248" y="81"/>
                    <a:pt x="248" y="81"/>
                    <a:pt x="248" y="81"/>
                  </a:cubicBezTo>
                  <a:cubicBezTo>
                    <a:pt x="247" y="82"/>
                    <a:pt x="247" y="82"/>
                    <a:pt x="247" y="82"/>
                  </a:cubicBezTo>
                  <a:cubicBezTo>
                    <a:pt x="246" y="82"/>
                    <a:pt x="246" y="82"/>
                    <a:pt x="246" y="82"/>
                  </a:cubicBezTo>
                  <a:cubicBezTo>
                    <a:pt x="245" y="82"/>
                    <a:pt x="245" y="82"/>
                    <a:pt x="245" y="82"/>
                  </a:cubicBezTo>
                  <a:cubicBezTo>
                    <a:pt x="245" y="82"/>
                    <a:pt x="245" y="82"/>
                    <a:pt x="245" y="82"/>
                  </a:cubicBezTo>
                  <a:cubicBezTo>
                    <a:pt x="244" y="81"/>
                    <a:pt x="244" y="81"/>
                    <a:pt x="244" y="81"/>
                  </a:cubicBezTo>
                  <a:cubicBezTo>
                    <a:pt x="244" y="81"/>
                    <a:pt x="244" y="81"/>
                    <a:pt x="244" y="81"/>
                  </a:cubicBezTo>
                  <a:cubicBezTo>
                    <a:pt x="245" y="81"/>
                    <a:pt x="245" y="81"/>
                    <a:pt x="245" y="81"/>
                  </a:cubicBezTo>
                  <a:cubicBezTo>
                    <a:pt x="245" y="80"/>
                    <a:pt x="245" y="80"/>
                    <a:pt x="245" y="80"/>
                  </a:cubicBezTo>
                  <a:cubicBezTo>
                    <a:pt x="245" y="80"/>
                    <a:pt x="245" y="80"/>
                    <a:pt x="245" y="80"/>
                  </a:cubicBezTo>
                  <a:cubicBezTo>
                    <a:pt x="245" y="79"/>
                    <a:pt x="245" y="79"/>
                    <a:pt x="245" y="79"/>
                  </a:cubicBezTo>
                  <a:cubicBezTo>
                    <a:pt x="244" y="79"/>
                    <a:pt x="244" y="79"/>
                    <a:pt x="244" y="79"/>
                  </a:cubicBezTo>
                  <a:cubicBezTo>
                    <a:pt x="244" y="78"/>
                    <a:pt x="244" y="78"/>
                    <a:pt x="244" y="78"/>
                  </a:cubicBezTo>
                  <a:cubicBezTo>
                    <a:pt x="244" y="78"/>
                    <a:pt x="244" y="78"/>
                    <a:pt x="244" y="78"/>
                  </a:cubicBezTo>
                  <a:cubicBezTo>
                    <a:pt x="244" y="78"/>
                    <a:pt x="244" y="78"/>
                    <a:pt x="244" y="78"/>
                  </a:cubicBezTo>
                  <a:cubicBezTo>
                    <a:pt x="244" y="78"/>
                    <a:pt x="244" y="78"/>
                    <a:pt x="244" y="78"/>
                  </a:cubicBezTo>
                  <a:cubicBezTo>
                    <a:pt x="244" y="78"/>
                    <a:pt x="244" y="78"/>
                    <a:pt x="244" y="78"/>
                  </a:cubicBezTo>
                  <a:cubicBezTo>
                    <a:pt x="244" y="77"/>
                    <a:pt x="244" y="77"/>
                    <a:pt x="244" y="77"/>
                  </a:cubicBezTo>
                  <a:cubicBezTo>
                    <a:pt x="244" y="77"/>
                    <a:pt x="244" y="77"/>
                    <a:pt x="244" y="77"/>
                  </a:cubicBezTo>
                  <a:cubicBezTo>
                    <a:pt x="244" y="77"/>
                    <a:pt x="244" y="77"/>
                    <a:pt x="244" y="77"/>
                  </a:cubicBezTo>
                  <a:cubicBezTo>
                    <a:pt x="244" y="77"/>
                    <a:pt x="244" y="77"/>
                    <a:pt x="244" y="77"/>
                  </a:cubicBezTo>
                  <a:cubicBezTo>
                    <a:pt x="244" y="77"/>
                    <a:pt x="244" y="77"/>
                    <a:pt x="244" y="77"/>
                  </a:cubicBezTo>
                  <a:cubicBezTo>
                    <a:pt x="244" y="77"/>
                    <a:pt x="244" y="77"/>
                    <a:pt x="244" y="77"/>
                  </a:cubicBezTo>
                  <a:cubicBezTo>
                    <a:pt x="244" y="77"/>
                    <a:pt x="244" y="77"/>
                    <a:pt x="244" y="77"/>
                  </a:cubicBezTo>
                  <a:cubicBezTo>
                    <a:pt x="245" y="77"/>
                    <a:pt x="245" y="77"/>
                    <a:pt x="245" y="77"/>
                  </a:cubicBezTo>
                  <a:cubicBezTo>
                    <a:pt x="244" y="76"/>
                    <a:pt x="244" y="76"/>
                    <a:pt x="244" y="76"/>
                  </a:cubicBezTo>
                  <a:cubicBezTo>
                    <a:pt x="245" y="76"/>
                    <a:pt x="245" y="76"/>
                    <a:pt x="245" y="76"/>
                  </a:cubicBezTo>
                  <a:cubicBezTo>
                    <a:pt x="245" y="74"/>
                    <a:pt x="245" y="74"/>
                    <a:pt x="245" y="74"/>
                  </a:cubicBezTo>
                  <a:cubicBezTo>
                    <a:pt x="245" y="74"/>
                    <a:pt x="245" y="74"/>
                    <a:pt x="245" y="74"/>
                  </a:cubicBezTo>
                  <a:cubicBezTo>
                    <a:pt x="244" y="73"/>
                    <a:pt x="244" y="73"/>
                    <a:pt x="244" y="73"/>
                  </a:cubicBezTo>
                  <a:cubicBezTo>
                    <a:pt x="244" y="73"/>
                    <a:pt x="244" y="73"/>
                    <a:pt x="244" y="73"/>
                  </a:cubicBezTo>
                  <a:cubicBezTo>
                    <a:pt x="243" y="72"/>
                    <a:pt x="243" y="72"/>
                    <a:pt x="243" y="72"/>
                  </a:cubicBezTo>
                  <a:cubicBezTo>
                    <a:pt x="240" y="72"/>
                    <a:pt x="240" y="72"/>
                    <a:pt x="240" y="72"/>
                  </a:cubicBezTo>
                  <a:cubicBezTo>
                    <a:pt x="240" y="72"/>
                    <a:pt x="240" y="72"/>
                    <a:pt x="240" y="72"/>
                  </a:cubicBezTo>
                  <a:cubicBezTo>
                    <a:pt x="241" y="71"/>
                    <a:pt x="241" y="71"/>
                    <a:pt x="241" y="71"/>
                  </a:cubicBezTo>
                  <a:cubicBezTo>
                    <a:pt x="241" y="71"/>
                    <a:pt x="241" y="71"/>
                    <a:pt x="241" y="71"/>
                  </a:cubicBezTo>
                  <a:cubicBezTo>
                    <a:pt x="239" y="71"/>
                    <a:pt x="239" y="71"/>
                    <a:pt x="239" y="71"/>
                  </a:cubicBezTo>
                  <a:cubicBezTo>
                    <a:pt x="239" y="71"/>
                    <a:pt x="239" y="71"/>
                    <a:pt x="239" y="71"/>
                  </a:cubicBezTo>
                  <a:cubicBezTo>
                    <a:pt x="239" y="72"/>
                    <a:pt x="239" y="72"/>
                    <a:pt x="239" y="72"/>
                  </a:cubicBezTo>
                  <a:lnTo>
                    <a:pt x="238" y="72"/>
                  </a:lnTo>
                  <a:close/>
                  <a:moveTo>
                    <a:pt x="241" y="63"/>
                  </a:moveTo>
                  <a:cubicBezTo>
                    <a:pt x="241" y="63"/>
                    <a:pt x="241" y="63"/>
                    <a:pt x="241" y="63"/>
                  </a:cubicBezTo>
                  <a:cubicBezTo>
                    <a:pt x="241" y="63"/>
                    <a:pt x="241" y="63"/>
                    <a:pt x="241" y="63"/>
                  </a:cubicBezTo>
                  <a:cubicBezTo>
                    <a:pt x="243" y="64"/>
                    <a:pt x="243" y="64"/>
                    <a:pt x="243" y="64"/>
                  </a:cubicBezTo>
                  <a:cubicBezTo>
                    <a:pt x="244" y="65"/>
                    <a:pt x="244" y="65"/>
                    <a:pt x="244" y="65"/>
                  </a:cubicBezTo>
                  <a:cubicBezTo>
                    <a:pt x="245" y="65"/>
                    <a:pt x="247" y="65"/>
                    <a:pt x="248" y="65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50" y="65"/>
                    <a:pt x="250" y="65"/>
                    <a:pt x="250" y="65"/>
                  </a:cubicBezTo>
                  <a:cubicBezTo>
                    <a:pt x="250" y="65"/>
                    <a:pt x="250" y="65"/>
                    <a:pt x="250" y="65"/>
                  </a:cubicBezTo>
                  <a:cubicBezTo>
                    <a:pt x="251" y="64"/>
                    <a:pt x="251" y="64"/>
                    <a:pt x="251" y="64"/>
                  </a:cubicBezTo>
                  <a:cubicBezTo>
                    <a:pt x="251" y="64"/>
                    <a:pt x="251" y="64"/>
                    <a:pt x="251" y="64"/>
                  </a:cubicBezTo>
                  <a:cubicBezTo>
                    <a:pt x="251" y="63"/>
                    <a:pt x="251" y="63"/>
                    <a:pt x="251" y="63"/>
                  </a:cubicBezTo>
                  <a:cubicBezTo>
                    <a:pt x="251" y="63"/>
                    <a:pt x="251" y="63"/>
                    <a:pt x="251" y="63"/>
                  </a:cubicBezTo>
                  <a:cubicBezTo>
                    <a:pt x="251" y="62"/>
                    <a:pt x="251" y="62"/>
                    <a:pt x="251" y="62"/>
                  </a:cubicBezTo>
                  <a:cubicBezTo>
                    <a:pt x="251" y="62"/>
                    <a:pt x="251" y="62"/>
                    <a:pt x="251" y="62"/>
                  </a:cubicBezTo>
                  <a:cubicBezTo>
                    <a:pt x="250" y="62"/>
                    <a:pt x="250" y="62"/>
                    <a:pt x="250" y="62"/>
                  </a:cubicBezTo>
                  <a:cubicBezTo>
                    <a:pt x="249" y="60"/>
                    <a:pt x="249" y="60"/>
                    <a:pt x="249" y="60"/>
                  </a:cubicBezTo>
                  <a:cubicBezTo>
                    <a:pt x="249" y="60"/>
                    <a:pt x="249" y="60"/>
                    <a:pt x="249" y="60"/>
                  </a:cubicBezTo>
                  <a:cubicBezTo>
                    <a:pt x="246" y="60"/>
                    <a:pt x="246" y="60"/>
                    <a:pt x="246" y="60"/>
                  </a:cubicBezTo>
                  <a:cubicBezTo>
                    <a:pt x="246" y="60"/>
                    <a:pt x="246" y="60"/>
                    <a:pt x="246" y="60"/>
                  </a:cubicBezTo>
                  <a:cubicBezTo>
                    <a:pt x="244" y="60"/>
                    <a:pt x="244" y="60"/>
                    <a:pt x="244" y="60"/>
                  </a:cubicBezTo>
                  <a:cubicBezTo>
                    <a:pt x="243" y="60"/>
                    <a:pt x="243" y="60"/>
                    <a:pt x="243" y="60"/>
                  </a:cubicBezTo>
                  <a:cubicBezTo>
                    <a:pt x="241" y="62"/>
                    <a:pt x="241" y="62"/>
                    <a:pt x="241" y="62"/>
                  </a:cubicBezTo>
                  <a:cubicBezTo>
                    <a:pt x="241" y="62"/>
                    <a:pt x="241" y="62"/>
                    <a:pt x="241" y="62"/>
                  </a:cubicBezTo>
                  <a:cubicBezTo>
                    <a:pt x="241" y="63"/>
                    <a:pt x="241" y="63"/>
                    <a:pt x="241" y="63"/>
                  </a:cubicBezTo>
                  <a:cubicBezTo>
                    <a:pt x="241" y="63"/>
                    <a:pt x="241" y="63"/>
                    <a:pt x="241" y="63"/>
                  </a:cubicBezTo>
                  <a:close/>
                  <a:moveTo>
                    <a:pt x="246" y="28"/>
                  </a:moveTo>
                  <a:cubicBezTo>
                    <a:pt x="247" y="29"/>
                    <a:pt x="247" y="29"/>
                    <a:pt x="247" y="29"/>
                  </a:cubicBezTo>
                  <a:cubicBezTo>
                    <a:pt x="247" y="30"/>
                    <a:pt x="247" y="30"/>
                    <a:pt x="247" y="30"/>
                  </a:cubicBezTo>
                  <a:cubicBezTo>
                    <a:pt x="247" y="30"/>
                    <a:pt x="247" y="30"/>
                    <a:pt x="247" y="30"/>
                  </a:cubicBezTo>
                  <a:cubicBezTo>
                    <a:pt x="247" y="31"/>
                    <a:pt x="247" y="31"/>
                    <a:pt x="247" y="31"/>
                  </a:cubicBezTo>
                  <a:cubicBezTo>
                    <a:pt x="247" y="31"/>
                    <a:pt x="247" y="31"/>
                    <a:pt x="247" y="31"/>
                  </a:cubicBezTo>
                  <a:cubicBezTo>
                    <a:pt x="246" y="31"/>
                    <a:pt x="246" y="31"/>
                    <a:pt x="246" y="31"/>
                  </a:cubicBezTo>
                  <a:cubicBezTo>
                    <a:pt x="247" y="31"/>
                    <a:pt x="247" y="31"/>
                    <a:pt x="247" y="31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9" y="33"/>
                    <a:pt x="249" y="33"/>
                    <a:pt x="249" y="33"/>
                  </a:cubicBezTo>
                  <a:cubicBezTo>
                    <a:pt x="250" y="33"/>
                    <a:pt x="250" y="33"/>
                    <a:pt x="250" y="33"/>
                  </a:cubicBezTo>
                  <a:cubicBezTo>
                    <a:pt x="253" y="32"/>
                    <a:pt x="253" y="32"/>
                    <a:pt x="253" y="32"/>
                  </a:cubicBezTo>
                  <a:cubicBezTo>
                    <a:pt x="254" y="30"/>
                    <a:pt x="254" y="30"/>
                    <a:pt x="254" y="30"/>
                  </a:cubicBezTo>
                  <a:cubicBezTo>
                    <a:pt x="254" y="30"/>
                    <a:pt x="254" y="30"/>
                    <a:pt x="254" y="30"/>
                  </a:cubicBezTo>
                  <a:cubicBezTo>
                    <a:pt x="254" y="30"/>
                    <a:pt x="254" y="30"/>
                    <a:pt x="254" y="30"/>
                  </a:cubicBezTo>
                  <a:cubicBezTo>
                    <a:pt x="254" y="29"/>
                    <a:pt x="254" y="29"/>
                    <a:pt x="254" y="29"/>
                  </a:cubicBezTo>
                  <a:cubicBezTo>
                    <a:pt x="254" y="29"/>
                    <a:pt x="254" y="28"/>
                    <a:pt x="254" y="28"/>
                  </a:cubicBezTo>
                  <a:cubicBezTo>
                    <a:pt x="253" y="27"/>
                    <a:pt x="253" y="27"/>
                    <a:pt x="253" y="27"/>
                  </a:cubicBezTo>
                  <a:cubicBezTo>
                    <a:pt x="252" y="26"/>
                    <a:pt x="252" y="26"/>
                    <a:pt x="252" y="26"/>
                  </a:cubicBezTo>
                  <a:cubicBezTo>
                    <a:pt x="252" y="26"/>
                    <a:pt x="252" y="26"/>
                    <a:pt x="252" y="26"/>
                  </a:cubicBezTo>
                  <a:cubicBezTo>
                    <a:pt x="252" y="26"/>
                    <a:pt x="252" y="26"/>
                    <a:pt x="252" y="26"/>
                  </a:cubicBezTo>
                  <a:cubicBezTo>
                    <a:pt x="251" y="24"/>
                    <a:pt x="251" y="24"/>
                    <a:pt x="251" y="24"/>
                  </a:cubicBezTo>
                  <a:cubicBezTo>
                    <a:pt x="251" y="24"/>
                    <a:pt x="251" y="24"/>
                    <a:pt x="251" y="24"/>
                  </a:cubicBezTo>
                  <a:cubicBezTo>
                    <a:pt x="251" y="23"/>
                    <a:pt x="251" y="23"/>
                    <a:pt x="251" y="23"/>
                  </a:cubicBezTo>
                  <a:cubicBezTo>
                    <a:pt x="250" y="24"/>
                    <a:pt x="250" y="24"/>
                    <a:pt x="250" y="24"/>
                  </a:cubicBezTo>
                  <a:cubicBezTo>
                    <a:pt x="250" y="23"/>
                    <a:pt x="250" y="23"/>
                    <a:pt x="250" y="23"/>
                  </a:cubicBezTo>
                  <a:cubicBezTo>
                    <a:pt x="250" y="23"/>
                    <a:pt x="250" y="23"/>
                    <a:pt x="250" y="23"/>
                  </a:cubicBezTo>
                  <a:cubicBezTo>
                    <a:pt x="250" y="22"/>
                    <a:pt x="250" y="22"/>
                    <a:pt x="250" y="22"/>
                  </a:cubicBezTo>
                  <a:cubicBezTo>
                    <a:pt x="250" y="22"/>
                    <a:pt x="250" y="22"/>
                    <a:pt x="250" y="22"/>
                  </a:cubicBezTo>
                  <a:cubicBezTo>
                    <a:pt x="250" y="22"/>
                    <a:pt x="250" y="22"/>
                    <a:pt x="250" y="22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50" y="21"/>
                    <a:pt x="250" y="21"/>
                    <a:pt x="250" y="21"/>
                  </a:cubicBezTo>
                  <a:cubicBezTo>
                    <a:pt x="249" y="22"/>
                    <a:pt x="249" y="22"/>
                    <a:pt x="249" y="22"/>
                  </a:cubicBezTo>
                  <a:cubicBezTo>
                    <a:pt x="247" y="22"/>
                    <a:pt x="247" y="22"/>
                    <a:pt x="247" y="22"/>
                  </a:cubicBezTo>
                  <a:cubicBezTo>
                    <a:pt x="247" y="23"/>
                    <a:pt x="247" y="23"/>
                    <a:pt x="247" y="23"/>
                  </a:cubicBezTo>
                  <a:cubicBezTo>
                    <a:pt x="247" y="23"/>
                    <a:pt x="247" y="23"/>
                    <a:pt x="247" y="23"/>
                  </a:cubicBezTo>
                  <a:cubicBezTo>
                    <a:pt x="246" y="23"/>
                    <a:pt x="246" y="23"/>
                    <a:pt x="246" y="23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45" y="24"/>
                    <a:pt x="245" y="24"/>
                    <a:pt x="245" y="24"/>
                  </a:cubicBezTo>
                  <a:cubicBezTo>
                    <a:pt x="245" y="24"/>
                    <a:pt x="245" y="24"/>
                    <a:pt x="245" y="24"/>
                  </a:cubicBezTo>
                  <a:cubicBezTo>
                    <a:pt x="245" y="24"/>
                    <a:pt x="245" y="24"/>
                    <a:pt x="245" y="24"/>
                  </a:cubicBezTo>
                  <a:cubicBezTo>
                    <a:pt x="245" y="24"/>
                    <a:pt x="245" y="24"/>
                    <a:pt x="245" y="24"/>
                  </a:cubicBezTo>
                  <a:cubicBezTo>
                    <a:pt x="244" y="24"/>
                    <a:pt x="244" y="24"/>
                    <a:pt x="244" y="24"/>
                  </a:cubicBezTo>
                  <a:cubicBezTo>
                    <a:pt x="244" y="24"/>
                    <a:pt x="244" y="24"/>
                    <a:pt x="244" y="24"/>
                  </a:cubicBezTo>
                  <a:cubicBezTo>
                    <a:pt x="244" y="24"/>
                    <a:pt x="244" y="24"/>
                    <a:pt x="244" y="24"/>
                  </a:cubicBezTo>
                  <a:cubicBezTo>
                    <a:pt x="245" y="27"/>
                    <a:pt x="245" y="27"/>
                    <a:pt x="245" y="27"/>
                  </a:cubicBezTo>
                  <a:lnTo>
                    <a:pt x="246" y="28"/>
                  </a:lnTo>
                  <a:close/>
                  <a:moveTo>
                    <a:pt x="262" y="191"/>
                  </a:moveTo>
                  <a:cubicBezTo>
                    <a:pt x="263" y="191"/>
                    <a:pt x="263" y="191"/>
                    <a:pt x="263" y="191"/>
                  </a:cubicBezTo>
                  <a:cubicBezTo>
                    <a:pt x="262" y="190"/>
                    <a:pt x="262" y="190"/>
                    <a:pt x="262" y="190"/>
                  </a:cubicBezTo>
                  <a:cubicBezTo>
                    <a:pt x="262" y="190"/>
                    <a:pt x="262" y="190"/>
                    <a:pt x="262" y="190"/>
                  </a:cubicBezTo>
                  <a:cubicBezTo>
                    <a:pt x="262" y="191"/>
                    <a:pt x="262" y="191"/>
                    <a:pt x="262" y="191"/>
                  </a:cubicBezTo>
                  <a:cubicBezTo>
                    <a:pt x="261" y="191"/>
                    <a:pt x="261" y="191"/>
                    <a:pt x="261" y="191"/>
                  </a:cubicBezTo>
                  <a:cubicBezTo>
                    <a:pt x="262" y="191"/>
                    <a:pt x="262" y="191"/>
                    <a:pt x="262" y="191"/>
                  </a:cubicBezTo>
                  <a:close/>
                  <a:moveTo>
                    <a:pt x="26" y="227"/>
                  </a:moveTo>
                  <a:cubicBezTo>
                    <a:pt x="27" y="227"/>
                    <a:pt x="27" y="227"/>
                    <a:pt x="27" y="227"/>
                  </a:cubicBezTo>
                  <a:cubicBezTo>
                    <a:pt x="27" y="227"/>
                    <a:pt x="27" y="227"/>
                    <a:pt x="27" y="227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27" y="225"/>
                    <a:pt x="27" y="225"/>
                    <a:pt x="27" y="225"/>
                  </a:cubicBezTo>
                  <a:cubicBezTo>
                    <a:pt x="27" y="225"/>
                    <a:pt x="27" y="225"/>
                    <a:pt x="27" y="225"/>
                  </a:cubicBezTo>
                  <a:cubicBezTo>
                    <a:pt x="26" y="225"/>
                    <a:pt x="26" y="225"/>
                    <a:pt x="26" y="225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6" y="226"/>
                    <a:pt x="26" y="226"/>
                    <a:pt x="26" y="226"/>
                  </a:cubicBezTo>
                  <a:lnTo>
                    <a:pt x="26" y="227"/>
                  </a:lnTo>
                  <a:close/>
                  <a:moveTo>
                    <a:pt x="25" y="231"/>
                  </a:moveTo>
                  <a:cubicBezTo>
                    <a:pt x="26" y="233"/>
                    <a:pt x="26" y="233"/>
                    <a:pt x="26" y="233"/>
                  </a:cubicBezTo>
                  <a:cubicBezTo>
                    <a:pt x="26" y="233"/>
                    <a:pt x="26" y="233"/>
                    <a:pt x="26" y="233"/>
                  </a:cubicBezTo>
                  <a:cubicBezTo>
                    <a:pt x="26" y="234"/>
                    <a:pt x="26" y="234"/>
                    <a:pt x="26" y="234"/>
                  </a:cubicBezTo>
                  <a:cubicBezTo>
                    <a:pt x="26" y="234"/>
                    <a:pt x="26" y="234"/>
                    <a:pt x="26" y="234"/>
                  </a:cubicBezTo>
                  <a:cubicBezTo>
                    <a:pt x="27" y="233"/>
                    <a:pt x="27" y="233"/>
                    <a:pt x="27" y="233"/>
                  </a:cubicBezTo>
                  <a:cubicBezTo>
                    <a:pt x="27" y="233"/>
                    <a:pt x="27" y="233"/>
                    <a:pt x="27" y="233"/>
                  </a:cubicBezTo>
                  <a:cubicBezTo>
                    <a:pt x="27" y="233"/>
                    <a:pt x="27" y="233"/>
                    <a:pt x="27" y="233"/>
                  </a:cubicBezTo>
                  <a:cubicBezTo>
                    <a:pt x="27" y="233"/>
                    <a:pt x="27" y="233"/>
                    <a:pt x="27" y="233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7" y="232"/>
                    <a:pt x="27" y="232"/>
                    <a:pt x="27" y="232"/>
                  </a:cubicBezTo>
                  <a:cubicBezTo>
                    <a:pt x="27" y="231"/>
                    <a:pt x="27" y="231"/>
                    <a:pt x="27" y="231"/>
                  </a:cubicBezTo>
                  <a:cubicBezTo>
                    <a:pt x="26" y="231"/>
                    <a:pt x="26" y="231"/>
                    <a:pt x="26" y="231"/>
                  </a:cubicBezTo>
                  <a:cubicBezTo>
                    <a:pt x="26" y="231"/>
                    <a:pt x="26" y="231"/>
                    <a:pt x="26" y="231"/>
                  </a:cubicBezTo>
                  <a:cubicBezTo>
                    <a:pt x="25" y="231"/>
                    <a:pt x="25" y="231"/>
                    <a:pt x="25" y="231"/>
                  </a:cubicBezTo>
                  <a:cubicBezTo>
                    <a:pt x="25" y="231"/>
                    <a:pt x="25" y="231"/>
                    <a:pt x="25" y="231"/>
                  </a:cubicBezTo>
                  <a:close/>
                  <a:moveTo>
                    <a:pt x="41" y="231"/>
                  </a:moveTo>
                  <a:cubicBezTo>
                    <a:pt x="41" y="231"/>
                    <a:pt x="41" y="231"/>
                    <a:pt x="41" y="231"/>
                  </a:cubicBezTo>
                  <a:cubicBezTo>
                    <a:pt x="41" y="231"/>
                    <a:pt x="41" y="231"/>
                    <a:pt x="41" y="231"/>
                  </a:cubicBezTo>
                  <a:cubicBezTo>
                    <a:pt x="41" y="231"/>
                    <a:pt x="41" y="231"/>
                    <a:pt x="41" y="231"/>
                  </a:cubicBezTo>
                  <a:cubicBezTo>
                    <a:pt x="42" y="231"/>
                    <a:pt x="42" y="231"/>
                    <a:pt x="42" y="231"/>
                  </a:cubicBezTo>
                  <a:cubicBezTo>
                    <a:pt x="42" y="231"/>
                    <a:pt x="42" y="231"/>
                    <a:pt x="42" y="231"/>
                  </a:cubicBezTo>
                  <a:cubicBezTo>
                    <a:pt x="42" y="231"/>
                    <a:pt x="42" y="231"/>
                    <a:pt x="42" y="231"/>
                  </a:cubicBezTo>
                  <a:cubicBezTo>
                    <a:pt x="42" y="230"/>
                    <a:pt x="42" y="230"/>
                    <a:pt x="42" y="230"/>
                  </a:cubicBezTo>
                  <a:cubicBezTo>
                    <a:pt x="42" y="230"/>
                    <a:pt x="42" y="230"/>
                    <a:pt x="42" y="230"/>
                  </a:cubicBezTo>
                  <a:cubicBezTo>
                    <a:pt x="42" y="230"/>
                    <a:pt x="42" y="230"/>
                    <a:pt x="42" y="230"/>
                  </a:cubicBezTo>
                  <a:cubicBezTo>
                    <a:pt x="42" y="230"/>
                    <a:pt x="42" y="230"/>
                    <a:pt x="42" y="230"/>
                  </a:cubicBezTo>
                  <a:cubicBezTo>
                    <a:pt x="41" y="230"/>
                    <a:pt x="41" y="230"/>
                    <a:pt x="41" y="230"/>
                  </a:cubicBezTo>
                  <a:cubicBezTo>
                    <a:pt x="41" y="230"/>
                    <a:pt x="41" y="230"/>
                    <a:pt x="41" y="230"/>
                  </a:cubicBezTo>
                  <a:cubicBezTo>
                    <a:pt x="40" y="230"/>
                    <a:pt x="40" y="230"/>
                    <a:pt x="40" y="230"/>
                  </a:cubicBezTo>
                  <a:cubicBezTo>
                    <a:pt x="40" y="230"/>
                    <a:pt x="40" y="230"/>
                    <a:pt x="40" y="230"/>
                  </a:cubicBezTo>
                  <a:cubicBezTo>
                    <a:pt x="40" y="230"/>
                    <a:pt x="40" y="230"/>
                    <a:pt x="40" y="230"/>
                  </a:cubicBezTo>
                  <a:cubicBezTo>
                    <a:pt x="40" y="231"/>
                    <a:pt x="40" y="231"/>
                    <a:pt x="40" y="231"/>
                  </a:cubicBezTo>
                  <a:cubicBezTo>
                    <a:pt x="40" y="231"/>
                    <a:pt x="40" y="231"/>
                    <a:pt x="40" y="231"/>
                  </a:cubicBezTo>
                  <a:cubicBezTo>
                    <a:pt x="40" y="231"/>
                    <a:pt x="40" y="231"/>
                    <a:pt x="40" y="231"/>
                  </a:cubicBezTo>
                  <a:cubicBezTo>
                    <a:pt x="40" y="231"/>
                    <a:pt x="40" y="231"/>
                    <a:pt x="40" y="231"/>
                  </a:cubicBezTo>
                  <a:lnTo>
                    <a:pt x="41" y="231"/>
                  </a:lnTo>
                  <a:close/>
                  <a:moveTo>
                    <a:pt x="98" y="220"/>
                  </a:moveTo>
                  <a:cubicBezTo>
                    <a:pt x="98" y="220"/>
                    <a:pt x="98" y="220"/>
                    <a:pt x="98" y="220"/>
                  </a:cubicBezTo>
                  <a:cubicBezTo>
                    <a:pt x="98" y="220"/>
                    <a:pt x="98" y="220"/>
                    <a:pt x="98" y="220"/>
                  </a:cubicBezTo>
                  <a:cubicBezTo>
                    <a:pt x="98" y="220"/>
                    <a:pt x="98" y="220"/>
                    <a:pt x="98" y="220"/>
                  </a:cubicBezTo>
                  <a:cubicBezTo>
                    <a:pt x="98" y="219"/>
                    <a:pt x="98" y="219"/>
                    <a:pt x="98" y="219"/>
                  </a:cubicBezTo>
                  <a:cubicBezTo>
                    <a:pt x="98" y="219"/>
                    <a:pt x="98" y="219"/>
                    <a:pt x="98" y="219"/>
                  </a:cubicBezTo>
                  <a:cubicBezTo>
                    <a:pt x="98" y="220"/>
                    <a:pt x="98" y="220"/>
                    <a:pt x="98" y="220"/>
                  </a:cubicBezTo>
                  <a:cubicBezTo>
                    <a:pt x="99" y="220"/>
                    <a:pt x="99" y="220"/>
                    <a:pt x="99" y="220"/>
                  </a:cubicBezTo>
                  <a:cubicBezTo>
                    <a:pt x="99" y="220"/>
                    <a:pt x="99" y="220"/>
                    <a:pt x="99" y="220"/>
                  </a:cubicBezTo>
                  <a:cubicBezTo>
                    <a:pt x="99" y="220"/>
                    <a:pt x="99" y="220"/>
                    <a:pt x="99" y="220"/>
                  </a:cubicBezTo>
                  <a:cubicBezTo>
                    <a:pt x="99" y="219"/>
                    <a:pt x="99" y="219"/>
                    <a:pt x="99" y="219"/>
                  </a:cubicBezTo>
                  <a:cubicBezTo>
                    <a:pt x="99" y="219"/>
                    <a:pt x="99" y="219"/>
                    <a:pt x="99" y="219"/>
                  </a:cubicBezTo>
                  <a:cubicBezTo>
                    <a:pt x="99" y="219"/>
                    <a:pt x="99" y="219"/>
                    <a:pt x="99" y="219"/>
                  </a:cubicBezTo>
                  <a:cubicBezTo>
                    <a:pt x="99" y="219"/>
                    <a:pt x="99" y="219"/>
                    <a:pt x="99" y="219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99" y="219"/>
                    <a:pt x="99" y="219"/>
                    <a:pt x="99" y="219"/>
                  </a:cubicBezTo>
                  <a:cubicBezTo>
                    <a:pt x="99" y="218"/>
                    <a:pt x="99" y="218"/>
                    <a:pt x="99" y="218"/>
                  </a:cubicBezTo>
                  <a:cubicBezTo>
                    <a:pt x="99" y="218"/>
                    <a:pt x="99" y="218"/>
                    <a:pt x="99" y="218"/>
                  </a:cubicBezTo>
                  <a:cubicBezTo>
                    <a:pt x="99" y="218"/>
                    <a:pt x="99" y="218"/>
                    <a:pt x="99" y="218"/>
                  </a:cubicBezTo>
                  <a:cubicBezTo>
                    <a:pt x="98" y="218"/>
                    <a:pt x="98" y="218"/>
                    <a:pt x="98" y="218"/>
                  </a:cubicBezTo>
                  <a:cubicBezTo>
                    <a:pt x="97" y="220"/>
                    <a:pt x="97" y="220"/>
                    <a:pt x="97" y="220"/>
                  </a:cubicBezTo>
                  <a:cubicBezTo>
                    <a:pt x="97" y="220"/>
                    <a:pt x="97" y="220"/>
                    <a:pt x="97" y="220"/>
                  </a:cubicBezTo>
                  <a:cubicBezTo>
                    <a:pt x="98" y="220"/>
                    <a:pt x="98" y="220"/>
                    <a:pt x="98" y="220"/>
                  </a:cubicBezTo>
                  <a:close/>
                  <a:moveTo>
                    <a:pt x="123" y="239"/>
                  </a:moveTo>
                  <a:cubicBezTo>
                    <a:pt x="123" y="239"/>
                    <a:pt x="123" y="239"/>
                    <a:pt x="123" y="239"/>
                  </a:cubicBezTo>
                  <a:cubicBezTo>
                    <a:pt x="123" y="238"/>
                    <a:pt x="123" y="238"/>
                    <a:pt x="123" y="238"/>
                  </a:cubicBezTo>
                  <a:cubicBezTo>
                    <a:pt x="123" y="238"/>
                    <a:pt x="123" y="238"/>
                    <a:pt x="123" y="238"/>
                  </a:cubicBezTo>
                  <a:cubicBezTo>
                    <a:pt x="123" y="238"/>
                    <a:pt x="123" y="238"/>
                    <a:pt x="123" y="238"/>
                  </a:cubicBezTo>
                  <a:cubicBezTo>
                    <a:pt x="124" y="238"/>
                    <a:pt x="124" y="238"/>
                    <a:pt x="124" y="238"/>
                  </a:cubicBezTo>
                  <a:cubicBezTo>
                    <a:pt x="124" y="238"/>
                    <a:pt x="124" y="238"/>
                    <a:pt x="124" y="238"/>
                  </a:cubicBezTo>
                  <a:cubicBezTo>
                    <a:pt x="124" y="238"/>
                    <a:pt x="124" y="238"/>
                    <a:pt x="124" y="238"/>
                  </a:cubicBezTo>
                  <a:cubicBezTo>
                    <a:pt x="124" y="238"/>
                    <a:pt x="124" y="238"/>
                    <a:pt x="124" y="238"/>
                  </a:cubicBezTo>
                  <a:cubicBezTo>
                    <a:pt x="124" y="238"/>
                    <a:pt x="124" y="238"/>
                    <a:pt x="124" y="238"/>
                  </a:cubicBezTo>
                  <a:cubicBezTo>
                    <a:pt x="124" y="238"/>
                    <a:pt x="124" y="238"/>
                    <a:pt x="124" y="238"/>
                  </a:cubicBezTo>
                  <a:cubicBezTo>
                    <a:pt x="124" y="238"/>
                    <a:pt x="124" y="238"/>
                    <a:pt x="124" y="238"/>
                  </a:cubicBezTo>
                  <a:cubicBezTo>
                    <a:pt x="124" y="237"/>
                    <a:pt x="124" y="237"/>
                    <a:pt x="124" y="237"/>
                  </a:cubicBezTo>
                  <a:cubicBezTo>
                    <a:pt x="123" y="237"/>
                    <a:pt x="123" y="237"/>
                    <a:pt x="123" y="237"/>
                  </a:cubicBezTo>
                  <a:cubicBezTo>
                    <a:pt x="123" y="238"/>
                    <a:pt x="123" y="238"/>
                    <a:pt x="123" y="238"/>
                  </a:cubicBezTo>
                  <a:cubicBezTo>
                    <a:pt x="123" y="238"/>
                    <a:pt x="123" y="238"/>
                    <a:pt x="123" y="238"/>
                  </a:cubicBezTo>
                  <a:cubicBezTo>
                    <a:pt x="123" y="238"/>
                    <a:pt x="123" y="238"/>
                    <a:pt x="123" y="238"/>
                  </a:cubicBezTo>
                  <a:cubicBezTo>
                    <a:pt x="123" y="238"/>
                    <a:pt x="123" y="238"/>
                    <a:pt x="123" y="238"/>
                  </a:cubicBezTo>
                  <a:lnTo>
                    <a:pt x="123" y="239"/>
                  </a:lnTo>
                  <a:close/>
                  <a:moveTo>
                    <a:pt x="329" y="415"/>
                  </a:moveTo>
                  <a:cubicBezTo>
                    <a:pt x="329" y="414"/>
                    <a:pt x="329" y="414"/>
                    <a:pt x="329" y="414"/>
                  </a:cubicBezTo>
                  <a:cubicBezTo>
                    <a:pt x="328" y="413"/>
                    <a:pt x="328" y="413"/>
                    <a:pt x="328" y="413"/>
                  </a:cubicBezTo>
                  <a:cubicBezTo>
                    <a:pt x="328" y="413"/>
                    <a:pt x="328" y="413"/>
                    <a:pt x="328" y="413"/>
                  </a:cubicBezTo>
                  <a:cubicBezTo>
                    <a:pt x="327" y="413"/>
                    <a:pt x="327" y="413"/>
                    <a:pt x="326" y="413"/>
                  </a:cubicBezTo>
                  <a:cubicBezTo>
                    <a:pt x="305" y="408"/>
                    <a:pt x="283" y="403"/>
                    <a:pt x="262" y="398"/>
                  </a:cubicBezTo>
                  <a:cubicBezTo>
                    <a:pt x="259" y="397"/>
                    <a:pt x="259" y="397"/>
                    <a:pt x="259" y="397"/>
                  </a:cubicBezTo>
                  <a:cubicBezTo>
                    <a:pt x="257" y="397"/>
                    <a:pt x="257" y="397"/>
                    <a:pt x="257" y="397"/>
                  </a:cubicBezTo>
                  <a:cubicBezTo>
                    <a:pt x="255" y="396"/>
                    <a:pt x="255" y="396"/>
                    <a:pt x="255" y="396"/>
                  </a:cubicBezTo>
                  <a:cubicBezTo>
                    <a:pt x="252" y="394"/>
                    <a:pt x="252" y="394"/>
                    <a:pt x="252" y="394"/>
                  </a:cubicBezTo>
                  <a:cubicBezTo>
                    <a:pt x="252" y="393"/>
                    <a:pt x="252" y="393"/>
                    <a:pt x="252" y="393"/>
                  </a:cubicBezTo>
                  <a:cubicBezTo>
                    <a:pt x="251" y="392"/>
                    <a:pt x="251" y="392"/>
                    <a:pt x="251" y="392"/>
                  </a:cubicBezTo>
                  <a:cubicBezTo>
                    <a:pt x="248" y="388"/>
                    <a:pt x="245" y="383"/>
                    <a:pt x="241" y="378"/>
                  </a:cubicBezTo>
                  <a:cubicBezTo>
                    <a:pt x="241" y="378"/>
                    <a:pt x="241" y="378"/>
                    <a:pt x="241" y="378"/>
                  </a:cubicBezTo>
                  <a:cubicBezTo>
                    <a:pt x="241" y="378"/>
                    <a:pt x="241" y="378"/>
                    <a:pt x="241" y="378"/>
                  </a:cubicBezTo>
                  <a:cubicBezTo>
                    <a:pt x="240" y="377"/>
                    <a:pt x="240" y="377"/>
                    <a:pt x="240" y="377"/>
                  </a:cubicBezTo>
                  <a:cubicBezTo>
                    <a:pt x="240" y="377"/>
                    <a:pt x="240" y="377"/>
                    <a:pt x="240" y="377"/>
                  </a:cubicBezTo>
                  <a:cubicBezTo>
                    <a:pt x="235" y="377"/>
                    <a:pt x="229" y="376"/>
                    <a:pt x="224" y="376"/>
                  </a:cubicBezTo>
                  <a:cubicBezTo>
                    <a:pt x="224" y="376"/>
                    <a:pt x="224" y="376"/>
                    <a:pt x="224" y="376"/>
                  </a:cubicBezTo>
                  <a:cubicBezTo>
                    <a:pt x="223" y="376"/>
                    <a:pt x="223" y="376"/>
                    <a:pt x="223" y="376"/>
                  </a:cubicBezTo>
                  <a:cubicBezTo>
                    <a:pt x="223" y="376"/>
                    <a:pt x="223" y="376"/>
                    <a:pt x="223" y="376"/>
                  </a:cubicBezTo>
                  <a:cubicBezTo>
                    <a:pt x="223" y="376"/>
                    <a:pt x="223" y="376"/>
                    <a:pt x="223" y="376"/>
                  </a:cubicBezTo>
                  <a:cubicBezTo>
                    <a:pt x="198" y="352"/>
                    <a:pt x="174" y="328"/>
                    <a:pt x="152" y="302"/>
                  </a:cubicBezTo>
                  <a:cubicBezTo>
                    <a:pt x="152" y="302"/>
                    <a:pt x="152" y="302"/>
                    <a:pt x="152" y="302"/>
                  </a:cubicBezTo>
                  <a:cubicBezTo>
                    <a:pt x="152" y="302"/>
                    <a:pt x="152" y="302"/>
                    <a:pt x="152" y="302"/>
                  </a:cubicBezTo>
                  <a:cubicBezTo>
                    <a:pt x="152" y="301"/>
                    <a:pt x="152" y="301"/>
                    <a:pt x="152" y="301"/>
                  </a:cubicBezTo>
                  <a:cubicBezTo>
                    <a:pt x="152" y="301"/>
                    <a:pt x="152" y="301"/>
                    <a:pt x="152" y="301"/>
                  </a:cubicBezTo>
                  <a:cubicBezTo>
                    <a:pt x="154" y="288"/>
                    <a:pt x="157" y="275"/>
                    <a:pt x="159" y="262"/>
                  </a:cubicBezTo>
                  <a:cubicBezTo>
                    <a:pt x="159" y="260"/>
                    <a:pt x="159" y="260"/>
                    <a:pt x="159" y="260"/>
                  </a:cubicBezTo>
                  <a:cubicBezTo>
                    <a:pt x="157" y="258"/>
                    <a:pt x="155" y="256"/>
                    <a:pt x="154" y="255"/>
                  </a:cubicBezTo>
                  <a:cubicBezTo>
                    <a:pt x="152" y="254"/>
                    <a:pt x="152" y="254"/>
                    <a:pt x="152" y="254"/>
                  </a:cubicBezTo>
                  <a:cubicBezTo>
                    <a:pt x="152" y="254"/>
                    <a:pt x="152" y="254"/>
                    <a:pt x="152" y="254"/>
                  </a:cubicBezTo>
                  <a:cubicBezTo>
                    <a:pt x="148" y="252"/>
                    <a:pt x="148" y="252"/>
                    <a:pt x="148" y="252"/>
                  </a:cubicBezTo>
                  <a:cubicBezTo>
                    <a:pt x="147" y="252"/>
                    <a:pt x="147" y="252"/>
                    <a:pt x="147" y="252"/>
                  </a:cubicBezTo>
                  <a:cubicBezTo>
                    <a:pt x="146" y="252"/>
                    <a:pt x="146" y="252"/>
                    <a:pt x="146" y="252"/>
                  </a:cubicBezTo>
                  <a:cubicBezTo>
                    <a:pt x="144" y="252"/>
                    <a:pt x="144" y="252"/>
                    <a:pt x="144" y="252"/>
                  </a:cubicBezTo>
                  <a:cubicBezTo>
                    <a:pt x="144" y="252"/>
                    <a:pt x="144" y="252"/>
                    <a:pt x="144" y="252"/>
                  </a:cubicBezTo>
                  <a:cubicBezTo>
                    <a:pt x="143" y="252"/>
                    <a:pt x="143" y="252"/>
                    <a:pt x="143" y="252"/>
                  </a:cubicBezTo>
                  <a:cubicBezTo>
                    <a:pt x="143" y="251"/>
                    <a:pt x="143" y="251"/>
                    <a:pt x="143" y="251"/>
                  </a:cubicBezTo>
                  <a:cubicBezTo>
                    <a:pt x="143" y="251"/>
                    <a:pt x="143" y="251"/>
                    <a:pt x="143" y="251"/>
                  </a:cubicBezTo>
                  <a:cubicBezTo>
                    <a:pt x="143" y="251"/>
                    <a:pt x="143" y="251"/>
                    <a:pt x="143" y="251"/>
                  </a:cubicBezTo>
                  <a:cubicBezTo>
                    <a:pt x="142" y="251"/>
                    <a:pt x="142" y="251"/>
                    <a:pt x="142" y="251"/>
                  </a:cubicBezTo>
                  <a:cubicBezTo>
                    <a:pt x="142" y="251"/>
                    <a:pt x="142" y="251"/>
                    <a:pt x="142" y="251"/>
                  </a:cubicBezTo>
                  <a:cubicBezTo>
                    <a:pt x="142" y="251"/>
                    <a:pt x="142" y="251"/>
                    <a:pt x="142" y="251"/>
                  </a:cubicBezTo>
                  <a:cubicBezTo>
                    <a:pt x="142" y="251"/>
                    <a:pt x="142" y="251"/>
                    <a:pt x="142" y="251"/>
                  </a:cubicBezTo>
                  <a:cubicBezTo>
                    <a:pt x="142" y="252"/>
                    <a:pt x="142" y="252"/>
                    <a:pt x="142" y="252"/>
                  </a:cubicBezTo>
                  <a:cubicBezTo>
                    <a:pt x="141" y="251"/>
                    <a:pt x="141" y="251"/>
                    <a:pt x="141" y="251"/>
                  </a:cubicBezTo>
                  <a:cubicBezTo>
                    <a:pt x="140" y="250"/>
                    <a:pt x="140" y="250"/>
                    <a:pt x="140" y="250"/>
                  </a:cubicBezTo>
                  <a:cubicBezTo>
                    <a:pt x="140" y="250"/>
                    <a:pt x="140" y="250"/>
                    <a:pt x="140" y="250"/>
                  </a:cubicBezTo>
                  <a:cubicBezTo>
                    <a:pt x="140" y="250"/>
                    <a:pt x="140" y="250"/>
                    <a:pt x="140" y="250"/>
                  </a:cubicBezTo>
                  <a:cubicBezTo>
                    <a:pt x="139" y="251"/>
                    <a:pt x="139" y="251"/>
                    <a:pt x="139" y="251"/>
                  </a:cubicBezTo>
                  <a:cubicBezTo>
                    <a:pt x="139" y="251"/>
                    <a:pt x="139" y="251"/>
                    <a:pt x="139" y="251"/>
                  </a:cubicBezTo>
                  <a:cubicBezTo>
                    <a:pt x="138" y="252"/>
                    <a:pt x="138" y="252"/>
                    <a:pt x="138" y="252"/>
                  </a:cubicBezTo>
                  <a:cubicBezTo>
                    <a:pt x="138" y="252"/>
                    <a:pt x="138" y="252"/>
                    <a:pt x="138" y="252"/>
                  </a:cubicBezTo>
                  <a:cubicBezTo>
                    <a:pt x="138" y="252"/>
                    <a:pt x="138" y="252"/>
                    <a:pt x="138" y="252"/>
                  </a:cubicBezTo>
                  <a:cubicBezTo>
                    <a:pt x="138" y="253"/>
                    <a:pt x="138" y="253"/>
                    <a:pt x="138" y="253"/>
                  </a:cubicBezTo>
                  <a:cubicBezTo>
                    <a:pt x="138" y="254"/>
                    <a:pt x="138" y="254"/>
                    <a:pt x="138" y="254"/>
                  </a:cubicBezTo>
                  <a:cubicBezTo>
                    <a:pt x="138" y="254"/>
                    <a:pt x="138" y="254"/>
                    <a:pt x="138" y="254"/>
                  </a:cubicBezTo>
                  <a:cubicBezTo>
                    <a:pt x="138" y="255"/>
                    <a:pt x="138" y="255"/>
                    <a:pt x="138" y="255"/>
                  </a:cubicBezTo>
                  <a:cubicBezTo>
                    <a:pt x="138" y="255"/>
                    <a:pt x="138" y="255"/>
                    <a:pt x="138" y="255"/>
                  </a:cubicBezTo>
                  <a:cubicBezTo>
                    <a:pt x="137" y="255"/>
                    <a:pt x="137" y="255"/>
                    <a:pt x="137" y="255"/>
                  </a:cubicBezTo>
                  <a:cubicBezTo>
                    <a:pt x="137" y="255"/>
                    <a:pt x="137" y="255"/>
                    <a:pt x="137" y="255"/>
                  </a:cubicBezTo>
                  <a:cubicBezTo>
                    <a:pt x="137" y="256"/>
                    <a:pt x="137" y="256"/>
                    <a:pt x="137" y="256"/>
                  </a:cubicBezTo>
                  <a:cubicBezTo>
                    <a:pt x="137" y="256"/>
                    <a:pt x="137" y="256"/>
                    <a:pt x="137" y="256"/>
                  </a:cubicBezTo>
                  <a:cubicBezTo>
                    <a:pt x="137" y="256"/>
                    <a:pt x="137" y="256"/>
                    <a:pt x="137" y="256"/>
                  </a:cubicBezTo>
                  <a:cubicBezTo>
                    <a:pt x="137" y="257"/>
                    <a:pt x="137" y="257"/>
                    <a:pt x="137" y="257"/>
                  </a:cubicBezTo>
                  <a:cubicBezTo>
                    <a:pt x="137" y="257"/>
                    <a:pt x="137" y="257"/>
                    <a:pt x="137" y="257"/>
                  </a:cubicBezTo>
                  <a:cubicBezTo>
                    <a:pt x="137" y="257"/>
                    <a:pt x="137" y="257"/>
                    <a:pt x="137" y="257"/>
                  </a:cubicBezTo>
                  <a:cubicBezTo>
                    <a:pt x="137" y="257"/>
                    <a:pt x="137" y="257"/>
                    <a:pt x="137" y="257"/>
                  </a:cubicBezTo>
                  <a:cubicBezTo>
                    <a:pt x="137" y="257"/>
                    <a:pt x="137" y="257"/>
                    <a:pt x="137" y="257"/>
                  </a:cubicBezTo>
                  <a:cubicBezTo>
                    <a:pt x="137" y="257"/>
                    <a:pt x="137" y="257"/>
                    <a:pt x="137" y="257"/>
                  </a:cubicBezTo>
                  <a:cubicBezTo>
                    <a:pt x="137" y="257"/>
                    <a:pt x="137" y="257"/>
                    <a:pt x="137" y="257"/>
                  </a:cubicBezTo>
                  <a:cubicBezTo>
                    <a:pt x="137" y="258"/>
                    <a:pt x="137" y="258"/>
                    <a:pt x="137" y="258"/>
                  </a:cubicBezTo>
                  <a:cubicBezTo>
                    <a:pt x="137" y="258"/>
                    <a:pt x="137" y="258"/>
                    <a:pt x="137" y="258"/>
                  </a:cubicBezTo>
                  <a:cubicBezTo>
                    <a:pt x="137" y="258"/>
                    <a:pt x="137" y="258"/>
                    <a:pt x="137" y="258"/>
                  </a:cubicBezTo>
                  <a:cubicBezTo>
                    <a:pt x="136" y="258"/>
                    <a:pt x="136" y="258"/>
                    <a:pt x="136" y="258"/>
                  </a:cubicBezTo>
                  <a:cubicBezTo>
                    <a:pt x="136" y="259"/>
                    <a:pt x="136" y="259"/>
                    <a:pt x="136" y="259"/>
                  </a:cubicBezTo>
                  <a:cubicBezTo>
                    <a:pt x="136" y="258"/>
                    <a:pt x="136" y="258"/>
                    <a:pt x="136" y="258"/>
                  </a:cubicBezTo>
                  <a:cubicBezTo>
                    <a:pt x="136" y="258"/>
                    <a:pt x="136" y="258"/>
                    <a:pt x="136" y="258"/>
                  </a:cubicBezTo>
                  <a:cubicBezTo>
                    <a:pt x="135" y="258"/>
                    <a:pt x="135" y="258"/>
                    <a:pt x="135" y="258"/>
                  </a:cubicBezTo>
                  <a:cubicBezTo>
                    <a:pt x="134" y="258"/>
                    <a:pt x="134" y="258"/>
                    <a:pt x="134" y="258"/>
                  </a:cubicBezTo>
                  <a:cubicBezTo>
                    <a:pt x="134" y="258"/>
                    <a:pt x="134" y="258"/>
                    <a:pt x="134" y="258"/>
                  </a:cubicBezTo>
                  <a:cubicBezTo>
                    <a:pt x="134" y="259"/>
                    <a:pt x="134" y="259"/>
                    <a:pt x="134" y="259"/>
                  </a:cubicBezTo>
                  <a:cubicBezTo>
                    <a:pt x="134" y="259"/>
                    <a:pt x="134" y="259"/>
                    <a:pt x="134" y="259"/>
                  </a:cubicBezTo>
                  <a:cubicBezTo>
                    <a:pt x="134" y="260"/>
                    <a:pt x="134" y="260"/>
                    <a:pt x="134" y="260"/>
                  </a:cubicBezTo>
                  <a:cubicBezTo>
                    <a:pt x="134" y="260"/>
                    <a:pt x="134" y="260"/>
                    <a:pt x="134" y="260"/>
                  </a:cubicBezTo>
                  <a:cubicBezTo>
                    <a:pt x="134" y="260"/>
                    <a:pt x="134" y="260"/>
                    <a:pt x="134" y="260"/>
                  </a:cubicBezTo>
                  <a:cubicBezTo>
                    <a:pt x="134" y="260"/>
                    <a:pt x="134" y="260"/>
                    <a:pt x="134" y="260"/>
                  </a:cubicBezTo>
                  <a:cubicBezTo>
                    <a:pt x="132" y="261"/>
                    <a:pt x="132" y="261"/>
                    <a:pt x="132" y="261"/>
                  </a:cubicBezTo>
                  <a:cubicBezTo>
                    <a:pt x="132" y="261"/>
                    <a:pt x="132" y="261"/>
                    <a:pt x="132" y="261"/>
                  </a:cubicBezTo>
                  <a:cubicBezTo>
                    <a:pt x="131" y="261"/>
                    <a:pt x="131" y="261"/>
                    <a:pt x="131" y="261"/>
                  </a:cubicBezTo>
                  <a:cubicBezTo>
                    <a:pt x="131" y="261"/>
                    <a:pt x="131" y="261"/>
                    <a:pt x="131" y="261"/>
                  </a:cubicBezTo>
                  <a:cubicBezTo>
                    <a:pt x="131" y="261"/>
                    <a:pt x="131" y="261"/>
                    <a:pt x="131" y="261"/>
                  </a:cubicBezTo>
                  <a:cubicBezTo>
                    <a:pt x="131" y="261"/>
                    <a:pt x="131" y="261"/>
                    <a:pt x="131" y="261"/>
                  </a:cubicBezTo>
                  <a:cubicBezTo>
                    <a:pt x="131" y="261"/>
                    <a:pt x="131" y="261"/>
                    <a:pt x="131" y="261"/>
                  </a:cubicBezTo>
                  <a:cubicBezTo>
                    <a:pt x="131" y="261"/>
                    <a:pt x="131" y="261"/>
                    <a:pt x="131" y="261"/>
                  </a:cubicBezTo>
                  <a:cubicBezTo>
                    <a:pt x="131" y="261"/>
                    <a:pt x="131" y="261"/>
                    <a:pt x="131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1"/>
                    <a:pt x="130" y="261"/>
                    <a:pt x="130" y="261"/>
                  </a:cubicBezTo>
                  <a:cubicBezTo>
                    <a:pt x="130" y="260"/>
                    <a:pt x="130" y="260"/>
                    <a:pt x="130" y="260"/>
                  </a:cubicBezTo>
                  <a:cubicBezTo>
                    <a:pt x="130" y="260"/>
                    <a:pt x="130" y="260"/>
                    <a:pt x="130" y="260"/>
                  </a:cubicBezTo>
                  <a:cubicBezTo>
                    <a:pt x="130" y="260"/>
                    <a:pt x="130" y="260"/>
                    <a:pt x="130" y="260"/>
                  </a:cubicBezTo>
                  <a:cubicBezTo>
                    <a:pt x="130" y="260"/>
                    <a:pt x="130" y="260"/>
                    <a:pt x="130" y="260"/>
                  </a:cubicBezTo>
                  <a:cubicBezTo>
                    <a:pt x="130" y="260"/>
                    <a:pt x="130" y="260"/>
                    <a:pt x="130" y="260"/>
                  </a:cubicBezTo>
                  <a:cubicBezTo>
                    <a:pt x="129" y="260"/>
                    <a:pt x="129" y="260"/>
                    <a:pt x="129" y="260"/>
                  </a:cubicBezTo>
                  <a:cubicBezTo>
                    <a:pt x="129" y="260"/>
                    <a:pt x="129" y="260"/>
                    <a:pt x="129" y="260"/>
                  </a:cubicBezTo>
                  <a:cubicBezTo>
                    <a:pt x="129" y="260"/>
                    <a:pt x="129" y="260"/>
                    <a:pt x="129" y="260"/>
                  </a:cubicBezTo>
                  <a:cubicBezTo>
                    <a:pt x="129" y="260"/>
                    <a:pt x="129" y="260"/>
                    <a:pt x="129" y="260"/>
                  </a:cubicBezTo>
                  <a:cubicBezTo>
                    <a:pt x="129" y="260"/>
                    <a:pt x="129" y="260"/>
                    <a:pt x="129" y="260"/>
                  </a:cubicBezTo>
                  <a:cubicBezTo>
                    <a:pt x="129" y="260"/>
                    <a:pt x="129" y="260"/>
                    <a:pt x="129" y="260"/>
                  </a:cubicBezTo>
                  <a:cubicBezTo>
                    <a:pt x="129" y="260"/>
                    <a:pt x="129" y="260"/>
                    <a:pt x="129" y="260"/>
                  </a:cubicBezTo>
                  <a:cubicBezTo>
                    <a:pt x="129" y="259"/>
                    <a:pt x="129" y="259"/>
                    <a:pt x="129" y="259"/>
                  </a:cubicBezTo>
                  <a:cubicBezTo>
                    <a:pt x="128" y="259"/>
                    <a:pt x="128" y="259"/>
                    <a:pt x="128" y="259"/>
                  </a:cubicBezTo>
                  <a:cubicBezTo>
                    <a:pt x="128" y="260"/>
                    <a:pt x="128" y="260"/>
                    <a:pt x="128" y="260"/>
                  </a:cubicBezTo>
                  <a:cubicBezTo>
                    <a:pt x="128" y="260"/>
                    <a:pt x="128" y="260"/>
                    <a:pt x="128" y="260"/>
                  </a:cubicBezTo>
                  <a:cubicBezTo>
                    <a:pt x="128" y="260"/>
                    <a:pt x="128" y="260"/>
                    <a:pt x="128" y="260"/>
                  </a:cubicBezTo>
                  <a:cubicBezTo>
                    <a:pt x="128" y="261"/>
                    <a:pt x="128" y="261"/>
                    <a:pt x="128" y="261"/>
                  </a:cubicBezTo>
                  <a:cubicBezTo>
                    <a:pt x="128" y="261"/>
                    <a:pt x="128" y="261"/>
                    <a:pt x="128" y="261"/>
                  </a:cubicBezTo>
                  <a:cubicBezTo>
                    <a:pt x="128" y="261"/>
                    <a:pt x="128" y="261"/>
                    <a:pt x="128" y="261"/>
                  </a:cubicBezTo>
                  <a:cubicBezTo>
                    <a:pt x="128" y="260"/>
                    <a:pt x="128" y="260"/>
                    <a:pt x="128" y="260"/>
                  </a:cubicBezTo>
                  <a:cubicBezTo>
                    <a:pt x="128" y="260"/>
                    <a:pt x="128" y="260"/>
                    <a:pt x="128" y="260"/>
                  </a:cubicBezTo>
                  <a:cubicBezTo>
                    <a:pt x="128" y="260"/>
                    <a:pt x="128" y="260"/>
                    <a:pt x="128" y="260"/>
                  </a:cubicBezTo>
                  <a:cubicBezTo>
                    <a:pt x="127" y="260"/>
                    <a:pt x="127" y="260"/>
                    <a:pt x="127" y="260"/>
                  </a:cubicBezTo>
                  <a:cubicBezTo>
                    <a:pt x="127" y="260"/>
                    <a:pt x="127" y="260"/>
                    <a:pt x="127" y="260"/>
                  </a:cubicBezTo>
                  <a:cubicBezTo>
                    <a:pt x="125" y="260"/>
                    <a:pt x="125" y="260"/>
                    <a:pt x="125" y="260"/>
                  </a:cubicBezTo>
                  <a:cubicBezTo>
                    <a:pt x="125" y="260"/>
                    <a:pt x="125" y="260"/>
                    <a:pt x="125" y="260"/>
                  </a:cubicBezTo>
                  <a:cubicBezTo>
                    <a:pt x="125" y="260"/>
                    <a:pt x="125" y="260"/>
                    <a:pt x="125" y="260"/>
                  </a:cubicBezTo>
                  <a:cubicBezTo>
                    <a:pt x="124" y="259"/>
                    <a:pt x="124" y="259"/>
                    <a:pt x="124" y="259"/>
                  </a:cubicBezTo>
                  <a:cubicBezTo>
                    <a:pt x="124" y="259"/>
                    <a:pt x="124" y="259"/>
                    <a:pt x="124" y="259"/>
                  </a:cubicBezTo>
                  <a:cubicBezTo>
                    <a:pt x="124" y="259"/>
                    <a:pt x="124" y="259"/>
                    <a:pt x="124" y="259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125" y="258"/>
                    <a:pt x="125" y="258"/>
                    <a:pt x="125" y="258"/>
                  </a:cubicBezTo>
                  <a:cubicBezTo>
                    <a:pt x="125" y="258"/>
                    <a:pt x="125" y="258"/>
                    <a:pt x="125" y="258"/>
                  </a:cubicBezTo>
                  <a:cubicBezTo>
                    <a:pt x="125" y="257"/>
                    <a:pt x="125" y="257"/>
                    <a:pt x="125" y="257"/>
                  </a:cubicBezTo>
                  <a:cubicBezTo>
                    <a:pt x="125" y="257"/>
                    <a:pt x="125" y="257"/>
                    <a:pt x="125" y="257"/>
                  </a:cubicBezTo>
                  <a:cubicBezTo>
                    <a:pt x="125" y="257"/>
                    <a:pt x="125" y="257"/>
                    <a:pt x="125" y="257"/>
                  </a:cubicBezTo>
                  <a:cubicBezTo>
                    <a:pt x="125" y="256"/>
                    <a:pt x="125" y="256"/>
                    <a:pt x="125" y="256"/>
                  </a:cubicBezTo>
                  <a:cubicBezTo>
                    <a:pt x="126" y="256"/>
                    <a:pt x="126" y="256"/>
                    <a:pt x="126" y="256"/>
                  </a:cubicBezTo>
                  <a:cubicBezTo>
                    <a:pt x="127" y="255"/>
                    <a:pt x="127" y="255"/>
                    <a:pt x="127" y="255"/>
                  </a:cubicBezTo>
                  <a:cubicBezTo>
                    <a:pt x="127" y="255"/>
                    <a:pt x="127" y="255"/>
                    <a:pt x="127" y="255"/>
                  </a:cubicBezTo>
                  <a:cubicBezTo>
                    <a:pt x="127" y="255"/>
                    <a:pt x="127" y="255"/>
                    <a:pt x="127" y="255"/>
                  </a:cubicBezTo>
                  <a:cubicBezTo>
                    <a:pt x="128" y="254"/>
                    <a:pt x="128" y="254"/>
                    <a:pt x="128" y="254"/>
                  </a:cubicBezTo>
                  <a:cubicBezTo>
                    <a:pt x="128" y="253"/>
                    <a:pt x="128" y="253"/>
                    <a:pt x="128" y="253"/>
                  </a:cubicBezTo>
                  <a:cubicBezTo>
                    <a:pt x="128" y="253"/>
                    <a:pt x="128" y="253"/>
                    <a:pt x="128" y="253"/>
                  </a:cubicBezTo>
                  <a:cubicBezTo>
                    <a:pt x="129" y="252"/>
                    <a:pt x="129" y="252"/>
                    <a:pt x="129" y="252"/>
                  </a:cubicBezTo>
                  <a:cubicBezTo>
                    <a:pt x="130" y="252"/>
                    <a:pt x="130" y="252"/>
                    <a:pt x="130" y="252"/>
                  </a:cubicBezTo>
                  <a:cubicBezTo>
                    <a:pt x="130" y="252"/>
                    <a:pt x="130" y="252"/>
                    <a:pt x="130" y="252"/>
                  </a:cubicBezTo>
                  <a:cubicBezTo>
                    <a:pt x="130" y="252"/>
                    <a:pt x="130" y="252"/>
                    <a:pt x="130" y="252"/>
                  </a:cubicBezTo>
                  <a:cubicBezTo>
                    <a:pt x="130" y="252"/>
                    <a:pt x="130" y="252"/>
                    <a:pt x="130" y="252"/>
                  </a:cubicBezTo>
                  <a:cubicBezTo>
                    <a:pt x="130" y="251"/>
                    <a:pt x="130" y="251"/>
                    <a:pt x="130" y="251"/>
                  </a:cubicBezTo>
                  <a:cubicBezTo>
                    <a:pt x="130" y="251"/>
                    <a:pt x="130" y="251"/>
                    <a:pt x="130" y="251"/>
                  </a:cubicBezTo>
                  <a:cubicBezTo>
                    <a:pt x="130" y="251"/>
                    <a:pt x="130" y="251"/>
                    <a:pt x="130" y="251"/>
                  </a:cubicBezTo>
                  <a:cubicBezTo>
                    <a:pt x="130" y="251"/>
                    <a:pt x="130" y="251"/>
                    <a:pt x="130" y="251"/>
                  </a:cubicBezTo>
                  <a:cubicBezTo>
                    <a:pt x="130" y="251"/>
                    <a:pt x="130" y="251"/>
                    <a:pt x="130" y="251"/>
                  </a:cubicBezTo>
                  <a:cubicBezTo>
                    <a:pt x="130" y="251"/>
                    <a:pt x="130" y="251"/>
                    <a:pt x="130" y="251"/>
                  </a:cubicBezTo>
                  <a:cubicBezTo>
                    <a:pt x="128" y="250"/>
                    <a:pt x="128" y="250"/>
                    <a:pt x="128" y="250"/>
                  </a:cubicBezTo>
                  <a:cubicBezTo>
                    <a:pt x="128" y="251"/>
                    <a:pt x="128" y="251"/>
                    <a:pt x="128" y="251"/>
                  </a:cubicBezTo>
                  <a:cubicBezTo>
                    <a:pt x="128" y="251"/>
                    <a:pt x="128" y="251"/>
                    <a:pt x="128" y="251"/>
                  </a:cubicBezTo>
                  <a:cubicBezTo>
                    <a:pt x="128" y="251"/>
                    <a:pt x="128" y="251"/>
                    <a:pt x="128" y="251"/>
                  </a:cubicBezTo>
                  <a:cubicBezTo>
                    <a:pt x="127" y="251"/>
                    <a:pt x="127" y="251"/>
                    <a:pt x="127" y="251"/>
                  </a:cubicBezTo>
                  <a:cubicBezTo>
                    <a:pt x="127" y="251"/>
                    <a:pt x="127" y="251"/>
                    <a:pt x="127" y="251"/>
                  </a:cubicBezTo>
                  <a:cubicBezTo>
                    <a:pt x="127" y="250"/>
                    <a:pt x="127" y="250"/>
                    <a:pt x="127" y="250"/>
                  </a:cubicBezTo>
                  <a:cubicBezTo>
                    <a:pt x="126" y="250"/>
                    <a:pt x="126" y="250"/>
                    <a:pt x="126" y="250"/>
                  </a:cubicBezTo>
                  <a:cubicBezTo>
                    <a:pt x="126" y="250"/>
                    <a:pt x="126" y="250"/>
                    <a:pt x="126" y="250"/>
                  </a:cubicBezTo>
                  <a:cubicBezTo>
                    <a:pt x="126" y="250"/>
                    <a:pt x="126" y="250"/>
                    <a:pt x="126" y="250"/>
                  </a:cubicBezTo>
                  <a:cubicBezTo>
                    <a:pt x="126" y="249"/>
                    <a:pt x="126" y="249"/>
                    <a:pt x="126" y="249"/>
                  </a:cubicBezTo>
                  <a:cubicBezTo>
                    <a:pt x="126" y="249"/>
                    <a:pt x="126" y="249"/>
                    <a:pt x="126" y="249"/>
                  </a:cubicBezTo>
                  <a:cubicBezTo>
                    <a:pt x="126" y="249"/>
                    <a:pt x="126" y="249"/>
                    <a:pt x="126" y="249"/>
                  </a:cubicBezTo>
                  <a:cubicBezTo>
                    <a:pt x="126" y="249"/>
                    <a:pt x="126" y="249"/>
                    <a:pt x="126" y="249"/>
                  </a:cubicBezTo>
                  <a:cubicBezTo>
                    <a:pt x="126" y="248"/>
                    <a:pt x="126" y="248"/>
                    <a:pt x="126" y="248"/>
                  </a:cubicBezTo>
                  <a:cubicBezTo>
                    <a:pt x="126" y="248"/>
                    <a:pt x="126" y="248"/>
                    <a:pt x="126" y="248"/>
                  </a:cubicBezTo>
                  <a:cubicBezTo>
                    <a:pt x="126" y="248"/>
                    <a:pt x="126" y="248"/>
                    <a:pt x="126" y="248"/>
                  </a:cubicBezTo>
                  <a:cubicBezTo>
                    <a:pt x="127" y="248"/>
                    <a:pt x="127" y="248"/>
                    <a:pt x="127" y="248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27" y="246"/>
                    <a:pt x="127" y="246"/>
                    <a:pt x="127" y="246"/>
                  </a:cubicBezTo>
                  <a:cubicBezTo>
                    <a:pt x="127" y="246"/>
                    <a:pt x="127" y="246"/>
                    <a:pt x="127" y="246"/>
                  </a:cubicBezTo>
                  <a:cubicBezTo>
                    <a:pt x="127" y="246"/>
                    <a:pt x="127" y="246"/>
                    <a:pt x="127" y="246"/>
                  </a:cubicBezTo>
                  <a:cubicBezTo>
                    <a:pt x="127" y="246"/>
                    <a:pt x="127" y="246"/>
                    <a:pt x="127" y="246"/>
                  </a:cubicBezTo>
                  <a:cubicBezTo>
                    <a:pt x="127" y="246"/>
                    <a:pt x="127" y="246"/>
                    <a:pt x="127" y="246"/>
                  </a:cubicBezTo>
                  <a:cubicBezTo>
                    <a:pt x="127" y="246"/>
                    <a:pt x="127" y="246"/>
                    <a:pt x="127" y="246"/>
                  </a:cubicBezTo>
                  <a:cubicBezTo>
                    <a:pt x="127" y="245"/>
                    <a:pt x="127" y="245"/>
                    <a:pt x="127" y="245"/>
                  </a:cubicBezTo>
                  <a:cubicBezTo>
                    <a:pt x="127" y="245"/>
                    <a:pt x="127" y="245"/>
                    <a:pt x="127" y="245"/>
                  </a:cubicBezTo>
                  <a:cubicBezTo>
                    <a:pt x="127" y="245"/>
                    <a:pt x="127" y="245"/>
                    <a:pt x="127" y="245"/>
                  </a:cubicBezTo>
                  <a:cubicBezTo>
                    <a:pt x="127" y="245"/>
                    <a:pt x="127" y="245"/>
                    <a:pt x="127" y="245"/>
                  </a:cubicBezTo>
                  <a:cubicBezTo>
                    <a:pt x="127" y="245"/>
                    <a:pt x="127" y="245"/>
                    <a:pt x="127" y="245"/>
                  </a:cubicBezTo>
                  <a:cubicBezTo>
                    <a:pt x="127" y="245"/>
                    <a:pt x="127" y="245"/>
                    <a:pt x="127" y="245"/>
                  </a:cubicBezTo>
                  <a:cubicBezTo>
                    <a:pt x="128" y="245"/>
                    <a:pt x="128" y="245"/>
                    <a:pt x="128" y="245"/>
                  </a:cubicBezTo>
                  <a:cubicBezTo>
                    <a:pt x="128" y="245"/>
                    <a:pt x="128" y="245"/>
                    <a:pt x="128" y="245"/>
                  </a:cubicBezTo>
                  <a:cubicBezTo>
                    <a:pt x="128" y="244"/>
                    <a:pt x="128" y="244"/>
                    <a:pt x="128" y="244"/>
                  </a:cubicBezTo>
                  <a:cubicBezTo>
                    <a:pt x="128" y="244"/>
                    <a:pt x="128" y="244"/>
                    <a:pt x="128" y="244"/>
                  </a:cubicBezTo>
                  <a:cubicBezTo>
                    <a:pt x="127" y="244"/>
                    <a:pt x="127" y="244"/>
                    <a:pt x="127" y="244"/>
                  </a:cubicBezTo>
                  <a:cubicBezTo>
                    <a:pt x="127" y="244"/>
                    <a:pt x="127" y="244"/>
                    <a:pt x="127" y="244"/>
                  </a:cubicBezTo>
                  <a:cubicBezTo>
                    <a:pt x="127" y="244"/>
                    <a:pt x="127" y="244"/>
                    <a:pt x="127" y="244"/>
                  </a:cubicBezTo>
                  <a:cubicBezTo>
                    <a:pt x="127" y="244"/>
                    <a:pt x="127" y="244"/>
                    <a:pt x="127" y="244"/>
                  </a:cubicBezTo>
                  <a:cubicBezTo>
                    <a:pt x="127" y="244"/>
                    <a:pt x="127" y="244"/>
                    <a:pt x="127" y="244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8" y="243"/>
                    <a:pt x="128" y="243"/>
                    <a:pt x="128" y="243"/>
                  </a:cubicBezTo>
                  <a:cubicBezTo>
                    <a:pt x="128" y="243"/>
                    <a:pt x="128" y="243"/>
                    <a:pt x="128" y="243"/>
                  </a:cubicBezTo>
                  <a:cubicBezTo>
                    <a:pt x="128" y="243"/>
                    <a:pt x="128" y="243"/>
                    <a:pt x="128" y="243"/>
                  </a:cubicBezTo>
                  <a:cubicBezTo>
                    <a:pt x="128" y="243"/>
                    <a:pt x="128" y="243"/>
                    <a:pt x="128" y="243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7" y="243"/>
                    <a:pt x="127" y="243"/>
                    <a:pt x="127" y="243"/>
                  </a:cubicBezTo>
                  <a:cubicBezTo>
                    <a:pt x="128" y="242"/>
                    <a:pt x="128" y="242"/>
                    <a:pt x="128" y="242"/>
                  </a:cubicBezTo>
                  <a:cubicBezTo>
                    <a:pt x="128" y="243"/>
                    <a:pt x="128" y="243"/>
                    <a:pt x="128" y="243"/>
                  </a:cubicBezTo>
                  <a:cubicBezTo>
                    <a:pt x="128" y="243"/>
                    <a:pt x="128" y="243"/>
                    <a:pt x="128" y="243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29" y="241"/>
                    <a:pt x="129" y="241"/>
                    <a:pt x="129" y="241"/>
                  </a:cubicBezTo>
                  <a:cubicBezTo>
                    <a:pt x="129" y="241"/>
                    <a:pt x="129" y="241"/>
                    <a:pt x="129" y="241"/>
                  </a:cubicBezTo>
                  <a:cubicBezTo>
                    <a:pt x="129" y="241"/>
                    <a:pt x="129" y="241"/>
                    <a:pt x="129" y="241"/>
                  </a:cubicBezTo>
                  <a:cubicBezTo>
                    <a:pt x="129" y="240"/>
                    <a:pt x="129" y="240"/>
                    <a:pt x="129" y="240"/>
                  </a:cubicBezTo>
                  <a:cubicBezTo>
                    <a:pt x="129" y="240"/>
                    <a:pt x="129" y="240"/>
                    <a:pt x="129" y="240"/>
                  </a:cubicBezTo>
                  <a:cubicBezTo>
                    <a:pt x="128" y="240"/>
                    <a:pt x="128" y="240"/>
                    <a:pt x="128" y="240"/>
                  </a:cubicBezTo>
                  <a:cubicBezTo>
                    <a:pt x="129" y="240"/>
                    <a:pt x="129" y="240"/>
                    <a:pt x="129" y="240"/>
                  </a:cubicBezTo>
                  <a:cubicBezTo>
                    <a:pt x="129" y="239"/>
                    <a:pt x="129" y="239"/>
                    <a:pt x="129" y="239"/>
                  </a:cubicBezTo>
                  <a:cubicBezTo>
                    <a:pt x="129" y="239"/>
                    <a:pt x="129" y="239"/>
                    <a:pt x="129" y="239"/>
                  </a:cubicBezTo>
                  <a:cubicBezTo>
                    <a:pt x="129" y="239"/>
                    <a:pt x="129" y="239"/>
                    <a:pt x="129" y="239"/>
                  </a:cubicBezTo>
                  <a:cubicBezTo>
                    <a:pt x="128" y="239"/>
                    <a:pt x="128" y="239"/>
                    <a:pt x="128" y="239"/>
                  </a:cubicBezTo>
                  <a:cubicBezTo>
                    <a:pt x="128" y="239"/>
                    <a:pt x="128" y="239"/>
                    <a:pt x="128" y="239"/>
                  </a:cubicBezTo>
                  <a:cubicBezTo>
                    <a:pt x="128" y="239"/>
                    <a:pt x="128" y="239"/>
                    <a:pt x="128" y="239"/>
                  </a:cubicBezTo>
                  <a:cubicBezTo>
                    <a:pt x="128" y="239"/>
                    <a:pt x="128" y="239"/>
                    <a:pt x="128" y="239"/>
                  </a:cubicBezTo>
                  <a:cubicBezTo>
                    <a:pt x="128" y="239"/>
                    <a:pt x="128" y="239"/>
                    <a:pt x="128" y="239"/>
                  </a:cubicBezTo>
                  <a:cubicBezTo>
                    <a:pt x="127" y="239"/>
                    <a:pt x="127" y="239"/>
                    <a:pt x="127" y="239"/>
                  </a:cubicBezTo>
                  <a:cubicBezTo>
                    <a:pt x="127" y="239"/>
                    <a:pt x="127" y="239"/>
                    <a:pt x="127" y="239"/>
                  </a:cubicBezTo>
                  <a:cubicBezTo>
                    <a:pt x="127" y="239"/>
                    <a:pt x="127" y="239"/>
                    <a:pt x="127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39"/>
                    <a:pt x="126" y="239"/>
                    <a:pt x="126" y="239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7" y="240"/>
                    <a:pt x="127" y="240"/>
                    <a:pt x="127" y="240"/>
                  </a:cubicBezTo>
                  <a:cubicBezTo>
                    <a:pt x="127" y="240"/>
                    <a:pt x="127" y="240"/>
                    <a:pt x="127" y="240"/>
                  </a:cubicBezTo>
                  <a:cubicBezTo>
                    <a:pt x="128" y="240"/>
                    <a:pt x="128" y="240"/>
                    <a:pt x="128" y="240"/>
                  </a:cubicBezTo>
                  <a:cubicBezTo>
                    <a:pt x="128" y="240"/>
                    <a:pt x="128" y="240"/>
                    <a:pt x="128" y="240"/>
                  </a:cubicBezTo>
                  <a:cubicBezTo>
                    <a:pt x="128" y="240"/>
                    <a:pt x="128" y="240"/>
                    <a:pt x="128" y="240"/>
                  </a:cubicBezTo>
                  <a:cubicBezTo>
                    <a:pt x="127" y="240"/>
                    <a:pt x="127" y="240"/>
                    <a:pt x="127" y="240"/>
                  </a:cubicBezTo>
                  <a:cubicBezTo>
                    <a:pt x="127" y="240"/>
                    <a:pt x="127" y="240"/>
                    <a:pt x="127" y="240"/>
                  </a:cubicBezTo>
                  <a:cubicBezTo>
                    <a:pt x="127" y="241"/>
                    <a:pt x="127" y="241"/>
                    <a:pt x="127" y="241"/>
                  </a:cubicBezTo>
                  <a:cubicBezTo>
                    <a:pt x="127" y="241"/>
                    <a:pt x="127" y="241"/>
                    <a:pt x="127" y="241"/>
                  </a:cubicBezTo>
                  <a:cubicBezTo>
                    <a:pt x="128" y="241"/>
                    <a:pt x="128" y="241"/>
                    <a:pt x="128" y="241"/>
                  </a:cubicBezTo>
                  <a:cubicBezTo>
                    <a:pt x="128" y="241"/>
                    <a:pt x="128" y="241"/>
                    <a:pt x="128" y="241"/>
                  </a:cubicBezTo>
                  <a:cubicBezTo>
                    <a:pt x="128" y="241"/>
                    <a:pt x="128" y="241"/>
                    <a:pt x="128" y="241"/>
                  </a:cubicBezTo>
                  <a:cubicBezTo>
                    <a:pt x="128" y="241"/>
                    <a:pt x="128" y="241"/>
                    <a:pt x="128" y="241"/>
                  </a:cubicBezTo>
                  <a:cubicBezTo>
                    <a:pt x="128" y="242"/>
                    <a:pt x="128" y="242"/>
                    <a:pt x="128" y="242"/>
                  </a:cubicBezTo>
                  <a:cubicBezTo>
                    <a:pt x="128" y="242"/>
                    <a:pt x="128" y="242"/>
                    <a:pt x="128" y="242"/>
                  </a:cubicBezTo>
                  <a:cubicBezTo>
                    <a:pt x="128" y="241"/>
                    <a:pt x="128" y="241"/>
                    <a:pt x="128" y="241"/>
                  </a:cubicBezTo>
                  <a:cubicBezTo>
                    <a:pt x="127" y="241"/>
                    <a:pt x="127" y="241"/>
                    <a:pt x="127" y="241"/>
                  </a:cubicBezTo>
                  <a:cubicBezTo>
                    <a:pt x="127" y="242"/>
                    <a:pt x="127" y="242"/>
                    <a:pt x="127" y="242"/>
                  </a:cubicBezTo>
                  <a:cubicBezTo>
                    <a:pt x="127" y="242"/>
                    <a:pt x="127" y="242"/>
                    <a:pt x="127" y="242"/>
                  </a:cubicBezTo>
                  <a:cubicBezTo>
                    <a:pt x="127" y="242"/>
                    <a:pt x="127" y="242"/>
                    <a:pt x="127" y="242"/>
                  </a:cubicBezTo>
                  <a:cubicBezTo>
                    <a:pt x="127" y="242"/>
                    <a:pt x="127" y="242"/>
                    <a:pt x="127" y="242"/>
                  </a:cubicBezTo>
                  <a:cubicBezTo>
                    <a:pt x="127" y="242"/>
                    <a:pt x="127" y="242"/>
                    <a:pt x="127" y="242"/>
                  </a:cubicBezTo>
                  <a:cubicBezTo>
                    <a:pt x="127" y="242"/>
                    <a:pt x="127" y="242"/>
                    <a:pt x="127" y="242"/>
                  </a:cubicBezTo>
                  <a:cubicBezTo>
                    <a:pt x="127" y="241"/>
                    <a:pt x="127" y="241"/>
                    <a:pt x="127" y="241"/>
                  </a:cubicBezTo>
                  <a:cubicBezTo>
                    <a:pt x="126" y="241"/>
                    <a:pt x="126" y="241"/>
                    <a:pt x="126" y="241"/>
                  </a:cubicBezTo>
                  <a:cubicBezTo>
                    <a:pt x="126" y="240"/>
                    <a:pt x="126" y="240"/>
                    <a:pt x="126" y="240"/>
                  </a:cubicBezTo>
                  <a:cubicBezTo>
                    <a:pt x="125" y="241"/>
                    <a:pt x="125" y="241"/>
                    <a:pt x="125" y="241"/>
                  </a:cubicBezTo>
                  <a:cubicBezTo>
                    <a:pt x="125" y="241"/>
                    <a:pt x="125" y="241"/>
                    <a:pt x="125" y="241"/>
                  </a:cubicBezTo>
                  <a:cubicBezTo>
                    <a:pt x="125" y="241"/>
                    <a:pt x="125" y="241"/>
                    <a:pt x="125" y="241"/>
                  </a:cubicBezTo>
                  <a:cubicBezTo>
                    <a:pt x="125" y="241"/>
                    <a:pt x="125" y="241"/>
                    <a:pt x="125" y="241"/>
                  </a:cubicBezTo>
                  <a:cubicBezTo>
                    <a:pt x="125" y="240"/>
                    <a:pt x="125" y="240"/>
                    <a:pt x="125" y="240"/>
                  </a:cubicBezTo>
                  <a:cubicBezTo>
                    <a:pt x="125" y="240"/>
                    <a:pt x="125" y="240"/>
                    <a:pt x="125" y="240"/>
                  </a:cubicBezTo>
                  <a:cubicBezTo>
                    <a:pt x="125" y="240"/>
                    <a:pt x="125" y="240"/>
                    <a:pt x="125" y="240"/>
                  </a:cubicBezTo>
                  <a:cubicBezTo>
                    <a:pt x="125" y="240"/>
                    <a:pt x="125" y="240"/>
                    <a:pt x="125" y="240"/>
                  </a:cubicBezTo>
                  <a:cubicBezTo>
                    <a:pt x="125" y="241"/>
                    <a:pt x="125" y="241"/>
                    <a:pt x="125" y="241"/>
                  </a:cubicBezTo>
                  <a:cubicBezTo>
                    <a:pt x="124" y="241"/>
                    <a:pt x="124" y="241"/>
                    <a:pt x="124" y="241"/>
                  </a:cubicBezTo>
                  <a:cubicBezTo>
                    <a:pt x="124" y="241"/>
                    <a:pt x="124" y="241"/>
                    <a:pt x="124" y="241"/>
                  </a:cubicBezTo>
                  <a:cubicBezTo>
                    <a:pt x="124" y="241"/>
                    <a:pt x="124" y="241"/>
                    <a:pt x="124" y="241"/>
                  </a:cubicBezTo>
                  <a:cubicBezTo>
                    <a:pt x="124" y="241"/>
                    <a:pt x="124" y="241"/>
                    <a:pt x="124" y="241"/>
                  </a:cubicBezTo>
                  <a:cubicBezTo>
                    <a:pt x="123" y="241"/>
                    <a:pt x="123" y="241"/>
                    <a:pt x="123" y="241"/>
                  </a:cubicBezTo>
                  <a:cubicBezTo>
                    <a:pt x="123" y="241"/>
                    <a:pt x="123" y="241"/>
                    <a:pt x="123" y="241"/>
                  </a:cubicBezTo>
                  <a:cubicBezTo>
                    <a:pt x="124" y="241"/>
                    <a:pt x="124" y="241"/>
                    <a:pt x="124" y="241"/>
                  </a:cubicBezTo>
                  <a:cubicBezTo>
                    <a:pt x="124" y="241"/>
                    <a:pt x="124" y="241"/>
                    <a:pt x="124" y="241"/>
                  </a:cubicBezTo>
                  <a:cubicBezTo>
                    <a:pt x="123" y="241"/>
                    <a:pt x="123" y="241"/>
                    <a:pt x="123" y="241"/>
                  </a:cubicBezTo>
                  <a:cubicBezTo>
                    <a:pt x="123" y="241"/>
                    <a:pt x="123" y="241"/>
                    <a:pt x="123" y="241"/>
                  </a:cubicBezTo>
                  <a:cubicBezTo>
                    <a:pt x="123" y="241"/>
                    <a:pt x="123" y="241"/>
                    <a:pt x="123" y="241"/>
                  </a:cubicBezTo>
                  <a:cubicBezTo>
                    <a:pt x="123" y="241"/>
                    <a:pt x="123" y="241"/>
                    <a:pt x="123" y="241"/>
                  </a:cubicBezTo>
                  <a:cubicBezTo>
                    <a:pt x="123" y="241"/>
                    <a:pt x="123" y="241"/>
                    <a:pt x="123" y="241"/>
                  </a:cubicBezTo>
                  <a:cubicBezTo>
                    <a:pt x="123" y="241"/>
                    <a:pt x="123" y="241"/>
                    <a:pt x="123" y="241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3" y="240"/>
                    <a:pt x="123" y="240"/>
                    <a:pt x="123" y="240"/>
                  </a:cubicBezTo>
                  <a:cubicBezTo>
                    <a:pt x="122" y="241"/>
                    <a:pt x="122" y="241"/>
                    <a:pt x="122" y="241"/>
                  </a:cubicBezTo>
                  <a:cubicBezTo>
                    <a:pt x="122" y="241"/>
                    <a:pt x="122" y="241"/>
                    <a:pt x="122" y="241"/>
                  </a:cubicBezTo>
                  <a:cubicBezTo>
                    <a:pt x="121" y="241"/>
                    <a:pt x="121" y="241"/>
                    <a:pt x="121" y="241"/>
                  </a:cubicBezTo>
                  <a:cubicBezTo>
                    <a:pt x="121" y="241"/>
                    <a:pt x="121" y="241"/>
                    <a:pt x="121" y="241"/>
                  </a:cubicBezTo>
                  <a:cubicBezTo>
                    <a:pt x="121" y="242"/>
                    <a:pt x="121" y="242"/>
                    <a:pt x="121" y="242"/>
                  </a:cubicBezTo>
                  <a:cubicBezTo>
                    <a:pt x="121" y="242"/>
                    <a:pt x="121" y="242"/>
                    <a:pt x="121" y="242"/>
                  </a:cubicBezTo>
                  <a:cubicBezTo>
                    <a:pt x="121" y="242"/>
                    <a:pt x="121" y="242"/>
                    <a:pt x="121" y="242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122" y="243"/>
                    <a:pt x="122" y="243"/>
                    <a:pt x="122" y="243"/>
                  </a:cubicBezTo>
                  <a:cubicBezTo>
                    <a:pt x="122" y="243"/>
                    <a:pt x="122" y="243"/>
                    <a:pt x="122" y="243"/>
                  </a:cubicBezTo>
                  <a:cubicBezTo>
                    <a:pt x="122" y="243"/>
                    <a:pt x="122" y="243"/>
                    <a:pt x="122" y="243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122" y="242"/>
                    <a:pt x="122" y="242"/>
                    <a:pt x="122" y="242"/>
                  </a:cubicBezTo>
                  <a:cubicBezTo>
                    <a:pt x="122" y="242"/>
                    <a:pt x="122" y="242"/>
                    <a:pt x="122" y="242"/>
                  </a:cubicBezTo>
                  <a:cubicBezTo>
                    <a:pt x="122" y="242"/>
                    <a:pt x="122" y="242"/>
                    <a:pt x="122" y="242"/>
                  </a:cubicBezTo>
                  <a:cubicBezTo>
                    <a:pt x="122" y="242"/>
                    <a:pt x="122" y="242"/>
                    <a:pt x="122" y="242"/>
                  </a:cubicBezTo>
                  <a:cubicBezTo>
                    <a:pt x="122" y="242"/>
                    <a:pt x="122" y="242"/>
                    <a:pt x="122" y="242"/>
                  </a:cubicBezTo>
                  <a:cubicBezTo>
                    <a:pt x="122" y="242"/>
                    <a:pt x="122" y="242"/>
                    <a:pt x="122" y="242"/>
                  </a:cubicBezTo>
                  <a:cubicBezTo>
                    <a:pt x="123" y="242"/>
                    <a:pt x="123" y="242"/>
                    <a:pt x="123" y="242"/>
                  </a:cubicBezTo>
                  <a:cubicBezTo>
                    <a:pt x="123" y="242"/>
                    <a:pt x="123" y="242"/>
                    <a:pt x="123" y="242"/>
                  </a:cubicBezTo>
                  <a:cubicBezTo>
                    <a:pt x="123" y="242"/>
                    <a:pt x="123" y="242"/>
                    <a:pt x="123" y="242"/>
                  </a:cubicBezTo>
                  <a:cubicBezTo>
                    <a:pt x="123" y="242"/>
                    <a:pt x="123" y="242"/>
                    <a:pt x="123" y="242"/>
                  </a:cubicBezTo>
                  <a:cubicBezTo>
                    <a:pt x="123" y="242"/>
                    <a:pt x="123" y="242"/>
                    <a:pt x="123" y="242"/>
                  </a:cubicBezTo>
                  <a:cubicBezTo>
                    <a:pt x="123" y="242"/>
                    <a:pt x="123" y="242"/>
                    <a:pt x="123" y="242"/>
                  </a:cubicBezTo>
                  <a:cubicBezTo>
                    <a:pt x="124" y="242"/>
                    <a:pt x="124" y="242"/>
                    <a:pt x="124" y="242"/>
                  </a:cubicBezTo>
                  <a:cubicBezTo>
                    <a:pt x="124" y="242"/>
                    <a:pt x="124" y="242"/>
                    <a:pt x="124" y="242"/>
                  </a:cubicBezTo>
                  <a:cubicBezTo>
                    <a:pt x="124" y="242"/>
                    <a:pt x="124" y="242"/>
                    <a:pt x="124" y="242"/>
                  </a:cubicBezTo>
                  <a:cubicBezTo>
                    <a:pt x="124" y="242"/>
                    <a:pt x="124" y="242"/>
                    <a:pt x="124" y="242"/>
                  </a:cubicBezTo>
                  <a:cubicBezTo>
                    <a:pt x="124" y="242"/>
                    <a:pt x="124" y="242"/>
                    <a:pt x="124" y="242"/>
                  </a:cubicBezTo>
                  <a:cubicBezTo>
                    <a:pt x="125" y="242"/>
                    <a:pt x="125" y="242"/>
                    <a:pt x="125" y="242"/>
                  </a:cubicBezTo>
                  <a:cubicBezTo>
                    <a:pt x="125" y="242"/>
                    <a:pt x="125" y="242"/>
                    <a:pt x="125" y="242"/>
                  </a:cubicBezTo>
                  <a:cubicBezTo>
                    <a:pt x="124" y="242"/>
                    <a:pt x="124" y="242"/>
                    <a:pt x="124" y="242"/>
                  </a:cubicBezTo>
                  <a:cubicBezTo>
                    <a:pt x="124" y="242"/>
                    <a:pt x="124" y="242"/>
                    <a:pt x="124" y="242"/>
                  </a:cubicBezTo>
                  <a:cubicBezTo>
                    <a:pt x="124" y="243"/>
                    <a:pt x="124" y="243"/>
                    <a:pt x="124" y="243"/>
                  </a:cubicBezTo>
                  <a:cubicBezTo>
                    <a:pt x="125" y="243"/>
                    <a:pt x="125" y="243"/>
                    <a:pt x="125" y="243"/>
                  </a:cubicBezTo>
                  <a:cubicBezTo>
                    <a:pt x="125" y="243"/>
                    <a:pt x="125" y="243"/>
                    <a:pt x="125" y="243"/>
                  </a:cubicBezTo>
                  <a:cubicBezTo>
                    <a:pt x="125" y="243"/>
                    <a:pt x="125" y="243"/>
                    <a:pt x="125" y="243"/>
                  </a:cubicBezTo>
                  <a:cubicBezTo>
                    <a:pt x="125" y="243"/>
                    <a:pt x="125" y="243"/>
                    <a:pt x="125" y="243"/>
                  </a:cubicBezTo>
                  <a:cubicBezTo>
                    <a:pt x="126" y="242"/>
                    <a:pt x="126" y="242"/>
                    <a:pt x="126" y="242"/>
                  </a:cubicBezTo>
                  <a:cubicBezTo>
                    <a:pt x="126" y="242"/>
                    <a:pt x="126" y="242"/>
                    <a:pt x="126" y="242"/>
                  </a:cubicBezTo>
                  <a:cubicBezTo>
                    <a:pt x="126" y="242"/>
                    <a:pt x="126" y="242"/>
                    <a:pt x="126" y="242"/>
                  </a:cubicBezTo>
                  <a:cubicBezTo>
                    <a:pt x="126" y="242"/>
                    <a:pt x="126" y="242"/>
                    <a:pt x="126" y="242"/>
                  </a:cubicBezTo>
                  <a:cubicBezTo>
                    <a:pt x="126" y="243"/>
                    <a:pt x="126" y="243"/>
                    <a:pt x="126" y="243"/>
                  </a:cubicBezTo>
                  <a:cubicBezTo>
                    <a:pt x="126" y="243"/>
                    <a:pt x="126" y="243"/>
                    <a:pt x="126" y="243"/>
                  </a:cubicBezTo>
                  <a:cubicBezTo>
                    <a:pt x="126" y="243"/>
                    <a:pt x="126" y="243"/>
                    <a:pt x="126" y="243"/>
                  </a:cubicBezTo>
                  <a:cubicBezTo>
                    <a:pt x="126" y="243"/>
                    <a:pt x="126" y="243"/>
                    <a:pt x="126" y="243"/>
                  </a:cubicBezTo>
                  <a:cubicBezTo>
                    <a:pt x="126" y="243"/>
                    <a:pt x="126" y="243"/>
                    <a:pt x="126" y="243"/>
                  </a:cubicBezTo>
                  <a:cubicBezTo>
                    <a:pt x="125" y="243"/>
                    <a:pt x="125" y="243"/>
                    <a:pt x="125" y="243"/>
                  </a:cubicBezTo>
                  <a:cubicBezTo>
                    <a:pt x="125" y="243"/>
                    <a:pt x="125" y="243"/>
                    <a:pt x="125" y="243"/>
                  </a:cubicBezTo>
                  <a:cubicBezTo>
                    <a:pt x="123" y="244"/>
                    <a:pt x="123" y="244"/>
                    <a:pt x="123" y="244"/>
                  </a:cubicBezTo>
                  <a:cubicBezTo>
                    <a:pt x="123" y="244"/>
                    <a:pt x="123" y="244"/>
                    <a:pt x="123" y="244"/>
                  </a:cubicBezTo>
                  <a:cubicBezTo>
                    <a:pt x="123" y="244"/>
                    <a:pt x="123" y="244"/>
                    <a:pt x="123" y="244"/>
                  </a:cubicBezTo>
                  <a:cubicBezTo>
                    <a:pt x="122" y="245"/>
                    <a:pt x="122" y="245"/>
                    <a:pt x="122" y="245"/>
                  </a:cubicBezTo>
                  <a:cubicBezTo>
                    <a:pt x="122" y="245"/>
                    <a:pt x="122" y="245"/>
                    <a:pt x="122" y="245"/>
                  </a:cubicBezTo>
                  <a:cubicBezTo>
                    <a:pt x="122" y="246"/>
                    <a:pt x="122" y="246"/>
                    <a:pt x="122" y="246"/>
                  </a:cubicBezTo>
                  <a:cubicBezTo>
                    <a:pt x="122" y="246"/>
                    <a:pt x="122" y="246"/>
                    <a:pt x="122" y="246"/>
                  </a:cubicBezTo>
                  <a:cubicBezTo>
                    <a:pt x="122" y="246"/>
                    <a:pt x="122" y="246"/>
                    <a:pt x="122" y="246"/>
                  </a:cubicBezTo>
                  <a:cubicBezTo>
                    <a:pt x="122" y="246"/>
                    <a:pt x="122" y="246"/>
                    <a:pt x="122" y="246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0" y="246"/>
                    <a:pt x="120" y="246"/>
                    <a:pt x="120" y="246"/>
                  </a:cubicBezTo>
                  <a:cubicBezTo>
                    <a:pt x="120" y="246"/>
                    <a:pt x="120" y="246"/>
                    <a:pt x="120" y="246"/>
                  </a:cubicBezTo>
                  <a:cubicBezTo>
                    <a:pt x="121" y="245"/>
                    <a:pt x="121" y="245"/>
                    <a:pt x="121" y="245"/>
                  </a:cubicBezTo>
                  <a:cubicBezTo>
                    <a:pt x="120" y="245"/>
                    <a:pt x="120" y="245"/>
                    <a:pt x="120" y="245"/>
                  </a:cubicBezTo>
                  <a:cubicBezTo>
                    <a:pt x="120" y="245"/>
                    <a:pt x="120" y="245"/>
                    <a:pt x="120" y="245"/>
                  </a:cubicBezTo>
                  <a:cubicBezTo>
                    <a:pt x="120" y="245"/>
                    <a:pt x="120" y="245"/>
                    <a:pt x="120" y="245"/>
                  </a:cubicBezTo>
                  <a:cubicBezTo>
                    <a:pt x="119" y="246"/>
                    <a:pt x="119" y="246"/>
                    <a:pt x="119" y="246"/>
                  </a:cubicBezTo>
                  <a:cubicBezTo>
                    <a:pt x="119" y="246"/>
                    <a:pt x="119" y="246"/>
                    <a:pt x="119" y="246"/>
                  </a:cubicBezTo>
                  <a:cubicBezTo>
                    <a:pt x="119" y="246"/>
                    <a:pt x="119" y="246"/>
                    <a:pt x="119" y="246"/>
                  </a:cubicBezTo>
                  <a:cubicBezTo>
                    <a:pt x="119" y="247"/>
                    <a:pt x="119" y="247"/>
                    <a:pt x="119" y="247"/>
                  </a:cubicBezTo>
                  <a:cubicBezTo>
                    <a:pt x="119" y="247"/>
                    <a:pt x="119" y="247"/>
                    <a:pt x="119" y="247"/>
                  </a:cubicBezTo>
                  <a:cubicBezTo>
                    <a:pt x="119" y="247"/>
                    <a:pt x="119" y="247"/>
                    <a:pt x="119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0" y="247"/>
                    <a:pt x="120" y="247"/>
                    <a:pt x="120" y="247"/>
                  </a:cubicBezTo>
                  <a:cubicBezTo>
                    <a:pt x="121" y="248"/>
                    <a:pt x="121" y="248"/>
                    <a:pt x="121" y="248"/>
                  </a:cubicBezTo>
                  <a:cubicBezTo>
                    <a:pt x="122" y="248"/>
                    <a:pt x="122" y="248"/>
                    <a:pt x="122" y="248"/>
                  </a:cubicBezTo>
                  <a:cubicBezTo>
                    <a:pt x="122" y="249"/>
                    <a:pt x="122" y="249"/>
                    <a:pt x="122" y="249"/>
                  </a:cubicBezTo>
                  <a:cubicBezTo>
                    <a:pt x="123" y="250"/>
                    <a:pt x="123" y="250"/>
                    <a:pt x="123" y="250"/>
                  </a:cubicBezTo>
                  <a:cubicBezTo>
                    <a:pt x="123" y="249"/>
                    <a:pt x="123" y="249"/>
                    <a:pt x="123" y="249"/>
                  </a:cubicBezTo>
                  <a:cubicBezTo>
                    <a:pt x="122" y="250"/>
                    <a:pt x="122" y="250"/>
                    <a:pt x="122" y="250"/>
                  </a:cubicBezTo>
                  <a:cubicBezTo>
                    <a:pt x="122" y="250"/>
                    <a:pt x="122" y="250"/>
                    <a:pt x="122" y="250"/>
                  </a:cubicBezTo>
                  <a:cubicBezTo>
                    <a:pt x="122" y="250"/>
                    <a:pt x="122" y="250"/>
                    <a:pt x="122" y="250"/>
                  </a:cubicBezTo>
                  <a:cubicBezTo>
                    <a:pt x="122" y="251"/>
                    <a:pt x="122" y="251"/>
                    <a:pt x="122" y="251"/>
                  </a:cubicBezTo>
                  <a:cubicBezTo>
                    <a:pt x="122" y="251"/>
                    <a:pt x="122" y="251"/>
                    <a:pt x="122" y="251"/>
                  </a:cubicBezTo>
                  <a:cubicBezTo>
                    <a:pt x="121" y="251"/>
                    <a:pt x="121" y="251"/>
                    <a:pt x="121" y="251"/>
                  </a:cubicBezTo>
                  <a:cubicBezTo>
                    <a:pt x="121" y="251"/>
                    <a:pt x="121" y="251"/>
                    <a:pt x="121" y="251"/>
                  </a:cubicBezTo>
                  <a:cubicBezTo>
                    <a:pt x="121" y="250"/>
                    <a:pt x="121" y="250"/>
                    <a:pt x="121" y="250"/>
                  </a:cubicBezTo>
                  <a:cubicBezTo>
                    <a:pt x="121" y="250"/>
                    <a:pt x="121" y="250"/>
                    <a:pt x="121" y="250"/>
                  </a:cubicBezTo>
                  <a:cubicBezTo>
                    <a:pt x="121" y="250"/>
                    <a:pt x="121" y="250"/>
                    <a:pt x="121" y="250"/>
                  </a:cubicBezTo>
                  <a:cubicBezTo>
                    <a:pt x="121" y="249"/>
                    <a:pt x="121" y="249"/>
                    <a:pt x="121" y="249"/>
                  </a:cubicBezTo>
                  <a:cubicBezTo>
                    <a:pt x="121" y="249"/>
                    <a:pt x="121" y="249"/>
                    <a:pt x="121" y="249"/>
                  </a:cubicBezTo>
                  <a:cubicBezTo>
                    <a:pt x="122" y="249"/>
                    <a:pt x="122" y="249"/>
                    <a:pt x="122" y="249"/>
                  </a:cubicBezTo>
                  <a:cubicBezTo>
                    <a:pt x="122" y="249"/>
                    <a:pt x="122" y="249"/>
                    <a:pt x="122" y="249"/>
                  </a:cubicBezTo>
                  <a:cubicBezTo>
                    <a:pt x="121" y="248"/>
                    <a:pt x="121" y="248"/>
                    <a:pt x="121" y="248"/>
                  </a:cubicBezTo>
                  <a:cubicBezTo>
                    <a:pt x="121" y="248"/>
                    <a:pt x="121" y="248"/>
                    <a:pt x="121" y="248"/>
                  </a:cubicBezTo>
                  <a:cubicBezTo>
                    <a:pt x="121" y="248"/>
                    <a:pt x="121" y="248"/>
                    <a:pt x="121" y="248"/>
                  </a:cubicBezTo>
                  <a:cubicBezTo>
                    <a:pt x="121" y="248"/>
                    <a:pt x="121" y="248"/>
                    <a:pt x="121" y="248"/>
                  </a:cubicBezTo>
                  <a:cubicBezTo>
                    <a:pt x="121" y="248"/>
                    <a:pt x="121" y="248"/>
                    <a:pt x="121" y="248"/>
                  </a:cubicBezTo>
                  <a:cubicBezTo>
                    <a:pt x="121" y="249"/>
                    <a:pt x="121" y="249"/>
                    <a:pt x="121" y="249"/>
                  </a:cubicBezTo>
                  <a:cubicBezTo>
                    <a:pt x="121" y="249"/>
                    <a:pt x="121" y="249"/>
                    <a:pt x="121" y="249"/>
                  </a:cubicBezTo>
                  <a:cubicBezTo>
                    <a:pt x="120" y="249"/>
                    <a:pt x="120" y="249"/>
                    <a:pt x="120" y="249"/>
                  </a:cubicBezTo>
                  <a:cubicBezTo>
                    <a:pt x="120" y="249"/>
                    <a:pt x="120" y="249"/>
                    <a:pt x="120" y="249"/>
                  </a:cubicBezTo>
                  <a:cubicBezTo>
                    <a:pt x="120" y="249"/>
                    <a:pt x="120" y="249"/>
                    <a:pt x="120" y="249"/>
                  </a:cubicBezTo>
                  <a:cubicBezTo>
                    <a:pt x="120" y="249"/>
                    <a:pt x="120" y="249"/>
                    <a:pt x="120" y="249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9" y="249"/>
                    <a:pt x="119" y="249"/>
                    <a:pt x="119" y="249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8" y="249"/>
                    <a:pt x="118" y="249"/>
                    <a:pt x="118" y="249"/>
                  </a:cubicBezTo>
                  <a:cubicBezTo>
                    <a:pt x="117" y="250"/>
                    <a:pt x="117" y="250"/>
                    <a:pt x="117" y="250"/>
                  </a:cubicBezTo>
                  <a:cubicBezTo>
                    <a:pt x="117" y="250"/>
                    <a:pt x="117" y="250"/>
                    <a:pt x="117" y="250"/>
                  </a:cubicBezTo>
                  <a:cubicBezTo>
                    <a:pt x="117" y="250"/>
                    <a:pt x="117" y="250"/>
                    <a:pt x="117" y="250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7" y="251"/>
                    <a:pt x="117" y="251"/>
                    <a:pt x="117" y="251"/>
                  </a:cubicBezTo>
                  <a:cubicBezTo>
                    <a:pt x="118" y="252"/>
                    <a:pt x="118" y="252"/>
                    <a:pt x="118" y="252"/>
                  </a:cubicBezTo>
                  <a:cubicBezTo>
                    <a:pt x="118" y="252"/>
                    <a:pt x="118" y="252"/>
                    <a:pt x="118" y="252"/>
                  </a:cubicBezTo>
                  <a:cubicBezTo>
                    <a:pt x="118" y="252"/>
                    <a:pt x="118" y="252"/>
                    <a:pt x="118" y="252"/>
                  </a:cubicBezTo>
                  <a:cubicBezTo>
                    <a:pt x="118" y="253"/>
                    <a:pt x="118" y="253"/>
                    <a:pt x="118" y="253"/>
                  </a:cubicBezTo>
                  <a:cubicBezTo>
                    <a:pt x="118" y="253"/>
                    <a:pt x="118" y="253"/>
                    <a:pt x="118" y="253"/>
                  </a:cubicBezTo>
                  <a:cubicBezTo>
                    <a:pt x="118" y="253"/>
                    <a:pt x="118" y="253"/>
                    <a:pt x="118" y="253"/>
                  </a:cubicBezTo>
                  <a:cubicBezTo>
                    <a:pt x="118" y="253"/>
                    <a:pt x="118" y="253"/>
                    <a:pt x="118" y="253"/>
                  </a:cubicBezTo>
                  <a:cubicBezTo>
                    <a:pt x="118" y="253"/>
                    <a:pt x="118" y="253"/>
                    <a:pt x="118" y="253"/>
                  </a:cubicBezTo>
                  <a:cubicBezTo>
                    <a:pt x="118" y="253"/>
                    <a:pt x="118" y="253"/>
                    <a:pt x="118" y="253"/>
                  </a:cubicBezTo>
                  <a:cubicBezTo>
                    <a:pt x="118" y="253"/>
                    <a:pt x="118" y="253"/>
                    <a:pt x="118" y="253"/>
                  </a:cubicBezTo>
                  <a:cubicBezTo>
                    <a:pt x="118" y="253"/>
                    <a:pt x="118" y="253"/>
                    <a:pt x="118" y="253"/>
                  </a:cubicBezTo>
                  <a:cubicBezTo>
                    <a:pt x="118" y="254"/>
                    <a:pt x="118" y="254"/>
                    <a:pt x="118" y="254"/>
                  </a:cubicBezTo>
                  <a:cubicBezTo>
                    <a:pt x="119" y="254"/>
                    <a:pt x="119" y="254"/>
                    <a:pt x="119" y="254"/>
                  </a:cubicBezTo>
                  <a:cubicBezTo>
                    <a:pt x="119" y="255"/>
                    <a:pt x="119" y="255"/>
                    <a:pt x="119" y="255"/>
                  </a:cubicBezTo>
                  <a:cubicBezTo>
                    <a:pt x="118" y="255"/>
                    <a:pt x="118" y="255"/>
                    <a:pt x="118" y="255"/>
                  </a:cubicBezTo>
                  <a:cubicBezTo>
                    <a:pt x="118" y="254"/>
                    <a:pt x="118" y="254"/>
                    <a:pt x="118" y="254"/>
                  </a:cubicBezTo>
                  <a:cubicBezTo>
                    <a:pt x="117" y="254"/>
                    <a:pt x="117" y="254"/>
                    <a:pt x="117" y="254"/>
                  </a:cubicBezTo>
                  <a:cubicBezTo>
                    <a:pt x="117" y="253"/>
                    <a:pt x="117" y="253"/>
                    <a:pt x="117" y="253"/>
                  </a:cubicBezTo>
                  <a:cubicBezTo>
                    <a:pt x="117" y="254"/>
                    <a:pt x="117" y="254"/>
                    <a:pt x="117" y="254"/>
                  </a:cubicBezTo>
                  <a:cubicBezTo>
                    <a:pt x="117" y="254"/>
                    <a:pt x="117" y="254"/>
                    <a:pt x="117" y="254"/>
                  </a:cubicBezTo>
                  <a:cubicBezTo>
                    <a:pt x="117" y="254"/>
                    <a:pt x="117" y="254"/>
                    <a:pt x="117" y="254"/>
                  </a:cubicBezTo>
                  <a:cubicBezTo>
                    <a:pt x="117" y="254"/>
                    <a:pt x="117" y="254"/>
                    <a:pt x="117" y="254"/>
                  </a:cubicBezTo>
                  <a:cubicBezTo>
                    <a:pt x="117" y="254"/>
                    <a:pt x="117" y="254"/>
                    <a:pt x="117" y="254"/>
                  </a:cubicBezTo>
                  <a:cubicBezTo>
                    <a:pt x="116" y="254"/>
                    <a:pt x="116" y="254"/>
                    <a:pt x="116" y="254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15" y="254"/>
                    <a:pt x="115" y="254"/>
                    <a:pt x="115" y="254"/>
                  </a:cubicBezTo>
                  <a:cubicBezTo>
                    <a:pt x="115" y="254"/>
                    <a:pt x="115" y="254"/>
                    <a:pt x="115" y="254"/>
                  </a:cubicBezTo>
                  <a:cubicBezTo>
                    <a:pt x="115" y="254"/>
                    <a:pt x="115" y="254"/>
                    <a:pt x="115" y="254"/>
                  </a:cubicBezTo>
                  <a:cubicBezTo>
                    <a:pt x="115" y="254"/>
                    <a:pt x="115" y="254"/>
                    <a:pt x="115" y="254"/>
                  </a:cubicBezTo>
                  <a:cubicBezTo>
                    <a:pt x="115" y="254"/>
                    <a:pt x="115" y="254"/>
                    <a:pt x="115" y="254"/>
                  </a:cubicBezTo>
                  <a:cubicBezTo>
                    <a:pt x="115" y="254"/>
                    <a:pt x="115" y="254"/>
                    <a:pt x="115" y="254"/>
                  </a:cubicBezTo>
                  <a:cubicBezTo>
                    <a:pt x="114" y="254"/>
                    <a:pt x="114" y="254"/>
                    <a:pt x="114" y="254"/>
                  </a:cubicBezTo>
                  <a:cubicBezTo>
                    <a:pt x="114" y="254"/>
                    <a:pt x="114" y="254"/>
                    <a:pt x="114" y="254"/>
                  </a:cubicBezTo>
                  <a:cubicBezTo>
                    <a:pt x="114" y="254"/>
                    <a:pt x="114" y="254"/>
                    <a:pt x="114" y="254"/>
                  </a:cubicBezTo>
                  <a:cubicBezTo>
                    <a:pt x="114" y="254"/>
                    <a:pt x="114" y="254"/>
                    <a:pt x="114" y="254"/>
                  </a:cubicBezTo>
                  <a:cubicBezTo>
                    <a:pt x="114" y="255"/>
                    <a:pt x="114" y="255"/>
                    <a:pt x="114" y="255"/>
                  </a:cubicBezTo>
                  <a:cubicBezTo>
                    <a:pt x="114" y="255"/>
                    <a:pt x="114" y="255"/>
                    <a:pt x="114" y="255"/>
                  </a:cubicBezTo>
                  <a:cubicBezTo>
                    <a:pt x="114" y="255"/>
                    <a:pt x="114" y="255"/>
                    <a:pt x="114" y="255"/>
                  </a:cubicBezTo>
                  <a:cubicBezTo>
                    <a:pt x="114" y="256"/>
                    <a:pt x="114" y="256"/>
                    <a:pt x="114" y="256"/>
                  </a:cubicBezTo>
                  <a:cubicBezTo>
                    <a:pt x="114" y="256"/>
                    <a:pt x="114" y="256"/>
                    <a:pt x="114" y="256"/>
                  </a:cubicBezTo>
                  <a:cubicBezTo>
                    <a:pt x="114" y="256"/>
                    <a:pt x="114" y="256"/>
                    <a:pt x="114" y="256"/>
                  </a:cubicBezTo>
                  <a:cubicBezTo>
                    <a:pt x="114" y="255"/>
                    <a:pt x="114" y="255"/>
                    <a:pt x="114" y="255"/>
                  </a:cubicBezTo>
                  <a:cubicBezTo>
                    <a:pt x="114" y="255"/>
                    <a:pt x="114" y="255"/>
                    <a:pt x="114" y="255"/>
                  </a:cubicBezTo>
                  <a:cubicBezTo>
                    <a:pt x="114" y="255"/>
                    <a:pt x="114" y="255"/>
                    <a:pt x="114" y="255"/>
                  </a:cubicBezTo>
                  <a:cubicBezTo>
                    <a:pt x="115" y="255"/>
                    <a:pt x="115" y="255"/>
                    <a:pt x="115" y="255"/>
                  </a:cubicBezTo>
                  <a:cubicBezTo>
                    <a:pt x="115" y="255"/>
                    <a:pt x="115" y="255"/>
                    <a:pt x="115" y="255"/>
                  </a:cubicBezTo>
                  <a:cubicBezTo>
                    <a:pt x="117" y="255"/>
                    <a:pt x="117" y="255"/>
                    <a:pt x="117" y="255"/>
                  </a:cubicBezTo>
                  <a:cubicBezTo>
                    <a:pt x="117" y="255"/>
                    <a:pt x="117" y="255"/>
                    <a:pt x="117" y="255"/>
                  </a:cubicBezTo>
                  <a:cubicBezTo>
                    <a:pt x="117" y="255"/>
                    <a:pt x="117" y="255"/>
                    <a:pt x="117" y="255"/>
                  </a:cubicBezTo>
                  <a:cubicBezTo>
                    <a:pt x="117" y="255"/>
                    <a:pt x="117" y="255"/>
                    <a:pt x="117" y="255"/>
                  </a:cubicBezTo>
                  <a:cubicBezTo>
                    <a:pt x="117" y="255"/>
                    <a:pt x="117" y="255"/>
                    <a:pt x="117" y="255"/>
                  </a:cubicBezTo>
                  <a:cubicBezTo>
                    <a:pt x="117" y="255"/>
                    <a:pt x="117" y="255"/>
                    <a:pt x="117" y="255"/>
                  </a:cubicBezTo>
                  <a:cubicBezTo>
                    <a:pt x="117" y="256"/>
                    <a:pt x="117" y="256"/>
                    <a:pt x="117" y="256"/>
                  </a:cubicBezTo>
                  <a:cubicBezTo>
                    <a:pt x="117" y="256"/>
                    <a:pt x="117" y="256"/>
                    <a:pt x="117" y="256"/>
                  </a:cubicBezTo>
                  <a:cubicBezTo>
                    <a:pt x="117" y="256"/>
                    <a:pt x="117" y="256"/>
                    <a:pt x="117" y="256"/>
                  </a:cubicBezTo>
                  <a:cubicBezTo>
                    <a:pt x="117" y="255"/>
                    <a:pt x="117" y="255"/>
                    <a:pt x="117" y="255"/>
                  </a:cubicBezTo>
                  <a:cubicBezTo>
                    <a:pt x="118" y="255"/>
                    <a:pt x="118" y="255"/>
                    <a:pt x="118" y="255"/>
                  </a:cubicBezTo>
                  <a:cubicBezTo>
                    <a:pt x="119" y="255"/>
                    <a:pt x="119" y="255"/>
                    <a:pt x="119" y="255"/>
                  </a:cubicBezTo>
                  <a:cubicBezTo>
                    <a:pt x="119" y="255"/>
                    <a:pt x="119" y="255"/>
                    <a:pt x="119" y="255"/>
                  </a:cubicBezTo>
                  <a:cubicBezTo>
                    <a:pt x="118" y="256"/>
                    <a:pt x="118" y="256"/>
                    <a:pt x="118" y="256"/>
                  </a:cubicBezTo>
                  <a:cubicBezTo>
                    <a:pt x="118" y="256"/>
                    <a:pt x="118" y="256"/>
                    <a:pt x="118" y="256"/>
                  </a:cubicBezTo>
                  <a:cubicBezTo>
                    <a:pt x="118" y="255"/>
                    <a:pt x="118" y="255"/>
                    <a:pt x="118" y="255"/>
                  </a:cubicBezTo>
                  <a:cubicBezTo>
                    <a:pt x="118" y="256"/>
                    <a:pt x="118" y="256"/>
                    <a:pt x="118" y="256"/>
                  </a:cubicBezTo>
                  <a:cubicBezTo>
                    <a:pt x="119" y="256"/>
                    <a:pt x="119" y="256"/>
                    <a:pt x="119" y="256"/>
                  </a:cubicBezTo>
                  <a:cubicBezTo>
                    <a:pt x="118" y="256"/>
                    <a:pt x="118" y="256"/>
                    <a:pt x="118" y="256"/>
                  </a:cubicBezTo>
                  <a:cubicBezTo>
                    <a:pt x="118" y="256"/>
                    <a:pt x="118" y="256"/>
                    <a:pt x="118" y="256"/>
                  </a:cubicBezTo>
                  <a:cubicBezTo>
                    <a:pt x="118" y="256"/>
                    <a:pt x="118" y="256"/>
                    <a:pt x="118" y="256"/>
                  </a:cubicBezTo>
                  <a:cubicBezTo>
                    <a:pt x="118" y="257"/>
                    <a:pt x="118" y="257"/>
                    <a:pt x="118" y="257"/>
                  </a:cubicBezTo>
                  <a:cubicBezTo>
                    <a:pt x="118" y="257"/>
                    <a:pt x="118" y="257"/>
                    <a:pt x="118" y="257"/>
                  </a:cubicBezTo>
                  <a:cubicBezTo>
                    <a:pt x="118" y="257"/>
                    <a:pt x="118" y="257"/>
                    <a:pt x="118" y="257"/>
                  </a:cubicBezTo>
                  <a:cubicBezTo>
                    <a:pt x="118" y="257"/>
                    <a:pt x="118" y="257"/>
                    <a:pt x="118" y="257"/>
                  </a:cubicBezTo>
                  <a:cubicBezTo>
                    <a:pt x="118" y="257"/>
                    <a:pt x="118" y="257"/>
                    <a:pt x="118" y="257"/>
                  </a:cubicBezTo>
                  <a:cubicBezTo>
                    <a:pt x="118" y="257"/>
                    <a:pt x="118" y="257"/>
                    <a:pt x="118" y="257"/>
                  </a:cubicBezTo>
                  <a:cubicBezTo>
                    <a:pt x="115" y="257"/>
                    <a:pt x="115" y="257"/>
                    <a:pt x="115" y="257"/>
                  </a:cubicBezTo>
                  <a:cubicBezTo>
                    <a:pt x="115" y="256"/>
                    <a:pt x="115" y="256"/>
                    <a:pt x="115" y="256"/>
                  </a:cubicBezTo>
                  <a:cubicBezTo>
                    <a:pt x="115" y="256"/>
                    <a:pt x="115" y="256"/>
                    <a:pt x="115" y="256"/>
                  </a:cubicBezTo>
                  <a:cubicBezTo>
                    <a:pt x="115" y="256"/>
                    <a:pt x="115" y="256"/>
                    <a:pt x="115" y="256"/>
                  </a:cubicBezTo>
                  <a:cubicBezTo>
                    <a:pt x="115" y="257"/>
                    <a:pt x="115" y="257"/>
                    <a:pt x="115" y="257"/>
                  </a:cubicBezTo>
                  <a:cubicBezTo>
                    <a:pt x="115" y="257"/>
                    <a:pt x="115" y="257"/>
                    <a:pt x="115" y="257"/>
                  </a:cubicBezTo>
                  <a:cubicBezTo>
                    <a:pt x="116" y="257"/>
                    <a:pt x="116" y="257"/>
                    <a:pt x="116" y="257"/>
                  </a:cubicBezTo>
                  <a:cubicBezTo>
                    <a:pt x="115" y="257"/>
                    <a:pt x="115" y="257"/>
                    <a:pt x="115" y="257"/>
                  </a:cubicBezTo>
                  <a:cubicBezTo>
                    <a:pt x="116" y="258"/>
                    <a:pt x="116" y="258"/>
                    <a:pt x="116" y="258"/>
                  </a:cubicBezTo>
                  <a:cubicBezTo>
                    <a:pt x="116" y="258"/>
                    <a:pt x="116" y="258"/>
                    <a:pt x="116" y="258"/>
                  </a:cubicBezTo>
                  <a:cubicBezTo>
                    <a:pt x="116" y="258"/>
                    <a:pt x="116" y="258"/>
                    <a:pt x="116" y="258"/>
                  </a:cubicBezTo>
                  <a:cubicBezTo>
                    <a:pt x="115" y="259"/>
                    <a:pt x="115" y="259"/>
                    <a:pt x="115" y="259"/>
                  </a:cubicBezTo>
                  <a:cubicBezTo>
                    <a:pt x="115" y="259"/>
                    <a:pt x="115" y="259"/>
                    <a:pt x="115" y="259"/>
                  </a:cubicBezTo>
                  <a:cubicBezTo>
                    <a:pt x="115" y="259"/>
                    <a:pt x="115" y="259"/>
                    <a:pt x="115" y="259"/>
                  </a:cubicBezTo>
                  <a:cubicBezTo>
                    <a:pt x="114" y="257"/>
                    <a:pt x="114" y="257"/>
                    <a:pt x="114" y="257"/>
                  </a:cubicBezTo>
                  <a:cubicBezTo>
                    <a:pt x="114" y="257"/>
                    <a:pt x="114" y="257"/>
                    <a:pt x="114" y="257"/>
                  </a:cubicBezTo>
                  <a:cubicBezTo>
                    <a:pt x="114" y="257"/>
                    <a:pt x="114" y="257"/>
                    <a:pt x="114" y="257"/>
                  </a:cubicBezTo>
                  <a:cubicBezTo>
                    <a:pt x="114" y="257"/>
                    <a:pt x="114" y="257"/>
                    <a:pt x="114" y="257"/>
                  </a:cubicBezTo>
                  <a:cubicBezTo>
                    <a:pt x="114" y="257"/>
                    <a:pt x="114" y="257"/>
                    <a:pt x="114" y="257"/>
                  </a:cubicBezTo>
                  <a:cubicBezTo>
                    <a:pt x="113" y="257"/>
                    <a:pt x="113" y="257"/>
                    <a:pt x="113" y="257"/>
                  </a:cubicBezTo>
                  <a:cubicBezTo>
                    <a:pt x="113" y="257"/>
                    <a:pt x="113" y="257"/>
                    <a:pt x="113" y="257"/>
                  </a:cubicBezTo>
                  <a:cubicBezTo>
                    <a:pt x="113" y="256"/>
                    <a:pt x="113" y="256"/>
                    <a:pt x="113" y="256"/>
                  </a:cubicBezTo>
                  <a:cubicBezTo>
                    <a:pt x="113" y="256"/>
                    <a:pt x="113" y="256"/>
                    <a:pt x="113" y="256"/>
                  </a:cubicBezTo>
                  <a:cubicBezTo>
                    <a:pt x="113" y="256"/>
                    <a:pt x="113" y="256"/>
                    <a:pt x="113" y="256"/>
                  </a:cubicBezTo>
                  <a:cubicBezTo>
                    <a:pt x="113" y="256"/>
                    <a:pt x="113" y="256"/>
                    <a:pt x="113" y="256"/>
                  </a:cubicBezTo>
                  <a:cubicBezTo>
                    <a:pt x="113" y="256"/>
                    <a:pt x="113" y="256"/>
                    <a:pt x="113" y="256"/>
                  </a:cubicBezTo>
                  <a:cubicBezTo>
                    <a:pt x="112" y="256"/>
                    <a:pt x="112" y="256"/>
                    <a:pt x="112" y="256"/>
                  </a:cubicBezTo>
                  <a:cubicBezTo>
                    <a:pt x="112" y="256"/>
                    <a:pt x="112" y="256"/>
                    <a:pt x="112" y="256"/>
                  </a:cubicBezTo>
                  <a:cubicBezTo>
                    <a:pt x="111" y="255"/>
                    <a:pt x="111" y="255"/>
                    <a:pt x="111" y="255"/>
                  </a:cubicBezTo>
                  <a:cubicBezTo>
                    <a:pt x="110" y="253"/>
                    <a:pt x="110" y="253"/>
                    <a:pt x="110" y="253"/>
                  </a:cubicBezTo>
                  <a:cubicBezTo>
                    <a:pt x="109" y="252"/>
                    <a:pt x="109" y="252"/>
                    <a:pt x="109" y="252"/>
                  </a:cubicBezTo>
                  <a:cubicBezTo>
                    <a:pt x="109" y="252"/>
                    <a:pt x="109" y="252"/>
                    <a:pt x="109" y="252"/>
                  </a:cubicBezTo>
                  <a:cubicBezTo>
                    <a:pt x="109" y="252"/>
                    <a:pt x="109" y="252"/>
                    <a:pt x="109" y="252"/>
                  </a:cubicBezTo>
                  <a:cubicBezTo>
                    <a:pt x="109" y="252"/>
                    <a:pt x="109" y="252"/>
                    <a:pt x="109" y="252"/>
                  </a:cubicBezTo>
                  <a:cubicBezTo>
                    <a:pt x="109" y="252"/>
                    <a:pt x="109" y="252"/>
                    <a:pt x="109" y="252"/>
                  </a:cubicBezTo>
                  <a:cubicBezTo>
                    <a:pt x="109" y="251"/>
                    <a:pt x="109" y="251"/>
                    <a:pt x="109" y="251"/>
                  </a:cubicBezTo>
                  <a:cubicBezTo>
                    <a:pt x="109" y="251"/>
                    <a:pt x="109" y="251"/>
                    <a:pt x="109" y="251"/>
                  </a:cubicBezTo>
                  <a:cubicBezTo>
                    <a:pt x="106" y="245"/>
                    <a:pt x="106" y="245"/>
                    <a:pt x="106" y="245"/>
                  </a:cubicBezTo>
                  <a:cubicBezTo>
                    <a:pt x="106" y="245"/>
                    <a:pt x="106" y="245"/>
                    <a:pt x="106" y="245"/>
                  </a:cubicBezTo>
                  <a:cubicBezTo>
                    <a:pt x="106" y="244"/>
                    <a:pt x="106" y="244"/>
                    <a:pt x="106" y="244"/>
                  </a:cubicBezTo>
                  <a:cubicBezTo>
                    <a:pt x="106" y="244"/>
                    <a:pt x="106" y="244"/>
                    <a:pt x="106" y="244"/>
                  </a:cubicBezTo>
                  <a:cubicBezTo>
                    <a:pt x="106" y="244"/>
                    <a:pt x="106" y="244"/>
                    <a:pt x="106" y="244"/>
                  </a:cubicBezTo>
                  <a:cubicBezTo>
                    <a:pt x="106" y="243"/>
                    <a:pt x="106" y="243"/>
                    <a:pt x="106" y="243"/>
                  </a:cubicBezTo>
                  <a:cubicBezTo>
                    <a:pt x="106" y="242"/>
                    <a:pt x="106" y="242"/>
                    <a:pt x="106" y="242"/>
                  </a:cubicBezTo>
                  <a:cubicBezTo>
                    <a:pt x="106" y="241"/>
                    <a:pt x="106" y="241"/>
                    <a:pt x="106" y="241"/>
                  </a:cubicBezTo>
                  <a:cubicBezTo>
                    <a:pt x="106" y="240"/>
                    <a:pt x="106" y="240"/>
                    <a:pt x="106" y="240"/>
                  </a:cubicBezTo>
                  <a:cubicBezTo>
                    <a:pt x="106" y="240"/>
                    <a:pt x="106" y="240"/>
                    <a:pt x="106" y="240"/>
                  </a:cubicBezTo>
                  <a:cubicBezTo>
                    <a:pt x="107" y="240"/>
                    <a:pt x="107" y="240"/>
                    <a:pt x="107" y="240"/>
                  </a:cubicBezTo>
                  <a:cubicBezTo>
                    <a:pt x="107" y="240"/>
                    <a:pt x="107" y="240"/>
                    <a:pt x="107" y="240"/>
                  </a:cubicBezTo>
                  <a:cubicBezTo>
                    <a:pt x="107" y="239"/>
                    <a:pt x="107" y="239"/>
                    <a:pt x="107" y="239"/>
                  </a:cubicBezTo>
                  <a:cubicBezTo>
                    <a:pt x="107" y="239"/>
                    <a:pt x="107" y="239"/>
                    <a:pt x="107" y="239"/>
                  </a:cubicBezTo>
                  <a:cubicBezTo>
                    <a:pt x="107" y="239"/>
                    <a:pt x="107" y="239"/>
                    <a:pt x="107" y="239"/>
                  </a:cubicBezTo>
                  <a:cubicBezTo>
                    <a:pt x="107" y="239"/>
                    <a:pt x="107" y="239"/>
                    <a:pt x="107" y="239"/>
                  </a:cubicBezTo>
                  <a:cubicBezTo>
                    <a:pt x="107" y="238"/>
                    <a:pt x="107" y="238"/>
                    <a:pt x="107" y="238"/>
                  </a:cubicBezTo>
                  <a:cubicBezTo>
                    <a:pt x="107" y="238"/>
                    <a:pt x="107" y="238"/>
                    <a:pt x="107" y="238"/>
                  </a:cubicBezTo>
                  <a:cubicBezTo>
                    <a:pt x="106" y="238"/>
                    <a:pt x="106" y="238"/>
                    <a:pt x="106" y="238"/>
                  </a:cubicBezTo>
                  <a:cubicBezTo>
                    <a:pt x="106" y="238"/>
                    <a:pt x="106" y="238"/>
                    <a:pt x="106" y="238"/>
                  </a:cubicBezTo>
                  <a:cubicBezTo>
                    <a:pt x="106" y="237"/>
                    <a:pt x="106" y="237"/>
                    <a:pt x="106" y="237"/>
                  </a:cubicBezTo>
                  <a:cubicBezTo>
                    <a:pt x="106" y="237"/>
                    <a:pt x="106" y="237"/>
                    <a:pt x="106" y="237"/>
                  </a:cubicBezTo>
                  <a:cubicBezTo>
                    <a:pt x="106" y="237"/>
                    <a:pt x="106" y="237"/>
                    <a:pt x="106" y="237"/>
                  </a:cubicBezTo>
                  <a:cubicBezTo>
                    <a:pt x="106" y="236"/>
                    <a:pt x="106" y="236"/>
                    <a:pt x="106" y="236"/>
                  </a:cubicBezTo>
                  <a:cubicBezTo>
                    <a:pt x="106" y="235"/>
                    <a:pt x="106" y="235"/>
                    <a:pt x="106" y="235"/>
                  </a:cubicBezTo>
                  <a:cubicBezTo>
                    <a:pt x="106" y="233"/>
                    <a:pt x="106" y="233"/>
                    <a:pt x="106" y="233"/>
                  </a:cubicBezTo>
                  <a:cubicBezTo>
                    <a:pt x="106" y="231"/>
                    <a:pt x="106" y="231"/>
                    <a:pt x="106" y="231"/>
                  </a:cubicBezTo>
                  <a:cubicBezTo>
                    <a:pt x="106" y="231"/>
                    <a:pt x="106" y="231"/>
                    <a:pt x="106" y="231"/>
                  </a:cubicBezTo>
                  <a:cubicBezTo>
                    <a:pt x="106" y="231"/>
                    <a:pt x="106" y="231"/>
                    <a:pt x="106" y="231"/>
                  </a:cubicBezTo>
                  <a:cubicBezTo>
                    <a:pt x="105" y="230"/>
                    <a:pt x="105" y="230"/>
                    <a:pt x="105" y="230"/>
                  </a:cubicBezTo>
                  <a:cubicBezTo>
                    <a:pt x="105" y="229"/>
                    <a:pt x="105" y="229"/>
                    <a:pt x="105" y="229"/>
                  </a:cubicBezTo>
                  <a:cubicBezTo>
                    <a:pt x="104" y="226"/>
                    <a:pt x="104" y="226"/>
                    <a:pt x="104" y="226"/>
                  </a:cubicBezTo>
                  <a:cubicBezTo>
                    <a:pt x="102" y="223"/>
                    <a:pt x="102" y="223"/>
                    <a:pt x="102" y="223"/>
                  </a:cubicBezTo>
                  <a:cubicBezTo>
                    <a:pt x="101" y="221"/>
                    <a:pt x="101" y="221"/>
                    <a:pt x="101" y="221"/>
                  </a:cubicBezTo>
                  <a:cubicBezTo>
                    <a:pt x="100" y="220"/>
                    <a:pt x="100" y="220"/>
                    <a:pt x="100" y="220"/>
                  </a:cubicBezTo>
                  <a:cubicBezTo>
                    <a:pt x="100" y="220"/>
                    <a:pt x="100" y="220"/>
                    <a:pt x="100" y="220"/>
                  </a:cubicBezTo>
                  <a:cubicBezTo>
                    <a:pt x="100" y="220"/>
                    <a:pt x="100" y="220"/>
                    <a:pt x="100" y="220"/>
                  </a:cubicBezTo>
                  <a:cubicBezTo>
                    <a:pt x="100" y="220"/>
                    <a:pt x="100" y="220"/>
                    <a:pt x="100" y="220"/>
                  </a:cubicBezTo>
                  <a:cubicBezTo>
                    <a:pt x="100" y="220"/>
                    <a:pt x="100" y="220"/>
                    <a:pt x="100" y="220"/>
                  </a:cubicBezTo>
                  <a:cubicBezTo>
                    <a:pt x="100" y="220"/>
                    <a:pt x="100" y="220"/>
                    <a:pt x="100" y="220"/>
                  </a:cubicBezTo>
                  <a:cubicBezTo>
                    <a:pt x="100" y="220"/>
                    <a:pt x="100" y="220"/>
                    <a:pt x="100" y="220"/>
                  </a:cubicBezTo>
                  <a:cubicBezTo>
                    <a:pt x="100" y="220"/>
                    <a:pt x="100" y="220"/>
                    <a:pt x="100" y="220"/>
                  </a:cubicBezTo>
                  <a:cubicBezTo>
                    <a:pt x="99" y="221"/>
                    <a:pt x="99" y="221"/>
                    <a:pt x="99" y="221"/>
                  </a:cubicBezTo>
                  <a:cubicBezTo>
                    <a:pt x="99" y="221"/>
                    <a:pt x="99" y="221"/>
                    <a:pt x="99" y="221"/>
                  </a:cubicBezTo>
                  <a:cubicBezTo>
                    <a:pt x="98" y="222"/>
                    <a:pt x="98" y="222"/>
                    <a:pt x="98" y="222"/>
                  </a:cubicBezTo>
                  <a:cubicBezTo>
                    <a:pt x="98" y="223"/>
                    <a:pt x="98" y="223"/>
                    <a:pt x="98" y="223"/>
                  </a:cubicBezTo>
                  <a:cubicBezTo>
                    <a:pt x="97" y="224"/>
                    <a:pt x="97" y="224"/>
                    <a:pt x="97" y="224"/>
                  </a:cubicBezTo>
                  <a:cubicBezTo>
                    <a:pt x="97" y="225"/>
                    <a:pt x="97" y="225"/>
                    <a:pt x="97" y="225"/>
                  </a:cubicBezTo>
                  <a:cubicBezTo>
                    <a:pt x="97" y="225"/>
                    <a:pt x="97" y="225"/>
                    <a:pt x="97" y="225"/>
                  </a:cubicBezTo>
                  <a:cubicBezTo>
                    <a:pt x="98" y="225"/>
                    <a:pt x="98" y="225"/>
                    <a:pt x="98" y="225"/>
                  </a:cubicBezTo>
                  <a:cubicBezTo>
                    <a:pt x="99" y="225"/>
                    <a:pt x="99" y="225"/>
                    <a:pt x="99" y="225"/>
                  </a:cubicBezTo>
                  <a:cubicBezTo>
                    <a:pt x="100" y="225"/>
                    <a:pt x="100" y="225"/>
                    <a:pt x="100" y="225"/>
                  </a:cubicBezTo>
                  <a:cubicBezTo>
                    <a:pt x="99" y="225"/>
                    <a:pt x="99" y="225"/>
                    <a:pt x="99" y="225"/>
                  </a:cubicBezTo>
                  <a:cubicBezTo>
                    <a:pt x="99" y="226"/>
                    <a:pt x="99" y="226"/>
                    <a:pt x="99" y="226"/>
                  </a:cubicBezTo>
                  <a:cubicBezTo>
                    <a:pt x="99" y="226"/>
                    <a:pt x="99" y="226"/>
                    <a:pt x="99" y="226"/>
                  </a:cubicBezTo>
                  <a:cubicBezTo>
                    <a:pt x="99" y="226"/>
                    <a:pt x="99" y="226"/>
                    <a:pt x="99" y="226"/>
                  </a:cubicBezTo>
                  <a:cubicBezTo>
                    <a:pt x="98" y="226"/>
                    <a:pt x="98" y="226"/>
                    <a:pt x="98" y="226"/>
                  </a:cubicBezTo>
                  <a:cubicBezTo>
                    <a:pt x="98" y="226"/>
                    <a:pt x="98" y="226"/>
                    <a:pt x="98" y="226"/>
                  </a:cubicBezTo>
                  <a:cubicBezTo>
                    <a:pt x="98" y="226"/>
                    <a:pt x="98" y="226"/>
                    <a:pt x="98" y="226"/>
                  </a:cubicBezTo>
                  <a:cubicBezTo>
                    <a:pt x="98" y="226"/>
                    <a:pt x="98" y="226"/>
                    <a:pt x="98" y="226"/>
                  </a:cubicBezTo>
                  <a:cubicBezTo>
                    <a:pt x="98" y="227"/>
                    <a:pt x="98" y="227"/>
                    <a:pt x="98" y="227"/>
                  </a:cubicBezTo>
                  <a:cubicBezTo>
                    <a:pt x="98" y="227"/>
                    <a:pt x="98" y="227"/>
                    <a:pt x="98" y="227"/>
                  </a:cubicBezTo>
                  <a:cubicBezTo>
                    <a:pt x="98" y="227"/>
                    <a:pt x="98" y="227"/>
                    <a:pt x="98" y="227"/>
                  </a:cubicBezTo>
                  <a:cubicBezTo>
                    <a:pt x="98" y="228"/>
                    <a:pt x="98" y="228"/>
                    <a:pt x="98" y="228"/>
                  </a:cubicBezTo>
                  <a:cubicBezTo>
                    <a:pt x="99" y="229"/>
                    <a:pt x="99" y="229"/>
                    <a:pt x="99" y="229"/>
                  </a:cubicBezTo>
                  <a:cubicBezTo>
                    <a:pt x="100" y="229"/>
                    <a:pt x="100" y="229"/>
                    <a:pt x="100" y="229"/>
                  </a:cubicBezTo>
                  <a:cubicBezTo>
                    <a:pt x="102" y="230"/>
                    <a:pt x="102" y="230"/>
                    <a:pt x="102" y="230"/>
                  </a:cubicBezTo>
                  <a:cubicBezTo>
                    <a:pt x="102" y="230"/>
                    <a:pt x="102" y="230"/>
                    <a:pt x="102" y="230"/>
                  </a:cubicBezTo>
                  <a:cubicBezTo>
                    <a:pt x="102" y="231"/>
                    <a:pt x="102" y="231"/>
                    <a:pt x="102" y="231"/>
                  </a:cubicBezTo>
                  <a:cubicBezTo>
                    <a:pt x="101" y="230"/>
                    <a:pt x="101" y="230"/>
                    <a:pt x="101" y="230"/>
                  </a:cubicBezTo>
                  <a:cubicBezTo>
                    <a:pt x="99" y="230"/>
                    <a:pt x="99" y="230"/>
                    <a:pt x="99" y="230"/>
                  </a:cubicBezTo>
                  <a:cubicBezTo>
                    <a:pt x="99" y="230"/>
                    <a:pt x="99" y="230"/>
                    <a:pt x="99" y="230"/>
                  </a:cubicBezTo>
                  <a:cubicBezTo>
                    <a:pt x="98" y="230"/>
                    <a:pt x="98" y="230"/>
                    <a:pt x="98" y="230"/>
                  </a:cubicBezTo>
                  <a:cubicBezTo>
                    <a:pt x="97" y="231"/>
                    <a:pt x="97" y="231"/>
                    <a:pt x="97" y="231"/>
                  </a:cubicBezTo>
                  <a:cubicBezTo>
                    <a:pt x="96" y="230"/>
                    <a:pt x="96" y="230"/>
                    <a:pt x="96" y="230"/>
                  </a:cubicBezTo>
                  <a:cubicBezTo>
                    <a:pt x="96" y="230"/>
                    <a:pt x="96" y="230"/>
                    <a:pt x="96" y="230"/>
                  </a:cubicBezTo>
                  <a:cubicBezTo>
                    <a:pt x="96" y="231"/>
                    <a:pt x="96" y="231"/>
                    <a:pt x="96" y="231"/>
                  </a:cubicBezTo>
                  <a:cubicBezTo>
                    <a:pt x="96" y="231"/>
                    <a:pt x="96" y="231"/>
                    <a:pt x="96" y="231"/>
                  </a:cubicBezTo>
                  <a:cubicBezTo>
                    <a:pt x="95" y="231"/>
                    <a:pt x="95" y="231"/>
                    <a:pt x="95" y="231"/>
                  </a:cubicBezTo>
                  <a:cubicBezTo>
                    <a:pt x="95" y="231"/>
                    <a:pt x="95" y="231"/>
                    <a:pt x="95" y="231"/>
                  </a:cubicBezTo>
                  <a:cubicBezTo>
                    <a:pt x="95" y="231"/>
                    <a:pt x="95" y="231"/>
                    <a:pt x="95" y="231"/>
                  </a:cubicBezTo>
                  <a:cubicBezTo>
                    <a:pt x="95" y="231"/>
                    <a:pt x="95" y="231"/>
                    <a:pt x="95" y="231"/>
                  </a:cubicBezTo>
                  <a:cubicBezTo>
                    <a:pt x="94" y="231"/>
                    <a:pt x="94" y="231"/>
                    <a:pt x="94" y="231"/>
                  </a:cubicBezTo>
                  <a:cubicBezTo>
                    <a:pt x="94" y="231"/>
                    <a:pt x="94" y="231"/>
                    <a:pt x="94" y="231"/>
                  </a:cubicBezTo>
                  <a:cubicBezTo>
                    <a:pt x="94" y="232"/>
                    <a:pt x="94" y="232"/>
                    <a:pt x="94" y="232"/>
                  </a:cubicBezTo>
                  <a:cubicBezTo>
                    <a:pt x="94" y="232"/>
                    <a:pt x="94" y="232"/>
                    <a:pt x="94" y="232"/>
                  </a:cubicBezTo>
                  <a:cubicBezTo>
                    <a:pt x="93" y="233"/>
                    <a:pt x="93" y="233"/>
                    <a:pt x="93" y="233"/>
                  </a:cubicBezTo>
                  <a:cubicBezTo>
                    <a:pt x="93" y="233"/>
                    <a:pt x="93" y="233"/>
                    <a:pt x="93" y="233"/>
                  </a:cubicBezTo>
                  <a:cubicBezTo>
                    <a:pt x="93" y="234"/>
                    <a:pt x="93" y="234"/>
                    <a:pt x="93" y="234"/>
                  </a:cubicBezTo>
                  <a:cubicBezTo>
                    <a:pt x="93" y="234"/>
                    <a:pt x="93" y="234"/>
                    <a:pt x="93" y="234"/>
                  </a:cubicBezTo>
                  <a:cubicBezTo>
                    <a:pt x="94" y="234"/>
                    <a:pt x="94" y="234"/>
                    <a:pt x="94" y="234"/>
                  </a:cubicBezTo>
                  <a:cubicBezTo>
                    <a:pt x="94" y="234"/>
                    <a:pt x="94" y="234"/>
                    <a:pt x="94" y="234"/>
                  </a:cubicBezTo>
                  <a:cubicBezTo>
                    <a:pt x="94" y="234"/>
                    <a:pt x="94" y="234"/>
                    <a:pt x="94" y="234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6"/>
                    <a:pt x="93" y="236"/>
                    <a:pt x="93" y="236"/>
                  </a:cubicBezTo>
                  <a:cubicBezTo>
                    <a:pt x="93" y="236"/>
                    <a:pt x="93" y="236"/>
                    <a:pt x="93" y="236"/>
                  </a:cubicBezTo>
                  <a:cubicBezTo>
                    <a:pt x="92" y="236"/>
                    <a:pt x="92" y="236"/>
                    <a:pt x="92" y="236"/>
                  </a:cubicBezTo>
                  <a:cubicBezTo>
                    <a:pt x="90" y="237"/>
                    <a:pt x="90" y="237"/>
                    <a:pt x="90" y="237"/>
                  </a:cubicBezTo>
                  <a:cubicBezTo>
                    <a:pt x="89" y="238"/>
                    <a:pt x="89" y="238"/>
                    <a:pt x="89" y="238"/>
                  </a:cubicBezTo>
                  <a:cubicBezTo>
                    <a:pt x="89" y="239"/>
                    <a:pt x="89" y="239"/>
                    <a:pt x="89" y="239"/>
                  </a:cubicBezTo>
                  <a:cubicBezTo>
                    <a:pt x="88" y="239"/>
                    <a:pt x="88" y="239"/>
                    <a:pt x="88" y="239"/>
                  </a:cubicBezTo>
                  <a:cubicBezTo>
                    <a:pt x="88" y="239"/>
                    <a:pt x="88" y="239"/>
                    <a:pt x="88" y="239"/>
                  </a:cubicBezTo>
                  <a:cubicBezTo>
                    <a:pt x="87" y="240"/>
                    <a:pt x="87" y="240"/>
                    <a:pt x="87" y="240"/>
                  </a:cubicBezTo>
                  <a:cubicBezTo>
                    <a:pt x="87" y="240"/>
                    <a:pt x="87" y="240"/>
                    <a:pt x="87" y="240"/>
                  </a:cubicBezTo>
                  <a:cubicBezTo>
                    <a:pt x="86" y="240"/>
                    <a:pt x="86" y="240"/>
                    <a:pt x="86" y="240"/>
                  </a:cubicBezTo>
                  <a:cubicBezTo>
                    <a:pt x="86" y="240"/>
                    <a:pt x="86" y="240"/>
                    <a:pt x="86" y="240"/>
                  </a:cubicBezTo>
                  <a:cubicBezTo>
                    <a:pt x="86" y="240"/>
                    <a:pt x="86" y="240"/>
                    <a:pt x="86" y="240"/>
                  </a:cubicBezTo>
                  <a:cubicBezTo>
                    <a:pt x="86" y="240"/>
                    <a:pt x="86" y="240"/>
                    <a:pt x="86" y="240"/>
                  </a:cubicBezTo>
                  <a:cubicBezTo>
                    <a:pt x="86" y="241"/>
                    <a:pt x="86" y="241"/>
                    <a:pt x="86" y="241"/>
                  </a:cubicBezTo>
                  <a:cubicBezTo>
                    <a:pt x="86" y="241"/>
                    <a:pt x="86" y="241"/>
                    <a:pt x="86" y="241"/>
                  </a:cubicBezTo>
                  <a:cubicBezTo>
                    <a:pt x="86" y="241"/>
                    <a:pt x="86" y="241"/>
                    <a:pt x="86" y="241"/>
                  </a:cubicBezTo>
                  <a:cubicBezTo>
                    <a:pt x="85" y="241"/>
                    <a:pt x="85" y="241"/>
                    <a:pt x="85" y="241"/>
                  </a:cubicBezTo>
                  <a:cubicBezTo>
                    <a:pt x="85" y="241"/>
                    <a:pt x="85" y="241"/>
                    <a:pt x="85" y="241"/>
                  </a:cubicBezTo>
                  <a:cubicBezTo>
                    <a:pt x="85" y="241"/>
                    <a:pt x="85" y="241"/>
                    <a:pt x="85" y="241"/>
                  </a:cubicBezTo>
                  <a:cubicBezTo>
                    <a:pt x="84" y="241"/>
                    <a:pt x="84" y="241"/>
                    <a:pt x="84" y="241"/>
                  </a:cubicBezTo>
                  <a:cubicBezTo>
                    <a:pt x="84" y="240"/>
                    <a:pt x="84" y="240"/>
                    <a:pt x="84" y="240"/>
                  </a:cubicBezTo>
                  <a:cubicBezTo>
                    <a:pt x="84" y="240"/>
                    <a:pt x="84" y="240"/>
                    <a:pt x="84" y="240"/>
                  </a:cubicBezTo>
                  <a:cubicBezTo>
                    <a:pt x="84" y="240"/>
                    <a:pt x="84" y="240"/>
                    <a:pt x="84" y="240"/>
                  </a:cubicBezTo>
                  <a:cubicBezTo>
                    <a:pt x="84" y="239"/>
                    <a:pt x="84" y="239"/>
                    <a:pt x="84" y="239"/>
                  </a:cubicBezTo>
                  <a:cubicBezTo>
                    <a:pt x="84" y="239"/>
                    <a:pt x="84" y="239"/>
                    <a:pt x="84" y="239"/>
                  </a:cubicBezTo>
                  <a:cubicBezTo>
                    <a:pt x="85" y="239"/>
                    <a:pt x="85" y="239"/>
                    <a:pt x="85" y="239"/>
                  </a:cubicBezTo>
                  <a:cubicBezTo>
                    <a:pt x="85" y="238"/>
                    <a:pt x="85" y="238"/>
                    <a:pt x="85" y="238"/>
                  </a:cubicBezTo>
                  <a:cubicBezTo>
                    <a:pt x="85" y="237"/>
                    <a:pt x="85" y="237"/>
                    <a:pt x="85" y="237"/>
                  </a:cubicBezTo>
                  <a:cubicBezTo>
                    <a:pt x="85" y="237"/>
                    <a:pt x="85" y="237"/>
                    <a:pt x="85" y="237"/>
                  </a:cubicBezTo>
                  <a:cubicBezTo>
                    <a:pt x="87" y="237"/>
                    <a:pt x="87" y="237"/>
                    <a:pt x="87" y="237"/>
                  </a:cubicBezTo>
                  <a:cubicBezTo>
                    <a:pt x="87" y="237"/>
                    <a:pt x="87" y="237"/>
                    <a:pt x="87" y="237"/>
                  </a:cubicBezTo>
                  <a:cubicBezTo>
                    <a:pt x="87" y="237"/>
                    <a:pt x="87" y="237"/>
                    <a:pt x="87" y="237"/>
                  </a:cubicBezTo>
                  <a:cubicBezTo>
                    <a:pt x="87" y="236"/>
                    <a:pt x="87" y="236"/>
                    <a:pt x="87" y="236"/>
                  </a:cubicBezTo>
                  <a:cubicBezTo>
                    <a:pt x="87" y="236"/>
                    <a:pt x="87" y="236"/>
                    <a:pt x="87" y="236"/>
                  </a:cubicBezTo>
                  <a:cubicBezTo>
                    <a:pt x="87" y="236"/>
                    <a:pt x="87" y="236"/>
                    <a:pt x="87" y="236"/>
                  </a:cubicBezTo>
                  <a:cubicBezTo>
                    <a:pt x="88" y="235"/>
                    <a:pt x="88" y="235"/>
                    <a:pt x="88" y="235"/>
                  </a:cubicBezTo>
                  <a:cubicBezTo>
                    <a:pt x="88" y="235"/>
                    <a:pt x="88" y="235"/>
                    <a:pt x="88" y="235"/>
                  </a:cubicBezTo>
                  <a:cubicBezTo>
                    <a:pt x="88" y="234"/>
                    <a:pt x="88" y="234"/>
                    <a:pt x="88" y="234"/>
                  </a:cubicBezTo>
                  <a:cubicBezTo>
                    <a:pt x="88" y="234"/>
                    <a:pt x="88" y="234"/>
                    <a:pt x="88" y="234"/>
                  </a:cubicBezTo>
                  <a:cubicBezTo>
                    <a:pt x="88" y="234"/>
                    <a:pt x="88" y="234"/>
                    <a:pt x="88" y="234"/>
                  </a:cubicBezTo>
                  <a:cubicBezTo>
                    <a:pt x="88" y="234"/>
                    <a:pt x="88" y="234"/>
                    <a:pt x="88" y="234"/>
                  </a:cubicBezTo>
                  <a:cubicBezTo>
                    <a:pt x="88" y="234"/>
                    <a:pt x="88" y="234"/>
                    <a:pt x="88" y="234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7" y="235"/>
                    <a:pt x="87" y="235"/>
                    <a:pt x="87" y="235"/>
                  </a:cubicBezTo>
                  <a:cubicBezTo>
                    <a:pt x="86" y="235"/>
                    <a:pt x="86" y="235"/>
                    <a:pt x="86" y="235"/>
                  </a:cubicBezTo>
                  <a:cubicBezTo>
                    <a:pt x="86" y="236"/>
                    <a:pt x="86" y="236"/>
                    <a:pt x="86" y="236"/>
                  </a:cubicBezTo>
                  <a:cubicBezTo>
                    <a:pt x="86" y="236"/>
                    <a:pt x="86" y="236"/>
                    <a:pt x="86" y="236"/>
                  </a:cubicBezTo>
                  <a:cubicBezTo>
                    <a:pt x="85" y="236"/>
                    <a:pt x="85" y="236"/>
                    <a:pt x="85" y="236"/>
                  </a:cubicBezTo>
                  <a:cubicBezTo>
                    <a:pt x="82" y="236"/>
                    <a:pt x="82" y="236"/>
                    <a:pt x="82" y="236"/>
                  </a:cubicBezTo>
                  <a:cubicBezTo>
                    <a:pt x="82" y="236"/>
                    <a:pt x="82" y="236"/>
                    <a:pt x="82" y="236"/>
                  </a:cubicBezTo>
                  <a:cubicBezTo>
                    <a:pt x="81" y="236"/>
                    <a:pt x="81" y="236"/>
                    <a:pt x="81" y="236"/>
                  </a:cubicBezTo>
                  <a:cubicBezTo>
                    <a:pt x="81" y="236"/>
                    <a:pt x="81" y="236"/>
                    <a:pt x="81" y="236"/>
                  </a:cubicBezTo>
                  <a:cubicBezTo>
                    <a:pt x="80" y="237"/>
                    <a:pt x="80" y="237"/>
                    <a:pt x="80" y="237"/>
                  </a:cubicBezTo>
                  <a:cubicBezTo>
                    <a:pt x="78" y="237"/>
                    <a:pt x="78" y="237"/>
                    <a:pt x="78" y="237"/>
                  </a:cubicBezTo>
                  <a:cubicBezTo>
                    <a:pt x="77" y="237"/>
                    <a:pt x="77" y="237"/>
                    <a:pt x="77" y="237"/>
                  </a:cubicBezTo>
                  <a:cubicBezTo>
                    <a:pt x="75" y="238"/>
                    <a:pt x="75" y="238"/>
                    <a:pt x="75" y="238"/>
                  </a:cubicBezTo>
                  <a:cubicBezTo>
                    <a:pt x="73" y="237"/>
                    <a:pt x="73" y="237"/>
                    <a:pt x="73" y="237"/>
                  </a:cubicBezTo>
                  <a:cubicBezTo>
                    <a:pt x="73" y="237"/>
                    <a:pt x="73" y="237"/>
                    <a:pt x="73" y="237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73" y="239"/>
                    <a:pt x="73" y="239"/>
                    <a:pt x="73" y="239"/>
                  </a:cubicBezTo>
                  <a:cubicBezTo>
                    <a:pt x="72" y="239"/>
                    <a:pt x="72" y="239"/>
                    <a:pt x="72" y="239"/>
                  </a:cubicBezTo>
                  <a:cubicBezTo>
                    <a:pt x="72" y="239"/>
                    <a:pt x="72" y="239"/>
                    <a:pt x="72" y="239"/>
                  </a:cubicBezTo>
                  <a:cubicBezTo>
                    <a:pt x="72" y="239"/>
                    <a:pt x="72" y="239"/>
                    <a:pt x="72" y="239"/>
                  </a:cubicBezTo>
                  <a:cubicBezTo>
                    <a:pt x="72" y="239"/>
                    <a:pt x="72" y="239"/>
                    <a:pt x="72" y="239"/>
                  </a:cubicBezTo>
                  <a:cubicBezTo>
                    <a:pt x="72" y="240"/>
                    <a:pt x="72" y="240"/>
                    <a:pt x="72" y="240"/>
                  </a:cubicBezTo>
                  <a:cubicBezTo>
                    <a:pt x="72" y="240"/>
                    <a:pt x="72" y="240"/>
                    <a:pt x="72" y="240"/>
                  </a:cubicBezTo>
                  <a:cubicBezTo>
                    <a:pt x="72" y="240"/>
                    <a:pt x="72" y="240"/>
                    <a:pt x="72" y="240"/>
                  </a:cubicBezTo>
                  <a:cubicBezTo>
                    <a:pt x="71" y="240"/>
                    <a:pt x="71" y="240"/>
                    <a:pt x="71" y="240"/>
                  </a:cubicBezTo>
                  <a:cubicBezTo>
                    <a:pt x="71" y="240"/>
                    <a:pt x="71" y="240"/>
                    <a:pt x="71" y="240"/>
                  </a:cubicBezTo>
                  <a:cubicBezTo>
                    <a:pt x="71" y="241"/>
                    <a:pt x="71" y="241"/>
                    <a:pt x="71" y="241"/>
                  </a:cubicBezTo>
                  <a:cubicBezTo>
                    <a:pt x="70" y="241"/>
                    <a:pt x="70" y="241"/>
                    <a:pt x="70" y="241"/>
                  </a:cubicBezTo>
                  <a:cubicBezTo>
                    <a:pt x="68" y="243"/>
                    <a:pt x="68" y="243"/>
                    <a:pt x="68" y="243"/>
                  </a:cubicBezTo>
                  <a:cubicBezTo>
                    <a:pt x="69" y="243"/>
                    <a:pt x="69" y="243"/>
                    <a:pt x="69" y="243"/>
                  </a:cubicBezTo>
                  <a:cubicBezTo>
                    <a:pt x="69" y="243"/>
                    <a:pt x="69" y="243"/>
                    <a:pt x="69" y="243"/>
                  </a:cubicBezTo>
                  <a:cubicBezTo>
                    <a:pt x="69" y="243"/>
                    <a:pt x="69" y="243"/>
                    <a:pt x="69" y="243"/>
                  </a:cubicBezTo>
                  <a:cubicBezTo>
                    <a:pt x="68" y="244"/>
                    <a:pt x="68" y="244"/>
                    <a:pt x="68" y="244"/>
                  </a:cubicBezTo>
                  <a:cubicBezTo>
                    <a:pt x="68" y="244"/>
                    <a:pt x="68" y="244"/>
                    <a:pt x="68" y="244"/>
                  </a:cubicBezTo>
                  <a:cubicBezTo>
                    <a:pt x="67" y="244"/>
                    <a:pt x="67" y="244"/>
                    <a:pt x="67" y="244"/>
                  </a:cubicBezTo>
                  <a:cubicBezTo>
                    <a:pt x="67" y="244"/>
                    <a:pt x="67" y="244"/>
                    <a:pt x="67" y="244"/>
                  </a:cubicBezTo>
                  <a:cubicBezTo>
                    <a:pt x="67" y="244"/>
                    <a:pt x="67" y="244"/>
                    <a:pt x="67" y="244"/>
                  </a:cubicBezTo>
                  <a:cubicBezTo>
                    <a:pt x="67" y="244"/>
                    <a:pt x="67" y="244"/>
                    <a:pt x="67" y="244"/>
                  </a:cubicBezTo>
                  <a:cubicBezTo>
                    <a:pt x="67" y="245"/>
                    <a:pt x="67" y="245"/>
                    <a:pt x="67" y="245"/>
                  </a:cubicBezTo>
                  <a:cubicBezTo>
                    <a:pt x="67" y="245"/>
                    <a:pt x="67" y="245"/>
                    <a:pt x="67" y="245"/>
                  </a:cubicBezTo>
                  <a:cubicBezTo>
                    <a:pt x="67" y="245"/>
                    <a:pt x="67" y="245"/>
                    <a:pt x="67" y="245"/>
                  </a:cubicBezTo>
                  <a:cubicBezTo>
                    <a:pt x="66" y="245"/>
                    <a:pt x="66" y="245"/>
                    <a:pt x="66" y="245"/>
                  </a:cubicBezTo>
                  <a:cubicBezTo>
                    <a:pt x="66" y="246"/>
                    <a:pt x="66" y="246"/>
                    <a:pt x="66" y="246"/>
                  </a:cubicBezTo>
                  <a:cubicBezTo>
                    <a:pt x="65" y="247"/>
                    <a:pt x="65" y="247"/>
                    <a:pt x="65" y="247"/>
                  </a:cubicBezTo>
                  <a:cubicBezTo>
                    <a:pt x="65" y="247"/>
                    <a:pt x="65" y="247"/>
                    <a:pt x="65" y="247"/>
                  </a:cubicBezTo>
                  <a:cubicBezTo>
                    <a:pt x="65" y="247"/>
                    <a:pt x="65" y="247"/>
                    <a:pt x="65" y="247"/>
                  </a:cubicBezTo>
                  <a:cubicBezTo>
                    <a:pt x="65" y="248"/>
                    <a:pt x="65" y="248"/>
                    <a:pt x="65" y="248"/>
                  </a:cubicBezTo>
                  <a:cubicBezTo>
                    <a:pt x="65" y="248"/>
                    <a:pt x="65" y="248"/>
                    <a:pt x="65" y="248"/>
                  </a:cubicBezTo>
                  <a:cubicBezTo>
                    <a:pt x="64" y="249"/>
                    <a:pt x="64" y="249"/>
                    <a:pt x="64" y="249"/>
                  </a:cubicBezTo>
                  <a:cubicBezTo>
                    <a:pt x="64" y="249"/>
                    <a:pt x="64" y="249"/>
                    <a:pt x="64" y="249"/>
                  </a:cubicBezTo>
                  <a:cubicBezTo>
                    <a:pt x="64" y="249"/>
                    <a:pt x="64" y="249"/>
                    <a:pt x="64" y="249"/>
                  </a:cubicBezTo>
                  <a:cubicBezTo>
                    <a:pt x="64" y="250"/>
                    <a:pt x="64" y="250"/>
                    <a:pt x="64" y="250"/>
                  </a:cubicBezTo>
                  <a:cubicBezTo>
                    <a:pt x="64" y="250"/>
                    <a:pt x="64" y="250"/>
                    <a:pt x="64" y="250"/>
                  </a:cubicBezTo>
                  <a:cubicBezTo>
                    <a:pt x="64" y="250"/>
                    <a:pt x="64" y="250"/>
                    <a:pt x="64" y="250"/>
                  </a:cubicBezTo>
                  <a:cubicBezTo>
                    <a:pt x="64" y="250"/>
                    <a:pt x="64" y="250"/>
                    <a:pt x="64" y="250"/>
                  </a:cubicBezTo>
                  <a:cubicBezTo>
                    <a:pt x="64" y="250"/>
                    <a:pt x="64" y="250"/>
                    <a:pt x="64" y="250"/>
                  </a:cubicBezTo>
                  <a:cubicBezTo>
                    <a:pt x="64" y="250"/>
                    <a:pt x="64" y="250"/>
                    <a:pt x="64" y="250"/>
                  </a:cubicBezTo>
                  <a:cubicBezTo>
                    <a:pt x="63" y="250"/>
                    <a:pt x="63" y="250"/>
                    <a:pt x="63" y="250"/>
                  </a:cubicBezTo>
                  <a:cubicBezTo>
                    <a:pt x="63" y="250"/>
                    <a:pt x="63" y="250"/>
                    <a:pt x="63" y="250"/>
                  </a:cubicBezTo>
                  <a:cubicBezTo>
                    <a:pt x="63" y="250"/>
                    <a:pt x="63" y="250"/>
                    <a:pt x="63" y="250"/>
                  </a:cubicBezTo>
                  <a:cubicBezTo>
                    <a:pt x="63" y="250"/>
                    <a:pt x="63" y="250"/>
                    <a:pt x="63" y="250"/>
                  </a:cubicBezTo>
                  <a:cubicBezTo>
                    <a:pt x="63" y="249"/>
                    <a:pt x="63" y="249"/>
                    <a:pt x="63" y="249"/>
                  </a:cubicBezTo>
                  <a:cubicBezTo>
                    <a:pt x="64" y="249"/>
                    <a:pt x="64" y="249"/>
                    <a:pt x="64" y="249"/>
                  </a:cubicBezTo>
                  <a:cubicBezTo>
                    <a:pt x="64" y="249"/>
                    <a:pt x="64" y="249"/>
                    <a:pt x="64" y="249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64" y="247"/>
                    <a:pt x="64" y="247"/>
                    <a:pt x="64" y="247"/>
                  </a:cubicBezTo>
                  <a:cubicBezTo>
                    <a:pt x="64" y="247"/>
                    <a:pt x="64" y="247"/>
                    <a:pt x="64" y="247"/>
                  </a:cubicBezTo>
                  <a:cubicBezTo>
                    <a:pt x="64" y="247"/>
                    <a:pt x="64" y="247"/>
                    <a:pt x="64" y="247"/>
                  </a:cubicBezTo>
                  <a:cubicBezTo>
                    <a:pt x="65" y="246"/>
                    <a:pt x="65" y="246"/>
                    <a:pt x="65" y="246"/>
                  </a:cubicBezTo>
                  <a:cubicBezTo>
                    <a:pt x="65" y="245"/>
                    <a:pt x="65" y="245"/>
                    <a:pt x="65" y="245"/>
                  </a:cubicBezTo>
                  <a:cubicBezTo>
                    <a:pt x="66" y="245"/>
                    <a:pt x="66" y="245"/>
                    <a:pt x="66" y="245"/>
                  </a:cubicBezTo>
                  <a:cubicBezTo>
                    <a:pt x="66" y="244"/>
                    <a:pt x="66" y="244"/>
                    <a:pt x="66" y="244"/>
                  </a:cubicBezTo>
                  <a:cubicBezTo>
                    <a:pt x="66" y="244"/>
                    <a:pt x="66" y="244"/>
                    <a:pt x="66" y="244"/>
                  </a:cubicBezTo>
                  <a:cubicBezTo>
                    <a:pt x="66" y="244"/>
                    <a:pt x="66" y="244"/>
                    <a:pt x="66" y="244"/>
                  </a:cubicBezTo>
                  <a:cubicBezTo>
                    <a:pt x="66" y="244"/>
                    <a:pt x="66" y="244"/>
                    <a:pt x="66" y="244"/>
                  </a:cubicBezTo>
                  <a:cubicBezTo>
                    <a:pt x="66" y="244"/>
                    <a:pt x="66" y="244"/>
                    <a:pt x="66" y="244"/>
                  </a:cubicBezTo>
                  <a:cubicBezTo>
                    <a:pt x="65" y="244"/>
                    <a:pt x="65" y="244"/>
                    <a:pt x="65" y="244"/>
                  </a:cubicBezTo>
                  <a:cubicBezTo>
                    <a:pt x="65" y="245"/>
                    <a:pt x="65" y="245"/>
                    <a:pt x="65" y="245"/>
                  </a:cubicBezTo>
                  <a:cubicBezTo>
                    <a:pt x="65" y="246"/>
                    <a:pt x="65" y="246"/>
                    <a:pt x="65" y="246"/>
                  </a:cubicBezTo>
                  <a:cubicBezTo>
                    <a:pt x="64" y="246"/>
                    <a:pt x="64" y="246"/>
                    <a:pt x="64" y="246"/>
                  </a:cubicBezTo>
                  <a:cubicBezTo>
                    <a:pt x="64" y="245"/>
                    <a:pt x="64" y="245"/>
                    <a:pt x="64" y="245"/>
                  </a:cubicBezTo>
                  <a:cubicBezTo>
                    <a:pt x="64" y="245"/>
                    <a:pt x="64" y="245"/>
                    <a:pt x="64" y="245"/>
                  </a:cubicBezTo>
                  <a:cubicBezTo>
                    <a:pt x="64" y="245"/>
                    <a:pt x="64" y="245"/>
                    <a:pt x="64" y="245"/>
                  </a:cubicBezTo>
                  <a:cubicBezTo>
                    <a:pt x="65" y="245"/>
                    <a:pt x="65" y="245"/>
                    <a:pt x="65" y="245"/>
                  </a:cubicBezTo>
                  <a:cubicBezTo>
                    <a:pt x="65" y="244"/>
                    <a:pt x="65" y="244"/>
                    <a:pt x="65" y="244"/>
                  </a:cubicBezTo>
                  <a:cubicBezTo>
                    <a:pt x="65" y="244"/>
                    <a:pt x="65" y="244"/>
                    <a:pt x="65" y="244"/>
                  </a:cubicBezTo>
                  <a:cubicBezTo>
                    <a:pt x="65" y="244"/>
                    <a:pt x="65" y="244"/>
                    <a:pt x="65" y="244"/>
                  </a:cubicBezTo>
                  <a:cubicBezTo>
                    <a:pt x="66" y="243"/>
                    <a:pt x="66" y="243"/>
                    <a:pt x="66" y="243"/>
                  </a:cubicBezTo>
                  <a:cubicBezTo>
                    <a:pt x="66" y="243"/>
                    <a:pt x="66" y="243"/>
                    <a:pt x="66" y="243"/>
                  </a:cubicBezTo>
                  <a:cubicBezTo>
                    <a:pt x="66" y="243"/>
                    <a:pt x="66" y="243"/>
                    <a:pt x="66" y="243"/>
                  </a:cubicBezTo>
                  <a:cubicBezTo>
                    <a:pt x="66" y="243"/>
                    <a:pt x="66" y="243"/>
                    <a:pt x="66" y="243"/>
                  </a:cubicBezTo>
                  <a:cubicBezTo>
                    <a:pt x="66" y="243"/>
                    <a:pt x="66" y="243"/>
                    <a:pt x="66" y="243"/>
                  </a:cubicBezTo>
                  <a:cubicBezTo>
                    <a:pt x="66" y="243"/>
                    <a:pt x="66" y="243"/>
                    <a:pt x="66" y="243"/>
                  </a:cubicBezTo>
                  <a:cubicBezTo>
                    <a:pt x="66" y="242"/>
                    <a:pt x="66" y="242"/>
                    <a:pt x="66" y="242"/>
                  </a:cubicBezTo>
                  <a:cubicBezTo>
                    <a:pt x="66" y="242"/>
                    <a:pt x="66" y="242"/>
                    <a:pt x="66" y="242"/>
                  </a:cubicBezTo>
                  <a:cubicBezTo>
                    <a:pt x="66" y="241"/>
                    <a:pt x="66" y="241"/>
                    <a:pt x="66" y="241"/>
                  </a:cubicBezTo>
                  <a:cubicBezTo>
                    <a:pt x="67" y="241"/>
                    <a:pt x="67" y="241"/>
                    <a:pt x="67" y="241"/>
                  </a:cubicBezTo>
                  <a:cubicBezTo>
                    <a:pt x="67" y="240"/>
                    <a:pt x="67" y="240"/>
                    <a:pt x="67" y="240"/>
                  </a:cubicBezTo>
                  <a:cubicBezTo>
                    <a:pt x="67" y="240"/>
                    <a:pt x="67" y="240"/>
                    <a:pt x="67" y="240"/>
                  </a:cubicBezTo>
                  <a:cubicBezTo>
                    <a:pt x="67" y="240"/>
                    <a:pt x="67" y="240"/>
                    <a:pt x="67" y="240"/>
                  </a:cubicBezTo>
                  <a:cubicBezTo>
                    <a:pt x="67" y="240"/>
                    <a:pt x="67" y="240"/>
                    <a:pt x="67" y="240"/>
                  </a:cubicBezTo>
                  <a:cubicBezTo>
                    <a:pt x="67" y="240"/>
                    <a:pt x="67" y="240"/>
                    <a:pt x="67" y="240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41"/>
                    <a:pt x="66" y="241"/>
                    <a:pt x="66" y="241"/>
                  </a:cubicBezTo>
                  <a:cubicBezTo>
                    <a:pt x="66" y="241"/>
                    <a:pt x="66" y="241"/>
                    <a:pt x="66" y="241"/>
                  </a:cubicBezTo>
                  <a:cubicBezTo>
                    <a:pt x="66" y="241"/>
                    <a:pt x="66" y="241"/>
                    <a:pt x="66" y="241"/>
                  </a:cubicBezTo>
                  <a:cubicBezTo>
                    <a:pt x="66" y="242"/>
                    <a:pt x="66" y="242"/>
                    <a:pt x="66" y="242"/>
                  </a:cubicBezTo>
                  <a:cubicBezTo>
                    <a:pt x="66" y="242"/>
                    <a:pt x="66" y="242"/>
                    <a:pt x="66" y="242"/>
                  </a:cubicBezTo>
                  <a:cubicBezTo>
                    <a:pt x="65" y="243"/>
                    <a:pt x="65" y="243"/>
                    <a:pt x="65" y="243"/>
                  </a:cubicBezTo>
                  <a:cubicBezTo>
                    <a:pt x="65" y="244"/>
                    <a:pt x="65" y="244"/>
                    <a:pt x="65" y="244"/>
                  </a:cubicBezTo>
                  <a:cubicBezTo>
                    <a:pt x="65" y="244"/>
                    <a:pt x="65" y="244"/>
                    <a:pt x="65" y="244"/>
                  </a:cubicBezTo>
                  <a:cubicBezTo>
                    <a:pt x="64" y="245"/>
                    <a:pt x="64" y="245"/>
                    <a:pt x="64" y="245"/>
                  </a:cubicBezTo>
                  <a:cubicBezTo>
                    <a:pt x="64" y="245"/>
                    <a:pt x="64" y="245"/>
                    <a:pt x="64" y="245"/>
                  </a:cubicBezTo>
                  <a:cubicBezTo>
                    <a:pt x="64" y="245"/>
                    <a:pt x="64" y="245"/>
                    <a:pt x="64" y="245"/>
                  </a:cubicBezTo>
                  <a:cubicBezTo>
                    <a:pt x="64" y="245"/>
                    <a:pt x="64" y="245"/>
                    <a:pt x="64" y="245"/>
                  </a:cubicBezTo>
                  <a:cubicBezTo>
                    <a:pt x="64" y="244"/>
                    <a:pt x="64" y="244"/>
                    <a:pt x="64" y="244"/>
                  </a:cubicBezTo>
                  <a:cubicBezTo>
                    <a:pt x="64" y="244"/>
                    <a:pt x="64" y="244"/>
                    <a:pt x="64" y="244"/>
                  </a:cubicBezTo>
                  <a:cubicBezTo>
                    <a:pt x="65" y="244"/>
                    <a:pt x="65" y="244"/>
                    <a:pt x="65" y="244"/>
                  </a:cubicBezTo>
                  <a:cubicBezTo>
                    <a:pt x="65" y="243"/>
                    <a:pt x="65" y="243"/>
                    <a:pt x="65" y="243"/>
                  </a:cubicBezTo>
                  <a:cubicBezTo>
                    <a:pt x="65" y="243"/>
                    <a:pt x="65" y="243"/>
                    <a:pt x="65" y="243"/>
                  </a:cubicBezTo>
                  <a:cubicBezTo>
                    <a:pt x="65" y="243"/>
                    <a:pt x="65" y="243"/>
                    <a:pt x="65" y="243"/>
                  </a:cubicBezTo>
                  <a:cubicBezTo>
                    <a:pt x="65" y="242"/>
                    <a:pt x="65" y="242"/>
                    <a:pt x="65" y="242"/>
                  </a:cubicBezTo>
                  <a:cubicBezTo>
                    <a:pt x="65" y="242"/>
                    <a:pt x="65" y="242"/>
                    <a:pt x="65" y="242"/>
                  </a:cubicBezTo>
                  <a:cubicBezTo>
                    <a:pt x="66" y="241"/>
                    <a:pt x="66" y="241"/>
                    <a:pt x="66" y="241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66" y="238"/>
                    <a:pt x="66" y="238"/>
                    <a:pt x="66" y="238"/>
                  </a:cubicBezTo>
                  <a:cubicBezTo>
                    <a:pt x="66" y="238"/>
                    <a:pt x="66" y="238"/>
                    <a:pt x="66" y="238"/>
                  </a:cubicBezTo>
                  <a:cubicBezTo>
                    <a:pt x="66" y="238"/>
                    <a:pt x="66" y="238"/>
                    <a:pt x="66" y="238"/>
                  </a:cubicBezTo>
                  <a:cubicBezTo>
                    <a:pt x="66" y="238"/>
                    <a:pt x="66" y="238"/>
                    <a:pt x="66" y="238"/>
                  </a:cubicBezTo>
                  <a:cubicBezTo>
                    <a:pt x="66" y="237"/>
                    <a:pt x="66" y="237"/>
                    <a:pt x="66" y="237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8"/>
                    <a:pt x="65" y="238"/>
                    <a:pt x="65" y="238"/>
                  </a:cubicBezTo>
                  <a:cubicBezTo>
                    <a:pt x="65" y="238"/>
                    <a:pt x="65" y="238"/>
                    <a:pt x="65" y="238"/>
                  </a:cubicBezTo>
                  <a:cubicBezTo>
                    <a:pt x="65" y="238"/>
                    <a:pt x="65" y="238"/>
                    <a:pt x="65" y="238"/>
                  </a:cubicBezTo>
                  <a:cubicBezTo>
                    <a:pt x="65" y="239"/>
                    <a:pt x="65" y="239"/>
                    <a:pt x="65" y="239"/>
                  </a:cubicBezTo>
                  <a:cubicBezTo>
                    <a:pt x="65" y="239"/>
                    <a:pt x="65" y="239"/>
                    <a:pt x="65" y="239"/>
                  </a:cubicBezTo>
                  <a:cubicBezTo>
                    <a:pt x="65" y="239"/>
                    <a:pt x="65" y="239"/>
                    <a:pt x="65" y="239"/>
                  </a:cubicBezTo>
                  <a:cubicBezTo>
                    <a:pt x="65" y="239"/>
                    <a:pt x="65" y="239"/>
                    <a:pt x="65" y="239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5" y="241"/>
                    <a:pt x="65" y="241"/>
                    <a:pt x="65" y="241"/>
                  </a:cubicBezTo>
                  <a:cubicBezTo>
                    <a:pt x="65" y="241"/>
                    <a:pt x="65" y="241"/>
                    <a:pt x="65" y="241"/>
                  </a:cubicBezTo>
                  <a:cubicBezTo>
                    <a:pt x="65" y="242"/>
                    <a:pt x="65" y="242"/>
                    <a:pt x="65" y="242"/>
                  </a:cubicBezTo>
                  <a:cubicBezTo>
                    <a:pt x="65" y="242"/>
                    <a:pt x="65" y="242"/>
                    <a:pt x="65" y="242"/>
                  </a:cubicBezTo>
                  <a:cubicBezTo>
                    <a:pt x="65" y="242"/>
                    <a:pt x="65" y="242"/>
                    <a:pt x="65" y="242"/>
                  </a:cubicBezTo>
                  <a:cubicBezTo>
                    <a:pt x="65" y="243"/>
                    <a:pt x="65" y="243"/>
                    <a:pt x="65" y="243"/>
                  </a:cubicBezTo>
                  <a:cubicBezTo>
                    <a:pt x="65" y="243"/>
                    <a:pt x="65" y="243"/>
                    <a:pt x="65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4"/>
                    <a:pt x="64" y="244"/>
                    <a:pt x="64" y="244"/>
                  </a:cubicBezTo>
                  <a:cubicBezTo>
                    <a:pt x="64" y="244"/>
                    <a:pt x="64" y="244"/>
                    <a:pt x="64" y="244"/>
                  </a:cubicBezTo>
                  <a:cubicBezTo>
                    <a:pt x="64" y="244"/>
                    <a:pt x="64" y="244"/>
                    <a:pt x="64" y="244"/>
                  </a:cubicBezTo>
                  <a:cubicBezTo>
                    <a:pt x="64" y="244"/>
                    <a:pt x="64" y="244"/>
                    <a:pt x="64" y="244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2"/>
                    <a:pt x="64" y="242"/>
                    <a:pt x="64" y="242"/>
                  </a:cubicBezTo>
                  <a:cubicBezTo>
                    <a:pt x="64" y="242"/>
                    <a:pt x="64" y="242"/>
                    <a:pt x="64" y="242"/>
                  </a:cubicBezTo>
                  <a:cubicBezTo>
                    <a:pt x="64" y="242"/>
                    <a:pt x="64" y="242"/>
                    <a:pt x="64" y="242"/>
                  </a:cubicBezTo>
                  <a:cubicBezTo>
                    <a:pt x="65" y="242"/>
                    <a:pt x="65" y="242"/>
                    <a:pt x="65" y="242"/>
                  </a:cubicBezTo>
                  <a:cubicBezTo>
                    <a:pt x="65" y="242"/>
                    <a:pt x="65" y="242"/>
                    <a:pt x="65" y="242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40"/>
                    <a:pt x="65" y="240"/>
                    <a:pt x="65" y="240"/>
                  </a:cubicBezTo>
                  <a:cubicBezTo>
                    <a:pt x="65" y="239"/>
                    <a:pt x="65" y="239"/>
                    <a:pt x="65" y="239"/>
                  </a:cubicBezTo>
                  <a:cubicBezTo>
                    <a:pt x="65" y="239"/>
                    <a:pt x="65" y="239"/>
                    <a:pt x="65" y="239"/>
                  </a:cubicBezTo>
                  <a:cubicBezTo>
                    <a:pt x="65" y="239"/>
                    <a:pt x="65" y="239"/>
                    <a:pt x="65" y="239"/>
                  </a:cubicBezTo>
                  <a:cubicBezTo>
                    <a:pt x="65" y="238"/>
                    <a:pt x="65" y="238"/>
                    <a:pt x="65" y="238"/>
                  </a:cubicBezTo>
                  <a:cubicBezTo>
                    <a:pt x="65" y="238"/>
                    <a:pt x="65" y="238"/>
                    <a:pt x="65" y="238"/>
                  </a:cubicBezTo>
                  <a:cubicBezTo>
                    <a:pt x="64" y="238"/>
                    <a:pt x="64" y="238"/>
                    <a:pt x="64" y="238"/>
                  </a:cubicBezTo>
                  <a:cubicBezTo>
                    <a:pt x="64" y="238"/>
                    <a:pt x="64" y="238"/>
                    <a:pt x="64" y="238"/>
                  </a:cubicBezTo>
                  <a:cubicBezTo>
                    <a:pt x="64" y="238"/>
                    <a:pt x="64" y="238"/>
                    <a:pt x="64" y="238"/>
                  </a:cubicBezTo>
                  <a:cubicBezTo>
                    <a:pt x="64" y="238"/>
                    <a:pt x="64" y="238"/>
                    <a:pt x="64" y="238"/>
                  </a:cubicBezTo>
                  <a:cubicBezTo>
                    <a:pt x="64" y="239"/>
                    <a:pt x="64" y="239"/>
                    <a:pt x="64" y="239"/>
                  </a:cubicBezTo>
                  <a:cubicBezTo>
                    <a:pt x="65" y="241"/>
                    <a:pt x="65" y="241"/>
                    <a:pt x="65" y="241"/>
                  </a:cubicBezTo>
                  <a:cubicBezTo>
                    <a:pt x="64" y="241"/>
                    <a:pt x="64" y="241"/>
                    <a:pt x="64" y="241"/>
                  </a:cubicBezTo>
                  <a:cubicBezTo>
                    <a:pt x="64" y="241"/>
                    <a:pt x="64" y="241"/>
                    <a:pt x="64" y="241"/>
                  </a:cubicBezTo>
                  <a:cubicBezTo>
                    <a:pt x="64" y="242"/>
                    <a:pt x="64" y="242"/>
                    <a:pt x="64" y="242"/>
                  </a:cubicBezTo>
                  <a:cubicBezTo>
                    <a:pt x="64" y="242"/>
                    <a:pt x="64" y="242"/>
                    <a:pt x="64" y="242"/>
                  </a:cubicBezTo>
                  <a:cubicBezTo>
                    <a:pt x="64" y="242"/>
                    <a:pt x="64" y="242"/>
                    <a:pt x="64" y="242"/>
                  </a:cubicBezTo>
                  <a:cubicBezTo>
                    <a:pt x="64" y="242"/>
                    <a:pt x="64" y="242"/>
                    <a:pt x="64" y="242"/>
                  </a:cubicBezTo>
                  <a:cubicBezTo>
                    <a:pt x="64" y="242"/>
                    <a:pt x="64" y="242"/>
                    <a:pt x="64" y="242"/>
                  </a:cubicBezTo>
                  <a:cubicBezTo>
                    <a:pt x="64" y="242"/>
                    <a:pt x="64" y="242"/>
                    <a:pt x="64" y="242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4" y="243"/>
                    <a:pt x="64" y="243"/>
                    <a:pt x="64" y="243"/>
                  </a:cubicBezTo>
                  <a:cubicBezTo>
                    <a:pt x="63" y="244"/>
                    <a:pt x="63" y="244"/>
                    <a:pt x="63" y="244"/>
                  </a:cubicBezTo>
                  <a:cubicBezTo>
                    <a:pt x="63" y="244"/>
                    <a:pt x="63" y="244"/>
                    <a:pt x="63" y="244"/>
                  </a:cubicBezTo>
                  <a:cubicBezTo>
                    <a:pt x="63" y="244"/>
                    <a:pt x="63" y="244"/>
                    <a:pt x="63" y="244"/>
                  </a:cubicBezTo>
                  <a:cubicBezTo>
                    <a:pt x="63" y="244"/>
                    <a:pt x="63" y="244"/>
                    <a:pt x="63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2" y="245"/>
                    <a:pt x="62" y="245"/>
                    <a:pt x="62" y="245"/>
                  </a:cubicBezTo>
                  <a:cubicBezTo>
                    <a:pt x="61" y="245"/>
                    <a:pt x="61" y="245"/>
                    <a:pt x="61" y="245"/>
                  </a:cubicBezTo>
                  <a:cubicBezTo>
                    <a:pt x="61" y="245"/>
                    <a:pt x="61" y="245"/>
                    <a:pt x="61" y="245"/>
                  </a:cubicBezTo>
                  <a:cubicBezTo>
                    <a:pt x="61" y="244"/>
                    <a:pt x="61" y="244"/>
                    <a:pt x="61" y="244"/>
                  </a:cubicBezTo>
                  <a:cubicBezTo>
                    <a:pt x="61" y="244"/>
                    <a:pt x="61" y="244"/>
                    <a:pt x="61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3" y="243"/>
                    <a:pt x="63" y="243"/>
                    <a:pt x="63" y="243"/>
                  </a:cubicBezTo>
                  <a:cubicBezTo>
                    <a:pt x="63" y="243"/>
                    <a:pt x="63" y="243"/>
                    <a:pt x="63" y="243"/>
                  </a:cubicBezTo>
                  <a:cubicBezTo>
                    <a:pt x="63" y="243"/>
                    <a:pt x="63" y="243"/>
                    <a:pt x="63" y="243"/>
                  </a:cubicBezTo>
                  <a:cubicBezTo>
                    <a:pt x="63" y="243"/>
                    <a:pt x="63" y="243"/>
                    <a:pt x="63" y="243"/>
                  </a:cubicBezTo>
                  <a:cubicBezTo>
                    <a:pt x="64" y="241"/>
                    <a:pt x="64" y="241"/>
                    <a:pt x="64" y="241"/>
                  </a:cubicBezTo>
                  <a:cubicBezTo>
                    <a:pt x="64" y="241"/>
                    <a:pt x="64" y="241"/>
                    <a:pt x="64" y="241"/>
                  </a:cubicBezTo>
                  <a:cubicBezTo>
                    <a:pt x="64" y="240"/>
                    <a:pt x="64" y="240"/>
                    <a:pt x="64" y="240"/>
                  </a:cubicBezTo>
                  <a:cubicBezTo>
                    <a:pt x="64" y="240"/>
                    <a:pt x="64" y="240"/>
                    <a:pt x="64" y="240"/>
                  </a:cubicBezTo>
                  <a:cubicBezTo>
                    <a:pt x="64" y="241"/>
                    <a:pt x="64" y="241"/>
                    <a:pt x="64" y="241"/>
                  </a:cubicBezTo>
                  <a:cubicBezTo>
                    <a:pt x="63" y="242"/>
                    <a:pt x="63" y="242"/>
                    <a:pt x="63" y="242"/>
                  </a:cubicBezTo>
                  <a:cubicBezTo>
                    <a:pt x="63" y="243"/>
                    <a:pt x="63" y="243"/>
                    <a:pt x="63" y="243"/>
                  </a:cubicBezTo>
                  <a:cubicBezTo>
                    <a:pt x="63" y="242"/>
                    <a:pt x="63" y="242"/>
                    <a:pt x="63" y="242"/>
                  </a:cubicBezTo>
                  <a:cubicBezTo>
                    <a:pt x="63" y="241"/>
                    <a:pt x="63" y="241"/>
                    <a:pt x="63" y="241"/>
                  </a:cubicBezTo>
                  <a:cubicBezTo>
                    <a:pt x="63" y="241"/>
                    <a:pt x="63" y="241"/>
                    <a:pt x="63" y="241"/>
                  </a:cubicBezTo>
                  <a:cubicBezTo>
                    <a:pt x="63" y="240"/>
                    <a:pt x="63" y="240"/>
                    <a:pt x="63" y="240"/>
                  </a:cubicBezTo>
                  <a:cubicBezTo>
                    <a:pt x="63" y="240"/>
                    <a:pt x="63" y="240"/>
                    <a:pt x="63" y="240"/>
                  </a:cubicBezTo>
                  <a:cubicBezTo>
                    <a:pt x="63" y="240"/>
                    <a:pt x="63" y="240"/>
                    <a:pt x="63" y="240"/>
                  </a:cubicBezTo>
                  <a:cubicBezTo>
                    <a:pt x="63" y="241"/>
                    <a:pt x="63" y="241"/>
                    <a:pt x="63" y="241"/>
                  </a:cubicBezTo>
                  <a:cubicBezTo>
                    <a:pt x="63" y="241"/>
                    <a:pt x="63" y="241"/>
                    <a:pt x="63" y="241"/>
                  </a:cubicBezTo>
                  <a:cubicBezTo>
                    <a:pt x="63" y="241"/>
                    <a:pt x="63" y="241"/>
                    <a:pt x="63" y="241"/>
                  </a:cubicBezTo>
                  <a:cubicBezTo>
                    <a:pt x="63" y="241"/>
                    <a:pt x="63" y="241"/>
                    <a:pt x="63" y="241"/>
                  </a:cubicBezTo>
                  <a:cubicBezTo>
                    <a:pt x="63" y="241"/>
                    <a:pt x="63" y="241"/>
                    <a:pt x="63" y="241"/>
                  </a:cubicBezTo>
                  <a:cubicBezTo>
                    <a:pt x="63" y="241"/>
                    <a:pt x="63" y="241"/>
                    <a:pt x="63" y="241"/>
                  </a:cubicBezTo>
                  <a:cubicBezTo>
                    <a:pt x="63" y="241"/>
                    <a:pt x="63" y="241"/>
                    <a:pt x="63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2"/>
                    <a:pt x="62" y="242"/>
                    <a:pt x="62" y="242"/>
                  </a:cubicBezTo>
                  <a:cubicBezTo>
                    <a:pt x="62" y="242"/>
                    <a:pt x="62" y="242"/>
                    <a:pt x="62" y="242"/>
                  </a:cubicBezTo>
                  <a:cubicBezTo>
                    <a:pt x="62" y="242"/>
                    <a:pt x="62" y="242"/>
                    <a:pt x="62" y="242"/>
                  </a:cubicBezTo>
                  <a:cubicBezTo>
                    <a:pt x="62" y="242"/>
                    <a:pt x="62" y="242"/>
                    <a:pt x="62" y="242"/>
                  </a:cubicBezTo>
                  <a:cubicBezTo>
                    <a:pt x="61" y="243"/>
                    <a:pt x="61" y="243"/>
                    <a:pt x="61" y="243"/>
                  </a:cubicBezTo>
                  <a:cubicBezTo>
                    <a:pt x="61" y="243"/>
                    <a:pt x="61" y="243"/>
                    <a:pt x="61" y="243"/>
                  </a:cubicBezTo>
                  <a:cubicBezTo>
                    <a:pt x="61" y="244"/>
                    <a:pt x="61" y="244"/>
                    <a:pt x="61" y="244"/>
                  </a:cubicBezTo>
                  <a:cubicBezTo>
                    <a:pt x="60" y="244"/>
                    <a:pt x="60" y="244"/>
                    <a:pt x="60" y="244"/>
                  </a:cubicBezTo>
                  <a:cubicBezTo>
                    <a:pt x="60" y="244"/>
                    <a:pt x="60" y="244"/>
                    <a:pt x="60" y="244"/>
                  </a:cubicBezTo>
                  <a:cubicBezTo>
                    <a:pt x="60" y="243"/>
                    <a:pt x="60" y="243"/>
                    <a:pt x="60" y="243"/>
                  </a:cubicBezTo>
                  <a:cubicBezTo>
                    <a:pt x="61" y="243"/>
                    <a:pt x="61" y="243"/>
                    <a:pt x="61" y="243"/>
                  </a:cubicBezTo>
                  <a:cubicBezTo>
                    <a:pt x="61" y="243"/>
                    <a:pt x="61" y="243"/>
                    <a:pt x="61" y="243"/>
                  </a:cubicBezTo>
                  <a:cubicBezTo>
                    <a:pt x="61" y="243"/>
                    <a:pt x="61" y="243"/>
                    <a:pt x="61" y="243"/>
                  </a:cubicBezTo>
                  <a:cubicBezTo>
                    <a:pt x="61" y="242"/>
                    <a:pt x="61" y="242"/>
                    <a:pt x="61" y="242"/>
                  </a:cubicBezTo>
                  <a:cubicBezTo>
                    <a:pt x="61" y="242"/>
                    <a:pt x="61" y="242"/>
                    <a:pt x="61" y="242"/>
                  </a:cubicBezTo>
                  <a:cubicBezTo>
                    <a:pt x="61" y="242"/>
                    <a:pt x="61" y="242"/>
                    <a:pt x="61" y="242"/>
                  </a:cubicBezTo>
                  <a:cubicBezTo>
                    <a:pt x="62" y="242"/>
                    <a:pt x="62" y="242"/>
                    <a:pt x="62" y="242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1" y="241"/>
                    <a:pt x="61" y="241"/>
                    <a:pt x="61" y="241"/>
                  </a:cubicBezTo>
                  <a:cubicBezTo>
                    <a:pt x="61" y="240"/>
                    <a:pt x="61" y="240"/>
                    <a:pt x="61" y="240"/>
                  </a:cubicBezTo>
                  <a:cubicBezTo>
                    <a:pt x="61" y="240"/>
                    <a:pt x="61" y="240"/>
                    <a:pt x="61" y="240"/>
                  </a:cubicBezTo>
                  <a:cubicBezTo>
                    <a:pt x="60" y="240"/>
                    <a:pt x="60" y="240"/>
                    <a:pt x="60" y="240"/>
                  </a:cubicBezTo>
                  <a:cubicBezTo>
                    <a:pt x="60" y="240"/>
                    <a:pt x="60" y="240"/>
                    <a:pt x="60" y="240"/>
                  </a:cubicBezTo>
                  <a:cubicBezTo>
                    <a:pt x="60" y="240"/>
                    <a:pt x="60" y="240"/>
                    <a:pt x="60" y="240"/>
                  </a:cubicBezTo>
                  <a:cubicBezTo>
                    <a:pt x="60" y="240"/>
                    <a:pt x="60" y="240"/>
                    <a:pt x="60" y="240"/>
                  </a:cubicBezTo>
                  <a:cubicBezTo>
                    <a:pt x="60" y="241"/>
                    <a:pt x="60" y="241"/>
                    <a:pt x="60" y="241"/>
                  </a:cubicBezTo>
                  <a:cubicBezTo>
                    <a:pt x="59" y="241"/>
                    <a:pt x="59" y="241"/>
                    <a:pt x="59" y="241"/>
                  </a:cubicBezTo>
                  <a:cubicBezTo>
                    <a:pt x="59" y="241"/>
                    <a:pt x="59" y="241"/>
                    <a:pt x="59" y="241"/>
                  </a:cubicBezTo>
                  <a:cubicBezTo>
                    <a:pt x="58" y="241"/>
                    <a:pt x="58" y="241"/>
                    <a:pt x="58" y="241"/>
                  </a:cubicBezTo>
                  <a:cubicBezTo>
                    <a:pt x="58" y="241"/>
                    <a:pt x="58" y="241"/>
                    <a:pt x="58" y="241"/>
                  </a:cubicBezTo>
                  <a:cubicBezTo>
                    <a:pt x="58" y="240"/>
                    <a:pt x="58" y="240"/>
                    <a:pt x="58" y="240"/>
                  </a:cubicBezTo>
                  <a:cubicBezTo>
                    <a:pt x="58" y="240"/>
                    <a:pt x="58" y="240"/>
                    <a:pt x="58" y="240"/>
                  </a:cubicBezTo>
                  <a:cubicBezTo>
                    <a:pt x="57" y="240"/>
                    <a:pt x="57" y="240"/>
                    <a:pt x="57" y="240"/>
                  </a:cubicBezTo>
                  <a:cubicBezTo>
                    <a:pt x="57" y="241"/>
                    <a:pt x="57" y="241"/>
                    <a:pt x="57" y="241"/>
                  </a:cubicBezTo>
                  <a:cubicBezTo>
                    <a:pt x="57" y="241"/>
                    <a:pt x="57" y="241"/>
                    <a:pt x="57" y="241"/>
                  </a:cubicBezTo>
                  <a:cubicBezTo>
                    <a:pt x="57" y="241"/>
                    <a:pt x="57" y="241"/>
                    <a:pt x="57" y="241"/>
                  </a:cubicBezTo>
                  <a:cubicBezTo>
                    <a:pt x="57" y="241"/>
                    <a:pt x="57" y="241"/>
                    <a:pt x="57" y="241"/>
                  </a:cubicBezTo>
                  <a:cubicBezTo>
                    <a:pt x="58" y="241"/>
                    <a:pt x="58" y="241"/>
                    <a:pt x="58" y="241"/>
                  </a:cubicBezTo>
                  <a:cubicBezTo>
                    <a:pt x="58" y="241"/>
                    <a:pt x="58" y="241"/>
                    <a:pt x="58" y="241"/>
                  </a:cubicBezTo>
                  <a:cubicBezTo>
                    <a:pt x="58" y="241"/>
                    <a:pt x="58" y="241"/>
                    <a:pt x="58" y="241"/>
                  </a:cubicBezTo>
                  <a:cubicBezTo>
                    <a:pt x="58" y="242"/>
                    <a:pt x="58" y="242"/>
                    <a:pt x="58" y="242"/>
                  </a:cubicBezTo>
                  <a:cubicBezTo>
                    <a:pt x="57" y="242"/>
                    <a:pt x="57" y="242"/>
                    <a:pt x="57" y="242"/>
                  </a:cubicBezTo>
                  <a:cubicBezTo>
                    <a:pt x="58" y="242"/>
                    <a:pt x="58" y="242"/>
                    <a:pt x="58" y="242"/>
                  </a:cubicBezTo>
                  <a:cubicBezTo>
                    <a:pt x="59" y="241"/>
                    <a:pt x="59" y="241"/>
                    <a:pt x="59" y="241"/>
                  </a:cubicBezTo>
                  <a:cubicBezTo>
                    <a:pt x="59" y="241"/>
                    <a:pt x="59" y="241"/>
                    <a:pt x="59" y="241"/>
                  </a:cubicBezTo>
                  <a:cubicBezTo>
                    <a:pt x="59" y="242"/>
                    <a:pt x="59" y="242"/>
                    <a:pt x="59" y="242"/>
                  </a:cubicBezTo>
                  <a:cubicBezTo>
                    <a:pt x="58" y="242"/>
                    <a:pt x="58" y="242"/>
                    <a:pt x="58" y="242"/>
                  </a:cubicBezTo>
                  <a:cubicBezTo>
                    <a:pt x="57" y="243"/>
                    <a:pt x="57" y="243"/>
                    <a:pt x="57" y="243"/>
                  </a:cubicBezTo>
                  <a:cubicBezTo>
                    <a:pt x="57" y="243"/>
                    <a:pt x="57" y="243"/>
                    <a:pt x="57" y="243"/>
                  </a:cubicBezTo>
                  <a:cubicBezTo>
                    <a:pt x="57" y="244"/>
                    <a:pt x="57" y="244"/>
                    <a:pt x="57" y="244"/>
                  </a:cubicBezTo>
                  <a:cubicBezTo>
                    <a:pt x="57" y="244"/>
                    <a:pt x="57" y="244"/>
                    <a:pt x="57" y="244"/>
                  </a:cubicBezTo>
                  <a:cubicBezTo>
                    <a:pt x="57" y="244"/>
                    <a:pt x="57" y="244"/>
                    <a:pt x="57" y="244"/>
                  </a:cubicBezTo>
                  <a:cubicBezTo>
                    <a:pt x="57" y="244"/>
                    <a:pt x="57" y="244"/>
                    <a:pt x="57" y="244"/>
                  </a:cubicBezTo>
                  <a:cubicBezTo>
                    <a:pt x="56" y="244"/>
                    <a:pt x="56" y="244"/>
                    <a:pt x="56" y="244"/>
                  </a:cubicBezTo>
                  <a:cubicBezTo>
                    <a:pt x="56" y="244"/>
                    <a:pt x="56" y="244"/>
                    <a:pt x="56" y="244"/>
                  </a:cubicBezTo>
                  <a:cubicBezTo>
                    <a:pt x="56" y="244"/>
                    <a:pt x="56" y="244"/>
                    <a:pt x="56" y="244"/>
                  </a:cubicBezTo>
                  <a:cubicBezTo>
                    <a:pt x="57" y="243"/>
                    <a:pt x="57" y="243"/>
                    <a:pt x="57" y="243"/>
                  </a:cubicBezTo>
                  <a:cubicBezTo>
                    <a:pt x="57" y="243"/>
                    <a:pt x="57" y="243"/>
                    <a:pt x="57" y="243"/>
                  </a:cubicBezTo>
                  <a:cubicBezTo>
                    <a:pt x="57" y="243"/>
                    <a:pt x="57" y="243"/>
                    <a:pt x="57" y="243"/>
                  </a:cubicBezTo>
                  <a:cubicBezTo>
                    <a:pt x="56" y="244"/>
                    <a:pt x="56" y="244"/>
                    <a:pt x="56" y="244"/>
                  </a:cubicBezTo>
                  <a:cubicBezTo>
                    <a:pt x="56" y="244"/>
                    <a:pt x="56" y="244"/>
                    <a:pt x="56" y="244"/>
                  </a:cubicBezTo>
                  <a:cubicBezTo>
                    <a:pt x="56" y="244"/>
                    <a:pt x="56" y="244"/>
                    <a:pt x="56" y="244"/>
                  </a:cubicBezTo>
                  <a:cubicBezTo>
                    <a:pt x="56" y="244"/>
                    <a:pt x="56" y="244"/>
                    <a:pt x="56" y="244"/>
                  </a:cubicBezTo>
                  <a:cubicBezTo>
                    <a:pt x="55" y="244"/>
                    <a:pt x="55" y="244"/>
                    <a:pt x="55" y="244"/>
                  </a:cubicBezTo>
                  <a:cubicBezTo>
                    <a:pt x="55" y="244"/>
                    <a:pt x="55" y="244"/>
                    <a:pt x="55" y="244"/>
                  </a:cubicBezTo>
                  <a:cubicBezTo>
                    <a:pt x="55" y="244"/>
                    <a:pt x="55" y="244"/>
                    <a:pt x="55" y="244"/>
                  </a:cubicBezTo>
                  <a:cubicBezTo>
                    <a:pt x="54" y="245"/>
                    <a:pt x="54" y="245"/>
                    <a:pt x="54" y="245"/>
                  </a:cubicBezTo>
                  <a:cubicBezTo>
                    <a:pt x="54" y="245"/>
                    <a:pt x="54" y="245"/>
                    <a:pt x="54" y="245"/>
                  </a:cubicBezTo>
                  <a:cubicBezTo>
                    <a:pt x="54" y="245"/>
                    <a:pt x="54" y="245"/>
                    <a:pt x="54" y="245"/>
                  </a:cubicBezTo>
                  <a:cubicBezTo>
                    <a:pt x="54" y="244"/>
                    <a:pt x="54" y="244"/>
                    <a:pt x="54" y="244"/>
                  </a:cubicBezTo>
                  <a:cubicBezTo>
                    <a:pt x="54" y="244"/>
                    <a:pt x="54" y="244"/>
                    <a:pt x="54" y="244"/>
                  </a:cubicBezTo>
                  <a:cubicBezTo>
                    <a:pt x="54" y="244"/>
                    <a:pt x="54" y="244"/>
                    <a:pt x="54" y="244"/>
                  </a:cubicBezTo>
                  <a:cubicBezTo>
                    <a:pt x="54" y="244"/>
                    <a:pt x="54" y="244"/>
                    <a:pt x="54" y="244"/>
                  </a:cubicBezTo>
                  <a:cubicBezTo>
                    <a:pt x="54" y="244"/>
                    <a:pt x="54" y="244"/>
                    <a:pt x="54" y="244"/>
                  </a:cubicBezTo>
                  <a:cubicBezTo>
                    <a:pt x="54" y="244"/>
                    <a:pt x="54" y="244"/>
                    <a:pt x="54" y="244"/>
                  </a:cubicBezTo>
                  <a:cubicBezTo>
                    <a:pt x="54" y="244"/>
                    <a:pt x="54" y="244"/>
                    <a:pt x="54" y="244"/>
                  </a:cubicBezTo>
                  <a:cubicBezTo>
                    <a:pt x="54" y="244"/>
                    <a:pt x="54" y="244"/>
                    <a:pt x="54" y="244"/>
                  </a:cubicBezTo>
                  <a:cubicBezTo>
                    <a:pt x="54" y="245"/>
                    <a:pt x="54" y="245"/>
                    <a:pt x="54" y="245"/>
                  </a:cubicBezTo>
                  <a:cubicBezTo>
                    <a:pt x="54" y="245"/>
                    <a:pt x="54" y="245"/>
                    <a:pt x="54" y="245"/>
                  </a:cubicBezTo>
                  <a:cubicBezTo>
                    <a:pt x="53" y="245"/>
                    <a:pt x="53" y="245"/>
                    <a:pt x="53" y="245"/>
                  </a:cubicBezTo>
                  <a:cubicBezTo>
                    <a:pt x="53" y="246"/>
                    <a:pt x="53" y="246"/>
                    <a:pt x="53" y="246"/>
                  </a:cubicBezTo>
                  <a:cubicBezTo>
                    <a:pt x="53" y="246"/>
                    <a:pt x="53" y="246"/>
                    <a:pt x="53" y="246"/>
                  </a:cubicBezTo>
                  <a:cubicBezTo>
                    <a:pt x="52" y="247"/>
                    <a:pt x="52" y="247"/>
                    <a:pt x="52" y="247"/>
                  </a:cubicBezTo>
                  <a:cubicBezTo>
                    <a:pt x="52" y="246"/>
                    <a:pt x="52" y="246"/>
                    <a:pt x="52" y="246"/>
                  </a:cubicBezTo>
                  <a:cubicBezTo>
                    <a:pt x="53" y="246"/>
                    <a:pt x="53" y="246"/>
                    <a:pt x="53" y="246"/>
                  </a:cubicBezTo>
                  <a:cubicBezTo>
                    <a:pt x="53" y="245"/>
                    <a:pt x="53" y="245"/>
                    <a:pt x="53" y="245"/>
                  </a:cubicBezTo>
                  <a:cubicBezTo>
                    <a:pt x="53" y="245"/>
                    <a:pt x="53" y="245"/>
                    <a:pt x="53" y="245"/>
                  </a:cubicBezTo>
                  <a:cubicBezTo>
                    <a:pt x="53" y="245"/>
                    <a:pt x="53" y="245"/>
                    <a:pt x="53" y="245"/>
                  </a:cubicBezTo>
                  <a:cubicBezTo>
                    <a:pt x="53" y="245"/>
                    <a:pt x="53" y="245"/>
                    <a:pt x="53" y="245"/>
                  </a:cubicBezTo>
                  <a:cubicBezTo>
                    <a:pt x="53" y="245"/>
                    <a:pt x="53" y="245"/>
                    <a:pt x="53" y="245"/>
                  </a:cubicBezTo>
                  <a:cubicBezTo>
                    <a:pt x="53" y="245"/>
                    <a:pt x="53" y="245"/>
                    <a:pt x="53" y="245"/>
                  </a:cubicBezTo>
                  <a:cubicBezTo>
                    <a:pt x="53" y="245"/>
                    <a:pt x="53" y="245"/>
                    <a:pt x="53" y="245"/>
                  </a:cubicBezTo>
                  <a:cubicBezTo>
                    <a:pt x="52" y="245"/>
                    <a:pt x="52" y="245"/>
                    <a:pt x="52" y="245"/>
                  </a:cubicBezTo>
                  <a:cubicBezTo>
                    <a:pt x="52" y="246"/>
                    <a:pt x="52" y="246"/>
                    <a:pt x="52" y="246"/>
                  </a:cubicBezTo>
                  <a:cubicBezTo>
                    <a:pt x="52" y="245"/>
                    <a:pt x="52" y="245"/>
                    <a:pt x="52" y="245"/>
                  </a:cubicBezTo>
                  <a:cubicBezTo>
                    <a:pt x="52" y="245"/>
                    <a:pt x="52" y="245"/>
                    <a:pt x="52" y="245"/>
                  </a:cubicBezTo>
                  <a:cubicBezTo>
                    <a:pt x="52" y="245"/>
                    <a:pt x="52" y="245"/>
                    <a:pt x="52" y="245"/>
                  </a:cubicBezTo>
                  <a:cubicBezTo>
                    <a:pt x="52" y="245"/>
                    <a:pt x="52" y="245"/>
                    <a:pt x="52" y="245"/>
                  </a:cubicBezTo>
                  <a:cubicBezTo>
                    <a:pt x="52" y="245"/>
                    <a:pt x="52" y="245"/>
                    <a:pt x="52" y="245"/>
                  </a:cubicBezTo>
                  <a:cubicBezTo>
                    <a:pt x="52" y="245"/>
                    <a:pt x="52" y="245"/>
                    <a:pt x="52" y="245"/>
                  </a:cubicBezTo>
                  <a:cubicBezTo>
                    <a:pt x="52" y="244"/>
                    <a:pt x="52" y="244"/>
                    <a:pt x="52" y="244"/>
                  </a:cubicBezTo>
                  <a:cubicBezTo>
                    <a:pt x="52" y="244"/>
                    <a:pt x="52" y="244"/>
                    <a:pt x="52" y="244"/>
                  </a:cubicBezTo>
                  <a:cubicBezTo>
                    <a:pt x="52" y="244"/>
                    <a:pt x="52" y="244"/>
                    <a:pt x="52" y="244"/>
                  </a:cubicBezTo>
                  <a:cubicBezTo>
                    <a:pt x="52" y="244"/>
                    <a:pt x="52" y="244"/>
                    <a:pt x="52" y="244"/>
                  </a:cubicBezTo>
                  <a:cubicBezTo>
                    <a:pt x="52" y="244"/>
                    <a:pt x="52" y="244"/>
                    <a:pt x="52" y="244"/>
                  </a:cubicBezTo>
                  <a:cubicBezTo>
                    <a:pt x="52" y="245"/>
                    <a:pt x="52" y="245"/>
                    <a:pt x="52" y="245"/>
                  </a:cubicBezTo>
                  <a:cubicBezTo>
                    <a:pt x="51" y="245"/>
                    <a:pt x="51" y="245"/>
                    <a:pt x="51" y="245"/>
                  </a:cubicBezTo>
                  <a:cubicBezTo>
                    <a:pt x="51" y="246"/>
                    <a:pt x="51" y="246"/>
                    <a:pt x="51" y="246"/>
                  </a:cubicBezTo>
                  <a:cubicBezTo>
                    <a:pt x="51" y="246"/>
                    <a:pt x="51" y="246"/>
                    <a:pt x="51" y="246"/>
                  </a:cubicBezTo>
                  <a:cubicBezTo>
                    <a:pt x="50" y="247"/>
                    <a:pt x="50" y="247"/>
                    <a:pt x="50" y="247"/>
                  </a:cubicBezTo>
                  <a:cubicBezTo>
                    <a:pt x="50" y="247"/>
                    <a:pt x="50" y="247"/>
                    <a:pt x="50" y="247"/>
                  </a:cubicBezTo>
                  <a:cubicBezTo>
                    <a:pt x="50" y="246"/>
                    <a:pt x="50" y="246"/>
                    <a:pt x="50" y="246"/>
                  </a:cubicBezTo>
                  <a:cubicBezTo>
                    <a:pt x="50" y="246"/>
                    <a:pt x="50" y="246"/>
                    <a:pt x="50" y="246"/>
                  </a:cubicBezTo>
                  <a:cubicBezTo>
                    <a:pt x="50" y="246"/>
                    <a:pt x="50" y="246"/>
                    <a:pt x="50" y="246"/>
                  </a:cubicBezTo>
                  <a:cubicBezTo>
                    <a:pt x="50" y="246"/>
                    <a:pt x="50" y="246"/>
                    <a:pt x="50" y="246"/>
                  </a:cubicBezTo>
                  <a:cubicBezTo>
                    <a:pt x="51" y="246"/>
                    <a:pt x="51" y="246"/>
                    <a:pt x="51" y="246"/>
                  </a:cubicBezTo>
                  <a:cubicBezTo>
                    <a:pt x="51" y="246"/>
                    <a:pt x="51" y="246"/>
                    <a:pt x="51" y="246"/>
                  </a:cubicBezTo>
                  <a:cubicBezTo>
                    <a:pt x="51" y="246"/>
                    <a:pt x="51" y="246"/>
                    <a:pt x="51" y="246"/>
                  </a:cubicBezTo>
                  <a:cubicBezTo>
                    <a:pt x="51" y="246"/>
                    <a:pt x="51" y="246"/>
                    <a:pt x="51" y="246"/>
                  </a:cubicBezTo>
                  <a:cubicBezTo>
                    <a:pt x="51" y="246"/>
                    <a:pt x="51" y="246"/>
                    <a:pt x="51" y="246"/>
                  </a:cubicBezTo>
                  <a:cubicBezTo>
                    <a:pt x="51" y="246"/>
                    <a:pt x="51" y="246"/>
                    <a:pt x="51" y="246"/>
                  </a:cubicBezTo>
                  <a:cubicBezTo>
                    <a:pt x="51" y="245"/>
                    <a:pt x="51" y="245"/>
                    <a:pt x="51" y="245"/>
                  </a:cubicBezTo>
                  <a:cubicBezTo>
                    <a:pt x="51" y="244"/>
                    <a:pt x="51" y="244"/>
                    <a:pt x="51" y="244"/>
                  </a:cubicBezTo>
                  <a:cubicBezTo>
                    <a:pt x="51" y="244"/>
                    <a:pt x="51" y="244"/>
                    <a:pt x="51" y="244"/>
                  </a:cubicBezTo>
                  <a:cubicBezTo>
                    <a:pt x="51" y="244"/>
                    <a:pt x="51" y="244"/>
                    <a:pt x="51" y="244"/>
                  </a:cubicBezTo>
                  <a:cubicBezTo>
                    <a:pt x="51" y="244"/>
                    <a:pt x="51" y="244"/>
                    <a:pt x="51" y="244"/>
                  </a:cubicBezTo>
                  <a:cubicBezTo>
                    <a:pt x="51" y="245"/>
                    <a:pt x="51" y="245"/>
                    <a:pt x="51" y="245"/>
                  </a:cubicBezTo>
                  <a:cubicBezTo>
                    <a:pt x="51" y="245"/>
                    <a:pt x="51" y="245"/>
                    <a:pt x="51" y="245"/>
                  </a:cubicBezTo>
                  <a:cubicBezTo>
                    <a:pt x="51" y="245"/>
                    <a:pt x="51" y="245"/>
                    <a:pt x="51" y="245"/>
                  </a:cubicBezTo>
                  <a:cubicBezTo>
                    <a:pt x="51" y="245"/>
                    <a:pt x="51" y="245"/>
                    <a:pt x="51" y="245"/>
                  </a:cubicBezTo>
                  <a:cubicBezTo>
                    <a:pt x="51" y="245"/>
                    <a:pt x="51" y="245"/>
                    <a:pt x="51" y="245"/>
                  </a:cubicBezTo>
                  <a:cubicBezTo>
                    <a:pt x="50" y="246"/>
                    <a:pt x="50" y="246"/>
                    <a:pt x="50" y="246"/>
                  </a:cubicBezTo>
                  <a:cubicBezTo>
                    <a:pt x="50" y="246"/>
                    <a:pt x="50" y="246"/>
                    <a:pt x="50" y="246"/>
                  </a:cubicBezTo>
                  <a:cubicBezTo>
                    <a:pt x="50" y="246"/>
                    <a:pt x="50" y="246"/>
                    <a:pt x="50" y="246"/>
                  </a:cubicBezTo>
                  <a:cubicBezTo>
                    <a:pt x="49" y="246"/>
                    <a:pt x="49" y="246"/>
                    <a:pt x="49" y="246"/>
                  </a:cubicBezTo>
                  <a:cubicBezTo>
                    <a:pt x="49" y="246"/>
                    <a:pt x="49" y="246"/>
                    <a:pt x="49" y="246"/>
                  </a:cubicBezTo>
                  <a:cubicBezTo>
                    <a:pt x="48" y="247"/>
                    <a:pt x="48" y="247"/>
                    <a:pt x="48" y="247"/>
                  </a:cubicBezTo>
                  <a:cubicBezTo>
                    <a:pt x="48" y="247"/>
                    <a:pt x="48" y="247"/>
                    <a:pt x="48" y="247"/>
                  </a:cubicBezTo>
                  <a:cubicBezTo>
                    <a:pt x="47" y="246"/>
                    <a:pt x="47" y="246"/>
                    <a:pt x="47" y="246"/>
                  </a:cubicBezTo>
                  <a:cubicBezTo>
                    <a:pt x="46" y="246"/>
                    <a:pt x="46" y="246"/>
                    <a:pt x="46" y="246"/>
                  </a:cubicBezTo>
                  <a:cubicBezTo>
                    <a:pt x="46" y="247"/>
                    <a:pt x="46" y="247"/>
                    <a:pt x="46" y="247"/>
                  </a:cubicBezTo>
                  <a:cubicBezTo>
                    <a:pt x="46" y="247"/>
                    <a:pt x="46" y="247"/>
                    <a:pt x="46" y="247"/>
                  </a:cubicBezTo>
                  <a:cubicBezTo>
                    <a:pt x="46" y="247"/>
                    <a:pt x="46" y="247"/>
                    <a:pt x="46" y="247"/>
                  </a:cubicBezTo>
                  <a:cubicBezTo>
                    <a:pt x="46" y="247"/>
                    <a:pt x="46" y="247"/>
                    <a:pt x="46" y="247"/>
                  </a:cubicBezTo>
                  <a:cubicBezTo>
                    <a:pt x="46" y="248"/>
                    <a:pt x="46" y="248"/>
                    <a:pt x="46" y="248"/>
                  </a:cubicBezTo>
                  <a:cubicBezTo>
                    <a:pt x="46" y="248"/>
                    <a:pt x="46" y="248"/>
                    <a:pt x="46" y="248"/>
                  </a:cubicBezTo>
                  <a:cubicBezTo>
                    <a:pt x="46" y="248"/>
                    <a:pt x="46" y="248"/>
                    <a:pt x="46" y="248"/>
                  </a:cubicBezTo>
                  <a:cubicBezTo>
                    <a:pt x="46" y="249"/>
                    <a:pt x="46" y="249"/>
                    <a:pt x="46" y="249"/>
                  </a:cubicBezTo>
                  <a:cubicBezTo>
                    <a:pt x="46" y="249"/>
                    <a:pt x="46" y="249"/>
                    <a:pt x="46" y="249"/>
                  </a:cubicBezTo>
                  <a:cubicBezTo>
                    <a:pt x="46" y="249"/>
                    <a:pt x="46" y="249"/>
                    <a:pt x="46" y="249"/>
                  </a:cubicBezTo>
                  <a:cubicBezTo>
                    <a:pt x="46" y="250"/>
                    <a:pt x="46" y="250"/>
                    <a:pt x="46" y="250"/>
                  </a:cubicBezTo>
                  <a:cubicBezTo>
                    <a:pt x="47" y="250"/>
                    <a:pt x="47" y="250"/>
                    <a:pt x="47" y="250"/>
                  </a:cubicBezTo>
                  <a:cubicBezTo>
                    <a:pt x="47" y="251"/>
                    <a:pt x="47" y="251"/>
                    <a:pt x="47" y="251"/>
                  </a:cubicBezTo>
                  <a:cubicBezTo>
                    <a:pt x="46" y="250"/>
                    <a:pt x="46" y="250"/>
                    <a:pt x="46" y="250"/>
                  </a:cubicBezTo>
                  <a:cubicBezTo>
                    <a:pt x="46" y="250"/>
                    <a:pt x="46" y="250"/>
                    <a:pt x="46" y="250"/>
                  </a:cubicBezTo>
                  <a:cubicBezTo>
                    <a:pt x="45" y="251"/>
                    <a:pt x="45" y="251"/>
                    <a:pt x="45" y="251"/>
                  </a:cubicBezTo>
                  <a:cubicBezTo>
                    <a:pt x="45" y="251"/>
                    <a:pt x="45" y="251"/>
                    <a:pt x="45" y="251"/>
                  </a:cubicBezTo>
                  <a:cubicBezTo>
                    <a:pt x="46" y="251"/>
                    <a:pt x="46" y="251"/>
                    <a:pt x="46" y="251"/>
                  </a:cubicBezTo>
                  <a:cubicBezTo>
                    <a:pt x="46" y="252"/>
                    <a:pt x="46" y="252"/>
                    <a:pt x="46" y="252"/>
                  </a:cubicBezTo>
                  <a:cubicBezTo>
                    <a:pt x="46" y="252"/>
                    <a:pt x="46" y="252"/>
                    <a:pt x="46" y="252"/>
                  </a:cubicBezTo>
                  <a:cubicBezTo>
                    <a:pt x="46" y="252"/>
                    <a:pt x="46" y="252"/>
                    <a:pt x="46" y="252"/>
                  </a:cubicBezTo>
                  <a:cubicBezTo>
                    <a:pt x="46" y="252"/>
                    <a:pt x="46" y="252"/>
                    <a:pt x="46" y="252"/>
                  </a:cubicBezTo>
                  <a:cubicBezTo>
                    <a:pt x="46" y="252"/>
                    <a:pt x="46" y="252"/>
                    <a:pt x="46" y="252"/>
                  </a:cubicBezTo>
                  <a:cubicBezTo>
                    <a:pt x="45" y="252"/>
                    <a:pt x="45" y="252"/>
                    <a:pt x="45" y="252"/>
                  </a:cubicBezTo>
                  <a:cubicBezTo>
                    <a:pt x="45" y="252"/>
                    <a:pt x="45" y="252"/>
                    <a:pt x="45" y="252"/>
                  </a:cubicBezTo>
                  <a:cubicBezTo>
                    <a:pt x="45" y="252"/>
                    <a:pt x="45" y="252"/>
                    <a:pt x="45" y="252"/>
                  </a:cubicBezTo>
                  <a:cubicBezTo>
                    <a:pt x="45" y="253"/>
                    <a:pt x="45" y="253"/>
                    <a:pt x="45" y="253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7" y="252"/>
                    <a:pt x="47" y="252"/>
                    <a:pt x="47" y="252"/>
                  </a:cubicBezTo>
                  <a:cubicBezTo>
                    <a:pt x="47" y="252"/>
                    <a:pt x="47" y="252"/>
                    <a:pt x="47" y="252"/>
                  </a:cubicBezTo>
                  <a:cubicBezTo>
                    <a:pt x="47" y="252"/>
                    <a:pt x="47" y="252"/>
                    <a:pt x="47" y="252"/>
                  </a:cubicBezTo>
                  <a:cubicBezTo>
                    <a:pt x="47" y="252"/>
                    <a:pt x="47" y="252"/>
                    <a:pt x="47" y="252"/>
                  </a:cubicBezTo>
                  <a:cubicBezTo>
                    <a:pt x="47" y="252"/>
                    <a:pt x="47" y="252"/>
                    <a:pt x="47" y="252"/>
                  </a:cubicBezTo>
                  <a:cubicBezTo>
                    <a:pt x="48" y="252"/>
                    <a:pt x="48" y="252"/>
                    <a:pt x="48" y="252"/>
                  </a:cubicBezTo>
                  <a:cubicBezTo>
                    <a:pt x="48" y="253"/>
                    <a:pt x="48" y="253"/>
                    <a:pt x="48" y="253"/>
                  </a:cubicBezTo>
                  <a:cubicBezTo>
                    <a:pt x="48" y="252"/>
                    <a:pt x="48" y="252"/>
                    <a:pt x="48" y="252"/>
                  </a:cubicBezTo>
                  <a:cubicBezTo>
                    <a:pt x="47" y="252"/>
                    <a:pt x="47" y="252"/>
                    <a:pt x="47" y="252"/>
                  </a:cubicBezTo>
                  <a:cubicBezTo>
                    <a:pt x="48" y="251"/>
                    <a:pt x="48" y="251"/>
                    <a:pt x="48" y="251"/>
                  </a:cubicBezTo>
                  <a:cubicBezTo>
                    <a:pt x="48" y="252"/>
                    <a:pt x="48" y="252"/>
                    <a:pt x="48" y="252"/>
                  </a:cubicBezTo>
                  <a:cubicBezTo>
                    <a:pt x="49" y="253"/>
                    <a:pt x="49" y="253"/>
                    <a:pt x="49" y="253"/>
                  </a:cubicBezTo>
                  <a:cubicBezTo>
                    <a:pt x="49" y="253"/>
                    <a:pt x="49" y="253"/>
                    <a:pt x="49" y="253"/>
                  </a:cubicBezTo>
                  <a:cubicBezTo>
                    <a:pt x="49" y="253"/>
                    <a:pt x="49" y="253"/>
                    <a:pt x="49" y="253"/>
                  </a:cubicBezTo>
                  <a:cubicBezTo>
                    <a:pt x="49" y="254"/>
                    <a:pt x="49" y="254"/>
                    <a:pt x="49" y="254"/>
                  </a:cubicBezTo>
                  <a:cubicBezTo>
                    <a:pt x="48" y="254"/>
                    <a:pt x="48" y="254"/>
                    <a:pt x="48" y="254"/>
                  </a:cubicBezTo>
                  <a:cubicBezTo>
                    <a:pt x="48" y="254"/>
                    <a:pt x="48" y="254"/>
                    <a:pt x="48" y="254"/>
                  </a:cubicBezTo>
                  <a:cubicBezTo>
                    <a:pt x="48" y="254"/>
                    <a:pt x="48" y="254"/>
                    <a:pt x="48" y="254"/>
                  </a:cubicBezTo>
                  <a:cubicBezTo>
                    <a:pt x="48" y="254"/>
                    <a:pt x="48" y="254"/>
                    <a:pt x="48" y="254"/>
                  </a:cubicBezTo>
                  <a:cubicBezTo>
                    <a:pt x="48" y="254"/>
                    <a:pt x="48" y="254"/>
                    <a:pt x="48" y="254"/>
                  </a:cubicBezTo>
                  <a:cubicBezTo>
                    <a:pt x="48" y="254"/>
                    <a:pt x="48" y="254"/>
                    <a:pt x="48" y="254"/>
                  </a:cubicBezTo>
                  <a:cubicBezTo>
                    <a:pt x="48" y="254"/>
                    <a:pt x="48" y="254"/>
                    <a:pt x="48" y="254"/>
                  </a:cubicBezTo>
                  <a:cubicBezTo>
                    <a:pt x="47" y="254"/>
                    <a:pt x="47" y="254"/>
                    <a:pt x="47" y="254"/>
                  </a:cubicBezTo>
                  <a:cubicBezTo>
                    <a:pt x="46" y="253"/>
                    <a:pt x="46" y="253"/>
                    <a:pt x="46" y="253"/>
                  </a:cubicBezTo>
                  <a:cubicBezTo>
                    <a:pt x="45" y="253"/>
                    <a:pt x="45" y="253"/>
                    <a:pt x="45" y="253"/>
                  </a:cubicBezTo>
                  <a:cubicBezTo>
                    <a:pt x="45" y="253"/>
                    <a:pt x="45" y="253"/>
                    <a:pt x="45" y="253"/>
                  </a:cubicBezTo>
                  <a:cubicBezTo>
                    <a:pt x="46" y="254"/>
                    <a:pt x="46" y="254"/>
                    <a:pt x="46" y="254"/>
                  </a:cubicBezTo>
                  <a:cubicBezTo>
                    <a:pt x="45" y="254"/>
                    <a:pt x="45" y="254"/>
                    <a:pt x="45" y="254"/>
                  </a:cubicBezTo>
                  <a:cubicBezTo>
                    <a:pt x="45" y="254"/>
                    <a:pt x="45" y="254"/>
                    <a:pt x="45" y="254"/>
                  </a:cubicBezTo>
                  <a:cubicBezTo>
                    <a:pt x="45" y="253"/>
                    <a:pt x="45" y="253"/>
                    <a:pt x="45" y="253"/>
                  </a:cubicBezTo>
                  <a:cubicBezTo>
                    <a:pt x="45" y="253"/>
                    <a:pt x="45" y="253"/>
                    <a:pt x="45" y="253"/>
                  </a:cubicBezTo>
                  <a:cubicBezTo>
                    <a:pt x="44" y="252"/>
                    <a:pt x="44" y="252"/>
                    <a:pt x="44" y="252"/>
                  </a:cubicBezTo>
                  <a:cubicBezTo>
                    <a:pt x="44" y="252"/>
                    <a:pt x="44" y="252"/>
                    <a:pt x="44" y="252"/>
                  </a:cubicBezTo>
                  <a:cubicBezTo>
                    <a:pt x="44" y="252"/>
                    <a:pt x="44" y="252"/>
                    <a:pt x="44" y="252"/>
                  </a:cubicBezTo>
                  <a:cubicBezTo>
                    <a:pt x="44" y="252"/>
                    <a:pt x="44" y="252"/>
                    <a:pt x="44" y="252"/>
                  </a:cubicBezTo>
                  <a:cubicBezTo>
                    <a:pt x="44" y="252"/>
                    <a:pt x="44" y="252"/>
                    <a:pt x="44" y="252"/>
                  </a:cubicBezTo>
                  <a:cubicBezTo>
                    <a:pt x="43" y="253"/>
                    <a:pt x="43" y="253"/>
                    <a:pt x="43" y="253"/>
                  </a:cubicBezTo>
                  <a:cubicBezTo>
                    <a:pt x="44" y="253"/>
                    <a:pt x="44" y="253"/>
                    <a:pt x="44" y="253"/>
                  </a:cubicBezTo>
                  <a:cubicBezTo>
                    <a:pt x="43" y="253"/>
                    <a:pt x="43" y="253"/>
                    <a:pt x="43" y="253"/>
                  </a:cubicBezTo>
                  <a:cubicBezTo>
                    <a:pt x="43" y="252"/>
                    <a:pt x="43" y="252"/>
                    <a:pt x="43" y="252"/>
                  </a:cubicBezTo>
                  <a:cubicBezTo>
                    <a:pt x="42" y="252"/>
                    <a:pt x="42" y="252"/>
                    <a:pt x="42" y="252"/>
                  </a:cubicBezTo>
                  <a:cubicBezTo>
                    <a:pt x="42" y="253"/>
                    <a:pt x="42" y="253"/>
                    <a:pt x="42" y="253"/>
                  </a:cubicBezTo>
                  <a:cubicBezTo>
                    <a:pt x="42" y="253"/>
                    <a:pt x="42" y="253"/>
                    <a:pt x="42" y="253"/>
                  </a:cubicBezTo>
                  <a:cubicBezTo>
                    <a:pt x="42" y="253"/>
                    <a:pt x="42" y="253"/>
                    <a:pt x="42" y="253"/>
                  </a:cubicBezTo>
                  <a:cubicBezTo>
                    <a:pt x="42" y="253"/>
                    <a:pt x="42" y="253"/>
                    <a:pt x="42" y="253"/>
                  </a:cubicBezTo>
                  <a:cubicBezTo>
                    <a:pt x="42" y="253"/>
                    <a:pt x="42" y="253"/>
                    <a:pt x="42" y="253"/>
                  </a:cubicBezTo>
                  <a:cubicBezTo>
                    <a:pt x="42" y="252"/>
                    <a:pt x="42" y="252"/>
                    <a:pt x="42" y="252"/>
                  </a:cubicBezTo>
                  <a:cubicBezTo>
                    <a:pt x="42" y="252"/>
                    <a:pt x="42" y="252"/>
                    <a:pt x="42" y="252"/>
                  </a:cubicBezTo>
                  <a:cubicBezTo>
                    <a:pt x="42" y="252"/>
                    <a:pt x="42" y="252"/>
                    <a:pt x="42" y="252"/>
                  </a:cubicBezTo>
                  <a:cubicBezTo>
                    <a:pt x="42" y="252"/>
                    <a:pt x="42" y="252"/>
                    <a:pt x="42" y="252"/>
                  </a:cubicBezTo>
                  <a:cubicBezTo>
                    <a:pt x="42" y="252"/>
                    <a:pt x="42" y="252"/>
                    <a:pt x="42" y="252"/>
                  </a:cubicBezTo>
                  <a:cubicBezTo>
                    <a:pt x="42" y="252"/>
                    <a:pt x="42" y="252"/>
                    <a:pt x="42" y="252"/>
                  </a:cubicBezTo>
                  <a:cubicBezTo>
                    <a:pt x="42" y="252"/>
                    <a:pt x="42" y="252"/>
                    <a:pt x="42" y="252"/>
                  </a:cubicBezTo>
                  <a:cubicBezTo>
                    <a:pt x="41" y="251"/>
                    <a:pt x="41" y="251"/>
                    <a:pt x="41" y="251"/>
                  </a:cubicBezTo>
                  <a:cubicBezTo>
                    <a:pt x="41" y="251"/>
                    <a:pt x="41" y="251"/>
                    <a:pt x="41" y="251"/>
                  </a:cubicBezTo>
                  <a:cubicBezTo>
                    <a:pt x="41" y="251"/>
                    <a:pt x="41" y="251"/>
                    <a:pt x="41" y="251"/>
                  </a:cubicBezTo>
                  <a:cubicBezTo>
                    <a:pt x="41" y="251"/>
                    <a:pt x="41" y="251"/>
                    <a:pt x="41" y="251"/>
                  </a:cubicBezTo>
                  <a:cubicBezTo>
                    <a:pt x="40" y="251"/>
                    <a:pt x="40" y="251"/>
                    <a:pt x="40" y="251"/>
                  </a:cubicBezTo>
                  <a:cubicBezTo>
                    <a:pt x="40" y="251"/>
                    <a:pt x="40" y="251"/>
                    <a:pt x="40" y="251"/>
                  </a:cubicBezTo>
                  <a:cubicBezTo>
                    <a:pt x="40" y="251"/>
                    <a:pt x="40" y="251"/>
                    <a:pt x="40" y="251"/>
                  </a:cubicBezTo>
                  <a:cubicBezTo>
                    <a:pt x="40" y="251"/>
                    <a:pt x="40" y="251"/>
                    <a:pt x="40" y="251"/>
                  </a:cubicBezTo>
                  <a:cubicBezTo>
                    <a:pt x="40" y="251"/>
                    <a:pt x="40" y="251"/>
                    <a:pt x="40" y="251"/>
                  </a:cubicBezTo>
                  <a:cubicBezTo>
                    <a:pt x="40" y="252"/>
                    <a:pt x="40" y="252"/>
                    <a:pt x="40" y="252"/>
                  </a:cubicBezTo>
                  <a:cubicBezTo>
                    <a:pt x="40" y="252"/>
                    <a:pt x="40" y="252"/>
                    <a:pt x="40" y="252"/>
                  </a:cubicBezTo>
                  <a:cubicBezTo>
                    <a:pt x="40" y="252"/>
                    <a:pt x="40" y="252"/>
                    <a:pt x="40" y="252"/>
                  </a:cubicBezTo>
                  <a:cubicBezTo>
                    <a:pt x="40" y="252"/>
                    <a:pt x="40" y="252"/>
                    <a:pt x="40" y="252"/>
                  </a:cubicBezTo>
                  <a:cubicBezTo>
                    <a:pt x="40" y="252"/>
                    <a:pt x="40" y="252"/>
                    <a:pt x="40" y="252"/>
                  </a:cubicBezTo>
                  <a:cubicBezTo>
                    <a:pt x="40" y="252"/>
                    <a:pt x="40" y="252"/>
                    <a:pt x="40" y="252"/>
                  </a:cubicBezTo>
                  <a:cubicBezTo>
                    <a:pt x="41" y="252"/>
                    <a:pt x="41" y="252"/>
                    <a:pt x="41" y="252"/>
                  </a:cubicBezTo>
                  <a:cubicBezTo>
                    <a:pt x="41" y="253"/>
                    <a:pt x="41" y="253"/>
                    <a:pt x="41" y="253"/>
                  </a:cubicBezTo>
                  <a:cubicBezTo>
                    <a:pt x="41" y="254"/>
                    <a:pt x="41" y="254"/>
                    <a:pt x="41" y="254"/>
                  </a:cubicBezTo>
                  <a:cubicBezTo>
                    <a:pt x="41" y="254"/>
                    <a:pt x="41" y="254"/>
                    <a:pt x="41" y="254"/>
                  </a:cubicBezTo>
                  <a:cubicBezTo>
                    <a:pt x="41" y="253"/>
                    <a:pt x="41" y="253"/>
                    <a:pt x="41" y="253"/>
                  </a:cubicBezTo>
                  <a:cubicBezTo>
                    <a:pt x="41" y="253"/>
                    <a:pt x="41" y="253"/>
                    <a:pt x="41" y="253"/>
                  </a:cubicBezTo>
                  <a:cubicBezTo>
                    <a:pt x="41" y="253"/>
                    <a:pt x="41" y="253"/>
                    <a:pt x="41" y="253"/>
                  </a:cubicBezTo>
                  <a:cubicBezTo>
                    <a:pt x="41" y="253"/>
                    <a:pt x="41" y="253"/>
                    <a:pt x="41" y="253"/>
                  </a:cubicBezTo>
                  <a:cubicBezTo>
                    <a:pt x="40" y="253"/>
                    <a:pt x="40" y="253"/>
                    <a:pt x="40" y="253"/>
                  </a:cubicBezTo>
                  <a:cubicBezTo>
                    <a:pt x="40" y="253"/>
                    <a:pt x="40" y="253"/>
                    <a:pt x="40" y="253"/>
                  </a:cubicBezTo>
                  <a:cubicBezTo>
                    <a:pt x="40" y="254"/>
                    <a:pt x="40" y="254"/>
                    <a:pt x="40" y="254"/>
                  </a:cubicBezTo>
                  <a:cubicBezTo>
                    <a:pt x="41" y="254"/>
                    <a:pt x="41" y="254"/>
                    <a:pt x="41" y="254"/>
                  </a:cubicBezTo>
                  <a:cubicBezTo>
                    <a:pt x="41" y="254"/>
                    <a:pt x="41" y="254"/>
                    <a:pt x="41" y="254"/>
                  </a:cubicBezTo>
                  <a:cubicBezTo>
                    <a:pt x="41" y="254"/>
                    <a:pt x="41" y="254"/>
                    <a:pt x="41" y="254"/>
                  </a:cubicBezTo>
                  <a:cubicBezTo>
                    <a:pt x="41" y="254"/>
                    <a:pt x="41" y="254"/>
                    <a:pt x="41" y="254"/>
                  </a:cubicBezTo>
                  <a:cubicBezTo>
                    <a:pt x="41" y="254"/>
                    <a:pt x="41" y="254"/>
                    <a:pt x="41" y="254"/>
                  </a:cubicBezTo>
                  <a:cubicBezTo>
                    <a:pt x="41" y="254"/>
                    <a:pt x="41" y="254"/>
                    <a:pt x="41" y="254"/>
                  </a:cubicBezTo>
                  <a:cubicBezTo>
                    <a:pt x="41" y="255"/>
                    <a:pt x="41" y="255"/>
                    <a:pt x="41" y="255"/>
                  </a:cubicBezTo>
                  <a:cubicBezTo>
                    <a:pt x="42" y="255"/>
                    <a:pt x="42" y="255"/>
                    <a:pt x="42" y="255"/>
                  </a:cubicBezTo>
                  <a:cubicBezTo>
                    <a:pt x="42" y="255"/>
                    <a:pt x="42" y="255"/>
                    <a:pt x="42" y="255"/>
                  </a:cubicBezTo>
                  <a:cubicBezTo>
                    <a:pt x="42" y="255"/>
                    <a:pt x="42" y="255"/>
                    <a:pt x="42" y="255"/>
                  </a:cubicBezTo>
                  <a:cubicBezTo>
                    <a:pt x="42" y="255"/>
                    <a:pt x="42" y="255"/>
                    <a:pt x="42" y="255"/>
                  </a:cubicBezTo>
                  <a:cubicBezTo>
                    <a:pt x="43" y="255"/>
                    <a:pt x="43" y="255"/>
                    <a:pt x="43" y="255"/>
                  </a:cubicBezTo>
                  <a:cubicBezTo>
                    <a:pt x="43" y="256"/>
                    <a:pt x="43" y="256"/>
                    <a:pt x="43" y="256"/>
                  </a:cubicBezTo>
                  <a:cubicBezTo>
                    <a:pt x="43" y="256"/>
                    <a:pt x="43" y="256"/>
                    <a:pt x="43" y="256"/>
                  </a:cubicBezTo>
                  <a:cubicBezTo>
                    <a:pt x="42" y="256"/>
                    <a:pt x="42" y="256"/>
                    <a:pt x="42" y="256"/>
                  </a:cubicBezTo>
                  <a:cubicBezTo>
                    <a:pt x="41" y="256"/>
                    <a:pt x="41" y="256"/>
                    <a:pt x="41" y="256"/>
                  </a:cubicBezTo>
                  <a:cubicBezTo>
                    <a:pt x="41" y="255"/>
                    <a:pt x="41" y="255"/>
                    <a:pt x="41" y="255"/>
                  </a:cubicBezTo>
                  <a:cubicBezTo>
                    <a:pt x="40" y="255"/>
                    <a:pt x="40" y="255"/>
                    <a:pt x="40" y="255"/>
                  </a:cubicBezTo>
                  <a:cubicBezTo>
                    <a:pt x="40" y="254"/>
                    <a:pt x="40" y="254"/>
                    <a:pt x="40" y="254"/>
                  </a:cubicBezTo>
                  <a:cubicBezTo>
                    <a:pt x="40" y="254"/>
                    <a:pt x="40" y="254"/>
                    <a:pt x="40" y="254"/>
                  </a:cubicBezTo>
                  <a:cubicBezTo>
                    <a:pt x="40" y="254"/>
                    <a:pt x="40" y="254"/>
                    <a:pt x="40" y="254"/>
                  </a:cubicBezTo>
                  <a:cubicBezTo>
                    <a:pt x="40" y="253"/>
                    <a:pt x="40" y="253"/>
                    <a:pt x="40" y="253"/>
                  </a:cubicBezTo>
                  <a:cubicBezTo>
                    <a:pt x="40" y="253"/>
                    <a:pt x="40" y="253"/>
                    <a:pt x="40" y="253"/>
                  </a:cubicBezTo>
                  <a:cubicBezTo>
                    <a:pt x="39" y="253"/>
                    <a:pt x="39" y="253"/>
                    <a:pt x="39" y="253"/>
                  </a:cubicBezTo>
                  <a:cubicBezTo>
                    <a:pt x="39" y="253"/>
                    <a:pt x="39" y="253"/>
                    <a:pt x="39" y="253"/>
                  </a:cubicBezTo>
                  <a:cubicBezTo>
                    <a:pt x="39" y="252"/>
                    <a:pt x="39" y="252"/>
                    <a:pt x="39" y="252"/>
                  </a:cubicBezTo>
                  <a:cubicBezTo>
                    <a:pt x="39" y="252"/>
                    <a:pt x="39" y="252"/>
                    <a:pt x="39" y="252"/>
                  </a:cubicBezTo>
                  <a:cubicBezTo>
                    <a:pt x="39" y="251"/>
                    <a:pt x="39" y="251"/>
                    <a:pt x="39" y="251"/>
                  </a:cubicBezTo>
                  <a:cubicBezTo>
                    <a:pt x="39" y="251"/>
                    <a:pt x="39" y="251"/>
                    <a:pt x="39" y="251"/>
                  </a:cubicBezTo>
                  <a:cubicBezTo>
                    <a:pt x="39" y="251"/>
                    <a:pt x="39" y="251"/>
                    <a:pt x="39" y="251"/>
                  </a:cubicBezTo>
                  <a:cubicBezTo>
                    <a:pt x="39" y="251"/>
                    <a:pt x="39" y="251"/>
                    <a:pt x="39" y="251"/>
                  </a:cubicBezTo>
                  <a:cubicBezTo>
                    <a:pt x="39" y="250"/>
                    <a:pt x="39" y="250"/>
                    <a:pt x="39" y="250"/>
                  </a:cubicBezTo>
                  <a:cubicBezTo>
                    <a:pt x="39" y="250"/>
                    <a:pt x="39" y="250"/>
                    <a:pt x="39" y="250"/>
                  </a:cubicBezTo>
                  <a:cubicBezTo>
                    <a:pt x="39" y="250"/>
                    <a:pt x="39" y="250"/>
                    <a:pt x="39" y="250"/>
                  </a:cubicBezTo>
                  <a:cubicBezTo>
                    <a:pt x="39" y="250"/>
                    <a:pt x="39" y="250"/>
                    <a:pt x="39" y="250"/>
                  </a:cubicBezTo>
                  <a:cubicBezTo>
                    <a:pt x="39" y="249"/>
                    <a:pt x="39" y="249"/>
                    <a:pt x="39" y="249"/>
                  </a:cubicBezTo>
                  <a:cubicBezTo>
                    <a:pt x="40" y="249"/>
                    <a:pt x="40" y="249"/>
                    <a:pt x="40" y="249"/>
                  </a:cubicBezTo>
                  <a:cubicBezTo>
                    <a:pt x="40" y="249"/>
                    <a:pt x="40" y="249"/>
                    <a:pt x="40" y="249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40" y="251"/>
                    <a:pt x="40" y="251"/>
                    <a:pt x="40" y="251"/>
                  </a:cubicBezTo>
                  <a:cubicBezTo>
                    <a:pt x="41" y="250"/>
                    <a:pt x="41" y="250"/>
                    <a:pt x="41" y="250"/>
                  </a:cubicBezTo>
                  <a:cubicBezTo>
                    <a:pt x="41" y="250"/>
                    <a:pt x="41" y="250"/>
                    <a:pt x="41" y="250"/>
                  </a:cubicBezTo>
                  <a:cubicBezTo>
                    <a:pt x="41" y="250"/>
                    <a:pt x="41" y="250"/>
                    <a:pt x="41" y="250"/>
                  </a:cubicBezTo>
                  <a:cubicBezTo>
                    <a:pt x="41" y="250"/>
                    <a:pt x="41" y="250"/>
                    <a:pt x="41" y="250"/>
                  </a:cubicBezTo>
                  <a:cubicBezTo>
                    <a:pt x="42" y="250"/>
                    <a:pt x="42" y="250"/>
                    <a:pt x="42" y="250"/>
                  </a:cubicBezTo>
                  <a:cubicBezTo>
                    <a:pt x="42" y="249"/>
                    <a:pt x="42" y="249"/>
                    <a:pt x="42" y="249"/>
                  </a:cubicBezTo>
                  <a:cubicBezTo>
                    <a:pt x="42" y="249"/>
                    <a:pt x="42" y="249"/>
                    <a:pt x="42" y="249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2" y="247"/>
                    <a:pt x="42" y="247"/>
                    <a:pt x="42" y="247"/>
                  </a:cubicBezTo>
                  <a:cubicBezTo>
                    <a:pt x="43" y="247"/>
                    <a:pt x="43" y="247"/>
                    <a:pt x="43" y="247"/>
                  </a:cubicBezTo>
                  <a:cubicBezTo>
                    <a:pt x="43" y="247"/>
                    <a:pt x="43" y="247"/>
                    <a:pt x="43" y="247"/>
                  </a:cubicBezTo>
                  <a:cubicBezTo>
                    <a:pt x="43" y="247"/>
                    <a:pt x="43" y="247"/>
                    <a:pt x="43" y="247"/>
                  </a:cubicBezTo>
                  <a:cubicBezTo>
                    <a:pt x="43" y="247"/>
                    <a:pt x="43" y="247"/>
                    <a:pt x="43" y="247"/>
                  </a:cubicBezTo>
                  <a:cubicBezTo>
                    <a:pt x="43" y="247"/>
                    <a:pt x="43" y="247"/>
                    <a:pt x="43" y="247"/>
                  </a:cubicBezTo>
                  <a:cubicBezTo>
                    <a:pt x="43" y="246"/>
                    <a:pt x="43" y="246"/>
                    <a:pt x="43" y="246"/>
                  </a:cubicBezTo>
                  <a:cubicBezTo>
                    <a:pt x="43" y="246"/>
                    <a:pt x="43" y="246"/>
                    <a:pt x="43" y="246"/>
                  </a:cubicBezTo>
                  <a:cubicBezTo>
                    <a:pt x="43" y="246"/>
                    <a:pt x="43" y="246"/>
                    <a:pt x="43" y="246"/>
                  </a:cubicBezTo>
                  <a:cubicBezTo>
                    <a:pt x="44" y="247"/>
                    <a:pt x="44" y="247"/>
                    <a:pt x="44" y="247"/>
                  </a:cubicBezTo>
                  <a:cubicBezTo>
                    <a:pt x="44" y="247"/>
                    <a:pt x="44" y="247"/>
                    <a:pt x="44" y="247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4" y="246"/>
                    <a:pt x="44" y="246"/>
                    <a:pt x="44" y="246"/>
                  </a:cubicBezTo>
                  <a:cubicBezTo>
                    <a:pt x="44" y="247"/>
                    <a:pt x="44" y="247"/>
                    <a:pt x="44" y="247"/>
                  </a:cubicBezTo>
                  <a:cubicBezTo>
                    <a:pt x="45" y="247"/>
                    <a:pt x="45" y="247"/>
                    <a:pt x="45" y="247"/>
                  </a:cubicBezTo>
                  <a:cubicBezTo>
                    <a:pt x="45" y="247"/>
                    <a:pt x="45" y="247"/>
                    <a:pt x="45" y="247"/>
                  </a:cubicBezTo>
                  <a:cubicBezTo>
                    <a:pt x="45" y="247"/>
                    <a:pt x="45" y="247"/>
                    <a:pt x="45" y="247"/>
                  </a:cubicBezTo>
                  <a:cubicBezTo>
                    <a:pt x="46" y="246"/>
                    <a:pt x="46" y="246"/>
                    <a:pt x="46" y="246"/>
                  </a:cubicBezTo>
                  <a:cubicBezTo>
                    <a:pt x="46" y="246"/>
                    <a:pt x="46" y="246"/>
                    <a:pt x="46" y="246"/>
                  </a:cubicBezTo>
                  <a:cubicBezTo>
                    <a:pt x="46" y="247"/>
                    <a:pt x="46" y="247"/>
                    <a:pt x="46" y="247"/>
                  </a:cubicBezTo>
                  <a:cubicBezTo>
                    <a:pt x="46" y="247"/>
                    <a:pt x="46" y="247"/>
                    <a:pt x="46" y="247"/>
                  </a:cubicBezTo>
                  <a:cubicBezTo>
                    <a:pt x="45" y="247"/>
                    <a:pt x="45" y="247"/>
                    <a:pt x="45" y="247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5" y="249"/>
                    <a:pt x="45" y="249"/>
                    <a:pt x="45" y="249"/>
                  </a:cubicBezTo>
                  <a:cubicBezTo>
                    <a:pt x="45" y="249"/>
                    <a:pt x="45" y="249"/>
                    <a:pt x="45" y="249"/>
                  </a:cubicBezTo>
                  <a:cubicBezTo>
                    <a:pt x="45" y="249"/>
                    <a:pt x="45" y="249"/>
                    <a:pt x="45" y="249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6" y="248"/>
                    <a:pt x="46" y="248"/>
                    <a:pt x="46" y="248"/>
                  </a:cubicBezTo>
                  <a:cubicBezTo>
                    <a:pt x="46" y="248"/>
                    <a:pt x="46" y="248"/>
                    <a:pt x="46" y="248"/>
                  </a:cubicBezTo>
                  <a:cubicBezTo>
                    <a:pt x="46" y="247"/>
                    <a:pt x="46" y="247"/>
                    <a:pt x="46" y="247"/>
                  </a:cubicBezTo>
                  <a:cubicBezTo>
                    <a:pt x="46" y="246"/>
                    <a:pt x="46" y="246"/>
                    <a:pt x="46" y="246"/>
                  </a:cubicBezTo>
                  <a:cubicBezTo>
                    <a:pt x="46" y="246"/>
                    <a:pt x="46" y="246"/>
                    <a:pt x="46" y="246"/>
                  </a:cubicBezTo>
                  <a:cubicBezTo>
                    <a:pt x="46" y="246"/>
                    <a:pt x="46" y="246"/>
                    <a:pt x="46" y="246"/>
                  </a:cubicBezTo>
                  <a:cubicBezTo>
                    <a:pt x="47" y="246"/>
                    <a:pt x="47" y="246"/>
                    <a:pt x="47" y="246"/>
                  </a:cubicBezTo>
                  <a:cubicBezTo>
                    <a:pt x="47" y="246"/>
                    <a:pt x="47" y="246"/>
                    <a:pt x="47" y="246"/>
                  </a:cubicBezTo>
                  <a:cubicBezTo>
                    <a:pt x="46" y="246"/>
                    <a:pt x="46" y="246"/>
                    <a:pt x="46" y="246"/>
                  </a:cubicBezTo>
                  <a:cubicBezTo>
                    <a:pt x="46" y="246"/>
                    <a:pt x="46" y="246"/>
                    <a:pt x="46" y="246"/>
                  </a:cubicBezTo>
                  <a:cubicBezTo>
                    <a:pt x="46" y="245"/>
                    <a:pt x="46" y="245"/>
                    <a:pt x="46" y="245"/>
                  </a:cubicBezTo>
                  <a:cubicBezTo>
                    <a:pt x="46" y="245"/>
                    <a:pt x="46" y="245"/>
                    <a:pt x="46" y="245"/>
                  </a:cubicBezTo>
                  <a:cubicBezTo>
                    <a:pt x="46" y="245"/>
                    <a:pt x="46" y="245"/>
                    <a:pt x="46" y="245"/>
                  </a:cubicBezTo>
                  <a:cubicBezTo>
                    <a:pt x="47" y="245"/>
                    <a:pt x="47" y="245"/>
                    <a:pt x="47" y="245"/>
                  </a:cubicBezTo>
                  <a:cubicBezTo>
                    <a:pt x="47" y="245"/>
                    <a:pt x="47" y="245"/>
                    <a:pt x="47" y="245"/>
                  </a:cubicBezTo>
                  <a:cubicBezTo>
                    <a:pt x="47" y="244"/>
                    <a:pt x="47" y="244"/>
                    <a:pt x="47" y="244"/>
                  </a:cubicBezTo>
                  <a:cubicBezTo>
                    <a:pt x="48" y="243"/>
                    <a:pt x="48" y="243"/>
                    <a:pt x="48" y="243"/>
                  </a:cubicBezTo>
                  <a:cubicBezTo>
                    <a:pt x="47" y="243"/>
                    <a:pt x="47" y="243"/>
                    <a:pt x="47" y="243"/>
                  </a:cubicBezTo>
                  <a:cubicBezTo>
                    <a:pt x="48" y="243"/>
                    <a:pt x="48" y="243"/>
                    <a:pt x="48" y="243"/>
                  </a:cubicBezTo>
                  <a:cubicBezTo>
                    <a:pt x="48" y="243"/>
                    <a:pt x="48" y="243"/>
                    <a:pt x="48" y="243"/>
                  </a:cubicBezTo>
                  <a:cubicBezTo>
                    <a:pt x="48" y="243"/>
                    <a:pt x="48" y="243"/>
                    <a:pt x="48" y="243"/>
                  </a:cubicBezTo>
                  <a:cubicBezTo>
                    <a:pt x="48" y="242"/>
                    <a:pt x="48" y="242"/>
                    <a:pt x="48" y="242"/>
                  </a:cubicBezTo>
                  <a:cubicBezTo>
                    <a:pt x="49" y="242"/>
                    <a:pt x="49" y="242"/>
                    <a:pt x="49" y="242"/>
                  </a:cubicBezTo>
                  <a:cubicBezTo>
                    <a:pt x="49" y="242"/>
                    <a:pt x="49" y="242"/>
                    <a:pt x="49" y="242"/>
                  </a:cubicBezTo>
                  <a:cubicBezTo>
                    <a:pt x="50" y="242"/>
                    <a:pt x="50" y="242"/>
                    <a:pt x="50" y="242"/>
                  </a:cubicBezTo>
                  <a:cubicBezTo>
                    <a:pt x="50" y="242"/>
                    <a:pt x="50" y="242"/>
                    <a:pt x="50" y="242"/>
                  </a:cubicBezTo>
                  <a:cubicBezTo>
                    <a:pt x="50" y="242"/>
                    <a:pt x="50" y="242"/>
                    <a:pt x="50" y="242"/>
                  </a:cubicBezTo>
                  <a:cubicBezTo>
                    <a:pt x="50" y="242"/>
                    <a:pt x="50" y="242"/>
                    <a:pt x="50" y="242"/>
                  </a:cubicBezTo>
                  <a:cubicBezTo>
                    <a:pt x="51" y="242"/>
                    <a:pt x="51" y="242"/>
                    <a:pt x="51" y="242"/>
                  </a:cubicBezTo>
                  <a:cubicBezTo>
                    <a:pt x="51" y="242"/>
                    <a:pt x="51" y="242"/>
                    <a:pt x="51" y="242"/>
                  </a:cubicBezTo>
                  <a:cubicBezTo>
                    <a:pt x="51" y="243"/>
                    <a:pt x="51" y="243"/>
                    <a:pt x="51" y="243"/>
                  </a:cubicBezTo>
                  <a:cubicBezTo>
                    <a:pt x="51" y="244"/>
                    <a:pt x="51" y="244"/>
                    <a:pt x="51" y="244"/>
                  </a:cubicBezTo>
                  <a:cubicBezTo>
                    <a:pt x="50" y="245"/>
                    <a:pt x="50" y="245"/>
                    <a:pt x="50" y="245"/>
                  </a:cubicBezTo>
                  <a:cubicBezTo>
                    <a:pt x="50" y="245"/>
                    <a:pt x="50" y="245"/>
                    <a:pt x="50" y="245"/>
                  </a:cubicBezTo>
                  <a:cubicBezTo>
                    <a:pt x="50" y="245"/>
                    <a:pt x="50" y="245"/>
                    <a:pt x="50" y="245"/>
                  </a:cubicBezTo>
                  <a:cubicBezTo>
                    <a:pt x="51" y="244"/>
                    <a:pt x="51" y="244"/>
                    <a:pt x="51" y="244"/>
                  </a:cubicBezTo>
                  <a:cubicBezTo>
                    <a:pt x="51" y="244"/>
                    <a:pt x="51" y="244"/>
                    <a:pt x="51" y="244"/>
                  </a:cubicBezTo>
                  <a:cubicBezTo>
                    <a:pt x="51" y="244"/>
                    <a:pt x="51" y="244"/>
                    <a:pt x="51" y="244"/>
                  </a:cubicBezTo>
                  <a:cubicBezTo>
                    <a:pt x="51" y="243"/>
                    <a:pt x="51" y="243"/>
                    <a:pt x="51" y="243"/>
                  </a:cubicBezTo>
                  <a:cubicBezTo>
                    <a:pt x="51" y="243"/>
                    <a:pt x="51" y="243"/>
                    <a:pt x="51" y="243"/>
                  </a:cubicBezTo>
                  <a:cubicBezTo>
                    <a:pt x="51" y="243"/>
                    <a:pt x="51" y="243"/>
                    <a:pt x="51" y="243"/>
                  </a:cubicBezTo>
                  <a:cubicBezTo>
                    <a:pt x="51" y="243"/>
                    <a:pt x="51" y="243"/>
                    <a:pt x="51" y="243"/>
                  </a:cubicBezTo>
                  <a:cubicBezTo>
                    <a:pt x="52" y="243"/>
                    <a:pt x="52" y="243"/>
                    <a:pt x="52" y="243"/>
                  </a:cubicBezTo>
                  <a:cubicBezTo>
                    <a:pt x="52" y="242"/>
                    <a:pt x="52" y="242"/>
                    <a:pt x="52" y="242"/>
                  </a:cubicBezTo>
                  <a:cubicBezTo>
                    <a:pt x="52" y="242"/>
                    <a:pt x="52" y="242"/>
                    <a:pt x="52" y="242"/>
                  </a:cubicBezTo>
                  <a:cubicBezTo>
                    <a:pt x="52" y="242"/>
                    <a:pt x="52" y="242"/>
                    <a:pt x="52" y="242"/>
                  </a:cubicBezTo>
                  <a:cubicBezTo>
                    <a:pt x="52" y="242"/>
                    <a:pt x="52" y="242"/>
                    <a:pt x="52" y="242"/>
                  </a:cubicBezTo>
                  <a:cubicBezTo>
                    <a:pt x="52" y="242"/>
                    <a:pt x="52" y="242"/>
                    <a:pt x="52" y="242"/>
                  </a:cubicBezTo>
                  <a:cubicBezTo>
                    <a:pt x="52" y="242"/>
                    <a:pt x="52" y="242"/>
                    <a:pt x="52" y="242"/>
                  </a:cubicBezTo>
                  <a:cubicBezTo>
                    <a:pt x="52" y="243"/>
                    <a:pt x="52" y="243"/>
                    <a:pt x="52" y="243"/>
                  </a:cubicBezTo>
                  <a:cubicBezTo>
                    <a:pt x="52" y="243"/>
                    <a:pt x="52" y="243"/>
                    <a:pt x="52" y="243"/>
                  </a:cubicBezTo>
                  <a:cubicBezTo>
                    <a:pt x="52" y="243"/>
                    <a:pt x="52" y="243"/>
                    <a:pt x="52" y="243"/>
                  </a:cubicBezTo>
                  <a:cubicBezTo>
                    <a:pt x="52" y="244"/>
                    <a:pt x="52" y="244"/>
                    <a:pt x="52" y="244"/>
                  </a:cubicBezTo>
                  <a:cubicBezTo>
                    <a:pt x="53" y="244"/>
                    <a:pt x="53" y="244"/>
                    <a:pt x="53" y="244"/>
                  </a:cubicBezTo>
                  <a:cubicBezTo>
                    <a:pt x="53" y="243"/>
                    <a:pt x="53" y="243"/>
                    <a:pt x="53" y="243"/>
                  </a:cubicBezTo>
                  <a:cubicBezTo>
                    <a:pt x="53" y="242"/>
                    <a:pt x="53" y="242"/>
                    <a:pt x="53" y="242"/>
                  </a:cubicBezTo>
                  <a:cubicBezTo>
                    <a:pt x="53" y="242"/>
                    <a:pt x="53" y="242"/>
                    <a:pt x="53" y="242"/>
                  </a:cubicBezTo>
                  <a:cubicBezTo>
                    <a:pt x="53" y="242"/>
                    <a:pt x="53" y="242"/>
                    <a:pt x="53" y="242"/>
                  </a:cubicBezTo>
                  <a:cubicBezTo>
                    <a:pt x="55" y="241"/>
                    <a:pt x="55" y="241"/>
                    <a:pt x="55" y="241"/>
                  </a:cubicBezTo>
                  <a:cubicBezTo>
                    <a:pt x="56" y="241"/>
                    <a:pt x="56" y="241"/>
                    <a:pt x="56" y="241"/>
                  </a:cubicBezTo>
                  <a:cubicBezTo>
                    <a:pt x="56" y="241"/>
                    <a:pt x="56" y="241"/>
                    <a:pt x="56" y="241"/>
                  </a:cubicBezTo>
                  <a:cubicBezTo>
                    <a:pt x="55" y="240"/>
                    <a:pt x="55" y="240"/>
                    <a:pt x="55" y="240"/>
                  </a:cubicBezTo>
                  <a:cubicBezTo>
                    <a:pt x="55" y="240"/>
                    <a:pt x="55" y="240"/>
                    <a:pt x="55" y="240"/>
                  </a:cubicBezTo>
                  <a:cubicBezTo>
                    <a:pt x="55" y="240"/>
                    <a:pt x="55" y="240"/>
                    <a:pt x="55" y="240"/>
                  </a:cubicBezTo>
                  <a:cubicBezTo>
                    <a:pt x="56" y="240"/>
                    <a:pt x="56" y="240"/>
                    <a:pt x="56" y="240"/>
                  </a:cubicBezTo>
                  <a:cubicBezTo>
                    <a:pt x="56" y="240"/>
                    <a:pt x="56" y="240"/>
                    <a:pt x="56" y="240"/>
                  </a:cubicBezTo>
                  <a:cubicBezTo>
                    <a:pt x="56" y="239"/>
                    <a:pt x="56" y="239"/>
                    <a:pt x="56" y="239"/>
                  </a:cubicBezTo>
                  <a:cubicBezTo>
                    <a:pt x="56" y="239"/>
                    <a:pt x="56" y="239"/>
                    <a:pt x="56" y="239"/>
                  </a:cubicBezTo>
                  <a:cubicBezTo>
                    <a:pt x="56" y="239"/>
                    <a:pt x="56" y="239"/>
                    <a:pt x="56" y="239"/>
                  </a:cubicBezTo>
                  <a:cubicBezTo>
                    <a:pt x="56" y="239"/>
                    <a:pt x="56" y="239"/>
                    <a:pt x="56" y="239"/>
                  </a:cubicBezTo>
                  <a:cubicBezTo>
                    <a:pt x="56" y="239"/>
                    <a:pt x="56" y="239"/>
                    <a:pt x="56" y="239"/>
                  </a:cubicBezTo>
                  <a:cubicBezTo>
                    <a:pt x="56" y="238"/>
                    <a:pt x="56" y="238"/>
                    <a:pt x="56" y="238"/>
                  </a:cubicBezTo>
                  <a:cubicBezTo>
                    <a:pt x="57" y="238"/>
                    <a:pt x="57" y="238"/>
                    <a:pt x="57" y="238"/>
                  </a:cubicBezTo>
                  <a:cubicBezTo>
                    <a:pt x="58" y="237"/>
                    <a:pt x="58" y="237"/>
                    <a:pt x="58" y="237"/>
                  </a:cubicBezTo>
                  <a:cubicBezTo>
                    <a:pt x="58" y="237"/>
                    <a:pt x="58" y="237"/>
                    <a:pt x="58" y="237"/>
                  </a:cubicBezTo>
                  <a:cubicBezTo>
                    <a:pt x="58" y="238"/>
                    <a:pt x="58" y="238"/>
                    <a:pt x="58" y="238"/>
                  </a:cubicBezTo>
                  <a:cubicBezTo>
                    <a:pt x="58" y="238"/>
                    <a:pt x="58" y="238"/>
                    <a:pt x="58" y="238"/>
                  </a:cubicBezTo>
                  <a:cubicBezTo>
                    <a:pt x="59" y="237"/>
                    <a:pt x="59" y="237"/>
                    <a:pt x="59" y="237"/>
                  </a:cubicBezTo>
                  <a:cubicBezTo>
                    <a:pt x="60" y="237"/>
                    <a:pt x="60" y="237"/>
                    <a:pt x="60" y="237"/>
                  </a:cubicBezTo>
                  <a:cubicBezTo>
                    <a:pt x="60" y="237"/>
                    <a:pt x="60" y="237"/>
                    <a:pt x="60" y="237"/>
                  </a:cubicBezTo>
                  <a:cubicBezTo>
                    <a:pt x="60" y="238"/>
                    <a:pt x="60" y="238"/>
                    <a:pt x="60" y="238"/>
                  </a:cubicBezTo>
                  <a:cubicBezTo>
                    <a:pt x="60" y="238"/>
                    <a:pt x="60" y="238"/>
                    <a:pt x="60" y="238"/>
                  </a:cubicBezTo>
                  <a:cubicBezTo>
                    <a:pt x="60" y="238"/>
                    <a:pt x="60" y="238"/>
                    <a:pt x="60" y="238"/>
                  </a:cubicBezTo>
                  <a:cubicBezTo>
                    <a:pt x="61" y="238"/>
                    <a:pt x="61" y="238"/>
                    <a:pt x="61" y="238"/>
                  </a:cubicBezTo>
                  <a:cubicBezTo>
                    <a:pt x="61" y="238"/>
                    <a:pt x="61" y="238"/>
                    <a:pt x="61" y="238"/>
                  </a:cubicBezTo>
                  <a:cubicBezTo>
                    <a:pt x="61" y="238"/>
                    <a:pt x="61" y="238"/>
                    <a:pt x="61" y="238"/>
                  </a:cubicBezTo>
                  <a:cubicBezTo>
                    <a:pt x="61" y="237"/>
                    <a:pt x="61" y="237"/>
                    <a:pt x="61" y="237"/>
                  </a:cubicBezTo>
                  <a:cubicBezTo>
                    <a:pt x="61" y="237"/>
                    <a:pt x="61" y="237"/>
                    <a:pt x="61" y="237"/>
                  </a:cubicBezTo>
                  <a:cubicBezTo>
                    <a:pt x="61" y="238"/>
                    <a:pt x="61" y="238"/>
                    <a:pt x="61" y="238"/>
                  </a:cubicBezTo>
                  <a:cubicBezTo>
                    <a:pt x="61" y="238"/>
                    <a:pt x="61" y="238"/>
                    <a:pt x="61" y="238"/>
                  </a:cubicBezTo>
                  <a:cubicBezTo>
                    <a:pt x="62" y="237"/>
                    <a:pt x="62" y="237"/>
                    <a:pt x="62" y="237"/>
                  </a:cubicBezTo>
                  <a:cubicBezTo>
                    <a:pt x="62" y="237"/>
                    <a:pt x="62" y="237"/>
                    <a:pt x="62" y="237"/>
                  </a:cubicBezTo>
                  <a:cubicBezTo>
                    <a:pt x="62" y="238"/>
                    <a:pt x="62" y="238"/>
                    <a:pt x="62" y="238"/>
                  </a:cubicBezTo>
                  <a:cubicBezTo>
                    <a:pt x="62" y="238"/>
                    <a:pt x="62" y="238"/>
                    <a:pt x="62" y="238"/>
                  </a:cubicBezTo>
                  <a:cubicBezTo>
                    <a:pt x="62" y="238"/>
                    <a:pt x="62" y="238"/>
                    <a:pt x="62" y="238"/>
                  </a:cubicBezTo>
                  <a:cubicBezTo>
                    <a:pt x="62" y="238"/>
                    <a:pt x="62" y="238"/>
                    <a:pt x="62" y="238"/>
                  </a:cubicBezTo>
                  <a:cubicBezTo>
                    <a:pt x="63" y="237"/>
                    <a:pt x="63" y="237"/>
                    <a:pt x="63" y="237"/>
                  </a:cubicBezTo>
                  <a:cubicBezTo>
                    <a:pt x="63" y="237"/>
                    <a:pt x="63" y="237"/>
                    <a:pt x="63" y="237"/>
                  </a:cubicBezTo>
                  <a:cubicBezTo>
                    <a:pt x="63" y="238"/>
                    <a:pt x="63" y="238"/>
                    <a:pt x="63" y="238"/>
                  </a:cubicBezTo>
                  <a:cubicBezTo>
                    <a:pt x="63" y="238"/>
                    <a:pt x="63" y="238"/>
                    <a:pt x="63" y="238"/>
                  </a:cubicBezTo>
                  <a:cubicBezTo>
                    <a:pt x="63" y="238"/>
                    <a:pt x="63" y="238"/>
                    <a:pt x="63" y="238"/>
                  </a:cubicBezTo>
                  <a:cubicBezTo>
                    <a:pt x="64" y="238"/>
                    <a:pt x="64" y="238"/>
                    <a:pt x="64" y="238"/>
                  </a:cubicBezTo>
                  <a:cubicBezTo>
                    <a:pt x="64" y="238"/>
                    <a:pt x="64" y="238"/>
                    <a:pt x="64" y="238"/>
                  </a:cubicBezTo>
                  <a:cubicBezTo>
                    <a:pt x="64" y="237"/>
                    <a:pt x="64" y="237"/>
                    <a:pt x="64" y="237"/>
                  </a:cubicBezTo>
                  <a:cubicBezTo>
                    <a:pt x="64" y="237"/>
                    <a:pt x="64" y="237"/>
                    <a:pt x="64" y="237"/>
                  </a:cubicBezTo>
                  <a:cubicBezTo>
                    <a:pt x="64" y="238"/>
                    <a:pt x="64" y="238"/>
                    <a:pt x="64" y="238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6" y="237"/>
                    <a:pt x="66" y="237"/>
                    <a:pt x="66" y="237"/>
                  </a:cubicBezTo>
                  <a:cubicBezTo>
                    <a:pt x="66" y="237"/>
                    <a:pt x="66" y="237"/>
                    <a:pt x="66" y="237"/>
                  </a:cubicBezTo>
                  <a:cubicBezTo>
                    <a:pt x="66" y="237"/>
                    <a:pt x="66" y="237"/>
                    <a:pt x="66" y="237"/>
                  </a:cubicBezTo>
                  <a:cubicBezTo>
                    <a:pt x="67" y="237"/>
                    <a:pt x="67" y="237"/>
                    <a:pt x="67" y="237"/>
                  </a:cubicBezTo>
                  <a:cubicBezTo>
                    <a:pt x="67" y="237"/>
                    <a:pt x="67" y="237"/>
                    <a:pt x="67" y="237"/>
                  </a:cubicBezTo>
                  <a:cubicBezTo>
                    <a:pt x="67" y="237"/>
                    <a:pt x="67" y="237"/>
                    <a:pt x="67" y="237"/>
                  </a:cubicBezTo>
                  <a:cubicBezTo>
                    <a:pt x="67" y="238"/>
                    <a:pt x="67" y="238"/>
                    <a:pt x="67" y="238"/>
                  </a:cubicBezTo>
                  <a:cubicBezTo>
                    <a:pt x="67" y="238"/>
                    <a:pt x="67" y="238"/>
                    <a:pt x="67" y="238"/>
                  </a:cubicBezTo>
                  <a:cubicBezTo>
                    <a:pt x="66" y="238"/>
                    <a:pt x="66" y="238"/>
                    <a:pt x="66" y="238"/>
                  </a:cubicBezTo>
                  <a:cubicBezTo>
                    <a:pt x="66" y="238"/>
                    <a:pt x="66" y="238"/>
                    <a:pt x="66" y="238"/>
                  </a:cubicBezTo>
                  <a:cubicBezTo>
                    <a:pt x="67" y="238"/>
                    <a:pt x="67" y="238"/>
                    <a:pt x="67" y="238"/>
                  </a:cubicBezTo>
                  <a:cubicBezTo>
                    <a:pt x="67" y="239"/>
                    <a:pt x="67" y="239"/>
                    <a:pt x="67" y="239"/>
                  </a:cubicBezTo>
                  <a:cubicBezTo>
                    <a:pt x="67" y="239"/>
                    <a:pt x="67" y="239"/>
                    <a:pt x="67" y="239"/>
                  </a:cubicBezTo>
                  <a:cubicBezTo>
                    <a:pt x="67" y="239"/>
                    <a:pt x="67" y="239"/>
                    <a:pt x="67" y="239"/>
                  </a:cubicBezTo>
                  <a:cubicBezTo>
                    <a:pt x="67" y="239"/>
                    <a:pt x="67" y="239"/>
                    <a:pt x="67" y="239"/>
                  </a:cubicBezTo>
                  <a:cubicBezTo>
                    <a:pt x="68" y="239"/>
                    <a:pt x="68" y="239"/>
                    <a:pt x="68" y="239"/>
                  </a:cubicBezTo>
                  <a:cubicBezTo>
                    <a:pt x="68" y="239"/>
                    <a:pt x="68" y="239"/>
                    <a:pt x="68" y="239"/>
                  </a:cubicBezTo>
                  <a:cubicBezTo>
                    <a:pt x="68" y="239"/>
                    <a:pt x="68" y="239"/>
                    <a:pt x="68" y="239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9" y="237"/>
                    <a:pt x="69" y="237"/>
                    <a:pt x="69" y="237"/>
                  </a:cubicBezTo>
                  <a:cubicBezTo>
                    <a:pt x="69" y="237"/>
                    <a:pt x="69" y="237"/>
                    <a:pt x="69" y="237"/>
                  </a:cubicBezTo>
                  <a:cubicBezTo>
                    <a:pt x="69" y="237"/>
                    <a:pt x="69" y="237"/>
                    <a:pt x="69" y="237"/>
                  </a:cubicBezTo>
                  <a:cubicBezTo>
                    <a:pt x="70" y="237"/>
                    <a:pt x="70" y="237"/>
                    <a:pt x="70" y="237"/>
                  </a:cubicBezTo>
                  <a:cubicBezTo>
                    <a:pt x="71" y="237"/>
                    <a:pt x="71" y="237"/>
                    <a:pt x="71" y="237"/>
                  </a:cubicBezTo>
                  <a:cubicBezTo>
                    <a:pt x="71" y="236"/>
                    <a:pt x="71" y="236"/>
                    <a:pt x="71" y="236"/>
                  </a:cubicBezTo>
                  <a:cubicBezTo>
                    <a:pt x="71" y="236"/>
                    <a:pt x="71" y="236"/>
                    <a:pt x="71" y="236"/>
                  </a:cubicBezTo>
                  <a:cubicBezTo>
                    <a:pt x="72" y="236"/>
                    <a:pt x="72" y="236"/>
                    <a:pt x="72" y="236"/>
                  </a:cubicBezTo>
                  <a:cubicBezTo>
                    <a:pt x="72" y="236"/>
                    <a:pt x="72" y="236"/>
                    <a:pt x="72" y="236"/>
                  </a:cubicBezTo>
                  <a:cubicBezTo>
                    <a:pt x="72" y="236"/>
                    <a:pt x="72" y="236"/>
                    <a:pt x="72" y="236"/>
                  </a:cubicBezTo>
                  <a:cubicBezTo>
                    <a:pt x="72" y="235"/>
                    <a:pt x="72" y="235"/>
                    <a:pt x="72" y="235"/>
                  </a:cubicBezTo>
                  <a:cubicBezTo>
                    <a:pt x="72" y="235"/>
                    <a:pt x="72" y="235"/>
                    <a:pt x="72" y="235"/>
                  </a:cubicBezTo>
                  <a:cubicBezTo>
                    <a:pt x="72" y="235"/>
                    <a:pt x="72" y="235"/>
                    <a:pt x="72" y="235"/>
                  </a:cubicBezTo>
                  <a:cubicBezTo>
                    <a:pt x="72" y="235"/>
                    <a:pt x="72" y="235"/>
                    <a:pt x="72" y="235"/>
                  </a:cubicBezTo>
                  <a:cubicBezTo>
                    <a:pt x="73" y="235"/>
                    <a:pt x="73" y="235"/>
                    <a:pt x="73" y="235"/>
                  </a:cubicBezTo>
                  <a:cubicBezTo>
                    <a:pt x="73" y="235"/>
                    <a:pt x="73" y="235"/>
                    <a:pt x="73" y="235"/>
                  </a:cubicBezTo>
                  <a:cubicBezTo>
                    <a:pt x="73" y="235"/>
                    <a:pt x="73" y="235"/>
                    <a:pt x="73" y="235"/>
                  </a:cubicBezTo>
                  <a:cubicBezTo>
                    <a:pt x="73" y="235"/>
                    <a:pt x="73" y="235"/>
                    <a:pt x="73" y="235"/>
                  </a:cubicBezTo>
                  <a:cubicBezTo>
                    <a:pt x="73" y="235"/>
                    <a:pt x="73" y="235"/>
                    <a:pt x="73" y="235"/>
                  </a:cubicBezTo>
                  <a:cubicBezTo>
                    <a:pt x="74" y="235"/>
                    <a:pt x="74" y="235"/>
                    <a:pt x="74" y="235"/>
                  </a:cubicBezTo>
                  <a:cubicBezTo>
                    <a:pt x="74" y="234"/>
                    <a:pt x="74" y="234"/>
                    <a:pt x="74" y="234"/>
                  </a:cubicBezTo>
                  <a:cubicBezTo>
                    <a:pt x="74" y="234"/>
                    <a:pt x="74" y="234"/>
                    <a:pt x="74" y="234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77" y="234"/>
                    <a:pt x="77" y="234"/>
                    <a:pt x="77" y="234"/>
                  </a:cubicBezTo>
                  <a:cubicBezTo>
                    <a:pt x="80" y="232"/>
                    <a:pt x="80" y="232"/>
                    <a:pt x="80" y="232"/>
                  </a:cubicBezTo>
                  <a:cubicBezTo>
                    <a:pt x="81" y="232"/>
                    <a:pt x="81" y="232"/>
                    <a:pt x="81" y="232"/>
                  </a:cubicBezTo>
                  <a:cubicBezTo>
                    <a:pt x="82" y="232"/>
                    <a:pt x="82" y="232"/>
                    <a:pt x="82" y="232"/>
                  </a:cubicBezTo>
                  <a:cubicBezTo>
                    <a:pt x="82" y="231"/>
                    <a:pt x="82" y="231"/>
                    <a:pt x="82" y="231"/>
                  </a:cubicBezTo>
                  <a:cubicBezTo>
                    <a:pt x="83" y="231"/>
                    <a:pt x="83" y="231"/>
                    <a:pt x="83" y="231"/>
                  </a:cubicBezTo>
                  <a:cubicBezTo>
                    <a:pt x="83" y="231"/>
                    <a:pt x="83" y="231"/>
                    <a:pt x="83" y="231"/>
                  </a:cubicBezTo>
                  <a:cubicBezTo>
                    <a:pt x="83" y="231"/>
                    <a:pt x="83" y="231"/>
                    <a:pt x="83" y="231"/>
                  </a:cubicBezTo>
                  <a:cubicBezTo>
                    <a:pt x="83" y="231"/>
                    <a:pt x="83" y="231"/>
                    <a:pt x="83" y="231"/>
                  </a:cubicBezTo>
                  <a:cubicBezTo>
                    <a:pt x="83" y="230"/>
                    <a:pt x="83" y="230"/>
                    <a:pt x="83" y="230"/>
                  </a:cubicBezTo>
                  <a:cubicBezTo>
                    <a:pt x="83" y="230"/>
                    <a:pt x="83" y="230"/>
                    <a:pt x="83" y="230"/>
                  </a:cubicBezTo>
                  <a:cubicBezTo>
                    <a:pt x="83" y="230"/>
                    <a:pt x="83" y="230"/>
                    <a:pt x="83" y="230"/>
                  </a:cubicBezTo>
                  <a:cubicBezTo>
                    <a:pt x="84" y="230"/>
                    <a:pt x="84" y="230"/>
                    <a:pt x="84" y="230"/>
                  </a:cubicBezTo>
                  <a:cubicBezTo>
                    <a:pt x="84" y="230"/>
                    <a:pt x="84" y="230"/>
                    <a:pt x="84" y="230"/>
                  </a:cubicBezTo>
                  <a:cubicBezTo>
                    <a:pt x="84" y="230"/>
                    <a:pt x="84" y="230"/>
                    <a:pt x="84" y="230"/>
                  </a:cubicBezTo>
                  <a:cubicBezTo>
                    <a:pt x="84" y="230"/>
                    <a:pt x="84" y="230"/>
                    <a:pt x="84" y="230"/>
                  </a:cubicBezTo>
                  <a:cubicBezTo>
                    <a:pt x="84" y="229"/>
                    <a:pt x="84" y="229"/>
                    <a:pt x="84" y="229"/>
                  </a:cubicBezTo>
                  <a:cubicBezTo>
                    <a:pt x="85" y="229"/>
                    <a:pt x="85" y="229"/>
                    <a:pt x="85" y="229"/>
                  </a:cubicBezTo>
                  <a:cubicBezTo>
                    <a:pt x="85" y="229"/>
                    <a:pt x="85" y="229"/>
                    <a:pt x="85" y="229"/>
                  </a:cubicBezTo>
                  <a:cubicBezTo>
                    <a:pt x="84" y="229"/>
                    <a:pt x="84" y="229"/>
                    <a:pt x="84" y="229"/>
                  </a:cubicBezTo>
                  <a:cubicBezTo>
                    <a:pt x="84" y="229"/>
                    <a:pt x="84" y="229"/>
                    <a:pt x="84" y="229"/>
                  </a:cubicBezTo>
                  <a:cubicBezTo>
                    <a:pt x="84" y="230"/>
                    <a:pt x="84" y="230"/>
                    <a:pt x="84" y="230"/>
                  </a:cubicBezTo>
                  <a:cubicBezTo>
                    <a:pt x="84" y="229"/>
                    <a:pt x="84" y="229"/>
                    <a:pt x="84" y="229"/>
                  </a:cubicBezTo>
                  <a:cubicBezTo>
                    <a:pt x="84" y="229"/>
                    <a:pt x="84" y="229"/>
                    <a:pt x="84" y="229"/>
                  </a:cubicBezTo>
                  <a:cubicBezTo>
                    <a:pt x="84" y="229"/>
                    <a:pt x="84" y="229"/>
                    <a:pt x="84" y="229"/>
                  </a:cubicBezTo>
                  <a:cubicBezTo>
                    <a:pt x="84" y="228"/>
                    <a:pt x="84" y="228"/>
                    <a:pt x="84" y="228"/>
                  </a:cubicBezTo>
                  <a:cubicBezTo>
                    <a:pt x="84" y="228"/>
                    <a:pt x="84" y="228"/>
                    <a:pt x="84" y="228"/>
                  </a:cubicBezTo>
                  <a:cubicBezTo>
                    <a:pt x="84" y="228"/>
                    <a:pt x="84" y="228"/>
                    <a:pt x="84" y="228"/>
                  </a:cubicBezTo>
                  <a:cubicBezTo>
                    <a:pt x="84" y="228"/>
                    <a:pt x="84" y="228"/>
                    <a:pt x="84" y="228"/>
                  </a:cubicBezTo>
                  <a:cubicBezTo>
                    <a:pt x="84" y="228"/>
                    <a:pt x="84" y="228"/>
                    <a:pt x="84" y="228"/>
                  </a:cubicBezTo>
                  <a:cubicBezTo>
                    <a:pt x="84" y="228"/>
                    <a:pt x="84" y="228"/>
                    <a:pt x="84" y="228"/>
                  </a:cubicBezTo>
                  <a:cubicBezTo>
                    <a:pt x="84" y="227"/>
                    <a:pt x="84" y="227"/>
                    <a:pt x="84" y="227"/>
                  </a:cubicBezTo>
                  <a:cubicBezTo>
                    <a:pt x="83" y="227"/>
                    <a:pt x="83" y="227"/>
                    <a:pt x="83" y="227"/>
                  </a:cubicBezTo>
                  <a:cubicBezTo>
                    <a:pt x="83" y="227"/>
                    <a:pt x="83" y="227"/>
                    <a:pt x="83" y="227"/>
                  </a:cubicBezTo>
                  <a:cubicBezTo>
                    <a:pt x="83" y="227"/>
                    <a:pt x="83" y="227"/>
                    <a:pt x="83" y="227"/>
                  </a:cubicBezTo>
                  <a:cubicBezTo>
                    <a:pt x="83" y="227"/>
                    <a:pt x="83" y="227"/>
                    <a:pt x="83" y="227"/>
                  </a:cubicBezTo>
                  <a:cubicBezTo>
                    <a:pt x="84" y="227"/>
                    <a:pt x="84" y="227"/>
                    <a:pt x="84" y="227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4"/>
                    <a:pt x="83" y="224"/>
                    <a:pt x="83" y="224"/>
                  </a:cubicBezTo>
                  <a:cubicBezTo>
                    <a:pt x="83" y="224"/>
                    <a:pt x="83" y="224"/>
                    <a:pt x="83" y="224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3" y="225"/>
                    <a:pt x="83" y="225"/>
                    <a:pt x="83" y="22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5"/>
                    <a:pt x="82" y="225"/>
                    <a:pt x="82" y="225"/>
                  </a:cubicBezTo>
                  <a:cubicBezTo>
                    <a:pt x="82" y="226"/>
                    <a:pt x="82" y="226"/>
                    <a:pt x="82" y="226"/>
                  </a:cubicBezTo>
                  <a:cubicBezTo>
                    <a:pt x="82" y="226"/>
                    <a:pt x="82" y="226"/>
                    <a:pt x="82" y="226"/>
                  </a:cubicBezTo>
                  <a:cubicBezTo>
                    <a:pt x="82" y="226"/>
                    <a:pt x="82" y="226"/>
                    <a:pt x="82" y="226"/>
                  </a:cubicBezTo>
                  <a:cubicBezTo>
                    <a:pt x="81" y="226"/>
                    <a:pt x="81" y="226"/>
                    <a:pt x="81" y="226"/>
                  </a:cubicBezTo>
                  <a:cubicBezTo>
                    <a:pt x="81" y="226"/>
                    <a:pt x="81" y="226"/>
                    <a:pt x="81" y="226"/>
                  </a:cubicBezTo>
                  <a:cubicBezTo>
                    <a:pt x="82" y="226"/>
                    <a:pt x="82" y="226"/>
                    <a:pt x="82" y="226"/>
                  </a:cubicBezTo>
                  <a:cubicBezTo>
                    <a:pt x="82" y="226"/>
                    <a:pt x="82" y="226"/>
                    <a:pt x="82" y="226"/>
                  </a:cubicBezTo>
                  <a:cubicBezTo>
                    <a:pt x="82" y="226"/>
                    <a:pt x="82" y="226"/>
                    <a:pt x="82" y="226"/>
                  </a:cubicBezTo>
                  <a:cubicBezTo>
                    <a:pt x="82" y="226"/>
                    <a:pt x="82" y="226"/>
                    <a:pt x="82" y="226"/>
                  </a:cubicBezTo>
                  <a:cubicBezTo>
                    <a:pt x="81" y="227"/>
                    <a:pt x="81" y="227"/>
                    <a:pt x="81" y="227"/>
                  </a:cubicBezTo>
                  <a:cubicBezTo>
                    <a:pt x="81" y="227"/>
                    <a:pt x="81" y="227"/>
                    <a:pt x="81" y="227"/>
                  </a:cubicBezTo>
                  <a:cubicBezTo>
                    <a:pt x="81" y="228"/>
                    <a:pt x="81" y="228"/>
                    <a:pt x="81" y="228"/>
                  </a:cubicBezTo>
                  <a:cubicBezTo>
                    <a:pt x="80" y="228"/>
                    <a:pt x="80" y="228"/>
                    <a:pt x="80" y="228"/>
                  </a:cubicBezTo>
                  <a:cubicBezTo>
                    <a:pt x="80" y="228"/>
                    <a:pt x="80" y="228"/>
                    <a:pt x="80" y="228"/>
                  </a:cubicBezTo>
                  <a:cubicBezTo>
                    <a:pt x="80" y="228"/>
                    <a:pt x="80" y="228"/>
                    <a:pt x="80" y="228"/>
                  </a:cubicBezTo>
                  <a:cubicBezTo>
                    <a:pt x="80" y="229"/>
                    <a:pt x="80" y="229"/>
                    <a:pt x="80" y="229"/>
                  </a:cubicBezTo>
                  <a:cubicBezTo>
                    <a:pt x="80" y="229"/>
                    <a:pt x="80" y="229"/>
                    <a:pt x="80" y="229"/>
                  </a:cubicBezTo>
                  <a:cubicBezTo>
                    <a:pt x="80" y="229"/>
                    <a:pt x="80" y="229"/>
                    <a:pt x="80" y="229"/>
                  </a:cubicBezTo>
                  <a:cubicBezTo>
                    <a:pt x="79" y="229"/>
                    <a:pt x="79" y="229"/>
                    <a:pt x="79" y="229"/>
                  </a:cubicBezTo>
                  <a:cubicBezTo>
                    <a:pt x="79" y="229"/>
                    <a:pt x="79" y="229"/>
                    <a:pt x="79" y="229"/>
                  </a:cubicBezTo>
                  <a:cubicBezTo>
                    <a:pt x="79" y="228"/>
                    <a:pt x="79" y="228"/>
                    <a:pt x="79" y="228"/>
                  </a:cubicBezTo>
                  <a:cubicBezTo>
                    <a:pt x="80" y="228"/>
                    <a:pt x="80" y="228"/>
                    <a:pt x="80" y="228"/>
                  </a:cubicBezTo>
                  <a:cubicBezTo>
                    <a:pt x="80" y="228"/>
                    <a:pt x="80" y="228"/>
                    <a:pt x="80" y="228"/>
                  </a:cubicBezTo>
                  <a:cubicBezTo>
                    <a:pt x="79" y="228"/>
                    <a:pt x="79" y="228"/>
                    <a:pt x="79" y="228"/>
                  </a:cubicBezTo>
                  <a:cubicBezTo>
                    <a:pt x="79" y="228"/>
                    <a:pt x="79" y="228"/>
                    <a:pt x="79" y="228"/>
                  </a:cubicBezTo>
                  <a:cubicBezTo>
                    <a:pt x="78" y="228"/>
                    <a:pt x="78" y="228"/>
                    <a:pt x="78" y="228"/>
                  </a:cubicBezTo>
                  <a:cubicBezTo>
                    <a:pt x="78" y="228"/>
                    <a:pt x="78" y="228"/>
                    <a:pt x="78" y="228"/>
                  </a:cubicBezTo>
                  <a:cubicBezTo>
                    <a:pt x="79" y="228"/>
                    <a:pt x="79" y="228"/>
                    <a:pt x="79" y="228"/>
                  </a:cubicBezTo>
                  <a:cubicBezTo>
                    <a:pt x="79" y="228"/>
                    <a:pt x="79" y="228"/>
                    <a:pt x="79" y="228"/>
                  </a:cubicBezTo>
                  <a:cubicBezTo>
                    <a:pt x="78" y="227"/>
                    <a:pt x="78" y="227"/>
                    <a:pt x="78" y="227"/>
                  </a:cubicBezTo>
                  <a:cubicBezTo>
                    <a:pt x="78" y="228"/>
                    <a:pt x="78" y="228"/>
                    <a:pt x="78" y="228"/>
                  </a:cubicBezTo>
                  <a:cubicBezTo>
                    <a:pt x="78" y="228"/>
                    <a:pt x="78" y="228"/>
                    <a:pt x="78" y="228"/>
                  </a:cubicBezTo>
                  <a:cubicBezTo>
                    <a:pt x="77" y="229"/>
                    <a:pt x="77" y="229"/>
                    <a:pt x="77" y="229"/>
                  </a:cubicBezTo>
                  <a:cubicBezTo>
                    <a:pt x="77" y="229"/>
                    <a:pt x="77" y="229"/>
                    <a:pt x="77" y="229"/>
                  </a:cubicBezTo>
                  <a:cubicBezTo>
                    <a:pt x="77" y="229"/>
                    <a:pt x="77" y="229"/>
                    <a:pt x="77" y="229"/>
                  </a:cubicBezTo>
                  <a:cubicBezTo>
                    <a:pt x="77" y="228"/>
                    <a:pt x="77" y="228"/>
                    <a:pt x="77" y="228"/>
                  </a:cubicBezTo>
                  <a:cubicBezTo>
                    <a:pt x="78" y="228"/>
                    <a:pt x="78" y="228"/>
                    <a:pt x="78" y="228"/>
                  </a:cubicBezTo>
                  <a:cubicBezTo>
                    <a:pt x="78" y="227"/>
                    <a:pt x="78" y="227"/>
                    <a:pt x="78" y="227"/>
                  </a:cubicBezTo>
                  <a:cubicBezTo>
                    <a:pt x="78" y="227"/>
                    <a:pt x="78" y="227"/>
                    <a:pt x="78" y="227"/>
                  </a:cubicBezTo>
                  <a:cubicBezTo>
                    <a:pt x="77" y="228"/>
                    <a:pt x="77" y="228"/>
                    <a:pt x="77" y="228"/>
                  </a:cubicBezTo>
                  <a:cubicBezTo>
                    <a:pt x="77" y="228"/>
                    <a:pt x="77" y="228"/>
                    <a:pt x="77" y="228"/>
                  </a:cubicBezTo>
                  <a:cubicBezTo>
                    <a:pt x="76" y="228"/>
                    <a:pt x="76" y="228"/>
                    <a:pt x="76" y="228"/>
                  </a:cubicBezTo>
                  <a:cubicBezTo>
                    <a:pt x="76" y="228"/>
                    <a:pt x="76" y="228"/>
                    <a:pt x="76" y="228"/>
                  </a:cubicBezTo>
                  <a:cubicBezTo>
                    <a:pt x="76" y="227"/>
                    <a:pt x="76" y="227"/>
                    <a:pt x="76" y="227"/>
                  </a:cubicBezTo>
                  <a:cubicBezTo>
                    <a:pt x="77" y="227"/>
                    <a:pt x="77" y="227"/>
                    <a:pt x="77" y="227"/>
                  </a:cubicBezTo>
                  <a:cubicBezTo>
                    <a:pt x="77" y="227"/>
                    <a:pt x="77" y="227"/>
                    <a:pt x="77" y="227"/>
                  </a:cubicBezTo>
                  <a:cubicBezTo>
                    <a:pt x="76" y="227"/>
                    <a:pt x="76" y="227"/>
                    <a:pt x="76" y="227"/>
                  </a:cubicBezTo>
                  <a:cubicBezTo>
                    <a:pt x="76" y="227"/>
                    <a:pt x="76" y="227"/>
                    <a:pt x="76" y="227"/>
                  </a:cubicBezTo>
                  <a:cubicBezTo>
                    <a:pt x="77" y="226"/>
                    <a:pt x="77" y="226"/>
                    <a:pt x="77" y="226"/>
                  </a:cubicBezTo>
                  <a:cubicBezTo>
                    <a:pt x="76" y="226"/>
                    <a:pt x="76" y="226"/>
                    <a:pt x="76" y="226"/>
                  </a:cubicBezTo>
                  <a:cubicBezTo>
                    <a:pt x="76" y="225"/>
                    <a:pt x="76" y="225"/>
                    <a:pt x="76" y="225"/>
                  </a:cubicBezTo>
                  <a:cubicBezTo>
                    <a:pt x="76" y="225"/>
                    <a:pt x="76" y="225"/>
                    <a:pt x="76" y="225"/>
                  </a:cubicBezTo>
                  <a:cubicBezTo>
                    <a:pt x="76" y="226"/>
                    <a:pt x="76" y="226"/>
                    <a:pt x="76" y="226"/>
                  </a:cubicBezTo>
                  <a:cubicBezTo>
                    <a:pt x="76" y="226"/>
                    <a:pt x="76" y="226"/>
                    <a:pt x="76" y="226"/>
                  </a:cubicBezTo>
                  <a:cubicBezTo>
                    <a:pt x="76" y="226"/>
                    <a:pt x="76" y="226"/>
                    <a:pt x="76" y="226"/>
                  </a:cubicBezTo>
                  <a:cubicBezTo>
                    <a:pt x="76" y="226"/>
                    <a:pt x="76" y="226"/>
                    <a:pt x="76" y="226"/>
                  </a:cubicBezTo>
                  <a:cubicBezTo>
                    <a:pt x="75" y="226"/>
                    <a:pt x="75" y="226"/>
                    <a:pt x="75" y="226"/>
                  </a:cubicBezTo>
                  <a:cubicBezTo>
                    <a:pt x="75" y="226"/>
                    <a:pt x="75" y="226"/>
                    <a:pt x="75" y="226"/>
                  </a:cubicBezTo>
                  <a:cubicBezTo>
                    <a:pt x="75" y="226"/>
                    <a:pt x="75" y="226"/>
                    <a:pt x="75" y="226"/>
                  </a:cubicBezTo>
                  <a:cubicBezTo>
                    <a:pt x="75" y="226"/>
                    <a:pt x="75" y="226"/>
                    <a:pt x="75" y="226"/>
                  </a:cubicBezTo>
                  <a:cubicBezTo>
                    <a:pt x="75" y="227"/>
                    <a:pt x="75" y="227"/>
                    <a:pt x="75" y="227"/>
                  </a:cubicBezTo>
                  <a:cubicBezTo>
                    <a:pt x="75" y="227"/>
                    <a:pt x="75" y="227"/>
                    <a:pt x="75" y="227"/>
                  </a:cubicBezTo>
                  <a:cubicBezTo>
                    <a:pt x="75" y="226"/>
                    <a:pt x="75" y="226"/>
                    <a:pt x="75" y="226"/>
                  </a:cubicBezTo>
                  <a:cubicBezTo>
                    <a:pt x="75" y="226"/>
                    <a:pt x="75" y="226"/>
                    <a:pt x="75" y="226"/>
                  </a:cubicBezTo>
                  <a:cubicBezTo>
                    <a:pt x="75" y="225"/>
                    <a:pt x="75" y="225"/>
                    <a:pt x="75" y="225"/>
                  </a:cubicBezTo>
                  <a:cubicBezTo>
                    <a:pt x="75" y="225"/>
                    <a:pt x="75" y="225"/>
                    <a:pt x="75" y="225"/>
                  </a:cubicBezTo>
                  <a:cubicBezTo>
                    <a:pt x="76" y="225"/>
                    <a:pt x="76" y="225"/>
                    <a:pt x="76" y="225"/>
                  </a:cubicBezTo>
                  <a:cubicBezTo>
                    <a:pt x="76" y="225"/>
                    <a:pt x="76" y="225"/>
                    <a:pt x="76" y="225"/>
                  </a:cubicBezTo>
                  <a:cubicBezTo>
                    <a:pt x="75" y="225"/>
                    <a:pt x="75" y="225"/>
                    <a:pt x="75" y="225"/>
                  </a:cubicBezTo>
                  <a:cubicBezTo>
                    <a:pt x="75" y="225"/>
                    <a:pt x="75" y="225"/>
                    <a:pt x="75" y="225"/>
                  </a:cubicBezTo>
                  <a:cubicBezTo>
                    <a:pt x="75" y="225"/>
                    <a:pt x="75" y="225"/>
                    <a:pt x="75" y="225"/>
                  </a:cubicBezTo>
                  <a:cubicBezTo>
                    <a:pt x="75" y="225"/>
                    <a:pt x="75" y="225"/>
                    <a:pt x="75" y="225"/>
                  </a:cubicBezTo>
                  <a:cubicBezTo>
                    <a:pt x="74" y="226"/>
                    <a:pt x="74" y="226"/>
                    <a:pt x="74" y="226"/>
                  </a:cubicBezTo>
                  <a:cubicBezTo>
                    <a:pt x="74" y="226"/>
                    <a:pt x="74" y="226"/>
                    <a:pt x="74" y="226"/>
                  </a:cubicBezTo>
                  <a:cubicBezTo>
                    <a:pt x="74" y="225"/>
                    <a:pt x="74" y="225"/>
                    <a:pt x="74" y="225"/>
                  </a:cubicBezTo>
                  <a:cubicBezTo>
                    <a:pt x="74" y="225"/>
                    <a:pt x="74" y="225"/>
                    <a:pt x="74" y="225"/>
                  </a:cubicBezTo>
                  <a:cubicBezTo>
                    <a:pt x="74" y="225"/>
                    <a:pt x="74" y="225"/>
                    <a:pt x="74" y="225"/>
                  </a:cubicBezTo>
                  <a:cubicBezTo>
                    <a:pt x="74" y="226"/>
                    <a:pt x="74" y="226"/>
                    <a:pt x="74" y="226"/>
                  </a:cubicBezTo>
                  <a:cubicBezTo>
                    <a:pt x="74" y="226"/>
                    <a:pt x="74" y="226"/>
                    <a:pt x="74" y="226"/>
                  </a:cubicBezTo>
                  <a:cubicBezTo>
                    <a:pt x="73" y="226"/>
                    <a:pt x="73" y="226"/>
                    <a:pt x="73" y="226"/>
                  </a:cubicBezTo>
                  <a:cubicBezTo>
                    <a:pt x="73" y="227"/>
                    <a:pt x="73" y="227"/>
                    <a:pt x="73" y="227"/>
                  </a:cubicBezTo>
                  <a:cubicBezTo>
                    <a:pt x="73" y="227"/>
                    <a:pt x="73" y="227"/>
                    <a:pt x="73" y="227"/>
                  </a:cubicBezTo>
                  <a:cubicBezTo>
                    <a:pt x="73" y="227"/>
                    <a:pt x="73" y="227"/>
                    <a:pt x="73" y="227"/>
                  </a:cubicBezTo>
                  <a:cubicBezTo>
                    <a:pt x="73" y="226"/>
                    <a:pt x="73" y="226"/>
                    <a:pt x="73" y="226"/>
                  </a:cubicBezTo>
                  <a:cubicBezTo>
                    <a:pt x="73" y="226"/>
                    <a:pt x="73" y="226"/>
                    <a:pt x="73" y="226"/>
                  </a:cubicBezTo>
                  <a:cubicBezTo>
                    <a:pt x="73" y="226"/>
                    <a:pt x="73" y="226"/>
                    <a:pt x="73" y="226"/>
                  </a:cubicBezTo>
                  <a:cubicBezTo>
                    <a:pt x="73" y="225"/>
                    <a:pt x="73" y="225"/>
                    <a:pt x="73" y="225"/>
                  </a:cubicBezTo>
                  <a:cubicBezTo>
                    <a:pt x="73" y="225"/>
                    <a:pt x="73" y="225"/>
                    <a:pt x="73" y="225"/>
                  </a:cubicBezTo>
                  <a:cubicBezTo>
                    <a:pt x="73" y="225"/>
                    <a:pt x="73" y="225"/>
                    <a:pt x="73" y="225"/>
                  </a:cubicBezTo>
                  <a:cubicBezTo>
                    <a:pt x="73" y="226"/>
                    <a:pt x="73" y="226"/>
                    <a:pt x="73" y="226"/>
                  </a:cubicBezTo>
                  <a:cubicBezTo>
                    <a:pt x="73" y="226"/>
                    <a:pt x="73" y="226"/>
                    <a:pt x="73" y="226"/>
                  </a:cubicBezTo>
                  <a:cubicBezTo>
                    <a:pt x="73" y="226"/>
                    <a:pt x="73" y="226"/>
                    <a:pt x="73" y="226"/>
                  </a:cubicBezTo>
                  <a:cubicBezTo>
                    <a:pt x="72" y="226"/>
                    <a:pt x="72" y="226"/>
                    <a:pt x="72" y="226"/>
                  </a:cubicBezTo>
                  <a:cubicBezTo>
                    <a:pt x="72" y="226"/>
                    <a:pt x="72" y="226"/>
                    <a:pt x="72" y="226"/>
                  </a:cubicBezTo>
                  <a:cubicBezTo>
                    <a:pt x="72" y="226"/>
                    <a:pt x="72" y="226"/>
                    <a:pt x="72" y="226"/>
                  </a:cubicBezTo>
                  <a:cubicBezTo>
                    <a:pt x="71" y="226"/>
                    <a:pt x="71" y="226"/>
                    <a:pt x="71" y="226"/>
                  </a:cubicBezTo>
                  <a:cubicBezTo>
                    <a:pt x="71" y="226"/>
                    <a:pt x="71" y="226"/>
                    <a:pt x="71" y="226"/>
                  </a:cubicBezTo>
                  <a:cubicBezTo>
                    <a:pt x="71" y="227"/>
                    <a:pt x="71" y="227"/>
                    <a:pt x="71" y="227"/>
                  </a:cubicBezTo>
                  <a:cubicBezTo>
                    <a:pt x="71" y="226"/>
                    <a:pt x="71" y="226"/>
                    <a:pt x="71" y="226"/>
                  </a:cubicBezTo>
                  <a:cubicBezTo>
                    <a:pt x="71" y="226"/>
                    <a:pt x="71" y="226"/>
                    <a:pt x="71" y="226"/>
                  </a:cubicBezTo>
                  <a:cubicBezTo>
                    <a:pt x="71" y="226"/>
                    <a:pt x="71" y="226"/>
                    <a:pt x="71" y="226"/>
                  </a:cubicBezTo>
                  <a:cubicBezTo>
                    <a:pt x="71" y="226"/>
                    <a:pt x="71" y="226"/>
                    <a:pt x="71" y="226"/>
                  </a:cubicBezTo>
                  <a:cubicBezTo>
                    <a:pt x="71" y="226"/>
                    <a:pt x="71" y="226"/>
                    <a:pt x="71" y="226"/>
                  </a:cubicBezTo>
                  <a:cubicBezTo>
                    <a:pt x="71" y="226"/>
                    <a:pt x="71" y="226"/>
                    <a:pt x="71" y="226"/>
                  </a:cubicBezTo>
                  <a:cubicBezTo>
                    <a:pt x="71" y="226"/>
                    <a:pt x="71" y="226"/>
                    <a:pt x="71" y="226"/>
                  </a:cubicBezTo>
                  <a:cubicBezTo>
                    <a:pt x="70" y="227"/>
                    <a:pt x="70" y="227"/>
                    <a:pt x="70" y="227"/>
                  </a:cubicBezTo>
                  <a:cubicBezTo>
                    <a:pt x="70" y="227"/>
                    <a:pt x="70" y="227"/>
                    <a:pt x="70" y="227"/>
                  </a:cubicBezTo>
                  <a:cubicBezTo>
                    <a:pt x="70" y="227"/>
                    <a:pt x="70" y="227"/>
                    <a:pt x="70" y="227"/>
                  </a:cubicBezTo>
                  <a:cubicBezTo>
                    <a:pt x="70" y="227"/>
                    <a:pt x="70" y="227"/>
                    <a:pt x="70" y="227"/>
                  </a:cubicBezTo>
                  <a:cubicBezTo>
                    <a:pt x="71" y="227"/>
                    <a:pt x="71" y="227"/>
                    <a:pt x="71" y="227"/>
                  </a:cubicBezTo>
                  <a:cubicBezTo>
                    <a:pt x="70" y="228"/>
                    <a:pt x="70" y="228"/>
                    <a:pt x="70" y="228"/>
                  </a:cubicBezTo>
                  <a:cubicBezTo>
                    <a:pt x="70" y="228"/>
                    <a:pt x="70" y="228"/>
                    <a:pt x="70" y="228"/>
                  </a:cubicBezTo>
                  <a:cubicBezTo>
                    <a:pt x="70" y="228"/>
                    <a:pt x="70" y="228"/>
                    <a:pt x="70" y="228"/>
                  </a:cubicBezTo>
                  <a:cubicBezTo>
                    <a:pt x="69" y="229"/>
                    <a:pt x="69" y="229"/>
                    <a:pt x="69" y="229"/>
                  </a:cubicBezTo>
                  <a:cubicBezTo>
                    <a:pt x="69" y="229"/>
                    <a:pt x="69" y="229"/>
                    <a:pt x="69" y="229"/>
                  </a:cubicBezTo>
                  <a:cubicBezTo>
                    <a:pt x="69" y="230"/>
                    <a:pt x="69" y="230"/>
                    <a:pt x="69" y="230"/>
                  </a:cubicBezTo>
                  <a:cubicBezTo>
                    <a:pt x="68" y="230"/>
                    <a:pt x="68" y="230"/>
                    <a:pt x="68" y="230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1"/>
                    <a:pt x="68" y="231"/>
                    <a:pt x="68" y="231"/>
                  </a:cubicBezTo>
                  <a:cubicBezTo>
                    <a:pt x="68" y="230"/>
                    <a:pt x="68" y="230"/>
                    <a:pt x="68" y="230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2"/>
                    <a:pt x="67" y="232"/>
                    <a:pt x="67" y="232"/>
                  </a:cubicBezTo>
                  <a:cubicBezTo>
                    <a:pt x="67" y="232"/>
                    <a:pt x="67" y="232"/>
                    <a:pt x="67" y="232"/>
                  </a:cubicBezTo>
                  <a:cubicBezTo>
                    <a:pt x="67" y="232"/>
                    <a:pt x="67" y="232"/>
                    <a:pt x="67" y="232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0"/>
                    <a:pt x="67" y="230"/>
                    <a:pt x="67" y="230"/>
                  </a:cubicBezTo>
                  <a:cubicBezTo>
                    <a:pt x="67" y="230"/>
                    <a:pt x="67" y="230"/>
                    <a:pt x="67" y="230"/>
                  </a:cubicBezTo>
                  <a:cubicBezTo>
                    <a:pt x="67" y="229"/>
                    <a:pt x="67" y="229"/>
                    <a:pt x="67" y="229"/>
                  </a:cubicBezTo>
                  <a:cubicBezTo>
                    <a:pt x="67" y="229"/>
                    <a:pt x="67" y="229"/>
                    <a:pt x="67" y="229"/>
                  </a:cubicBezTo>
                  <a:cubicBezTo>
                    <a:pt x="67" y="229"/>
                    <a:pt x="67" y="229"/>
                    <a:pt x="67" y="229"/>
                  </a:cubicBezTo>
                  <a:cubicBezTo>
                    <a:pt x="66" y="228"/>
                    <a:pt x="66" y="228"/>
                    <a:pt x="66" y="228"/>
                  </a:cubicBezTo>
                  <a:cubicBezTo>
                    <a:pt x="66" y="228"/>
                    <a:pt x="66" y="228"/>
                    <a:pt x="66" y="228"/>
                  </a:cubicBezTo>
                  <a:cubicBezTo>
                    <a:pt x="66" y="228"/>
                    <a:pt x="66" y="228"/>
                    <a:pt x="66" y="228"/>
                  </a:cubicBezTo>
                  <a:cubicBezTo>
                    <a:pt x="66" y="228"/>
                    <a:pt x="66" y="228"/>
                    <a:pt x="66" y="228"/>
                  </a:cubicBezTo>
                  <a:cubicBezTo>
                    <a:pt x="65" y="229"/>
                    <a:pt x="65" y="229"/>
                    <a:pt x="65" y="229"/>
                  </a:cubicBezTo>
                  <a:cubicBezTo>
                    <a:pt x="65" y="229"/>
                    <a:pt x="65" y="229"/>
                    <a:pt x="65" y="229"/>
                  </a:cubicBezTo>
                  <a:cubicBezTo>
                    <a:pt x="65" y="229"/>
                    <a:pt x="65" y="229"/>
                    <a:pt x="65" y="229"/>
                  </a:cubicBezTo>
                  <a:cubicBezTo>
                    <a:pt x="65" y="229"/>
                    <a:pt x="65" y="229"/>
                    <a:pt x="65" y="229"/>
                  </a:cubicBezTo>
                  <a:cubicBezTo>
                    <a:pt x="65" y="229"/>
                    <a:pt x="65" y="229"/>
                    <a:pt x="65" y="229"/>
                  </a:cubicBezTo>
                  <a:cubicBezTo>
                    <a:pt x="65" y="230"/>
                    <a:pt x="65" y="230"/>
                    <a:pt x="65" y="230"/>
                  </a:cubicBezTo>
                  <a:cubicBezTo>
                    <a:pt x="63" y="230"/>
                    <a:pt x="63" y="230"/>
                    <a:pt x="63" y="230"/>
                  </a:cubicBezTo>
                  <a:cubicBezTo>
                    <a:pt x="62" y="230"/>
                    <a:pt x="62" y="230"/>
                    <a:pt x="62" y="230"/>
                  </a:cubicBezTo>
                  <a:cubicBezTo>
                    <a:pt x="62" y="230"/>
                    <a:pt x="62" y="230"/>
                    <a:pt x="62" y="230"/>
                  </a:cubicBezTo>
                  <a:cubicBezTo>
                    <a:pt x="62" y="231"/>
                    <a:pt x="62" y="231"/>
                    <a:pt x="62" y="231"/>
                  </a:cubicBezTo>
                  <a:cubicBezTo>
                    <a:pt x="62" y="231"/>
                    <a:pt x="62" y="231"/>
                    <a:pt x="62" y="231"/>
                  </a:cubicBezTo>
                  <a:cubicBezTo>
                    <a:pt x="61" y="231"/>
                    <a:pt x="61" y="231"/>
                    <a:pt x="61" y="231"/>
                  </a:cubicBezTo>
                  <a:cubicBezTo>
                    <a:pt x="61" y="232"/>
                    <a:pt x="61" y="232"/>
                    <a:pt x="61" y="232"/>
                  </a:cubicBezTo>
                  <a:cubicBezTo>
                    <a:pt x="61" y="232"/>
                    <a:pt x="61" y="232"/>
                    <a:pt x="61" y="232"/>
                  </a:cubicBezTo>
                  <a:cubicBezTo>
                    <a:pt x="60" y="232"/>
                    <a:pt x="60" y="232"/>
                    <a:pt x="60" y="232"/>
                  </a:cubicBezTo>
                  <a:cubicBezTo>
                    <a:pt x="59" y="232"/>
                    <a:pt x="59" y="232"/>
                    <a:pt x="59" y="232"/>
                  </a:cubicBezTo>
                  <a:cubicBezTo>
                    <a:pt x="59" y="232"/>
                    <a:pt x="59" y="232"/>
                    <a:pt x="59" y="232"/>
                  </a:cubicBezTo>
                  <a:cubicBezTo>
                    <a:pt x="58" y="232"/>
                    <a:pt x="58" y="232"/>
                    <a:pt x="58" y="232"/>
                  </a:cubicBezTo>
                  <a:cubicBezTo>
                    <a:pt x="58" y="232"/>
                    <a:pt x="58" y="232"/>
                    <a:pt x="58" y="232"/>
                  </a:cubicBezTo>
                  <a:cubicBezTo>
                    <a:pt x="58" y="233"/>
                    <a:pt x="58" y="233"/>
                    <a:pt x="58" y="233"/>
                  </a:cubicBezTo>
                  <a:cubicBezTo>
                    <a:pt x="57" y="233"/>
                    <a:pt x="57" y="233"/>
                    <a:pt x="57" y="233"/>
                  </a:cubicBezTo>
                  <a:cubicBezTo>
                    <a:pt x="57" y="233"/>
                    <a:pt x="57" y="233"/>
                    <a:pt x="57" y="233"/>
                  </a:cubicBezTo>
                  <a:cubicBezTo>
                    <a:pt x="57" y="232"/>
                    <a:pt x="57" y="232"/>
                    <a:pt x="57" y="232"/>
                  </a:cubicBezTo>
                  <a:cubicBezTo>
                    <a:pt x="57" y="232"/>
                    <a:pt x="57" y="232"/>
                    <a:pt x="57" y="232"/>
                  </a:cubicBezTo>
                  <a:cubicBezTo>
                    <a:pt x="57" y="232"/>
                    <a:pt x="57" y="232"/>
                    <a:pt x="57" y="232"/>
                  </a:cubicBezTo>
                  <a:cubicBezTo>
                    <a:pt x="57" y="232"/>
                    <a:pt x="57" y="232"/>
                    <a:pt x="57" y="232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56" y="231"/>
                    <a:pt x="56" y="231"/>
                    <a:pt x="56" y="231"/>
                  </a:cubicBezTo>
                  <a:cubicBezTo>
                    <a:pt x="55" y="231"/>
                    <a:pt x="55" y="231"/>
                    <a:pt x="55" y="231"/>
                  </a:cubicBezTo>
                  <a:cubicBezTo>
                    <a:pt x="55" y="231"/>
                    <a:pt x="55" y="231"/>
                    <a:pt x="55" y="231"/>
                  </a:cubicBezTo>
                  <a:cubicBezTo>
                    <a:pt x="55" y="231"/>
                    <a:pt x="55" y="231"/>
                    <a:pt x="55" y="231"/>
                  </a:cubicBezTo>
                  <a:cubicBezTo>
                    <a:pt x="56" y="231"/>
                    <a:pt x="56" y="231"/>
                    <a:pt x="56" y="231"/>
                  </a:cubicBezTo>
                  <a:cubicBezTo>
                    <a:pt x="57" y="231"/>
                    <a:pt x="57" y="231"/>
                    <a:pt x="57" y="231"/>
                  </a:cubicBezTo>
                  <a:cubicBezTo>
                    <a:pt x="57" y="231"/>
                    <a:pt x="57" y="231"/>
                    <a:pt x="57" y="231"/>
                  </a:cubicBezTo>
                  <a:cubicBezTo>
                    <a:pt x="57" y="231"/>
                    <a:pt x="57" y="231"/>
                    <a:pt x="57" y="231"/>
                  </a:cubicBezTo>
                  <a:cubicBezTo>
                    <a:pt x="56" y="230"/>
                    <a:pt x="56" y="230"/>
                    <a:pt x="56" y="230"/>
                  </a:cubicBezTo>
                  <a:cubicBezTo>
                    <a:pt x="56" y="231"/>
                    <a:pt x="56" y="231"/>
                    <a:pt x="56" y="231"/>
                  </a:cubicBezTo>
                  <a:cubicBezTo>
                    <a:pt x="56" y="231"/>
                    <a:pt x="56" y="231"/>
                    <a:pt x="56" y="231"/>
                  </a:cubicBezTo>
                  <a:cubicBezTo>
                    <a:pt x="54" y="231"/>
                    <a:pt x="54" y="231"/>
                    <a:pt x="54" y="231"/>
                  </a:cubicBezTo>
                  <a:cubicBezTo>
                    <a:pt x="54" y="231"/>
                    <a:pt x="54" y="231"/>
                    <a:pt x="54" y="231"/>
                  </a:cubicBezTo>
                  <a:cubicBezTo>
                    <a:pt x="53" y="232"/>
                    <a:pt x="53" y="232"/>
                    <a:pt x="53" y="232"/>
                  </a:cubicBezTo>
                  <a:cubicBezTo>
                    <a:pt x="53" y="232"/>
                    <a:pt x="53" y="232"/>
                    <a:pt x="53" y="232"/>
                  </a:cubicBezTo>
                  <a:cubicBezTo>
                    <a:pt x="53" y="232"/>
                    <a:pt x="53" y="232"/>
                    <a:pt x="53" y="232"/>
                  </a:cubicBezTo>
                  <a:cubicBezTo>
                    <a:pt x="53" y="232"/>
                    <a:pt x="53" y="232"/>
                    <a:pt x="53" y="232"/>
                  </a:cubicBezTo>
                  <a:cubicBezTo>
                    <a:pt x="53" y="232"/>
                    <a:pt x="53" y="232"/>
                    <a:pt x="53" y="232"/>
                  </a:cubicBezTo>
                  <a:cubicBezTo>
                    <a:pt x="53" y="232"/>
                    <a:pt x="53" y="232"/>
                    <a:pt x="53" y="232"/>
                  </a:cubicBezTo>
                  <a:cubicBezTo>
                    <a:pt x="53" y="232"/>
                    <a:pt x="53" y="232"/>
                    <a:pt x="53" y="232"/>
                  </a:cubicBezTo>
                  <a:cubicBezTo>
                    <a:pt x="53" y="232"/>
                    <a:pt x="53" y="232"/>
                    <a:pt x="53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4" y="233"/>
                    <a:pt x="54" y="233"/>
                    <a:pt x="54" y="233"/>
                  </a:cubicBezTo>
                  <a:cubicBezTo>
                    <a:pt x="54" y="233"/>
                    <a:pt x="54" y="233"/>
                    <a:pt x="54" y="233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6" y="233"/>
                    <a:pt x="56" y="233"/>
                    <a:pt x="56" y="233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3" y="233"/>
                    <a:pt x="53" y="233"/>
                    <a:pt x="53" y="233"/>
                  </a:cubicBezTo>
                  <a:cubicBezTo>
                    <a:pt x="53" y="233"/>
                    <a:pt x="53" y="233"/>
                    <a:pt x="53" y="233"/>
                  </a:cubicBezTo>
                  <a:cubicBezTo>
                    <a:pt x="53" y="233"/>
                    <a:pt x="53" y="233"/>
                    <a:pt x="53" y="233"/>
                  </a:cubicBezTo>
                  <a:cubicBezTo>
                    <a:pt x="52" y="232"/>
                    <a:pt x="52" y="232"/>
                    <a:pt x="52" y="232"/>
                  </a:cubicBezTo>
                  <a:cubicBezTo>
                    <a:pt x="52" y="232"/>
                    <a:pt x="52" y="232"/>
                    <a:pt x="52" y="232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2" y="233"/>
                    <a:pt x="52" y="233"/>
                    <a:pt x="52" y="233"/>
                  </a:cubicBezTo>
                  <a:cubicBezTo>
                    <a:pt x="51" y="233"/>
                    <a:pt x="51" y="233"/>
                    <a:pt x="51" y="233"/>
                  </a:cubicBezTo>
                  <a:cubicBezTo>
                    <a:pt x="51" y="232"/>
                    <a:pt x="51" y="232"/>
                    <a:pt x="51" y="232"/>
                  </a:cubicBezTo>
                  <a:cubicBezTo>
                    <a:pt x="51" y="232"/>
                    <a:pt x="51" y="232"/>
                    <a:pt x="51" y="232"/>
                  </a:cubicBezTo>
                  <a:cubicBezTo>
                    <a:pt x="51" y="232"/>
                    <a:pt x="51" y="232"/>
                    <a:pt x="51" y="232"/>
                  </a:cubicBezTo>
                  <a:cubicBezTo>
                    <a:pt x="52" y="232"/>
                    <a:pt x="52" y="232"/>
                    <a:pt x="52" y="232"/>
                  </a:cubicBezTo>
                  <a:cubicBezTo>
                    <a:pt x="51" y="232"/>
                    <a:pt x="51" y="232"/>
                    <a:pt x="51" y="232"/>
                  </a:cubicBezTo>
                  <a:cubicBezTo>
                    <a:pt x="50" y="232"/>
                    <a:pt x="50" y="232"/>
                    <a:pt x="50" y="232"/>
                  </a:cubicBezTo>
                  <a:cubicBezTo>
                    <a:pt x="49" y="233"/>
                    <a:pt x="49" y="233"/>
                    <a:pt x="49" y="233"/>
                  </a:cubicBezTo>
                  <a:cubicBezTo>
                    <a:pt x="49" y="233"/>
                    <a:pt x="49" y="233"/>
                    <a:pt x="49" y="233"/>
                  </a:cubicBezTo>
                  <a:cubicBezTo>
                    <a:pt x="49" y="234"/>
                    <a:pt x="49" y="234"/>
                    <a:pt x="49" y="234"/>
                  </a:cubicBezTo>
                  <a:cubicBezTo>
                    <a:pt x="49" y="234"/>
                    <a:pt x="49" y="234"/>
                    <a:pt x="49" y="234"/>
                  </a:cubicBezTo>
                  <a:cubicBezTo>
                    <a:pt x="49" y="234"/>
                    <a:pt x="49" y="234"/>
                    <a:pt x="49" y="234"/>
                  </a:cubicBezTo>
                  <a:cubicBezTo>
                    <a:pt x="49" y="235"/>
                    <a:pt x="49" y="235"/>
                    <a:pt x="49" y="235"/>
                  </a:cubicBezTo>
                  <a:cubicBezTo>
                    <a:pt x="49" y="235"/>
                    <a:pt x="49" y="235"/>
                    <a:pt x="49" y="235"/>
                  </a:cubicBezTo>
                  <a:cubicBezTo>
                    <a:pt x="49" y="235"/>
                    <a:pt x="49" y="235"/>
                    <a:pt x="49" y="235"/>
                  </a:cubicBezTo>
                  <a:cubicBezTo>
                    <a:pt x="48" y="235"/>
                    <a:pt x="48" y="235"/>
                    <a:pt x="48" y="235"/>
                  </a:cubicBezTo>
                  <a:cubicBezTo>
                    <a:pt x="48" y="236"/>
                    <a:pt x="48" y="236"/>
                    <a:pt x="48" y="236"/>
                  </a:cubicBezTo>
                  <a:cubicBezTo>
                    <a:pt x="48" y="236"/>
                    <a:pt x="48" y="236"/>
                    <a:pt x="48" y="236"/>
                  </a:cubicBezTo>
                  <a:cubicBezTo>
                    <a:pt x="48" y="236"/>
                    <a:pt x="48" y="236"/>
                    <a:pt x="48" y="236"/>
                  </a:cubicBezTo>
                  <a:cubicBezTo>
                    <a:pt x="48" y="236"/>
                    <a:pt x="48" y="236"/>
                    <a:pt x="48" y="236"/>
                  </a:cubicBezTo>
                  <a:cubicBezTo>
                    <a:pt x="47" y="236"/>
                    <a:pt x="47" y="236"/>
                    <a:pt x="47" y="236"/>
                  </a:cubicBezTo>
                  <a:cubicBezTo>
                    <a:pt x="47" y="237"/>
                    <a:pt x="47" y="237"/>
                    <a:pt x="47" y="237"/>
                  </a:cubicBezTo>
                  <a:cubicBezTo>
                    <a:pt x="47" y="237"/>
                    <a:pt x="47" y="237"/>
                    <a:pt x="47" y="237"/>
                  </a:cubicBezTo>
                  <a:cubicBezTo>
                    <a:pt x="47" y="237"/>
                    <a:pt x="47" y="237"/>
                    <a:pt x="47" y="237"/>
                  </a:cubicBezTo>
                  <a:cubicBezTo>
                    <a:pt x="47" y="237"/>
                    <a:pt x="47" y="237"/>
                    <a:pt x="47" y="237"/>
                  </a:cubicBezTo>
                  <a:cubicBezTo>
                    <a:pt x="47" y="237"/>
                    <a:pt x="47" y="237"/>
                    <a:pt x="47" y="237"/>
                  </a:cubicBezTo>
                  <a:cubicBezTo>
                    <a:pt x="47" y="237"/>
                    <a:pt x="47" y="237"/>
                    <a:pt x="47" y="237"/>
                  </a:cubicBezTo>
                  <a:cubicBezTo>
                    <a:pt x="47" y="237"/>
                    <a:pt x="47" y="237"/>
                    <a:pt x="47" y="237"/>
                  </a:cubicBezTo>
                  <a:cubicBezTo>
                    <a:pt x="46" y="237"/>
                    <a:pt x="46" y="237"/>
                    <a:pt x="46" y="237"/>
                  </a:cubicBezTo>
                  <a:cubicBezTo>
                    <a:pt x="46" y="237"/>
                    <a:pt x="46" y="237"/>
                    <a:pt x="46" y="237"/>
                  </a:cubicBezTo>
                  <a:cubicBezTo>
                    <a:pt x="46" y="237"/>
                    <a:pt x="46" y="237"/>
                    <a:pt x="46" y="237"/>
                  </a:cubicBezTo>
                  <a:cubicBezTo>
                    <a:pt x="46" y="237"/>
                    <a:pt x="46" y="237"/>
                    <a:pt x="46" y="237"/>
                  </a:cubicBezTo>
                  <a:cubicBezTo>
                    <a:pt x="45" y="237"/>
                    <a:pt x="45" y="237"/>
                    <a:pt x="45" y="237"/>
                  </a:cubicBezTo>
                  <a:cubicBezTo>
                    <a:pt x="45" y="237"/>
                    <a:pt x="45" y="237"/>
                    <a:pt x="45" y="237"/>
                  </a:cubicBezTo>
                  <a:cubicBezTo>
                    <a:pt x="45" y="237"/>
                    <a:pt x="45" y="237"/>
                    <a:pt x="45" y="237"/>
                  </a:cubicBezTo>
                  <a:cubicBezTo>
                    <a:pt x="45" y="237"/>
                    <a:pt x="45" y="237"/>
                    <a:pt x="45" y="237"/>
                  </a:cubicBezTo>
                  <a:cubicBezTo>
                    <a:pt x="44" y="236"/>
                    <a:pt x="44" y="236"/>
                    <a:pt x="44" y="236"/>
                  </a:cubicBezTo>
                  <a:cubicBezTo>
                    <a:pt x="42" y="236"/>
                    <a:pt x="42" y="236"/>
                    <a:pt x="42" y="236"/>
                  </a:cubicBezTo>
                  <a:cubicBezTo>
                    <a:pt x="41" y="237"/>
                    <a:pt x="41" y="237"/>
                    <a:pt x="41" y="237"/>
                  </a:cubicBezTo>
                  <a:cubicBezTo>
                    <a:pt x="41" y="237"/>
                    <a:pt x="41" y="237"/>
                    <a:pt x="41" y="237"/>
                  </a:cubicBezTo>
                  <a:cubicBezTo>
                    <a:pt x="41" y="237"/>
                    <a:pt x="41" y="237"/>
                    <a:pt x="41" y="237"/>
                  </a:cubicBezTo>
                  <a:cubicBezTo>
                    <a:pt x="41" y="237"/>
                    <a:pt x="41" y="237"/>
                    <a:pt x="41" y="237"/>
                  </a:cubicBezTo>
                  <a:cubicBezTo>
                    <a:pt x="41" y="238"/>
                    <a:pt x="41" y="238"/>
                    <a:pt x="41" y="238"/>
                  </a:cubicBezTo>
                  <a:cubicBezTo>
                    <a:pt x="41" y="238"/>
                    <a:pt x="41" y="238"/>
                    <a:pt x="41" y="238"/>
                  </a:cubicBezTo>
                  <a:cubicBezTo>
                    <a:pt x="40" y="238"/>
                    <a:pt x="40" y="238"/>
                    <a:pt x="40" y="238"/>
                  </a:cubicBezTo>
                  <a:cubicBezTo>
                    <a:pt x="40" y="237"/>
                    <a:pt x="40" y="237"/>
                    <a:pt x="40" y="237"/>
                  </a:cubicBezTo>
                  <a:cubicBezTo>
                    <a:pt x="41" y="237"/>
                    <a:pt x="41" y="237"/>
                    <a:pt x="41" y="237"/>
                  </a:cubicBezTo>
                  <a:cubicBezTo>
                    <a:pt x="41" y="237"/>
                    <a:pt x="41" y="237"/>
                    <a:pt x="41" y="237"/>
                  </a:cubicBezTo>
                  <a:cubicBezTo>
                    <a:pt x="40" y="237"/>
                    <a:pt x="40" y="237"/>
                    <a:pt x="40" y="237"/>
                  </a:cubicBezTo>
                  <a:cubicBezTo>
                    <a:pt x="40" y="237"/>
                    <a:pt x="40" y="237"/>
                    <a:pt x="40" y="237"/>
                  </a:cubicBezTo>
                  <a:cubicBezTo>
                    <a:pt x="40" y="237"/>
                    <a:pt x="40" y="237"/>
                    <a:pt x="40" y="237"/>
                  </a:cubicBezTo>
                  <a:cubicBezTo>
                    <a:pt x="40" y="237"/>
                    <a:pt x="40" y="237"/>
                    <a:pt x="40" y="237"/>
                  </a:cubicBezTo>
                  <a:cubicBezTo>
                    <a:pt x="39" y="237"/>
                    <a:pt x="39" y="237"/>
                    <a:pt x="39" y="237"/>
                  </a:cubicBezTo>
                  <a:cubicBezTo>
                    <a:pt x="39" y="237"/>
                    <a:pt x="39" y="237"/>
                    <a:pt x="39" y="237"/>
                  </a:cubicBezTo>
                  <a:cubicBezTo>
                    <a:pt x="39" y="238"/>
                    <a:pt x="39" y="238"/>
                    <a:pt x="39" y="238"/>
                  </a:cubicBezTo>
                  <a:cubicBezTo>
                    <a:pt x="39" y="238"/>
                    <a:pt x="39" y="238"/>
                    <a:pt x="39" y="238"/>
                  </a:cubicBezTo>
                  <a:cubicBezTo>
                    <a:pt x="39" y="238"/>
                    <a:pt x="39" y="238"/>
                    <a:pt x="39" y="238"/>
                  </a:cubicBezTo>
                  <a:cubicBezTo>
                    <a:pt x="39" y="238"/>
                    <a:pt x="39" y="238"/>
                    <a:pt x="39" y="238"/>
                  </a:cubicBezTo>
                  <a:cubicBezTo>
                    <a:pt x="38" y="238"/>
                    <a:pt x="38" y="238"/>
                    <a:pt x="38" y="238"/>
                  </a:cubicBezTo>
                  <a:cubicBezTo>
                    <a:pt x="38" y="238"/>
                    <a:pt x="38" y="238"/>
                    <a:pt x="38" y="238"/>
                  </a:cubicBezTo>
                  <a:cubicBezTo>
                    <a:pt x="36" y="238"/>
                    <a:pt x="36" y="238"/>
                    <a:pt x="36" y="238"/>
                  </a:cubicBezTo>
                  <a:cubicBezTo>
                    <a:pt x="36" y="238"/>
                    <a:pt x="36" y="238"/>
                    <a:pt x="36" y="238"/>
                  </a:cubicBezTo>
                  <a:cubicBezTo>
                    <a:pt x="36" y="239"/>
                    <a:pt x="36" y="239"/>
                    <a:pt x="36" y="239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35" y="240"/>
                    <a:pt x="35" y="240"/>
                    <a:pt x="35" y="240"/>
                  </a:cubicBezTo>
                  <a:cubicBezTo>
                    <a:pt x="35" y="240"/>
                    <a:pt x="35" y="240"/>
                    <a:pt x="35" y="240"/>
                  </a:cubicBezTo>
                  <a:cubicBezTo>
                    <a:pt x="34" y="241"/>
                    <a:pt x="34" y="241"/>
                    <a:pt x="34" y="241"/>
                  </a:cubicBezTo>
                  <a:cubicBezTo>
                    <a:pt x="34" y="241"/>
                    <a:pt x="34" y="241"/>
                    <a:pt x="34" y="241"/>
                  </a:cubicBezTo>
                  <a:cubicBezTo>
                    <a:pt x="34" y="241"/>
                    <a:pt x="34" y="241"/>
                    <a:pt x="34" y="241"/>
                  </a:cubicBezTo>
                  <a:cubicBezTo>
                    <a:pt x="34" y="241"/>
                    <a:pt x="34" y="241"/>
                    <a:pt x="34" y="241"/>
                  </a:cubicBezTo>
                  <a:cubicBezTo>
                    <a:pt x="34" y="240"/>
                    <a:pt x="34" y="240"/>
                    <a:pt x="34" y="240"/>
                  </a:cubicBezTo>
                  <a:cubicBezTo>
                    <a:pt x="34" y="240"/>
                    <a:pt x="34" y="240"/>
                    <a:pt x="34" y="240"/>
                  </a:cubicBezTo>
                  <a:cubicBezTo>
                    <a:pt x="34" y="240"/>
                    <a:pt x="34" y="240"/>
                    <a:pt x="34" y="240"/>
                  </a:cubicBezTo>
                  <a:cubicBezTo>
                    <a:pt x="34" y="240"/>
                    <a:pt x="34" y="240"/>
                    <a:pt x="34" y="240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35" y="238"/>
                    <a:pt x="35" y="238"/>
                    <a:pt x="35" y="238"/>
                  </a:cubicBezTo>
                  <a:cubicBezTo>
                    <a:pt x="35" y="238"/>
                    <a:pt x="35" y="238"/>
                    <a:pt x="35" y="238"/>
                  </a:cubicBezTo>
                  <a:cubicBezTo>
                    <a:pt x="35" y="238"/>
                    <a:pt x="35" y="238"/>
                    <a:pt x="35" y="238"/>
                  </a:cubicBezTo>
                  <a:cubicBezTo>
                    <a:pt x="36" y="238"/>
                    <a:pt x="36" y="238"/>
                    <a:pt x="36" y="238"/>
                  </a:cubicBezTo>
                  <a:cubicBezTo>
                    <a:pt x="36" y="238"/>
                    <a:pt x="36" y="238"/>
                    <a:pt x="36" y="238"/>
                  </a:cubicBezTo>
                  <a:cubicBezTo>
                    <a:pt x="36" y="238"/>
                    <a:pt x="36" y="238"/>
                    <a:pt x="36" y="238"/>
                  </a:cubicBezTo>
                  <a:cubicBezTo>
                    <a:pt x="36" y="238"/>
                    <a:pt x="36" y="238"/>
                    <a:pt x="36" y="238"/>
                  </a:cubicBezTo>
                  <a:cubicBezTo>
                    <a:pt x="36" y="237"/>
                    <a:pt x="36" y="237"/>
                    <a:pt x="36" y="237"/>
                  </a:cubicBezTo>
                  <a:cubicBezTo>
                    <a:pt x="36" y="237"/>
                    <a:pt x="36" y="237"/>
                    <a:pt x="36" y="237"/>
                  </a:cubicBezTo>
                  <a:cubicBezTo>
                    <a:pt x="37" y="238"/>
                    <a:pt x="37" y="238"/>
                    <a:pt x="37" y="238"/>
                  </a:cubicBezTo>
                  <a:cubicBezTo>
                    <a:pt x="37" y="236"/>
                    <a:pt x="37" y="236"/>
                    <a:pt x="37" y="236"/>
                  </a:cubicBezTo>
                  <a:cubicBezTo>
                    <a:pt x="38" y="236"/>
                    <a:pt x="38" y="236"/>
                    <a:pt x="38" y="236"/>
                  </a:cubicBezTo>
                  <a:cubicBezTo>
                    <a:pt x="40" y="234"/>
                    <a:pt x="40" y="234"/>
                    <a:pt x="40" y="234"/>
                  </a:cubicBezTo>
                  <a:cubicBezTo>
                    <a:pt x="41" y="234"/>
                    <a:pt x="41" y="234"/>
                    <a:pt x="41" y="234"/>
                  </a:cubicBezTo>
                  <a:cubicBezTo>
                    <a:pt x="41" y="234"/>
                    <a:pt x="41" y="234"/>
                    <a:pt x="41" y="234"/>
                  </a:cubicBezTo>
                  <a:cubicBezTo>
                    <a:pt x="41" y="234"/>
                    <a:pt x="41" y="234"/>
                    <a:pt x="41" y="234"/>
                  </a:cubicBezTo>
                  <a:cubicBezTo>
                    <a:pt x="41" y="234"/>
                    <a:pt x="41" y="234"/>
                    <a:pt x="41" y="234"/>
                  </a:cubicBezTo>
                  <a:cubicBezTo>
                    <a:pt x="41" y="233"/>
                    <a:pt x="41" y="233"/>
                    <a:pt x="41" y="233"/>
                  </a:cubicBezTo>
                  <a:cubicBezTo>
                    <a:pt x="41" y="233"/>
                    <a:pt x="41" y="233"/>
                    <a:pt x="41" y="233"/>
                  </a:cubicBezTo>
                  <a:cubicBezTo>
                    <a:pt x="41" y="233"/>
                    <a:pt x="41" y="233"/>
                    <a:pt x="41" y="233"/>
                  </a:cubicBezTo>
                  <a:cubicBezTo>
                    <a:pt x="41" y="233"/>
                    <a:pt x="41" y="233"/>
                    <a:pt x="41" y="233"/>
                  </a:cubicBezTo>
                  <a:cubicBezTo>
                    <a:pt x="42" y="232"/>
                    <a:pt x="42" y="232"/>
                    <a:pt x="42" y="232"/>
                  </a:cubicBezTo>
                  <a:cubicBezTo>
                    <a:pt x="42" y="232"/>
                    <a:pt x="42" y="232"/>
                    <a:pt x="42" y="232"/>
                  </a:cubicBezTo>
                  <a:cubicBezTo>
                    <a:pt x="42" y="232"/>
                    <a:pt x="42" y="232"/>
                    <a:pt x="42" y="232"/>
                  </a:cubicBezTo>
                  <a:cubicBezTo>
                    <a:pt x="42" y="232"/>
                    <a:pt x="42" y="232"/>
                    <a:pt x="42" y="232"/>
                  </a:cubicBezTo>
                  <a:cubicBezTo>
                    <a:pt x="42" y="232"/>
                    <a:pt x="42" y="232"/>
                    <a:pt x="42" y="232"/>
                  </a:cubicBezTo>
                  <a:cubicBezTo>
                    <a:pt x="42" y="232"/>
                    <a:pt x="42" y="232"/>
                    <a:pt x="42" y="232"/>
                  </a:cubicBezTo>
                  <a:cubicBezTo>
                    <a:pt x="42" y="232"/>
                    <a:pt x="42" y="232"/>
                    <a:pt x="42" y="232"/>
                  </a:cubicBezTo>
                  <a:cubicBezTo>
                    <a:pt x="42" y="232"/>
                    <a:pt x="42" y="232"/>
                    <a:pt x="42" y="232"/>
                  </a:cubicBezTo>
                  <a:cubicBezTo>
                    <a:pt x="42" y="231"/>
                    <a:pt x="42" y="231"/>
                    <a:pt x="42" y="231"/>
                  </a:cubicBezTo>
                  <a:cubicBezTo>
                    <a:pt x="42" y="231"/>
                    <a:pt x="42" y="231"/>
                    <a:pt x="42" y="231"/>
                  </a:cubicBezTo>
                  <a:cubicBezTo>
                    <a:pt x="42" y="231"/>
                    <a:pt x="42" y="231"/>
                    <a:pt x="42" y="231"/>
                  </a:cubicBezTo>
                  <a:cubicBezTo>
                    <a:pt x="42" y="232"/>
                    <a:pt x="42" y="232"/>
                    <a:pt x="42" y="232"/>
                  </a:cubicBezTo>
                  <a:cubicBezTo>
                    <a:pt x="41" y="232"/>
                    <a:pt x="41" y="232"/>
                    <a:pt x="41" y="232"/>
                  </a:cubicBezTo>
                  <a:cubicBezTo>
                    <a:pt x="41" y="232"/>
                    <a:pt x="41" y="232"/>
                    <a:pt x="41" y="232"/>
                  </a:cubicBezTo>
                  <a:cubicBezTo>
                    <a:pt x="42" y="232"/>
                    <a:pt x="42" y="232"/>
                    <a:pt x="42" y="232"/>
                  </a:cubicBezTo>
                  <a:cubicBezTo>
                    <a:pt x="42" y="232"/>
                    <a:pt x="42" y="232"/>
                    <a:pt x="42" y="232"/>
                  </a:cubicBezTo>
                  <a:cubicBezTo>
                    <a:pt x="41" y="232"/>
                    <a:pt x="41" y="232"/>
                    <a:pt x="41" y="232"/>
                  </a:cubicBezTo>
                  <a:cubicBezTo>
                    <a:pt x="41" y="232"/>
                    <a:pt x="41" y="232"/>
                    <a:pt x="41" y="232"/>
                  </a:cubicBezTo>
                  <a:cubicBezTo>
                    <a:pt x="41" y="232"/>
                    <a:pt x="41" y="232"/>
                    <a:pt x="41" y="232"/>
                  </a:cubicBezTo>
                  <a:cubicBezTo>
                    <a:pt x="41" y="232"/>
                    <a:pt x="41" y="232"/>
                    <a:pt x="41" y="232"/>
                  </a:cubicBezTo>
                  <a:cubicBezTo>
                    <a:pt x="41" y="232"/>
                    <a:pt x="41" y="232"/>
                    <a:pt x="41" y="232"/>
                  </a:cubicBezTo>
                  <a:cubicBezTo>
                    <a:pt x="41" y="233"/>
                    <a:pt x="41" y="233"/>
                    <a:pt x="41" y="233"/>
                  </a:cubicBezTo>
                  <a:cubicBezTo>
                    <a:pt x="41" y="233"/>
                    <a:pt x="41" y="233"/>
                    <a:pt x="41" y="233"/>
                  </a:cubicBezTo>
                  <a:cubicBezTo>
                    <a:pt x="40" y="233"/>
                    <a:pt x="40" y="233"/>
                    <a:pt x="40" y="233"/>
                  </a:cubicBezTo>
                  <a:cubicBezTo>
                    <a:pt x="40" y="233"/>
                    <a:pt x="40" y="233"/>
                    <a:pt x="40" y="233"/>
                  </a:cubicBezTo>
                  <a:cubicBezTo>
                    <a:pt x="40" y="232"/>
                    <a:pt x="40" y="232"/>
                    <a:pt x="40" y="232"/>
                  </a:cubicBezTo>
                  <a:cubicBezTo>
                    <a:pt x="40" y="232"/>
                    <a:pt x="40" y="232"/>
                    <a:pt x="40" y="232"/>
                  </a:cubicBezTo>
                  <a:cubicBezTo>
                    <a:pt x="40" y="232"/>
                    <a:pt x="40" y="232"/>
                    <a:pt x="40" y="232"/>
                  </a:cubicBezTo>
                  <a:cubicBezTo>
                    <a:pt x="40" y="232"/>
                    <a:pt x="40" y="232"/>
                    <a:pt x="40" y="232"/>
                  </a:cubicBezTo>
                  <a:cubicBezTo>
                    <a:pt x="40" y="232"/>
                    <a:pt x="40" y="232"/>
                    <a:pt x="40" y="232"/>
                  </a:cubicBezTo>
                  <a:cubicBezTo>
                    <a:pt x="39" y="232"/>
                    <a:pt x="39" y="232"/>
                    <a:pt x="39" y="232"/>
                  </a:cubicBezTo>
                  <a:cubicBezTo>
                    <a:pt x="40" y="232"/>
                    <a:pt x="40" y="232"/>
                    <a:pt x="40" y="232"/>
                  </a:cubicBezTo>
                  <a:cubicBezTo>
                    <a:pt x="40" y="232"/>
                    <a:pt x="40" y="232"/>
                    <a:pt x="40" y="232"/>
                  </a:cubicBezTo>
                  <a:cubicBezTo>
                    <a:pt x="40" y="231"/>
                    <a:pt x="40" y="231"/>
                    <a:pt x="40" y="231"/>
                  </a:cubicBezTo>
                  <a:cubicBezTo>
                    <a:pt x="40" y="231"/>
                    <a:pt x="40" y="231"/>
                    <a:pt x="40" y="231"/>
                  </a:cubicBezTo>
                  <a:cubicBezTo>
                    <a:pt x="39" y="231"/>
                    <a:pt x="39" y="231"/>
                    <a:pt x="39" y="231"/>
                  </a:cubicBezTo>
                  <a:cubicBezTo>
                    <a:pt x="39" y="231"/>
                    <a:pt x="39" y="231"/>
                    <a:pt x="39" y="231"/>
                  </a:cubicBezTo>
                  <a:cubicBezTo>
                    <a:pt x="39" y="231"/>
                    <a:pt x="39" y="231"/>
                    <a:pt x="39" y="231"/>
                  </a:cubicBezTo>
                  <a:cubicBezTo>
                    <a:pt x="39" y="231"/>
                    <a:pt x="39" y="231"/>
                    <a:pt x="39" y="231"/>
                  </a:cubicBezTo>
                  <a:cubicBezTo>
                    <a:pt x="39" y="231"/>
                    <a:pt x="39" y="231"/>
                    <a:pt x="39" y="231"/>
                  </a:cubicBezTo>
                  <a:cubicBezTo>
                    <a:pt x="38" y="231"/>
                    <a:pt x="38" y="231"/>
                    <a:pt x="38" y="231"/>
                  </a:cubicBezTo>
                  <a:cubicBezTo>
                    <a:pt x="38" y="231"/>
                    <a:pt x="38" y="231"/>
                    <a:pt x="38" y="231"/>
                  </a:cubicBezTo>
                  <a:cubicBezTo>
                    <a:pt x="39" y="230"/>
                    <a:pt x="39" y="230"/>
                    <a:pt x="39" y="230"/>
                  </a:cubicBezTo>
                  <a:cubicBezTo>
                    <a:pt x="39" y="230"/>
                    <a:pt x="39" y="230"/>
                    <a:pt x="39" y="230"/>
                  </a:cubicBezTo>
                  <a:cubicBezTo>
                    <a:pt x="38" y="230"/>
                    <a:pt x="38" y="230"/>
                    <a:pt x="38" y="230"/>
                  </a:cubicBezTo>
                  <a:cubicBezTo>
                    <a:pt x="38" y="230"/>
                    <a:pt x="38" y="230"/>
                    <a:pt x="38" y="230"/>
                  </a:cubicBezTo>
                  <a:cubicBezTo>
                    <a:pt x="38" y="230"/>
                    <a:pt x="38" y="230"/>
                    <a:pt x="38" y="230"/>
                  </a:cubicBezTo>
                  <a:cubicBezTo>
                    <a:pt x="38" y="230"/>
                    <a:pt x="38" y="230"/>
                    <a:pt x="38" y="230"/>
                  </a:cubicBezTo>
                  <a:cubicBezTo>
                    <a:pt x="38" y="229"/>
                    <a:pt x="38" y="229"/>
                    <a:pt x="38" y="229"/>
                  </a:cubicBezTo>
                  <a:cubicBezTo>
                    <a:pt x="39" y="229"/>
                    <a:pt x="39" y="229"/>
                    <a:pt x="39" y="229"/>
                  </a:cubicBezTo>
                  <a:cubicBezTo>
                    <a:pt x="39" y="229"/>
                    <a:pt x="39" y="229"/>
                    <a:pt x="39" y="229"/>
                  </a:cubicBezTo>
                  <a:cubicBezTo>
                    <a:pt x="39" y="229"/>
                    <a:pt x="39" y="229"/>
                    <a:pt x="39" y="229"/>
                  </a:cubicBezTo>
                  <a:cubicBezTo>
                    <a:pt x="39" y="229"/>
                    <a:pt x="39" y="229"/>
                    <a:pt x="39" y="229"/>
                  </a:cubicBezTo>
                  <a:cubicBezTo>
                    <a:pt x="39" y="228"/>
                    <a:pt x="39" y="228"/>
                    <a:pt x="39" y="228"/>
                  </a:cubicBezTo>
                  <a:cubicBezTo>
                    <a:pt x="39" y="228"/>
                    <a:pt x="39" y="228"/>
                    <a:pt x="39" y="228"/>
                  </a:cubicBezTo>
                  <a:cubicBezTo>
                    <a:pt x="39" y="228"/>
                    <a:pt x="39" y="228"/>
                    <a:pt x="39" y="228"/>
                  </a:cubicBezTo>
                  <a:cubicBezTo>
                    <a:pt x="39" y="227"/>
                    <a:pt x="39" y="227"/>
                    <a:pt x="39" y="227"/>
                  </a:cubicBezTo>
                  <a:cubicBezTo>
                    <a:pt x="38" y="227"/>
                    <a:pt x="38" y="227"/>
                    <a:pt x="38" y="227"/>
                  </a:cubicBezTo>
                  <a:cubicBezTo>
                    <a:pt x="38" y="227"/>
                    <a:pt x="38" y="227"/>
                    <a:pt x="38" y="227"/>
                  </a:cubicBezTo>
                  <a:cubicBezTo>
                    <a:pt x="38" y="227"/>
                    <a:pt x="38" y="227"/>
                    <a:pt x="38" y="227"/>
                  </a:cubicBezTo>
                  <a:cubicBezTo>
                    <a:pt x="38" y="227"/>
                    <a:pt x="38" y="227"/>
                    <a:pt x="38" y="227"/>
                  </a:cubicBezTo>
                  <a:cubicBezTo>
                    <a:pt x="38" y="227"/>
                    <a:pt x="38" y="227"/>
                    <a:pt x="38" y="227"/>
                  </a:cubicBezTo>
                  <a:cubicBezTo>
                    <a:pt x="38" y="227"/>
                    <a:pt x="38" y="227"/>
                    <a:pt x="38" y="227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37" y="226"/>
                    <a:pt x="37" y="226"/>
                    <a:pt x="37" y="226"/>
                  </a:cubicBezTo>
                  <a:cubicBezTo>
                    <a:pt x="37" y="226"/>
                    <a:pt x="37" y="226"/>
                    <a:pt x="37" y="226"/>
                  </a:cubicBezTo>
                  <a:cubicBezTo>
                    <a:pt x="37" y="226"/>
                    <a:pt x="37" y="226"/>
                    <a:pt x="37" y="226"/>
                  </a:cubicBezTo>
                  <a:cubicBezTo>
                    <a:pt x="37" y="226"/>
                    <a:pt x="37" y="226"/>
                    <a:pt x="37" y="226"/>
                  </a:cubicBezTo>
                  <a:cubicBezTo>
                    <a:pt x="37" y="226"/>
                    <a:pt x="37" y="226"/>
                    <a:pt x="37" y="226"/>
                  </a:cubicBezTo>
                  <a:cubicBezTo>
                    <a:pt x="37" y="227"/>
                    <a:pt x="37" y="227"/>
                    <a:pt x="37" y="227"/>
                  </a:cubicBezTo>
                  <a:cubicBezTo>
                    <a:pt x="37" y="228"/>
                    <a:pt x="37" y="228"/>
                    <a:pt x="37" y="228"/>
                  </a:cubicBezTo>
                  <a:cubicBezTo>
                    <a:pt x="37" y="228"/>
                    <a:pt x="37" y="228"/>
                    <a:pt x="37" y="228"/>
                  </a:cubicBezTo>
                  <a:cubicBezTo>
                    <a:pt x="36" y="229"/>
                    <a:pt x="36" y="229"/>
                    <a:pt x="36" y="229"/>
                  </a:cubicBezTo>
                  <a:cubicBezTo>
                    <a:pt x="36" y="229"/>
                    <a:pt x="36" y="229"/>
                    <a:pt x="36" y="229"/>
                  </a:cubicBezTo>
                  <a:cubicBezTo>
                    <a:pt x="36" y="229"/>
                    <a:pt x="36" y="229"/>
                    <a:pt x="36" y="229"/>
                  </a:cubicBezTo>
                  <a:cubicBezTo>
                    <a:pt x="36" y="230"/>
                    <a:pt x="36" y="230"/>
                    <a:pt x="36" y="230"/>
                  </a:cubicBezTo>
                  <a:cubicBezTo>
                    <a:pt x="36" y="230"/>
                    <a:pt x="36" y="230"/>
                    <a:pt x="36" y="230"/>
                  </a:cubicBezTo>
                  <a:cubicBezTo>
                    <a:pt x="36" y="230"/>
                    <a:pt x="36" y="230"/>
                    <a:pt x="36" y="230"/>
                  </a:cubicBezTo>
                  <a:cubicBezTo>
                    <a:pt x="35" y="230"/>
                    <a:pt x="35" y="230"/>
                    <a:pt x="35" y="230"/>
                  </a:cubicBezTo>
                  <a:cubicBezTo>
                    <a:pt x="35" y="230"/>
                    <a:pt x="35" y="230"/>
                    <a:pt x="35" y="230"/>
                  </a:cubicBezTo>
                  <a:cubicBezTo>
                    <a:pt x="35" y="230"/>
                    <a:pt x="35" y="230"/>
                    <a:pt x="35" y="230"/>
                  </a:cubicBezTo>
                  <a:cubicBezTo>
                    <a:pt x="35" y="230"/>
                    <a:pt x="35" y="230"/>
                    <a:pt x="35" y="230"/>
                  </a:cubicBezTo>
                  <a:cubicBezTo>
                    <a:pt x="35" y="230"/>
                    <a:pt x="35" y="230"/>
                    <a:pt x="35" y="230"/>
                  </a:cubicBezTo>
                  <a:cubicBezTo>
                    <a:pt x="35" y="230"/>
                    <a:pt x="35" y="230"/>
                    <a:pt x="35" y="230"/>
                  </a:cubicBezTo>
                  <a:cubicBezTo>
                    <a:pt x="35" y="230"/>
                    <a:pt x="35" y="230"/>
                    <a:pt x="35" y="230"/>
                  </a:cubicBezTo>
                  <a:cubicBezTo>
                    <a:pt x="34" y="230"/>
                    <a:pt x="34" y="230"/>
                    <a:pt x="34" y="230"/>
                  </a:cubicBezTo>
                  <a:cubicBezTo>
                    <a:pt x="34" y="231"/>
                    <a:pt x="34" y="231"/>
                    <a:pt x="34" y="231"/>
                  </a:cubicBezTo>
                  <a:cubicBezTo>
                    <a:pt x="34" y="231"/>
                    <a:pt x="34" y="231"/>
                    <a:pt x="34" y="231"/>
                  </a:cubicBezTo>
                  <a:cubicBezTo>
                    <a:pt x="34" y="231"/>
                    <a:pt x="34" y="231"/>
                    <a:pt x="34" y="231"/>
                  </a:cubicBezTo>
                  <a:cubicBezTo>
                    <a:pt x="34" y="231"/>
                    <a:pt x="34" y="231"/>
                    <a:pt x="34" y="231"/>
                  </a:cubicBezTo>
                  <a:cubicBezTo>
                    <a:pt x="34" y="232"/>
                    <a:pt x="34" y="232"/>
                    <a:pt x="34" y="232"/>
                  </a:cubicBezTo>
                  <a:cubicBezTo>
                    <a:pt x="34" y="232"/>
                    <a:pt x="34" y="232"/>
                    <a:pt x="34" y="232"/>
                  </a:cubicBezTo>
                  <a:cubicBezTo>
                    <a:pt x="35" y="232"/>
                    <a:pt x="35" y="232"/>
                    <a:pt x="35" y="232"/>
                  </a:cubicBezTo>
                  <a:cubicBezTo>
                    <a:pt x="35" y="232"/>
                    <a:pt x="35" y="232"/>
                    <a:pt x="35" y="232"/>
                  </a:cubicBezTo>
                  <a:cubicBezTo>
                    <a:pt x="35" y="231"/>
                    <a:pt x="35" y="231"/>
                    <a:pt x="35" y="231"/>
                  </a:cubicBezTo>
                  <a:cubicBezTo>
                    <a:pt x="35" y="231"/>
                    <a:pt x="35" y="231"/>
                    <a:pt x="35" y="231"/>
                  </a:cubicBezTo>
                  <a:cubicBezTo>
                    <a:pt x="36" y="231"/>
                    <a:pt x="36" y="231"/>
                    <a:pt x="36" y="231"/>
                  </a:cubicBezTo>
                  <a:cubicBezTo>
                    <a:pt x="36" y="232"/>
                    <a:pt x="36" y="232"/>
                    <a:pt x="36" y="232"/>
                  </a:cubicBezTo>
                  <a:cubicBezTo>
                    <a:pt x="35" y="232"/>
                    <a:pt x="35" y="232"/>
                    <a:pt x="35" y="232"/>
                  </a:cubicBezTo>
                  <a:cubicBezTo>
                    <a:pt x="35" y="233"/>
                    <a:pt x="35" y="233"/>
                    <a:pt x="35" y="233"/>
                  </a:cubicBezTo>
                  <a:cubicBezTo>
                    <a:pt x="34" y="233"/>
                    <a:pt x="34" y="233"/>
                    <a:pt x="34" y="233"/>
                  </a:cubicBezTo>
                  <a:cubicBezTo>
                    <a:pt x="34" y="231"/>
                    <a:pt x="34" y="231"/>
                    <a:pt x="34" y="231"/>
                  </a:cubicBezTo>
                  <a:cubicBezTo>
                    <a:pt x="33" y="231"/>
                    <a:pt x="33" y="231"/>
                    <a:pt x="33" y="231"/>
                  </a:cubicBezTo>
                  <a:cubicBezTo>
                    <a:pt x="32" y="231"/>
                    <a:pt x="32" y="231"/>
                    <a:pt x="32" y="231"/>
                  </a:cubicBezTo>
                  <a:cubicBezTo>
                    <a:pt x="32" y="231"/>
                    <a:pt x="32" y="231"/>
                    <a:pt x="32" y="231"/>
                  </a:cubicBezTo>
                  <a:cubicBezTo>
                    <a:pt x="32" y="231"/>
                    <a:pt x="32" y="231"/>
                    <a:pt x="32" y="231"/>
                  </a:cubicBezTo>
                  <a:cubicBezTo>
                    <a:pt x="32" y="231"/>
                    <a:pt x="32" y="231"/>
                    <a:pt x="32" y="231"/>
                  </a:cubicBezTo>
                  <a:cubicBezTo>
                    <a:pt x="32" y="230"/>
                    <a:pt x="32" y="230"/>
                    <a:pt x="32" y="230"/>
                  </a:cubicBezTo>
                  <a:cubicBezTo>
                    <a:pt x="32" y="231"/>
                    <a:pt x="32" y="231"/>
                    <a:pt x="32" y="231"/>
                  </a:cubicBezTo>
                  <a:cubicBezTo>
                    <a:pt x="32" y="231"/>
                    <a:pt x="32" y="231"/>
                    <a:pt x="32" y="231"/>
                  </a:cubicBezTo>
                  <a:cubicBezTo>
                    <a:pt x="32" y="230"/>
                    <a:pt x="32" y="230"/>
                    <a:pt x="32" y="230"/>
                  </a:cubicBezTo>
                  <a:cubicBezTo>
                    <a:pt x="31" y="230"/>
                    <a:pt x="31" y="230"/>
                    <a:pt x="31" y="230"/>
                  </a:cubicBezTo>
                  <a:cubicBezTo>
                    <a:pt x="31" y="231"/>
                    <a:pt x="31" y="231"/>
                    <a:pt x="31" y="231"/>
                  </a:cubicBezTo>
                  <a:cubicBezTo>
                    <a:pt x="31" y="231"/>
                    <a:pt x="31" y="231"/>
                    <a:pt x="31" y="231"/>
                  </a:cubicBezTo>
                  <a:cubicBezTo>
                    <a:pt x="30" y="230"/>
                    <a:pt x="30" y="230"/>
                    <a:pt x="30" y="230"/>
                  </a:cubicBezTo>
                  <a:cubicBezTo>
                    <a:pt x="30" y="230"/>
                    <a:pt x="30" y="230"/>
                    <a:pt x="30" y="230"/>
                  </a:cubicBezTo>
                  <a:cubicBezTo>
                    <a:pt x="30" y="230"/>
                    <a:pt x="30" y="230"/>
                    <a:pt x="30" y="230"/>
                  </a:cubicBezTo>
                  <a:cubicBezTo>
                    <a:pt x="30" y="230"/>
                    <a:pt x="30" y="230"/>
                    <a:pt x="30" y="230"/>
                  </a:cubicBezTo>
                  <a:cubicBezTo>
                    <a:pt x="30" y="230"/>
                    <a:pt x="30" y="230"/>
                    <a:pt x="30" y="230"/>
                  </a:cubicBezTo>
                  <a:cubicBezTo>
                    <a:pt x="29" y="230"/>
                    <a:pt x="29" y="230"/>
                    <a:pt x="29" y="230"/>
                  </a:cubicBezTo>
                  <a:cubicBezTo>
                    <a:pt x="29" y="231"/>
                    <a:pt x="29" y="231"/>
                    <a:pt x="29" y="231"/>
                  </a:cubicBezTo>
                  <a:cubicBezTo>
                    <a:pt x="29" y="230"/>
                    <a:pt x="29" y="230"/>
                    <a:pt x="29" y="230"/>
                  </a:cubicBezTo>
                  <a:cubicBezTo>
                    <a:pt x="29" y="230"/>
                    <a:pt x="29" y="230"/>
                    <a:pt x="29" y="230"/>
                  </a:cubicBezTo>
                  <a:cubicBezTo>
                    <a:pt x="28" y="230"/>
                    <a:pt x="28" y="230"/>
                    <a:pt x="28" y="230"/>
                  </a:cubicBezTo>
                  <a:cubicBezTo>
                    <a:pt x="28" y="231"/>
                    <a:pt x="28" y="231"/>
                    <a:pt x="28" y="231"/>
                  </a:cubicBezTo>
                  <a:cubicBezTo>
                    <a:pt x="28" y="231"/>
                    <a:pt x="28" y="231"/>
                    <a:pt x="28" y="231"/>
                  </a:cubicBezTo>
                  <a:cubicBezTo>
                    <a:pt x="27" y="231"/>
                    <a:pt x="27" y="231"/>
                    <a:pt x="27" y="231"/>
                  </a:cubicBezTo>
                  <a:cubicBezTo>
                    <a:pt x="27" y="231"/>
                    <a:pt x="27" y="231"/>
                    <a:pt x="27" y="231"/>
                  </a:cubicBezTo>
                  <a:cubicBezTo>
                    <a:pt x="27" y="232"/>
                    <a:pt x="27" y="232"/>
                    <a:pt x="27" y="232"/>
                  </a:cubicBezTo>
                  <a:cubicBezTo>
                    <a:pt x="27" y="232"/>
                    <a:pt x="27" y="232"/>
                    <a:pt x="27" y="232"/>
                  </a:cubicBezTo>
                  <a:cubicBezTo>
                    <a:pt x="27" y="232"/>
                    <a:pt x="27" y="232"/>
                    <a:pt x="27" y="232"/>
                  </a:cubicBezTo>
                  <a:cubicBezTo>
                    <a:pt x="27" y="233"/>
                    <a:pt x="27" y="233"/>
                    <a:pt x="27" y="233"/>
                  </a:cubicBezTo>
                  <a:cubicBezTo>
                    <a:pt x="27" y="233"/>
                    <a:pt x="27" y="233"/>
                    <a:pt x="27" y="233"/>
                  </a:cubicBezTo>
                  <a:cubicBezTo>
                    <a:pt x="27" y="233"/>
                    <a:pt x="27" y="233"/>
                    <a:pt x="27" y="233"/>
                  </a:cubicBezTo>
                  <a:cubicBezTo>
                    <a:pt x="27" y="234"/>
                    <a:pt x="27" y="234"/>
                    <a:pt x="27" y="234"/>
                  </a:cubicBezTo>
                  <a:cubicBezTo>
                    <a:pt x="27" y="234"/>
                    <a:pt x="27" y="234"/>
                    <a:pt x="27" y="234"/>
                  </a:cubicBezTo>
                  <a:cubicBezTo>
                    <a:pt x="27" y="234"/>
                    <a:pt x="27" y="234"/>
                    <a:pt x="27" y="234"/>
                  </a:cubicBezTo>
                  <a:cubicBezTo>
                    <a:pt x="27" y="234"/>
                    <a:pt x="27" y="234"/>
                    <a:pt x="27" y="234"/>
                  </a:cubicBezTo>
                  <a:cubicBezTo>
                    <a:pt x="27" y="234"/>
                    <a:pt x="27" y="234"/>
                    <a:pt x="27" y="234"/>
                  </a:cubicBezTo>
                  <a:cubicBezTo>
                    <a:pt x="27" y="235"/>
                    <a:pt x="27" y="235"/>
                    <a:pt x="27" y="235"/>
                  </a:cubicBezTo>
                  <a:cubicBezTo>
                    <a:pt x="27" y="235"/>
                    <a:pt x="27" y="235"/>
                    <a:pt x="27" y="235"/>
                  </a:cubicBezTo>
                  <a:cubicBezTo>
                    <a:pt x="27" y="235"/>
                    <a:pt x="27" y="235"/>
                    <a:pt x="27" y="235"/>
                  </a:cubicBezTo>
                  <a:cubicBezTo>
                    <a:pt x="27" y="235"/>
                    <a:pt x="27" y="235"/>
                    <a:pt x="27" y="235"/>
                  </a:cubicBezTo>
                  <a:cubicBezTo>
                    <a:pt x="27" y="235"/>
                    <a:pt x="27" y="235"/>
                    <a:pt x="27" y="235"/>
                  </a:cubicBezTo>
                  <a:cubicBezTo>
                    <a:pt x="27" y="235"/>
                    <a:pt x="27" y="235"/>
                    <a:pt x="27" y="235"/>
                  </a:cubicBezTo>
                  <a:cubicBezTo>
                    <a:pt x="27" y="235"/>
                    <a:pt x="27" y="235"/>
                    <a:pt x="27" y="235"/>
                  </a:cubicBezTo>
                  <a:cubicBezTo>
                    <a:pt x="27" y="235"/>
                    <a:pt x="27" y="235"/>
                    <a:pt x="27" y="235"/>
                  </a:cubicBezTo>
                  <a:cubicBezTo>
                    <a:pt x="27" y="235"/>
                    <a:pt x="27" y="235"/>
                    <a:pt x="27" y="235"/>
                  </a:cubicBezTo>
                  <a:cubicBezTo>
                    <a:pt x="26" y="234"/>
                    <a:pt x="26" y="234"/>
                    <a:pt x="26" y="234"/>
                  </a:cubicBezTo>
                  <a:cubicBezTo>
                    <a:pt x="26" y="234"/>
                    <a:pt x="26" y="234"/>
                    <a:pt x="26" y="234"/>
                  </a:cubicBezTo>
                  <a:cubicBezTo>
                    <a:pt x="25" y="233"/>
                    <a:pt x="25" y="233"/>
                    <a:pt x="25" y="233"/>
                  </a:cubicBezTo>
                  <a:cubicBezTo>
                    <a:pt x="25" y="233"/>
                    <a:pt x="25" y="233"/>
                    <a:pt x="25" y="233"/>
                  </a:cubicBezTo>
                  <a:cubicBezTo>
                    <a:pt x="25" y="232"/>
                    <a:pt x="25" y="232"/>
                    <a:pt x="25" y="232"/>
                  </a:cubicBezTo>
                  <a:cubicBezTo>
                    <a:pt x="24" y="232"/>
                    <a:pt x="24" y="232"/>
                    <a:pt x="24" y="232"/>
                  </a:cubicBezTo>
                  <a:cubicBezTo>
                    <a:pt x="24" y="232"/>
                    <a:pt x="24" y="232"/>
                    <a:pt x="24" y="232"/>
                  </a:cubicBezTo>
                  <a:cubicBezTo>
                    <a:pt x="24" y="232"/>
                    <a:pt x="24" y="232"/>
                    <a:pt x="24" y="232"/>
                  </a:cubicBezTo>
                  <a:cubicBezTo>
                    <a:pt x="24" y="232"/>
                    <a:pt x="24" y="232"/>
                    <a:pt x="24" y="232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24" y="234"/>
                    <a:pt x="24" y="234"/>
                    <a:pt x="24" y="234"/>
                  </a:cubicBezTo>
                  <a:cubicBezTo>
                    <a:pt x="23" y="235"/>
                    <a:pt x="23" y="235"/>
                    <a:pt x="23" y="235"/>
                  </a:cubicBezTo>
                  <a:cubicBezTo>
                    <a:pt x="23" y="235"/>
                    <a:pt x="23" y="235"/>
                    <a:pt x="23" y="235"/>
                  </a:cubicBezTo>
                  <a:cubicBezTo>
                    <a:pt x="23" y="235"/>
                    <a:pt x="23" y="235"/>
                    <a:pt x="23" y="235"/>
                  </a:cubicBezTo>
                  <a:cubicBezTo>
                    <a:pt x="23" y="234"/>
                    <a:pt x="23" y="234"/>
                    <a:pt x="23" y="234"/>
                  </a:cubicBezTo>
                  <a:cubicBezTo>
                    <a:pt x="23" y="233"/>
                    <a:pt x="23" y="233"/>
                    <a:pt x="23" y="233"/>
                  </a:cubicBezTo>
                  <a:cubicBezTo>
                    <a:pt x="23" y="233"/>
                    <a:pt x="23" y="233"/>
                    <a:pt x="23" y="233"/>
                  </a:cubicBezTo>
                  <a:cubicBezTo>
                    <a:pt x="23" y="233"/>
                    <a:pt x="23" y="233"/>
                    <a:pt x="23" y="233"/>
                  </a:cubicBezTo>
                  <a:cubicBezTo>
                    <a:pt x="23" y="233"/>
                    <a:pt x="23" y="233"/>
                    <a:pt x="23" y="233"/>
                  </a:cubicBezTo>
                  <a:cubicBezTo>
                    <a:pt x="23" y="233"/>
                    <a:pt x="23" y="233"/>
                    <a:pt x="23" y="233"/>
                  </a:cubicBezTo>
                  <a:cubicBezTo>
                    <a:pt x="23" y="233"/>
                    <a:pt x="23" y="233"/>
                    <a:pt x="23" y="233"/>
                  </a:cubicBezTo>
                  <a:cubicBezTo>
                    <a:pt x="23" y="232"/>
                    <a:pt x="23" y="232"/>
                    <a:pt x="23" y="232"/>
                  </a:cubicBezTo>
                  <a:cubicBezTo>
                    <a:pt x="23" y="232"/>
                    <a:pt x="23" y="232"/>
                    <a:pt x="23" y="232"/>
                  </a:cubicBezTo>
                  <a:cubicBezTo>
                    <a:pt x="23" y="232"/>
                    <a:pt x="23" y="232"/>
                    <a:pt x="23" y="232"/>
                  </a:cubicBezTo>
                  <a:cubicBezTo>
                    <a:pt x="22" y="232"/>
                    <a:pt x="22" y="232"/>
                    <a:pt x="22" y="232"/>
                  </a:cubicBezTo>
                  <a:cubicBezTo>
                    <a:pt x="22" y="232"/>
                    <a:pt x="22" y="232"/>
                    <a:pt x="22" y="232"/>
                  </a:cubicBezTo>
                  <a:cubicBezTo>
                    <a:pt x="22" y="232"/>
                    <a:pt x="22" y="232"/>
                    <a:pt x="22" y="232"/>
                  </a:cubicBezTo>
                  <a:cubicBezTo>
                    <a:pt x="21" y="233"/>
                    <a:pt x="21" y="233"/>
                    <a:pt x="21" y="233"/>
                  </a:cubicBezTo>
                  <a:cubicBezTo>
                    <a:pt x="21" y="233"/>
                    <a:pt x="21" y="233"/>
                    <a:pt x="21" y="233"/>
                  </a:cubicBezTo>
                  <a:cubicBezTo>
                    <a:pt x="22" y="237"/>
                    <a:pt x="22" y="237"/>
                    <a:pt x="22" y="237"/>
                  </a:cubicBezTo>
                  <a:cubicBezTo>
                    <a:pt x="22" y="237"/>
                    <a:pt x="22" y="237"/>
                    <a:pt x="22" y="237"/>
                  </a:cubicBezTo>
                  <a:cubicBezTo>
                    <a:pt x="23" y="238"/>
                    <a:pt x="23" y="238"/>
                    <a:pt x="23" y="238"/>
                  </a:cubicBezTo>
                  <a:cubicBezTo>
                    <a:pt x="24" y="238"/>
                    <a:pt x="24" y="238"/>
                    <a:pt x="24" y="238"/>
                  </a:cubicBezTo>
                  <a:cubicBezTo>
                    <a:pt x="24" y="239"/>
                    <a:pt x="24" y="239"/>
                    <a:pt x="24" y="239"/>
                  </a:cubicBezTo>
                  <a:cubicBezTo>
                    <a:pt x="23" y="238"/>
                    <a:pt x="23" y="238"/>
                    <a:pt x="23" y="238"/>
                  </a:cubicBezTo>
                  <a:cubicBezTo>
                    <a:pt x="22" y="238"/>
                    <a:pt x="22" y="238"/>
                    <a:pt x="22" y="238"/>
                  </a:cubicBezTo>
                  <a:cubicBezTo>
                    <a:pt x="21" y="236"/>
                    <a:pt x="21" y="236"/>
                    <a:pt x="21" y="236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4"/>
                    <a:pt x="21" y="234"/>
                    <a:pt x="21" y="234"/>
                  </a:cubicBezTo>
                  <a:cubicBezTo>
                    <a:pt x="20" y="233"/>
                    <a:pt x="20" y="233"/>
                    <a:pt x="20" y="233"/>
                  </a:cubicBezTo>
                  <a:cubicBezTo>
                    <a:pt x="20" y="234"/>
                    <a:pt x="20" y="234"/>
                    <a:pt x="20" y="234"/>
                  </a:cubicBezTo>
                  <a:cubicBezTo>
                    <a:pt x="20" y="234"/>
                    <a:pt x="20" y="234"/>
                    <a:pt x="20" y="234"/>
                  </a:cubicBezTo>
                  <a:cubicBezTo>
                    <a:pt x="19" y="235"/>
                    <a:pt x="19" y="235"/>
                    <a:pt x="19" y="235"/>
                  </a:cubicBezTo>
                  <a:cubicBezTo>
                    <a:pt x="19" y="236"/>
                    <a:pt x="19" y="236"/>
                    <a:pt x="19" y="236"/>
                  </a:cubicBezTo>
                  <a:cubicBezTo>
                    <a:pt x="19" y="237"/>
                    <a:pt x="19" y="237"/>
                    <a:pt x="19" y="237"/>
                  </a:cubicBezTo>
                  <a:cubicBezTo>
                    <a:pt x="19" y="237"/>
                    <a:pt x="19" y="237"/>
                    <a:pt x="19" y="237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20" y="240"/>
                    <a:pt x="20" y="240"/>
                    <a:pt x="20" y="240"/>
                  </a:cubicBezTo>
                  <a:cubicBezTo>
                    <a:pt x="20" y="240"/>
                    <a:pt x="20" y="240"/>
                    <a:pt x="20" y="240"/>
                  </a:cubicBezTo>
                  <a:cubicBezTo>
                    <a:pt x="20" y="240"/>
                    <a:pt x="20" y="240"/>
                    <a:pt x="20" y="240"/>
                  </a:cubicBezTo>
                  <a:cubicBezTo>
                    <a:pt x="22" y="240"/>
                    <a:pt x="22" y="240"/>
                    <a:pt x="22" y="240"/>
                  </a:cubicBezTo>
                  <a:cubicBezTo>
                    <a:pt x="21" y="241"/>
                    <a:pt x="21" y="241"/>
                    <a:pt x="21" y="241"/>
                  </a:cubicBezTo>
                  <a:cubicBezTo>
                    <a:pt x="20" y="241"/>
                    <a:pt x="20" y="241"/>
                    <a:pt x="20" y="241"/>
                  </a:cubicBezTo>
                  <a:cubicBezTo>
                    <a:pt x="20" y="240"/>
                    <a:pt x="20" y="240"/>
                    <a:pt x="20" y="240"/>
                  </a:cubicBezTo>
                  <a:cubicBezTo>
                    <a:pt x="19" y="240"/>
                    <a:pt x="19" y="240"/>
                    <a:pt x="19" y="240"/>
                  </a:cubicBezTo>
                  <a:cubicBezTo>
                    <a:pt x="19" y="239"/>
                    <a:pt x="19" y="239"/>
                    <a:pt x="19" y="239"/>
                  </a:cubicBezTo>
                  <a:cubicBezTo>
                    <a:pt x="18" y="238"/>
                    <a:pt x="18" y="238"/>
                    <a:pt x="18" y="238"/>
                  </a:cubicBezTo>
                  <a:cubicBezTo>
                    <a:pt x="18" y="239"/>
                    <a:pt x="18" y="239"/>
                    <a:pt x="18" y="239"/>
                  </a:cubicBezTo>
                  <a:cubicBezTo>
                    <a:pt x="18" y="239"/>
                    <a:pt x="18" y="239"/>
                    <a:pt x="18" y="239"/>
                  </a:cubicBezTo>
                  <a:cubicBezTo>
                    <a:pt x="18" y="240"/>
                    <a:pt x="18" y="240"/>
                    <a:pt x="18" y="240"/>
                  </a:cubicBezTo>
                  <a:cubicBezTo>
                    <a:pt x="18" y="240"/>
                    <a:pt x="18" y="240"/>
                    <a:pt x="18" y="240"/>
                  </a:cubicBezTo>
                  <a:cubicBezTo>
                    <a:pt x="18" y="241"/>
                    <a:pt x="18" y="241"/>
                    <a:pt x="18" y="241"/>
                  </a:cubicBezTo>
                  <a:cubicBezTo>
                    <a:pt x="18" y="240"/>
                    <a:pt x="18" y="240"/>
                    <a:pt x="18" y="240"/>
                  </a:cubicBezTo>
                  <a:cubicBezTo>
                    <a:pt x="17" y="240"/>
                    <a:pt x="17" y="240"/>
                    <a:pt x="17" y="240"/>
                  </a:cubicBezTo>
                  <a:cubicBezTo>
                    <a:pt x="17" y="241"/>
                    <a:pt x="17" y="241"/>
                    <a:pt x="17" y="241"/>
                  </a:cubicBezTo>
                  <a:cubicBezTo>
                    <a:pt x="18" y="242"/>
                    <a:pt x="18" y="242"/>
                    <a:pt x="18" y="242"/>
                  </a:cubicBezTo>
                  <a:cubicBezTo>
                    <a:pt x="18" y="242"/>
                    <a:pt x="18" y="242"/>
                    <a:pt x="18" y="242"/>
                  </a:cubicBezTo>
                  <a:cubicBezTo>
                    <a:pt x="20" y="243"/>
                    <a:pt x="20" y="243"/>
                    <a:pt x="20" y="243"/>
                  </a:cubicBezTo>
                  <a:cubicBezTo>
                    <a:pt x="20" y="243"/>
                    <a:pt x="20" y="243"/>
                    <a:pt x="20" y="243"/>
                  </a:cubicBezTo>
                  <a:cubicBezTo>
                    <a:pt x="20" y="243"/>
                    <a:pt x="20" y="243"/>
                    <a:pt x="20" y="243"/>
                  </a:cubicBezTo>
                  <a:cubicBezTo>
                    <a:pt x="20" y="244"/>
                    <a:pt x="20" y="244"/>
                    <a:pt x="20" y="244"/>
                  </a:cubicBezTo>
                  <a:cubicBezTo>
                    <a:pt x="22" y="245"/>
                    <a:pt x="22" y="245"/>
                    <a:pt x="22" y="245"/>
                  </a:cubicBezTo>
                  <a:cubicBezTo>
                    <a:pt x="22" y="245"/>
                    <a:pt x="22" y="245"/>
                    <a:pt x="22" y="245"/>
                  </a:cubicBezTo>
                  <a:cubicBezTo>
                    <a:pt x="21" y="245"/>
                    <a:pt x="21" y="245"/>
                    <a:pt x="21" y="245"/>
                  </a:cubicBezTo>
                  <a:cubicBezTo>
                    <a:pt x="21" y="245"/>
                    <a:pt x="21" y="245"/>
                    <a:pt x="21" y="245"/>
                  </a:cubicBezTo>
                  <a:cubicBezTo>
                    <a:pt x="21" y="246"/>
                    <a:pt x="21" y="246"/>
                    <a:pt x="21" y="246"/>
                  </a:cubicBezTo>
                  <a:cubicBezTo>
                    <a:pt x="21" y="246"/>
                    <a:pt x="21" y="246"/>
                    <a:pt x="21" y="246"/>
                  </a:cubicBezTo>
                  <a:cubicBezTo>
                    <a:pt x="21" y="246"/>
                    <a:pt x="21" y="246"/>
                    <a:pt x="21" y="246"/>
                  </a:cubicBezTo>
                  <a:cubicBezTo>
                    <a:pt x="21" y="247"/>
                    <a:pt x="21" y="247"/>
                    <a:pt x="21" y="247"/>
                  </a:cubicBezTo>
                  <a:cubicBezTo>
                    <a:pt x="21" y="247"/>
                    <a:pt x="21" y="247"/>
                    <a:pt x="21" y="247"/>
                  </a:cubicBezTo>
                  <a:cubicBezTo>
                    <a:pt x="21" y="247"/>
                    <a:pt x="21" y="247"/>
                    <a:pt x="21" y="247"/>
                  </a:cubicBezTo>
                  <a:cubicBezTo>
                    <a:pt x="21" y="247"/>
                    <a:pt x="21" y="247"/>
                    <a:pt x="21" y="247"/>
                  </a:cubicBezTo>
                  <a:cubicBezTo>
                    <a:pt x="21" y="248"/>
                    <a:pt x="21" y="248"/>
                    <a:pt x="21" y="248"/>
                  </a:cubicBezTo>
                  <a:cubicBezTo>
                    <a:pt x="21" y="248"/>
                    <a:pt x="21" y="248"/>
                    <a:pt x="21" y="248"/>
                  </a:cubicBezTo>
                  <a:cubicBezTo>
                    <a:pt x="22" y="249"/>
                    <a:pt x="22" y="249"/>
                    <a:pt x="22" y="249"/>
                  </a:cubicBezTo>
                  <a:cubicBezTo>
                    <a:pt x="22" y="249"/>
                    <a:pt x="22" y="249"/>
                    <a:pt x="22" y="249"/>
                  </a:cubicBezTo>
                  <a:cubicBezTo>
                    <a:pt x="22" y="249"/>
                    <a:pt x="22" y="249"/>
                    <a:pt x="22" y="249"/>
                  </a:cubicBezTo>
                  <a:cubicBezTo>
                    <a:pt x="22" y="250"/>
                    <a:pt x="22" y="250"/>
                    <a:pt x="22" y="250"/>
                  </a:cubicBezTo>
                  <a:cubicBezTo>
                    <a:pt x="22" y="250"/>
                    <a:pt x="22" y="250"/>
                    <a:pt x="22" y="250"/>
                  </a:cubicBezTo>
                  <a:cubicBezTo>
                    <a:pt x="22" y="250"/>
                    <a:pt x="22" y="250"/>
                    <a:pt x="22" y="250"/>
                  </a:cubicBezTo>
                  <a:cubicBezTo>
                    <a:pt x="22" y="250"/>
                    <a:pt x="22" y="250"/>
                    <a:pt x="22" y="250"/>
                  </a:cubicBezTo>
                  <a:cubicBezTo>
                    <a:pt x="22" y="250"/>
                    <a:pt x="22" y="250"/>
                    <a:pt x="22" y="250"/>
                  </a:cubicBezTo>
                  <a:cubicBezTo>
                    <a:pt x="22" y="250"/>
                    <a:pt x="22" y="250"/>
                    <a:pt x="22" y="250"/>
                  </a:cubicBezTo>
                  <a:cubicBezTo>
                    <a:pt x="22" y="250"/>
                    <a:pt x="22" y="250"/>
                    <a:pt x="22" y="250"/>
                  </a:cubicBezTo>
                  <a:cubicBezTo>
                    <a:pt x="21" y="249"/>
                    <a:pt x="21" y="249"/>
                    <a:pt x="21" y="249"/>
                  </a:cubicBezTo>
                  <a:cubicBezTo>
                    <a:pt x="20" y="249"/>
                    <a:pt x="20" y="249"/>
                    <a:pt x="20" y="249"/>
                  </a:cubicBezTo>
                  <a:cubicBezTo>
                    <a:pt x="20" y="249"/>
                    <a:pt x="20" y="249"/>
                    <a:pt x="20" y="249"/>
                  </a:cubicBezTo>
                  <a:cubicBezTo>
                    <a:pt x="20" y="249"/>
                    <a:pt x="20" y="249"/>
                    <a:pt x="20" y="249"/>
                  </a:cubicBezTo>
                  <a:cubicBezTo>
                    <a:pt x="20" y="249"/>
                    <a:pt x="20" y="249"/>
                    <a:pt x="20" y="249"/>
                  </a:cubicBezTo>
                  <a:cubicBezTo>
                    <a:pt x="20" y="249"/>
                    <a:pt x="20" y="249"/>
                    <a:pt x="20" y="249"/>
                  </a:cubicBezTo>
                  <a:cubicBezTo>
                    <a:pt x="20" y="249"/>
                    <a:pt x="20" y="249"/>
                    <a:pt x="20" y="249"/>
                  </a:cubicBezTo>
                  <a:cubicBezTo>
                    <a:pt x="20" y="249"/>
                    <a:pt x="20" y="249"/>
                    <a:pt x="20" y="249"/>
                  </a:cubicBezTo>
                  <a:cubicBezTo>
                    <a:pt x="20" y="248"/>
                    <a:pt x="20" y="248"/>
                    <a:pt x="20" y="248"/>
                  </a:cubicBezTo>
                  <a:cubicBezTo>
                    <a:pt x="20" y="248"/>
                    <a:pt x="20" y="248"/>
                    <a:pt x="20" y="248"/>
                  </a:cubicBezTo>
                  <a:cubicBezTo>
                    <a:pt x="20" y="248"/>
                    <a:pt x="20" y="248"/>
                    <a:pt x="20" y="248"/>
                  </a:cubicBezTo>
                  <a:cubicBezTo>
                    <a:pt x="20" y="247"/>
                    <a:pt x="20" y="247"/>
                    <a:pt x="20" y="247"/>
                  </a:cubicBezTo>
                  <a:cubicBezTo>
                    <a:pt x="20" y="247"/>
                    <a:pt x="20" y="247"/>
                    <a:pt x="20" y="247"/>
                  </a:cubicBezTo>
                  <a:cubicBezTo>
                    <a:pt x="19" y="246"/>
                    <a:pt x="19" y="246"/>
                    <a:pt x="19" y="246"/>
                  </a:cubicBezTo>
                  <a:cubicBezTo>
                    <a:pt x="18" y="246"/>
                    <a:pt x="18" y="246"/>
                    <a:pt x="18" y="246"/>
                  </a:cubicBezTo>
                  <a:cubicBezTo>
                    <a:pt x="18" y="246"/>
                    <a:pt x="18" y="246"/>
                    <a:pt x="18" y="246"/>
                  </a:cubicBezTo>
                  <a:cubicBezTo>
                    <a:pt x="18" y="245"/>
                    <a:pt x="18" y="245"/>
                    <a:pt x="18" y="245"/>
                  </a:cubicBezTo>
                  <a:cubicBezTo>
                    <a:pt x="18" y="245"/>
                    <a:pt x="18" y="245"/>
                    <a:pt x="18" y="245"/>
                  </a:cubicBezTo>
                  <a:cubicBezTo>
                    <a:pt x="18" y="245"/>
                    <a:pt x="18" y="245"/>
                    <a:pt x="18" y="245"/>
                  </a:cubicBezTo>
                  <a:cubicBezTo>
                    <a:pt x="18" y="244"/>
                    <a:pt x="18" y="244"/>
                    <a:pt x="18" y="244"/>
                  </a:cubicBezTo>
                  <a:cubicBezTo>
                    <a:pt x="17" y="244"/>
                    <a:pt x="17" y="244"/>
                    <a:pt x="17" y="244"/>
                  </a:cubicBezTo>
                  <a:cubicBezTo>
                    <a:pt x="16" y="242"/>
                    <a:pt x="16" y="242"/>
                    <a:pt x="16" y="242"/>
                  </a:cubicBezTo>
                  <a:cubicBezTo>
                    <a:pt x="14" y="242"/>
                    <a:pt x="14" y="242"/>
                    <a:pt x="14" y="242"/>
                  </a:cubicBezTo>
                  <a:cubicBezTo>
                    <a:pt x="13" y="241"/>
                    <a:pt x="13" y="241"/>
                    <a:pt x="13" y="241"/>
                  </a:cubicBezTo>
                  <a:cubicBezTo>
                    <a:pt x="13" y="240"/>
                    <a:pt x="13" y="240"/>
                    <a:pt x="13" y="240"/>
                  </a:cubicBezTo>
                  <a:cubicBezTo>
                    <a:pt x="13" y="240"/>
                    <a:pt x="13" y="240"/>
                    <a:pt x="13" y="240"/>
                  </a:cubicBezTo>
                  <a:cubicBezTo>
                    <a:pt x="10" y="250"/>
                    <a:pt x="7" y="259"/>
                    <a:pt x="3" y="268"/>
                  </a:cubicBezTo>
                  <a:cubicBezTo>
                    <a:pt x="3" y="268"/>
                    <a:pt x="3" y="268"/>
                    <a:pt x="3" y="269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0"/>
                    <a:pt x="3" y="270"/>
                    <a:pt x="3" y="270"/>
                  </a:cubicBezTo>
                  <a:cubicBezTo>
                    <a:pt x="3" y="270"/>
                    <a:pt x="3" y="270"/>
                    <a:pt x="3" y="270"/>
                  </a:cubicBezTo>
                  <a:cubicBezTo>
                    <a:pt x="3" y="270"/>
                    <a:pt x="3" y="270"/>
                    <a:pt x="3" y="270"/>
                  </a:cubicBezTo>
                  <a:cubicBezTo>
                    <a:pt x="3" y="270"/>
                    <a:pt x="3" y="270"/>
                    <a:pt x="3" y="270"/>
                  </a:cubicBezTo>
                  <a:cubicBezTo>
                    <a:pt x="3" y="270"/>
                    <a:pt x="3" y="270"/>
                    <a:pt x="3" y="270"/>
                  </a:cubicBezTo>
                  <a:cubicBezTo>
                    <a:pt x="3" y="270"/>
                    <a:pt x="3" y="270"/>
                    <a:pt x="3" y="270"/>
                  </a:cubicBezTo>
                  <a:cubicBezTo>
                    <a:pt x="3" y="270"/>
                    <a:pt x="3" y="270"/>
                    <a:pt x="3" y="270"/>
                  </a:cubicBezTo>
                  <a:cubicBezTo>
                    <a:pt x="3" y="270"/>
                    <a:pt x="3" y="270"/>
                    <a:pt x="3" y="270"/>
                  </a:cubicBezTo>
                  <a:cubicBezTo>
                    <a:pt x="3" y="271"/>
                    <a:pt x="3" y="271"/>
                    <a:pt x="3" y="271"/>
                  </a:cubicBezTo>
                  <a:cubicBezTo>
                    <a:pt x="3" y="271"/>
                    <a:pt x="3" y="271"/>
                    <a:pt x="3" y="271"/>
                  </a:cubicBezTo>
                  <a:cubicBezTo>
                    <a:pt x="3" y="271"/>
                    <a:pt x="3" y="271"/>
                    <a:pt x="3" y="271"/>
                  </a:cubicBezTo>
                  <a:cubicBezTo>
                    <a:pt x="3" y="271"/>
                    <a:pt x="3" y="271"/>
                    <a:pt x="3" y="271"/>
                  </a:cubicBezTo>
                  <a:cubicBezTo>
                    <a:pt x="3" y="271"/>
                    <a:pt x="3" y="271"/>
                    <a:pt x="3" y="271"/>
                  </a:cubicBezTo>
                  <a:cubicBezTo>
                    <a:pt x="3" y="271"/>
                    <a:pt x="3" y="271"/>
                    <a:pt x="3" y="271"/>
                  </a:cubicBezTo>
                  <a:cubicBezTo>
                    <a:pt x="3" y="271"/>
                    <a:pt x="3" y="271"/>
                    <a:pt x="3" y="271"/>
                  </a:cubicBezTo>
                  <a:cubicBezTo>
                    <a:pt x="3" y="271"/>
                    <a:pt x="3" y="271"/>
                    <a:pt x="3" y="271"/>
                  </a:cubicBezTo>
                  <a:cubicBezTo>
                    <a:pt x="3" y="271"/>
                    <a:pt x="3" y="271"/>
                    <a:pt x="3" y="271"/>
                  </a:cubicBezTo>
                  <a:cubicBezTo>
                    <a:pt x="3" y="272"/>
                    <a:pt x="3" y="272"/>
                    <a:pt x="3" y="272"/>
                  </a:cubicBezTo>
                  <a:cubicBezTo>
                    <a:pt x="3" y="272"/>
                    <a:pt x="3" y="272"/>
                    <a:pt x="3" y="272"/>
                  </a:cubicBezTo>
                  <a:cubicBezTo>
                    <a:pt x="3" y="272"/>
                    <a:pt x="3" y="272"/>
                    <a:pt x="3" y="272"/>
                  </a:cubicBezTo>
                  <a:cubicBezTo>
                    <a:pt x="3" y="272"/>
                    <a:pt x="3" y="272"/>
                    <a:pt x="3" y="272"/>
                  </a:cubicBezTo>
                  <a:cubicBezTo>
                    <a:pt x="4" y="272"/>
                    <a:pt x="4" y="272"/>
                    <a:pt x="4" y="272"/>
                  </a:cubicBezTo>
                  <a:cubicBezTo>
                    <a:pt x="4" y="272"/>
                    <a:pt x="4" y="272"/>
                    <a:pt x="4" y="272"/>
                  </a:cubicBezTo>
                  <a:cubicBezTo>
                    <a:pt x="4" y="273"/>
                    <a:pt x="4" y="273"/>
                    <a:pt x="4" y="273"/>
                  </a:cubicBezTo>
                  <a:cubicBezTo>
                    <a:pt x="4" y="274"/>
                    <a:pt x="4" y="274"/>
                    <a:pt x="4" y="274"/>
                  </a:cubicBezTo>
                  <a:cubicBezTo>
                    <a:pt x="4" y="274"/>
                    <a:pt x="4" y="274"/>
                    <a:pt x="4" y="274"/>
                  </a:cubicBezTo>
                  <a:cubicBezTo>
                    <a:pt x="4" y="274"/>
                    <a:pt x="4" y="274"/>
                    <a:pt x="4" y="274"/>
                  </a:cubicBezTo>
                  <a:cubicBezTo>
                    <a:pt x="4" y="275"/>
                    <a:pt x="4" y="275"/>
                    <a:pt x="4" y="275"/>
                  </a:cubicBezTo>
                  <a:cubicBezTo>
                    <a:pt x="4" y="275"/>
                    <a:pt x="4" y="275"/>
                    <a:pt x="4" y="275"/>
                  </a:cubicBezTo>
                  <a:cubicBezTo>
                    <a:pt x="4" y="275"/>
                    <a:pt x="4" y="275"/>
                    <a:pt x="4" y="275"/>
                  </a:cubicBezTo>
                  <a:cubicBezTo>
                    <a:pt x="4" y="275"/>
                    <a:pt x="4" y="275"/>
                    <a:pt x="4" y="275"/>
                  </a:cubicBezTo>
                  <a:cubicBezTo>
                    <a:pt x="4" y="275"/>
                    <a:pt x="4" y="275"/>
                    <a:pt x="4" y="275"/>
                  </a:cubicBezTo>
                  <a:cubicBezTo>
                    <a:pt x="4" y="275"/>
                    <a:pt x="4" y="275"/>
                    <a:pt x="4" y="275"/>
                  </a:cubicBezTo>
                  <a:cubicBezTo>
                    <a:pt x="4" y="276"/>
                    <a:pt x="4" y="276"/>
                    <a:pt x="4" y="276"/>
                  </a:cubicBezTo>
                  <a:cubicBezTo>
                    <a:pt x="4" y="276"/>
                    <a:pt x="4" y="276"/>
                    <a:pt x="4" y="276"/>
                  </a:cubicBezTo>
                  <a:cubicBezTo>
                    <a:pt x="4" y="276"/>
                    <a:pt x="4" y="276"/>
                    <a:pt x="4" y="276"/>
                  </a:cubicBezTo>
                  <a:cubicBezTo>
                    <a:pt x="4" y="276"/>
                    <a:pt x="4" y="276"/>
                    <a:pt x="4" y="276"/>
                  </a:cubicBezTo>
                  <a:cubicBezTo>
                    <a:pt x="3" y="276"/>
                    <a:pt x="3" y="276"/>
                    <a:pt x="3" y="277"/>
                  </a:cubicBezTo>
                  <a:cubicBezTo>
                    <a:pt x="3" y="277"/>
                    <a:pt x="3" y="277"/>
                    <a:pt x="3" y="277"/>
                  </a:cubicBezTo>
                  <a:cubicBezTo>
                    <a:pt x="3" y="277"/>
                    <a:pt x="3" y="277"/>
                    <a:pt x="3" y="277"/>
                  </a:cubicBezTo>
                  <a:cubicBezTo>
                    <a:pt x="3" y="278"/>
                    <a:pt x="3" y="278"/>
                    <a:pt x="3" y="278"/>
                  </a:cubicBezTo>
                  <a:cubicBezTo>
                    <a:pt x="3" y="278"/>
                    <a:pt x="3" y="278"/>
                    <a:pt x="3" y="278"/>
                  </a:cubicBezTo>
                  <a:cubicBezTo>
                    <a:pt x="3" y="278"/>
                    <a:pt x="3" y="278"/>
                    <a:pt x="3" y="278"/>
                  </a:cubicBezTo>
                  <a:cubicBezTo>
                    <a:pt x="3" y="279"/>
                    <a:pt x="3" y="279"/>
                    <a:pt x="3" y="279"/>
                  </a:cubicBezTo>
                  <a:cubicBezTo>
                    <a:pt x="3" y="279"/>
                    <a:pt x="3" y="279"/>
                    <a:pt x="3" y="279"/>
                  </a:cubicBezTo>
                  <a:cubicBezTo>
                    <a:pt x="3" y="279"/>
                    <a:pt x="3" y="279"/>
                    <a:pt x="3" y="279"/>
                  </a:cubicBezTo>
                  <a:cubicBezTo>
                    <a:pt x="3" y="279"/>
                    <a:pt x="3" y="279"/>
                    <a:pt x="3" y="279"/>
                  </a:cubicBezTo>
                  <a:cubicBezTo>
                    <a:pt x="3" y="279"/>
                    <a:pt x="3" y="279"/>
                    <a:pt x="3" y="279"/>
                  </a:cubicBezTo>
                  <a:cubicBezTo>
                    <a:pt x="3" y="280"/>
                    <a:pt x="3" y="280"/>
                    <a:pt x="3" y="280"/>
                  </a:cubicBezTo>
                  <a:cubicBezTo>
                    <a:pt x="3" y="280"/>
                    <a:pt x="3" y="280"/>
                    <a:pt x="3" y="280"/>
                  </a:cubicBezTo>
                  <a:cubicBezTo>
                    <a:pt x="3" y="280"/>
                    <a:pt x="3" y="280"/>
                    <a:pt x="3" y="280"/>
                  </a:cubicBezTo>
                  <a:cubicBezTo>
                    <a:pt x="3" y="280"/>
                    <a:pt x="3" y="280"/>
                    <a:pt x="3" y="280"/>
                  </a:cubicBezTo>
                  <a:cubicBezTo>
                    <a:pt x="3" y="280"/>
                    <a:pt x="3" y="280"/>
                    <a:pt x="3" y="280"/>
                  </a:cubicBezTo>
                  <a:cubicBezTo>
                    <a:pt x="3" y="281"/>
                    <a:pt x="3" y="281"/>
                    <a:pt x="3" y="281"/>
                  </a:cubicBezTo>
                  <a:cubicBezTo>
                    <a:pt x="3" y="281"/>
                    <a:pt x="3" y="281"/>
                    <a:pt x="3" y="281"/>
                  </a:cubicBezTo>
                  <a:cubicBezTo>
                    <a:pt x="2" y="281"/>
                    <a:pt x="2" y="281"/>
                    <a:pt x="2" y="281"/>
                  </a:cubicBezTo>
                  <a:cubicBezTo>
                    <a:pt x="2" y="281"/>
                    <a:pt x="2" y="281"/>
                    <a:pt x="2" y="281"/>
                  </a:cubicBezTo>
                  <a:cubicBezTo>
                    <a:pt x="2" y="281"/>
                    <a:pt x="2" y="281"/>
                    <a:pt x="2" y="281"/>
                  </a:cubicBezTo>
                  <a:cubicBezTo>
                    <a:pt x="2" y="282"/>
                    <a:pt x="2" y="282"/>
                    <a:pt x="2" y="282"/>
                  </a:cubicBezTo>
                  <a:cubicBezTo>
                    <a:pt x="2" y="282"/>
                    <a:pt x="2" y="282"/>
                    <a:pt x="2" y="282"/>
                  </a:cubicBezTo>
                  <a:cubicBezTo>
                    <a:pt x="2" y="282"/>
                    <a:pt x="2" y="282"/>
                    <a:pt x="2" y="282"/>
                  </a:cubicBezTo>
                  <a:cubicBezTo>
                    <a:pt x="1" y="282"/>
                    <a:pt x="1" y="282"/>
                    <a:pt x="1" y="282"/>
                  </a:cubicBezTo>
                  <a:cubicBezTo>
                    <a:pt x="1" y="282"/>
                    <a:pt x="1" y="283"/>
                    <a:pt x="1" y="283"/>
                  </a:cubicBezTo>
                  <a:cubicBezTo>
                    <a:pt x="1" y="283"/>
                    <a:pt x="1" y="283"/>
                    <a:pt x="1" y="283"/>
                  </a:cubicBezTo>
                  <a:cubicBezTo>
                    <a:pt x="1" y="283"/>
                    <a:pt x="1" y="283"/>
                    <a:pt x="1" y="283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0" y="285"/>
                    <a:pt x="0" y="285"/>
                    <a:pt x="0" y="285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90"/>
                    <a:pt x="14" y="292"/>
                    <a:pt x="21" y="295"/>
                  </a:cubicBezTo>
                  <a:cubicBezTo>
                    <a:pt x="21" y="295"/>
                    <a:pt x="21" y="295"/>
                    <a:pt x="21" y="295"/>
                  </a:cubicBezTo>
                  <a:cubicBezTo>
                    <a:pt x="20" y="295"/>
                    <a:pt x="20" y="295"/>
                    <a:pt x="20" y="295"/>
                  </a:cubicBezTo>
                  <a:cubicBezTo>
                    <a:pt x="20" y="295"/>
                    <a:pt x="20" y="295"/>
                    <a:pt x="19" y="295"/>
                  </a:cubicBezTo>
                  <a:cubicBezTo>
                    <a:pt x="19" y="294"/>
                    <a:pt x="19" y="294"/>
                    <a:pt x="19" y="294"/>
                  </a:cubicBezTo>
                  <a:cubicBezTo>
                    <a:pt x="19" y="295"/>
                    <a:pt x="19" y="295"/>
                    <a:pt x="19" y="295"/>
                  </a:cubicBezTo>
                  <a:cubicBezTo>
                    <a:pt x="19" y="295"/>
                    <a:pt x="19" y="295"/>
                    <a:pt x="19" y="295"/>
                  </a:cubicBezTo>
                  <a:cubicBezTo>
                    <a:pt x="19" y="295"/>
                    <a:pt x="19" y="295"/>
                    <a:pt x="19" y="295"/>
                  </a:cubicBezTo>
                  <a:cubicBezTo>
                    <a:pt x="19" y="295"/>
                    <a:pt x="19" y="295"/>
                    <a:pt x="19" y="295"/>
                  </a:cubicBezTo>
                  <a:cubicBezTo>
                    <a:pt x="19" y="295"/>
                    <a:pt x="19" y="295"/>
                    <a:pt x="19" y="295"/>
                  </a:cubicBezTo>
                  <a:cubicBezTo>
                    <a:pt x="19" y="296"/>
                    <a:pt x="19" y="296"/>
                    <a:pt x="19" y="296"/>
                  </a:cubicBezTo>
                  <a:cubicBezTo>
                    <a:pt x="19" y="296"/>
                    <a:pt x="19" y="296"/>
                    <a:pt x="19" y="296"/>
                  </a:cubicBezTo>
                  <a:cubicBezTo>
                    <a:pt x="20" y="296"/>
                    <a:pt x="20" y="296"/>
                    <a:pt x="20" y="296"/>
                  </a:cubicBezTo>
                  <a:cubicBezTo>
                    <a:pt x="20" y="297"/>
                    <a:pt x="20" y="297"/>
                    <a:pt x="20" y="297"/>
                  </a:cubicBezTo>
                  <a:cubicBezTo>
                    <a:pt x="20" y="297"/>
                    <a:pt x="20" y="297"/>
                    <a:pt x="20" y="297"/>
                  </a:cubicBezTo>
                  <a:cubicBezTo>
                    <a:pt x="20" y="297"/>
                    <a:pt x="20" y="297"/>
                    <a:pt x="20" y="297"/>
                  </a:cubicBezTo>
                  <a:cubicBezTo>
                    <a:pt x="20" y="297"/>
                    <a:pt x="20" y="297"/>
                    <a:pt x="20" y="297"/>
                  </a:cubicBezTo>
                  <a:cubicBezTo>
                    <a:pt x="20" y="298"/>
                    <a:pt x="20" y="298"/>
                    <a:pt x="20" y="298"/>
                  </a:cubicBezTo>
                  <a:cubicBezTo>
                    <a:pt x="20" y="298"/>
                    <a:pt x="20" y="298"/>
                    <a:pt x="20" y="298"/>
                  </a:cubicBezTo>
                  <a:cubicBezTo>
                    <a:pt x="20" y="298"/>
                    <a:pt x="20" y="298"/>
                    <a:pt x="20" y="298"/>
                  </a:cubicBezTo>
                  <a:cubicBezTo>
                    <a:pt x="20" y="298"/>
                    <a:pt x="20" y="298"/>
                    <a:pt x="20" y="298"/>
                  </a:cubicBezTo>
                  <a:cubicBezTo>
                    <a:pt x="20" y="298"/>
                    <a:pt x="20" y="298"/>
                    <a:pt x="20" y="298"/>
                  </a:cubicBezTo>
                  <a:cubicBezTo>
                    <a:pt x="20" y="298"/>
                    <a:pt x="20" y="298"/>
                    <a:pt x="20" y="298"/>
                  </a:cubicBezTo>
                  <a:cubicBezTo>
                    <a:pt x="20" y="299"/>
                    <a:pt x="20" y="299"/>
                    <a:pt x="20" y="299"/>
                  </a:cubicBezTo>
                  <a:cubicBezTo>
                    <a:pt x="20" y="299"/>
                    <a:pt x="20" y="299"/>
                    <a:pt x="20" y="299"/>
                  </a:cubicBezTo>
                  <a:cubicBezTo>
                    <a:pt x="20" y="299"/>
                    <a:pt x="20" y="299"/>
                    <a:pt x="20" y="299"/>
                  </a:cubicBezTo>
                  <a:cubicBezTo>
                    <a:pt x="20" y="299"/>
                    <a:pt x="20" y="299"/>
                    <a:pt x="20" y="299"/>
                  </a:cubicBezTo>
                  <a:cubicBezTo>
                    <a:pt x="21" y="300"/>
                    <a:pt x="21" y="300"/>
                    <a:pt x="21" y="300"/>
                  </a:cubicBezTo>
                  <a:cubicBezTo>
                    <a:pt x="21" y="300"/>
                    <a:pt x="21" y="300"/>
                    <a:pt x="21" y="300"/>
                  </a:cubicBezTo>
                  <a:cubicBezTo>
                    <a:pt x="20" y="300"/>
                    <a:pt x="20" y="300"/>
                    <a:pt x="20" y="300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20" y="301"/>
                    <a:pt x="20" y="301"/>
                    <a:pt x="20" y="301"/>
                  </a:cubicBezTo>
                  <a:cubicBezTo>
                    <a:pt x="19" y="301"/>
                    <a:pt x="19" y="301"/>
                    <a:pt x="19" y="301"/>
                  </a:cubicBezTo>
                  <a:cubicBezTo>
                    <a:pt x="19" y="301"/>
                    <a:pt x="19" y="301"/>
                    <a:pt x="19" y="301"/>
                  </a:cubicBezTo>
                  <a:cubicBezTo>
                    <a:pt x="19" y="302"/>
                    <a:pt x="19" y="302"/>
                    <a:pt x="19" y="302"/>
                  </a:cubicBezTo>
                  <a:cubicBezTo>
                    <a:pt x="20" y="302"/>
                    <a:pt x="20" y="302"/>
                    <a:pt x="20" y="302"/>
                  </a:cubicBezTo>
                  <a:cubicBezTo>
                    <a:pt x="20" y="303"/>
                    <a:pt x="20" y="303"/>
                    <a:pt x="20" y="303"/>
                  </a:cubicBezTo>
                  <a:cubicBezTo>
                    <a:pt x="20" y="303"/>
                    <a:pt x="20" y="303"/>
                    <a:pt x="20" y="303"/>
                  </a:cubicBezTo>
                  <a:cubicBezTo>
                    <a:pt x="19" y="303"/>
                    <a:pt x="19" y="303"/>
                    <a:pt x="19" y="303"/>
                  </a:cubicBezTo>
                  <a:cubicBezTo>
                    <a:pt x="19" y="303"/>
                    <a:pt x="19" y="303"/>
                    <a:pt x="19" y="303"/>
                  </a:cubicBezTo>
                  <a:cubicBezTo>
                    <a:pt x="19" y="303"/>
                    <a:pt x="19" y="303"/>
                    <a:pt x="19" y="303"/>
                  </a:cubicBezTo>
                  <a:cubicBezTo>
                    <a:pt x="19" y="304"/>
                    <a:pt x="19" y="304"/>
                    <a:pt x="19" y="304"/>
                  </a:cubicBezTo>
                  <a:cubicBezTo>
                    <a:pt x="20" y="304"/>
                    <a:pt x="20" y="304"/>
                    <a:pt x="20" y="304"/>
                  </a:cubicBezTo>
                  <a:cubicBezTo>
                    <a:pt x="20" y="304"/>
                    <a:pt x="20" y="304"/>
                    <a:pt x="20" y="304"/>
                  </a:cubicBezTo>
                  <a:cubicBezTo>
                    <a:pt x="20" y="304"/>
                    <a:pt x="20" y="304"/>
                    <a:pt x="20" y="304"/>
                  </a:cubicBezTo>
                  <a:cubicBezTo>
                    <a:pt x="20" y="304"/>
                    <a:pt x="20" y="304"/>
                    <a:pt x="20" y="304"/>
                  </a:cubicBezTo>
                  <a:cubicBezTo>
                    <a:pt x="20" y="305"/>
                    <a:pt x="20" y="305"/>
                    <a:pt x="20" y="305"/>
                  </a:cubicBezTo>
                  <a:cubicBezTo>
                    <a:pt x="20" y="305"/>
                    <a:pt x="20" y="305"/>
                    <a:pt x="20" y="305"/>
                  </a:cubicBezTo>
                  <a:cubicBezTo>
                    <a:pt x="20" y="305"/>
                    <a:pt x="20" y="305"/>
                    <a:pt x="20" y="305"/>
                  </a:cubicBezTo>
                  <a:cubicBezTo>
                    <a:pt x="20" y="305"/>
                    <a:pt x="20" y="305"/>
                    <a:pt x="20" y="305"/>
                  </a:cubicBezTo>
                  <a:cubicBezTo>
                    <a:pt x="20" y="305"/>
                    <a:pt x="20" y="305"/>
                    <a:pt x="20" y="305"/>
                  </a:cubicBezTo>
                  <a:cubicBezTo>
                    <a:pt x="20" y="306"/>
                    <a:pt x="20" y="306"/>
                    <a:pt x="20" y="306"/>
                  </a:cubicBezTo>
                  <a:cubicBezTo>
                    <a:pt x="20" y="306"/>
                    <a:pt x="20" y="306"/>
                    <a:pt x="20" y="306"/>
                  </a:cubicBezTo>
                  <a:cubicBezTo>
                    <a:pt x="20" y="306"/>
                    <a:pt x="20" y="306"/>
                    <a:pt x="20" y="306"/>
                  </a:cubicBezTo>
                  <a:cubicBezTo>
                    <a:pt x="20" y="306"/>
                    <a:pt x="20" y="306"/>
                    <a:pt x="20" y="306"/>
                  </a:cubicBezTo>
                  <a:cubicBezTo>
                    <a:pt x="19" y="306"/>
                    <a:pt x="19" y="306"/>
                    <a:pt x="19" y="306"/>
                  </a:cubicBezTo>
                  <a:cubicBezTo>
                    <a:pt x="19" y="307"/>
                    <a:pt x="19" y="307"/>
                    <a:pt x="19" y="307"/>
                  </a:cubicBezTo>
                  <a:cubicBezTo>
                    <a:pt x="19" y="307"/>
                    <a:pt x="19" y="307"/>
                    <a:pt x="19" y="307"/>
                  </a:cubicBezTo>
                  <a:cubicBezTo>
                    <a:pt x="19" y="308"/>
                    <a:pt x="19" y="308"/>
                    <a:pt x="19" y="308"/>
                  </a:cubicBezTo>
                  <a:cubicBezTo>
                    <a:pt x="19" y="308"/>
                    <a:pt x="19" y="308"/>
                    <a:pt x="19" y="308"/>
                  </a:cubicBezTo>
                  <a:cubicBezTo>
                    <a:pt x="19" y="309"/>
                    <a:pt x="19" y="309"/>
                    <a:pt x="19" y="309"/>
                  </a:cubicBezTo>
                  <a:cubicBezTo>
                    <a:pt x="19" y="309"/>
                    <a:pt x="19" y="309"/>
                    <a:pt x="19" y="309"/>
                  </a:cubicBezTo>
                  <a:cubicBezTo>
                    <a:pt x="19" y="308"/>
                    <a:pt x="19" y="308"/>
                    <a:pt x="19" y="308"/>
                  </a:cubicBezTo>
                  <a:cubicBezTo>
                    <a:pt x="18" y="308"/>
                    <a:pt x="18" y="308"/>
                    <a:pt x="18" y="308"/>
                  </a:cubicBezTo>
                  <a:cubicBezTo>
                    <a:pt x="18" y="308"/>
                    <a:pt x="18" y="308"/>
                    <a:pt x="18" y="308"/>
                  </a:cubicBezTo>
                  <a:cubicBezTo>
                    <a:pt x="18" y="309"/>
                    <a:pt x="18" y="309"/>
                    <a:pt x="18" y="309"/>
                  </a:cubicBezTo>
                  <a:cubicBezTo>
                    <a:pt x="18" y="309"/>
                    <a:pt x="18" y="309"/>
                    <a:pt x="18" y="309"/>
                  </a:cubicBezTo>
                  <a:cubicBezTo>
                    <a:pt x="17" y="310"/>
                    <a:pt x="17" y="310"/>
                    <a:pt x="17" y="310"/>
                  </a:cubicBezTo>
                  <a:cubicBezTo>
                    <a:pt x="17" y="310"/>
                    <a:pt x="17" y="310"/>
                    <a:pt x="17" y="310"/>
                  </a:cubicBezTo>
                  <a:cubicBezTo>
                    <a:pt x="17" y="310"/>
                    <a:pt x="17" y="310"/>
                    <a:pt x="17" y="310"/>
                  </a:cubicBezTo>
                  <a:cubicBezTo>
                    <a:pt x="17" y="310"/>
                    <a:pt x="17" y="310"/>
                    <a:pt x="17" y="310"/>
                  </a:cubicBezTo>
                  <a:cubicBezTo>
                    <a:pt x="17" y="311"/>
                    <a:pt x="17" y="311"/>
                    <a:pt x="17" y="311"/>
                  </a:cubicBezTo>
                  <a:cubicBezTo>
                    <a:pt x="16" y="311"/>
                    <a:pt x="16" y="311"/>
                    <a:pt x="16" y="311"/>
                  </a:cubicBezTo>
                  <a:cubicBezTo>
                    <a:pt x="16" y="312"/>
                    <a:pt x="16" y="312"/>
                    <a:pt x="16" y="312"/>
                  </a:cubicBezTo>
                  <a:cubicBezTo>
                    <a:pt x="17" y="312"/>
                    <a:pt x="17" y="312"/>
                    <a:pt x="17" y="312"/>
                  </a:cubicBezTo>
                  <a:cubicBezTo>
                    <a:pt x="17" y="312"/>
                    <a:pt x="17" y="312"/>
                    <a:pt x="17" y="312"/>
                  </a:cubicBezTo>
                  <a:cubicBezTo>
                    <a:pt x="18" y="312"/>
                    <a:pt x="18" y="312"/>
                    <a:pt x="18" y="312"/>
                  </a:cubicBezTo>
                  <a:cubicBezTo>
                    <a:pt x="18" y="312"/>
                    <a:pt x="18" y="312"/>
                    <a:pt x="18" y="312"/>
                  </a:cubicBezTo>
                  <a:cubicBezTo>
                    <a:pt x="18" y="312"/>
                    <a:pt x="18" y="312"/>
                    <a:pt x="18" y="312"/>
                  </a:cubicBezTo>
                  <a:cubicBezTo>
                    <a:pt x="18" y="313"/>
                    <a:pt x="18" y="313"/>
                    <a:pt x="18" y="313"/>
                  </a:cubicBezTo>
                  <a:cubicBezTo>
                    <a:pt x="18" y="313"/>
                    <a:pt x="18" y="313"/>
                    <a:pt x="18" y="313"/>
                  </a:cubicBezTo>
                  <a:cubicBezTo>
                    <a:pt x="18" y="314"/>
                    <a:pt x="18" y="314"/>
                    <a:pt x="18" y="314"/>
                  </a:cubicBezTo>
                  <a:cubicBezTo>
                    <a:pt x="18" y="314"/>
                    <a:pt x="18" y="314"/>
                    <a:pt x="18" y="314"/>
                  </a:cubicBezTo>
                  <a:cubicBezTo>
                    <a:pt x="18" y="314"/>
                    <a:pt x="18" y="314"/>
                    <a:pt x="18" y="314"/>
                  </a:cubicBezTo>
                  <a:cubicBezTo>
                    <a:pt x="18" y="315"/>
                    <a:pt x="18" y="315"/>
                    <a:pt x="18" y="315"/>
                  </a:cubicBezTo>
                  <a:cubicBezTo>
                    <a:pt x="18" y="315"/>
                    <a:pt x="18" y="315"/>
                    <a:pt x="18" y="315"/>
                  </a:cubicBezTo>
                  <a:cubicBezTo>
                    <a:pt x="18" y="315"/>
                    <a:pt x="18" y="315"/>
                    <a:pt x="18" y="315"/>
                  </a:cubicBezTo>
                  <a:cubicBezTo>
                    <a:pt x="18" y="316"/>
                    <a:pt x="18" y="316"/>
                    <a:pt x="18" y="316"/>
                  </a:cubicBezTo>
                  <a:cubicBezTo>
                    <a:pt x="17" y="316"/>
                    <a:pt x="17" y="316"/>
                    <a:pt x="17" y="316"/>
                  </a:cubicBezTo>
                  <a:cubicBezTo>
                    <a:pt x="17" y="316"/>
                    <a:pt x="17" y="316"/>
                    <a:pt x="17" y="316"/>
                  </a:cubicBezTo>
                  <a:cubicBezTo>
                    <a:pt x="16" y="316"/>
                    <a:pt x="16" y="316"/>
                    <a:pt x="16" y="316"/>
                  </a:cubicBezTo>
                  <a:cubicBezTo>
                    <a:pt x="16" y="316"/>
                    <a:pt x="16" y="316"/>
                    <a:pt x="16" y="316"/>
                  </a:cubicBezTo>
                  <a:cubicBezTo>
                    <a:pt x="16" y="317"/>
                    <a:pt x="16" y="317"/>
                    <a:pt x="16" y="317"/>
                  </a:cubicBezTo>
                  <a:cubicBezTo>
                    <a:pt x="16" y="317"/>
                    <a:pt x="16" y="317"/>
                    <a:pt x="16" y="317"/>
                  </a:cubicBezTo>
                  <a:cubicBezTo>
                    <a:pt x="16" y="317"/>
                    <a:pt x="16" y="317"/>
                    <a:pt x="16" y="317"/>
                  </a:cubicBezTo>
                  <a:cubicBezTo>
                    <a:pt x="16" y="318"/>
                    <a:pt x="16" y="318"/>
                    <a:pt x="16" y="318"/>
                  </a:cubicBezTo>
                  <a:cubicBezTo>
                    <a:pt x="16" y="318"/>
                    <a:pt x="16" y="318"/>
                    <a:pt x="16" y="318"/>
                  </a:cubicBezTo>
                  <a:cubicBezTo>
                    <a:pt x="16" y="318"/>
                    <a:pt x="16" y="318"/>
                    <a:pt x="16" y="318"/>
                  </a:cubicBezTo>
                  <a:cubicBezTo>
                    <a:pt x="16" y="318"/>
                    <a:pt x="16" y="318"/>
                    <a:pt x="16" y="318"/>
                  </a:cubicBezTo>
                  <a:cubicBezTo>
                    <a:pt x="16" y="318"/>
                    <a:pt x="16" y="318"/>
                    <a:pt x="16" y="318"/>
                  </a:cubicBezTo>
                  <a:cubicBezTo>
                    <a:pt x="16" y="318"/>
                    <a:pt x="16" y="318"/>
                    <a:pt x="16" y="318"/>
                  </a:cubicBezTo>
                  <a:cubicBezTo>
                    <a:pt x="16" y="319"/>
                    <a:pt x="16" y="319"/>
                    <a:pt x="16" y="319"/>
                  </a:cubicBezTo>
                  <a:cubicBezTo>
                    <a:pt x="16" y="320"/>
                    <a:pt x="16" y="320"/>
                    <a:pt x="16" y="320"/>
                  </a:cubicBezTo>
                  <a:cubicBezTo>
                    <a:pt x="16" y="320"/>
                    <a:pt x="16" y="320"/>
                    <a:pt x="16" y="320"/>
                  </a:cubicBezTo>
                  <a:cubicBezTo>
                    <a:pt x="16" y="320"/>
                    <a:pt x="16" y="320"/>
                    <a:pt x="16" y="320"/>
                  </a:cubicBezTo>
                  <a:cubicBezTo>
                    <a:pt x="16" y="321"/>
                    <a:pt x="16" y="321"/>
                    <a:pt x="16" y="321"/>
                  </a:cubicBezTo>
                  <a:cubicBezTo>
                    <a:pt x="17" y="321"/>
                    <a:pt x="17" y="321"/>
                    <a:pt x="17" y="321"/>
                  </a:cubicBezTo>
                  <a:cubicBezTo>
                    <a:pt x="17" y="321"/>
                    <a:pt x="17" y="321"/>
                    <a:pt x="17" y="321"/>
                  </a:cubicBezTo>
                  <a:cubicBezTo>
                    <a:pt x="17" y="321"/>
                    <a:pt x="17" y="321"/>
                    <a:pt x="17" y="321"/>
                  </a:cubicBezTo>
                  <a:cubicBezTo>
                    <a:pt x="18" y="321"/>
                    <a:pt x="18" y="321"/>
                    <a:pt x="18" y="321"/>
                  </a:cubicBezTo>
                  <a:cubicBezTo>
                    <a:pt x="18" y="321"/>
                    <a:pt x="18" y="321"/>
                    <a:pt x="18" y="321"/>
                  </a:cubicBezTo>
                  <a:cubicBezTo>
                    <a:pt x="18" y="321"/>
                    <a:pt x="18" y="321"/>
                    <a:pt x="18" y="321"/>
                  </a:cubicBezTo>
                  <a:cubicBezTo>
                    <a:pt x="18" y="321"/>
                    <a:pt x="18" y="321"/>
                    <a:pt x="18" y="321"/>
                  </a:cubicBezTo>
                  <a:cubicBezTo>
                    <a:pt x="18" y="321"/>
                    <a:pt x="18" y="321"/>
                    <a:pt x="18" y="321"/>
                  </a:cubicBezTo>
                  <a:cubicBezTo>
                    <a:pt x="18" y="320"/>
                    <a:pt x="18" y="320"/>
                    <a:pt x="18" y="320"/>
                  </a:cubicBezTo>
                  <a:cubicBezTo>
                    <a:pt x="19" y="320"/>
                    <a:pt x="19" y="320"/>
                    <a:pt x="19" y="320"/>
                  </a:cubicBezTo>
                  <a:cubicBezTo>
                    <a:pt x="19" y="320"/>
                    <a:pt x="19" y="320"/>
                    <a:pt x="19" y="320"/>
                  </a:cubicBezTo>
                  <a:cubicBezTo>
                    <a:pt x="19" y="320"/>
                    <a:pt x="19" y="320"/>
                    <a:pt x="19" y="320"/>
                  </a:cubicBezTo>
                  <a:cubicBezTo>
                    <a:pt x="19" y="321"/>
                    <a:pt x="19" y="321"/>
                    <a:pt x="19" y="321"/>
                  </a:cubicBezTo>
                  <a:cubicBezTo>
                    <a:pt x="19" y="321"/>
                    <a:pt x="19" y="321"/>
                    <a:pt x="19" y="321"/>
                  </a:cubicBezTo>
                  <a:cubicBezTo>
                    <a:pt x="19" y="321"/>
                    <a:pt x="19" y="321"/>
                    <a:pt x="19" y="321"/>
                  </a:cubicBezTo>
                  <a:cubicBezTo>
                    <a:pt x="20" y="320"/>
                    <a:pt x="20" y="320"/>
                    <a:pt x="20" y="320"/>
                  </a:cubicBezTo>
                  <a:cubicBezTo>
                    <a:pt x="20" y="320"/>
                    <a:pt x="20" y="320"/>
                    <a:pt x="20" y="320"/>
                  </a:cubicBezTo>
                  <a:cubicBezTo>
                    <a:pt x="20" y="320"/>
                    <a:pt x="20" y="320"/>
                    <a:pt x="20" y="320"/>
                  </a:cubicBezTo>
                  <a:cubicBezTo>
                    <a:pt x="21" y="320"/>
                    <a:pt x="21" y="320"/>
                    <a:pt x="21" y="320"/>
                  </a:cubicBezTo>
                  <a:cubicBezTo>
                    <a:pt x="21" y="320"/>
                    <a:pt x="21" y="320"/>
                    <a:pt x="21" y="320"/>
                  </a:cubicBezTo>
                  <a:cubicBezTo>
                    <a:pt x="22" y="320"/>
                    <a:pt x="22" y="320"/>
                    <a:pt x="22" y="320"/>
                  </a:cubicBezTo>
                  <a:cubicBezTo>
                    <a:pt x="22" y="320"/>
                    <a:pt x="22" y="320"/>
                    <a:pt x="22" y="320"/>
                  </a:cubicBezTo>
                  <a:cubicBezTo>
                    <a:pt x="23" y="321"/>
                    <a:pt x="23" y="321"/>
                    <a:pt x="23" y="321"/>
                  </a:cubicBezTo>
                  <a:cubicBezTo>
                    <a:pt x="23" y="321"/>
                    <a:pt x="23" y="321"/>
                    <a:pt x="23" y="321"/>
                  </a:cubicBezTo>
                  <a:cubicBezTo>
                    <a:pt x="23" y="321"/>
                    <a:pt x="23" y="321"/>
                    <a:pt x="23" y="321"/>
                  </a:cubicBezTo>
                  <a:cubicBezTo>
                    <a:pt x="23" y="322"/>
                    <a:pt x="23" y="322"/>
                    <a:pt x="23" y="322"/>
                  </a:cubicBezTo>
                  <a:cubicBezTo>
                    <a:pt x="22" y="322"/>
                    <a:pt x="22" y="322"/>
                    <a:pt x="22" y="322"/>
                  </a:cubicBezTo>
                  <a:cubicBezTo>
                    <a:pt x="22" y="323"/>
                    <a:pt x="22" y="323"/>
                    <a:pt x="22" y="323"/>
                  </a:cubicBezTo>
                  <a:cubicBezTo>
                    <a:pt x="21" y="323"/>
                    <a:pt x="21" y="323"/>
                    <a:pt x="21" y="323"/>
                  </a:cubicBezTo>
                  <a:cubicBezTo>
                    <a:pt x="22" y="323"/>
                    <a:pt x="22" y="323"/>
                    <a:pt x="22" y="323"/>
                  </a:cubicBezTo>
                  <a:cubicBezTo>
                    <a:pt x="22" y="323"/>
                    <a:pt x="22" y="323"/>
                    <a:pt x="22" y="323"/>
                  </a:cubicBezTo>
                  <a:cubicBezTo>
                    <a:pt x="22" y="324"/>
                    <a:pt x="22" y="324"/>
                    <a:pt x="22" y="324"/>
                  </a:cubicBezTo>
                  <a:cubicBezTo>
                    <a:pt x="22" y="324"/>
                    <a:pt x="22" y="324"/>
                    <a:pt x="22" y="324"/>
                  </a:cubicBezTo>
                  <a:cubicBezTo>
                    <a:pt x="23" y="324"/>
                    <a:pt x="23" y="324"/>
                    <a:pt x="23" y="324"/>
                  </a:cubicBezTo>
                  <a:cubicBezTo>
                    <a:pt x="23" y="324"/>
                    <a:pt x="23" y="324"/>
                    <a:pt x="23" y="324"/>
                  </a:cubicBezTo>
                  <a:cubicBezTo>
                    <a:pt x="23" y="324"/>
                    <a:pt x="23" y="324"/>
                    <a:pt x="23" y="324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3" y="323"/>
                    <a:pt x="23" y="323"/>
                    <a:pt x="23" y="323"/>
                  </a:cubicBezTo>
                  <a:cubicBezTo>
                    <a:pt x="24" y="322"/>
                    <a:pt x="24" y="322"/>
                    <a:pt x="24" y="322"/>
                  </a:cubicBezTo>
                  <a:cubicBezTo>
                    <a:pt x="24" y="322"/>
                    <a:pt x="24" y="322"/>
                    <a:pt x="24" y="322"/>
                  </a:cubicBezTo>
                  <a:cubicBezTo>
                    <a:pt x="24" y="322"/>
                    <a:pt x="24" y="322"/>
                    <a:pt x="24" y="322"/>
                  </a:cubicBezTo>
                  <a:cubicBezTo>
                    <a:pt x="25" y="322"/>
                    <a:pt x="25" y="322"/>
                    <a:pt x="25" y="322"/>
                  </a:cubicBezTo>
                  <a:cubicBezTo>
                    <a:pt x="25" y="322"/>
                    <a:pt x="25" y="322"/>
                    <a:pt x="25" y="322"/>
                  </a:cubicBezTo>
                  <a:cubicBezTo>
                    <a:pt x="25" y="322"/>
                    <a:pt x="25" y="322"/>
                    <a:pt x="25" y="322"/>
                  </a:cubicBezTo>
                  <a:cubicBezTo>
                    <a:pt x="25" y="322"/>
                    <a:pt x="25" y="322"/>
                    <a:pt x="25" y="322"/>
                  </a:cubicBezTo>
                  <a:cubicBezTo>
                    <a:pt x="26" y="322"/>
                    <a:pt x="26" y="322"/>
                    <a:pt x="26" y="322"/>
                  </a:cubicBezTo>
                  <a:cubicBezTo>
                    <a:pt x="26" y="322"/>
                    <a:pt x="26" y="322"/>
                    <a:pt x="26" y="322"/>
                  </a:cubicBezTo>
                  <a:cubicBezTo>
                    <a:pt x="26" y="322"/>
                    <a:pt x="26" y="322"/>
                    <a:pt x="26" y="322"/>
                  </a:cubicBezTo>
                  <a:cubicBezTo>
                    <a:pt x="26" y="322"/>
                    <a:pt x="26" y="322"/>
                    <a:pt x="26" y="322"/>
                  </a:cubicBezTo>
                  <a:cubicBezTo>
                    <a:pt x="26" y="322"/>
                    <a:pt x="26" y="322"/>
                    <a:pt x="26" y="322"/>
                  </a:cubicBezTo>
                  <a:cubicBezTo>
                    <a:pt x="26" y="322"/>
                    <a:pt x="26" y="322"/>
                    <a:pt x="26" y="322"/>
                  </a:cubicBezTo>
                  <a:cubicBezTo>
                    <a:pt x="26" y="322"/>
                    <a:pt x="26" y="322"/>
                    <a:pt x="26" y="322"/>
                  </a:cubicBezTo>
                  <a:cubicBezTo>
                    <a:pt x="26" y="323"/>
                    <a:pt x="26" y="323"/>
                    <a:pt x="26" y="323"/>
                  </a:cubicBezTo>
                  <a:cubicBezTo>
                    <a:pt x="26" y="323"/>
                    <a:pt x="26" y="323"/>
                    <a:pt x="26" y="323"/>
                  </a:cubicBezTo>
                  <a:cubicBezTo>
                    <a:pt x="27" y="323"/>
                    <a:pt x="27" y="323"/>
                    <a:pt x="27" y="323"/>
                  </a:cubicBezTo>
                  <a:cubicBezTo>
                    <a:pt x="27" y="323"/>
                    <a:pt x="27" y="323"/>
                    <a:pt x="27" y="323"/>
                  </a:cubicBezTo>
                  <a:cubicBezTo>
                    <a:pt x="28" y="323"/>
                    <a:pt x="28" y="323"/>
                    <a:pt x="28" y="323"/>
                  </a:cubicBezTo>
                  <a:cubicBezTo>
                    <a:pt x="28" y="323"/>
                    <a:pt x="28" y="323"/>
                    <a:pt x="28" y="323"/>
                  </a:cubicBezTo>
                  <a:cubicBezTo>
                    <a:pt x="28" y="324"/>
                    <a:pt x="28" y="324"/>
                    <a:pt x="28" y="324"/>
                  </a:cubicBezTo>
                  <a:cubicBezTo>
                    <a:pt x="28" y="324"/>
                    <a:pt x="28" y="324"/>
                    <a:pt x="28" y="324"/>
                  </a:cubicBezTo>
                  <a:cubicBezTo>
                    <a:pt x="28" y="324"/>
                    <a:pt x="28" y="324"/>
                    <a:pt x="28" y="324"/>
                  </a:cubicBezTo>
                  <a:cubicBezTo>
                    <a:pt x="28" y="324"/>
                    <a:pt x="28" y="324"/>
                    <a:pt x="28" y="324"/>
                  </a:cubicBezTo>
                  <a:cubicBezTo>
                    <a:pt x="28" y="324"/>
                    <a:pt x="28" y="324"/>
                    <a:pt x="28" y="324"/>
                  </a:cubicBezTo>
                  <a:cubicBezTo>
                    <a:pt x="28" y="324"/>
                    <a:pt x="28" y="324"/>
                    <a:pt x="28" y="324"/>
                  </a:cubicBezTo>
                  <a:cubicBezTo>
                    <a:pt x="27" y="324"/>
                    <a:pt x="27" y="324"/>
                    <a:pt x="27" y="324"/>
                  </a:cubicBezTo>
                  <a:cubicBezTo>
                    <a:pt x="27" y="325"/>
                    <a:pt x="27" y="325"/>
                    <a:pt x="27" y="325"/>
                  </a:cubicBezTo>
                  <a:cubicBezTo>
                    <a:pt x="27" y="325"/>
                    <a:pt x="27" y="325"/>
                    <a:pt x="27" y="325"/>
                  </a:cubicBezTo>
                  <a:cubicBezTo>
                    <a:pt x="26" y="325"/>
                    <a:pt x="26" y="325"/>
                    <a:pt x="26" y="325"/>
                  </a:cubicBezTo>
                  <a:cubicBezTo>
                    <a:pt x="26" y="325"/>
                    <a:pt x="26" y="325"/>
                    <a:pt x="26" y="325"/>
                  </a:cubicBezTo>
                  <a:cubicBezTo>
                    <a:pt x="25" y="325"/>
                    <a:pt x="25" y="325"/>
                    <a:pt x="25" y="325"/>
                  </a:cubicBezTo>
                  <a:cubicBezTo>
                    <a:pt x="25" y="325"/>
                    <a:pt x="25" y="325"/>
                    <a:pt x="25" y="325"/>
                  </a:cubicBezTo>
                  <a:cubicBezTo>
                    <a:pt x="25" y="326"/>
                    <a:pt x="25" y="326"/>
                    <a:pt x="25" y="326"/>
                  </a:cubicBezTo>
                  <a:cubicBezTo>
                    <a:pt x="25" y="326"/>
                    <a:pt x="25" y="326"/>
                    <a:pt x="25" y="326"/>
                  </a:cubicBezTo>
                  <a:cubicBezTo>
                    <a:pt x="25" y="326"/>
                    <a:pt x="25" y="326"/>
                    <a:pt x="25" y="326"/>
                  </a:cubicBezTo>
                  <a:cubicBezTo>
                    <a:pt x="25" y="326"/>
                    <a:pt x="25" y="326"/>
                    <a:pt x="25" y="326"/>
                  </a:cubicBezTo>
                  <a:cubicBezTo>
                    <a:pt x="25" y="327"/>
                    <a:pt x="25" y="327"/>
                    <a:pt x="25" y="327"/>
                  </a:cubicBezTo>
                  <a:cubicBezTo>
                    <a:pt x="25" y="327"/>
                    <a:pt x="25" y="327"/>
                    <a:pt x="25" y="327"/>
                  </a:cubicBezTo>
                  <a:cubicBezTo>
                    <a:pt x="25" y="327"/>
                    <a:pt x="25" y="327"/>
                    <a:pt x="25" y="327"/>
                  </a:cubicBezTo>
                  <a:cubicBezTo>
                    <a:pt x="26" y="327"/>
                    <a:pt x="26" y="327"/>
                    <a:pt x="26" y="327"/>
                  </a:cubicBezTo>
                  <a:cubicBezTo>
                    <a:pt x="26" y="328"/>
                    <a:pt x="26" y="328"/>
                    <a:pt x="26" y="328"/>
                  </a:cubicBezTo>
                  <a:cubicBezTo>
                    <a:pt x="26" y="328"/>
                    <a:pt x="26" y="328"/>
                    <a:pt x="26" y="328"/>
                  </a:cubicBezTo>
                  <a:cubicBezTo>
                    <a:pt x="26" y="329"/>
                    <a:pt x="26" y="329"/>
                    <a:pt x="27" y="329"/>
                  </a:cubicBezTo>
                  <a:cubicBezTo>
                    <a:pt x="27" y="329"/>
                    <a:pt x="27" y="329"/>
                    <a:pt x="27" y="329"/>
                  </a:cubicBezTo>
                  <a:cubicBezTo>
                    <a:pt x="27" y="330"/>
                    <a:pt x="27" y="330"/>
                    <a:pt x="27" y="330"/>
                  </a:cubicBezTo>
                  <a:cubicBezTo>
                    <a:pt x="27" y="330"/>
                    <a:pt x="27" y="330"/>
                    <a:pt x="27" y="330"/>
                  </a:cubicBezTo>
                  <a:cubicBezTo>
                    <a:pt x="27" y="330"/>
                    <a:pt x="27" y="330"/>
                    <a:pt x="27" y="330"/>
                  </a:cubicBezTo>
                  <a:cubicBezTo>
                    <a:pt x="27" y="330"/>
                    <a:pt x="27" y="330"/>
                    <a:pt x="27" y="330"/>
                  </a:cubicBezTo>
                  <a:cubicBezTo>
                    <a:pt x="27" y="331"/>
                    <a:pt x="27" y="331"/>
                    <a:pt x="27" y="331"/>
                  </a:cubicBezTo>
                  <a:cubicBezTo>
                    <a:pt x="27" y="331"/>
                    <a:pt x="27" y="331"/>
                    <a:pt x="27" y="331"/>
                  </a:cubicBezTo>
                  <a:cubicBezTo>
                    <a:pt x="27" y="331"/>
                    <a:pt x="27" y="331"/>
                    <a:pt x="27" y="331"/>
                  </a:cubicBezTo>
                  <a:cubicBezTo>
                    <a:pt x="27" y="331"/>
                    <a:pt x="27" y="331"/>
                    <a:pt x="27" y="331"/>
                  </a:cubicBezTo>
                  <a:cubicBezTo>
                    <a:pt x="27" y="331"/>
                    <a:pt x="27" y="331"/>
                    <a:pt x="27" y="331"/>
                  </a:cubicBezTo>
                  <a:cubicBezTo>
                    <a:pt x="27" y="332"/>
                    <a:pt x="27" y="332"/>
                    <a:pt x="27" y="332"/>
                  </a:cubicBezTo>
                  <a:cubicBezTo>
                    <a:pt x="27" y="332"/>
                    <a:pt x="27" y="332"/>
                    <a:pt x="27" y="332"/>
                  </a:cubicBezTo>
                  <a:cubicBezTo>
                    <a:pt x="27" y="332"/>
                    <a:pt x="27" y="332"/>
                    <a:pt x="27" y="332"/>
                  </a:cubicBezTo>
                  <a:cubicBezTo>
                    <a:pt x="27" y="332"/>
                    <a:pt x="27" y="332"/>
                    <a:pt x="27" y="332"/>
                  </a:cubicBezTo>
                  <a:cubicBezTo>
                    <a:pt x="27" y="333"/>
                    <a:pt x="27" y="333"/>
                    <a:pt x="27" y="333"/>
                  </a:cubicBezTo>
                  <a:cubicBezTo>
                    <a:pt x="27" y="333"/>
                    <a:pt x="27" y="333"/>
                    <a:pt x="27" y="333"/>
                  </a:cubicBezTo>
                  <a:cubicBezTo>
                    <a:pt x="27" y="333"/>
                    <a:pt x="27" y="333"/>
                    <a:pt x="27" y="333"/>
                  </a:cubicBezTo>
                  <a:cubicBezTo>
                    <a:pt x="27" y="333"/>
                    <a:pt x="27" y="333"/>
                    <a:pt x="27" y="333"/>
                  </a:cubicBezTo>
                  <a:cubicBezTo>
                    <a:pt x="27" y="333"/>
                    <a:pt x="27" y="333"/>
                    <a:pt x="27" y="333"/>
                  </a:cubicBezTo>
                  <a:cubicBezTo>
                    <a:pt x="27" y="334"/>
                    <a:pt x="27" y="334"/>
                    <a:pt x="27" y="334"/>
                  </a:cubicBezTo>
                  <a:cubicBezTo>
                    <a:pt x="26" y="334"/>
                    <a:pt x="26" y="334"/>
                    <a:pt x="26" y="334"/>
                  </a:cubicBezTo>
                  <a:cubicBezTo>
                    <a:pt x="26" y="334"/>
                    <a:pt x="26" y="334"/>
                    <a:pt x="26" y="334"/>
                  </a:cubicBezTo>
                  <a:cubicBezTo>
                    <a:pt x="26" y="334"/>
                    <a:pt x="26" y="334"/>
                    <a:pt x="26" y="334"/>
                  </a:cubicBezTo>
                  <a:cubicBezTo>
                    <a:pt x="26" y="334"/>
                    <a:pt x="26" y="334"/>
                    <a:pt x="26" y="334"/>
                  </a:cubicBezTo>
                  <a:cubicBezTo>
                    <a:pt x="26" y="334"/>
                    <a:pt x="26" y="334"/>
                    <a:pt x="26" y="334"/>
                  </a:cubicBezTo>
                  <a:cubicBezTo>
                    <a:pt x="26" y="334"/>
                    <a:pt x="26" y="334"/>
                    <a:pt x="26" y="334"/>
                  </a:cubicBezTo>
                  <a:cubicBezTo>
                    <a:pt x="25" y="334"/>
                    <a:pt x="25" y="334"/>
                    <a:pt x="25" y="334"/>
                  </a:cubicBezTo>
                  <a:cubicBezTo>
                    <a:pt x="25" y="335"/>
                    <a:pt x="25" y="335"/>
                    <a:pt x="25" y="335"/>
                  </a:cubicBezTo>
                  <a:cubicBezTo>
                    <a:pt x="25" y="335"/>
                    <a:pt x="25" y="335"/>
                    <a:pt x="25" y="335"/>
                  </a:cubicBezTo>
                  <a:cubicBezTo>
                    <a:pt x="25" y="335"/>
                    <a:pt x="25" y="335"/>
                    <a:pt x="25" y="335"/>
                  </a:cubicBezTo>
                  <a:cubicBezTo>
                    <a:pt x="25" y="335"/>
                    <a:pt x="25" y="335"/>
                    <a:pt x="25" y="335"/>
                  </a:cubicBezTo>
                  <a:cubicBezTo>
                    <a:pt x="25" y="335"/>
                    <a:pt x="25" y="335"/>
                    <a:pt x="25" y="335"/>
                  </a:cubicBezTo>
                  <a:cubicBezTo>
                    <a:pt x="25" y="336"/>
                    <a:pt x="25" y="336"/>
                    <a:pt x="25" y="336"/>
                  </a:cubicBezTo>
                  <a:cubicBezTo>
                    <a:pt x="25" y="336"/>
                    <a:pt x="25" y="336"/>
                    <a:pt x="25" y="336"/>
                  </a:cubicBezTo>
                  <a:cubicBezTo>
                    <a:pt x="25" y="336"/>
                    <a:pt x="25" y="336"/>
                    <a:pt x="25" y="336"/>
                  </a:cubicBezTo>
                  <a:cubicBezTo>
                    <a:pt x="25" y="336"/>
                    <a:pt x="25" y="336"/>
                    <a:pt x="24" y="336"/>
                  </a:cubicBezTo>
                  <a:cubicBezTo>
                    <a:pt x="24" y="336"/>
                    <a:pt x="24" y="336"/>
                    <a:pt x="24" y="336"/>
                  </a:cubicBezTo>
                  <a:cubicBezTo>
                    <a:pt x="24" y="336"/>
                    <a:pt x="24" y="336"/>
                    <a:pt x="24" y="336"/>
                  </a:cubicBezTo>
                  <a:cubicBezTo>
                    <a:pt x="24" y="336"/>
                    <a:pt x="24" y="336"/>
                    <a:pt x="24" y="336"/>
                  </a:cubicBezTo>
                  <a:cubicBezTo>
                    <a:pt x="24" y="336"/>
                    <a:pt x="24" y="336"/>
                    <a:pt x="24" y="336"/>
                  </a:cubicBezTo>
                  <a:cubicBezTo>
                    <a:pt x="24" y="336"/>
                    <a:pt x="24" y="336"/>
                    <a:pt x="24" y="336"/>
                  </a:cubicBezTo>
                  <a:cubicBezTo>
                    <a:pt x="24" y="336"/>
                    <a:pt x="24" y="336"/>
                    <a:pt x="24" y="336"/>
                  </a:cubicBezTo>
                  <a:cubicBezTo>
                    <a:pt x="24" y="336"/>
                    <a:pt x="24" y="337"/>
                    <a:pt x="24" y="337"/>
                  </a:cubicBezTo>
                  <a:cubicBezTo>
                    <a:pt x="24" y="337"/>
                    <a:pt x="24" y="337"/>
                    <a:pt x="24" y="337"/>
                  </a:cubicBezTo>
                  <a:cubicBezTo>
                    <a:pt x="24" y="337"/>
                    <a:pt x="24" y="337"/>
                    <a:pt x="24" y="337"/>
                  </a:cubicBezTo>
                  <a:cubicBezTo>
                    <a:pt x="24" y="337"/>
                    <a:pt x="24" y="337"/>
                    <a:pt x="24" y="337"/>
                  </a:cubicBezTo>
                  <a:cubicBezTo>
                    <a:pt x="23" y="337"/>
                    <a:pt x="23" y="337"/>
                    <a:pt x="23" y="337"/>
                  </a:cubicBezTo>
                  <a:cubicBezTo>
                    <a:pt x="23" y="337"/>
                    <a:pt x="23" y="337"/>
                    <a:pt x="23" y="337"/>
                  </a:cubicBezTo>
                  <a:cubicBezTo>
                    <a:pt x="23" y="337"/>
                    <a:pt x="23" y="337"/>
                    <a:pt x="23" y="337"/>
                  </a:cubicBezTo>
                  <a:cubicBezTo>
                    <a:pt x="23" y="337"/>
                    <a:pt x="23" y="337"/>
                    <a:pt x="23" y="337"/>
                  </a:cubicBezTo>
                  <a:cubicBezTo>
                    <a:pt x="23" y="337"/>
                    <a:pt x="23" y="337"/>
                    <a:pt x="23" y="337"/>
                  </a:cubicBezTo>
                  <a:cubicBezTo>
                    <a:pt x="22" y="337"/>
                    <a:pt x="22" y="337"/>
                    <a:pt x="22" y="337"/>
                  </a:cubicBezTo>
                  <a:cubicBezTo>
                    <a:pt x="22" y="338"/>
                    <a:pt x="22" y="338"/>
                    <a:pt x="22" y="338"/>
                  </a:cubicBezTo>
                  <a:cubicBezTo>
                    <a:pt x="21" y="338"/>
                    <a:pt x="21" y="338"/>
                    <a:pt x="21" y="338"/>
                  </a:cubicBezTo>
                  <a:cubicBezTo>
                    <a:pt x="21" y="339"/>
                    <a:pt x="21" y="339"/>
                    <a:pt x="21" y="339"/>
                  </a:cubicBezTo>
                  <a:cubicBezTo>
                    <a:pt x="21" y="339"/>
                    <a:pt x="21" y="339"/>
                    <a:pt x="21" y="339"/>
                  </a:cubicBezTo>
                  <a:cubicBezTo>
                    <a:pt x="21" y="339"/>
                    <a:pt x="21" y="339"/>
                    <a:pt x="21" y="339"/>
                  </a:cubicBezTo>
                  <a:cubicBezTo>
                    <a:pt x="21" y="339"/>
                    <a:pt x="21" y="339"/>
                    <a:pt x="21" y="339"/>
                  </a:cubicBezTo>
                  <a:cubicBezTo>
                    <a:pt x="20" y="339"/>
                    <a:pt x="20" y="339"/>
                    <a:pt x="20" y="339"/>
                  </a:cubicBezTo>
                  <a:cubicBezTo>
                    <a:pt x="20" y="339"/>
                    <a:pt x="20" y="339"/>
                    <a:pt x="20" y="339"/>
                  </a:cubicBezTo>
                  <a:cubicBezTo>
                    <a:pt x="20" y="339"/>
                    <a:pt x="20" y="339"/>
                    <a:pt x="20" y="339"/>
                  </a:cubicBezTo>
                  <a:cubicBezTo>
                    <a:pt x="20" y="339"/>
                    <a:pt x="20" y="339"/>
                    <a:pt x="20" y="339"/>
                  </a:cubicBezTo>
                  <a:cubicBezTo>
                    <a:pt x="20" y="340"/>
                    <a:pt x="20" y="340"/>
                    <a:pt x="20" y="340"/>
                  </a:cubicBezTo>
                  <a:cubicBezTo>
                    <a:pt x="19" y="340"/>
                    <a:pt x="19" y="340"/>
                    <a:pt x="19" y="340"/>
                  </a:cubicBezTo>
                  <a:cubicBezTo>
                    <a:pt x="19" y="340"/>
                    <a:pt x="19" y="340"/>
                    <a:pt x="19" y="340"/>
                  </a:cubicBezTo>
                  <a:cubicBezTo>
                    <a:pt x="19" y="340"/>
                    <a:pt x="19" y="340"/>
                    <a:pt x="19" y="340"/>
                  </a:cubicBezTo>
                  <a:cubicBezTo>
                    <a:pt x="19" y="340"/>
                    <a:pt x="19" y="340"/>
                    <a:pt x="19" y="340"/>
                  </a:cubicBezTo>
                  <a:cubicBezTo>
                    <a:pt x="19" y="340"/>
                    <a:pt x="19" y="340"/>
                    <a:pt x="19" y="340"/>
                  </a:cubicBezTo>
                  <a:cubicBezTo>
                    <a:pt x="19" y="340"/>
                    <a:pt x="19" y="340"/>
                    <a:pt x="19" y="340"/>
                  </a:cubicBezTo>
                  <a:cubicBezTo>
                    <a:pt x="18" y="340"/>
                    <a:pt x="18" y="340"/>
                    <a:pt x="18" y="340"/>
                  </a:cubicBezTo>
                  <a:cubicBezTo>
                    <a:pt x="18" y="340"/>
                    <a:pt x="18" y="340"/>
                    <a:pt x="18" y="340"/>
                  </a:cubicBezTo>
                  <a:cubicBezTo>
                    <a:pt x="19" y="340"/>
                    <a:pt x="19" y="340"/>
                    <a:pt x="19" y="340"/>
                  </a:cubicBezTo>
                  <a:cubicBezTo>
                    <a:pt x="19" y="340"/>
                    <a:pt x="19" y="340"/>
                    <a:pt x="19" y="340"/>
                  </a:cubicBezTo>
                  <a:cubicBezTo>
                    <a:pt x="19" y="341"/>
                    <a:pt x="19" y="341"/>
                    <a:pt x="19" y="341"/>
                  </a:cubicBezTo>
                  <a:cubicBezTo>
                    <a:pt x="19" y="341"/>
                    <a:pt x="19" y="341"/>
                    <a:pt x="19" y="341"/>
                  </a:cubicBezTo>
                  <a:cubicBezTo>
                    <a:pt x="19" y="341"/>
                    <a:pt x="19" y="341"/>
                    <a:pt x="19" y="341"/>
                  </a:cubicBezTo>
                  <a:cubicBezTo>
                    <a:pt x="18" y="341"/>
                    <a:pt x="18" y="341"/>
                    <a:pt x="18" y="341"/>
                  </a:cubicBezTo>
                  <a:cubicBezTo>
                    <a:pt x="18" y="341"/>
                    <a:pt x="18" y="341"/>
                    <a:pt x="18" y="341"/>
                  </a:cubicBezTo>
                  <a:cubicBezTo>
                    <a:pt x="18" y="341"/>
                    <a:pt x="18" y="341"/>
                    <a:pt x="18" y="341"/>
                  </a:cubicBezTo>
                  <a:cubicBezTo>
                    <a:pt x="18" y="341"/>
                    <a:pt x="18" y="341"/>
                    <a:pt x="18" y="341"/>
                  </a:cubicBezTo>
                  <a:cubicBezTo>
                    <a:pt x="18" y="342"/>
                    <a:pt x="18" y="342"/>
                    <a:pt x="18" y="342"/>
                  </a:cubicBezTo>
                  <a:cubicBezTo>
                    <a:pt x="19" y="342"/>
                    <a:pt x="19" y="342"/>
                    <a:pt x="19" y="342"/>
                  </a:cubicBezTo>
                  <a:cubicBezTo>
                    <a:pt x="19" y="342"/>
                    <a:pt x="19" y="342"/>
                    <a:pt x="19" y="342"/>
                  </a:cubicBezTo>
                  <a:cubicBezTo>
                    <a:pt x="19" y="342"/>
                    <a:pt x="19" y="342"/>
                    <a:pt x="19" y="342"/>
                  </a:cubicBezTo>
                  <a:cubicBezTo>
                    <a:pt x="19" y="342"/>
                    <a:pt x="19" y="342"/>
                    <a:pt x="19" y="342"/>
                  </a:cubicBezTo>
                  <a:cubicBezTo>
                    <a:pt x="19" y="342"/>
                    <a:pt x="19" y="342"/>
                    <a:pt x="19" y="342"/>
                  </a:cubicBezTo>
                  <a:cubicBezTo>
                    <a:pt x="19" y="342"/>
                    <a:pt x="19" y="342"/>
                    <a:pt x="19" y="342"/>
                  </a:cubicBezTo>
                  <a:cubicBezTo>
                    <a:pt x="20" y="342"/>
                    <a:pt x="20" y="342"/>
                    <a:pt x="20" y="342"/>
                  </a:cubicBezTo>
                  <a:cubicBezTo>
                    <a:pt x="20" y="342"/>
                    <a:pt x="20" y="342"/>
                    <a:pt x="20" y="342"/>
                  </a:cubicBezTo>
                  <a:cubicBezTo>
                    <a:pt x="20" y="341"/>
                    <a:pt x="20" y="341"/>
                    <a:pt x="20" y="341"/>
                  </a:cubicBezTo>
                  <a:cubicBezTo>
                    <a:pt x="20" y="341"/>
                    <a:pt x="20" y="341"/>
                    <a:pt x="20" y="341"/>
                  </a:cubicBezTo>
                  <a:cubicBezTo>
                    <a:pt x="20" y="341"/>
                    <a:pt x="20" y="341"/>
                    <a:pt x="20" y="341"/>
                  </a:cubicBezTo>
                  <a:cubicBezTo>
                    <a:pt x="20" y="342"/>
                    <a:pt x="20" y="342"/>
                    <a:pt x="20" y="342"/>
                  </a:cubicBezTo>
                  <a:cubicBezTo>
                    <a:pt x="20" y="342"/>
                    <a:pt x="20" y="342"/>
                    <a:pt x="20" y="342"/>
                  </a:cubicBezTo>
                  <a:cubicBezTo>
                    <a:pt x="20" y="342"/>
                    <a:pt x="20" y="342"/>
                    <a:pt x="20" y="342"/>
                  </a:cubicBezTo>
                  <a:cubicBezTo>
                    <a:pt x="20" y="343"/>
                    <a:pt x="20" y="343"/>
                    <a:pt x="20" y="343"/>
                  </a:cubicBezTo>
                  <a:cubicBezTo>
                    <a:pt x="20" y="343"/>
                    <a:pt x="20" y="343"/>
                    <a:pt x="20" y="343"/>
                  </a:cubicBezTo>
                  <a:cubicBezTo>
                    <a:pt x="20" y="344"/>
                    <a:pt x="20" y="344"/>
                    <a:pt x="20" y="344"/>
                  </a:cubicBezTo>
                  <a:cubicBezTo>
                    <a:pt x="20" y="344"/>
                    <a:pt x="20" y="344"/>
                    <a:pt x="20" y="344"/>
                  </a:cubicBezTo>
                  <a:cubicBezTo>
                    <a:pt x="20" y="344"/>
                    <a:pt x="20" y="344"/>
                    <a:pt x="20" y="344"/>
                  </a:cubicBezTo>
                  <a:cubicBezTo>
                    <a:pt x="20" y="344"/>
                    <a:pt x="20" y="344"/>
                    <a:pt x="20" y="344"/>
                  </a:cubicBezTo>
                  <a:cubicBezTo>
                    <a:pt x="21" y="344"/>
                    <a:pt x="21" y="344"/>
                    <a:pt x="21" y="344"/>
                  </a:cubicBezTo>
                  <a:cubicBezTo>
                    <a:pt x="21" y="344"/>
                    <a:pt x="21" y="344"/>
                    <a:pt x="21" y="344"/>
                  </a:cubicBezTo>
                  <a:cubicBezTo>
                    <a:pt x="21" y="344"/>
                    <a:pt x="21" y="344"/>
                    <a:pt x="21" y="344"/>
                  </a:cubicBezTo>
                  <a:cubicBezTo>
                    <a:pt x="21" y="344"/>
                    <a:pt x="21" y="344"/>
                    <a:pt x="21" y="344"/>
                  </a:cubicBezTo>
                  <a:cubicBezTo>
                    <a:pt x="21" y="345"/>
                    <a:pt x="21" y="345"/>
                    <a:pt x="21" y="345"/>
                  </a:cubicBezTo>
                  <a:cubicBezTo>
                    <a:pt x="22" y="345"/>
                    <a:pt x="22" y="345"/>
                    <a:pt x="22" y="345"/>
                  </a:cubicBezTo>
                  <a:cubicBezTo>
                    <a:pt x="22" y="345"/>
                    <a:pt x="22" y="345"/>
                    <a:pt x="22" y="345"/>
                  </a:cubicBezTo>
                  <a:cubicBezTo>
                    <a:pt x="21" y="345"/>
                    <a:pt x="21" y="346"/>
                    <a:pt x="21" y="346"/>
                  </a:cubicBezTo>
                  <a:cubicBezTo>
                    <a:pt x="21" y="346"/>
                    <a:pt x="21" y="346"/>
                    <a:pt x="21" y="346"/>
                  </a:cubicBezTo>
                  <a:cubicBezTo>
                    <a:pt x="21" y="346"/>
                    <a:pt x="21" y="346"/>
                    <a:pt x="21" y="346"/>
                  </a:cubicBezTo>
                  <a:cubicBezTo>
                    <a:pt x="21" y="346"/>
                    <a:pt x="21" y="346"/>
                    <a:pt x="21" y="346"/>
                  </a:cubicBezTo>
                  <a:cubicBezTo>
                    <a:pt x="21" y="346"/>
                    <a:pt x="21" y="346"/>
                    <a:pt x="21" y="346"/>
                  </a:cubicBezTo>
                  <a:cubicBezTo>
                    <a:pt x="20" y="346"/>
                    <a:pt x="20" y="346"/>
                    <a:pt x="20" y="346"/>
                  </a:cubicBezTo>
                  <a:cubicBezTo>
                    <a:pt x="20" y="346"/>
                    <a:pt x="20" y="346"/>
                    <a:pt x="20" y="346"/>
                  </a:cubicBezTo>
                  <a:cubicBezTo>
                    <a:pt x="20" y="347"/>
                    <a:pt x="20" y="347"/>
                    <a:pt x="20" y="347"/>
                  </a:cubicBezTo>
                  <a:cubicBezTo>
                    <a:pt x="20" y="347"/>
                    <a:pt x="20" y="347"/>
                    <a:pt x="20" y="347"/>
                  </a:cubicBezTo>
                  <a:cubicBezTo>
                    <a:pt x="20" y="347"/>
                    <a:pt x="20" y="347"/>
                    <a:pt x="20" y="347"/>
                  </a:cubicBezTo>
                  <a:cubicBezTo>
                    <a:pt x="20" y="347"/>
                    <a:pt x="20" y="347"/>
                    <a:pt x="20" y="347"/>
                  </a:cubicBezTo>
                  <a:cubicBezTo>
                    <a:pt x="19" y="347"/>
                    <a:pt x="19" y="347"/>
                    <a:pt x="19" y="347"/>
                  </a:cubicBezTo>
                  <a:cubicBezTo>
                    <a:pt x="19" y="347"/>
                    <a:pt x="19" y="347"/>
                    <a:pt x="19" y="347"/>
                  </a:cubicBezTo>
                  <a:cubicBezTo>
                    <a:pt x="19" y="347"/>
                    <a:pt x="19" y="347"/>
                    <a:pt x="19" y="347"/>
                  </a:cubicBezTo>
                  <a:cubicBezTo>
                    <a:pt x="19" y="348"/>
                    <a:pt x="19" y="348"/>
                    <a:pt x="19" y="348"/>
                  </a:cubicBezTo>
                  <a:cubicBezTo>
                    <a:pt x="19" y="348"/>
                    <a:pt x="19" y="348"/>
                    <a:pt x="19" y="348"/>
                  </a:cubicBezTo>
                  <a:cubicBezTo>
                    <a:pt x="19" y="349"/>
                    <a:pt x="19" y="349"/>
                    <a:pt x="19" y="349"/>
                  </a:cubicBezTo>
                  <a:cubicBezTo>
                    <a:pt x="19" y="349"/>
                    <a:pt x="19" y="349"/>
                    <a:pt x="19" y="349"/>
                  </a:cubicBezTo>
                  <a:cubicBezTo>
                    <a:pt x="18" y="349"/>
                    <a:pt x="18" y="349"/>
                    <a:pt x="18" y="349"/>
                  </a:cubicBezTo>
                  <a:cubicBezTo>
                    <a:pt x="18" y="349"/>
                    <a:pt x="18" y="349"/>
                    <a:pt x="18" y="349"/>
                  </a:cubicBezTo>
                  <a:cubicBezTo>
                    <a:pt x="17" y="350"/>
                    <a:pt x="17" y="350"/>
                    <a:pt x="17" y="350"/>
                  </a:cubicBezTo>
                  <a:cubicBezTo>
                    <a:pt x="17" y="350"/>
                    <a:pt x="17" y="350"/>
                    <a:pt x="17" y="350"/>
                  </a:cubicBezTo>
                  <a:cubicBezTo>
                    <a:pt x="17" y="350"/>
                    <a:pt x="17" y="350"/>
                    <a:pt x="17" y="350"/>
                  </a:cubicBezTo>
                  <a:cubicBezTo>
                    <a:pt x="17" y="350"/>
                    <a:pt x="17" y="350"/>
                    <a:pt x="17" y="350"/>
                  </a:cubicBezTo>
                  <a:cubicBezTo>
                    <a:pt x="17" y="350"/>
                    <a:pt x="17" y="350"/>
                    <a:pt x="17" y="350"/>
                  </a:cubicBezTo>
                  <a:cubicBezTo>
                    <a:pt x="17" y="351"/>
                    <a:pt x="17" y="351"/>
                    <a:pt x="17" y="351"/>
                  </a:cubicBezTo>
                  <a:cubicBezTo>
                    <a:pt x="17" y="351"/>
                    <a:pt x="17" y="351"/>
                    <a:pt x="17" y="351"/>
                  </a:cubicBezTo>
                  <a:cubicBezTo>
                    <a:pt x="17" y="351"/>
                    <a:pt x="17" y="351"/>
                    <a:pt x="17" y="351"/>
                  </a:cubicBezTo>
                  <a:cubicBezTo>
                    <a:pt x="17" y="351"/>
                    <a:pt x="17" y="351"/>
                    <a:pt x="17" y="351"/>
                  </a:cubicBezTo>
                  <a:cubicBezTo>
                    <a:pt x="18" y="351"/>
                    <a:pt x="18" y="351"/>
                    <a:pt x="18" y="351"/>
                  </a:cubicBezTo>
                  <a:cubicBezTo>
                    <a:pt x="18" y="351"/>
                    <a:pt x="18" y="351"/>
                    <a:pt x="18" y="351"/>
                  </a:cubicBezTo>
                  <a:cubicBezTo>
                    <a:pt x="18" y="351"/>
                    <a:pt x="18" y="351"/>
                    <a:pt x="18" y="351"/>
                  </a:cubicBezTo>
                  <a:cubicBezTo>
                    <a:pt x="18" y="351"/>
                    <a:pt x="18" y="351"/>
                    <a:pt x="18" y="351"/>
                  </a:cubicBezTo>
                  <a:cubicBezTo>
                    <a:pt x="18" y="351"/>
                    <a:pt x="18" y="351"/>
                    <a:pt x="18" y="351"/>
                  </a:cubicBezTo>
                  <a:cubicBezTo>
                    <a:pt x="19" y="351"/>
                    <a:pt x="19" y="351"/>
                    <a:pt x="19" y="351"/>
                  </a:cubicBezTo>
                  <a:cubicBezTo>
                    <a:pt x="19" y="352"/>
                    <a:pt x="19" y="352"/>
                    <a:pt x="19" y="352"/>
                  </a:cubicBezTo>
                  <a:cubicBezTo>
                    <a:pt x="19" y="352"/>
                    <a:pt x="19" y="352"/>
                    <a:pt x="19" y="352"/>
                  </a:cubicBezTo>
                  <a:cubicBezTo>
                    <a:pt x="19" y="352"/>
                    <a:pt x="19" y="352"/>
                    <a:pt x="19" y="352"/>
                  </a:cubicBezTo>
                  <a:cubicBezTo>
                    <a:pt x="20" y="352"/>
                    <a:pt x="20" y="352"/>
                    <a:pt x="20" y="352"/>
                  </a:cubicBezTo>
                  <a:cubicBezTo>
                    <a:pt x="20" y="352"/>
                    <a:pt x="20" y="352"/>
                    <a:pt x="20" y="352"/>
                  </a:cubicBezTo>
                  <a:cubicBezTo>
                    <a:pt x="20" y="353"/>
                    <a:pt x="20" y="353"/>
                    <a:pt x="20" y="353"/>
                  </a:cubicBezTo>
                  <a:cubicBezTo>
                    <a:pt x="21" y="354"/>
                    <a:pt x="21" y="354"/>
                    <a:pt x="21" y="354"/>
                  </a:cubicBezTo>
                  <a:cubicBezTo>
                    <a:pt x="21" y="354"/>
                    <a:pt x="21" y="354"/>
                    <a:pt x="21" y="354"/>
                  </a:cubicBezTo>
                  <a:cubicBezTo>
                    <a:pt x="21" y="354"/>
                    <a:pt x="21" y="354"/>
                    <a:pt x="21" y="354"/>
                  </a:cubicBezTo>
                  <a:cubicBezTo>
                    <a:pt x="22" y="354"/>
                    <a:pt x="22" y="354"/>
                    <a:pt x="22" y="354"/>
                  </a:cubicBezTo>
                  <a:cubicBezTo>
                    <a:pt x="22" y="354"/>
                    <a:pt x="22" y="354"/>
                    <a:pt x="22" y="354"/>
                  </a:cubicBezTo>
                  <a:cubicBezTo>
                    <a:pt x="22" y="355"/>
                    <a:pt x="22" y="355"/>
                    <a:pt x="22" y="355"/>
                  </a:cubicBezTo>
                  <a:cubicBezTo>
                    <a:pt x="22" y="355"/>
                    <a:pt x="22" y="355"/>
                    <a:pt x="22" y="355"/>
                  </a:cubicBezTo>
                  <a:cubicBezTo>
                    <a:pt x="22" y="355"/>
                    <a:pt x="22" y="355"/>
                    <a:pt x="22" y="355"/>
                  </a:cubicBezTo>
                  <a:cubicBezTo>
                    <a:pt x="22" y="355"/>
                    <a:pt x="22" y="355"/>
                    <a:pt x="22" y="355"/>
                  </a:cubicBezTo>
                  <a:cubicBezTo>
                    <a:pt x="22" y="356"/>
                    <a:pt x="22" y="356"/>
                    <a:pt x="22" y="356"/>
                  </a:cubicBezTo>
                  <a:cubicBezTo>
                    <a:pt x="22" y="356"/>
                    <a:pt x="22" y="356"/>
                    <a:pt x="22" y="356"/>
                  </a:cubicBezTo>
                  <a:cubicBezTo>
                    <a:pt x="22" y="356"/>
                    <a:pt x="22" y="356"/>
                    <a:pt x="22" y="356"/>
                  </a:cubicBezTo>
                  <a:cubicBezTo>
                    <a:pt x="22" y="356"/>
                    <a:pt x="22" y="356"/>
                    <a:pt x="22" y="356"/>
                  </a:cubicBezTo>
                  <a:cubicBezTo>
                    <a:pt x="22" y="357"/>
                    <a:pt x="22" y="357"/>
                    <a:pt x="22" y="357"/>
                  </a:cubicBezTo>
                  <a:cubicBezTo>
                    <a:pt x="22" y="357"/>
                    <a:pt x="22" y="357"/>
                    <a:pt x="22" y="357"/>
                  </a:cubicBezTo>
                  <a:cubicBezTo>
                    <a:pt x="22" y="357"/>
                    <a:pt x="22" y="357"/>
                    <a:pt x="22" y="357"/>
                  </a:cubicBezTo>
                  <a:cubicBezTo>
                    <a:pt x="22" y="357"/>
                    <a:pt x="22" y="357"/>
                    <a:pt x="22" y="357"/>
                  </a:cubicBezTo>
                  <a:cubicBezTo>
                    <a:pt x="23" y="357"/>
                    <a:pt x="23" y="358"/>
                    <a:pt x="23" y="358"/>
                  </a:cubicBezTo>
                  <a:cubicBezTo>
                    <a:pt x="23" y="358"/>
                    <a:pt x="23" y="358"/>
                    <a:pt x="23" y="358"/>
                  </a:cubicBezTo>
                  <a:cubicBezTo>
                    <a:pt x="23" y="358"/>
                    <a:pt x="23" y="358"/>
                    <a:pt x="23" y="358"/>
                  </a:cubicBezTo>
                  <a:cubicBezTo>
                    <a:pt x="23" y="358"/>
                    <a:pt x="23" y="358"/>
                    <a:pt x="23" y="358"/>
                  </a:cubicBezTo>
                  <a:cubicBezTo>
                    <a:pt x="23" y="358"/>
                    <a:pt x="23" y="358"/>
                    <a:pt x="23" y="358"/>
                  </a:cubicBezTo>
                  <a:cubicBezTo>
                    <a:pt x="23" y="359"/>
                    <a:pt x="23" y="359"/>
                    <a:pt x="23" y="359"/>
                  </a:cubicBezTo>
                  <a:cubicBezTo>
                    <a:pt x="23" y="359"/>
                    <a:pt x="23" y="359"/>
                    <a:pt x="23" y="359"/>
                  </a:cubicBezTo>
                  <a:cubicBezTo>
                    <a:pt x="24" y="359"/>
                    <a:pt x="24" y="359"/>
                    <a:pt x="24" y="359"/>
                  </a:cubicBezTo>
                  <a:cubicBezTo>
                    <a:pt x="24" y="359"/>
                    <a:pt x="24" y="359"/>
                    <a:pt x="24" y="359"/>
                  </a:cubicBezTo>
                  <a:cubicBezTo>
                    <a:pt x="24" y="359"/>
                    <a:pt x="24" y="359"/>
                    <a:pt x="24" y="359"/>
                  </a:cubicBezTo>
                  <a:cubicBezTo>
                    <a:pt x="24" y="360"/>
                    <a:pt x="24" y="360"/>
                    <a:pt x="24" y="360"/>
                  </a:cubicBezTo>
                  <a:cubicBezTo>
                    <a:pt x="24" y="360"/>
                    <a:pt x="24" y="360"/>
                    <a:pt x="24" y="360"/>
                  </a:cubicBezTo>
                  <a:cubicBezTo>
                    <a:pt x="23" y="361"/>
                    <a:pt x="23" y="361"/>
                    <a:pt x="23" y="361"/>
                  </a:cubicBezTo>
                  <a:cubicBezTo>
                    <a:pt x="22" y="361"/>
                    <a:pt x="22" y="361"/>
                    <a:pt x="22" y="361"/>
                  </a:cubicBezTo>
                  <a:cubicBezTo>
                    <a:pt x="22" y="362"/>
                    <a:pt x="22" y="362"/>
                    <a:pt x="22" y="362"/>
                  </a:cubicBezTo>
                  <a:cubicBezTo>
                    <a:pt x="22" y="362"/>
                    <a:pt x="22" y="362"/>
                    <a:pt x="22" y="362"/>
                  </a:cubicBezTo>
                  <a:cubicBezTo>
                    <a:pt x="22" y="362"/>
                    <a:pt x="22" y="362"/>
                    <a:pt x="22" y="362"/>
                  </a:cubicBezTo>
                  <a:cubicBezTo>
                    <a:pt x="22" y="362"/>
                    <a:pt x="22" y="362"/>
                    <a:pt x="22" y="362"/>
                  </a:cubicBezTo>
                  <a:cubicBezTo>
                    <a:pt x="22" y="363"/>
                    <a:pt x="22" y="363"/>
                    <a:pt x="22" y="363"/>
                  </a:cubicBezTo>
                  <a:cubicBezTo>
                    <a:pt x="22" y="363"/>
                    <a:pt x="22" y="363"/>
                    <a:pt x="22" y="363"/>
                  </a:cubicBezTo>
                  <a:cubicBezTo>
                    <a:pt x="22" y="363"/>
                    <a:pt x="22" y="363"/>
                    <a:pt x="22" y="363"/>
                  </a:cubicBezTo>
                  <a:cubicBezTo>
                    <a:pt x="23" y="363"/>
                    <a:pt x="23" y="363"/>
                    <a:pt x="23" y="363"/>
                  </a:cubicBezTo>
                  <a:cubicBezTo>
                    <a:pt x="23" y="363"/>
                    <a:pt x="23" y="363"/>
                    <a:pt x="23" y="363"/>
                  </a:cubicBezTo>
                  <a:cubicBezTo>
                    <a:pt x="23" y="363"/>
                    <a:pt x="23" y="363"/>
                    <a:pt x="23" y="363"/>
                  </a:cubicBezTo>
                  <a:cubicBezTo>
                    <a:pt x="23" y="363"/>
                    <a:pt x="23" y="363"/>
                    <a:pt x="23" y="363"/>
                  </a:cubicBezTo>
                  <a:cubicBezTo>
                    <a:pt x="23" y="363"/>
                    <a:pt x="23" y="363"/>
                    <a:pt x="23" y="363"/>
                  </a:cubicBezTo>
                  <a:cubicBezTo>
                    <a:pt x="24" y="363"/>
                    <a:pt x="24" y="363"/>
                    <a:pt x="24" y="363"/>
                  </a:cubicBezTo>
                  <a:cubicBezTo>
                    <a:pt x="24" y="363"/>
                    <a:pt x="24" y="363"/>
                    <a:pt x="24" y="363"/>
                  </a:cubicBezTo>
                  <a:cubicBezTo>
                    <a:pt x="24" y="363"/>
                    <a:pt x="24" y="363"/>
                    <a:pt x="24" y="363"/>
                  </a:cubicBezTo>
                  <a:cubicBezTo>
                    <a:pt x="24" y="363"/>
                    <a:pt x="24" y="363"/>
                    <a:pt x="24" y="363"/>
                  </a:cubicBezTo>
                  <a:cubicBezTo>
                    <a:pt x="24" y="363"/>
                    <a:pt x="24" y="363"/>
                    <a:pt x="24" y="363"/>
                  </a:cubicBezTo>
                  <a:cubicBezTo>
                    <a:pt x="24" y="363"/>
                    <a:pt x="24" y="363"/>
                    <a:pt x="24" y="363"/>
                  </a:cubicBezTo>
                  <a:cubicBezTo>
                    <a:pt x="25" y="363"/>
                    <a:pt x="25" y="363"/>
                    <a:pt x="25" y="363"/>
                  </a:cubicBezTo>
                  <a:cubicBezTo>
                    <a:pt x="25" y="363"/>
                    <a:pt x="25" y="363"/>
                    <a:pt x="25" y="363"/>
                  </a:cubicBezTo>
                  <a:cubicBezTo>
                    <a:pt x="25" y="363"/>
                    <a:pt x="25" y="363"/>
                    <a:pt x="25" y="363"/>
                  </a:cubicBezTo>
                  <a:cubicBezTo>
                    <a:pt x="25" y="363"/>
                    <a:pt x="25" y="363"/>
                    <a:pt x="25" y="363"/>
                  </a:cubicBezTo>
                  <a:cubicBezTo>
                    <a:pt x="25" y="363"/>
                    <a:pt x="25" y="363"/>
                    <a:pt x="25" y="363"/>
                  </a:cubicBezTo>
                  <a:cubicBezTo>
                    <a:pt x="25" y="363"/>
                    <a:pt x="25" y="363"/>
                    <a:pt x="25" y="363"/>
                  </a:cubicBezTo>
                  <a:cubicBezTo>
                    <a:pt x="25" y="363"/>
                    <a:pt x="25" y="363"/>
                    <a:pt x="25" y="363"/>
                  </a:cubicBezTo>
                  <a:cubicBezTo>
                    <a:pt x="25" y="363"/>
                    <a:pt x="25" y="363"/>
                    <a:pt x="26" y="363"/>
                  </a:cubicBezTo>
                  <a:cubicBezTo>
                    <a:pt x="26" y="363"/>
                    <a:pt x="26" y="363"/>
                    <a:pt x="26" y="363"/>
                  </a:cubicBezTo>
                  <a:cubicBezTo>
                    <a:pt x="26" y="363"/>
                    <a:pt x="26" y="363"/>
                    <a:pt x="26" y="363"/>
                  </a:cubicBezTo>
                  <a:cubicBezTo>
                    <a:pt x="26" y="363"/>
                    <a:pt x="26" y="363"/>
                    <a:pt x="26" y="363"/>
                  </a:cubicBezTo>
                  <a:cubicBezTo>
                    <a:pt x="26" y="363"/>
                    <a:pt x="26" y="363"/>
                    <a:pt x="26" y="363"/>
                  </a:cubicBezTo>
                  <a:cubicBezTo>
                    <a:pt x="26" y="363"/>
                    <a:pt x="26" y="363"/>
                    <a:pt x="26" y="363"/>
                  </a:cubicBezTo>
                  <a:cubicBezTo>
                    <a:pt x="26" y="362"/>
                    <a:pt x="27" y="362"/>
                    <a:pt x="27" y="362"/>
                  </a:cubicBezTo>
                  <a:cubicBezTo>
                    <a:pt x="27" y="362"/>
                    <a:pt x="27" y="362"/>
                    <a:pt x="27" y="362"/>
                  </a:cubicBezTo>
                  <a:cubicBezTo>
                    <a:pt x="27" y="362"/>
                    <a:pt x="27" y="362"/>
                    <a:pt x="27" y="362"/>
                  </a:cubicBezTo>
                  <a:cubicBezTo>
                    <a:pt x="27" y="362"/>
                    <a:pt x="27" y="362"/>
                    <a:pt x="27" y="362"/>
                  </a:cubicBezTo>
                  <a:cubicBezTo>
                    <a:pt x="27" y="362"/>
                    <a:pt x="27" y="362"/>
                    <a:pt x="27" y="362"/>
                  </a:cubicBezTo>
                  <a:cubicBezTo>
                    <a:pt x="27" y="362"/>
                    <a:pt x="27" y="362"/>
                    <a:pt x="27" y="362"/>
                  </a:cubicBezTo>
                  <a:cubicBezTo>
                    <a:pt x="27" y="362"/>
                    <a:pt x="27" y="362"/>
                    <a:pt x="27" y="362"/>
                  </a:cubicBezTo>
                  <a:cubicBezTo>
                    <a:pt x="28" y="362"/>
                    <a:pt x="28" y="362"/>
                    <a:pt x="28" y="362"/>
                  </a:cubicBezTo>
                  <a:cubicBezTo>
                    <a:pt x="28" y="363"/>
                    <a:pt x="28" y="363"/>
                    <a:pt x="28" y="363"/>
                  </a:cubicBezTo>
                  <a:cubicBezTo>
                    <a:pt x="28" y="363"/>
                    <a:pt x="28" y="363"/>
                    <a:pt x="28" y="363"/>
                  </a:cubicBezTo>
                  <a:cubicBezTo>
                    <a:pt x="29" y="363"/>
                    <a:pt x="29" y="363"/>
                    <a:pt x="29" y="363"/>
                  </a:cubicBezTo>
                  <a:cubicBezTo>
                    <a:pt x="29" y="363"/>
                    <a:pt x="29" y="363"/>
                    <a:pt x="29" y="363"/>
                  </a:cubicBezTo>
                  <a:cubicBezTo>
                    <a:pt x="29" y="364"/>
                    <a:pt x="29" y="364"/>
                    <a:pt x="29" y="364"/>
                  </a:cubicBezTo>
                  <a:cubicBezTo>
                    <a:pt x="29" y="364"/>
                    <a:pt x="29" y="364"/>
                    <a:pt x="29" y="364"/>
                  </a:cubicBezTo>
                  <a:cubicBezTo>
                    <a:pt x="29" y="364"/>
                    <a:pt x="29" y="364"/>
                    <a:pt x="29" y="364"/>
                  </a:cubicBezTo>
                  <a:cubicBezTo>
                    <a:pt x="29" y="365"/>
                    <a:pt x="29" y="365"/>
                    <a:pt x="29" y="365"/>
                  </a:cubicBezTo>
                  <a:cubicBezTo>
                    <a:pt x="30" y="365"/>
                    <a:pt x="30" y="365"/>
                    <a:pt x="30" y="365"/>
                  </a:cubicBezTo>
                  <a:cubicBezTo>
                    <a:pt x="30" y="365"/>
                    <a:pt x="30" y="365"/>
                    <a:pt x="30" y="365"/>
                  </a:cubicBezTo>
                  <a:cubicBezTo>
                    <a:pt x="29" y="365"/>
                    <a:pt x="29" y="365"/>
                    <a:pt x="29" y="365"/>
                  </a:cubicBezTo>
                  <a:cubicBezTo>
                    <a:pt x="29" y="365"/>
                    <a:pt x="29" y="365"/>
                    <a:pt x="29" y="365"/>
                  </a:cubicBezTo>
                  <a:cubicBezTo>
                    <a:pt x="29" y="365"/>
                    <a:pt x="29" y="365"/>
                    <a:pt x="29" y="365"/>
                  </a:cubicBezTo>
                  <a:cubicBezTo>
                    <a:pt x="29" y="365"/>
                    <a:pt x="29" y="365"/>
                    <a:pt x="29" y="365"/>
                  </a:cubicBezTo>
                  <a:cubicBezTo>
                    <a:pt x="30" y="365"/>
                    <a:pt x="30" y="365"/>
                    <a:pt x="30" y="365"/>
                  </a:cubicBezTo>
                  <a:cubicBezTo>
                    <a:pt x="30" y="366"/>
                    <a:pt x="30" y="366"/>
                    <a:pt x="30" y="366"/>
                  </a:cubicBezTo>
                  <a:cubicBezTo>
                    <a:pt x="30" y="366"/>
                    <a:pt x="30" y="366"/>
                    <a:pt x="30" y="366"/>
                  </a:cubicBezTo>
                  <a:cubicBezTo>
                    <a:pt x="30" y="366"/>
                    <a:pt x="30" y="366"/>
                    <a:pt x="30" y="366"/>
                  </a:cubicBezTo>
                  <a:cubicBezTo>
                    <a:pt x="30" y="366"/>
                    <a:pt x="30" y="366"/>
                    <a:pt x="30" y="366"/>
                  </a:cubicBezTo>
                  <a:cubicBezTo>
                    <a:pt x="29" y="367"/>
                    <a:pt x="29" y="367"/>
                    <a:pt x="29" y="367"/>
                  </a:cubicBezTo>
                  <a:cubicBezTo>
                    <a:pt x="29" y="367"/>
                    <a:pt x="29" y="367"/>
                    <a:pt x="29" y="367"/>
                  </a:cubicBezTo>
                  <a:cubicBezTo>
                    <a:pt x="29" y="367"/>
                    <a:pt x="29" y="367"/>
                    <a:pt x="29" y="367"/>
                  </a:cubicBezTo>
                  <a:cubicBezTo>
                    <a:pt x="29" y="367"/>
                    <a:pt x="29" y="367"/>
                    <a:pt x="29" y="367"/>
                  </a:cubicBezTo>
                  <a:cubicBezTo>
                    <a:pt x="30" y="368"/>
                    <a:pt x="30" y="368"/>
                    <a:pt x="30" y="368"/>
                  </a:cubicBezTo>
                  <a:cubicBezTo>
                    <a:pt x="30" y="368"/>
                    <a:pt x="30" y="368"/>
                    <a:pt x="30" y="368"/>
                  </a:cubicBezTo>
                  <a:cubicBezTo>
                    <a:pt x="30" y="368"/>
                    <a:pt x="30" y="368"/>
                    <a:pt x="30" y="368"/>
                  </a:cubicBezTo>
                  <a:cubicBezTo>
                    <a:pt x="30" y="369"/>
                    <a:pt x="30" y="369"/>
                    <a:pt x="30" y="369"/>
                  </a:cubicBezTo>
                  <a:cubicBezTo>
                    <a:pt x="30" y="369"/>
                    <a:pt x="30" y="369"/>
                    <a:pt x="30" y="369"/>
                  </a:cubicBezTo>
                  <a:cubicBezTo>
                    <a:pt x="30" y="369"/>
                    <a:pt x="30" y="369"/>
                    <a:pt x="30" y="369"/>
                  </a:cubicBezTo>
                  <a:cubicBezTo>
                    <a:pt x="30" y="370"/>
                    <a:pt x="30" y="370"/>
                    <a:pt x="30" y="370"/>
                  </a:cubicBezTo>
                  <a:cubicBezTo>
                    <a:pt x="30" y="370"/>
                    <a:pt x="30" y="370"/>
                    <a:pt x="30" y="370"/>
                  </a:cubicBezTo>
                  <a:cubicBezTo>
                    <a:pt x="30" y="370"/>
                    <a:pt x="30" y="370"/>
                    <a:pt x="30" y="370"/>
                  </a:cubicBezTo>
                  <a:cubicBezTo>
                    <a:pt x="29" y="370"/>
                    <a:pt x="29" y="370"/>
                    <a:pt x="29" y="370"/>
                  </a:cubicBezTo>
                  <a:cubicBezTo>
                    <a:pt x="29" y="371"/>
                    <a:pt x="29" y="371"/>
                    <a:pt x="29" y="371"/>
                  </a:cubicBezTo>
                  <a:cubicBezTo>
                    <a:pt x="29" y="371"/>
                    <a:pt x="29" y="371"/>
                    <a:pt x="29" y="371"/>
                  </a:cubicBezTo>
                  <a:cubicBezTo>
                    <a:pt x="29" y="372"/>
                    <a:pt x="29" y="372"/>
                    <a:pt x="29" y="372"/>
                  </a:cubicBezTo>
                  <a:cubicBezTo>
                    <a:pt x="29" y="372"/>
                    <a:pt x="29" y="372"/>
                    <a:pt x="29" y="372"/>
                  </a:cubicBezTo>
                  <a:cubicBezTo>
                    <a:pt x="30" y="372"/>
                    <a:pt x="30" y="372"/>
                    <a:pt x="30" y="372"/>
                  </a:cubicBezTo>
                  <a:cubicBezTo>
                    <a:pt x="30" y="372"/>
                    <a:pt x="30" y="372"/>
                    <a:pt x="30" y="372"/>
                  </a:cubicBezTo>
                  <a:cubicBezTo>
                    <a:pt x="30" y="373"/>
                    <a:pt x="30" y="373"/>
                    <a:pt x="30" y="373"/>
                  </a:cubicBezTo>
                  <a:cubicBezTo>
                    <a:pt x="29" y="373"/>
                    <a:pt x="29" y="373"/>
                    <a:pt x="29" y="373"/>
                  </a:cubicBezTo>
                  <a:cubicBezTo>
                    <a:pt x="29" y="373"/>
                    <a:pt x="29" y="373"/>
                    <a:pt x="29" y="373"/>
                  </a:cubicBezTo>
                  <a:cubicBezTo>
                    <a:pt x="30" y="373"/>
                    <a:pt x="30" y="373"/>
                    <a:pt x="30" y="373"/>
                  </a:cubicBezTo>
                  <a:cubicBezTo>
                    <a:pt x="30" y="373"/>
                    <a:pt x="30" y="373"/>
                    <a:pt x="30" y="373"/>
                  </a:cubicBezTo>
                  <a:cubicBezTo>
                    <a:pt x="30" y="373"/>
                    <a:pt x="30" y="373"/>
                    <a:pt x="30" y="373"/>
                  </a:cubicBezTo>
                  <a:cubicBezTo>
                    <a:pt x="30" y="373"/>
                    <a:pt x="30" y="373"/>
                    <a:pt x="30" y="373"/>
                  </a:cubicBezTo>
                  <a:cubicBezTo>
                    <a:pt x="30" y="373"/>
                    <a:pt x="30" y="373"/>
                    <a:pt x="30" y="373"/>
                  </a:cubicBezTo>
                  <a:cubicBezTo>
                    <a:pt x="30" y="373"/>
                    <a:pt x="30" y="373"/>
                    <a:pt x="30" y="373"/>
                  </a:cubicBezTo>
                  <a:cubicBezTo>
                    <a:pt x="30" y="374"/>
                    <a:pt x="30" y="374"/>
                    <a:pt x="30" y="374"/>
                  </a:cubicBezTo>
                  <a:cubicBezTo>
                    <a:pt x="30" y="374"/>
                    <a:pt x="30" y="374"/>
                    <a:pt x="30" y="374"/>
                  </a:cubicBezTo>
                  <a:cubicBezTo>
                    <a:pt x="30" y="374"/>
                    <a:pt x="30" y="374"/>
                    <a:pt x="30" y="374"/>
                  </a:cubicBezTo>
                  <a:cubicBezTo>
                    <a:pt x="30" y="374"/>
                    <a:pt x="30" y="374"/>
                    <a:pt x="30" y="374"/>
                  </a:cubicBezTo>
                  <a:cubicBezTo>
                    <a:pt x="30" y="374"/>
                    <a:pt x="30" y="374"/>
                    <a:pt x="30" y="374"/>
                  </a:cubicBezTo>
                  <a:cubicBezTo>
                    <a:pt x="30" y="375"/>
                    <a:pt x="30" y="375"/>
                    <a:pt x="30" y="375"/>
                  </a:cubicBezTo>
                  <a:cubicBezTo>
                    <a:pt x="31" y="375"/>
                    <a:pt x="31" y="375"/>
                    <a:pt x="31" y="375"/>
                  </a:cubicBezTo>
                  <a:cubicBezTo>
                    <a:pt x="31" y="376"/>
                    <a:pt x="31" y="376"/>
                    <a:pt x="31" y="376"/>
                  </a:cubicBezTo>
                  <a:cubicBezTo>
                    <a:pt x="31" y="376"/>
                    <a:pt x="31" y="376"/>
                    <a:pt x="31" y="376"/>
                  </a:cubicBezTo>
                  <a:cubicBezTo>
                    <a:pt x="31" y="376"/>
                    <a:pt x="31" y="376"/>
                    <a:pt x="31" y="376"/>
                  </a:cubicBezTo>
                  <a:cubicBezTo>
                    <a:pt x="31" y="376"/>
                    <a:pt x="31" y="376"/>
                    <a:pt x="31" y="376"/>
                  </a:cubicBezTo>
                  <a:cubicBezTo>
                    <a:pt x="31" y="377"/>
                    <a:pt x="31" y="377"/>
                    <a:pt x="31" y="377"/>
                  </a:cubicBezTo>
                  <a:cubicBezTo>
                    <a:pt x="32" y="377"/>
                    <a:pt x="32" y="377"/>
                    <a:pt x="32" y="377"/>
                  </a:cubicBezTo>
                  <a:cubicBezTo>
                    <a:pt x="32" y="377"/>
                    <a:pt x="32" y="377"/>
                    <a:pt x="32" y="377"/>
                  </a:cubicBezTo>
                  <a:cubicBezTo>
                    <a:pt x="32" y="377"/>
                    <a:pt x="32" y="377"/>
                    <a:pt x="32" y="377"/>
                  </a:cubicBezTo>
                  <a:cubicBezTo>
                    <a:pt x="32" y="377"/>
                    <a:pt x="32" y="377"/>
                    <a:pt x="32" y="377"/>
                  </a:cubicBezTo>
                  <a:cubicBezTo>
                    <a:pt x="32" y="377"/>
                    <a:pt x="32" y="377"/>
                    <a:pt x="32" y="377"/>
                  </a:cubicBezTo>
                  <a:cubicBezTo>
                    <a:pt x="32" y="377"/>
                    <a:pt x="32" y="377"/>
                    <a:pt x="32" y="377"/>
                  </a:cubicBezTo>
                  <a:cubicBezTo>
                    <a:pt x="32" y="377"/>
                    <a:pt x="32" y="377"/>
                    <a:pt x="32" y="377"/>
                  </a:cubicBezTo>
                  <a:cubicBezTo>
                    <a:pt x="32" y="377"/>
                    <a:pt x="32" y="377"/>
                    <a:pt x="32" y="377"/>
                  </a:cubicBezTo>
                  <a:cubicBezTo>
                    <a:pt x="32" y="377"/>
                    <a:pt x="32" y="377"/>
                    <a:pt x="32" y="377"/>
                  </a:cubicBezTo>
                  <a:cubicBezTo>
                    <a:pt x="32" y="377"/>
                    <a:pt x="32" y="377"/>
                    <a:pt x="32" y="377"/>
                  </a:cubicBezTo>
                  <a:cubicBezTo>
                    <a:pt x="33" y="378"/>
                    <a:pt x="33" y="378"/>
                    <a:pt x="33" y="378"/>
                  </a:cubicBezTo>
                  <a:cubicBezTo>
                    <a:pt x="33" y="378"/>
                    <a:pt x="33" y="378"/>
                    <a:pt x="33" y="378"/>
                  </a:cubicBezTo>
                  <a:cubicBezTo>
                    <a:pt x="33" y="378"/>
                    <a:pt x="33" y="378"/>
                    <a:pt x="33" y="378"/>
                  </a:cubicBezTo>
                  <a:cubicBezTo>
                    <a:pt x="33" y="378"/>
                    <a:pt x="33" y="378"/>
                    <a:pt x="33" y="378"/>
                  </a:cubicBezTo>
                  <a:cubicBezTo>
                    <a:pt x="33" y="379"/>
                    <a:pt x="33" y="379"/>
                    <a:pt x="33" y="379"/>
                  </a:cubicBezTo>
                  <a:cubicBezTo>
                    <a:pt x="33" y="379"/>
                    <a:pt x="33" y="379"/>
                    <a:pt x="33" y="379"/>
                  </a:cubicBezTo>
                  <a:cubicBezTo>
                    <a:pt x="33" y="380"/>
                    <a:pt x="33" y="380"/>
                    <a:pt x="33" y="380"/>
                  </a:cubicBezTo>
                  <a:cubicBezTo>
                    <a:pt x="34" y="380"/>
                    <a:pt x="34" y="380"/>
                    <a:pt x="34" y="380"/>
                  </a:cubicBezTo>
                  <a:cubicBezTo>
                    <a:pt x="34" y="380"/>
                    <a:pt x="34" y="380"/>
                    <a:pt x="34" y="380"/>
                  </a:cubicBezTo>
                  <a:cubicBezTo>
                    <a:pt x="34" y="380"/>
                    <a:pt x="34" y="380"/>
                    <a:pt x="34" y="380"/>
                  </a:cubicBezTo>
                  <a:cubicBezTo>
                    <a:pt x="34" y="381"/>
                    <a:pt x="34" y="381"/>
                    <a:pt x="34" y="381"/>
                  </a:cubicBezTo>
                  <a:cubicBezTo>
                    <a:pt x="35" y="381"/>
                    <a:pt x="35" y="381"/>
                    <a:pt x="35" y="381"/>
                  </a:cubicBezTo>
                  <a:cubicBezTo>
                    <a:pt x="35" y="381"/>
                    <a:pt x="35" y="381"/>
                    <a:pt x="35" y="381"/>
                  </a:cubicBezTo>
                  <a:cubicBezTo>
                    <a:pt x="35" y="381"/>
                    <a:pt x="35" y="381"/>
                    <a:pt x="35" y="381"/>
                  </a:cubicBezTo>
                  <a:cubicBezTo>
                    <a:pt x="35" y="381"/>
                    <a:pt x="35" y="381"/>
                    <a:pt x="35" y="381"/>
                  </a:cubicBezTo>
                  <a:cubicBezTo>
                    <a:pt x="35" y="381"/>
                    <a:pt x="35" y="381"/>
                    <a:pt x="35" y="381"/>
                  </a:cubicBezTo>
                  <a:cubicBezTo>
                    <a:pt x="35" y="381"/>
                    <a:pt x="35" y="381"/>
                    <a:pt x="35" y="381"/>
                  </a:cubicBezTo>
                  <a:cubicBezTo>
                    <a:pt x="35" y="381"/>
                    <a:pt x="35" y="381"/>
                    <a:pt x="35" y="381"/>
                  </a:cubicBezTo>
                  <a:cubicBezTo>
                    <a:pt x="35" y="382"/>
                    <a:pt x="35" y="382"/>
                    <a:pt x="35" y="382"/>
                  </a:cubicBezTo>
                  <a:cubicBezTo>
                    <a:pt x="35" y="382"/>
                    <a:pt x="35" y="382"/>
                    <a:pt x="35" y="382"/>
                  </a:cubicBezTo>
                  <a:cubicBezTo>
                    <a:pt x="35" y="382"/>
                    <a:pt x="35" y="382"/>
                    <a:pt x="35" y="382"/>
                  </a:cubicBezTo>
                  <a:cubicBezTo>
                    <a:pt x="35" y="382"/>
                    <a:pt x="34" y="382"/>
                    <a:pt x="34" y="382"/>
                  </a:cubicBezTo>
                  <a:cubicBezTo>
                    <a:pt x="34" y="382"/>
                    <a:pt x="34" y="382"/>
                    <a:pt x="34" y="382"/>
                  </a:cubicBezTo>
                  <a:cubicBezTo>
                    <a:pt x="34" y="382"/>
                    <a:pt x="34" y="382"/>
                    <a:pt x="34" y="382"/>
                  </a:cubicBezTo>
                  <a:cubicBezTo>
                    <a:pt x="34" y="382"/>
                    <a:pt x="34" y="382"/>
                    <a:pt x="34" y="382"/>
                  </a:cubicBezTo>
                  <a:cubicBezTo>
                    <a:pt x="34" y="382"/>
                    <a:pt x="34" y="382"/>
                    <a:pt x="34" y="382"/>
                  </a:cubicBezTo>
                  <a:cubicBezTo>
                    <a:pt x="34" y="382"/>
                    <a:pt x="34" y="382"/>
                    <a:pt x="34" y="382"/>
                  </a:cubicBezTo>
                  <a:cubicBezTo>
                    <a:pt x="34" y="382"/>
                    <a:pt x="34" y="382"/>
                    <a:pt x="34" y="382"/>
                  </a:cubicBezTo>
                  <a:cubicBezTo>
                    <a:pt x="34" y="382"/>
                    <a:pt x="34" y="382"/>
                    <a:pt x="34" y="382"/>
                  </a:cubicBezTo>
                  <a:cubicBezTo>
                    <a:pt x="34" y="382"/>
                    <a:pt x="34" y="382"/>
                    <a:pt x="34" y="382"/>
                  </a:cubicBezTo>
                  <a:cubicBezTo>
                    <a:pt x="33" y="382"/>
                    <a:pt x="33" y="382"/>
                    <a:pt x="33" y="382"/>
                  </a:cubicBezTo>
                  <a:cubicBezTo>
                    <a:pt x="33" y="382"/>
                    <a:pt x="33" y="382"/>
                    <a:pt x="33" y="382"/>
                  </a:cubicBezTo>
                  <a:cubicBezTo>
                    <a:pt x="33" y="382"/>
                    <a:pt x="33" y="382"/>
                    <a:pt x="33" y="382"/>
                  </a:cubicBezTo>
                  <a:cubicBezTo>
                    <a:pt x="33" y="382"/>
                    <a:pt x="33" y="382"/>
                    <a:pt x="33" y="382"/>
                  </a:cubicBezTo>
                  <a:cubicBezTo>
                    <a:pt x="33" y="383"/>
                    <a:pt x="33" y="383"/>
                    <a:pt x="33" y="383"/>
                  </a:cubicBezTo>
                  <a:cubicBezTo>
                    <a:pt x="33" y="383"/>
                    <a:pt x="33" y="383"/>
                    <a:pt x="33" y="383"/>
                  </a:cubicBezTo>
                  <a:cubicBezTo>
                    <a:pt x="33" y="383"/>
                    <a:pt x="33" y="383"/>
                    <a:pt x="33" y="383"/>
                  </a:cubicBezTo>
                  <a:cubicBezTo>
                    <a:pt x="33" y="383"/>
                    <a:pt x="33" y="383"/>
                    <a:pt x="33" y="383"/>
                  </a:cubicBezTo>
                  <a:cubicBezTo>
                    <a:pt x="33" y="383"/>
                    <a:pt x="33" y="383"/>
                    <a:pt x="33" y="383"/>
                  </a:cubicBezTo>
                  <a:cubicBezTo>
                    <a:pt x="33" y="384"/>
                    <a:pt x="33" y="384"/>
                    <a:pt x="33" y="384"/>
                  </a:cubicBezTo>
                  <a:cubicBezTo>
                    <a:pt x="33" y="384"/>
                    <a:pt x="33" y="384"/>
                    <a:pt x="33" y="384"/>
                  </a:cubicBezTo>
                  <a:cubicBezTo>
                    <a:pt x="34" y="383"/>
                    <a:pt x="34" y="383"/>
                    <a:pt x="34" y="383"/>
                  </a:cubicBezTo>
                  <a:cubicBezTo>
                    <a:pt x="34" y="383"/>
                    <a:pt x="34" y="383"/>
                    <a:pt x="34" y="383"/>
                  </a:cubicBezTo>
                  <a:cubicBezTo>
                    <a:pt x="35" y="383"/>
                    <a:pt x="35" y="383"/>
                    <a:pt x="35" y="383"/>
                  </a:cubicBezTo>
                  <a:cubicBezTo>
                    <a:pt x="35" y="383"/>
                    <a:pt x="35" y="383"/>
                    <a:pt x="35" y="383"/>
                  </a:cubicBezTo>
                  <a:cubicBezTo>
                    <a:pt x="35" y="383"/>
                    <a:pt x="35" y="383"/>
                    <a:pt x="35" y="383"/>
                  </a:cubicBezTo>
                  <a:cubicBezTo>
                    <a:pt x="35" y="384"/>
                    <a:pt x="35" y="384"/>
                    <a:pt x="35" y="384"/>
                  </a:cubicBezTo>
                  <a:cubicBezTo>
                    <a:pt x="35" y="384"/>
                    <a:pt x="35" y="384"/>
                    <a:pt x="35" y="384"/>
                  </a:cubicBezTo>
                  <a:cubicBezTo>
                    <a:pt x="35" y="384"/>
                    <a:pt x="35" y="384"/>
                    <a:pt x="35" y="384"/>
                  </a:cubicBezTo>
                  <a:cubicBezTo>
                    <a:pt x="35" y="384"/>
                    <a:pt x="35" y="384"/>
                    <a:pt x="35" y="384"/>
                  </a:cubicBezTo>
                  <a:cubicBezTo>
                    <a:pt x="35" y="384"/>
                    <a:pt x="35" y="384"/>
                    <a:pt x="35" y="384"/>
                  </a:cubicBezTo>
                  <a:cubicBezTo>
                    <a:pt x="35" y="384"/>
                    <a:pt x="35" y="384"/>
                    <a:pt x="35" y="384"/>
                  </a:cubicBezTo>
                  <a:cubicBezTo>
                    <a:pt x="35" y="385"/>
                    <a:pt x="35" y="385"/>
                    <a:pt x="35" y="385"/>
                  </a:cubicBezTo>
                  <a:cubicBezTo>
                    <a:pt x="35" y="385"/>
                    <a:pt x="35" y="385"/>
                    <a:pt x="35" y="385"/>
                  </a:cubicBezTo>
                  <a:cubicBezTo>
                    <a:pt x="35" y="385"/>
                    <a:pt x="35" y="385"/>
                    <a:pt x="35" y="385"/>
                  </a:cubicBezTo>
                  <a:cubicBezTo>
                    <a:pt x="35" y="385"/>
                    <a:pt x="35" y="385"/>
                    <a:pt x="35" y="385"/>
                  </a:cubicBezTo>
                  <a:cubicBezTo>
                    <a:pt x="35" y="385"/>
                    <a:pt x="35" y="385"/>
                    <a:pt x="35" y="385"/>
                  </a:cubicBezTo>
                  <a:cubicBezTo>
                    <a:pt x="35" y="385"/>
                    <a:pt x="35" y="385"/>
                    <a:pt x="35" y="385"/>
                  </a:cubicBezTo>
                  <a:cubicBezTo>
                    <a:pt x="35" y="385"/>
                    <a:pt x="35" y="385"/>
                    <a:pt x="35" y="385"/>
                  </a:cubicBezTo>
                  <a:cubicBezTo>
                    <a:pt x="35" y="385"/>
                    <a:pt x="35" y="385"/>
                    <a:pt x="35" y="385"/>
                  </a:cubicBezTo>
                  <a:cubicBezTo>
                    <a:pt x="35" y="385"/>
                    <a:pt x="35" y="385"/>
                    <a:pt x="35" y="385"/>
                  </a:cubicBezTo>
                  <a:cubicBezTo>
                    <a:pt x="35" y="385"/>
                    <a:pt x="35" y="385"/>
                    <a:pt x="35" y="385"/>
                  </a:cubicBezTo>
                  <a:cubicBezTo>
                    <a:pt x="36" y="385"/>
                    <a:pt x="36" y="385"/>
                    <a:pt x="36" y="385"/>
                  </a:cubicBezTo>
                  <a:cubicBezTo>
                    <a:pt x="36" y="385"/>
                    <a:pt x="36" y="385"/>
                    <a:pt x="36" y="385"/>
                  </a:cubicBezTo>
                  <a:cubicBezTo>
                    <a:pt x="36" y="386"/>
                    <a:pt x="36" y="386"/>
                    <a:pt x="36" y="386"/>
                  </a:cubicBezTo>
                  <a:cubicBezTo>
                    <a:pt x="36" y="386"/>
                    <a:pt x="36" y="386"/>
                    <a:pt x="36" y="386"/>
                  </a:cubicBezTo>
                  <a:cubicBezTo>
                    <a:pt x="36" y="386"/>
                    <a:pt x="36" y="386"/>
                    <a:pt x="36" y="386"/>
                  </a:cubicBezTo>
                  <a:cubicBezTo>
                    <a:pt x="36" y="386"/>
                    <a:pt x="36" y="386"/>
                    <a:pt x="36" y="386"/>
                  </a:cubicBezTo>
                  <a:cubicBezTo>
                    <a:pt x="36" y="386"/>
                    <a:pt x="36" y="386"/>
                    <a:pt x="36" y="386"/>
                  </a:cubicBezTo>
                  <a:cubicBezTo>
                    <a:pt x="36" y="387"/>
                    <a:pt x="36" y="387"/>
                    <a:pt x="36" y="387"/>
                  </a:cubicBezTo>
                  <a:cubicBezTo>
                    <a:pt x="36" y="387"/>
                    <a:pt x="36" y="387"/>
                    <a:pt x="36" y="387"/>
                  </a:cubicBezTo>
                  <a:cubicBezTo>
                    <a:pt x="36" y="387"/>
                    <a:pt x="36" y="387"/>
                    <a:pt x="36" y="387"/>
                  </a:cubicBezTo>
                  <a:cubicBezTo>
                    <a:pt x="36" y="387"/>
                    <a:pt x="36" y="387"/>
                    <a:pt x="36" y="387"/>
                  </a:cubicBezTo>
                  <a:cubicBezTo>
                    <a:pt x="36" y="388"/>
                    <a:pt x="36" y="388"/>
                    <a:pt x="36" y="388"/>
                  </a:cubicBezTo>
                  <a:cubicBezTo>
                    <a:pt x="36" y="389"/>
                    <a:pt x="36" y="389"/>
                    <a:pt x="36" y="389"/>
                  </a:cubicBezTo>
                  <a:cubicBezTo>
                    <a:pt x="36" y="389"/>
                    <a:pt x="36" y="389"/>
                    <a:pt x="36" y="389"/>
                  </a:cubicBezTo>
                  <a:cubicBezTo>
                    <a:pt x="36" y="389"/>
                    <a:pt x="36" y="389"/>
                    <a:pt x="36" y="389"/>
                  </a:cubicBezTo>
                  <a:cubicBezTo>
                    <a:pt x="36" y="389"/>
                    <a:pt x="36" y="389"/>
                    <a:pt x="36" y="389"/>
                  </a:cubicBezTo>
                  <a:cubicBezTo>
                    <a:pt x="35" y="389"/>
                    <a:pt x="35" y="389"/>
                    <a:pt x="35" y="389"/>
                  </a:cubicBezTo>
                  <a:cubicBezTo>
                    <a:pt x="35" y="390"/>
                    <a:pt x="35" y="390"/>
                    <a:pt x="35" y="390"/>
                  </a:cubicBezTo>
                  <a:cubicBezTo>
                    <a:pt x="35" y="390"/>
                    <a:pt x="35" y="390"/>
                    <a:pt x="35" y="390"/>
                  </a:cubicBezTo>
                  <a:cubicBezTo>
                    <a:pt x="35" y="390"/>
                    <a:pt x="35" y="390"/>
                    <a:pt x="35" y="390"/>
                  </a:cubicBezTo>
                  <a:cubicBezTo>
                    <a:pt x="35" y="391"/>
                    <a:pt x="35" y="391"/>
                    <a:pt x="35" y="391"/>
                  </a:cubicBezTo>
                  <a:cubicBezTo>
                    <a:pt x="35" y="391"/>
                    <a:pt x="35" y="391"/>
                    <a:pt x="35" y="391"/>
                  </a:cubicBezTo>
                  <a:cubicBezTo>
                    <a:pt x="35" y="391"/>
                    <a:pt x="35" y="391"/>
                    <a:pt x="35" y="391"/>
                  </a:cubicBezTo>
                  <a:cubicBezTo>
                    <a:pt x="34" y="391"/>
                    <a:pt x="34" y="391"/>
                    <a:pt x="34" y="391"/>
                  </a:cubicBezTo>
                  <a:cubicBezTo>
                    <a:pt x="34" y="391"/>
                    <a:pt x="34" y="391"/>
                    <a:pt x="34" y="391"/>
                  </a:cubicBezTo>
                  <a:cubicBezTo>
                    <a:pt x="34" y="392"/>
                    <a:pt x="34" y="392"/>
                    <a:pt x="34" y="392"/>
                  </a:cubicBezTo>
                  <a:cubicBezTo>
                    <a:pt x="34" y="392"/>
                    <a:pt x="34" y="392"/>
                    <a:pt x="34" y="392"/>
                  </a:cubicBezTo>
                  <a:cubicBezTo>
                    <a:pt x="33" y="391"/>
                    <a:pt x="33" y="391"/>
                    <a:pt x="33" y="391"/>
                  </a:cubicBezTo>
                  <a:cubicBezTo>
                    <a:pt x="33" y="391"/>
                    <a:pt x="33" y="391"/>
                    <a:pt x="33" y="391"/>
                  </a:cubicBezTo>
                  <a:cubicBezTo>
                    <a:pt x="33" y="392"/>
                    <a:pt x="33" y="392"/>
                    <a:pt x="33" y="392"/>
                  </a:cubicBezTo>
                  <a:cubicBezTo>
                    <a:pt x="33" y="392"/>
                    <a:pt x="33" y="392"/>
                    <a:pt x="33" y="392"/>
                  </a:cubicBezTo>
                  <a:cubicBezTo>
                    <a:pt x="32" y="392"/>
                    <a:pt x="32" y="392"/>
                    <a:pt x="32" y="392"/>
                  </a:cubicBezTo>
                  <a:cubicBezTo>
                    <a:pt x="32" y="392"/>
                    <a:pt x="32" y="392"/>
                    <a:pt x="32" y="392"/>
                  </a:cubicBezTo>
                  <a:cubicBezTo>
                    <a:pt x="32" y="392"/>
                    <a:pt x="32" y="392"/>
                    <a:pt x="32" y="392"/>
                  </a:cubicBezTo>
                  <a:cubicBezTo>
                    <a:pt x="32" y="393"/>
                    <a:pt x="32" y="393"/>
                    <a:pt x="32" y="393"/>
                  </a:cubicBezTo>
                  <a:cubicBezTo>
                    <a:pt x="32" y="393"/>
                    <a:pt x="32" y="393"/>
                    <a:pt x="32" y="393"/>
                  </a:cubicBezTo>
                  <a:cubicBezTo>
                    <a:pt x="32" y="393"/>
                    <a:pt x="32" y="393"/>
                    <a:pt x="32" y="393"/>
                  </a:cubicBezTo>
                  <a:cubicBezTo>
                    <a:pt x="32" y="393"/>
                    <a:pt x="32" y="393"/>
                    <a:pt x="32" y="393"/>
                  </a:cubicBezTo>
                  <a:cubicBezTo>
                    <a:pt x="32" y="393"/>
                    <a:pt x="32" y="393"/>
                    <a:pt x="32" y="393"/>
                  </a:cubicBezTo>
                  <a:cubicBezTo>
                    <a:pt x="32" y="393"/>
                    <a:pt x="32" y="393"/>
                    <a:pt x="32" y="393"/>
                  </a:cubicBezTo>
                  <a:cubicBezTo>
                    <a:pt x="32" y="393"/>
                    <a:pt x="32" y="393"/>
                    <a:pt x="32" y="393"/>
                  </a:cubicBezTo>
                  <a:cubicBezTo>
                    <a:pt x="32" y="393"/>
                    <a:pt x="32" y="393"/>
                    <a:pt x="32" y="393"/>
                  </a:cubicBezTo>
                  <a:cubicBezTo>
                    <a:pt x="32" y="393"/>
                    <a:pt x="32" y="393"/>
                    <a:pt x="32" y="393"/>
                  </a:cubicBezTo>
                  <a:cubicBezTo>
                    <a:pt x="32" y="393"/>
                    <a:pt x="32" y="393"/>
                    <a:pt x="32" y="393"/>
                  </a:cubicBezTo>
                  <a:cubicBezTo>
                    <a:pt x="33" y="393"/>
                    <a:pt x="33" y="393"/>
                    <a:pt x="33" y="393"/>
                  </a:cubicBezTo>
                  <a:cubicBezTo>
                    <a:pt x="33" y="393"/>
                    <a:pt x="33" y="393"/>
                    <a:pt x="33" y="393"/>
                  </a:cubicBezTo>
                  <a:cubicBezTo>
                    <a:pt x="33" y="394"/>
                    <a:pt x="33" y="394"/>
                    <a:pt x="33" y="394"/>
                  </a:cubicBezTo>
                  <a:cubicBezTo>
                    <a:pt x="33" y="394"/>
                    <a:pt x="33" y="394"/>
                    <a:pt x="33" y="394"/>
                  </a:cubicBezTo>
                  <a:cubicBezTo>
                    <a:pt x="33" y="395"/>
                    <a:pt x="33" y="395"/>
                    <a:pt x="33" y="395"/>
                  </a:cubicBezTo>
                  <a:cubicBezTo>
                    <a:pt x="33" y="395"/>
                    <a:pt x="33" y="395"/>
                    <a:pt x="33" y="395"/>
                  </a:cubicBezTo>
                  <a:cubicBezTo>
                    <a:pt x="33" y="395"/>
                    <a:pt x="33" y="395"/>
                    <a:pt x="33" y="395"/>
                  </a:cubicBezTo>
                  <a:cubicBezTo>
                    <a:pt x="33" y="395"/>
                    <a:pt x="33" y="395"/>
                    <a:pt x="33" y="395"/>
                  </a:cubicBezTo>
                  <a:cubicBezTo>
                    <a:pt x="34" y="395"/>
                    <a:pt x="34" y="395"/>
                    <a:pt x="34" y="395"/>
                  </a:cubicBezTo>
                  <a:cubicBezTo>
                    <a:pt x="34" y="395"/>
                    <a:pt x="34" y="395"/>
                    <a:pt x="34" y="395"/>
                  </a:cubicBezTo>
                  <a:cubicBezTo>
                    <a:pt x="34" y="396"/>
                    <a:pt x="34" y="396"/>
                    <a:pt x="34" y="396"/>
                  </a:cubicBezTo>
                  <a:cubicBezTo>
                    <a:pt x="34" y="396"/>
                    <a:pt x="34" y="396"/>
                    <a:pt x="34" y="396"/>
                  </a:cubicBezTo>
                  <a:cubicBezTo>
                    <a:pt x="34" y="397"/>
                    <a:pt x="34" y="397"/>
                    <a:pt x="34" y="397"/>
                  </a:cubicBezTo>
                  <a:cubicBezTo>
                    <a:pt x="34" y="397"/>
                    <a:pt x="34" y="397"/>
                    <a:pt x="34" y="397"/>
                  </a:cubicBezTo>
                  <a:cubicBezTo>
                    <a:pt x="34" y="397"/>
                    <a:pt x="34" y="397"/>
                    <a:pt x="34" y="397"/>
                  </a:cubicBezTo>
                  <a:cubicBezTo>
                    <a:pt x="34" y="398"/>
                    <a:pt x="34" y="398"/>
                    <a:pt x="34" y="398"/>
                  </a:cubicBezTo>
                  <a:cubicBezTo>
                    <a:pt x="34" y="398"/>
                    <a:pt x="34" y="398"/>
                    <a:pt x="34" y="398"/>
                  </a:cubicBezTo>
                  <a:cubicBezTo>
                    <a:pt x="34" y="398"/>
                    <a:pt x="34" y="398"/>
                    <a:pt x="34" y="398"/>
                  </a:cubicBezTo>
                  <a:cubicBezTo>
                    <a:pt x="34" y="398"/>
                    <a:pt x="34" y="398"/>
                    <a:pt x="34" y="398"/>
                  </a:cubicBezTo>
                  <a:cubicBezTo>
                    <a:pt x="34" y="398"/>
                    <a:pt x="34" y="398"/>
                    <a:pt x="34" y="398"/>
                  </a:cubicBezTo>
                  <a:cubicBezTo>
                    <a:pt x="34" y="398"/>
                    <a:pt x="34" y="398"/>
                    <a:pt x="34" y="398"/>
                  </a:cubicBezTo>
                  <a:cubicBezTo>
                    <a:pt x="34" y="399"/>
                    <a:pt x="34" y="399"/>
                    <a:pt x="34" y="399"/>
                  </a:cubicBezTo>
                  <a:cubicBezTo>
                    <a:pt x="35" y="399"/>
                    <a:pt x="35" y="399"/>
                    <a:pt x="35" y="399"/>
                  </a:cubicBezTo>
                  <a:cubicBezTo>
                    <a:pt x="35" y="399"/>
                    <a:pt x="35" y="399"/>
                    <a:pt x="35" y="399"/>
                  </a:cubicBezTo>
                  <a:cubicBezTo>
                    <a:pt x="35" y="399"/>
                    <a:pt x="35" y="399"/>
                    <a:pt x="35" y="399"/>
                  </a:cubicBezTo>
                  <a:cubicBezTo>
                    <a:pt x="36" y="399"/>
                    <a:pt x="36" y="399"/>
                    <a:pt x="36" y="399"/>
                  </a:cubicBezTo>
                  <a:cubicBezTo>
                    <a:pt x="36" y="400"/>
                    <a:pt x="36" y="400"/>
                    <a:pt x="36" y="400"/>
                  </a:cubicBezTo>
                  <a:cubicBezTo>
                    <a:pt x="36" y="400"/>
                    <a:pt x="36" y="400"/>
                    <a:pt x="36" y="400"/>
                  </a:cubicBezTo>
                  <a:cubicBezTo>
                    <a:pt x="36" y="400"/>
                    <a:pt x="36" y="400"/>
                    <a:pt x="36" y="400"/>
                  </a:cubicBezTo>
                  <a:cubicBezTo>
                    <a:pt x="35" y="400"/>
                    <a:pt x="35" y="400"/>
                    <a:pt x="35" y="400"/>
                  </a:cubicBezTo>
                  <a:cubicBezTo>
                    <a:pt x="35" y="400"/>
                    <a:pt x="35" y="400"/>
                    <a:pt x="35" y="400"/>
                  </a:cubicBezTo>
                  <a:cubicBezTo>
                    <a:pt x="35" y="400"/>
                    <a:pt x="35" y="400"/>
                    <a:pt x="35" y="400"/>
                  </a:cubicBezTo>
                  <a:cubicBezTo>
                    <a:pt x="35" y="401"/>
                    <a:pt x="35" y="401"/>
                    <a:pt x="35" y="401"/>
                  </a:cubicBezTo>
                  <a:cubicBezTo>
                    <a:pt x="35" y="401"/>
                    <a:pt x="35" y="401"/>
                    <a:pt x="35" y="401"/>
                  </a:cubicBezTo>
                  <a:cubicBezTo>
                    <a:pt x="35" y="401"/>
                    <a:pt x="35" y="401"/>
                    <a:pt x="35" y="401"/>
                  </a:cubicBezTo>
                  <a:cubicBezTo>
                    <a:pt x="35" y="401"/>
                    <a:pt x="35" y="401"/>
                    <a:pt x="35" y="401"/>
                  </a:cubicBezTo>
                  <a:cubicBezTo>
                    <a:pt x="34" y="401"/>
                    <a:pt x="34" y="401"/>
                    <a:pt x="34" y="401"/>
                  </a:cubicBezTo>
                  <a:cubicBezTo>
                    <a:pt x="34" y="401"/>
                    <a:pt x="34" y="401"/>
                    <a:pt x="34" y="401"/>
                  </a:cubicBezTo>
                  <a:cubicBezTo>
                    <a:pt x="34" y="402"/>
                    <a:pt x="34" y="402"/>
                    <a:pt x="34" y="402"/>
                  </a:cubicBezTo>
                  <a:cubicBezTo>
                    <a:pt x="34" y="402"/>
                    <a:pt x="34" y="402"/>
                    <a:pt x="34" y="402"/>
                  </a:cubicBezTo>
                  <a:cubicBezTo>
                    <a:pt x="34" y="402"/>
                    <a:pt x="34" y="402"/>
                    <a:pt x="34" y="402"/>
                  </a:cubicBezTo>
                  <a:cubicBezTo>
                    <a:pt x="34" y="402"/>
                    <a:pt x="34" y="402"/>
                    <a:pt x="34" y="402"/>
                  </a:cubicBezTo>
                  <a:cubicBezTo>
                    <a:pt x="34" y="402"/>
                    <a:pt x="34" y="402"/>
                    <a:pt x="34" y="402"/>
                  </a:cubicBezTo>
                  <a:cubicBezTo>
                    <a:pt x="34" y="402"/>
                    <a:pt x="34" y="402"/>
                    <a:pt x="34" y="402"/>
                  </a:cubicBezTo>
                  <a:cubicBezTo>
                    <a:pt x="34" y="403"/>
                    <a:pt x="34" y="403"/>
                    <a:pt x="34" y="403"/>
                  </a:cubicBezTo>
                  <a:cubicBezTo>
                    <a:pt x="34" y="403"/>
                    <a:pt x="34" y="403"/>
                    <a:pt x="34" y="403"/>
                  </a:cubicBezTo>
                  <a:cubicBezTo>
                    <a:pt x="34" y="403"/>
                    <a:pt x="34" y="403"/>
                    <a:pt x="34" y="403"/>
                  </a:cubicBezTo>
                  <a:cubicBezTo>
                    <a:pt x="33" y="403"/>
                    <a:pt x="33" y="403"/>
                    <a:pt x="33" y="403"/>
                  </a:cubicBezTo>
                  <a:cubicBezTo>
                    <a:pt x="33" y="403"/>
                    <a:pt x="33" y="403"/>
                    <a:pt x="33" y="403"/>
                  </a:cubicBezTo>
                  <a:cubicBezTo>
                    <a:pt x="33" y="403"/>
                    <a:pt x="33" y="403"/>
                    <a:pt x="33" y="403"/>
                  </a:cubicBezTo>
                  <a:cubicBezTo>
                    <a:pt x="33" y="404"/>
                    <a:pt x="33" y="404"/>
                    <a:pt x="33" y="404"/>
                  </a:cubicBezTo>
                  <a:cubicBezTo>
                    <a:pt x="33" y="404"/>
                    <a:pt x="33" y="404"/>
                    <a:pt x="33" y="404"/>
                  </a:cubicBezTo>
                  <a:cubicBezTo>
                    <a:pt x="33" y="404"/>
                    <a:pt x="33" y="404"/>
                    <a:pt x="33" y="404"/>
                  </a:cubicBezTo>
                  <a:cubicBezTo>
                    <a:pt x="33" y="405"/>
                    <a:pt x="33" y="405"/>
                    <a:pt x="33" y="405"/>
                  </a:cubicBezTo>
                  <a:cubicBezTo>
                    <a:pt x="33" y="405"/>
                    <a:pt x="34" y="405"/>
                    <a:pt x="34" y="405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6"/>
                    <a:pt x="34" y="406"/>
                    <a:pt x="34" y="406"/>
                  </a:cubicBezTo>
                  <a:cubicBezTo>
                    <a:pt x="34" y="407"/>
                    <a:pt x="34" y="407"/>
                    <a:pt x="34" y="407"/>
                  </a:cubicBezTo>
                  <a:cubicBezTo>
                    <a:pt x="34" y="407"/>
                    <a:pt x="34" y="407"/>
                    <a:pt x="34" y="407"/>
                  </a:cubicBezTo>
                  <a:cubicBezTo>
                    <a:pt x="34" y="407"/>
                    <a:pt x="34" y="407"/>
                    <a:pt x="34" y="407"/>
                  </a:cubicBezTo>
                  <a:cubicBezTo>
                    <a:pt x="34" y="407"/>
                    <a:pt x="34" y="407"/>
                    <a:pt x="34" y="407"/>
                  </a:cubicBezTo>
                  <a:cubicBezTo>
                    <a:pt x="34" y="407"/>
                    <a:pt x="34" y="407"/>
                    <a:pt x="34" y="407"/>
                  </a:cubicBezTo>
                  <a:cubicBezTo>
                    <a:pt x="33" y="407"/>
                    <a:pt x="33" y="407"/>
                    <a:pt x="33" y="407"/>
                  </a:cubicBezTo>
                  <a:cubicBezTo>
                    <a:pt x="34" y="407"/>
                    <a:pt x="34" y="407"/>
                    <a:pt x="34" y="407"/>
                  </a:cubicBezTo>
                  <a:cubicBezTo>
                    <a:pt x="34" y="407"/>
                    <a:pt x="34" y="407"/>
                    <a:pt x="34" y="407"/>
                  </a:cubicBezTo>
                  <a:cubicBezTo>
                    <a:pt x="34" y="407"/>
                    <a:pt x="34" y="407"/>
                    <a:pt x="34" y="407"/>
                  </a:cubicBezTo>
                  <a:cubicBezTo>
                    <a:pt x="34" y="407"/>
                    <a:pt x="34" y="407"/>
                    <a:pt x="34" y="407"/>
                  </a:cubicBezTo>
                  <a:cubicBezTo>
                    <a:pt x="34" y="407"/>
                    <a:pt x="34" y="407"/>
                    <a:pt x="34" y="407"/>
                  </a:cubicBezTo>
                  <a:cubicBezTo>
                    <a:pt x="34" y="408"/>
                    <a:pt x="34" y="408"/>
                    <a:pt x="34" y="408"/>
                  </a:cubicBezTo>
                  <a:cubicBezTo>
                    <a:pt x="34" y="408"/>
                    <a:pt x="34" y="408"/>
                    <a:pt x="34" y="408"/>
                  </a:cubicBezTo>
                  <a:cubicBezTo>
                    <a:pt x="34" y="408"/>
                    <a:pt x="34" y="408"/>
                    <a:pt x="34" y="408"/>
                  </a:cubicBezTo>
                  <a:cubicBezTo>
                    <a:pt x="34" y="408"/>
                    <a:pt x="34" y="408"/>
                    <a:pt x="34" y="408"/>
                  </a:cubicBezTo>
                  <a:cubicBezTo>
                    <a:pt x="34" y="408"/>
                    <a:pt x="34" y="408"/>
                    <a:pt x="34" y="408"/>
                  </a:cubicBezTo>
                  <a:cubicBezTo>
                    <a:pt x="34" y="408"/>
                    <a:pt x="34" y="408"/>
                    <a:pt x="34" y="408"/>
                  </a:cubicBezTo>
                  <a:cubicBezTo>
                    <a:pt x="34" y="408"/>
                    <a:pt x="34" y="408"/>
                    <a:pt x="34" y="408"/>
                  </a:cubicBezTo>
                  <a:cubicBezTo>
                    <a:pt x="34" y="408"/>
                    <a:pt x="34" y="408"/>
                    <a:pt x="34" y="408"/>
                  </a:cubicBezTo>
                  <a:cubicBezTo>
                    <a:pt x="34" y="408"/>
                    <a:pt x="34" y="408"/>
                    <a:pt x="34" y="408"/>
                  </a:cubicBezTo>
                  <a:cubicBezTo>
                    <a:pt x="34" y="408"/>
                    <a:pt x="34" y="408"/>
                    <a:pt x="34" y="408"/>
                  </a:cubicBezTo>
                  <a:cubicBezTo>
                    <a:pt x="34" y="409"/>
                    <a:pt x="34" y="409"/>
                    <a:pt x="34" y="409"/>
                  </a:cubicBezTo>
                  <a:cubicBezTo>
                    <a:pt x="34" y="409"/>
                    <a:pt x="34" y="409"/>
                    <a:pt x="34" y="409"/>
                  </a:cubicBezTo>
                  <a:cubicBezTo>
                    <a:pt x="34" y="409"/>
                    <a:pt x="34" y="409"/>
                    <a:pt x="34" y="409"/>
                  </a:cubicBezTo>
                  <a:cubicBezTo>
                    <a:pt x="34" y="409"/>
                    <a:pt x="34" y="409"/>
                    <a:pt x="34" y="409"/>
                  </a:cubicBezTo>
                  <a:cubicBezTo>
                    <a:pt x="34" y="409"/>
                    <a:pt x="34" y="409"/>
                    <a:pt x="34" y="409"/>
                  </a:cubicBezTo>
                  <a:cubicBezTo>
                    <a:pt x="34" y="409"/>
                    <a:pt x="34" y="409"/>
                    <a:pt x="34" y="409"/>
                  </a:cubicBezTo>
                  <a:cubicBezTo>
                    <a:pt x="34" y="409"/>
                    <a:pt x="34" y="409"/>
                    <a:pt x="34" y="409"/>
                  </a:cubicBezTo>
                  <a:cubicBezTo>
                    <a:pt x="34" y="409"/>
                    <a:pt x="34" y="409"/>
                    <a:pt x="34" y="409"/>
                  </a:cubicBezTo>
                  <a:cubicBezTo>
                    <a:pt x="34" y="409"/>
                    <a:pt x="34" y="409"/>
                    <a:pt x="34" y="409"/>
                  </a:cubicBezTo>
                  <a:cubicBezTo>
                    <a:pt x="34" y="409"/>
                    <a:pt x="34" y="409"/>
                    <a:pt x="34" y="409"/>
                  </a:cubicBezTo>
                  <a:cubicBezTo>
                    <a:pt x="34" y="409"/>
                    <a:pt x="34" y="409"/>
                    <a:pt x="34" y="409"/>
                  </a:cubicBezTo>
                  <a:cubicBezTo>
                    <a:pt x="34" y="410"/>
                    <a:pt x="34" y="410"/>
                    <a:pt x="34" y="410"/>
                  </a:cubicBezTo>
                  <a:cubicBezTo>
                    <a:pt x="34" y="410"/>
                    <a:pt x="34" y="410"/>
                    <a:pt x="34" y="410"/>
                  </a:cubicBezTo>
                  <a:cubicBezTo>
                    <a:pt x="34" y="410"/>
                    <a:pt x="34" y="410"/>
                    <a:pt x="34" y="410"/>
                  </a:cubicBezTo>
                  <a:cubicBezTo>
                    <a:pt x="33" y="410"/>
                    <a:pt x="33" y="410"/>
                    <a:pt x="33" y="410"/>
                  </a:cubicBezTo>
                  <a:cubicBezTo>
                    <a:pt x="33" y="411"/>
                    <a:pt x="33" y="411"/>
                    <a:pt x="33" y="411"/>
                  </a:cubicBezTo>
                  <a:cubicBezTo>
                    <a:pt x="34" y="411"/>
                    <a:pt x="34" y="411"/>
                    <a:pt x="34" y="411"/>
                  </a:cubicBezTo>
                  <a:cubicBezTo>
                    <a:pt x="34" y="410"/>
                    <a:pt x="34" y="410"/>
                    <a:pt x="34" y="410"/>
                  </a:cubicBezTo>
                  <a:cubicBezTo>
                    <a:pt x="35" y="410"/>
                    <a:pt x="35" y="410"/>
                    <a:pt x="35" y="410"/>
                  </a:cubicBezTo>
                  <a:cubicBezTo>
                    <a:pt x="35" y="411"/>
                    <a:pt x="35" y="411"/>
                    <a:pt x="35" y="411"/>
                  </a:cubicBezTo>
                  <a:cubicBezTo>
                    <a:pt x="35" y="411"/>
                    <a:pt x="35" y="411"/>
                    <a:pt x="35" y="411"/>
                  </a:cubicBezTo>
                  <a:cubicBezTo>
                    <a:pt x="35" y="412"/>
                    <a:pt x="35" y="412"/>
                    <a:pt x="35" y="412"/>
                  </a:cubicBezTo>
                  <a:cubicBezTo>
                    <a:pt x="35" y="412"/>
                    <a:pt x="35" y="412"/>
                    <a:pt x="35" y="412"/>
                  </a:cubicBezTo>
                  <a:cubicBezTo>
                    <a:pt x="36" y="412"/>
                    <a:pt x="36" y="412"/>
                    <a:pt x="36" y="412"/>
                  </a:cubicBezTo>
                  <a:cubicBezTo>
                    <a:pt x="36" y="412"/>
                    <a:pt x="36" y="412"/>
                    <a:pt x="36" y="412"/>
                  </a:cubicBezTo>
                  <a:cubicBezTo>
                    <a:pt x="37" y="413"/>
                    <a:pt x="37" y="413"/>
                    <a:pt x="37" y="413"/>
                  </a:cubicBezTo>
                  <a:cubicBezTo>
                    <a:pt x="37" y="414"/>
                    <a:pt x="37" y="414"/>
                    <a:pt x="37" y="414"/>
                  </a:cubicBezTo>
                  <a:cubicBezTo>
                    <a:pt x="37" y="414"/>
                    <a:pt x="37" y="414"/>
                    <a:pt x="37" y="414"/>
                  </a:cubicBezTo>
                  <a:cubicBezTo>
                    <a:pt x="36" y="414"/>
                    <a:pt x="36" y="414"/>
                    <a:pt x="36" y="414"/>
                  </a:cubicBezTo>
                  <a:cubicBezTo>
                    <a:pt x="36" y="414"/>
                    <a:pt x="36" y="414"/>
                    <a:pt x="36" y="414"/>
                  </a:cubicBezTo>
                  <a:cubicBezTo>
                    <a:pt x="36" y="414"/>
                    <a:pt x="36" y="414"/>
                    <a:pt x="36" y="414"/>
                  </a:cubicBezTo>
                  <a:cubicBezTo>
                    <a:pt x="36" y="414"/>
                    <a:pt x="36" y="414"/>
                    <a:pt x="36" y="414"/>
                  </a:cubicBezTo>
                  <a:cubicBezTo>
                    <a:pt x="36" y="414"/>
                    <a:pt x="36" y="414"/>
                    <a:pt x="36" y="414"/>
                  </a:cubicBezTo>
                  <a:cubicBezTo>
                    <a:pt x="36" y="414"/>
                    <a:pt x="36" y="414"/>
                    <a:pt x="36" y="414"/>
                  </a:cubicBezTo>
                  <a:cubicBezTo>
                    <a:pt x="35" y="414"/>
                    <a:pt x="35" y="414"/>
                    <a:pt x="35" y="414"/>
                  </a:cubicBezTo>
                  <a:cubicBezTo>
                    <a:pt x="35" y="414"/>
                    <a:pt x="35" y="414"/>
                    <a:pt x="35" y="414"/>
                  </a:cubicBezTo>
                  <a:cubicBezTo>
                    <a:pt x="35" y="414"/>
                    <a:pt x="35" y="414"/>
                    <a:pt x="35" y="414"/>
                  </a:cubicBezTo>
                  <a:cubicBezTo>
                    <a:pt x="35" y="415"/>
                    <a:pt x="35" y="415"/>
                    <a:pt x="35" y="415"/>
                  </a:cubicBezTo>
                  <a:cubicBezTo>
                    <a:pt x="35" y="415"/>
                    <a:pt x="35" y="415"/>
                    <a:pt x="35" y="415"/>
                  </a:cubicBezTo>
                  <a:cubicBezTo>
                    <a:pt x="35" y="415"/>
                    <a:pt x="35" y="415"/>
                    <a:pt x="35" y="415"/>
                  </a:cubicBezTo>
                  <a:cubicBezTo>
                    <a:pt x="35" y="415"/>
                    <a:pt x="35" y="415"/>
                    <a:pt x="35" y="415"/>
                  </a:cubicBezTo>
                  <a:cubicBezTo>
                    <a:pt x="36" y="416"/>
                    <a:pt x="36" y="416"/>
                    <a:pt x="36" y="416"/>
                  </a:cubicBezTo>
                  <a:cubicBezTo>
                    <a:pt x="36" y="416"/>
                    <a:pt x="36" y="416"/>
                    <a:pt x="36" y="416"/>
                  </a:cubicBezTo>
                  <a:cubicBezTo>
                    <a:pt x="35" y="416"/>
                    <a:pt x="35" y="416"/>
                    <a:pt x="35" y="416"/>
                  </a:cubicBezTo>
                  <a:cubicBezTo>
                    <a:pt x="35" y="416"/>
                    <a:pt x="35" y="416"/>
                    <a:pt x="35" y="416"/>
                  </a:cubicBezTo>
                  <a:cubicBezTo>
                    <a:pt x="35" y="416"/>
                    <a:pt x="35" y="416"/>
                    <a:pt x="35" y="416"/>
                  </a:cubicBezTo>
                  <a:cubicBezTo>
                    <a:pt x="34" y="417"/>
                    <a:pt x="34" y="417"/>
                    <a:pt x="34" y="417"/>
                  </a:cubicBezTo>
                  <a:cubicBezTo>
                    <a:pt x="34" y="417"/>
                    <a:pt x="34" y="417"/>
                    <a:pt x="34" y="417"/>
                  </a:cubicBezTo>
                  <a:cubicBezTo>
                    <a:pt x="34" y="417"/>
                    <a:pt x="34" y="417"/>
                    <a:pt x="34" y="417"/>
                  </a:cubicBezTo>
                  <a:cubicBezTo>
                    <a:pt x="34" y="417"/>
                    <a:pt x="34" y="417"/>
                    <a:pt x="34" y="417"/>
                  </a:cubicBezTo>
                  <a:cubicBezTo>
                    <a:pt x="34" y="418"/>
                    <a:pt x="34" y="418"/>
                    <a:pt x="34" y="418"/>
                  </a:cubicBezTo>
                  <a:cubicBezTo>
                    <a:pt x="34" y="418"/>
                    <a:pt x="34" y="418"/>
                    <a:pt x="34" y="418"/>
                  </a:cubicBezTo>
                  <a:cubicBezTo>
                    <a:pt x="34" y="418"/>
                    <a:pt x="34" y="418"/>
                    <a:pt x="34" y="418"/>
                  </a:cubicBezTo>
                  <a:cubicBezTo>
                    <a:pt x="34" y="418"/>
                    <a:pt x="34" y="418"/>
                    <a:pt x="34" y="418"/>
                  </a:cubicBezTo>
                  <a:cubicBezTo>
                    <a:pt x="34" y="418"/>
                    <a:pt x="34" y="418"/>
                    <a:pt x="34" y="418"/>
                  </a:cubicBezTo>
                  <a:cubicBezTo>
                    <a:pt x="35" y="419"/>
                    <a:pt x="35" y="419"/>
                    <a:pt x="35" y="419"/>
                  </a:cubicBezTo>
                  <a:cubicBezTo>
                    <a:pt x="35" y="419"/>
                    <a:pt x="35" y="419"/>
                    <a:pt x="35" y="419"/>
                  </a:cubicBezTo>
                  <a:cubicBezTo>
                    <a:pt x="35" y="419"/>
                    <a:pt x="35" y="419"/>
                    <a:pt x="35" y="419"/>
                  </a:cubicBezTo>
                  <a:cubicBezTo>
                    <a:pt x="35" y="419"/>
                    <a:pt x="35" y="419"/>
                    <a:pt x="35" y="419"/>
                  </a:cubicBezTo>
                  <a:cubicBezTo>
                    <a:pt x="35" y="419"/>
                    <a:pt x="35" y="419"/>
                    <a:pt x="35" y="419"/>
                  </a:cubicBezTo>
                  <a:cubicBezTo>
                    <a:pt x="35" y="420"/>
                    <a:pt x="35" y="420"/>
                    <a:pt x="35" y="420"/>
                  </a:cubicBezTo>
                  <a:cubicBezTo>
                    <a:pt x="35" y="420"/>
                    <a:pt x="35" y="420"/>
                    <a:pt x="35" y="420"/>
                  </a:cubicBezTo>
                  <a:cubicBezTo>
                    <a:pt x="35" y="420"/>
                    <a:pt x="35" y="420"/>
                    <a:pt x="35" y="420"/>
                  </a:cubicBezTo>
                  <a:cubicBezTo>
                    <a:pt x="34" y="420"/>
                    <a:pt x="34" y="420"/>
                    <a:pt x="34" y="420"/>
                  </a:cubicBezTo>
                  <a:cubicBezTo>
                    <a:pt x="34" y="420"/>
                    <a:pt x="34" y="420"/>
                    <a:pt x="34" y="420"/>
                  </a:cubicBezTo>
                  <a:cubicBezTo>
                    <a:pt x="34" y="420"/>
                    <a:pt x="34" y="420"/>
                    <a:pt x="34" y="420"/>
                  </a:cubicBezTo>
                  <a:cubicBezTo>
                    <a:pt x="34" y="420"/>
                    <a:pt x="34" y="420"/>
                    <a:pt x="34" y="420"/>
                  </a:cubicBezTo>
                  <a:cubicBezTo>
                    <a:pt x="34" y="421"/>
                    <a:pt x="34" y="421"/>
                    <a:pt x="34" y="421"/>
                  </a:cubicBezTo>
                  <a:cubicBezTo>
                    <a:pt x="34" y="421"/>
                    <a:pt x="34" y="421"/>
                    <a:pt x="34" y="421"/>
                  </a:cubicBezTo>
                  <a:cubicBezTo>
                    <a:pt x="34" y="421"/>
                    <a:pt x="34" y="421"/>
                    <a:pt x="34" y="421"/>
                  </a:cubicBezTo>
                  <a:cubicBezTo>
                    <a:pt x="34" y="421"/>
                    <a:pt x="34" y="421"/>
                    <a:pt x="34" y="421"/>
                  </a:cubicBezTo>
                  <a:cubicBezTo>
                    <a:pt x="34" y="421"/>
                    <a:pt x="34" y="421"/>
                    <a:pt x="34" y="421"/>
                  </a:cubicBezTo>
                  <a:cubicBezTo>
                    <a:pt x="34" y="421"/>
                    <a:pt x="34" y="421"/>
                    <a:pt x="34" y="421"/>
                  </a:cubicBezTo>
                  <a:cubicBezTo>
                    <a:pt x="35" y="421"/>
                    <a:pt x="35" y="422"/>
                    <a:pt x="35" y="422"/>
                  </a:cubicBezTo>
                  <a:cubicBezTo>
                    <a:pt x="35" y="422"/>
                    <a:pt x="35" y="422"/>
                    <a:pt x="35" y="422"/>
                  </a:cubicBezTo>
                  <a:cubicBezTo>
                    <a:pt x="35" y="422"/>
                    <a:pt x="35" y="422"/>
                    <a:pt x="35" y="422"/>
                  </a:cubicBezTo>
                  <a:cubicBezTo>
                    <a:pt x="36" y="422"/>
                    <a:pt x="36" y="422"/>
                    <a:pt x="36" y="422"/>
                  </a:cubicBezTo>
                  <a:cubicBezTo>
                    <a:pt x="36" y="422"/>
                    <a:pt x="36" y="422"/>
                    <a:pt x="36" y="422"/>
                  </a:cubicBezTo>
                  <a:cubicBezTo>
                    <a:pt x="36" y="422"/>
                    <a:pt x="36" y="422"/>
                    <a:pt x="36" y="422"/>
                  </a:cubicBezTo>
                  <a:cubicBezTo>
                    <a:pt x="36" y="422"/>
                    <a:pt x="36" y="422"/>
                    <a:pt x="36" y="422"/>
                  </a:cubicBezTo>
                  <a:cubicBezTo>
                    <a:pt x="36" y="422"/>
                    <a:pt x="36" y="422"/>
                    <a:pt x="36" y="422"/>
                  </a:cubicBezTo>
                  <a:cubicBezTo>
                    <a:pt x="37" y="422"/>
                    <a:pt x="37" y="422"/>
                    <a:pt x="37" y="422"/>
                  </a:cubicBezTo>
                  <a:cubicBezTo>
                    <a:pt x="37" y="422"/>
                    <a:pt x="37" y="422"/>
                    <a:pt x="37" y="422"/>
                  </a:cubicBezTo>
                  <a:cubicBezTo>
                    <a:pt x="37" y="422"/>
                    <a:pt x="37" y="422"/>
                    <a:pt x="37" y="422"/>
                  </a:cubicBezTo>
                  <a:cubicBezTo>
                    <a:pt x="37" y="423"/>
                    <a:pt x="37" y="423"/>
                    <a:pt x="37" y="423"/>
                  </a:cubicBezTo>
                  <a:cubicBezTo>
                    <a:pt x="37" y="423"/>
                    <a:pt x="37" y="423"/>
                    <a:pt x="37" y="423"/>
                  </a:cubicBezTo>
                  <a:cubicBezTo>
                    <a:pt x="38" y="423"/>
                    <a:pt x="38" y="423"/>
                    <a:pt x="38" y="423"/>
                  </a:cubicBezTo>
                  <a:cubicBezTo>
                    <a:pt x="38" y="423"/>
                    <a:pt x="38" y="423"/>
                    <a:pt x="38" y="423"/>
                  </a:cubicBezTo>
                  <a:cubicBezTo>
                    <a:pt x="38" y="423"/>
                    <a:pt x="38" y="423"/>
                    <a:pt x="38" y="423"/>
                  </a:cubicBezTo>
                  <a:cubicBezTo>
                    <a:pt x="38" y="423"/>
                    <a:pt x="38" y="423"/>
                    <a:pt x="38" y="423"/>
                  </a:cubicBezTo>
                  <a:cubicBezTo>
                    <a:pt x="38" y="424"/>
                    <a:pt x="38" y="424"/>
                    <a:pt x="38" y="424"/>
                  </a:cubicBezTo>
                  <a:cubicBezTo>
                    <a:pt x="38" y="424"/>
                    <a:pt x="38" y="424"/>
                    <a:pt x="38" y="424"/>
                  </a:cubicBezTo>
                  <a:cubicBezTo>
                    <a:pt x="38" y="424"/>
                    <a:pt x="38" y="424"/>
                    <a:pt x="38" y="424"/>
                  </a:cubicBezTo>
                  <a:cubicBezTo>
                    <a:pt x="38" y="424"/>
                    <a:pt x="38" y="424"/>
                    <a:pt x="38" y="424"/>
                  </a:cubicBezTo>
                  <a:cubicBezTo>
                    <a:pt x="38" y="424"/>
                    <a:pt x="38" y="424"/>
                    <a:pt x="38" y="424"/>
                  </a:cubicBezTo>
                  <a:cubicBezTo>
                    <a:pt x="38" y="424"/>
                    <a:pt x="38" y="424"/>
                    <a:pt x="38" y="424"/>
                  </a:cubicBezTo>
                  <a:cubicBezTo>
                    <a:pt x="39" y="424"/>
                    <a:pt x="39" y="424"/>
                    <a:pt x="39" y="424"/>
                  </a:cubicBezTo>
                  <a:cubicBezTo>
                    <a:pt x="39" y="424"/>
                    <a:pt x="39" y="424"/>
                    <a:pt x="39" y="424"/>
                  </a:cubicBezTo>
                  <a:cubicBezTo>
                    <a:pt x="39" y="424"/>
                    <a:pt x="39" y="424"/>
                    <a:pt x="39" y="424"/>
                  </a:cubicBezTo>
                  <a:cubicBezTo>
                    <a:pt x="39" y="424"/>
                    <a:pt x="39" y="424"/>
                    <a:pt x="39" y="424"/>
                  </a:cubicBezTo>
                  <a:cubicBezTo>
                    <a:pt x="39" y="423"/>
                    <a:pt x="39" y="423"/>
                    <a:pt x="39" y="423"/>
                  </a:cubicBezTo>
                  <a:cubicBezTo>
                    <a:pt x="40" y="423"/>
                    <a:pt x="40" y="423"/>
                    <a:pt x="40" y="423"/>
                  </a:cubicBezTo>
                  <a:cubicBezTo>
                    <a:pt x="40" y="423"/>
                    <a:pt x="40" y="423"/>
                    <a:pt x="40" y="423"/>
                  </a:cubicBezTo>
                  <a:cubicBezTo>
                    <a:pt x="41" y="423"/>
                    <a:pt x="41" y="423"/>
                    <a:pt x="41" y="423"/>
                  </a:cubicBezTo>
                  <a:cubicBezTo>
                    <a:pt x="41" y="423"/>
                    <a:pt x="41" y="423"/>
                    <a:pt x="41" y="423"/>
                  </a:cubicBezTo>
                  <a:cubicBezTo>
                    <a:pt x="41" y="424"/>
                    <a:pt x="41" y="424"/>
                    <a:pt x="41" y="424"/>
                  </a:cubicBezTo>
                  <a:cubicBezTo>
                    <a:pt x="41" y="424"/>
                    <a:pt x="41" y="424"/>
                    <a:pt x="41" y="424"/>
                  </a:cubicBezTo>
                  <a:cubicBezTo>
                    <a:pt x="41" y="424"/>
                    <a:pt x="41" y="424"/>
                    <a:pt x="41" y="424"/>
                  </a:cubicBezTo>
                  <a:cubicBezTo>
                    <a:pt x="41" y="424"/>
                    <a:pt x="41" y="424"/>
                    <a:pt x="41" y="424"/>
                  </a:cubicBezTo>
                  <a:cubicBezTo>
                    <a:pt x="41" y="425"/>
                    <a:pt x="41" y="425"/>
                    <a:pt x="41" y="425"/>
                  </a:cubicBezTo>
                  <a:cubicBezTo>
                    <a:pt x="42" y="425"/>
                    <a:pt x="42" y="425"/>
                    <a:pt x="42" y="425"/>
                  </a:cubicBezTo>
                  <a:cubicBezTo>
                    <a:pt x="42" y="425"/>
                    <a:pt x="42" y="425"/>
                    <a:pt x="42" y="425"/>
                  </a:cubicBezTo>
                  <a:cubicBezTo>
                    <a:pt x="42" y="425"/>
                    <a:pt x="42" y="425"/>
                    <a:pt x="42" y="425"/>
                  </a:cubicBezTo>
                  <a:cubicBezTo>
                    <a:pt x="42" y="425"/>
                    <a:pt x="42" y="425"/>
                    <a:pt x="42" y="425"/>
                  </a:cubicBezTo>
                  <a:cubicBezTo>
                    <a:pt x="42" y="426"/>
                    <a:pt x="42" y="426"/>
                    <a:pt x="42" y="426"/>
                  </a:cubicBezTo>
                  <a:cubicBezTo>
                    <a:pt x="42" y="426"/>
                    <a:pt x="42" y="426"/>
                    <a:pt x="42" y="426"/>
                  </a:cubicBezTo>
                  <a:cubicBezTo>
                    <a:pt x="42" y="426"/>
                    <a:pt x="42" y="426"/>
                    <a:pt x="42" y="426"/>
                  </a:cubicBezTo>
                  <a:cubicBezTo>
                    <a:pt x="42" y="426"/>
                    <a:pt x="42" y="426"/>
                    <a:pt x="42" y="426"/>
                  </a:cubicBezTo>
                  <a:cubicBezTo>
                    <a:pt x="42" y="426"/>
                    <a:pt x="42" y="426"/>
                    <a:pt x="42" y="426"/>
                  </a:cubicBezTo>
                  <a:cubicBezTo>
                    <a:pt x="42" y="426"/>
                    <a:pt x="42" y="426"/>
                    <a:pt x="42" y="426"/>
                  </a:cubicBezTo>
                  <a:cubicBezTo>
                    <a:pt x="42" y="427"/>
                    <a:pt x="42" y="427"/>
                    <a:pt x="42" y="427"/>
                  </a:cubicBezTo>
                  <a:cubicBezTo>
                    <a:pt x="42" y="427"/>
                    <a:pt x="42" y="427"/>
                    <a:pt x="42" y="427"/>
                  </a:cubicBezTo>
                  <a:cubicBezTo>
                    <a:pt x="42" y="427"/>
                    <a:pt x="42" y="427"/>
                    <a:pt x="42" y="427"/>
                  </a:cubicBezTo>
                  <a:cubicBezTo>
                    <a:pt x="43" y="427"/>
                    <a:pt x="43" y="427"/>
                    <a:pt x="43" y="427"/>
                  </a:cubicBezTo>
                  <a:cubicBezTo>
                    <a:pt x="43" y="427"/>
                    <a:pt x="43" y="427"/>
                    <a:pt x="43" y="427"/>
                  </a:cubicBezTo>
                  <a:cubicBezTo>
                    <a:pt x="43" y="428"/>
                    <a:pt x="43" y="428"/>
                    <a:pt x="43" y="428"/>
                  </a:cubicBezTo>
                  <a:cubicBezTo>
                    <a:pt x="43" y="428"/>
                    <a:pt x="43" y="428"/>
                    <a:pt x="43" y="428"/>
                  </a:cubicBezTo>
                  <a:cubicBezTo>
                    <a:pt x="43" y="428"/>
                    <a:pt x="43" y="428"/>
                    <a:pt x="43" y="428"/>
                  </a:cubicBezTo>
                  <a:cubicBezTo>
                    <a:pt x="43" y="428"/>
                    <a:pt x="43" y="428"/>
                    <a:pt x="43" y="428"/>
                  </a:cubicBezTo>
                  <a:cubicBezTo>
                    <a:pt x="43" y="429"/>
                    <a:pt x="43" y="429"/>
                    <a:pt x="43" y="429"/>
                  </a:cubicBezTo>
                  <a:cubicBezTo>
                    <a:pt x="43" y="429"/>
                    <a:pt x="43" y="429"/>
                    <a:pt x="43" y="429"/>
                  </a:cubicBezTo>
                  <a:cubicBezTo>
                    <a:pt x="43" y="429"/>
                    <a:pt x="43" y="429"/>
                    <a:pt x="43" y="429"/>
                  </a:cubicBezTo>
                  <a:cubicBezTo>
                    <a:pt x="43" y="430"/>
                    <a:pt x="43" y="430"/>
                    <a:pt x="43" y="430"/>
                  </a:cubicBezTo>
                  <a:cubicBezTo>
                    <a:pt x="43" y="430"/>
                    <a:pt x="43" y="430"/>
                    <a:pt x="43" y="430"/>
                  </a:cubicBezTo>
                  <a:cubicBezTo>
                    <a:pt x="43" y="430"/>
                    <a:pt x="43" y="430"/>
                    <a:pt x="43" y="430"/>
                  </a:cubicBezTo>
                  <a:cubicBezTo>
                    <a:pt x="43" y="430"/>
                    <a:pt x="43" y="430"/>
                    <a:pt x="43" y="430"/>
                  </a:cubicBezTo>
                  <a:cubicBezTo>
                    <a:pt x="43" y="431"/>
                    <a:pt x="43" y="431"/>
                    <a:pt x="43" y="431"/>
                  </a:cubicBezTo>
                  <a:cubicBezTo>
                    <a:pt x="44" y="431"/>
                    <a:pt x="44" y="431"/>
                    <a:pt x="44" y="431"/>
                  </a:cubicBezTo>
                  <a:cubicBezTo>
                    <a:pt x="44" y="431"/>
                    <a:pt x="44" y="431"/>
                    <a:pt x="44" y="431"/>
                  </a:cubicBezTo>
                  <a:cubicBezTo>
                    <a:pt x="44" y="431"/>
                    <a:pt x="44" y="431"/>
                    <a:pt x="44" y="431"/>
                  </a:cubicBezTo>
                  <a:cubicBezTo>
                    <a:pt x="45" y="431"/>
                    <a:pt x="45" y="431"/>
                    <a:pt x="45" y="431"/>
                  </a:cubicBezTo>
                  <a:cubicBezTo>
                    <a:pt x="45" y="431"/>
                    <a:pt x="45" y="431"/>
                    <a:pt x="45" y="431"/>
                  </a:cubicBezTo>
                  <a:cubicBezTo>
                    <a:pt x="45" y="432"/>
                    <a:pt x="45" y="432"/>
                    <a:pt x="45" y="432"/>
                  </a:cubicBezTo>
                  <a:cubicBezTo>
                    <a:pt x="45" y="432"/>
                    <a:pt x="45" y="432"/>
                    <a:pt x="45" y="432"/>
                  </a:cubicBezTo>
                  <a:cubicBezTo>
                    <a:pt x="45" y="432"/>
                    <a:pt x="45" y="432"/>
                    <a:pt x="45" y="432"/>
                  </a:cubicBezTo>
                  <a:cubicBezTo>
                    <a:pt x="45" y="433"/>
                    <a:pt x="45" y="433"/>
                    <a:pt x="45" y="433"/>
                  </a:cubicBezTo>
                  <a:cubicBezTo>
                    <a:pt x="45" y="433"/>
                    <a:pt x="45" y="433"/>
                    <a:pt x="45" y="433"/>
                  </a:cubicBezTo>
                  <a:cubicBezTo>
                    <a:pt x="45" y="433"/>
                    <a:pt x="45" y="433"/>
                    <a:pt x="45" y="433"/>
                  </a:cubicBezTo>
                  <a:cubicBezTo>
                    <a:pt x="45" y="433"/>
                    <a:pt x="45" y="433"/>
                    <a:pt x="45" y="433"/>
                  </a:cubicBezTo>
                  <a:cubicBezTo>
                    <a:pt x="45" y="434"/>
                    <a:pt x="45" y="434"/>
                    <a:pt x="45" y="434"/>
                  </a:cubicBezTo>
                  <a:cubicBezTo>
                    <a:pt x="45" y="434"/>
                    <a:pt x="45" y="434"/>
                    <a:pt x="45" y="434"/>
                  </a:cubicBezTo>
                  <a:cubicBezTo>
                    <a:pt x="45" y="434"/>
                    <a:pt x="45" y="434"/>
                    <a:pt x="45" y="434"/>
                  </a:cubicBezTo>
                  <a:cubicBezTo>
                    <a:pt x="45" y="434"/>
                    <a:pt x="45" y="434"/>
                    <a:pt x="45" y="435"/>
                  </a:cubicBezTo>
                  <a:cubicBezTo>
                    <a:pt x="45" y="435"/>
                    <a:pt x="45" y="435"/>
                    <a:pt x="45" y="435"/>
                  </a:cubicBezTo>
                  <a:cubicBezTo>
                    <a:pt x="45" y="435"/>
                    <a:pt x="45" y="435"/>
                    <a:pt x="45" y="435"/>
                  </a:cubicBezTo>
                  <a:cubicBezTo>
                    <a:pt x="45" y="435"/>
                    <a:pt x="45" y="435"/>
                    <a:pt x="45" y="435"/>
                  </a:cubicBezTo>
                  <a:cubicBezTo>
                    <a:pt x="45" y="435"/>
                    <a:pt x="45" y="435"/>
                    <a:pt x="45" y="435"/>
                  </a:cubicBezTo>
                  <a:cubicBezTo>
                    <a:pt x="45" y="435"/>
                    <a:pt x="45" y="435"/>
                    <a:pt x="45" y="435"/>
                  </a:cubicBezTo>
                  <a:cubicBezTo>
                    <a:pt x="45" y="435"/>
                    <a:pt x="45" y="435"/>
                    <a:pt x="45" y="435"/>
                  </a:cubicBezTo>
                  <a:cubicBezTo>
                    <a:pt x="46" y="436"/>
                    <a:pt x="46" y="436"/>
                    <a:pt x="46" y="436"/>
                  </a:cubicBezTo>
                  <a:cubicBezTo>
                    <a:pt x="46" y="437"/>
                    <a:pt x="46" y="437"/>
                    <a:pt x="46" y="437"/>
                  </a:cubicBezTo>
                  <a:cubicBezTo>
                    <a:pt x="46" y="437"/>
                    <a:pt x="46" y="437"/>
                    <a:pt x="46" y="437"/>
                  </a:cubicBezTo>
                  <a:cubicBezTo>
                    <a:pt x="46" y="437"/>
                    <a:pt x="46" y="437"/>
                    <a:pt x="46" y="437"/>
                  </a:cubicBezTo>
                  <a:cubicBezTo>
                    <a:pt x="47" y="437"/>
                    <a:pt x="47" y="437"/>
                    <a:pt x="47" y="437"/>
                  </a:cubicBezTo>
                  <a:cubicBezTo>
                    <a:pt x="47" y="438"/>
                    <a:pt x="47" y="438"/>
                    <a:pt x="47" y="438"/>
                  </a:cubicBezTo>
                  <a:cubicBezTo>
                    <a:pt x="47" y="438"/>
                    <a:pt x="47" y="438"/>
                    <a:pt x="47" y="438"/>
                  </a:cubicBezTo>
                  <a:cubicBezTo>
                    <a:pt x="47" y="438"/>
                    <a:pt x="47" y="438"/>
                    <a:pt x="47" y="438"/>
                  </a:cubicBezTo>
                  <a:cubicBezTo>
                    <a:pt x="47" y="438"/>
                    <a:pt x="47" y="438"/>
                    <a:pt x="47" y="438"/>
                  </a:cubicBezTo>
                  <a:cubicBezTo>
                    <a:pt x="47" y="439"/>
                    <a:pt x="47" y="439"/>
                    <a:pt x="47" y="439"/>
                  </a:cubicBezTo>
                  <a:cubicBezTo>
                    <a:pt x="47" y="439"/>
                    <a:pt x="47" y="439"/>
                    <a:pt x="47" y="439"/>
                  </a:cubicBezTo>
                  <a:cubicBezTo>
                    <a:pt x="47" y="439"/>
                    <a:pt x="47" y="439"/>
                    <a:pt x="47" y="439"/>
                  </a:cubicBezTo>
                  <a:cubicBezTo>
                    <a:pt x="48" y="439"/>
                    <a:pt x="48" y="439"/>
                    <a:pt x="48" y="439"/>
                  </a:cubicBezTo>
                  <a:cubicBezTo>
                    <a:pt x="48" y="439"/>
                    <a:pt x="48" y="439"/>
                    <a:pt x="48" y="439"/>
                  </a:cubicBezTo>
                  <a:cubicBezTo>
                    <a:pt x="48" y="439"/>
                    <a:pt x="48" y="439"/>
                    <a:pt x="48" y="439"/>
                  </a:cubicBezTo>
                  <a:cubicBezTo>
                    <a:pt x="48" y="440"/>
                    <a:pt x="48" y="440"/>
                    <a:pt x="48" y="440"/>
                  </a:cubicBezTo>
                  <a:cubicBezTo>
                    <a:pt x="48" y="440"/>
                    <a:pt x="48" y="440"/>
                    <a:pt x="48" y="440"/>
                  </a:cubicBezTo>
                  <a:cubicBezTo>
                    <a:pt x="48" y="440"/>
                    <a:pt x="48" y="440"/>
                    <a:pt x="48" y="440"/>
                  </a:cubicBezTo>
                  <a:cubicBezTo>
                    <a:pt x="48" y="440"/>
                    <a:pt x="48" y="440"/>
                    <a:pt x="48" y="440"/>
                  </a:cubicBezTo>
                  <a:cubicBezTo>
                    <a:pt x="49" y="440"/>
                    <a:pt x="49" y="440"/>
                    <a:pt x="49" y="440"/>
                  </a:cubicBezTo>
                  <a:cubicBezTo>
                    <a:pt x="49" y="440"/>
                    <a:pt x="49" y="440"/>
                    <a:pt x="49" y="440"/>
                  </a:cubicBezTo>
                  <a:cubicBezTo>
                    <a:pt x="50" y="441"/>
                    <a:pt x="50" y="441"/>
                    <a:pt x="50" y="441"/>
                  </a:cubicBezTo>
                  <a:cubicBezTo>
                    <a:pt x="50" y="440"/>
                    <a:pt x="50" y="440"/>
                    <a:pt x="50" y="440"/>
                  </a:cubicBezTo>
                  <a:cubicBezTo>
                    <a:pt x="51" y="440"/>
                    <a:pt x="51" y="440"/>
                    <a:pt x="51" y="440"/>
                  </a:cubicBezTo>
                  <a:cubicBezTo>
                    <a:pt x="51" y="441"/>
                    <a:pt x="51" y="441"/>
                    <a:pt x="51" y="441"/>
                  </a:cubicBezTo>
                  <a:cubicBezTo>
                    <a:pt x="51" y="441"/>
                    <a:pt x="51" y="441"/>
                    <a:pt x="51" y="441"/>
                  </a:cubicBezTo>
                  <a:cubicBezTo>
                    <a:pt x="52" y="441"/>
                    <a:pt x="52" y="441"/>
                    <a:pt x="52" y="441"/>
                  </a:cubicBezTo>
                  <a:cubicBezTo>
                    <a:pt x="52" y="442"/>
                    <a:pt x="52" y="442"/>
                    <a:pt x="52" y="442"/>
                  </a:cubicBezTo>
                  <a:cubicBezTo>
                    <a:pt x="52" y="442"/>
                    <a:pt x="52" y="442"/>
                    <a:pt x="52" y="442"/>
                  </a:cubicBezTo>
                  <a:cubicBezTo>
                    <a:pt x="52" y="442"/>
                    <a:pt x="52" y="442"/>
                    <a:pt x="52" y="442"/>
                  </a:cubicBezTo>
                  <a:cubicBezTo>
                    <a:pt x="52" y="443"/>
                    <a:pt x="52" y="443"/>
                    <a:pt x="52" y="443"/>
                  </a:cubicBezTo>
                  <a:cubicBezTo>
                    <a:pt x="52" y="443"/>
                    <a:pt x="52" y="443"/>
                    <a:pt x="52" y="443"/>
                  </a:cubicBezTo>
                  <a:cubicBezTo>
                    <a:pt x="52" y="443"/>
                    <a:pt x="52" y="443"/>
                    <a:pt x="52" y="443"/>
                  </a:cubicBezTo>
                  <a:cubicBezTo>
                    <a:pt x="52" y="443"/>
                    <a:pt x="52" y="443"/>
                    <a:pt x="52" y="443"/>
                  </a:cubicBezTo>
                  <a:cubicBezTo>
                    <a:pt x="52" y="444"/>
                    <a:pt x="52" y="444"/>
                    <a:pt x="52" y="444"/>
                  </a:cubicBezTo>
                  <a:cubicBezTo>
                    <a:pt x="52" y="444"/>
                    <a:pt x="52" y="444"/>
                    <a:pt x="52" y="444"/>
                  </a:cubicBezTo>
                  <a:cubicBezTo>
                    <a:pt x="52" y="444"/>
                    <a:pt x="52" y="444"/>
                    <a:pt x="52" y="444"/>
                  </a:cubicBezTo>
                  <a:cubicBezTo>
                    <a:pt x="53" y="444"/>
                    <a:pt x="53" y="444"/>
                    <a:pt x="53" y="444"/>
                  </a:cubicBezTo>
                  <a:cubicBezTo>
                    <a:pt x="53" y="444"/>
                    <a:pt x="53" y="444"/>
                    <a:pt x="53" y="444"/>
                  </a:cubicBezTo>
                  <a:cubicBezTo>
                    <a:pt x="53" y="445"/>
                    <a:pt x="53" y="445"/>
                    <a:pt x="53" y="445"/>
                  </a:cubicBezTo>
                  <a:cubicBezTo>
                    <a:pt x="53" y="445"/>
                    <a:pt x="53" y="445"/>
                    <a:pt x="53" y="445"/>
                  </a:cubicBezTo>
                  <a:cubicBezTo>
                    <a:pt x="52" y="445"/>
                    <a:pt x="52" y="445"/>
                    <a:pt x="52" y="445"/>
                  </a:cubicBezTo>
                  <a:cubicBezTo>
                    <a:pt x="52" y="445"/>
                    <a:pt x="52" y="445"/>
                    <a:pt x="52" y="445"/>
                  </a:cubicBezTo>
                  <a:cubicBezTo>
                    <a:pt x="52" y="446"/>
                    <a:pt x="52" y="446"/>
                    <a:pt x="52" y="446"/>
                  </a:cubicBezTo>
                  <a:cubicBezTo>
                    <a:pt x="52" y="446"/>
                    <a:pt x="52" y="446"/>
                    <a:pt x="52" y="446"/>
                  </a:cubicBezTo>
                  <a:cubicBezTo>
                    <a:pt x="52" y="446"/>
                    <a:pt x="52" y="446"/>
                    <a:pt x="52" y="446"/>
                  </a:cubicBezTo>
                  <a:cubicBezTo>
                    <a:pt x="53" y="446"/>
                    <a:pt x="53" y="446"/>
                    <a:pt x="53" y="446"/>
                  </a:cubicBezTo>
                  <a:cubicBezTo>
                    <a:pt x="53" y="446"/>
                    <a:pt x="53" y="446"/>
                    <a:pt x="53" y="446"/>
                  </a:cubicBezTo>
                  <a:cubicBezTo>
                    <a:pt x="52" y="447"/>
                    <a:pt x="52" y="447"/>
                    <a:pt x="52" y="447"/>
                  </a:cubicBezTo>
                  <a:cubicBezTo>
                    <a:pt x="52" y="447"/>
                    <a:pt x="52" y="448"/>
                    <a:pt x="52" y="448"/>
                  </a:cubicBezTo>
                  <a:cubicBezTo>
                    <a:pt x="52" y="448"/>
                    <a:pt x="52" y="448"/>
                    <a:pt x="52" y="448"/>
                  </a:cubicBezTo>
                  <a:cubicBezTo>
                    <a:pt x="52" y="448"/>
                    <a:pt x="52" y="448"/>
                    <a:pt x="52" y="448"/>
                  </a:cubicBezTo>
                  <a:cubicBezTo>
                    <a:pt x="52" y="449"/>
                    <a:pt x="52" y="449"/>
                    <a:pt x="52" y="449"/>
                  </a:cubicBezTo>
                  <a:cubicBezTo>
                    <a:pt x="52" y="449"/>
                    <a:pt x="52" y="449"/>
                    <a:pt x="52" y="449"/>
                  </a:cubicBezTo>
                  <a:cubicBezTo>
                    <a:pt x="52" y="449"/>
                    <a:pt x="52" y="449"/>
                    <a:pt x="52" y="449"/>
                  </a:cubicBezTo>
                  <a:cubicBezTo>
                    <a:pt x="52" y="449"/>
                    <a:pt x="52" y="449"/>
                    <a:pt x="52" y="449"/>
                  </a:cubicBezTo>
                  <a:cubicBezTo>
                    <a:pt x="52" y="449"/>
                    <a:pt x="52" y="449"/>
                    <a:pt x="52" y="449"/>
                  </a:cubicBezTo>
                  <a:cubicBezTo>
                    <a:pt x="52" y="450"/>
                    <a:pt x="52" y="450"/>
                    <a:pt x="52" y="450"/>
                  </a:cubicBezTo>
                  <a:cubicBezTo>
                    <a:pt x="52" y="450"/>
                    <a:pt x="52" y="450"/>
                    <a:pt x="52" y="450"/>
                  </a:cubicBezTo>
                  <a:cubicBezTo>
                    <a:pt x="52" y="450"/>
                    <a:pt x="52" y="450"/>
                    <a:pt x="52" y="450"/>
                  </a:cubicBezTo>
                  <a:cubicBezTo>
                    <a:pt x="52" y="450"/>
                    <a:pt x="52" y="450"/>
                    <a:pt x="52" y="450"/>
                  </a:cubicBezTo>
                  <a:cubicBezTo>
                    <a:pt x="51" y="451"/>
                    <a:pt x="51" y="451"/>
                    <a:pt x="51" y="451"/>
                  </a:cubicBezTo>
                  <a:cubicBezTo>
                    <a:pt x="51" y="451"/>
                    <a:pt x="51" y="451"/>
                    <a:pt x="51" y="451"/>
                  </a:cubicBezTo>
                  <a:cubicBezTo>
                    <a:pt x="51" y="451"/>
                    <a:pt x="51" y="451"/>
                    <a:pt x="51" y="451"/>
                  </a:cubicBezTo>
                  <a:cubicBezTo>
                    <a:pt x="51" y="451"/>
                    <a:pt x="51" y="451"/>
                    <a:pt x="51" y="451"/>
                  </a:cubicBezTo>
                  <a:cubicBezTo>
                    <a:pt x="51" y="451"/>
                    <a:pt x="51" y="451"/>
                    <a:pt x="51" y="451"/>
                  </a:cubicBezTo>
                  <a:cubicBezTo>
                    <a:pt x="51" y="451"/>
                    <a:pt x="51" y="451"/>
                    <a:pt x="51" y="451"/>
                  </a:cubicBezTo>
                  <a:cubicBezTo>
                    <a:pt x="51" y="451"/>
                    <a:pt x="51" y="451"/>
                    <a:pt x="51" y="451"/>
                  </a:cubicBezTo>
                  <a:cubicBezTo>
                    <a:pt x="51" y="452"/>
                    <a:pt x="51" y="452"/>
                    <a:pt x="51" y="452"/>
                  </a:cubicBezTo>
                  <a:cubicBezTo>
                    <a:pt x="51" y="452"/>
                    <a:pt x="51" y="452"/>
                    <a:pt x="51" y="452"/>
                  </a:cubicBezTo>
                  <a:cubicBezTo>
                    <a:pt x="51" y="452"/>
                    <a:pt x="51" y="452"/>
                    <a:pt x="51" y="452"/>
                  </a:cubicBezTo>
                  <a:cubicBezTo>
                    <a:pt x="51" y="452"/>
                    <a:pt x="51" y="452"/>
                    <a:pt x="51" y="452"/>
                  </a:cubicBezTo>
                  <a:cubicBezTo>
                    <a:pt x="51" y="452"/>
                    <a:pt x="51" y="452"/>
                    <a:pt x="52" y="452"/>
                  </a:cubicBezTo>
                  <a:cubicBezTo>
                    <a:pt x="52" y="451"/>
                    <a:pt x="52" y="451"/>
                    <a:pt x="52" y="451"/>
                  </a:cubicBezTo>
                  <a:cubicBezTo>
                    <a:pt x="52" y="451"/>
                    <a:pt x="52" y="451"/>
                    <a:pt x="52" y="451"/>
                  </a:cubicBezTo>
                  <a:cubicBezTo>
                    <a:pt x="52" y="452"/>
                    <a:pt x="52" y="452"/>
                    <a:pt x="52" y="452"/>
                  </a:cubicBezTo>
                  <a:cubicBezTo>
                    <a:pt x="52" y="452"/>
                    <a:pt x="52" y="452"/>
                    <a:pt x="52" y="452"/>
                  </a:cubicBezTo>
                  <a:cubicBezTo>
                    <a:pt x="52" y="452"/>
                    <a:pt x="52" y="452"/>
                    <a:pt x="52" y="452"/>
                  </a:cubicBezTo>
                  <a:cubicBezTo>
                    <a:pt x="52" y="452"/>
                    <a:pt x="52" y="452"/>
                    <a:pt x="52" y="452"/>
                  </a:cubicBezTo>
                  <a:cubicBezTo>
                    <a:pt x="52" y="452"/>
                    <a:pt x="52" y="452"/>
                    <a:pt x="52" y="452"/>
                  </a:cubicBezTo>
                  <a:cubicBezTo>
                    <a:pt x="52" y="453"/>
                    <a:pt x="52" y="453"/>
                    <a:pt x="52" y="453"/>
                  </a:cubicBezTo>
                  <a:cubicBezTo>
                    <a:pt x="52" y="453"/>
                    <a:pt x="52" y="453"/>
                    <a:pt x="52" y="453"/>
                  </a:cubicBezTo>
                  <a:cubicBezTo>
                    <a:pt x="52" y="453"/>
                    <a:pt x="52" y="453"/>
                    <a:pt x="52" y="453"/>
                  </a:cubicBezTo>
                  <a:cubicBezTo>
                    <a:pt x="52" y="454"/>
                    <a:pt x="52" y="454"/>
                    <a:pt x="52" y="454"/>
                  </a:cubicBezTo>
                  <a:cubicBezTo>
                    <a:pt x="52" y="454"/>
                    <a:pt x="52" y="454"/>
                    <a:pt x="52" y="454"/>
                  </a:cubicBezTo>
                  <a:cubicBezTo>
                    <a:pt x="52" y="454"/>
                    <a:pt x="52" y="454"/>
                    <a:pt x="52" y="454"/>
                  </a:cubicBezTo>
                  <a:cubicBezTo>
                    <a:pt x="52" y="454"/>
                    <a:pt x="52" y="454"/>
                    <a:pt x="52" y="454"/>
                  </a:cubicBezTo>
                  <a:cubicBezTo>
                    <a:pt x="52" y="455"/>
                    <a:pt x="52" y="455"/>
                    <a:pt x="52" y="455"/>
                  </a:cubicBezTo>
                  <a:cubicBezTo>
                    <a:pt x="52" y="455"/>
                    <a:pt x="52" y="455"/>
                    <a:pt x="52" y="455"/>
                  </a:cubicBezTo>
                  <a:cubicBezTo>
                    <a:pt x="52" y="455"/>
                    <a:pt x="52" y="455"/>
                    <a:pt x="52" y="455"/>
                  </a:cubicBezTo>
                  <a:cubicBezTo>
                    <a:pt x="52" y="455"/>
                    <a:pt x="52" y="455"/>
                    <a:pt x="52" y="455"/>
                  </a:cubicBezTo>
                  <a:cubicBezTo>
                    <a:pt x="52" y="455"/>
                    <a:pt x="52" y="455"/>
                    <a:pt x="52" y="455"/>
                  </a:cubicBezTo>
                  <a:cubicBezTo>
                    <a:pt x="52" y="456"/>
                    <a:pt x="52" y="456"/>
                    <a:pt x="52" y="456"/>
                  </a:cubicBezTo>
                  <a:cubicBezTo>
                    <a:pt x="51" y="456"/>
                    <a:pt x="51" y="456"/>
                    <a:pt x="51" y="456"/>
                  </a:cubicBezTo>
                  <a:cubicBezTo>
                    <a:pt x="51" y="456"/>
                    <a:pt x="51" y="456"/>
                    <a:pt x="51" y="456"/>
                  </a:cubicBezTo>
                  <a:cubicBezTo>
                    <a:pt x="52" y="457"/>
                    <a:pt x="52" y="457"/>
                    <a:pt x="52" y="457"/>
                  </a:cubicBezTo>
                  <a:cubicBezTo>
                    <a:pt x="52" y="457"/>
                    <a:pt x="52" y="457"/>
                    <a:pt x="52" y="457"/>
                  </a:cubicBezTo>
                  <a:cubicBezTo>
                    <a:pt x="52" y="457"/>
                    <a:pt x="52" y="457"/>
                    <a:pt x="52" y="457"/>
                  </a:cubicBezTo>
                  <a:cubicBezTo>
                    <a:pt x="51" y="457"/>
                    <a:pt x="51" y="457"/>
                    <a:pt x="51" y="457"/>
                  </a:cubicBezTo>
                  <a:cubicBezTo>
                    <a:pt x="51" y="458"/>
                    <a:pt x="51" y="458"/>
                    <a:pt x="51" y="458"/>
                  </a:cubicBezTo>
                  <a:cubicBezTo>
                    <a:pt x="51" y="458"/>
                    <a:pt x="51" y="458"/>
                    <a:pt x="51" y="458"/>
                  </a:cubicBezTo>
                  <a:cubicBezTo>
                    <a:pt x="51" y="458"/>
                    <a:pt x="51" y="458"/>
                    <a:pt x="51" y="458"/>
                  </a:cubicBezTo>
                  <a:cubicBezTo>
                    <a:pt x="51" y="458"/>
                    <a:pt x="51" y="458"/>
                    <a:pt x="51" y="458"/>
                  </a:cubicBezTo>
                  <a:cubicBezTo>
                    <a:pt x="52" y="459"/>
                    <a:pt x="52" y="459"/>
                    <a:pt x="52" y="459"/>
                  </a:cubicBezTo>
                  <a:cubicBezTo>
                    <a:pt x="52" y="459"/>
                    <a:pt x="52" y="459"/>
                    <a:pt x="52" y="459"/>
                  </a:cubicBezTo>
                  <a:cubicBezTo>
                    <a:pt x="52" y="459"/>
                    <a:pt x="52" y="459"/>
                    <a:pt x="52" y="459"/>
                  </a:cubicBezTo>
                  <a:cubicBezTo>
                    <a:pt x="52" y="459"/>
                    <a:pt x="52" y="459"/>
                    <a:pt x="52" y="459"/>
                  </a:cubicBezTo>
                  <a:cubicBezTo>
                    <a:pt x="52" y="459"/>
                    <a:pt x="52" y="459"/>
                    <a:pt x="52" y="459"/>
                  </a:cubicBezTo>
                  <a:cubicBezTo>
                    <a:pt x="52" y="459"/>
                    <a:pt x="52" y="459"/>
                    <a:pt x="52" y="459"/>
                  </a:cubicBezTo>
                  <a:cubicBezTo>
                    <a:pt x="52" y="459"/>
                    <a:pt x="52" y="459"/>
                    <a:pt x="52" y="459"/>
                  </a:cubicBezTo>
                  <a:cubicBezTo>
                    <a:pt x="52" y="459"/>
                    <a:pt x="52" y="459"/>
                    <a:pt x="52" y="459"/>
                  </a:cubicBezTo>
                  <a:cubicBezTo>
                    <a:pt x="52" y="459"/>
                    <a:pt x="52" y="459"/>
                    <a:pt x="52" y="459"/>
                  </a:cubicBezTo>
                  <a:cubicBezTo>
                    <a:pt x="52" y="458"/>
                    <a:pt x="52" y="458"/>
                    <a:pt x="52" y="458"/>
                  </a:cubicBezTo>
                  <a:cubicBezTo>
                    <a:pt x="52" y="458"/>
                    <a:pt x="52" y="458"/>
                    <a:pt x="52" y="458"/>
                  </a:cubicBezTo>
                  <a:cubicBezTo>
                    <a:pt x="53" y="458"/>
                    <a:pt x="53" y="458"/>
                    <a:pt x="53" y="458"/>
                  </a:cubicBezTo>
                  <a:cubicBezTo>
                    <a:pt x="53" y="458"/>
                    <a:pt x="53" y="458"/>
                    <a:pt x="53" y="458"/>
                  </a:cubicBezTo>
                  <a:cubicBezTo>
                    <a:pt x="53" y="459"/>
                    <a:pt x="53" y="459"/>
                    <a:pt x="53" y="459"/>
                  </a:cubicBezTo>
                  <a:cubicBezTo>
                    <a:pt x="53" y="459"/>
                    <a:pt x="53" y="459"/>
                    <a:pt x="53" y="459"/>
                  </a:cubicBezTo>
                  <a:cubicBezTo>
                    <a:pt x="53" y="459"/>
                    <a:pt x="53" y="459"/>
                    <a:pt x="53" y="459"/>
                  </a:cubicBezTo>
                  <a:cubicBezTo>
                    <a:pt x="53" y="459"/>
                    <a:pt x="53" y="459"/>
                    <a:pt x="53" y="459"/>
                  </a:cubicBezTo>
                  <a:cubicBezTo>
                    <a:pt x="53" y="459"/>
                    <a:pt x="53" y="459"/>
                    <a:pt x="53" y="459"/>
                  </a:cubicBezTo>
                  <a:cubicBezTo>
                    <a:pt x="54" y="459"/>
                    <a:pt x="54" y="459"/>
                    <a:pt x="54" y="459"/>
                  </a:cubicBezTo>
                  <a:cubicBezTo>
                    <a:pt x="54" y="459"/>
                    <a:pt x="54" y="459"/>
                    <a:pt x="54" y="459"/>
                  </a:cubicBezTo>
                  <a:cubicBezTo>
                    <a:pt x="55" y="459"/>
                    <a:pt x="55" y="459"/>
                    <a:pt x="55" y="459"/>
                  </a:cubicBezTo>
                  <a:cubicBezTo>
                    <a:pt x="55" y="458"/>
                    <a:pt x="55" y="458"/>
                    <a:pt x="55" y="458"/>
                  </a:cubicBezTo>
                  <a:cubicBezTo>
                    <a:pt x="56" y="458"/>
                    <a:pt x="56" y="458"/>
                    <a:pt x="56" y="458"/>
                  </a:cubicBezTo>
                  <a:cubicBezTo>
                    <a:pt x="56" y="458"/>
                    <a:pt x="56" y="458"/>
                    <a:pt x="56" y="458"/>
                  </a:cubicBezTo>
                  <a:cubicBezTo>
                    <a:pt x="56" y="459"/>
                    <a:pt x="56" y="459"/>
                    <a:pt x="56" y="459"/>
                  </a:cubicBezTo>
                  <a:cubicBezTo>
                    <a:pt x="56" y="459"/>
                    <a:pt x="56" y="459"/>
                    <a:pt x="56" y="459"/>
                  </a:cubicBezTo>
                  <a:cubicBezTo>
                    <a:pt x="56" y="459"/>
                    <a:pt x="56" y="459"/>
                    <a:pt x="56" y="459"/>
                  </a:cubicBezTo>
                  <a:cubicBezTo>
                    <a:pt x="56" y="459"/>
                    <a:pt x="56" y="459"/>
                    <a:pt x="56" y="459"/>
                  </a:cubicBezTo>
                  <a:cubicBezTo>
                    <a:pt x="56" y="459"/>
                    <a:pt x="56" y="459"/>
                    <a:pt x="56" y="459"/>
                  </a:cubicBezTo>
                  <a:cubicBezTo>
                    <a:pt x="57" y="460"/>
                    <a:pt x="57" y="460"/>
                    <a:pt x="57" y="460"/>
                  </a:cubicBezTo>
                  <a:cubicBezTo>
                    <a:pt x="57" y="460"/>
                    <a:pt x="57" y="460"/>
                    <a:pt x="57" y="460"/>
                  </a:cubicBezTo>
                  <a:cubicBezTo>
                    <a:pt x="57" y="460"/>
                    <a:pt x="57" y="460"/>
                    <a:pt x="57" y="460"/>
                  </a:cubicBezTo>
                  <a:cubicBezTo>
                    <a:pt x="58" y="460"/>
                    <a:pt x="58" y="460"/>
                    <a:pt x="58" y="460"/>
                  </a:cubicBezTo>
                  <a:cubicBezTo>
                    <a:pt x="58" y="460"/>
                    <a:pt x="58" y="460"/>
                    <a:pt x="58" y="460"/>
                  </a:cubicBezTo>
                  <a:cubicBezTo>
                    <a:pt x="59" y="459"/>
                    <a:pt x="59" y="459"/>
                    <a:pt x="59" y="459"/>
                  </a:cubicBezTo>
                  <a:cubicBezTo>
                    <a:pt x="59" y="459"/>
                    <a:pt x="59" y="459"/>
                    <a:pt x="59" y="459"/>
                  </a:cubicBezTo>
                  <a:cubicBezTo>
                    <a:pt x="59" y="459"/>
                    <a:pt x="59" y="459"/>
                    <a:pt x="59" y="459"/>
                  </a:cubicBezTo>
                  <a:cubicBezTo>
                    <a:pt x="59" y="459"/>
                    <a:pt x="59" y="459"/>
                    <a:pt x="59" y="459"/>
                  </a:cubicBezTo>
                  <a:cubicBezTo>
                    <a:pt x="59" y="458"/>
                    <a:pt x="59" y="458"/>
                    <a:pt x="59" y="458"/>
                  </a:cubicBezTo>
                  <a:cubicBezTo>
                    <a:pt x="59" y="458"/>
                    <a:pt x="59" y="458"/>
                    <a:pt x="59" y="458"/>
                  </a:cubicBezTo>
                  <a:cubicBezTo>
                    <a:pt x="59" y="458"/>
                    <a:pt x="59" y="458"/>
                    <a:pt x="59" y="458"/>
                  </a:cubicBezTo>
                  <a:cubicBezTo>
                    <a:pt x="59" y="458"/>
                    <a:pt x="59" y="458"/>
                    <a:pt x="59" y="458"/>
                  </a:cubicBezTo>
                  <a:cubicBezTo>
                    <a:pt x="59" y="458"/>
                    <a:pt x="59" y="458"/>
                    <a:pt x="59" y="458"/>
                  </a:cubicBezTo>
                  <a:cubicBezTo>
                    <a:pt x="60" y="458"/>
                    <a:pt x="60" y="458"/>
                    <a:pt x="60" y="458"/>
                  </a:cubicBezTo>
                  <a:cubicBezTo>
                    <a:pt x="60" y="458"/>
                    <a:pt x="60" y="458"/>
                    <a:pt x="60" y="458"/>
                  </a:cubicBezTo>
                  <a:cubicBezTo>
                    <a:pt x="60" y="458"/>
                    <a:pt x="60" y="458"/>
                    <a:pt x="60" y="458"/>
                  </a:cubicBezTo>
                  <a:cubicBezTo>
                    <a:pt x="60" y="458"/>
                    <a:pt x="60" y="458"/>
                    <a:pt x="60" y="458"/>
                  </a:cubicBezTo>
                  <a:cubicBezTo>
                    <a:pt x="60" y="459"/>
                    <a:pt x="60" y="459"/>
                    <a:pt x="60" y="459"/>
                  </a:cubicBezTo>
                  <a:cubicBezTo>
                    <a:pt x="60" y="459"/>
                    <a:pt x="60" y="459"/>
                    <a:pt x="60" y="459"/>
                  </a:cubicBezTo>
                  <a:cubicBezTo>
                    <a:pt x="60" y="459"/>
                    <a:pt x="60" y="459"/>
                    <a:pt x="60" y="459"/>
                  </a:cubicBezTo>
                  <a:cubicBezTo>
                    <a:pt x="60" y="459"/>
                    <a:pt x="60" y="459"/>
                    <a:pt x="60" y="459"/>
                  </a:cubicBezTo>
                  <a:cubicBezTo>
                    <a:pt x="60" y="459"/>
                    <a:pt x="60" y="459"/>
                    <a:pt x="60" y="459"/>
                  </a:cubicBezTo>
                  <a:cubicBezTo>
                    <a:pt x="61" y="460"/>
                    <a:pt x="61" y="460"/>
                    <a:pt x="61" y="460"/>
                  </a:cubicBezTo>
                  <a:cubicBezTo>
                    <a:pt x="61" y="460"/>
                    <a:pt x="61" y="460"/>
                    <a:pt x="61" y="460"/>
                  </a:cubicBezTo>
                  <a:cubicBezTo>
                    <a:pt x="61" y="460"/>
                    <a:pt x="61" y="460"/>
                    <a:pt x="61" y="460"/>
                  </a:cubicBezTo>
                  <a:cubicBezTo>
                    <a:pt x="62" y="459"/>
                    <a:pt x="62" y="459"/>
                    <a:pt x="62" y="459"/>
                  </a:cubicBezTo>
                  <a:cubicBezTo>
                    <a:pt x="62" y="459"/>
                    <a:pt x="62" y="459"/>
                    <a:pt x="62" y="459"/>
                  </a:cubicBezTo>
                  <a:cubicBezTo>
                    <a:pt x="62" y="458"/>
                    <a:pt x="62" y="458"/>
                    <a:pt x="62" y="458"/>
                  </a:cubicBezTo>
                  <a:cubicBezTo>
                    <a:pt x="63" y="458"/>
                    <a:pt x="63" y="458"/>
                    <a:pt x="63" y="458"/>
                  </a:cubicBezTo>
                  <a:cubicBezTo>
                    <a:pt x="63" y="458"/>
                    <a:pt x="63" y="458"/>
                    <a:pt x="63" y="458"/>
                  </a:cubicBezTo>
                  <a:cubicBezTo>
                    <a:pt x="63" y="459"/>
                    <a:pt x="63" y="459"/>
                    <a:pt x="63" y="459"/>
                  </a:cubicBezTo>
                  <a:cubicBezTo>
                    <a:pt x="64" y="459"/>
                    <a:pt x="64" y="459"/>
                    <a:pt x="64" y="459"/>
                  </a:cubicBezTo>
                  <a:cubicBezTo>
                    <a:pt x="64" y="460"/>
                    <a:pt x="64" y="460"/>
                    <a:pt x="64" y="460"/>
                  </a:cubicBezTo>
                  <a:cubicBezTo>
                    <a:pt x="64" y="460"/>
                    <a:pt x="64" y="460"/>
                    <a:pt x="64" y="460"/>
                  </a:cubicBezTo>
                  <a:cubicBezTo>
                    <a:pt x="65" y="460"/>
                    <a:pt x="65" y="460"/>
                    <a:pt x="65" y="460"/>
                  </a:cubicBezTo>
                  <a:cubicBezTo>
                    <a:pt x="65" y="460"/>
                    <a:pt x="65" y="460"/>
                    <a:pt x="65" y="460"/>
                  </a:cubicBezTo>
                  <a:cubicBezTo>
                    <a:pt x="66" y="461"/>
                    <a:pt x="66" y="461"/>
                    <a:pt x="66" y="461"/>
                  </a:cubicBezTo>
                  <a:cubicBezTo>
                    <a:pt x="66" y="461"/>
                    <a:pt x="66" y="461"/>
                    <a:pt x="66" y="461"/>
                  </a:cubicBezTo>
                  <a:cubicBezTo>
                    <a:pt x="67" y="461"/>
                    <a:pt x="67" y="461"/>
                    <a:pt x="67" y="461"/>
                  </a:cubicBezTo>
                  <a:cubicBezTo>
                    <a:pt x="67" y="462"/>
                    <a:pt x="67" y="462"/>
                    <a:pt x="67" y="462"/>
                  </a:cubicBezTo>
                  <a:cubicBezTo>
                    <a:pt x="67" y="462"/>
                    <a:pt x="67" y="462"/>
                    <a:pt x="67" y="462"/>
                  </a:cubicBezTo>
                  <a:cubicBezTo>
                    <a:pt x="68" y="462"/>
                    <a:pt x="68" y="462"/>
                    <a:pt x="68" y="462"/>
                  </a:cubicBezTo>
                  <a:cubicBezTo>
                    <a:pt x="68" y="462"/>
                    <a:pt x="68" y="462"/>
                    <a:pt x="68" y="462"/>
                  </a:cubicBezTo>
                  <a:cubicBezTo>
                    <a:pt x="69" y="462"/>
                    <a:pt x="69" y="462"/>
                    <a:pt x="69" y="462"/>
                  </a:cubicBezTo>
                  <a:cubicBezTo>
                    <a:pt x="69" y="462"/>
                    <a:pt x="69" y="462"/>
                    <a:pt x="69" y="462"/>
                  </a:cubicBezTo>
                  <a:cubicBezTo>
                    <a:pt x="70" y="461"/>
                    <a:pt x="70" y="461"/>
                    <a:pt x="70" y="461"/>
                  </a:cubicBezTo>
                  <a:cubicBezTo>
                    <a:pt x="70" y="461"/>
                    <a:pt x="70" y="461"/>
                    <a:pt x="70" y="461"/>
                  </a:cubicBezTo>
                  <a:cubicBezTo>
                    <a:pt x="70" y="461"/>
                    <a:pt x="70" y="461"/>
                    <a:pt x="70" y="461"/>
                  </a:cubicBezTo>
                  <a:cubicBezTo>
                    <a:pt x="70" y="461"/>
                    <a:pt x="70" y="461"/>
                    <a:pt x="70" y="461"/>
                  </a:cubicBezTo>
                  <a:cubicBezTo>
                    <a:pt x="71" y="461"/>
                    <a:pt x="71" y="461"/>
                    <a:pt x="71" y="461"/>
                  </a:cubicBezTo>
                  <a:cubicBezTo>
                    <a:pt x="71" y="461"/>
                    <a:pt x="71" y="461"/>
                    <a:pt x="71" y="461"/>
                  </a:cubicBezTo>
                  <a:cubicBezTo>
                    <a:pt x="71" y="461"/>
                    <a:pt x="71" y="461"/>
                    <a:pt x="71" y="461"/>
                  </a:cubicBezTo>
                  <a:cubicBezTo>
                    <a:pt x="71" y="461"/>
                    <a:pt x="71" y="461"/>
                    <a:pt x="71" y="461"/>
                  </a:cubicBezTo>
                  <a:cubicBezTo>
                    <a:pt x="72" y="461"/>
                    <a:pt x="72" y="461"/>
                    <a:pt x="72" y="461"/>
                  </a:cubicBezTo>
                  <a:cubicBezTo>
                    <a:pt x="72" y="461"/>
                    <a:pt x="72" y="461"/>
                    <a:pt x="72" y="461"/>
                  </a:cubicBezTo>
                  <a:cubicBezTo>
                    <a:pt x="72" y="461"/>
                    <a:pt x="72" y="461"/>
                    <a:pt x="72" y="461"/>
                  </a:cubicBezTo>
                  <a:cubicBezTo>
                    <a:pt x="72" y="461"/>
                    <a:pt x="72" y="461"/>
                    <a:pt x="72" y="461"/>
                  </a:cubicBezTo>
                  <a:cubicBezTo>
                    <a:pt x="73" y="461"/>
                    <a:pt x="73" y="461"/>
                    <a:pt x="73" y="462"/>
                  </a:cubicBezTo>
                  <a:cubicBezTo>
                    <a:pt x="73" y="462"/>
                    <a:pt x="73" y="462"/>
                    <a:pt x="73" y="462"/>
                  </a:cubicBezTo>
                  <a:cubicBezTo>
                    <a:pt x="73" y="462"/>
                    <a:pt x="73" y="462"/>
                    <a:pt x="73" y="462"/>
                  </a:cubicBezTo>
                  <a:cubicBezTo>
                    <a:pt x="74" y="462"/>
                    <a:pt x="74" y="462"/>
                    <a:pt x="74" y="462"/>
                  </a:cubicBezTo>
                  <a:cubicBezTo>
                    <a:pt x="74" y="461"/>
                    <a:pt x="74" y="461"/>
                    <a:pt x="74" y="461"/>
                  </a:cubicBezTo>
                  <a:cubicBezTo>
                    <a:pt x="74" y="461"/>
                    <a:pt x="74" y="461"/>
                    <a:pt x="74" y="461"/>
                  </a:cubicBezTo>
                  <a:cubicBezTo>
                    <a:pt x="74" y="460"/>
                    <a:pt x="74" y="460"/>
                    <a:pt x="74" y="460"/>
                  </a:cubicBezTo>
                  <a:cubicBezTo>
                    <a:pt x="74" y="460"/>
                    <a:pt x="74" y="460"/>
                    <a:pt x="74" y="460"/>
                  </a:cubicBezTo>
                  <a:cubicBezTo>
                    <a:pt x="75" y="459"/>
                    <a:pt x="75" y="459"/>
                    <a:pt x="75" y="459"/>
                  </a:cubicBezTo>
                  <a:cubicBezTo>
                    <a:pt x="75" y="459"/>
                    <a:pt x="75" y="459"/>
                    <a:pt x="75" y="459"/>
                  </a:cubicBezTo>
                  <a:cubicBezTo>
                    <a:pt x="75" y="460"/>
                    <a:pt x="75" y="460"/>
                    <a:pt x="75" y="460"/>
                  </a:cubicBezTo>
                  <a:cubicBezTo>
                    <a:pt x="75" y="460"/>
                    <a:pt x="75" y="460"/>
                    <a:pt x="75" y="460"/>
                  </a:cubicBezTo>
                  <a:cubicBezTo>
                    <a:pt x="76" y="460"/>
                    <a:pt x="76" y="460"/>
                    <a:pt x="76" y="460"/>
                  </a:cubicBezTo>
                  <a:cubicBezTo>
                    <a:pt x="76" y="460"/>
                    <a:pt x="76" y="460"/>
                    <a:pt x="76" y="460"/>
                  </a:cubicBezTo>
                  <a:cubicBezTo>
                    <a:pt x="76" y="460"/>
                    <a:pt x="76" y="460"/>
                    <a:pt x="76" y="460"/>
                  </a:cubicBezTo>
                  <a:cubicBezTo>
                    <a:pt x="76" y="460"/>
                    <a:pt x="76" y="460"/>
                    <a:pt x="76" y="460"/>
                  </a:cubicBezTo>
                  <a:cubicBezTo>
                    <a:pt x="76" y="460"/>
                    <a:pt x="76" y="460"/>
                    <a:pt x="76" y="460"/>
                  </a:cubicBezTo>
                  <a:cubicBezTo>
                    <a:pt x="76" y="460"/>
                    <a:pt x="76" y="460"/>
                    <a:pt x="76" y="460"/>
                  </a:cubicBezTo>
                  <a:cubicBezTo>
                    <a:pt x="77" y="460"/>
                    <a:pt x="77" y="460"/>
                    <a:pt x="77" y="460"/>
                  </a:cubicBezTo>
                  <a:cubicBezTo>
                    <a:pt x="77" y="460"/>
                    <a:pt x="77" y="460"/>
                    <a:pt x="77" y="460"/>
                  </a:cubicBezTo>
                  <a:cubicBezTo>
                    <a:pt x="77" y="461"/>
                    <a:pt x="77" y="461"/>
                    <a:pt x="77" y="461"/>
                  </a:cubicBezTo>
                  <a:cubicBezTo>
                    <a:pt x="77" y="462"/>
                    <a:pt x="77" y="462"/>
                    <a:pt x="77" y="462"/>
                  </a:cubicBezTo>
                  <a:cubicBezTo>
                    <a:pt x="77" y="463"/>
                    <a:pt x="77" y="463"/>
                    <a:pt x="77" y="463"/>
                  </a:cubicBezTo>
                  <a:cubicBezTo>
                    <a:pt x="77" y="463"/>
                    <a:pt x="77" y="463"/>
                    <a:pt x="77" y="463"/>
                  </a:cubicBezTo>
                  <a:cubicBezTo>
                    <a:pt x="77" y="463"/>
                    <a:pt x="78" y="464"/>
                    <a:pt x="78" y="464"/>
                  </a:cubicBezTo>
                  <a:cubicBezTo>
                    <a:pt x="78" y="464"/>
                    <a:pt x="78" y="464"/>
                    <a:pt x="78" y="464"/>
                  </a:cubicBezTo>
                  <a:cubicBezTo>
                    <a:pt x="77" y="465"/>
                    <a:pt x="77" y="465"/>
                    <a:pt x="77" y="465"/>
                  </a:cubicBezTo>
                  <a:cubicBezTo>
                    <a:pt x="77" y="465"/>
                    <a:pt x="77" y="465"/>
                    <a:pt x="77" y="465"/>
                  </a:cubicBezTo>
                  <a:cubicBezTo>
                    <a:pt x="76" y="465"/>
                    <a:pt x="76" y="465"/>
                    <a:pt x="76" y="465"/>
                  </a:cubicBezTo>
                  <a:cubicBezTo>
                    <a:pt x="76" y="465"/>
                    <a:pt x="76" y="465"/>
                    <a:pt x="76" y="465"/>
                  </a:cubicBezTo>
                  <a:cubicBezTo>
                    <a:pt x="76" y="466"/>
                    <a:pt x="76" y="466"/>
                    <a:pt x="76" y="466"/>
                  </a:cubicBezTo>
                  <a:cubicBezTo>
                    <a:pt x="76" y="467"/>
                    <a:pt x="76" y="467"/>
                    <a:pt x="76" y="467"/>
                  </a:cubicBezTo>
                  <a:cubicBezTo>
                    <a:pt x="76" y="468"/>
                    <a:pt x="76" y="468"/>
                    <a:pt x="76" y="468"/>
                  </a:cubicBezTo>
                  <a:cubicBezTo>
                    <a:pt x="77" y="469"/>
                    <a:pt x="77" y="469"/>
                    <a:pt x="77" y="469"/>
                  </a:cubicBezTo>
                  <a:cubicBezTo>
                    <a:pt x="77" y="469"/>
                    <a:pt x="77" y="469"/>
                    <a:pt x="77" y="469"/>
                  </a:cubicBezTo>
                  <a:cubicBezTo>
                    <a:pt x="77" y="470"/>
                    <a:pt x="77" y="470"/>
                    <a:pt x="77" y="470"/>
                  </a:cubicBezTo>
                  <a:cubicBezTo>
                    <a:pt x="77" y="470"/>
                    <a:pt x="77" y="470"/>
                    <a:pt x="77" y="470"/>
                  </a:cubicBezTo>
                  <a:cubicBezTo>
                    <a:pt x="77" y="470"/>
                    <a:pt x="77" y="470"/>
                    <a:pt x="77" y="470"/>
                  </a:cubicBezTo>
                  <a:cubicBezTo>
                    <a:pt x="77" y="470"/>
                    <a:pt x="77" y="471"/>
                    <a:pt x="77" y="471"/>
                  </a:cubicBezTo>
                  <a:cubicBezTo>
                    <a:pt x="77" y="471"/>
                    <a:pt x="77" y="471"/>
                    <a:pt x="77" y="471"/>
                  </a:cubicBezTo>
                  <a:cubicBezTo>
                    <a:pt x="77" y="471"/>
                    <a:pt x="77" y="471"/>
                    <a:pt x="77" y="471"/>
                  </a:cubicBezTo>
                  <a:cubicBezTo>
                    <a:pt x="77" y="471"/>
                    <a:pt x="77" y="471"/>
                    <a:pt x="77" y="471"/>
                  </a:cubicBezTo>
                  <a:cubicBezTo>
                    <a:pt x="78" y="471"/>
                    <a:pt x="78" y="471"/>
                    <a:pt x="78" y="471"/>
                  </a:cubicBezTo>
                  <a:cubicBezTo>
                    <a:pt x="78" y="471"/>
                    <a:pt x="78" y="471"/>
                    <a:pt x="78" y="471"/>
                  </a:cubicBezTo>
                  <a:cubicBezTo>
                    <a:pt x="78" y="471"/>
                    <a:pt x="78" y="471"/>
                    <a:pt x="78" y="471"/>
                  </a:cubicBezTo>
                  <a:cubicBezTo>
                    <a:pt x="79" y="472"/>
                    <a:pt x="79" y="472"/>
                    <a:pt x="79" y="472"/>
                  </a:cubicBezTo>
                  <a:cubicBezTo>
                    <a:pt x="79" y="472"/>
                    <a:pt x="79" y="472"/>
                    <a:pt x="79" y="472"/>
                  </a:cubicBezTo>
                  <a:cubicBezTo>
                    <a:pt x="79" y="473"/>
                    <a:pt x="79" y="473"/>
                    <a:pt x="79" y="473"/>
                  </a:cubicBezTo>
                  <a:cubicBezTo>
                    <a:pt x="79" y="473"/>
                    <a:pt x="79" y="473"/>
                    <a:pt x="79" y="474"/>
                  </a:cubicBezTo>
                  <a:cubicBezTo>
                    <a:pt x="78" y="474"/>
                    <a:pt x="78" y="474"/>
                    <a:pt x="78" y="474"/>
                  </a:cubicBezTo>
                  <a:cubicBezTo>
                    <a:pt x="78" y="475"/>
                    <a:pt x="78" y="475"/>
                    <a:pt x="78" y="475"/>
                  </a:cubicBezTo>
                  <a:cubicBezTo>
                    <a:pt x="78" y="475"/>
                    <a:pt x="78" y="475"/>
                    <a:pt x="78" y="475"/>
                  </a:cubicBezTo>
                  <a:cubicBezTo>
                    <a:pt x="79" y="476"/>
                    <a:pt x="79" y="476"/>
                    <a:pt x="79" y="476"/>
                  </a:cubicBezTo>
                  <a:cubicBezTo>
                    <a:pt x="79" y="476"/>
                    <a:pt x="79" y="476"/>
                    <a:pt x="79" y="476"/>
                  </a:cubicBezTo>
                  <a:cubicBezTo>
                    <a:pt x="79" y="476"/>
                    <a:pt x="79" y="476"/>
                    <a:pt x="79" y="476"/>
                  </a:cubicBezTo>
                  <a:cubicBezTo>
                    <a:pt x="79" y="477"/>
                    <a:pt x="79" y="477"/>
                    <a:pt x="79" y="477"/>
                  </a:cubicBezTo>
                  <a:cubicBezTo>
                    <a:pt x="79" y="478"/>
                    <a:pt x="79" y="478"/>
                    <a:pt x="79" y="478"/>
                  </a:cubicBezTo>
                  <a:cubicBezTo>
                    <a:pt x="79" y="478"/>
                    <a:pt x="79" y="478"/>
                    <a:pt x="79" y="478"/>
                  </a:cubicBezTo>
                  <a:cubicBezTo>
                    <a:pt x="79" y="479"/>
                    <a:pt x="79" y="479"/>
                    <a:pt x="79" y="479"/>
                  </a:cubicBezTo>
                  <a:cubicBezTo>
                    <a:pt x="79" y="479"/>
                    <a:pt x="79" y="479"/>
                    <a:pt x="79" y="479"/>
                  </a:cubicBezTo>
                  <a:cubicBezTo>
                    <a:pt x="80" y="479"/>
                    <a:pt x="80" y="479"/>
                    <a:pt x="80" y="479"/>
                  </a:cubicBezTo>
                  <a:cubicBezTo>
                    <a:pt x="80" y="479"/>
                    <a:pt x="80" y="479"/>
                    <a:pt x="80" y="479"/>
                  </a:cubicBezTo>
                  <a:cubicBezTo>
                    <a:pt x="80" y="480"/>
                    <a:pt x="80" y="480"/>
                    <a:pt x="80" y="480"/>
                  </a:cubicBezTo>
                  <a:cubicBezTo>
                    <a:pt x="80" y="480"/>
                    <a:pt x="80" y="480"/>
                    <a:pt x="80" y="480"/>
                  </a:cubicBezTo>
                  <a:cubicBezTo>
                    <a:pt x="80" y="480"/>
                    <a:pt x="80" y="480"/>
                    <a:pt x="80" y="480"/>
                  </a:cubicBezTo>
                  <a:cubicBezTo>
                    <a:pt x="80" y="481"/>
                    <a:pt x="80" y="481"/>
                    <a:pt x="80" y="481"/>
                  </a:cubicBezTo>
                  <a:cubicBezTo>
                    <a:pt x="80" y="481"/>
                    <a:pt x="80" y="481"/>
                    <a:pt x="80" y="481"/>
                  </a:cubicBezTo>
                  <a:cubicBezTo>
                    <a:pt x="79" y="481"/>
                    <a:pt x="79" y="481"/>
                    <a:pt x="79" y="481"/>
                  </a:cubicBezTo>
                  <a:cubicBezTo>
                    <a:pt x="79" y="482"/>
                    <a:pt x="79" y="482"/>
                    <a:pt x="79" y="482"/>
                  </a:cubicBezTo>
                  <a:cubicBezTo>
                    <a:pt x="79" y="482"/>
                    <a:pt x="79" y="482"/>
                    <a:pt x="79" y="482"/>
                  </a:cubicBezTo>
                  <a:cubicBezTo>
                    <a:pt x="79" y="483"/>
                    <a:pt x="79" y="483"/>
                    <a:pt x="79" y="483"/>
                  </a:cubicBezTo>
                  <a:cubicBezTo>
                    <a:pt x="80" y="483"/>
                    <a:pt x="80" y="483"/>
                    <a:pt x="80" y="483"/>
                  </a:cubicBezTo>
                  <a:cubicBezTo>
                    <a:pt x="80" y="482"/>
                    <a:pt x="80" y="482"/>
                    <a:pt x="80" y="482"/>
                  </a:cubicBezTo>
                  <a:cubicBezTo>
                    <a:pt x="80" y="482"/>
                    <a:pt x="80" y="482"/>
                    <a:pt x="80" y="482"/>
                  </a:cubicBezTo>
                  <a:cubicBezTo>
                    <a:pt x="81" y="482"/>
                    <a:pt x="81" y="482"/>
                    <a:pt x="81" y="482"/>
                  </a:cubicBezTo>
                  <a:cubicBezTo>
                    <a:pt x="81" y="483"/>
                    <a:pt x="81" y="483"/>
                    <a:pt x="81" y="483"/>
                  </a:cubicBezTo>
                  <a:cubicBezTo>
                    <a:pt x="81" y="483"/>
                    <a:pt x="81" y="483"/>
                    <a:pt x="81" y="483"/>
                  </a:cubicBezTo>
                  <a:cubicBezTo>
                    <a:pt x="114" y="490"/>
                    <a:pt x="147" y="496"/>
                    <a:pt x="180" y="501"/>
                  </a:cubicBezTo>
                  <a:cubicBezTo>
                    <a:pt x="214" y="506"/>
                    <a:pt x="247" y="509"/>
                    <a:pt x="282" y="511"/>
                  </a:cubicBezTo>
                  <a:cubicBezTo>
                    <a:pt x="297" y="511"/>
                    <a:pt x="312" y="512"/>
                    <a:pt x="327" y="512"/>
                  </a:cubicBezTo>
                  <a:cubicBezTo>
                    <a:pt x="327" y="512"/>
                    <a:pt x="327" y="512"/>
                    <a:pt x="327" y="512"/>
                  </a:cubicBezTo>
                  <a:cubicBezTo>
                    <a:pt x="327" y="512"/>
                    <a:pt x="327" y="512"/>
                    <a:pt x="327" y="512"/>
                  </a:cubicBezTo>
                  <a:cubicBezTo>
                    <a:pt x="327" y="512"/>
                    <a:pt x="327" y="512"/>
                    <a:pt x="327" y="512"/>
                  </a:cubicBezTo>
                  <a:cubicBezTo>
                    <a:pt x="328" y="482"/>
                    <a:pt x="327" y="452"/>
                    <a:pt x="329" y="422"/>
                  </a:cubicBezTo>
                  <a:cubicBezTo>
                    <a:pt x="329" y="421"/>
                    <a:pt x="329" y="419"/>
                    <a:pt x="329" y="418"/>
                  </a:cubicBezTo>
                  <a:cubicBezTo>
                    <a:pt x="329" y="417"/>
                    <a:pt x="329" y="417"/>
                    <a:pt x="329" y="417"/>
                  </a:cubicBezTo>
                  <a:cubicBezTo>
                    <a:pt x="329" y="416"/>
                    <a:pt x="329" y="416"/>
                    <a:pt x="329" y="416"/>
                  </a:cubicBezTo>
                  <a:lnTo>
                    <a:pt x="329" y="415"/>
                  </a:lnTo>
                  <a:close/>
                  <a:moveTo>
                    <a:pt x="261" y="192"/>
                  </a:moveTo>
                  <a:cubicBezTo>
                    <a:pt x="261" y="192"/>
                    <a:pt x="261" y="192"/>
                    <a:pt x="261" y="192"/>
                  </a:cubicBezTo>
                  <a:cubicBezTo>
                    <a:pt x="260" y="192"/>
                    <a:pt x="260" y="192"/>
                    <a:pt x="260" y="192"/>
                  </a:cubicBezTo>
                  <a:cubicBezTo>
                    <a:pt x="260" y="192"/>
                    <a:pt x="260" y="192"/>
                    <a:pt x="260" y="192"/>
                  </a:cubicBezTo>
                  <a:cubicBezTo>
                    <a:pt x="260" y="192"/>
                    <a:pt x="260" y="192"/>
                    <a:pt x="260" y="192"/>
                  </a:cubicBezTo>
                  <a:cubicBezTo>
                    <a:pt x="260" y="192"/>
                    <a:pt x="260" y="192"/>
                    <a:pt x="260" y="192"/>
                  </a:cubicBezTo>
                  <a:cubicBezTo>
                    <a:pt x="260" y="193"/>
                    <a:pt x="260" y="193"/>
                    <a:pt x="260" y="193"/>
                  </a:cubicBezTo>
                  <a:cubicBezTo>
                    <a:pt x="261" y="193"/>
                    <a:pt x="261" y="193"/>
                    <a:pt x="261" y="193"/>
                  </a:cubicBezTo>
                  <a:cubicBezTo>
                    <a:pt x="261" y="192"/>
                    <a:pt x="261" y="192"/>
                    <a:pt x="261" y="192"/>
                  </a:cubicBezTo>
                  <a:cubicBezTo>
                    <a:pt x="261" y="192"/>
                    <a:pt x="261" y="192"/>
                    <a:pt x="261" y="192"/>
                  </a:cubicBezTo>
                  <a:close/>
                  <a:moveTo>
                    <a:pt x="24" y="229"/>
                  </a:moveTo>
                  <a:cubicBezTo>
                    <a:pt x="25" y="229"/>
                    <a:pt x="25" y="229"/>
                    <a:pt x="25" y="229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24" y="228"/>
                    <a:pt x="24" y="228"/>
                    <a:pt x="24" y="228"/>
                  </a:cubicBezTo>
                  <a:cubicBezTo>
                    <a:pt x="24" y="227"/>
                    <a:pt x="24" y="227"/>
                    <a:pt x="24" y="227"/>
                  </a:cubicBezTo>
                  <a:cubicBezTo>
                    <a:pt x="23" y="228"/>
                    <a:pt x="23" y="228"/>
                    <a:pt x="23" y="228"/>
                  </a:cubicBezTo>
                  <a:cubicBezTo>
                    <a:pt x="23" y="228"/>
                    <a:pt x="23" y="228"/>
                    <a:pt x="23" y="228"/>
                  </a:cubicBezTo>
                  <a:cubicBezTo>
                    <a:pt x="24" y="228"/>
                    <a:pt x="24" y="228"/>
                    <a:pt x="24" y="228"/>
                  </a:cubicBezTo>
                  <a:lnTo>
                    <a:pt x="24" y="229"/>
                  </a:lnTo>
                  <a:close/>
                  <a:moveTo>
                    <a:pt x="17" y="237"/>
                  </a:moveTo>
                  <a:cubicBezTo>
                    <a:pt x="18" y="237"/>
                    <a:pt x="18" y="237"/>
                    <a:pt x="18" y="237"/>
                  </a:cubicBezTo>
                  <a:cubicBezTo>
                    <a:pt x="18" y="237"/>
                    <a:pt x="18" y="237"/>
                    <a:pt x="18" y="237"/>
                  </a:cubicBezTo>
                  <a:cubicBezTo>
                    <a:pt x="18" y="237"/>
                    <a:pt x="18" y="237"/>
                    <a:pt x="18" y="237"/>
                  </a:cubicBezTo>
                  <a:cubicBezTo>
                    <a:pt x="18" y="237"/>
                    <a:pt x="18" y="237"/>
                    <a:pt x="18" y="237"/>
                  </a:cubicBezTo>
                  <a:cubicBezTo>
                    <a:pt x="18" y="236"/>
                    <a:pt x="18" y="236"/>
                    <a:pt x="18" y="236"/>
                  </a:cubicBezTo>
                  <a:cubicBezTo>
                    <a:pt x="18" y="235"/>
                    <a:pt x="18" y="235"/>
                    <a:pt x="18" y="235"/>
                  </a:cubicBezTo>
                  <a:cubicBezTo>
                    <a:pt x="17" y="234"/>
                    <a:pt x="17" y="234"/>
                    <a:pt x="17" y="234"/>
                  </a:cubicBezTo>
                  <a:cubicBezTo>
                    <a:pt x="17" y="234"/>
                    <a:pt x="17" y="234"/>
                    <a:pt x="17" y="234"/>
                  </a:cubicBezTo>
                  <a:cubicBezTo>
                    <a:pt x="17" y="235"/>
                    <a:pt x="17" y="235"/>
                    <a:pt x="17" y="235"/>
                  </a:cubicBezTo>
                  <a:cubicBezTo>
                    <a:pt x="17" y="236"/>
                    <a:pt x="17" y="236"/>
                    <a:pt x="17" y="236"/>
                  </a:cubicBezTo>
                  <a:cubicBezTo>
                    <a:pt x="17" y="236"/>
                    <a:pt x="17" y="236"/>
                    <a:pt x="17" y="236"/>
                  </a:cubicBezTo>
                  <a:cubicBezTo>
                    <a:pt x="17" y="236"/>
                    <a:pt x="17" y="236"/>
                    <a:pt x="17" y="236"/>
                  </a:cubicBezTo>
                  <a:cubicBezTo>
                    <a:pt x="16" y="236"/>
                    <a:pt x="16" y="236"/>
                    <a:pt x="16" y="236"/>
                  </a:cubicBezTo>
                  <a:cubicBezTo>
                    <a:pt x="17" y="237"/>
                    <a:pt x="17" y="237"/>
                    <a:pt x="17" y="237"/>
                  </a:cubicBezTo>
                  <a:close/>
                  <a:moveTo>
                    <a:pt x="265" y="188"/>
                  </a:moveTo>
                  <a:cubicBezTo>
                    <a:pt x="265" y="186"/>
                    <a:pt x="266" y="183"/>
                    <a:pt x="266" y="181"/>
                  </a:cubicBezTo>
                  <a:cubicBezTo>
                    <a:pt x="266" y="181"/>
                    <a:pt x="266" y="181"/>
                    <a:pt x="266" y="181"/>
                  </a:cubicBezTo>
                  <a:cubicBezTo>
                    <a:pt x="265" y="181"/>
                    <a:pt x="265" y="181"/>
                    <a:pt x="265" y="181"/>
                  </a:cubicBezTo>
                  <a:cubicBezTo>
                    <a:pt x="263" y="181"/>
                    <a:pt x="262" y="180"/>
                    <a:pt x="260" y="180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81"/>
                    <a:pt x="260" y="181"/>
                    <a:pt x="260" y="181"/>
                  </a:cubicBezTo>
                  <a:cubicBezTo>
                    <a:pt x="260" y="181"/>
                    <a:pt x="260" y="181"/>
                    <a:pt x="260" y="181"/>
                  </a:cubicBezTo>
                  <a:cubicBezTo>
                    <a:pt x="260" y="182"/>
                    <a:pt x="260" y="182"/>
                    <a:pt x="260" y="182"/>
                  </a:cubicBezTo>
                  <a:cubicBezTo>
                    <a:pt x="260" y="182"/>
                    <a:pt x="260" y="182"/>
                    <a:pt x="260" y="182"/>
                  </a:cubicBezTo>
                  <a:cubicBezTo>
                    <a:pt x="260" y="183"/>
                    <a:pt x="260" y="183"/>
                    <a:pt x="260" y="183"/>
                  </a:cubicBezTo>
                  <a:cubicBezTo>
                    <a:pt x="261" y="183"/>
                    <a:pt x="261" y="183"/>
                    <a:pt x="261" y="183"/>
                  </a:cubicBezTo>
                  <a:cubicBezTo>
                    <a:pt x="261" y="184"/>
                    <a:pt x="261" y="184"/>
                    <a:pt x="261" y="184"/>
                  </a:cubicBezTo>
                  <a:cubicBezTo>
                    <a:pt x="261" y="185"/>
                    <a:pt x="261" y="185"/>
                    <a:pt x="261" y="185"/>
                  </a:cubicBezTo>
                  <a:cubicBezTo>
                    <a:pt x="261" y="185"/>
                    <a:pt x="261" y="185"/>
                    <a:pt x="261" y="185"/>
                  </a:cubicBezTo>
                  <a:cubicBezTo>
                    <a:pt x="263" y="186"/>
                    <a:pt x="263" y="186"/>
                    <a:pt x="263" y="186"/>
                  </a:cubicBezTo>
                  <a:cubicBezTo>
                    <a:pt x="264" y="186"/>
                    <a:pt x="264" y="186"/>
                    <a:pt x="264" y="186"/>
                  </a:cubicBezTo>
                  <a:cubicBezTo>
                    <a:pt x="264" y="186"/>
                    <a:pt x="264" y="186"/>
                    <a:pt x="264" y="186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263" y="188"/>
                    <a:pt x="263" y="188"/>
                    <a:pt x="263" y="188"/>
                  </a:cubicBezTo>
                  <a:cubicBezTo>
                    <a:pt x="263" y="188"/>
                    <a:pt x="263" y="188"/>
                    <a:pt x="263" y="188"/>
                  </a:cubicBezTo>
                  <a:cubicBezTo>
                    <a:pt x="263" y="188"/>
                    <a:pt x="263" y="188"/>
                    <a:pt x="263" y="188"/>
                  </a:cubicBezTo>
                  <a:cubicBezTo>
                    <a:pt x="263" y="188"/>
                    <a:pt x="263" y="188"/>
                    <a:pt x="263" y="188"/>
                  </a:cubicBezTo>
                  <a:cubicBezTo>
                    <a:pt x="263" y="188"/>
                    <a:pt x="263" y="188"/>
                    <a:pt x="263" y="188"/>
                  </a:cubicBezTo>
                  <a:cubicBezTo>
                    <a:pt x="264" y="188"/>
                    <a:pt x="264" y="188"/>
                    <a:pt x="264" y="188"/>
                  </a:cubicBezTo>
                  <a:cubicBezTo>
                    <a:pt x="264" y="188"/>
                    <a:pt x="264" y="188"/>
                    <a:pt x="264" y="188"/>
                  </a:cubicBezTo>
                  <a:cubicBezTo>
                    <a:pt x="264" y="187"/>
                    <a:pt x="264" y="187"/>
                    <a:pt x="264" y="187"/>
                  </a:cubicBezTo>
                  <a:cubicBezTo>
                    <a:pt x="265" y="188"/>
                    <a:pt x="265" y="188"/>
                    <a:pt x="265" y="188"/>
                  </a:cubicBezTo>
                  <a:cubicBezTo>
                    <a:pt x="265" y="188"/>
                    <a:pt x="265" y="188"/>
                    <a:pt x="265" y="188"/>
                  </a:cubicBezTo>
                  <a:close/>
                  <a:moveTo>
                    <a:pt x="265" y="191"/>
                  </a:moveTo>
                  <a:cubicBezTo>
                    <a:pt x="265" y="189"/>
                    <a:pt x="265" y="189"/>
                    <a:pt x="265" y="189"/>
                  </a:cubicBezTo>
                  <a:cubicBezTo>
                    <a:pt x="265" y="189"/>
                    <a:pt x="265" y="189"/>
                    <a:pt x="265" y="189"/>
                  </a:cubicBezTo>
                  <a:cubicBezTo>
                    <a:pt x="264" y="188"/>
                    <a:pt x="264" y="188"/>
                    <a:pt x="264" y="188"/>
                  </a:cubicBezTo>
                  <a:cubicBezTo>
                    <a:pt x="263" y="188"/>
                    <a:pt x="263" y="188"/>
                    <a:pt x="263" y="188"/>
                  </a:cubicBezTo>
                  <a:cubicBezTo>
                    <a:pt x="263" y="189"/>
                    <a:pt x="263" y="189"/>
                    <a:pt x="263" y="189"/>
                  </a:cubicBezTo>
                  <a:cubicBezTo>
                    <a:pt x="263" y="189"/>
                    <a:pt x="263" y="189"/>
                    <a:pt x="263" y="189"/>
                  </a:cubicBezTo>
                  <a:cubicBezTo>
                    <a:pt x="264" y="190"/>
                    <a:pt x="264" y="190"/>
                    <a:pt x="264" y="190"/>
                  </a:cubicBezTo>
                  <a:cubicBezTo>
                    <a:pt x="263" y="190"/>
                    <a:pt x="263" y="190"/>
                    <a:pt x="263" y="190"/>
                  </a:cubicBezTo>
                  <a:cubicBezTo>
                    <a:pt x="263" y="190"/>
                    <a:pt x="263" y="190"/>
                    <a:pt x="263" y="190"/>
                  </a:cubicBezTo>
                  <a:cubicBezTo>
                    <a:pt x="263" y="190"/>
                    <a:pt x="263" y="190"/>
                    <a:pt x="263" y="190"/>
                  </a:cubicBezTo>
                  <a:cubicBezTo>
                    <a:pt x="263" y="191"/>
                    <a:pt x="263" y="191"/>
                    <a:pt x="263" y="191"/>
                  </a:cubicBezTo>
                  <a:cubicBezTo>
                    <a:pt x="263" y="191"/>
                    <a:pt x="263" y="191"/>
                    <a:pt x="263" y="191"/>
                  </a:cubicBezTo>
                  <a:cubicBezTo>
                    <a:pt x="264" y="190"/>
                    <a:pt x="264" y="190"/>
                    <a:pt x="264" y="190"/>
                  </a:cubicBezTo>
                  <a:cubicBezTo>
                    <a:pt x="264" y="190"/>
                    <a:pt x="264" y="190"/>
                    <a:pt x="264" y="190"/>
                  </a:cubicBezTo>
                  <a:cubicBezTo>
                    <a:pt x="264" y="191"/>
                    <a:pt x="264" y="191"/>
                    <a:pt x="264" y="191"/>
                  </a:cubicBezTo>
                  <a:cubicBezTo>
                    <a:pt x="265" y="191"/>
                    <a:pt x="265" y="191"/>
                    <a:pt x="265" y="191"/>
                  </a:cubicBezTo>
                  <a:close/>
                  <a:moveTo>
                    <a:pt x="213" y="92"/>
                  </a:moveTo>
                  <a:cubicBezTo>
                    <a:pt x="213" y="92"/>
                    <a:pt x="213" y="92"/>
                    <a:pt x="213" y="92"/>
                  </a:cubicBezTo>
                  <a:cubicBezTo>
                    <a:pt x="213" y="92"/>
                    <a:pt x="213" y="92"/>
                    <a:pt x="213" y="92"/>
                  </a:cubicBezTo>
                  <a:cubicBezTo>
                    <a:pt x="213" y="92"/>
                    <a:pt x="213" y="92"/>
                    <a:pt x="213" y="92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0"/>
                    <a:pt x="213" y="90"/>
                    <a:pt x="213" y="90"/>
                  </a:cubicBezTo>
                  <a:cubicBezTo>
                    <a:pt x="213" y="90"/>
                    <a:pt x="213" y="90"/>
                    <a:pt x="213" y="90"/>
                  </a:cubicBezTo>
                  <a:cubicBezTo>
                    <a:pt x="214" y="90"/>
                    <a:pt x="214" y="90"/>
                    <a:pt x="214" y="90"/>
                  </a:cubicBezTo>
                  <a:cubicBezTo>
                    <a:pt x="214" y="89"/>
                    <a:pt x="214" y="89"/>
                    <a:pt x="214" y="89"/>
                  </a:cubicBezTo>
                  <a:cubicBezTo>
                    <a:pt x="214" y="89"/>
                    <a:pt x="214" y="89"/>
                    <a:pt x="214" y="89"/>
                  </a:cubicBezTo>
                  <a:cubicBezTo>
                    <a:pt x="214" y="89"/>
                    <a:pt x="214" y="89"/>
                    <a:pt x="214" y="89"/>
                  </a:cubicBezTo>
                  <a:cubicBezTo>
                    <a:pt x="214" y="89"/>
                    <a:pt x="214" y="89"/>
                    <a:pt x="214" y="89"/>
                  </a:cubicBezTo>
                  <a:cubicBezTo>
                    <a:pt x="214" y="89"/>
                    <a:pt x="214" y="89"/>
                    <a:pt x="214" y="89"/>
                  </a:cubicBezTo>
                  <a:cubicBezTo>
                    <a:pt x="214" y="89"/>
                    <a:pt x="214" y="89"/>
                    <a:pt x="214" y="89"/>
                  </a:cubicBezTo>
                  <a:cubicBezTo>
                    <a:pt x="214" y="88"/>
                    <a:pt x="214" y="88"/>
                    <a:pt x="214" y="88"/>
                  </a:cubicBezTo>
                  <a:cubicBezTo>
                    <a:pt x="214" y="88"/>
                    <a:pt x="214" y="88"/>
                    <a:pt x="214" y="88"/>
                  </a:cubicBezTo>
                  <a:cubicBezTo>
                    <a:pt x="214" y="88"/>
                    <a:pt x="214" y="88"/>
                    <a:pt x="214" y="88"/>
                  </a:cubicBezTo>
                  <a:cubicBezTo>
                    <a:pt x="214" y="88"/>
                    <a:pt x="214" y="88"/>
                    <a:pt x="214" y="88"/>
                  </a:cubicBezTo>
                  <a:cubicBezTo>
                    <a:pt x="215" y="87"/>
                    <a:pt x="215" y="87"/>
                    <a:pt x="215" y="87"/>
                  </a:cubicBezTo>
                  <a:cubicBezTo>
                    <a:pt x="215" y="87"/>
                    <a:pt x="215" y="87"/>
                    <a:pt x="215" y="87"/>
                  </a:cubicBezTo>
                  <a:cubicBezTo>
                    <a:pt x="216" y="86"/>
                    <a:pt x="216" y="86"/>
                    <a:pt x="216" y="86"/>
                  </a:cubicBezTo>
                  <a:cubicBezTo>
                    <a:pt x="216" y="86"/>
                    <a:pt x="216" y="86"/>
                    <a:pt x="216" y="86"/>
                  </a:cubicBezTo>
                  <a:cubicBezTo>
                    <a:pt x="216" y="85"/>
                    <a:pt x="216" y="85"/>
                    <a:pt x="216" y="85"/>
                  </a:cubicBezTo>
                  <a:cubicBezTo>
                    <a:pt x="216" y="85"/>
                    <a:pt x="216" y="85"/>
                    <a:pt x="216" y="85"/>
                  </a:cubicBezTo>
                  <a:cubicBezTo>
                    <a:pt x="217" y="85"/>
                    <a:pt x="217" y="85"/>
                    <a:pt x="217" y="85"/>
                  </a:cubicBezTo>
                  <a:cubicBezTo>
                    <a:pt x="217" y="85"/>
                    <a:pt x="217" y="85"/>
                    <a:pt x="217" y="85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218" y="83"/>
                    <a:pt x="218" y="83"/>
                    <a:pt x="218" y="83"/>
                  </a:cubicBezTo>
                  <a:cubicBezTo>
                    <a:pt x="218" y="83"/>
                    <a:pt x="218" y="83"/>
                    <a:pt x="218" y="83"/>
                  </a:cubicBezTo>
                  <a:cubicBezTo>
                    <a:pt x="218" y="82"/>
                    <a:pt x="218" y="82"/>
                    <a:pt x="218" y="82"/>
                  </a:cubicBezTo>
                  <a:cubicBezTo>
                    <a:pt x="218" y="82"/>
                    <a:pt x="218" y="82"/>
                    <a:pt x="218" y="82"/>
                  </a:cubicBezTo>
                  <a:cubicBezTo>
                    <a:pt x="218" y="82"/>
                    <a:pt x="218" y="82"/>
                    <a:pt x="218" y="82"/>
                  </a:cubicBezTo>
                  <a:cubicBezTo>
                    <a:pt x="218" y="81"/>
                    <a:pt x="218" y="81"/>
                    <a:pt x="218" y="81"/>
                  </a:cubicBezTo>
                  <a:cubicBezTo>
                    <a:pt x="217" y="81"/>
                    <a:pt x="217" y="81"/>
                    <a:pt x="217" y="81"/>
                  </a:cubicBezTo>
                  <a:cubicBezTo>
                    <a:pt x="217" y="80"/>
                    <a:pt x="217" y="80"/>
                    <a:pt x="217" y="80"/>
                  </a:cubicBezTo>
                  <a:cubicBezTo>
                    <a:pt x="217" y="80"/>
                    <a:pt x="217" y="80"/>
                    <a:pt x="217" y="80"/>
                  </a:cubicBezTo>
                  <a:cubicBezTo>
                    <a:pt x="216" y="80"/>
                    <a:pt x="216" y="80"/>
                    <a:pt x="216" y="80"/>
                  </a:cubicBezTo>
                  <a:cubicBezTo>
                    <a:pt x="215" y="81"/>
                    <a:pt x="215" y="81"/>
                    <a:pt x="215" y="81"/>
                  </a:cubicBezTo>
                  <a:cubicBezTo>
                    <a:pt x="215" y="82"/>
                    <a:pt x="215" y="82"/>
                    <a:pt x="215" y="82"/>
                  </a:cubicBezTo>
                  <a:cubicBezTo>
                    <a:pt x="215" y="82"/>
                    <a:pt x="215" y="82"/>
                    <a:pt x="215" y="82"/>
                  </a:cubicBezTo>
                  <a:cubicBezTo>
                    <a:pt x="214" y="82"/>
                    <a:pt x="214" y="82"/>
                    <a:pt x="214" y="82"/>
                  </a:cubicBezTo>
                  <a:cubicBezTo>
                    <a:pt x="214" y="82"/>
                    <a:pt x="214" y="82"/>
                    <a:pt x="214" y="82"/>
                  </a:cubicBezTo>
                  <a:cubicBezTo>
                    <a:pt x="213" y="82"/>
                    <a:pt x="213" y="82"/>
                    <a:pt x="213" y="82"/>
                  </a:cubicBezTo>
                  <a:cubicBezTo>
                    <a:pt x="213" y="83"/>
                    <a:pt x="213" y="83"/>
                    <a:pt x="213" y="83"/>
                  </a:cubicBezTo>
                  <a:cubicBezTo>
                    <a:pt x="213" y="84"/>
                    <a:pt x="213" y="84"/>
                    <a:pt x="213" y="84"/>
                  </a:cubicBezTo>
                  <a:cubicBezTo>
                    <a:pt x="213" y="84"/>
                    <a:pt x="213" y="84"/>
                    <a:pt x="213" y="84"/>
                  </a:cubicBezTo>
                  <a:cubicBezTo>
                    <a:pt x="212" y="84"/>
                    <a:pt x="212" y="84"/>
                    <a:pt x="212" y="84"/>
                  </a:cubicBezTo>
                  <a:cubicBezTo>
                    <a:pt x="212" y="84"/>
                    <a:pt x="212" y="84"/>
                    <a:pt x="212" y="84"/>
                  </a:cubicBezTo>
                  <a:cubicBezTo>
                    <a:pt x="211" y="84"/>
                    <a:pt x="211" y="84"/>
                    <a:pt x="211" y="84"/>
                  </a:cubicBezTo>
                  <a:cubicBezTo>
                    <a:pt x="209" y="85"/>
                    <a:pt x="209" y="85"/>
                    <a:pt x="209" y="85"/>
                  </a:cubicBezTo>
                  <a:cubicBezTo>
                    <a:pt x="208" y="86"/>
                    <a:pt x="208" y="86"/>
                    <a:pt x="208" y="86"/>
                  </a:cubicBezTo>
                  <a:cubicBezTo>
                    <a:pt x="208" y="87"/>
                    <a:pt x="208" y="87"/>
                    <a:pt x="208" y="87"/>
                  </a:cubicBezTo>
                  <a:cubicBezTo>
                    <a:pt x="207" y="87"/>
                    <a:pt x="207" y="87"/>
                    <a:pt x="207" y="87"/>
                  </a:cubicBezTo>
                  <a:cubicBezTo>
                    <a:pt x="207" y="87"/>
                    <a:pt x="207" y="87"/>
                    <a:pt x="207" y="87"/>
                  </a:cubicBezTo>
                  <a:cubicBezTo>
                    <a:pt x="207" y="88"/>
                    <a:pt x="207" y="88"/>
                    <a:pt x="207" y="88"/>
                  </a:cubicBezTo>
                  <a:cubicBezTo>
                    <a:pt x="206" y="88"/>
                    <a:pt x="206" y="88"/>
                    <a:pt x="206" y="88"/>
                  </a:cubicBezTo>
                  <a:cubicBezTo>
                    <a:pt x="205" y="89"/>
                    <a:pt x="205" y="89"/>
                    <a:pt x="205" y="89"/>
                  </a:cubicBezTo>
                  <a:cubicBezTo>
                    <a:pt x="205" y="90"/>
                    <a:pt x="205" y="90"/>
                    <a:pt x="205" y="90"/>
                  </a:cubicBezTo>
                  <a:cubicBezTo>
                    <a:pt x="205" y="90"/>
                    <a:pt x="205" y="90"/>
                    <a:pt x="205" y="90"/>
                  </a:cubicBezTo>
                  <a:cubicBezTo>
                    <a:pt x="202" y="92"/>
                    <a:pt x="202" y="92"/>
                    <a:pt x="202" y="92"/>
                  </a:cubicBezTo>
                  <a:cubicBezTo>
                    <a:pt x="201" y="94"/>
                    <a:pt x="201" y="94"/>
                    <a:pt x="201" y="94"/>
                  </a:cubicBezTo>
                  <a:cubicBezTo>
                    <a:pt x="201" y="94"/>
                    <a:pt x="201" y="94"/>
                    <a:pt x="201" y="94"/>
                  </a:cubicBezTo>
                  <a:cubicBezTo>
                    <a:pt x="201" y="94"/>
                    <a:pt x="201" y="94"/>
                    <a:pt x="201" y="94"/>
                  </a:cubicBezTo>
                  <a:cubicBezTo>
                    <a:pt x="201" y="94"/>
                    <a:pt x="201" y="94"/>
                    <a:pt x="201" y="94"/>
                  </a:cubicBezTo>
                  <a:cubicBezTo>
                    <a:pt x="201" y="94"/>
                    <a:pt x="201" y="94"/>
                    <a:pt x="201" y="94"/>
                  </a:cubicBezTo>
                  <a:cubicBezTo>
                    <a:pt x="203" y="95"/>
                    <a:pt x="203" y="95"/>
                    <a:pt x="203" y="95"/>
                  </a:cubicBezTo>
                  <a:cubicBezTo>
                    <a:pt x="203" y="95"/>
                    <a:pt x="203" y="95"/>
                    <a:pt x="203" y="95"/>
                  </a:cubicBezTo>
                  <a:cubicBezTo>
                    <a:pt x="204" y="96"/>
                    <a:pt x="204" y="96"/>
                    <a:pt x="204" y="96"/>
                  </a:cubicBezTo>
                  <a:cubicBezTo>
                    <a:pt x="204" y="96"/>
                    <a:pt x="204" y="96"/>
                    <a:pt x="204" y="96"/>
                  </a:cubicBezTo>
                  <a:cubicBezTo>
                    <a:pt x="204" y="96"/>
                    <a:pt x="204" y="96"/>
                    <a:pt x="204" y="96"/>
                  </a:cubicBezTo>
                  <a:cubicBezTo>
                    <a:pt x="204" y="96"/>
                    <a:pt x="204" y="96"/>
                    <a:pt x="204" y="96"/>
                  </a:cubicBezTo>
                  <a:cubicBezTo>
                    <a:pt x="204" y="96"/>
                    <a:pt x="204" y="96"/>
                    <a:pt x="204" y="96"/>
                  </a:cubicBezTo>
                  <a:cubicBezTo>
                    <a:pt x="205" y="96"/>
                    <a:pt x="205" y="96"/>
                    <a:pt x="205" y="96"/>
                  </a:cubicBezTo>
                  <a:cubicBezTo>
                    <a:pt x="205" y="96"/>
                    <a:pt x="205" y="96"/>
                    <a:pt x="205" y="96"/>
                  </a:cubicBezTo>
                  <a:cubicBezTo>
                    <a:pt x="205" y="96"/>
                    <a:pt x="205" y="96"/>
                    <a:pt x="205" y="96"/>
                  </a:cubicBezTo>
                  <a:cubicBezTo>
                    <a:pt x="204" y="96"/>
                    <a:pt x="204" y="96"/>
                    <a:pt x="204" y="96"/>
                  </a:cubicBezTo>
                  <a:cubicBezTo>
                    <a:pt x="204" y="97"/>
                    <a:pt x="204" y="97"/>
                    <a:pt x="204" y="97"/>
                  </a:cubicBezTo>
                  <a:cubicBezTo>
                    <a:pt x="205" y="97"/>
                    <a:pt x="205" y="97"/>
                    <a:pt x="205" y="97"/>
                  </a:cubicBezTo>
                  <a:cubicBezTo>
                    <a:pt x="206" y="98"/>
                    <a:pt x="206" y="98"/>
                    <a:pt x="206" y="98"/>
                  </a:cubicBezTo>
                  <a:cubicBezTo>
                    <a:pt x="206" y="98"/>
                    <a:pt x="206" y="98"/>
                    <a:pt x="206" y="98"/>
                  </a:cubicBezTo>
                  <a:cubicBezTo>
                    <a:pt x="207" y="98"/>
                    <a:pt x="207" y="98"/>
                    <a:pt x="207" y="98"/>
                  </a:cubicBezTo>
                  <a:cubicBezTo>
                    <a:pt x="210" y="96"/>
                    <a:pt x="210" y="96"/>
                    <a:pt x="210" y="96"/>
                  </a:cubicBezTo>
                  <a:cubicBezTo>
                    <a:pt x="210" y="96"/>
                    <a:pt x="210" y="96"/>
                    <a:pt x="210" y="96"/>
                  </a:cubicBezTo>
                  <a:cubicBezTo>
                    <a:pt x="210" y="95"/>
                    <a:pt x="210" y="95"/>
                    <a:pt x="210" y="95"/>
                  </a:cubicBezTo>
                  <a:cubicBezTo>
                    <a:pt x="210" y="95"/>
                    <a:pt x="210" y="95"/>
                    <a:pt x="210" y="95"/>
                  </a:cubicBezTo>
                  <a:cubicBezTo>
                    <a:pt x="212" y="92"/>
                    <a:pt x="212" y="92"/>
                    <a:pt x="212" y="92"/>
                  </a:cubicBezTo>
                  <a:lnTo>
                    <a:pt x="213" y="92"/>
                  </a:lnTo>
                  <a:close/>
                  <a:moveTo>
                    <a:pt x="265" y="195"/>
                  </a:moveTo>
                  <a:cubicBezTo>
                    <a:pt x="265" y="194"/>
                    <a:pt x="265" y="194"/>
                    <a:pt x="265" y="194"/>
                  </a:cubicBezTo>
                  <a:cubicBezTo>
                    <a:pt x="264" y="193"/>
                    <a:pt x="264" y="193"/>
                    <a:pt x="264" y="193"/>
                  </a:cubicBezTo>
                  <a:cubicBezTo>
                    <a:pt x="263" y="193"/>
                    <a:pt x="263" y="193"/>
                    <a:pt x="263" y="193"/>
                  </a:cubicBezTo>
                  <a:cubicBezTo>
                    <a:pt x="263" y="193"/>
                    <a:pt x="263" y="193"/>
                    <a:pt x="263" y="193"/>
                  </a:cubicBezTo>
                  <a:cubicBezTo>
                    <a:pt x="263" y="193"/>
                    <a:pt x="263" y="193"/>
                    <a:pt x="263" y="193"/>
                  </a:cubicBezTo>
                  <a:cubicBezTo>
                    <a:pt x="264" y="195"/>
                    <a:pt x="264" y="195"/>
                    <a:pt x="264" y="195"/>
                  </a:cubicBezTo>
                  <a:cubicBezTo>
                    <a:pt x="265" y="195"/>
                    <a:pt x="265" y="195"/>
                    <a:pt x="265" y="195"/>
                  </a:cubicBezTo>
                  <a:close/>
                  <a:moveTo>
                    <a:pt x="130" y="188"/>
                  </a:moveTo>
                  <a:cubicBezTo>
                    <a:pt x="133" y="189"/>
                    <a:pt x="133" y="189"/>
                    <a:pt x="133" y="189"/>
                  </a:cubicBezTo>
                  <a:cubicBezTo>
                    <a:pt x="135" y="189"/>
                    <a:pt x="135" y="189"/>
                    <a:pt x="135" y="189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35" y="190"/>
                    <a:pt x="135" y="190"/>
                    <a:pt x="135" y="190"/>
                  </a:cubicBezTo>
                  <a:cubicBezTo>
                    <a:pt x="133" y="189"/>
                    <a:pt x="133" y="189"/>
                    <a:pt x="133" y="189"/>
                  </a:cubicBezTo>
                  <a:cubicBezTo>
                    <a:pt x="133" y="190"/>
                    <a:pt x="133" y="190"/>
                    <a:pt x="133" y="190"/>
                  </a:cubicBezTo>
                  <a:cubicBezTo>
                    <a:pt x="135" y="192"/>
                    <a:pt x="135" y="192"/>
                    <a:pt x="135" y="192"/>
                  </a:cubicBezTo>
                  <a:cubicBezTo>
                    <a:pt x="135" y="193"/>
                    <a:pt x="135" y="193"/>
                    <a:pt x="135" y="193"/>
                  </a:cubicBezTo>
                  <a:cubicBezTo>
                    <a:pt x="137" y="195"/>
                    <a:pt x="137" y="195"/>
                    <a:pt x="137" y="195"/>
                  </a:cubicBezTo>
                  <a:cubicBezTo>
                    <a:pt x="138" y="196"/>
                    <a:pt x="140" y="197"/>
                    <a:pt x="141" y="198"/>
                  </a:cubicBezTo>
                  <a:cubicBezTo>
                    <a:pt x="142" y="200"/>
                    <a:pt x="142" y="200"/>
                    <a:pt x="142" y="200"/>
                  </a:cubicBezTo>
                  <a:cubicBezTo>
                    <a:pt x="142" y="202"/>
                    <a:pt x="142" y="202"/>
                    <a:pt x="142" y="202"/>
                  </a:cubicBezTo>
                  <a:cubicBezTo>
                    <a:pt x="142" y="203"/>
                    <a:pt x="142" y="203"/>
                    <a:pt x="142" y="203"/>
                  </a:cubicBezTo>
                  <a:cubicBezTo>
                    <a:pt x="143" y="203"/>
                    <a:pt x="143" y="203"/>
                    <a:pt x="143" y="203"/>
                  </a:cubicBezTo>
                  <a:cubicBezTo>
                    <a:pt x="143" y="203"/>
                    <a:pt x="143" y="203"/>
                    <a:pt x="143" y="203"/>
                  </a:cubicBezTo>
                  <a:cubicBezTo>
                    <a:pt x="143" y="204"/>
                    <a:pt x="143" y="204"/>
                    <a:pt x="143" y="204"/>
                  </a:cubicBezTo>
                  <a:cubicBezTo>
                    <a:pt x="143" y="204"/>
                    <a:pt x="143" y="204"/>
                    <a:pt x="143" y="204"/>
                  </a:cubicBezTo>
                  <a:cubicBezTo>
                    <a:pt x="143" y="205"/>
                    <a:pt x="143" y="205"/>
                    <a:pt x="143" y="205"/>
                  </a:cubicBezTo>
                  <a:cubicBezTo>
                    <a:pt x="144" y="206"/>
                    <a:pt x="144" y="206"/>
                    <a:pt x="144" y="206"/>
                  </a:cubicBezTo>
                  <a:cubicBezTo>
                    <a:pt x="144" y="208"/>
                    <a:pt x="144" y="208"/>
                    <a:pt x="144" y="208"/>
                  </a:cubicBezTo>
                  <a:cubicBezTo>
                    <a:pt x="144" y="212"/>
                    <a:pt x="144" y="212"/>
                    <a:pt x="144" y="212"/>
                  </a:cubicBezTo>
                  <a:cubicBezTo>
                    <a:pt x="144" y="214"/>
                    <a:pt x="144" y="214"/>
                    <a:pt x="144" y="214"/>
                  </a:cubicBezTo>
                  <a:cubicBezTo>
                    <a:pt x="145" y="215"/>
                    <a:pt x="145" y="215"/>
                    <a:pt x="145" y="215"/>
                  </a:cubicBezTo>
                  <a:cubicBezTo>
                    <a:pt x="146" y="217"/>
                    <a:pt x="146" y="217"/>
                    <a:pt x="146" y="217"/>
                  </a:cubicBezTo>
                  <a:cubicBezTo>
                    <a:pt x="146" y="217"/>
                    <a:pt x="146" y="217"/>
                    <a:pt x="146" y="217"/>
                  </a:cubicBezTo>
                  <a:cubicBezTo>
                    <a:pt x="149" y="217"/>
                    <a:pt x="149" y="217"/>
                    <a:pt x="149" y="217"/>
                  </a:cubicBezTo>
                  <a:cubicBezTo>
                    <a:pt x="149" y="217"/>
                    <a:pt x="149" y="217"/>
                    <a:pt x="149" y="217"/>
                  </a:cubicBezTo>
                  <a:cubicBezTo>
                    <a:pt x="149" y="217"/>
                    <a:pt x="149" y="217"/>
                    <a:pt x="149" y="217"/>
                  </a:cubicBezTo>
                  <a:cubicBezTo>
                    <a:pt x="150" y="216"/>
                    <a:pt x="150" y="216"/>
                    <a:pt x="150" y="216"/>
                  </a:cubicBezTo>
                  <a:cubicBezTo>
                    <a:pt x="150" y="216"/>
                    <a:pt x="150" y="216"/>
                    <a:pt x="150" y="216"/>
                  </a:cubicBezTo>
                  <a:cubicBezTo>
                    <a:pt x="151" y="215"/>
                    <a:pt x="151" y="215"/>
                    <a:pt x="151" y="215"/>
                  </a:cubicBezTo>
                  <a:cubicBezTo>
                    <a:pt x="153" y="214"/>
                    <a:pt x="153" y="214"/>
                    <a:pt x="153" y="214"/>
                  </a:cubicBezTo>
                  <a:cubicBezTo>
                    <a:pt x="154" y="214"/>
                    <a:pt x="154" y="214"/>
                    <a:pt x="154" y="214"/>
                  </a:cubicBezTo>
                  <a:cubicBezTo>
                    <a:pt x="154" y="214"/>
                    <a:pt x="154" y="214"/>
                    <a:pt x="154" y="214"/>
                  </a:cubicBezTo>
                  <a:cubicBezTo>
                    <a:pt x="155" y="214"/>
                    <a:pt x="155" y="214"/>
                    <a:pt x="155" y="214"/>
                  </a:cubicBezTo>
                  <a:cubicBezTo>
                    <a:pt x="155" y="214"/>
                    <a:pt x="155" y="214"/>
                    <a:pt x="155" y="214"/>
                  </a:cubicBezTo>
                  <a:cubicBezTo>
                    <a:pt x="156" y="213"/>
                    <a:pt x="156" y="213"/>
                    <a:pt x="156" y="213"/>
                  </a:cubicBezTo>
                  <a:cubicBezTo>
                    <a:pt x="157" y="212"/>
                    <a:pt x="157" y="212"/>
                    <a:pt x="157" y="212"/>
                  </a:cubicBezTo>
                  <a:cubicBezTo>
                    <a:pt x="158" y="212"/>
                    <a:pt x="158" y="212"/>
                    <a:pt x="158" y="212"/>
                  </a:cubicBezTo>
                  <a:cubicBezTo>
                    <a:pt x="159" y="210"/>
                    <a:pt x="159" y="210"/>
                    <a:pt x="159" y="210"/>
                  </a:cubicBezTo>
                  <a:cubicBezTo>
                    <a:pt x="160" y="209"/>
                    <a:pt x="160" y="209"/>
                    <a:pt x="160" y="209"/>
                  </a:cubicBezTo>
                  <a:cubicBezTo>
                    <a:pt x="160" y="209"/>
                    <a:pt x="160" y="209"/>
                    <a:pt x="160" y="209"/>
                  </a:cubicBezTo>
                  <a:cubicBezTo>
                    <a:pt x="161" y="209"/>
                    <a:pt x="161" y="209"/>
                    <a:pt x="161" y="209"/>
                  </a:cubicBezTo>
                  <a:cubicBezTo>
                    <a:pt x="161" y="209"/>
                    <a:pt x="161" y="209"/>
                    <a:pt x="161" y="209"/>
                  </a:cubicBezTo>
                  <a:cubicBezTo>
                    <a:pt x="161" y="210"/>
                    <a:pt x="161" y="210"/>
                    <a:pt x="161" y="210"/>
                  </a:cubicBezTo>
                  <a:cubicBezTo>
                    <a:pt x="161" y="210"/>
                    <a:pt x="161" y="210"/>
                    <a:pt x="161" y="210"/>
                  </a:cubicBezTo>
                  <a:cubicBezTo>
                    <a:pt x="161" y="211"/>
                    <a:pt x="161" y="211"/>
                    <a:pt x="161" y="211"/>
                  </a:cubicBezTo>
                  <a:cubicBezTo>
                    <a:pt x="161" y="211"/>
                    <a:pt x="161" y="211"/>
                    <a:pt x="161" y="211"/>
                  </a:cubicBezTo>
                  <a:cubicBezTo>
                    <a:pt x="162" y="212"/>
                    <a:pt x="162" y="212"/>
                    <a:pt x="162" y="212"/>
                  </a:cubicBezTo>
                  <a:cubicBezTo>
                    <a:pt x="164" y="211"/>
                    <a:pt x="164" y="211"/>
                    <a:pt x="164" y="211"/>
                  </a:cubicBezTo>
                  <a:cubicBezTo>
                    <a:pt x="166" y="211"/>
                    <a:pt x="166" y="211"/>
                    <a:pt x="166" y="211"/>
                  </a:cubicBezTo>
                  <a:cubicBezTo>
                    <a:pt x="168" y="210"/>
                    <a:pt x="168" y="210"/>
                    <a:pt x="168" y="210"/>
                  </a:cubicBezTo>
                  <a:cubicBezTo>
                    <a:pt x="170" y="210"/>
                    <a:pt x="170" y="210"/>
                    <a:pt x="170" y="210"/>
                  </a:cubicBezTo>
                  <a:cubicBezTo>
                    <a:pt x="171" y="209"/>
                    <a:pt x="171" y="209"/>
                    <a:pt x="171" y="209"/>
                  </a:cubicBezTo>
                  <a:cubicBezTo>
                    <a:pt x="172" y="207"/>
                    <a:pt x="172" y="207"/>
                    <a:pt x="172" y="207"/>
                  </a:cubicBezTo>
                  <a:cubicBezTo>
                    <a:pt x="172" y="206"/>
                    <a:pt x="172" y="206"/>
                    <a:pt x="172" y="206"/>
                  </a:cubicBezTo>
                  <a:cubicBezTo>
                    <a:pt x="173" y="205"/>
                    <a:pt x="173" y="205"/>
                    <a:pt x="173" y="205"/>
                  </a:cubicBezTo>
                  <a:cubicBezTo>
                    <a:pt x="173" y="205"/>
                    <a:pt x="173" y="205"/>
                    <a:pt x="173" y="205"/>
                  </a:cubicBezTo>
                  <a:cubicBezTo>
                    <a:pt x="173" y="205"/>
                    <a:pt x="173" y="205"/>
                    <a:pt x="173" y="205"/>
                  </a:cubicBezTo>
                  <a:cubicBezTo>
                    <a:pt x="173" y="205"/>
                    <a:pt x="173" y="205"/>
                    <a:pt x="173" y="205"/>
                  </a:cubicBezTo>
                  <a:cubicBezTo>
                    <a:pt x="173" y="204"/>
                    <a:pt x="173" y="204"/>
                    <a:pt x="173" y="204"/>
                  </a:cubicBezTo>
                  <a:cubicBezTo>
                    <a:pt x="173" y="204"/>
                    <a:pt x="173" y="204"/>
                    <a:pt x="173" y="204"/>
                  </a:cubicBezTo>
                  <a:cubicBezTo>
                    <a:pt x="173" y="203"/>
                    <a:pt x="173" y="203"/>
                    <a:pt x="173" y="203"/>
                  </a:cubicBezTo>
                  <a:cubicBezTo>
                    <a:pt x="173" y="202"/>
                    <a:pt x="173" y="202"/>
                    <a:pt x="173" y="202"/>
                  </a:cubicBezTo>
                  <a:cubicBezTo>
                    <a:pt x="173" y="202"/>
                    <a:pt x="173" y="202"/>
                    <a:pt x="173" y="202"/>
                  </a:cubicBezTo>
                  <a:cubicBezTo>
                    <a:pt x="173" y="201"/>
                    <a:pt x="173" y="201"/>
                    <a:pt x="173" y="201"/>
                  </a:cubicBezTo>
                  <a:cubicBezTo>
                    <a:pt x="173" y="200"/>
                    <a:pt x="173" y="200"/>
                    <a:pt x="173" y="200"/>
                  </a:cubicBezTo>
                  <a:cubicBezTo>
                    <a:pt x="174" y="200"/>
                    <a:pt x="174" y="200"/>
                    <a:pt x="174" y="200"/>
                  </a:cubicBezTo>
                  <a:cubicBezTo>
                    <a:pt x="174" y="200"/>
                    <a:pt x="174" y="200"/>
                    <a:pt x="174" y="200"/>
                  </a:cubicBezTo>
                  <a:cubicBezTo>
                    <a:pt x="174" y="199"/>
                    <a:pt x="174" y="199"/>
                    <a:pt x="174" y="199"/>
                  </a:cubicBezTo>
                  <a:cubicBezTo>
                    <a:pt x="173" y="199"/>
                    <a:pt x="173" y="199"/>
                    <a:pt x="173" y="199"/>
                  </a:cubicBezTo>
                  <a:cubicBezTo>
                    <a:pt x="174" y="198"/>
                    <a:pt x="174" y="198"/>
                    <a:pt x="174" y="198"/>
                  </a:cubicBezTo>
                  <a:cubicBezTo>
                    <a:pt x="174" y="197"/>
                    <a:pt x="174" y="197"/>
                    <a:pt x="174" y="197"/>
                  </a:cubicBezTo>
                  <a:cubicBezTo>
                    <a:pt x="175" y="197"/>
                    <a:pt x="175" y="197"/>
                    <a:pt x="175" y="197"/>
                  </a:cubicBezTo>
                  <a:cubicBezTo>
                    <a:pt x="175" y="196"/>
                    <a:pt x="175" y="196"/>
                    <a:pt x="175" y="196"/>
                  </a:cubicBezTo>
                  <a:cubicBezTo>
                    <a:pt x="176" y="195"/>
                    <a:pt x="176" y="195"/>
                    <a:pt x="176" y="195"/>
                  </a:cubicBezTo>
                  <a:cubicBezTo>
                    <a:pt x="177" y="194"/>
                    <a:pt x="177" y="194"/>
                    <a:pt x="177" y="194"/>
                  </a:cubicBezTo>
                  <a:cubicBezTo>
                    <a:pt x="177" y="194"/>
                    <a:pt x="177" y="194"/>
                    <a:pt x="177" y="194"/>
                  </a:cubicBezTo>
                  <a:cubicBezTo>
                    <a:pt x="177" y="193"/>
                    <a:pt x="177" y="193"/>
                    <a:pt x="177" y="193"/>
                  </a:cubicBezTo>
                  <a:cubicBezTo>
                    <a:pt x="177" y="193"/>
                    <a:pt x="177" y="193"/>
                    <a:pt x="177" y="193"/>
                  </a:cubicBezTo>
                  <a:cubicBezTo>
                    <a:pt x="177" y="192"/>
                    <a:pt x="177" y="192"/>
                    <a:pt x="177" y="192"/>
                  </a:cubicBezTo>
                  <a:cubicBezTo>
                    <a:pt x="177" y="192"/>
                    <a:pt x="177" y="192"/>
                    <a:pt x="177" y="192"/>
                  </a:cubicBezTo>
                  <a:cubicBezTo>
                    <a:pt x="177" y="191"/>
                    <a:pt x="177" y="191"/>
                    <a:pt x="177" y="191"/>
                  </a:cubicBezTo>
                  <a:cubicBezTo>
                    <a:pt x="177" y="191"/>
                    <a:pt x="177" y="191"/>
                    <a:pt x="177" y="191"/>
                  </a:cubicBezTo>
                  <a:cubicBezTo>
                    <a:pt x="177" y="191"/>
                    <a:pt x="177" y="191"/>
                    <a:pt x="177" y="191"/>
                  </a:cubicBezTo>
                  <a:cubicBezTo>
                    <a:pt x="177" y="190"/>
                    <a:pt x="177" y="190"/>
                    <a:pt x="177" y="190"/>
                  </a:cubicBezTo>
                  <a:cubicBezTo>
                    <a:pt x="177" y="190"/>
                    <a:pt x="177" y="190"/>
                    <a:pt x="177" y="190"/>
                  </a:cubicBezTo>
                  <a:cubicBezTo>
                    <a:pt x="177" y="189"/>
                    <a:pt x="177" y="189"/>
                    <a:pt x="177" y="189"/>
                  </a:cubicBezTo>
                  <a:cubicBezTo>
                    <a:pt x="177" y="189"/>
                    <a:pt x="177" y="189"/>
                    <a:pt x="177" y="189"/>
                  </a:cubicBezTo>
                  <a:cubicBezTo>
                    <a:pt x="178" y="190"/>
                    <a:pt x="178" y="190"/>
                    <a:pt x="178" y="190"/>
                  </a:cubicBezTo>
                  <a:cubicBezTo>
                    <a:pt x="178" y="190"/>
                    <a:pt x="178" y="190"/>
                    <a:pt x="178" y="190"/>
                  </a:cubicBezTo>
                  <a:cubicBezTo>
                    <a:pt x="178" y="190"/>
                    <a:pt x="178" y="190"/>
                    <a:pt x="178" y="190"/>
                  </a:cubicBezTo>
                  <a:cubicBezTo>
                    <a:pt x="177" y="190"/>
                    <a:pt x="177" y="190"/>
                    <a:pt x="177" y="190"/>
                  </a:cubicBezTo>
                  <a:cubicBezTo>
                    <a:pt x="177" y="191"/>
                    <a:pt x="177" y="191"/>
                    <a:pt x="177" y="191"/>
                  </a:cubicBezTo>
                  <a:cubicBezTo>
                    <a:pt x="179" y="191"/>
                    <a:pt x="179" y="191"/>
                    <a:pt x="179" y="191"/>
                  </a:cubicBezTo>
                  <a:cubicBezTo>
                    <a:pt x="179" y="191"/>
                    <a:pt x="179" y="191"/>
                    <a:pt x="179" y="191"/>
                  </a:cubicBezTo>
                  <a:cubicBezTo>
                    <a:pt x="180" y="191"/>
                    <a:pt x="180" y="191"/>
                    <a:pt x="180" y="191"/>
                  </a:cubicBezTo>
                  <a:cubicBezTo>
                    <a:pt x="180" y="191"/>
                    <a:pt x="180" y="191"/>
                    <a:pt x="180" y="191"/>
                  </a:cubicBezTo>
                  <a:cubicBezTo>
                    <a:pt x="180" y="191"/>
                    <a:pt x="180" y="191"/>
                    <a:pt x="180" y="191"/>
                  </a:cubicBezTo>
                  <a:cubicBezTo>
                    <a:pt x="181" y="191"/>
                    <a:pt x="181" y="191"/>
                    <a:pt x="181" y="191"/>
                  </a:cubicBezTo>
                  <a:cubicBezTo>
                    <a:pt x="182" y="190"/>
                    <a:pt x="182" y="190"/>
                    <a:pt x="182" y="190"/>
                  </a:cubicBezTo>
                  <a:cubicBezTo>
                    <a:pt x="184" y="189"/>
                    <a:pt x="184" y="189"/>
                    <a:pt x="184" y="189"/>
                  </a:cubicBezTo>
                  <a:cubicBezTo>
                    <a:pt x="184" y="189"/>
                    <a:pt x="184" y="189"/>
                    <a:pt x="184" y="189"/>
                  </a:cubicBezTo>
                  <a:cubicBezTo>
                    <a:pt x="185" y="189"/>
                    <a:pt x="185" y="189"/>
                    <a:pt x="185" y="189"/>
                  </a:cubicBezTo>
                  <a:cubicBezTo>
                    <a:pt x="185" y="189"/>
                    <a:pt x="185" y="189"/>
                    <a:pt x="185" y="189"/>
                  </a:cubicBezTo>
                  <a:cubicBezTo>
                    <a:pt x="185" y="188"/>
                    <a:pt x="185" y="188"/>
                    <a:pt x="185" y="188"/>
                  </a:cubicBezTo>
                  <a:cubicBezTo>
                    <a:pt x="185" y="188"/>
                    <a:pt x="185" y="188"/>
                    <a:pt x="185" y="188"/>
                  </a:cubicBezTo>
                  <a:cubicBezTo>
                    <a:pt x="185" y="188"/>
                    <a:pt x="185" y="188"/>
                    <a:pt x="185" y="188"/>
                  </a:cubicBezTo>
                  <a:cubicBezTo>
                    <a:pt x="185" y="188"/>
                    <a:pt x="185" y="188"/>
                    <a:pt x="185" y="188"/>
                  </a:cubicBezTo>
                  <a:cubicBezTo>
                    <a:pt x="185" y="187"/>
                    <a:pt x="185" y="187"/>
                    <a:pt x="185" y="187"/>
                  </a:cubicBezTo>
                  <a:cubicBezTo>
                    <a:pt x="186" y="186"/>
                    <a:pt x="186" y="186"/>
                    <a:pt x="186" y="186"/>
                  </a:cubicBezTo>
                  <a:cubicBezTo>
                    <a:pt x="186" y="186"/>
                    <a:pt x="186" y="186"/>
                    <a:pt x="186" y="186"/>
                  </a:cubicBezTo>
                  <a:cubicBezTo>
                    <a:pt x="186" y="186"/>
                    <a:pt x="186" y="186"/>
                    <a:pt x="186" y="186"/>
                  </a:cubicBezTo>
                  <a:cubicBezTo>
                    <a:pt x="186" y="185"/>
                    <a:pt x="186" y="185"/>
                    <a:pt x="186" y="185"/>
                  </a:cubicBezTo>
                  <a:cubicBezTo>
                    <a:pt x="186" y="185"/>
                    <a:pt x="186" y="185"/>
                    <a:pt x="186" y="185"/>
                  </a:cubicBezTo>
                  <a:cubicBezTo>
                    <a:pt x="186" y="184"/>
                    <a:pt x="186" y="184"/>
                    <a:pt x="186" y="184"/>
                  </a:cubicBezTo>
                  <a:cubicBezTo>
                    <a:pt x="187" y="184"/>
                    <a:pt x="187" y="184"/>
                    <a:pt x="187" y="184"/>
                  </a:cubicBezTo>
                  <a:cubicBezTo>
                    <a:pt x="187" y="184"/>
                    <a:pt x="187" y="184"/>
                    <a:pt x="187" y="184"/>
                  </a:cubicBezTo>
                  <a:cubicBezTo>
                    <a:pt x="187" y="184"/>
                    <a:pt x="187" y="184"/>
                    <a:pt x="187" y="184"/>
                  </a:cubicBezTo>
                  <a:cubicBezTo>
                    <a:pt x="187" y="183"/>
                    <a:pt x="187" y="183"/>
                    <a:pt x="187" y="183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8" y="182"/>
                    <a:pt x="188" y="182"/>
                    <a:pt x="188" y="182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190" y="180"/>
                    <a:pt x="190" y="180"/>
                    <a:pt x="190" y="180"/>
                  </a:cubicBezTo>
                  <a:cubicBezTo>
                    <a:pt x="192" y="179"/>
                    <a:pt x="192" y="179"/>
                    <a:pt x="192" y="179"/>
                  </a:cubicBezTo>
                  <a:cubicBezTo>
                    <a:pt x="192" y="178"/>
                    <a:pt x="192" y="178"/>
                    <a:pt x="192" y="178"/>
                  </a:cubicBezTo>
                  <a:cubicBezTo>
                    <a:pt x="193" y="179"/>
                    <a:pt x="193" y="179"/>
                    <a:pt x="193" y="179"/>
                  </a:cubicBezTo>
                  <a:cubicBezTo>
                    <a:pt x="194" y="178"/>
                    <a:pt x="194" y="178"/>
                    <a:pt x="194" y="178"/>
                  </a:cubicBezTo>
                  <a:cubicBezTo>
                    <a:pt x="194" y="178"/>
                    <a:pt x="194" y="178"/>
                    <a:pt x="194" y="178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5" y="177"/>
                    <a:pt x="195" y="177"/>
                    <a:pt x="195" y="177"/>
                  </a:cubicBezTo>
                  <a:cubicBezTo>
                    <a:pt x="197" y="176"/>
                    <a:pt x="197" y="176"/>
                    <a:pt x="197" y="176"/>
                  </a:cubicBezTo>
                  <a:cubicBezTo>
                    <a:pt x="198" y="175"/>
                    <a:pt x="198" y="175"/>
                    <a:pt x="198" y="175"/>
                  </a:cubicBezTo>
                  <a:cubicBezTo>
                    <a:pt x="199" y="175"/>
                    <a:pt x="199" y="175"/>
                    <a:pt x="199" y="175"/>
                  </a:cubicBezTo>
                  <a:cubicBezTo>
                    <a:pt x="200" y="174"/>
                    <a:pt x="200" y="174"/>
                    <a:pt x="200" y="174"/>
                  </a:cubicBezTo>
                  <a:cubicBezTo>
                    <a:pt x="201" y="173"/>
                    <a:pt x="201" y="173"/>
                    <a:pt x="201" y="173"/>
                  </a:cubicBezTo>
                  <a:cubicBezTo>
                    <a:pt x="202" y="173"/>
                    <a:pt x="202" y="173"/>
                    <a:pt x="202" y="173"/>
                  </a:cubicBezTo>
                  <a:cubicBezTo>
                    <a:pt x="205" y="172"/>
                    <a:pt x="205" y="172"/>
                    <a:pt x="205" y="172"/>
                  </a:cubicBezTo>
                  <a:cubicBezTo>
                    <a:pt x="206" y="171"/>
                    <a:pt x="206" y="171"/>
                    <a:pt x="206" y="171"/>
                  </a:cubicBezTo>
                  <a:cubicBezTo>
                    <a:pt x="206" y="171"/>
                    <a:pt x="206" y="171"/>
                    <a:pt x="206" y="171"/>
                  </a:cubicBezTo>
                  <a:cubicBezTo>
                    <a:pt x="207" y="171"/>
                    <a:pt x="207" y="171"/>
                    <a:pt x="207" y="171"/>
                  </a:cubicBezTo>
                  <a:cubicBezTo>
                    <a:pt x="208" y="170"/>
                    <a:pt x="208" y="170"/>
                    <a:pt x="208" y="170"/>
                  </a:cubicBezTo>
                  <a:cubicBezTo>
                    <a:pt x="209" y="170"/>
                    <a:pt x="209" y="170"/>
                    <a:pt x="209" y="170"/>
                  </a:cubicBezTo>
                  <a:cubicBezTo>
                    <a:pt x="209" y="169"/>
                    <a:pt x="209" y="169"/>
                    <a:pt x="209" y="169"/>
                  </a:cubicBezTo>
                  <a:cubicBezTo>
                    <a:pt x="210" y="169"/>
                    <a:pt x="210" y="169"/>
                    <a:pt x="210" y="169"/>
                  </a:cubicBezTo>
                  <a:cubicBezTo>
                    <a:pt x="210" y="169"/>
                    <a:pt x="210" y="169"/>
                    <a:pt x="210" y="169"/>
                  </a:cubicBezTo>
                  <a:cubicBezTo>
                    <a:pt x="211" y="168"/>
                    <a:pt x="211" y="168"/>
                    <a:pt x="211" y="168"/>
                  </a:cubicBezTo>
                  <a:cubicBezTo>
                    <a:pt x="213" y="167"/>
                    <a:pt x="213" y="167"/>
                    <a:pt x="213" y="167"/>
                  </a:cubicBezTo>
                  <a:cubicBezTo>
                    <a:pt x="213" y="167"/>
                    <a:pt x="213" y="167"/>
                    <a:pt x="213" y="167"/>
                  </a:cubicBezTo>
                  <a:cubicBezTo>
                    <a:pt x="215" y="167"/>
                    <a:pt x="215" y="167"/>
                    <a:pt x="215" y="167"/>
                  </a:cubicBezTo>
                  <a:cubicBezTo>
                    <a:pt x="217" y="166"/>
                    <a:pt x="217" y="166"/>
                    <a:pt x="217" y="166"/>
                  </a:cubicBezTo>
                  <a:cubicBezTo>
                    <a:pt x="219" y="165"/>
                    <a:pt x="219" y="165"/>
                    <a:pt x="219" y="165"/>
                  </a:cubicBezTo>
                  <a:cubicBezTo>
                    <a:pt x="221" y="164"/>
                    <a:pt x="221" y="164"/>
                    <a:pt x="221" y="164"/>
                  </a:cubicBezTo>
                  <a:cubicBezTo>
                    <a:pt x="221" y="163"/>
                    <a:pt x="221" y="163"/>
                    <a:pt x="221" y="163"/>
                  </a:cubicBezTo>
                  <a:cubicBezTo>
                    <a:pt x="221" y="163"/>
                    <a:pt x="221" y="163"/>
                    <a:pt x="221" y="163"/>
                  </a:cubicBezTo>
                  <a:cubicBezTo>
                    <a:pt x="222" y="163"/>
                    <a:pt x="222" y="163"/>
                    <a:pt x="222" y="163"/>
                  </a:cubicBezTo>
                  <a:cubicBezTo>
                    <a:pt x="222" y="163"/>
                    <a:pt x="222" y="163"/>
                    <a:pt x="222" y="163"/>
                  </a:cubicBezTo>
                  <a:cubicBezTo>
                    <a:pt x="223" y="162"/>
                    <a:pt x="223" y="162"/>
                    <a:pt x="223" y="162"/>
                  </a:cubicBezTo>
                  <a:cubicBezTo>
                    <a:pt x="223" y="162"/>
                    <a:pt x="223" y="162"/>
                    <a:pt x="223" y="162"/>
                  </a:cubicBezTo>
                  <a:cubicBezTo>
                    <a:pt x="223" y="162"/>
                    <a:pt x="223" y="162"/>
                    <a:pt x="223" y="162"/>
                  </a:cubicBezTo>
                  <a:cubicBezTo>
                    <a:pt x="223" y="162"/>
                    <a:pt x="223" y="162"/>
                    <a:pt x="223" y="162"/>
                  </a:cubicBezTo>
                  <a:cubicBezTo>
                    <a:pt x="223" y="162"/>
                    <a:pt x="223" y="162"/>
                    <a:pt x="223" y="162"/>
                  </a:cubicBezTo>
                  <a:cubicBezTo>
                    <a:pt x="223" y="162"/>
                    <a:pt x="223" y="162"/>
                    <a:pt x="223" y="162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23" y="160"/>
                    <a:pt x="223" y="160"/>
                    <a:pt x="223" y="160"/>
                  </a:cubicBezTo>
                  <a:cubicBezTo>
                    <a:pt x="223" y="159"/>
                    <a:pt x="223" y="159"/>
                    <a:pt x="223" y="159"/>
                  </a:cubicBezTo>
                  <a:cubicBezTo>
                    <a:pt x="222" y="158"/>
                    <a:pt x="222" y="158"/>
                    <a:pt x="222" y="158"/>
                  </a:cubicBezTo>
                  <a:cubicBezTo>
                    <a:pt x="222" y="158"/>
                    <a:pt x="222" y="158"/>
                    <a:pt x="222" y="158"/>
                  </a:cubicBezTo>
                  <a:cubicBezTo>
                    <a:pt x="222" y="157"/>
                    <a:pt x="222" y="157"/>
                    <a:pt x="222" y="157"/>
                  </a:cubicBezTo>
                  <a:cubicBezTo>
                    <a:pt x="222" y="157"/>
                    <a:pt x="222" y="157"/>
                    <a:pt x="222" y="157"/>
                  </a:cubicBezTo>
                  <a:cubicBezTo>
                    <a:pt x="222" y="156"/>
                    <a:pt x="222" y="156"/>
                    <a:pt x="222" y="156"/>
                  </a:cubicBezTo>
                  <a:cubicBezTo>
                    <a:pt x="222" y="156"/>
                    <a:pt x="222" y="156"/>
                    <a:pt x="222" y="156"/>
                  </a:cubicBezTo>
                  <a:cubicBezTo>
                    <a:pt x="222" y="156"/>
                    <a:pt x="222" y="156"/>
                    <a:pt x="222" y="156"/>
                  </a:cubicBezTo>
                  <a:cubicBezTo>
                    <a:pt x="221" y="156"/>
                    <a:pt x="221" y="156"/>
                    <a:pt x="221" y="156"/>
                  </a:cubicBezTo>
                  <a:cubicBezTo>
                    <a:pt x="220" y="154"/>
                    <a:pt x="220" y="154"/>
                    <a:pt x="220" y="154"/>
                  </a:cubicBezTo>
                  <a:cubicBezTo>
                    <a:pt x="219" y="153"/>
                    <a:pt x="219" y="153"/>
                    <a:pt x="219" y="153"/>
                  </a:cubicBezTo>
                  <a:cubicBezTo>
                    <a:pt x="218" y="151"/>
                    <a:pt x="218" y="151"/>
                    <a:pt x="218" y="151"/>
                  </a:cubicBezTo>
                  <a:cubicBezTo>
                    <a:pt x="217" y="150"/>
                    <a:pt x="217" y="150"/>
                    <a:pt x="217" y="150"/>
                  </a:cubicBezTo>
                  <a:cubicBezTo>
                    <a:pt x="217" y="150"/>
                    <a:pt x="217" y="150"/>
                    <a:pt x="217" y="150"/>
                  </a:cubicBezTo>
                  <a:cubicBezTo>
                    <a:pt x="217" y="149"/>
                    <a:pt x="217" y="149"/>
                    <a:pt x="217" y="149"/>
                  </a:cubicBezTo>
                  <a:cubicBezTo>
                    <a:pt x="216" y="149"/>
                    <a:pt x="216" y="149"/>
                    <a:pt x="216" y="149"/>
                  </a:cubicBezTo>
                  <a:cubicBezTo>
                    <a:pt x="215" y="146"/>
                    <a:pt x="214" y="144"/>
                    <a:pt x="213" y="142"/>
                  </a:cubicBezTo>
                  <a:cubicBezTo>
                    <a:pt x="212" y="141"/>
                    <a:pt x="211" y="139"/>
                    <a:pt x="210" y="138"/>
                  </a:cubicBezTo>
                  <a:cubicBezTo>
                    <a:pt x="208" y="137"/>
                    <a:pt x="206" y="136"/>
                    <a:pt x="205" y="135"/>
                  </a:cubicBezTo>
                  <a:cubicBezTo>
                    <a:pt x="202" y="136"/>
                    <a:pt x="202" y="136"/>
                    <a:pt x="202" y="136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9" y="136"/>
                    <a:pt x="199" y="136"/>
                    <a:pt x="199" y="136"/>
                  </a:cubicBezTo>
                  <a:cubicBezTo>
                    <a:pt x="199" y="137"/>
                    <a:pt x="199" y="137"/>
                    <a:pt x="199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8"/>
                    <a:pt x="198" y="138"/>
                    <a:pt x="198" y="138"/>
                  </a:cubicBezTo>
                  <a:cubicBezTo>
                    <a:pt x="198" y="138"/>
                    <a:pt x="198" y="138"/>
                    <a:pt x="198" y="138"/>
                  </a:cubicBezTo>
                  <a:cubicBezTo>
                    <a:pt x="198" y="138"/>
                    <a:pt x="198" y="138"/>
                    <a:pt x="198" y="138"/>
                  </a:cubicBezTo>
                  <a:cubicBezTo>
                    <a:pt x="198" y="139"/>
                    <a:pt x="198" y="139"/>
                    <a:pt x="198" y="139"/>
                  </a:cubicBezTo>
                  <a:cubicBezTo>
                    <a:pt x="198" y="140"/>
                    <a:pt x="198" y="140"/>
                    <a:pt x="198" y="140"/>
                  </a:cubicBezTo>
                  <a:cubicBezTo>
                    <a:pt x="198" y="140"/>
                    <a:pt x="198" y="140"/>
                    <a:pt x="198" y="140"/>
                  </a:cubicBezTo>
                  <a:cubicBezTo>
                    <a:pt x="197" y="140"/>
                    <a:pt x="197" y="140"/>
                    <a:pt x="197" y="140"/>
                  </a:cubicBezTo>
                  <a:cubicBezTo>
                    <a:pt x="197" y="140"/>
                    <a:pt x="197" y="140"/>
                    <a:pt x="197" y="140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6" y="142"/>
                    <a:pt x="196" y="142"/>
                    <a:pt x="196" y="142"/>
                  </a:cubicBezTo>
                  <a:cubicBezTo>
                    <a:pt x="196" y="142"/>
                    <a:pt x="196" y="142"/>
                    <a:pt x="196" y="142"/>
                  </a:cubicBezTo>
                  <a:cubicBezTo>
                    <a:pt x="196" y="142"/>
                    <a:pt x="196" y="142"/>
                    <a:pt x="196" y="142"/>
                  </a:cubicBezTo>
                  <a:cubicBezTo>
                    <a:pt x="196" y="142"/>
                    <a:pt x="196" y="142"/>
                    <a:pt x="196" y="142"/>
                  </a:cubicBezTo>
                  <a:cubicBezTo>
                    <a:pt x="196" y="142"/>
                    <a:pt x="196" y="142"/>
                    <a:pt x="196" y="142"/>
                  </a:cubicBezTo>
                  <a:cubicBezTo>
                    <a:pt x="195" y="142"/>
                    <a:pt x="195" y="142"/>
                    <a:pt x="195" y="142"/>
                  </a:cubicBezTo>
                  <a:cubicBezTo>
                    <a:pt x="195" y="142"/>
                    <a:pt x="195" y="142"/>
                    <a:pt x="195" y="142"/>
                  </a:cubicBezTo>
                  <a:cubicBezTo>
                    <a:pt x="194" y="142"/>
                    <a:pt x="194" y="142"/>
                    <a:pt x="194" y="142"/>
                  </a:cubicBezTo>
                  <a:cubicBezTo>
                    <a:pt x="194" y="142"/>
                    <a:pt x="194" y="142"/>
                    <a:pt x="194" y="142"/>
                  </a:cubicBezTo>
                  <a:cubicBezTo>
                    <a:pt x="195" y="142"/>
                    <a:pt x="195" y="142"/>
                    <a:pt x="195" y="142"/>
                  </a:cubicBezTo>
                  <a:cubicBezTo>
                    <a:pt x="195" y="141"/>
                    <a:pt x="195" y="141"/>
                    <a:pt x="195" y="141"/>
                  </a:cubicBezTo>
                  <a:cubicBezTo>
                    <a:pt x="195" y="141"/>
                    <a:pt x="195" y="141"/>
                    <a:pt x="195" y="141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6" y="139"/>
                    <a:pt x="196" y="139"/>
                    <a:pt x="196" y="139"/>
                  </a:cubicBezTo>
                  <a:cubicBezTo>
                    <a:pt x="196" y="139"/>
                    <a:pt x="196" y="139"/>
                    <a:pt x="196" y="139"/>
                  </a:cubicBezTo>
                  <a:cubicBezTo>
                    <a:pt x="196" y="139"/>
                    <a:pt x="196" y="139"/>
                    <a:pt x="196" y="139"/>
                  </a:cubicBezTo>
                  <a:cubicBezTo>
                    <a:pt x="196" y="138"/>
                    <a:pt x="196" y="138"/>
                    <a:pt x="196" y="138"/>
                  </a:cubicBezTo>
                  <a:cubicBezTo>
                    <a:pt x="195" y="138"/>
                    <a:pt x="195" y="138"/>
                    <a:pt x="195" y="138"/>
                  </a:cubicBezTo>
                  <a:cubicBezTo>
                    <a:pt x="196" y="138"/>
                    <a:pt x="196" y="138"/>
                    <a:pt x="196" y="138"/>
                  </a:cubicBezTo>
                  <a:cubicBezTo>
                    <a:pt x="196" y="137"/>
                    <a:pt x="196" y="137"/>
                    <a:pt x="196" y="137"/>
                  </a:cubicBezTo>
                  <a:cubicBezTo>
                    <a:pt x="196" y="137"/>
                    <a:pt x="196" y="137"/>
                    <a:pt x="196" y="137"/>
                  </a:cubicBezTo>
                  <a:cubicBezTo>
                    <a:pt x="196" y="136"/>
                    <a:pt x="196" y="136"/>
                    <a:pt x="196" y="136"/>
                  </a:cubicBezTo>
                  <a:cubicBezTo>
                    <a:pt x="196" y="136"/>
                    <a:pt x="196" y="136"/>
                    <a:pt x="196" y="136"/>
                  </a:cubicBezTo>
                  <a:cubicBezTo>
                    <a:pt x="195" y="135"/>
                    <a:pt x="195" y="135"/>
                    <a:pt x="195" y="135"/>
                  </a:cubicBezTo>
                  <a:cubicBezTo>
                    <a:pt x="194" y="135"/>
                    <a:pt x="194" y="135"/>
                    <a:pt x="194" y="135"/>
                  </a:cubicBezTo>
                  <a:cubicBezTo>
                    <a:pt x="194" y="135"/>
                    <a:pt x="194" y="135"/>
                    <a:pt x="194" y="135"/>
                  </a:cubicBezTo>
                  <a:cubicBezTo>
                    <a:pt x="193" y="135"/>
                    <a:pt x="193" y="135"/>
                    <a:pt x="193" y="135"/>
                  </a:cubicBezTo>
                  <a:cubicBezTo>
                    <a:pt x="193" y="135"/>
                    <a:pt x="193" y="135"/>
                    <a:pt x="193" y="135"/>
                  </a:cubicBezTo>
                  <a:cubicBezTo>
                    <a:pt x="193" y="136"/>
                    <a:pt x="193" y="136"/>
                    <a:pt x="193" y="136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2" y="137"/>
                    <a:pt x="192" y="137"/>
                    <a:pt x="192" y="137"/>
                  </a:cubicBezTo>
                  <a:cubicBezTo>
                    <a:pt x="191" y="138"/>
                    <a:pt x="191" y="138"/>
                    <a:pt x="191" y="138"/>
                  </a:cubicBezTo>
                  <a:cubicBezTo>
                    <a:pt x="190" y="138"/>
                    <a:pt x="190" y="138"/>
                    <a:pt x="190" y="138"/>
                  </a:cubicBezTo>
                  <a:cubicBezTo>
                    <a:pt x="190" y="139"/>
                    <a:pt x="190" y="139"/>
                    <a:pt x="190" y="139"/>
                  </a:cubicBezTo>
                  <a:cubicBezTo>
                    <a:pt x="190" y="139"/>
                    <a:pt x="190" y="139"/>
                    <a:pt x="190" y="139"/>
                  </a:cubicBezTo>
                  <a:cubicBezTo>
                    <a:pt x="190" y="140"/>
                    <a:pt x="190" y="140"/>
                    <a:pt x="190" y="140"/>
                  </a:cubicBezTo>
                  <a:cubicBezTo>
                    <a:pt x="190" y="140"/>
                    <a:pt x="190" y="140"/>
                    <a:pt x="190" y="140"/>
                  </a:cubicBezTo>
                  <a:cubicBezTo>
                    <a:pt x="190" y="140"/>
                    <a:pt x="190" y="140"/>
                    <a:pt x="190" y="140"/>
                  </a:cubicBezTo>
                  <a:cubicBezTo>
                    <a:pt x="190" y="140"/>
                    <a:pt x="190" y="140"/>
                    <a:pt x="190" y="140"/>
                  </a:cubicBezTo>
                  <a:cubicBezTo>
                    <a:pt x="190" y="140"/>
                    <a:pt x="190" y="140"/>
                    <a:pt x="190" y="140"/>
                  </a:cubicBezTo>
                  <a:cubicBezTo>
                    <a:pt x="190" y="139"/>
                    <a:pt x="190" y="139"/>
                    <a:pt x="190" y="139"/>
                  </a:cubicBezTo>
                  <a:cubicBezTo>
                    <a:pt x="190" y="139"/>
                    <a:pt x="190" y="139"/>
                    <a:pt x="190" y="139"/>
                  </a:cubicBezTo>
                  <a:cubicBezTo>
                    <a:pt x="190" y="138"/>
                    <a:pt x="190" y="138"/>
                    <a:pt x="190" y="138"/>
                  </a:cubicBezTo>
                  <a:cubicBezTo>
                    <a:pt x="190" y="138"/>
                    <a:pt x="190" y="138"/>
                    <a:pt x="190" y="138"/>
                  </a:cubicBezTo>
                  <a:cubicBezTo>
                    <a:pt x="191" y="136"/>
                    <a:pt x="191" y="136"/>
                    <a:pt x="191" y="136"/>
                  </a:cubicBezTo>
                  <a:cubicBezTo>
                    <a:pt x="192" y="136"/>
                    <a:pt x="192" y="136"/>
                    <a:pt x="192" y="136"/>
                  </a:cubicBezTo>
                  <a:cubicBezTo>
                    <a:pt x="192" y="135"/>
                    <a:pt x="192" y="135"/>
                    <a:pt x="192" y="135"/>
                  </a:cubicBezTo>
                  <a:cubicBezTo>
                    <a:pt x="192" y="135"/>
                    <a:pt x="192" y="135"/>
                    <a:pt x="192" y="135"/>
                  </a:cubicBezTo>
                  <a:cubicBezTo>
                    <a:pt x="193" y="135"/>
                    <a:pt x="193" y="135"/>
                    <a:pt x="193" y="135"/>
                  </a:cubicBezTo>
                  <a:cubicBezTo>
                    <a:pt x="193" y="135"/>
                    <a:pt x="193" y="135"/>
                    <a:pt x="193" y="135"/>
                  </a:cubicBezTo>
                  <a:cubicBezTo>
                    <a:pt x="193" y="134"/>
                    <a:pt x="193" y="134"/>
                    <a:pt x="193" y="134"/>
                  </a:cubicBezTo>
                  <a:cubicBezTo>
                    <a:pt x="190" y="134"/>
                    <a:pt x="190" y="134"/>
                    <a:pt x="190" y="134"/>
                  </a:cubicBezTo>
                  <a:cubicBezTo>
                    <a:pt x="190" y="133"/>
                    <a:pt x="190" y="133"/>
                    <a:pt x="190" y="133"/>
                  </a:cubicBezTo>
                  <a:cubicBezTo>
                    <a:pt x="190" y="133"/>
                    <a:pt x="190" y="133"/>
                    <a:pt x="190" y="133"/>
                  </a:cubicBezTo>
                  <a:cubicBezTo>
                    <a:pt x="188" y="132"/>
                    <a:pt x="188" y="132"/>
                    <a:pt x="188" y="132"/>
                  </a:cubicBezTo>
                  <a:cubicBezTo>
                    <a:pt x="186" y="131"/>
                    <a:pt x="185" y="129"/>
                    <a:pt x="183" y="127"/>
                  </a:cubicBezTo>
                  <a:cubicBezTo>
                    <a:pt x="183" y="127"/>
                    <a:pt x="183" y="127"/>
                    <a:pt x="183" y="127"/>
                  </a:cubicBezTo>
                  <a:cubicBezTo>
                    <a:pt x="182" y="127"/>
                    <a:pt x="182" y="127"/>
                    <a:pt x="182" y="127"/>
                  </a:cubicBezTo>
                  <a:cubicBezTo>
                    <a:pt x="183" y="126"/>
                    <a:pt x="183" y="126"/>
                    <a:pt x="183" y="126"/>
                  </a:cubicBezTo>
                  <a:cubicBezTo>
                    <a:pt x="183" y="126"/>
                    <a:pt x="183" y="126"/>
                    <a:pt x="183" y="126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182" y="124"/>
                    <a:pt x="182" y="124"/>
                    <a:pt x="182" y="124"/>
                  </a:cubicBezTo>
                  <a:cubicBezTo>
                    <a:pt x="181" y="124"/>
                    <a:pt x="181" y="124"/>
                    <a:pt x="181" y="124"/>
                  </a:cubicBezTo>
                  <a:cubicBezTo>
                    <a:pt x="181" y="123"/>
                    <a:pt x="181" y="123"/>
                    <a:pt x="181" y="123"/>
                  </a:cubicBezTo>
                  <a:cubicBezTo>
                    <a:pt x="181" y="123"/>
                    <a:pt x="181" y="123"/>
                    <a:pt x="181" y="123"/>
                  </a:cubicBezTo>
                  <a:cubicBezTo>
                    <a:pt x="180" y="123"/>
                    <a:pt x="180" y="123"/>
                    <a:pt x="180" y="123"/>
                  </a:cubicBezTo>
                  <a:cubicBezTo>
                    <a:pt x="178" y="122"/>
                    <a:pt x="178" y="122"/>
                    <a:pt x="178" y="122"/>
                  </a:cubicBezTo>
                  <a:cubicBezTo>
                    <a:pt x="177" y="122"/>
                    <a:pt x="177" y="122"/>
                    <a:pt x="177" y="122"/>
                  </a:cubicBezTo>
                  <a:cubicBezTo>
                    <a:pt x="174" y="123"/>
                    <a:pt x="174" y="123"/>
                    <a:pt x="174" y="123"/>
                  </a:cubicBezTo>
                  <a:cubicBezTo>
                    <a:pt x="173" y="123"/>
                    <a:pt x="171" y="123"/>
                    <a:pt x="170" y="123"/>
                  </a:cubicBezTo>
                  <a:cubicBezTo>
                    <a:pt x="167" y="123"/>
                    <a:pt x="167" y="123"/>
                    <a:pt x="167" y="123"/>
                  </a:cubicBezTo>
                  <a:cubicBezTo>
                    <a:pt x="164" y="123"/>
                    <a:pt x="164" y="123"/>
                    <a:pt x="164" y="123"/>
                  </a:cubicBezTo>
                  <a:cubicBezTo>
                    <a:pt x="163" y="123"/>
                    <a:pt x="163" y="123"/>
                    <a:pt x="163" y="123"/>
                  </a:cubicBezTo>
                  <a:cubicBezTo>
                    <a:pt x="161" y="123"/>
                    <a:pt x="161" y="123"/>
                    <a:pt x="161" y="123"/>
                  </a:cubicBezTo>
                  <a:cubicBezTo>
                    <a:pt x="161" y="123"/>
                    <a:pt x="161" y="123"/>
                    <a:pt x="161" y="123"/>
                  </a:cubicBezTo>
                  <a:cubicBezTo>
                    <a:pt x="158" y="122"/>
                    <a:pt x="158" y="122"/>
                    <a:pt x="158" y="122"/>
                  </a:cubicBezTo>
                  <a:cubicBezTo>
                    <a:pt x="158" y="123"/>
                    <a:pt x="158" y="123"/>
                    <a:pt x="158" y="123"/>
                  </a:cubicBezTo>
                  <a:cubicBezTo>
                    <a:pt x="158" y="123"/>
                    <a:pt x="158" y="123"/>
                    <a:pt x="158" y="123"/>
                  </a:cubicBezTo>
                  <a:cubicBezTo>
                    <a:pt x="157" y="123"/>
                    <a:pt x="157" y="123"/>
                    <a:pt x="157" y="123"/>
                  </a:cubicBezTo>
                  <a:cubicBezTo>
                    <a:pt x="157" y="123"/>
                    <a:pt x="157" y="123"/>
                    <a:pt x="157" y="123"/>
                  </a:cubicBezTo>
                  <a:cubicBezTo>
                    <a:pt x="155" y="123"/>
                    <a:pt x="155" y="123"/>
                    <a:pt x="155" y="123"/>
                  </a:cubicBezTo>
                  <a:cubicBezTo>
                    <a:pt x="153" y="123"/>
                    <a:pt x="153" y="123"/>
                    <a:pt x="153" y="123"/>
                  </a:cubicBezTo>
                  <a:cubicBezTo>
                    <a:pt x="152" y="123"/>
                    <a:pt x="152" y="123"/>
                    <a:pt x="152" y="123"/>
                  </a:cubicBezTo>
                  <a:cubicBezTo>
                    <a:pt x="152" y="123"/>
                    <a:pt x="152" y="123"/>
                    <a:pt x="152" y="123"/>
                  </a:cubicBezTo>
                  <a:cubicBezTo>
                    <a:pt x="152" y="124"/>
                    <a:pt x="152" y="124"/>
                    <a:pt x="152" y="124"/>
                  </a:cubicBezTo>
                  <a:cubicBezTo>
                    <a:pt x="153" y="124"/>
                    <a:pt x="153" y="124"/>
                    <a:pt x="153" y="124"/>
                  </a:cubicBezTo>
                  <a:cubicBezTo>
                    <a:pt x="153" y="124"/>
                    <a:pt x="153" y="124"/>
                    <a:pt x="153" y="124"/>
                  </a:cubicBezTo>
                  <a:cubicBezTo>
                    <a:pt x="153" y="125"/>
                    <a:pt x="153" y="125"/>
                    <a:pt x="153" y="125"/>
                  </a:cubicBezTo>
                  <a:cubicBezTo>
                    <a:pt x="152" y="125"/>
                    <a:pt x="152" y="125"/>
                    <a:pt x="152" y="125"/>
                  </a:cubicBezTo>
                  <a:cubicBezTo>
                    <a:pt x="152" y="125"/>
                    <a:pt x="152" y="125"/>
                    <a:pt x="152" y="125"/>
                  </a:cubicBezTo>
                  <a:cubicBezTo>
                    <a:pt x="153" y="125"/>
                    <a:pt x="153" y="125"/>
                    <a:pt x="153" y="125"/>
                  </a:cubicBezTo>
                  <a:cubicBezTo>
                    <a:pt x="153" y="126"/>
                    <a:pt x="153" y="126"/>
                    <a:pt x="153" y="126"/>
                  </a:cubicBezTo>
                  <a:cubicBezTo>
                    <a:pt x="153" y="127"/>
                    <a:pt x="153" y="127"/>
                    <a:pt x="153" y="127"/>
                  </a:cubicBezTo>
                  <a:cubicBezTo>
                    <a:pt x="153" y="127"/>
                    <a:pt x="153" y="127"/>
                    <a:pt x="153" y="127"/>
                  </a:cubicBezTo>
                  <a:cubicBezTo>
                    <a:pt x="153" y="127"/>
                    <a:pt x="153" y="127"/>
                    <a:pt x="153" y="127"/>
                  </a:cubicBezTo>
                  <a:cubicBezTo>
                    <a:pt x="153" y="127"/>
                    <a:pt x="153" y="127"/>
                    <a:pt x="153" y="127"/>
                  </a:cubicBezTo>
                  <a:cubicBezTo>
                    <a:pt x="153" y="127"/>
                    <a:pt x="153" y="127"/>
                    <a:pt x="153" y="127"/>
                  </a:cubicBezTo>
                  <a:cubicBezTo>
                    <a:pt x="153" y="128"/>
                    <a:pt x="153" y="128"/>
                    <a:pt x="153" y="128"/>
                  </a:cubicBezTo>
                  <a:cubicBezTo>
                    <a:pt x="153" y="128"/>
                    <a:pt x="153" y="128"/>
                    <a:pt x="153" y="128"/>
                  </a:cubicBezTo>
                  <a:cubicBezTo>
                    <a:pt x="153" y="128"/>
                    <a:pt x="153" y="128"/>
                    <a:pt x="153" y="128"/>
                  </a:cubicBezTo>
                  <a:cubicBezTo>
                    <a:pt x="153" y="129"/>
                    <a:pt x="153" y="129"/>
                    <a:pt x="153" y="129"/>
                  </a:cubicBezTo>
                  <a:cubicBezTo>
                    <a:pt x="153" y="129"/>
                    <a:pt x="153" y="129"/>
                    <a:pt x="153" y="129"/>
                  </a:cubicBezTo>
                  <a:cubicBezTo>
                    <a:pt x="153" y="129"/>
                    <a:pt x="153" y="129"/>
                    <a:pt x="153" y="129"/>
                  </a:cubicBezTo>
                  <a:cubicBezTo>
                    <a:pt x="153" y="129"/>
                    <a:pt x="153" y="129"/>
                    <a:pt x="153" y="129"/>
                  </a:cubicBezTo>
                  <a:cubicBezTo>
                    <a:pt x="153" y="130"/>
                    <a:pt x="153" y="130"/>
                    <a:pt x="153" y="130"/>
                  </a:cubicBezTo>
                  <a:cubicBezTo>
                    <a:pt x="153" y="130"/>
                    <a:pt x="153" y="130"/>
                    <a:pt x="153" y="130"/>
                  </a:cubicBezTo>
                  <a:cubicBezTo>
                    <a:pt x="153" y="130"/>
                    <a:pt x="153" y="130"/>
                    <a:pt x="153" y="130"/>
                  </a:cubicBezTo>
                  <a:cubicBezTo>
                    <a:pt x="153" y="130"/>
                    <a:pt x="153" y="130"/>
                    <a:pt x="153" y="130"/>
                  </a:cubicBezTo>
                  <a:cubicBezTo>
                    <a:pt x="153" y="130"/>
                    <a:pt x="153" y="130"/>
                    <a:pt x="153" y="130"/>
                  </a:cubicBezTo>
                  <a:cubicBezTo>
                    <a:pt x="153" y="131"/>
                    <a:pt x="153" y="131"/>
                    <a:pt x="153" y="131"/>
                  </a:cubicBezTo>
                  <a:cubicBezTo>
                    <a:pt x="153" y="131"/>
                    <a:pt x="153" y="131"/>
                    <a:pt x="153" y="131"/>
                  </a:cubicBezTo>
                  <a:cubicBezTo>
                    <a:pt x="153" y="131"/>
                    <a:pt x="153" y="131"/>
                    <a:pt x="153" y="131"/>
                  </a:cubicBezTo>
                  <a:cubicBezTo>
                    <a:pt x="153" y="132"/>
                    <a:pt x="153" y="132"/>
                    <a:pt x="153" y="132"/>
                  </a:cubicBezTo>
                  <a:cubicBezTo>
                    <a:pt x="153" y="132"/>
                    <a:pt x="153" y="132"/>
                    <a:pt x="153" y="132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3"/>
                    <a:pt x="153" y="133"/>
                    <a:pt x="153" y="133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153" y="135"/>
                    <a:pt x="153" y="135"/>
                    <a:pt x="153" y="135"/>
                  </a:cubicBezTo>
                  <a:cubicBezTo>
                    <a:pt x="154" y="135"/>
                    <a:pt x="154" y="135"/>
                    <a:pt x="154" y="135"/>
                  </a:cubicBezTo>
                  <a:cubicBezTo>
                    <a:pt x="154" y="135"/>
                    <a:pt x="154" y="135"/>
                    <a:pt x="154" y="135"/>
                  </a:cubicBezTo>
                  <a:cubicBezTo>
                    <a:pt x="154" y="135"/>
                    <a:pt x="154" y="135"/>
                    <a:pt x="154" y="135"/>
                  </a:cubicBezTo>
                  <a:cubicBezTo>
                    <a:pt x="154" y="135"/>
                    <a:pt x="154" y="135"/>
                    <a:pt x="154" y="135"/>
                  </a:cubicBezTo>
                  <a:cubicBezTo>
                    <a:pt x="154" y="136"/>
                    <a:pt x="154" y="136"/>
                    <a:pt x="154" y="136"/>
                  </a:cubicBezTo>
                  <a:cubicBezTo>
                    <a:pt x="154" y="136"/>
                    <a:pt x="154" y="136"/>
                    <a:pt x="154" y="136"/>
                  </a:cubicBezTo>
                  <a:cubicBezTo>
                    <a:pt x="154" y="136"/>
                    <a:pt x="154" y="136"/>
                    <a:pt x="154" y="136"/>
                  </a:cubicBezTo>
                  <a:cubicBezTo>
                    <a:pt x="154" y="137"/>
                    <a:pt x="154" y="137"/>
                    <a:pt x="154" y="137"/>
                  </a:cubicBezTo>
                  <a:cubicBezTo>
                    <a:pt x="154" y="137"/>
                    <a:pt x="154" y="137"/>
                    <a:pt x="154" y="137"/>
                  </a:cubicBezTo>
                  <a:cubicBezTo>
                    <a:pt x="154" y="137"/>
                    <a:pt x="154" y="137"/>
                    <a:pt x="154" y="137"/>
                  </a:cubicBezTo>
                  <a:cubicBezTo>
                    <a:pt x="154" y="138"/>
                    <a:pt x="154" y="138"/>
                    <a:pt x="154" y="138"/>
                  </a:cubicBezTo>
                  <a:cubicBezTo>
                    <a:pt x="154" y="138"/>
                    <a:pt x="154" y="138"/>
                    <a:pt x="154" y="138"/>
                  </a:cubicBezTo>
                  <a:cubicBezTo>
                    <a:pt x="156" y="139"/>
                    <a:pt x="156" y="139"/>
                    <a:pt x="156" y="139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6" y="141"/>
                    <a:pt x="156" y="141"/>
                    <a:pt x="156" y="141"/>
                  </a:cubicBezTo>
                  <a:cubicBezTo>
                    <a:pt x="156" y="141"/>
                    <a:pt x="156" y="141"/>
                    <a:pt x="156" y="141"/>
                  </a:cubicBezTo>
                  <a:cubicBezTo>
                    <a:pt x="156" y="142"/>
                    <a:pt x="156" y="142"/>
                    <a:pt x="156" y="142"/>
                  </a:cubicBezTo>
                  <a:cubicBezTo>
                    <a:pt x="156" y="142"/>
                    <a:pt x="156" y="142"/>
                    <a:pt x="156" y="142"/>
                  </a:cubicBezTo>
                  <a:cubicBezTo>
                    <a:pt x="156" y="143"/>
                    <a:pt x="156" y="143"/>
                    <a:pt x="156" y="143"/>
                  </a:cubicBezTo>
                  <a:cubicBezTo>
                    <a:pt x="155" y="143"/>
                    <a:pt x="155" y="143"/>
                    <a:pt x="155" y="143"/>
                  </a:cubicBezTo>
                  <a:cubicBezTo>
                    <a:pt x="155" y="143"/>
                    <a:pt x="155" y="143"/>
                    <a:pt x="155" y="143"/>
                  </a:cubicBezTo>
                  <a:cubicBezTo>
                    <a:pt x="155" y="143"/>
                    <a:pt x="155" y="143"/>
                    <a:pt x="155" y="143"/>
                  </a:cubicBezTo>
                  <a:cubicBezTo>
                    <a:pt x="154" y="144"/>
                    <a:pt x="154" y="144"/>
                    <a:pt x="154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53" y="144"/>
                    <a:pt x="153" y="144"/>
                    <a:pt x="153" y="144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5"/>
                    <a:pt x="153" y="145"/>
                    <a:pt x="153" y="145"/>
                  </a:cubicBezTo>
                  <a:cubicBezTo>
                    <a:pt x="153" y="146"/>
                    <a:pt x="153" y="146"/>
                    <a:pt x="153" y="146"/>
                  </a:cubicBezTo>
                  <a:cubicBezTo>
                    <a:pt x="153" y="146"/>
                    <a:pt x="153" y="146"/>
                    <a:pt x="153" y="146"/>
                  </a:cubicBezTo>
                  <a:cubicBezTo>
                    <a:pt x="153" y="146"/>
                    <a:pt x="153" y="146"/>
                    <a:pt x="153" y="146"/>
                  </a:cubicBezTo>
                  <a:cubicBezTo>
                    <a:pt x="153" y="146"/>
                    <a:pt x="153" y="146"/>
                    <a:pt x="153" y="146"/>
                  </a:cubicBezTo>
                  <a:cubicBezTo>
                    <a:pt x="153" y="147"/>
                    <a:pt x="153" y="147"/>
                    <a:pt x="153" y="147"/>
                  </a:cubicBezTo>
                  <a:cubicBezTo>
                    <a:pt x="153" y="147"/>
                    <a:pt x="153" y="147"/>
                    <a:pt x="153" y="147"/>
                  </a:cubicBezTo>
                  <a:cubicBezTo>
                    <a:pt x="153" y="147"/>
                    <a:pt x="153" y="147"/>
                    <a:pt x="153" y="147"/>
                  </a:cubicBezTo>
                  <a:cubicBezTo>
                    <a:pt x="152" y="148"/>
                    <a:pt x="152" y="148"/>
                    <a:pt x="152" y="148"/>
                  </a:cubicBezTo>
                  <a:cubicBezTo>
                    <a:pt x="152" y="148"/>
                    <a:pt x="152" y="148"/>
                    <a:pt x="152" y="148"/>
                  </a:cubicBezTo>
                  <a:cubicBezTo>
                    <a:pt x="151" y="148"/>
                    <a:pt x="151" y="148"/>
                    <a:pt x="151" y="148"/>
                  </a:cubicBezTo>
                  <a:cubicBezTo>
                    <a:pt x="152" y="148"/>
                    <a:pt x="152" y="148"/>
                    <a:pt x="152" y="148"/>
                  </a:cubicBezTo>
                  <a:cubicBezTo>
                    <a:pt x="151" y="149"/>
                    <a:pt x="151" y="149"/>
                    <a:pt x="151" y="149"/>
                  </a:cubicBezTo>
                  <a:cubicBezTo>
                    <a:pt x="150" y="149"/>
                    <a:pt x="150" y="149"/>
                    <a:pt x="150" y="149"/>
                  </a:cubicBezTo>
                  <a:cubicBezTo>
                    <a:pt x="150" y="149"/>
                    <a:pt x="150" y="149"/>
                    <a:pt x="150" y="149"/>
                  </a:cubicBezTo>
                  <a:cubicBezTo>
                    <a:pt x="150" y="149"/>
                    <a:pt x="150" y="149"/>
                    <a:pt x="150" y="149"/>
                  </a:cubicBezTo>
                  <a:cubicBezTo>
                    <a:pt x="150" y="149"/>
                    <a:pt x="150" y="149"/>
                    <a:pt x="150" y="149"/>
                  </a:cubicBezTo>
                  <a:cubicBezTo>
                    <a:pt x="149" y="150"/>
                    <a:pt x="149" y="150"/>
                    <a:pt x="149" y="150"/>
                  </a:cubicBezTo>
                  <a:cubicBezTo>
                    <a:pt x="149" y="150"/>
                    <a:pt x="149" y="150"/>
                    <a:pt x="149" y="150"/>
                  </a:cubicBezTo>
                  <a:cubicBezTo>
                    <a:pt x="149" y="150"/>
                    <a:pt x="149" y="150"/>
                    <a:pt x="149" y="150"/>
                  </a:cubicBezTo>
                  <a:cubicBezTo>
                    <a:pt x="149" y="151"/>
                    <a:pt x="149" y="151"/>
                    <a:pt x="149" y="151"/>
                  </a:cubicBezTo>
                  <a:cubicBezTo>
                    <a:pt x="149" y="151"/>
                    <a:pt x="149" y="151"/>
                    <a:pt x="149" y="151"/>
                  </a:cubicBezTo>
                  <a:cubicBezTo>
                    <a:pt x="149" y="151"/>
                    <a:pt x="149" y="151"/>
                    <a:pt x="149" y="151"/>
                  </a:cubicBezTo>
                  <a:cubicBezTo>
                    <a:pt x="149" y="152"/>
                    <a:pt x="149" y="152"/>
                    <a:pt x="149" y="152"/>
                  </a:cubicBezTo>
                  <a:cubicBezTo>
                    <a:pt x="148" y="152"/>
                    <a:pt x="148" y="152"/>
                    <a:pt x="148" y="152"/>
                  </a:cubicBezTo>
                  <a:cubicBezTo>
                    <a:pt x="148" y="152"/>
                    <a:pt x="148" y="152"/>
                    <a:pt x="148" y="152"/>
                  </a:cubicBezTo>
                  <a:cubicBezTo>
                    <a:pt x="147" y="153"/>
                    <a:pt x="147" y="153"/>
                    <a:pt x="147" y="153"/>
                  </a:cubicBezTo>
                  <a:cubicBezTo>
                    <a:pt x="147" y="155"/>
                    <a:pt x="147" y="155"/>
                    <a:pt x="147" y="155"/>
                  </a:cubicBezTo>
                  <a:cubicBezTo>
                    <a:pt x="146" y="155"/>
                    <a:pt x="146" y="155"/>
                    <a:pt x="146" y="155"/>
                  </a:cubicBezTo>
                  <a:cubicBezTo>
                    <a:pt x="146" y="155"/>
                    <a:pt x="146" y="155"/>
                    <a:pt x="146" y="155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5" y="156"/>
                    <a:pt x="145" y="156"/>
                    <a:pt x="145" y="156"/>
                  </a:cubicBezTo>
                  <a:cubicBezTo>
                    <a:pt x="145" y="156"/>
                    <a:pt x="145" y="156"/>
                    <a:pt x="145" y="156"/>
                  </a:cubicBezTo>
                  <a:cubicBezTo>
                    <a:pt x="145" y="157"/>
                    <a:pt x="145" y="157"/>
                    <a:pt x="145" y="157"/>
                  </a:cubicBezTo>
                  <a:cubicBezTo>
                    <a:pt x="145" y="157"/>
                    <a:pt x="145" y="157"/>
                    <a:pt x="145" y="157"/>
                  </a:cubicBezTo>
                  <a:cubicBezTo>
                    <a:pt x="145" y="157"/>
                    <a:pt x="145" y="157"/>
                    <a:pt x="145" y="157"/>
                  </a:cubicBezTo>
                  <a:cubicBezTo>
                    <a:pt x="146" y="157"/>
                    <a:pt x="146" y="157"/>
                    <a:pt x="146" y="157"/>
                  </a:cubicBezTo>
                  <a:cubicBezTo>
                    <a:pt x="145" y="157"/>
                    <a:pt x="145" y="157"/>
                    <a:pt x="145" y="157"/>
                  </a:cubicBezTo>
                  <a:cubicBezTo>
                    <a:pt x="144" y="157"/>
                    <a:pt x="144" y="157"/>
                    <a:pt x="144" y="157"/>
                  </a:cubicBezTo>
                  <a:cubicBezTo>
                    <a:pt x="144" y="157"/>
                    <a:pt x="144" y="157"/>
                    <a:pt x="144" y="157"/>
                  </a:cubicBezTo>
                  <a:cubicBezTo>
                    <a:pt x="144" y="158"/>
                    <a:pt x="144" y="158"/>
                    <a:pt x="144" y="158"/>
                  </a:cubicBezTo>
                  <a:cubicBezTo>
                    <a:pt x="144" y="158"/>
                    <a:pt x="144" y="158"/>
                    <a:pt x="144" y="158"/>
                  </a:cubicBezTo>
                  <a:cubicBezTo>
                    <a:pt x="144" y="158"/>
                    <a:pt x="144" y="158"/>
                    <a:pt x="144" y="158"/>
                  </a:cubicBezTo>
                  <a:cubicBezTo>
                    <a:pt x="144" y="158"/>
                    <a:pt x="144" y="158"/>
                    <a:pt x="144" y="158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44" y="161"/>
                    <a:pt x="144" y="161"/>
                    <a:pt x="144" y="161"/>
                  </a:cubicBezTo>
                  <a:cubicBezTo>
                    <a:pt x="144" y="161"/>
                    <a:pt x="144" y="161"/>
                    <a:pt x="144" y="161"/>
                  </a:cubicBezTo>
                  <a:cubicBezTo>
                    <a:pt x="144" y="161"/>
                    <a:pt x="144" y="161"/>
                    <a:pt x="144" y="161"/>
                  </a:cubicBezTo>
                  <a:cubicBezTo>
                    <a:pt x="144" y="161"/>
                    <a:pt x="144" y="161"/>
                    <a:pt x="144" y="161"/>
                  </a:cubicBezTo>
                  <a:cubicBezTo>
                    <a:pt x="144" y="161"/>
                    <a:pt x="144" y="161"/>
                    <a:pt x="144" y="161"/>
                  </a:cubicBezTo>
                  <a:cubicBezTo>
                    <a:pt x="145" y="161"/>
                    <a:pt x="145" y="161"/>
                    <a:pt x="145" y="161"/>
                  </a:cubicBezTo>
                  <a:cubicBezTo>
                    <a:pt x="145" y="161"/>
                    <a:pt x="145" y="161"/>
                    <a:pt x="145" y="161"/>
                  </a:cubicBezTo>
                  <a:cubicBezTo>
                    <a:pt x="145" y="161"/>
                    <a:pt x="145" y="161"/>
                    <a:pt x="145" y="161"/>
                  </a:cubicBezTo>
                  <a:cubicBezTo>
                    <a:pt x="145" y="162"/>
                    <a:pt x="145" y="162"/>
                    <a:pt x="145" y="162"/>
                  </a:cubicBezTo>
                  <a:cubicBezTo>
                    <a:pt x="145" y="162"/>
                    <a:pt x="145" y="162"/>
                    <a:pt x="145" y="162"/>
                  </a:cubicBezTo>
                  <a:cubicBezTo>
                    <a:pt x="145" y="162"/>
                    <a:pt x="145" y="162"/>
                    <a:pt x="145" y="162"/>
                  </a:cubicBezTo>
                  <a:cubicBezTo>
                    <a:pt x="145" y="162"/>
                    <a:pt x="145" y="162"/>
                    <a:pt x="145" y="162"/>
                  </a:cubicBezTo>
                  <a:cubicBezTo>
                    <a:pt x="146" y="162"/>
                    <a:pt x="146" y="162"/>
                    <a:pt x="146" y="162"/>
                  </a:cubicBezTo>
                  <a:cubicBezTo>
                    <a:pt x="146" y="163"/>
                    <a:pt x="146" y="163"/>
                    <a:pt x="146" y="163"/>
                  </a:cubicBezTo>
                  <a:cubicBezTo>
                    <a:pt x="145" y="163"/>
                    <a:pt x="145" y="163"/>
                    <a:pt x="145" y="163"/>
                  </a:cubicBezTo>
                  <a:cubicBezTo>
                    <a:pt x="145" y="163"/>
                    <a:pt x="145" y="163"/>
                    <a:pt x="145" y="163"/>
                  </a:cubicBezTo>
                  <a:cubicBezTo>
                    <a:pt x="145" y="163"/>
                    <a:pt x="145" y="163"/>
                    <a:pt x="145" y="163"/>
                  </a:cubicBezTo>
                  <a:cubicBezTo>
                    <a:pt x="145" y="164"/>
                    <a:pt x="145" y="164"/>
                    <a:pt x="145" y="164"/>
                  </a:cubicBezTo>
                  <a:cubicBezTo>
                    <a:pt x="145" y="164"/>
                    <a:pt x="145" y="164"/>
                    <a:pt x="145" y="164"/>
                  </a:cubicBezTo>
                  <a:cubicBezTo>
                    <a:pt x="145" y="164"/>
                    <a:pt x="145" y="164"/>
                    <a:pt x="145" y="164"/>
                  </a:cubicBezTo>
                  <a:cubicBezTo>
                    <a:pt x="145" y="164"/>
                    <a:pt x="145" y="164"/>
                    <a:pt x="145" y="164"/>
                  </a:cubicBezTo>
                  <a:cubicBezTo>
                    <a:pt x="144" y="164"/>
                    <a:pt x="144" y="164"/>
                    <a:pt x="144" y="164"/>
                  </a:cubicBezTo>
                  <a:cubicBezTo>
                    <a:pt x="143" y="165"/>
                    <a:pt x="143" y="165"/>
                    <a:pt x="143" y="165"/>
                  </a:cubicBezTo>
                  <a:cubicBezTo>
                    <a:pt x="143" y="164"/>
                    <a:pt x="143" y="164"/>
                    <a:pt x="143" y="164"/>
                  </a:cubicBezTo>
                  <a:cubicBezTo>
                    <a:pt x="141" y="165"/>
                    <a:pt x="141" y="165"/>
                    <a:pt x="141" y="165"/>
                  </a:cubicBezTo>
                  <a:cubicBezTo>
                    <a:pt x="141" y="165"/>
                    <a:pt x="141" y="165"/>
                    <a:pt x="141" y="165"/>
                  </a:cubicBezTo>
                  <a:cubicBezTo>
                    <a:pt x="141" y="165"/>
                    <a:pt x="141" y="165"/>
                    <a:pt x="141" y="165"/>
                  </a:cubicBezTo>
                  <a:cubicBezTo>
                    <a:pt x="140" y="164"/>
                    <a:pt x="140" y="164"/>
                    <a:pt x="140" y="164"/>
                  </a:cubicBezTo>
                  <a:cubicBezTo>
                    <a:pt x="140" y="164"/>
                    <a:pt x="140" y="164"/>
                    <a:pt x="140" y="164"/>
                  </a:cubicBezTo>
                  <a:cubicBezTo>
                    <a:pt x="140" y="164"/>
                    <a:pt x="140" y="164"/>
                    <a:pt x="140" y="164"/>
                  </a:cubicBezTo>
                  <a:cubicBezTo>
                    <a:pt x="140" y="164"/>
                    <a:pt x="140" y="164"/>
                    <a:pt x="140" y="164"/>
                  </a:cubicBezTo>
                  <a:cubicBezTo>
                    <a:pt x="140" y="164"/>
                    <a:pt x="140" y="164"/>
                    <a:pt x="140" y="164"/>
                  </a:cubicBezTo>
                  <a:cubicBezTo>
                    <a:pt x="140" y="165"/>
                    <a:pt x="140" y="165"/>
                    <a:pt x="140" y="165"/>
                  </a:cubicBezTo>
                  <a:cubicBezTo>
                    <a:pt x="140" y="165"/>
                    <a:pt x="140" y="165"/>
                    <a:pt x="140" y="165"/>
                  </a:cubicBezTo>
                  <a:cubicBezTo>
                    <a:pt x="140" y="165"/>
                    <a:pt x="140" y="165"/>
                    <a:pt x="140" y="165"/>
                  </a:cubicBezTo>
                  <a:cubicBezTo>
                    <a:pt x="140" y="166"/>
                    <a:pt x="140" y="166"/>
                    <a:pt x="140" y="166"/>
                  </a:cubicBezTo>
                  <a:cubicBezTo>
                    <a:pt x="140" y="166"/>
                    <a:pt x="140" y="166"/>
                    <a:pt x="140" y="166"/>
                  </a:cubicBezTo>
                  <a:cubicBezTo>
                    <a:pt x="140" y="166"/>
                    <a:pt x="140" y="166"/>
                    <a:pt x="140" y="166"/>
                  </a:cubicBezTo>
                  <a:cubicBezTo>
                    <a:pt x="140" y="167"/>
                    <a:pt x="140" y="167"/>
                    <a:pt x="140" y="167"/>
                  </a:cubicBezTo>
                  <a:cubicBezTo>
                    <a:pt x="140" y="167"/>
                    <a:pt x="140" y="167"/>
                    <a:pt x="140" y="167"/>
                  </a:cubicBezTo>
                  <a:cubicBezTo>
                    <a:pt x="140" y="167"/>
                    <a:pt x="140" y="167"/>
                    <a:pt x="140" y="167"/>
                  </a:cubicBezTo>
                  <a:cubicBezTo>
                    <a:pt x="140" y="167"/>
                    <a:pt x="140" y="167"/>
                    <a:pt x="140" y="167"/>
                  </a:cubicBezTo>
                  <a:cubicBezTo>
                    <a:pt x="140" y="168"/>
                    <a:pt x="140" y="168"/>
                    <a:pt x="140" y="168"/>
                  </a:cubicBezTo>
                  <a:cubicBezTo>
                    <a:pt x="140" y="168"/>
                    <a:pt x="140" y="168"/>
                    <a:pt x="140" y="168"/>
                  </a:cubicBezTo>
                  <a:cubicBezTo>
                    <a:pt x="140" y="168"/>
                    <a:pt x="140" y="168"/>
                    <a:pt x="140" y="168"/>
                  </a:cubicBezTo>
                  <a:cubicBezTo>
                    <a:pt x="140" y="169"/>
                    <a:pt x="140" y="169"/>
                    <a:pt x="140" y="169"/>
                  </a:cubicBezTo>
                  <a:cubicBezTo>
                    <a:pt x="139" y="169"/>
                    <a:pt x="139" y="169"/>
                    <a:pt x="139" y="169"/>
                  </a:cubicBezTo>
                  <a:cubicBezTo>
                    <a:pt x="140" y="169"/>
                    <a:pt x="140" y="169"/>
                    <a:pt x="140" y="169"/>
                  </a:cubicBezTo>
                  <a:cubicBezTo>
                    <a:pt x="140" y="169"/>
                    <a:pt x="140" y="169"/>
                    <a:pt x="140" y="169"/>
                  </a:cubicBezTo>
                  <a:cubicBezTo>
                    <a:pt x="140" y="170"/>
                    <a:pt x="140" y="170"/>
                    <a:pt x="140" y="170"/>
                  </a:cubicBezTo>
                  <a:cubicBezTo>
                    <a:pt x="140" y="170"/>
                    <a:pt x="140" y="170"/>
                    <a:pt x="140" y="170"/>
                  </a:cubicBezTo>
                  <a:cubicBezTo>
                    <a:pt x="140" y="170"/>
                    <a:pt x="140" y="170"/>
                    <a:pt x="140" y="170"/>
                  </a:cubicBezTo>
                  <a:cubicBezTo>
                    <a:pt x="139" y="170"/>
                    <a:pt x="139" y="170"/>
                    <a:pt x="139" y="170"/>
                  </a:cubicBezTo>
                  <a:cubicBezTo>
                    <a:pt x="139" y="170"/>
                    <a:pt x="139" y="170"/>
                    <a:pt x="139" y="170"/>
                  </a:cubicBezTo>
                  <a:cubicBezTo>
                    <a:pt x="139" y="170"/>
                    <a:pt x="139" y="170"/>
                    <a:pt x="139" y="170"/>
                  </a:cubicBezTo>
                  <a:cubicBezTo>
                    <a:pt x="139" y="170"/>
                    <a:pt x="139" y="170"/>
                    <a:pt x="139" y="170"/>
                  </a:cubicBezTo>
                  <a:cubicBezTo>
                    <a:pt x="139" y="170"/>
                    <a:pt x="139" y="170"/>
                    <a:pt x="139" y="170"/>
                  </a:cubicBezTo>
                  <a:cubicBezTo>
                    <a:pt x="139" y="170"/>
                    <a:pt x="139" y="170"/>
                    <a:pt x="139" y="170"/>
                  </a:cubicBezTo>
                  <a:cubicBezTo>
                    <a:pt x="139" y="170"/>
                    <a:pt x="139" y="170"/>
                    <a:pt x="139" y="170"/>
                  </a:cubicBezTo>
                  <a:cubicBezTo>
                    <a:pt x="139" y="171"/>
                    <a:pt x="139" y="171"/>
                    <a:pt x="139" y="171"/>
                  </a:cubicBezTo>
                  <a:cubicBezTo>
                    <a:pt x="139" y="171"/>
                    <a:pt x="139" y="171"/>
                    <a:pt x="139" y="171"/>
                  </a:cubicBezTo>
                  <a:cubicBezTo>
                    <a:pt x="139" y="171"/>
                    <a:pt x="139" y="171"/>
                    <a:pt x="139" y="171"/>
                  </a:cubicBezTo>
                  <a:cubicBezTo>
                    <a:pt x="138" y="171"/>
                    <a:pt x="138" y="171"/>
                    <a:pt x="138" y="171"/>
                  </a:cubicBezTo>
                  <a:cubicBezTo>
                    <a:pt x="138" y="171"/>
                    <a:pt x="138" y="171"/>
                    <a:pt x="138" y="171"/>
                  </a:cubicBezTo>
                  <a:cubicBezTo>
                    <a:pt x="139" y="172"/>
                    <a:pt x="139" y="172"/>
                    <a:pt x="139" y="172"/>
                  </a:cubicBezTo>
                  <a:cubicBezTo>
                    <a:pt x="139" y="172"/>
                    <a:pt x="139" y="172"/>
                    <a:pt x="139" y="172"/>
                  </a:cubicBezTo>
                  <a:cubicBezTo>
                    <a:pt x="139" y="172"/>
                    <a:pt x="139" y="172"/>
                    <a:pt x="139" y="172"/>
                  </a:cubicBezTo>
                  <a:cubicBezTo>
                    <a:pt x="139" y="173"/>
                    <a:pt x="139" y="173"/>
                    <a:pt x="139" y="173"/>
                  </a:cubicBezTo>
                  <a:cubicBezTo>
                    <a:pt x="139" y="173"/>
                    <a:pt x="139" y="173"/>
                    <a:pt x="139" y="173"/>
                  </a:cubicBezTo>
                  <a:cubicBezTo>
                    <a:pt x="138" y="173"/>
                    <a:pt x="138" y="173"/>
                    <a:pt x="138" y="173"/>
                  </a:cubicBezTo>
                  <a:cubicBezTo>
                    <a:pt x="138" y="173"/>
                    <a:pt x="138" y="173"/>
                    <a:pt x="138" y="173"/>
                  </a:cubicBezTo>
                  <a:cubicBezTo>
                    <a:pt x="137" y="174"/>
                    <a:pt x="137" y="174"/>
                    <a:pt x="137" y="174"/>
                  </a:cubicBezTo>
                  <a:cubicBezTo>
                    <a:pt x="137" y="174"/>
                    <a:pt x="137" y="174"/>
                    <a:pt x="137" y="174"/>
                  </a:cubicBezTo>
                  <a:cubicBezTo>
                    <a:pt x="136" y="174"/>
                    <a:pt x="136" y="174"/>
                    <a:pt x="136" y="174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5" y="176"/>
                    <a:pt x="135" y="176"/>
                    <a:pt x="135" y="176"/>
                  </a:cubicBezTo>
                  <a:cubicBezTo>
                    <a:pt x="135" y="176"/>
                    <a:pt x="135" y="176"/>
                    <a:pt x="135" y="176"/>
                  </a:cubicBezTo>
                  <a:cubicBezTo>
                    <a:pt x="135" y="176"/>
                    <a:pt x="135" y="176"/>
                    <a:pt x="135" y="176"/>
                  </a:cubicBezTo>
                  <a:cubicBezTo>
                    <a:pt x="134" y="176"/>
                    <a:pt x="134" y="176"/>
                    <a:pt x="134" y="176"/>
                  </a:cubicBezTo>
                  <a:cubicBezTo>
                    <a:pt x="134" y="176"/>
                    <a:pt x="134" y="176"/>
                    <a:pt x="134" y="176"/>
                  </a:cubicBezTo>
                  <a:cubicBezTo>
                    <a:pt x="134" y="176"/>
                    <a:pt x="134" y="176"/>
                    <a:pt x="134" y="176"/>
                  </a:cubicBezTo>
                  <a:cubicBezTo>
                    <a:pt x="134" y="177"/>
                    <a:pt x="134" y="177"/>
                    <a:pt x="134" y="177"/>
                  </a:cubicBezTo>
                  <a:cubicBezTo>
                    <a:pt x="134" y="177"/>
                    <a:pt x="134" y="177"/>
                    <a:pt x="134" y="177"/>
                  </a:cubicBezTo>
                  <a:cubicBezTo>
                    <a:pt x="134" y="177"/>
                    <a:pt x="134" y="177"/>
                    <a:pt x="134" y="177"/>
                  </a:cubicBezTo>
                  <a:cubicBezTo>
                    <a:pt x="134" y="178"/>
                    <a:pt x="134" y="178"/>
                    <a:pt x="134" y="178"/>
                  </a:cubicBezTo>
                  <a:cubicBezTo>
                    <a:pt x="134" y="178"/>
                    <a:pt x="134" y="178"/>
                    <a:pt x="134" y="178"/>
                  </a:cubicBezTo>
                  <a:cubicBezTo>
                    <a:pt x="133" y="178"/>
                    <a:pt x="133" y="178"/>
                    <a:pt x="133" y="178"/>
                  </a:cubicBezTo>
                  <a:cubicBezTo>
                    <a:pt x="133" y="178"/>
                    <a:pt x="133" y="178"/>
                    <a:pt x="133" y="178"/>
                  </a:cubicBezTo>
                  <a:cubicBezTo>
                    <a:pt x="133" y="178"/>
                    <a:pt x="133" y="178"/>
                    <a:pt x="133" y="178"/>
                  </a:cubicBezTo>
                  <a:cubicBezTo>
                    <a:pt x="133" y="179"/>
                    <a:pt x="133" y="179"/>
                    <a:pt x="133" y="179"/>
                  </a:cubicBezTo>
                  <a:cubicBezTo>
                    <a:pt x="133" y="179"/>
                    <a:pt x="133" y="179"/>
                    <a:pt x="133" y="179"/>
                  </a:cubicBezTo>
                  <a:cubicBezTo>
                    <a:pt x="133" y="179"/>
                    <a:pt x="133" y="179"/>
                    <a:pt x="133" y="179"/>
                  </a:cubicBezTo>
                  <a:cubicBezTo>
                    <a:pt x="133" y="180"/>
                    <a:pt x="133" y="180"/>
                    <a:pt x="133" y="180"/>
                  </a:cubicBezTo>
                  <a:cubicBezTo>
                    <a:pt x="133" y="180"/>
                    <a:pt x="133" y="180"/>
                    <a:pt x="133" y="180"/>
                  </a:cubicBezTo>
                  <a:cubicBezTo>
                    <a:pt x="133" y="179"/>
                    <a:pt x="133" y="179"/>
                    <a:pt x="133" y="179"/>
                  </a:cubicBezTo>
                  <a:cubicBezTo>
                    <a:pt x="133" y="179"/>
                    <a:pt x="133" y="179"/>
                    <a:pt x="133" y="179"/>
                  </a:cubicBezTo>
                  <a:cubicBezTo>
                    <a:pt x="133" y="179"/>
                    <a:pt x="133" y="179"/>
                    <a:pt x="133" y="179"/>
                  </a:cubicBezTo>
                  <a:cubicBezTo>
                    <a:pt x="133" y="180"/>
                    <a:pt x="133" y="180"/>
                    <a:pt x="133" y="180"/>
                  </a:cubicBezTo>
                  <a:cubicBezTo>
                    <a:pt x="133" y="180"/>
                    <a:pt x="133" y="180"/>
                    <a:pt x="133" y="180"/>
                  </a:cubicBezTo>
                  <a:cubicBezTo>
                    <a:pt x="133" y="180"/>
                    <a:pt x="133" y="180"/>
                    <a:pt x="133" y="180"/>
                  </a:cubicBezTo>
                  <a:cubicBezTo>
                    <a:pt x="132" y="181"/>
                    <a:pt x="132" y="181"/>
                    <a:pt x="132" y="181"/>
                  </a:cubicBezTo>
                  <a:cubicBezTo>
                    <a:pt x="132" y="181"/>
                    <a:pt x="132" y="181"/>
                    <a:pt x="132" y="181"/>
                  </a:cubicBezTo>
                  <a:cubicBezTo>
                    <a:pt x="131" y="180"/>
                    <a:pt x="131" y="180"/>
                    <a:pt x="131" y="180"/>
                  </a:cubicBezTo>
                  <a:cubicBezTo>
                    <a:pt x="131" y="180"/>
                    <a:pt x="131" y="180"/>
                    <a:pt x="131" y="180"/>
                  </a:cubicBezTo>
                  <a:cubicBezTo>
                    <a:pt x="131" y="181"/>
                    <a:pt x="131" y="181"/>
                    <a:pt x="131" y="181"/>
                  </a:cubicBezTo>
                  <a:cubicBezTo>
                    <a:pt x="131" y="181"/>
                    <a:pt x="131" y="181"/>
                    <a:pt x="131" y="181"/>
                  </a:cubicBezTo>
                  <a:cubicBezTo>
                    <a:pt x="131" y="181"/>
                    <a:pt x="131" y="181"/>
                    <a:pt x="131" y="181"/>
                  </a:cubicBezTo>
                  <a:cubicBezTo>
                    <a:pt x="131" y="181"/>
                    <a:pt x="131" y="181"/>
                    <a:pt x="131" y="181"/>
                  </a:cubicBezTo>
                  <a:cubicBezTo>
                    <a:pt x="131" y="182"/>
                    <a:pt x="131" y="182"/>
                    <a:pt x="131" y="182"/>
                  </a:cubicBezTo>
                  <a:cubicBezTo>
                    <a:pt x="131" y="182"/>
                    <a:pt x="131" y="182"/>
                    <a:pt x="131" y="182"/>
                  </a:cubicBezTo>
                  <a:cubicBezTo>
                    <a:pt x="131" y="182"/>
                    <a:pt x="131" y="182"/>
                    <a:pt x="131" y="182"/>
                  </a:cubicBezTo>
                  <a:cubicBezTo>
                    <a:pt x="132" y="182"/>
                    <a:pt x="132" y="182"/>
                    <a:pt x="132" y="182"/>
                  </a:cubicBezTo>
                  <a:cubicBezTo>
                    <a:pt x="131" y="183"/>
                    <a:pt x="131" y="183"/>
                    <a:pt x="131" y="183"/>
                  </a:cubicBezTo>
                  <a:cubicBezTo>
                    <a:pt x="131" y="182"/>
                    <a:pt x="131" y="182"/>
                    <a:pt x="131" y="182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29" y="184"/>
                    <a:pt x="129" y="184"/>
                    <a:pt x="129" y="184"/>
                  </a:cubicBezTo>
                  <a:cubicBezTo>
                    <a:pt x="130" y="184"/>
                    <a:pt x="130" y="184"/>
                    <a:pt x="130" y="184"/>
                  </a:cubicBezTo>
                  <a:cubicBezTo>
                    <a:pt x="130" y="184"/>
                    <a:pt x="130" y="184"/>
                    <a:pt x="130" y="184"/>
                  </a:cubicBezTo>
                  <a:cubicBezTo>
                    <a:pt x="130" y="185"/>
                    <a:pt x="130" y="185"/>
                    <a:pt x="130" y="185"/>
                  </a:cubicBezTo>
                  <a:cubicBezTo>
                    <a:pt x="130" y="185"/>
                    <a:pt x="130" y="185"/>
                    <a:pt x="130" y="185"/>
                  </a:cubicBezTo>
                  <a:cubicBezTo>
                    <a:pt x="129" y="185"/>
                    <a:pt x="129" y="185"/>
                    <a:pt x="129" y="185"/>
                  </a:cubicBezTo>
                  <a:cubicBezTo>
                    <a:pt x="129" y="186"/>
                    <a:pt x="129" y="186"/>
                    <a:pt x="129" y="186"/>
                  </a:cubicBezTo>
                  <a:cubicBezTo>
                    <a:pt x="129" y="186"/>
                    <a:pt x="129" y="186"/>
                    <a:pt x="129" y="186"/>
                  </a:cubicBezTo>
                  <a:cubicBezTo>
                    <a:pt x="129" y="187"/>
                    <a:pt x="129" y="187"/>
                    <a:pt x="129" y="187"/>
                  </a:cubicBezTo>
                  <a:cubicBezTo>
                    <a:pt x="128" y="187"/>
                    <a:pt x="128" y="187"/>
                    <a:pt x="128" y="187"/>
                  </a:cubicBezTo>
                  <a:cubicBezTo>
                    <a:pt x="128" y="188"/>
                    <a:pt x="128" y="188"/>
                    <a:pt x="128" y="188"/>
                  </a:cubicBezTo>
                  <a:cubicBezTo>
                    <a:pt x="128" y="188"/>
                    <a:pt x="128" y="188"/>
                    <a:pt x="128" y="188"/>
                  </a:cubicBezTo>
                  <a:cubicBezTo>
                    <a:pt x="128" y="188"/>
                    <a:pt x="128" y="188"/>
                    <a:pt x="128" y="188"/>
                  </a:cubicBezTo>
                  <a:lnTo>
                    <a:pt x="130" y="188"/>
                  </a:lnTo>
                  <a:close/>
                  <a:moveTo>
                    <a:pt x="127" y="188"/>
                  </a:moveTo>
                  <a:cubicBezTo>
                    <a:pt x="127" y="188"/>
                    <a:pt x="127" y="188"/>
                    <a:pt x="127" y="188"/>
                  </a:cubicBezTo>
                  <a:cubicBezTo>
                    <a:pt x="127" y="188"/>
                    <a:pt x="127" y="188"/>
                    <a:pt x="127" y="188"/>
                  </a:cubicBezTo>
                  <a:cubicBezTo>
                    <a:pt x="127" y="187"/>
                    <a:pt x="127" y="187"/>
                    <a:pt x="127" y="187"/>
                  </a:cubicBezTo>
                  <a:cubicBezTo>
                    <a:pt x="127" y="187"/>
                    <a:pt x="127" y="187"/>
                    <a:pt x="127" y="187"/>
                  </a:cubicBezTo>
                  <a:cubicBezTo>
                    <a:pt x="127" y="187"/>
                    <a:pt x="127" y="187"/>
                    <a:pt x="127" y="187"/>
                  </a:cubicBezTo>
                  <a:cubicBezTo>
                    <a:pt x="127" y="187"/>
                    <a:pt x="127" y="187"/>
                    <a:pt x="127" y="187"/>
                  </a:cubicBezTo>
                  <a:lnTo>
                    <a:pt x="127" y="188"/>
                  </a:lnTo>
                  <a:close/>
                  <a:moveTo>
                    <a:pt x="190" y="85"/>
                  </a:moveTo>
                  <a:cubicBezTo>
                    <a:pt x="190" y="85"/>
                    <a:pt x="190" y="85"/>
                    <a:pt x="190" y="85"/>
                  </a:cubicBezTo>
                  <a:cubicBezTo>
                    <a:pt x="190" y="85"/>
                    <a:pt x="190" y="85"/>
                    <a:pt x="190" y="85"/>
                  </a:cubicBezTo>
                  <a:cubicBezTo>
                    <a:pt x="190" y="85"/>
                    <a:pt x="190" y="85"/>
                    <a:pt x="190" y="85"/>
                  </a:cubicBezTo>
                  <a:cubicBezTo>
                    <a:pt x="189" y="85"/>
                    <a:pt x="189" y="85"/>
                    <a:pt x="189" y="85"/>
                  </a:cubicBezTo>
                  <a:cubicBezTo>
                    <a:pt x="188" y="86"/>
                    <a:pt x="188" y="86"/>
                    <a:pt x="188" y="86"/>
                  </a:cubicBezTo>
                  <a:cubicBezTo>
                    <a:pt x="188" y="87"/>
                    <a:pt x="188" y="87"/>
                    <a:pt x="188" y="87"/>
                  </a:cubicBezTo>
                  <a:cubicBezTo>
                    <a:pt x="188" y="87"/>
                    <a:pt x="188" y="87"/>
                    <a:pt x="188" y="87"/>
                  </a:cubicBezTo>
                  <a:cubicBezTo>
                    <a:pt x="189" y="88"/>
                    <a:pt x="189" y="88"/>
                    <a:pt x="189" y="88"/>
                  </a:cubicBezTo>
                  <a:cubicBezTo>
                    <a:pt x="189" y="88"/>
                    <a:pt x="189" y="88"/>
                    <a:pt x="189" y="88"/>
                  </a:cubicBezTo>
                  <a:cubicBezTo>
                    <a:pt x="189" y="88"/>
                    <a:pt x="189" y="88"/>
                    <a:pt x="189" y="88"/>
                  </a:cubicBezTo>
                  <a:cubicBezTo>
                    <a:pt x="190" y="87"/>
                    <a:pt x="190" y="87"/>
                    <a:pt x="190" y="87"/>
                  </a:cubicBezTo>
                  <a:cubicBezTo>
                    <a:pt x="191" y="86"/>
                    <a:pt x="191" y="86"/>
                    <a:pt x="191" y="86"/>
                  </a:cubicBezTo>
                  <a:cubicBezTo>
                    <a:pt x="191" y="85"/>
                    <a:pt x="191" y="85"/>
                    <a:pt x="191" y="85"/>
                  </a:cubicBezTo>
                  <a:cubicBezTo>
                    <a:pt x="191" y="85"/>
                    <a:pt x="191" y="85"/>
                    <a:pt x="191" y="85"/>
                  </a:cubicBezTo>
                  <a:cubicBezTo>
                    <a:pt x="192" y="84"/>
                    <a:pt x="192" y="84"/>
                    <a:pt x="192" y="84"/>
                  </a:cubicBezTo>
                  <a:cubicBezTo>
                    <a:pt x="192" y="83"/>
                    <a:pt x="192" y="83"/>
                    <a:pt x="192" y="83"/>
                  </a:cubicBezTo>
                  <a:cubicBezTo>
                    <a:pt x="192" y="83"/>
                    <a:pt x="192" y="83"/>
                    <a:pt x="192" y="83"/>
                  </a:cubicBezTo>
                  <a:cubicBezTo>
                    <a:pt x="192" y="83"/>
                    <a:pt x="192" y="83"/>
                    <a:pt x="192" y="83"/>
                  </a:cubicBezTo>
                  <a:cubicBezTo>
                    <a:pt x="192" y="83"/>
                    <a:pt x="192" y="83"/>
                    <a:pt x="192" y="83"/>
                  </a:cubicBezTo>
                  <a:cubicBezTo>
                    <a:pt x="192" y="82"/>
                    <a:pt x="192" y="82"/>
                    <a:pt x="192" y="82"/>
                  </a:cubicBezTo>
                  <a:cubicBezTo>
                    <a:pt x="192" y="82"/>
                    <a:pt x="192" y="82"/>
                    <a:pt x="192" y="82"/>
                  </a:cubicBezTo>
                  <a:cubicBezTo>
                    <a:pt x="192" y="82"/>
                    <a:pt x="192" y="82"/>
                    <a:pt x="192" y="82"/>
                  </a:cubicBezTo>
                  <a:cubicBezTo>
                    <a:pt x="191" y="82"/>
                    <a:pt x="191" y="82"/>
                    <a:pt x="191" y="82"/>
                  </a:cubicBezTo>
                  <a:cubicBezTo>
                    <a:pt x="191" y="82"/>
                    <a:pt x="191" y="82"/>
                    <a:pt x="191" y="82"/>
                  </a:cubicBezTo>
                  <a:cubicBezTo>
                    <a:pt x="191" y="82"/>
                    <a:pt x="191" y="82"/>
                    <a:pt x="191" y="82"/>
                  </a:cubicBezTo>
                  <a:cubicBezTo>
                    <a:pt x="191" y="82"/>
                    <a:pt x="191" y="82"/>
                    <a:pt x="191" y="82"/>
                  </a:cubicBezTo>
                  <a:cubicBezTo>
                    <a:pt x="190" y="83"/>
                    <a:pt x="190" y="83"/>
                    <a:pt x="190" y="83"/>
                  </a:cubicBezTo>
                  <a:cubicBezTo>
                    <a:pt x="191" y="83"/>
                    <a:pt x="191" y="83"/>
                    <a:pt x="191" y="83"/>
                  </a:cubicBezTo>
                  <a:cubicBezTo>
                    <a:pt x="191" y="84"/>
                    <a:pt x="191" y="84"/>
                    <a:pt x="191" y="8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190" y="85"/>
                    <a:pt x="190" y="85"/>
                    <a:pt x="190" y="85"/>
                  </a:cubicBezTo>
                  <a:cubicBezTo>
                    <a:pt x="190" y="85"/>
                    <a:pt x="190" y="85"/>
                    <a:pt x="190" y="85"/>
                  </a:cubicBezTo>
                  <a:close/>
                  <a:moveTo>
                    <a:pt x="178" y="74"/>
                  </a:moveTo>
                  <a:cubicBezTo>
                    <a:pt x="178" y="73"/>
                    <a:pt x="178" y="73"/>
                    <a:pt x="178" y="73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79" y="73"/>
                    <a:pt x="179" y="73"/>
                    <a:pt x="179" y="73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79" y="72"/>
                    <a:pt x="179" y="72"/>
                    <a:pt x="179" y="72"/>
                  </a:cubicBezTo>
                  <a:cubicBezTo>
                    <a:pt x="180" y="72"/>
                    <a:pt x="180" y="72"/>
                    <a:pt x="180" y="72"/>
                  </a:cubicBezTo>
                  <a:cubicBezTo>
                    <a:pt x="181" y="72"/>
                    <a:pt x="181" y="72"/>
                    <a:pt x="181" y="72"/>
                  </a:cubicBezTo>
                  <a:cubicBezTo>
                    <a:pt x="181" y="72"/>
                    <a:pt x="181" y="72"/>
                    <a:pt x="181" y="72"/>
                  </a:cubicBezTo>
                  <a:cubicBezTo>
                    <a:pt x="181" y="73"/>
                    <a:pt x="181" y="73"/>
                    <a:pt x="181" y="73"/>
                  </a:cubicBezTo>
                  <a:cubicBezTo>
                    <a:pt x="181" y="73"/>
                    <a:pt x="181" y="73"/>
                    <a:pt x="181" y="73"/>
                  </a:cubicBezTo>
                  <a:cubicBezTo>
                    <a:pt x="181" y="73"/>
                    <a:pt x="181" y="73"/>
                    <a:pt x="181" y="73"/>
                  </a:cubicBezTo>
                  <a:cubicBezTo>
                    <a:pt x="181" y="73"/>
                    <a:pt x="181" y="73"/>
                    <a:pt x="181" y="73"/>
                  </a:cubicBezTo>
                  <a:cubicBezTo>
                    <a:pt x="180" y="73"/>
                    <a:pt x="180" y="73"/>
                    <a:pt x="180" y="73"/>
                  </a:cubicBezTo>
                  <a:cubicBezTo>
                    <a:pt x="179" y="74"/>
                    <a:pt x="179" y="74"/>
                    <a:pt x="179" y="74"/>
                  </a:cubicBezTo>
                  <a:cubicBezTo>
                    <a:pt x="181" y="74"/>
                    <a:pt x="181" y="74"/>
                    <a:pt x="181" y="74"/>
                  </a:cubicBezTo>
                  <a:cubicBezTo>
                    <a:pt x="181" y="74"/>
                    <a:pt x="181" y="74"/>
                    <a:pt x="181" y="74"/>
                  </a:cubicBezTo>
                  <a:cubicBezTo>
                    <a:pt x="181" y="74"/>
                    <a:pt x="181" y="74"/>
                    <a:pt x="181" y="74"/>
                  </a:cubicBezTo>
                  <a:cubicBezTo>
                    <a:pt x="181" y="75"/>
                    <a:pt x="181" y="75"/>
                    <a:pt x="181" y="75"/>
                  </a:cubicBezTo>
                  <a:cubicBezTo>
                    <a:pt x="180" y="75"/>
                    <a:pt x="180" y="75"/>
                    <a:pt x="180" y="75"/>
                  </a:cubicBezTo>
                  <a:cubicBezTo>
                    <a:pt x="180" y="75"/>
                    <a:pt x="180" y="75"/>
                    <a:pt x="180" y="75"/>
                  </a:cubicBezTo>
                  <a:cubicBezTo>
                    <a:pt x="180" y="76"/>
                    <a:pt x="180" y="76"/>
                    <a:pt x="180" y="76"/>
                  </a:cubicBezTo>
                  <a:cubicBezTo>
                    <a:pt x="179" y="76"/>
                    <a:pt x="179" y="76"/>
                    <a:pt x="179" y="76"/>
                  </a:cubicBezTo>
                  <a:cubicBezTo>
                    <a:pt x="179" y="76"/>
                    <a:pt x="179" y="76"/>
                    <a:pt x="179" y="76"/>
                  </a:cubicBezTo>
                  <a:cubicBezTo>
                    <a:pt x="179" y="77"/>
                    <a:pt x="179" y="77"/>
                    <a:pt x="179" y="77"/>
                  </a:cubicBezTo>
                  <a:cubicBezTo>
                    <a:pt x="180" y="77"/>
                    <a:pt x="180" y="77"/>
                    <a:pt x="180" y="77"/>
                  </a:cubicBezTo>
                  <a:cubicBezTo>
                    <a:pt x="180" y="76"/>
                    <a:pt x="180" y="76"/>
                    <a:pt x="180" y="76"/>
                  </a:cubicBezTo>
                  <a:cubicBezTo>
                    <a:pt x="180" y="76"/>
                    <a:pt x="180" y="76"/>
                    <a:pt x="180" y="76"/>
                  </a:cubicBezTo>
                  <a:cubicBezTo>
                    <a:pt x="180" y="77"/>
                    <a:pt x="180" y="77"/>
                    <a:pt x="180" y="77"/>
                  </a:cubicBezTo>
                  <a:cubicBezTo>
                    <a:pt x="179" y="78"/>
                    <a:pt x="179" y="78"/>
                    <a:pt x="179" y="78"/>
                  </a:cubicBezTo>
                  <a:cubicBezTo>
                    <a:pt x="179" y="78"/>
                    <a:pt x="179" y="78"/>
                    <a:pt x="179" y="78"/>
                  </a:cubicBezTo>
                  <a:cubicBezTo>
                    <a:pt x="178" y="78"/>
                    <a:pt x="178" y="78"/>
                    <a:pt x="178" y="78"/>
                  </a:cubicBezTo>
                  <a:cubicBezTo>
                    <a:pt x="179" y="79"/>
                    <a:pt x="179" y="79"/>
                    <a:pt x="179" y="79"/>
                  </a:cubicBezTo>
                  <a:cubicBezTo>
                    <a:pt x="180" y="80"/>
                    <a:pt x="180" y="80"/>
                    <a:pt x="180" y="80"/>
                  </a:cubicBezTo>
                  <a:cubicBezTo>
                    <a:pt x="181" y="79"/>
                    <a:pt x="181" y="79"/>
                    <a:pt x="181" y="79"/>
                  </a:cubicBezTo>
                  <a:cubicBezTo>
                    <a:pt x="182" y="79"/>
                    <a:pt x="182" y="79"/>
                    <a:pt x="182" y="79"/>
                  </a:cubicBezTo>
                  <a:cubicBezTo>
                    <a:pt x="183" y="79"/>
                    <a:pt x="183" y="79"/>
                    <a:pt x="183" y="79"/>
                  </a:cubicBezTo>
                  <a:cubicBezTo>
                    <a:pt x="183" y="79"/>
                    <a:pt x="183" y="79"/>
                    <a:pt x="183" y="79"/>
                  </a:cubicBezTo>
                  <a:cubicBezTo>
                    <a:pt x="183" y="78"/>
                    <a:pt x="183" y="78"/>
                    <a:pt x="183" y="78"/>
                  </a:cubicBezTo>
                  <a:cubicBezTo>
                    <a:pt x="183" y="78"/>
                    <a:pt x="183" y="78"/>
                    <a:pt x="183" y="78"/>
                  </a:cubicBezTo>
                  <a:cubicBezTo>
                    <a:pt x="183" y="78"/>
                    <a:pt x="183" y="78"/>
                    <a:pt x="183" y="78"/>
                  </a:cubicBezTo>
                  <a:cubicBezTo>
                    <a:pt x="183" y="78"/>
                    <a:pt x="183" y="78"/>
                    <a:pt x="183" y="78"/>
                  </a:cubicBezTo>
                  <a:cubicBezTo>
                    <a:pt x="183" y="78"/>
                    <a:pt x="183" y="78"/>
                    <a:pt x="183" y="78"/>
                  </a:cubicBezTo>
                  <a:cubicBezTo>
                    <a:pt x="183" y="78"/>
                    <a:pt x="183" y="78"/>
                    <a:pt x="183" y="78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83" y="77"/>
                    <a:pt x="183" y="77"/>
                    <a:pt x="183" y="77"/>
                  </a:cubicBezTo>
                  <a:cubicBezTo>
                    <a:pt x="184" y="77"/>
                    <a:pt x="184" y="77"/>
                    <a:pt x="184" y="77"/>
                  </a:cubicBezTo>
                  <a:cubicBezTo>
                    <a:pt x="185" y="77"/>
                    <a:pt x="185" y="77"/>
                    <a:pt x="185" y="77"/>
                  </a:cubicBezTo>
                  <a:cubicBezTo>
                    <a:pt x="185" y="77"/>
                    <a:pt x="185" y="77"/>
                    <a:pt x="185" y="77"/>
                  </a:cubicBezTo>
                  <a:cubicBezTo>
                    <a:pt x="186" y="78"/>
                    <a:pt x="186" y="78"/>
                    <a:pt x="186" y="78"/>
                  </a:cubicBezTo>
                  <a:cubicBezTo>
                    <a:pt x="187" y="79"/>
                    <a:pt x="187" y="79"/>
                    <a:pt x="187" y="79"/>
                  </a:cubicBezTo>
                  <a:cubicBezTo>
                    <a:pt x="188" y="79"/>
                    <a:pt x="188" y="79"/>
                    <a:pt x="188" y="79"/>
                  </a:cubicBezTo>
                  <a:cubicBezTo>
                    <a:pt x="188" y="79"/>
                    <a:pt x="188" y="79"/>
                    <a:pt x="188" y="79"/>
                  </a:cubicBezTo>
                  <a:cubicBezTo>
                    <a:pt x="188" y="80"/>
                    <a:pt x="188" y="80"/>
                    <a:pt x="188" y="80"/>
                  </a:cubicBezTo>
                  <a:cubicBezTo>
                    <a:pt x="188" y="80"/>
                    <a:pt x="188" y="80"/>
                    <a:pt x="188" y="80"/>
                  </a:cubicBezTo>
                  <a:cubicBezTo>
                    <a:pt x="188" y="80"/>
                    <a:pt x="188" y="80"/>
                    <a:pt x="188" y="80"/>
                  </a:cubicBezTo>
                  <a:cubicBezTo>
                    <a:pt x="188" y="81"/>
                    <a:pt x="188" y="81"/>
                    <a:pt x="188" y="81"/>
                  </a:cubicBezTo>
                  <a:cubicBezTo>
                    <a:pt x="188" y="81"/>
                    <a:pt x="188" y="81"/>
                    <a:pt x="188" y="81"/>
                  </a:cubicBezTo>
                  <a:cubicBezTo>
                    <a:pt x="188" y="81"/>
                    <a:pt x="188" y="81"/>
                    <a:pt x="188" y="81"/>
                  </a:cubicBezTo>
                  <a:cubicBezTo>
                    <a:pt x="188" y="81"/>
                    <a:pt x="188" y="81"/>
                    <a:pt x="188" y="81"/>
                  </a:cubicBezTo>
                  <a:cubicBezTo>
                    <a:pt x="189" y="82"/>
                    <a:pt x="189" y="82"/>
                    <a:pt x="189" y="82"/>
                  </a:cubicBezTo>
                  <a:cubicBezTo>
                    <a:pt x="189" y="82"/>
                    <a:pt x="189" y="82"/>
                    <a:pt x="189" y="82"/>
                  </a:cubicBezTo>
                  <a:cubicBezTo>
                    <a:pt x="189" y="82"/>
                    <a:pt x="189" y="82"/>
                    <a:pt x="189" y="82"/>
                  </a:cubicBezTo>
                  <a:cubicBezTo>
                    <a:pt x="189" y="81"/>
                    <a:pt x="189" y="81"/>
                    <a:pt x="189" y="81"/>
                  </a:cubicBezTo>
                  <a:cubicBezTo>
                    <a:pt x="189" y="80"/>
                    <a:pt x="189" y="80"/>
                    <a:pt x="189" y="80"/>
                  </a:cubicBezTo>
                  <a:cubicBezTo>
                    <a:pt x="190" y="80"/>
                    <a:pt x="190" y="80"/>
                    <a:pt x="190" y="80"/>
                  </a:cubicBezTo>
                  <a:cubicBezTo>
                    <a:pt x="191" y="79"/>
                    <a:pt x="191" y="79"/>
                    <a:pt x="191" y="79"/>
                  </a:cubicBezTo>
                  <a:cubicBezTo>
                    <a:pt x="191" y="79"/>
                    <a:pt x="191" y="79"/>
                    <a:pt x="191" y="79"/>
                  </a:cubicBezTo>
                  <a:cubicBezTo>
                    <a:pt x="191" y="80"/>
                    <a:pt x="191" y="80"/>
                    <a:pt x="191" y="80"/>
                  </a:cubicBezTo>
                  <a:cubicBezTo>
                    <a:pt x="191" y="80"/>
                    <a:pt x="191" y="80"/>
                    <a:pt x="191" y="80"/>
                  </a:cubicBezTo>
                  <a:cubicBezTo>
                    <a:pt x="191" y="81"/>
                    <a:pt x="191" y="81"/>
                    <a:pt x="191" y="81"/>
                  </a:cubicBezTo>
                  <a:cubicBezTo>
                    <a:pt x="191" y="81"/>
                    <a:pt x="191" y="81"/>
                    <a:pt x="191" y="81"/>
                  </a:cubicBezTo>
                  <a:cubicBezTo>
                    <a:pt x="191" y="81"/>
                    <a:pt x="191" y="81"/>
                    <a:pt x="191" y="81"/>
                  </a:cubicBezTo>
                  <a:cubicBezTo>
                    <a:pt x="191" y="81"/>
                    <a:pt x="191" y="81"/>
                    <a:pt x="191" y="81"/>
                  </a:cubicBezTo>
                  <a:cubicBezTo>
                    <a:pt x="192" y="81"/>
                    <a:pt x="192" y="81"/>
                    <a:pt x="192" y="81"/>
                  </a:cubicBezTo>
                  <a:cubicBezTo>
                    <a:pt x="192" y="81"/>
                    <a:pt x="192" y="81"/>
                    <a:pt x="192" y="81"/>
                  </a:cubicBezTo>
                  <a:cubicBezTo>
                    <a:pt x="192" y="81"/>
                    <a:pt x="192" y="81"/>
                    <a:pt x="192" y="81"/>
                  </a:cubicBezTo>
                  <a:cubicBezTo>
                    <a:pt x="192" y="80"/>
                    <a:pt x="192" y="80"/>
                    <a:pt x="192" y="80"/>
                  </a:cubicBezTo>
                  <a:cubicBezTo>
                    <a:pt x="192" y="80"/>
                    <a:pt x="192" y="80"/>
                    <a:pt x="192" y="80"/>
                  </a:cubicBezTo>
                  <a:cubicBezTo>
                    <a:pt x="192" y="79"/>
                    <a:pt x="192" y="79"/>
                    <a:pt x="192" y="79"/>
                  </a:cubicBezTo>
                  <a:cubicBezTo>
                    <a:pt x="192" y="79"/>
                    <a:pt x="192" y="79"/>
                    <a:pt x="192" y="79"/>
                  </a:cubicBezTo>
                  <a:cubicBezTo>
                    <a:pt x="192" y="79"/>
                    <a:pt x="192" y="79"/>
                    <a:pt x="192" y="79"/>
                  </a:cubicBezTo>
                  <a:cubicBezTo>
                    <a:pt x="192" y="78"/>
                    <a:pt x="192" y="78"/>
                    <a:pt x="192" y="78"/>
                  </a:cubicBezTo>
                  <a:cubicBezTo>
                    <a:pt x="192" y="77"/>
                    <a:pt x="192" y="77"/>
                    <a:pt x="192" y="77"/>
                  </a:cubicBezTo>
                  <a:cubicBezTo>
                    <a:pt x="192" y="77"/>
                    <a:pt x="192" y="77"/>
                    <a:pt x="192" y="77"/>
                  </a:cubicBezTo>
                  <a:cubicBezTo>
                    <a:pt x="192" y="77"/>
                    <a:pt x="192" y="77"/>
                    <a:pt x="192" y="77"/>
                  </a:cubicBezTo>
                  <a:cubicBezTo>
                    <a:pt x="192" y="76"/>
                    <a:pt x="192" y="76"/>
                    <a:pt x="192" y="76"/>
                  </a:cubicBezTo>
                  <a:cubicBezTo>
                    <a:pt x="192" y="75"/>
                    <a:pt x="192" y="75"/>
                    <a:pt x="192" y="75"/>
                  </a:cubicBezTo>
                  <a:cubicBezTo>
                    <a:pt x="192" y="75"/>
                    <a:pt x="192" y="75"/>
                    <a:pt x="192" y="75"/>
                  </a:cubicBezTo>
                  <a:cubicBezTo>
                    <a:pt x="193" y="74"/>
                    <a:pt x="193" y="74"/>
                    <a:pt x="193" y="74"/>
                  </a:cubicBezTo>
                  <a:cubicBezTo>
                    <a:pt x="193" y="74"/>
                    <a:pt x="193" y="74"/>
                    <a:pt x="193" y="74"/>
                  </a:cubicBezTo>
                  <a:cubicBezTo>
                    <a:pt x="194" y="74"/>
                    <a:pt x="194" y="74"/>
                    <a:pt x="194" y="74"/>
                  </a:cubicBezTo>
                  <a:cubicBezTo>
                    <a:pt x="194" y="74"/>
                    <a:pt x="194" y="74"/>
                    <a:pt x="194" y="74"/>
                  </a:cubicBezTo>
                  <a:cubicBezTo>
                    <a:pt x="194" y="74"/>
                    <a:pt x="194" y="74"/>
                    <a:pt x="194" y="74"/>
                  </a:cubicBezTo>
                  <a:cubicBezTo>
                    <a:pt x="195" y="75"/>
                    <a:pt x="195" y="75"/>
                    <a:pt x="195" y="75"/>
                  </a:cubicBezTo>
                  <a:cubicBezTo>
                    <a:pt x="195" y="76"/>
                    <a:pt x="195" y="76"/>
                    <a:pt x="195" y="76"/>
                  </a:cubicBezTo>
                  <a:cubicBezTo>
                    <a:pt x="195" y="76"/>
                    <a:pt x="195" y="76"/>
                    <a:pt x="195" y="76"/>
                  </a:cubicBezTo>
                  <a:cubicBezTo>
                    <a:pt x="194" y="76"/>
                    <a:pt x="194" y="76"/>
                    <a:pt x="194" y="76"/>
                  </a:cubicBezTo>
                  <a:cubicBezTo>
                    <a:pt x="194" y="76"/>
                    <a:pt x="194" y="76"/>
                    <a:pt x="194" y="76"/>
                  </a:cubicBezTo>
                  <a:cubicBezTo>
                    <a:pt x="194" y="77"/>
                    <a:pt x="194" y="77"/>
                    <a:pt x="194" y="77"/>
                  </a:cubicBezTo>
                  <a:cubicBezTo>
                    <a:pt x="194" y="77"/>
                    <a:pt x="194" y="77"/>
                    <a:pt x="194" y="77"/>
                  </a:cubicBezTo>
                  <a:cubicBezTo>
                    <a:pt x="194" y="77"/>
                    <a:pt x="194" y="77"/>
                    <a:pt x="194" y="77"/>
                  </a:cubicBezTo>
                  <a:cubicBezTo>
                    <a:pt x="195" y="77"/>
                    <a:pt x="195" y="77"/>
                    <a:pt x="195" y="77"/>
                  </a:cubicBezTo>
                  <a:cubicBezTo>
                    <a:pt x="194" y="78"/>
                    <a:pt x="194" y="78"/>
                    <a:pt x="194" y="78"/>
                  </a:cubicBezTo>
                  <a:cubicBezTo>
                    <a:pt x="194" y="78"/>
                    <a:pt x="194" y="78"/>
                    <a:pt x="194" y="78"/>
                  </a:cubicBezTo>
                  <a:cubicBezTo>
                    <a:pt x="194" y="79"/>
                    <a:pt x="194" y="79"/>
                    <a:pt x="194" y="79"/>
                  </a:cubicBezTo>
                  <a:cubicBezTo>
                    <a:pt x="194" y="80"/>
                    <a:pt x="194" y="80"/>
                    <a:pt x="194" y="80"/>
                  </a:cubicBezTo>
                  <a:cubicBezTo>
                    <a:pt x="194" y="80"/>
                    <a:pt x="194" y="80"/>
                    <a:pt x="194" y="80"/>
                  </a:cubicBezTo>
                  <a:cubicBezTo>
                    <a:pt x="194" y="81"/>
                    <a:pt x="194" y="81"/>
                    <a:pt x="194" y="81"/>
                  </a:cubicBezTo>
                  <a:cubicBezTo>
                    <a:pt x="195" y="80"/>
                    <a:pt x="195" y="80"/>
                    <a:pt x="195" y="80"/>
                  </a:cubicBezTo>
                  <a:cubicBezTo>
                    <a:pt x="195" y="80"/>
                    <a:pt x="195" y="80"/>
                    <a:pt x="195" y="80"/>
                  </a:cubicBezTo>
                  <a:cubicBezTo>
                    <a:pt x="195" y="80"/>
                    <a:pt x="195" y="80"/>
                    <a:pt x="195" y="80"/>
                  </a:cubicBezTo>
                  <a:cubicBezTo>
                    <a:pt x="195" y="80"/>
                    <a:pt x="195" y="80"/>
                    <a:pt x="195" y="80"/>
                  </a:cubicBezTo>
                  <a:cubicBezTo>
                    <a:pt x="196" y="80"/>
                    <a:pt x="196" y="80"/>
                    <a:pt x="196" y="80"/>
                  </a:cubicBezTo>
                  <a:cubicBezTo>
                    <a:pt x="196" y="80"/>
                    <a:pt x="196" y="80"/>
                    <a:pt x="196" y="80"/>
                  </a:cubicBezTo>
                  <a:cubicBezTo>
                    <a:pt x="196" y="80"/>
                    <a:pt x="196" y="80"/>
                    <a:pt x="196" y="80"/>
                  </a:cubicBezTo>
                  <a:cubicBezTo>
                    <a:pt x="195" y="81"/>
                    <a:pt x="195" y="81"/>
                    <a:pt x="195" y="81"/>
                  </a:cubicBezTo>
                  <a:cubicBezTo>
                    <a:pt x="195" y="81"/>
                    <a:pt x="195" y="81"/>
                    <a:pt x="195" y="81"/>
                  </a:cubicBezTo>
                  <a:cubicBezTo>
                    <a:pt x="195" y="81"/>
                    <a:pt x="195" y="81"/>
                    <a:pt x="195" y="81"/>
                  </a:cubicBezTo>
                  <a:cubicBezTo>
                    <a:pt x="196" y="81"/>
                    <a:pt x="196" y="81"/>
                    <a:pt x="196" y="81"/>
                  </a:cubicBezTo>
                  <a:cubicBezTo>
                    <a:pt x="196" y="82"/>
                    <a:pt x="196" y="82"/>
                    <a:pt x="196" y="82"/>
                  </a:cubicBezTo>
                  <a:cubicBezTo>
                    <a:pt x="195" y="82"/>
                    <a:pt x="195" y="82"/>
                    <a:pt x="195" y="82"/>
                  </a:cubicBezTo>
                  <a:cubicBezTo>
                    <a:pt x="195" y="82"/>
                    <a:pt x="195" y="82"/>
                    <a:pt x="195" y="82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95" y="84"/>
                    <a:pt x="195" y="84"/>
                    <a:pt x="195" y="84"/>
                  </a:cubicBezTo>
                  <a:cubicBezTo>
                    <a:pt x="194" y="85"/>
                    <a:pt x="194" y="85"/>
                    <a:pt x="194" y="85"/>
                  </a:cubicBezTo>
                  <a:cubicBezTo>
                    <a:pt x="194" y="85"/>
                    <a:pt x="194" y="85"/>
                    <a:pt x="194" y="85"/>
                  </a:cubicBezTo>
                  <a:cubicBezTo>
                    <a:pt x="194" y="86"/>
                    <a:pt x="194" y="86"/>
                    <a:pt x="194" y="86"/>
                  </a:cubicBezTo>
                  <a:cubicBezTo>
                    <a:pt x="194" y="86"/>
                    <a:pt x="194" y="86"/>
                    <a:pt x="194" y="86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5" y="86"/>
                    <a:pt x="195" y="86"/>
                    <a:pt x="195" y="86"/>
                  </a:cubicBezTo>
                  <a:cubicBezTo>
                    <a:pt x="196" y="86"/>
                    <a:pt x="196" y="86"/>
                    <a:pt x="196" y="86"/>
                  </a:cubicBezTo>
                  <a:cubicBezTo>
                    <a:pt x="196" y="86"/>
                    <a:pt x="196" y="86"/>
                    <a:pt x="196" y="86"/>
                  </a:cubicBezTo>
                  <a:cubicBezTo>
                    <a:pt x="196" y="85"/>
                    <a:pt x="196" y="85"/>
                    <a:pt x="196" y="85"/>
                  </a:cubicBezTo>
                  <a:cubicBezTo>
                    <a:pt x="197" y="85"/>
                    <a:pt x="197" y="85"/>
                    <a:pt x="197" y="85"/>
                  </a:cubicBezTo>
                  <a:cubicBezTo>
                    <a:pt x="197" y="84"/>
                    <a:pt x="197" y="84"/>
                    <a:pt x="197" y="84"/>
                  </a:cubicBezTo>
                  <a:cubicBezTo>
                    <a:pt x="197" y="84"/>
                    <a:pt x="197" y="84"/>
                    <a:pt x="197" y="84"/>
                  </a:cubicBezTo>
                  <a:cubicBezTo>
                    <a:pt x="197" y="84"/>
                    <a:pt x="197" y="84"/>
                    <a:pt x="197" y="84"/>
                  </a:cubicBezTo>
                  <a:cubicBezTo>
                    <a:pt x="197" y="84"/>
                    <a:pt x="197" y="84"/>
                    <a:pt x="197" y="84"/>
                  </a:cubicBezTo>
                  <a:cubicBezTo>
                    <a:pt x="197" y="84"/>
                    <a:pt x="197" y="84"/>
                    <a:pt x="197" y="84"/>
                  </a:cubicBezTo>
                  <a:cubicBezTo>
                    <a:pt x="197" y="84"/>
                    <a:pt x="197" y="84"/>
                    <a:pt x="197" y="84"/>
                  </a:cubicBezTo>
                  <a:cubicBezTo>
                    <a:pt x="197" y="85"/>
                    <a:pt x="197" y="85"/>
                    <a:pt x="197" y="85"/>
                  </a:cubicBezTo>
                  <a:cubicBezTo>
                    <a:pt x="197" y="85"/>
                    <a:pt x="197" y="85"/>
                    <a:pt x="197" y="85"/>
                  </a:cubicBezTo>
                  <a:cubicBezTo>
                    <a:pt x="197" y="85"/>
                    <a:pt x="197" y="85"/>
                    <a:pt x="197" y="85"/>
                  </a:cubicBezTo>
                  <a:cubicBezTo>
                    <a:pt x="198" y="86"/>
                    <a:pt x="198" y="86"/>
                    <a:pt x="198" y="86"/>
                  </a:cubicBezTo>
                  <a:cubicBezTo>
                    <a:pt x="199" y="86"/>
                    <a:pt x="199" y="86"/>
                    <a:pt x="199" y="86"/>
                  </a:cubicBezTo>
                  <a:cubicBezTo>
                    <a:pt x="200" y="85"/>
                    <a:pt x="200" y="85"/>
                    <a:pt x="200" y="85"/>
                  </a:cubicBezTo>
                  <a:cubicBezTo>
                    <a:pt x="200" y="84"/>
                    <a:pt x="200" y="84"/>
                    <a:pt x="200" y="84"/>
                  </a:cubicBezTo>
                  <a:cubicBezTo>
                    <a:pt x="201" y="84"/>
                    <a:pt x="201" y="84"/>
                    <a:pt x="201" y="84"/>
                  </a:cubicBezTo>
                  <a:cubicBezTo>
                    <a:pt x="201" y="84"/>
                    <a:pt x="201" y="84"/>
                    <a:pt x="201" y="84"/>
                  </a:cubicBezTo>
                  <a:cubicBezTo>
                    <a:pt x="201" y="84"/>
                    <a:pt x="201" y="84"/>
                    <a:pt x="201" y="84"/>
                  </a:cubicBezTo>
                  <a:cubicBezTo>
                    <a:pt x="201" y="84"/>
                    <a:pt x="201" y="84"/>
                    <a:pt x="201" y="84"/>
                  </a:cubicBezTo>
                  <a:cubicBezTo>
                    <a:pt x="201" y="84"/>
                    <a:pt x="201" y="84"/>
                    <a:pt x="201" y="84"/>
                  </a:cubicBezTo>
                  <a:cubicBezTo>
                    <a:pt x="201" y="84"/>
                    <a:pt x="201" y="84"/>
                    <a:pt x="201" y="84"/>
                  </a:cubicBezTo>
                  <a:cubicBezTo>
                    <a:pt x="201" y="83"/>
                    <a:pt x="201" y="83"/>
                    <a:pt x="201" y="83"/>
                  </a:cubicBezTo>
                  <a:cubicBezTo>
                    <a:pt x="201" y="83"/>
                    <a:pt x="201" y="83"/>
                    <a:pt x="201" y="83"/>
                  </a:cubicBezTo>
                  <a:cubicBezTo>
                    <a:pt x="201" y="82"/>
                    <a:pt x="201" y="82"/>
                    <a:pt x="201" y="82"/>
                  </a:cubicBezTo>
                  <a:cubicBezTo>
                    <a:pt x="202" y="82"/>
                    <a:pt x="202" y="82"/>
                    <a:pt x="202" y="82"/>
                  </a:cubicBezTo>
                  <a:cubicBezTo>
                    <a:pt x="202" y="82"/>
                    <a:pt x="202" y="82"/>
                    <a:pt x="202" y="82"/>
                  </a:cubicBezTo>
                  <a:cubicBezTo>
                    <a:pt x="202" y="82"/>
                    <a:pt x="202" y="82"/>
                    <a:pt x="202" y="82"/>
                  </a:cubicBezTo>
                  <a:cubicBezTo>
                    <a:pt x="202" y="82"/>
                    <a:pt x="202" y="82"/>
                    <a:pt x="202" y="82"/>
                  </a:cubicBezTo>
                  <a:cubicBezTo>
                    <a:pt x="202" y="83"/>
                    <a:pt x="202" y="83"/>
                    <a:pt x="202" y="83"/>
                  </a:cubicBezTo>
                  <a:cubicBezTo>
                    <a:pt x="203" y="82"/>
                    <a:pt x="203" y="82"/>
                    <a:pt x="203" y="82"/>
                  </a:cubicBezTo>
                  <a:cubicBezTo>
                    <a:pt x="203" y="82"/>
                    <a:pt x="203" y="82"/>
                    <a:pt x="203" y="82"/>
                  </a:cubicBezTo>
                  <a:cubicBezTo>
                    <a:pt x="203" y="81"/>
                    <a:pt x="203" y="81"/>
                    <a:pt x="203" y="81"/>
                  </a:cubicBezTo>
                  <a:cubicBezTo>
                    <a:pt x="203" y="80"/>
                    <a:pt x="203" y="80"/>
                    <a:pt x="203" y="80"/>
                  </a:cubicBezTo>
                  <a:cubicBezTo>
                    <a:pt x="202" y="79"/>
                    <a:pt x="202" y="79"/>
                    <a:pt x="202" y="79"/>
                  </a:cubicBezTo>
                  <a:cubicBezTo>
                    <a:pt x="201" y="78"/>
                    <a:pt x="201" y="78"/>
                    <a:pt x="201" y="78"/>
                  </a:cubicBezTo>
                  <a:cubicBezTo>
                    <a:pt x="201" y="78"/>
                    <a:pt x="201" y="78"/>
                    <a:pt x="201" y="78"/>
                  </a:cubicBezTo>
                  <a:cubicBezTo>
                    <a:pt x="201" y="78"/>
                    <a:pt x="201" y="78"/>
                    <a:pt x="201" y="78"/>
                  </a:cubicBezTo>
                  <a:cubicBezTo>
                    <a:pt x="203" y="78"/>
                    <a:pt x="203" y="78"/>
                    <a:pt x="203" y="78"/>
                  </a:cubicBezTo>
                  <a:cubicBezTo>
                    <a:pt x="203" y="78"/>
                    <a:pt x="203" y="78"/>
                    <a:pt x="203" y="78"/>
                  </a:cubicBezTo>
                  <a:cubicBezTo>
                    <a:pt x="203" y="77"/>
                    <a:pt x="203" y="77"/>
                    <a:pt x="203" y="77"/>
                  </a:cubicBezTo>
                  <a:cubicBezTo>
                    <a:pt x="202" y="77"/>
                    <a:pt x="202" y="77"/>
                    <a:pt x="202" y="77"/>
                  </a:cubicBezTo>
                  <a:cubicBezTo>
                    <a:pt x="202" y="77"/>
                    <a:pt x="202" y="77"/>
                    <a:pt x="202" y="77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202" y="76"/>
                    <a:pt x="202" y="76"/>
                    <a:pt x="202" y="76"/>
                  </a:cubicBezTo>
                  <a:cubicBezTo>
                    <a:pt x="203" y="77"/>
                    <a:pt x="203" y="77"/>
                    <a:pt x="203" y="77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3" y="76"/>
                    <a:pt x="203" y="76"/>
                    <a:pt x="203" y="76"/>
                  </a:cubicBezTo>
                  <a:cubicBezTo>
                    <a:pt x="203" y="75"/>
                    <a:pt x="203" y="75"/>
                    <a:pt x="203" y="75"/>
                  </a:cubicBezTo>
                  <a:cubicBezTo>
                    <a:pt x="203" y="73"/>
                    <a:pt x="203" y="73"/>
                    <a:pt x="203" y="73"/>
                  </a:cubicBezTo>
                  <a:cubicBezTo>
                    <a:pt x="203" y="73"/>
                    <a:pt x="203" y="73"/>
                    <a:pt x="203" y="73"/>
                  </a:cubicBezTo>
                  <a:cubicBezTo>
                    <a:pt x="203" y="73"/>
                    <a:pt x="203" y="73"/>
                    <a:pt x="203" y="73"/>
                  </a:cubicBezTo>
                  <a:cubicBezTo>
                    <a:pt x="203" y="73"/>
                    <a:pt x="203" y="73"/>
                    <a:pt x="203" y="73"/>
                  </a:cubicBezTo>
                  <a:cubicBezTo>
                    <a:pt x="203" y="72"/>
                    <a:pt x="203" y="72"/>
                    <a:pt x="203" y="72"/>
                  </a:cubicBezTo>
                  <a:cubicBezTo>
                    <a:pt x="203" y="72"/>
                    <a:pt x="203" y="72"/>
                    <a:pt x="203" y="72"/>
                  </a:cubicBezTo>
                  <a:cubicBezTo>
                    <a:pt x="203" y="71"/>
                    <a:pt x="203" y="71"/>
                    <a:pt x="203" y="71"/>
                  </a:cubicBezTo>
                  <a:cubicBezTo>
                    <a:pt x="203" y="71"/>
                    <a:pt x="203" y="71"/>
                    <a:pt x="203" y="71"/>
                  </a:cubicBezTo>
                  <a:cubicBezTo>
                    <a:pt x="203" y="71"/>
                    <a:pt x="203" y="71"/>
                    <a:pt x="203" y="71"/>
                  </a:cubicBezTo>
                  <a:cubicBezTo>
                    <a:pt x="203" y="71"/>
                    <a:pt x="203" y="71"/>
                    <a:pt x="203" y="71"/>
                  </a:cubicBezTo>
                  <a:cubicBezTo>
                    <a:pt x="203" y="71"/>
                    <a:pt x="203" y="71"/>
                    <a:pt x="203" y="71"/>
                  </a:cubicBezTo>
                  <a:cubicBezTo>
                    <a:pt x="204" y="72"/>
                    <a:pt x="204" y="72"/>
                    <a:pt x="204" y="72"/>
                  </a:cubicBezTo>
                  <a:cubicBezTo>
                    <a:pt x="204" y="71"/>
                    <a:pt x="204" y="71"/>
                    <a:pt x="204" y="71"/>
                  </a:cubicBezTo>
                  <a:cubicBezTo>
                    <a:pt x="204" y="71"/>
                    <a:pt x="204" y="71"/>
                    <a:pt x="204" y="71"/>
                  </a:cubicBezTo>
                  <a:cubicBezTo>
                    <a:pt x="204" y="71"/>
                    <a:pt x="204" y="71"/>
                    <a:pt x="204" y="71"/>
                  </a:cubicBezTo>
                  <a:cubicBezTo>
                    <a:pt x="204" y="70"/>
                    <a:pt x="204" y="70"/>
                    <a:pt x="204" y="70"/>
                  </a:cubicBezTo>
                  <a:cubicBezTo>
                    <a:pt x="205" y="70"/>
                    <a:pt x="205" y="70"/>
                    <a:pt x="205" y="70"/>
                  </a:cubicBezTo>
                  <a:cubicBezTo>
                    <a:pt x="205" y="70"/>
                    <a:pt x="205" y="70"/>
                    <a:pt x="205" y="70"/>
                  </a:cubicBezTo>
                  <a:cubicBezTo>
                    <a:pt x="205" y="71"/>
                    <a:pt x="205" y="71"/>
                    <a:pt x="205" y="71"/>
                  </a:cubicBezTo>
                  <a:cubicBezTo>
                    <a:pt x="204" y="73"/>
                    <a:pt x="204" y="73"/>
                    <a:pt x="204" y="73"/>
                  </a:cubicBezTo>
                  <a:cubicBezTo>
                    <a:pt x="204" y="74"/>
                    <a:pt x="204" y="74"/>
                    <a:pt x="204" y="74"/>
                  </a:cubicBezTo>
                  <a:cubicBezTo>
                    <a:pt x="204" y="74"/>
                    <a:pt x="204" y="74"/>
                    <a:pt x="204" y="74"/>
                  </a:cubicBezTo>
                  <a:cubicBezTo>
                    <a:pt x="205" y="75"/>
                    <a:pt x="205" y="75"/>
                    <a:pt x="205" y="75"/>
                  </a:cubicBezTo>
                  <a:cubicBezTo>
                    <a:pt x="205" y="75"/>
                    <a:pt x="205" y="75"/>
                    <a:pt x="205" y="75"/>
                  </a:cubicBezTo>
                  <a:cubicBezTo>
                    <a:pt x="205" y="75"/>
                    <a:pt x="205" y="75"/>
                    <a:pt x="205" y="75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5" y="77"/>
                    <a:pt x="205" y="77"/>
                    <a:pt x="205" y="77"/>
                  </a:cubicBezTo>
                  <a:cubicBezTo>
                    <a:pt x="205" y="78"/>
                    <a:pt x="205" y="78"/>
                    <a:pt x="205" y="78"/>
                  </a:cubicBezTo>
                  <a:cubicBezTo>
                    <a:pt x="205" y="78"/>
                    <a:pt x="205" y="78"/>
                    <a:pt x="205" y="78"/>
                  </a:cubicBezTo>
                  <a:cubicBezTo>
                    <a:pt x="205" y="79"/>
                    <a:pt x="205" y="79"/>
                    <a:pt x="205" y="79"/>
                  </a:cubicBezTo>
                  <a:cubicBezTo>
                    <a:pt x="205" y="79"/>
                    <a:pt x="205" y="79"/>
                    <a:pt x="205" y="79"/>
                  </a:cubicBezTo>
                  <a:cubicBezTo>
                    <a:pt x="206" y="79"/>
                    <a:pt x="206" y="79"/>
                    <a:pt x="206" y="79"/>
                  </a:cubicBezTo>
                  <a:cubicBezTo>
                    <a:pt x="206" y="79"/>
                    <a:pt x="206" y="79"/>
                    <a:pt x="206" y="79"/>
                  </a:cubicBezTo>
                  <a:cubicBezTo>
                    <a:pt x="206" y="79"/>
                    <a:pt x="206" y="79"/>
                    <a:pt x="206" y="79"/>
                  </a:cubicBezTo>
                  <a:cubicBezTo>
                    <a:pt x="206" y="79"/>
                    <a:pt x="206" y="79"/>
                    <a:pt x="206" y="79"/>
                  </a:cubicBezTo>
                  <a:cubicBezTo>
                    <a:pt x="206" y="79"/>
                    <a:pt x="206" y="79"/>
                    <a:pt x="206" y="79"/>
                  </a:cubicBezTo>
                  <a:cubicBezTo>
                    <a:pt x="206" y="79"/>
                    <a:pt x="206" y="79"/>
                    <a:pt x="206" y="79"/>
                  </a:cubicBezTo>
                  <a:cubicBezTo>
                    <a:pt x="206" y="79"/>
                    <a:pt x="206" y="79"/>
                    <a:pt x="206" y="79"/>
                  </a:cubicBezTo>
                  <a:cubicBezTo>
                    <a:pt x="206" y="79"/>
                    <a:pt x="206" y="79"/>
                    <a:pt x="206" y="79"/>
                  </a:cubicBezTo>
                  <a:cubicBezTo>
                    <a:pt x="206" y="79"/>
                    <a:pt x="206" y="79"/>
                    <a:pt x="206" y="79"/>
                  </a:cubicBezTo>
                  <a:cubicBezTo>
                    <a:pt x="206" y="79"/>
                    <a:pt x="206" y="79"/>
                    <a:pt x="206" y="79"/>
                  </a:cubicBezTo>
                  <a:cubicBezTo>
                    <a:pt x="207" y="78"/>
                    <a:pt x="207" y="78"/>
                    <a:pt x="207" y="78"/>
                  </a:cubicBezTo>
                  <a:cubicBezTo>
                    <a:pt x="207" y="78"/>
                    <a:pt x="207" y="78"/>
                    <a:pt x="207" y="78"/>
                  </a:cubicBezTo>
                  <a:cubicBezTo>
                    <a:pt x="207" y="78"/>
                    <a:pt x="207" y="78"/>
                    <a:pt x="207" y="78"/>
                  </a:cubicBezTo>
                  <a:cubicBezTo>
                    <a:pt x="207" y="78"/>
                    <a:pt x="207" y="78"/>
                    <a:pt x="207" y="78"/>
                  </a:cubicBezTo>
                  <a:cubicBezTo>
                    <a:pt x="207" y="78"/>
                    <a:pt x="207" y="78"/>
                    <a:pt x="207" y="78"/>
                  </a:cubicBezTo>
                  <a:cubicBezTo>
                    <a:pt x="207" y="78"/>
                    <a:pt x="207" y="78"/>
                    <a:pt x="207" y="78"/>
                  </a:cubicBezTo>
                  <a:cubicBezTo>
                    <a:pt x="207" y="77"/>
                    <a:pt x="207" y="77"/>
                    <a:pt x="207" y="77"/>
                  </a:cubicBezTo>
                  <a:cubicBezTo>
                    <a:pt x="208" y="77"/>
                    <a:pt x="208" y="77"/>
                    <a:pt x="208" y="77"/>
                  </a:cubicBezTo>
                  <a:cubicBezTo>
                    <a:pt x="208" y="77"/>
                    <a:pt x="208" y="77"/>
                    <a:pt x="208" y="77"/>
                  </a:cubicBezTo>
                  <a:cubicBezTo>
                    <a:pt x="208" y="77"/>
                    <a:pt x="208" y="77"/>
                    <a:pt x="208" y="77"/>
                  </a:cubicBezTo>
                  <a:cubicBezTo>
                    <a:pt x="208" y="77"/>
                    <a:pt x="208" y="77"/>
                    <a:pt x="208" y="77"/>
                  </a:cubicBezTo>
                  <a:cubicBezTo>
                    <a:pt x="208" y="76"/>
                    <a:pt x="208" y="76"/>
                    <a:pt x="208" y="76"/>
                  </a:cubicBezTo>
                  <a:cubicBezTo>
                    <a:pt x="208" y="75"/>
                    <a:pt x="208" y="75"/>
                    <a:pt x="208" y="75"/>
                  </a:cubicBezTo>
                  <a:cubicBezTo>
                    <a:pt x="208" y="75"/>
                    <a:pt x="208" y="75"/>
                    <a:pt x="208" y="75"/>
                  </a:cubicBezTo>
                  <a:cubicBezTo>
                    <a:pt x="209" y="74"/>
                    <a:pt x="209" y="74"/>
                    <a:pt x="209" y="74"/>
                  </a:cubicBezTo>
                  <a:cubicBezTo>
                    <a:pt x="209" y="74"/>
                    <a:pt x="209" y="74"/>
                    <a:pt x="209" y="74"/>
                  </a:cubicBezTo>
                  <a:cubicBezTo>
                    <a:pt x="210" y="74"/>
                    <a:pt x="210" y="74"/>
                    <a:pt x="210" y="74"/>
                  </a:cubicBezTo>
                  <a:cubicBezTo>
                    <a:pt x="210" y="74"/>
                    <a:pt x="210" y="74"/>
                    <a:pt x="210" y="74"/>
                  </a:cubicBezTo>
                  <a:cubicBezTo>
                    <a:pt x="211" y="73"/>
                    <a:pt x="211" y="73"/>
                    <a:pt x="211" y="73"/>
                  </a:cubicBezTo>
                  <a:cubicBezTo>
                    <a:pt x="211" y="73"/>
                    <a:pt x="211" y="73"/>
                    <a:pt x="211" y="73"/>
                  </a:cubicBezTo>
                  <a:cubicBezTo>
                    <a:pt x="211" y="72"/>
                    <a:pt x="211" y="72"/>
                    <a:pt x="211" y="72"/>
                  </a:cubicBezTo>
                  <a:cubicBezTo>
                    <a:pt x="211" y="72"/>
                    <a:pt x="211" y="72"/>
                    <a:pt x="211" y="72"/>
                  </a:cubicBezTo>
                  <a:cubicBezTo>
                    <a:pt x="211" y="72"/>
                    <a:pt x="211" y="72"/>
                    <a:pt x="211" y="72"/>
                  </a:cubicBezTo>
                  <a:cubicBezTo>
                    <a:pt x="211" y="71"/>
                    <a:pt x="211" y="71"/>
                    <a:pt x="211" y="71"/>
                  </a:cubicBezTo>
                  <a:cubicBezTo>
                    <a:pt x="211" y="71"/>
                    <a:pt x="211" y="71"/>
                    <a:pt x="211" y="71"/>
                  </a:cubicBezTo>
                  <a:cubicBezTo>
                    <a:pt x="211" y="71"/>
                    <a:pt x="211" y="71"/>
                    <a:pt x="211" y="71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1" y="69"/>
                    <a:pt x="211" y="69"/>
                    <a:pt x="211" y="69"/>
                  </a:cubicBezTo>
                  <a:cubicBezTo>
                    <a:pt x="211" y="68"/>
                    <a:pt x="211" y="68"/>
                    <a:pt x="211" y="68"/>
                  </a:cubicBezTo>
                  <a:cubicBezTo>
                    <a:pt x="210" y="68"/>
                    <a:pt x="210" y="68"/>
                    <a:pt x="210" y="68"/>
                  </a:cubicBezTo>
                  <a:cubicBezTo>
                    <a:pt x="210" y="68"/>
                    <a:pt x="210" y="68"/>
                    <a:pt x="210" y="68"/>
                  </a:cubicBezTo>
                  <a:cubicBezTo>
                    <a:pt x="210" y="68"/>
                    <a:pt x="210" y="68"/>
                    <a:pt x="210" y="68"/>
                  </a:cubicBezTo>
                  <a:cubicBezTo>
                    <a:pt x="210" y="68"/>
                    <a:pt x="210" y="68"/>
                    <a:pt x="210" y="68"/>
                  </a:cubicBezTo>
                  <a:cubicBezTo>
                    <a:pt x="210" y="68"/>
                    <a:pt x="210" y="68"/>
                    <a:pt x="210" y="68"/>
                  </a:cubicBezTo>
                  <a:cubicBezTo>
                    <a:pt x="210" y="68"/>
                    <a:pt x="210" y="68"/>
                    <a:pt x="210" y="68"/>
                  </a:cubicBezTo>
                  <a:cubicBezTo>
                    <a:pt x="209" y="67"/>
                    <a:pt x="209" y="67"/>
                    <a:pt x="209" y="67"/>
                  </a:cubicBezTo>
                  <a:cubicBezTo>
                    <a:pt x="209" y="67"/>
                    <a:pt x="209" y="67"/>
                    <a:pt x="209" y="67"/>
                  </a:cubicBezTo>
                  <a:cubicBezTo>
                    <a:pt x="210" y="66"/>
                    <a:pt x="210" y="66"/>
                    <a:pt x="210" y="66"/>
                  </a:cubicBezTo>
                  <a:cubicBezTo>
                    <a:pt x="210" y="66"/>
                    <a:pt x="210" y="66"/>
                    <a:pt x="210" y="66"/>
                  </a:cubicBezTo>
                  <a:cubicBezTo>
                    <a:pt x="210" y="66"/>
                    <a:pt x="210" y="66"/>
                    <a:pt x="210" y="66"/>
                  </a:cubicBezTo>
                  <a:cubicBezTo>
                    <a:pt x="211" y="66"/>
                    <a:pt x="211" y="66"/>
                    <a:pt x="211" y="66"/>
                  </a:cubicBezTo>
                  <a:cubicBezTo>
                    <a:pt x="211" y="66"/>
                    <a:pt x="211" y="66"/>
                    <a:pt x="211" y="66"/>
                  </a:cubicBezTo>
                  <a:cubicBezTo>
                    <a:pt x="210" y="66"/>
                    <a:pt x="210" y="66"/>
                    <a:pt x="210" y="66"/>
                  </a:cubicBezTo>
                  <a:cubicBezTo>
                    <a:pt x="210" y="65"/>
                    <a:pt x="210" y="65"/>
                    <a:pt x="210" y="65"/>
                  </a:cubicBezTo>
                  <a:cubicBezTo>
                    <a:pt x="211" y="65"/>
                    <a:pt x="211" y="65"/>
                    <a:pt x="211" y="65"/>
                  </a:cubicBezTo>
                  <a:cubicBezTo>
                    <a:pt x="211" y="65"/>
                    <a:pt x="211" y="65"/>
                    <a:pt x="211" y="65"/>
                  </a:cubicBezTo>
                  <a:cubicBezTo>
                    <a:pt x="211" y="65"/>
                    <a:pt x="211" y="65"/>
                    <a:pt x="211" y="65"/>
                  </a:cubicBezTo>
                  <a:cubicBezTo>
                    <a:pt x="211" y="66"/>
                    <a:pt x="211" y="66"/>
                    <a:pt x="211" y="66"/>
                  </a:cubicBezTo>
                  <a:cubicBezTo>
                    <a:pt x="211" y="67"/>
                    <a:pt x="211" y="67"/>
                    <a:pt x="211" y="67"/>
                  </a:cubicBezTo>
                  <a:cubicBezTo>
                    <a:pt x="211" y="67"/>
                    <a:pt x="211" y="67"/>
                    <a:pt x="211" y="67"/>
                  </a:cubicBezTo>
                  <a:cubicBezTo>
                    <a:pt x="212" y="67"/>
                    <a:pt x="212" y="67"/>
                    <a:pt x="212" y="67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13" y="67"/>
                    <a:pt x="213" y="67"/>
                    <a:pt x="213" y="67"/>
                  </a:cubicBezTo>
                  <a:cubicBezTo>
                    <a:pt x="213" y="66"/>
                    <a:pt x="213" y="66"/>
                    <a:pt x="213" y="66"/>
                  </a:cubicBezTo>
                  <a:cubicBezTo>
                    <a:pt x="213" y="66"/>
                    <a:pt x="213" y="66"/>
                    <a:pt x="213" y="66"/>
                  </a:cubicBezTo>
                  <a:cubicBezTo>
                    <a:pt x="213" y="66"/>
                    <a:pt x="213" y="66"/>
                    <a:pt x="213" y="66"/>
                  </a:cubicBezTo>
                  <a:cubicBezTo>
                    <a:pt x="213" y="66"/>
                    <a:pt x="213" y="66"/>
                    <a:pt x="213" y="66"/>
                  </a:cubicBezTo>
                  <a:cubicBezTo>
                    <a:pt x="213" y="66"/>
                    <a:pt x="213" y="66"/>
                    <a:pt x="213" y="66"/>
                  </a:cubicBezTo>
                  <a:cubicBezTo>
                    <a:pt x="214" y="66"/>
                    <a:pt x="214" y="66"/>
                    <a:pt x="214" y="66"/>
                  </a:cubicBezTo>
                  <a:cubicBezTo>
                    <a:pt x="214" y="66"/>
                    <a:pt x="214" y="66"/>
                    <a:pt x="214" y="66"/>
                  </a:cubicBezTo>
                  <a:cubicBezTo>
                    <a:pt x="215" y="66"/>
                    <a:pt x="215" y="66"/>
                    <a:pt x="215" y="66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4" y="62"/>
                    <a:pt x="214" y="62"/>
                    <a:pt x="214" y="62"/>
                  </a:cubicBezTo>
                  <a:cubicBezTo>
                    <a:pt x="214" y="62"/>
                    <a:pt x="214" y="62"/>
                    <a:pt x="214" y="62"/>
                  </a:cubicBezTo>
                  <a:cubicBezTo>
                    <a:pt x="214" y="62"/>
                    <a:pt x="214" y="62"/>
                    <a:pt x="214" y="62"/>
                  </a:cubicBezTo>
                  <a:cubicBezTo>
                    <a:pt x="214" y="62"/>
                    <a:pt x="214" y="62"/>
                    <a:pt x="214" y="62"/>
                  </a:cubicBezTo>
                  <a:cubicBezTo>
                    <a:pt x="214" y="61"/>
                    <a:pt x="214" y="61"/>
                    <a:pt x="214" y="61"/>
                  </a:cubicBezTo>
                  <a:cubicBezTo>
                    <a:pt x="214" y="61"/>
                    <a:pt x="214" y="61"/>
                    <a:pt x="214" y="61"/>
                  </a:cubicBezTo>
                  <a:cubicBezTo>
                    <a:pt x="214" y="61"/>
                    <a:pt x="214" y="61"/>
                    <a:pt x="214" y="61"/>
                  </a:cubicBezTo>
                  <a:cubicBezTo>
                    <a:pt x="214" y="61"/>
                    <a:pt x="214" y="61"/>
                    <a:pt x="214" y="61"/>
                  </a:cubicBezTo>
                  <a:cubicBezTo>
                    <a:pt x="214" y="61"/>
                    <a:pt x="214" y="61"/>
                    <a:pt x="214" y="61"/>
                  </a:cubicBezTo>
                  <a:cubicBezTo>
                    <a:pt x="214" y="60"/>
                    <a:pt x="214" y="60"/>
                    <a:pt x="214" y="60"/>
                  </a:cubicBezTo>
                  <a:cubicBezTo>
                    <a:pt x="215" y="61"/>
                    <a:pt x="215" y="61"/>
                    <a:pt x="215" y="61"/>
                  </a:cubicBezTo>
                  <a:cubicBezTo>
                    <a:pt x="215" y="61"/>
                    <a:pt x="215" y="61"/>
                    <a:pt x="215" y="61"/>
                  </a:cubicBezTo>
                  <a:cubicBezTo>
                    <a:pt x="215" y="61"/>
                    <a:pt x="215" y="61"/>
                    <a:pt x="215" y="61"/>
                  </a:cubicBezTo>
                  <a:cubicBezTo>
                    <a:pt x="215" y="60"/>
                    <a:pt x="215" y="60"/>
                    <a:pt x="215" y="60"/>
                  </a:cubicBezTo>
                  <a:cubicBezTo>
                    <a:pt x="215" y="60"/>
                    <a:pt x="215" y="60"/>
                    <a:pt x="215" y="60"/>
                  </a:cubicBezTo>
                  <a:cubicBezTo>
                    <a:pt x="215" y="59"/>
                    <a:pt x="215" y="59"/>
                    <a:pt x="215" y="59"/>
                  </a:cubicBezTo>
                  <a:cubicBezTo>
                    <a:pt x="215" y="59"/>
                    <a:pt x="215" y="59"/>
                    <a:pt x="215" y="59"/>
                  </a:cubicBezTo>
                  <a:cubicBezTo>
                    <a:pt x="217" y="60"/>
                    <a:pt x="217" y="60"/>
                    <a:pt x="217" y="60"/>
                  </a:cubicBezTo>
                  <a:cubicBezTo>
                    <a:pt x="218" y="60"/>
                    <a:pt x="218" y="60"/>
                    <a:pt x="218" y="60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18" y="59"/>
                    <a:pt x="218" y="59"/>
                    <a:pt x="218" y="59"/>
                  </a:cubicBezTo>
                  <a:cubicBezTo>
                    <a:pt x="219" y="58"/>
                    <a:pt x="219" y="58"/>
                    <a:pt x="219" y="58"/>
                  </a:cubicBezTo>
                  <a:cubicBezTo>
                    <a:pt x="219" y="58"/>
                    <a:pt x="219" y="58"/>
                    <a:pt x="219" y="58"/>
                  </a:cubicBezTo>
                  <a:cubicBezTo>
                    <a:pt x="219" y="58"/>
                    <a:pt x="219" y="58"/>
                    <a:pt x="219" y="58"/>
                  </a:cubicBezTo>
                  <a:cubicBezTo>
                    <a:pt x="220" y="58"/>
                    <a:pt x="220" y="58"/>
                    <a:pt x="220" y="58"/>
                  </a:cubicBezTo>
                  <a:cubicBezTo>
                    <a:pt x="220" y="59"/>
                    <a:pt x="220" y="59"/>
                    <a:pt x="220" y="59"/>
                  </a:cubicBezTo>
                  <a:cubicBezTo>
                    <a:pt x="219" y="60"/>
                    <a:pt x="219" y="60"/>
                    <a:pt x="219" y="60"/>
                  </a:cubicBezTo>
                  <a:cubicBezTo>
                    <a:pt x="218" y="62"/>
                    <a:pt x="218" y="62"/>
                    <a:pt x="218" y="62"/>
                  </a:cubicBezTo>
                  <a:cubicBezTo>
                    <a:pt x="218" y="62"/>
                    <a:pt x="218" y="62"/>
                    <a:pt x="218" y="62"/>
                  </a:cubicBezTo>
                  <a:cubicBezTo>
                    <a:pt x="218" y="62"/>
                    <a:pt x="218" y="62"/>
                    <a:pt x="218" y="62"/>
                  </a:cubicBezTo>
                  <a:cubicBezTo>
                    <a:pt x="218" y="62"/>
                    <a:pt x="218" y="62"/>
                    <a:pt x="218" y="62"/>
                  </a:cubicBezTo>
                  <a:cubicBezTo>
                    <a:pt x="218" y="63"/>
                    <a:pt x="218" y="63"/>
                    <a:pt x="218" y="63"/>
                  </a:cubicBezTo>
                  <a:cubicBezTo>
                    <a:pt x="218" y="63"/>
                    <a:pt x="218" y="63"/>
                    <a:pt x="218" y="63"/>
                  </a:cubicBezTo>
                  <a:cubicBezTo>
                    <a:pt x="218" y="63"/>
                    <a:pt x="218" y="63"/>
                    <a:pt x="218" y="63"/>
                  </a:cubicBezTo>
                  <a:cubicBezTo>
                    <a:pt x="218" y="64"/>
                    <a:pt x="218" y="64"/>
                    <a:pt x="218" y="64"/>
                  </a:cubicBezTo>
                  <a:cubicBezTo>
                    <a:pt x="217" y="64"/>
                    <a:pt x="217" y="64"/>
                    <a:pt x="217" y="64"/>
                  </a:cubicBezTo>
                  <a:cubicBezTo>
                    <a:pt x="217" y="65"/>
                    <a:pt x="217" y="65"/>
                    <a:pt x="217" y="65"/>
                  </a:cubicBezTo>
                  <a:cubicBezTo>
                    <a:pt x="217" y="65"/>
                    <a:pt x="217" y="65"/>
                    <a:pt x="217" y="65"/>
                  </a:cubicBezTo>
                  <a:cubicBezTo>
                    <a:pt x="217" y="66"/>
                    <a:pt x="217" y="66"/>
                    <a:pt x="217" y="66"/>
                  </a:cubicBezTo>
                  <a:cubicBezTo>
                    <a:pt x="217" y="66"/>
                    <a:pt x="217" y="66"/>
                    <a:pt x="217" y="66"/>
                  </a:cubicBezTo>
                  <a:cubicBezTo>
                    <a:pt x="217" y="66"/>
                    <a:pt x="217" y="66"/>
                    <a:pt x="217" y="66"/>
                  </a:cubicBezTo>
                  <a:cubicBezTo>
                    <a:pt x="217" y="66"/>
                    <a:pt x="217" y="66"/>
                    <a:pt x="217" y="66"/>
                  </a:cubicBezTo>
                  <a:cubicBezTo>
                    <a:pt x="217" y="67"/>
                    <a:pt x="217" y="67"/>
                    <a:pt x="217" y="67"/>
                  </a:cubicBezTo>
                  <a:cubicBezTo>
                    <a:pt x="217" y="67"/>
                    <a:pt x="217" y="67"/>
                    <a:pt x="217" y="67"/>
                  </a:cubicBezTo>
                  <a:cubicBezTo>
                    <a:pt x="216" y="68"/>
                    <a:pt x="216" y="68"/>
                    <a:pt x="216" y="68"/>
                  </a:cubicBezTo>
                  <a:cubicBezTo>
                    <a:pt x="216" y="68"/>
                    <a:pt x="216" y="68"/>
                    <a:pt x="216" y="68"/>
                  </a:cubicBezTo>
                  <a:cubicBezTo>
                    <a:pt x="216" y="69"/>
                    <a:pt x="216" y="69"/>
                    <a:pt x="216" y="69"/>
                  </a:cubicBezTo>
                  <a:cubicBezTo>
                    <a:pt x="216" y="69"/>
                    <a:pt x="216" y="69"/>
                    <a:pt x="216" y="69"/>
                  </a:cubicBezTo>
                  <a:cubicBezTo>
                    <a:pt x="216" y="69"/>
                    <a:pt x="216" y="69"/>
                    <a:pt x="216" y="69"/>
                  </a:cubicBezTo>
                  <a:cubicBezTo>
                    <a:pt x="216" y="70"/>
                    <a:pt x="216" y="70"/>
                    <a:pt x="216" y="70"/>
                  </a:cubicBezTo>
                  <a:cubicBezTo>
                    <a:pt x="216" y="70"/>
                    <a:pt x="216" y="70"/>
                    <a:pt x="216" y="70"/>
                  </a:cubicBezTo>
                  <a:cubicBezTo>
                    <a:pt x="216" y="70"/>
                    <a:pt x="216" y="70"/>
                    <a:pt x="216" y="70"/>
                  </a:cubicBezTo>
                  <a:cubicBezTo>
                    <a:pt x="216" y="70"/>
                    <a:pt x="216" y="70"/>
                    <a:pt x="216" y="70"/>
                  </a:cubicBezTo>
                  <a:cubicBezTo>
                    <a:pt x="216" y="71"/>
                    <a:pt x="216" y="71"/>
                    <a:pt x="216" y="71"/>
                  </a:cubicBezTo>
                  <a:cubicBezTo>
                    <a:pt x="215" y="71"/>
                    <a:pt x="215" y="71"/>
                    <a:pt x="215" y="71"/>
                  </a:cubicBezTo>
                  <a:cubicBezTo>
                    <a:pt x="216" y="71"/>
                    <a:pt x="216" y="71"/>
                    <a:pt x="216" y="71"/>
                  </a:cubicBezTo>
                  <a:cubicBezTo>
                    <a:pt x="217" y="73"/>
                    <a:pt x="217" y="73"/>
                    <a:pt x="217" y="73"/>
                  </a:cubicBezTo>
                  <a:cubicBezTo>
                    <a:pt x="216" y="73"/>
                    <a:pt x="216" y="73"/>
                    <a:pt x="216" y="73"/>
                  </a:cubicBezTo>
                  <a:cubicBezTo>
                    <a:pt x="217" y="74"/>
                    <a:pt x="217" y="74"/>
                    <a:pt x="217" y="74"/>
                  </a:cubicBezTo>
                  <a:cubicBezTo>
                    <a:pt x="217" y="74"/>
                    <a:pt x="217" y="74"/>
                    <a:pt x="217" y="74"/>
                  </a:cubicBezTo>
                  <a:cubicBezTo>
                    <a:pt x="218" y="74"/>
                    <a:pt x="218" y="74"/>
                    <a:pt x="218" y="74"/>
                  </a:cubicBezTo>
                  <a:cubicBezTo>
                    <a:pt x="218" y="74"/>
                    <a:pt x="218" y="74"/>
                    <a:pt x="218" y="74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6"/>
                    <a:pt x="218" y="76"/>
                    <a:pt x="218" y="76"/>
                  </a:cubicBezTo>
                  <a:cubicBezTo>
                    <a:pt x="220" y="76"/>
                    <a:pt x="220" y="76"/>
                    <a:pt x="220" y="76"/>
                  </a:cubicBezTo>
                  <a:cubicBezTo>
                    <a:pt x="220" y="76"/>
                    <a:pt x="220" y="76"/>
                    <a:pt x="220" y="76"/>
                  </a:cubicBezTo>
                  <a:cubicBezTo>
                    <a:pt x="221" y="76"/>
                    <a:pt x="221" y="76"/>
                    <a:pt x="221" y="76"/>
                  </a:cubicBezTo>
                  <a:cubicBezTo>
                    <a:pt x="222" y="76"/>
                    <a:pt x="222" y="76"/>
                    <a:pt x="222" y="76"/>
                  </a:cubicBezTo>
                  <a:cubicBezTo>
                    <a:pt x="223" y="74"/>
                    <a:pt x="223" y="74"/>
                    <a:pt x="223" y="74"/>
                  </a:cubicBezTo>
                  <a:cubicBezTo>
                    <a:pt x="223" y="74"/>
                    <a:pt x="223" y="74"/>
                    <a:pt x="223" y="74"/>
                  </a:cubicBezTo>
                  <a:cubicBezTo>
                    <a:pt x="223" y="74"/>
                    <a:pt x="223" y="74"/>
                    <a:pt x="223" y="74"/>
                  </a:cubicBezTo>
                  <a:cubicBezTo>
                    <a:pt x="223" y="74"/>
                    <a:pt x="223" y="74"/>
                    <a:pt x="223" y="74"/>
                  </a:cubicBezTo>
                  <a:cubicBezTo>
                    <a:pt x="223" y="74"/>
                    <a:pt x="223" y="74"/>
                    <a:pt x="223" y="74"/>
                  </a:cubicBezTo>
                  <a:cubicBezTo>
                    <a:pt x="224" y="74"/>
                    <a:pt x="224" y="74"/>
                    <a:pt x="224" y="74"/>
                  </a:cubicBezTo>
                  <a:cubicBezTo>
                    <a:pt x="224" y="74"/>
                    <a:pt x="224" y="74"/>
                    <a:pt x="224" y="74"/>
                  </a:cubicBezTo>
                  <a:cubicBezTo>
                    <a:pt x="224" y="73"/>
                    <a:pt x="224" y="73"/>
                    <a:pt x="224" y="73"/>
                  </a:cubicBezTo>
                  <a:cubicBezTo>
                    <a:pt x="224" y="73"/>
                    <a:pt x="224" y="73"/>
                    <a:pt x="224" y="73"/>
                  </a:cubicBezTo>
                  <a:cubicBezTo>
                    <a:pt x="224" y="73"/>
                    <a:pt x="224" y="73"/>
                    <a:pt x="224" y="73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23" y="72"/>
                    <a:pt x="223" y="72"/>
                    <a:pt x="223" y="72"/>
                  </a:cubicBezTo>
                  <a:cubicBezTo>
                    <a:pt x="223" y="71"/>
                    <a:pt x="223" y="71"/>
                    <a:pt x="223" y="71"/>
                  </a:cubicBezTo>
                  <a:cubicBezTo>
                    <a:pt x="224" y="71"/>
                    <a:pt x="224" y="71"/>
                    <a:pt x="224" y="71"/>
                  </a:cubicBezTo>
                  <a:cubicBezTo>
                    <a:pt x="224" y="70"/>
                    <a:pt x="224" y="70"/>
                    <a:pt x="224" y="70"/>
                  </a:cubicBezTo>
                  <a:cubicBezTo>
                    <a:pt x="224" y="70"/>
                    <a:pt x="224" y="70"/>
                    <a:pt x="224" y="70"/>
                  </a:cubicBezTo>
                  <a:cubicBezTo>
                    <a:pt x="224" y="70"/>
                    <a:pt x="224" y="70"/>
                    <a:pt x="224" y="70"/>
                  </a:cubicBezTo>
                  <a:cubicBezTo>
                    <a:pt x="224" y="70"/>
                    <a:pt x="224" y="70"/>
                    <a:pt x="224" y="70"/>
                  </a:cubicBezTo>
                  <a:cubicBezTo>
                    <a:pt x="223" y="69"/>
                    <a:pt x="223" y="69"/>
                    <a:pt x="223" y="69"/>
                  </a:cubicBezTo>
                  <a:cubicBezTo>
                    <a:pt x="223" y="69"/>
                    <a:pt x="223" y="69"/>
                    <a:pt x="223" y="69"/>
                  </a:cubicBezTo>
                  <a:cubicBezTo>
                    <a:pt x="223" y="69"/>
                    <a:pt x="223" y="69"/>
                    <a:pt x="223" y="69"/>
                  </a:cubicBezTo>
                  <a:cubicBezTo>
                    <a:pt x="223" y="68"/>
                    <a:pt x="223" y="68"/>
                    <a:pt x="223" y="68"/>
                  </a:cubicBezTo>
                  <a:cubicBezTo>
                    <a:pt x="223" y="68"/>
                    <a:pt x="223" y="68"/>
                    <a:pt x="223" y="68"/>
                  </a:cubicBezTo>
                  <a:cubicBezTo>
                    <a:pt x="224" y="68"/>
                    <a:pt x="224" y="68"/>
                    <a:pt x="224" y="68"/>
                  </a:cubicBezTo>
                  <a:cubicBezTo>
                    <a:pt x="224" y="67"/>
                    <a:pt x="224" y="67"/>
                    <a:pt x="224" y="67"/>
                  </a:cubicBezTo>
                  <a:cubicBezTo>
                    <a:pt x="225" y="68"/>
                    <a:pt x="225" y="68"/>
                    <a:pt x="225" y="68"/>
                  </a:cubicBezTo>
                  <a:cubicBezTo>
                    <a:pt x="225" y="68"/>
                    <a:pt x="225" y="68"/>
                    <a:pt x="225" y="68"/>
                  </a:cubicBezTo>
                  <a:cubicBezTo>
                    <a:pt x="225" y="67"/>
                    <a:pt x="225" y="67"/>
                    <a:pt x="225" y="67"/>
                  </a:cubicBezTo>
                  <a:cubicBezTo>
                    <a:pt x="226" y="67"/>
                    <a:pt x="226" y="67"/>
                    <a:pt x="226" y="67"/>
                  </a:cubicBezTo>
                  <a:cubicBezTo>
                    <a:pt x="226" y="67"/>
                    <a:pt x="226" y="67"/>
                    <a:pt x="226" y="67"/>
                  </a:cubicBezTo>
                  <a:cubicBezTo>
                    <a:pt x="228" y="68"/>
                    <a:pt x="228" y="68"/>
                    <a:pt x="228" y="68"/>
                  </a:cubicBezTo>
                  <a:cubicBezTo>
                    <a:pt x="228" y="68"/>
                    <a:pt x="228" y="68"/>
                    <a:pt x="228" y="68"/>
                  </a:cubicBezTo>
                  <a:cubicBezTo>
                    <a:pt x="228" y="67"/>
                    <a:pt x="228" y="67"/>
                    <a:pt x="228" y="67"/>
                  </a:cubicBezTo>
                  <a:cubicBezTo>
                    <a:pt x="229" y="67"/>
                    <a:pt x="229" y="67"/>
                    <a:pt x="229" y="67"/>
                  </a:cubicBezTo>
                  <a:cubicBezTo>
                    <a:pt x="231" y="66"/>
                    <a:pt x="231" y="66"/>
                    <a:pt x="231" y="66"/>
                  </a:cubicBezTo>
                  <a:cubicBezTo>
                    <a:pt x="231" y="66"/>
                    <a:pt x="231" y="66"/>
                    <a:pt x="231" y="66"/>
                  </a:cubicBezTo>
                  <a:cubicBezTo>
                    <a:pt x="232" y="65"/>
                    <a:pt x="232" y="65"/>
                    <a:pt x="232" y="65"/>
                  </a:cubicBezTo>
                  <a:cubicBezTo>
                    <a:pt x="232" y="65"/>
                    <a:pt x="232" y="65"/>
                    <a:pt x="232" y="65"/>
                  </a:cubicBezTo>
                  <a:cubicBezTo>
                    <a:pt x="232" y="65"/>
                    <a:pt x="232" y="65"/>
                    <a:pt x="232" y="65"/>
                  </a:cubicBezTo>
                  <a:cubicBezTo>
                    <a:pt x="232" y="65"/>
                    <a:pt x="232" y="65"/>
                    <a:pt x="232" y="65"/>
                  </a:cubicBezTo>
                  <a:cubicBezTo>
                    <a:pt x="232" y="65"/>
                    <a:pt x="232" y="65"/>
                    <a:pt x="232" y="65"/>
                  </a:cubicBezTo>
                  <a:cubicBezTo>
                    <a:pt x="232" y="64"/>
                    <a:pt x="232" y="64"/>
                    <a:pt x="232" y="64"/>
                  </a:cubicBezTo>
                  <a:cubicBezTo>
                    <a:pt x="233" y="64"/>
                    <a:pt x="233" y="64"/>
                    <a:pt x="233" y="64"/>
                  </a:cubicBezTo>
                  <a:cubicBezTo>
                    <a:pt x="233" y="64"/>
                    <a:pt x="233" y="64"/>
                    <a:pt x="233" y="64"/>
                  </a:cubicBezTo>
                  <a:cubicBezTo>
                    <a:pt x="233" y="64"/>
                    <a:pt x="233" y="64"/>
                    <a:pt x="233" y="64"/>
                  </a:cubicBezTo>
                  <a:cubicBezTo>
                    <a:pt x="233" y="62"/>
                    <a:pt x="233" y="62"/>
                    <a:pt x="233" y="62"/>
                  </a:cubicBezTo>
                  <a:cubicBezTo>
                    <a:pt x="232" y="62"/>
                    <a:pt x="232" y="62"/>
                    <a:pt x="232" y="62"/>
                  </a:cubicBezTo>
                  <a:cubicBezTo>
                    <a:pt x="232" y="62"/>
                    <a:pt x="232" y="62"/>
                    <a:pt x="232" y="62"/>
                  </a:cubicBezTo>
                  <a:cubicBezTo>
                    <a:pt x="232" y="61"/>
                    <a:pt x="232" y="61"/>
                    <a:pt x="232" y="61"/>
                  </a:cubicBezTo>
                  <a:cubicBezTo>
                    <a:pt x="232" y="61"/>
                    <a:pt x="232" y="61"/>
                    <a:pt x="232" y="61"/>
                  </a:cubicBezTo>
                  <a:cubicBezTo>
                    <a:pt x="232" y="60"/>
                    <a:pt x="232" y="60"/>
                    <a:pt x="232" y="60"/>
                  </a:cubicBezTo>
                  <a:cubicBezTo>
                    <a:pt x="231" y="59"/>
                    <a:pt x="231" y="59"/>
                    <a:pt x="231" y="59"/>
                  </a:cubicBezTo>
                  <a:cubicBezTo>
                    <a:pt x="231" y="58"/>
                    <a:pt x="231" y="58"/>
                    <a:pt x="231" y="58"/>
                  </a:cubicBezTo>
                  <a:cubicBezTo>
                    <a:pt x="231" y="58"/>
                    <a:pt x="231" y="58"/>
                    <a:pt x="231" y="58"/>
                  </a:cubicBezTo>
                  <a:cubicBezTo>
                    <a:pt x="230" y="57"/>
                    <a:pt x="230" y="57"/>
                    <a:pt x="230" y="57"/>
                  </a:cubicBezTo>
                  <a:cubicBezTo>
                    <a:pt x="230" y="56"/>
                    <a:pt x="230" y="56"/>
                    <a:pt x="230" y="56"/>
                  </a:cubicBezTo>
                  <a:cubicBezTo>
                    <a:pt x="231" y="56"/>
                    <a:pt x="231" y="56"/>
                    <a:pt x="231" y="56"/>
                  </a:cubicBezTo>
                  <a:cubicBezTo>
                    <a:pt x="231" y="56"/>
                    <a:pt x="231" y="56"/>
                    <a:pt x="231" y="56"/>
                  </a:cubicBezTo>
                  <a:cubicBezTo>
                    <a:pt x="233" y="58"/>
                    <a:pt x="233" y="58"/>
                    <a:pt x="233" y="58"/>
                  </a:cubicBezTo>
                  <a:cubicBezTo>
                    <a:pt x="234" y="58"/>
                    <a:pt x="234" y="58"/>
                    <a:pt x="234" y="58"/>
                  </a:cubicBezTo>
                  <a:cubicBezTo>
                    <a:pt x="235" y="57"/>
                    <a:pt x="235" y="57"/>
                    <a:pt x="235" y="57"/>
                  </a:cubicBezTo>
                  <a:cubicBezTo>
                    <a:pt x="235" y="56"/>
                    <a:pt x="235" y="56"/>
                    <a:pt x="235" y="56"/>
                  </a:cubicBezTo>
                  <a:cubicBezTo>
                    <a:pt x="235" y="56"/>
                    <a:pt x="235" y="56"/>
                    <a:pt x="235" y="56"/>
                  </a:cubicBezTo>
                  <a:cubicBezTo>
                    <a:pt x="235" y="56"/>
                    <a:pt x="235" y="56"/>
                    <a:pt x="235" y="56"/>
                  </a:cubicBezTo>
                  <a:cubicBezTo>
                    <a:pt x="235" y="55"/>
                    <a:pt x="235" y="55"/>
                    <a:pt x="235" y="55"/>
                  </a:cubicBezTo>
                  <a:cubicBezTo>
                    <a:pt x="232" y="53"/>
                    <a:pt x="232" y="53"/>
                    <a:pt x="232" y="53"/>
                  </a:cubicBezTo>
                  <a:cubicBezTo>
                    <a:pt x="232" y="52"/>
                    <a:pt x="232" y="52"/>
                    <a:pt x="232" y="52"/>
                  </a:cubicBezTo>
                  <a:cubicBezTo>
                    <a:pt x="232" y="51"/>
                    <a:pt x="232" y="51"/>
                    <a:pt x="232" y="51"/>
                  </a:cubicBezTo>
                  <a:cubicBezTo>
                    <a:pt x="232" y="51"/>
                    <a:pt x="232" y="51"/>
                    <a:pt x="232" y="51"/>
                  </a:cubicBezTo>
                  <a:cubicBezTo>
                    <a:pt x="232" y="51"/>
                    <a:pt x="232" y="51"/>
                    <a:pt x="232" y="51"/>
                  </a:cubicBezTo>
                  <a:cubicBezTo>
                    <a:pt x="232" y="50"/>
                    <a:pt x="232" y="50"/>
                    <a:pt x="232" y="50"/>
                  </a:cubicBezTo>
                  <a:cubicBezTo>
                    <a:pt x="232" y="50"/>
                    <a:pt x="232" y="50"/>
                    <a:pt x="232" y="50"/>
                  </a:cubicBezTo>
                  <a:cubicBezTo>
                    <a:pt x="231" y="50"/>
                    <a:pt x="231" y="50"/>
                    <a:pt x="231" y="50"/>
                  </a:cubicBezTo>
                  <a:cubicBezTo>
                    <a:pt x="231" y="50"/>
                    <a:pt x="231" y="50"/>
                    <a:pt x="231" y="50"/>
                  </a:cubicBezTo>
                  <a:cubicBezTo>
                    <a:pt x="231" y="49"/>
                    <a:pt x="231" y="49"/>
                    <a:pt x="231" y="49"/>
                  </a:cubicBezTo>
                  <a:cubicBezTo>
                    <a:pt x="232" y="49"/>
                    <a:pt x="232" y="49"/>
                    <a:pt x="232" y="49"/>
                  </a:cubicBezTo>
                  <a:cubicBezTo>
                    <a:pt x="232" y="49"/>
                    <a:pt x="232" y="49"/>
                    <a:pt x="232" y="49"/>
                  </a:cubicBezTo>
                  <a:cubicBezTo>
                    <a:pt x="232" y="49"/>
                    <a:pt x="232" y="49"/>
                    <a:pt x="232" y="49"/>
                  </a:cubicBezTo>
                  <a:cubicBezTo>
                    <a:pt x="232" y="48"/>
                    <a:pt x="232" y="48"/>
                    <a:pt x="232" y="48"/>
                  </a:cubicBezTo>
                  <a:cubicBezTo>
                    <a:pt x="232" y="48"/>
                    <a:pt x="232" y="48"/>
                    <a:pt x="232" y="48"/>
                  </a:cubicBezTo>
                  <a:cubicBezTo>
                    <a:pt x="233" y="48"/>
                    <a:pt x="233" y="48"/>
                    <a:pt x="233" y="48"/>
                  </a:cubicBezTo>
                  <a:cubicBezTo>
                    <a:pt x="235" y="48"/>
                    <a:pt x="235" y="48"/>
                    <a:pt x="235" y="48"/>
                  </a:cubicBezTo>
                  <a:cubicBezTo>
                    <a:pt x="235" y="48"/>
                    <a:pt x="235" y="48"/>
                    <a:pt x="235" y="48"/>
                  </a:cubicBezTo>
                  <a:cubicBezTo>
                    <a:pt x="236" y="47"/>
                    <a:pt x="236" y="47"/>
                    <a:pt x="236" y="47"/>
                  </a:cubicBezTo>
                  <a:cubicBezTo>
                    <a:pt x="236" y="47"/>
                    <a:pt x="236" y="47"/>
                    <a:pt x="236" y="47"/>
                  </a:cubicBezTo>
                  <a:cubicBezTo>
                    <a:pt x="236" y="46"/>
                    <a:pt x="236" y="46"/>
                    <a:pt x="236" y="46"/>
                  </a:cubicBezTo>
                  <a:cubicBezTo>
                    <a:pt x="237" y="47"/>
                    <a:pt x="237" y="47"/>
                    <a:pt x="237" y="47"/>
                  </a:cubicBezTo>
                  <a:cubicBezTo>
                    <a:pt x="237" y="46"/>
                    <a:pt x="237" y="46"/>
                    <a:pt x="237" y="46"/>
                  </a:cubicBezTo>
                  <a:cubicBezTo>
                    <a:pt x="238" y="46"/>
                    <a:pt x="238" y="46"/>
                    <a:pt x="238" y="46"/>
                  </a:cubicBezTo>
                  <a:cubicBezTo>
                    <a:pt x="238" y="46"/>
                    <a:pt x="238" y="46"/>
                    <a:pt x="238" y="46"/>
                  </a:cubicBezTo>
                  <a:cubicBezTo>
                    <a:pt x="238" y="46"/>
                    <a:pt x="238" y="46"/>
                    <a:pt x="238" y="46"/>
                  </a:cubicBezTo>
                  <a:cubicBezTo>
                    <a:pt x="238" y="45"/>
                    <a:pt x="238" y="45"/>
                    <a:pt x="238" y="45"/>
                  </a:cubicBezTo>
                  <a:cubicBezTo>
                    <a:pt x="238" y="45"/>
                    <a:pt x="238" y="45"/>
                    <a:pt x="238" y="45"/>
                  </a:cubicBezTo>
                  <a:cubicBezTo>
                    <a:pt x="238" y="45"/>
                    <a:pt x="238" y="45"/>
                    <a:pt x="238" y="45"/>
                  </a:cubicBezTo>
                  <a:cubicBezTo>
                    <a:pt x="239" y="45"/>
                    <a:pt x="239" y="45"/>
                    <a:pt x="239" y="45"/>
                  </a:cubicBezTo>
                  <a:cubicBezTo>
                    <a:pt x="239" y="45"/>
                    <a:pt x="239" y="45"/>
                    <a:pt x="239" y="45"/>
                  </a:cubicBezTo>
                  <a:cubicBezTo>
                    <a:pt x="239" y="45"/>
                    <a:pt x="239" y="45"/>
                    <a:pt x="239" y="45"/>
                  </a:cubicBezTo>
                  <a:cubicBezTo>
                    <a:pt x="239" y="45"/>
                    <a:pt x="239" y="45"/>
                    <a:pt x="239" y="45"/>
                  </a:cubicBezTo>
                  <a:cubicBezTo>
                    <a:pt x="239" y="44"/>
                    <a:pt x="239" y="44"/>
                    <a:pt x="239" y="44"/>
                  </a:cubicBezTo>
                  <a:cubicBezTo>
                    <a:pt x="239" y="44"/>
                    <a:pt x="239" y="44"/>
                    <a:pt x="239" y="44"/>
                  </a:cubicBezTo>
                  <a:cubicBezTo>
                    <a:pt x="239" y="44"/>
                    <a:pt x="239" y="44"/>
                    <a:pt x="239" y="44"/>
                  </a:cubicBezTo>
                  <a:cubicBezTo>
                    <a:pt x="239" y="44"/>
                    <a:pt x="239" y="44"/>
                    <a:pt x="239" y="44"/>
                  </a:cubicBezTo>
                  <a:cubicBezTo>
                    <a:pt x="239" y="44"/>
                    <a:pt x="239" y="44"/>
                    <a:pt x="239" y="44"/>
                  </a:cubicBezTo>
                  <a:cubicBezTo>
                    <a:pt x="239" y="44"/>
                    <a:pt x="239" y="44"/>
                    <a:pt x="239" y="44"/>
                  </a:cubicBezTo>
                  <a:cubicBezTo>
                    <a:pt x="239" y="43"/>
                    <a:pt x="239" y="43"/>
                    <a:pt x="239" y="43"/>
                  </a:cubicBezTo>
                  <a:cubicBezTo>
                    <a:pt x="238" y="43"/>
                    <a:pt x="238" y="43"/>
                    <a:pt x="238" y="43"/>
                  </a:cubicBezTo>
                  <a:cubicBezTo>
                    <a:pt x="238" y="42"/>
                    <a:pt x="238" y="42"/>
                    <a:pt x="238" y="42"/>
                  </a:cubicBezTo>
                  <a:cubicBezTo>
                    <a:pt x="237" y="41"/>
                    <a:pt x="237" y="41"/>
                    <a:pt x="237" y="41"/>
                  </a:cubicBezTo>
                  <a:cubicBezTo>
                    <a:pt x="237" y="41"/>
                    <a:pt x="237" y="41"/>
                    <a:pt x="237" y="41"/>
                  </a:cubicBezTo>
                  <a:cubicBezTo>
                    <a:pt x="236" y="41"/>
                    <a:pt x="236" y="41"/>
                    <a:pt x="236" y="41"/>
                  </a:cubicBezTo>
                  <a:cubicBezTo>
                    <a:pt x="236" y="40"/>
                    <a:pt x="236" y="40"/>
                    <a:pt x="236" y="40"/>
                  </a:cubicBezTo>
                  <a:cubicBezTo>
                    <a:pt x="235" y="39"/>
                    <a:pt x="235" y="39"/>
                    <a:pt x="235" y="39"/>
                  </a:cubicBezTo>
                  <a:cubicBezTo>
                    <a:pt x="235" y="39"/>
                    <a:pt x="235" y="39"/>
                    <a:pt x="235" y="39"/>
                  </a:cubicBezTo>
                  <a:cubicBezTo>
                    <a:pt x="235" y="39"/>
                    <a:pt x="235" y="39"/>
                    <a:pt x="235" y="39"/>
                  </a:cubicBezTo>
                  <a:cubicBezTo>
                    <a:pt x="235" y="39"/>
                    <a:pt x="235" y="39"/>
                    <a:pt x="235" y="39"/>
                  </a:cubicBezTo>
                  <a:cubicBezTo>
                    <a:pt x="235" y="38"/>
                    <a:pt x="235" y="38"/>
                    <a:pt x="235" y="38"/>
                  </a:cubicBezTo>
                  <a:cubicBezTo>
                    <a:pt x="234" y="37"/>
                    <a:pt x="234" y="37"/>
                    <a:pt x="234" y="37"/>
                  </a:cubicBezTo>
                  <a:cubicBezTo>
                    <a:pt x="234" y="37"/>
                    <a:pt x="234" y="37"/>
                    <a:pt x="234" y="37"/>
                  </a:cubicBezTo>
                  <a:cubicBezTo>
                    <a:pt x="233" y="37"/>
                    <a:pt x="233" y="37"/>
                    <a:pt x="233" y="37"/>
                  </a:cubicBezTo>
                  <a:cubicBezTo>
                    <a:pt x="233" y="37"/>
                    <a:pt x="233" y="37"/>
                    <a:pt x="233" y="37"/>
                  </a:cubicBezTo>
                  <a:cubicBezTo>
                    <a:pt x="234" y="37"/>
                    <a:pt x="234" y="37"/>
                    <a:pt x="234" y="37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30" y="36"/>
                    <a:pt x="230" y="36"/>
                    <a:pt x="230" y="36"/>
                  </a:cubicBezTo>
                  <a:cubicBezTo>
                    <a:pt x="229" y="36"/>
                    <a:pt x="229" y="36"/>
                    <a:pt x="229" y="36"/>
                  </a:cubicBezTo>
                  <a:cubicBezTo>
                    <a:pt x="230" y="37"/>
                    <a:pt x="230" y="37"/>
                    <a:pt x="230" y="37"/>
                  </a:cubicBezTo>
                  <a:cubicBezTo>
                    <a:pt x="230" y="37"/>
                    <a:pt x="230" y="37"/>
                    <a:pt x="230" y="37"/>
                  </a:cubicBezTo>
                  <a:cubicBezTo>
                    <a:pt x="229" y="38"/>
                    <a:pt x="229" y="38"/>
                    <a:pt x="229" y="38"/>
                  </a:cubicBezTo>
                  <a:cubicBezTo>
                    <a:pt x="229" y="38"/>
                    <a:pt x="229" y="38"/>
                    <a:pt x="229" y="38"/>
                  </a:cubicBezTo>
                  <a:cubicBezTo>
                    <a:pt x="229" y="38"/>
                    <a:pt x="229" y="38"/>
                    <a:pt x="229" y="38"/>
                  </a:cubicBezTo>
                  <a:cubicBezTo>
                    <a:pt x="229" y="38"/>
                    <a:pt x="229" y="38"/>
                    <a:pt x="229" y="38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27" y="38"/>
                    <a:pt x="227" y="38"/>
                    <a:pt x="227" y="38"/>
                  </a:cubicBezTo>
                  <a:cubicBezTo>
                    <a:pt x="228" y="39"/>
                    <a:pt x="228" y="39"/>
                    <a:pt x="228" y="39"/>
                  </a:cubicBezTo>
                  <a:cubicBezTo>
                    <a:pt x="228" y="40"/>
                    <a:pt x="228" y="40"/>
                    <a:pt x="228" y="40"/>
                  </a:cubicBezTo>
                  <a:cubicBezTo>
                    <a:pt x="228" y="40"/>
                    <a:pt x="228" y="40"/>
                    <a:pt x="228" y="40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29" y="40"/>
                    <a:pt x="229" y="40"/>
                    <a:pt x="229" y="40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29" y="41"/>
                    <a:pt x="229" y="41"/>
                    <a:pt x="229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0" y="41"/>
                    <a:pt x="230" y="41"/>
                    <a:pt x="230" y="41"/>
                  </a:cubicBezTo>
                  <a:cubicBezTo>
                    <a:pt x="231" y="41"/>
                    <a:pt x="231" y="41"/>
                    <a:pt x="231" y="41"/>
                  </a:cubicBezTo>
                  <a:cubicBezTo>
                    <a:pt x="230" y="42"/>
                    <a:pt x="230" y="42"/>
                    <a:pt x="230" y="42"/>
                  </a:cubicBezTo>
                  <a:cubicBezTo>
                    <a:pt x="230" y="42"/>
                    <a:pt x="230" y="42"/>
                    <a:pt x="230" y="42"/>
                  </a:cubicBezTo>
                  <a:cubicBezTo>
                    <a:pt x="229" y="42"/>
                    <a:pt x="229" y="42"/>
                    <a:pt x="229" y="42"/>
                  </a:cubicBezTo>
                  <a:cubicBezTo>
                    <a:pt x="229" y="43"/>
                    <a:pt x="229" y="43"/>
                    <a:pt x="229" y="43"/>
                  </a:cubicBezTo>
                  <a:cubicBezTo>
                    <a:pt x="229" y="43"/>
                    <a:pt x="229" y="43"/>
                    <a:pt x="229" y="43"/>
                  </a:cubicBezTo>
                  <a:cubicBezTo>
                    <a:pt x="229" y="43"/>
                    <a:pt x="229" y="43"/>
                    <a:pt x="229" y="43"/>
                  </a:cubicBezTo>
                  <a:cubicBezTo>
                    <a:pt x="229" y="43"/>
                    <a:pt x="229" y="43"/>
                    <a:pt x="229" y="43"/>
                  </a:cubicBezTo>
                  <a:cubicBezTo>
                    <a:pt x="228" y="42"/>
                    <a:pt x="228" y="42"/>
                    <a:pt x="228" y="42"/>
                  </a:cubicBezTo>
                  <a:cubicBezTo>
                    <a:pt x="227" y="41"/>
                    <a:pt x="227" y="41"/>
                    <a:pt x="227" y="41"/>
                  </a:cubicBezTo>
                  <a:cubicBezTo>
                    <a:pt x="227" y="42"/>
                    <a:pt x="227" y="42"/>
                    <a:pt x="227" y="42"/>
                  </a:cubicBezTo>
                  <a:cubicBezTo>
                    <a:pt x="227" y="42"/>
                    <a:pt x="227" y="42"/>
                    <a:pt x="227" y="42"/>
                  </a:cubicBezTo>
                  <a:cubicBezTo>
                    <a:pt x="227" y="42"/>
                    <a:pt x="227" y="42"/>
                    <a:pt x="227" y="42"/>
                  </a:cubicBezTo>
                  <a:cubicBezTo>
                    <a:pt x="227" y="42"/>
                    <a:pt x="227" y="42"/>
                    <a:pt x="227" y="42"/>
                  </a:cubicBezTo>
                  <a:cubicBezTo>
                    <a:pt x="227" y="42"/>
                    <a:pt x="227" y="42"/>
                    <a:pt x="227" y="42"/>
                  </a:cubicBezTo>
                  <a:cubicBezTo>
                    <a:pt x="227" y="42"/>
                    <a:pt x="227" y="42"/>
                    <a:pt x="227" y="42"/>
                  </a:cubicBezTo>
                  <a:cubicBezTo>
                    <a:pt x="227" y="42"/>
                    <a:pt x="227" y="42"/>
                    <a:pt x="227" y="42"/>
                  </a:cubicBezTo>
                  <a:cubicBezTo>
                    <a:pt x="228" y="44"/>
                    <a:pt x="228" y="44"/>
                    <a:pt x="228" y="44"/>
                  </a:cubicBezTo>
                  <a:cubicBezTo>
                    <a:pt x="227" y="44"/>
                    <a:pt x="227" y="44"/>
                    <a:pt x="227" y="44"/>
                  </a:cubicBezTo>
                  <a:cubicBezTo>
                    <a:pt x="227" y="43"/>
                    <a:pt x="227" y="43"/>
                    <a:pt x="227" y="43"/>
                  </a:cubicBezTo>
                  <a:cubicBezTo>
                    <a:pt x="226" y="44"/>
                    <a:pt x="226" y="44"/>
                    <a:pt x="226" y="44"/>
                  </a:cubicBezTo>
                  <a:cubicBezTo>
                    <a:pt x="226" y="44"/>
                    <a:pt x="226" y="44"/>
                    <a:pt x="226" y="44"/>
                  </a:cubicBezTo>
                  <a:cubicBezTo>
                    <a:pt x="225" y="43"/>
                    <a:pt x="225" y="43"/>
                    <a:pt x="225" y="43"/>
                  </a:cubicBezTo>
                  <a:cubicBezTo>
                    <a:pt x="225" y="43"/>
                    <a:pt x="225" y="43"/>
                    <a:pt x="225" y="43"/>
                  </a:cubicBezTo>
                  <a:cubicBezTo>
                    <a:pt x="225" y="43"/>
                    <a:pt x="225" y="43"/>
                    <a:pt x="225" y="43"/>
                  </a:cubicBezTo>
                  <a:cubicBezTo>
                    <a:pt x="225" y="43"/>
                    <a:pt x="225" y="43"/>
                    <a:pt x="225" y="43"/>
                  </a:cubicBezTo>
                  <a:cubicBezTo>
                    <a:pt x="225" y="42"/>
                    <a:pt x="225" y="42"/>
                    <a:pt x="225" y="42"/>
                  </a:cubicBezTo>
                  <a:cubicBezTo>
                    <a:pt x="225" y="42"/>
                    <a:pt x="225" y="42"/>
                    <a:pt x="225" y="42"/>
                  </a:cubicBezTo>
                  <a:cubicBezTo>
                    <a:pt x="225" y="42"/>
                    <a:pt x="225" y="42"/>
                    <a:pt x="225" y="42"/>
                  </a:cubicBezTo>
                  <a:cubicBezTo>
                    <a:pt x="223" y="42"/>
                    <a:pt x="223" y="42"/>
                    <a:pt x="223" y="42"/>
                  </a:cubicBezTo>
                  <a:cubicBezTo>
                    <a:pt x="223" y="42"/>
                    <a:pt x="223" y="42"/>
                    <a:pt x="223" y="42"/>
                  </a:cubicBezTo>
                  <a:cubicBezTo>
                    <a:pt x="223" y="41"/>
                    <a:pt x="223" y="41"/>
                    <a:pt x="223" y="41"/>
                  </a:cubicBezTo>
                  <a:cubicBezTo>
                    <a:pt x="223" y="42"/>
                    <a:pt x="223" y="42"/>
                    <a:pt x="223" y="42"/>
                  </a:cubicBezTo>
                  <a:cubicBezTo>
                    <a:pt x="223" y="41"/>
                    <a:pt x="223" y="41"/>
                    <a:pt x="223" y="41"/>
                  </a:cubicBezTo>
                  <a:cubicBezTo>
                    <a:pt x="223" y="41"/>
                    <a:pt x="223" y="41"/>
                    <a:pt x="223" y="41"/>
                  </a:cubicBezTo>
                  <a:cubicBezTo>
                    <a:pt x="223" y="41"/>
                    <a:pt x="223" y="41"/>
                    <a:pt x="223" y="41"/>
                  </a:cubicBezTo>
                  <a:cubicBezTo>
                    <a:pt x="222" y="40"/>
                    <a:pt x="222" y="40"/>
                    <a:pt x="222" y="40"/>
                  </a:cubicBezTo>
                  <a:cubicBezTo>
                    <a:pt x="222" y="40"/>
                    <a:pt x="222" y="40"/>
                    <a:pt x="222" y="40"/>
                  </a:cubicBezTo>
                  <a:cubicBezTo>
                    <a:pt x="221" y="41"/>
                    <a:pt x="221" y="41"/>
                    <a:pt x="221" y="41"/>
                  </a:cubicBezTo>
                  <a:cubicBezTo>
                    <a:pt x="221" y="40"/>
                    <a:pt x="221" y="40"/>
                    <a:pt x="221" y="40"/>
                  </a:cubicBezTo>
                  <a:cubicBezTo>
                    <a:pt x="221" y="40"/>
                    <a:pt x="221" y="40"/>
                    <a:pt x="221" y="40"/>
                  </a:cubicBezTo>
                  <a:cubicBezTo>
                    <a:pt x="222" y="40"/>
                    <a:pt x="222" y="40"/>
                    <a:pt x="222" y="40"/>
                  </a:cubicBezTo>
                  <a:cubicBezTo>
                    <a:pt x="222" y="40"/>
                    <a:pt x="222" y="40"/>
                    <a:pt x="222" y="40"/>
                  </a:cubicBezTo>
                  <a:cubicBezTo>
                    <a:pt x="222" y="40"/>
                    <a:pt x="222" y="40"/>
                    <a:pt x="222" y="40"/>
                  </a:cubicBezTo>
                  <a:cubicBezTo>
                    <a:pt x="220" y="40"/>
                    <a:pt x="220" y="40"/>
                    <a:pt x="220" y="40"/>
                  </a:cubicBezTo>
                  <a:cubicBezTo>
                    <a:pt x="220" y="40"/>
                    <a:pt x="220" y="40"/>
                    <a:pt x="220" y="40"/>
                  </a:cubicBezTo>
                  <a:cubicBezTo>
                    <a:pt x="218" y="40"/>
                    <a:pt x="217" y="40"/>
                    <a:pt x="216" y="40"/>
                  </a:cubicBezTo>
                  <a:cubicBezTo>
                    <a:pt x="215" y="40"/>
                    <a:pt x="215" y="40"/>
                    <a:pt x="215" y="40"/>
                  </a:cubicBezTo>
                  <a:cubicBezTo>
                    <a:pt x="215" y="40"/>
                    <a:pt x="215" y="40"/>
                    <a:pt x="215" y="40"/>
                  </a:cubicBezTo>
                  <a:cubicBezTo>
                    <a:pt x="215" y="40"/>
                    <a:pt x="215" y="40"/>
                    <a:pt x="215" y="40"/>
                  </a:cubicBezTo>
                  <a:cubicBezTo>
                    <a:pt x="215" y="40"/>
                    <a:pt x="215" y="40"/>
                    <a:pt x="215" y="40"/>
                  </a:cubicBezTo>
                  <a:cubicBezTo>
                    <a:pt x="215" y="40"/>
                    <a:pt x="215" y="40"/>
                    <a:pt x="215" y="40"/>
                  </a:cubicBezTo>
                  <a:cubicBezTo>
                    <a:pt x="215" y="40"/>
                    <a:pt x="215" y="40"/>
                    <a:pt x="215" y="40"/>
                  </a:cubicBezTo>
                  <a:cubicBezTo>
                    <a:pt x="214" y="41"/>
                    <a:pt x="214" y="41"/>
                    <a:pt x="214" y="41"/>
                  </a:cubicBezTo>
                  <a:cubicBezTo>
                    <a:pt x="213" y="40"/>
                    <a:pt x="213" y="40"/>
                    <a:pt x="213" y="40"/>
                  </a:cubicBezTo>
                  <a:cubicBezTo>
                    <a:pt x="212" y="40"/>
                    <a:pt x="212" y="40"/>
                    <a:pt x="212" y="40"/>
                  </a:cubicBezTo>
                  <a:cubicBezTo>
                    <a:pt x="212" y="40"/>
                    <a:pt x="212" y="40"/>
                    <a:pt x="212" y="40"/>
                  </a:cubicBezTo>
                  <a:cubicBezTo>
                    <a:pt x="212" y="41"/>
                    <a:pt x="212" y="41"/>
                    <a:pt x="212" y="41"/>
                  </a:cubicBezTo>
                  <a:cubicBezTo>
                    <a:pt x="212" y="41"/>
                    <a:pt x="212" y="41"/>
                    <a:pt x="212" y="41"/>
                  </a:cubicBezTo>
                  <a:cubicBezTo>
                    <a:pt x="211" y="41"/>
                    <a:pt x="211" y="41"/>
                    <a:pt x="211" y="41"/>
                  </a:cubicBezTo>
                  <a:cubicBezTo>
                    <a:pt x="211" y="42"/>
                    <a:pt x="211" y="42"/>
                    <a:pt x="211" y="42"/>
                  </a:cubicBezTo>
                  <a:cubicBezTo>
                    <a:pt x="211" y="43"/>
                    <a:pt x="211" y="43"/>
                    <a:pt x="211" y="43"/>
                  </a:cubicBezTo>
                  <a:cubicBezTo>
                    <a:pt x="211" y="43"/>
                    <a:pt x="211" y="43"/>
                    <a:pt x="211" y="43"/>
                  </a:cubicBezTo>
                  <a:cubicBezTo>
                    <a:pt x="210" y="44"/>
                    <a:pt x="210" y="44"/>
                    <a:pt x="210" y="44"/>
                  </a:cubicBezTo>
                  <a:cubicBezTo>
                    <a:pt x="210" y="44"/>
                    <a:pt x="210" y="44"/>
                    <a:pt x="210" y="44"/>
                  </a:cubicBezTo>
                  <a:cubicBezTo>
                    <a:pt x="210" y="45"/>
                    <a:pt x="210" y="45"/>
                    <a:pt x="210" y="45"/>
                  </a:cubicBezTo>
                  <a:cubicBezTo>
                    <a:pt x="208" y="45"/>
                    <a:pt x="208" y="45"/>
                    <a:pt x="208" y="45"/>
                  </a:cubicBezTo>
                  <a:cubicBezTo>
                    <a:pt x="208" y="46"/>
                    <a:pt x="208" y="46"/>
                    <a:pt x="208" y="46"/>
                  </a:cubicBezTo>
                  <a:cubicBezTo>
                    <a:pt x="208" y="46"/>
                    <a:pt x="208" y="46"/>
                    <a:pt x="208" y="46"/>
                  </a:cubicBezTo>
                  <a:cubicBezTo>
                    <a:pt x="208" y="46"/>
                    <a:pt x="208" y="46"/>
                    <a:pt x="208" y="46"/>
                  </a:cubicBezTo>
                  <a:cubicBezTo>
                    <a:pt x="207" y="46"/>
                    <a:pt x="207" y="46"/>
                    <a:pt x="207" y="46"/>
                  </a:cubicBezTo>
                  <a:cubicBezTo>
                    <a:pt x="206" y="47"/>
                    <a:pt x="206" y="47"/>
                    <a:pt x="206" y="47"/>
                  </a:cubicBezTo>
                  <a:cubicBezTo>
                    <a:pt x="206" y="47"/>
                    <a:pt x="206" y="47"/>
                    <a:pt x="206" y="47"/>
                  </a:cubicBezTo>
                  <a:cubicBezTo>
                    <a:pt x="206" y="47"/>
                    <a:pt x="206" y="47"/>
                    <a:pt x="206" y="47"/>
                  </a:cubicBezTo>
                  <a:cubicBezTo>
                    <a:pt x="206" y="48"/>
                    <a:pt x="206" y="48"/>
                    <a:pt x="206" y="48"/>
                  </a:cubicBezTo>
                  <a:cubicBezTo>
                    <a:pt x="206" y="48"/>
                    <a:pt x="206" y="48"/>
                    <a:pt x="206" y="48"/>
                  </a:cubicBezTo>
                  <a:cubicBezTo>
                    <a:pt x="206" y="48"/>
                    <a:pt x="206" y="48"/>
                    <a:pt x="206" y="48"/>
                  </a:cubicBezTo>
                  <a:cubicBezTo>
                    <a:pt x="205" y="48"/>
                    <a:pt x="205" y="48"/>
                    <a:pt x="205" y="48"/>
                  </a:cubicBezTo>
                  <a:cubicBezTo>
                    <a:pt x="206" y="48"/>
                    <a:pt x="206" y="48"/>
                    <a:pt x="206" y="48"/>
                  </a:cubicBezTo>
                  <a:cubicBezTo>
                    <a:pt x="205" y="49"/>
                    <a:pt x="205" y="49"/>
                    <a:pt x="205" y="49"/>
                  </a:cubicBezTo>
                  <a:cubicBezTo>
                    <a:pt x="205" y="49"/>
                    <a:pt x="205" y="49"/>
                    <a:pt x="205" y="49"/>
                  </a:cubicBezTo>
                  <a:cubicBezTo>
                    <a:pt x="204" y="49"/>
                    <a:pt x="204" y="49"/>
                    <a:pt x="204" y="49"/>
                  </a:cubicBezTo>
                  <a:cubicBezTo>
                    <a:pt x="204" y="49"/>
                    <a:pt x="204" y="49"/>
                    <a:pt x="204" y="49"/>
                  </a:cubicBezTo>
                  <a:cubicBezTo>
                    <a:pt x="204" y="49"/>
                    <a:pt x="204" y="49"/>
                    <a:pt x="204" y="49"/>
                  </a:cubicBezTo>
                  <a:cubicBezTo>
                    <a:pt x="204" y="50"/>
                    <a:pt x="204" y="50"/>
                    <a:pt x="204" y="50"/>
                  </a:cubicBezTo>
                  <a:cubicBezTo>
                    <a:pt x="204" y="51"/>
                    <a:pt x="204" y="51"/>
                    <a:pt x="204" y="51"/>
                  </a:cubicBezTo>
                  <a:cubicBezTo>
                    <a:pt x="204" y="51"/>
                    <a:pt x="204" y="51"/>
                    <a:pt x="204" y="51"/>
                  </a:cubicBezTo>
                  <a:cubicBezTo>
                    <a:pt x="203" y="51"/>
                    <a:pt x="203" y="51"/>
                    <a:pt x="203" y="51"/>
                  </a:cubicBezTo>
                  <a:cubicBezTo>
                    <a:pt x="203" y="51"/>
                    <a:pt x="203" y="51"/>
                    <a:pt x="203" y="51"/>
                  </a:cubicBezTo>
                  <a:cubicBezTo>
                    <a:pt x="203" y="51"/>
                    <a:pt x="203" y="51"/>
                    <a:pt x="203" y="51"/>
                  </a:cubicBezTo>
                  <a:cubicBezTo>
                    <a:pt x="203" y="52"/>
                    <a:pt x="203" y="52"/>
                    <a:pt x="203" y="52"/>
                  </a:cubicBezTo>
                  <a:cubicBezTo>
                    <a:pt x="203" y="52"/>
                    <a:pt x="203" y="52"/>
                    <a:pt x="203" y="52"/>
                  </a:cubicBezTo>
                  <a:cubicBezTo>
                    <a:pt x="202" y="52"/>
                    <a:pt x="202" y="52"/>
                    <a:pt x="202" y="52"/>
                  </a:cubicBezTo>
                  <a:cubicBezTo>
                    <a:pt x="201" y="53"/>
                    <a:pt x="201" y="53"/>
                    <a:pt x="201" y="53"/>
                  </a:cubicBezTo>
                  <a:cubicBezTo>
                    <a:pt x="201" y="53"/>
                    <a:pt x="201" y="53"/>
                    <a:pt x="201" y="53"/>
                  </a:cubicBezTo>
                  <a:cubicBezTo>
                    <a:pt x="201" y="54"/>
                    <a:pt x="201" y="54"/>
                    <a:pt x="201" y="54"/>
                  </a:cubicBezTo>
                  <a:cubicBezTo>
                    <a:pt x="201" y="54"/>
                    <a:pt x="201" y="54"/>
                    <a:pt x="201" y="54"/>
                  </a:cubicBezTo>
                  <a:cubicBezTo>
                    <a:pt x="201" y="54"/>
                    <a:pt x="201" y="54"/>
                    <a:pt x="201" y="54"/>
                  </a:cubicBezTo>
                  <a:cubicBezTo>
                    <a:pt x="201" y="54"/>
                    <a:pt x="201" y="54"/>
                    <a:pt x="201" y="54"/>
                  </a:cubicBezTo>
                  <a:cubicBezTo>
                    <a:pt x="201" y="54"/>
                    <a:pt x="201" y="54"/>
                    <a:pt x="201" y="54"/>
                  </a:cubicBezTo>
                  <a:cubicBezTo>
                    <a:pt x="201" y="54"/>
                    <a:pt x="201" y="54"/>
                    <a:pt x="201" y="54"/>
                  </a:cubicBezTo>
                  <a:cubicBezTo>
                    <a:pt x="201" y="55"/>
                    <a:pt x="201" y="55"/>
                    <a:pt x="201" y="55"/>
                  </a:cubicBezTo>
                  <a:cubicBezTo>
                    <a:pt x="201" y="55"/>
                    <a:pt x="201" y="55"/>
                    <a:pt x="201" y="55"/>
                  </a:cubicBezTo>
                  <a:cubicBezTo>
                    <a:pt x="201" y="55"/>
                    <a:pt x="201" y="55"/>
                    <a:pt x="201" y="55"/>
                  </a:cubicBezTo>
                  <a:cubicBezTo>
                    <a:pt x="201" y="55"/>
                    <a:pt x="201" y="55"/>
                    <a:pt x="201" y="55"/>
                  </a:cubicBezTo>
                  <a:cubicBezTo>
                    <a:pt x="200" y="56"/>
                    <a:pt x="200" y="56"/>
                    <a:pt x="200" y="56"/>
                  </a:cubicBezTo>
                  <a:cubicBezTo>
                    <a:pt x="199" y="56"/>
                    <a:pt x="199" y="56"/>
                    <a:pt x="199" y="56"/>
                  </a:cubicBezTo>
                  <a:cubicBezTo>
                    <a:pt x="199" y="57"/>
                    <a:pt x="199" y="57"/>
                    <a:pt x="199" y="57"/>
                  </a:cubicBezTo>
                  <a:cubicBezTo>
                    <a:pt x="197" y="57"/>
                    <a:pt x="197" y="57"/>
                    <a:pt x="197" y="57"/>
                  </a:cubicBezTo>
                  <a:cubicBezTo>
                    <a:pt x="196" y="58"/>
                    <a:pt x="196" y="58"/>
                    <a:pt x="196" y="58"/>
                  </a:cubicBezTo>
                  <a:cubicBezTo>
                    <a:pt x="195" y="58"/>
                    <a:pt x="195" y="58"/>
                    <a:pt x="195" y="58"/>
                  </a:cubicBezTo>
                  <a:cubicBezTo>
                    <a:pt x="195" y="59"/>
                    <a:pt x="195" y="59"/>
                    <a:pt x="195" y="59"/>
                  </a:cubicBezTo>
                  <a:cubicBezTo>
                    <a:pt x="195" y="59"/>
                    <a:pt x="195" y="59"/>
                    <a:pt x="195" y="59"/>
                  </a:cubicBezTo>
                  <a:cubicBezTo>
                    <a:pt x="194" y="58"/>
                    <a:pt x="194" y="58"/>
                    <a:pt x="194" y="58"/>
                  </a:cubicBezTo>
                  <a:cubicBezTo>
                    <a:pt x="194" y="58"/>
                    <a:pt x="194" y="58"/>
                    <a:pt x="194" y="58"/>
                  </a:cubicBezTo>
                  <a:cubicBezTo>
                    <a:pt x="194" y="58"/>
                    <a:pt x="194" y="58"/>
                    <a:pt x="194" y="58"/>
                  </a:cubicBezTo>
                  <a:cubicBezTo>
                    <a:pt x="194" y="58"/>
                    <a:pt x="194" y="58"/>
                    <a:pt x="194" y="58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94" y="59"/>
                    <a:pt x="194" y="59"/>
                    <a:pt x="194" y="59"/>
                  </a:cubicBezTo>
                  <a:cubicBezTo>
                    <a:pt x="193" y="60"/>
                    <a:pt x="193" y="60"/>
                    <a:pt x="193" y="60"/>
                  </a:cubicBezTo>
                  <a:cubicBezTo>
                    <a:pt x="193" y="60"/>
                    <a:pt x="193" y="60"/>
                    <a:pt x="193" y="60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3" y="61"/>
                    <a:pt x="193" y="61"/>
                    <a:pt x="193" y="61"/>
                  </a:cubicBezTo>
                  <a:cubicBezTo>
                    <a:pt x="192" y="61"/>
                    <a:pt x="192" y="61"/>
                    <a:pt x="192" y="61"/>
                  </a:cubicBezTo>
                  <a:cubicBezTo>
                    <a:pt x="192" y="62"/>
                    <a:pt x="192" y="62"/>
                    <a:pt x="192" y="62"/>
                  </a:cubicBezTo>
                  <a:cubicBezTo>
                    <a:pt x="191" y="63"/>
                    <a:pt x="191" y="63"/>
                    <a:pt x="191" y="63"/>
                  </a:cubicBezTo>
                  <a:cubicBezTo>
                    <a:pt x="191" y="63"/>
                    <a:pt x="191" y="63"/>
                    <a:pt x="191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0" y="64"/>
                    <a:pt x="190" y="64"/>
                    <a:pt x="190" y="64"/>
                  </a:cubicBezTo>
                  <a:cubicBezTo>
                    <a:pt x="190" y="64"/>
                    <a:pt x="190" y="64"/>
                    <a:pt x="190" y="64"/>
                  </a:cubicBezTo>
                  <a:cubicBezTo>
                    <a:pt x="190" y="65"/>
                    <a:pt x="190" y="65"/>
                    <a:pt x="190" y="65"/>
                  </a:cubicBezTo>
                  <a:cubicBezTo>
                    <a:pt x="190" y="65"/>
                    <a:pt x="190" y="65"/>
                    <a:pt x="190" y="65"/>
                  </a:cubicBezTo>
                  <a:cubicBezTo>
                    <a:pt x="190" y="65"/>
                    <a:pt x="190" y="65"/>
                    <a:pt x="190" y="65"/>
                  </a:cubicBezTo>
                  <a:cubicBezTo>
                    <a:pt x="190" y="65"/>
                    <a:pt x="190" y="65"/>
                    <a:pt x="190" y="65"/>
                  </a:cubicBezTo>
                  <a:cubicBezTo>
                    <a:pt x="188" y="65"/>
                    <a:pt x="188" y="65"/>
                    <a:pt x="188" y="65"/>
                  </a:cubicBezTo>
                  <a:cubicBezTo>
                    <a:pt x="187" y="65"/>
                    <a:pt x="187" y="65"/>
                    <a:pt x="187" y="65"/>
                  </a:cubicBezTo>
                  <a:cubicBezTo>
                    <a:pt x="184" y="65"/>
                    <a:pt x="184" y="65"/>
                    <a:pt x="184" y="65"/>
                  </a:cubicBezTo>
                  <a:cubicBezTo>
                    <a:pt x="184" y="65"/>
                    <a:pt x="184" y="65"/>
                    <a:pt x="184" y="65"/>
                  </a:cubicBezTo>
                  <a:cubicBezTo>
                    <a:pt x="183" y="66"/>
                    <a:pt x="183" y="66"/>
                    <a:pt x="183" y="66"/>
                  </a:cubicBezTo>
                  <a:cubicBezTo>
                    <a:pt x="182" y="66"/>
                    <a:pt x="182" y="66"/>
                    <a:pt x="182" y="66"/>
                  </a:cubicBezTo>
                  <a:cubicBezTo>
                    <a:pt x="182" y="67"/>
                    <a:pt x="182" y="67"/>
                    <a:pt x="182" y="67"/>
                  </a:cubicBezTo>
                  <a:cubicBezTo>
                    <a:pt x="181" y="67"/>
                    <a:pt x="181" y="67"/>
                    <a:pt x="181" y="67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81" y="69"/>
                    <a:pt x="181" y="69"/>
                    <a:pt x="181" y="69"/>
                  </a:cubicBezTo>
                  <a:cubicBezTo>
                    <a:pt x="181" y="69"/>
                    <a:pt x="181" y="69"/>
                    <a:pt x="181" y="69"/>
                  </a:cubicBezTo>
                  <a:cubicBezTo>
                    <a:pt x="180" y="69"/>
                    <a:pt x="180" y="69"/>
                    <a:pt x="180" y="69"/>
                  </a:cubicBezTo>
                  <a:cubicBezTo>
                    <a:pt x="180" y="69"/>
                    <a:pt x="180" y="69"/>
                    <a:pt x="180" y="69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80" y="70"/>
                    <a:pt x="180" y="70"/>
                    <a:pt x="180" y="70"/>
                  </a:cubicBezTo>
                  <a:cubicBezTo>
                    <a:pt x="179" y="70"/>
                    <a:pt x="179" y="70"/>
                    <a:pt x="179" y="70"/>
                  </a:cubicBezTo>
                  <a:cubicBezTo>
                    <a:pt x="179" y="71"/>
                    <a:pt x="179" y="71"/>
                    <a:pt x="179" y="71"/>
                  </a:cubicBezTo>
                  <a:cubicBezTo>
                    <a:pt x="179" y="71"/>
                    <a:pt x="179" y="71"/>
                    <a:pt x="179" y="71"/>
                  </a:cubicBezTo>
                  <a:cubicBezTo>
                    <a:pt x="178" y="71"/>
                    <a:pt x="178" y="71"/>
                    <a:pt x="178" y="71"/>
                  </a:cubicBezTo>
                  <a:cubicBezTo>
                    <a:pt x="178" y="71"/>
                    <a:pt x="178" y="71"/>
                    <a:pt x="178" y="71"/>
                  </a:cubicBezTo>
                  <a:cubicBezTo>
                    <a:pt x="178" y="71"/>
                    <a:pt x="178" y="71"/>
                    <a:pt x="178" y="71"/>
                  </a:cubicBezTo>
                  <a:cubicBezTo>
                    <a:pt x="178" y="71"/>
                    <a:pt x="178" y="71"/>
                    <a:pt x="178" y="71"/>
                  </a:cubicBezTo>
                  <a:cubicBezTo>
                    <a:pt x="178" y="72"/>
                    <a:pt x="178" y="72"/>
                    <a:pt x="178" y="72"/>
                  </a:cubicBezTo>
                  <a:cubicBezTo>
                    <a:pt x="178" y="72"/>
                    <a:pt x="178" y="72"/>
                    <a:pt x="178" y="72"/>
                  </a:cubicBezTo>
                  <a:cubicBezTo>
                    <a:pt x="178" y="72"/>
                    <a:pt x="178" y="72"/>
                    <a:pt x="178" y="72"/>
                  </a:cubicBezTo>
                  <a:cubicBezTo>
                    <a:pt x="178" y="72"/>
                    <a:pt x="178" y="72"/>
                    <a:pt x="178" y="72"/>
                  </a:cubicBezTo>
                  <a:cubicBezTo>
                    <a:pt x="178" y="72"/>
                    <a:pt x="178" y="72"/>
                    <a:pt x="178" y="72"/>
                  </a:cubicBezTo>
                  <a:cubicBezTo>
                    <a:pt x="178" y="72"/>
                    <a:pt x="178" y="72"/>
                    <a:pt x="178" y="72"/>
                  </a:cubicBezTo>
                  <a:cubicBezTo>
                    <a:pt x="178" y="73"/>
                    <a:pt x="178" y="73"/>
                    <a:pt x="178" y="73"/>
                  </a:cubicBezTo>
                  <a:cubicBezTo>
                    <a:pt x="177" y="73"/>
                    <a:pt x="177" y="73"/>
                    <a:pt x="177" y="73"/>
                  </a:cubicBezTo>
                  <a:cubicBezTo>
                    <a:pt x="177" y="73"/>
                    <a:pt x="177" y="73"/>
                    <a:pt x="177" y="73"/>
                  </a:cubicBezTo>
                  <a:cubicBezTo>
                    <a:pt x="177" y="73"/>
                    <a:pt x="177" y="73"/>
                    <a:pt x="177" y="73"/>
                  </a:cubicBezTo>
                  <a:cubicBezTo>
                    <a:pt x="177" y="74"/>
                    <a:pt x="177" y="74"/>
                    <a:pt x="177" y="74"/>
                  </a:cubicBezTo>
                  <a:cubicBezTo>
                    <a:pt x="177" y="74"/>
                    <a:pt x="177" y="74"/>
                    <a:pt x="177" y="74"/>
                  </a:cubicBezTo>
                  <a:cubicBezTo>
                    <a:pt x="177" y="74"/>
                    <a:pt x="177" y="74"/>
                    <a:pt x="177" y="74"/>
                  </a:cubicBezTo>
                  <a:cubicBezTo>
                    <a:pt x="177" y="74"/>
                    <a:pt x="177" y="74"/>
                    <a:pt x="177" y="74"/>
                  </a:cubicBezTo>
                  <a:lnTo>
                    <a:pt x="178" y="7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97" name="Freeform 82"/>
            <p:cNvSpPr>
              <a:spLocks noEditPoints="1"/>
            </p:cNvSpPr>
            <p:nvPr/>
          </p:nvSpPr>
          <p:spPr bwMode="auto">
            <a:xfrm>
              <a:off x="8434388" y="3908425"/>
              <a:ext cx="293688" cy="285750"/>
            </a:xfrm>
            <a:custGeom>
              <a:avLst/>
              <a:gdLst>
                <a:gd name="T0" fmla="*/ 130 w 185"/>
                <a:gd name="T1" fmla="*/ 7 h 180"/>
                <a:gd name="T2" fmla="*/ 130 w 185"/>
                <a:gd name="T3" fmla="*/ 14 h 180"/>
                <a:gd name="T4" fmla="*/ 133 w 185"/>
                <a:gd name="T5" fmla="*/ 5 h 180"/>
                <a:gd name="T6" fmla="*/ 128 w 185"/>
                <a:gd name="T7" fmla="*/ 12 h 180"/>
                <a:gd name="T8" fmla="*/ 109 w 185"/>
                <a:gd name="T9" fmla="*/ 173 h 180"/>
                <a:gd name="T10" fmla="*/ 107 w 185"/>
                <a:gd name="T11" fmla="*/ 180 h 180"/>
                <a:gd name="T12" fmla="*/ 183 w 185"/>
                <a:gd name="T13" fmla="*/ 80 h 180"/>
                <a:gd name="T14" fmla="*/ 171 w 185"/>
                <a:gd name="T15" fmla="*/ 80 h 180"/>
                <a:gd name="T16" fmla="*/ 164 w 185"/>
                <a:gd name="T17" fmla="*/ 80 h 180"/>
                <a:gd name="T18" fmla="*/ 154 w 185"/>
                <a:gd name="T19" fmla="*/ 78 h 180"/>
                <a:gd name="T20" fmla="*/ 152 w 185"/>
                <a:gd name="T21" fmla="*/ 76 h 180"/>
                <a:gd name="T22" fmla="*/ 149 w 185"/>
                <a:gd name="T23" fmla="*/ 73 h 180"/>
                <a:gd name="T24" fmla="*/ 145 w 185"/>
                <a:gd name="T25" fmla="*/ 64 h 180"/>
                <a:gd name="T26" fmla="*/ 138 w 185"/>
                <a:gd name="T27" fmla="*/ 59 h 180"/>
                <a:gd name="T28" fmla="*/ 133 w 185"/>
                <a:gd name="T29" fmla="*/ 49 h 180"/>
                <a:gd name="T30" fmla="*/ 121 w 185"/>
                <a:gd name="T31" fmla="*/ 52 h 180"/>
                <a:gd name="T32" fmla="*/ 128 w 185"/>
                <a:gd name="T33" fmla="*/ 35 h 180"/>
                <a:gd name="T34" fmla="*/ 128 w 185"/>
                <a:gd name="T35" fmla="*/ 31 h 180"/>
                <a:gd name="T36" fmla="*/ 128 w 185"/>
                <a:gd name="T37" fmla="*/ 21 h 180"/>
                <a:gd name="T38" fmla="*/ 130 w 185"/>
                <a:gd name="T39" fmla="*/ 16 h 180"/>
                <a:gd name="T40" fmla="*/ 128 w 185"/>
                <a:gd name="T41" fmla="*/ 16 h 180"/>
                <a:gd name="T42" fmla="*/ 121 w 185"/>
                <a:gd name="T43" fmla="*/ 16 h 180"/>
                <a:gd name="T44" fmla="*/ 104 w 185"/>
                <a:gd name="T45" fmla="*/ 28 h 180"/>
                <a:gd name="T46" fmla="*/ 93 w 185"/>
                <a:gd name="T47" fmla="*/ 19 h 180"/>
                <a:gd name="T48" fmla="*/ 74 w 185"/>
                <a:gd name="T49" fmla="*/ 16 h 180"/>
                <a:gd name="T50" fmla="*/ 59 w 185"/>
                <a:gd name="T51" fmla="*/ 26 h 180"/>
                <a:gd name="T52" fmla="*/ 52 w 185"/>
                <a:gd name="T53" fmla="*/ 31 h 180"/>
                <a:gd name="T54" fmla="*/ 48 w 185"/>
                <a:gd name="T55" fmla="*/ 35 h 180"/>
                <a:gd name="T56" fmla="*/ 43 w 185"/>
                <a:gd name="T57" fmla="*/ 35 h 180"/>
                <a:gd name="T58" fmla="*/ 36 w 185"/>
                <a:gd name="T59" fmla="*/ 33 h 180"/>
                <a:gd name="T60" fmla="*/ 22 w 185"/>
                <a:gd name="T61" fmla="*/ 38 h 180"/>
                <a:gd name="T62" fmla="*/ 14 w 185"/>
                <a:gd name="T63" fmla="*/ 45 h 180"/>
                <a:gd name="T64" fmla="*/ 17 w 185"/>
                <a:gd name="T65" fmla="*/ 64 h 180"/>
                <a:gd name="T66" fmla="*/ 3 w 185"/>
                <a:gd name="T67" fmla="*/ 80 h 180"/>
                <a:gd name="T68" fmla="*/ 19 w 185"/>
                <a:gd name="T69" fmla="*/ 73 h 180"/>
                <a:gd name="T70" fmla="*/ 31 w 185"/>
                <a:gd name="T71" fmla="*/ 68 h 180"/>
                <a:gd name="T72" fmla="*/ 45 w 185"/>
                <a:gd name="T73" fmla="*/ 85 h 180"/>
                <a:gd name="T74" fmla="*/ 59 w 185"/>
                <a:gd name="T75" fmla="*/ 130 h 180"/>
                <a:gd name="T76" fmla="*/ 64 w 185"/>
                <a:gd name="T77" fmla="*/ 139 h 180"/>
                <a:gd name="T78" fmla="*/ 76 w 185"/>
                <a:gd name="T79" fmla="*/ 142 h 180"/>
                <a:gd name="T80" fmla="*/ 83 w 185"/>
                <a:gd name="T81" fmla="*/ 161 h 180"/>
                <a:gd name="T82" fmla="*/ 88 w 185"/>
                <a:gd name="T83" fmla="*/ 156 h 180"/>
                <a:gd name="T84" fmla="*/ 95 w 185"/>
                <a:gd name="T85" fmla="*/ 161 h 180"/>
                <a:gd name="T86" fmla="*/ 97 w 185"/>
                <a:gd name="T87" fmla="*/ 156 h 180"/>
                <a:gd name="T88" fmla="*/ 102 w 185"/>
                <a:gd name="T89" fmla="*/ 158 h 180"/>
                <a:gd name="T90" fmla="*/ 104 w 185"/>
                <a:gd name="T91" fmla="*/ 156 h 180"/>
                <a:gd name="T92" fmla="*/ 114 w 185"/>
                <a:gd name="T93" fmla="*/ 156 h 180"/>
                <a:gd name="T94" fmla="*/ 119 w 185"/>
                <a:gd name="T95" fmla="*/ 149 h 180"/>
                <a:gd name="T96" fmla="*/ 123 w 185"/>
                <a:gd name="T97" fmla="*/ 144 h 180"/>
                <a:gd name="T98" fmla="*/ 121 w 185"/>
                <a:gd name="T99" fmla="*/ 139 h 180"/>
                <a:gd name="T100" fmla="*/ 123 w 185"/>
                <a:gd name="T101" fmla="*/ 132 h 180"/>
                <a:gd name="T102" fmla="*/ 130 w 185"/>
                <a:gd name="T103" fmla="*/ 144 h 180"/>
                <a:gd name="T104" fmla="*/ 140 w 185"/>
                <a:gd name="T105" fmla="*/ 135 h 180"/>
                <a:gd name="T106" fmla="*/ 156 w 185"/>
                <a:gd name="T107" fmla="*/ 113 h 180"/>
                <a:gd name="T108" fmla="*/ 161 w 185"/>
                <a:gd name="T109" fmla="*/ 106 h 180"/>
                <a:gd name="T110" fmla="*/ 159 w 185"/>
                <a:gd name="T111" fmla="*/ 97 h 180"/>
                <a:gd name="T112" fmla="*/ 154 w 185"/>
                <a:gd name="T113" fmla="*/ 92 h 180"/>
                <a:gd name="T114" fmla="*/ 164 w 185"/>
                <a:gd name="T115" fmla="*/ 99 h 180"/>
                <a:gd name="T116" fmla="*/ 166 w 185"/>
                <a:gd name="T117" fmla="*/ 104 h 180"/>
                <a:gd name="T118" fmla="*/ 173 w 185"/>
                <a:gd name="T119" fmla="*/ 97 h 180"/>
                <a:gd name="T120" fmla="*/ 175 w 185"/>
                <a:gd name="T121" fmla="*/ 90 h 180"/>
                <a:gd name="T122" fmla="*/ 180 w 185"/>
                <a:gd name="T123" fmla="*/ 8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5" h="180">
                  <a:moveTo>
                    <a:pt x="130" y="7"/>
                  </a:moveTo>
                  <a:lnTo>
                    <a:pt x="133" y="5"/>
                  </a:lnTo>
                  <a:lnTo>
                    <a:pt x="133" y="5"/>
                  </a:lnTo>
                  <a:lnTo>
                    <a:pt x="133" y="2"/>
                  </a:lnTo>
                  <a:lnTo>
                    <a:pt x="133" y="2"/>
                  </a:lnTo>
                  <a:lnTo>
                    <a:pt x="133" y="2"/>
                  </a:lnTo>
                  <a:lnTo>
                    <a:pt x="133" y="0"/>
                  </a:lnTo>
                  <a:lnTo>
                    <a:pt x="130" y="0"/>
                  </a:lnTo>
                  <a:lnTo>
                    <a:pt x="130" y="0"/>
                  </a:lnTo>
                  <a:lnTo>
                    <a:pt x="130" y="5"/>
                  </a:lnTo>
                  <a:lnTo>
                    <a:pt x="130" y="5"/>
                  </a:lnTo>
                  <a:lnTo>
                    <a:pt x="130" y="7"/>
                  </a:lnTo>
                  <a:lnTo>
                    <a:pt x="130" y="7"/>
                  </a:lnTo>
                  <a:lnTo>
                    <a:pt x="130" y="7"/>
                  </a:lnTo>
                  <a:close/>
                  <a:moveTo>
                    <a:pt x="128" y="12"/>
                  </a:moveTo>
                  <a:lnTo>
                    <a:pt x="128" y="12"/>
                  </a:lnTo>
                  <a:lnTo>
                    <a:pt x="130" y="12"/>
                  </a:lnTo>
                  <a:lnTo>
                    <a:pt x="130" y="12"/>
                  </a:lnTo>
                  <a:lnTo>
                    <a:pt x="130" y="12"/>
                  </a:lnTo>
                  <a:lnTo>
                    <a:pt x="130" y="12"/>
                  </a:lnTo>
                  <a:lnTo>
                    <a:pt x="130" y="14"/>
                  </a:lnTo>
                  <a:lnTo>
                    <a:pt x="130" y="12"/>
                  </a:lnTo>
                  <a:lnTo>
                    <a:pt x="130" y="12"/>
                  </a:lnTo>
                  <a:lnTo>
                    <a:pt x="130" y="12"/>
                  </a:lnTo>
                  <a:lnTo>
                    <a:pt x="130" y="12"/>
                  </a:lnTo>
                  <a:lnTo>
                    <a:pt x="130" y="14"/>
                  </a:lnTo>
                  <a:lnTo>
                    <a:pt x="130" y="14"/>
                  </a:lnTo>
                  <a:lnTo>
                    <a:pt x="130" y="14"/>
                  </a:lnTo>
                  <a:lnTo>
                    <a:pt x="130" y="14"/>
                  </a:lnTo>
                  <a:lnTo>
                    <a:pt x="130" y="14"/>
                  </a:lnTo>
                  <a:lnTo>
                    <a:pt x="133" y="16"/>
                  </a:lnTo>
                  <a:lnTo>
                    <a:pt x="133" y="14"/>
                  </a:lnTo>
                  <a:lnTo>
                    <a:pt x="133" y="12"/>
                  </a:lnTo>
                  <a:lnTo>
                    <a:pt x="135" y="9"/>
                  </a:lnTo>
                  <a:lnTo>
                    <a:pt x="135" y="9"/>
                  </a:lnTo>
                  <a:lnTo>
                    <a:pt x="135" y="9"/>
                  </a:lnTo>
                  <a:lnTo>
                    <a:pt x="135" y="7"/>
                  </a:lnTo>
                  <a:lnTo>
                    <a:pt x="133" y="7"/>
                  </a:lnTo>
                  <a:lnTo>
                    <a:pt x="133" y="5"/>
                  </a:lnTo>
                  <a:lnTo>
                    <a:pt x="133" y="5"/>
                  </a:lnTo>
                  <a:lnTo>
                    <a:pt x="133" y="5"/>
                  </a:lnTo>
                  <a:lnTo>
                    <a:pt x="133" y="5"/>
                  </a:lnTo>
                  <a:lnTo>
                    <a:pt x="133" y="5"/>
                  </a:lnTo>
                  <a:lnTo>
                    <a:pt x="133" y="7"/>
                  </a:lnTo>
                  <a:lnTo>
                    <a:pt x="133" y="7"/>
                  </a:lnTo>
                  <a:lnTo>
                    <a:pt x="133" y="7"/>
                  </a:lnTo>
                  <a:lnTo>
                    <a:pt x="133" y="7"/>
                  </a:lnTo>
                  <a:lnTo>
                    <a:pt x="133" y="9"/>
                  </a:lnTo>
                  <a:lnTo>
                    <a:pt x="133" y="9"/>
                  </a:lnTo>
                  <a:lnTo>
                    <a:pt x="133" y="7"/>
                  </a:lnTo>
                  <a:lnTo>
                    <a:pt x="130" y="7"/>
                  </a:lnTo>
                  <a:lnTo>
                    <a:pt x="128" y="9"/>
                  </a:lnTo>
                  <a:lnTo>
                    <a:pt x="128" y="9"/>
                  </a:lnTo>
                  <a:lnTo>
                    <a:pt x="128" y="9"/>
                  </a:lnTo>
                  <a:lnTo>
                    <a:pt x="128" y="12"/>
                  </a:lnTo>
                  <a:lnTo>
                    <a:pt x="128" y="12"/>
                  </a:lnTo>
                  <a:lnTo>
                    <a:pt x="128" y="12"/>
                  </a:lnTo>
                  <a:lnTo>
                    <a:pt x="128" y="12"/>
                  </a:lnTo>
                  <a:close/>
                  <a:moveTo>
                    <a:pt x="112" y="177"/>
                  </a:moveTo>
                  <a:lnTo>
                    <a:pt x="112" y="177"/>
                  </a:lnTo>
                  <a:lnTo>
                    <a:pt x="112" y="177"/>
                  </a:lnTo>
                  <a:lnTo>
                    <a:pt x="112" y="175"/>
                  </a:lnTo>
                  <a:lnTo>
                    <a:pt x="109" y="175"/>
                  </a:lnTo>
                  <a:lnTo>
                    <a:pt x="109" y="173"/>
                  </a:lnTo>
                  <a:lnTo>
                    <a:pt x="109" y="173"/>
                  </a:lnTo>
                  <a:lnTo>
                    <a:pt x="109" y="173"/>
                  </a:lnTo>
                  <a:lnTo>
                    <a:pt x="109" y="173"/>
                  </a:lnTo>
                  <a:lnTo>
                    <a:pt x="109" y="173"/>
                  </a:lnTo>
                  <a:lnTo>
                    <a:pt x="109" y="170"/>
                  </a:lnTo>
                  <a:lnTo>
                    <a:pt x="109" y="173"/>
                  </a:lnTo>
                  <a:lnTo>
                    <a:pt x="107" y="170"/>
                  </a:lnTo>
                  <a:lnTo>
                    <a:pt x="107" y="170"/>
                  </a:lnTo>
                  <a:lnTo>
                    <a:pt x="107" y="173"/>
                  </a:lnTo>
                  <a:lnTo>
                    <a:pt x="104" y="173"/>
                  </a:lnTo>
                  <a:lnTo>
                    <a:pt x="107" y="175"/>
                  </a:lnTo>
                  <a:lnTo>
                    <a:pt x="107" y="175"/>
                  </a:lnTo>
                  <a:lnTo>
                    <a:pt x="104" y="177"/>
                  </a:lnTo>
                  <a:lnTo>
                    <a:pt x="107" y="177"/>
                  </a:lnTo>
                  <a:lnTo>
                    <a:pt x="107" y="180"/>
                  </a:lnTo>
                  <a:lnTo>
                    <a:pt x="107" y="180"/>
                  </a:lnTo>
                  <a:lnTo>
                    <a:pt x="107" y="180"/>
                  </a:lnTo>
                  <a:lnTo>
                    <a:pt x="107" y="180"/>
                  </a:lnTo>
                  <a:lnTo>
                    <a:pt x="107" y="180"/>
                  </a:lnTo>
                  <a:lnTo>
                    <a:pt x="107" y="180"/>
                  </a:lnTo>
                  <a:lnTo>
                    <a:pt x="107" y="177"/>
                  </a:lnTo>
                  <a:lnTo>
                    <a:pt x="109" y="177"/>
                  </a:lnTo>
                  <a:lnTo>
                    <a:pt x="109" y="177"/>
                  </a:lnTo>
                  <a:lnTo>
                    <a:pt x="109" y="177"/>
                  </a:lnTo>
                  <a:lnTo>
                    <a:pt x="109" y="177"/>
                  </a:lnTo>
                  <a:lnTo>
                    <a:pt x="109" y="177"/>
                  </a:lnTo>
                  <a:lnTo>
                    <a:pt x="112" y="177"/>
                  </a:lnTo>
                  <a:lnTo>
                    <a:pt x="112" y="177"/>
                  </a:lnTo>
                  <a:lnTo>
                    <a:pt x="112" y="177"/>
                  </a:lnTo>
                  <a:lnTo>
                    <a:pt x="112" y="177"/>
                  </a:lnTo>
                  <a:lnTo>
                    <a:pt x="112" y="177"/>
                  </a:lnTo>
                  <a:lnTo>
                    <a:pt x="112" y="177"/>
                  </a:lnTo>
                  <a:lnTo>
                    <a:pt x="112" y="177"/>
                  </a:lnTo>
                  <a:close/>
                  <a:moveTo>
                    <a:pt x="183" y="80"/>
                  </a:moveTo>
                  <a:lnTo>
                    <a:pt x="183" y="80"/>
                  </a:lnTo>
                  <a:lnTo>
                    <a:pt x="180" y="80"/>
                  </a:lnTo>
                  <a:lnTo>
                    <a:pt x="178" y="78"/>
                  </a:lnTo>
                  <a:lnTo>
                    <a:pt x="175" y="78"/>
                  </a:lnTo>
                  <a:lnTo>
                    <a:pt x="175" y="80"/>
                  </a:lnTo>
                  <a:lnTo>
                    <a:pt x="175" y="80"/>
                  </a:lnTo>
                  <a:lnTo>
                    <a:pt x="173" y="80"/>
                  </a:lnTo>
                  <a:lnTo>
                    <a:pt x="173" y="80"/>
                  </a:lnTo>
                  <a:lnTo>
                    <a:pt x="173" y="80"/>
                  </a:lnTo>
                  <a:lnTo>
                    <a:pt x="173" y="80"/>
                  </a:lnTo>
                  <a:lnTo>
                    <a:pt x="173" y="80"/>
                  </a:lnTo>
                  <a:lnTo>
                    <a:pt x="173" y="80"/>
                  </a:lnTo>
                  <a:lnTo>
                    <a:pt x="171" y="80"/>
                  </a:lnTo>
                  <a:lnTo>
                    <a:pt x="171" y="80"/>
                  </a:lnTo>
                  <a:lnTo>
                    <a:pt x="171" y="80"/>
                  </a:lnTo>
                  <a:lnTo>
                    <a:pt x="171" y="83"/>
                  </a:lnTo>
                  <a:lnTo>
                    <a:pt x="171" y="83"/>
                  </a:lnTo>
                  <a:lnTo>
                    <a:pt x="171" y="80"/>
                  </a:lnTo>
                  <a:lnTo>
                    <a:pt x="171" y="80"/>
                  </a:lnTo>
                  <a:lnTo>
                    <a:pt x="168" y="80"/>
                  </a:lnTo>
                  <a:lnTo>
                    <a:pt x="168" y="80"/>
                  </a:lnTo>
                  <a:lnTo>
                    <a:pt x="166" y="80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64" y="80"/>
                  </a:lnTo>
                  <a:lnTo>
                    <a:pt x="161" y="80"/>
                  </a:lnTo>
                  <a:lnTo>
                    <a:pt x="161" y="80"/>
                  </a:lnTo>
                  <a:lnTo>
                    <a:pt x="159" y="83"/>
                  </a:lnTo>
                  <a:lnTo>
                    <a:pt x="159" y="83"/>
                  </a:lnTo>
                  <a:lnTo>
                    <a:pt x="156" y="83"/>
                  </a:lnTo>
                  <a:lnTo>
                    <a:pt x="156" y="80"/>
                  </a:lnTo>
                  <a:lnTo>
                    <a:pt x="156" y="80"/>
                  </a:lnTo>
                  <a:lnTo>
                    <a:pt x="156" y="80"/>
                  </a:lnTo>
                  <a:lnTo>
                    <a:pt x="156" y="78"/>
                  </a:lnTo>
                  <a:lnTo>
                    <a:pt x="156" y="78"/>
                  </a:lnTo>
                  <a:lnTo>
                    <a:pt x="154" y="76"/>
                  </a:lnTo>
                  <a:lnTo>
                    <a:pt x="154" y="78"/>
                  </a:lnTo>
                  <a:lnTo>
                    <a:pt x="154" y="78"/>
                  </a:lnTo>
                  <a:lnTo>
                    <a:pt x="154" y="78"/>
                  </a:lnTo>
                  <a:lnTo>
                    <a:pt x="154" y="78"/>
                  </a:lnTo>
                  <a:lnTo>
                    <a:pt x="154" y="80"/>
                  </a:lnTo>
                  <a:lnTo>
                    <a:pt x="152" y="80"/>
                  </a:lnTo>
                  <a:lnTo>
                    <a:pt x="152" y="80"/>
                  </a:lnTo>
                  <a:lnTo>
                    <a:pt x="152" y="80"/>
                  </a:lnTo>
                  <a:lnTo>
                    <a:pt x="152" y="80"/>
                  </a:lnTo>
                  <a:lnTo>
                    <a:pt x="152" y="80"/>
                  </a:lnTo>
                  <a:lnTo>
                    <a:pt x="152" y="80"/>
                  </a:lnTo>
                  <a:lnTo>
                    <a:pt x="152" y="80"/>
                  </a:lnTo>
                  <a:lnTo>
                    <a:pt x="152" y="78"/>
                  </a:lnTo>
                  <a:lnTo>
                    <a:pt x="154" y="78"/>
                  </a:lnTo>
                  <a:lnTo>
                    <a:pt x="154" y="78"/>
                  </a:lnTo>
                  <a:lnTo>
                    <a:pt x="154" y="76"/>
                  </a:lnTo>
                  <a:lnTo>
                    <a:pt x="152" y="76"/>
                  </a:lnTo>
                  <a:lnTo>
                    <a:pt x="152" y="73"/>
                  </a:lnTo>
                  <a:lnTo>
                    <a:pt x="152" y="73"/>
                  </a:lnTo>
                  <a:lnTo>
                    <a:pt x="152" y="73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3"/>
                  </a:lnTo>
                  <a:lnTo>
                    <a:pt x="149" y="71"/>
                  </a:lnTo>
                  <a:lnTo>
                    <a:pt x="149" y="71"/>
                  </a:lnTo>
                  <a:lnTo>
                    <a:pt x="149" y="71"/>
                  </a:lnTo>
                  <a:lnTo>
                    <a:pt x="147" y="71"/>
                  </a:lnTo>
                  <a:lnTo>
                    <a:pt x="147" y="71"/>
                  </a:lnTo>
                  <a:lnTo>
                    <a:pt x="147" y="68"/>
                  </a:lnTo>
                  <a:lnTo>
                    <a:pt x="147" y="66"/>
                  </a:lnTo>
                  <a:lnTo>
                    <a:pt x="147" y="66"/>
                  </a:lnTo>
                  <a:lnTo>
                    <a:pt x="147" y="64"/>
                  </a:lnTo>
                  <a:lnTo>
                    <a:pt x="145" y="64"/>
                  </a:lnTo>
                  <a:lnTo>
                    <a:pt x="145" y="64"/>
                  </a:lnTo>
                  <a:lnTo>
                    <a:pt x="145" y="64"/>
                  </a:lnTo>
                  <a:lnTo>
                    <a:pt x="145" y="64"/>
                  </a:lnTo>
                  <a:lnTo>
                    <a:pt x="145" y="66"/>
                  </a:lnTo>
                  <a:lnTo>
                    <a:pt x="142" y="64"/>
                  </a:lnTo>
                  <a:lnTo>
                    <a:pt x="142" y="64"/>
                  </a:lnTo>
                  <a:lnTo>
                    <a:pt x="142" y="66"/>
                  </a:lnTo>
                  <a:lnTo>
                    <a:pt x="142" y="66"/>
                  </a:lnTo>
                  <a:lnTo>
                    <a:pt x="140" y="64"/>
                  </a:lnTo>
                  <a:lnTo>
                    <a:pt x="140" y="64"/>
                  </a:lnTo>
                  <a:lnTo>
                    <a:pt x="142" y="64"/>
                  </a:lnTo>
                  <a:lnTo>
                    <a:pt x="142" y="64"/>
                  </a:lnTo>
                  <a:lnTo>
                    <a:pt x="140" y="61"/>
                  </a:lnTo>
                  <a:lnTo>
                    <a:pt x="140" y="61"/>
                  </a:lnTo>
                  <a:lnTo>
                    <a:pt x="138" y="59"/>
                  </a:lnTo>
                  <a:lnTo>
                    <a:pt x="138" y="59"/>
                  </a:lnTo>
                  <a:lnTo>
                    <a:pt x="138" y="59"/>
                  </a:lnTo>
                  <a:lnTo>
                    <a:pt x="138" y="57"/>
                  </a:lnTo>
                  <a:lnTo>
                    <a:pt x="135" y="54"/>
                  </a:lnTo>
                  <a:lnTo>
                    <a:pt x="138" y="52"/>
                  </a:lnTo>
                  <a:lnTo>
                    <a:pt x="138" y="52"/>
                  </a:lnTo>
                  <a:lnTo>
                    <a:pt x="138" y="52"/>
                  </a:lnTo>
                  <a:lnTo>
                    <a:pt x="138" y="49"/>
                  </a:lnTo>
                  <a:lnTo>
                    <a:pt x="138" y="49"/>
                  </a:lnTo>
                  <a:lnTo>
                    <a:pt x="135" y="47"/>
                  </a:lnTo>
                  <a:lnTo>
                    <a:pt x="138" y="47"/>
                  </a:lnTo>
                  <a:lnTo>
                    <a:pt x="135" y="47"/>
                  </a:lnTo>
                  <a:lnTo>
                    <a:pt x="133" y="47"/>
                  </a:lnTo>
                  <a:lnTo>
                    <a:pt x="133" y="47"/>
                  </a:lnTo>
                  <a:lnTo>
                    <a:pt x="133" y="49"/>
                  </a:lnTo>
                  <a:lnTo>
                    <a:pt x="133" y="49"/>
                  </a:lnTo>
                  <a:lnTo>
                    <a:pt x="133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30" y="49"/>
                  </a:lnTo>
                  <a:lnTo>
                    <a:pt x="128" y="49"/>
                  </a:lnTo>
                  <a:lnTo>
                    <a:pt x="126" y="52"/>
                  </a:lnTo>
                  <a:lnTo>
                    <a:pt x="126" y="52"/>
                  </a:lnTo>
                  <a:lnTo>
                    <a:pt x="123" y="52"/>
                  </a:lnTo>
                  <a:lnTo>
                    <a:pt x="123" y="52"/>
                  </a:lnTo>
                  <a:lnTo>
                    <a:pt x="123" y="52"/>
                  </a:lnTo>
                  <a:lnTo>
                    <a:pt x="123" y="49"/>
                  </a:lnTo>
                  <a:lnTo>
                    <a:pt x="123" y="52"/>
                  </a:lnTo>
                  <a:lnTo>
                    <a:pt x="121" y="52"/>
                  </a:lnTo>
                  <a:lnTo>
                    <a:pt x="119" y="52"/>
                  </a:lnTo>
                  <a:lnTo>
                    <a:pt x="119" y="52"/>
                  </a:lnTo>
                  <a:lnTo>
                    <a:pt x="121" y="52"/>
                  </a:lnTo>
                  <a:lnTo>
                    <a:pt x="126" y="45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26" y="42"/>
                  </a:lnTo>
                  <a:lnTo>
                    <a:pt x="126" y="40"/>
                  </a:lnTo>
                  <a:lnTo>
                    <a:pt x="128" y="40"/>
                  </a:lnTo>
                  <a:lnTo>
                    <a:pt x="128" y="40"/>
                  </a:lnTo>
                  <a:lnTo>
                    <a:pt x="128" y="38"/>
                  </a:lnTo>
                  <a:lnTo>
                    <a:pt x="128" y="38"/>
                  </a:lnTo>
                  <a:lnTo>
                    <a:pt x="128" y="38"/>
                  </a:lnTo>
                  <a:lnTo>
                    <a:pt x="128" y="35"/>
                  </a:lnTo>
                  <a:lnTo>
                    <a:pt x="128" y="35"/>
                  </a:lnTo>
                  <a:lnTo>
                    <a:pt x="128" y="35"/>
                  </a:lnTo>
                  <a:lnTo>
                    <a:pt x="128" y="33"/>
                  </a:lnTo>
                  <a:lnTo>
                    <a:pt x="128" y="33"/>
                  </a:lnTo>
                  <a:lnTo>
                    <a:pt x="128" y="33"/>
                  </a:lnTo>
                  <a:lnTo>
                    <a:pt x="128" y="33"/>
                  </a:lnTo>
                  <a:lnTo>
                    <a:pt x="128" y="35"/>
                  </a:lnTo>
                  <a:lnTo>
                    <a:pt x="128" y="35"/>
                  </a:lnTo>
                  <a:lnTo>
                    <a:pt x="130" y="35"/>
                  </a:lnTo>
                  <a:lnTo>
                    <a:pt x="128" y="33"/>
                  </a:lnTo>
                  <a:lnTo>
                    <a:pt x="128" y="28"/>
                  </a:lnTo>
                  <a:lnTo>
                    <a:pt x="128" y="31"/>
                  </a:lnTo>
                  <a:lnTo>
                    <a:pt x="128" y="31"/>
                  </a:lnTo>
                  <a:lnTo>
                    <a:pt x="128" y="31"/>
                  </a:lnTo>
                  <a:lnTo>
                    <a:pt x="128" y="31"/>
                  </a:lnTo>
                  <a:lnTo>
                    <a:pt x="128" y="31"/>
                  </a:lnTo>
                  <a:lnTo>
                    <a:pt x="128" y="28"/>
                  </a:lnTo>
                  <a:lnTo>
                    <a:pt x="128" y="28"/>
                  </a:lnTo>
                  <a:lnTo>
                    <a:pt x="126" y="28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26" y="26"/>
                  </a:lnTo>
                  <a:lnTo>
                    <a:pt x="126" y="26"/>
                  </a:lnTo>
                  <a:lnTo>
                    <a:pt x="126" y="26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28" y="23"/>
                  </a:lnTo>
                  <a:lnTo>
                    <a:pt x="128" y="21"/>
                  </a:lnTo>
                  <a:lnTo>
                    <a:pt x="128" y="21"/>
                  </a:lnTo>
                  <a:lnTo>
                    <a:pt x="128" y="21"/>
                  </a:lnTo>
                  <a:lnTo>
                    <a:pt x="128" y="21"/>
                  </a:lnTo>
                  <a:lnTo>
                    <a:pt x="128" y="21"/>
                  </a:lnTo>
                  <a:lnTo>
                    <a:pt x="128" y="21"/>
                  </a:lnTo>
                  <a:lnTo>
                    <a:pt x="128" y="19"/>
                  </a:lnTo>
                  <a:lnTo>
                    <a:pt x="128" y="19"/>
                  </a:lnTo>
                  <a:lnTo>
                    <a:pt x="128" y="19"/>
                  </a:lnTo>
                  <a:lnTo>
                    <a:pt x="128" y="19"/>
                  </a:lnTo>
                  <a:lnTo>
                    <a:pt x="128" y="19"/>
                  </a:lnTo>
                  <a:lnTo>
                    <a:pt x="128" y="19"/>
                  </a:lnTo>
                  <a:lnTo>
                    <a:pt x="130" y="19"/>
                  </a:lnTo>
                  <a:lnTo>
                    <a:pt x="130" y="16"/>
                  </a:lnTo>
                  <a:lnTo>
                    <a:pt x="130" y="16"/>
                  </a:lnTo>
                  <a:lnTo>
                    <a:pt x="130" y="16"/>
                  </a:lnTo>
                  <a:lnTo>
                    <a:pt x="128" y="14"/>
                  </a:lnTo>
                  <a:lnTo>
                    <a:pt x="128" y="14"/>
                  </a:lnTo>
                  <a:lnTo>
                    <a:pt x="128" y="14"/>
                  </a:lnTo>
                  <a:lnTo>
                    <a:pt x="128" y="16"/>
                  </a:lnTo>
                  <a:lnTo>
                    <a:pt x="128" y="16"/>
                  </a:lnTo>
                  <a:lnTo>
                    <a:pt x="128" y="16"/>
                  </a:lnTo>
                  <a:lnTo>
                    <a:pt x="128" y="16"/>
                  </a:lnTo>
                  <a:lnTo>
                    <a:pt x="128" y="16"/>
                  </a:lnTo>
                  <a:lnTo>
                    <a:pt x="128" y="16"/>
                  </a:lnTo>
                  <a:lnTo>
                    <a:pt x="128" y="16"/>
                  </a:lnTo>
                  <a:lnTo>
                    <a:pt x="128" y="19"/>
                  </a:lnTo>
                  <a:lnTo>
                    <a:pt x="128" y="19"/>
                  </a:lnTo>
                  <a:lnTo>
                    <a:pt x="128" y="16"/>
                  </a:lnTo>
                  <a:lnTo>
                    <a:pt x="128" y="16"/>
                  </a:lnTo>
                  <a:lnTo>
                    <a:pt x="128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6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6" y="14"/>
                  </a:lnTo>
                  <a:lnTo>
                    <a:pt x="123" y="14"/>
                  </a:lnTo>
                  <a:lnTo>
                    <a:pt x="123" y="14"/>
                  </a:lnTo>
                  <a:lnTo>
                    <a:pt x="121" y="16"/>
                  </a:lnTo>
                  <a:lnTo>
                    <a:pt x="119" y="16"/>
                  </a:lnTo>
                  <a:lnTo>
                    <a:pt x="119" y="16"/>
                  </a:lnTo>
                  <a:lnTo>
                    <a:pt x="119" y="19"/>
                  </a:lnTo>
                  <a:lnTo>
                    <a:pt x="119" y="16"/>
                  </a:lnTo>
                  <a:lnTo>
                    <a:pt x="121" y="14"/>
                  </a:lnTo>
                  <a:lnTo>
                    <a:pt x="119" y="14"/>
                  </a:lnTo>
                  <a:lnTo>
                    <a:pt x="114" y="16"/>
                  </a:lnTo>
                  <a:lnTo>
                    <a:pt x="112" y="19"/>
                  </a:lnTo>
                  <a:lnTo>
                    <a:pt x="109" y="21"/>
                  </a:lnTo>
                  <a:lnTo>
                    <a:pt x="107" y="23"/>
                  </a:lnTo>
                  <a:lnTo>
                    <a:pt x="107" y="26"/>
                  </a:lnTo>
                  <a:lnTo>
                    <a:pt x="107" y="26"/>
                  </a:lnTo>
                  <a:lnTo>
                    <a:pt x="104" y="28"/>
                  </a:lnTo>
                  <a:lnTo>
                    <a:pt x="104" y="28"/>
                  </a:lnTo>
                  <a:lnTo>
                    <a:pt x="102" y="28"/>
                  </a:lnTo>
                  <a:lnTo>
                    <a:pt x="102" y="31"/>
                  </a:lnTo>
                  <a:lnTo>
                    <a:pt x="102" y="31"/>
                  </a:lnTo>
                  <a:lnTo>
                    <a:pt x="102" y="31"/>
                  </a:lnTo>
                  <a:lnTo>
                    <a:pt x="102" y="31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2" y="28"/>
                  </a:lnTo>
                  <a:lnTo>
                    <a:pt x="100" y="28"/>
                  </a:lnTo>
                  <a:lnTo>
                    <a:pt x="100" y="26"/>
                  </a:lnTo>
                  <a:lnTo>
                    <a:pt x="100" y="26"/>
                  </a:lnTo>
                  <a:lnTo>
                    <a:pt x="97" y="21"/>
                  </a:lnTo>
                  <a:lnTo>
                    <a:pt x="95" y="19"/>
                  </a:lnTo>
                  <a:lnTo>
                    <a:pt x="93" y="19"/>
                  </a:lnTo>
                  <a:lnTo>
                    <a:pt x="90" y="19"/>
                  </a:lnTo>
                  <a:lnTo>
                    <a:pt x="88" y="21"/>
                  </a:lnTo>
                  <a:lnTo>
                    <a:pt x="81" y="19"/>
                  </a:lnTo>
                  <a:lnTo>
                    <a:pt x="81" y="19"/>
                  </a:lnTo>
                  <a:lnTo>
                    <a:pt x="78" y="19"/>
                  </a:lnTo>
                  <a:lnTo>
                    <a:pt x="78" y="19"/>
                  </a:lnTo>
                  <a:lnTo>
                    <a:pt x="78" y="19"/>
                  </a:lnTo>
                  <a:lnTo>
                    <a:pt x="78" y="19"/>
                  </a:lnTo>
                  <a:lnTo>
                    <a:pt x="78" y="19"/>
                  </a:lnTo>
                  <a:lnTo>
                    <a:pt x="76" y="19"/>
                  </a:lnTo>
                  <a:lnTo>
                    <a:pt x="76" y="19"/>
                  </a:lnTo>
                  <a:lnTo>
                    <a:pt x="76" y="19"/>
                  </a:lnTo>
                  <a:lnTo>
                    <a:pt x="74" y="19"/>
                  </a:lnTo>
                  <a:lnTo>
                    <a:pt x="74" y="16"/>
                  </a:lnTo>
                  <a:lnTo>
                    <a:pt x="74" y="16"/>
                  </a:lnTo>
                  <a:lnTo>
                    <a:pt x="69" y="21"/>
                  </a:lnTo>
                  <a:lnTo>
                    <a:pt x="67" y="21"/>
                  </a:lnTo>
                  <a:lnTo>
                    <a:pt x="67" y="21"/>
                  </a:lnTo>
                  <a:lnTo>
                    <a:pt x="64" y="23"/>
                  </a:lnTo>
                  <a:lnTo>
                    <a:pt x="64" y="23"/>
                  </a:lnTo>
                  <a:lnTo>
                    <a:pt x="62" y="26"/>
                  </a:lnTo>
                  <a:lnTo>
                    <a:pt x="62" y="26"/>
                  </a:lnTo>
                  <a:lnTo>
                    <a:pt x="62" y="26"/>
                  </a:lnTo>
                  <a:lnTo>
                    <a:pt x="59" y="26"/>
                  </a:lnTo>
                  <a:lnTo>
                    <a:pt x="59" y="26"/>
                  </a:lnTo>
                  <a:lnTo>
                    <a:pt x="59" y="26"/>
                  </a:lnTo>
                  <a:lnTo>
                    <a:pt x="59" y="26"/>
                  </a:lnTo>
                  <a:lnTo>
                    <a:pt x="59" y="26"/>
                  </a:lnTo>
                  <a:lnTo>
                    <a:pt x="57" y="26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7" y="31"/>
                  </a:lnTo>
                  <a:lnTo>
                    <a:pt x="57" y="31"/>
                  </a:lnTo>
                  <a:lnTo>
                    <a:pt x="57" y="31"/>
                  </a:lnTo>
                  <a:lnTo>
                    <a:pt x="57" y="31"/>
                  </a:lnTo>
                  <a:lnTo>
                    <a:pt x="55" y="31"/>
                  </a:lnTo>
                  <a:lnTo>
                    <a:pt x="55" y="31"/>
                  </a:lnTo>
                  <a:lnTo>
                    <a:pt x="55" y="31"/>
                  </a:lnTo>
                  <a:lnTo>
                    <a:pt x="55" y="31"/>
                  </a:lnTo>
                  <a:lnTo>
                    <a:pt x="52" y="31"/>
                  </a:lnTo>
                  <a:lnTo>
                    <a:pt x="52" y="31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8" y="35"/>
                  </a:lnTo>
                  <a:lnTo>
                    <a:pt x="48" y="35"/>
                  </a:lnTo>
                  <a:lnTo>
                    <a:pt x="45" y="35"/>
                  </a:lnTo>
                  <a:lnTo>
                    <a:pt x="45" y="35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5" y="35"/>
                  </a:lnTo>
                  <a:lnTo>
                    <a:pt x="45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6" y="35"/>
                  </a:lnTo>
                  <a:lnTo>
                    <a:pt x="36" y="35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3" y="33"/>
                  </a:lnTo>
                  <a:lnTo>
                    <a:pt x="31" y="33"/>
                  </a:lnTo>
                  <a:lnTo>
                    <a:pt x="31" y="35"/>
                  </a:lnTo>
                  <a:lnTo>
                    <a:pt x="29" y="35"/>
                  </a:lnTo>
                  <a:lnTo>
                    <a:pt x="26" y="35"/>
                  </a:lnTo>
                  <a:lnTo>
                    <a:pt x="24" y="35"/>
                  </a:lnTo>
                  <a:lnTo>
                    <a:pt x="22" y="35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2" y="40"/>
                  </a:lnTo>
                  <a:lnTo>
                    <a:pt x="22" y="40"/>
                  </a:lnTo>
                  <a:lnTo>
                    <a:pt x="22" y="40"/>
                  </a:lnTo>
                  <a:lnTo>
                    <a:pt x="22" y="40"/>
                  </a:lnTo>
                  <a:lnTo>
                    <a:pt x="22" y="40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7" y="42"/>
                  </a:lnTo>
                  <a:lnTo>
                    <a:pt x="17" y="42"/>
                  </a:lnTo>
                  <a:lnTo>
                    <a:pt x="14" y="42"/>
                  </a:lnTo>
                  <a:lnTo>
                    <a:pt x="14" y="42"/>
                  </a:lnTo>
                  <a:lnTo>
                    <a:pt x="12" y="42"/>
                  </a:lnTo>
                  <a:lnTo>
                    <a:pt x="14" y="45"/>
                  </a:lnTo>
                  <a:lnTo>
                    <a:pt x="14" y="47"/>
                  </a:lnTo>
                  <a:lnTo>
                    <a:pt x="14" y="47"/>
                  </a:lnTo>
                  <a:lnTo>
                    <a:pt x="14" y="49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7" y="54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61"/>
                  </a:lnTo>
                  <a:lnTo>
                    <a:pt x="17" y="61"/>
                  </a:lnTo>
                  <a:lnTo>
                    <a:pt x="17" y="64"/>
                  </a:lnTo>
                  <a:lnTo>
                    <a:pt x="17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4" y="68"/>
                  </a:lnTo>
                  <a:lnTo>
                    <a:pt x="12" y="68"/>
                  </a:lnTo>
                  <a:lnTo>
                    <a:pt x="12" y="71"/>
                  </a:lnTo>
                  <a:lnTo>
                    <a:pt x="10" y="71"/>
                  </a:lnTo>
                  <a:lnTo>
                    <a:pt x="10" y="73"/>
                  </a:lnTo>
                  <a:lnTo>
                    <a:pt x="7" y="73"/>
                  </a:lnTo>
                  <a:lnTo>
                    <a:pt x="5" y="76"/>
                  </a:lnTo>
                  <a:lnTo>
                    <a:pt x="3" y="76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80"/>
                  </a:lnTo>
                  <a:lnTo>
                    <a:pt x="3" y="80"/>
                  </a:lnTo>
                  <a:lnTo>
                    <a:pt x="7" y="83"/>
                  </a:lnTo>
                  <a:lnTo>
                    <a:pt x="7" y="80"/>
                  </a:lnTo>
                  <a:lnTo>
                    <a:pt x="10" y="78"/>
                  </a:lnTo>
                  <a:lnTo>
                    <a:pt x="12" y="78"/>
                  </a:lnTo>
                  <a:lnTo>
                    <a:pt x="14" y="78"/>
                  </a:lnTo>
                  <a:lnTo>
                    <a:pt x="14" y="76"/>
                  </a:lnTo>
                  <a:lnTo>
                    <a:pt x="14" y="76"/>
                  </a:lnTo>
                  <a:lnTo>
                    <a:pt x="14" y="76"/>
                  </a:lnTo>
                  <a:lnTo>
                    <a:pt x="14" y="76"/>
                  </a:lnTo>
                  <a:lnTo>
                    <a:pt x="17" y="73"/>
                  </a:lnTo>
                  <a:lnTo>
                    <a:pt x="17" y="73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22" y="73"/>
                  </a:lnTo>
                  <a:lnTo>
                    <a:pt x="22" y="73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68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9" y="68"/>
                  </a:lnTo>
                  <a:lnTo>
                    <a:pt x="29" y="68"/>
                  </a:lnTo>
                  <a:lnTo>
                    <a:pt x="31" y="68"/>
                  </a:lnTo>
                  <a:lnTo>
                    <a:pt x="31" y="71"/>
                  </a:lnTo>
                  <a:lnTo>
                    <a:pt x="33" y="71"/>
                  </a:lnTo>
                  <a:lnTo>
                    <a:pt x="36" y="71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8" y="73"/>
                  </a:lnTo>
                  <a:lnTo>
                    <a:pt x="38" y="76"/>
                  </a:lnTo>
                  <a:lnTo>
                    <a:pt x="41" y="76"/>
                  </a:lnTo>
                  <a:lnTo>
                    <a:pt x="41" y="76"/>
                  </a:lnTo>
                  <a:lnTo>
                    <a:pt x="43" y="76"/>
                  </a:lnTo>
                  <a:lnTo>
                    <a:pt x="43" y="78"/>
                  </a:lnTo>
                  <a:lnTo>
                    <a:pt x="43" y="78"/>
                  </a:lnTo>
                  <a:lnTo>
                    <a:pt x="45" y="85"/>
                  </a:lnTo>
                  <a:lnTo>
                    <a:pt x="48" y="90"/>
                  </a:lnTo>
                  <a:lnTo>
                    <a:pt x="50" y="97"/>
                  </a:lnTo>
                  <a:lnTo>
                    <a:pt x="50" y="104"/>
                  </a:lnTo>
                  <a:lnTo>
                    <a:pt x="52" y="109"/>
                  </a:lnTo>
                  <a:lnTo>
                    <a:pt x="55" y="116"/>
                  </a:lnTo>
                  <a:lnTo>
                    <a:pt x="57" y="120"/>
                  </a:lnTo>
                  <a:lnTo>
                    <a:pt x="59" y="128"/>
                  </a:lnTo>
                  <a:lnTo>
                    <a:pt x="59" y="128"/>
                  </a:lnTo>
                  <a:lnTo>
                    <a:pt x="59" y="128"/>
                  </a:lnTo>
                  <a:lnTo>
                    <a:pt x="59" y="128"/>
                  </a:lnTo>
                  <a:lnTo>
                    <a:pt x="59" y="130"/>
                  </a:lnTo>
                  <a:lnTo>
                    <a:pt x="59" y="130"/>
                  </a:lnTo>
                  <a:lnTo>
                    <a:pt x="59" y="130"/>
                  </a:lnTo>
                  <a:lnTo>
                    <a:pt x="59" y="130"/>
                  </a:lnTo>
                  <a:lnTo>
                    <a:pt x="59" y="132"/>
                  </a:lnTo>
                  <a:lnTo>
                    <a:pt x="59" y="132"/>
                  </a:lnTo>
                  <a:lnTo>
                    <a:pt x="62" y="132"/>
                  </a:lnTo>
                  <a:lnTo>
                    <a:pt x="62" y="135"/>
                  </a:lnTo>
                  <a:lnTo>
                    <a:pt x="62" y="135"/>
                  </a:lnTo>
                  <a:lnTo>
                    <a:pt x="62" y="135"/>
                  </a:lnTo>
                  <a:lnTo>
                    <a:pt x="59" y="137"/>
                  </a:lnTo>
                  <a:lnTo>
                    <a:pt x="62" y="137"/>
                  </a:lnTo>
                  <a:lnTo>
                    <a:pt x="62" y="139"/>
                  </a:lnTo>
                  <a:lnTo>
                    <a:pt x="62" y="139"/>
                  </a:lnTo>
                  <a:lnTo>
                    <a:pt x="62" y="139"/>
                  </a:lnTo>
                  <a:lnTo>
                    <a:pt x="64" y="139"/>
                  </a:lnTo>
                  <a:lnTo>
                    <a:pt x="64" y="139"/>
                  </a:lnTo>
                  <a:lnTo>
                    <a:pt x="64" y="139"/>
                  </a:lnTo>
                  <a:lnTo>
                    <a:pt x="64" y="139"/>
                  </a:lnTo>
                  <a:lnTo>
                    <a:pt x="64" y="139"/>
                  </a:lnTo>
                  <a:lnTo>
                    <a:pt x="64" y="139"/>
                  </a:lnTo>
                  <a:lnTo>
                    <a:pt x="64" y="139"/>
                  </a:lnTo>
                  <a:lnTo>
                    <a:pt x="67" y="139"/>
                  </a:lnTo>
                  <a:lnTo>
                    <a:pt x="67" y="142"/>
                  </a:lnTo>
                  <a:lnTo>
                    <a:pt x="67" y="142"/>
                  </a:lnTo>
                  <a:lnTo>
                    <a:pt x="69" y="142"/>
                  </a:lnTo>
                  <a:lnTo>
                    <a:pt x="71" y="142"/>
                  </a:lnTo>
                  <a:lnTo>
                    <a:pt x="74" y="142"/>
                  </a:lnTo>
                  <a:lnTo>
                    <a:pt x="74" y="139"/>
                  </a:lnTo>
                  <a:lnTo>
                    <a:pt x="74" y="139"/>
                  </a:lnTo>
                  <a:lnTo>
                    <a:pt x="76" y="142"/>
                  </a:lnTo>
                  <a:lnTo>
                    <a:pt x="76" y="142"/>
                  </a:lnTo>
                  <a:lnTo>
                    <a:pt x="76" y="144"/>
                  </a:lnTo>
                  <a:lnTo>
                    <a:pt x="76" y="144"/>
                  </a:lnTo>
                  <a:lnTo>
                    <a:pt x="76" y="144"/>
                  </a:lnTo>
                  <a:lnTo>
                    <a:pt x="74" y="147"/>
                  </a:lnTo>
                  <a:lnTo>
                    <a:pt x="76" y="149"/>
                  </a:lnTo>
                  <a:lnTo>
                    <a:pt x="78" y="151"/>
                  </a:lnTo>
                  <a:lnTo>
                    <a:pt x="78" y="151"/>
                  </a:lnTo>
                  <a:lnTo>
                    <a:pt x="78" y="154"/>
                  </a:lnTo>
                  <a:lnTo>
                    <a:pt x="78" y="154"/>
                  </a:lnTo>
                  <a:lnTo>
                    <a:pt x="78" y="156"/>
                  </a:lnTo>
                  <a:lnTo>
                    <a:pt x="78" y="156"/>
                  </a:lnTo>
                  <a:lnTo>
                    <a:pt x="81" y="158"/>
                  </a:lnTo>
                  <a:lnTo>
                    <a:pt x="83" y="158"/>
                  </a:lnTo>
                  <a:lnTo>
                    <a:pt x="83" y="161"/>
                  </a:lnTo>
                  <a:lnTo>
                    <a:pt x="85" y="161"/>
                  </a:lnTo>
                  <a:lnTo>
                    <a:pt x="85" y="158"/>
                  </a:lnTo>
                  <a:lnTo>
                    <a:pt x="85" y="158"/>
                  </a:lnTo>
                  <a:lnTo>
                    <a:pt x="85" y="158"/>
                  </a:lnTo>
                  <a:lnTo>
                    <a:pt x="85" y="158"/>
                  </a:lnTo>
                  <a:lnTo>
                    <a:pt x="85" y="156"/>
                  </a:lnTo>
                  <a:lnTo>
                    <a:pt x="85" y="156"/>
                  </a:lnTo>
                  <a:lnTo>
                    <a:pt x="88" y="156"/>
                  </a:lnTo>
                  <a:lnTo>
                    <a:pt x="88" y="156"/>
                  </a:lnTo>
                  <a:lnTo>
                    <a:pt x="88" y="156"/>
                  </a:lnTo>
                  <a:lnTo>
                    <a:pt x="90" y="158"/>
                  </a:lnTo>
                  <a:lnTo>
                    <a:pt x="88" y="156"/>
                  </a:lnTo>
                  <a:lnTo>
                    <a:pt x="88" y="156"/>
                  </a:lnTo>
                  <a:lnTo>
                    <a:pt x="88" y="156"/>
                  </a:lnTo>
                  <a:lnTo>
                    <a:pt x="88" y="156"/>
                  </a:lnTo>
                  <a:lnTo>
                    <a:pt x="88" y="156"/>
                  </a:lnTo>
                  <a:lnTo>
                    <a:pt x="88" y="156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0" y="158"/>
                  </a:lnTo>
                  <a:lnTo>
                    <a:pt x="90" y="158"/>
                  </a:lnTo>
                  <a:lnTo>
                    <a:pt x="90" y="158"/>
                  </a:lnTo>
                  <a:lnTo>
                    <a:pt x="93" y="161"/>
                  </a:lnTo>
                  <a:lnTo>
                    <a:pt x="95" y="161"/>
                  </a:lnTo>
                  <a:lnTo>
                    <a:pt x="95" y="161"/>
                  </a:lnTo>
                  <a:lnTo>
                    <a:pt x="95" y="161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95" y="158"/>
                  </a:lnTo>
                  <a:lnTo>
                    <a:pt x="95" y="156"/>
                  </a:lnTo>
                  <a:lnTo>
                    <a:pt x="95" y="156"/>
                  </a:lnTo>
                  <a:lnTo>
                    <a:pt x="95" y="156"/>
                  </a:lnTo>
                  <a:lnTo>
                    <a:pt x="95" y="156"/>
                  </a:lnTo>
                  <a:lnTo>
                    <a:pt x="95" y="156"/>
                  </a:lnTo>
                  <a:lnTo>
                    <a:pt x="95" y="156"/>
                  </a:lnTo>
                  <a:lnTo>
                    <a:pt x="95" y="154"/>
                  </a:lnTo>
                  <a:lnTo>
                    <a:pt x="97" y="154"/>
                  </a:lnTo>
                  <a:lnTo>
                    <a:pt x="97" y="156"/>
                  </a:lnTo>
                  <a:lnTo>
                    <a:pt x="97" y="156"/>
                  </a:lnTo>
                  <a:lnTo>
                    <a:pt x="97" y="156"/>
                  </a:lnTo>
                  <a:lnTo>
                    <a:pt x="97" y="156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100" y="158"/>
                  </a:lnTo>
                  <a:lnTo>
                    <a:pt x="100" y="158"/>
                  </a:lnTo>
                  <a:lnTo>
                    <a:pt x="100" y="158"/>
                  </a:lnTo>
                  <a:lnTo>
                    <a:pt x="100" y="161"/>
                  </a:lnTo>
                  <a:lnTo>
                    <a:pt x="100" y="158"/>
                  </a:lnTo>
                  <a:lnTo>
                    <a:pt x="102" y="158"/>
                  </a:lnTo>
                  <a:lnTo>
                    <a:pt x="102" y="158"/>
                  </a:lnTo>
                  <a:lnTo>
                    <a:pt x="102" y="158"/>
                  </a:lnTo>
                  <a:lnTo>
                    <a:pt x="102" y="158"/>
                  </a:lnTo>
                  <a:lnTo>
                    <a:pt x="102" y="156"/>
                  </a:lnTo>
                  <a:lnTo>
                    <a:pt x="102" y="156"/>
                  </a:lnTo>
                  <a:lnTo>
                    <a:pt x="102" y="158"/>
                  </a:lnTo>
                  <a:lnTo>
                    <a:pt x="102" y="158"/>
                  </a:lnTo>
                  <a:lnTo>
                    <a:pt x="104" y="158"/>
                  </a:lnTo>
                  <a:lnTo>
                    <a:pt x="104" y="158"/>
                  </a:lnTo>
                  <a:lnTo>
                    <a:pt x="104" y="158"/>
                  </a:lnTo>
                  <a:lnTo>
                    <a:pt x="104" y="158"/>
                  </a:lnTo>
                  <a:lnTo>
                    <a:pt x="104" y="156"/>
                  </a:lnTo>
                  <a:lnTo>
                    <a:pt x="104" y="156"/>
                  </a:lnTo>
                  <a:lnTo>
                    <a:pt x="104" y="156"/>
                  </a:lnTo>
                  <a:lnTo>
                    <a:pt x="104" y="158"/>
                  </a:lnTo>
                  <a:lnTo>
                    <a:pt x="107" y="158"/>
                  </a:lnTo>
                  <a:lnTo>
                    <a:pt x="107" y="156"/>
                  </a:lnTo>
                  <a:lnTo>
                    <a:pt x="109" y="154"/>
                  </a:lnTo>
                  <a:lnTo>
                    <a:pt x="109" y="154"/>
                  </a:lnTo>
                  <a:lnTo>
                    <a:pt x="112" y="151"/>
                  </a:lnTo>
                  <a:lnTo>
                    <a:pt x="112" y="151"/>
                  </a:lnTo>
                  <a:lnTo>
                    <a:pt x="112" y="151"/>
                  </a:lnTo>
                  <a:lnTo>
                    <a:pt x="114" y="154"/>
                  </a:lnTo>
                  <a:lnTo>
                    <a:pt x="114" y="154"/>
                  </a:lnTo>
                  <a:lnTo>
                    <a:pt x="114" y="154"/>
                  </a:lnTo>
                  <a:lnTo>
                    <a:pt x="114" y="154"/>
                  </a:lnTo>
                  <a:lnTo>
                    <a:pt x="114" y="154"/>
                  </a:lnTo>
                  <a:lnTo>
                    <a:pt x="114" y="156"/>
                  </a:lnTo>
                  <a:lnTo>
                    <a:pt x="114" y="154"/>
                  </a:lnTo>
                  <a:lnTo>
                    <a:pt x="114" y="154"/>
                  </a:lnTo>
                  <a:lnTo>
                    <a:pt x="114" y="154"/>
                  </a:lnTo>
                  <a:lnTo>
                    <a:pt x="114" y="154"/>
                  </a:lnTo>
                  <a:lnTo>
                    <a:pt x="116" y="154"/>
                  </a:lnTo>
                  <a:lnTo>
                    <a:pt x="116" y="151"/>
                  </a:lnTo>
                  <a:lnTo>
                    <a:pt x="116" y="151"/>
                  </a:lnTo>
                  <a:lnTo>
                    <a:pt x="116" y="151"/>
                  </a:lnTo>
                  <a:lnTo>
                    <a:pt x="116" y="151"/>
                  </a:lnTo>
                  <a:lnTo>
                    <a:pt x="116" y="151"/>
                  </a:lnTo>
                  <a:lnTo>
                    <a:pt x="119" y="149"/>
                  </a:lnTo>
                  <a:lnTo>
                    <a:pt x="119" y="149"/>
                  </a:lnTo>
                  <a:lnTo>
                    <a:pt x="119" y="149"/>
                  </a:lnTo>
                  <a:lnTo>
                    <a:pt x="119" y="149"/>
                  </a:lnTo>
                  <a:lnTo>
                    <a:pt x="116" y="149"/>
                  </a:lnTo>
                  <a:lnTo>
                    <a:pt x="116" y="149"/>
                  </a:lnTo>
                  <a:lnTo>
                    <a:pt x="116" y="147"/>
                  </a:lnTo>
                  <a:lnTo>
                    <a:pt x="119" y="147"/>
                  </a:lnTo>
                  <a:lnTo>
                    <a:pt x="119" y="147"/>
                  </a:lnTo>
                  <a:lnTo>
                    <a:pt x="119" y="147"/>
                  </a:lnTo>
                  <a:lnTo>
                    <a:pt x="121" y="149"/>
                  </a:lnTo>
                  <a:lnTo>
                    <a:pt x="121" y="149"/>
                  </a:lnTo>
                  <a:lnTo>
                    <a:pt x="121" y="149"/>
                  </a:lnTo>
                  <a:lnTo>
                    <a:pt x="121" y="147"/>
                  </a:lnTo>
                  <a:lnTo>
                    <a:pt x="121" y="147"/>
                  </a:lnTo>
                  <a:lnTo>
                    <a:pt x="121" y="144"/>
                  </a:lnTo>
                  <a:lnTo>
                    <a:pt x="123" y="144"/>
                  </a:lnTo>
                  <a:lnTo>
                    <a:pt x="123" y="144"/>
                  </a:lnTo>
                  <a:lnTo>
                    <a:pt x="123" y="142"/>
                  </a:lnTo>
                  <a:lnTo>
                    <a:pt x="123" y="142"/>
                  </a:lnTo>
                  <a:lnTo>
                    <a:pt x="123" y="142"/>
                  </a:lnTo>
                  <a:lnTo>
                    <a:pt x="121" y="142"/>
                  </a:lnTo>
                  <a:lnTo>
                    <a:pt x="121" y="142"/>
                  </a:lnTo>
                  <a:lnTo>
                    <a:pt x="121" y="142"/>
                  </a:lnTo>
                  <a:lnTo>
                    <a:pt x="121" y="142"/>
                  </a:lnTo>
                  <a:lnTo>
                    <a:pt x="121" y="142"/>
                  </a:lnTo>
                  <a:lnTo>
                    <a:pt x="119" y="142"/>
                  </a:lnTo>
                  <a:lnTo>
                    <a:pt x="119" y="142"/>
                  </a:lnTo>
                  <a:lnTo>
                    <a:pt x="119" y="139"/>
                  </a:lnTo>
                  <a:lnTo>
                    <a:pt x="119" y="139"/>
                  </a:lnTo>
                  <a:lnTo>
                    <a:pt x="119" y="139"/>
                  </a:lnTo>
                  <a:lnTo>
                    <a:pt x="121" y="139"/>
                  </a:lnTo>
                  <a:lnTo>
                    <a:pt x="121" y="139"/>
                  </a:lnTo>
                  <a:lnTo>
                    <a:pt x="121" y="139"/>
                  </a:lnTo>
                  <a:lnTo>
                    <a:pt x="121" y="139"/>
                  </a:lnTo>
                  <a:lnTo>
                    <a:pt x="121" y="139"/>
                  </a:lnTo>
                  <a:lnTo>
                    <a:pt x="121" y="137"/>
                  </a:lnTo>
                  <a:lnTo>
                    <a:pt x="121" y="137"/>
                  </a:lnTo>
                  <a:lnTo>
                    <a:pt x="121" y="137"/>
                  </a:lnTo>
                  <a:lnTo>
                    <a:pt x="121" y="137"/>
                  </a:lnTo>
                  <a:lnTo>
                    <a:pt x="121" y="135"/>
                  </a:lnTo>
                  <a:lnTo>
                    <a:pt x="123" y="132"/>
                  </a:lnTo>
                  <a:lnTo>
                    <a:pt x="123" y="132"/>
                  </a:lnTo>
                  <a:lnTo>
                    <a:pt x="123" y="132"/>
                  </a:lnTo>
                  <a:lnTo>
                    <a:pt x="123" y="132"/>
                  </a:lnTo>
                  <a:lnTo>
                    <a:pt x="123" y="132"/>
                  </a:lnTo>
                  <a:lnTo>
                    <a:pt x="123" y="135"/>
                  </a:lnTo>
                  <a:lnTo>
                    <a:pt x="123" y="135"/>
                  </a:lnTo>
                  <a:lnTo>
                    <a:pt x="123" y="135"/>
                  </a:lnTo>
                  <a:lnTo>
                    <a:pt x="123" y="135"/>
                  </a:lnTo>
                  <a:lnTo>
                    <a:pt x="123" y="137"/>
                  </a:lnTo>
                  <a:lnTo>
                    <a:pt x="121" y="142"/>
                  </a:lnTo>
                  <a:lnTo>
                    <a:pt x="123" y="142"/>
                  </a:lnTo>
                  <a:lnTo>
                    <a:pt x="126" y="142"/>
                  </a:lnTo>
                  <a:lnTo>
                    <a:pt x="126" y="142"/>
                  </a:lnTo>
                  <a:lnTo>
                    <a:pt x="126" y="144"/>
                  </a:lnTo>
                  <a:lnTo>
                    <a:pt x="126" y="144"/>
                  </a:lnTo>
                  <a:lnTo>
                    <a:pt x="128" y="144"/>
                  </a:lnTo>
                  <a:lnTo>
                    <a:pt x="128" y="144"/>
                  </a:lnTo>
                  <a:lnTo>
                    <a:pt x="130" y="144"/>
                  </a:lnTo>
                  <a:lnTo>
                    <a:pt x="130" y="142"/>
                  </a:lnTo>
                  <a:lnTo>
                    <a:pt x="130" y="142"/>
                  </a:lnTo>
                  <a:lnTo>
                    <a:pt x="130" y="142"/>
                  </a:lnTo>
                  <a:lnTo>
                    <a:pt x="133" y="139"/>
                  </a:lnTo>
                  <a:lnTo>
                    <a:pt x="133" y="139"/>
                  </a:lnTo>
                  <a:lnTo>
                    <a:pt x="133" y="139"/>
                  </a:lnTo>
                  <a:lnTo>
                    <a:pt x="133" y="139"/>
                  </a:lnTo>
                  <a:lnTo>
                    <a:pt x="133" y="139"/>
                  </a:lnTo>
                  <a:lnTo>
                    <a:pt x="135" y="139"/>
                  </a:lnTo>
                  <a:lnTo>
                    <a:pt x="135" y="137"/>
                  </a:lnTo>
                  <a:lnTo>
                    <a:pt x="135" y="137"/>
                  </a:lnTo>
                  <a:lnTo>
                    <a:pt x="138" y="135"/>
                  </a:lnTo>
                  <a:lnTo>
                    <a:pt x="138" y="135"/>
                  </a:lnTo>
                  <a:lnTo>
                    <a:pt x="140" y="135"/>
                  </a:lnTo>
                  <a:lnTo>
                    <a:pt x="140" y="135"/>
                  </a:lnTo>
                  <a:lnTo>
                    <a:pt x="140" y="135"/>
                  </a:lnTo>
                  <a:lnTo>
                    <a:pt x="140" y="132"/>
                  </a:lnTo>
                  <a:lnTo>
                    <a:pt x="140" y="132"/>
                  </a:lnTo>
                  <a:lnTo>
                    <a:pt x="140" y="132"/>
                  </a:lnTo>
                  <a:lnTo>
                    <a:pt x="140" y="132"/>
                  </a:lnTo>
                  <a:lnTo>
                    <a:pt x="145" y="125"/>
                  </a:lnTo>
                  <a:lnTo>
                    <a:pt x="147" y="123"/>
                  </a:lnTo>
                  <a:lnTo>
                    <a:pt x="152" y="118"/>
                  </a:lnTo>
                  <a:lnTo>
                    <a:pt x="152" y="118"/>
                  </a:lnTo>
                  <a:lnTo>
                    <a:pt x="154" y="118"/>
                  </a:lnTo>
                  <a:lnTo>
                    <a:pt x="154" y="116"/>
                  </a:lnTo>
                  <a:lnTo>
                    <a:pt x="154" y="113"/>
                  </a:lnTo>
                  <a:lnTo>
                    <a:pt x="156" y="113"/>
                  </a:lnTo>
                  <a:lnTo>
                    <a:pt x="156" y="113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1" y="111"/>
                  </a:lnTo>
                  <a:lnTo>
                    <a:pt x="161" y="109"/>
                  </a:lnTo>
                  <a:lnTo>
                    <a:pt x="161" y="109"/>
                  </a:lnTo>
                  <a:lnTo>
                    <a:pt x="161" y="109"/>
                  </a:lnTo>
                  <a:lnTo>
                    <a:pt x="161" y="106"/>
                  </a:lnTo>
                  <a:lnTo>
                    <a:pt x="161" y="106"/>
                  </a:lnTo>
                  <a:lnTo>
                    <a:pt x="161" y="106"/>
                  </a:lnTo>
                  <a:lnTo>
                    <a:pt x="161" y="106"/>
                  </a:lnTo>
                  <a:lnTo>
                    <a:pt x="161" y="106"/>
                  </a:lnTo>
                  <a:lnTo>
                    <a:pt x="161" y="106"/>
                  </a:lnTo>
                  <a:lnTo>
                    <a:pt x="161" y="106"/>
                  </a:lnTo>
                  <a:lnTo>
                    <a:pt x="161" y="104"/>
                  </a:lnTo>
                  <a:lnTo>
                    <a:pt x="161" y="104"/>
                  </a:lnTo>
                  <a:lnTo>
                    <a:pt x="164" y="102"/>
                  </a:lnTo>
                  <a:lnTo>
                    <a:pt x="161" y="99"/>
                  </a:lnTo>
                  <a:lnTo>
                    <a:pt x="161" y="99"/>
                  </a:lnTo>
                  <a:lnTo>
                    <a:pt x="161" y="99"/>
                  </a:lnTo>
                  <a:lnTo>
                    <a:pt x="161" y="99"/>
                  </a:lnTo>
                  <a:lnTo>
                    <a:pt x="159" y="97"/>
                  </a:lnTo>
                  <a:lnTo>
                    <a:pt x="159" y="97"/>
                  </a:lnTo>
                  <a:lnTo>
                    <a:pt x="159" y="97"/>
                  </a:lnTo>
                  <a:lnTo>
                    <a:pt x="159" y="97"/>
                  </a:lnTo>
                  <a:lnTo>
                    <a:pt x="159" y="97"/>
                  </a:lnTo>
                  <a:lnTo>
                    <a:pt x="159" y="97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4" y="92"/>
                  </a:lnTo>
                  <a:lnTo>
                    <a:pt x="152" y="92"/>
                  </a:lnTo>
                  <a:lnTo>
                    <a:pt x="154" y="92"/>
                  </a:lnTo>
                  <a:lnTo>
                    <a:pt x="154" y="92"/>
                  </a:lnTo>
                  <a:lnTo>
                    <a:pt x="154" y="92"/>
                  </a:lnTo>
                  <a:lnTo>
                    <a:pt x="156" y="92"/>
                  </a:lnTo>
                  <a:lnTo>
                    <a:pt x="156" y="92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9" y="97"/>
                  </a:lnTo>
                  <a:lnTo>
                    <a:pt x="159" y="97"/>
                  </a:lnTo>
                  <a:lnTo>
                    <a:pt x="161" y="99"/>
                  </a:lnTo>
                  <a:lnTo>
                    <a:pt x="164" y="99"/>
                  </a:lnTo>
                  <a:lnTo>
                    <a:pt x="164" y="99"/>
                  </a:lnTo>
                  <a:lnTo>
                    <a:pt x="164" y="97"/>
                  </a:lnTo>
                  <a:lnTo>
                    <a:pt x="164" y="99"/>
                  </a:lnTo>
                  <a:lnTo>
                    <a:pt x="164" y="99"/>
                  </a:lnTo>
                  <a:lnTo>
                    <a:pt x="164" y="99"/>
                  </a:lnTo>
                  <a:lnTo>
                    <a:pt x="164" y="99"/>
                  </a:lnTo>
                  <a:lnTo>
                    <a:pt x="166" y="102"/>
                  </a:lnTo>
                  <a:lnTo>
                    <a:pt x="166" y="102"/>
                  </a:lnTo>
                  <a:lnTo>
                    <a:pt x="166" y="102"/>
                  </a:lnTo>
                  <a:lnTo>
                    <a:pt x="166" y="104"/>
                  </a:lnTo>
                  <a:lnTo>
                    <a:pt x="166" y="104"/>
                  </a:lnTo>
                  <a:lnTo>
                    <a:pt x="166" y="106"/>
                  </a:lnTo>
                  <a:lnTo>
                    <a:pt x="166" y="106"/>
                  </a:lnTo>
                  <a:lnTo>
                    <a:pt x="166" y="106"/>
                  </a:lnTo>
                  <a:lnTo>
                    <a:pt x="166" y="106"/>
                  </a:lnTo>
                  <a:lnTo>
                    <a:pt x="168" y="104"/>
                  </a:lnTo>
                  <a:lnTo>
                    <a:pt x="168" y="104"/>
                  </a:lnTo>
                  <a:lnTo>
                    <a:pt x="166" y="104"/>
                  </a:lnTo>
                  <a:lnTo>
                    <a:pt x="166" y="102"/>
                  </a:lnTo>
                  <a:lnTo>
                    <a:pt x="168" y="102"/>
                  </a:lnTo>
                  <a:lnTo>
                    <a:pt x="168" y="102"/>
                  </a:lnTo>
                  <a:lnTo>
                    <a:pt x="168" y="99"/>
                  </a:lnTo>
                  <a:lnTo>
                    <a:pt x="171" y="97"/>
                  </a:lnTo>
                  <a:lnTo>
                    <a:pt x="171" y="97"/>
                  </a:lnTo>
                  <a:lnTo>
                    <a:pt x="168" y="97"/>
                  </a:lnTo>
                  <a:lnTo>
                    <a:pt x="168" y="97"/>
                  </a:lnTo>
                  <a:lnTo>
                    <a:pt x="168" y="97"/>
                  </a:lnTo>
                  <a:lnTo>
                    <a:pt x="168" y="97"/>
                  </a:lnTo>
                  <a:lnTo>
                    <a:pt x="171" y="97"/>
                  </a:lnTo>
                  <a:lnTo>
                    <a:pt x="171" y="97"/>
                  </a:lnTo>
                  <a:lnTo>
                    <a:pt x="173" y="97"/>
                  </a:lnTo>
                  <a:lnTo>
                    <a:pt x="173" y="97"/>
                  </a:lnTo>
                  <a:lnTo>
                    <a:pt x="173" y="97"/>
                  </a:lnTo>
                  <a:lnTo>
                    <a:pt x="173" y="97"/>
                  </a:lnTo>
                  <a:lnTo>
                    <a:pt x="173" y="97"/>
                  </a:lnTo>
                  <a:lnTo>
                    <a:pt x="173" y="97"/>
                  </a:lnTo>
                  <a:lnTo>
                    <a:pt x="173" y="97"/>
                  </a:lnTo>
                  <a:lnTo>
                    <a:pt x="173" y="94"/>
                  </a:lnTo>
                  <a:lnTo>
                    <a:pt x="173" y="94"/>
                  </a:lnTo>
                  <a:lnTo>
                    <a:pt x="173" y="94"/>
                  </a:lnTo>
                  <a:lnTo>
                    <a:pt x="173" y="94"/>
                  </a:lnTo>
                  <a:lnTo>
                    <a:pt x="173" y="92"/>
                  </a:lnTo>
                  <a:lnTo>
                    <a:pt x="173" y="92"/>
                  </a:lnTo>
                  <a:lnTo>
                    <a:pt x="173" y="90"/>
                  </a:lnTo>
                  <a:lnTo>
                    <a:pt x="175" y="90"/>
                  </a:lnTo>
                  <a:lnTo>
                    <a:pt x="175" y="90"/>
                  </a:lnTo>
                  <a:lnTo>
                    <a:pt x="175" y="90"/>
                  </a:lnTo>
                  <a:lnTo>
                    <a:pt x="175" y="90"/>
                  </a:lnTo>
                  <a:lnTo>
                    <a:pt x="178" y="90"/>
                  </a:lnTo>
                  <a:lnTo>
                    <a:pt x="178" y="87"/>
                  </a:lnTo>
                  <a:lnTo>
                    <a:pt x="178" y="87"/>
                  </a:lnTo>
                  <a:lnTo>
                    <a:pt x="175" y="87"/>
                  </a:lnTo>
                  <a:lnTo>
                    <a:pt x="175" y="87"/>
                  </a:lnTo>
                  <a:lnTo>
                    <a:pt x="175" y="87"/>
                  </a:lnTo>
                  <a:lnTo>
                    <a:pt x="175" y="87"/>
                  </a:lnTo>
                  <a:lnTo>
                    <a:pt x="175" y="85"/>
                  </a:lnTo>
                  <a:lnTo>
                    <a:pt x="175" y="85"/>
                  </a:lnTo>
                  <a:lnTo>
                    <a:pt x="175" y="85"/>
                  </a:lnTo>
                  <a:lnTo>
                    <a:pt x="180" y="85"/>
                  </a:lnTo>
                  <a:lnTo>
                    <a:pt x="180" y="83"/>
                  </a:lnTo>
                  <a:lnTo>
                    <a:pt x="180" y="83"/>
                  </a:lnTo>
                  <a:lnTo>
                    <a:pt x="180" y="83"/>
                  </a:lnTo>
                  <a:lnTo>
                    <a:pt x="183" y="83"/>
                  </a:lnTo>
                  <a:lnTo>
                    <a:pt x="183" y="80"/>
                  </a:lnTo>
                  <a:lnTo>
                    <a:pt x="183" y="80"/>
                  </a:lnTo>
                  <a:lnTo>
                    <a:pt x="185" y="80"/>
                  </a:lnTo>
                  <a:lnTo>
                    <a:pt x="183" y="8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98" name="Freeform 83"/>
            <p:cNvSpPr>
              <a:spLocks noEditPoints="1"/>
            </p:cNvSpPr>
            <p:nvPr/>
          </p:nvSpPr>
          <p:spPr bwMode="auto">
            <a:xfrm>
              <a:off x="8318500" y="2965450"/>
              <a:ext cx="915988" cy="882650"/>
            </a:xfrm>
            <a:custGeom>
              <a:avLst/>
              <a:gdLst>
                <a:gd name="T0" fmla="*/ 157 w 244"/>
                <a:gd name="T1" fmla="*/ 114 h 235"/>
                <a:gd name="T2" fmla="*/ 187 w 244"/>
                <a:gd name="T3" fmla="*/ 178 h 235"/>
                <a:gd name="T4" fmla="*/ 206 w 244"/>
                <a:gd name="T5" fmla="*/ 168 h 235"/>
                <a:gd name="T6" fmla="*/ 181 w 244"/>
                <a:gd name="T7" fmla="*/ 167 h 235"/>
                <a:gd name="T8" fmla="*/ 163 w 244"/>
                <a:gd name="T9" fmla="*/ 128 h 235"/>
                <a:gd name="T10" fmla="*/ 156 w 244"/>
                <a:gd name="T11" fmla="*/ 120 h 235"/>
                <a:gd name="T12" fmla="*/ 151 w 244"/>
                <a:gd name="T13" fmla="*/ 105 h 235"/>
                <a:gd name="T14" fmla="*/ 134 w 244"/>
                <a:gd name="T15" fmla="*/ 110 h 235"/>
                <a:gd name="T16" fmla="*/ 114 w 244"/>
                <a:gd name="T17" fmla="*/ 111 h 235"/>
                <a:gd name="T18" fmla="*/ 104 w 244"/>
                <a:gd name="T19" fmla="*/ 126 h 235"/>
                <a:gd name="T20" fmla="*/ 117 w 244"/>
                <a:gd name="T21" fmla="*/ 104 h 235"/>
                <a:gd name="T22" fmla="*/ 122 w 244"/>
                <a:gd name="T23" fmla="*/ 90 h 235"/>
                <a:gd name="T24" fmla="*/ 102 w 244"/>
                <a:gd name="T25" fmla="*/ 88 h 235"/>
                <a:gd name="T26" fmla="*/ 96 w 244"/>
                <a:gd name="T27" fmla="*/ 90 h 235"/>
                <a:gd name="T28" fmla="*/ 86 w 244"/>
                <a:gd name="T29" fmla="*/ 95 h 235"/>
                <a:gd name="T30" fmla="*/ 82 w 244"/>
                <a:gd name="T31" fmla="*/ 83 h 235"/>
                <a:gd name="T32" fmla="*/ 70 w 244"/>
                <a:gd name="T33" fmla="*/ 80 h 235"/>
                <a:gd name="T34" fmla="*/ 60 w 244"/>
                <a:gd name="T35" fmla="*/ 74 h 235"/>
                <a:gd name="T36" fmla="*/ 60 w 244"/>
                <a:gd name="T37" fmla="*/ 64 h 235"/>
                <a:gd name="T38" fmla="*/ 51 w 244"/>
                <a:gd name="T39" fmla="*/ 49 h 235"/>
                <a:gd name="T40" fmla="*/ 39 w 244"/>
                <a:gd name="T41" fmla="*/ 41 h 235"/>
                <a:gd name="T42" fmla="*/ 33 w 244"/>
                <a:gd name="T43" fmla="*/ 35 h 235"/>
                <a:gd name="T44" fmla="*/ 27 w 244"/>
                <a:gd name="T45" fmla="*/ 25 h 235"/>
                <a:gd name="T46" fmla="*/ 19 w 244"/>
                <a:gd name="T47" fmla="*/ 19 h 235"/>
                <a:gd name="T48" fmla="*/ 8 w 244"/>
                <a:gd name="T49" fmla="*/ 6 h 235"/>
                <a:gd name="T50" fmla="*/ 4 w 244"/>
                <a:gd name="T51" fmla="*/ 6 h 235"/>
                <a:gd name="T52" fmla="*/ 12 w 244"/>
                <a:gd name="T53" fmla="*/ 27 h 235"/>
                <a:gd name="T54" fmla="*/ 23 w 244"/>
                <a:gd name="T55" fmla="*/ 37 h 235"/>
                <a:gd name="T56" fmla="*/ 34 w 244"/>
                <a:gd name="T57" fmla="*/ 64 h 235"/>
                <a:gd name="T58" fmla="*/ 44 w 244"/>
                <a:gd name="T59" fmla="*/ 88 h 235"/>
                <a:gd name="T60" fmla="*/ 39 w 244"/>
                <a:gd name="T61" fmla="*/ 118 h 235"/>
                <a:gd name="T62" fmla="*/ 16 w 244"/>
                <a:gd name="T63" fmla="*/ 126 h 235"/>
                <a:gd name="T64" fmla="*/ 19 w 244"/>
                <a:gd name="T65" fmla="*/ 164 h 235"/>
                <a:gd name="T66" fmla="*/ 62 w 244"/>
                <a:gd name="T67" fmla="*/ 181 h 235"/>
                <a:gd name="T68" fmla="*/ 222 w 244"/>
                <a:gd name="T69" fmla="*/ 211 h 235"/>
                <a:gd name="T70" fmla="*/ 243 w 244"/>
                <a:gd name="T71" fmla="*/ 211 h 235"/>
                <a:gd name="T72" fmla="*/ 234 w 244"/>
                <a:gd name="T73" fmla="*/ 201 h 235"/>
                <a:gd name="T74" fmla="*/ 228 w 244"/>
                <a:gd name="T75" fmla="*/ 206 h 235"/>
                <a:gd name="T76" fmla="*/ 229 w 244"/>
                <a:gd name="T77" fmla="*/ 185 h 235"/>
                <a:gd name="T78" fmla="*/ 217 w 244"/>
                <a:gd name="T79" fmla="*/ 193 h 235"/>
                <a:gd name="T80" fmla="*/ 212 w 244"/>
                <a:gd name="T81" fmla="*/ 186 h 235"/>
                <a:gd name="T82" fmla="*/ 207 w 244"/>
                <a:gd name="T83" fmla="*/ 175 h 235"/>
                <a:gd name="T84" fmla="*/ 197 w 244"/>
                <a:gd name="T85" fmla="*/ 181 h 235"/>
                <a:gd name="T86" fmla="*/ 192 w 244"/>
                <a:gd name="T87" fmla="*/ 180 h 235"/>
                <a:gd name="T88" fmla="*/ 181 w 244"/>
                <a:gd name="T89" fmla="*/ 182 h 235"/>
                <a:gd name="T90" fmla="*/ 172 w 244"/>
                <a:gd name="T91" fmla="*/ 182 h 235"/>
                <a:gd name="T92" fmla="*/ 174 w 244"/>
                <a:gd name="T93" fmla="*/ 155 h 235"/>
                <a:gd name="T94" fmla="*/ 175 w 244"/>
                <a:gd name="T95" fmla="*/ 143 h 235"/>
                <a:gd name="T96" fmla="*/ 159 w 244"/>
                <a:gd name="T97" fmla="*/ 159 h 235"/>
                <a:gd name="T98" fmla="*/ 161 w 244"/>
                <a:gd name="T99" fmla="*/ 191 h 235"/>
                <a:gd name="T100" fmla="*/ 155 w 244"/>
                <a:gd name="T101" fmla="*/ 215 h 235"/>
                <a:gd name="T102" fmla="*/ 161 w 244"/>
                <a:gd name="T103" fmla="*/ 234 h 235"/>
                <a:gd name="T104" fmla="*/ 188 w 244"/>
                <a:gd name="T105" fmla="*/ 224 h 235"/>
                <a:gd name="T106" fmla="*/ 200 w 244"/>
                <a:gd name="T107" fmla="*/ 214 h 235"/>
                <a:gd name="T108" fmla="*/ 207 w 244"/>
                <a:gd name="T109" fmla="*/ 217 h 235"/>
                <a:gd name="T110" fmla="*/ 210 w 244"/>
                <a:gd name="T111" fmla="*/ 220 h 235"/>
                <a:gd name="T112" fmla="*/ 214 w 244"/>
                <a:gd name="T113" fmla="*/ 219 h 235"/>
                <a:gd name="T114" fmla="*/ 222 w 244"/>
                <a:gd name="T115" fmla="*/ 204 h 235"/>
                <a:gd name="T116" fmla="*/ 232 w 244"/>
                <a:gd name="T117" fmla="*/ 215 h 235"/>
                <a:gd name="T118" fmla="*/ 223 w 244"/>
                <a:gd name="T119" fmla="*/ 213 h 235"/>
                <a:gd name="T120" fmla="*/ 61 w 244"/>
                <a:gd name="T121" fmla="*/ 66 h 235"/>
                <a:gd name="T122" fmla="*/ 63 w 244"/>
                <a:gd name="T123" fmla="*/ 71 h 235"/>
                <a:gd name="T124" fmla="*/ 12 w 244"/>
                <a:gd name="T125" fmla="*/ 11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4" h="235">
                  <a:moveTo>
                    <a:pt x="115" y="90"/>
                  </a:moveTo>
                  <a:cubicBezTo>
                    <a:pt x="115" y="90"/>
                    <a:pt x="115" y="90"/>
                    <a:pt x="115" y="90"/>
                  </a:cubicBezTo>
                  <a:cubicBezTo>
                    <a:pt x="115" y="90"/>
                    <a:pt x="115" y="90"/>
                    <a:pt x="115" y="90"/>
                  </a:cubicBezTo>
                  <a:cubicBezTo>
                    <a:pt x="115" y="90"/>
                    <a:pt x="115" y="90"/>
                    <a:pt x="115" y="90"/>
                  </a:cubicBezTo>
                  <a:cubicBezTo>
                    <a:pt x="115" y="90"/>
                    <a:pt x="115" y="90"/>
                    <a:pt x="115" y="90"/>
                  </a:cubicBezTo>
                  <a:cubicBezTo>
                    <a:pt x="116" y="90"/>
                    <a:pt x="116" y="90"/>
                    <a:pt x="116" y="90"/>
                  </a:cubicBezTo>
                  <a:cubicBezTo>
                    <a:pt x="116" y="90"/>
                    <a:pt x="116" y="90"/>
                    <a:pt x="116" y="90"/>
                  </a:cubicBezTo>
                  <a:cubicBezTo>
                    <a:pt x="116" y="91"/>
                    <a:pt x="116" y="91"/>
                    <a:pt x="116" y="91"/>
                  </a:cubicBezTo>
                  <a:cubicBezTo>
                    <a:pt x="116" y="91"/>
                    <a:pt x="116" y="91"/>
                    <a:pt x="116" y="91"/>
                  </a:cubicBezTo>
                  <a:cubicBezTo>
                    <a:pt x="117" y="90"/>
                    <a:pt x="117" y="90"/>
                    <a:pt x="117" y="90"/>
                  </a:cubicBezTo>
                  <a:cubicBezTo>
                    <a:pt x="118" y="90"/>
                    <a:pt x="118" y="90"/>
                    <a:pt x="118" y="90"/>
                  </a:cubicBezTo>
                  <a:cubicBezTo>
                    <a:pt x="118" y="90"/>
                    <a:pt x="118" y="90"/>
                    <a:pt x="118" y="90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119" y="88"/>
                    <a:pt x="119" y="88"/>
                    <a:pt x="119" y="88"/>
                  </a:cubicBezTo>
                  <a:cubicBezTo>
                    <a:pt x="119" y="88"/>
                    <a:pt x="119" y="88"/>
                    <a:pt x="119" y="88"/>
                  </a:cubicBezTo>
                  <a:cubicBezTo>
                    <a:pt x="119" y="88"/>
                    <a:pt x="119" y="88"/>
                    <a:pt x="119" y="88"/>
                  </a:cubicBezTo>
                  <a:cubicBezTo>
                    <a:pt x="119" y="88"/>
                    <a:pt x="119" y="88"/>
                    <a:pt x="119" y="88"/>
                  </a:cubicBezTo>
                  <a:cubicBezTo>
                    <a:pt x="119" y="88"/>
                    <a:pt x="119" y="88"/>
                    <a:pt x="119" y="88"/>
                  </a:cubicBezTo>
                  <a:cubicBezTo>
                    <a:pt x="119" y="88"/>
                    <a:pt x="119" y="88"/>
                    <a:pt x="119" y="88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118" y="88"/>
                    <a:pt x="118" y="88"/>
                    <a:pt x="118" y="88"/>
                  </a:cubicBezTo>
                  <a:cubicBezTo>
                    <a:pt x="118" y="88"/>
                    <a:pt x="118" y="88"/>
                    <a:pt x="118" y="88"/>
                  </a:cubicBezTo>
                  <a:cubicBezTo>
                    <a:pt x="118" y="88"/>
                    <a:pt x="118" y="88"/>
                    <a:pt x="118" y="88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17" y="89"/>
                    <a:pt x="117" y="89"/>
                    <a:pt x="117" y="89"/>
                  </a:cubicBezTo>
                  <a:cubicBezTo>
                    <a:pt x="117" y="89"/>
                    <a:pt x="117" y="89"/>
                    <a:pt x="117" y="89"/>
                  </a:cubicBezTo>
                  <a:cubicBezTo>
                    <a:pt x="117" y="88"/>
                    <a:pt x="117" y="88"/>
                    <a:pt x="117" y="88"/>
                  </a:cubicBezTo>
                  <a:cubicBezTo>
                    <a:pt x="117" y="88"/>
                    <a:pt x="117" y="88"/>
                    <a:pt x="117" y="88"/>
                  </a:cubicBezTo>
                  <a:cubicBezTo>
                    <a:pt x="117" y="88"/>
                    <a:pt x="117" y="88"/>
                    <a:pt x="117" y="88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6"/>
                    <a:pt x="117" y="86"/>
                    <a:pt x="117" y="86"/>
                  </a:cubicBezTo>
                  <a:cubicBezTo>
                    <a:pt x="117" y="86"/>
                    <a:pt x="117" y="86"/>
                    <a:pt x="117" y="86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6" y="87"/>
                    <a:pt x="116" y="87"/>
                    <a:pt x="116" y="87"/>
                  </a:cubicBezTo>
                  <a:cubicBezTo>
                    <a:pt x="116" y="87"/>
                    <a:pt x="116" y="87"/>
                    <a:pt x="116" y="87"/>
                  </a:cubicBezTo>
                  <a:cubicBezTo>
                    <a:pt x="116" y="88"/>
                    <a:pt x="116" y="88"/>
                    <a:pt x="116" y="88"/>
                  </a:cubicBezTo>
                  <a:cubicBezTo>
                    <a:pt x="116" y="88"/>
                    <a:pt x="116" y="88"/>
                    <a:pt x="116" y="88"/>
                  </a:cubicBezTo>
                  <a:cubicBezTo>
                    <a:pt x="116" y="88"/>
                    <a:pt x="116" y="88"/>
                    <a:pt x="116" y="88"/>
                  </a:cubicBezTo>
                  <a:cubicBezTo>
                    <a:pt x="116" y="88"/>
                    <a:pt x="116" y="88"/>
                    <a:pt x="116" y="88"/>
                  </a:cubicBezTo>
                  <a:cubicBezTo>
                    <a:pt x="116" y="88"/>
                    <a:pt x="116" y="88"/>
                    <a:pt x="116" y="88"/>
                  </a:cubicBezTo>
                  <a:cubicBezTo>
                    <a:pt x="115" y="88"/>
                    <a:pt x="115" y="88"/>
                    <a:pt x="115" y="88"/>
                  </a:cubicBezTo>
                  <a:cubicBezTo>
                    <a:pt x="115" y="88"/>
                    <a:pt x="115" y="88"/>
                    <a:pt x="115" y="88"/>
                  </a:cubicBezTo>
                  <a:cubicBezTo>
                    <a:pt x="115" y="89"/>
                    <a:pt x="115" y="89"/>
                    <a:pt x="115" y="89"/>
                  </a:cubicBezTo>
                  <a:cubicBezTo>
                    <a:pt x="115" y="89"/>
                    <a:pt x="115" y="89"/>
                    <a:pt x="115" y="89"/>
                  </a:cubicBezTo>
                  <a:cubicBezTo>
                    <a:pt x="115" y="89"/>
                    <a:pt x="115" y="89"/>
                    <a:pt x="115" y="89"/>
                  </a:cubicBezTo>
                  <a:cubicBezTo>
                    <a:pt x="115" y="89"/>
                    <a:pt x="115" y="89"/>
                    <a:pt x="115" y="89"/>
                  </a:cubicBezTo>
                  <a:cubicBezTo>
                    <a:pt x="114" y="89"/>
                    <a:pt x="114" y="89"/>
                    <a:pt x="114" y="89"/>
                  </a:cubicBezTo>
                  <a:cubicBezTo>
                    <a:pt x="114" y="89"/>
                    <a:pt x="114" y="89"/>
                    <a:pt x="114" y="89"/>
                  </a:cubicBezTo>
                  <a:cubicBezTo>
                    <a:pt x="115" y="89"/>
                    <a:pt x="115" y="89"/>
                    <a:pt x="115" y="89"/>
                  </a:cubicBezTo>
                  <a:lnTo>
                    <a:pt x="115" y="90"/>
                  </a:lnTo>
                  <a:close/>
                  <a:moveTo>
                    <a:pt x="76" y="79"/>
                  </a:moveTo>
                  <a:cubicBezTo>
                    <a:pt x="76" y="80"/>
                    <a:pt x="76" y="80"/>
                    <a:pt x="76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7" y="80"/>
                    <a:pt x="77" y="80"/>
                    <a:pt x="77" y="80"/>
                  </a:cubicBezTo>
                  <a:cubicBezTo>
                    <a:pt x="77" y="80"/>
                    <a:pt x="77" y="80"/>
                    <a:pt x="77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78" y="79"/>
                    <a:pt x="78" y="79"/>
                    <a:pt x="78" y="79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7" y="78"/>
                    <a:pt x="77" y="78"/>
                    <a:pt x="77" y="78"/>
                  </a:cubicBezTo>
                  <a:cubicBezTo>
                    <a:pt x="77" y="78"/>
                    <a:pt x="77" y="78"/>
                    <a:pt x="77" y="78"/>
                  </a:cubicBezTo>
                  <a:cubicBezTo>
                    <a:pt x="77" y="78"/>
                    <a:pt x="77" y="78"/>
                    <a:pt x="77" y="78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76" y="79"/>
                    <a:pt x="76" y="79"/>
                    <a:pt x="76" y="79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76" y="79"/>
                    <a:pt x="76" y="79"/>
                    <a:pt x="76" y="79"/>
                  </a:cubicBezTo>
                  <a:cubicBezTo>
                    <a:pt x="76" y="79"/>
                    <a:pt x="76" y="79"/>
                    <a:pt x="76" y="79"/>
                  </a:cubicBezTo>
                  <a:cubicBezTo>
                    <a:pt x="76" y="79"/>
                    <a:pt x="76" y="79"/>
                    <a:pt x="76" y="79"/>
                  </a:cubicBezTo>
                  <a:close/>
                  <a:moveTo>
                    <a:pt x="152" y="106"/>
                  </a:moveTo>
                  <a:cubicBezTo>
                    <a:pt x="152" y="106"/>
                    <a:pt x="152" y="106"/>
                    <a:pt x="152" y="106"/>
                  </a:cubicBezTo>
                  <a:cubicBezTo>
                    <a:pt x="153" y="106"/>
                    <a:pt x="153" y="106"/>
                    <a:pt x="153" y="106"/>
                  </a:cubicBezTo>
                  <a:cubicBezTo>
                    <a:pt x="153" y="106"/>
                    <a:pt x="153" y="106"/>
                    <a:pt x="153" y="106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5" y="106"/>
                    <a:pt x="155" y="106"/>
                    <a:pt x="155" y="106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5" y="106"/>
                    <a:pt x="155" y="106"/>
                    <a:pt x="155" y="106"/>
                  </a:cubicBezTo>
                  <a:cubicBezTo>
                    <a:pt x="155" y="106"/>
                    <a:pt x="155" y="106"/>
                    <a:pt x="155" y="106"/>
                  </a:cubicBezTo>
                  <a:cubicBezTo>
                    <a:pt x="155" y="106"/>
                    <a:pt x="155" y="106"/>
                    <a:pt x="155" y="106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4" y="105"/>
                    <a:pt x="154" y="105"/>
                    <a:pt x="154" y="105"/>
                  </a:cubicBezTo>
                  <a:cubicBezTo>
                    <a:pt x="153" y="105"/>
                    <a:pt x="153" y="105"/>
                    <a:pt x="153" y="105"/>
                  </a:cubicBezTo>
                  <a:cubicBezTo>
                    <a:pt x="153" y="105"/>
                    <a:pt x="153" y="105"/>
                    <a:pt x="153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2" y="106"/>
                    <a:pt x="152" y="106"/>
                    <a:pt x="152" y="106"/>
                  </a:cubicBezTo>
                  <a:cubicBezTo>
                    <a:pt x="152" y="106"/>
                    <a:pt x="152" y="106"/>
                    <a:pt x="152" y="106"/>
                  </a:cubicBezTo>
                  <a:cubicBezTo>
                    <a:pt x="152" y="106"/>
                    <a:pt x="152" y="106"/>
                    <a:pt x="152" y="106"/>
                  </a:cubicBezTo>
                  <a:close/>
                  <a:moveTo>
                    <a:pt x="157" y="113"/>
                  </a:moveTo>
                  <a:cubicBezTo>
                    <a:pt x="157" y="113"/>
                    <a:pt x="157" y="113"/>
                    <a:pt x="157" y="113"/>
                  </a:cubicBezTo>
                  <a:cubicBezTo>
                    <a:pt x="156" y="113"/>
                    <a:pt x="156" y="113"/>
                    <a:pt x="156" y="113"/>
                  </a:cubicBezTo>
                  <a:cubicBezTo>
                    <a:pt x="156" y="113"/>
                    <a:pt x="156" y="113"/>
                    <a:pt x="156" y="113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7" y="113"/>
                    <a:pt x="157" y="113"/>
                    <a:pt x="157" y="113"/>
                  </a:cubicBezTo>
                  <a:cubicBezTo>
                    <a:pt x="158" y="113"/>
                    <a:pt x="158" y="113"/>
                    <a:pt x="158" y="113"/>
                  </a:cubicBezTo>
                  <a:cubicBezTo>
                    <a:pt x="158" y="113"/>
                    <a:pt x="158" y="113"/>
                    <a:pt x="158" y="113"/>
                  </a:cubicBezTo>
                  <a:cubicBezTo>
                    <a:pt x="158" y="113"/>
                    <a:pt x="158" y="113"/>
                    <a:pt x="158" y="113"/>
                  </a:cubicBezTo>
                  <a:cubicBezTo>
                    <a:pt x="158" y="113"/>
                    <a:pt x="158" y="113"/>
                    <a:pt x="158" y="113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7" y="112"/>
                    <a:pt x="157" y="112"/>
                    <a:pt x="157" y="112"/>
                  </a:cubicBezTo>
                  <a:cubicBezTo>
                    <a:pt x="157" y="112"/>
                    <a:pt x="157" y="112"/>
                    <a:pt x="157" y="112"/>
                  </a:cubicBezTo>
                  <a:lnTo>
                    <a:pt x="157" y="113"/>
                  </a:lnTo>
                  <a:close/>
                  <a:moveTo>
                    <a:pt x="158" y="114"/>
                  </a:moveTo>
                  <a:cubicBezTo>
                    <a:pt x="158" y="114"/>
                    <a:pt x="158" y="114"/>
                    <a:pt x="158" y="114"/>
                  </a:cubicBezTo>
                  <a:cubicBezTo>
                    <a:pt x="158" y="114"/>
                    <a:pt x="158" y="114"/>
                    <a:pt x="158" y="114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7" y="115"/>
                    <a:pt x="157" y="115"/>
                    <a:pt x="157" y="115"/>
                  </a:cubicBezTo>
                  <a:cubicBezTo>
                    <a:pt x="158" y="115"/>
                    <a:pt x="158" y="115"/>
                    <a:pt x="158" y="115"/>
                  </a:cubicBezTo>
                  <a:cubicBezTo>
                    <a:pt x="158" y="115"/>
                    <a:pt x="158" y="115"/>
                    <a:pt x="158" y="115"/>
                  </a:cubicBezTo>
                  <a:cubicBezTo>
                    <a:pt x="158" y="115"/>
                    <a:pt x="158" y="115"/>
                    <a:pt x="158" y="115"/>
                  </a:cubicBezTo>
                  <a:cubicBezTo>
                    <a:pt x="158" y="115"/>
                    <a:pt x="158" y="115"/>
                    <a:pt x="158" y="115"/>
                  </a:cubicBezTo>
                  <a:cubicBezTo>
                    <a:pt x="158" y="115"/>
                    <a:pt x="158" y="115"/>
                    <a:pt x="158" y="115"/>
                  </a:cubicBezTo>
                  <a:cubicBezTo>
                    <a:pt x="158" y="114"/>
                    <a:pt x="158" y="114"/>
                    <a:pt x="158" y="114"/>
                  </a:cubicBezTo>
                  <a:cubicBezTo>
                    <a:pt x="158" y="114"/>
                    <a:pt x="158" y="114"/>
                    <a:pt x="158" y="114"/>
                  </a:cubicBezTo>
                  <a:cubicBezTo>
                    <a:pt x="158" y="114"/>
                    <a:pt x="158" y="114"/>
                    <a:pt x="158" y="114"/>
                  </a:cubicBezTo>
                  <a:cubicBezTo>
                    <a:pt x="158" y="114"/>
                    <a:pt x="158" y="114"/>
                    <a:pt x="158" y="114"/>
                  </a:cubicBezTo>
                  <a:cubicBezTo>
                    <a:pt x="158" y="114"/>
                    <a:pt x="158" y="114"/>
                    <a:pt x="158" y="114"/>
                  </a:cubicBezTo>
                  <a:cubicBezTo>
                    <a:pt x="158" y="114"/>
                    <a:pt x="158" y="114"/>
                    <a:pt x="158" y="114"/>
                  </a:cubicBezTo>
                  <a:close/>
                  <a:moveTo>
                    <a:pt x="159" y="119"/>
                  </a:moveTo>
                  <a:cubicBezTo>
                    <a:pt x="159" y="119"/>
                    <a:pt x="159" y="119"/>
                    <a:pt x="159" y="119"/>
                  </a:cubicBezTo>
                  <a:cubicBezTo>
                    <a:pt x="159" y="119"/>
                    <a:pt x="159" y="119"/>
                    <a:pt x="159" y="119"/>
                  </a:cubicBezTo>
                  <a:cubicBezTo>
                    <a:pt x="159" y="119"/>
                    <a:pt x="159" y="119"/>
                    <a:pt x="159" y="119"/>
                  </a:cubicBezTo>
                  <a:cubicBezTo>
                    <a:pt x="159" y="120"/>
                    <a:pt x="159" y="120"/>
                    <a:pt x="159" y="120"/>
                  </a:cubicBezTo>
                  <a:cubicBezTo>
                    <a:pt x="160" y="120"/>
                    <a:pt x="160" y="120"/>
                    <a:pt x="160" y="120"/>
                  </a:cubicBezTo>
                  <a:cubicBezTo>
                    <a:pt x="160" y="119"/>
                    <a:pt x="160" y="119"/>
                    <a:pt x="160" y="119"/>
                  </a:cubicBezTo>
                  <a:cubicBezTo>
                    <a:pt x="160" y="119"/>
                    <a:pt x="160" y="119"/>
                    <a:pt x="160" y="119"/>
                  </a:cubicBezTo>
                  <a:cubicBezTo>
                    <a:pt x="160" y="119"/>
                    <a:pt x="160" y="119"/>
                    <a:pt x="160" y="119"/>
                  </a:cubicBezTo>
                  <a:cubicBezTo>
                    <a:pt x="159" y="119"/>
                    <a:pt x="159" y="119"/>
                    <a:pt x="159" y="119"/>
                  </a:cubicBezTo>
                  <a:cubicBezTo>
                    <a:pt x="159" y="119"/>
                    <a:pt x="159" y="119"/>
                    <a:pt x="159" y="119"/>
                  </a:cubicBezTo>
                  <a:cubicBezTo>
                    <a:pt x="159" y="119"/>
                    <a:pt x="159" y="119"/>
                    <a:pt x="159" y="119"/>
                  </a:cubicBezTo>
                  <a:close/>
                  <a:moveTo>
                    <a:pt x="128" y="92"/>
                  </a:moveTo>
                  <a:cubicBezTo>
                    <a:pt x="129" y="93"/>
                    <a:pt x="129" y="93"/>
                    <a:pt x="129" y="93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30" y="92"/>
                    <a:pt x="130" y="92"/>
                    <a:pt x="130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8" y="92"/>
                    <a:pt x="128" y="92"/>
                    <a:pt x="128" y="92"/>
                  </a:cubicBezTo>
                  <a:close/>
                  <a:moveTo>
                    <a:pt x="127" y="92"/>
                  </a:moveTo>
                  <a:cubicBezTo>
                    <a:pt x="127" y="92"/>
                    <a:pt x="127" y="92"/>
                    <a:pt x="127" y="92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28" y="92"/>
                    <a:pt x="128" y="92"/>
                    <a:pt x="128" y="92"/>
                  </a:cubicBezTo>
                  <a:cubicBezTo>
                    <a:pt x="128" y="91"/>
                    <a:pt x="128" y="91"/>
                    <a:pt x="128" y="91"/>
                  </a:cubicBezTo>
                  <a:cubicBezTo>
                    <a:pt x="128" y="91"/>
                    <a:pt x="128" y="91"/>
                    <a:pt x="128" y="91"/>
                  </a:cubicBezTo>
                  <a:cubicBezTo>
                    <a:pt x="128" y="91"/>
                    <a:pt x="128" y="91"/>
                    <a:pt x="128" y="91"/>
                  </a:cubicBezTo>
                  <a:cubicBezTo>
                    <a:pt x="128" y="91"/>
                    <a:pt x="128" y="91"/>
                    <a:pt x="128" y="91"/>
                  </a:cubicBezTo>
                  <a:cubicBezTo>
                    <a:pt x="128" y="90"/>
                    <a:pt x="128" y="90"/>
                    <a:pt x="128" y="90"/>
                  </a:cubicBezTo>
                  <a:cubicBezTo>
                    <a:pt x="128" y="90"/>
                    <a:pt x="128" y="90"/>
                    <a:pt x="128" y="90"/>
                  </a:cubicBezTo>
                  <a:cubicBezTo>
                    <a:pt x="127" y="90"/>
                    <a:pt x="127" y="90"/>
                    <a:pt x="127" y="90"/>
                  </a:cubicBezTo>
                  <a:cubicBezTo>
                    <a:pt x="127" y="91"/>
                    <a:pt x="127" y="91"/>
                    <a:pt x="127" y="91"/>
                  </a:cubicBezTo>
                  <a:cubicBezTo>
                    <a:pt x="127" y="91"/>
                    <a:pt x="127" y="91"/>
                    <a:pt x="127" y="91"/>
                  </a:cubicBezTo>
                  <a:lnTo>
                    <a:pt x="127" y="92"/>
                  </a:lnTo>
                  <a:close/>
                  <a:moveTo>
                    <a:pt x="137" y="108"/>
                  </a:moveTo>
                  <a:cubicBezTo>
                    <a:pt x="137" y="108"/>
                    <a:pt x="137" y="108"/>
                    <a:pt x="137" y="108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7" y="106"/>
                    <a:pt x="137" y="106"/>
                    <a:pt x="137" y="106"/>
                  </a:cubicBezTo>
                  <a:cubicBezTo>
                    <a:pt x="138" y="106"/>
                    <a:pt x="138" y="106"/>
                    <a:pt x="138" y="106"/>
                  </a:cubicBezTo>
                  <a:cubicBezTo>
                    <a:pt x="137" y="106"/>
                    <a:pt x="137" y="106"/>
                    <a:pt x="137" y="106"/>
                  </a:cubicBezTo>
                  <a:cubicBezTo>
                    <a:pt x="137" y="106"/>
                    <a:pt x="137" y="106"/>
                    <a:pt x="137" y="107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6" y="107"/>
                    <a:pt x="136" y="107"/>
                    <a:pt x="136" y="107"/>
                  </a:cubicBezTo>
                  <a:cubicBezTo>
                    <a:pt x="136" y="107"/>
                    <a:pt x="136" y="107"/>
                    <a:pt x="136" y="107"/>
                  </a:cubicBezTo>
                  <a:cubicBezTo>
                    <a:pt x="136" y="107"/>
                    <a:pt x="136" y="107"/>
                    <a:pt x="136" y="107"/>
                  </a:cubicBezTo>
                  <a:cubicBezTo>
                    <a:pt x="136" y="108"/>
                    <a:pt x="136" y="108"/>
                    <a:pt x="136" y="108"/>
                  </a:cubicBezTo>
                  <a:lnTo>
                    <a:pt x="137" y="108"/>
                  </a:lnTo>
                  <a:close/>
                  <a:moveTo>
                    <a:pt x="130" y="96"/>
                  </a:moveTo>
                  <a:cubicBezTo>
                    <a:pt x="129" y="96"/>
                    <a:pt x="129" y="96"/>
                    <a:pt x="129" y="96"/>
                  </a:cubicBezTo>
                  <a:cubicBezTo>
                    <a:pt x="129" y="97"/>
                    <a:pt x="129" y="97"/>
                    <a:pt x="129" y="97"/>
                  </a:cubicBezTo>
                  <a:cubicBezTo>
                    <a:pt x="129" y="97"/>
                    <a:pt x="129" y="97"/>
                    <a:pt x="129" y="97"/>
                  </a:cubicBezTo>
                  <a:cubicBezTo>
                    <a:pt x="129" y="97"/>
                    <a:pt x="129" y="97"/>
                    <a:pt x="129" y="97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30" y="96"/>
                    <a:pt x="130" y="96"/>
                    <a:pt x="130" y="96"/>
                  </a:cubicBezTo>
                  <a:close/>
                  <a:moveTo>
                    <a:pt x="138" y="105"/>
                  </a:moveTo>
                  <a:cubicBezTo>
                    <a:pt x="138" y="105"/>
                    <a:pt x="138" y="105"/>
                    <a:pt x="138" y="105"/>
                  </a:cubicBezTo>
                  <a:cubicBezTo>
                    <a:pt x="138" y="105"/>
                    <a:pt x="138" y="105"/>
                    <a:pt x="138" y="105"/>
                  </a:cubicBezTo>
                  <a:cubicBezTo>
                    <a:pt x="139" y="104"/>
                    <a:pt x="139" y="104"/>
                    <a:pt x="139" y="104"/>
                  </a:cubicBezTo>
                  <a:cubicBezTo>
                    <a:pt x="139" y="104"/>
                    <a:pt x="139" y="104"/>
                    <a:pt x="139" y="104"/>
                  </a:cubicBezTo>
                  <a:cubicBezTo>
                    <a:pt x="139" y="104"/>
                    <a:pt x="139" y="104"/>
                    <a:pt x="139" y="104"/>
                  </a:cubicBezTo>
                  <a:cubicBezTo>
                    <a:pt x="139" y="103"/>
                    <a:pt x="139" y="103"/>
                    <a:pt x="139" y="103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7" y="104"/>
                    <a:pt x="137" y="104"/>
                    <a:pt x="137" y="104"/>
                  </a:cubicBezTo>
                  <a:cubicBezTo>
                    <a:pt x="137" y="104"/>
                    <a:pt x="137" y="104"/>
                    <a:pt x="137" y="104"/>
                  </a:cubicBezTo>
                  <a:cubicBezTo>
                    <a:pt x="137" y="105"/>
                    <a:pt x="137" y="105"/>
                    <a:pt x="137" y="105"/>
                  </a:cubicBezTo>
                  <a:lnTo>
                    <a:pt x="138" y="105"/>
                  </a:lnTo>
                  <a:close/>
                  <a:moveTo>
                    <a:pt x="186" y="178"/>
                  </a:moveTo>
                  <a:cubicBezTo>
                    <a:pt x="186" y="179"/>
                    <a:pt x="186" y="179"/>
                    <a:pt x="186" y="179"/>
                  </a:cubicBezTo>
                  <a:cubicBezTo>
                    <a:pt x="186" y="179"/>
                    <a:pt x="186" y="179"/>
                    <a:pt x="186" y="179"/>
                  </a:cubicBezTo>
                  <a:cubicBezTo>
                    <a:pt x="186" y="179"/>
                    <a:pt x="186" y="179"/>
                    <a:pt x="186" y="179"/>
                  </a:cubicBezTo>
                  <a:cubicBezTo>
                    <a:pt x="186" y="179"/>
                    <a:pt x="186" y="179"/>
                    <a:pt x="186" y="179"/>
                  </a:cubicBezTo>
                  <a:cubicBezTo>
                    <a:pt x="187" y="180"/>
                    <a:pt x="187" y="180"/>
                    <a:pt x="187" y="180"/>
                  </a:cubicBezTo>
                  <a:cubicBezTo>
                    <a:pt x="187" y="180"/>
                    <a:pt x="187" y="180"/>
                    <a:pt x="187" y="180"/>
                  </a:cubicBezTo>
                  <a:cubicBezTo>
                    <a:pt x="187" y="179"/>
                    <a:pt x="187" y="179"/>
                    <a:pt x="187" y="179"/>
                  </a:cubicBezTo>
                  <a:cubicBezTo>
                    <a:pt x="187" y="179"/>
                    <a:pt x="187" y="179"/>
                    <a:pt x="187" y="179"/>
                  </a:cubicBezTo>
                  <a:cubicBezTo>
                    <a:pt x="188" y="179"/>
                    <a:pt x="188" y="179"/>
                    <a:pt x="188" y="179"/>
                  </a:cubicBezTo>
                  <a:cubicBezTo>
                    <a:pt x="188" y="178"/>
                    <a:pt x="188" y="178"/>
                    <a:pt x="188" y="178"/>
                  </a:cubicBezTo>
                  <a:cubicBezTo>
                    <a:pt x="188" y="178"/>
                    <a:pt x="188" y="178"/>
                    <a:pt x="188" y="178"/>
                  </a:cubicBezTo>
                  <a:cubicBezTo>
                    <a:pt x="188" y="178"/>
                    <a:pt x="188" y="178"/>
                    <a:pt x="188" y="178"/>
                  </a:cubicBezTo>
                  <a:cubicBezTo>
                    <a:pt x="188" y="178"/>
                    <a:pt x="188" y="178"/>
                    <a:pt x="188" y="178"/>
                  </a:cubicBezTo>
                  <a:cubicBezTo>
                    <a:pt x="188" y="178"/>
                    <a:pt x="188" y="178"/>
                    <a:pt x="188" y="178"/>
                  </a:cubicBezTo>
                  <a:cubicBezTo>
                    <a:pt x="188" y="178"/>
                    <a:pt x="188" y="178"/>
                    <a:pt x="188" y="178"/>
                  </a:cubicBezTo>
                  <a:cubicBezTo>
                    <a:pt x="188" y="178"/>
                    <a:pt x="188" y="178"/>
                    <a:pt x="188" y="178"/>
                  </a:cubicBezTo>
                  <a:cubicBezTo>
                    <a:pt x="188" y="178"/>
                    <a:pt x="188" y="178"/>
                    <a:pt x="188" y="178"/>
                  </a:cubicBezTo>
                  <a:cubicBezTo>
                    <a:pt x="188" y="178"/>
                    <a:pt x="188" y="178"/>
                    <a:pt x="188" y="178"/>
                  </a:cubicBezTo>
                  <a:cubicBezTo>
                    <a:pt x="187" y="179"/>
                    <a:pt x="187" y="179"/>
                    <a:pt x="187" y="179"/>
                  </a:cubicBezTo>
                  <a:cubicBezTo>
                    <a:pt x="187" y="178"/>
                    <a:pt x="187" y="178"/>
                    <a:pt x="187" y="178"/>
                  </a:cubicBezTo>
                  <a:cubicBezTo>
                    <a:pt x="187" y="178"/>
                    <a:pt x="187" y="178"/>
                    <a:pt x="187" y="178"/>
                  </a:cubicBezTo>
                  <a:cubicBezTo>
                    <a:pt x="187" y="178"/>
                    <a:pt x="187" y="178"/>
                    <a:pt x="187" y="178"/>
                  </a:cubicBezTo>
                  <a:cubicBezTo>
                    <a:pt x="187" y="178"/>
                    <a:pt x="187" y="178"/>
                    <a:pt x="187" y="178"/>
                  </a:cubicBezTo>
                  <a:cubicBezTo>
                    <a:pt x="187" y="178"/>
                    <a:pt x="187" y="178"/>
                    <a:pt x="187" y="178"/>
                  </a:cubicBezTo>
                  <a:cubicBezTo>
                    <a:pt x="187" y="178"/>
                    <a:pt x="187" y="178"/>
                    <a:pt x="187" y="178"/>
                  </a:cubicBezTo>
                  <a:cubicBezTo>
                    <a:pt x="187" y="178"/>
                    <a:pt x="187" y="178"/>
                    <a:pt x="187" y="178"/>
                  </a:cubicBezTo>
                  <a:lnTo>
                    <a:pt x="186" y="178"/>
                  </a:lnTo>
                  <a:close/>
                  <a:moveTo>
                    <a:pt x="200" y="176"/>
                  </a:moveTo>
                  <a:cubicBezTo>
                    <a:pt x="201" y="176"/>
                    <a:pt x="201" y="176"/>
                    <a:pt x="201" y="176"/>
                  </a:cubicBezTo>
                  <a:cubicBezTo>
                    <a:pt x="201" y="176"/>
                    <a:pt x="201" y="176"/>
                    <a:pt x="201" y="176"/>
                  </a:cubicBezTo>
                  <a:cubicBezTo>
                    <a:pt x="200" y="176"/>
                    <a:pt x="200" y="176"/>
                    <a:pt x="200" y="176"/>
                  </a:cubicBezTo>
                  <a:cubicBezTo>
                    <a:pt x="200" y="176"/>
                    <a:pt x="200" y="176"/>
                    <a:pt x="200" y="176"/>
                  </a:cubicBezTo>
                  <a:cubicBezTo>
                    <a:pt x="200" y="176"/>
                    <a:pt x="200" y="176"/>
                    <a:pt x="200" y="176"/>
                  </a:cubicBezTo>
                  <a:cubicBezTo>
                    <a:pt x="200" y="176"/>
                    <a:pt x="200" y="176"/>
                    <a:pt x="200" y="176"/>
                  </a:cubicBezTo>
                  <a:cubicBezTo>
                    <a:pt x="200" y="177"/>
                    <a:pt x="200" y="177"/>
                    <a:pt x="200" y="177"/>
                  </a:cubicBezTo>
                  <a:cubicBezTo>
                    <a:pt x="200" y="177"/>
                    <a:pt x="200" y="177"/>
                    <a:pt x="200" y="177"/>
                  </a:cubicBezTo>
                  <a:cubicBezTo>
                    <a:pt x="200" y="177"/>
                    <a:pt x="200" y="177"/>
                    <a:pt x="200" y="177"/>
                  </a:cubicBezTo>
                  <a:cubicBezTo>
                    <a:pt x="200" y="177"/>
                    <a:pt x="200" y="177"/>
                    <a:pt x="200" y="177"/>
                  </a:cubicBezTo>
                  <a:cubicBezTo>
                    <a:pt x="200" y="177"/>
                    <a:pt x="200" y="177"/>
                    <a:pt x="200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0" y="176"/>
                    <a:pt x="200" y="176"/>
                    <a:pt x="200" y="176"/>
                  </a:cubicBezTo>
                  <a:cubicBezTo>
                    <a:pt x="200" y="176"/>
                    <a:pt x="200" y="176"/>
                    <a:pt x="200" y="176"/>
                  </a:cubicBezTo>
                  <a:cubicBezTo>
                    <a:pt x="200" y="176"/>
                    <a:pt x="200" y="176"/>
                    <a:pt x="200" y="176"/>
                  </a:cubicBezTo>
                  <a:close/>
                  <a:moveTo>
                    <a:pt x="197" y="175"/>
                  </a:moveTo>
                  <a:cubicBezTo>
                    <a:pt x="197" y="175"/>
                    <a:pt x="197" y="175"/>
                    <a:pt x="197" y="175"/>
                  </a:cubicBezTo>
                  <a:cubicBezTo>
                    <a:pt x="197" y="175"/>
                    <a:pt x="197" y="175"/>
                    <a:pt x="197" y="175"/>
                  </a:cubicBezTo>
                  <a:cubicBezTo>
                    <a:pt x="197" y="176"/>
                    <a:pt x="197" y="176"/>
                    <a:pt x="197" y="176"/>
                  </a:cubicBezTo>
                  <a:cubicBezTo>
                    <a:pt x="197" y="175"/>
                    <a:pt x="197" y="175"/>
                    <a:pt x="197" y="175"/>
                  </a:cubicBezTo>
                  <a:cubicBezTo>
                    <a:pt x="197" y="175"/>
                    <a:pt x="197" y="175"/>
                    <a:pt x="197" y="175"/>
                  </a:cubicBezTo>
                  <a:cubicBezTo>
                    <a:pt x="198" y="176"/>
                    <a:pt x="198" y="176"/>
                    <a:pt x="198" y="176"/>
                  </a:cubicBezTo>
                  <a:cubicBezTo>
                    <a:pt x="198" y="176"/>
                    <a:pt x="198" y="176"/>
                    <a:pt x="198" y="176"/>
                  </a:cubicBezTo>
                  <a:cubicBezTo>
                    <a:pt x="198" y="176"/>
                    <a:pt x="198" y="176"/>
                    <a:pt x="198" y="176"/>
                  </a:cubicBezTo>
                  <a:cubicBezTo>
                    <a:pt x="198" y="176"/>
                    <a:pt x="198" y="176"/>
                    <a:pt x="198" y="176"/>
                  </a:cubicBezTo>
                  <a:cubicBezTo>
                    <a:pt x="198" y="176"/>
                    <a:pt x="198" y="176"/>
                    <a:pt x="198" y="176"/>
                  </a:cubicBezTo>
                  <a:cubicBezTo>
                    <a:pt x="198" y="176"/>
                    <a:pt x="198" y="176"/>
                    <a:pt x="198" y="176"/>
                  </a:cubicBezTo>
                  <a:cubicBezTo>
                    <a:pt x="198" y="176"/>
                    <a:pt x="198" y="176"/>
                    <a:pt x="198" y="176"/>
                  </a:cubicBezTo>
                  <a:cubicBezTo>
                    <a:pt x="198" y="176"/>
                    <a:pt x="198" y="176"/>
                    <a:pt x="198" y="176"/>
                  </a:cubicBezTo>
                  <a:cubicBezTo>
                    <a:pt x="198" y="176"/>
                    <a:pt x="198" y="176"/>
                    <a:pt x="198" y="176"/>
                  </a:cubicBezTo>
                  <a:cubicBezTo>
                    <a:pt x="198" y="177"/>
                    <a:pt x="198" y="177"/>
                    <a:pt x="198" y="177"/>
                  </a:cubicBezTo>
                  <a:cubicBezTo>
                    <a:pt x="198" y="177"/>
                    <a:pt x="198" y="177"/>
                    <a:pt x="198" y="177"/>
                  </a:cubicBezTo>
                  <a:cubicBezTo>
                    <a:pt x="198" y="176"/>
                    <a:pt x="198" y="176"/>
                    <a:pt x="198" y="176"/>
                  </a:cubicBezTo>
                  <a:cubicBezTo>
                    <a:pt x="199" y="176"/>
                    <a:pt x="199" y="176"/>
                    <a:pt x="199" y="176"/>
                  </a:cubicBezTo>
                  <a:cubicBezTo>
                    <a:pt x="199" y="176"/>
                    <a:pt x="199" y="176"/>
                    <a:pt x="199" y="176"/>
                  </a:cubicBezTo>
                  <a:cubicBezTo>
                    <a:pt x="199" y="176"/>
                    <a:pt x="199" y="176"/>
                    <a:pt x="199" y="176"/>
                  </a:cubicBezTo>
                  <a:cubicBezTo>
                    <a:pt x="199" y="176"/>
                    <a:pt x="199" y="176"/>
                    <a:pt x="199" y="176"/>
                  </a:cubicBezTo>
                  <a:cubicBezTo>
                    <a:pt x="199" y="175"/>
                    <a:pt x="199" y="175"/>
                    <a:pt x="199" y="175"/>
                  </a:cubicBezTo>
                  <a:cubicBezTo>
                    <a:pt x="199" y="175"/>
                    <a:pt x="199" y="175"/>
                    <a:pt x="199" y="175"/>
                  </a:cubicBezTo>
                  <a:cubicBezTo>
                    <a:pt x="199" y="175"/>
                    <a:pt x="199" y="175"/>
                    <a:pt x="199" y="175"/>
                  </a:cubicBezTo>
                  <a:cubicBezTo>
                    <a:pt x="199" y="175"/>
                    <a:pt x="199" y="175"/>
                    <a:pt x="199" y="175"/>
                  </a:cubicBezTo>
                  <a:cubicBezTo>
                    <a:pt x="199" y="175"/>
                    <a:pt x="199" y="175"/>
                    <a:pt x="199" y="175"/>
                  </a:cubicBezTo>
                  <a:cubicBezTo>
                    <a:pt x="200" y="174"/>
                    <a:pt x="200" y="174"/>
                    <a:pt x="200" y="174"/>
                  </a:cubicBezTo>
                  <a:cubicBezTo>
                    <a:pt x="201" y="174"/>
                    <a:pt x="201" y="174"/>
                    <a:pt x="201" y="174"/>
                  </a:cubicBezTo>
                  <a:cubicBezTo>
                    <a:pt x="201" y="173"/>
                    <a:pt x="201" y="173"/>
                    <a:pt x="201" y="173"/>
                  </a:cubicBezTo>
                  <a:cubicBezTo>
                    <a:pt x="201" y="173"/>
                    <a:pt x="201" y="173"/>
                    <a:pt x="201" y="173"/>
                  </a:cubicBezTo>
                  <a:cubicBezTo>
                    <a:pt x="201" y="173"/>
                    <a:pt x="201" y="173"/>
                    <a:pt x="201" y="173"/>
                  </a:cubicBezTo>
                  <a:cubicBezTo>
                    <a:pt x="201" y="172"/>
                    <a:pt x="201" y="172"/>
                    <a:pt x="201" y="172"/>
                  </a:cubicBezTo>
                  <a:cubicBezTo>
                    <a:pt x="201" y="172"/>
                    <a:pt x="201" y="172"/>
                    <a:pt x="201" y="172"/>
                  </a:cubicBezTo>
                  <a:cubicBezTo>
                    <a:pt x="201" y="172"/>
                    <a:pt x="201" y="172"/>
                    <a:pt x="201" y="172"/>
                  </a:cubicBezTo>
                  <a:cubicBezTo>
                    <a:pt x="201" y="172"/>
                    <a:pt x="201" y="172"/>
                    <a:pt x="201" y="172"/>
                  </a:cubicBezTo>
                  <a:cubicBezTo>
                    <a:pt x="200" y="172"/>
                    <a:pt x="200" y="172"/>
                    <a:pt x="200" y="172"/>
                  </a:cubicBezTo>
                  <a:cubicBezTo>
                    <a:pt x="200" y="172"/>
                    <a:pt x="200" y="172"/>
                    <a:pt x="200" y="172"/>
                  </a:cubicBezTo>
                  <a:cubicBezTo>
                    <a:pt x="200" y="172"/>
                    <a:pt x="200" y="172"/>
                    <a:pt x="200" y="172"/>
                  </a:cubicBezTo>
                  <a:cubicBezTo>
                    <a:pt x="200" y="172"/>
                    <a:pt x="200" y="172"/>
                    <a:pt x="200" y="172"/>
                  </a:cubicBezTo>
                  <a:cubicBezTo>
                    <a:pt x="200" y="173"/>
                    <a:pt x="200" y="173"/>
                    <a:pt x="200" y="173"/>
                  </a:cubicBezTo>
                  <a:cubicBezTo>
                    <a:pt x="200" y="173"/>
                    <a:pt x="200" y="173"/>
                    <a:pt x="200" y="173"/>
                  </a:cubicBezTo>
                  <a:cubicBezTo>
                    <a:pt x="200" y="173"/>
                    <a:pt x="200" y="173"/>
                    <a:pt x="200" y="173"/>
                  </a:cubicBezTo>
                  <a:cubicBezTo>
                    <a:pt x="200" y="173"/>
                    <a:pt x="200" y="173"/>
                    <a:pt x="200" y="173"/>
                  </a:cubicBezTo>
                  <a:cubicBezTo>
                    <a:pt x="199" y="173"/>
                    <a:pt x="199" y="173"/>
                    <a:pt x="199" y="173"/>
                  </a:cubicBezTo>
                  <a:cubicBezTo>
                    <a:pt x="199" y="173"/>
                    <a:pt x="199" y="173"/>
                    <a:pt x="199" y="173"/>
                  </a:cubicBezTo>
                  <a:cubicBezTo>
                    <a:pt x="199" y="173"/>
                    <a:pt x="199" y="173"/>
                    <a:pt x="199" y="173"/>
                  </a:cubicBezTo>
                  <a:cubicBezTo>
                    <a:pt x="199" y="174"/>
                    <a:pt x="199" y="174"/>
                    <a:pt x="199" y="174"/>
                  </a:cubicBezTo>
                  <a:cubicBezTo>
                    <a:pt x="199" y="174"/>
                    <a:pt x="199" y="174"/>
                    <a:pt x="199" y="174"/>
                  </a:cubicBezTo>
                  <a:cubicBezTo>
                    <a:pt x="199" y="174"/>
                    <a:pt x="199" y="174"/>
                    <a:pt x="199" y="174"/>
                  </a:cubicBezTo>
                  <a:cubicBezTo>
                    <a:pt x="199" y="175"/>
                    <a:pt x="199" y="175"/>
                    <a:pt x="199" y="175"/>
                  </a:cubicBezTo>
                  <a:cubicBezTo>
                    <a:pt x="199" y="175"/>
                    <a:pt x="199" y="175"/>
                    <a:pt x="199" y="175"/>
                  </a:cubicBezTo>
                  <a:cubicBezTo>
                    <a:pt x="198" y="175"/>
                    <a:pt x="198" y="175"/>
                    <a:pt x="198" y="175"/>
                  </a:cubicBezTo>
                  <a:cubicBezTo>
                    <a:pt x="198" y="175"/>
                    <a:pt x="198" y="175"/>
                    <a:pt x="198" y="175"/>
                  </a:cubicBezTo>
                  <a:cubicBezTo>
                    <a:pt x="198" y="175"/>
                    <a:pt x="198" y="175"/>
                    <a:pt x="198" y="175"/>
                  </a:cubicBezTo>
                  <a:cubicBezTo>
                    <a:pt x="198" y="174"/>
                    <a:pt x="198" y="174"/>
                    <a:pt x="198" y="174"/>
                  </a:cubicBezTo>
                  <a:cubicBezTo>
                    <a:pt x="198" y="174"/>
                    <a:pt x="198" y="174"/>
                    <a:pt x="198" y="174"/>
                  </a:cubicBezTo>
                  <a:cubicBezTo>
                    <a:pt x="197" y="174"/>
                    <a:pt x="197" y="174"/>
                    <a:pt x="197" y="174"/>
                  </a:cubicBezTo>
                  <a:cubicBezTo>
                    <a:pt x="197" y="174"/>
                    <a:pt x="197" y="174"/>
                    <a:pt x="197" y="174"/>
                  </a:cubicBezTo>
                  <a:cubicBezTo>
                    <a:pt x="197" y="175"/>
                    <a:pt x="197" y="175"/>
                    <a:pt x="197" y="175"/>
                  </a:cubicBezTo>
                  <a:cubicBezTo>
                    <a:pt x="197" y="175"/>
                    <a:pt x="197" y="175"/>
                    <a:pt x="197" y="175"/>
                  </a:cubicBezTo>
                  <a:cubicBezTo>
                    <a:pt x="197" y="175"/>
                    <a:pt x="197" y="175"/>
                    <a:pt x="197" y="175"/>
                  </a:cubicBezTo>
                  <a:cubicBezTo>
                    <a:pt x="197" y="175"/>
                    <a:pt x="197" y="175"/>
                    <a:pt x="197" y="175"/>
                  </a:cubicBezTo>
                  <a:close/>
                  <a:moveTo>
                    <a:pt x="203" y="169"/>
                  </a:moveTo>
                  <a:cubicBezTo>
                    <a:pt x="203" y="169"/>
                    <a:pt x="203" y="169"/>
                    <a:pt x="203" y="169"/>
                  </a:cubicBezTo>
                  <a:cubicBezTo>
                    <a:pt x="203" y="169"/>
                    <a:pt x="203" y="169"/>
                    <a:pt x="203" y="169"/>
                  </a:cubicBezTo>
                  <a:cubicBezTo>
                    <a:pt x="203" y="169"/>
                    <a:pt x="203" y="169"/>
                    <a:pt x="203" y="169"/>
                  </a:cubicBezTo>
                  <a:cubicBezTo>
                    <a:pt x="203" y="169"/>
                    <a:pt x="203" y="169"/>
                    <a:pt x="203" y="169"/>
                  </a:cubicBezTo>
                  <a:cubicBezTo>
                    <a:pt x="203" y="170"/>
                    <a:pt x="203" y="170"/>
                    <a:pt x="203" y="170"/>
                  </a:cubicBezTo>
                  <a:cubicBezTo>
                    <a:pt x="203" y="170"/>
                    <a:pt x="203" y="170"/>
                    <a:pt x="203" y="170"/>
                  </a:cubicBezTo>
                  <a:cubicBezTo>
                    <a:pt x="204" y="170"/>
                    <a:pt x="204" y="170"/>
                    <a:pt x="204" y="170"/>
                  </a:cubicBezTo>
                  <a:cubicBezTo>
                    <a:pt x="204" y="170"/>
                    <a:pt x="204" y="170"/>
                    <a:pt x="204" y="170"/>
                  </a:cubicBezTo>
                  <a:cubicBezTo>
                    <a:pt x="204" y="170"/>
                    <a:pt x="204" y="170"/>
                    <a:pt x="204" y="170"/>
                  </a:cubicBezTo>
                  <a:cubicBezTo>
                    <a:pt x="204" y="170"/>
                    <a:pt x="204" y="170"/>
                    <a:pt x="204" y="170"/>
                  </a:cubicBezTo>
                  <a:cubicBezTo>
                    <a:pt x="203" y="170"/>
                    <a:pt x="203" y="170"/>
                    <a:pt x="203" y="170"/>
                  </a:cubicBezTo>
                  <a:cubicBezTo>
                    <a:pt x="203" y="170"/>
                    <a:pt x="203" y="170"/>
                    <a:pt x="203" y="170"/>
                  </a:cubicBezTo>
                  <a:cubicBezTo>
                    <a:pt x="203" y="171"/>
                    <a:pt x="203" y="171"/>
                    <a:pt x="203" y="171"/>
                  </a:cubicBezTo>
                  <a:cubicBezTo>
                    <a:pt x="204" y="171"/>
                    <a:pt x="204" y="171"/>
                    <a:pt x="204" y="171"/>
                  </a:cubicBezTo>
                  <a:cubicBezTo>
                    <a:pt x="204" y="172"/>
                    <a:pt x="204" y="172"/>
                    <a:pt x="204" y="172"/>
                  </a:cubicBezTo>
                  <a:cubicBezTo>
                    <a:pt x="204" y="172"/>
                    <a:pt x="204" y="172"/>
                    <a:pt x="204" y="172"/>
                  </a:cubicBezTo>
                  <a:cubicBezTo>
                    <a:pt x="204" y="172"/>
                    <a:pt x="204" y="172"/>
                    <a:pt x="204" y="172"/>
                  </a:cubicBezTo>
                  <a:cubicBezTo>
                    <a:pt x="205" y="172"/>
                    <a:pt x="205" y="172"/>
                    <a:pt x="205" y="172"/>
                  </a:cubicBezTo>
                  <a:cubicBezTo>
                    <a:pt x="205" y="172"/>
                    <a:pt x="205" y="172"/>
                    <a:pt x="205" y="172"/>
                  </a:cubicBezTo>
                  <a:cubicBezTo>
                    <a:pt x="205" y="171"/>
                    <a:pt x="205" y="171"/>
                    <a:pt x="205" y="171"/>
                  </a:cubicBezTo>
                  <a:cubicBezTo>
                    <a:pt x="205" y="171"/>
                    <a:pt x="205" y="171"/>
                    <a:pt x="205" y="171"/>
                  </a:cubicBezTo>
                  <a:cubicBezTo>
                    <a:pt x="205" y="171"/>
                    <a:pt x="205" y="171"/>
                    <a:pt x="205" y="171"/>
                  </a:cubicBezTo>
                  <a:cubicBezTo>
                    <a:pt x="205" y="171"/>
                    <a:pt x="205" y="171"/>
                    <a:pt x="205" y="171"/>
                  </a:cubicBezTo>
                  <a:cubicBezTo>
                    <a:pt x="206" y="170"/>
                    <a:pt x="206" y="170"/>
                    <a:pt x="206" y="170"/>
                  </a:cubicBezTo>
                  <a:cubicBezTo>
                    <a:pt x="206" y="170"/>
                    <a:pt x="206" y="170"/>
                    <a:pt x="206" y="170"/>
                  </a:cubicBezTo>
                  <a:cubicBezTo>
                    <a:pt x="206" y="170"/>
                    <a:pt x="206" y="170"/>
                    <a:pt x="206" y="170"/>
                  </a:cubicBezTo>
                  <a:cubicBezTo>
                    <a:pt x="206" y="170"/>
                    <a:pt x="206" y="170"/>
                    <a:pt x="206" y="170"/>
                  </a:cubicBezTo>
                  <a:cubicBezTo>
                    <a:pt x="206" y="170"/>
                    <a:pt x="206" y="170"/>
                    <a:pt x="206" y="170"/>
                  </a:cubicBezTo>
                  <a:cubicBezTo>
                    <a:pt x="207" y="169"/>
                    <a:pt x="207" y="169"/>
                    <a:pt x="207" y="169"/>
                  </a:cubicBezTo>
                  <a:cubicBezTo>
                    <a:pt x="207" y="169"/>
                    <a:pt x="207" y="169"/>
                    <a:pt x="207" y="169"/>
                  </a:cubicBezTo>
                  <a:cubicBezTo>
                    <a:pt x="207" y="169"/>
                    <a:pt x="207" y="169"/>
                    <a:pt x="207" y="169"/>
                  </a:cubicBezTo>
                  <a:cubicBezTo>
                    <a:pt x="207" y="169"/>
                    <a:pt x="207" y="169"/>
                    <a:pt x="207" y="169"/>
                  </a:cubicBezTo>
                  <a:cubicBezTo>
                    <a:pt x="207" y="169"/>
                    <a:pt x="207" y="169"/>
                    <a:pt x="207" y="169"/>
                  </a:cubicBezTo>
                  <a:cubicBezTo>
                    <a:pt x="207" y="169"/>
                    <a:pt x="207" y="169"/>
                    <a:pt x="207" y="169"/>
                  </a:cubicBezTo>
                  <a:cubicBezTo>
                    <a:pt x="207" y="169"/>
                    <a:pt x="207" y="169"/>
                    <a:pt x="207" y="169"/>
                  </a:cubicBezTo>
                  <a:cubicBezTo>
                    <a:pt x="207" y="169"/>
                    <a:pt x="207" y="169"/>
                    <a:pt x="207" y="169"/>
                  </a:cubicBezTo>
                  <a:cubicBezTo>
                    <a:pt x="207" y="169"/>
                    <a:pt x="207" y="169"/>
                    <a:pt x="207" y="169"/>
                  </a:cubicBezTo>
                  <a:cubicBezTo>
                    <a:pt x="207" y="169"/>
                    <a:pt x="207" y="169"/>
                    <a:pt x="207" y="169"/>
                  </a:cubicBezTo>
                  <a:cubicBezTo>
                    <a:pt x="206" y="168"/>
                    <a:pt x="206" y="168"/>
                    <a:pt x="206" y="168"/>
                  </a:cubicBezTo>
                  <a:cubicBezTo>
                    <a:pt x="206" y="168"/>
                    <a:pt x="206" y="168"/>
                    <a:pt x="206" y="168"/>
                  </a:cubicBezTo>
                  <a:cubicBezTo>
                    <a:pt x="206" y="168"/>
                    <a:pt x="206" y="168"/>
                    <a:pt x="206" y="168"/>
                  </a:cubicBezTo>
                  <a:cubicBezTo>
                    <a:pt x="206" y="168"/>
                    <a:pt x="206" y="168"/>
                    <a:pt x="206" y="168"/>
                  </a:cubicBezTo>
                  <a:cubicBezTo>
                    <a:pt x="206" y="168"/>
                    <a:pt x="206" y="168"/>
                    <a:pt x="206" y="168"/>
                  </a:cubicBezTo>
                  <a:cubicBezTo>
                    <a:pt x="206" y="168"/>
                    <a:pt x="206" y="168"/>
                    <a:pt x="206" y="168"/>
                  </a:cubicBezTo>
                  <a:cubicBezTo>
                    <a:pt x="206" y="168"/>
                    <a:pt x="206" y="168"/>
                    <a:pt x="206" y="168"/>
                  </a:cubicBezTo>
                  <a:cubicBezTo>
                    <a:pt x="206" y="168"/>
                    <a:pt x="206" y="168"/>
                    <a:pt x="206" y="168"/>
                  </a:cubicBezTo>
                  <a:cubicBezTo>
                    <a:pt x="206" y="168"/>
                    <a:pt x="206" y="168"/>
                    <a:pt x="206" y="168"/>
                  </a:cubicBezTo>
                  <a:cubicBezTo>
                    <a:pt x="206" y="168"/>
                    <a:pt x="206" y="168"/>
                    <a:pt x="206" y="168"/>
                  </a:cubicBezTo>
                  <a:cubicBezTo>
                    <a:pt x="205" y="168"/>
                    <a:pt x="205" y="168"/>
                    <a:pt x="205" y="168"/>
                  </a:cubicBezTo>
                  <a:cubicBezTo>
                    <a:pt x="205" y="168"/>
                    <a:pt x="205" y="168"/>
                    <a:pt x="205" y="168"/>
                  </a:cubicBezTo>
                  <a:cubicBezTo>
                    <a:pt x="205" y="168"/>
                    <a:pt x="205" y="168"/>
                    <a:pt x="205" y="168"/>
                  </a:cubicBezTo>
                  <a:cubicBezTo>
                    <a:pt x="204" y="168"/>
                    <a:pt x="204" y="168"/>
                    <a:pt x="204" y="168"/>
                  </a:cubicBezTo>
                  <a:cubicBezTo>
                    <a:pt x="205" y="168"/>
                    <a:pt x="205" y="168"/>
                    <a:pt x="205" y="168"/>
                  </a:cubicBezTo>
                  <a:cubicBezTo>
                    <a:pt x="205" y="168"/>
                    <a:pt x="205" y="168"/>
                    <a:pt x="205" y="168"/>
                  </a:cubicBezTo>
                  <a:cubicBezTo>
                    <a:pt x="205" y="168"/>
                    <a:pt x="205" y="168"/>
                    <a:pt x="205" y="168"/>
                  </a:cubicBezTo>
                  <a:cubicBezTo>
                    <a:pt x="204" y="168"/>
                    <a:pt x="204" y="168"/>
                    <a:pt x="204" y="168"/>
                  </a:cubicBezTo>
                  <a:cubicBezTo>
                    <a:pt x="204" y="168"/>
                    <a:pt x="204" y="168"/>
                    <a:pt x="204" y="168"/>
                  </a:cubicBezTo>
                  <a:cubicBezTo>
                    <a:pt x="204" y="168"/>
                    <a:pt x="204" y="168"/>
                    <a:pt x="204" y="168"/>
                  </a:cubicBezTo>
                  <a:cubicBezTo>
                    <a:pt x="204" y="169"/>
                    <a:pt x="204" y="169"/>
                    <a:pt x="204" y="169"/>
                  </a:cubicBezTo>
                  <a:cubicBezTo>
                    <a:pt x="204" y="169"/>
                    <a:pt x="204" y="169"/>
                    <a:pt x="204" y="169"/>
                  </a:cubicBezTo>
                  <a:cubicBezTo>
                    <a:pt x="205" y="169"/>
                    <a:pt x="205" y="169"/>
                    <a:pt x="205" y="169"/>
                  </a:cubicBezTo>
                  <a:cubicBezTo>
                    <a:pt x="205" y="169"/>
                    <a:pt x="205" y="169"/>
                    <a:pt x="205" y="169"/>
                  </a:cubicBezTo>
                  <a:cubicBezTo>
                    <a:pt x="204" y="169"/>
                    <a:pt x="204" y="169"/>
                    <a:pt x="204" y="169"/>
                  </a:cubicBezTo>
                  <a:cubicBezTo>
                    <a:pt x="204" y="169"/>
                    <a:pt x="204" y="169"/>
                    <a:pt x="204" y="169"/>
                  </a:cubicBezTo>
                  <a:cubicBezTo>
                    <a:pt x="204" y="169"/>
                    <a:pt x="204" y="169"/>
                    <a:pt x="204" y="169"/>
                  </a:cubicBezTo>
                  <a:cubicBezTo>
                    <a:pt x="204" y="169"/>
                    <a:pt x="204" y="169"/>
                    <a:pt x="204" y="169"/>
                  </a:cubicBezTo>
                  <a:cubicBezTo>
                    <a:pt x="203" y="169"/>
                    <a:pt x="203" y="169"/>
                    <a:pt x="203" y="169"/>
                  </a:cubicBezTo>
                  <a:cubicBezTo>
                    <a:pt x="203" y="169"/>
                    <a:pt x="203" y="169"/>
                    <a:pt x="203" y="169"/>
                  </a:cubicBezTo>
                  <a:cubicBezTo>
                    <a:pt x="203" y="169"/>
                    <a:pt x="203" y="169"/>
                    <a:pt x="203" y="169"/>
                  </a:cubicBezTo>
                  <a:close/>
                  <a:moveTo>
                    <a:pt x="172" y="134"/>
                  </a:moveTo>
                  <a:cubicBezTo>
                    <a:pt x="172" y="133"/>
                    <a:pt x="172" y="133"/>
                    <a:pt x="172" y="133"/>
                  </a:cubicBezTo>
                  <a:cubicBezTo>
                    <a:pt x="172" y="133"/>
                    <a:pt x="172" y="133"/>
                    <a:pt x="172" y="133"/>
                  </a:cubicBezTo>
                  <a:cubicBezTo>
                    <a:pt x="172" y="132"/>
                    <a:pt x="172" y="132"/>
                    <a:pt x="172" y="132"/>
                  </a:cubicBezTo>
                  <a:cubicBezTo>
                    <a:pt x="172" y="131"/>
                    <a:pt x="172" y="131"/>
                    <a:pt x="172" y="131"/>
                  </a:cubicBezTo>
                  <a:cubicBezTo>
                    <a:pt x="172" y="131"/>
                    <a:pt x="172" y="131"/>
                    <a:pt x="172" y="131"/>
                  </a:cubicBezTo>
                  <a:cubicBezTo>
                    <a:pt x="172" y="131"/>
                    <a:pt x="172" y="131"/>
                    <a:pt x="172" y="131"/>
                  </a:cubicBezTo>
                  <a:cubicBezTo>
                    <a:pt x="172" y="131"/>
                    <a:pt x="172" y="131"/>
                    <a:pt x="172" y="131"/>
                  </a:cubicBezTo>
                  <a:cubicBezTo>
                    <a:pt x="172" y="132"/>
                    <a:pt x="172" y="132"/>
                    <a:pt x="172" y="132"/>
                  </a:cubicBezTo>
                  <a:cubicBezTo>
                    <a:pt x="172" y="132"/>
                    <a:pt x="172" y="132"/>
                    <a:pt x="172" y="132"/>
                  </a:cubicBezTo>
                  <a:cubicBezTo>
                    <a:pt x="171" y="132"/>
                    <a:pt x="171" y="132"/>
                    <a:pt x="171" y="132"/>
                  </a:cubicBezTo>
                  <a:cubicBezTo>
                    <a:pt x="171" y="132"/>
                    <a:pt x="171" y="132"/>
                    <a:pt x="171" y="132"/>
                  </a:cubicBezTo>
                  <a:cubicBezTo>
                    <a:pt x="171" y="133"/>
                    <a:pt x="171" y="133"/>
                    <a:pt x="171" y="133"/>
                  </a:cubicBezTo>
                  <a:cubicBezTo>
                    <a:pt x="171" y="134"/>
                    <a:pt x="171" y="134"/>
                    <a:pt x="171" y="134"/>
                  </a:cubicBezTo>
                  <a:lnTo>
                    <a:pt x="172" y="134"/>
                  </a:lnTo>
                  <a:close/>
                  <a:moveTo>
                    <a:pt x="237" y="202"/>
                  </a:moveTo>
                  <a:cubicBezTo>
                    <a:pt x="237" y="202"/>
                    <a:pt x="237" y="202"/>
                    <a:pt x="237" y="202"/>
                  </a:cubicBezTo>
                  <a:cubicBezTo>
                    <a:pt x="237" y="201"/>
                    <a:pt x="237" y="201"/>
                    <a:pt x="237" y="201"/>
                  </a:cubicBezTo>
                  <a:cubicBezTo>
                    <a:pt x="237" y="201"/>
                    <a:pt x="237" y="201"/>
                    <a:pt x="237" y="201"/>
                  </a:cubicBezTo>
                  <a:cubicBezTo>
                    <a:pt x="237" y="200"/>
                    <a:pt x="237" y="200"/>
                    <a:pt x="237" y="200"/>
                  </a:cubicBezTo>
                  <a:cubicBezTo>
                    <a:pt x="237" y="200"/>
                    <a:pt x="237" y="200"/>
                    <a:pt x="237" y="200"/>
                  </a:cubicBezTo>
                  <a:cubicBezTo>
                    <a:pt x="236" y="201"/>
                    <a:pt x="236" y="201"/>
                    <a:pt x="236" y="201"/>
                  </a:cubicBezTo>
                  <a:cubicBezTo>
                    <a:pt x="236" y="202"/>
                    <a:pt x="236" y="202"/>
                    <a:pt x="236" y="202"/>
                  </a:cubicBezTo>
                  <a:lnTo>
                    <a:pt x="237" y="202"/>
                  </a:lnTo>
                  <a:close/>
                  <a:moveTo>
                    <a:pt x="178" y="156"/>
                  </a:moveTo>
                  <a:cubicBezTo>
                    <a:pt x="178" y="156"/>
                    <a:pt x="178" y="156"/>
                    <a:pt x="178" y="156"/>
                  </a:cubicBezTo>
                  <a:cubicBezTo>
                    <a:pt x="178" y="156"/>
                    <a:pt x="178" y="156"/>
                    <a:pt x="178" y="156"/>
                  </a:cubicBezTo>
                  <a:cubicBezTo>
                    <a:pt x="178" y="156"/>
                    <a:pt x="178" y="156"/>
                    <a:pt x="178" y="156"/>
                  </a:cubicBezTo>
                  <a:cubicBezTo>
                    <a:pt x="178" y="157"/>
                    <a:pt x="178" y="157"/>
                    <a:pt x="178" y="157"/>
                  </a:cubicBezTo>
                  <a:cubicBezTo>
                    <a:pt x="178" y="157"/>
                    <a:pt x="178" y="157"/>
                    <a:pt x="178" y="157"/>
                  </a:cubicBezTo>
                  <a:cubicBezTo>
                    <a:pt x="179" y="157"/>
                    <a:pt x="179" y="157"/>
                    <a:pt x="179" y="157"/>
                  </a:cubicBezTo>
                  <a:cubicBezTo>
                    <a:pt x="179" y="157"/>
                    <a:pt x="179" y="157"/>
                    <a:pt x="179" y="157"/>
                  </a:cubicBezTo>
                  <a:cubicBezTo>
                    <a:pt x="179" y="157"/>
                    <a:pt x="179" y="157"/>
                    <a:pt x="179" y="157"/>
                  </a:cubicBezTo>
                  <a:cubicBezTo>
                    <a:pt x="179" y="157"/>
                    <a:pt x="179" y="157"/>
                    <a:pt x="179" y="157"/>
                  </a:cubicBezTo>
                  <a:cubicBezTo>
                    <a:pt x="179" y="157"/>
                    <a:pt x="179" y="157"/>
                    <a:pt x="179" y="157"/>
                  </a:cubicBezTo>
                  <a:cubicBezTo>
                    <a:pt x="180" y="157"/>
                    <a:pt x="180" y="157"/>
                    <a:pt x="180" y="157"/>
                  </a:cubicBezTo>
                  <a:cubicBezTo>
                    <a:pt x="180" y="156"/>
                    <a:pt x="180" y="156"/>
                    <a:pt x="180" y="156"/>
                  </a:cubicBezTo>
                  <a:cubicBezTo>
                    <a:pt x="180" y="156"/>
                    <a:pt x="180" y="156"/>
                    <a:pt x="180" y="156"/>
                  </a:cubicBezTo>
                  <a:cubicBezTo>
                    <a:pt x="180" y="156"/>
                    <a:pt x="180" y="156"/>
                    <a:pt x="180" y="156"/>
                  </a:cubicBezTo>
                  <a:cubicBezTo>
                    <a:pt x="180" y="155"/>
                    <a:pt x="180" y="155"/>
                    <a:pt x="180" y="155"/>
                  </a:cubicBezTo>
                  <a:cubicBezTo>
                    <a:pt x="180" y="155"/>
                    <a:pt x="180" y="155"/>
                    <a:pt x="180" y="155"/>
                  </a:cubicBezTo>
                  <a:cubicBezTo>
                    <a:pt x="180" y="155"/>
                    <a:pt x="180" y="155"/>
                    <a:pt x="180" y="155"/>
                  </a:cubicBezTo>
                  <a:cubicBezTo>
                    <a:pt x="180" y="155"/>
                    <a:pt x="180" y="155"/>
                    <a:pt x="180" y="155"/>
                  </a:cubicBezTo>
                  <a:cubicBezTo>
                    <a:pt x="180" y="155"/>
                    <a:pt x="180" y="155"/>
                    <a:pt x="180" y="155"/>
                  </a:cubicBezTo>
                  <a:cubicBezTo>
                    <a:pt x="180" y="155"/>
                    <a:pt x="180" y="155"/>
                    <a:pt x="180" y="155"/>
                  </a:cubicBezTo>
                  <a:cubicBezTo>
                    <a:pt x="180" y="155"/>
                    <a:pt x="180" y="155"/>
                    <a:pt x="180" y="155"/>
                  </a:cubicBezTo>
                  <a:cubicBezTo>
                    <a:pt x="180" y="155"/>
                    <a:pt x="180" y="155"/>
                    <a:pt x="180" y="155"/>
                  </a:cubicBezTo>
                  <a:cubicBezTo>
                    <a:pt x="180" y="155"/>
                    <a:pt x="180" y="155"/>
                    <a:pt x="180" y="155"/>
                  </a:cubicBezTo>
                  <a:cubicBezTo>
                    <a:pt x="180" y="155"/>
                    <a:pt x="180" y="155"/>
                    <a:pt x="180" y="155"/>
                  </a:cubicBezTo>
                  <a:cubicBezTo>
                    <a:pt x="180" y="155"/>
                    <a:pt x="180" y="155"/>
                    <a:pt x="180" y="155"/>
                  </a:cubicBezTo>
                  <a:cubicBezTo>
                    <a:pt x="179" y="155"/>
                    <a:pt x="179" y="155"/>
                    <a:pt x="179" y="155"/>
                  </a:cubicBezTo>
                  <a:cubicBezTo>
                    <a:pt x="179" y="155"/>
                    <a:pt x="179" y="155"/>
                    <a:pt x="179" y="155"/>
                  </a:cubicBezTo>
                  <a:cubicBezTo>
                    <a:pt x="179" y="155"/>
                    <a:pt x="179" y="155"/>
                    <a:pt x="179" y="155"/>
                  </a:cubicBezTo>
                  <a:cubicBezTo>
                    <a:pt x="179" y="156"/>
                    <a:pt x="179" y="156"/>
                    <a:pt x="179" y="156"/>
                  </a:cubicBezTo>
                  <a:cubicBezTo>
                    <a:pt x="178" y="156"/>
                    <a:pt x="178" y="156"/>
                    <a:pt x="178" y="156"/>
                  </a:cubicBezTo>
                  <a:cubicBezTo>
                    <a:pt x="178" y="156"/>
                    <a:pt x="178" y="156"/>
                    <a:pt x="178" y="156"/>
                  </a:cubicBezTo>
                  <a:cubicBezTo>
                    <a:pt x="178" y="156"/>
                    <a:pt x="178" y="156"/>
                    <a:pt x="178" y="156"/>
                  </a:cubicBezTo>
                  <a:cubicBezTo>
                    <a:pt x="178" y="156"/>
                    <a:pt x="178" y="156"/>
                    <a:pt x="178" y="156"/>
                  </a:cubicBezTo>
                  <a:cubicBezTo>
                    <a:pt x="178" y="156"/>
                    <a:pt x="178" y="156"/>
                    <a:pt x="178" y="156"/>
                  </a:cubicBezTo>
                  <a:close/>
                  <a:moveTo>
                    <a:pt x="177" y="153"/>
                  </a:moveTo>
                  <a:cubicBezTo>
                    <a:pt x="177" y="153"/>
                    <a:pt x="177" y="153"/>
                    <a:pt x="177" y="153"/>
                  </a:cubicBezTo>
                  <a:cubicBezTo>
                    <a:pt x="177" y="154"/>
                    <a:pt x="177" y="154"/>
                    <a:pt x="177" y="154"/>
                  </a:cubicBezTo>
                  <a:cubicBezTo>
                    <a:pt x="178" y="154"/>
                    <a:pt x="178" y="154"/>
                    <a:pt x="178" y="154"/>
                  </a:cubicBezTo>
                  <a:cubicBezTo>
                    <a:pt x="178" y="154"/>
                    <a:pt x="178" y="154"/>
                    <a:pt x="178" y="154"/>
                  </a:cubicBezTo>
                  <a:cubicBezTo>
                    <a:pt x="178" y="154"/>
                    <a:pt x="178" y="154"/>
                    <a:pt x="178" y="154"/>
                  </a:cubicBezTo>
                  <a:cubicBezTo>
                    <a:pt x="178" y="153"/>
                    <a:pt x="178" y="153"/>
                    <a:pt x="178" y="153"/>
                  </a:cubicBezTo>
                  <a:cubicBezTo>
                    <a:pt x="178" y="153"/>
                    <a:pt x="178" y="153"/>
                    <a:pt x="178" y="153"/>
                  </a:cubicBezTo>
                  <a:cubicBezTo>
                    <a:pt x="177" y="153"/>
                    <a:pt x="177" y="153"/>
                    <a:pt x="177" y="153"/>
                  </a:cubicBezTo>
                  <a:cubicBezTo>
                    <a:pt x="177" y="153"/>
                    <a:pt x="177" y="153"/>
                    <a:pt x="177" y="153"/>
                  </a:cubicBezTo>
                  <a:cubicBezTo>
                    <a:pt x="178" y="153"/>
                    <a:pt x="178" y="153"/>
                    <a:pt x="178" y="153"/>
                  </a:cubicBezTo>
                  <a:cubicBezTo>
                    <a:pt x="178" y="152"/>
                    <a:pt x="178" y="152"/>
                    <a:pt x="178" y="152"/>
                  </a:cubicBezTo>
                  <a:cubicBezTo>
                    <a:pt x="178" y="152"/>
                    <a:pt x="178" y="152"/>
                    <a:pt x="178" y="152"/>
                  </a:cubicBezTo>
                  <a:cubicBezTo>
                    <a:pt x="178" y="152"/>
                    <a:pt x="178" y="152"/>
                    <a:pt x="178" y="152"/>
                  </a:cubicBezTo>
                  <a:cubicBezTo>
                    <a:pt x="177" y="152"/>
                    <a:pt x="177" y="152"/>
                    <a:pt x="177" y="152"/>
                  </a:cubicBezTo>
                  <a:cubicBezTo>
                    <a:pt x="177" y="152"/>
                    <a:pt x="177" y="152"/>
                    <a:pt x="177" y="152"/>
                  </a:cubicBezTo>
                  <a:cubicBezTo>
                    <a:pt x="177" y="152"/>
                    <a:pt x="177" y="152"/>
                    <a:pt x="177" y="152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7" y="153"/>
                    <a:pt x="177" y="153"/>
                    <a:pt x="177" y="153"/>
                  </a:cubicBezTo>
                  <a:close/>
                  <a:moveTo>
                    <a:pt x="180" y="168"/>
                  </a:moveTo>
                  <a:cubicBezTo>
                    <a:pt x="180" y="168"/>
                    <a:pt x="180" y="168"/>
                    <a:pt x="180" y="168"/>
                  </a:cubicBezTo>
                  <a:cubicBezTo>
                    <a:pt x="180" y="168"/>
                    <a:pt x="180" y="168"/>
                    <a:pt x="180" y="168"/>
                  </a:cubicBezTo>
                  <a:cubicBezTo>
                    <a:pt x="180" y="169"/>
                    <a:pt x="180" y="169"/>
                    <a:pt x="180" y="169"/>
                  </a:cubicBezTo>
                  <a:cubicBezTo>
                    <a:pt x="180" y="169"/>
                    <a:pt x="180" y="169"/>
                    <a:pt x="180" y="169"/>
                  </a:cubicBezTo>
                  <a:cubicBezTo>
                    <a:pt x="180" y="168"/>
                    <a:pt x="180" y="168"/>
                    <a:pt x="180" y="168"/>
                  </a:cubicBezTo>
                  <a:cubicBezTo>
                    <a:pt x="180" y="168"/>
                    <a:pt x="180" y="168"/>
                    <a:pt x="180" y="168"/>
                  </a:cubicBezTo>
                  <a:cubicBezTo>
                    <a:pt x="180" y="168"/>
                    <a:pt x="180" y="168"/>
                    <a:pt x="180" y="168"/>
                  </a:cubicBezTo>
                  <a:cubicBezTo>
                    <a:pt x="180" y="168"/>
                    <a:pt x="180" y="168"/>
                    <a:pt x="180" y="168"/>
                  </a:cubicBezTo>
                  <a:cubicBezTo>
                    <a:pt x="180" y="168"/>
                    <a:pt x="180" y="168"/>
                    <a:pt x="180" y="168"/>
                  </a:cubicBezTo>
                  <a:close/>
                  <a:moveTo>
                    <a:pt x="187" y="180"/>
                  </a:moveTo>
                  <a:cubicBezTo>
                    <a:pt x="187" y="180"/>
                    <a:pt x="187" y="180"/>
                    <a:pt x="187" y="180"/>
                  </a:cubicBezTo>
                  <a:cubicBezTo>
                    <a:pt x="187" y="180"/>
                    <a:pt x="187" y="180"/>
                    <a:pt x="187" y="180"/>
                  </a:cubicBezTo>
                  <a:cubicBezTo>
                    <a:pt x="187" y="180"/>
                    <a:pt x="187" y="180"/>
                    <a:pt x="187" y="180"/>
                  </a:cubicBezTo>
                  <a:cubicBezTo>
                    <a:pt x="187" y="181"/>
                    <a:pt x="187" y="181"/>
                    <a:pt x="187" y="181"/>
                  </a:cubicBezTo>
                  <a:cubicBezTo>
                    <a:pt x="187" y="181"/>
                    <a:pt x="187" y="181"/>
                    <a:pt x="187" y="181"/>
                  </a:cubicBezTo>
                  <a:cubicBezTo>
                    <a:pt x="187" y="181"/>
                    <a:pt x="187" y="181"/>
                    <a:pt x="187" y="181"/>
                  </a:cubicBezTo>
                  <a:cubicBezTo>
                    <a:pt x="188" y="180"/>
                    <a:pt x="188" y="180"/>
                    <a:pt x="188" y="180"/>
                  </a:cubicBezTo>
                  <a:cubicBezTo>
                    <a:pt x="188" y="180"/>
                    <a:pt x="188" y="180"/>
                    <a:pt x="188" y="180"/>
                  </a:cubicBezTo>
                  <a:cubicBezTo>
                    <a:pt x="187" y="179"/>
                    <a:pt x="187" y="179"/>
                    <a:pt x="187" y="179"/>
                  </a:cubicBezTo>
                  <a:lnTo>
                    <a:pt x="187" y="180"/>
                  </a:lnTo>
                  <a:close/>
                  <a:moveTo>
                    <a:pt x="181" y="168"/>
                  </a:moveTo>
                  <a:cubicBezTo>
                    <a:pt x="181" y="168"/>
                    <a:pt x="181" y="168"/>
                    <a:pt x="181" y="168"/>
                  </a:cubicBezTo>
                  <a:cubicBezTo>
                    <a:pt x="181" y="168"/>
                    <a:pt x="181" y="168"/>
                    <a:pt x="181" y="168"/>
                  </a:cubicBezTo>
                  <a:cubicBezTo>
                    <a:pt x="182" y="168"/>
                    <a:pt x="182" y="168"/>
                    <a:pt x="182" y="168"/>
                  </a:cubicBezTo>
                  <a:cubicBezTo>
                    <a:pt x="182" y="168"/>
                    <a:pt x="182" y="168"/>
                    <a:pt x="182" y="168"/>
                  </a:cubicBezTo>
                  <a:cubicBezTo>
                    <a:pt x="182" y="167"/>
                    <a:pt x="182" y="167"/>
                    <a:pt x="182" y="167"/>
                  </a:cubicBezTo>
                  <a:cubicBezTo>
                    <a:pt x="181" y="167"/>
                    <a:pt x="181" y="167"/>
                    <a:pt x="181" y="167"/>
                  </a:cubicBezTo>
                  <a:cubicBezTo>
                    <a:pt x="181" y="167"/>
                    <a:pt x="181" y="167"/>
                    <a:pt x="181" y="167"/>
                  </a:cubicBezTo>
                  <a:cubicBezTo>
                    <a:pt x="181" y="167"/>
                    <a:pt x="181" y="167"/>
                    <a:pt x="181" y="167"/>
                  </a:cubicBezTo>
                  <a:cubicBezTo>
                    <a:pt x="181" y="167"/>
                    <a:pt x="181" y="167"/>
                    <a:pt x="181" y="167"/>
                  </a:cubicBezTo>
                  <a:cubicBezTo>
                    <a:pt x="180" y="167"/>
                    <a:pt x="180" y="167"/>
                    <a:pt x="180" y="167"/>
                  </a:cubicBezTo>
                  <a:cubicBezTo>
                    <a:pt x="180" y="168"/>
                    <a:pt x="180" y="168"/>
                    <a:pt x="180" y="168"/>
                  </a:cubicBezTo>
                  <a:lnTo>
                    <a:pt x="181" y="168"/>
                  </a:lnTo>
                  <a:close/>
                  <a:moveTo>
                    <a:pt x="151" y="142"/>
                  </a:moveTo>
                  <a:cubicBezTo>
                    <a:pt x="153" y="145"/>
                    <a:pt x="154" y="148"/>
                    <a:pt x="155" y="151"/>
                  </a:cubicBezTo>
                  <a:cubicBezTo>
                    <a:pt x="155" y="151"/>
                    <a:pt x="155" y="151"/>
                    <a:pt x="155" y="151"/>
                  </a:cubicBezTo>
                  <a:cubicBezTo>
                    <a:pt x="155" y="151"/>
                    <a:pt x="155" y="151"/>
                    <a:pt x="155" y="151"/>
                  </a:cubicBezTo>
                  <a:cubicBezTo>
                    <a:pt x="155" y="151"/>
                    <a:pt x="155" y="151"/>
                    <a:pt x="155" y="151"/>
                  </a:cubicBezTo>
                  <a:cubicBezTo>
                    <a:pt x="155" y="151"/>
                    <a:pt x="155" y="151"/>
                    <a:pt x="155" y="151"/>
                  </a:cubicBezTo>
                  <a:cubicBezTo>
                    <a:pt x="155" y="151"/>
                    <a:pt x="155" y="151"/>
                    <a:pt x="155" y="151"/>
                  </a:cubicBezTo>
                  <a:cubicBezTo>
                    <a:pt x="156" y="151"/>
                    <a:pt x="156" y="151"/>
                    <a:pt x="156" y="151"/>
                  </a:cubicBezTo>
                  <a:cubicBezTo>
                    <a:pt x="156" y="151"/>
                    <a:pt x="156" y="151"/>
                    <a:pt x="156" y="151"/>
                  </a:cubicBezTo>
                  <a:cubicBezTo>
                    <a:pt x="156" y="151"/>
                    <a:pt x="156" y="151"/>
                    <a:pt x="156" y="151"/>
                  </a:cubicBezTo>
                  <a:cubicBezTo>
                    <a:pt x="157" y="150"/>
                    <a:pt x="157" y="150"/>
                    <a:pt x="157" y="150"/>
                  </a:cubicBezTo>
                  <a:cubicBezTo>
                    <a:pt x="157" y="150"/>
                    <a:pt x="157" y="150"/>
                    <a:pt x="157" y="150"/>
                  </a:cubicBezTo>
                  <a:cubicBezTo>
                    <a:pt x="157" y="150"/>
                    <a:pt x="157" y="150"/>
                    <a:pt x="157" y="150"/>
                  </a:cubicBezTo>
                  <a:cubicBezTo>
                    <a:pt x="157" y="150"/>
                    <a:pt x="157" y="150"/>
                    <a:pt x="157" y="150"/>
                  </a:cubicBezTo>
                  <a:cubicBezTo>
                    <a:pt x="156" y="149"/>
                    <a:pt x="156" y="149"/>
                    <a:pt x="156" y="149"/>
                  </a:cubicBezTo>
                  <a:cubicBezTo>
                    <a:pt x="156" y="149"/>
                    <a:pt x="156" y="149"/>
                    <a:pt x="156" y="149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8" y="149"/>
                    <a:pt x="158" y="149"/>
                    <a:pt x="158" y="149"/>
                  </a:cubicBezTo>
                  <a:cubicBezTo>
                    <a:pt x="158" y="148"/>
                    <a:pt x="158" y="148"/>
                    <a:pt x="158" y="148"/>
                  </a:cubicBezTo>
                  <a:cubicBezTo>
                    <a:pt x="158" y="148"/>
                    <a:pt x="158" y="148"/>
                    <a:pt x="158" y="148"/>
                  </a:cubicBezTo>
                  <a:cubicBezTo>
                    <a:pt x="158" y="148"/>
                    <a:pt x="158" y="148"/>
                    <a:pt x="158" y="148"/>
                  </a:cubicBezTo>
                  <a:cubicBezTo>
                    <a:pt x="158" y="147"/>
                    <a:pt x="158" y="147"/>
                    <a:pt x="158" y="147"/>
                  </a:cubicBezTo>
                  <a:cubicBezTo>
                    <a:pt x="158" y="147"/>
                    <a:pt x="158" y="147"/>
                    <a:pt x="158" y="147"/>
                  </a:cubicBezTo>
                  <a:cubicBezTo>
                    <a:pt x="158" y="147"/>
                    <a:pt x="158" y="147"/>
                    <a:pt x="158" y="147"/>
                  </a:cubicBezTo>
                  <a:cubicBezTo>
                    <a:pt x="158" y="147"/>
                    <a:pt x="158" y="147"/>
                    <a:pt x="158" y="147"/>
                  </a:cubicBezTo>
                  <a:cubicBezTo>
                    <a:pt x="158" y="147"/>
                    <a:pt x="158" y="147"/>
                    <a:pt x="158" y="147"/>
                  </a:cubicBezTo>
                  <a:cubicBezTo>
                    <a:pt x="158" y="146"/>
                    <a:pt x="158" y="146"/>
                    <a:pt x="158" y="146"/>
                  </a:cubicBezTo>
                  <a:cubicBezTo>
                    <a:pt x="158" y="146"/>
                    <a:pt x="158" y="146"/>
                    <a:pt x="158" y="146"/>
                  </a:cubicBezTo>
                  <a:cubicBezTo>
                    <a:pt x="159" y="146"/>
                    <a:pt x="159" y="146"/>
                    <a:pt x="159" y="146"/>
                  </a:cubicBezTo>
                  <a:cubicBezTo>
                    <a:pt x="158" y="146"/>
                    <a:pt x="158" y="146"/>
                    <a:pt x="158" y="146"/>
                  </a:cubicBezTo>
                  <a:cubicBezTo>
                    <a:pt x="158" y="145"/>
                    <a:pt x="158" y="145"/>
                    <a:pt x="158" y="145"/>
                  </a:cubicBezTo>
                  <a:cubicBezTo>
                    <a:pt x="158" y="145"/>
                    <a:pt x="158" y="145"/>
                    <a:pt x="158" y="145"/>
                  </a:cubicBezTo>
                  <a:cubicBezTo>
                    <a:pt x="158" y="145"/>
                    <a:pt x="158" y="145"/>
                    <a:pt x="158" y="145"/>
                  </a:cubicBezTo>
                  <a:cubicBezTo>
                    <a:pt x="159" y="144"/>
                    <a:pt x="159" y="144"/>
                    <a:pt x="159" y="144"/>
                  </a:cubicBezTo>
                  <a:cubicBezTo>
                    <a:pt x="159" y="144"/>
                    <a:pt x="159" y="144"/>
                    <a:pt x="159" y="144"/>
                  </a:cubicBezTo>
                  <a:cubicBezTo>
                    <a:pt x="160" y="143"/>
                    <a:pt x="160" y="143"/>
                    <a:pt x="160" y="143"/>
                  </a:cubicBezTo>
                  <a:cubicBezTo>
                    <a:pt x="160" y="142"/>
                    <a:pt x="160" y="142"/>
                    <a:pt x="160" y="142"/>
                  </a:cubicBezTo>
                  <a:cubicBezTo>
                    <a:pt x="160" y="142"/>
                    <a:pt x="160" y="142"/>
                    <a:pt x="160" y="142"/>
                  </a:cubicBezTo>
                  <a:cubicBezTo>
                    <a:pt x="160" y="142"/>
                    <a:pt x="160" y="142"/>
                    <a:pt x="160" y="142"/>
                  </a:cubicBezTo>
                  <a:cubicBezTo>
                    <a:pt x="160" y="142"/>
                    <a:pt x="160" y="142"/>
                    <a:pt x="160" y="142"/>
                  </a:cubicBezTo>
                  <a:cubicBezTo>
                    <a:pt x="161" y="142"/>
                    <a:pt x="161" y="142"/>
                    <a:pt x="161" y="142"/>
                  </a:cubicBezTo>
                  <a:cubicBezTo>
                    <a:pt x="161" y="142"/>
                    <a:pt x="161" y="142"/>
                    <a:pt x="161" y="142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0"/>
                    <a:pt x="161" y="140"/>
                    <a:pt x="161" y="140"/>
                  </a:cubicBezTo>
                  <a:cubicBezTo>
                    <a:pt x="162" y="140"/>
                    <a:pt x="162" y="140"/>
                    <a:pt x="162" y="140"/>
                  </a:cubicBezTo>
                  <a:cubicBezTo>
                    <a:pt x="163" y="140"/>
                    <a:pt x="163" y="140"/>
                    <a:pt x="163" y="140"/>
                  </a:cubicBezTo>
                  <a:cubicBezTo>
                    <a:pt x="163" y="139"/>
                    <a:pt x="163" y="139"/>
                    <a:pt x="163" y="139"/>
                  </a:cubicBezTo>
                  <a:cubicBezTo>
                    <a:pt x="163" y="139"/>
                    <a:pt x="163" y="139"/>
                    <a:pt x="163" y="139"/>
                  </a:cubicBezTo>
                  <a:cubicBezTo>
                    <a:pt x="163" y="139"/>
                    <a:pt x="163" y="139"/>
                    <a:pt x="163" y="139"/>
                  </a:cubicBezTo>
                  <a:cubicBezTo>
                    <a:pt x="163" y="139"/>
                    <a:pt x="163" y="139"/>
                    <a:pt x="163" y="139"/>
                  </a:cubicBezTo>
                  <a:cubicBezTo>
                    <a:pt x="163" y="138"/>
                    <a:pt x="163" y="138"/>
                    <a:pt x="163" y="138"/>
                  </a:cubicBezTo>
                  <a:cubicBezTo>
                    <a:pt x="163" y="138"/>
                    <a:pt x="163" y="138"/>
                    <a:pt x="163" y="138"/>
                  </a:cubicBezTo>
                  <a:cubicBezTo>
                    <a:pt x="163" y="138"/>
                    <a:pt x="163" y="138"/>
                    <a:pt x="163" y="138"/>
                  </a:cubicBezTo>
                  <a:cubicBezTo>
                    <a:pt x="164" y="137"/>
                    <a:pt x="164" y="137"/>
                    <a:pt x="164" y="137"/>
                  </a:cubicBezTo>
                  <a:cubicBezTo>
                    <a:pt x="164" y="137"/>
                    <a:pt x="164" y="137"/>
                    <a:pt x="164" y="137"/>
                  </a:cubicBezTo>
                  <a:cubicBezTo>
                    <a:pt x="164" y="137"/>
                    <a:pt x="164" y="137"/>
                    <a:pt x="164" y="137"/>
                  </a:cubicBezTo>
                  <a:cubicBezTo>
                    <a:pt x="164" y="137"/>
                    <a:pt x="164" y="137"/>
                    <a:pt x="164" y="137"/>
                  </a:cubicBezTo>
                  <a:cubicBezTo>
                    <a:pt x="165" y="136"/>
                    <a:pt x="165" y="136"/>
                    <a:pt x="165" y="136"/>
                  </a:cubicBezTo>
                  <a:cubicBezTo>
                    <a:pt x="165" y="135"/>
                    <a:pt x="165" y="135"/>
                    <a:pt x="165" y="135"/>
                  </a:cubicBezTo>
                  <a:cubicBezTo>
                    <a:pt x="165" y="135"/>
                    <a:pt x="165" y="135"/>
                    <a:pt x="165" y="135"/>
                  </a:cubicBezTo>
                  <a:cubicBezTo>
                    <a:pt x="165" y="135"/>
                    <a:pt x="165" y="135"/>
                    <a:pt x="165" y="135"/>
                  </a:cubicBezTo>
                  <a:cubicBezTo>
                    <a:pt x="165" y="134"/>
                    <a:pt x="165" y="134"/>
                    <a:pt x="165" y="134"/>
                  </a:cubicBezTo>
                  <a:cubicBezTo>
                    <a:pt x="164" y="134"/>
                    <a:pt x="164" y="134"/>
                    <a:pt x="164" y="134"/>
                  </a:cubicBezTo>
                  <a:cubicBezTo>
                    <a:pt x="164" y="134"/>
                    <a:pt x="164" y="134"/>
                    <a:pt x="164" y="134"/>
                  </a:cubicBezTo>
                  <a:cubicBezTo>
                    <a:pt x="164" y="134"/>
                    <a:pt x="164" y="134"/>
                    <a:pt x="164" y="134"/>
                  </a:cubicBezTo>
                  <a:cubicBezTo>
                    <a:pt x="165" y="134"/>
                    <a:pt x="165" y="134"/>
                    <a:pt x="165" y="134"/>
                  </a:cubicBezTo>
                  <a:cubicBezTo>
                    <a:pt x="165" y="134"/>
                    <a:pt x="165" y="134"/>
                    <a:pt x="165" y="134"/>
                  </a:cubicBezTo>
                  <a:cubicBezTo>
                    <a:pt x="166" y="133"/>
                    <a:pt x="166" y="133"/>
                    <a:pt x="166" y="133"/>
                  </a:cubicBezTo>
                  <a:cubicBezTo>
                    <a:pt x="166" y="133"/>
                    <a:pt x="166" y="133"/>
                    <a:pt x="166" y="133"/>
                  </a:cubicBezTo>
                  <a:cubicBezTo>
                    <a:pt x="166" y="132"/>
                    <a:pt x="166" y="132"/>
                    <a:pt x="166" y="132"/>
                  </a:cubicBezTo>
                  <a:cubicBezTo>
                    <a:pt x="165" y="132"/>
                    <a:pt x="165" y="132"/>
                    <a:pt x="165" y="132"/>
                  </a:cubicBezTo>
                  <a:cubicBezTo>
                    <a:pt x="165" y="132"/>
                    <a:pt x="165" y="132"/>
                    <a:pt x="165" y="132"/>
                  </a:cubicBezTo>
                  <a:cubicBezTo>
                    <a:pt x="166" y="132"/>
                    <a:pt x="166" y="132"/>
                    <a:pt x="166" y="132"/>
                  </a:cubicBezTo>
                  <a:cubicBezTo>
                    <a:pt x="166" y="131"/>
                    <a:pt x="166" y="131"/>
                    <a:pt x="166" y="131"/>
                  </a:cubicBezTo>
                  <a:cubicBezTo>
                    <a:pt x="166" y="131"/>
                    <a:pt x="166" y="131"/>
                    <a:pt x="166" y="131"/>
                  </a:cubicBezTo>
                  <a:cubicBezTo>
                    <a:pt x="166" y="131"/>
                    <a:pt x="166" y="131"/>
                    <a:pt x="166" y="131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6" y="130"/>
                    <a:pt x="166" y="130"/>
                    <a:pt x="166" y="130"/>
                  </a:cubicBezTo>
                  <a:cubicBezTo>
                    <a:pt x="166" y="129"/>
                    <a:pt x="166" y="129"/>
                    <a:pt x="166" y="129"/>
                  </a:cubicBezTo>
                  <a:cubicBezTo>
                    <a:pt x="165" y="129"/>
                    <a:pt x="165" y="129"/>
                    <a:pt x="165" y="129"/>
                  </a:cubicBezTo>
                  <a:cubicBezTo>
                    <a:pt x="165" y="129"/>
                    <a:pt x="165" y="129"/>
                    <a:pt x="165" y="129"/>
                  </a:cubicBezTo>
                  <a:cubicBezTo>
                    <a:pt x="164" y="129"/>
                    <a:pt x="164" y="129"/>
                    <a:pt x="164" y="129"/>
                  </a:cubicBezTo>
                  <a:cubicBezTo>
                    <a:pt x="165" y="129"/>
                    <a:pt x="165" y="129"/>
                    <a:pt x="165" y="129"/>
                  </a:cubicBezTo>
                  <a:cubicBezTo>
                    <a:pt x="165" y="129"/>
                    <a:pt x="165" y="129"/>
                    <a:pt x="165" y="129"/>
                  </a:cubicBezTo>
                  <a:cubicBezTo>
                    <a:pt x="165" y="129"/>
                    <a:pt x="165" y="129"/>
                    <a:pt x="165" y="129"/>
                  </a:cubicBezTo>
                  <a:cubicBezTo>
                    <a:pt x="165" y="129"/>
                    <a:pt x="165" y="129"/>
                    <a:pt x="165" y="129"/>
                  </a:cubicBezTo>
                  <a:cubicBezTo>
                    <a:pt x="165" y="129"/>
                    <a:pt x="165" y="129"/>
                    <a:pt x="165" y="129"/>
                  </a:cubicBezTo>
                  <a:cubicBezTo>
                    <a:pt x="165" y="129"/>
                    <a:pt x="165" y="129"/>
                    <a:pt x="165" y="129"/>
                  </a:cubicBezTo>
                  <a:cubicBezTo>
                    <a:pt x="165" y="129"/>
                    <a:pt x="165" y="129"/>
                    <a:pt x="165" y="129"/>
                  </a:cubicBezTo>
                  <a:cubicBezTo>
                    <a:pt x="166" y="129"/>
                    <a:pt x="166" y="129"/>
                    <a:pt x="166" y="129"/>
                  </a:cubicBezTo>
                  <a:cubicBezTo>
                    <a:pt x="166" y="129"/>
                    <a:pt x="166" y="129"/>
                    <a:pt x="166" y="129"/>
                  </a:cubicBezTo>
                  <a:cubicBezTo>
                    <a:pt x="166" y="128"/>
                    <a:pt x="166" y="128"/>
                    <a:pt x="166" y="128"/>
                  </a:cubicBezTo>
                  <a:cubicBezTo>
                    <a:pt x="165" y="128"/>
                    <a:pt x="165" y="128"/>
                    <a:pt x="165" y="128"/>
                  </a:cubicBezTo>
                  <a:cubicBezTo>
                    <a:pt x="165" y="128"/>
                    <a:pt x="165" y="128"/>
                    <a:pt x="165" y="128"/>
                  </a:cubicBezTo>
                  <a:cubicBezTo>
                    <a:pt x="165" y="128"/>
                    <a:pt x="165" y="128"/>
                    <a:pt x="165" y="128"/>
                  </a:cubicBezTo>
                  <a:cubicBezTo>
                    <a:pt x="164" y="129"/>
                    <a:pt x="164" y="129"/>
                    <a:pt x="164" y="129"/>
                  </a:cubicBezTo>
                  <a:cubicBezTo>
                    <a:pt x="164" y="129"/>
                    <a:pt x="164" y="129"/>
                    <a:pt x="164" y="129"/>
                  </a:cubicBezTo>
                  <a:cubicBezTo>
                    <a:pt x="164" y="129"/>
                    <a:pt x="164" y="129"/>
                    <a:pt x="164" y="129"/>
                  </a:cubicBezTo>
                  <a:cubicBezTo>
                    <a:pt x="164" y="128"/>
                    <a:pt x="164" y="128"/>
                    <a:pt x="164" y="128"/>
                  </a:cubicBezTo>
                  <a:cubicBezTo>
                    <a:pt x="164" y="128"/>
                    <a:pt x="164" y="128"/>
                    <a:pt x="164" y="128"/>
                  </a:cubicBezTo>
                  <a:cubicBezTo>
                    <a:pt x="164" y="128"/>
                    <a:pt x="164" y="128"/>
                    <a:pt x="164" y="128"/>
                  </a:cubicBezTo>
                  <a:cubicBezTo>
                    <a:pt x="165" y="128"/>
                    <a:pt x="165" y="128"/>
                    <a:pt x="165" y="128"/>
                  </a:cubicBezTo>
                  <a:cubicBezTo>
                    <a:pt x="165" y="128"/>
                    <a:pt x="165" y="128"/>
                    <a:pt x="165" y="128"/>
                  </a:cubicBezTo>
                  <a:cubicBezTo>
                    <a:pt x="165" y="127"/>
                    <a:pt x="165" y="127"/>
                    <a:pt x="165" y="127"/>
                  </a:cubicBezTo>
                  <a:cubicBezTo>
                    <a:pt x="165" y="127"/>
                    <a:pt x="165" y="127"/>
                    <a:pt x="165" y="127"/>
                  </a:cubicBezTo>
                  <a:cubicBezTo>
                    <a:pt x="164" y="127"/>
                    <a:pt x="164" y="127"/>
                    <a:pt x="164" y="127"/>
                  </a:cubicBezTo>
                  <a:cubicBezTo>
                    <a:pt x="164" y="128"/>
                    <a:pt x="164" y="128"/>
                    <a:pt x="164" y="128"/>
                  </a:cubicBezTo>
                  <a:cubicBezTo>
                    <a:pt x="164" y="128"/>
                    <a:pt x="164" y="128"/>
                    <a:pt x="164" y="128"/>
                  </a:cubicBezTo>
                  <a:cubicBezTo>
                    <a:pt x="164" y="128"/>
                    <a:pt x="164" y="128"/>
                    <a:pt x="164" y="128"/>
                  </a:cubicBezTo>
                  <a:cubicBezTo>
                    <a:pt x="164" y="128"/>
                    <a:pt x="164" y="128"/>
                    <a:pt x="164" y="128"/>
                  </a:cubicBezTo>
                  <a:cubicBezTo>
                    <a:pt x="164" y="128"/>
                    <a:pt x="164" y="128"/>
                    <a:pt x="164" y="128"/>
                  </a:cubicBezTo>
                  <a:cubicBezTo>
                    <a:pt x="164" y="128"/>
                    <a:pt x="164" y="128"/>
                    <a:pt x="164" y="128"/>
                  </a:cubicBezTo>
                  <a:cubicBezTo>
                    <a:pt x="163" y="128"/>
                    <a:pt x="163" y="128"/>
                    <a:pt x="163" y="128"/>
                  </a:cubicBezTo>
                  <a:cubicBezTo>
                    <a:pt x="163" y="128"/>
                    <a:pt x="163" y="128"/>
                    <a:pt x="163" y="128"/>
                  </a:cubicBezTo>
                  <a:cubicBezTo>
                    <a:pt x="163" y="128"/>
                    <a:pt x="163" y="128"/>
                    <a:pt x="163" y="128"/>
                  </a:cubicBezTo>
                  <a:cubicBezTo>
                    <a:pt x="163" y="128"/>
                    <a:pt x="163" y="128"/>
                    <a:pt x="163" y="128"/>
                  </a:cubicBezTo>
                  <a:cubicBezTo>
                    <a:pt x="163" y="128"/>
                    <a:pt x="163" y="128"/>
                    <a:pt x="163" y="128"/>
                  </a:cubicBezTo>
                  <a:cubicBezTo>
                    <a:pt x="163" y="128"/>
                    <a:pt x="163" y="128"/>
                    <a:pt x="163" y="128"/>
                  </a:cubicBezTo>
                  <a:cubicBezTo>
                    <a:pt x="163" y="128"/>
                    <a:pt x="163" y="128"/>
                    <a:pt x="163" y="128"/>
                  </a:cubicBezTo>
                  <a:cubicBezTo>
                    <a:pt x="163" y="128"/>
                    <a:pt x="163" y="128"/>
                    <a:pt x="163" y="128"/>
                  </a:cubicBezTo>
                  <a:cubicBezTo>
                    <a:pt x="163" y="128"/>
                    <a:pt x="163" y="128"/>
                    <a:pt x="163" y="128"/>
                  </a:cubicBezTo>
                  <a:cubicBezTo>
                    <a:pt x="163" y="128"/>
                    <a:pt x="163" y="128"/>
                    <a:pt x="163" y="128"/>
                  </a:cubicBezTo>
                  <a:cubicBezTo>
                    <a:pt x="163" y="128"/>
                    <a:pt x="163" y="128"/>
                    <a:pt x="163" y="128"/>
                  </a:cubicBezTo>
                  <a:cubicBezTo>
                    <a:pt x="163" y="127"/>
                    <a:pt x="163" y="127"/>
                    <a:pt x="163" y="127"/>
                  </a:cubicBezTo>
                  <a:cubicBezTo>
                    <a:pt x="163" y="127"/>
                    <a:pt x="163" y="127"/>
                    <a:pt x="163" y="127"/>
                  </a:cubicBezTo>
                  <a:cubicBezTo>
                    <a:pt x="161" y="128"/>
                    <a:pt x="161" y="128"/>
                    <a:pt x="161" y="128"/>
                  </a:cubicBezTo>
                  <a:cubicBezTo>
                    <a:pt x="161" y="127"/>
                    <a:pt x="161" y="127"/>
                    <a:pt x="161" y="127"/>
                  </a:cubicBezTo>
                  <a:cubicBezTo>
                    <a:pt x="161" y="127"/>
                    <a:pt x="161" y="127"/>
                    <a:pt x="161" y="127"/>
                  </a:cubicBezTo>
                  <a:cubicBezTo>
                    <a:pt x="161" y="127"/>
                    <a:pt x="161" y="127"/>
                    <a:pt x="161" y="127"/>
                  </a:cubicBezTo>
                  <a:cubicBezTo>
                    <a:pt x="161" y="127"/>
                    <a:pt x="161" y="127"/>
                    <a:pt x="161" y="127"/>
                  </a:cubicBezTo>
                  <a:cubicBezTo>
                    <a:pt x="160" y="127"/>
                    <a:pt x="160" y="127"/>
                    <a:pt x="160" y="127"/>
                  </a:cubicBezTo>
                  <a:cubicBezTo>
                    <a:pt x="159" y="127"/>
                    <a:pt x="159" y="127"/>
                    <a:pt x="159" y="127"/>
                  </a:cubicBezTo>
                  <a:cubicBezTo>
                    <a:pt x="158" y="127"/>
                    <a:pt x="158" y="127"/>
                    <a:pt x="158" y="127"/>
                  </a:cubicBezTo>
                  <a:cubicBezTo>
                    <a:pt x="158" y="127"/>
                    <a:pt x="158" y="127"/>
                    <a:pt x="158" y="127"/>
                  </a:cubicBezTo>
                  <a:cubicBezTo>
                    <a:pt x="158" y="127"/>
                    <a:pt x="158" y="127"/>
                    <a:pt x="158" y="127"/>
                  </a:cubicBezTo>
                  <a:cubicBezTo>
                    <a:pt x="158" y="127"/>
                    <a:pt x="158" y="127"/>
                    <a:pt x="158" y="127"/>
                  </a:cubicBezTo>
                  <a:cubicBezTo>
                    <a:pt x="161" y="127"/>
                    <a:pt x="161" y="127"/>
                    <a:pt x="161" y="127"/>
                  </a:cubicBezTo>
                  <a:cubicBezTo>
                    <a:pt x="162" y="127"/>
                    <a:pt x="162" y="127"/>
                    <a:pt x="162" y="127"/>
                  </a:cubicBezTo>
                  <a:cubicBezTo>
                    <a:pt x="163" y="127"/>
                    <a:pt x="163" y="127"/>
                    <a:pt x="163" y="127"/>
                  </a:cubicBezTo>
                  <a:cubicBezTo>
                    <a:pt x="163" y="127"/>
                    <a:pt x="163" y="127"/>
                    <a:pt x="163" y="127"/>
                  </a:cubicBezTo>
                  <a:cubicBezTo>
                    <a:pt x="164" y="127"/>
                    <a:pt x="164" y="127"/>
                    <a:pt x="164" y="127"/>
                  </a:cubicBezTo>
                  <a:cubicBezTo>
                    <a:pt x="163" y="127"/>
                    <a:pt x="163" y="127"/>
                    <a:pt x="163" y="127"/>
                  </a:cubicBezTo>
                  <a:cubicBezTo>
                    <a:pt x="163" y="126"/>
                    <a:pt x="163" y="126"/>
                    <a:pt x="163" y="126"/>
                  </a:cubicBezTo>
                  <a:cubicBezTo>
                    <a:pt x="163" y="126"/>
                    <a:pt x="163" y="126"/>
                    <a:pt x="163" y="126"/>
                  </a:cubicBezTo>
                  <a:cubicBezTo>
                    <a:pt x="163" y="126"/>
                    <a:pt x="163" y="126"/>
                    <a:pt x="163" y="126"/>
                  </a:cubicBezTo>
                  <a:cubicBezTo>
                    <a:pt x="163" y="126"/>
                    <a:pt x="163" y="126"/>
                    <a:pt x="163" y="126"/>
                  </a:cubicBezTo>
                  <a:cubicBezTo>
                    <a:pt x="164" y="126"/>
                    <a:pt x="164" y="126"/>
                    <a:pt x="164" y="126"/>
                  </a:cubicBezTo>
                  <a:cubicBezTo>
                    <a:pt x="164" y="126"/>
                    <a:pt x="164" y="126"/>
                    <a:pt x="164" y="126"/>
                  </a:cubicBezTo>
                  <a:cubicBezTo>
                    <a:pt x="164" y="126"/>
                    <a:pt x="164" y="126"/>
                    <a:pt x="164" y="126"/>
                  </a:cubicBezTo>
                  <a:cubicBezTo>
                    <a:pt x="164" y="126"/>
                    <a:pt x="164" y="126"/>
                    <a:pt x="164" y="126"/>
                  </a:cubicBezTo>
                  <a:cubicBezTo>
                    <a:pt x="165" y="126"/>
                    <a:pt x="165" y="126"/>
                    <a:pt x="165" y="126"/>
                  </a:cubicBezTo>
                  <a:cubicBezTo>
                    <a:pt x="165" y="126"/>
                    <a:pt x="165" y="126"/>
                    <a:pt x="165" y="126"/>
                  </a:cubicBezTo>
                  <a:cubicBezTo>
                    <a:pt x="165" y="125"/>
                    <a:pt x="165" y="125"/>
                    <a:pt x="165" y="125"/>
                  </a:cubicBezTo>
                  <a:cubicBezTo>
                    <a:pt x="165" y="125"/>
                    <a:pt x="165" y="125"/>
                    <a:pt x="165" y="125"/>
                  </a:cubicBezTo>
                  <a:cubicBezTo>
                    <a:pt x="164" y="125"/>
                    <a:pt x="164" y="125"/>
                    <a:pt x="164" y="125"/>
                  </a:cubicBezTo>
                  <a:cubicBezTo>
                    <a:pt x="164" y="124"/>
                    <a:pt x="164" y="124"/>
                    <a:pt x="164" y="124"/>
                  </a:cubicBezTo>
                  <a:cubicBezTo>
                    <a:pt x="164" y="124"/>
                    <a:pt x="164" y="124"/>
                    <a:pt x="164" y="124"/>
                  </a:cubicBezTo>
                  <a:cubicBezTo>
                    <a:pt x="164" y="124"/>
                    <a:pt x="164" y="124"/>
                    <a:pt x="164" y="124"/>
                  </a:cubicBezTo>
                  <a:cubicBezTo>
                    <a:pt x="163" y="124"/>
                    <a:pt x="163" y="124"/>
                    <a:pt x="163" y="124"/>
                  </a:cubicBezTo>
                  <a:cubicBezTo>
                    <a:pt x="163" y="125"/>
                    <a:pt x="163" y="125"/>
                    <a:pt x="163" y="125"/>
                  </a:cubicBezTo>
                  <a:cubicBezTo>
                    <a:pt x="163" y="124"/>
                    <a:pt x="163" y="124"/>
                    <a:pt x="163" y="124"/>
                  </a:cubicBezTo>
                  <a:cubicBezTo>
                    <a:pt x="162" y="124"/>
                    <a:pt x="162" y="124"/>
                    <a:pt x="162" y="124"/>
                  </a:cubicBezTo>
                  <a:cubicBezTo>
                    <a:pt x="161" y="124"/>
                    <a:pt x="161" y="124"/>
                    <a:pt x="161" y="124"/>
                  </a:cubicBezTo>
                  <a:cubicBezTo>
                    <a:pt x="161" y="124"/>
                    <a:pt x="161" y="124"/>
                    <a:pt x="161" y="124"/>
                  </a:cubicBezTo>
                  <a:cubicBezTo>
                    <a:pt x="161" y="124"/>
                    <a:pt x="161" y="124"/>
                    <a:pt x="161" y="124"/>
                  </a:cubicBezTo>
                  <a:cubicBezTo>
                    <a:pt x="160" y="124"/>
                    <a:pt x="160" y="124"/>
                    <a:pt x="160" y="124"/>
                  </a:cubicBezTo>
                  <a:cubicBezTo>
                    <a:pt x="159" y="125"/>
                    <a:pt x="159" y="125"/>
                    <a:pt x="159" y="125"/>
                  </a:cubicBezTo>
                  <a:cubicBezTo>
                    <a:pt x="159" y="125"/>
                    <a:pt x="159" y="125"/>
                    <a:pt x="159" y="125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8" y="124"/>
                    <a:pt x="158" y="124"/>
                    <a:pt x="158" y="124"/>
                  </a:cubicBezTo>
                  <a:cubicBezTo>
                    <a:pt x="158" y="124"/>
                    <a:pt x="158" y="124"/>
                    <a:pt x="158" y="124"/>
                  </a:cubicBezTo>
                  <a:cubicBezTo>
                    <a:pt x="158" y="124"/>
                    <a:pt x="158" y="124"/>
                    <a:pt x="158" y="124"/>
                  </a:cubicBezTo>
                  <a:cubicBezTo>
                    <a:pt x="157" y="125"/>
                    <a:pt x="157" y="125"/>
                    <a:pt x="157" y="125"/>
                  </a:cubicBezTo>
                  <a:cubicBezTo>
                    <a:pt x="157" y="125"/>
                    <a:pt x="157" y="125"/>
                    <a:pt x="157" y="125"/>
                  </a:cubicBezTo>
                  <a:cubicBezTo>
                    <a:pt x="157" y="125"/>
                    <a:pt x="157" y="125"/>
                    <a:pt x="157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55" y="125"/>
                    <a:pt x="155" y="125"/>
                    <a:pt x="155" y="125"/>
                  </a:cubicBezTo>
                  <a:cubicBezTo>
                    <a:pt x="155" y="125"/>
                    <a:pt x="155" y="125"/>
                    <a:pt x="155" y="125"/>
                  </a:cubicBezTo>
                  <a:cubicBezTo>
                    <a:pt x="154" y="126"/>
                    <a:pt x="154" y="126"/>
                    <a:pt x="154" y="126"/>
                  </a:cubicBezTo>
                  <a:cubicBezTo>
                    <a:pt x="154" y="126"/>
                    <a:pt x="154" y="126"/>
                    <a:pt x="154" y="126"/>
                  </a:cubicBezTo>
                  <a:cubicBezTo>
                    <a:pt x="153" y="125"/>
                    <a:pt x="153" y="125"/>
                    <a:pt x="153" y="125"/>
                  </a:cubicBezTo>
                  <a:cubicBezTo>
                    <a:pt x="153" y="125"/>
                    <a:pt x="153" y="125"/>
                    <a:pt x="153" y="125"/>
                  </a:cubicBezTo>
                  <a:cubicBezTo>
                    <a:pt x="153" y="125"/>
                    <a:pt x="153" y="125"/>
                    <a:pt x="153" y="125"/>
                  </a:cubicBezTo>
                  <a:cubicBezTo>
                    <a:pt x="153" y="125"/>
                    <a:pt x="153" y="125"/>
                    <a:pt x="153" y="125"/>
                  </a:cubicBezTo>
                  <a:cubicBezTo>
                    <a:pt x="154" y="125"/>
                    <a:pt x="154" y="125"/>
                    <a:pt x="154" y="125"/>
                  </a:cubicBezTo>
                  <a:cubicBezTo>
                    <a:pt x="154" y="125"/>
                    <a:pt x="154" y="125"/>
                    <a:pt x="154" y="125"/>
                  </a:cubicBezTo>
                  <a:cubicBezTo>
                    <a:pt x="154" y="125"/>
                    <a:pt x="154" y="125"/>
                    <a:pt x="154" y="125"/>
                  </a:cubicBezTo>
                  <a:cubicBezTo>
                    <a:pt x="155" y="125"/>
                    <a:pt x="155" y="125"/>
                    <a:pt x="155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57" y="125"/>
                    <a:pt x="157" y="125"/>
                    <a:pt x="157" y="125"/>
                  </a:cubicBezTo>
                  <a:cubicBezTo>
                    <a:pt x="158" y="124"/>
                    <a:pt x="158" y="124"/>
                    <a:pt x="158" y="124"/>
                  </a:cubicBezTo>
                  <a:cubicBezTo>
                    <a:pt x="158" y="124"/>
                    <a:pt x="158" y="124"/>
                    <a:pt x="158" y="124"/>
                  </a:cubicBezTo>
                  <a:cubicBezTo>
                    <a:pt x="158" y="124"/>
                    <a:pt x="158" y="124"/>
                    <a:pt x="158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9" y="124"/>
                    <a:pt x="159" y="124"/>
                    <a:pt x="159" y="124"/>
                  </a:cubicBezTo>
                  <a:cubicBezTo>
                    <a:pt x="159" y="123"/>
                    <a:pt x="159" y="123"/>
                    <a:pt x="159" y="123"/>
                  </a:cubicBezTo>
                  <a:cubicBezTo>
                    <a:pt x="159" y="123"/>
                    <a:pt x="159" y="123"/>
                    <a:pt x="159" y="123"/>
                  </a:cubicBezTo>
                  <a:cubicBezTo>
                    <a:pt x="158" y="124"/>
                    <a:pt x="158" y="124"/>
                    <a:pt x="158" y="124"/>
                  </a:cubicBezTo>
                  <a:cubicBezTo>
                    <a:pt x="158" y="123"/>
                    <a:pt x="158" y="123"/>
                    <a:pt x="158" y="123"/>
                  </a:cubicBezTo>
                  <a:cubicBezTo>
                    <a:pt x="158" y="123"/>
                    <a:pt x="158" y="123"/>
                    <a:pt x="158" y="123"/>
                  </a:cubicBezTo>
                  <a:cubicBezTo>
                    <a:pt x="159" y="123"/>
                    <a:pt x="159" y="123"/>
                    <a:pt x="159" y="123"/>
                  </a:cubicBezTo>
                  <a:cubicBezTo>
                    <a:pt x="159" y="122"/>
                    <a:pt x="159" y="122"/>
                    <a:pt x="159" y="122"/>
                  </a:cubicBezTo>
                  <a:cubicBezTo>
                    <a:pt x="159" y="122"/>
                    <a:pt x="159" y="122"/>
                    <a:pt x="159" y="122"/>
                  </a:cubicBezTo>
                  <a:cubicBezTo>
                    <a:pt x="158" y="122"/>
                    <a:pt x="158" y="122"/>
                    <a:pt x="158" y="122"/>
                  </a:cubicBezTo>
                  <a:cubicBezTo>
                    <a:pt x="158" y="122"/>
                    <a:pt x="158" y="122"/>
                    <a:pt x="158" y="122"/>
                  </a:cubicBezTo>
                  <a:cubicBezTo>
                    <a:pt x="157" y="123"/>
                    <a:pt x="157" y="123"/>
                    <a:pt x="157" y="123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58" y="122"/>
                    <a:pt x="158" y="122"/>
                    <a:pt x="158" y="122"/>
                  </a:cubicBezTo>
                  <a:cubicBezTo>
                    <a:pt x="159" y="122"/>
                    <a:pt x="159" y="122"/>
                    <a:pt x="159" y="122"/>
                  </a:cubicBezTo>
                  <a:cubicBezTo>
                    <a:pt x="159" y="122"/>
                    <a:pt x="159" y="122"/>
                    <a:pt x="159" y="122"/>
                  </a:cubicBezTo>
                  <a:cubicBezTo>
                    <a:pt x="159" y="122"/>
                    <a:pt x="159" y="122"/>
                    <a:pt x="159" y="122"/>
                  </a:cubicBezTo>
                  <a:cubicBezTo>
                    <a:pt x="159" y="122"/>
                    <a:pt x="159" y="122"/>
                    <a:pt x="159" y="122"/>
                  </a:cubicBezTo>
                  <a:cubicBezTo>
                    <a:pt x="160" y="122"/>
                    <a:pt x="160" y="122"/>
                    <a:pt x="160" y="122"/>
                  </a:cubicBezTo>
                  <a:cubicBezTo>
                    <a:pt x="160" y="122"/>
                    <a:pt x="160" y="122"/>
                    <a:pt x="160" y="122"/>
                  </a:cubicBezTo>
                  <a:cubicBezTo>
                    <a:pt x="160" y="122"/>
                    <a:pt x="160" y="122"/>
                    <a:pt x="160" y="122"/>
                  </a:cubicBezTo>
                  <a:cubicBezTo>
                    <a:pt x="160" y="122"/>
                    <a:pt x="160" y="122"/>
                    <a:pt x="160" y="122"/>
                  </a:cubicBezTo>
                  <a:cubicBezTo>
                    <a:pt x="160" y="122"/>
                    <a:pt x="160" y="122"/>
                    <a:pt x="160" y="122"/>
                  </a:cubicBezTo>
                  <a:cubicBezTo>
                    <a:pt x="161" y="122"/>
                    <a:pt x="161" y="122"/>
                    <a:pt x="161" y="122"/>
                  </a:cubicBezTo>
                  <a:cubicBezTo>
                    <a:pt x="161" y="122"/>
                    <a:pt x="161" y="122"/>
                    <a:pt x="161" y="122"/>
                  </a:cubicBezTo>
                  <a:cubicBezTo>
                    <a:pt x="161" y="122"/>
                    <a:pt x="161" y="122"/>
                    <a:pt x="161" y="122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61" y="120"/>
                    <a:pt x="161" y="120"/>
                    <a:pt x="161" y="120"/>
                  </a:cubicBezTo>
                  <a:cubicBezTo>
                    <a:pt x="160" y="120"/>
                    <a:pt x="160" y="120"/>
                    <a:pt x="160" y="120"/>
                  </a:cubicBezTo>
                  <a:cubicBezTo>
                    <a:pt x="159" y="121"/>
                    <a:pt x="159" y="121"/>
                    <a:pt x="159" y="121"/>
                  </a:cubicBezTo>
                  <a:cubicBezTo>
                    <a:pt x="159" y="121"/>
                    <a:pt x="159" y="121"/>
                    <a:pt x="159" y="121"/>
                  </a:cubicBezTo>
                  <a:cubicBezTo>
                    <a:pt x="159" y="121"/>
                    <a:pt x="159" y="121"/>
                    <a:pt x="159" y="121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58" y="121"/>
                    <a:pt x="158" y="121"/>
                    <a:pt x="158" y="121"/>
                  </a:cubicBezTo>
                  <a:cubicBezTo>
                    <a:pt x="157" y="121"/>
                    <a:pt x="157" y="121"/>
                    <a:pt x="157" y="121"/>
                  </a:cubicBezTo>
                  <a:cubicBezTo>
                    <a:pt x="157" y="121"/>
                    <a:pt x="157" y="121"/>
                    <a:pt x="157" y="121"/>
                  </a:cubicBezTo>
                  <a:cubicBezTo>
                    <a:pt x="157" y="121"/>
                    <a:pt x="157" y="121"/>
                    <a:pt x="157" y="121"/>
                  </a:cubicBezTo>
                  <a:cubicBezTo>
                    <a:pt x="157" y="121"/>
                    <a:pt x="157" y="121"/>
                    <a:pt x="157" y="121"/>
                  </a:cubicBezTo>
                  <a:cubicBezTo>
                    <a:pt x="157" y="120"/>
                    <a:pt x="157" y="120"/>
                    <a:pt x="157" y="120"/>
                  </a:cubicBezTo>
                  <a:cubicBezTo>
                    <a:pt x="157" y="120"/>
                    <a:pt x="157" y="120"/>
                    <a:pt x="157" y="120"/>
                  </a:cubicBezTo>
                  <a:cubicBezTo>
                    <a:pt x="157" y="120"/>
                    <a:pt x="157" y="120"/>
                    <a:pt x="157" y="120"/>
                  </a:cubicBezTo>
                  <a:cubicBezTo>
                    <a:pt x="157" y="120"/>
                    <a:pt x="157" y="120"/>
                    <a:pt x="157" y="120"/>
                  </a:cubicBezTo>
                  <a:cubicBezTo>
                    <a:pt x="156" y="120"/>
                    <a:pt x="156" y="120"/>
                    <a:pt x="156" y="120"/>
                  </a:cubicBezTo>
                  <a:cubicBezTo>
                    <a:pt x="156" y="120"/>
                    <a:pt x="156" y="120"/>
                    <a:pt x="156" y="120"/>
                  </a:cubicBezTo>
                  <a:cubicBezTo>
                    <a:pt x="155" y="120"/>
                    <a:pt x="155" y="120"/>
                    <a:pt x="155" y="120"/>
                  </a:cubicBezTo>
                  <a:cubicBezTo>
                    <a:pt x="155" y="119"/>
                    <a:pt x="155" y="119"/>
                    <a:pt x="155" y="119"/>
                  </a:cubicBezTo>
                  <a:cubicBezTo>
                    <a:pt x="155" y="119"/>
                    <a:pt x="155" y="119"/>
                    <a:pt x="155" y="119"/>
                  </a:cubicBezTo>
                  <a:cubicBezTo>
                    <a:pt x="156" y="119"/>
                    <a:pt x="156" y="119"/>
                    <a:pt x="156" y="119"/>
                  </a:cubicBezTo>
                  <a:cubicBezTo>
                    <a:pt x="157" y="119"/>
                    <a:pt x="157" y="119"/>
                    <a:pt x="157" y="119"/>
                  </a:cubicBezTo>
                  <a:cubicBezTo>
                    <a:pt x="157" y="119"/>
                    <a:pt x="157" y="119"/>
                    <a:pt x="157" y="119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57" y="119"/>
                    <a:pt x="157" y="119"/>
                    <a:pt x="157" y="119"/>
                  </a:cubicBezTo>
                  <a:cubicBezTo>
                    <a:pt x="157" y="119"/>
                    <a:pt x="157" y="119"/>
                    <a:pt x="157" y="119"/>
                  </a:cubicBezTo>
                  <a:cubicBezTo>
                    <a:pt x="157" y="119"/>
                    <a:pt x="157" y="119"/>
                    <a:pt x="157" y="119"/>
                  </a:cubicBezTo>
                  <a:cubicBezTo>
                    <a:pt x="157" y="118"/>
                    <a:pt x="157" y="118"/>
                    <a:pt x="157" y="118"/>
                  </a:cubicBezTo>
                  <a:cubicBezTo>
                    <a:pt x="158" y="118"/>
                    <a:pt x="158" y="118"/>
                    <a:pt x="158" y="118"/>
                  </a:cubicBezTo>
                  <a:cubicBezTo>
                    <a:pt x="158" y="118"/>
                    <a:pt x="158" y="118"/>
                    <a:pt x="158" y="118"/>
                  </a:cubicBezTo>
                  <a:cubicBezTo>
                    <a:pt x="158" y="118"/>
                    <a:pt x="158" y="118"/>
                    <a:pt x="158" y="118"/>
                  </a:cubicBezTo>
                  <a:cubicBezTo>
                    <a:pt x="158" y="118"/>
                    <a:pt x="158" y="118"/>
                    <a:pt x="158" y="118"/>
                  </a:cubicBezTo>
                  <a:cubicBezTo>
                    <a:pt x="158" y="118"/>
                    <a:pt x="158" y="118"/>
                    <a:pt x="158" y="118"/>
                  </a:cubicBezTo>
                  <a:cubicBezTo>
                    <a:pt x="159" y="118"/>
                    <a:pt x="159" y="118"/>
                    <a:pt x="159" y="118"/>
                  </a:cubicBezTo>
                  <a:cubicBezTo>
                    <a:pt x="159" y="117"/>
                    <a:pt x="159" y="117"/>
                    <a:pt x="159" y="117"/>
                  </a:cubicBezTo>
                  <a:cubicBezTo>
                    <a:pt x="159" y="117"/>
                    <a:pt x="159" y="117"/>
                    <a:pt x="159" y="117"/>
                  </a:cubicBezTo>
                  <a:cubicBezTo>
                    <a:pt x="159" y="117"/>
                    <a:pt x="159" y="117"/>
                    <a:pt x="159" y="117"/>
                  </a:cubicBezTo>
                  <a:cubicBezTo>
                    <a:pt x="159" y="117"/>
                    <a:pt x="159" y="117"/>
                    <a:pt x="159" y="117"/>
                  </a:cubicBezTo>
                  <a:cubicBezTo>
                    <a:pt x="158" y="116"/>
                    <a:pt x="158" y="116"/>
                    <a:pt x="158" y="116"/>
                  </a:cubicBezTo>
                  <a:cubicBezTo>
                    <a:pt x="158" y="116"/>
                    <a:pt x="158" y="116"/>
                    <a:pt x="158" y="116"/>
                  </a:cubicBezTo>
                  <a:cubicBezTo>
                    <a:pt x="158" y="116"/>
                    <a:pt x="158" y="116"/>
                    <a:pt x="158" y="116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57" y="116"/>
                    <a:pt x="157" y="116"/>
                    <a:pt x="157" y="116"/>
                  </a:cubicBezTo>
                  <a:cubicBezTo>
                    <a:pt x="157" y="115"/>
                    <a:pt x="157" y="115"/>
                    <a:pt x="157" y="115"/>
                  </a:cubicBezTo>
                  <a:cubicBezTo>
                    <a:pt x="157" y="115"/>
                    <a:pt x="157" y="115"/>
                    <a:pt x="157" y="115"/>
                  </a:cubicBezTo>
                  <a:cubicBezTo>
                    <a:pt x="157" y="115"/>
                    <a:pt x="157" y="115"/>
                    <a:pt x="157" y="115"/>
                  </a:cubicBezTo>
                  <a:cubicBezTo>
                    <a:pt x="157" y="115"/>
                    <a:pt x="157" y="115"/>
                    <a:pt x="157" y="115"/>
                  </a:cubicBezTo>
                  <a:cubicBezTo>
                    <a:pt x="157" y="115"/>
                    <a:pt x="157" y="115"/>
                    <a:pt x="157" y="115"/>
                  </a:cubicBezTo>
                  <a:cubicBezTo>
                    <a:pt x="156" y="115"/>
                    <a:pt x="156" y="115"/>
                    <a:pt x="156" y="115"/>
                  </a:cubicBezTo>
                  <a:cubicBezTo>
                    <a:pt x="155" y="115"/>
                    <a:pt x="155" y="115"/>
                    <a:pt x="155" y="115"/>
                  </a:cubicBezTo>
                  <a:cubicBezTo>
                    <a:pt x="155" y="115"/>
                    <a:pt x="155" y="115"/>
                    <a:pt x="155" y="115"/>
                  </a:cubicBezTo>
                  <a:cubicBezTo>
                    <a:pt x="154" y="116"/>
                    <a:pt x="154" y="116"/>
                    <a:pt x="154" y="116"/>
                  </a:cubicBezTo>
                  <a:cubicBezTo>
                    <a:pt x="154" y="116"/>
                    <a:pt x="154" y="116"/>
                    <a:pt x="154" y="116"/>
                  </a:cubicBezTo>
                  <a:cubicBezTo>
                    <a:pt x="154" y="116"/>
                    <a:pt x="154" y="116"/>
                    <a:pt x="154" y="116"/>
                  </a:cubicBezTo>
                  <a:cubicBezTo>
                    <a:pt x="154" y="116"/>
                    <a:pt x="154" y="116"/>
                    <a:pt x="154" y="116"/>
                  </a:cubicBezTo>
                  <a:cubicBezTo>
                    <a:pt x="154" y="116"/>
                    <a:pt x="154" y="116"/>
                    <a:pt x="154" y="116"/>
                  </a:cubicBezTo>
                  <a:cubicBezTo>
                    <a:pt x="154" y="116"/>
                    <a:pt x="154" y="116"/>
                    <a:pt x="154" y="116"/>
                  </a:cubicBezTo>
                  <a:cubicBezTo>
                    <a:pt x="154" y="115"/>
                    <a:pt x="154" y="115"/>
                    <a:pt x="154" y="115"/>
                  </a:cubicBezTo>
                  <a:cubicBezTo>
                    <a:pt x="154" y="115"/>
                    <a:pt x="154" y="115"/>
                    <a:pt x="154" y="115"/>
                  </a:cubicBezTo>
                  <a:cubicBezTo>
                    <a:pt x="153" y="115"/>
                    <a:pt x="153" y="115"/>
                    <a:pt x="153" y="115"/>
                  </a:cubicBezTo>
                  <a:cubicBezTo>
                    <a:pt x="153" y="115"/>
                    <a:pt x="153" y="115"/>
                    <a:pt x="153" y="115"/>
                  </a:cubicBezTo>
                  <a:cubicBezTo>
                    <a:pt x="153" y="115"/>
                    <a:pt x="153" y="115"/>
                    <a:pt x="153" y="115"/>
                  </a:cubicBezTo>
                  <a:cubicBezTo>
                    <a:pt x="154" y="115"/>
                    <a:pt x="154" y="115"/>
                    <a:pt x="154" y="115"/>
                  </a:cubicBezTo>
                  <a:cubicBezTo>
                    <a:pt x="155" y="114"/>
                    <a:pt x="155" y="114"/>
                    <a:pt x="155" y="114"/>
                  </a:cubicBezTo>
                  <a:cubicBezTo>
                    <a:pt x="155" y="115"/>
                    <a:pt x="155" y="115"/>
                    <a:pt x="155" y="115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6" y="113"/>
                    <a:pt x="156" y="113"/>
                    <a:pt x="156" y="113"/>
                  </a:cubicBezTo>
                  <a:cubicBezTo>
                    <a:pt x="156" y="113"/>
                    <a:pt x="156" y="113"/>
                    <a:pt x="156" y="113"/>
                  </a:cubicBezTo>
                  <a:cubicBezTo>
                    <a:pt x="156" y="113"/>
                    <a:pt x="156" y="113"/>
                    <a:pt x="156" y="113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55" y="113"/>
                    <a:pt x="155" y="113"/>
                    <a:pt x="155" y="113"/>
                  </a:cubicBezTo>
                  <a:cubicBezTo>
                    <a:pt x="155" y="112"/>
                    <a:pt x="155" y="112"/>
                    <a:pt x="155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57" y="112"/>
                    <a:pt x="157" y="112"/>
                    <a:pt x="157" y="112"/>
                  </a:cubicBezTo>
                  <a:cubicBezTo>
                    <a:pt x="157" y="112"/>
                    <a:pt x="157" y="112"/>
                    <a:pt x="157" y="112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7" y="111"/>
                    <a:pt x="157" y="111"/>
                    <a:pt x="157" y="111"/>
                  </a:cubicBezTo>
                  <a:cubicBezTo>
                    <a:pt x="157" y="110"/>
                    <a:pt x="157" y="110"/>
                    <a:pt x="157" y="110"/>
                  </a:cubicBezTo>
                  <a:cubicBezTo>
                    <a:pt x="156" y="111"/>
                    <a:pt x="156" y="111"/>
                    <a:pt x="156" y="111"/>
                  </a:cubicBezTo>
                  <a:cubicBezTo>
                    <a:pt x="156" y="111"/>
                    <a:pt x="156" y="111"/>
                    <a:pt x="156" y="111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6" y="109"/>
                    <a:pt x="156" y="109"/>
                    <a:pt x="156" y="109"/>
                  </a:cubicBezTo>
                  <a:cubicBezTo>
                    <a:pt x="156" y="109"/>
                    <a:pt x="156" y="109"/>
                    <a:pt x="156" y="109"/>
                  </a:cubicBezTo>
                  <a:cubicBezTo>
                    <a:pt x="156" y="109"/>
                    <a:pt x="156" y="109"/>
                    <a:pt x="156" y="109"/>
                  </a:cubicBezTo>
                  <a:cubicBezTo>
                    <a:pt x="156" y="109"/>
                    <a:pt x="156" y="109"/>
                    <a:pt x="156" y="109"/>
                  </a:cubicBezTo>
                  <a:cubicBezTo>
                    <a:pt x="156" y="109"/>
                    <a:pt x="156" y="109"/>
                    <a:pt x="156" y="109"/>
                  </a:cubicBezTo>
                  <a:cubicBezTo>
                    <a:pt x="156" y="109"/>
                    <a:pt x="156" y="109"/>
                    <a:pt x="156" y="109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6" y="110"/>
                    <a:pt x="156" y="110"/>
                    <a:pt x="156" y="110"/>
                  </a:cubicBezTo>
                  <a:cubicBezTo>
                    <a:pt x="155" y="110"/>
                    <a:pt x="155" y="110"/>
                    <a:pt x="155" y="110"/>
                  </a:cubicBezTo>
                  <a:cubicBezTo>
                    <a:pt x="155" y="109"/>
                    <a:pt x="155" y="109"/>
                    <a:pt x="155" y="109"/>
                  </a:cubicBezTo>
                  <a:cubicBezTo>
                    <a:pt x="155" y="109"/>
                    <a:pt x="155" y="109"/>
                    <a:pt x="155" y="109"/>
                  </a:cubicBezTo>
                  <a:cubicBezTo>
                    <a:pt x="155" y="109"/>
                    <a:pt x="155" y="109"/>
                    <a:pt x="155" y="109"/>
                  </a:cubicBezTo>
                  <a:cubicBezTo>
                    <a:pt x="155" y="108"/>
                    <a:pt x="155" y="108"/>
                    <a:pt x="155" y="108"/>
                  </a:cubicBezTo>
                  <a:cubicBezTo>
                    <a:pt x="155" y="108"/>
                    <a:pt x="155" y="108"/>
                    <a:pt x="155" y="108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54" y="108"/>
                    <a:pt x="154" y="108"/>
                    <a:pt x="154" y="108"/>
                  </a:cubicBezTo>
                  <a:cubicBezTo>
                    <a:pt x="155" y="108"/>
                    <a:pt x="155" y="108"/>
                    <a:pt x="155" y="108"/>
                  </a:cubicBezTo>
                  <a:cubicBezTo>
                    <a:pt x="155" y="108"/>
                    <a:pt x="155" y="108"/>
                    <a:pt x="155" y="108"/>
                  </a:cubicBezTo>
                  <a:cubicBezTo>
                    <a:pt x="155" y="108"/>
                    <a:pt x="155" y="108"/>
                    <a:pt x="155" y="108"/>
                  </a:cubicBezTo>
                  <a:cubicBezTo>
                    <a:pt x="155" y="107"/>
                    <a:pt x="155" y="107"/>
                    <a:pt x="155" y="107"/>
                  </a:cubicBezTo>
                  <a:cubicBezTo>
                    <a:pt x="154" y="107"/>
                    <a:pt x="154" y="107"/>
                    <a:pt x="154" y="107"/>
                  </a:cubicBezTo>
                  <a:cubicBezTo>
                    <a:pt x="154" y="108"/>
                    <a:pt x="154" y="108"/>
                    <a:pt x="154" y="108"/>
                  </a:cubicBezTo>
                  <a:cubicBezTo>
                    <a:pt x="154" y="107"/>
                    <a:pt x="154" y="107"/>
                    <a:pt x="154" y="107"/>
                  </a:cubicBezTo>
                  <a:cubicBezTo>
                    <a:pt x="154" y="107"/>
                    <a:pt x="154" y="107"/>
                    <a:pt x="154" y="107"/>
                  </a:cubicBezTo>
                  <a:cubicBezTo>
                    <a:pt x="154" y="107"/>
                    <a:pt x="154" y="107"/>
                    <a:pt x="154" y="107"/>
                  </a:cubicBezTo>
                  <a:cubicBezTo>
                    <a:pt x="153" y="107"/>
                    <a:pt x="153" y="107"/>
                    <a:pt x="153" y="107"/>
                  </a:cubicBezTo>
                  <a:cubicBezTo>
                    <a:pt x="153" y="107"/>
                    <a:pt x="153" y="107"/>
                    <a:pt x="153" y="107"/>
                  </a:cubicBezTo>
                  <a:cubicBezTo>
                    <a:pt x="153" y="107"/>
                    <a:pt x="153" y="107"/>
                    <a:pt x="153" y="107"/>
                  </a:cubicBezTo>
                  <a:cubicBezTo>
                    <a:pt x="153" y="107"/>
                    <a:pt x="153" y="107"/>
                    <a:pt x="153" y="107"/>
                  </a:cubicBezTo>
                  <a:cubicBezTo>
                    <a:pt x="152" y="108"/>
                    <a:pt x="152" y="108"/>
                    <a:pt x="152" y="108"/>
                  </a:cubicBezTo>
                  <a:cubicBezTo>
                    <a:pt x="152" y="108"/>
                    <a:pt x="152" y="108"/>
                    <a:pt x="152" y="108"/>
                  </a:cubicBezTo>
                  <a:cubicBezTo>
                    <a:pt x="152" y="108"/>
                    <a:pt x="152" y="108"/>
                    <a:pt x="152" y="108"/>
                  </a:cubicBezTo>
                  <a:cubicBezTo>
                    <a:pt x="152" y="108"/>
                    <a:pt x="152" y="108"/>
                    <a:pt x="152" y="108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2" y="107"/>
                    <a:pt x="152" y="107"/>
                    <a:pt x="152" y="107"/>
                  </a:cubicBezTo>
                  <a:cubicBezTo>
                    <a:pt x="151" y="107"/>
                    <a:pt x="151" y="107"/>
                    <a:pt x="151" y="107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48" y="106"/>
                    <a:pt x="148" y="106"/>
                    <a:pt x="148" y="106"/>
                  </a:cubicBezTo>
                  <a:cubicBezTo>
                    <a:pt x="148" y="106"/>
                    <a:pt x="148" y="106"/>
                    <a:pt x="148" y="106"/>
                  </a:cubicBezTo>
                  <a:cubicBezTo>
                    <a:pt x="148" y="105"/>
                    <a:pt x="148" y="105"/>
                    <a:pt x="148" y="105"/>
                  </a:cubicBezTo>
                  <a:cubicBezTo>
                    <a:pt x="148" y="105"/>
                    <a:pt x="148" y="105"/>
                    <a:pt x="148" y="105"/>
                  </a:cubicBezTo>
                  <a:cubicBezTo>
                    <a:pt x="150" y="105"/>
                    <a:pt x="150" y="105"/>
                    <a:pt x="150" y="105"/>
                  </a:cubicBezTo>
                  <a:cubicBezTo>
                    <a:pt x="150" y="105"/>
                    <a:pt x="150" y="105"/>
                    <a:pt x="150" y="105"/>
                  </a:cubicBezTo>
                  <a:cubicBezTo>
                    <a:pt x="150" y="105"/>
                    <a:pt x="150" y="105"/>
                    <a:pt x="150" y="105"/>
                  </a:cubicBezTo>
                  <a:cubicBezTo>
                    <a:pt x="150" y="105"/>
                    <a:pt x="150" y="105"/>
                    <a:pt x="150" y="105"/>
                  </a:cubicBezTo>
                  <a:cubicBezTo>
                    <a:pt x="150" y="105"/>
                    <a:pt x="150" y="105"/>
                    <a:pt x="150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0" y="104"/>
                    <a:pt x="150" y="104"/>
                    <a:pt x="150" y="104"/>
                  </a:cubicBezTo>
                  <a:cubicBezTo>
                    <a:pt x="150" y="104"/>
                    <a:pt x="150" y="104"/>
                    <a:pt x="150" y="104"/>
                  </a:cubicBezTo>
                  <a:cubicBezTo>
                    <a:pt x="149" y="104"/>
                    <a:pt x="149" y="104"/>
                    <a:pt x="149" y="104"/>
                  </a:cubicBezTo>
                  <a:cubicBezTo>
                    <a:pt x="149" y="104"/>
                    <a:pt x="149" y="104"/>
                    <a:pt x="149" y="104"/>
                  </a:cubicBezTo>
                  <a:cubicBezTo>
                    <a:pt x="149" y="104"/>
                    <a:pt x="149" y="104"/>
                    <a:pt x="149" y="104"/>
                  </a:cubicBezTo>
                  <a:cubicBezTo>
                    <a:pt x="149" y="104"/>
                    <a:pt x="149" y="104"/>
                    <a:pt x="149" y="104"/>
                  </a:cubicBezTo>
                  <a:cubicBezTo>
                    <a:pt x="149" y="104"/>
                    <a:pt x="149" y="104"/>
                    <a:pt x="149" y="104"/>
                  </a:cubicBezTo>
                  <a:cubicBezTo>
                    <a:pt x="148" y="104"/>
                    <a:pt x="148" y="104"/>
                    <a:pt x="148" y="104"/>
                  </a:cubicBezTo>
                  <a:cubicBezTo>
                    <a:pt x="148" y="105"/>
                    <a:pt x="148" y="105"/>
                    <a:pt x="148" y="105"/>
                  </a:cubicBezTo>
                  <a:cubicBezTo>
                    <a:pt x="148" y="105"/>
                    <a:pt x="148" y="105"/>
                    <a:pt x="148" y="105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6" y="105"/>
                    <a:pt x="146" y="105"/>
                    <a:pt x="146" y="105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7" y="105"/>
                    <a:pt x="147" y="105"/>
                    <a:pt x="147" y="105"/>
                  </a:cubicBezTo>
                  <a:cubicBezTo>
                    <a:pt x="147" y="104"/>
                    <a:pt x="147" y="104"/>
                    <a:pt x="147" y="104"/>
                  </a:cubicBezTo>
                  <a:cubicBezTo>
                    <a:pt x="147" y="104"/>
                    <a:pt x="147" y="104"/>
                    <a:pt x="147" y="104"/>
                  </a:cubicBezTo>
                  <a:cubicBezTo>
                    <a:pt x="146" y="104"/>
                    <a:pt x="146" y="104"/>
                    <a:pt x="146" y="104"/>
                  </a:cubicBezTo>
                  <a:cubicBezTo>
                    <a:pt x="146" y="105"/>
                    <a:pt x="146" y="105"/>
                    <a:pt x="146" y="105"/>
                  </a:cubicBezTo>
                  <a:cubicBezTo>
                    <a:pt x="146" y="105"/>
                    <a:pt x="146" y="105"/>
                    <a:pt x="146" y="105"/>
                  </a:cubicBezTo>
                  <a:cubicBezTo>
                    <a:pt x="145" y="105"/>
                    <a:pt x="145" y="105"/>
                    <a:pt x="145" y="105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42" y="105"/>
                    <a:pt x="142" y="105"/>
                    <a:pt x="142" y="105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43" y="105"/>
                    <a:pt x="143" y="105"/>
                    <a:pt x="143" y="105"/>
                  </a:cubicBezTo>
                  <a:cubicBezTo>
                    <a:pt x="143" y="104"/>
                    <a:pt x="143" y="104"/>
                    <a:pt x="143" y="104"/>
                  </a:cubicBezTo>
                  <a:cubicBezTo>
                    <a:pt x="143" y="104"/>
                    <a:pt x="143" y="104"/>
                    <a:pt x="143" y="104"/>
                  </a:cubicBezTo>
                  <a:cubicBezTo>
                    <a:pt x="144" y="103"/>
                    <a:pt x="144" y="103"/>
                    <a:pt x="144" y="103"/>
                  </a:cubicBezTo>
                  <a:cubicBezTo>
                    <a:pt x="144" y="103"/>
                    <a:pt x="144" y="103"/>
                    <a:pt x="144" y="103"/>
                  </a:cubicBezTo>
                  <a:cubicBezTo>
                    <a:pt x="145" y="103"/>
                    <a:pt x="145" y="103"/>
                    <a:pt x="145" y="103"/>
                  </a:cubicBezTo>
                  <a:cubicBezTo>
                    <a:pt x="144" y="103"/>
                    <a:pt x="144" y="103"/>
                    <a:pt x="144" y="103"/>
                  </a:cubicBezTo>
                  <a:cubicBezTo>
                    <a:pt x="144" y="103"/>
                    <a:pt x="144" y="103"/>
                    <a:pt x="144" y="103"/>
                  </a:cubicBezTo>
                  <a:cubicBezTo>
                    <a:pt x="144" y="102"/>
                    <a:pt x="144" y="102"/>
                    <a:pt x="144" y="102"/>
                  </a:cubicBezTo>
                  <a:cubicBezTo>
                    <a:pt x="144" y="102"/>
                    <a:pt x="144" y="102"/>
                    <a:pt x="144" y="102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3" y="102"/>
                    <a:pt x="143" y="102"/>
                    <a:pt x="143" y="102"/>
                  </a:cubicBezTo>
                  <a:cubicBezTo>
                    <a:pt x="143" y="103"/>
                    <a:pt x="143" y="103"/>
                    <a:pt x="143" y="103"/>
                  </a:cubicBezTo>
                  <a:cubicBezTo>
                    <a:pt x="142" y="103"/>
                    <a:pt x="142" y="103"/>
                    <a:pt x="142" y="103"/>
                  </a:cubicBezTo>
                  <a:cubicBezTo>
                    <a:pt x="142" y="103"/>
                    <a:pt x="142" y="103"/>
                    <a:pt x="142" y="103"/>
                  </a:cubicBezTo>
                  <a:cubicBezTo>
                    <a:pt x="142" y="103"/>
                    <a:pt x="142" y="103"/>
                    <a:pt x="142" y="103"/>
                  </a:cubicBezTo>
                  <a:cubicBezTo>
                    <a:pt x="142" y="103"/>
                    <a:pt x="142" y="103"/>
                    <a:pt x="142" y="103"/>
                  </a:cubicBezTo>
                  <a:cubicBezTo>
                    <a:pt x="142" y="103"/>
                    <a:pt x="142" y="103"/>
                    <a:pt x="142" y="103"/>
                  </a:cubicBezTo>
                  <a:cubicBezTo>
                    <a:pt x="142" y="103"/>
                    <a:pt x="142" y="103"/>
                    <a:pt x="142" y="103"/>
                  </a:cubicBezTo>
                  <a:cubicBezTo>
                    <a:pt x="142" y="103"/>
                    <a:pt x="142" y="103"/>
                    <a:pt x="142" y="103"/>
                  </a:cubicBezTo>
                  <a:cubicBezTo>
                    <a:pt x="142" y="104"/>
                    <a:pt x="142" y="104"/>
                    <a:pt x="142" y="104"/>
                  </a:cubicBezTo>
                  <a:cubicBezTo>
                    <a:pt x="142" y="104"/>
                    <a:pt x="142" y="104"/>
                    <a:pt x="142" y="104"/>
                  </a:cubicBezTo>
                  <a:cubicBezTo>
                    <a:pt x="142" y="104"/>
                    <a:pt x="142" y="104"/>
                    <a:pt x="142" y="104"/>
                  </a:cubicBezTo>
                  <a:cubicBezTo>
                    <a:pt x="142" y="104"/>
                    <a:pt x="142" y="104"/>
                    <a:pt x="142" y="104"/>
                  </a:cubicBezTo>
                  <a:cubicBezTo>
                    <a:pt x="143" y="104"/>
                    <a:pt x="143" y="104"/>
                    <a:pt x="143" y="104"/>
                  </a:cubicBezTo>
                  <a:cubicBezTo>
                    <a:pt x="143" y="104"/>
                    <a:pt x="143" y="104"/>
                    <a:pt x="143" y="104"/>
                  </a:cubicBezTo>
                  <a:cubicBezTo>
                    <a:pt x="142" y="104"/>
                    <a:pt x="142" y="104"/>
                    <a:pt x="142" y="104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0" y="104"/>
                    <a:pt x="140" y="104"/>
                    <a:pt x="140" y="104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1" y="104"/>
                    <a:pt x="141" y="104"/>
                    <a:pt x="141" y="104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39" y="105"/>
                    <a:pt x="139" y="105"/>
                    <a:pt x="139" y="105"/>
                  </a:cubicBezTo>
                  <a:cubicBezTo>
                    <a:pt x="139" y="105"/>
                    <a:pt x="139" y="105"/>
                    <a:pt x="139" y="105"/>
                  </a:cubicBezTo>
                  <a:cubicBezTo>
                    <a:pt x="139" y="105"/>
                    <a:pt x="139" y="105"/>
                    <a:pt x="139" y="105"/>
                  </a:cubicBezTo>
                  <a:cubicBezTo>
                    <a:pt x="138" y="105"/>
                    <a:pt x="138" y="105"/>
                    <a:pt x="138" y="105"/>
                  </a:cubicBezTo>
                  <a:cubicBezTo>
                    <a:pt x="138" y="106"/>
                    <a:pt x="138" y="106"/>
                    <a:pt x="138" y="106"/>
                  </a:cubicBezTo>
                  <a:cubicBezTo>
                    <a:pt x="138" y="106"/>
                    <a:pt x="138" y="106"/>
                    <a:pt x="138" y="106"/>
                  </a:cubicBezTo>
                  <a:cubicBezTo>
                    <a:pt x="138" y="107"/>
                    <a:pt x="138" y="107"/>
                    <a:pt x="138" y="107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38" y="108"/>
                    <a:pt x="138" y="108"/>
                    <a:pt x="138" y="108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7" y="109"/>
                    <a:pt x="137" y="109"/>
                    <a:pt x="137" y="109"/>
                  </a:cubicBezTo>
                  <a:cubicBezTo>
                    <a:pt x="137" y="109"/>
                    <a:pt x="137" y="109"/>
                    <a:pt x="137" y="109"/>
                  </a:cubicBezTo>
                  <a:cubicBezTo>
                    <a:pt x="137" y="109"/>
                    <a:pt x="137" y="109"/>
                    <a:pt x="137" y="109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38" y="110"/>
                    <a:pt x="138" y="110"/>
                    <a:pt x="138" y="110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37" y="112"/>
                    <a:pt x="137" y="112"/>
                    <a:pt x="137" y="112"/>
                  </a:cubicBezTo>
                  <a:cubicBezTo>
                    <a:pt x="136" y="112"/>
                    <a:pt x="136" y="112"/>
                    <a:pt x="136" y="112"/>
                  </a:cubicBezTo>
                  <a:cubicBezTo>
                    <a:pt x="137" y="113"/>
                    <a:pt x="137" y="113"/>
                    <a:pt x="137" y="113"/>
                  </a:cubicBezTo>
                  <a:cubicBezTo>
                    <a:pt x="137" y="113"/>
                    <a:pt x="137" y="113"/>
                    <a:pt x="137" y="113"/>
                  </a:cubicBezTo>
                  <a:cubicBezTo>
                    <a:pt x="137" y="113"/>
                    <a:pt x="137" y="113"/>
                    <a:pt x="137" y="113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6" y="112"/>
                    <a:pt x="136" y="112"/>
                    <a:pt x="136" y="112"/>
                  </a:cubicBezTo>
                  <a:cubicBezTo>
                    <a:pt x="136" y="112"/>
                    <a:pt x="136" y="112"/>
                    <a:pt x="136" y="112"/>
                  </a:cubicBezTo>
                  <a:cubicBezTo>
                    <a:pt x="136" y="111"/>
                    <a:pt x="136" y="111"/>
                    <a:pt x="136" y="111"/>
                  </a:cubicBezTo>
                  <a:cubicBezTo>
                    <a:pt x="136" y="111"/>
                    <a:pt x="136" y="111"/>
                    <a:pt x="136" y="111"/>
                  </a:cubicBezTo>
                  <a:cubicBezTo>
                    <a:pt x="135" y="111"/>
                    <a:pt x="135" y="111"/>
                    <a:pt x="135" y="111"/>
                  </a:cubicBezTo>
                  <a:cubicBezTo>
                    <a:pt x="135" y="111"/>
                    <a:pt x="135" y="111"/>
                    <a:pt x="135" y="111"/>
                  </a:cubicBezTo>
                  <a:cubicBezTo>
                    <a:pt x="135" y="110"/>
                    <a:pt x="135" y="110"/>
                    <a:pt x="135" y="110"/>
                  </a:cubicBezTo>
                  <a:cubicBezTo>
                    <a:pt x="135" y="110"/>
                    <a:pt x="135" y="110"/>
                    <a:pt x="135" y="110"/>
                  </a:cubicBezTo>
                  <a:cubicBezTo>
                    <a:pt x="135" y="110"/>
                    <a:pt x="135" y="110"/>
                    <a:pt x="135" y="110"/>
                  </a:cubicBezTo>
                  <a:cubicBezTo>
                    <a:pt x="135" y="110"/>
                    <a:pt x="135" y="110"/>
                    <a:pt x="135" y="110"/>
                  </a:cubicBezTo>
                  <a:cubicBezTo>
                    <a:pt x="134" y="110"/>
                    <a:pt x="134" y="110"/>
                    <a:pt x="134" y="110"/>
                  </a:cubicBezTo>
                  <a:cubicBezTo>
                    <a:pt x="134" y="110"/>
                    <a:pt x="134" y="110"/>
                    <a:pt x="134" y="110"/>
                  </a:cubicBezTo>
                  <a:cubicBezTo>
                    <a:pt x="134" y="110"/>
                    <a:pt x="134" y="110"/>
                    <a:pt x="134" y="110"/>
                  </a:cubicBezTo>
                  <a:cubicBezTo>
                    <a:pt x="134" y="110"/>
                    <a:pt x="134" y="110"/>
                    <a:pt x="134" y="110"/>
                  </a:cubicBezTo>
                  <a:cubicBezTo>
                    <a:pt x="133" y="110"/>
                    <a:pt x="133" y="110"/>
                    <a:pt x="133" y="110"/>
                  </a:cubicBezTo>
                  <a:cubicBezTo>
                    <a:pt x="134" y="110"/>
                    <a:pt x="134" y="110"/>
                    <a:pt x="134" y="110"/>
                  </a:cubicBezTo>
                  <a:cubicBezTo>
                    <a:pt x="134" y="110"/>
                    <a:pt x="134" y="110"/>
                    <a:pt x="134" y="110"/>
                  </a:cubicBezTo>
                  <a:cubicBezTo>
                    <a:pt x="133" y="110"/>
                    <a:pt x="133" y="110"/>
                    <a:pt x="133" y="110"/>
                  </a:cubicBezTo>
                  <a:cubicBezTo>
                    <a:pt x="133" y="110"/>
                    <a:pt x="133" y="110"/>
                    <a:pt x="133" y="110"/>
                  </a:cubicBezTo>
                  <a:cubicBezTo>
                    <a:pt x="133" y="111"/>
                    <a:pt x="133" y="111"/>
                    <a:pt x="133" y="111"/>
                  </a:cubicBezTo>
                  <a:cubicBezTo>
                    <a:pt x="132" y="111"/>
                    <a:pt x="132" y="111"/>
                    <a:pt x="132" y="111"/>
                  </a:cubicBezTo>
                  <a:cubicBezTo>
                    <a:pt x="133" y="110"/>
                    <a:pt x="133" y="110"/>
                    <a:pt x="133" y="110"/>
                  </a:cubicBezTo>
                  <a:cubicBezTo>
                    <a:pt x="133" y="109"/>
                    <a:pt x="133" y="109"/>
                    <a:pt x="133" y="109"/>
                  </a:cubicBezTo>
                  <a:cubicBezTo>
                    <a:pt x="134" y="108"/>
                    <a:pt x="134" y="108"/>
                    <a:pt x="134" y="108"/>
                  </a:cubicBezTo>
                  <a:cubicBezTo>
                    <a:pt x="135" y="107"/>
                    <a:pt x="135" y="107"/>
                    <a:pt x="135" y="107"/>
                  </a:cubicBezTo>
                  <a:cubicBezTo>
                    <a:pt x="135" y="107"/>
                    <a:pt x="135" y="107"/>
                    <a:pt x="135" y="107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6" y="105"/>
                    <a:pt x="136" y="105"/>
                    <a:pt x="136" y="105"/>
                  </a:cubicBezTo>
                  <a:cubicBezTo>
                    <a:pt x="136" y="105"/>
                    <a:pt x="136" y="105"/>
                    <a:pt x="136" y="105"/>
                  </a:cubicBezTo>
                  <a:cubicBezTo>
                    <a:pt x="136" y="105"/>
                    <a:pt x="136" y="105"/>
                    <a:pt x="136" y="105"/>
                  </a:cubicBezTo>
                  <a:cubicBezTo>
                    <a:pt x="136" y="105"/>
                    <a:pt x="136" y="105"/>
                    <a:pt x="136" y="105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6" y="104"/>
                    <a:pt x="136" y="104"/>
                    <a:pt x="136" y="104"/>
                  </a:cubicBezTo>
                  <a:cubicBezTo>
                    <a:pt x="136" y="104"/>
                    <a:pt x="136" y="104"/>
                    <a:pt x="136" y="104"/>
                  </a:cubicBezTo>
                  <a:cubicBezTo>
                    <a:pt x="136" y="104"/>
                    <a:pt x="136" y="104"/>
                    <a:pt x="136" y="104"/>
                  </a:cubicBezTo>
                  <a:cubicBezTo>
                    <a:pt x="136" y="104"/>
                    <a:pt x="136" y="104"/>
                    <a:pt x="136" y="104"/>
                  </a:cubicBezTo>
                  <a:cubicBezTo>
                    <a:pt x="136" y="104"/>
                    <a:pt x="136" y="104"/>
                    <a:pt x="136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4" y="103"/>
                    <a:pt x="134" y="103"/>
                    <a:pt x="134" y="103"/>
                  </a:cubicBezTo>
                  <a:cubicBezTo>
                    <a:pt x="134" y="103"/>
                    <a:pt x="134" y="103"/>
                    <a:pt x="134" y="103"/>
                  </a:cubicBezTo>
                  <a:cubicBezTo>
                    <a:pt x="134" y="103"/>
                    <a:pt x="134" y="103"/>
                    <a:pt x="134" y="103"/>
                  </a:cubicBezTo>
                  <a:cubicBezTo>
                    <a:pt x="134" y="103"/>
                    <a:pt x="134" y="103"/>
                    <a:pt x="134" y="103"/>
                  </a:cubicBezTo>
                  <a:cubicBezTo>
                    <a:pt x="134" y="102"/>
                    <a:pt x="134" y="102"/>
                    <a:pt x="134" y="102"/>
                  </a:cubicBezTo>
                  <a:cubicBezTo>
                    <a:pt x="134" y="102"/>
                    <a:pt x="134" y="102"/>
                    <a:pt x="134" y="102"/>
                  </a:cubicBezTo>
                  <a:cubicBezTo>
                    <a:pt x="134" y="102"/>
                    <a:pt x="134" y="102"/>
                    <a:pt x="134" y="102"/>
                  </a:cubicBezTo>
                  <a:cubicBezTo>
                    <a:pt x="134" y="102"/>
                    <a:pt x="134" y="102"/>
                    <a:pt x="134" y="102"/>
                  </a:cubicBezTo>
                  <a:cubicBezTo>
                    <a:pt x="134" y="102"/>
                    <a:pt x="134" y="102"/>
                    <a:pt x="134" y="102"/>
                  </a:cubicBezTo>
                  <a:cubicBezTo>
                    <a:pt x="133" y="102"/>
                    <a:pt x="133" y="102"/>
                    <a:pt x="133" y="102"/>
                  </a:cubicBezTo>
                  <a:cubicBezTo>
                    <a:pt x="133" y="102"/>
                    <a:pt x="133" y="102"/>
                    <a:pt x="133" y="102"/>
                  </a:cubicBezTo>
                  <a:cubicBezTo>
                    <a:pt x="133" y="102"/>
                    <a:pt x="133" y="102"/>
                    <a:pt x="133" y="102"/>
                  </a:cubicBezTo>
                  <a:cubicBezTo>
                    <a:pt x="132" y="102"/>
                    <a:pt x="132" y="102"/>
                    <a:pt x="132" y="102"/>
                  </a:cubicBezTo>
                  <a:cubicBezTo>
                    <a:pt x="131" y="101"/>
                    <a:pt x="131" y="101"/>
                    <a:pt x="131" y="101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0" y="99"/>
                    <a:pt x="130" y="99"/>
                    <a:pt x="130" y="99"/>
                  </a:cubicBezTo>
                  <a:cubicBezTo>
                    <a:pt x="130" y="99"/>
                    <a:pt x="130" y="99"/>
                    <a:pt x="130" y="99"/>
                  </a:cubicBezTo>
                  <a:cubicBezTo>
                    <a:pt x="130" y="99"/>
                    <a:pt x="130" y="99"/>
                    <a:pt x="130" y="99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0" y="99"/>
                    <a:pt x="130" y="99"/>
                    <a:pt x="130" y="99"/>
                  </a:cubicBezTo>
                  <a:cubicBezTo>
                    <a:pt x="130" y="99"/>
                    <a:pt x="130" y="99"/>
                    <a:pt x="130" y="99"/>
                  </a:cubicBezTo>
                  <a:cubicBezTo>
                    <a:pt x="129" y="99"/>
                    <a:pt x="129" y="99"/>
                    <a:pt x="129" y="99"/>
                  </a:cubicBezTo>
                  <a:cubicBezTo>
                    <a:pt x="129" y="99"/>
                    <a:pt x="129" y="99"/>
                    <a:pt x="129" y="99"/>
                  </a:cubicBezTo>
                  <a:cubicBezTo>
                    <a:pt x="129" y="99"/>
                    <a:pt x="129" y="99"/>
                    <a:pt x="129" y="99"/>
                  </a:cubicBezTo>
                  <a:cubicBezTo>
                    <a:pt x="128" y="99"/>
                    <a:pt x="128" y="99"/>
                    <a:pt x="128" y="99"/>
                  </a:cubicBezTo>
                  <a:cubicBezTo>
                    <a:pt x="128" y="99"/>
                    <a:pt x="128" y="99"/>
                    <a:pt x="128" y="99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7" y="100"/>
                    <a:pt x="127" y="100"/>
                    <a:pt x="127" y="100"/>
                  </a:cubicBezTo>
                  <a:cubicBezTo>
                    <a:pt x="127" y="100"/>
                    <a:pt x="127" y="100"/>
                    <a:pt x="127" y="100"/>
                  </a:cubicBezTo>
                  <a:cubicBezTo>
                    <a:pt x="127" y="100"/>
                    <a:pt x="127" y="100"/>
                    <a:pt x="127" y="100"/>
                  </a:cubicBezTo>
                  <a:cubicBezTo>
                    <a:pt x="127" y="100"/>
                    <a:pt x="127" y="100"/>
                    <a:pt x="127" y="100"/>
                  </a:cubicBezTo>
                  <a:cubicBezTo>
                    <a:pt x="126" y="100"/>
                    <a:pt x="126" y="100"/>
                    <a:pt x="126" y="100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4" y="100"/>
                    <a:pt x="124" y="100"/>
                    <a:pt x="124" y="100"/>
                  </a:cubicBezTo>
                  <a:cubicBezTo>
                    <a:pt x="124" y="100"/>
                    <a:pt x="124" y="100"/>
                    <a:pt x="124" y="100"/>
                  </a:cubicBezTo>
                  <a:cubicBezTo>
                    <a:pt x="124" y="100"/>
                    <a:pt x="124" y="100"/>
                    <a:pt x="124" y="100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23" y="101"/>
                    <a:pt x="123" y="101"/>
                    <a:pt x="123" y="101"/>
                  </a:cubicBezTo>
                  <a:cubicBezTo>
                    <a:pt x="123" y="101"/>
                    <a:pt x="123" y="101"/>
                    <a:pt x="123" y="101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1" y="101"/>
                    <a:pt x="121" y="101"/>
                    <a:pt x="121" y="101"/>
                  </a:cubicBezTo>
                  <a:cubicBezTo>
                    <a:pt x="121" y="101"/>
                    <a:pt x="121" y="101"/>
                    <a:pt x="121" y="101"/>
                  </a:cubicBezTo>
                  <a:cubicBezTo>
                    <a:pt x="121" y="101"/>
                    <a:pt x="121" y="101"/>
                    <a:pt x="121" y="101"/>
                  </a:cubicBezTo>
                  <a:cubicBezTo>
                    <a:pt x="121" y="101"/>
                    <a:pt x="121" y="101"/>
                    <a:pt x="121" y="101"/>
                  </a:cubicBezTo>
                  <a:cubicBezTo>
                    <a:pt x="120" y="101"/>
                    <a:pt x="120" y="101"/>
                    <a:pt x="120" y="101"/>
                  </a:cubicBezTo>
                  <a:cubicBezTo>
                    <a:pt x="119" y="101"/>
                    <a:pt x="119" y="101"/>
                    <a:pt x="119" y="101"/>
                  </a:cubicBezTo>
                  <a:cubicBezTo>
                    <a:pt x="119" y="102"/>
                    <a:pt x="119" y="102"/>
                    <a:pt x="119" y="102"/>
                  </a:cubicBezTo>
                  <a:cubicBezTo>
                    <a:pt x="119" y="102"/>
                    <a:pt x="119" y="102"/>
                    <a:pt x="119" y="102"/>
                  </a:cubicBezTo>
                  <a:cubicBezTo>
                    <a:pt x="118" y="102"/>
                    <a:pt x="118" y="102"/>
                    <a:pt x="118" y="102"/>
                  </a:cubicBezTo>
                  <a:cubicBezTo>
                    <a:pt x="118" y="103"/>
                    <a:pt x="118" y="103"/>
                    <a:pt x="118" y="103"/>
                  </a:cubicBezTo>
                  <a:cubicBezTo>
                    <a:pt x="118" y="103"/>
                    <a:pt x="118" y="103"/>
                    <a:pt x="118" y="103"/>
                  </a:cubicBezTo>
                  <a:cubicBezTo>
                    <a:pt x="118" y="103"/>
                    <a:pt x="118" y="103"/>
                    <a:pt x="118" y="103"/>
                  </a:cubicBezTo>
                  <a:cubicBezTo>
                    <a:pt x="118" y="104"/>
                    <a:pt x="118" y="104"/>
                    <a:pt x="118" y="104"/>
                  </a:cubicBezTo>
                  <a:cubicBezTo>
                    <a:pt x="118" y="104"/>
                    <a:pt x="118" y="104"/>
                    <a:pt x="118" y="104"/>
                  </a:cubicBezTo>
                  <a:cubicBezTo>
                    <a:pt x="118" y="104"/>
                    <a:pt x="118" y="104"/>
                    <a:pt x="118" y="104"/>
                  </a:cubicBezTo>
                  <a:cubicBezTo>
                    <a:pt x="119" y="104"/>
                    <a:pt x="119" y="104"/>
                    <a:pt x="119" y="104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20" y="105"/>
                    <a:pt x="120" y="105"/>
                    <a:pt x="120" y="105"/>
                  </a:cubicBezTo>
                  <a:cubicBezTo>
                    <a:pt x="120" y="105"/>
                    <a:pt x="120" y="105"/>
                    <a:pt x="120" y="105"/>
                  </a:cubicBezTo>
                  <a:cubicBezTo>
                    <a:pt x="120" y="105"/>
                    <a:pt x="120" y="105"/>
                    <a:pt x="120" y="105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121" y="103"/>
                    <a:pt x="121" y="103"/>
                    <a:pt x="121" y="103"/>
                  </a:cubicBezTo>
                  <a:cubicBezTo>
                    <a:pt x="121" y="103"/>
                    <a:pt x="121" y="103"/>
                    <a:pt x="121" y="103"/>
                  </a:cubicBezTo>
                  <a:cubicBezTo>
                    <a:pt x="122" y="103"/>
                    <a:pt x="122" y="103"/>
                    <a:pt x="122" y="103"/>
                  </a:cubicBezTo>
                  <a:cubicBezTo>
                    <a:pt x="123" y="103"/>
                    <a:pt x="123" y="103"/>
                    <a:pt x="123" y="103"/>
                  </a:cubicBezTo>
                  <a:cubicBezTo>
                    <a:pt x="124" y="103"/>
                    <a:pt x="124" y="103"/>
                    <a:pt x="124" y="103"/>
                  </a:cubicBezTo>
                  <a:cubicBezTo>
                    <a:pt x="125" y="102"/>
                    <a:pt x="125" y="102"/>
                    <a:pt x="125" y="102"/>
                  </a:cubicBezTo>
                  <a:cubicBezTo>
                    <a:pt x="125" y="102"/>
                    <a:pt x="125" y="102"/>
                    <a:pt x="125" y="102"/>
                  </a:cubicBezTo>
                  <a:cubicBezTo>
                    <a:pt x="125" y="102"/>
                    <a:pt x="125" y="102"/>
                    <a:pt x="125" y="102"/>
                  </a:cubicBezTo>
                  <a:cubicBezTo>
                    <a:pt x="126" y="102"/>
                    <a:pt x="126" y="102"/>
                    <a:pt x="126" y="102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5" y="103"/>
                    <a:pt x="125" y="103"/>
                    <a:pt x="125" y="103"/>
                  </a:cubicBezTo>
                  <a:cubicBezTo>
                    <a:pt x="122" y="104"/>
                    <a:pt x="122" y="104"/>
                    <a:pt x="122" y="104"/>
                  </a:cubicBezTo>
                  <a:cubicBezTo>
                    <a:pt x="121" y="104"/>
                    <a:pt x="121" y="104"/>
                    <a:pt x="121" y="104"/>
                  </a:cubicBezTo>
                  <a:cubicBezTo>
                    <a:pt x="121" y="105"/>
                    <a:pt x="121" y="105"/>
                    <a:pt x="121" y="105"/>
                  </a:cubicBezTo>
                  <a:cubicBezTo>
                    <a:pt x="121" y="105"/>
                    <a:pt x="121" y="105"/>
                    <a:pt x="121" y="105"/>
                  </a:cubicBezTo>
                  <a:cubicBezTo>
                    <a:pt x="120" y="105"/>
                    <a:pt x="120" y="105"/>
                    <a:pt x="120" y="105"/>
                  </a:cubicBezTo>
                  <a:cubicBezTo>
                    <a:pt x="120" y="105"/>
                    <a:pt x="120" y="105"/>
                    <a:pt x="120" y="105"/>
                  </a:cubicBezTo>
                  <a:cubicBezTo>
                    <a:pt x="120" y="106"/>
                    <a:pt x="120" y="106"/>
                    <a:pt x="120" y="106"/>
                  </a:cubicBezTo>
                  <a:cubicBezTo>
                    <a:pt x="118" y="107"/>
                    <a:pt x="118" y="107"/>
                    <a:pt x="118" y="107"/>
                  </a:cubicBezTo>
                  <a:cubicBezTo>
                    <a:pt x="116" y="109"/>
                    <a:pt x="116" y="109"/>
                    <a:pt x="116" y="109"/>
                  </a:cubicBezTo>
                  <a:cubicBezTo>
                    <a:pt x="116" y="109"/>
                    <a:pt x="116" y="109"/>
                    <a:pt x="116" y="109"/>
                  </a:cubicBezTo>
                  <a:cubicBezTo>
                    <a:pt x="114" y="110"/>
                    <a:pt x="114" y="110"/>
                    <a:pt x="114" y="110"/>
                  </a:cubicBezTo>
                  <a:cubicBezTo>
                    <a:pt x="114" y="110"/>
                    <a:pt x="114" y="110"/>
                    <a:pt x="114" y="110"/>
                  </a:cubicBezTo>
                  <a:cubicBezTo>
                    <a:pt x="114" y="110"/>
                    <a:pt x="114" y="110"/>
                    <a:pt x="114" y="110"/>
                  </a:cubicBezTo>
                  <a:cubicBezTo>
                    <a:pt x="114" y="111"/>
                    <a:pt x="114" y="111"/>
                    <a:pt x="114" y="111"/>
                  </a:cubicBezTo>
                  <a:cubicBezTo>
                    <a:pt x="114" y="111"/>
                    <a:pt x="114" y="111"/>
                    <a:pt x="114" y="111"/>
                  </a:cubicBezTo>
                  <a:cubicBezTo>
                    <a:pt x="114" y="111"/>
                    <a:pt x="114" y="111"/>
                    <a:pt x="114" y="111"/>
                  </a:cubicBezTo>
                  <a:cubicBezTo>
                    <a:pt x="114" y="111"/>
                    <a:pt x="114" y="111"/>
                    <a:pt x="114" y="111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13" y="113"/>
                    <a:pt x="113" y="113"/>
                    <a:pt x="113" y="113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3" y="116"/>
                    <a:pt x="113" y="116"/>
                    <a:pt x="113" y="116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2" y="118"/>
                    <a:pt x="112" y="118"/>
                    <a:pt x="112" y="118"/>
                  </a:cubicBezTo>
                  <a:cubicBezTo>
                    <a:pt x="111" y="117"/>
                    <a:pt x="111" y="117"/>
                    <a:pt x="111" y="117"/>
                  </a:cubicBezTo>
                  <a:cubicBezTo>
                    <a:pt x="111" y="117"/>
                    <a:pt x="111" y="117"/>
                    <a:pt x="111" y="117"/>
                  </a:cubicBezTo>
                  <a:cubicBezTo>
                    <a:pt x="111" y="118"/>
                    <a:pt x="111" y="118"/>
                    <a:pt x="111" y="118"/>
                  </a:cubicBezTo>
                  <a:cubicBezTo>
                    <a:pt x="111" y="118"/>
                    <a:pt x="111" y="118"/>
                    <a:pt x="111" y="118"/>
                  </a:cubicBezTo>
                  <a:cubicBezTo>
                    <a:pt x="111" y="118"/>
                    <a:pt x="111" y="118"/>
                    <a:pt x="111" y="118"/>
                  </a:cubicBezTo>
                  <a:cubicBezTo>
                    <a:pt x="111" y="118"/>
                    <a:pt x="111" y="118"/>
                    <a:pt x="111" y="118"/>
                  </a:cubicBezTo>
                  <a:cubicBezTo>
                    <a:pt x="111" y="118"/>
                    <a:pt x="111" y="118"/>
                    <a:pt x="111" y="118"/>
                  </a:cubicBezTo>
                  <a:cubicBezTo>
                    <a:pt x="111" y="118"/>
                    <a:pt x="111" y="118"/>
                    <a:pt x="111" y="118"/>
                  </a:cubicBezTo>
                  <a:cubicBezTo>
                    <a:pt x="111" y="119"/>
                    <a:pt x="111" y="119"/>
                    <a:pt x="111" y="119"/>
                  </a:cubicBezTo>
                  <a:cubicBezTo>
                    <a:pt x="111" y="119"/>
                    <a:pt x="111" y="119"/>
                    <a:pt x="111" y="119"/>
                  </a:cubicBezTo>
                  <a:cubicBezTo>
                    <a:pt x="110" y="120"/>
                    <a:pt x="110" y="120"/>
                    <a:pt x="110" y="120"/>
                  </a:cubicBezTo>
                  <a:cubicBezTo>
                    <a:pt x="110" y="120"/>
                    <a:pt x="110" y="120"/>
                    <a:pt x="110" y="120"/>
                  </a:cubicBezTo>
                  <a:cubicBezTo>
                    <a:pt x="110" y="121"/>
                    <a:pt x="110" y="121"/>
                    <a:pt x="110" y="121"/>
                  </a:cubicBezTo>
                  <a:cubicBezTo>
                    <a:pt x="109" y="121"/>
                    <a:pt x="109" y="121"/>
                    <a:pt x="109" y="121"/>
                  </a:cubicBezTo>
                  <a:cubicBezTo>
                    <a:pt x="109" y="121"/>
                    <a:pt x="109" y="121"/>
                    <a:pt x="109" y="121"/>
                  </a:cubicBezTo>
                  <a:cubicBezTo>
                    <a:pt x="109" y="122"/>
                    <a:pt x="109" y="122"/>
                    <a:pt x="109" y="122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6" y="123"/>
                    <a:pt x="106" y="123"/>
                    <a:pt x="106" y="123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06" y="123"/>
                    <a:pt x="106" y="123"/>
                    <a:pt x="106" y="123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7" y="123"/>
                    <a:pt x="107" y="123"/>
                    <a:pt x="107" y="123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25"/>
                    <a:pt x="106" y="125"/>
                    <a:pt x="106" y="125"/>
                  </a:cubicBezTo>
                  <a:cubicBezTo>
                    <a:pt x="106" y="125"/>
                    <a:pt x="106" y="125"/>
                    <a:pt x="106" y="125"/>
                  </a:cubicBezTo>
                  <a:cubicBezTo>
                    <a:pt x="106" y="125"/>
                    <a:pt x="106" y="125"/>
                    <a:pt x="106" y="125"/>
                  </a:cubicBezTo>
                  <a:cubicBezTo>
                    <a:pt x="106" y="124"/>
                    <a:pt x="106" y="124"/>
                    <a:pt x="106" y="124"/>
                  </a:cubicBezTo>
                  <a:cubicBezTo>
                    <a:pt x="106" y="125"/>
                    <a:pt x="106" y="125"/>
                    <a:pt x="106" y="125"/>
                  </a:cubicBezTo>
                  <a:cubicBezTo>
                    <a:pt x="106" y="125"/>
                    <a:pt x="106" y="125"/>
                    <a:pt x="106" y="125"/>
                  </a:cubicBezTo>
                  <a:cubicBezTo>
                    <a:pt x="106" y="125"/>
                    <a:pt x="106" y="125"/>
                    <a:pt x="106" y="125"/>
                  </a:cubicBezTo>
                  <a:cubicBezTo>
                    <a:pt x="106" y="125"/>
                    <a:pt x="106" y="125"/>
                    <a:pt x="106" y="125"/>
                  </a:cubicBezTo>
                  <a:cubicBezTo>
                    <a:pt x="105" y="126"/>
                    <a:pt x="105" y="126"/>
                    <a:pt x="105" y="126"/>
                  </a:cubicBezTo>
                  <a:cubicBezTo>
                    <a:pt x="105" y="126"/>
                    <a:pt x="105" y="126"/>
                    <a:pt x="105" y="126"/>
                  </a:cubicBezTo>
                  <a:cubicBezTo>
                    <a:pt x="105" y="127"/>
                    <a:pt x="105" y="127"/>
                    <a:pt x="105" y="127"/>
                  </a:cubicBezTo>
                  <a:cubicBezTo>
                    <a:pt x="105" y="127"/>
                    <a:pt x="105" y="127"/>
                    <a:pt x="105" y="127"/>
                  </a:cubicBezTo>
                  <a:cubicBezTo>
                    <a:pt x="105" y="127"/>
                    <a:pt x="105" y="127"/>
                    <a:pt x="105" y="127"/>
                  </a:cubicBezTo>
                  <a:cubicBezTo>
                    <a:pt x="104" y="128"/>
                    <a:pt x="104" y="128"/>
                    <a:pt x="104" y="128"/>
                  </a:cubicBezTo>
                  <a:cubicBezTo>
                    <a:pt x="104" y="128"/>
                    <a:pt x="104" y="128"/>
                    <a:pt x="104" y="128"/>
                  </a:cubicBezTo>
                  <a:cubicBezTo>
                    <a:pt x="104" y="128"/>
                    <a:pt x="104" y="128"/>
                    <a:pt x="104" y="128"/>
                  </a:cubicBezTo>
                  <a:cubicBezTo>
                    <a:pt x="104" y="128"/>
                    <a:pt x="104" y="128"/>
                    <a:pt x="104" y="128"/>
                  </a:cubicBezTo>
                  <a:cubicBezTo>
                    <a:pt x="104" y="128"/>
                    <a:pt x="104" y="128"/>
                    <a:pt x="104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105" y="129"/>
                    <a:pt x="105" y="129"/>
                    <a:pt x="105" y="129"/>
                  </a:cubicBezTo>
                  <a:cubicBezTo>
                    <a:pt x="105" y="129"/>
                    <a:pt x="105" y="129"/>
                    <a:pt x="105" y="129"/>
                  </a:cubicBezTo>
                  <a:cubicBezTo>
                    <a:pt x="105" y="129"/>
                    <a:pt x="105" y="129"/>
                    <a:pt x="105" y="129"/>
                  </a:cubicBezTo>
                  <a:cubicBezTo>
                    <a:pt x="104" y="129"/>
                    <a:pt x="104" y="129"/>
                    <a:pt x="104" y="129"/>
                  </a:cubicBezTo>
                  <a:cubicBezTo>
                    <a:pt x="104" y="129"/>
                    <a:pt x="104" y="129"/>
                    <a:pt x="104" y="129"/>
                  </a:cubicBezTo>
                  <a:cubicBezTo>
                    <a:pt x="104" y="129"/>
                    <a:pt x="104" y="129"/>
                    <a:pt x="104" y="129"/>
                  </a:cubicBezTo>
                  <a:cubicBezTo>
                    <a:pt x="104" y="129"/>
                    <a:pt x="104" y="129"/>
                    <a:pt x="104" y="129"/>
                  </a:cubicBezTo>
                  <a:cubicBezTo>
                    <a:pt x="104" y="129"/>
                    <a:pt x="104" y="129"/>
                    <a:pt x="104" y="129"/>
                  </a:cubicBezTo>
                  <a:cubicBezTo>
                    <a:pt x="104" y="129"/>
                    <a:pt x="104" y="129"/>
                    <a:pt x="104" y="129"/>
                  </a:cubicBezTo>
                  <a:cubicBezTo>
                    <a:pt x="103" y="129"/>
                    <a:pt x="103" y="129"/>
                    <a:pt x="103" y="129"/>
                  </a:cubicBezTo>
                  <a:cubicBezTo>
                    <a:pt x="103" y="130"/>
                    <a:pt x="103" y="130"/>
                    <a:pt x="103" y="130"/>
                  </a:cubicBezTo>
                  <a:cubicBezTo>
                    <a:pt x="102" y="130"/>
                    <a:pt x="102" y="130"/>
                    <a:pt x="102" y="130"/>
                  </a:cubicBezTo>
                  <a:cubicBezTo>
                    <a:pt x="101" y="131"/>
                    <a:pt x="101" y="131"/>
                    <a:pt x="101" y="131"/>
                  </a:cubicBezTo>
                  <a:cubicBezTo>
                    <a:pt x="101" y="130"/>
                    <a:pt x="101" y="130"/>
                    <a:pt x="101" y="130"/>
                  </a:cubicBezTo>
                  <a:cubicBezTo>
                    <a:pt x="102" y="130"/>
                    <a:pt x="102" y="130"/>
                    <a:pt x="102" y="130"/>
                  </a:cubicBezTo>
                  <a:cubicBezTo>
                    <a:pt x="102" y="129"/>
                    <a:pt x="102" y="129"/>
                    <a:pt x="102" y="129"/>
                  </a:cubicBezTo>
                  <a:cubicBezTo>
                    <a:pt x="103" y="129"/>
                    <a:pt x="103" y="129"/>
                    <a:pt x="103" y="129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2" y="128"/>
                    <a:pt x="102" y="128"/>
                    <a:pt x="102" y="128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101" y="128"/>
                    <a:pt x="101" y="128"/>
                    <a:pt x="101" y="128"/>
                  </a:cubicBezTo>
                  <a:cubicBezTo>
                    <a:pt x="101" y="128"/>
                    <a:pt x="101" y="128"/>
                    <a:pt x="101" y="128"/>
                  </a:cubicBezTo>
                  <a:cubicBezTo>
                    <a:pt x="101" y="128"/>
                    <a:pt x="101" y="128"/>
                    <a:pt x="101" y="128"/>
                  </a:cubicBezTo>
                  <a:cubicBezTo>
                    <a:pt x="101" y="128"/>
                    <a:pt x="101" y="128"/>
                    <a:pt x="101" y="128"/>
                  </a:cubicBezTo>
                  <a:cubicBezTo>
                    <a:pt x="102" y="127"/>
                    <a:pt x="102" y="127"/>
                    <a:pt x="102" y="127"/>
                  </a:cubicBezTo>
                  <a:cubicBezTo>
                    <a:pt x="102" y="127"/>
                    <a:pt x="102" y="127"/>
                    <a:pt x="102" y="127"/>
                  </a:cubicBezTo>
                  <a:cubicBezTo>
                    <a:pt x="102" y="126"/>
                    <a:pt x="102" y="126"/>
                    <a:pt x="102" y="126"/>
                  </a:cubicBezTo>
                  <a:cubicBezTo>
                    <a:pt x="103" y="126"/>
                    <a:pt x="103" y="126"/>
                    <a:pt x="103" y="126"/>
                  </a:cubicBezTo>
                  <a:cubicBezTo>
                    <a:pt x="103" y="125"/>
                    <a:pt x="103" y="125"/>
                    <a:pt x="103" y="125"/>
                  </a:cubicBezTo>
                  <a:cubicBezTo>
                    <a:pt x="104" y="125"/>
                    <a:pt x="104" y="125"/>
                    <a:pt x="104" y="125"/>
                  </a:cubicBezTo>
                  <a:cubicBezTo>
                    <a:pt x="104" y="125"/>
                    <a:pt x="104" y="125"/>
                    <a:pt x="104" y="125"/>
                  </a:cubicBezTo>
                  <a:cubicBezTo>
                    <a:pt x="104" y="126"/>
                    <a:pt x="104" y="126"/>
                    <a:pt x="104" y="126"/>
                  </a:cubicBezTo>
                  <a:cubicBezTo>
                    <a:pt x="104" y="125"/>
                    <a:pt x="104" y="125"/>
                    <a:pt x="104" y="125"/>
                  </a:cubicBezTo>
                  <a:cubicBezTo>
                    <a:pt x="104" y="125"/>
                    <a:pt x="104" y="125"/>
                    <a:pt x="104" y="125"/>
                  </a:cubicBezTo>
                  <a:cubicBezTo>
                    <a:pt x="104" y="124"/>
                    <a:pt x="104" y="124"/>
                    <a:pt x="104" y="124"/>
                  </a:cubicBezTo>
                  <a:cubicBezTo>
                    <a:pt x="103" y="124"/>
                    <a:pt x="103" y="124"/>
                    <a:pt x="103" y="124"/>
                  </a:cubicBezTo>
                  <a:cubicBezTo>
                    <a:pt x="103" y="124"/>
                    <a:pt x="103" y="124"/>
                    <a:pt x="103" y="124"/>
                  </a:cubicBezTo>
                  <a:cubicBezTo>
                    <a:pt x="103" y="125"/>
                    <a:pt x="103" y="125"/>
                    <a:pt x="103" y="125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1" y="124"/>
                    <a:pt x="101" y="124"/>
                    <a:pt x="101" y="124"/>
                  </a:cubicBezTo>
                  <a:cubicBezTo>
                    <a:pt x="101" y="124"/>
                    <a:pt x="101" y="124"/>
                    <a:pt x="101" y="124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8" y="124"/>
                    <a:pt x="98" y="124"/>
                    <a:pt x="98" y="124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5" y="123"/>
                    <a:pt x="95" y="123"/>
                    <a:pt x="95" y="123"/>
                  </a:cubicBezTo>
                  <a:cubicBezTo>
                    <a:pt x="94" y="123"/>
                    <a:pt x="94" y="123"/>
                    <a:pt x="94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93" y="123"/>
                    <a:pt x="93" y="123"/>
                    <a:pt x="93" y="123"/>
                  </a:cubicBezTo>
                  <a:cubicBezTo>
                    <a:pt x="92" y="124"/>
                    <a:pt x="92" y="124"/>
                    <a:pt x="92" y="124"/>
                  </a:cubicBezTo>
                  <a:cubicBezTo>
                    <a:pt x="92" y="124"/>
                    <a:pt x="92" y="124"/>
                    <a:pt x="92" y="124"/>
                  </a:cubicBezTo>
                  <a:cubicBezTo>
                    <a:pt x="91" y="124"/>
                    <a:pt x="91" y="124"/>
                    <a:pt x="91" y="124"/>
                  </a:cubicBezTo>
                  <a:cubicBezTo>
                    <a:pt x="92" y="123"/>
                    <a:pt x="92" y="123"/>
                    <a:pt x="92" y="123"/>
                  </a:cubicBezTo>
                  <a:cubicBezTo>
                    <a:pt x="92" y="123"/>
                    <a:pt x="92" y="123"/>
                    <a:pt x="92" y="123"/>
                  </a:cubicBezTo>
                  <a:cubicBezTo>
                    <a:pt x="92" y="123"/>
                    <a:pt x="92" y="123"/>
                    <a:pt x="92" y="123"/>
                  </a:cubicBezTo>
                  <a:cubicBezTo>
                    <a:pt x="92" y="122"/>
                    <a:pt x="92" y="122"/>
                    <a:pt x="92" y="122"/>
                  </a:cubicBezTo>
                  <a:cubicBezTo>
                    <a:pt x="92" y="122"/>
                    <a:pt x="92" y="122"/>
                    <a:pt x="92" y="122"/>
                  </a:cubicBezTo>
                  <a:cubicBezTo>
                    <a:pt x="91" y="121"/>
                    <a:pt x="91" y="121"/>
                    <a:pt x="91" y="121"/>
                  </a:cubicBezTo>
                  <a:cubicBezTo>
                    <a:pt x="92" y="121"/>
                    <a:pt x="92" y="121"/>
                    <a:pt x="92" y="121"/>
                  </a:cubicBezTo>
                  <a:cubicBezTo>
                    <a:pt x="92" y="122"/>
                    <a:pt x="92" y="122"/>
                    <a:pt x="92" y="122"/>
                  </a:cubicBezTo>
                  <a:cubicBezTo>
                    <a:pt x="92" y="122"/>
                    <a:pt x="92" y="122"/>
                    <a:pt x="92" y="122"/>
                  </a:cubicBezTo>
                  <a:cubicBezTo>
                    <a:pt x="93" y="122"/>
                    <a:pt x="93" y="122"/>
                    <a:pt x="93" y="122"/>
                  </a:cubicBezTo>
                  <a:cubicBezTo>
                    <a:pt x="94" y="122"/>
                    <a:pt x="94" y="122"/>
                    <a:pt x="94" y="122"/>
                  </a:cubicBezTo>
                  <a:cubicBezTo>
                    <a:pt x="94" y="122"/>
                    <a:pt x="94" y="122"/>
                    <a:pt x="94" y="122"/>
                  </a:cubicBezTo>
                  <a:cubicBezTo>
                    <a:pt x="97" y="122"/>
                    <a:pt x="97" y="122"/>
                    <a:pt x="97" y="122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8" y="123"/>
                    <a:pt x="98" y="123"/>
                    <a:pt x="98" y="123"/>
                  </a:cubicBezTo>
                  <a:cubicBezTo>
                    <a:pt x="99" y="123"/>
                    <a:pt x="99" y="123"/>
                    <a:pt x="99" y="123"/>
                  </a:cubicBezTo>
                  <a:cubicBezTo>
                    <a:pt x="99" y="123"/>
                    <a:pt x="99" y="123"/>
                    <a:pt x="99" y="123"/>
                  </a:cubicBezTo>
                  <a:cubicBezTo>
                    <a:pt x="99" y="123"/>
                    <a:pt x="99" y="123"/>
                    <a:pt x="99" y="123"/>
                  </a:cubicBezTo>
                  <a:cubicBezTo>
                    <a:pt x="100" y="123"/>
                    <a:pt x="100" y="123"/>
                    <a:pt x="100" y="123"/>
                  </a:cubicBezTo>
                  <a:cubicBezTo>
                    <a:pt x="101" y="124"/>
                    <a:pt x="101" y="124"/>
                    <a:pt x="101" y="124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3" y="124"/>
                    <a:pt x="103" y="124"/>
                    <a:pt x="103" y="124"/>
                  </a:cubicBezTo>
                  <a:cubicBezTo>
                    <a:pt x="103" y="124"/>
                    <a:pt x="103" y="124"/>
                    <a:pt x="103" y="124"/>
                  </a:cubicBezTo>
                  <a:cubicBezTo>
                    <a:pt x="103" y="123"/>
                    <a:pt x="103" y="123"/>
                    <a:pt x="103" y="123"/>
                  </a:cubicBezTo>
                  <a:cubicBezTo>
                    <a:pt x="103" y="123"/>
                    <a:pt x="103" y="123"/>
                    <a:pt x="103" y="123"/>
                  </a:cubicBezTo>
                  <a:cubicBezTo>
                    <a:pt x="103" y="123"/>
                    <a:pt x="103" y="123"/>
                    <a:pt x="103" y="123"/>
                  </a:cubicBezTo>
                  <a:cubicBezTo>
                    <a:pt x="102" y="123"/>
                    <a:pt x="102" y="123"/>
                    <a:pt x="102" y="123"/>
                  </a:cubicBezTo>
                  <a:cubicBezTo>
                    <a:pt x="102" y="122"/>
                    <a:pt x="102" y="122"/>
                    <a:pt x="102" y="122"/>
                  </a:cubicBezTo>
                  <a:cubicBezTo>
                    <a:pt x="102" y="122"/>
                    <a:pt x="102" y="122"/>
                    <a:pt x="102" y="122"/>
                  </a:cubicBezTo>
                  <a:cubicBezTo>
                    <a:pt x="102" y="122"/>
                    <a:pt x="102" y="122"/>
                    <a:pt x="102" y="122"/>
                  </a:cubicBezTo>
                  <a:cubicBezTo>
                    <a:pt x="102" y="121"/>
                    <a:pt x="102" y="121"/>
                    <a:pt x="102" y="121"/>
                  </a:cubicBezTo>
                  <a:cubicBezTo>
                    <a:pt x="102" y="121"/>
                    <a:pt x="102" y="121"/>
                    <a:pt x="102" y="121"/>
                  </a:cubicBezTo>
                  <a:cubicBezTo>
                    <a:pt x="102" y="120"/>
                    <a:pt x="102" y="120"/>
                    <a:pt x="102" y="120"/>
                  </a:cubicBezTo>
                  <a:cubicBezTo>
                    <a:pt x="102" y="120"/>
                    <a:pt x="102" y="120"/>
                    <a:pt x="102" y="120"/>
                  </a:cubicBezTo>
                  <a:cubicBezTo>
                    <a:pt x="102" y="120"/>
                    <a:pt x="102" y="120"/>
                    <a:pt x="102" y="120"/>
                  </a:cubicBezTo>
                  <a:cubicBezTo>
                    <a:pt x="102" y="120"/>
                    <a:pt x="102" y="120"/>
                    <a:pt x="102" y="120"/>
                  </a:cubicBezTo>
                  <a:cubicBezTo>
                    <a:pt x="102" y="120"/>
                    <a:pt x="102" y="120"/>
                    <a:pt x="102" y="120"/>
                  </a:cubicBezTo>
                  <a:cubicBezTo>
                    <a:pt x="101" y="120"/>
                    <a:pt x="101" y="120"/>
                    <a:pt x="101" y="120"/>
                  </a:cubicBezTo>
                  <a:cubicBezTo>
                    <a:pt x="101" y="119"/>
                    <a:pt x="101" y="119"/>
                    <a:pt x="101" y="119"/>
                  </a:cubicBezTo>
                  <a:cubicBezTo>
                    <a:pt x="101" y="119"/>
                    <a:pt x="101" y="119"/>
                    <a:pt x="101" y="119"/>
                  </a:cubicBezTo>
                  <a:cubicBezTo>
                    <a:pt x="101" y="119"/>
                    <a:pt x="101" y="119"/>
                    <a:pt x="101" y="119"/>
                  </a:cubicBezTo>
                  <a:cubicBezTo>
                    <a:pt x="101" y="119"/>
                    <a:pt x="101" y="119"/>
                    <a:pt x="101" y="119"/>
                  </a:cubicBezTo>
                  <a:cubicBezTo>
                    <a:pt x="101" y="119"/>
                    <a:pt x="101" y="119"/>
                    <a:pt x="101" y="119"/>
                  </a:cubicBezTo>
                  <a:cubicBezTo>
                    <a:pt x="101" y="119"/>
                    <a:pt x="101" y="119"/>
                    <a:pt x="101" y="119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103" y="118"/>
                    <a:pt x="103" y="118"/>
                    <a:pt x="103" y="118"/>
                  </a:cubicBezTo>
                  <a:cubicBezTo>
                    <a:pt x="104" y="118"/>
                    <a:pt x="104" y="118"/>
                    <a:pt x="104" y="118"/>
                  </a:cubicBezTo>
                  <a:cubicBezTo>
                    <a:pt x="104" y="117"/>
                    <a:pt x="104" y="117"/>
                    <a:pt x="104" y="117"/>
                  </a:cubicBezTo>
                  <a:cubicBezTo>
                    <a:pt x="104" y="117"/>
                    <a:pt x="104" y="117"/>
                    <a:pt x="104" y="117"/>
                  </a:cubicBezTo>
                  <a:cubicBezTo>
                    <a:pt x="104" y="117"/>
                    <a:pt x="104" y="117"/>
                    <a:pt x="104" y="117"/>
                  </a:cubicBezTo>
                  <a:cubicBezTo>
                    <a:pt x="103" y="117"/>
                    <a:pt x="103" y="117"/>
                    <a:pt x="103" y="117"/>
                  </a:cubicBezTo>
                  <a:cubicBezTo>
                    <a:pt x="103" y="117"/>
                    <a:pt x="103" y="117"/>
                    <a:pt x="103" y="117"/>
                  </a:cubicBezTo>
                  <a:cubicBezTo>
                    <a:pt x="103" y="117"/>
                    <a:pt x="103" y="117"/>
                    <a:pt x="103" y="117"/>
                  </a:cubicBezTo>
                  <a:cubicBezTo>
                    <a:pt x="103" y="117"/>
                    <a:pt x="103" y="117"/>
                    <a:pt x="103" y="117"/>
                  </a:cubicBezTo>
                  <a:cubicBezTo>
                    <a:pt x="103" y="117"/>
                    <a:pt x="103" y="117"/>
                    <a:pt x="103" y="117"/>
                  </a:cubicBezTo>
                  <a:cubicBezTo>
                    <a:pt x="104" y="116"/>
                    <a:pt x="104" y="116"/>
                    <a:pt x="104" y="116"/>
                  </a:cubicBezTo>
                  <a:cubicBezTo>
                    <a:pt x="106" y="116"/>
                    <a:pt x="106" y="116"/>
                    <a:pt x="106" y="116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8" y="115"/>
                    <a:pt x="108" y="115"/>
                    <a:pt x="108" y="115"/>
                  </a:cubicBezTo>
                  <a:cubicBezTo>
                    <a:pt x="108" y="115"/>
                    <a:pt x="108" y="115"/>
                    <a:pt x="108" y="115"/>
                  </a:cubicBezTo>
                  <a:cubicBezTo>
                    <a:pt x="108" y="115"/>
                    <a:pt x="108" y="115"/>
                    <a:pt x="108" y="115"/>
                  </a:cubicBezTo>
                  <a:cubicBezTo>
                    <a:pt x="109" y="114"/>
                    <a:pt x="109" y="114"/>
                    <a:pt x="109" y="114"/>
                  </a:cubicBezTo>
                  <a:cubicBezTo>
                    <a:pt x="109" y="114"/>
                    <a:pt x="109" y="114"/>
                    <a:pt x="109" y="114"/>
                  </a:cubicBezTo>
                  <a:cubicBezTo>
                    <a:pt x="109" y="113"/>
                    <a:pt x="109" y="113"/>
                    <a:pt x="109" y="113"/>
                  </a:cubicBezTo>
                  <a:cubicBezTo>
                    <a:pt x="110" y="113"/>
                    <a:pt x="110" y="113"/>
                    <a:pt x="110" y="113"/>
                  </a:cubicBezTo>
                  <a:cubicBezTo>
                    <a:pt x="110" y="112"/>
                    <a:pt x="110" y="112"/>
                    <a:pt x="110" y="112"/>
                  </a:cubicBezTo>
                  <a:cubicBezTo>
                    <a:pt x="111" y="111"/>
                    <a:pt x="111" y="111"/>
                    <a:pt x="111" y="111"/>
                  </a:cubicBezTo>
                  <a:cubicBezTo>
                    <a:pt x="111" y="111"/>
                    <a:pt x="111" y="111"/>
                    <a:pt x="111" y="111"/>
                  </a:cubicBezTo>
                  <a:cubicBezTo>
                    <a:pt x="111" y="111"/>
                    <a:pt x="111" y="111"/>
                    <a:pt x="111" y="111"/>
                  </a:cubicBezTo>
                  <a:cubicBezTo>
                    <a:pt x="112" y="111"/>
                    <a:pt x="112" y="111"/>
                    <a:pt x="112" y="111"/>
                  </a:cubicBezTo>
                  <a:cubicBezTo>
                    <a:pt x="112" y="111"/>
                    <a:pt x="112" y="111"/>
                    <a:pt x="112" y="111"/>
                  </a:cubicBezTo>
                  <a:cubicBezTo>
                    <a:pt x="112" y="110"/>
                    <a:pt x="112" y="110"/>
                    <a:pt x="112" y="110"/>
                  </a:cubicBezTo>
                  <a:cubicBezTo>
                    <a:pt x="113" y="110"/>
                    <a:pt x="113" y="110"/>
                    <a:pt x="113" y="110"/>
                  </a:cubicBezTo>
                  <a:cubicBezTo>
                    <a:pt x="113" y="110"/>
                    <a:pt x="113" y="110"/>
                    <a:pt x="113" y="110"/>
                  </a:cubicBezTo>
                  <a:cubicBezTo>
                    <a:pt x="113" y="109"/>
                    <a:pt x="113" y="109"/>
                    <a:pt x="113" y="109"/>
                  </a:cubicBezTo>
                  <a:cubicBezTo>
                    <a:pt x="112" y="109"/>
                    <a:pt x="112" y="109"/>
                    <a:pt x="112" y="109"/>
                  </a:cubicBezTo>
                  <a:cubicBezTo>
                    <a:pt x="111" y="109"/>
                    <a:pt x="111" y="109"/>
                    <a:pt x="111" y="109"/>
                  </a:cubicBezTo>
                  <a:cubicBezTo>
                    <a:pt x="113" y="108"/>
                    <a:pt x="113" y="108"/>
                    <a:pt x="113" y="108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6" y="107"/>
                    <a:pt x="116" y="107"/>
                    <a:pt x="116" y="107"/>
                  </a:cubicBezTo>
                  <a:cubicBezTo>
                    <a:pt x="116" y="107"/>
                    <a:pt x="116" y="107"/>
                    <a:pt x="116" y="107"/>
                  </a:cubicBezTo>
                  <a:cubicBezTo>
                    <a:pt x="116" y="107"/>
                    <a:pt x="116" y="107"/>
                    <a:pt x="116" y="107"/>
                  </a:cubicBezTo>
                  <a:cubicBezTo>
                    <a:pt x="117" y="106"/>
                    <a:pt x="117" y="106"/>
                    <a:pt x="117" y="106"/>
                  </a:cubicBezTo>
                  <a:cubicBezTo>
                    <a:pt x="117" y="106"/>
                    <a:pt x="117" y="106"/>
                    <a:pt x="117" y="106"/>
                  </a:cubicBezTo>
                  <a:cubicBezTo>
                    <a:pt x="117" y="105"/>
                    <a:pt x="117" y="105"/>
                    <a:pt x="117" y="105"/>
                  </a:cubicBezTo>
                  <a:cubicBezTo>
                    <a:pt x="117" y="105"/>
                    <a:pt x="117" y="105"/>
                    <a:pt x="117" y="105"/>
                  </a:cubicBezTo>
                  <a:cubicBezTo>
                    <a:pt x="117" y="105"/>
                    <a:pt x="117" y="105"/>
                    <a:pt x="117" y="105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17" y="103"/>
                    <a:pt x="117" y="103"/>
                    <a:pt x="117" y="103"/>
                  </a:cubicBezTo>
                  <a:cubicBezTo>
                    <a:pt x="117" y="103"/>
                    <a:pt x="117" y="103"/>
                    <a:pt x="117" y="103"/>
                  </a:cubicBezTo>
                  <a:cubicBezTo>
                    <a:pt x="118" y="103"/>
                    <a:pt x="118" y="103"/>
                    <a:pt x="118" y="103"/>
                  </a:cubicBezTo>
                  <a:cubicBezTo>
                    <a:pt x="118" y="102"/>
                    <a:pt x="118" y="102"/>
                    <a:pt x="118" y="102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3"/>
                    <a:pt x="117" y="103"/>
                    <a:pt x="117" y="103"/>
                  </a:cubicBezTo>
                  <a:cubicBezTo>
                    <a:pt x="117" y="103"/>
                    <a:pt x="117" y="103"/>
                    <a:pt x="117" y="103"/>
                  </a:cubicBezTo>
                  <a:cubicBezTo>
                    <a:pt x="117" y="103"/>
                    <a:pt x="117" y="103"/>
                    <a:pt x="117" y="103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16" y="104"/>
                    <a:pt x="116" y="104"/>
                    <a:pt x="116" y="104"/>
                  </a:cubicBezTo>
                  <a:cubicBezTo>
                    <a:pt x="116" y="104"/>
                    <a:pt x="116" y="104"/>
                    <a:pt x="116" y="104"/>
                  </a:cubicBezTo>
                  <a:cubicBezTo>
                    <a:pt x="116" y="104"/>
                    <a:pt x="116" y="104"/>
                    <a:pt x="116" y="104"/>
                  </a:cubicBezTo>
                  <a:cubicBezTo>
                    <a:pt x="116" y="104"/>
                    <a:pt x="116" y="104"/>
                    <a:pt x="116" y="104"/>
                  </a:cubicBezTo>
                  <a:cubicBezTo>
                    <a:pt x="116" y="104"/>
                    <a:pt x="116" y="104"/>
                    <a:pt x="116" y="104"/>
                  </a:cubicBezTo>
                  <a:cubicBezTo>
                    <a:pt x="116" y="104"/>
                    <a:pt x="116" y="104"/>
                    <a:pt x="116" y="104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114" y="106"/>
                    <a:pt x="114" y="106"/>
                    <a:pt x="114" y="106"/>
                  </a:cubicBezTo>
                  <a:cubicBezTo>
                    <a:pt x="114" y="106"/>
                    <a:pt x="114" y="106"/>
                    <a:pt x="114" y="106"/>
                  </a:cubicBezTo>
                  <a:cubicBezTo>
                    <a:pt x="113" y="107"/>
                    <a:pt x="113" y="107"/>
                    <a:pt x="113" y="107"/>
                  </a:cubicBezTo>
                  <a:cubicBezTo>
                    <a:pt x="112" y="108"/>
                    <a:pt x="112" y="108"/>
                    <a:pt x="112" y="108"/>
                  </a:cubicBezTo>
                  <a:cubicBezTo>
                    <a:pt x="110" y="109"/>
                    <a:pt x="110" y="109"/>
                    <a:pt x="110" y="109"/>
                  </a:cubicBezTo>
                  <a:cubicBezTo>
                    <a:pt x="109" y="111"/>
                    <a:pt x="109" y="111"/>
                    <a:pt x="109" y="111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06" y="112"/>
                    <a:pt x="106" y="112"/>
                    <a:pt x="106" y="112"/>
                  </a:cubicBezTo>
                  <a:cubicBezTo>
                    <a:pt x="106" y="112"/>
                    <a:pt x="106" y="112"/>
                    <a:pt x="106" y="112"/>
                  </a:cubicBezTo>
                  <a:cubicBezTo>
                    <a:pt x="106" y="112"/>
                    <a:pt x="106" y="112"/>
                    <a:pt x="106" y="112"/>
                  </a:cubicBezTo>
                  <a:cubicBezTo>
                    <a:pt x="106" y="112"/>
                    <a:pt x="106" y="112"/>
                    <a:pt x="106" y="112"/>
                  </a:cubicBezTo>
                  <a:cubicBezTo>
                    <a:pt x="106" y="112"/>
                    <a:pt x="106" y="112"/>
                    <a:pt x="106" y="112"/>
                  </a:cubicBezTo>
                  <a:cubicBezTo>
                    <a:pt x="105" y="112"/>
                    <a:pt x="105" y="112"/>
                    <a:pt x="105" y="112"/>
                  </a:cubicBezTo>
                  <a:cubicBezTo>
                    <a:pt x="105" y="112"/>
                    <a:pt x="105" y="112"/>
                    <a:pt x="105" y="112"/>
                  </a:cubicBezTo>
                  <a:cubicBezTo>
                    <a:pt x="105" y="111"/>
                    <a:pt x="105" y="111"/>
                    <a:pt x="105" y="111"/>
                  </a:cubicBezTo>
                  <a:cubicBezTo>
                    <a:pt x="105" y="111"/>
                    <a:pt x="105" y="111"/>
                    <a:pt x="105" y="111"/>
                  </a:cubicBezTo>
                  <a:cubicBezTo>
                    <a:pt x="105" y="111"/>
                    <a:pt x="105" y="111"/>
                    <a:pt x="105" y="111"/>
                  </a:cubicBezTo>
                  <a:cubicBezTo>
                    <a:pt x="106" y="111"/>
                    <a:pt x="106" y="111"/>
                    <a:pt x="106" y="111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109" y="110"/>
                    <a:pt x="109" y="110"/>
                    <a:pt x="109" y="110"/>
                  </a:cubicBezTo>
                  <a:cubicBezTo>
                    <a:pt x="109" y="109"/>
                    <a:pt x="109" y="109"/>
                    <a:pt x="109" y="109"/>
                  </a:cubicBezTo>
                  <a:cubicBezTo>
                    <a:pt x="109" y="109"/>
                    <a:pt x="109" y="109"/>
                    <a:pt x="109" y="109"/>
                  </a:cubicBezTo>
                  <a:cubicBezTo>
                    <a:pt x="110" y="108"/>
                    <a:pt x="110" y="108"/>
                    <a:pt x="110" y="108"/>
                  </a:cubicBezTo>
                  <a:cubicBezTo>
                    <a:pt x="110" y="108"/>
                    <a:pt x="110" y="108"/>
                    <a:pt x="110" y="108"/>
                  </a:cubicBezTo>
                  <a:cubicBezTo>
                    <a:pt x="111" y="107"/>
                    <a:pt x="111" y="107"/>
                    <a:pt x="111" y="107"/>
                  </a:cubicBezTo>
                  <a:cubicBezTo>
                    <a:pt x="112" y="106"/>
                    <a:pt x="112" y="106"/>
                    <a:pt x="112" y="106"/>
                  </a:cubicBezTo>
                  <a:cubicBezTo>
                    <a:pt x="114" y="106"/>
                    <a:pt x="114" y="106"/>
                    <a:pt x="114" y="106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6" y="104"/>
                    <a:pt x="116" y="104"/>
                    <a:pt x="116" y="104"/>
                  </a:cubicBezTo>
                  <a:cubicBezTo>
                    <a:pt x="117" y="103"/>
                    <a:pt x="117" y="103"/>
                    <a:pt x="117" y="103"/>
                  </a:cubicBezTo>
                  <a:cubicBezTo>
                    <a:pt x="118" y="102"/>
                    <a:pt x="118" y="102"/>
                    <a:pt x="118" y="102"/>
                  </a:cubicBezTo>
                  <a:cubicBezTo>
                    <a:pt x="119" y="101"/>
                    <a:pt x="119" y="101"/>
                    <a:pt x="119" y="101"/>
                  </a:cubicBezTo>
                  <a:cubicBezTo>
                    <a:pt x="119" y="101"/>
                    <a:pt x="119" y="101"/>
                    <a:pt x="119" y="101"/>
                  </a:cubicBezTo>
                  <a:cubicBezTo>
                    <a:pt x="119" y="101"/>
                    <a:pt x="119" y="101"/>
                    <a:pt x="119" y="101"/>
                  </a:cubicBezTo>
                  <a:cubicBezTo>
                    <a:pt x="119" y="101"/>
                    <a:pt x="119" y="101"/>
                    <a:pt x="119" y="101"/>
                  </a:cubicBezTo>
                  <a:cubicBezTo>
                    <a:pt x="119" y="101"/>
                    <a:pt x="119" y="101"/>
                    <a:pt x="119" y="101"/>
                  </a:cubicBezTo>
                  <a:cubicBezTo>
                    <a:pt x="119" y="100"/>
                    <a:pt x="119" y="100"/>
                    <a:pt x="119" y="100"/>
                  </a:cubicBezTo>
                  <a:cubicBezTo>
                    <a:pt x="119" y="100"/>
                    <a:pt x="119" y="100"/>
                    <a:pt x="119" y="100"/>
                  </a:cubicBezTo>
                  <a:cubicBezTo>
                    <a:pt x="119" y="100"/>
                    <a:pt x="119" y="100"/>
                    <a:pt x="119" y="100"/>
                  </a:cubicBezTo>
                  <a:cubicBezTo>
                    <a:pt x="119" y="100"/>
                    <a:pt x="119" y="100"/>
                    <a:pt x="119" y="100"/>
                  </a:cubicBezTo>
                  <a:cubicBezTo>
                    <a:pt x="120" y="100"/>
                    <a:pt x="120" y="100"/>
                    <a:pt x="120" y="100"/>
                  </a:cubicBezTo>
                  <a:cubicBezTo>
                    <a:pt x="120" y="99"/>
                    <a:pt x="120" y="99"/>
                    <a:pt x="120" y="99"/>
                  </a:cubicBezTo>
                  <a:cubicBezTo>
                    <a:pt x="120" y="99"/>
                    <a:pt x="120" y="99"/>
                    <a:pt x="120" y="99"/>
                  </a:cubicBezTo>
                  <a:cubicBezTo>
                    <a:pt x="120" y="99"/>
                    <a:pt x="120" y="99"/>
                    <a:pt x="120" y="99"/>
                  </a:cubicBezTo>
                  <a:cubicBezTo>
                    <a:pt x="119" y="100"/>
                    <a:pt x="119" y="100"/>
                    <a:pt x="119" y="100"/>
                  </a:cubicBezTo>
                  <a:cubicBezTo>
                    <a:pt x="118" y="100"/>
                    <a:pt x="118" y="100"/>
                    <a:pt x="118" y="100"/>
                  </a:cubicBezTo>
                  <a:cubicBezTo>
                    <a:pt x="119" y="100"/>
                    <a:pt x="119" y="100"/>
                    <a:pt x="119" y="100"/>
                  </a:cubicBezTo>
                  <a:cubicBezTo>
                    <a:pt x="119" y="99"/>
                    <a:pt x="119" y="99"/>
                    <a:pt x="119" y="99"/>
                  </a:cubicBezTo>
                  <a:cubicBezTo>
                    <a:pt x="119" y="99"/>
                    <a:pt x="119" y="99"/>
                    <a:pt x="119" y="99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3" y="97"/>
                    <a:pt x="123" y="97"/>
                    <a:pt x="123" y="97"/>
                  </a:cubicBezTo>
                  <a:cubicBezTo>
                    <a:pt x="123" y="97"/>
                    <a:pt x="123" y="97"/>
                    <a:pt x="123" y="97"/>
                  </a:cubicBezTo>
                  <a:cubicBezTo>
                    <a:pt x="123" y="97"/>
                    <a:pt x="123" y="97"/>
                    <a:pt x="123" y="97"/>
                  </a:cubicBezTo>
                  <a:cubicBezTo>
                    <a:pt x="123" y="97"/>
                    <a:pt x="123" y="97"/>
                    <a:pt x="123" y="97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24" y="96"/>
                    <a:pt x="124" y="96"/>
                    <a:pt x="124" y="96"/>
                  </a:cubicBezTo>
                  <a:cubicBezTo>
                    <a:pt x="125" y="96"/>
                    <a:pt x="125" y="96"/>
                    <a:pt x="125" y="96"/>
                  </a:cubicBezTo>
                  <a:cubicBezTo>
                    <a:pt x="125" y="96"/>
                    <a:pt x="125" y="96"/>
                    <a:pt x="125" y="96"/>
                  </a:cubicBezTo>
                  <a:cubicBezTo>
                    <a:pt x="125" y="96"/>
                    <a:pt x="125" y="96"/>
                    <a:pt x="125" y="96"/>
                  </a:cubicBezTo>
                  <a:cubicBezTo>
                    <a:pt x="125" y="95"/>
                    <a:pt x="125" y="95"/>
                    <a:pt x="125" y="95"/>
                  </a:cubicBezTo>
                  <a:cubicBezTo>
                    <a:pt x="126" y="95"/>
                    <a:pt x="126" y="95"/>
                    <a:pt x="126" y="95"/>
                  </a:cubicBezTo>
                  <a:cubicBezTo>
                    <a:pt x="126" y="94"/>
                    <a:pt x="126" y="94"/>
                    <a:pt x="126" y="94"/>
                  </a:cubicBezTo>
                  <a:cubicBezTo>
                    <a:pt x="126" y="94"/>
                    <a:pt x="126" y="94"/>
                    <a:pt x="126" y="94"/>
                  </a:cubicBezTo>
                  <a:cubicBezTo>
                    <a:pt x="126" y="94"/>
                    <a:pt x="126" y="94"/>
                    <a:pt x="126" y="94"/>
                  </a:cubicBezTo>
                  <a:cubicBezTo>
                    <a:pt x="126" y="94"/>
                    <a:pt x="126" y="94"/>
                    <a:pt x="126" y="94"/>
                  </a:cubicBezTo>
                  <a:cubicBezTo>
                    <a:pt x="126" y="94"/>
                    <a:pt x="126" y="94"/>
                    <a:pt x="126" y="94"/>
                  </a:cubicBezTo>
                  <a:cubicBezTo>
                    <a:pt x="126" y="93"/>
                    <a:pt x="126" y="93"/>
                    <a:pt x="126" y="93"/>
                  </a:cubicBezTo>
                  <a:cubicBezTo>
                    <a:pt x="126" y="93"/>
                    <a:pt x="126" y="93"/>
                    <a:pt x="126" y="93"/>
                  </a:cubicBezTo>
                  <a:cubicBezTo>
                    <a:pt x="127" y="94"/>
                    <a:pt x="127" y="94"/>
                    <a:pt x="127" y="94"/>
                  </a:cubicBezTo>
                  <a:cubicBezTo>
                    <a:pt x="127" y="94"/>
                    <a:pt x="127" y="94"/>
                    <a:pt x="127" y="94"/>
                  </a:cubicBezTo>
                  <a:cubicBezTo>
                    <a:pt x="127" y="93"/>
                    <a:pt x="127" y="93"/>
                    <a:pt x="127" y="93"/>
                  </a:cubicBezTo>
                  <a:cubicBezTo>
                    <a:pt x="127" y="93"/>
                    <a:pt x="127" y="93"/>
                    <a:pt x="127" y="93"/>
                  </a:cubicBezTo>
                  <a:cubicBezTo>
                    <a:pt x="126" y="94"/>
                    <a:pt x="125" y="94"/>
                    <a:pt x="124" y="94"/>
                  </a:cubicBezTo>
                  <a:cubicBezTo>
                    <a:pt x="124" y="94"/>
                    <a:pt x="124" y="94"/>
                    <a:pt x="124" y="94"/>
                  </a:cubicBezTo>
                  <a:cubicBezTo>
                    <a:pt x="124" y="94"/>
                    <a:pt x="124" y="94"/>
                    <a:pt x="124" y="94"/>
                  </a:cubicBezTo>
                  <a:cubicBezTo>
                    <a:pt x="127" y="93"/>
                    <a:pt x="127" y="93"/>
                    <a:pt x="127" y="93"/>
                  </a:cubicBezTo>
                  <a:cubicBezTo>
                    <a:pt x="127" y="93"/>
                    <a:pt x="127" y="93"/>
                    <a:pt x="127" y="93"/>
                  </a:cubicBezTo>
                  <a:cubicBezTo>
                    <a:pt x="127" y="92"/>
                    <a:pt x="127" y="92"/>
                    <a:pt x="127" y="92"/>
                  </a:cubicBezTo>
                  <a:cubicBezTo>
                    <a:pt x="127" y="92"/>
                    <a:pt x="127" y="92"/>
                    <a:pt x="127" y="92"/>
                  </a:cubicBezTo>
                  <a:cubicBezTo>
                    <a:pt x="127" y="91"/>
                    <a:pt x="127" y="91"/>
                    <a:pt x="127" y="91"/>
                  </a:cubicBezTo>
                  <a:cubicBezTo>
                    <a:pt x="126" y="91"/>
                    <a:pt x="126" y="91"/>
                    <a:pt x="126" y="91"/>
                  </a:cubicBezTo>
                  <a:cubicBezTo>
                    <a:pt x="126" y="92"/>
                    <a:pt x="126" y="92"/>
                    <a:pt x="126" y="92"/>
                  </a:cubicBezTo>
                  <a:cubicBezTo>
                    <a:pt x="126" y="91"/>
                    <a:pt x="126" y="91"/>
                    <a:pt x="126" y="91"/>
                  </a:cubicBezTo>
                  <a:cubicBezTo>
                    <a:pt x="126" y="91"/>
                    <a:pt x="126" y="91"/>
                    <a:pt x="126" y="91"/>
                  </a:cubicBezTo>
                  <a:cubicBezTo>
                    <a:pt x="126" y="91"/>
                    <a:pt x="126" y="91"/>
                    <a:pt x="126" y="91"/>
                  </a:cubicBezTo>
                  <a:cubicBezTo>
                    <a:pt x="127" y="91"/>
                    <a:pt x="127" y="91"/>
                    <a:pt x="127" y="91"/>
                  </a:cubicBezTo>
                  <a:cubicBezTo>
                    <a:pt x="127" y="91"/>
                    <a:pt x="127" y="91"/>
                    <a:pt x="127" y="91"/>
                  </a:cubicBezTo>
                  <a:cubicBezTo>
                    <a:pt x="127" y="91"/>
                    <a:pt x="127" y="91"/>
                    <a:pt x="127" y="91"/>
                  </a:cubicBezTo>
                  <a:cubicBezTo>
                    <a:pt x="127" y="91"/>
                    <a:pt x="127" y="91"/>
                    <a:pt x="127" y="91"/>
                  </a:cubicBezTo>
                  <a:cubicBezTo>
                    <a:pt x="127" y="91"/>
                    <a:pt x="127" y="91"/>
                    <a:pt x="127" y="91"/>
                  </a:cubicBezTo>
                  <a:cubicBezTo>
                    <a:pt x="127" y="90"/>
                    <a:pt x="127" y="90"/>
                    <a:pt x="127" y="90"/>
                  </a:cubicBezTo>
                  <a:cubicBezTo>
                    <a:pt x="127" y="90"/>
                    <a:pt x="127" y="90"/>
                    <a:pt x="127" y="90"/>
                  </a:cubicBezTo>
                  <a:cubicBezTo>
                    <a:pt x="127" y="90"/>
                    <a:pt x="127" y="90"/>
                    <a:pt x="127" y="90"/>
                  </a:cubicBezTo>
                  <a:cubicBezTo>
                    <a:pt x="126" y="91"/>
                    <a:pt x="126" y="91"/>
                    <a:pt x="126" y="91"/>
                  </a:cubicBezTo>
                  <a:cubicBezTo>
                    <a:pt x="126" y="91"/>
                    <a:pt x="126" y="91"/>
                    <a:pt x="126" y="91"/>
                  </a:cubicBezTo>
                  <a:cubicBezTo>
                    <a:pt x="126" y="90"/>
                    <a:pt x="126" y="90"/>
                    <a:pt x="126" y="90"/>
                  </a:cubicBezTo>
                  <a:cubicBezTo>
                    <a:pt x="126" y="90"/>
                    <a:pt x="126" y="90"/>
                    <a:pt x="126" y="90"/>
                  </a:cubicBezTo>
                  <a:cubicBezTo>
                    <a:pt x="126" y="90"/>
                    <a:pt x="126" y="90"/>
                    <a:pt x="126" y="90"/>
                  </a:cubicBezTo>
                  <a:cubicBezTo>
                    <a:pt x="125" y="90"/>
                    <a:pt x="125" y="90"/>
                    <a:pt x="125" y="90"/>
                  </a:cubicBezTo>
                  <a:cubicBezTo>
                    <a:pt x="125" y="90"/>
                    <a:pt x="125" y="90"/>
                    <a:pt x="125" y="90"/>
                  </a:cubicBezTo>
                  <a:cubicBezTo>
                    <a:pt x="125" y="90"/>
                    <a:pt x="125" y="90"/>
                    <a:pt x="125" y="90"/>
                  </a:cubicBezTo>
                  <a:cubicBezTo>
                    <a:pt x="125" y="90"/>
                    <a:pt x="125" y="90"/>
                    <a:pt x="125" y="90"/>
                  </a:cubicBezTo>
                  <a:cubicBezTo>
                    <a:pt x="124" y="90"/>
                    <a:pt x="124" y="90"/>
                    <a:pt x="124" y="90"/>
                  </a:cubicBezTo>
                  <a:cubicBezTo>
                    <a:pt x="124" y="90"/>
                    <a:pt x="124" y="90"/>
                    <a:pt x="124" y="90"/>
                  </a:cubicBezTo>
                  <a:cubicBezTo>
                    <a:pt x="124" y="90"/>
                    <a:pt x="124" y="90"/>
                    <a:pt x="124" y="90"/>
                  </a:cubicBezTo>
                  <a:cubicBezTo>
                    <a:pt x="124" y="90"/>
                    <a:pt x="124" y="90"/>
                    <a:pt x="124" y="90"/>
                  </a:cubicBezTo>
                  <a:cubicBezTo>
                    <a:pt x="124" y="90"/>
                    <a:pt x="124" y="90"/>
                    <a:pt x="124" y="90"/>
                  </a:cubicBezTo>
                  <a:cubicBezTo>
                    <a:pt x="124" y="90"/>
                    <a:pt x="124" y="90"/>
                    <a:pt x="124" y="90"/>
                  </a:cubicBezTo>
                  <a:cubicBezTo>
                    <a:pt x="123" y="91"/>
                    <a:pt x="123" y="91"/>
                    <a:pt x="123" y="91"/>
                  </a:cubicBezTo>
                  <a:cubicBezTo>
                    <a:pt x="123" y="91"/>
                    <a:pt x="123" y="91"/>
                    <a:pt x="123" y="91"/>
                  </a:cubicBezTo>
                  <a:cubicBezTo>
                    <a:pt x="122" y="91"/>
                    <a:pt x="122" y="91"/>
                    <a:pt x="122" y="91"/>
                  </a:cubicBezTo>
                  <a:cubicBezTo>
                    <a:pt x="122" y="91"/>
                    <a:pt x="122" y="91"/>
                    <a:pt x="122" y="91"/>
                  </a:cubicBezTo>
                  <a:cubicBezTo>
                    <a:pt x="122" y="91"/>
                    <a:pt x="122" y="91"/>
                    <a:pt x="122" y="91"/>
                  </a:cubicBezTo>
                  <a:cubicBezTo>
                    <a:pt x="122" y="90"/>
                    <a:pt x="122" y="90"/>
                    <a:pt x="122" y="90"/>
                  </a:cubicBezTo>
                  <a:cubicBezTo>
                    <a:pt x="122" y="90"/>
                    <a:pt x="122" y="90"/>
                    <a:pt x="122" y="90"/>
                  </a:cubicBezTo>
                  <a:cubicBezTo>
                    <a:pt x="121" y="90"/>
                    <a:pt x="121" y="90"/>
                    <a:pt x="121" y="90"/>
                  </a:cubicBezTo>
                  <a:cubicBezTo>
                    <a:pt x="121" y="90"/>
                    <a:pt x="121" y="90"/>
                    <a:pt x="121" y="90"/>
                  </a:cubicBezTo>
                  <a:cubicBezTo>
                    <a:pt x="121" y="90"/>
                    <a:pt x="121" y="90"/>
                    <a:pt x="121" y="90"/>
                  </a:cubicBezTo>
                  <a:cubicBezTo>
                    <a:pt x="121" y="90"/>
                    <a:pt x="121" y="90"/>
                    <a:pt x="121" y="90"/>
                  </a:cubicBezTo>
                  <a:cubicBezTo>
                    <a:pt x="121" y="90"/>
                    <a:pt x="121" y="90"/>
                    <a:pt x="121" y="90"/>
                  </a:cubicBezTo>
                  <a:cubicBezTo>
                    <a:pt x="121" y="91"/>
                    <a:pt x="121" y="91"/>
                    <a:pt x="121" y="91"/>
                  </a:cubicBezTo>
                  <a:cubicBezTo>
                    <a:pt x="121" y="91"/>
                    <a:pt x="121" y="91"/>
                    <a:pt x="121" y="91"/>
                  </a:cubicBezTo>
                  <a:cubicBezTo>
                    <a:pt x="121" y="91"/>
                    <a:pt x="121" y="91"/>
                    <a:pt x="121" y="91"/>
                  </a:cubicBezTo>
                  <a:cubicBezTo>
                    <a:pt x="121" y="90"/>
                    <a:pt x="121" y="90"/>
                    <a:pt x="121" y="90"/>
                  </a:cubicBezTo>
                  <a:cubicBezTo>
                    <a:pt x="121" y="90"/>
                    <a:pt x="121" y="90"/>
                    <a:pt x="121" y="90"/>
                  </a:cubicBezTo>
                  <a:cubicBezTo>
                    <a:pt x="121" y="90"/>
                    <a:pt x="121" y="90"/>
                    <a:pt x="121" y="90"/>
                  </a:cubicBezTo>
                  <a:cubicBezTo>
                    <a:pt x="120" y="90"/>
                    <a:pt x="120" y="90"/>
                    <a:pt x="120" y="90"/>
                  </a:cubicBezTo>
                  <a:cubicBezTo>
                    <a:pt x="120" y="90"/>
                    <a:pt x="120" y="90"/>
                    <a:pt x="120" y="90"/>
                  </a:cubicBezTo>
                  <a:cubicBezTo>
                    <a:pt x="119" y="90"/>
                    <a:pt x="119" y="90"/>
                    <a:pt x="119" y="90"/>
                  </a:cubicBezTo>
                  <a:cubicBezTo>
                    <a:pt x="118" y="90"/>
                    <a:pt x="118" y="90"/>
                    <a:pt x="118" y="90"/>
                  </a:cubicBezTo>
                  <a:cubicBezTo>
                    <a:pt x="118" y="91"/>
                    <a:pt x="118" y="91"/>
                    <a:pt x="118" y="91"/>
                  </a:cubicBezTo>
                  <a:cubicBezTo>
                    <a:pt x="118" y="91"/>
                    <a:pt x="118" y="91"/>
                    <a:pt x="118" y="91"/>
                  </a:cubicBezTo>
                  <a:cubicBezTo>
                    <a:pt x="118" y="91"/>
                    <a:pt x="118" y="91"/>
                    <a:pt x="118" y="91"/>
                  </a:cubicBezTo>
                  <a:cubicBezTo>
                    <a:pt x="118" y="90"/>
                    <a:pt x="118" y="90"/>
                    <a:pt x="118" y="90"/>
                  </a:cubicBezTo>
                  <a:cubicBezTo>
                    <a:pt x="118" y="90"/>
                    <a:pt x="118" y="90"/>
                    <a:pt x="118" y="90"/>
                  </a:cubicBezTo>
                  <a:cubicBezTo>
                    <a:pt x="116" y="91"/>
                    <a:pt x="116" y="91"/>
                    <a:pt x="116" y="91"/>
                  </a:cubicBezTo>
                  <a:cubicBezTo>
                    <a:pt x="116" y="91"/>
                    <a:pt x="116" y="91"/>
                    <a:pt x="116" y="91"/>
                  </a:cubicBezTo>
                  <a:cubicBezTo>
                    <a:pt x="116" y="91"/>
                    <a:pt x="116" y="91"/>
                    <a:pt x="116" y="91"/>
                  </a:cubicBezTo>
                  <a:cubicBezTo>
                    <a:pt x="116" y="91"/>
                    <a:pt x="116" y="91"/>
                    <a:pt x="116" y="91"/>
                  </a:cubicBezTo>
                  <a:cubicBezTo>
                    <a:pt x="115" y="91"/>
                    <a:pt x="115" y="91"/>
                    <a:pt x="115" y="91"/>
                  </a:cubicBezTo>
                  <a:cubicBezTo>
                    <a:pt x="115" y="90"/>
                    <a:pt x="115" y="90"/>
                    <a:pt x="115" y="90"/>
                  </a:cubicBezTo>
                  <a:cubicBezTo>
                    <a:pt x="116" y="90"/>
                    <a:pt x="116" y="90"/>
                    <a:pt x="116" y="90"/>
                  </a:cubicBezTo>
                  <a:cubicBezTo>
                    <a:pt x="115" y="90"/>
                    <a:pt x="115" y="90"/>
                    <a:pt x="115" y="90"/>
                  </a:cubicBezTo>
                  <a:cubicBezTo>
                    <a:pt x="115" y="90"/>
                    <a:pt x="115" y="90"/>
                    <a:pt x="115" y="90"/>
                  </a:cubicBezTo>
                  <a:cubicBezTo>
                    <a:pt x="115" y="90"/>
                    <a:pt x="115" y="90"/>
                    <a:pt x="115" y="90"/>
                  </a:cubicBezTo>
                  <a:cubicBezTo>
                    <a:pt x="113" y="91"/>
                    <a:pt x="113" y="91"/>
                    <a:pt x="113" y="91"/>
                  </a:cubicBezTo>
                  <a:cubicBezTo>
                    <a:pt x="113" y="91"/>
                    <a:pt x="113" y="91"/>
                    <a:pt x="113" y="91"/>
                  </a:cubicBezTo>
                  <a:cubicBezTo>
                    <a:pt x="113" y="91"/>
                    <a:pt x="113" y="91"/>
                    <a:pt x="113" y="91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2" y="92"/>
                    <a:pt x="112" y="92"/>
                    <a:pt x="112" y="92"/>
                  </a:cubicBezTo>
                  <a:cubicBezTo>
                    <a:pt x="112" y="92"/>
                    <a:pt x="112" y="92"/>
                    <a:pt x="112" y="92"/>
                  </a:cubicBezTo>
                  <a:cubicBezTo>
                    <a:pt x="111" y="92"/>
                    <a:pt x="111" y="92"/>
                    <a:pt x="111" y="92"/>
                  </a:cubicBezTo>
                  <a:cubicBezTo>
                    <a:pt x="111" y="92"/>
                    <a:pt x="111" y="92"/>
                    <a:pt x="111" y="92"/>
                  </a:cubicBezTo>
                  <a:cubicBezTo>
                    <a:pt x="111" y="92"/>
                    <a:pt x="111" y="92"/>
                    <a:pt x="111" y="92"/>
                  </a:cubicBezTo>
                  <a:cubicBezTo>
                    <a:pt x="111" y="92"/>
                    <a:pt x="111" y="92"/>
                    <a:pt x="111" y="92"/>
                  </a:cubicBezTo>
                  <a:cubicBezTo>
                    <a:pt x="112" y="91"/>
                    <a:pt x="112" y="91"/>
                    <a:pt x="112" y="91"/>
                  </a:cubicBezTo>
                  <a:cubicBezTo>
                    <a:pt x="111" y="92"/>
                    <a:pt x="111" y="92"/>
                    <a:pt x="111" y="92"/>
                  </a:cubicBezTo>
                  <a:cubicBezTo>
                    <a:pt x="110" y="92"/>
                    <a:pt x="110" y="92"/>
                    <a:pt x="110" y="92"/>
                  </a:cubicBezTo>
                  <a:cubicBezTo>
                    <a:pt x="110" y="92"/>
                    <a:pt x="110" y="92"/>
                    <a:pt x="110" y="92"/>
                  </a:cubicBezTo>
                  <a:cubicBezTo>
                    <a:pt x="109" y="92"/>
                    <a:pt x="109" y="92"/>
                    <a:pt x="109" y="92"/>
                  </a:cubicBezTo>
                  <a:cubicBezTo>
                    <a:pt x="109" y="91"/>
                    <a:pt x="109" y="91"/>
                    <a:pt x="109" y="91"/>
                  </a:cubicBezTo>
                  <a:cubicBezTo>
                    <a:pt x="109" y="91"/>
                    <a:pt x="109" y="91"/>
                    <a:pt x="109" y="91"/>
                  </a:cubicBezTo>
                  <a:cubicBezTo>
                    <a:pt x="109" y="92"/>
                    <a:pt x="109" y="92"/>
                    <a:pt x="109" y="92"/>
                  </a:cubicBezTo>
                  <a:cubicBezTo>
                    <a:pt x="109" y="92"/>
                    <a:pt x="109" y="92"/>
                    <a:pt x="109" y="92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9" y="92"/>
                    <a:pt x="109" y="92"/>
                    <a:pt x="109" y="92"/>
                  </a:cubicBezTo>
                  <a:cubicBezTo>
                    <a:pt x="109" y="92"/>
                    <a:pt x="109" y="92"/>
                    <a:pt x="109" y="92"/>
                  </a:cubicBezTo>
                  <a:cubicBezTo>
                    <a:pt x="108" y="92"/>
                    <a:pt x="108" y="92"/>
                    <a:pt x="108" y="92"/>
                  </a:cubicBezTo>
                  <a:cubicBezTo>
                    <a:pt x="108" y="92"/>
                    <a:pt x="108" y="92"/>
                    <a:pt x="108" y="92"/>
                  </a:cubicBezTo>
                  <a:cubicBezTo>
                    <a:pt x="108" y="92"/>
                    <a:pt x="108" y="92"/>
                    <a:pt x="108" y="92"/>
                  </a:cubicBezTo>
                  <a:cubicBezTo>
                    <a:pt x="108" y="92"/>
                    <a:pt x="108" y="92"/>
                    <a:pt x="108" y="92"/>
                  </a:cubicBezTo>
                  <a:cubicBezTo>
                    <a:pt x="108" y="92"/>
                    <a:pt x="108" y="92"/>
                    <a:pt x="108" y="92"/>
                  </a:cubicBezTo>
                  <a:cubicBezTo>
                    <a:pt x="108" y="92"/>
                    <a:pt x="108" y="92"/>
                    <a:pt x="108" y="92"/>
                  </a:cubicBezTo>
                  <a:cubicBezTo>
                    <a:pt x="108" y="92"/>
                    <a:pt x="108" y="92"/>
                    <a:pt x="108" y="92"/>
                  </a:cubicBezTo>
                  <a:cubicBezTo>
                    <a:pt x="108" y="92"/>
                    <a:pt x="108" y="92"/>
                    <a:pt x="108" y="92"/>
                  </a:cubicBezTo>
                  <a:cubicBezTo>
                    <a:pt x="107" y="92"/>
                    <a:pt x="107" y="92"/>
                    <a:pt x="107" y="92"/>
                  </a:cubicBezTo>
                  <a:cubicBezTo>
                    <a:pt x="107" y="92"/>
                    <a:pt x="107" y="92"/>
                    <a:pt x="107" y="92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107" y="92"/>
                    <a:pt x="107" y="92"/>
                    <a:pt x="107" y="92"/>
                  </a:cubicBezTo>
                  <a:cubicBezTo>
                    <a:pt x="107" y="92"/>
                    <a:pt x="107" y="92"/>
                    <a:pt x="107" y="92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7" y="91"/>
                    <a:pt x="107" y="91"/>
                    <a:pt x="107" y="91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105" y="92"/>
                    <a:pt x="105" y="92"/>
                    <a:pt x="105" y="92"/>
                  </a:cubicBezTo>
                  <a:cubicBezTo>
                    <a:pt x="105" y="92"/>
                    <a:pt x="105" y="92"/>
                    <a:pt x="105" y="92"/>
                  </a:cubicBezTo>
                  <a:cubicBezTo>
                    <a:pt x="105" y="91"/>
                    <a:pt x="105" y="91"/>
                    <a:pt x="105" y="91"/>
                  </a:cubicBezTo>
                  <a:cubicBezTo>
                    <a:pt x="105" y="91"/>
                    <a:pt x="105" y="91"/>
                    <a:pt x="105" y="91"/>
                  </a:cubicBezTo>
                  <a:cubicBezTo>
                    <a:pt x="105" y="91"/>
                    <a:pt x="105" y="91"/>
                    <a:pt x="105" y="91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6" y="90"/>
                    <a:pt x="106" y="90"/>
                    <a:pt x="106" y="90"/>
                  </a:cubicBezTo>
                  <a:cubicBezTo>
                    <a:pt x="106" y="90"/>
                    <a:pt x="106" y="90"/>
                    <a:pt x="106" y="90"/>
                  </a:cubicBezTo>
                  <a:cubicBezTo>
                    <a:pt x="106" y="90"/>
                    <a:pt x="106" y="90"/>
                    <a:pt x="106" y="90"/>
                  </a:cubicBezTo>
                  <a:cubicBezTo>
                    <a:pt x="105" y="90"/>
                    <a:pt x="105" y="90"/>
                    <a:pt x="105" y="90"/>
                  </a:cubicBezTo>
                  <a:cubicBezTo>
                    <a:pt x="105" y="90"/>
                    <a:pt x="105" y="90"/>
                    <a:pt x="105" y="90"/>
                  </a:cubicBezTo>
                  <a:cubicBezTo>
                    <a:pt x="105" y="90"/>
                    <a:pt x="105" y="90"/>
                    <a:pt x="105" y="90"/>
                  </a:cubicBezTo>
                  <a:cubicBezTo>
                    <a:pt x="105" y="90"/>
                    <a:pt x="105" y="90"/>
                    <a:pt x="105" y="90"/>
                  </a:cubicBezTo>
                  <a:cubicBezTo>
                    <a:pt x="105" y="90"/>
                    <a:pt x="105" y="90"/>
                    <a:pt x="105" y="90"/>
                  </a:cubicBezTo>
                  <a:cubicBezTo>
                    <a:pt x="105" y="89"/>
                    <a:pt x="105" y="89"/>
                    <a:pt x="105" y="89"/>
                  </a:cubicBezTo>
                  <a:cubicBezTo>
                    <a:pt x="105" y="89"/>
                    <a:pt x="105" y="89"/>
                    <a:pt x="105" y="89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4" y="90"/>
                    <a:pt x="104" y="90"/>
                    <a:pt x="104" y="90"/>
                  </a:cubicBezTo>
                  <a:cubicBezTo>
                    <a:pt x="104" y="90"/>
                    <a:pt x="104" y="90"/>
                    <a:pt x="104" y="90"/>
                  </a:cubicBezTo>
                  <a:cubicBezTo>
                    <a:pt x="104" y="90"/>
                    <a:pt x="104" y="90"/>
                    <a:pt x="104" y="90"/>
                  </a:cubicBezTo>
                  <a:cubicBezTo>
                    <a:pt x="104" y="90"/>
                    <a:pt x="104" y="90"/>
                    <a:pt x="104" y="90"/>
                  </a:cubicBezTo>
                  <a:cubicBezTo>
                    <a:pt x="104" y="90"/>
                    <a:pt x="104" y="90"/>
                    <a:pt x="104" y="90"/>
                  </a:cubicBezTo>
                  <a:cubicBezTo>
                    <a:pt x="104" y="89"/>
                    <a:pt x="104" y="89"/>
                    <a:pt x="104" y="89"/>
                  </a:cubicBezTo>
                  <a:cubicBezTo>
                    <a:pt x="104" y="88"/>
                    <a:pt x="104" y="88"/>
                    <a:pt x="104" y="88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04" y="87"/>
                    <a:pt x="104" y="87"/>
                    <a:pt x="104" y="87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7"/>
                    <a:pt x="103" y="87"/>
                    <a:pt x="103" y="87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102" y="88"/>
                    <a:pt x="102" y="88"/>
                    <a:pt x="102" y="88"/>
                  </a:cubicBezTo>
                  <a:cubicBezTo>
                    <a:pt x="102" y="89"/>
                    <a:pt x="102" y="89"/>
                    <a:pt x="102" y="89"/>
                  </a:cubicBezTo>
                  <a:cubicBezTo>
                    <a:pt x="102" y="89"/>
                    <a:pt x="102" y="89"/>
                    <a:pt x="102" y="89"/>
                  </a:cubicBezTo>
                  <a:cubicBezTo>
                    <a:pt x="102" y="89"/>
                    <a:pt x="102" y="89"/>
                    <a:pt x="102" y="89"/>
                  </a:cubicBezTo>
                  <a:cubicBezTo>
                    <a:pt x="102" y="89"/>
                    <a:pt x="102" y="89"/>
                    <a:pt x="102" y="89"/>
                  </a:cubicBezTo>
                  <a:cubicBezTo>
                    <a:pt x="101" y="89"/>
                    <a:pt x="101" y="89"/>
                    <a:pt x="101" y="89"/>
                  </a:cubicBezTo>
                  <a:cubicBezTo>
                    <a:pt x="101" y="89"/>
                    <a:pt x="101" y="89"/>
                    <a:pt x="101" y="89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1" y="91"/>
                    <a:pt x="101" y="91"/>
                    <a:pt x="101" y="91"/>
                  </a:cubicBezTo>
                  <a:cubicBezTo>
                    <a:pt x="101" y="91"/>
                    <a:pt x="101" y="91"/>
                    <a:pt x="101" y="91"/>
                  </a:cubicBezTo>
                  <a:cubicBezTo>
                    <a:pt x="101" y="91"/>
                    <a:pt x="101" y="91"/>
                    <a:pt x="101" y="91"/>
                  </a:cubicBezTo>
                  <a:cubicBezTo>
                    <a:pt x="100" y="91"/>
                    <a:pt x="100" y="91"/>
                    <a:pt x="100" y="91"/>
                  </a:cubicBezTo>
                  <a:cubicBezTo>
                    <a:pt x="100" y="92"/>
                    <a:pt x="100" y="92"/>
                    <a:pt x="100" y="92"/>
                  </a:cubicBezTo>
                  <a:cubicBezTo>
                    <a:pt x="100" y="92"/>
                    <a:pt x="100" y="92"/>
                    <a:pt x="100" y="92"/>
                  </a:cubicBezTo>
                  <a:cubicBezTo>
                    <a:pt x="100" y="92"/>
                    <a:pt x="100" y="92"/>
                    <a:pt x="100" y="92"/>
                  </a:cubicBezTo>
                  <a:cubicBezTo>
                    <a:pt x="100" y="91"/>
                    <a:pt x="100" y="91"/>
                    <a:pt x="100" y="91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101" y="89"/>
                    <a:pt x="101" y="89"/>
                    <a:pt x="101" y="89"/>
                  </a:cubicBezTo>
                  <a:cubicBezTo>
                    <a:pt x="101" y="89"/>
                    <a:pt x="101" y="89"/>
                    <a:pt x="101" y="89"/>
                  </a:cubicBezTo>
                  <a:cubicBezTo>
                    <a:pt x="101" y="88"/>
                    <a:pt x="101" y="88"/>
                    <a:pt x="101" y="88"/>
                  </a:cubicBezTo>
                  <a:cubicBezTo>
                    <a:pt x="101" y="88"/>
                    <a:pt x="101" y="88"/>
                    <a:pt x="101" y="88"/>
                  </a:cubicBezTo>
                  <a:cubicBezTo>
                    <a:pt x="102" y="87"/>
                    <a:pt x="102" y="87"/>
                    <a:pt x="102" y="87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1" y="86"/>
                    <a:pt x="101" y="86"/>
                    <a:pt x="101" y="86"/>
                  </a:cubicBezTo>
                  <a:cubicBezTo>
                    <a:pt x="101" y="87"/>
                    <a:pt x="101" y="87"/>
                    <a:pt x="101" y="87"/>
                  </a:cubicBezTo>
                  <a:cubicBezTo>
                    <a:pt x="101" y="87"/>
                    <a:pt x="101" y="87"/>
                    <a:pt x="101" y="87"/>
                  </a:cubicBezTo>
                  <a:cubicBezTo>
                    <a:pt x="101" y="87"/>
                    <a:pt x="101" y="87"/>
                    <a:pt x="101" y="87"/>
                  </a:cubicBezTo>
                  <a:cubicBezTo>
                    <a:pt x="100" y="87"/>
                    <a:pt x="100" y="87"/>
                    <a:pt x="100" y="87"/>
                  </a:cubicBezTo>
                  <a:cubicBezTo>
                    <a:pt x="100" y="87"/>
                    <a:pt x="100" y="87"/>
                    <a:pt x="100" y="87"/>
                  </a:cubicBezTo>
                  <a:cubicBezTo>
                    <a:pt x="100" y="87"/>
                    <a:pt x="100" y="87"/>
                    <a:pt x="100" y="87"/>
                  </a:cubicBezTo>
                  <a:cubicBezTo>
                    <a:pt x="100" y="86"/>
                    <a:pt x="100" y="86"/>
                    <a:pt x="100" y="86"/>
                  </a:cubicBezTo>
                  <a:cubicBezTo>
                    <a:pt x="100" y="86"/>
                    <a:pt x="100" y="86"/>
                    <a:pt x="100" y="86"/>
                  </a:cubicBezTo>
                  <a:cubicBezTo>
                    <a:pt x="100" y="86"/>
                    <a:pt x="100" y="86"/>
                    <a:pt x="100" y="86"/>
                  </a:cubicBezTo>
                  <a:cubicBezTo>
                    <a:pt x="100" y="87"/>
                    <a:pt x="100" y="87"/>
                    <a:pt x="100" y="87"/>
                  </a:cubicBezTo>
                  <a:cubicBezTo>
                    <a:pt x="100" y="87"/>
                    <a:pt x="100" y="87"/>
                    <a:pt x="100" y="87"/>
                  </a:cubicBezTo>
                  <a:cubicBezTo>
                    <a:pt x="100" y="87"/>
                    <a:pt x="100" y="87"/>
                    <a:pt x="100" y="87"/>
                  </a:cubicBezTo>
                  <a:cubicBezTo>
                    <a:pt x="100" y="87"/>
                    <a:pt x="100" y="87"/>
                    <a:pt x="100" y="87"/>
                  </a:cubicBezTo>
                  <a:cubicBezTo>
                    <a:pt x="100" y="87"/>
                    <a:pt x="100" y="87"/>
                    <a:pt x="100" y="87"/>
                  </a:cubicBezTo>
                  <a:cubicBezTo>
                    <a:pt x="100" y="87"/>
                    <a:pt x="100" y="87"/>
                    <a:pt x="100" y="87"/>
                  </a:cubicBezTo>
                  <a:cubicBezTo>
                    <a:pt x="100" y="88"/>
                    <a:pt x="100" y="88"/>
                    <a:pt x="100" y="88"/>
                  </a:cubicBezTo>
                  <a:cubicBezTo>
                    <a:pt x="100" y="88"/>
                    <a:pt x="100" y="88"/>
                    <a:pt x="100" y="88"/>
                  </a:cubicBezTo>
                  <a:cubicBezTo>
                    <a:pt x="100" y="88"/>
                    <a:pt x="100" y="88"/>
                    <a:pt x="100" y="88"/>
                  </a:cubicBezTo>
                  <a:cubicBezTo>
                    <a:pt x="99" y="89"/>
                    <a:pt x="99" y="89"/>
                    <a:pt x="99" y="89"/>
                  </a:cubicBezTo>
                  <a:cubicBezTo>
                    <a:pt x="100" y="91"/>
                    <a:pt x="100" y="91"/>
                    <a:pt x="100" y="91"/>
                  </a:cubicBezTo>
                  <a:cubicBezTo>
                    <a:pt x="99" y="91"/>
                    <a:pt x="99" y="91"/>
                    <a:pt x="99" y="91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99" y="90"/>
                    <a:pt x="99" y="90"/>
                    <a:pt x="99" y="90"/>
                  </a:cubicBezTo>
                  <a:cubicBezTo>
                    <a:pt x="98" y="94"/>
                    <a:pt x="98" y="94"/>
                    <a:pt x="98" y="94"/>
                  </a:cubicBezTo>
                  <a:cubicBezTo>
                    <a:pt x="97" y="94"/>
                    <a:pt x="97" y="94"/>
                    <a:pt x="97" y="94"/>
                  </a:cubicBezTo>
                  <a:cubicBezTo>
                    <a:pt x="97" y="94"/>
                    <a:pt x="97" y="94"/>
                    <a:pt x="97" y="94"/>
                  </a:cubicBezTo>
                  <a:cubicBezTo>
                    <a:pt x="97" y="95"/>
                    <a:pt x="97" y="95"/>
                    <a:pt x="97" y="95"/>
                  </a:cubicBezTo>
                  <a:cubicBezTo>
                    <a:pt x="97" y="95"/>
                    <a:pt x="97" y="95"/>
                    <a:pt x="97" y="95"/>
                  </a:cubicBezTo>
                  <a:cubicBezTo>
                    <a:pt x="97" y="95"/>
                    <a:pt x="97" y="95"/>
                    <a:pt x="97" y="95"/>
                  </a:cubicBezTo>
                  <a:cubicBezTo>
                    <a:pt x="96" y="95"/>
                    <a:pt x="96" y="95"/>
                    <a:pt x="96" y="95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7" y="97"/>
                    <a:pt x="97" y="97"/>
                    <a:pt x="97" y="97"/>
                  </a:cubicBezTo>
                  <a:cubicBezTo>
                    <a:pt x="97" y="97"/>
                    <a:pt x="97" y="97"/>
                    <a:pt x="97" y="97"/>
                  </a:cubicBezTo>
                  <a:cubicBezTo>
                    <a:pt x="97" y="97"/>
                    <a:pt x="97" y="97"/>
                    <a:pt x="97" y="97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97" y="98"/>
                    <a:pt x="97" y="98"/>
                    <a:pt x="97" y="98"/>
                  </a:cubicBezTo>
                  <a:cubicBezTo>
                    <a:pt x="96" y="98"/>
                    <a:pt x="96" y="98"/>
                    <a:pt x="96" y="98"/>
                  </a:cubicBezTo>
                  <a:cubicBezTo>
                    <a:pt x="96" y="99"/>
                    <a:pt x="96" y="99"/>
                    <a:pt x="96" y="99"/>
                  </a:cubicBezTo>
                  <a:cubicBezTo>
                    <a:pt x="96" y="99"/>
                    <a:pt x="96" y="99"/>
                    <a:pt x="96" y="99"/>
                  </a:cubicBezTo>
                  <a:cubicBezTo>
                    <a:pt x="96" y="99"/>
                    <a:pt x="96" y="99"/>
                    <a:pt x="96" y="99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6" y="98"/>
                    <a:pt x="96" y="98"/>
                    <a:pt x="96" y="98"/>
                  </a:cubicBezTo>
                  <a:cubicBezTo>
                    <a:pt x="96" y="97"/>
                    <a:pt x="96" y="97"/>
                    <a:pt x="96" y="97"/>
                  </a:cubicBezTo>
                  <a:cubicBezTo>
                    <a:pt x="96" y="97"/>
                    <a:pt x="96" y="97"/>
                    <a:pt x="96" y="97"/>
                  </a:cubicBezTo>
                  <a:cubicBezTo>
                    <a:pt x="96" y="97"/>
                    <a:pt x="96" y="97"/>
                    <a:pt x="96" y="97"/>
                  </a:cubicBezTo>
                  <a:cubicBezTo>
                    <a:pt x="96" y="97"/>
                    <a:pt x="96" y="97"/>
                    <a:pt x="96" y="97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97"/>
                    <a:pt x="96" y="97"/>
                    <a:pt x="96" y="97"/>
                  </a:cubicBezTo>
                  <a:cubicBezTo>
                    <a:pt x="96" y="97"/>
                    <a:pt x="96" y="97"/>
                    <a:pt x="96" y="97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95"/>
                    <a:pt x="96" y="95"/>
                    <a:pt x="96" y="95"/>
                  </a:cubicBezTo>
                  <a:cubicBezTo>
                    <a:pt x="96" y="95"/>
                    <a:pt x="96" y="95"/>
                    <a:pt x="96" y="95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6" y="94"/>
                    <a:pt x="96" y="94"/>
                    <a:pt x="96" y="94"/>
                  </a:cubicBezTo>
                  <a:cubicBezTo>
                    <a:pt x="96" y="93"/>
                    <a:pt x="96" y="93"/>
                    <a:pt x="96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7" y="93"/>
                    <a:pt x="97" y="93"/>
                    <a:pt x="97" y="93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8" y="91"/>
                    <a:pt x="98" y="91"/>
                    <a:pt x="98" y="91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7" y="89"/>
                    <a:pt x="97" y="89"/>
                    <a:pt x="97" y="89"/>
                  </a:cubicBezTo>
                  <a:cubicBezTo>
                    <a:pt x="97" y="89"/>
                    <a:pt x="97" y="89"/>
                    <a:pt x="97" y="89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9"/>
                    <a:pt x="97" y="89"/>
                    <a:pt x="97" y="89"/>
                  </a:cubicBezTo>
                  <a:cubicBezTo>
                    <a:pt x="97" y="89"/>
                    <a:pt x="97" y="89"/>
                    <a:pt x="97" y="89"/>
                  </a:cubicBezTo>
                  <a:cubicBezTo>
                    <a:pt x="96" y="90"/>
                    <a:pt x="96" y="90"/>
                    <a:pt x="96" y="90"/>
                  </a:cubicBezTo>
                  <a:cubicBezTo>
                    <a:pt x="96" y="90"/>
                    <a:pt x="96" y="90"/>
                    <a:pt x="96" y="90"/>
                  </a:cubicBezTo>
                  <a:cubicBezTo>
                    <a:pt x="96" y="90"/>
                    <a:pt x="96" y="90"/>
                    <a:pt x="96" y="90"/>
                  </a:cubicBezTo>
                  <a:cubicBezTo>
                    <a:pt x="96" y="90"/>
                    <a:pt x="96" y="90"/>
                    <a:pt x="96" y="90"/>
                  </a:cubicBezTo>
                  <a:cubicBezTo>
                    <a:pt x="96" y="90"/>
                    <a:pt x="96" y="90"/>
                    <a:pt x="96" y="90"/>
                  </a:cubicBezTo>
                  <a:cubicBezTo>
                    <a:pt x="96" y="90"/>
                    <a:pt x="96" y="90"/>
                    <a:pt x="96" y="90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95" y="90"/>
                    <a:pt x="95" y="90"/>
                    <a:pt x="95" y="90"/>
                  </a:cubicBezTo>
                  <a:cubicBezTo>
                    <a:pt x="94" y="91"/>
                    <a:pt x="94" y="91"/>
                    <a:pt x="94" y="91"/>
                  </a:cubicBezTo>
                  <a:cubicBezTo>
                    <a:pt x="94" y="91"/>
                    <a:pt x="94" y="91"/>
                    <a:pt x="94" y="91"/>
                  </a:cubicBezTo>
                  <a:cubicBezTo>
                    <a:pt x="94" y="91"/>
                    <a:pt x="94" y="91"/>
                    <a:pt x="94" y="91"/>
                  </a:cubicBezTo>
                  <a:cubicBezTo>
                    <a:pt x="93" y="91"/>
                    <a:pt x="93" y="91"/>
                    <a:pt x="93" y="91"/>
                  </a:cubicBezTo>
                  <a:cubicBezTo>
                    <a:pt x="93" y="91"/>
                    <a:pt x="93" y="91"/>
                    <a:pt x="93" y="91"/>
                  </a:cubicBezTo>
                  <a:cubicBezTo>
                    <a:pt x="93" y="91"/>
                    <a:pt x="93" y="91"/>
                    <a:pt x="93" y="91"/>
                  </a:cubicBezTo>
                  <a:cubicBezTo>
                    <a:pt x="93" y="91"/>
                    <a:pt x="93" y="91"/>
                    <a:pt x="93" y="91"/>
                  </a:cubicBezTo>
                  <a:cubicBezTo>
                    <a:pt x="93" y="91"/>
                    <a:pt x="93" y="91"/>
                    <a:pt x="93" y="91"/>
                  </a:cubicBezTo>
                  <a:cubicBezTo>
                    <a:pt x="93" y="91"/>
                    <a:pt x="93" y="91"/>
                    <a:pt x="93" y="91"/>
                  </a:cubicBezTo>
                  <a:cubicBezTo>
                    <a:pt x="93" y="91"/>
                    <a:pt x="93" y="91"/>
                    <a:pt x="93" y="91"/>
                  </a:cubicBezTo>
                  <a:cubicBezTo>
                    <a:pt x="93" y="91"/>
                    <a:pt x="93" y="91"/>
                    <a:pt x="93" y="91"/>
                  </a:cubicBezTo>
                  <a:cubicBezTo>
                    <a:pt x="93" y="92"/>
                    <a:pt x="93" y="92"/>
                    <a:pt x="93" y="92"/>
                  </a:cubicBezTo>
                  <a:cubicBezTo>
                    <a:pt x="92" y="92"/>
                    <a:pt x="92" y="92"/>
                    <a:pt x="92" y="92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93" y="91"/>
                    <a:pt x="93" y="91"/>
                    <a:pt x="93" y="91"/>
                  </a:cubicBezTo>
                  <a:cubicBezTo>
                    <a:pt x="93" y="90"/>
                    <a:pt x="93" y="90"/>
                    <a:pt x="93" y="90"/>
                  </a:cubicBezTo>
                  <a:cubicBezTo>
                    <a:pt x="93" y="90"/>
                    <a:pt x="93" y="90"/>
                    <a:pt x="93" y="90"/>
                  </a:cubicBezTo>
                  <a:cubicBezTo>
                    <a:pt x="94" y="90"/>
                    <a:pt x="94" y="90"/>
                    <a:pt x="94" y="90"/>
                  </a:cubicBezTo>
                  <a:cubicBezTo>
                    <a:pt x="94" y="90"/>
                    <a:pt x="94" y="90"/>
                    <a:pt x="94" y="90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94" y="89"/>
                    <a:pt x="94" y="89"/>
                    <a:pt x="94" y="89"/>
                  </a:cubicBezTo>
                  <a:cubicBezTo>
                    <a:pt x="94" y="88"/>
                    <a:pt x="94" y="88"/>
                    <a:pt x="94" y="88"/>
                  </a:cubicBezTo>
                  <a:cubicBezTo>
                    <a:pt x="94" y="88"/>
                    <a:pt x="94" y="88"/>
                    <a:pt x="94" y="88"/>
                  </a:cubicBezTo>
                  <a:cubicBezTo>
                    <a:pt x="94" y="88"/>
                    <a:pt x="94" y="88"/>
                    <a:pt x="94" y="88"/>
                  </a:cubicBezTo>
                  <a:cubicBezTo>
                    <a:pt x="94" y="87"/>
                    <a:pt x="94" y="87"/>
                    <a:pt x="94" y="87"/>
                  </a:cubicBezTo>
                  <a:cubicBezTo>
                    <a:pt x="94" y="87"/>
                    <a:pt x="94" y="87"/>
                    <a:pt x="94" y="87"/>
                  </a:cubicBezTo>
                  <a:cubicBezTo>
                    <a:pt x="94" y="87"/>
                    <a:pt x="94" y="87"/>
                    <a:pt x="94" y="87"/>
                  </a:cubicBezTo>
                  <a:cubicBezTo>
                    <a:pt x="94" y="87"/>
                    <a:pt x="94" y="87"/>
                    <a:pt x="94" y="87"/>
                  </a:cubicBezTo>
                  <a:cubicBezTo>
                    <a:pt x="94" y="87"/>
                    <a:pt x="94" y="87"/>
                    <a:pt x="94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4" y="87"/>
                    <a:pt x="94" y="87"/>
                    <a:pt x="94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2" y="87"/>
                    <a:pt x="92" y="87"/>
                    <a:pt x="92" y="87"/>
                  </a:cubicBezTo>
                  <a:cubicBezTo>
                    <a:pt x="92" y="87"/>
                    <a:pt x="92" y="87"/>
                    <a:pt x="92" y="87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2" y="89"/>
                    <a:pt x="92" y="89"/>
                    <a:pt x="92" y="89"/>
                  </a:cubicBezTo>
                  <a:cubicBezTo>
                    <a:pt x="92" y="89"/>
                    <a:pt x="92" y="89"/>
                    <a:pt x="92" y="89"/>
                  </a:cubicBezTo>
                  <a:cubicBezTo>
                    <a:pt x="92" y="89"/>
                    <a:pt x="92" y="89"/>
                    <a:pt x="92" y="89"/>
                  </a:cubicBezTo>
                  <a:cubicBezTo>
                    <a:pt x="92" y="89"/>
                    <a:pt x="92" y="89"/>
                    <a:pt x="92" y="89"/>
                  </a:cubicBezTo>
                  <a:cubicBezTo>
                    <a:pt x="91" y="89"/>
                    <a:pt x="91" y="89"/>
                    <a:pt x="91" y="89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1" y="92"/>
                    <a:pt x="91" y="92"/>
                    <a:pt x="91" y="92"/>
                  </a:cubicBezTo>
                  <a:cubicBezTo>
                    <a:pt x="90" y="93"/>
                    <a:pt x="90" y="93"/>
                    <a:pt x="90" y="93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89" y="94"/>
                    <a:pt x="89" y="94"/>
                    <a:pt x="89" y="94"/>
                  </a:cubicBezTo>
                  <a:cubicBezTo>
                    <a:pt x="89" y="94"/>
                    <a:pt x="89" y="94"/>
                    <a:pt x="89" y="94"/>
                  </a:cubicBezTo>
                  <a:cubicBezTo>
                    <a:pt x="90" y="93"/>
                    <a:pt x="90" y="93"/>
                    <a:pt x="90" y="93"/>
                  </a:cubicBezTo>
                  <a:cubicBezTo>
                    <a:pt x="90" y="93"/>
                    <a:pt x="90" y="93"/>
                    <a:pt x="90" y="93"/>
                  </a:cubicBezTo>
                  <a:cubicBezTo>
                    <a:pt x="90" y="93"/>
                    <a:pt x="90" y="93"/>
                    <a:pt x="90" y="93"/>
                  </a:cubicBezTo>
                  <a:cubicBezTo>
                    <a:pt x="90" y="92"/>
                    <a:pt x="90" y="92"/>
                    <a:pt x="90" y="92"/>
                  </a:cubicBezTo>
                  <a:cubicBezTo>
                    <a:pt x="90" y="91"/>
                    <a:pt x="90" y="91"/>
                    <a:pt x="90" y="91"/>
                  </a:cubicBezTo>
                  <a:cubicBezTo>
                    <a:pt x="90" y="90"/>
                    <a:pt x="90" y="90"/>
                    <a:pt x="90" y="90"/>
                  </a:cubicBezTo>
                  <a:cubicBezTo>
                    <a:pt x="90" y="90"/>
                    <a:pt x="90" y="90"/>
                    <a:pt x="90" y="90"/>
                  </a:cubicBezTo>
                  <a:cubicBezTo>
                    <a:pt x="90" y="90"/>
                    <a:pt x="90" y="90"/>
                    <a:pt x="90" y="90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91" y="89"/>
                    <a:pt x="91" y="89"/>
                    <a:pt x="91" y="89"/>
                  </a:cubicBezTo>
                  <a:cubicBezTo>
                    <a:pt x="91" y="89"/>
                    <a:pt x="91" y="89"/>
                    <a:pt x="91" y="89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90" y="90"/>
                    <a:pt x="90" y="90"/>
                    <a:pt x="90" y="90"/>
                  </a:cubicBezTo>
                  <a:cubicBezTo>
                    <a:pt x="90" y="90"/>
                    <a:pt x="90" y="90"/>
                    <a:pt x="90" y="90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89" y="90"/>
                    <a:pt x="89" y="90"/>
                    <a:pt x="89" y="90"/>
                  </a:cubicBezTo>
                  <a:cubicBezTo>
                    <a:pt x="89" y="90"/>
                    <a:pt x="89" y="90"/>
                    <a:pt x="89" y="90"/>
                  </a:cubicBezTo>
                  <a:cubicBezTo>
                    <a:pt x="89" y="89"/>
                    <a:pt x="89" y="89"/>
                    <a:pt x="89" y="89"/>
                  </a:cubicBezTo>
                  <a:cubicBezTo>
                    <a:pt x="89" y="89"/>
                    <a:pt x="89" y="89"/>
                    <a:pt x="89" y="89"/>
                  </a:cubicBezTo>
                  <a:cubicBezTo>
                    <a:pt x="89" y="89"/>
                    <a:pt x="89" y="89"/>
                    <a:pt x="89" y="89"/>
                  </a:cubicBezTo>
                  <a:cubicBezTo>
                    <a:pt x="89" y="89"/>
                    <a:pt x="89" y="89"/>
                    <a:pt x="89" y="89"/>
                  </a:cubicBezTo>
                  <a:cubicBezTo>
                    <a:pt x="89" y="90"/>
                    <a:pt x="89" y="90"/>
                    <a:pt x="89" y="90"/>
                  </a:cubicBezTo>
                  <a:cubicBezTo>
                    <a:pt x="89" y="90"/>
                    <a:pt x="89" y="90"/>
                    <a:pt x="89" y="90"/>
                  </a:cubicBezTo>
                  <a:cubicBezTo>
                    <a:pt x="89" y="90"/>
                    <a:pt x="89" y="90"/>
                    <a:pt x="89" y="90"/>
                  </a:cubicBezTo>
                  <a:cubicBezTo>
                    <a:pt x="89" y="90"/>
                    <a:pt x="89" y="90"/>
                    <a:pt x="89" y="9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8" y="91"/>
                    <a:pt x="88" y="91"/>
                    <a:pt x="88" y="91"/>
                  </a:cubicBezTo>
                  <a:cubicBezTo>
                    <a:pt x="87" y="92"/>
                    <a:pt x="87" y="92"/>
                    <a:pt x="87" y="92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3"/>
                    <a:pt x="86" y="93"/>
                    <a:pt x="86" y="93"/>
                  </a:cubicBezTo>
                  <a:cubicBezTo>
                    <a:pt x="86" y="93"/>
                    <a:pt x="86" y="93"/>
                    <a:pt x="86" y="93"/>
                  </a:cubicBezTo>
                  <a:cubicBezTo>
                    <a:pt x="87" y="94"/>
                    <a:pt x="87" y="94"/>
                    <a:pt x="87" y="94"/>
                  </a:cubicBezTo>
                  <a:cubicBezTo>
                    <a:pt x="86" y="94"/>
                    <a:pt x="86" y="94"/>
                    <a:pt x="86" y="94"/>
                  </a:cubicBezTo>
                  <a:cubicBezTo>
                    <a:pt x="86" y="95"/>
                    <a:pt x="86" y="95"/>
                    <a:pt x="86" y="95"/>
                  </a:cubicBezTo>
                  <a:cubicBezTo>
                    <a:pt x="86" y="95"/>
                    <a:pt x="86" y="95"/>
                    <a:pt x="86" y="95"/>
                  </a:cubicBezTo>
                  <a:cubicBezTo>
                    <a:pt x="86" y="95"/>
                    <a:pt x="86" y="95"/>
                    <a:pt x="86" y="95"/>
                  </a:cubicBezTo>
                  <a:cubicBezTo>
                    <a:pt x="86" y="96"/>
                    <a:pt x="86" y="96"/>
                    <a:pt x="86" y="96"/>
                  </a:cubicBezTo>
                  <a:cubicBezTo>
                    <a:pt x="85" y="97"/>
                    <a:pt x="85" y="97"/>
                    <a:pt x="85" y="97"/>
                  </a:cubicBezTo>
                  <a:cubicBezTo>
                    <a:pt x="85" y="97"/>
                    <a:pt x="85" y="97"/>
                    <a:pt x="85" y="97"/>
                  </a:cubicBezTo>
                  <a:cubicBezTo>
                    <a:pt x="85" y="97"/>
                    <a:pt x="85" y="97"/>
                    <a:pt x="85" y="97"/>
                  </a:cubicBezTo>
                  <a:cubicBezTo>
                    <a:pt x="85" y="96"/>
                    <a:pt x="85" y="96"/>
                    <a:pt x="85" y="96"/>
                  </a:cubicBezTo>
                  <a:cubicBezTo>
                    <a:pt x="85" y="96"/>
                    <a:pt x="85" y="96"/>
                    <a:pt x="85" y="96"/>
                  </a:cubicBezTo>
                  <a:cubicBezTo>
                    <a:pt x="85" y="96"/>
                    <a:pt x="85" y="96"/>
                    <a:pt x="85" y="96"/>
                  </a:cubicBezTo>
                  <a:cubicBezTo>
                    <a:pt x="85" y="96"/>
                    <a:pt x="85" y="96"/>
                    <a:pt x="85" y="96"/>
                  </a:cubicBezTo>
                  <a:cubicBezTo>
                    <a:pt x="85" y="95"/>
                    <a:pt x="85" y="95"/>
                    <a:pt x="85" y="95"/>
                  </a:cubicBezTo>
                  <a:cubicBezTo>
                    <a:pt x="86" y="94"/>
                    <a:pt x="86" y="94"/>
                    <a:pt x="86" y="94"/>
                  </a:cubicBezTo>
                  <a:cubicBezTo>
                    <a:pt x="86" y="94"/>
                    <a:pt x="86" y="94"/>
                    <a:pt x="86" y="94"/>
                  </a:cubicBezTo>
                  <a:cubicBezTo>
                    <a:pt x="86" y="94"/>
                    <a:pt x="86" y="94"/>
                    <a:pt x="86" y="94"/>
                  </a:cubicBezTo>
                  <a:cubicBezTo>
                    <a:pt x="86" y="93"/>
                    <a:pt x="86" y="93"/>
                    <a:pt x="86" y="93"/>
                  </a:cubicBezTo>
                  <a:cubicBezTo>
                    <a:pt x="86" y="92"/>
                    <a:pt x="86" y="92"/>
                    <a:pt x="86" y="92"/>
                  </a:cubicBezTo>
                  <a:cubicBezTo>
                    <a:pt x="86" y="92"/>
                    <a:pt x="86" y="92"/>
                    <a:pt x="86" y="92"/>
                  </a:cubicBezTo>
                  <a:cubicBezTo>
                    <a:pt x="86" y="92"/>
                    <a:pt x="86" y="92"/>
                    <a:pt x="86" y="92"/>
                  </a:cubicBezTo>
                  <a:cubicBezTo>
                    <a:pt x="87" y="91"/>
                    <a:pt x="87" y="91"/>
                    <a:pt x="87" y="91"/>
                  </a:cubicBezTo>
                  <a:cubicBezTo>
                    <a:pt x="87" y="90"/>
                    <a:pt x="87" y="90"/>
                    <a:pt x="87" y="90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6" y="92"/>
                    <a:pt x="86" y="92"/>
                    <a:pt x="86" y="92"/>
                  </a:cubicBezTo>
                  <a:cubicBezTo>
                    <a:pt x="86" y="92"/>
                    <a:pt x="86" y="92"/>
                    <a:pt x="86" y="92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5" y="92"/>
                    <a:pt x="85" y="92"/>
                    <a:pt x="85" y="92"/>
                  </a:cubicBezTo>
                  <a:cubicBezTo>
                    <a:pt x="85" y="93"/>
                    <a:pt x="85" y="93"/>
                    <a:pt x="85" y="93"/>
                  </a:cubicBezTo>
                  <a:cubicBezTo>
                    <a:pt x="85" y="93"/>
                    <a:pt x="85" y="93"/>
                    <a:pt x="85" y="93"/>
                  </a:cubicBezTo>
                  <a:cubicBezTo>
                    <a:pt x="85" y="93"/>
                    <a:pt x="85" y="93"/>
                    <a:pt x="85" y="93"/>
                  </a:cubicBezTo>
                  <a:cubicBezTo>
                    <a:pt x="85" y="92"/>
                    <a:pt x="85" y="92"/>
                    <a:pt x="85" y="92"/>
                  </a:cubicBezTo>
                  <a:cubicBezTo>
                    <a:pt x="85" y="92"/>
                    <a:pt x="85" y="92"/>
                    <a:pt x="85" y="92"/>
                  </a:cubicBezTo>
                  <a:cubicBezTo>
                    <a:pt x="85" y="92"/>
                    <a:pt x="85" y="92"/>
                    <a:pt x="85" y="92"/>
                  </a:cubicBezTo>
                  <a:cubicBezTo>
                    <a:pt x="85" y="92"/>
                    <a:pt x="85" y="92"/>
                    <a:pt x="85" y="92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86" y="90"/>
                    <a:pt x="86" y="90"/>
                    <a:pt x="86" y="90"/>
                  </a:cubicBezTo>
                  <a:cubicBezTo>
                    <a:pt x="86" y="90"/>
                    <a:pt x="86" y="90"/>
                    <a:pt x="86" y="90"/>
                  </a:cubicBezTo>
                  <a:cubicBezTo>
                    <a:pt x="86" y="90"/>
                    <a:pt x="86" y="90"/>
                    <a:pt x="86" y="90"/>
                  </a:cubicBezTo>
                  <a:cubicBezTo>
                    <a:pt x="86" y="90"/>
                    <a:pt x="86" y="90"/>
                    <a:pt x="86" y="90"/>
                  </a:cubicBezTo>
                  <a:cubicBezTo>
                    <a:pt x="86" y="90"/>
                    <a:pt x="86" y="90"/>
                    <a:pt x="86" y="90"/>
                  </a:cubicBezTo>
                  <a:cubicBezTo>
                    <a:pt x="86" y="90"/>
                    <a:pt x="86" y="90"/>
                    <a:pt x="86" y="90"/>
                  </a:cubicBezTo>
                  <a:cubicBezTo>
                    <a:pt x="86" y="89"/>
                    <a:pt x="86" y="89"/>
                    <a:pt x="86" y="89"/>
                  </a:cubicBezTo>
                  <a:cubicBezTo>
                    <a:pt x="86" y="89"/>
                    <a:pt x="86" y="89"/>
                    <a:pt x="86" y="89"/>
                  </a:cubicBezTo>
                  <a:cubicBezTo>
                    <a:pt x="86" y="88"/>
                    <a:pt x="86" y="88"/>
                    <a:pt x="86" y="88"/>
                  </a:cubicBezTo>
                  <a:cubicBezTo>
                    <a:pt x="86" y="88"/>
                    <a:pt x="86" y="88"/>
                    <a:pt x="86" y="88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5"/>
                    <a:pt x="87" y="85"/>
                    <a:pt x="87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6"/>
                    <a:pt x="86" y="86"/>
                    <a:pt x="86" y="86"/>
                  </a:cubicBezTo>
                  <a:cubicBezTo>
                    <a:pt x="86" y="86"/>
                    <a:pt x="86" y="86"/>
                    <a:pt x="86" y="86"/>
                  </a:cubicBezTo>
                  <a:cubicBezTo>
                    <a:pt x="86" y="87"/>
                    <a:pt x="86" y="87"/>
                    <a:pt x="86" y="87"/>
                  </a:cubicBezTo>
                  <a:cubicBezTo>
                    <a:pt x="86" y="87"/>
                    <a:pt x="86" y="87"/>
                    <a:pt x="86" y="87"/>
                  </a:cubicBezTo>
                  <a:cubicBezTo>
                    <a:pt x="86" y="87"/>
                    <a:pt x="86" y="87"/>
                    <a:pt x="86" y="87"/>
                  </a:cubicBezTo>
                  <a:cubicBezTo>
                    <a:pt x="86" y="87"/>
                    <a:pt x="86" y="87"/>
                    <a:pt x="86" y="87"/>
                  </a:cubicBezTo>
                  <a:cubicBezTo>
                    <a:pt x="86" y="86"/>
                    <a:pt x="86" y="86"/>
                    <a:pt x="86" y="86"/>
                  </a:cubicBezTo>
                  <a:cubicBezTo>
                    <a:pt x="86" y="87"/>
                    <a:pt x="86" y="87"/>
                    <a:pt x="86" y="87"/>
                  </a:cubicBezTo>
                  <a:cubicBezTo>
                    <a:pt x="86" y="87"/>
                    <a:pt x="86" y="87"/>
                    <a:pt x="86" y="87"/>
                  </a:cubicBezTo>
                  <a:cubicBezTo>
                    <a:pt x="85" y="87"/>
                    <a:pt x="85" y="87"/>
                    <a:pt x="85" y="87"/>
                  </a:cubicBezTo>
                  <a:cubicBezTo>
                    <a:pt x="85" y="87"/>
                    <a:pt x="85" y="87"/>
                    <a:pt x="85" y="87"/>
                  </a:cubicBezTo>
                  <a:cubicBezTo>
                    <a:pt x="85" y="87"/>
                    <a:pt x="85" y="87"/>
                    <a:pt x="85" y="87"/>
                  </a:cubicBezTo>
                  <a:cubicBezTo>
                    <a:pt x="86" y="86"/>
                    <a:pt x="86" y="86"/>
                    <a:pt x="86" y="86"/>
                  </a:cubicBezTo>
                  <a:cubicBezTo>
                    <a:pt x="85" y="86"/>
                    <a:pt x="85" y="86"/>
                    <a:pt x="85" y="86"/>
                  </a:cubicBezTo>
                  <a:cubicBezTo>
                    <a:pt x="86" y="86"/>
                    <a:pt x="86" y="86"/>
                    <a:pt x="86" y="86"/>
                  </a:cubicBezTo>
                  <a:cubicBezTo>
                    <a:pt x="86" y="86"/>
                    <a:pt x="86" y="86"/>
                    <a:pt x="86" y="86"/>
                  </a:cubicBezTo>
                  <a:cubicBezTo>
                    <a:pt x="85" y="86"/>
                    <a:pt x="85" y="86"/>
                    <a:pt x="85" y="86"/>
                  </a:cubicBezTo>
                  <a:cubicBezTo>
                    <a:pt x="85" y="86"/>
                    <a:pt x="85" y="86"/>
                    <a:pt x="85" y="86"/>
                  </a:cubicBezTo>
                  <a:cubicBezTo>
                    <a:pt x="85" y="87"/>
                    <a:pt x="85" y="87"/>
                    <a:pt x="85" y="87"/>
                  </a:cubicBezTo>
                  <a:cubicBezTo>
                    <a:pt x="85" y="87"/>
                    <a:pt x="85" y="87"/>
                    <a:pt x="85" y="87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9"/>
                    <a:pt x="85" y="89"/>
                    <a:pt x="85" y="89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4" y="88"/>
                    <a:pt x="84" y="88"/>
                    <a:pt x="84" y="88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5" y="87"/>
                    <a:pt x="85" y="87"/>
                    <a:pt x="85" y="87"/>
                  </a:cubicBezTo>
                  <a:cubicBezTo>
                    <a:pt x="84" y="87"/>
                    <a:pt x="84" y="87"/>
                    <a:pt x="84" y="87"/>
                  </a:cubicBezTo>
                  <a:cubicBezTo>
                    <a:pt x="84" y="87"/>
                    <a:pt x="84" y="87"/>
                    <a:pt x="84" y="87"/>
                  </a:cubicBezTo>
                  <a:cubicBezTo>
                    <a:pt x="84" y="87"/>
                    <a:pt x="84" y="87"/>
                    <a:pt x="84" y="87"/>
                  </a:cubicBezTo>
                  <a:cubicBezTo>
                    <a:pt x="85" y="86"/>
                    <a:pt x="85" y="86"/>
                    <a:pt x="85" y="86"/>
                  </a:cubicBezTo>
                  <a:cubicBezTo>
                    <a:pt x="85" y="86"/>
                    <a:pt x="85" y="86"/>
                    <a:pt x="85" y="86"/>
                  </a:cubicBezTo>
                  <a:cubicBezTo>
                    <a:pt x="85" y="86"/>
                    <a:pt x="85" y="86"/>
                    <a:pt x="85" y="86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84" y="85"/>
                    <a:pt x="84" y="85"/>
                    <a:pt x="84" y="85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84" y="85"/>
                    <a:pt x="84" y="85"/>
                    <a:pt x="84" y="85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84" y="84"/>
                    <a:pt x="84" y="84"/>
                    <a:pt x="84" y="84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82" y="84"/>
                    <a:pt x="82" y="84"/>
                    <a:pt x="82" y="84"/>
                  </a:cubicBezTo>
                  <a:cubicBezTo>
                    <a:pt x="82" y="85"/>
                    <a:pt x="82" y="85"/>
                    <a:pt x="82" y="85"/>
                  </a:cubicBezTo>
                  <a:cubicBezTo>
                    <a:pt x="82" y="84"/>
                    <a:pt x="82" y="84"/>
                    <a:pt x="82" y="84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83" y="81"/>
                    <a:pt x="83" y="81"/>
                    <a:pt x="83" y="81"/>
                  </a:cubicBezTo>
                  <a:cubicBezTo>
                    <a:pt x="83" y="81"/>
                    <a:pt x="83" y="81"/>
                    <a:pt x="83" y="81"/>
                  </a:cubicBezTo>
                  <a:cubicBezTo>
                    <a:pt x="83" y="81"/>
                    <a:pt x="83" y="81"/>
                    <a:pt x="83" y="81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3" y="80"/>
                    <a:pt x="83" y="80"/>
                    <a:pt x="83" y="80"/>
                  </a:cubicBezTo>
                  <a:cubicBezTo>
                    <a:pt x="82" y="80"/>
                    <a:pt x="82" y="80"/>
                    <a:pt x="82" y="80"/>
                  </a:cubicBezTo>
                  <a:cubicBezTo>
                    <a:pt x="82" y="80"/>
                    <a:pt x="82" y="80"/>
                    <a:pt x="82" y="80"/>
                  </a:cubicBezTo>
                  <a:cubicBezTo>
                    <a:pt x="82" y="80"/>
                    <a:pt x="82" y="80"/>
                    <a:pt x="82" y="80"/>
                  </a:cubicBezTo>
                  <a:cubicBezTo>
                    <a:pt x="82" y="80"/>
                    <a:pt x="82" y="80"/>
                    <a:pt x="82" y="80"/>
                  </a:cubicBezTo>
                  <a:cubicBezTo>
                    <a:pt x="82" y="80"/>
                    <a:pt x="82" y="80"/>
                    <a:pt x="82" y="80"/>
                  </a:cubicBezTo>
                  <a:cubicBezTo>
                    <a:pt x="82" y="80"/>
                    <a:pt x="82" y="80"/>
                    <a:pt x="82" y="80"/>
                  </a:cubicBezTo>
                  <a:cubicBezTo>
                    <a:pt x="82" y="80"/>
                    <a:pt x="82" y="80"/>
                    <a:pt x="82" y="80"/>
                  </a:cubicBezTo>
                  <a:cubicBezTo>
                    <a:pt x="81" y="80"/>
                    <a:pt x="81" y="80"/>
                    <a:pt x="81" y="80"/>
                  </a:cubicBezTo>
                  <a:cubicBezTo>
                    <a:pt x="81" y="80"/>
                    <a:pt x="81" y="80"/>
                    <a:pt x="81" y="80"/>
                  </a:cubicBezTo>
                  <a:cubicBezTo>
                    <a:pt x="81" y="80"/>
                    <a:pt x="81" y="80"/>
                    <a:pt x="81" y="80"/>
                  </a:cubicBezTo>
                  <a:cubicBezTo>
                    <a:pt x="81" y="80"/>
                    <a:pt x="81" y="80"/>
                    <a:pt x="81" y="80"/>
                  </a:cubicBezTo>
                  <a:cubicBezTo>
                    <a:pt x="81" y="81"/>
                    <a:pt x="81" y="81"/>
                    <a:pt x="81" y="81"/>
                  </a:cubicBezTo>
                  <a:cubicBezTo>
                    <a:pt x="81" y="81"/>
                    <a:pt x="81" y="81"/>
                    <a:pt x="81" y="81"/>
                  </a:cubicBezTo>
                  <a:cubicBezTo>
                    <a:pt x="81" y="81"/>
                    <a:pt x="81" y="81"/>
                    <a:pt x="81" y="81"/>
                  </a:cubicBezTo>
                  <a:cubicBezTo>
                    <a:pt x="81" y="81"/>
                    <a:pt x="81" y="81"/>
                    <a:pt x="81" y="81"/>
                  </a:cubicBezTo>
                  <a:cubicBezTo>
                    <a:pt x="81" y="82"/>
                    <a:pt x="81" y="82"/>
                    <a:pt x="81" y="82"/>
                  </a:cubicBezTo>
                  <a:cubicBezTo>
                    <a:pt x="81" y="82"/>
                    <a:pt x="81" y="82"/>
                    <a:pt x="81" y="82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1" y="85"/>
                    <a:pt x="81" y="85"/>
                    <a:pt x="81" y="85"/>
                  </a:cubicBezTo>
                  <a:cubicBezTo>
                    <a:pt x="81" y="86"/>
                    <a:pt x="81" y="86"/>
                    <a:pt x="81" y="86"/>
                  </a:cubicBezTo>
                  <a:cubicBezTo>
                    <a:pt x="81" y="85"/>
                    <a:pt x="81" y="85"/>
                    <a:pt x="81" y="85"/>
                  </a:cubicBezTo>
                  <a:cubicBezTo>
                    <a:pt x="81" y="85"/>
                    <a:pt x="81" y="85"/>
                    <a:pt x="81" y="85"/>
                  </a:cubicBezTo>
                  <a:cubicBezTo>
                    <a:pt x="81" y="85"/>
                    <a:pt x="81" y="85"/>
                    <a:pt x="81" y="85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80" y="83"/>
                    <a:pt x="80" y="83"/>
                    <a:pt x="80" y="83"/>
                  </a:cubicBezTo>
                  <a:cubicBezTo>
                    <a:pt x="80" y="83"/>
                    <a:pt x="80" y="83"/>
                    <a:pt x="80" y="83"/>
                  </a:cubicBezTo>
                  <a:cubicBezTo>
                    <a:pt x="80" y="83"/>
                    <a:pt x="80" y="83"/>
                    <a:pt x="80" y="83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82"/>
                    <a:pt x="81" y="82"/>
                    <a:pt x="81" y="82"/>
                  </a:cubicBezTo>
                  <a:cubicBezTo>
                    <a:pt x="81" y="82"/>
                    <a:pt x="81" y="82"/>
                    <a:pt x="81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1"/>
                    <a:pt x="80" y="81"/>
                    <a:pt x="80" y="81"/>
                  </a:cubicBezTo>
                  <a:cubicBezTo>
                    <a:pt x="80" y="81"/>
                    <a:pt x="80" y="81"/>
                    <a:pt x="80" y="81"/>
                  </a:cubicBezTo>
                  <a:cubicBezTo>
                    <a:pt x="80" y="80"/>
                    <a:pt x="80" y="80"/>
                    <a:pt x="80" y="80"/>
                  </a:cubicBezTo>
                  <a:cubicBezTo>
                    <a:pt x="80" y="80"/>
                    <a:pt x="80" y="80"/>
                    <a:pt x="80" y="80"/>
                  </a:cubicBezTo>
                  <a:cubicBezTo>
                    <a:pt x="80" y="80"/>
                    <a:pt x="80" y="80"/>
                    <a:pt x="80" y="80"/>
                  </a:cubicBezTo>
                  <a:cubicBezTo>
                    <a:pt x="79" y="80"/>
                    <a:pt x="79" y="80"/>
                    <a:pt x="79" y="80"/>
                  </a:cubicBezTo>
                  <a:cubicBezTo>
                    <a:pt x="79" y="80"/>
                    <a:pt x="79" y="80"/>
                    <a:pt x="79" y="80"/>
                  </a:cubicBezTo>
                  <a:cubicBezTo>
                    <a:pt x="79" y="81"/>
                    <a:pt x="79" y="81"/>
                    <a:pt x="79" y="81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7" y="83"/>
                    <a:pt x="77" y="83"/>
                    <a:pt x="77" y="83"/>
                  </a:cubicBezTo>
                  <a:cubicBezTo>
                    <a:pt x="77" y="83"/>
                    <a:pt x="77" y="83"/>
                    <a:pt x="77" y="83"/>
                  </a:cubicBezTo>
                  <a:cubicBezTo>
                    <a:pt x="77" y="83"/>
                    <a:pt x="77" y="83"/>
                    <a:pt x="77" y="83"/>
                  </a:cubicBezTo>
                  <a:cubicBezTo>
                    <a:pt x="77" y="83"/>
                    <a:pt x="77" y="83"/>
                    <a:pt x="77" y="83"/>
                  </a:cubicBezTo>
                  <a:cubicBezTo>
                    <a:pt x="76" y="83"/>
                    <a:pt x="76" y="83"/>
                    <a:pt x="76" y="83"/>
                  </a:cubicBezTo>
                  <a:cubicBezTo>
                    <a:pt x="76" y="83"/>
                    <a:pt x="76" y="83"/>
                    <a:pt x="76" y="83"/>
                  </a:cubicBezTo>
                  <a:cubicBezTo>
                    <a:pt x="76" y="83"/>
                    <a:pt x="76" y="83"/>
                    <a:pt x="76" y="83"/>
                  </a:cubicBezTo>
                  <a:cubicBezTo>
                    <a:pt x="76" y="83"/>
                    <a:pt x="76" y="83"/>
                    <a:pt x="76" y="83"/>
                  </a:cubicBezTo>
                  <a:cubicBezTo>
                    <a:pt x="76" y="83"/>
                    <a:pt x="76" y="83"/>
                    <a:pt x="76" y="83"/>
                  </a:cubicBezTo>
                  <a:cubicBezTo>
                    <a:pt x="76" y="83"/>
                    <a:pt x="76" y="83"/>
                    <a:pt x="76" y="83"/>
                  </a:cubicBezTo>
                  <a:cubicBezTo>
                    <a:pt x="77" y="83"/>
                    <a:pt x="77" y="83"/>
                    <a:pt x="77" y="83"/>
                  </a:cubicBezTo>
                  <a:cubicBezTo>
                    <a:pt x="77" y="83"/>
                    <a:pt x="77" y="83"/>
                    <a:pt x="77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1"/>
                    <a:pt x="78" y="81"/>
                    <a:pt x="78" y="81"/>
                  </a:cubicBezTo>
                  <a:cubicBezTo>
                    <a:pt x="78" y="81"/>
                    <a:pt x="78" y="81"/>
                    <a:pt x="78" y="81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7" y="80"/>
                    <a:pt x="77" y="80"/>
                    <a:pt x="77" y="80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3" y="82"/>
                    <a:pt x="73" y="82"/>
                    <a:pt x="73" y="82"/>
                  </a:cubicBezTo>
                  <a:cubicBezTo>
                    <a:pt x="73" y="82"/>
                    <a:pt x="73" y="82"/>
                    <a:pt x="73" y="82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73" y="80"/>
                    <a:pt x="73" y="80"/>
                    <a:pt x="73" y="80"/>
                  </a:cubicBezTo>
                  <a:cubicBezTo>
                    <a:pt x="72" y="79"/>
                    <a:pt x="72" y="79"/>
                    <a:pt x="72" y="79"/>
                  </a:cubicBezTo>
                  <a:cubicBezTo>
                    <a:pt x="72" y="79"/>
                    <a:pt x="72" y="79"/>
                    <a:pt x="72" y="79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1" y="80"/>
                    <a:pt x="71" y="80"/>
                    <a:pt x="71" y="80"/>
                  </a:cubicBezTo>
                  <a:cubicBezTo>
                    <a:pt x="71" y="80"/>
                    <a:pt x="71" y="80"/>
                    <a:pt x="71" y="80"/>
                  </a:cubicBezTo>
                  <a:cubicBezTo>
                    <a:pt x="71" y="80"/>
                    <a:pt x="71" y="80"/>
                    <a:pt x="71" y="80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9" y="80"/>
                    <a:pt x="69" y="80"/>
                    <a:pt x="68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79"/>
                    <a:pt x="69" y="79"/>
                    <a:pt x="69" y="79"/>
                  </a:cubicBezTo>
                  <a:cubicBezTo>
                    <a:pt x="71" y="79"/>
                    <a:pt x="71" y="79"/>
                    <a:pt x="71" y="79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9" y="79"/>
                    <a:pt x="69" y="79"/>
                    <a:pt x="69" y="79"/>
                  </a:cubicBezTo>
                  <a:cubicBezTo>
                    <a:pt x="69" y="79"/>
                    <a:pt x="69" y="79"/>
                    <a:pt x="69" y="79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8" y="77"/>
                    <a:pt x="68" y="77"/>
                    <a:pt x="68" y="77"/>
                  </a:cubicBezTo>
                  <a:cubicBezTo>
                    <a:pt x="68" y="77"/>
                    <a:pt x="68" y="77"/>
                    <a:pt x="68" y="77"/>
                  </a:cubicBezTo>
                  <a:cubicBezTo>
                    <a:pt x="68" y="77"/>
                    <a:pt x="68" y="77"/>
                    <a:pt x="68" y="77"/>
                  </a:cubicBezTo>
                  <a:cubicBezTo>
                    <a:pt x="68" y="77"/>
                    <a:pt x="68" y="77"/>
                    <a:pt x="68" y="77"/>
                  </a:cubicBezTo>
                  <a:cubicBezTo>
                    <a:pt x="68" y="77"/>
                    <a:pt x="68" y="77"/>
                    <a:pt x="68" y="77"/>
                  </a:cubicBezTo>
                  <a:cubicBezTo>
                    <a:pt x="68" y="77"/>
                    <a:pt x="68" y="77"/>
                    <a:pt x="68" y="77"/>
                  </a:cubicBezTo>
                  <a:cubicBezTo>
                    <a:pt x="68" y="76"/>
                    <a:pt x="68" y="76"/>
                    <a:pt x="68" y="76"/>
                  </a:cubicBezTo>
                  <a:cubicBezTo>
                    <a:pt x="68" y="76"/>
                    <a:pt x="68" y="76"/>
                    <a:pt x="68" y="76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69" y="76"/>
                    <a:pt x="69" y="76"/>
                    <a:pt x="69" y="76"/>
                  </a:cubicBezTo>
                  <a:cubicBezTo>
                    <a:pt x="68" y="76"/>
                    <a:pt x="68" y="76"/>
                    <a:pt x="68" y="76"/>
                  </a:cubicBezTo>
                  <a:cubicBezTo>
                    <a:pt x="68" y="75"/>
                    <a:pt x="68" y="75"/>
                    <a:pt x="68" y="75"/>
                  </a:cubicBezTo>
                  <a:cubicBezTo>
                    <a:pt x="68" y="75"/>
                    <a:pt x="68" y="75"/>
                    <a:pt x="68" y="75"/>
                  </a:cubicBezTo>
                  <a:cubicBezTo>
                    <a:pt x="68" y="75"/>
                    <a:pt x="68" y="75"/>
                    <a:pt x="68" y="75"/>
                  </a:cubicBezTo>
                  <a:cubicBezTo>
                    <a:pt x="68" y="75"/>
                    <a:pt x="68" y="75"/>
                    <a:pt x="68" y="75"/>
                  </a:cubicBezTo>
                  <a:cubicBezTo>
                    <a:pt x="68" y="75"/>
                    <a:pt x="68" y="75"/>
                    <a:pt x="68" y="75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4" y="76"/>
                    <a:pt x="64" y="76"/>
                    <a:pt x="64" y="76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63" y="77"/>
                    <a:pt x="63" y="77"/>
                    <a:pt x="63" y="77"/>
                  </a:cubicBezTo>
                  <a:cubicBezTo>
                    <a:pt x="63" y="77"/>
                    <a:pt x="63" y="77"/>
                    <a:pt x="63" y="77"/>
                  </a:cubicBezTo>
                  <a:cubicBezTo>
                    <a:pt x="63" y="77"/>
                    <a:pt x="63" y="77"/>
                    <a:pt x="63" y="77"/>
                  </a:cubicBezTo>
                  <a:cubicBezTo>
                    <a:pt x="63" y="77"/>
                    <a:pt x="63" y="77"/>
                    <a:pt x="63" y="77"/>
                  </a:cubicBezTo>
                  <a:cubicBezTo>
                    <a:pt x="63" y="77"/>
                    <a:pt x="63" y="77"/>
                    <a:pt x="63" y="77"/>
                  </a:cubicBezTo>
                  <a:cubicBezTo>
                    <a:pt x="62" y="77"/>
                    <a:pt x="62" y="77"/>
                    <a:pt x="62" y="77"/>
                  </a:cubicBezTo>
                  <a:cubicBezTo>
                    <a:pt x="62" y="77"/>
                    <a:pt x="62" y="77"/>
                    <a:pt x="62" y="77"/>
                  </a:cubicBezTo>
                  <a:cubicBezTo>
                    <a:pt x="62" y="77"/>
                    <a:pt x="62" y="77"/>
                    <a:pt x="62" y="77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59" y="77"/>
                    <a:pt x="59" y="77"/>
                    <a:pt x="59" y="77"/>
                  </a:cubicBezTo>
                  <a:cubicBezTo>
                    <a:pt x="60" y="76"/>
                    <a:pt x="60" y="76"/>
                    <a:pt x="60" y="76"/>
                  </a:cubicBezTo>
                  <a:cubicBezTo>
                    <a:pt x="60" y="76"/>
                    <a:pt x="60" y="76"/>
                    <a:pt x="60" y="76"/>
                  </a:cubicBezTo>
                  <a:cubicBezTo>
                    <a:pt x="60" y="76"/>
                    <a:pt x="60" y="76"/>
                    <a:pt x="60" y="76"/>
                  </a:cubicBezTo>
                  <a:cubicBezTo>
                    <a:pt x="60" y="76"/>
                    <a:pt x="60" y="76"/>
                    <a:pt x="60" y="76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3" y="76"/>
                    <a:pt x="63" y="76"/>
                    <a:pt x="63" y="76"/>
                  </a:cubicBezTo>
                  <a:cubicBezTo>
                    <a:pt x="63" y="76"/>
                    <a:pt x="63" y="76"/>
                    <a:pt x="63" y="76"/>
                  </a:cubicBezTo>
                  <a:cubicBezTo>
                    <a:pt x="63" y="76"/>
                    <a:pt x="63" y="76"/>
                    <a:pt x="63" y="76"/>
                  </a:cubicBezTo>
                  <a:cubicBezTo>
                    <a:pt x="63" y="76"/>
                    <a:pt x="63" y="76"/>
                    <a:pt x="63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3" y="76"/>
                    <a:pt x="63" y="76"/>
                    <a:pt x="63" y="76"/>
                  </a:cubicBezTo>
                  <a:cubicBezTo>
                    <a:pt x="63" y="76"/>
                    <a:pt x="63" y="76"/>
                    <a:pt x="63" y="76"/>
                  </a:cubicBezTo>
                  <a:cubicBezTo>
                    <a:pt x="64" y="75"/>
                    <a:pt x="64" y="75"/>
                    <a:pt x="64" y="75"/>
                  </a:cubicBezTo>
                  <a:cubicBezTo>
                    <a:pt x="64" y="75"/>
                    <a:pt x="64" y="75"/>
                    <a:pt x="64" y="75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1" y="74"/>
                    <a:pt x="61" y="74"/>
                    <a:pt x="61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1" y="73"/>
                    <a:pt x="61" y="73"/>
                    <a:pt x="61" y="73"/>
                  </a:cubicBezTo>
                  <a:cubicBezTo>
                    <a:pt x="60" y="73"/>
                    <a:pt x="60" y="73"/>
                    <a:pt x="60" y="73"/>
                  </a:cubicBezTo>
                  <a:cubicBezTo>
                    <a:pt x="60" y="73"/>
                    <a:pt x="60" y="73"/>
                    <a:pt x="60" y="73"/>
                  </a:cubicBezTo>
                  <a:cubicBezTo>
                    <a:pt x="60" y="73"/>
                    <a:pt x="60" y="73"/>
                    <a:pt x="60" y="73"/>
                  </a:cubicBezTo>
                  <a:cubicBezTo>
                    <a:pt x="60" y="73"/>
                    <a:pt x="60" y="73"/>
                    <a:pt x="60" y="73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57" y="74"/>
                    <a:pt x="57" y="74"/>
                    <a:pt x="57" y="74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60" y="73"/>
                    <a:pt x="60" y="73"/>
                    <a:pt x="60" y="73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8" y="72"/>
                    <a:pt x="58" y="72"/>
                    <a:pt x="58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62" y="71"/>
                    <a:pt x="62" y="71"/>
                    <a:pt x="62" y="71"/>
                  </a:cubicBezTo>
                  <a:cubicBezTo>
                    <a:pt x="62" y="71"/>
                    <a:pt x="62" y="71"/>
                    <a:pt x="62" y="71"/>
                  </a:cubicBezTo>
                  <a:cubicBezTo>
                    <a:pt x="62" y="71"/>
                    <a:pt x="62" y="71"/>
                    <a:pt x="62" y="71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1" y="69"/>
                    <a:pt x="61" y="69"/>
                    <a:pt x="61" y="69"/>
                  </a:cubicBezTo>
                  <a:cubicBezTo>
                    <a:pt x="61" y="69"/>
                    <a:pt x="61" y="69"/>
                    <a:pt x="61" y="69"/>
                  </a:cubicBezTo>
                  <a:cubicBezTo>
                    <a:pt x="61" y="69"/>
                    <a:pt x="61" y="69"/>
                    <a:pt x="61" y="69"/>
                  </a:cubicBezTo>
                  <a:cubicBezTo>
                    <a:pt x="61" y="70"/>
                    <a:pt x="61" y="70"/>
                    <a:pt x="61" y="70"/>
                  </a:cubicBezTo>
                  <a:cubicBezTo>
                    <a:pt x="61" y="70"/>
                    <a:pt x="61" y="70"/>
                    <a:pt x="61" y="70"/>
                  </a:cubicBezTo>
                  <a:cubicBezTo>
                    <a:pt x="61" y="70"/>
                    <a:pt x="61" y="70"/>
                    <a:pt x="61" y="70"/>
                  </a:cubicBezTo>
                  <a:cubicBezTo>
                    <a:pt x="61" y="70"/>
                    <a:pt x="61" y="70"/>
                    <a:pt x="61" y="70"/>
                  </a:cubicBezTo>
                  <a:cubicBezTo>
                    <a:pt x="60" y="70"/>
                    <a:pt x="60" y="70"/>
                    <a:pt x="60" y="70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58" y="70"/>
                    <a:pt x="58" y="70"/>
                    <a:pt x="58" y="70"/>
                  </a:cubicBezTo>
                  <a:cubicBezTo>
                    <a:pt x="58" y="70"/>
                    <a:pt x="58" y="70"/>
                    <a:pt x="58" y="70"/>
                  </a:cubicBezTo>
                  <a:cubicBezTo>
                    <a:pt x="55" y="71"/>
                    <a:pt x="55" y="71"/>
                    <a:pt x="55" y="71"/>
                  </a:cubicBezTo>
                  <a:cubicBezTo>
                    <a:pt x="55" y="71"/>
                    <a:pt x="55" y="71"/>
                    <a:pt x="55" y="71"/>
                  </a:cubicBezTo>
                  <a:cubicBezTo>
                    <a:pt x="55" y="71"/>
                    <a:pt x="55" y="71"/>
                    <a:pt x="55" y="71"/>
                  </a:cubicBezTo>
                  <a:cubicBezTo>
                    <a:pt x="55" y="71"/>
                    <a:pt x="55" y="71"/>
                    <a:pt x="55" y="71"/>
                  </a:cubicBezTo>
                  <a:cubicBezTo>
                    <a:pt x="59" y="69"/>
                    <a:pt x="59" y="69"/>
                    <a:pt x="59" y="69"/>
                  </a:cubicBezTo>
                  <a:cubicBezTo>
                    <a:pt x="59" y="69"/>
                    <a:pt x="59" y="69"/>
                    <a:pt x="59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55" y="69"/>
                    <a:pt x="55" y="69"/>
                    <a:pt x="55" y="69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3" y="69"/>
                    <a:pt x="53" y="69"/>
                    <a:pt x="53" y="69"/>
                  </a:cubicBezTo>
                  <a:cubicBezTo>
                    <a:pt x="53" y="69"/>
                    <a:pt x="53" y="69"/>
                    <a:pt x="53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8"/>
                    <a:pt x="50" y="68"/>
                    <a:pt x="50" y="68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0" y="67"/>
                    <a:pt x="50" y="67"/>
                    <a:pt x="50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56" y="66"/>
                    <a:pt x="56" y="66"/>
                    <a:pt x="56" y="66"/>
                  </a:cubicBezTo>
                  <a:cubicBezTo>
                    <a:pt x="54" y="67"/>
                    <a:pt x="54" y="67"/>
                    <a:pt x="54" y="67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6" y="68"/>
                    <a:pt x="56" y="68"/>
                    <a:pt x="56" y="68"/>
                  </a:cubicBezTo>
                  <a:cubicBezTo>
                    <a:pt x="57" y="69"/>
                    <a:pt x="57" y="69"/>
                    <a:pt x="57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59" y="68"/>
                    <a:pt x="59" y="68"/>
                    <a:pt x="59" y="68"/>
                  </a:cubicBezTo>
                  <a:cubicBezTo>
                    <a:pt x="58" y="69"/>
                    <a:pt x="58" y="69"/>
                    <a:pt x="58" y="69"/>
                  </a:cubicBezTo>
                  <a:cubicBezTo>
                    <a:pt x="59" y="69"/>
                    <a:pt x="59" y="69"/>
                    <a:pt x="59" y="69"/>
                  </a:cubicBezTo>
                  <a:cubicBezTo>
                    <a:pt x="59" y="69"/>
                    <a:pt x="59" y="69"/>
                    <a:pt x="59" y="69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0" y="68"/>
                    <a:pt x="60" y="68"/>
                    <a:pt x="60" y="68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8" y="68"/>
                    <a:pt x="58" y="68"/>
                    <a:pt x="58" y="68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8" y="67"/>
                    <a:pt x="58" y="67"/>
                    <a:pt x="58" y="67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58" y="66"/>
                    <a:pt x="58" y="66"/>
                    <a:pt x="58" y="66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2" y="60"/>
                    <a:pt x="62" y="60"/>
                    <a:pt x="62" y="60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2" y="58"/>
                    <a:pt x="62" y="58"/>
                    <a:pt x="62" y="58"/>
                  </a:cubicBezTo>
                  <a:cubicBezTo>
                    <a:pt x="62" y="58"/>
                    <a:pt x="62" y="58"/>
                    <a:pt x="62" y="58"/>
                  </a:cubicBezTo>
                  <a:cubicBezTo>
                    <a:pt x="62" y="58"/>
                    <a:pt x="62" y="58"/>
                    <a:pt x="62" y="58"/>
                  </a:cubicBezTo>
                  <a:cubicBezTo>
                    <a:pt x="62" y="58"/>
                    <a:pt x="62" y="58"/>
                    <a:pt x="62" y="58"/>
                  </a:cubicBezTo>
                  <a:cubicBezTo>
                    <a:pt x="62" y="57"/>
                    <a:pt x="62" y="57"/>
                    <a:pt x="62" y="57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0" y="56"/>
                    <a:pt x="60" y="56"/>
                    <a:pt x="60" y="56"/>
                  </a:cubicBezTo>
                  <a:cubicBezTo>
                    <a:pt x="59" y="57"/>
                    <a:pt x="59" y="57"/>
                    <a:pt x="59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6" y="58"/>
                    <a:pt x="56" y="58"/>
                    <a:pt x="56" y="58"/>
                  </a:cubicBezTo>
                  <a:cubicBezTo>
                    <a:pt x="56" y="57"/>
                    <a:pt x="56" y="57"/>
                    <a:pt x="56" y="57"/>
                  </a:cubicBezTo>
                  <a:cubicBezTo>
                    <a:pt x="56" y="57"/>
                    <a:pt x="56" y="57"/>
                    <a:pt x="56" y="57"/>
                  </a:cubicBezTo>
                  <a:cubicBezTo>
                    <a:pt x="56" y="57"/>
                    <a:pt x="56" y="57"/>
                    <a:pt x="56" y="57"/>
                  </a:cubicBezTo>
                  <a:cubicBezTo>
                    <a:pt x="56" y="57"/>
                    <a:pt x="56" y="57"/>
                    <a:pt x="56" y="57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4" y="57"/>
                    <a:pt x="54" y="57"/>
                    <a:pt x="54" y="57"/>
                  </a:cubicBezTo>
                  <a:cubicBezTo>
                    <a:pt x="54" y="57"/>
                    <a:pt x="54" y="57"/>
                    <a:pt x="54" y="57"/>
                  </a:cubicBezTo>
                  <a:cubicBezTo>
                    <a:pt x="54" y="57"/>
                    <a:pt x="54" y="57"/>
                    <a:pt x="54" y="57"/>
                  </a:cubicBezTo>
                  <a:cubicBezTo>
                    <a:pt x="54" y="57"/>
                    <a:pt x="54" y="57"/>
                    <a:pt x="54" y="57"/>
                  </a:cubicBezTo>
                  <a:cubicBezTo>
                    <a:pt x="54" y="57"/>
                    <a:pt x="54" y="57"/>
                    <a:pt x="54" y="57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4" y="56"/>
                    <a:pt x="54" y="56"/>
                    <a:pt x="54" y="56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5" y="54"/>
                    <a:pt x="45" y="54"/>
                    <a:pt x="45" y="54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5" y="43"/>
                    <a:pt x="45" y="43"/>
                    <a:pt x="45" y="43"/>
                  </a:cubicBezTo>
                  <a:cubicBezTo>
                    <a:pt x="45" y="43"/>
                    <a:pt x="45" y="43"/>
                    <a:pt x="45" y="43"/>
                  </a:cubicBezTo>
                  <a:cubicBezTo>
                    <a:pt x="45" y="43"/>
                    <a:pt x="45" y="43"/>
                    <a:pt x="45" y="43"/>
                  </a:cubicBezTo>
                  <a:cubicBezTo>
                    <a:pt x="45" y="43"/>
                    <a:pt x="45" y="43"/>
                    <a:pt x="45" y="43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4" y="45"/>
                    <a:pt x="44" y="45"/>
                    <a:pt x="44" y="45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2"/>
                    <a:pt x="43" y="42"/>
                    <a:pt x="43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42"/>
                    <a:pt x="43" y="42"/>
                    <a:pt x="43" y="42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1" y="40"/>
                    <a:pt x="41" y="40"/>
                    <a:pt x="41" y="40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7" y="39"/>
                    <a:pt x="37" y="39"/>
                    <a:pt x="37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6" y="39"/>
                    <a:pt x="36" y="39"/>
                    <a:pt x="36" y="39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2"/>
                    <a:pt x="10" y="32"/>
                    <a:pt x="11" y="32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7" y="32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2" y="40"/>
                    <a:pt x="22" y="41"/>
                    <a:pt x="22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29" y="54"/>
                    <a:pt x="29" y="54"/>
                    <a:pt x="29" y="55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0" y="54"/>
                    <a:pt x="30" y="54"/>
                    <a:pt x="30" y="54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1" y="58"/>
                    <a:pt x="31" y="58"/>
                    <a:pt x="31" y="58"/>
                  </a:cubicBezTo>
                  <a:cubicBezTo>
                    <a:pt x="32" y="58"/>
                    <a:pt x="32" y="59"/>
                    <a:pt x="32" y="59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2" y="63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33" y="69"/>
                    <a:pt x="33" y="69"/>
                    <a:pt x="33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33" y="77"/>
                    <a:pt x="33" y="77"/>
                    <a:pt x="33" y="77"/>
                  </a:cubicBezTo>
                  <a:cubicBezTo>
                    <a:pt x="34" y="77"/>
                    <a:pt x="34" y="77"/>
                    <a:pt x="34" y="77"/>
                  </a:cubicBezTo>
                  <a:cubicBezTo>
                    <a:pt x="34" y="77"/>
                    <a:pt x="34" y="77"/>
                    <a:pt x="34" y="77"/>
                  </a:cubicBezTo>
                  <a:cubicBezTo>
                    <a:pt x="35" y="78"/>
                    <a:pt x="35" y="78"/>
                    <a:pt x="35" y="78"/>
                  </a:cubicBezTo>
                  <a:cubicBezTo>
                    <a:pt x="35" y="78"/>
                    <a:pt x="35" y="78"/>
                    <a:pt x="35" y="78"/>
                  </a:cubicBezTo>
                  <a:cubicBezTo>
                    <a:pt x="35" y="78"/>
                    <a:pt x="35" y="78"/>
                    <a:pt x="35" y="78"/>
                  </a:cubicBezTo>
                  <a:cubicBezTo>
                    <a:pt x="35" y="78"/>
                    <a:pt x="35" y="78"/>
                    <a:pt x="35" y="78"/>
                  </a:cubicBezTo>
                  <a:cubicBezTo>
                    <a:pt x="35" y="78"/>
                    <a:pt x="35" y="78"/>
                    <a:pt x="35" y="78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80"/>
                    <a:pt x="36" y="80"/>
                    <a:pt x="36" y="80"/>
                  </a:cubicBezTo>
                  <a:cubicBezTo>
                    <a:pt x="37" y="80"/>
                    <a:pt x="37" y="80"/>
                    <a:pt x="37" y="80"/>
                  </a:cubicBezTo>
                  <a:cubicBezTo>
                    <a:pt x="37" y="80"/>
                    <a:pt x="37" y="80"/>
                    <a:pt x="37" y="80"/>
                  </a:cubicBezTo>
                  <a:cubicBezTo>
                    <a:pt x="37" y="80"/>
                    <a:pt x="37" y="80"/>
                    <a:pt x="37" y="80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36" y="83"/>
                    <a:pt x="36" y="83"/>
                    <a:pt x="36" y="83"/>
                  </a:cubicBezTo>
                  <a:cubicBezTo>
                    <a:pt x="36" y="84"/>
                    <a:pt x="36" y="84"/>
                    <a:pt x="36" y="84"/>
                  </a:cubicBezTo>
                  <a:cubicBezTo>
                    <a:pt x="36" y="84"/>
                    <a:pt x="36" y="84"/>
                    <a:pt x="36" y="84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6" y="85"/>
                    <a:pt x="36" y="85"/>
                    <a:pt x="36" y="85"/>
                  </a:cubicBezTo>
                  <a:cubicBezTo>
                    <a:pt x="37" y="85"/>
                    <a:pt x="37" y="85"/>
                    <a:pt x="37" y="85"/>
                  </a:cubicBezTo>
                  <a:cubicBezTo>
                    <a:pt x="37" y="85"/>
                    <a:pt x="37" y="85"/>
                    <a:pt x="37" y="85"/>
                  </a:cubicBezTo>
                  <a:cubicBezTo>
                    <a:pt x="37" y="85"/>
                    <a:pt x="37" y="85"/>
                    <a:pt x="37" y="85"/>
                  </a:cubicBezTo>
                  <a:cubicBezTo>
                    <a:pt x="37" y="85"/>
                    <a:pt x="37" y="85"/>
                    <a:pt x="37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39" y="85"/>
                    <a:pt x="39" y="85"/>
                    <a:pt x="39" y="85"/>
                  </a:cubicBezTo>
                  <a:cubicBezTo>
                    <a:pt x="39" y="85"/>
                    <a:pt x="39" y="85"/>
                    <a:pt x="39" y="85"/>
                  </a:cubicBezTo>
                  <a:cubicBezTo>
                    <a:pt x="39" y="86"/>
                    <a:pt x="39" y="86"/>
                    <a:pt x="39" y="86"/>
                  </a:cubicBezTo>
                  <a:cubicBezTo>
                    <a:pt x="39" y="86"/>
                    <a:pt x="39" y="86"/>
                    <a:pt x="39" y="86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38" y="87"/>
                    <a:pt x="38" y="87"/>
                    <a:pt x="38" y="87"/>
                  </a:cubicBezTo>
                  <a:cubicBezTo>
                    <a:pt x="38" y="87"/>
                    <a:pt x="38" y="87"/>
                    <a:pt x="38" y="87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38" y="88"/>
                    <a:pt x="38" y="88"/>
                    <a:pt x="38" y="89"/>
                  </a:cubicBezTo>
                  <a:cubicBezTo>
                    <a:pt x="39" y="89"/>
                    <a:pt x="39" y="89"/>
                    <a:pt x="39" y="89"/>
                  </a:cubicBezTo>
                  <a:cubicBezTo>
                    <a:pt x="39" y="89"/>
                    <a:pt x="39" y="89"/>
                    <a:pt x="39" y="89"/>
                  </a:cubicBezTo>
                  <a:cubicBezTo>
                    <a:pt x="39" y="88"/>
                    <a:pt x="39" y="88"/>
                    <a:pt x="39" y="88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40" y="87"/>
                    <a:pt x="40" y="87"/>
                    <a:pt x="40" y="87"/>
                  </a:cubicBezTo>
                  <a:cubicBezTo>
                    <a:pt x="40" y="87"/>
                    <a:pt x="40" y="87"/>
                    <a:pt x="40" y="87"/>
                  </a:cubicBezTo>
                  <a:cubicBezTo>
                    <a:pt x="40" y="87"/>
                    <a:pt x="40" y="87"/>
                    <a:pt x="40" y="87"/>
                  </a:cubicBezTo>
                  <a:cubicBezTo>
                    <a:pt x="40" y="87"/>
                    <a:pt x="40" y="87"/>
                    <a:pt x="40" y="87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89"/>
                    <a:pt x="41" y="89"/>
                    <a:pt x="41" y="89"/>
                  </a:cubicBezTo>
                  <a:cubicBezTo>
                    <a:pt x="41" y="89"/>
                    <a:pt x="41" y="89"/>
                    <a:pt x="41" y="89"/>
                  </a:cubicBezTo>
                  <a:cubicBezTo>
                    <a:pt x="41" y="89"/>
                    <a:pt x="41" y="89"/>
                    <a:pt x="41" y="89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5" y="88"/>
                    <a:pt x="45" y="88"/>
                    <a:pt x="45" y="88"/>
                  </a:cubicBezTo>
                  <a:cubicBezTo>
                    <a:pt x="45" y="88"/>
                    <a:pt x="45" y="88"/>
                    <a:pt x="45" y="88"/>
                  </a:cubicBezTo>
                  <a:cubicBezTo>
                    <a:pt x="45" y="88"/>
                    <a:pt x="45" y="88"/>
                    <a:pt x="45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6" y="88"/>
                    <a:pt x="46" y="88"/>
                    <a:pt x="46" y="88"/>
                  </a:cubicBezTo>
                  <a:cubicBezTo>
                    <a:pt x="45" y="88"/>
                    <a:pt x="45" y="88"/>
                    <a:pt x="45" y="88"/>
                  </a:cubicBezTo>
                  <a:cubicBezTo>
                    <a:pt x="45" y="88"/>
                    <a:pt x="45" y="88"/>
                    <a:pt x="45" y="88"/>
                  </a:cubicBezTo>
                  <a:cubicBezTo>
                    <a:pt x="45" y="88"/>
                    <a:pt x="45" y="88"/>
                    <a:pt x="45" y="88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4" y="89"/>
                    <a:pt x="44" y="89"/>
                    <a:pt x="44" y="89"/>
                  </a:cubicBezTo>
                  <a:cubicBezTo>
                    <a:pt x="44" y="89"/>
                    <a:pt x="44" y="89"/>
                    <a:pt x="44" y="89"/>
                  </a:cubicBezTo>
                  <a:cubicBezTo>
                    <a:pt x="44" y="89"/>
                    <a:pt x="44" y="90"/>
                    <a:pt x="44" y="90"/>
                  </a:cubicBezTo>
                  <a:cubicBezTo>
                    <a:pt x="44" y="90"/>
                    <a:pt x="44" y="90"/>
                    <a:pt x="44" y="90"/>
                  </a:cubicBezTo>
                  <a:cubicBezTo>
                    <a:pt x="43" y="90"/>
                    <a:pt x="43" y="90"/>
                    <a:pt x="43" y="90"/>
                  </a:cubicBezTo>
                  <a:cubicBezTo>
                    <a:pt x="43" y="90"/>
                    <a:pt x="43" y="90"/>
                    <a:pt x="43" y="90"/>
                  </a:cubicBezTo>
                  <a:cubicBezTo>
                    <a:pt x="43" y="91"/>
                    <a:pt x="43" y="91"/>
                    <a:pt x="43" y="91"/>
                  </a:cubicBezTo>
                  <a:cubicBezTo>
                    <a:pt x="43" y="91"/>
                    <a:pt x="43" y="91"/>
                    <a:pt x="43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92"/>
                    <a:pt x="42" y="92"/>
                    <a:pt x="42" y="92"/>
                  </a:cubicBezTo>
                  <a:cubicBezTo>
                    <a:pt x="42" y="92"/>
                    <a:pt x="42" y="92"/>
                    <a:pt x="42" y="92"/>
                  </a:cubicBezTo>
                  <a:cubicBezTo>
                    <a:pt x="42" y="92"/>
                    <a:pt x="42" y="92"/>
                    <a:pt x="42" y="92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4"/>
                    <a:pt x="43" y="94"/>
                    <a:pt x="43" y="9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5" y="94"/>
                    <a:pt x="45" y="94"/>
                    <a:pt x="45" y="94"/>
                  </a:cubicBezTo>
                  <a:cubicBezTo>
                    <a:pt x="45" y="95"/>
                    <a:pt x="45" y="95"/>
                    <a:pt x="45" y="95"/>
                  </a:cubicBezTo>
                  <a:cubicBezTo>
                    <a:pt x="45" y="95"/>
                    <a:pt x="45" y="95"/>
                    <a:pt x="45" y="95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5" y="97"/>
                    <a:pt x="45" y="97"/>
                    <a:pt x="45" y="97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6" y="97"/>
                    <a:pt x="46" y="97"/>
                    <a:pt x="46" y="97"/>
                  </a:cubicBezTo>
                  <a:cubicBezTo>
                    <a:pt x="46" y="97"/>
                    <a:pt x="46" y="97"/>
                    <a:pt x="46" y="97"/>
                  </a:cubicBezTo>
                  <a:cubicBezTo>
                    <a:pt x="46" y="98"/>
                    <a:pt x="46" y="98"/>
                    <a:pt x="46" y="98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6" y="100"/>
                    <a:pt x="46" y="100"/>
                    <a:pt x="46" y="100"/>
                  </a:cubicBezTo>
                  <a:cubicBezTo>
                    <a:pt x="46" y="100"/>
                    <a:pt x="46" y="100"/>
                    <a:pt x="46" y="100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49" y="100"/>
                    <a:pt x="49" y="100"/>
                    <a:pt x="49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1" y="100"/>
                    <a:pt x="51" y="100"/>
                    <a:pt x="51" y="100"/>
                  </a:cubicBezTo>
                  <a:cubicBezTo>
                    <a:pt x="51" y="100"/>
                    <a:pt x="51" y="100"/>
                    <a:pt x="51" y="100"/>
                  </a:cubicBezTo>
                  <a:cubicBezTo>
                    <a:pt x="51" y="100"/>
                    <a:pt x="51" y="100"/>
                    <a:pt x="51" y="100"/>
                  </a:cubicBezTo>
                  <a:cubicBezTo>
                    <a:pt x="51" y="100"/>
                    <a:pt x="51" y="100"/>
                    <a:pt x="51" y="100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50" y="102"/>
                    <a:pt x="50" y="102"/>
                    <a:pt x="50" y="102"/>
                  </a:cubicBezTo>
                  <a:cubicBezTo>
                    <a:pt x="50" y="102"/>
                    <a:pt x="50" y="102"/>
                    <a:pt x="50" y="102"/>
                  </a:cubicBezTo>
                  <a:cubicBezTo>
                    <a:pt x="50" y="102"/>
                    <a:pt x="49" y="102"/>
                    <a:pt x="49" y="102"/>
                  </a:cubicBezTo>
                  <a:cubicBezTo>
                    <a:pt x="49" y="102"/>
                    <a:pt x="49" y="102"/>
                    <a:pt x="49" y="102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9" y="102"/>
                    <a:pt x="49" y="102"/>
                    <a:pt x="49" y="102"/>
                  </a:cubicBezTo>
                  <a:cubicBezTo>
                    <a:pt x="49" y="102"/>
                    <a:pt x="49" y="102"/>
                    <a:pt x="49" y="102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9" y="104"/>
                    <a:pt x="49" y="104"/>
                    <a:pt x="49" y="104"/>
                  </a:cubicBezTo>
                  <a:cubicBezTo>
                    <a:pt x="49" y="104"/>
                    <a:pt x="49" y="104"/>
                    <a:pt x="49" y="104"/>
                  </a:cubicBezTo>
                  <a:cubicBezTo>
                    <a:pt x="50" y="104"/>
                    <a:pt x="50" y="104"/>
                    <a:pt x="50" y="104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51" y="103"/>
                    <a:pt x="51" y="103"/>
                    <a:pt x="51" y="103"/>
                  </a:cubicBezTo>
                  <a:cubicBezTo>
                    <a:pt x="51" y="104"/>
                    <a:pt x="51" y="104"/>
                    <a:pt x="52" y="104"/>
                  </a:cubicBezTo>
                  <a:cubicBezTo>
                    <a:pt x="51" y="105"/>
                    <a:pt x="51" y="105"/>
                    <a:pt x="51" y="105"/>
                  </a:cubicBezTo>
                  <a:cubicBezTo>
                    <a:pt x="51" y="105"/>
                    <a:pt x="51" y="105"/>
                    <a:pt x="51" y="105"/>
                  </a:cubicBezTo>
                  <a:cubicBezTo>
                    <a:pt x="51" y="105"/>
                    <a:pt x="51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1" y="110"/>
                    <a:pt x="51" y="110"/>
                    <a:pt x="51" y="110"/>
                  </a:cubicBezTo>
                  <a:cubicBezTo>
                    <a:pt x="51" y="110"/>
                    <a:pt x="51" y="110"/>
                    <a:pt x="51" y="110"/>
                  </a:cubicBezTo>
                  <a:cubicBezTo>
                    <a:pt x="51" y="110"/>
                    <a:pt x="51" y="110"/>
                    <a:pt x="51" y="110"/>
                  </a:cubicBezTo>
                  <a:cubicBezTo>
                    <a:pt x="52" y="111"/>
                    <a:pt x="52" y="111"/>
                    <a:pt x="52" y="111"/>
                  </a:cubicBezTo>
                  <a:cubicBezTo>
                    <a:pt x="52" y="111"/>
                    <a:pt x="52" y="111"/>
                    <a:pt x="52" y="111"/>
                  </a:cubicBezTo>
                  <a:cubicBezTo>
                    <a:pt x="51" y="112"/>
                    <a:pt x="51" y="112"/>
                    <a:pt x="51" y="112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50" y="111"/>
                    <a:pt x="50" y="111"/>
                    <a:pt x="50" y="111"/>
                  </a:cubicBezTo>
                  <a:cubicBezTo>
                    <a:pt x="49" y="111"/>
                    <a:pt x="49" y="111"/>
                    <a:pt x="49" y="111"/>
                  </a:cubicBezTo>
                  <a:cubicBezTo>
                    <a:pt x="49" y="111"/>
                    <a:pt x="49" y="111"/>
                    <a:pt x="49" y="111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5"/>
                    <a:pt x="49" y="115"/>
                    <a:pt x="49" y="115"/>
                  </a:cubicBezTo>
                  <a:cubicBezTo>
                    <a:pt x="49" y="115"/>
                    <a:pt x="49" y="115"/>
                    <a:pt x="49" y="115"/>
                  </a:cubicBezTo>
                  <a:cubicBezTo>
                    <a:pt x="49" y="115"/>
                    <a:pt x="49" y="115"/>
                    <a:pt x="49" y="115"/>
                  </a:cubicBezTo>
                  <a:cubicBezTo>
                    <a:pt x="50" y="116"/>
                    <a:pt x="50" y="116"/>
                    <a:pt x="50" y="116"/>
                  </a:cubicBezTo>
                  <a:cubicBezTo>
                    <a:pt x="51" y="116"/>
                    <a:pt x="51" y="116"/>
                    <a:pt x="51" y="116"/>
                  </a:cubicBezTo>
                  <a:cubicBezTo>
                    <a:pt x="51" y="116"/>
                    <a:pt x="51" y="116"/>
                    <a:pt x="51" y="116"/>
                  </a:cubicBezTo>
                  <a:cubicBezTo>
                    <a:pt x="52" y="117"/>
                    <a:pt x="52" y="117"/>
                    <a:pt x="52" y="117"/>
                  </a:cubicBezTo>
                  <a:cubicBezTo>
                    <a:pt x="52" y="117"/>
                    <a:pt x="52" y="117"/>
                    <a:pt x="52" y="117"/>
                  </a:cubicBezTo>
                  <a:cubicBezTo>
                    <a:pt x="51" y="117"/>
                    <a:pt x="51" y="117"/>
                    <a:pt x="51" y="117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0" y="118"/>
                    <a:pt x="50" y="118"/>
                    <a:pt x="50" y="119"/>
                  </a:cubicBezTo>
                  <a:cubicBezTo>
                    <a:pt x="49" y="119"/>
                    <a:pt x="49" y="119"/>
                    <a:pt x="49" y="119"/>
                  </a:cubicBezTo>
                  <a:cubicBezTo>
                    <a:pt x="48" y="119"/>
                    <a:pt x="48" y="119"/>
                    <a:pt x="48" y="119"/>
                  </a:cubicBezTo>
                  <a:cubicBezTo>
                    <a:pt x="48" y="119"/>
                    <a:pt x="48" y="119"/>
                    <a:pt x="48" y="119"/>
                  </a:cubicBezTo>
                  <a:cubicBezTo>
                    <a:pt x="47" y="118"/>
                    <a:pt x="47" y="118"/>
                    <a:pt x="46" y="117"/>
                  </a:cubicBezTo>
                  <a:cubicBezTo>
                    <a:pt x="45" y="117"/>
                    <a:pt x="45" y="117"/>
                    <a:pt x="45" y="117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3" y="117"/>
                    <a:pt x="43" y="117"/>
                    <a:pt x="43" y="117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42" y="117"/>
                    <a:pt x="42" y="118"/>
                    <a:pt x="42" y="118"/>
                  </a:cubicBezTo>
                  <a:cubicBezTo>
                    <a:pt x="41" y="119"/>
                    <a:pt x="41" y="119"/>
                    <a:pt x="41" y="119"/>
                  </a:cubicBezTo>
                  <a:cubicBezTo>
                    <a:pt x="41" y="119"/>
                    <a:pt x="41" y="119"/>
                    <a:pt x="41" y="119"/>
                  </a:cubicBezTo>
                  <a:cubicBezTo>
                    <a:pt x="40" y="119"/>
                    <a:pt x="40" y="119"/>
                    <a:pt x="40" y="119"/>
                  </a:cubicBezTo>
                  <a:cubicBezTo>
                    <a:pt x="40" y="119"/>
                    <a:pt x="40" y="119"/>
                    <a:pt x="40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37" y="117"/>
                    <a:pt x="37" y="117"/>
                    <a:pt x="37" y="117"/>
                  </a:cubicBezTo>
                  <a:cubicBezTo>
                    <a:pt x="37" y="117"/>
                    <a:pt x="37" y="117"/>
                    <a:pt x="37" y="117"/>
                  </a:cubicBezTo>
                  <a:cubicBezTo>
                    <a:pt x="37" y="117"/>
                    <a:pt x="37" y="117"/>
                    <a:pt x="37" y="117"/>
                  </a:cubicBezTo>
                  <a:cubicBezTo>
                    <a:pt x="36" y="116"/>
                    <a:pt x="36" y="116"/>
                    <a:pt x="36" y="116"/>
                  </a:cubicBezTo>
                  <a:cubicBezTo>
                    <a:pt x="35" y="116"/>
                    <a:pt x="35" y="116"/>
                    <a:pt x="35" y="116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34" y="116"/>
                    <a:pt x="34" y="116"/>
                    <a:pt x="34" y="116"/>
                  </a:cubicBezTo>
                  <a:cubicBezTo>
                    <a:pt x="33" y="117"/>
                    <a:pt x="33" y="117"/>
                    <a:pt x="33" y="117"/>
                  </a:cubicBezTo>
                  <a:cubicBezTo>
                    <a:pt x="33" y="118"/>
                    <a:pt x="33" y="118"/>
                    <a:pt x="33" y="118"/>
                  </a:cubicBezTo>
                  <a:cubicBezTo>
                    <a:pt x="33" y="119"/>
                    <a:pt x="33" y="119"/>
                    <a:pt x="33" y="119"/>
                  </a:cubicBezTo>
                  <a:cubicBezTo>
                    <a:pt x="32" y="119"/>
                    <a:pt x="32" y="119"/>
                    <a:pt x="32" y="119"/>
                  </a:cubicBezTo>
                  <a:cubicBezTo>
                    <a:pt x="32" y="119"/>
                    <a:pt x="32" y="119"/>
                    <a:pt x="32" y="119"/>
                  </a:cubicBezTo>
                  <a:cubicBezTo>
                    <a:pt x="32" y="119"/>
                    <a:pt x="32" y="119"/>
                    <a:pt x="32" y="119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31" y="122"/>
                    <a:pt x="31" y="122"/>
                    <a:pt x="31" y="122"/>
                  </a:cubicBezTo>
                  <a:cubicBezTo>
                    <a:pt x="31" y="122"/>
                    <a:pt x="31" y="122"/>
                    <a:pt x="31" y="122"/>
                  </a:cubicBezTo>
                  <a:cubicBezTo>
                    <a:pt x="31" y="122"/>
                    <a:pt x="31" y="122"/>
                    <a:pt x="31" y="122"/>
                  </a:cubicBezTo>
                  <a:cubicBezTo>
                    <a:pt x="30" y="122"/>
                    <a:pt x="30" y="122"/>
                    <a:pt x="30" y="122"/>
                  </a:cubicBezTo>
                  <a:cubicBezTo>
                    <a:pt x="30" y="122"/>
                    <a:pt x="30" y="122"/>
                    <a:pt x="30" y="122"/>
                  </a:cubicBezTo>
                  <a:cubicBezTo>
                    <a:pt x="29" y="122"/>
                    <a:pt x="29" y="122"/>
                    <a:pt x="29" y="122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8" y="123"/>
                    <a:pt x="28" y="123"/>
                    <a:pt x="28" y="123"/>
                  </a:cubicBezTo>
                  <a:cubicBezTo>
                    <a:pt x="28" y="123"/>
                    <a:pt x="28" y="123"/>
                    <a:pt x="28" y="123"/>
                  </a:cubicBezTo>
                  <a:cubicBezTo>
                    <a:pt x="28" y="123"/>
                    <a:pt x="28" y="123"/>
                    <a:pt x="28" y="123"/>
                  </a:cubicBezTo>
                  <a:cubicBezTo>
                    <a:pt x="28" y="123"/>
                    <a:pt x="28" y="123"/>
                    <a:pt x="28" y="123"/>
                  </a:cubicBezTo>
                  <a:cubicBezTo>
                    <a:pt x="28" y="123"/>
                    <a:pt x="28" y="123"/>
                    <a:pt x="28" y="123"/>
                  </a:cubicBezTo>
                  <a:cubicBezTo>
                    <a:pt x="27" y="122"/>
                    <a:pt x="27" y="122"/>
                    <a:pt x="27" y="122"/>
                  </a:cubicBezTo>
                  <a:cubicBezTo>
                    <a:pt x="27" y="122"/>
                    <a:pt x="27" y="122"/>
                    <a:pt x="27" y="122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26" y="121"/>
                    <a:pt x="26" y="121"/>
                    <a:pt x="26" y="121"/>
                  </a:cubicBezTo>
                  <a:cubicBezTo>
                    <a:pt x="26" y="121"/>
                    <a:pt x="26" y="121"/>
                    <a:pt x="26" y="121"/>
                  </a:cubicBezTo>
                  <a:cubicBezTo>
                    <a:pt x="25" y="121"/>
                    <a:pt x="25" y="121"/>
                    <a:pt x="25" y="121"/>
                  </a:cubicBezTo>
                  <a:cubicBezTo>
                    <a:pt x="25" y="120"/>
                    <a:pt x="25" y="120"/>
                    <a:pt x="25" y="120"/>
                  </a:cubicBezTo>
                  <a:cubicBezTo>
                    <a:pt x="25" y="120"/>
                    <a:pt x="25" y="120"/>
                    <a:pt x="25" y="120"/>
                  </a:cubicBezTo>
                  <a:cubicBezTo>
                    <a:pt x="25" y="120"/>
                    <a:pt x="25" y="120"/>
                    <a:pt x="25" y="120"/>
                  </a:cubicBezTo>
                  <a:cubicBezTo>
                    <a:pt x="25" y="120"/>
                    <a:pt x="25" y="120"/>
                    <a:pt x="25" y="120"/>
                  </a:cubicBezTo>
                  <a:cubicBezTo>
                    <a:pt x="25" y="120"/>
                    <a:pt x="25" y="120"/>
                    <a:pt x="25" y="120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3" y="120"/>
                    <a:pt x="23" y="120"/>
                    <a:pt x="23" y="120"/>
                  </a:cubicBezTo>
                  <a:cubicBezTo>
                    <a:pt x="23" y="120"/>
                    <a:pt x="23" y="120"/>
                    <a:pt x="23" y="120"/>
                  </a:cubicBezTo>
                  <a:cubicBezTo>
                    <a:pt x="23" y="120"/>
                    <a:pt x="23" y="120"/>
                    <a:pt x="23" y="120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20"/>
                    <a:pt x="23" y="120"/>
                    <a:pt x="23" y="120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2" y="120"/>
                    <a:pt x="22" y="120"/>
                    <a:pt x="22" y="120"/>
                  </a:cubicBezTo>
                  <a:cubicBezTo>
                    <a:pt x="21" y="120"/>
                    <a:pt x="21" y="120"/>
                    <a:pt x="21" y="120"/>
                  </a:cubicBezTo>
                  <a:cubicBezTo>
                    <a:pt x="21" y="120"/>
                    <a:pt x="21" y="120"/>
                    <a:pt x="21" y="120"/>
                  </a:cubicBezTo>
                  <a:cubicBezTo>
                    <a:pt x="21" y="120"/>
                    <a:pt x="21" y="120"/>
                    <a:pt x="21" y="120"/>
                  </a:cubicBezTo>
                  <a:cubicBezTo>
                    <a:pt x="20" y="120"/>
                    <a:pt x="20" y="120"/>
                    <a:pt x="20" y="120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5" y="117"/>
                    <a:pt x="15" y="117"/>
                    <a:pt x="15" y="117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4" y="116"/>
                    <a:pt x="14" y="116"/>
                    <a:pt x="14" y="116"/>
                  </a:cubicBezTo>
                  <a:cubicBezTo>
                    <a:pt x="14" y="116"/>
                    <a:pt x="14" y="116"/>
                    <a:pt x="14" y="116"/>
                  </a:cubicBezTo>
                  <a:cubicBezTo>
                    <a:pt x="13" y="116"/>
                    <a:pt x="13" y="116"/>
                    <a:pt x="13" y="116"/>
                  </a:cubicBezTo>
                  <a:cubicBezTo>
                    <a:pt x="13" y="116"/>
                    <a:pt x="13" y="116"/>
                    <a:pt x="13" y="116"/>
                  </a:cubicBezTo>
                  <a:cubicBezTo>
                    <a:pt x="13" y="115"/>
                    <a:pt x="13" y="115"/>
                    <a:pt x="13" y="115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2" y="114"/>
                    <a:pt x="12" y="114"/>
                    <a:pt x="12" y="114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2" y="116"/>
                    <a:pt x="12" y="116"/>
                    <a:pt x="12" y="116"/>
                  </a:cubicBezTo>
                  <a:cubicBezTo>
                    <a:pt x="12" y="116"/>
                    <a:pt x="12" y="116"/>
                    <a:pt x="12" y="116"/>
                  </a:cubicBezTo>
                  <a:cubicBezTo>
                    <a:pt x="12" y="116"/>
                    <a:pt x="12" y="116"/>
                    <a:pt x="12" y="116"/>
                  </a:cubicBezTo>
                  <a:cubicBezTo>
                    <a:pt x="13" y="116"/>
                    <a:pt x="13" y="116"/>
                    <a:pt x="13" y="116"/>
                  </a:cubicBezTo>
                  <a:cubicBezTo>
                    <a:pt x="13" y="117"/>
                    <a:pt x="13" y="117"/>
                    <a:pt x="13" y="117"/>
                  </a:cubicBezTo>
                  <a:cubicBezTo>
                    <a:pt x="13" y="117"/>
                    <a:pt x="13" y="117"/>
                    <a:pt x="13" y="117"/>
                  </a:cubicBezTo>
                  <a:cubicBezTo>
                    <a:pt x="13" y="117"/>
                    <a:pt x="13" y="117"/>
                    <a:pt x="13" y="117"/>
                  </a:cubicBezTo>
                  <a:cubicBezTo>
                    <a:pt x="13" y="117"/>
                    <a:pt x="13" y="117"/>
                    <a:pt x="13" y="117"/>
                  </a:cubicBezTo>
                  <a:cubicBezTo>
                    <a:pt x="13" y="117"/>
                    <a:pt x="13" y="117"/>
                    <a:pt x="13" y="117"/>
                  </a:cubicBezTo>
                  <a:cubicBezTo>
                    <a:pt x="13" y="118"/>
                    <a:pt x="13" y="118"/>
                    <a:pt x="13" y="118"/>
                  </a:cubicBezTo>
                  <a:cubicBezTo>
                    <a:pt x="13" y="118"/>
                    <a:pt x="13" y="118"/>
                    <a:pt x="13" y="118"/>
                  </a:cubicBezTo>
                  <a:cubicBezTo>
                    <a:pt x="13" y="118"/>
                    <a:pt x="13" y="118"/>
                    <a:pt x="13" y="118"/>
                  </a:cubicBezTo>
                  <a:cubicBezTo>
                    <a:pt x="13" y="118"/>
                    <a:pt x="13" y="118"/>
                    <a:pt x="13" y="119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3" y="120"/>
                    <a:pt x="13" y="120"/>
                    <a:pt x="13" y="120"/>
                  </a:cubicBezTo>
                  <a:cubicBezTo>
                    <a:pt x="13" y="120"/>
                    <a:pt x="13" y="120"/>
                    <a:pt x="13" y="120"/>
                  </a:cubicBezTo>
                  <a:cubicBezTo>
                    <a:pt x="13" y="120"/>
                    <a:pt x="14" y="120"/>
                    <a:pt x="14" y="120"/>
                  </a:cubicBezTo>
                  <a:cubicBezTo>
                    <a:pt x="14" y="120"/>
                    <a:pt x="14" y="120"/>
                    <a:pt x="14" y="120"/>
                  </a:cubicBezTo>
                  <a:cubicBezTo>
                    <a:pt x="14" y="120"/>
                    <a:pt x="14" y="120"/>
                    <a:pt x="14" y="120"/>
                  </a:cubicBezTo>
                  <a:cubicBezTo>
                    <a:pt x="14" y="120"/>
                    <a:pt x="14" y="120"/>
                    <a:pt x="14" y="120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5" y="121"/>
                    <a:pt x="15" y="121"/>
                    <a:pt x="15" y="121"/>
                  </a:cubicBezTo>
                  <a:cubicBezTo>
                    <a:pt x="15" y="121"/>
                    <a:pt x="15" y="121"/>
                    <a:pt x="15" y="121"/>
                  </a:cubicBezTo>
                  <a:cubicBezTo>
                    <a:pt x="15" y="121"/>
                    <a:pt x="15" y="121"/>
                    <a:pt x="15" y="121"/>
                  </a:cubicBezTo>
                  <a:cubicBezTo>
                    <a:pt x="15" y="121"/>
                    <a:pt x="15" y="121"/>
                    <a:pt x="15" y="121"/>
                  </a:cubicBezTo>
                  <a:cubicBezTo>
                    <a:pt x="15" y="122"/>
                    <a:pt x="15" y="122"/>
                    <a:pt x="15" y="122"/>
                  </a:cubicBezTo>
                  <a:cubicBezTo>
                    <a:pt x="15" y="122"/>
                    <a:pt x="15" y="122"/>
                    <a:pt x="15" y="122"/>
                  </a:cubicBezTo>
                  <a:cubicBezTo>
                    <a:pt x="14" y="122"/>
                    <a:pt x="14" y="122"/>
                    <a:pt x="14" y="122"/>
                  </a:cubicBezTo>
                  <a:cubicBezTo>
                    <a:pt x="15" y="123"/>
                    <a:pt x="15" y="123"/>
                    <a:pt x="15" y="123"/>
                  </a:cubicBezTo>
                  <a:cubicBezTo>
                    <a:pt x="15" y="123"/>
                    <a:pt x="15" y="123"/>
                    <a:pt x="15" y="123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7" y="125"/>
                    <a:pt x="17" y="125"/>
                    <a:pt x="17" y="125"/>
                  </a:cubicBezTo>
                  <a:cubicBezTo>
                    <a:pt x="17" y="125"/>
                    <a:pt x="17" y="125"/>
                    <a:pt x="17" y="125"/>
                  </a:cubicBezTo>
                  <a:cubicBezTo>
                    <a:pt x="16" y="126"/>
                    <a:pt x="16" y="126"/>
                    <a:pt x="16" y="126"/>
                  </a:cubicBezTo>
                  <a:cubicBezTo>
                    <a:pt x="16" y="126"/>
                    <a:pt x="16" y="126"/>
                    <a:pt x="16" y="126"/>
                  </a:cubicBezTo>
                  <a:cubicBezTo>
                    <a:pt x="16" y="126"/>
                    <a:pt x="16" y="126"/>
                    <a:pt x="16" y="126"/>
                  </a:cubicBezTo>
                  <a:cubicBezTo>
                    <a:pt x="16" y="126"/>
                    <a:pt x="16" y="126"/>
                    <a:pt x="16" y="126"/>
                  </a:cubicBezTo>
                  <a:cubicBezTo>
                    <a:pt x="16" y="126"/>
                    <a:pt x="16" y="126"/>
                    <a:pt x="16" y="126"/>
                  </a:cubicBezTo>
                  <a:cubicBezTo>
                    <a:pt x="16" y="126"/>
                    <a:pt x="16" y="126"/>
                    <a:pt x="16" y="126"/>
                  </a:cubicBezTo>
                  <a:cubicBezTo>
                    <a:pt x="16" y="127"/>
                    <a:pt x="16" y="127"/>
                    <a:pt x="16" y="127"/>
                  </a:cubicBezTo>
                  <a:cubicBezTo>
                    <a:pt x="16" y="127"/>
                    <a:pt x="16" y="127"/>
                    <a:pt x="16" y="127"/>
                  </a:cubicBezTo>
                  <a:cubicBezTo>
                    <a:pt x="15" y="127"/>
                    <a:pt x="15" y="127"/>
                    <a:pt x="15" y="127"/>
                  </a:cubicBezTo>
                  <a:cubicBezTo>
                    <a:pt x="15" y="127"/>
                    <a:pt x="14" y="126"/>
                    <a:pt x="14" y="126"/>
                  </a:cubicBezTo>
                  <a:cubicBezTo>
                    <a:pt x="13" y="126"/>
                    <a:pt x="13" y="126"/>
                    <a:pt x="13" y="126"/>
                  </a:cubicBezTo>
                  <a:cubicBezTo>
                    <a:pt x="13" y="126"/>
                    <a:pt x="13" y="126"/>
                    <a:pt x="13" y="126"/>
                  </a:cubicBezTo>
                  <a:cubicBezTo>
                    <a:pt x="13" y="126"/>
                    <a:pt x="13" y="126"/>
                    <a:pt x="13" y="126"/>
                  </a:cubicBezTo>
                  <a:cubicBezTo>
                    <a:pt x="12" y="126"/>
                    <a:pt x="12" y="126"/>
                    <a:pt x="12" y="126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11" y="125"/>
                    <a:pt x="11" y="125"/>
                    <a:pt x="11" y="125"/>
                  </a:cubicBezTo>
                  <a:cubicBezTo>
                    <a:pt x="11" y="124"/>
                    <a:pt x="11" y="124"/>
                    <a:pt x="11" y="124"/>
                  </a:cubicBezTo>
                  <a:cubicBezTo>
                    <a:pt x="11" y="124"/>
                    <a:pt x="11" y="124"/>
                    <a:pt x="11" y="124"/>
                  </a:cubicBezTo>
                  <a:cubicBezTo>
                    <a:pt x="10" y="124"/>
                    <a:pt x="10" y="124"/>
                    <a:pt x="10" y="124"/>
                  </a:cubicBezTo>
                  <a:cubicBezTo>
                    <a:pt x="10" y="124"/>
                    <a:pt x="10" y="124"/>
                    <a:pt x="10" y="124"/>
                  </a:cubicBezTo>
                  <a:cubicBezTo>
                    <a:pt x="10" y="124"/>
                    <a:pt x="10" y="124"/>
                    <a:pt x="10" y="124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7" y="123"/>
                    <a:pt x="7" y="123"/>
                    <a:pt x="7" y="123"/>
                  </a:cubicBezTo>
                  <a:cubicBezTo>
                    <a:pt x="7" y="123"/>
                    <a:pt x="7" y="123"/>
                    <a:pt x="7" y="123"/>
                  </a:cubicBezTo>
                  <a:cubicBezTo>
                    <a:pt x="7" y="123"/>
                    <a:pt x="7" y="123"/>
                    <a:pt x="7" y="123"/>
                  </a:cubicBezTo>
                  <a:cubicBezTo>
                    <a:pt x="7" y="123"/>
                    <a:pt x="7" y="123"/>
                    <a:pt x="7" y="123"/>
                  </a:cubicBezTo>
                  <a:cubicBezTo>
                    <a:pt x="7" y="123"/>
                    <a:pt x="7" y="123"/>
                    <a:pt x="7" y="123"/>
                  </a:cubicBezTo>
                  <a:cubicBezTo>
                    <a:pt x="7" y="122"/>
                    <a:pt x="7" y="122"/>
                    <a:pt x="7" y="122"/>
                  </a:cubicBezTo>
                  <a:cubicBezTo>
                    <a:pt x="7" y="122"/>
                    <a:pt x="7" y="122"/>
                    <a:pt x="7" y="122"/>
                  </a:cubicBezTo>
                  <a:cubicBezTo>
                    <a:pt x="7" y="122"/>
                    <a:pt x="7" y="122"/>
                    <a:pt x="7" y="122"/>
                  </a:cubicBezTo>
                  <a:cubicBezTo>
                    <a:pt x="7" y="122"/>
                    <a:pt x="7" y="122"/>
                    <a:pt x="7" y="122"/>
                  </a:cubicBezTo>
                  <a:cubicBezTo>
                    <a:pt x="7" y="122"/>
                    <a:pt x="7" y="122"/>
                    <a:pt x="7" y="122"/>
                  </a:cubicBezTo>
                  <a:cubicBezTo>
                    <a:pt x="7" y="122"/>
                    <a:pt x="7" y="122"/>
                    <a:pt x="7" y="122"/>
                  </a:cubicBezTo>
                  <a:cubicBezTo>
                    <a:pt x="6" y="122"/>
                    <a:pt x="6" y="122"/>
                    <a:pt x="6" y="122"/>
                  </a:cubicBezTo>
                  <a:cubicBezTo>
                    <a:pt x="6" y="122"/>
                    <a:pt x="6" y="122"/>
                    <a:pt x="6" y="122"/>
                  </a:cubicBezTo>
                  <a:cubicBezTo>
                    <a:pt x="6" y="122"/>
                    <a:pt x="6" y="122"/>
                    <a:pt x="6" y="122"/>
                  </a:cubicBezTo>
                  <a:cubicBezTo>
                    <a:pt x="5" y="123"/>
                    <a:pt x="5" y="123"/>
                    <a:pt x="5" y="123"/>
                  </a:cubicBezTo>
                  <a:cubicBezTo>
                    <a:pt x="5" y="123"/>
                    <a:pt x="5" y="123"/>
                    <a:pt x="5" y="123"/>
                  </a:cubicBezTo>
                  <a:cubicBezTo>
                    <a:pt x="6" y="123"/>
                    <a:pt x="6" y="123"/>
                    <a:pt x="6" y="123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9" y="127"/>
                    <a:pt x="9" y="127"/>
                    <a:pt x="9" y="127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12" y="128"/>
                    <a:pt x="12" y="128"/>
                    <a:pt x="12" y="128"/>
                  </a:cubicBezTo>
                  <a:cubicBezTo>
                    <a:pt x="12" y="129"/>
                    <a:pt x="12" y="129"/>
                    <a:pt x="12" y="129"/>
                  </a:cubicBezTo>
                  <a:cubicBezTo>
                    <a:pt x="12" y="129"/>
                    <a:pt x="12" y="130"/>
                    <a:pt x="12" y="130"/>
                  </a:cubicBezTo>
                  <a:cubicBezTo>
                    <a:pt x="12" y="131"/>
                    <a:pt x="12" y="131"/>
                    <a:pt x="12" y="131"/>
                  </a:cubicBezTo>
                  <a:cubicBezTo>
                    <a:pt x="11" y="131"/>
                    <a:pt x="11" y="131"/>
                    <a:pt x="11" y="131"/>
                  </a:cubicBezTo>
                  <a:cubicBezTo>
                    <a:pt x="11" y="132"/>
                    <a:pt x="11" y="132"/>
                    <a:pt x="11" y="132"/>
                  </a:cubicBezTo>
                  <a:cubicBezTo>
                    <a:pt x="11" y="132"/>
                    <a:pt x="11" y="132"/>
                    <a:pt x="11" y="132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11" y="134"/>
                    <a:pt x="11" y="134"/>
                    <a:pt x="11" y="134"/>
                  </a:cubicBezTo>
                  <a:cubicBezTo>
                    <a:pt x="11" y="134"/>
                    <a:pt x="10" y="134"/>
                    <a:pt x="10" y="134"/>
                  </a:cubicBezTo>
                  <a:cubicBezTo>
                    <a:pt x="9" y="133"/>
                    <a:pt x="9" y="133"/>
                    <a:pt x="9" y="133"/>
                  </a:cubicBezTo>
                  <a:cubicBezTo>
                    <a:pt x="9" y="133"/>
                    <a:pt x="9" y="133"/>
                    <a:pt x="9" y="133"/>
                  </a:cubicBezTo>
                  <a:cubicBezTo>
                    <a:pt x="8" y="132"/>
                    <a:pt x="8" y="132"/>
                    <a:pt x="8" y="132"/>
                  </a:cubicBezTo>
                  <a:cubicBezTo>
                    <a:pt x="8" y="133"/>
                    <a:pt x="8" y="133"/>
                    <a:pt x="8" y="133"/>
                  </a:cubicBezTo>
                  <a:cubicBezTo>
                    <a:pt x="8" y="134"/>
                    <a:pt x="8" y="134"/>
                    <a:pt x="8" y="134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7" y="135"/>
                    <a:pt x="7" y="135"/>
                    <a:pt x="7" y="135"/>
                  </a:cubicBezTo>
                  <a:cubicBezTo>
                    <a:pt x="7" y="135"/>
                    <a:pt x="7" y="135"/>
                    <a:pt x="7" y="135"/>
                  </a:cubicBezTo>
                  <a:cubicBezTo>
                    <a:pt x="6" y="136"/>
                    <a:pt x="6" y="136"/>
                    <a:pt x="6" y="136"/>
                  </a:cubicBezTo>
                  <a:cubicBezTo>
                    <a:pt x="6" y="136"/>
                    <a:pt x="6" y="136"/>
                    <a:pt x="6" y="136"/>
                  </a:cubicBezTo>
                  <a:cubicBezTo>
                    <a:pt x="6" y="137"/>
                    <a:pt x="6" y="137"/>
                    <a:pt x="6" y="137"/>
                  </a:cubicBezTo>
                  <a:cubicBezTo>
                    <a:pt x="6" y="138"/>
                    <a:pt x="6" y="138"/>
                    <a:pt x="6" y="138"/>
                  </a:cubicBezTo>
                  <a:cubicBezTo>
                    <a:pt x="6" y="138"/>
                    <a:pt x="6" y="138"/>
                    <a:pt x="6" y="138"/>
                  </a:cubicBezTo>
                  <a:cubicBezTo>
                    <a:pt x="7" y="139"/>
                    <a:pt x="7" y="139"/>
                    <a:pt x="7" y="139"/>
                  </a:cubicBezTo>
                  <a:cubicBezTo>
                    <a:pt x="8" y="140"/>
                    <a:pt x="8" y="140"/>
                    <a:pt x="8" y="140"/>
                  </a:cubicBezTo>
                  <a:cubicBezTo>
                    <a:pt x="8" y="140"/>
                    <a:pt x="8" y="140"/>
                    <a:pt x="8" y="140"/>
                  </a:cubicBezTo>
                  <a:cubicBezTo>
                    <a:pt x="8" y="141"/>
                    <a:pt x="8" y="141"/>
                    <a:pt x="8" y="141"/>
                  </a:cubicBezTo>
                  <a:cubicBezTo>
                    <a:pt x="8" y="142"/>
                    <a:pt x="8" y="142"/>
                    <a:pt x="8" y="142"/>
                  </a:cubicBezTo>
                  <a:cubicBezTo>
                    <a:pt x="8" y="142"/>
                    <a:pt x="8" y="142"/>
                    <a:pt x="8" y="142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7" y="143"/>
                    <a:pt x="7" y="143"/>
                    <a:pt x="7" y="143"/>
                  </a:cubicBezTo>
                  <a:cubicBezTo>
                    <a:pt x="7" y="144"/>
                    <a:pt x="7" y="144"/>
                    <a:pt x="7" y="144"/>
                  </a:cubicBezTo>
                  <a:cubicBezTo>
                    <a:pt x="7" y="144"/>
                    <a:pt x="7" y="144"/>
                    <a:pt x="7" y="144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8" y="145"/>
                    <a:pt x="8" y="145"/>
                    <a:pt x="8" y="145"/>
                  </a:cubicBezTo>
                  <a:cubicBezTo>
                    <a:pt x="8" y="146"/>
                    <a:pt x="8" y="146"/>
                    <a:pt x="8" y="146"/>
                  </a:cubicBezTo>
                  <a:cubicBezTo>
                    <a:pt x="9" y="146"/>
                    <a:pt x="9" y="146"/>
                    <a:pt x="9" y="146"/>
                  </a:cubicBezTo>
                  <a:cubicBezTo>
                    <a:pt x="10" y="146"/>
                    <a:pt x="10" y="146"/>
                    <a:pt x="10" y="146"/>
                  </a:cubicBezTo>
                  <a:cubicBezTo>
                    <a:pt x="10" y="147"/>
                    <a:pt x="10" y="147"/>
                    <a:pt x="10" y="147"/>
                  </a:cubicBezTo>
                  <a:cubicBezTo>
                    <a:pt x="11" y="147"/>
                    <a:pt x="11" y="147"/>
                    <a:pt x="11" y="147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2" y="148"/>
                    <a:pt x="12" y="148"/>
                    <a:pt x="12" y="148"/>
                  </a:cubicBezTo>
                  <a:cubicBezTo>
                    <a:pt x="12" y="148"/>
                    <a:pt x="12" y="148"/>
                    <a:pt x="12" y="148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1" y="149"/>
                    <a:pt x="11" y="149"/>
                    <a:pt x="11" y="149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3" y="150"/>
                    <a:pt x="13" y="150"/>
                    <a:pt x="13" y="150"/>
                  </a:cubicBezTo>
                  <a:cubicBezTo>
                    <a:pt x="13" y="150"/>
                    <a:pt x="13" y="150"/>
                    <a:pt x="14" y="150"/>
                  </a:cubicBezTo>
                  <a:cubicBezTo>
                    <a:pt x="14" y="151"/>
                    <a:pt x="14" y="151"/>
                    <a:pt x="14" y="151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6" y="153"/>
                    <a:pt x="16" y="153"/>
                    <a:pt x="16" y="153"/>
                  </a:cubicBezTo>
                  <a:cubicBezTo>
                    <a:pt x="18" y="153"/>
                    <a:pt x="18" y="153"/>
                    <a:pt x="18" y="153"/>
                  </a:cubicBezTo>
                  <a:cubicBezTo>
                    <a:pt x="18" y="153"/>
                    <a:pt x="19" y="153"/>
                    <a:pt x="19" y="153"/>
                  </a:cubicBezTo>
                  <a:cubicBezTo>
                    <a:pt x="20" y="153"/>
                    <a:pt x="20" y="153"/>
                    <a:pt x="20" y="153"/>
                  </a:cubicBezTo>
                  <a:cubicBezTo>
                    <a:pt x="21" y="153"/>
                    <a:pt x="21" y="153"/>
                    <a:pt x="21" y="153"/>
                  </a:cubicBezTo>
                  <a:cubicBezTo>
                    <a:pt x="22" y="154"/>
                    <a:pt x="22" y="154"/>
                    <a:pt x="22" y="154"/>
                  </a:cubicBezTo>
                  <a:cubicBezTo>
                    <a:pt x="22" y="154"/>
                    <a:pt x="22" y="154"/>
                    <a:pt x="22" y="154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2" y="155"/>
                    <a:pt x="22" y="155"/>
                    <a:pt x="21" y="155"/>
                  </a:cubicBezTo>
                  <a:cubicBezTo>
                    <a:pt x="21" y="156"/>
                    <a:pt x="21" y="156"/>
                    <a:pt x="21" y="156"/>
                  </a:cubicBezTo>
                  <a:cubicBezTo>
                    <a:pt x="22" y="156"/>
                    <a:pt x="22" y="156"/>
                    <a:pt x="22" y="156"/>
                  </a:cubicBezTo>
                  <a:cubicBezTo>
                    <a:pt x="22" y="157"/>
                    <a:pt x="22" y="157"/>
                    <a:pt x="22" y="157"/>
                  </a:cubicBezTo>
                  <a:cubicBezTo>
                    <a:pt x="22" y="158"/>
                    <a:pt x="23" y="158"/>
                    <a:pt x="23" y="159"/>
                  </a:cubicBezTo>
                  <a:cubicBezTo>
                    <a:pt x="23" y="159"/>
                    <a:pt x="23" y="159"/>
                    <a:pt x="23" y="159"/>
                  </a:cubicBezTo>
                  <a:cubicBezTo>
                    <a:pt x="23" y="159"/>
                    <a:pt x="23" y="159"/>
                    <a:pt x="23" y="159"/>
                  </a:cubicBezTo>
                  <a:cubicBezTo>
                    <a:pt x="23" y="160"/>
                    <a:pt x="23" y="160"/>
                    <a:pt x="23" y="160"/>
                  </a:cubicBezTo>
                  <a:cubicBezTo>
                    <a:pt x="23" y="160"/>
                    <a:pt x="23" y="160"/>
                    <a:pt x="23" y="160"/>
                  </a:cubicBezTo>
                  <a:cubicBezTo>
                    <a:pt x="23" y="161"/>
                    <a:pt x="23" y="161"/>
                    <a:pt x="23" y="161"/>
                  </a:cubicBezTo>
                  <a:cubicBezTo>
                    <a:pt x="23" y="161"/>
                    <a:pt x="23" y="161"/>
                    <a:pt x="23" y="161"/>
                  </a:cubicBezTo>
                  <a:cubicBezTo>
                    <a:pt x="23" y="162"/>
                    <a:pt x="23" y="162"/>
                    <a:pt x="23" y="162"/>
                  </a:cubicBezTo>
                  <a:cubicBezTo>
                    <a:pt x="22" y="161"/>
                    <a:pt x="22" y="161"/>
                    <a:pt x="22" y="161"/>
                  </a:cubicBezTo>
                  <a:cubicBezTo>
                    <a:pt x="22" y="161"/>
                    <a:pt x="22" y="161"/>
                    <a:pt x="22" y="161"/>
                  </a:cubicBezTo>
                  <a:cubicBezTo>
                    <a:pt x="22" y="161"/>
                    <a:pt x="22" y="161"/>
                    <a:pt x="21" y="161"/>
                  </a:cubicBezTo>
                  <a:cubicBezTo>
                    <a:pt x="21" y="161"/>
                    <a:pt x="21" y="161"/>
                    <a:pt x="21" y="161"/>
                  </a:cubicBezTo>
                  <a:cubicBezTo>
                    <a:pt x="20" y="161"/>
                    <a:pt x="20" y="161"/>
                    <a:pt x="20" y="161"/>
                  </a:cubicBezTo>
                  <a:cubicBezTo>
                    <a:pt x="20" y="161"/>
                    <a:pt x="20" y="161"/>
                    <a:pt x="20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19" y="162"/>
                    <a:pt x="19" y="162"/>
                    <a:pt x="19" y="162"/>
                  </a:cubicBezTo>
                  <a:cubicBezTo>
                    <a:pt x="18" y="162"/>
                    <a:pt x="18" y="162"/>
                    <a:pt x="18" y="162"/>
                  </a:cubicBezTo>
                  <a:cubicBezTo>
                    <a:pt x="18" y="162"/>
                    <a:pt x="18" y="162"/>
                    <a:pt x="18" y="162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0" y="165"/>
                    <a:pt x="20" y="165"/>
                    <a:pt x="20" y="165"/>
                  </a:cubicBezTo>
                  <a:cubicBezTo>
                    <a:pt x="20" y="165"/>
                    <a:pt x="20" y="165"/>
                    <a:pt x="20" y="165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1" y="167"/>
                    <a:pt x="21" y="167"/>
                    <a:pt x="21" y="167"/>
                  </a:cubicBezTo>
                  <a:cubicBezTo>
                    <a:pt x="21" y="167"/>
                    <a:pt x="21" y="167"/>
                    <a:pt x="21" y="167"/>
                  </a:cubicBezTo>
                  <a:cubicBezTo>
                    <a:pt x="22" y="167"/>
                    <a:pt x="22" y="167"/>
                    <a:pt x="22" y="167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23" y="166"/>
                    <a:pt x="23" y="166"/>
                    <a:pt x="23" y="166"/>
                  </a:cubicBezTo>
                  <a:cubicBezTo>
                    <a:pt x="23" y="166"/>
                    <a:pt x="23" y="166"/>
                    <a:pt x="23" y="166"/>
                  </a:cubicBezTo>
                  <a:cubicBezTo>
                    <a:pt x="23" y="166"/>
                    <a:pt x="23" y="166"/>
                    <a:pt x="24" y="166"/>
                  </a:cubicBezTo>
                  <a:cubicBezTo>
                    <a:pt x="24" y="167"/>
                    <a:pt x="24" y="167"/>
                    <a:pt x="24" y="167"/>
                  </a:cubicBezTo>
                  <a:cubicBezTo>
                    <a:pt x="24" y="168"/>
                    <a:pt x="24" y="168"/>
                    <a:pt x="24" y="168"/>
                  </a:cubicBezTo>
                  <a:cubicBezTo>
                    <a:pt x="25" y="168"/>
                    <a:pt x="25" y="168"/>
                    <a:pt x="25" y="168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7" y="169"/>
                    <a:pt x="27" y="168"/>
                    <a:pt x="27" y="168"/>
                  </a:cubicBezTo>
                  <a:cubicBezTo>
                    <a:pt x="27" y="168"/>
                    <a:pt x="27" y="168"/>
                    <a:pt x="27" y="168"/>
                  </a:cubicBezTo>
                  <a:cubicBezTo>
                    <a:pt x="28" y="169"/>
                    <a:pt x="28" y="169"/>
                    <a:pt x="28" y="169"/>
                  </a:cubicBezTo>
                  <a:cubicBezTo>
                    <a:pt x="28" y="169"/>
                    <a:pt x="28" y="169"/>
                    <a:pt x="28" y="169"/>
                  </a:cubicBezTo>
                  <a:cubicBezTo>
                    <a:pt x="28" y="169"/>
                    <a:pt x="28" y="169"/>
                    <a:pt x="28" y="169"/>
                  </a:cubicBezTo>
                  <a:cubicBezTo>
                    <a:pt x="28" y="168"/>
                    <a:pt x="28" y="168"/>
                    <a:pt x="28" y="168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6"/>
                    <a:pt x="29" y="166"/>
                    <a:pt x="29" y="166"/>
                  </a:cubicBezTo>
                  <a:cubicBezTo>
                    <a:pt x="29" y="165"/>
                    <a:pt x="29" y="165"/>
                    <a:pt x="29" y="165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30" y="162"/>
                    <a:pt x="30" y="162"/>
                    <a:pt x="30" y="162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0" y="160"/>
                    <a:pt x="30" y="160"/>
                    <a:pt x="30" y="160"/>
                  </a:cubicBezTo>
                  <a:cubicBezTo>
                    <a:pt x="30" y="160"/>
                    <a:pt x="30" y="160"/>
                    <a:pt x="30" y="160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2" y="162"/>
                    <a:pt x="32" y="162"/>
                    <a:pt x="32" y="162"/>
                  </a:cubicBezTo>
                  <a:cubicBezTo>
                    <a:pt x="33" y="162"/>
                    <a:pt x="33" y="162"/>
                    <a:pt x="33" y="162"/>
                  </a:cubicBezTo>
                  <a:cubicBezTo>
                    <a:pt x="33" y="163"/>
                    <a:pt x="33" y="163"/>
                    <a:pt x="33" y="163"/>
                  </a:cubicBezTo>
                  <a:cubicBezTo>
                    <a:pt x="33" y="164"/>
                    <a:pt x="33" y="164"/>
                    <a:pt x="33" y="164"/>
                  </a:cubicBezTo>
                  <a:cubicBezTo>
                    <a:pt x="33" y="164"/>
                    <a:pt x="33" y="163"/>
                    <a:pt x="33" y="163"/>
                  </a:cubicBezTo>
                  <a:cubicBezTo>
                    <a:pt x="32" y="163"/>
                    <a:pt x="32" y="163"/>
                    <a:pt x="32" y="163"/>
                  </a:cubicBezTo>
                  <a:cubicBezTo>
                    <a:pt x="32" y="163"/>
                    <a:pt x="32" y="163"/>
                    <a:pt x="32" y="163"/>
                  </a:cubicBezTo>
                  <a:cubicBezTo>
                    <a:pt x="32" y="164"/>
                    <a:pt x="32" y="164"/>
                    <a:pt x="32" y="164"/>
                  </a:cubicBezTo>
                  <a:cubicBezTo>
                    <a:pt x="32" y="165"/>
                    <a:pt x="32" y="165"/>
                    <a:pt x="32" y="165"/>
                  </a:cubicBezTo>
                  <a:cubicBezTo>
                    <a:pt x="33" y="166"/>
                    <a:pt x="33" y="166"/>
                    <a:pt x="33" y="166"/>
                  </a:cubicBezTo>
                  <a:cubicBezTo>
                    <a:pt x="33" y="166"/>
                    <a:pt x="33" y="166"/>
                    <a:pt x="33" y="166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3" y="167"/>
                    <a:pt x="33" y="167"/>
                    <a:pt x="33" y="167"/>
                  </a:cubicBezTo>
                  <a:cubicBezTo>
                    <a:pt x="33" y="168"/>
                    <a:pt x="33" y="168"/>
                    <a:pt x="33" y="168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4" y="169"/>
                    <a:pt x="34" y="170"/>
                    <a:pt x="34" y="170"/>
                  </a:cubicBezTo>
                  <a:cubicBezTo>
                    <a:pt x="34" y="171"/>
                    <a:pt x="34" y="171"/>
                    <a:pt x="34" y="171"/>
                  </a:cubicBezTo>
                  <a:cubicBezTo>
                    <a:pt x="34" y="171"/>
                    <a:pt x="34" y="171"/>
                    <a:pt x="34" y="171"/>
                  </a:cubicBezTo>
                  <a:cubicBezTo>
                    <a:pt x="35" y="172"/>
                    <a:pt x="35" y="172"/>
                    <a:pt x="35" y="172"/>
                  </a:cubicBezTo>
                  <a:cubicBezTo>
                    <a:pt x="35" y="173"/>
                    <a:pt x="35" y="173"/>
                    <a:pt x="35" y="173"/>
                  </a:cubicBezTo>
                  <a:cubicBezTo>
                    <a:pt x="36" y="173"/>
                    <a:pt x="36" y="173"/>
                    <a:pt x="36" y="173"/>
                  </a:cubicBezTo>
                  <a:cubicBezTo>
                    <a:pt x="35" y="173"/>
                    <a:pt x="35" y="173"/>
                    <a:pt x="35" y="173"/>
                  </a:cubicBezTo>
                  <a:cubicBezTo>
                    <a:pt x="34" y="173"/>
                    <a:pt x="34" y="173"/>
                    <a:pt x="34" y="173"/>
                  </a:cubicBezTo>
                  <a:cubicBezTo>
                    <a:pt x="34" y="174"/>
                    <a:pt x="34" y="174"/>
                    <a:pt x="34" y="174"/>
                  </a:cubicBezTo>
                  <a:cubicBezTo>
                    <a:pt x="34" y="175"/>
                    <a:pt x="34" y="175"/>
                    <a:pt x="34" y="175"/>
                  </a:cubicBezTo>
                  <a:cubicBezTo>
                    <a:pt x="35" y="175"/>
                    <a:pt x="35" y="176"/>
                    <a:pt x="35" y="176"/>
                  </a:cubicBezTo>
                  <a:cubicBezTo>
                    <a:pt x="35" y="176"/>
                    <a:pt x="35" y="176"/>
                    <a:pt x="35" y="176"/>
                  </a:cubicBezTo>
                  <a:cubicBezTo>
                    <a:pt x="36" y="177"/>
                    <a:pt x="36" y="177"/>
                    <a:pt x="36" y="177"/>
                  </a:cubicBezTo>
                  <a:cubicBezTo>
                    <a:pt x="36" y="177"/>
                    <a:pt x="36" y="177"/>
                    <a:pt x="36" y="177"/>
                  </a:cubicBezTo>
                  <a:cubicBezTo>
                    <a:pt x="36" y="178"/>
                    <a:pt x="36" y="178"/>
                    <a:pt x="37" y="178"/>
                  </a:cubicBezTo>
                  <a:cubicBezTo>
                    <a:pt x="37" y="178"/>
                    <a:pt x="37" y="178"/>
                    <a:pt x="37" y="178"/>
                  </a:cubicBezTo>
                  <a:cubicBezTo>
                    <a:pt x="38" y="178"/>
                    <a:pt x="38" y="178"/>
                    <a:pt x="38" y="178"/>
                  </a:cubicBezTo>
                  <a:cubicBezTo>
                    <a:pt x="38" y="177"/>
                    <a:pt x="38" y="177"/>
                    <a:pt x="38" y="177"/>
                  </a:cubicBezTo>
                  <a:cubicBezTo>
                    <a:pt x="37" y="176"/>
                    <a:pt x="37" y="176"/>
                    <a:pt x="37" y="176"/>
                  </a:cubicBezTo>
                  <a:cubicBezTo>
                    <a:pt x="37" y="175"/>
                    <a:pt x="37" y="175"/>
                    <a:pt x="37" y="175"/>
                  </a:cubicBezTo>
                  <a:cubicBezTo>
                    <a:pt x="37" y="175"/>
                    <a:pt x="37" y="175"/>
                    <a:pt x="37" y="175"/>
                  </a:cubicBezTo>
                  <a:cubicBezTo>
                    <a:pt x="37" y="174"/>
                    <a:pt x="37" y="174"/>
                    <a:pt x="37" y="174"/>
                  </a:cubicBezTo>
                  <a:cubicBezTo>
                    <a:pt x="37" y="174"/>
                    <a:pt x="37" y="174"/>
                    <a:pt x="37" y="174"/>
                  </a:cubicBezTo>
                  <a:cubicBezTo>
                    <a:pt x="37" y="175"/>
                    <a:pt x="38" y="175"/>
                    <a:pt x="38" y="175"/>
                  </a:cubicBezTo>
                  <a:cubicBezTo>
                    <a:pt x="38" y="176"/>
                    <a:pt x="38" y="176"/>
                    <a:pt x="38" y="176"/>
                  </a:cubicBezTo>
                  <a:cubicBezTo>
                    <a:pt x="39" y="176"/>
                    <a:pt x="39" y="176"/>
                    <a:pt x="39" y="176"/>
                  </a:cubicBezTo>
                  <a:cubicBezTo>
                    <a:pt x="39" y="176"/>
                    <a:pt x="39" y="176"/>
                    <a:pt x="39" y="176"/>
                  </a:cubicBezTo>
                  <a:cubicBezTo>
                    <a:pt x="40" y="176"/>
                    <a:pt x="40" y="176"/>
                    <a:pt x="40" y="176"/>
                  </a:cubicBezTo>
                  <a:cubicBezTo>
                    <a:pt x="40" y="177"/>
                    <a:pt x="40" y="177"/>
                    <a:pt x="40" y="177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41" y="178"/>
                    <a:pt x="41" y="178"/>
                    <a:pt x="41" y="178"/>
                  </a:cubicBezTo>
                  <a:cubicBezTo>
                    <a:pt x="42" y="178"/>
                    <a:pt x="42" y="178"/>
                    <a:pt x="42" y="178"/>
                  </a:cubicBezTo>
                  <a:cubicBezTo>
                    <a:pt x="42" y="178"/>
                    <a:pt x="42" y="178"/>
                    <a:pt x="42" y="178"/>
                  </a:cubicBezTo>
                  <a:cubicBezTo>
                    <a:pt x="42" y="177"/>
                    <a:pt x="42" y="177"/>
                    <a:pt x="42" y="177"/>
                  </a:cubicBezTo>
                  <a:cubicBezTo>
                    <a:pt x="43" y="177"/>
                    <a:pt x="43" y="177"/>
                    <a:pt x="43" y="177"/>
                  </a:cubicBezTo>
                  <a:cubicBezTo>
                    <a:pt x="43" y="177"/>
                    <a:pt x="43" y="177"/>
                    <a:pt x="43" y="177"/>
                  </a:cubicBezTo>
                  <a:cubicBezTo>
                    <a:pt x="44" y="176"/>
                    <a:pt x="44" y="176"/>
                    <a:pt x="44" y="176"/>
                  </a:cubicBezTo>
                  <a:cubicBezTo>
                    <a:pt x="44" y="176"/>
                    <a:pt x="44" y="177"/>
                    <a:pt x="45" y="177"/>
                  </a:cubicBezTo>
                  <a:cubicBezTo>
                    <a:pt x="45" y="177"/>
                    <a:pt x="45" y="177"/>
                    <a:pt x="45" y="177"/>
                  </a:cubicBezTo>
                  <a:cubicBezTo>
                    <a:pt x="45" y="176"/>
                    <a:pt x="45" y="176"/>
                    <a:pt x="45" y="176"/>
                  </a:cubicBezTo>
                  <a:cubicBezTo>
                    <a:pt x="46" y="176"/>
                    <a:pt x="46" y="176"/>
                    <a:pt x="46" y="176"/>
                  </a:cubicBezTo>
                  <a:cubicBezTo>
                    <a:pt x="46" y="176"/>
                    <a:pt x="46" y="176"/>
                    <a:pt x="46" y="177"/>
                  </a:cubicBezTo>
                  <a:cubicBezTo>
                    <a:pt x="46" y="178"/>
                    <a:pt x="46" y="178"/>
                    <a:pt x="46" y="178"/>
                  </a:cubicBezTo>
                  <a:cubicBezTo>
                    <a:pt x="46" y="178"/>
                    <a:pt x="46" y="178"/>
                    <a:pt x="46" y="178"/>
                  </a:cubicBezTo>
                  <a:cubicBezTo>
                    <a:pt x="47" y="178"/>
                    <a:pt x="47" y="178"/>
                    <a:pt x="47" y="178"/>
                  </a:cubicBezTo>
                  <a:cubicBezTo>
                    <a:pt x="47" y="177"/>
                    <a:pt x="47" y="177"/>
                    <a:pt x="47" y="177"/>
                  </a:cubicBezTo>
                  <a:cubicBezTo>
                    <a:pt x="47" y="177"/>
                    <a:pt x="47" y="177"/>
                    <a:pt x="47" y="177"/>
                  </a:cubicBezTo>
                  <a:cubicBezTo>
                    <a:pt x="48" y="176"/>
                    <a:pt x="48" y="176"/>
                    <a:pt x="48" y="176"/>
                  </a:cubicBezTo>
                  <a:cubicBezTo>
                    <a:pt x="48" y="175"/>
                    <a:pt x="48" y="175"/>
                    <a:pt x="48" y="175"/>
                  </a:cubicBezTo>
                  <a:cubicBezTo>
                    <a:pt x="48" y="176"/>
                    <a:pt x="48" y="176"/>
                    <a:pt x="49" y="177"/>
                  </a:cubicBezTo>
                  <a:cubicBezTo>
                    <a:pt x="49" y="177"/>
                    <a:pt x="49" y="177"/>
                    <a:pt x="49" y="177"/>
                  </a:cubicBezTo>
                  <a:cubicBezTo>
                    <a:pt x="49" y="177"/>
                    <a:pt x="49" y="177"/>
                    <a:pt x="49" y="177"/>
                  </a:cubicBezTo>
                  <a:cubicBezTo>
                    <a:pt x="50" y="177"/>
                    <a:pt x="50" y="177"/>
                    <a:pt x="50" y="177"/>
                  </a:cubicBezTo>
                  <a:cubicBezTo>
                    <a:pt x="50" y="177"/>
                    <a:pt x="50" y="177"/>
                    <a:pt x="50" y="177"/>
                  </a:cubicBezTo>
                  <a:cubicBezTo>
                    <a:pt x="50" y="178"/>
                    <a:pt x="50" y="178"/>
                    <a:pt x="50" y="178"/>
                  </a:cubicBezTo>
                  <a:cubicBezTo>
                    <a:pt x="50" y="178"/>
                    <a:pt x="50" y="178"/>
                    <a:pt x="50" y="178"/>
                  </a:cubicBezTo>
                  <a:cubicBezTo>
                    <a:pt x="50" y="179"/>
                    <a:pt x="50" y="179"/>
                    <a:pt x="50" y="179"/>
                  </a:cubicBezTo>
                  <a:cubicBezTo>
                    <a:pt x="51" y="180"/>
                    <a:pt x="51" y="180"/>
                    <a:pt x="51" y="180"/>
                  </a:cubicBezTo>
                  <a:cubicBezTo>
                    <a:pt x="51" y="180"/>
                    <a:pt x="51" y="180"/>
                    <a:pt x="51" y="180"/>
                  </a:cubicBezTo>
                  <a:cubicBezTo>
                    <a:pt x="51" y="180"/>
                    <a:pt x="51" y="180"/>
                    <a:pt x="51" y="180"/>
                  </a:cubicBezTo>
                  <a:cubicBezTo>
                    <a:pt x="52" y="179"/>
                    <a:pt x="52" y="179"/>
                    <a:pt x="52" y="179"/>
                  </a:cubicBezTo>
                  <a:cubicBezTo>
                    <a:pt x="52" y="179"/>
                    <a:pt x="52" y="179"/>
                    <a:pt x="52" y="179"/>
                  </a:cubicBezTo>
                  <a:cubicBezTo>
                    <a:pt x="53" y="180"/>
                    <a:pt x="53" y="180"/>
                    <a:pt x="53" y="180"/>
                  </a:cubicBezTo>
                  <a:cubicBezTo>
                    <a:pt x="53" y="180"/>
                    <a:pt x="53" y="180"/>
                    <a:pt x="53" y="180"/>
                  </a:cubicBezTo>
                  <a:cubicBezTo>
                    <a:pt x="54" y="180"/>
                    <a:pt x="54" y="180"/>
                    <a:pt x="54" y="180"/>
                  </a:cubicBezTo>
                  <a:cubicBezTo>
                    <a:pt x="54" y="181"/>
                    <a:pt x="54" y="181"/>
                    <a:pt x="54" y="181"/>
                  </a:cubicBezTo>
                  <a:cubicBezTo>
                    <a:pt x="54" y="181"/>
                    <a:pt x="54" y="181"/>
                    <a:pt x="54" y="181"/>
                  </a:cubicBezTo>
                  <a:cubicBezTo>
                    <a:pt x="55" y="181"/>
                    <a:pt x="55" y="181"/>
                    <a:pt x="55" y="181"/>
                  </a:cubicBezTo>
                  <a:cubicBezTo>
                    <a:pt x="56" y="180"/>
                    <a:pt x="56" y="180"/>
                    <a:pt x="56" y="180"/>
                  </a:cubicBezTo>
                  <a:cubicBezTo>
                    <a:pt x="56" y="181"/>
                    <a:pt x="56" y="181"/>
                    <a:pt x="56" y="181"/>
                  </a:cubicBezTo>
                  <a:cubicBezTo>
                    <a:pt x="57" y="181"/>
                    <a:pt x="57" y="181"/>
                    <a:pt x="57" y="181"/>
                  </a:cubicBezTo>
                  <a:cubicBezTo>
                    <a:pt x="57" y="180"/>
                    <a:pt x="57" y="180"/>
                    <a:pt x="57" y="180"/>
                  </a:cubicBezTo>
                  <a:cubicBezTo>
                    <a:pt x="57" y="180"/>
                    <a:pt x="57" y="180"/>
                    <a:pt x="57" y="180"/>
                  </a:cubicBezTo>
                  <a:cubicBezTo>
                    <a:pt x="58" y="179"/>
                    <a:pt x="58" y="179"/>
                    <a:pt x="58" y="179"/>
                  </a:cubicBezTo>
                  <a:cubicBezTo>
                    <a:pt x="59" y="179"/>
                    <a:pt x="59" y="179"/>
                    <a:pt x="59" y="179"/>
                  </a:cubicBezTo>
                  <a:cubicBezTo>
                    <a:pt x="59" y="179"/>
                    <a:pt x="60" y="179"/>
                    <a:pt x="60" y="180"/>
                  </a:cubicBezTo>
                  <a:cubicBezTo>
                    <a:pt x="61" y="180"/>
                    <a:pt x="61" y="180"/>
                    <a:pt x="61" y="180"/>
                  </a:cubicBezTo>
                  <a:cubicBezTo>
                    <a:pt x="61" y="180"/>
                    <a:pt x="62" y="181"/>
                    <a:pt x="62" y="181"/>
                  </a:cubicBezTo>
                  <a:cubicBezTo>
                    <a:pt x="62" y="181"/>
                    <a:pt x="63" y="181"/>
                    <a:pt x="63" y="182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4" y="180"/>
                    <a:pt x="64" y="180"/>
                    <a:pt x="64" y="180"/>
                  </a:cubicBezTo>
                  <a:cubicBezTo>
                    <a:pt x="64" y="180"/>
                    <a:pt x="64" y="180"/>
                    <a:pt x="64" y="180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5" y="178"/>
                    <a:pt x="65" y="178"/>
                    <a:pt x="65" y="178"/>
                  </a:cubicBezTo>
                  <a:cubicBezTo>
                    <a:pt x="65" y="177"/>
                    <a:pt x="65" y="177"/>
                    <a:pt x="65" y="177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4" y="176"/>
                    <a:pt x="64" y="175"/>
                    <a:pt x="63" y="175"/>
                  </a:cubicBezTo>
                  <a:cubicBezTo>
                    <a:pt x="62" y="173"/>
                    <a:pt x="62" y="173"/>
                    <a:pt x="62" y="173"/>
                  </a:cubicBezTo>
                  <a:cubicBezTo>
                    <a:pt x="62" y="172"/>
                    <a:pt x="62" y="172"/>
                    <a:pt x="62" y="172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3" y="173"/>
                    <a:pt x="63" y="173"/>
                    <a:pt x="64" y="173"/>
                  </a:cubicBezTo>
                  <a:cubicBezTo>
                    <a:pt x="64" y="173"/>
                    <a:pt x="64" y="173"/>
                    <a:pt x="64" y="173"/>
                  </a:cubicBezTo>
                  <a:cubicBezTo>
                    <a:pt x="64" y="172"/>
                    <a:pt x="64" y="172"/>
                    <a:pt x="64" y="172"/>
                  </a:cubicBezTo>
                  <a:cubicBezTo>
                    <a:pt x="63" y="172"/>
                    <a:pt x="63" y="172"/>
                    <a:pt x="63" y="172"/>
                  </a:cubicBezTo>
                  <a:cubicBezTo>
                    <a:pt x="63" y="171"/>
                    <a:pt x="63" y="171"/>
                    <a:pt x="63" y="171"/>
                  </a:cubicBezTo>
                  <a:cubicBezTo>
                    <a:pt x="63" y="170"/>
                    <a:pt x="63" y="170"/>
                    <a:pt x="63" y="170"/>
                  </a:cubicBezTo>
                  <a:cubicBezTo>
                    <a:pt x="63" y="170"/>
                    <a:pt x="63" y="170"/>
                    <a:pt x="63" y="170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64" y="169"/>
                    <a:pt x="64" y="169"/>
                    <a:pt x="64" y="169"/>
                  </a:cubicBezTo>
                  <a:cubicBezTo>
                    <a:pt x="64" y="169"/>
                    <a:pt x="64" y="169"/>
                    <a:pt x="63" y="169"/>
                  </a:cubicBezTo>
                  <a:cubicBezTo>
                    <a:pt x="63" y="168"/>
                    <a:pt x="63" y="168"/>
                    <a:pt x="63" y="168"/>
                  </a:cubicBezTo>
                  <a:cubicBezTo>
                    <a:pt x="62" y="167"/>
                    <a:pt x="62" y="167"/>
                    <a:pt x="62" y="167"/>
                  </a:cubicBezTo>
                  <a:cubicBezTo>
                    <a:pt x="62" y="166"/>
                    <a:pt x="62" y="166"/>
                    <a:pt x="62" y="166"/>
                  </a:cubicBezTo>
                  <a:cubicBezTo>
                    <a:pt x="63" y="166"/>
                    <a:pt x="63" y="166"/>
                    <a:pt x="63" y="166"/>
                  </a:cubicBezTo>
                  <a:cubicBezTo>
                    <a:pt x="63" y="165"/>
                    <a:pt x="63" y="165"/>
                    <a:pt x="63" y="165"/>
                  </a:cubicBezTo>
                  <a:cubicBezTo>
                    <a:pt x="63" y="164"/>
                    <a:pt x="63" y="164"/>
                    <a:pt x="63" y="164"/>
                  </a:cubicBezTo>
                  <a:cubicBezTo>
                    <a:pt x="62" y="163"/>
                    <a:pt x="62" y="163"/>
                    <a:pt x="62" y="163"/>
                  </a:cubicBezTo>
                  <a:cubicBezTo>
                    <a:pt x="62" y="163"/>
                    <a:pt x="62" y="162"/>
                    <a:pt x="62" y="162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1" y="160"/>
                    <a:pt x="61" y="160"/>
                    <a:pt x="61" y="160"/>
                  </a:cubicBezTo>
                  <a:cubicBezTo>
                    <a:pt x="60" y="159"/>
                    <a:pt x="60" y="159"/>
                    <a:pt x="60" y="159"/>
                  </a:cubicBezTo>
                  <a:cubicBezTo>
                    <a:pt x="60" y="158"/>
                    <a:pt x="60" y="158"/>
                    <a:pt x="60" y="158"/>
                  </a:cubicBezTo>
                  <a:cubicBezTo>
                    <a:pt x="61" y="158"/>
                    <a:pt x="61" y="158"/>
                    <a:pt x="61" y="158"/>
                  </a:cubicBezTo>
                  <a:cubicBezTo>
                    <a:pt x="61" y="157"/>
                    <a:pt x="61" y="157"/>
                    <a:pt x="61" y="157"/>
                  </a:cubicBezTo>
                  <a:cubicBezTo>
                    <a:pt x="61" y="157"/>
                    <a:pt x="61" y="157"/>
                    <a:pt x="61" y="157"/>
                  </a:cubicBezTo>
                  <a:cubicBezTo>
                    <a:pt x="62" y="157"/>
                    <a:pt x="62" y="157"/>
                    <a:pt x="62" y="157"/>
                  </a:cubicBezTo>
                  <a:cubicBezTo>
                    <a:pt x="64" y="155"/>
                    <a:pt x="64" y="155"/>
                    <a:pt x="64" y="155"/>
                  </a:cubicBezTo>
                  <a:cubicBezTo>
                    <a:pt x="65" y="155"/>
                    <a:pt x="65" y="155"/>
                    <a:pt x="65" y="155"/>
                  </a:cubicBezTo>
                  <a:cubicBezTo>
                    <a:pt x="65" y="154"/>
                    <a:pt x="65" y="154"/>
                    <a:pt x="65" y="154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6" y="152"/>
                    <a:pt x="66" y="152"/>
                    <a:pt x="66" y="152"/>
                  </a:cubicBezTo>
                  <a:cubicBezTo>
                    <a:pt x="66" y="153"/>
                    <a:pt x="66" y="153"/>
                    <a:pt x="66" y="153"/>
                  </a:cubicBezTo>
                  <a:cubicBezTo>
                    <a:pt x="66" y="154"/>
                    <a:pt x="66" y="154"/>
                    <a:pt x="66" y="154"/>
                  </a:cubicBezTo>
                  <a:cubicBezTo>
                    <a:pt x="66" y="154"/>
                    <a:pt x="66" y="154"/>
                    <a:pt x="66" y="154"/>
                  </a:cubicBezTo>
                  <a:cubicBezTo>
                    <a:pt x="66" y="154"/>
                    <a:pt x="66" y="154"/>
                    <a:pt x="66" y="154"/>
                  </a:cubicBezTo>
                  <a:cubicBezTo>
                    <a:pt x="67" y="154"/>
                    <a:pt x="67" y="154"/>
                    <a:pt x="67" y="154"/>
                  </a:cubicBezTo>
                  <a:cubicBezTo>
                    <a:pt x="67" y="154"/>
                    <a:pt x="67" y="154"/>
                    <a:pt x="67" y="154"/>
                  </a:cubicBezTo>
                  <a:cubicBezTo>
                    <a:pt x="67" y="154"/>
                    <a:pt x="67" y="154"/>
                    <a:pt x="68" y="154"/>
                  </a:cubicBezTo>
                  <a:cubicBezTo>
                    <a:pt x="68" y="155"/>
                    <a:pt x="68" y="155"/>
                    <a:pt x="68" y="155"/>
                  </a:cubicBezTo>
                  <a:cubicBezTo>
                    <a:pt x="68" y="155"/>
                    <a:pt x="68" y="155"/>
                    <a:pt x="68" y="155"/>
                  </a:cubicBezTo>
                  <a:cubicBezTo>
                    <a:pt x="68" y="155"/>
                    <a:pt x="68" y="155"/>
                    <a:pt x="68" y="155"/>
                  </a:cubicBezTo>
                  <a:cubicBezTo>
                    <a:pt x="69" y="155"/>
                    <a:pt x="69" y="155"/>
                    <a:pt x="69" y="155"/>
                  </a:cubicBezTo>
                  <a:cubicBezTo>
                    <a:pt x="69" y="155"/>
                    <a:pt x="69" y="155"/>
                    <a:pt x="69" y="155"/>
                  </a:cubicBezTo>
                  <a:cubicBezTo>
                    <a:pt x="70" y="155"/>
                    <a:pt x="70" y="155"/>
                    <a:pt x="70" y="155"/>
                  </a:cubicBezTo>
                  <a:cubicBezTo>
                    <a:pt x="70" y="156"/>
                    <a:pt x="70" y="156"/>
                    <a:pt x="70" y="156"/>
                  </a:cubicBezTo>
                  <a:cubicBezTo>
                    <a:pt x="70" y="156"/>
                    <a:pt x="70" y="156"/>
                    <a:pt x="70" y="156"/>
                  </a:cubicBezTo>
                  <a:cubicBezTo>
                    <a:pt x="69" y="156"/>
                    <a:pt x="69" y="156"/>
                    <a:pt x="69" y="156"/>
                  </a:cubicBezTo>
                  <a:cubicBezTo>
                    <a:pt x="69" y="156"/>
                    <a:pt x="69" y="156"/>
                    <a:pt x="69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7" y="157"/>
                    <a:pt x="66" y="158"/>
                    <a:pt x="65" y="158"/>
                  </a:cubicBezTo>
                  <a:cubicBezTo>
                    <a:pt x="65" y="158"/>
                    <a:pt x="65" y="158"/>
                    <a:pt x="65" y="158"/>
                  </a:cubicBezTo>
                  <a:cubicBezTo>
                    <a:pt x="65" y="158"/>
                    <a:pt x="65" y="158"/>
                    <a:pt x="64" y="158"/>
                  </a:cubicBezTo>
                  <a:cubicBezTo>
                    <a:pt x="64" y="159"/>
                    <a:pt x="64" y="159"/>
                    <a:pt x="64" y="159"/>
                  </a:cubicBezTo>
                  <a:cubicBezTo>
                    <a:pt x="64" y="159"/>
                    <a:pt x="64" y="159"/>
                    <a:pt x="64" y="159"/>
                  </a:cubicBezTo>
                  <a:cubicBezTo>
                    <a:pt x="64" y="159"/>
                    <a:pt x="64" y="159"/>
                    <a:pt x="63" y="160"/>
                  </a:cubicBezTo>
                  <a:cubicBezTo>
                    <a:pt x="63" y="160"/>
                    <a:pt x="63" y="160"/>
                    <a:pt x="63" y="160"/>
                  </a:cubicBezTo>
                  <a:cubicBezTo>
                    <a:pt x="63" y="160"/>
                    <a:pt x="63" y="160"/>
                    <a:pt x="63" y="160"/>
                  </a:cubicBezTo>
                  <a:cubicBezTo>
                    <a:pt x="63" y="161"/>
                    <a:pt x="63" y="161"/>
                    <a:pt x="63" y="161"/>
                  </a:cubicBezTo>
                  <a:cubicBezTo>
                    <a:pt x="63" y="161"/>
                    <a:pt x="63" y="161"/>
                    <a:pt x="63" y="162"/>
                  </a:cubicBezTo>
                  <a:cubicBezTo>
                    <a:pt x="63" y="162"/>
                    <a:pt x="63" y="162"/>
                    <a:pt x="63" y="162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4" y="163"/>
                    <a:pt x="64" y="163"/>
                    <a:pt x="64" y="163"/>
                  </a:cubicBezTo>
                  <a:cubicBezTo>
                    <a:pt x="64" y="164"/>
                    <a:pt x="64" y="164"/>
                    <a:pt x="64" y="164"/>
                  </a:cubicBezTo>
                  <a:cubicBezTo>
                    <a:pt x="65" y="164"/>
                    <a:pt x="65" y="164"/>
                    <a:pt x="65" y="164"/>
                  </a:cubicBezTo>
                  <a:cubicBezTo>
                    <a:pt x="65" y="164"/>
                    <a:pt x="65" y="164"/>
                    <a:pt x="66" y="164"/>
                  </a:cubicBezTo>
                  <a:cubicBezTo>
                    <a:pt x="66" y="164"/>
                    <a:pt x="66" y="164"/>
                    <a:pt x="66" y="164"/>
                  </a:cubicBezTo>
                  <a:cubicBezTo>
                    <a:pt x="66" y="164"/>
                    <a:pt x="66" y="164"/>
                    <a:pt x="66" y="164"/>
                  </a:cubicBezTo>
                  <a:cubicBezTo>
                    <a:pt x="66" y="164"/>
                    <a:pt x="66" y="164"/>
                    <a:pt x="66" y="164"/>
                  </a:cubicBezTo>
                  <a:cubicBezTo>
                    <a:pt x="67" y="164"/>
                    <a:pt x="67" y="164"/>
                    <a:pt x="67" y="164"/>
                  </a:cubicBezTo>
                  <a:cubicBezTo>
                    <a:pt x="67" y="164"/>
                    <a:pt x="67" y="164"/>
                    <a:pt x="67" y="164"/>
                  </a:cubicBezTo>
                  <a:cubicBezTo>
                    <a:pt x="68" y="164"/>
                    <a:pt x="68" y="164"/>
                    <a:pt x="68" y="164"/>
                  </a:cubicBezTo>
                  <a:cubicBezTo>
                    <a:pt x="68" y="164"/>
                    <a:pt x="68" y="164"/>
                    <a:pt x="68" y="164"/>
                  </a:cubicBezTo>
                  <a:cubicBezTo>
                    <a:pt x="68" y="164"/>
                    <a:pt x="68" y="164"/>
                    <a:pt x="68" y="164"/>
                  </a:cubicBezTo>
                  <a:cubicBezTo>
                    <a:pt x="67" y="164"/>
                    <a:pt x="67" y="164"/>
                    <a:pt x="67" y="164"/>
                  </a:cubicBezTo>
                  <a:cubicBezTo>
                    <a:pt x="67" y="164"/>
                    <a:pt x="67" y="164"/>
                    <a:pt x="67" y="164"/>
                  </a:cubicBezTo>
                  <a:cubicBezTo>
                    <a:pt x="67" y="165"/>
                    <a:pt x="67" y="165"/>
                    <a:pt x="67" y="165"/>
                  </a:cubicBezTo>
                  <a:cubicBezTo>
                    <a:pt x="68" y="165"/>
                    <a:pt x="68" y="165"/>
                    <a:pt x="68" y="165"/>
                  </a:cubicBezTo>
                  <a:cubicBezTo>
                    <a:pt x="68" y="165"/>
                    <a:pt x="68" y="165"/>
                    <a:pt x="68" y="165"/>
                  </a:cubicBezTo>
                  <a:cubicBezTo>
                    <a:pt x="68" y="165"/>
                    <a:pt x="68" y="165"/>
                    <a:pt x="68" y="165"/>
                  </a:cubicBezTo>
                  <a:cubicBezTo>
                    <a:pt x="69" y="166"/>
                    <a:pt x="69" y="166"/>
                    <a:pt x="69" y="166"/>
                  </a:cubicBezTo>
                  <a:cubicBezTo>
                    <a:pt x="69" y="166"/>
                    <a:pt x="69" y="166"/>
                    <a:pt x="69" y="166"/>
                  </a:cubicBezTo>
                  <a:cubicBezTo>
                    <a:pt x="70" y="167"/>
                    <a:pt x="70" y="167"/>
                    <a:pt x="70" y="167"/>
                  </a:cubicBezTo>
                  <a:cubicBezTo>
                    <a:pt x="70" y="168"/>
                    <a:pt x="70" y="168"/>
                    <a:pt x="70" y="168"/>
                  </a:cubicBezTo>
                  <a:cubicBezTo>
                    <a:pt x="70" y="168"/>
                    <a:pt x="70" y="168"/>
                    <a:pt x="70" y="168"/>
                  </a:cubicBezTo>
                  <a:cubicBezTo>
                    <a:pt x="71" y="168"/>
                    <a:pt x="71" y="168"/>
                    <a:pt x="71" y="168"/>
                  </a:cubicBezTo>
                  <a:cubicBezTo>
                    <a:pt x="71" y="169"/>
                    <a:pt x="71" y="169"/>
                    <a:pt x="71" y="169"/>
                  </a:cubicBezTo>
                  <a:cubicBezTo>
                    <a:pt x="71" y="169"/>
                    <a:pt x="71" y="169"/>
                    <a:pt x="71" y="169"/>
                  </a:cubicBezTo>
                  <a:cubicBezTo>
                    <a:pt x="71" y="169"/>
                    <a:pt x="71" y="169"/>
                    <a:pt x="71" y="169"/>
                  </a:cubicBezTo>
                  <a:cubicBezTo>
                    <a:pt x="70" y="169"/>
                    <a:pt x="70" y="169"/>
                    <a:pt x="70" y="169"/>
                  </a:cubicBezTo>
                  <a:cubicBezTo>
                    <a:pt x="70" y="169"/>
                    <a:pt x="69" y="169"/>
                    <a:pt x="69" y="169"/>
                  </a:cubicBezTo>
                  <a:cubicBezTo>
                    <a:pt x="68" y="169"/>
                    <a:pt x="68" y="169"/>
                    <a:pt x="68" y="169"/>
                  </a:cubicBezTo>
                  <a:cubicBezTo>
                    <a:pt x="69" y="170"/>
                    <a:pt x="69" y="170"/>
                    <a:pt x="69" y="170"/>
                  </a:cubicBezTo>
                  <a:cubicBezTo>
                    <a:pt x="69" y="170"/>
                    <a:pt x="69" y="170"/>
                    <a:pt x="69" y="170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97" y="161"/>
                    <a:pt x="124" y="151"/>
                    <a:pt x="150" y="140"/>
                  </a:cubicBezTo>
                  <a:cubicBezTo>
                    <a:pt x="151" y="141"/>
                    <a:pt x="151" y="141"/>
                    <a:pt x="151" y="142"/>
                  </a:cubicBezTo>
                  <a:close/>
                  <a:moveTo>
                    <a:pt x="222" y="209"/>
                  </a:moveTo>
                  <a:cubicBezTo>
                    <a:pt x="222" y="208"/>
                    <a:pt x="222" y="208"/>
                    <a:pt x="222" y="208"/>
                  </a:cubicBezTo>
                  <a:cubicBezTo>
                    <a:pt x="222" y="207"/>
                    <a:pt x="222" y="207"/>
                    <a:pt x="222" y="207"/>
                  </a:cubicBezTo>
                  <a:cubicBezTo>
                    <a:pt x="222" y="207"/>
                    <a:pt x="222" y="207"/>
                    <a:pt x="222" y="207"/>
                  </a:cubicBezTo>
                  <a:cubicBezTo>
                    <a:pt x="222" y="207"/>
                    <a:pt x="222" y="207"/>
                    <a:pt x="222" y="207"/>
                  </a:cubicBezTo>
                  <a:cubicBezTo>
                    <a:pt x="222" y="207"/>
                    <a:pt x="222" y="207"/>
                    <a:pt x="222" y="207"/>
                  </a:cubicBezTo>
                  <a:cubicBezTo>
                    <a:pt x="222" y="208"/>
                    <a:pt x="222" y="208"/>
                    <a:pt x="222" y="208"/>
                  </a:cubicBezTo>
                  <a:cubicBezTo>
                    <a:pt x="222" y="209"/>
                    <a:pt x="222" y="209"/>
                    <a:pt x="222" y="209"/>
                  </a:cubicBezTo>
                  <a:cubicBezTo>
                    <a:pt x="222" y="208"/>
                    <a:pt x="222" y="208"/>
                    <a:pt x="222" y="208"/>
                  </a:cubicBezTo>
                  <a:cubicBezTo>
                    <a:pt x="222" y="208"/>
                    <a:pt x="222" y="208"/>
                    <a:pt x="222" y="208"/>
                  </a:cubicBezTo>
                  <a:cubicBezTo>
                    <a:pt x="222" y="208"/>
                    <a:pt x="222" y="208"/>
                    <a:pt x="222" y="208"/>
                  </a:cubicBezTo>
                  <a:cubicBezTo>
                    <a:pt x="222" y="208"/>
                    <a:pt x="222" y="208"/>
                    <a:pt x="222" y="208"/>
                  </a:cubicBezTo>
                  <a:cubicBezTo>
                    <a:pt x="221" y="209"/>
                    <a:pt x="221" y="209"/>
                    <a:pt x="221" y="209"/>
                  </a:cubicBezTo>
                  <a:cubicBezTo>
                    <a:pt x="221" y="210"/>
                    <a:pt x="221" y="210"/>
                    <a:pt x="221" y="210"/>
                  </a:cubicBezTo>
                  <a:cubicBezTo>
                    <a:pt x="222" y="209"/>
                    <a:pt x="222" y="209"/>
                    <a:pt x="222" y="209"/>
                  </a:cubicBezTo>
                  <a:cubicBezTo>
                    <a:pt x="222" y="210"/>
                    <a:pt x="222" y="210"/>
                    <a:pt x="222" y="210"/>
                  </a:cubicBezTo>
                  <a:cubicBezTo>
                    <a:pt x="222" y="211"/>
                    <a:pt x="222" y="211"/>
                    <a:pt x="222" y="211"/>
                  </a:cubicBezTo>
                  <a:cubicBezTo>
                    <a:pt x="221" y="213"/>
                    <a:pt x="221" y="213"/>
                    <a:pt x="221" y="213"/>
                  </a:cubicBezTo>
                  <a:cubicBezTo>
                    <a:pt x="221" y="213"/>
                    <a:pt x="221" y="213"/>
                    <a:pt x="221" y="213"/>
                  </a:cubicBezTo>
                  <a:cubicBezTo>
                    <a:pt x="221" y="213"/>
                    <a:pt x="221" y="213"/>
                    <a:pt x="221" y="213"/>
                  </a:cubicBezTo>
                  <a:cubicBezTo>
                    <a:pt x="222" y="213"/>
                    <a:pt x="222" y="213"/>
                    <a:pt x="222" y="213"/>
                  </a:cubicBezTo>
                  <a:cubicBezTo>
                    <a:pt x="223" y="213"/>
                    <a:pt x="223" y="213"/>
                    <a:pt x="223" y="213"/>
                  </a:cubicBezTo>
                  <a:cubicBezTo>
                    <a:pt x="223" y="212"/>
                    <a:pt x="223" y="212"/>
                    <a:pt x="223" y="212"/>
                  </a:cubicBezTo>
                  <a:cubicBezTo>
                    <a:pt x="223" y="210"/>
                    <a:pt x="223" y="210"/>
                    <a:pt x="223" y="210"/>
                  </a:cubicBezTo>
                  <a:cubicBezTo>
                    <a:pt x="223" y="209"/>
                    <a:pt x="223" y="209"/>
                    <a:pt x="223" y="209"/>
                  </a:cubicBezTo>
                  <a:lnTo>
                    <a:pt x="222" y="209"/>
                  </a:lnTo>
                  <a:close/>
                  <a:moveTo>
                    <a:pt x="217" y="218"/>
                  </a:moveTo>
                  <a:cubicBezTo>
                    <a:pt x="216" y="218"/>
                    <a:pt x="216" y="218"/>
                    <a:pt x="216" y="218"/>
                  </a:cubicBezTo>
                  <a:cubicBezTo>
                    <a:pt x="217" y="219"/>
                    <a:pt x="217" y="219"/>
                    <a:pt x="217" y="219"/>
                  </a:cubicBezTo>
                  <a:cubicBezTo>
                    <a:pt x="217" y="219"/>
                    <a:pt x="217" y="219"/>
                    <a:pt x="217" y="219"/>
                  </a:cubicBezTo>
                  <a:cubicBezTo>
                    <a:pt x="217" y="218"/>
                    <a:pt x="217" y="218"/>
                    <a:pt x="217" y="218"/>
                  </a:cubicBezTo>
                  <a:cubicBezTo>
                    <a:pt x="217" y="218"/>
                    <a:pt x="217" y="218"/>
                    <a:pt x="217" y="218"/>
                  </a:cubicBezTo>
                  <a:cubicBezTo>
                    <a:pt x="217" y="218"/>
                    <a:pt x="217" y="218"/>
                    <a:pt x="217" y="218"/>
                  </a:cubicBezTo>
                  <a:close/>
                  <a:moveTo>
                    <a:pt x="159" y="163"/>
                  </a:moveTo>
                  <a:cubicBezTo>
                    <a:pt x="159" y="163"/>
                    <a:pt x="159" y="163"/>
                    <a:pt x="159" y="163"/>
                  </a:cubicBezTo>
                  <a:cubicBezTo>
                    <a:pt x="159" y="163"/>
                    <a:pt x="159" y="163"/>
                    <a:pt x="159" y="163"/>
                  </a:cubicBezTo>
                  <a:cubicBezTo>
                    <a:pt x="158" y="163"/>
                    <a:pt x="158" y="163"/>
                    <a:pt x="158" y="163"/>
                  </a:cubicBezTo>
                  <a:cubicBezTo>
                    <a:pt x="158" y="163"/>
                    <a:pt x="158" y="163"/>
                    <a:pt x="158" y="163"/>
                  </a:cubicBezTo>
                  <a:cubicBezTo>
                    <a:pt x="158" y="163"/>
                    <a:pt x="158" y="163"/>
                    <a:pt x="158" y="163"/>
                  </a:cubicBezTo>
                  <a:cubicBezTo>
                    <a:pt x="158" y="163"/>
                    <a:pt x="158" y="163"/>
                    <a:pt x="158" y="163"/>
                  </a:cubicBezTo>
                  <a:cubicBezTo>
                    <a:pt x="158" y="163"/>
                    <a:pt x="158" y="163"/>
                    <a:pt x="158" y="163"/>
                  </a:cubicBezTo>
                  <a:cubicBezTo>
                    <a:pt x="158" y="163"/>
                    <a:pt x="158" y="163"/>
                    <a:pt x="158" y="163"/>
                  </a:cubicBezTo>
                  <a:cubicBezTo>
                    <a:pt x="158" y="163"/>
                    <a:pt x="158" y="163"/>
                    <a:pt x="158" y="163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4"/>
                    <a:pt x="158" y="164"/>
                    <a:pt x="158" y="164"/>
                  </a:cubicBezTo>
                  <a:cubicBezTo>
                    <a:pt x="158" y="163"/>
                    <a:pt x="158" y="163"/>
                    <a:pt x="158" y="163"/>
                  </a:cubicBezTo>
                  <a:lnTo>
                    <a:pt x="159" y="163"/>
                  </a:lnTo>
                  <a:close/>
                  <a:moveTo>
                    <a:pt x="198" y="218"/>
                  </a:moveTo>
                  <a:cubicBezTo>
                    <a:pt x="199" y="218"/>
                    <a:pt x="199" y="218"/>
                    <a:pt x="199" y="218"/>
                  </a:cubicBezTo>
                  <a:cubicBezTo>
                    <a:pt x="200" y="218"/>
                    <a:pt x="200" y="218"/>
                    <a:pt x="200" y="218"/>
                  </a:cubicBezTo>
                  <a:cubicBezTo>
                    <a:pt x="200" y="218"/>
                    <a:pt x="200" y="218"/>
                    <a:pt x="200" y="218"/>
                  </a:cubicBezTo>
                  <a:cubicBezTo>
                    <a:pt x="200" y="217"/>
                    <a:pt x="200" y="217"/>
                    <a:pt x="200" y="217"/>
                  </a:cubicBezTo>
                  <a:cubicBezTo>
                    <a:pt x="200" y="217"/>
                    <a:pt x="200" y="217"/>
                    <a:pt x="200" y="217"/>
                  </a:cubicBezTo>
                  <a:cubicBezTo>
                    <a:pt x="199" y="217"/>
                    <a:pt x="199" y="217"/>
                    <a:pt x="199" y="217"/>
                  </a:cubicBezTo>
                  <a:cubicBezTo>
                    <a:pt x="199" y="217"/>
                    <a:pt x="199" y="217"/>
                    <a:pt x="199" y="217"/>
                  </a:cubicBezTo>
                  <a:cubicBezTo>
                    <a:pt x="199" y="216"/>
                    <a:pt x="199" y="216"/>
                    <a:pt x="199" y="216"/>
                  </a:cubicBezTo>
                  <a:cubicBezTo>
                    <a:pt x="199" y="216"/>
                    <a:pt x="199" y="216"/>
                    <a:pt x="199" y="216"/>
                  </a:cubicBezTo>
                  <a:cubicBezTo>
                    <a:pt x="199" y="217"/>
                    <a:pt x="199" y="217"/>
                    <a:pt x="199" y="217"/>
                  </a:cubicBezTo>
                  <a:cubicBezTo>
                    <a:pt x="197" y="217"/>
                    <a:pt x="197" y="217"/>
                    <a:pt x="197" y="217"/>
                  </a:cubicBezTo>
                  <a:cubicBezTo>
                    <a:pt x="197" y="218"/>
                    <a:pt x="197" y="218"/>
                    <a:pt x="197" y="218"/>
                  </a:cubicBezTo>
                  <a:cubicBezTo>
                    <a:pt x="197" y="218"/>
                    <a:pt x="197" y="218"/>
                    <a:pt x="197" y="218"/>
                  </a:cubicBezTo>
                  <a:cubicBezTo>
                    <a:pt x="197" y="218"/>
                    <a:pt x="197" y="218"/>
                    <a:pt x="197" y="218"/>
                  </a:cubicBezTo>
                  <a:cubicBezTo>
                    <a:pt x="198" y="218"/>
                    <a:pt x="198" y="218"/>
                    <a:pt x="198" y="218"/>
                  </a:cubicBezTo>
                  <a:close/>
                  <a:moveTo>
                    <a:pt x="203" y="224"/>
                  </a:moveTo>
                  <a:cubicBezTo>
                    <a:pt x="203" y="223"/>
                    <a:pt x="203" y="223"/>
                    <a:pt x="203" y="223"/>
                  </a:cubicBezTo>
                  <a:cubicBezTo>
                    <a:pt x="203" y="223"/>
                    <a:pt x="203" y="223"/>
                    <a:pt x="203" y="223"/>
                  </a:cubicBezTo>
                  <a:cubicBezTo>
                    <a:pt x="203" y="223"/>
                    <a:pt x="203" y="223"/>
                    <a:pt x="203" y="223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3" y="224"/>
                    <a:pt x="203" y="224"/>
                    <a:pt x="203" y="224"/>
                  </a:cubicBezTo>
                  <a:cubicBezTo>
                    <a:pt x="203" y="224"/>
                    <a:pt x="203" y="224"/>
                    <a:pt x="203" y="224"/>
                  </a:cubicBezTo>
                  <a:cubicBezTo>
                    <a:pt x="203" y="224"/>
                    <a:pt x="203" y="224"/>
                    <a:pt x="203" y="224"/>
                  </a:cubicBezTo>
                  <a:cubicBezTo>
                    <a:pt x="203" y="224"/>
                    <a:pt x="203" y="224"/>
                    <a:pt x="203" y="224"/>
                  </a:cubicBezTo>
                  <a:cubicBezTo>
                    <a:pt x="203" y="224"/>
                    <a:pt x="203" y="224"/>
                    <a:pt x="203" y="224"/>
                  </a:cubicBezTo>
                  <a:cubicBezTo>
                    <a:pt x="203" y="224"/>
                    <a:pt x="203" y="224"/>
                    <a:pt x="203" y="224"/>
                  </a:cubicBezTo>
                  <a:cubicBezTo>
                    <a:pt x="203" y="224"/>
                    <a:pt x="203" y="224"/>
                    <a:pt x="203" y="224"/>
                  </a:cubicBezTo>
                  <a:close/>
                  <a:moveTo>
                    <a:pt x="225" y="193"/>
                  </a:moveTo>
                  <a:cubicBezTo>
                    <a:pt x="225" y="193"/>
                    <a:pt x="225" y="193"/>
                    <a:pt x="225" y="193"/>
                  </a:cubicBezTo>
                  <a:cubicBezTo>
                    <a:pt x="225" y="194"/>
                    <a:pt x="225" y="194"/>
                    <a:pt x="225" y="194"/>
                  </a:cubicBezTo>
                  <a:cubicBezTo>
                    <a:pt x="224" y="195"/>
                    <a:pt x="224" y="195"/>
                    <a:pt x="224" y="195"/>
                  </a:cubicBezTo>
                  <a:cubicBezTo>
                    <a:pt x="224" y="195"/>
                    <a:pt x="224" y="195"/>
                    <a:pt x="224" y="195"/>
                  </a:cubicBezTo>
                  <a:cubicBezTo>
                    <a:pt x="223" y="195"/>
                    <a:pt x="223" y="195"/>
                    <a:pt x="223" y="195"/>
                  </a:cubicBezTo>
                  <a:cubicBezTo>
                    <a:pt x="223" y="195"/>
                    <a:pt x="223" y="195"/>
                    <a:pt x="223" y="195"/>
                  </a:cubicBezTo>
                  <a:cubicBezTo>
                    <a:pt x="222" y="195"/>
                    <a:pt x="222" y="195"/>
                    <a:pt x="222" y="195"/>
                  </a:cubicBezTo>
                  <a:cubicBezTo>
                    <a:pt x="221" y="196"/>
                    <a:pt x="221" y="196"/>
                    <a:pt x="221" y="196"/>
                  </a:cubicBezTo>
                  <a:cubicBezTo>
                    <a:pt x="221" y="196"/>
                    <a:pt x="221" y="196"/>
                    <a:pt x="221" y="196"/>
                  </a:cubicBezTo>
                  <a:cubicBezTo>
                    <a:pt x="220" y="196"/>
                    <a:pt x="220" y="196"/>
                    <a:pt x="220" y="196"/>
                  </a:cubicBezTo>
                  <a:cubicBezTo>
                    <a:pt x="220" y="195"/>
                    <a:pt x="220" y="195"/>
                    <a:pt x="220" y="195"/>
                  </a:cubicBezTo>
                  <a:cubicBezTo>
                    <a:pt x="220" y="196"/>
                    <a:pt x="220" y="196"/>
                    <a:pt x="220" y="196"/>
                  </a:cubicBezTo>
                  <a:cubicBezTo>
                    <a:pt x="220" y="196"/>
                    <a:pt x="220" y="196"/>
                    <a:pt x="220" y="196"/>
                  </a:cubicBezTo>
                  <a:cubicBezTo>
                    <a:pt x="220" y="196"/>
                    <a:pt x="220" y="196"/>
                    <a:pt x="220" y="196"/>
                  </a:cubicBezTo>
                  <a:cubicBezTo>
                    <a:pt x="221" y="196"/>
                    <a:pt x="221" y="196"/>
                    <a:pt x="221" y="196"/>
                  </a:cubicBezTo>
                  <a:cubicBezTo>
                    <a:pt x="221" y="197"/>
                    <a:pt x="221" y="197"/>
                    <a:pt x="221" y="197"/>
                  </a:cubicBezTo>
                  <a:cubicBezTo>
                    <a:pt x="221" y="197"/>
                    <a:pt x="221" y="197"/>
                    <a:pt x="221" y="197"/>
                  </a:cubicBezTo>
                  <a:cubicBezTo>
                    <a:pt x="221" y="197"/>
                    <a:pt x="221" y="197"/>
                    <a:pt x="221" y="197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22" y="197"/>
                    <a:pt x="222" y="197"/>
                    <a:pt x="222" y="197"/>
                  </a:cubicBezTo>
                  <a:cubicBezTo>
                    <a:pt x="224" y="196"/>
                    <a:pt x="224" y="196"/>
                    <a:pt x="224" y="196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226" y="196"/>
                    <a:pt x="226" y="196"/>
                    <a:pt x="226" y="196"/>
                  </a:cubicBezTo>
                  <a:cubicBezTo>
                    <a:pt x="226" y="195"/>
                    <a:pt x="226" y="195"/>
                    <a:pt x="226" y="195"/>
                  </a:cubicBezTo>
                  <a:cubicBezTo>
                    <a:pt x="226" y="195"/>
                    <a:pt x="226" y="195"/>
                    <a:pt x="226" y="195"/>
                  </a:cubicBezTo>
                  <a:cubicBezTo>
                    <a:pt x="226" y="195"/>
                    <a:pt x="226" y="195"/>
                    <a:pt x="226" y="195"/>
                  </a:cubicBezTo>
                  <a:cubicBezTo>
                    <a:pt x="226" y="195"/>
                    <a:pt x="226" y="195"/>
                    <a:pt x="226" y="195"/>
                  </a:cubicBezTo>
                  <a:cubicBezTo>
                    <a:pt x="226" y="195"/>
                    <a:pt x="226" y="195"/>
                    <a:pt x="226" y="195"/>
                  </a:cubicBezTo>
                  <a:cubicBezTo>
                    <a:pt x="226" y="194"/>
                    <a:pt x="226" y="194"/>
                    <a:pt x="226" y="194"/>
                  </a:cubicBezTo>
                  <a:cubicBezTo>
                    <a:pt x="225" y="194"/>
                    <a:pt x="225" y="194"/>
                    <a:pt x="225" y="194"/>
                  </a:cubicBezTo>
                  <a:cubicBezTo>
                    <a:pt x="225" y="194"/>
                    <a:pt x="225" y="194"/>
                    <a:pt x="225" y="194"/>
                  </a:cubicBezTo>
                  <a:lnTo>
                    <a:pt x="225" y="193"/>
                  </a:lnTo>
                  <a:close/>
                  <a:moveTo>
                    <a:pt x="244" y="216"/>
                  </a:moveTo>
                  <a:cubicBezTo>
                    <a:pt x="244" y="216"/>
                    <a:pt x="244" y="216"/>
                    <a:pt x="244" y="216"/>
                  </a:cubicBezTo>
                  <a:cubicBezTo>
                    <a:pt x="244" y="216"/>
                    <a:pt x="244" y="216"/>
                    <a:pt x="244" y="216"/>
                  </a:cubicBezTo>
                  <a:cubicBezTo>
                    <a:pt x="244" y="216"/>
                    <a:pt x="244" y="216"/>
                    <a:pt x="244" y="216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4"/>
                    <a:pt x="244" y="214"/>
                    <a:pt x="244" y="214"/>
                  </a:cubicBezTo>
                  <a:cubicBezTo>
                    <a:pt x="244" y="214"/>
                    <a:pt x="244" y="214"/>
                    <a:pt x="244" y="214"/>
                  </a:cubicBezTo>
                  <a:cubicBezTo>
                    <a:pt x="244" y="213"/>
                    <a:pt x="244" y="213"/>
                    <a:pt x="244" y="213"/>
                  </a:cubicBezTo>
                  <a:cubicBezTo>
                    <a:pt x="244" y="213"/>
                    <a:pt x="244" y="213"/>
                    <a:pt x="244" y="213"/>
                  </a:cubicBezTo>
                  <a:cubicBezTo>
                    <a:pt x="243" y="213"/>
                    <a:pt x="243" y="213"/>
                    <a:pt x="243" y="213"/>
                  </a:cubicBezTo>
                  <a:cubicBezTo>
                    <a:pt x="243" y="213"/>
                    <a:pt x="243" y="213"/>
                    <a:pt x="243" y="213"/>
                  </a:cubicBezTo>
                  <a:cubicBezTo>
                    <a:pt x="243" y="213"/>
                    <a:pt x="243" y="213"/>
                    <a:pt x="243" y="213"/>
                  </a:cubicBezTo>
                  <a:cubicBezTo>
                    <a:pt x="243" y="213"/>
                    <a:pt x="243" y="213"/>
                    <a:pt x="243" y="213"/>
                  </a:cubicBezTo>
                  <a:cubicBezTo>
                    <a:pt x="243" y="212"/>
                    <a:pt x="243" y="212"/>
                    <a:pt x="243" y="212"/>
                  </a:cubicBezTo>
                  <a:cubicBezTo>
                    <a:pt x="243" y="212"/>
                    <a:pt x="243" y="212"/>
                    <a:pt x="243" y="212"/>
                  </a:cubicBezTo>
                  <a:cubicBezTo>
                    <a:pt x="243" y="212"/>
                    <a:pt x="243" y="212"/>
                    <a:pt x="243" y="212"/>
                  </a:cubicBezTo>
                  <a:cubicBezTo>
                    <a:pt x="243" y="211"/>
                    <a:pt x="243" y="211"/>
                    <a:pt x="243" y="211"/>
                  </a:cubicBezTo>
                  <a:cubicBezTo>
                    <a:pt x="243" y="211"/>
                    <a:pt x="243" y="211"/>
                    <a:pt x="243" y="211"/>
                  </a:cubicBezTo>
                  <a:cubicBezTo>
                    <a:pt x="243" y="211"/>
                    <a:pt x="243" y="211"/>
                    <a:pt x="243" y="211"/>
                  </a:cubicBezTo>
                  <a:cubicBezTo>
                    <a:pt x="243" y="211"/>
                    <a:pt x="243" y="211"/>
                    <a:pt x="243" y="211"/>
                  </a:cubicBezTo>
                  <a:cubicBezTo>
                    <a:pt x="243" y="211"/>
                    <a:pt x="243" y="211"/>
                    <a:pt x="243" y="211"/>
                  </a:cubicBezTo>
                  <a:cubicBezTo>
                    <a:pt x="243" y="211"/>
                    <a:pt x="243" y="211"/>
                    <a:pt x="243" y="211"/>
                  </a:cubicBezTo>
                  <a:cubicBezTo>
                    <a:pt x="243" y="211"/>
                    <a:pt x="243" y="211"/>
                    <a:pt x="243" y="211"/>
                  </a:cubicBezTo>
                  <a:cubicBezTo>
                    <a:pt x="243" y="211"/>
                    <a:pt x="243" y="211"/>
                    <a:pt x="243" y="211"/>
                  </a:cubicBezTo>
                  <a:cubicBezTo>
                    <a:pt x="243" y="211"/>
                    <a:pt x="243" y="211"/>
                    <a:pt x="243" y="211"/>
                  </a:cubicBezTo>
                  <a:cubicBezTo>
                    <a:pt x="243" y="211"/>
                    <a:pt x="243" y="211"/>
                    <a:pt x="243" y="211"/>
                  </a:cubicBezTo>
                  <a:cubicBezTo>
                    <a:pt x="242" y="211"/>
                    <a:pt x="242" y="211"/>
                    <a:pt x="242" y="211"/>
                  </a:cubicBezTo>
                  <a:cubicBezTo>
                    <a:pt x="242" y="211"/>
                    <a:pt x="242" y="211"/>
                    <a:pt x="242" y="211"/>
                  </a:cubicBezTo>
                  <a:cubicBezTo>
                    <a:pt x="242" y="210"/>
                    <a:pt x="242" y="210"/>
                    <a:pt x="242" y="210"/>
                  </a:cubicBezTo>
                  <a:cubicBezTo>
                    <a:pt x="243" y="210"/>
                    <a:pt x="243" y="210"/>
                    <a:pt x="243" y="210"/>
                  </a:cubicBezTo>
                  <a:cubicBezTo>
                    <a:pt x="243" y="210"/>
                    <a:pt x="243" y="210"/>
                    <a:pt x="243" y="210"/>
                  </a:cubicBezTo>
                  <a:cubicBezTo>
                    <a:pt x="242" y="210"/>
                    <a:pt x="242" y="210"/>
                    <a:pt x="242" y="210"/>
                  </a:cubicBezTo>
                  <a:cubicBezTo>
                    <a:pt x="242" y="209"/>
                    <a:pt x="242" y="209"/>
                    <a:pt x="242" y="209"/>
                  </a:cubicBezTo>
                  <a:cubicBezTo>
                    <a:pt x="242" y="209"/>
                    <a:pt x="242" y="209"/>
                    <a:pt x="242" y="209"/>
                  </a:cubicBezTo>
                  <a:cubicBezTo>
                    <a:pt x="242" y="209"/>
                    <a:pt x="242" y="209"/>
                    <a:pt x="242" y="209"/>
                  </a:cubicBezTo>
                  <a:cubicBezTo>
                    <a:pt x="242" y="208"/>
                    <a:pt x="242" y="208"/>
                    <a:pt x="242" y="208"/>
                  </a:cubicBezTo>
                  <a:cubicBezTo>
                    <a:pt x="242" y="208"/>
                    <a:pt x="242" y="208"/>
                    <a:pt x="242" y="208"/>
                  </a:cubicBezTo>
                  <a:cubicBezTo>
                    <a:pt x="242" y="208"/>
                    <a:pt x="242" y="208"/>
                    <a:pt x="242" y="208"/>
                  </a:cubicBezTo>
                  <a:cubicBezTo>
                    <a:pt x="242" y="207"/>
                    <a:pt x="242" y="207"/>
                    <a:pt x="242" y="207"/>
                  </a:cubicBezTo>
                  <a:cubicBezTo>
                    <a:pt x="242" y="207"/>
                    <a:pt x="242" y="207"/>
                    <a:pt x="242" y="207"/>
                  </a:cubicBezTo>
                  <a:cubicBezTo>
                    <a:pt x="242" y="207"/>
                    <a:pt x="242" y="207"/>
                    <a:pt x="242" y="207"/>
                  </a:cubicBezTo>
                  <a:cubicBezTo>
                    <a:pt x="242" y="207"/>
                    <a:pt x="242" y="207"/>
                    <a:pt x="242" y="207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6"/>
                    <a:pt x="242" y="206"/>
                    <a:pt x="242" y="206"/>
                  </a:cubicBezTo>
                  <a:cubicBezTo>
                    <a:pt x="242" y="205"/>
                    <a:pt x="242" y="205"/>
                    <a:pt x="242" y="205"/>
                  </a:cubicBezTo>
                  <a:cubicBezTo>
                    <a:pt x="242" y="205"/>
                    <a:pt x="242" y="205"/>
                    <a:pt x="242" y="205"/>
                  </a:cubicBezTo>
                  <a:cubicBezTo>
                    <a:pt x="242" y="204"/>
                    <a:pt x="242" y="204"/>
                    <a:pt x="242" y="204"/>
                  </a:cubicBezTo>
                  <a:cubicBezTo>
                    <a:pt x="242" y="204"/>
                    <a:pt x="242" y="204"/>
                    <a:pt x="242" y="204"/>
                  </a:cubicBezTo>
                  <a:cubicBezTo>
                    <a:pt x="242" y="204"/>
                    <a:pt x="242" y="204"/>
                    <a:pt x="242" y="204"/>
                  </a:cubicBezTo>
                  <a:cubicBezTo>
                    <a:pt x="242" y="203"/>
                    <a:pt x="242" y="203"/>
                    <a:pt x="242" y="203"/>
                  </a:cubicBezTo>
                  <a:cubicBezTo>
                    <a:pt x="242" y="203"/>
                    <a:pt x="242" y="203"/>
                    <a:pt x="242" y="203"/>
                  </a:cubicBezTo>
                  <a:cubicBezTo>
                    <a:pt x="242" y="203"/>
                    <a:pt x="242" y="203"/>
                    <a:pt x="242" y="203"/>
                  </a:cubicBezTo>
                  <a:cubicBezTo>
                    <a:pt x="242" y="203"/>
                    <a:pt x="242" y="203"/>
                    <a:pt x="242" y="203"/>
                  </a:cubicBezTo>
                  <a:cubicBezTo>
                    <a:pt x="242" y="202"/>
                    <a:pt x="242" y="202"/>
                    <a:pt x="242" y="202"/>
                  </a:cubicBezTo>
                  <a:cubicBezTo>
                    <a:pt x="242" y="202"/>
                    <a:pt x="242" y="202"/>
                    <a:pt x="242" y="202"/>
                  </a:cubicBezTo>
                  <a:cubicBezTo>
                    <a:pt x="242" y="202"/>
                    <a:pt x="242" y="202"/>
                    <a:pt x="242" y="202"/>
                  </a:cubicBezTo>
                  <a:cubicBezTo>
                    <a:pt x="242" y="202"/>
                    <a:pt x="242" y="202"/>
                    <a:pt x="242" y="202"/>
                  </a:cubicBezTo>
                  <a:cubicBezTo>
                    <a:pt x="242" y="201"/>
                    <a:pt x="242" y="201"/>
                    <a:pt x="242" y="201"/>
                  </a:cubicBezTo>
                  <a:cubicBezTo>
                    <a:pt x="242" y="201"/>
                    <a:pt x="242" y="201"/>
                    <a:pt x="242" y="201"/>
                  </a:cubicBezTo>
                  <a:cubicBezTo>
                    <a:pt x="242" y="201"/>
                    <a:pt x="242" y="201"/>
                    <a:pt x="242" y="201"/>
                  </a:cubicBezTo>
                  <a:cubicBezTo>
                    <a:pt x="242" y="201"/>
                    <a:pt x="242" y="201"/>
                    <a:pt x="242" y="201"/>
                  </a:cubicBezTo>
                  <a:cubicBezTo>
                    <a:pt x="241" y="201"/>
                    <a:pt x="241" y="201"/>
                    <a:pt x="241" y="201"/>
                  </a:cubicBezTo>
                  <a:cubicBezTo>
                    <a:pt x="241" y="201"/>
                    <a:pt x="241" y="201"/>
                    <a:pt x="241" y="201"/>
                  </a:cubicBezTo>
                  <a:cubicBezTo>
                    <a:pt x="241" y="201"/>
                    <a:pt x="241" y="201"/>
                    <a:pt x="241" y="201"/>
                  </a:cubicBezTo>
                  <a:cubicBezTo>
                    <a:pt x="241" y="201"/>
                    <a:pt x="241" y="201"/>
                    <a:pt x="241" y="201"/>
                  </a:cubicBezTo>
                  <a:cubicBezTo>
                    <a:pt x="241" y="200"/>
                    <a:pt x="241" y="200"/>
                    <a:pt x="241" y="200"/>
                  </a:cubicBezTo>
                  <a:cubicBezTo>
                    <a:pt x="241" y="200"/>
                    <a:pt x="241" y="200"/>
                    <a:pt x="241" y="200"/>
                  </a:cubicBezTo>
                  <a:cubicBezTo>
                    <a:pt x="241" y="199"/>
                    <a:pt x="241" y="199"/>
                    <a:pt x="241" y="199"/>
                  </a:cubicBezTo>
                  <a:cubicBezTo>
                    <a:pt x="240" y="199"/>
                    <a:pt x="240" y="199"/>
                    <a:pt x="240" y="199"/>
                  </a:cubicBezTo>
                  <a:cubicBezTo>
                    <a:pt x="240" y="199"/>
                    <a:pt x="240" y="199"/>
                    <a:pt x="240" y="199"/>
                  </a:cubicBezTo>
                  <a:cubicBezTo>
                    <a:pt x="240" y="199"/>
                    <a:pt x="240" y="199"/>
                    <a:pt x="240" y="199"/>
                  </a:cubicBezTo>
                  <a:cubicBezTo>
                    <a:pt x="240" y="199"/>
                    <a:pt x="240" y="199"/>
                    <a:pt x="240" y="199"/>
                  </a:cubicBezTo>
                  <a:cubicBezTo>
                    <a:pt x="240" y="199"/>
                    <a:pt x="240" y="199"/>
                    <a:pt x="240" y="199"/>
                  </a:cubicBezTo>
                  <a:cubicBezTo>
                    <a:pt x="240" y="198"/>
                    <a:pt x="240" y="198"/>
                    <a:pt x="240" y="198"/>
                  </a:cubicBezTo>
                  <a:cubicBezTo>
                    <a:pt x="240" y="198"/>
                    <a:pt x="240" y="198"/>
                    <a:pt x="240" y="198"/>
                  </a:cubicBezTo>
                  <a:cubicBezTo>
                    <a:pt x="239" y="197"/>
                    <a:pt x="239" y="197"/>
                    <a:pt x="239" y="197"/>
                  </a:cubicBezTo>
                  <a:cubicBezTo>
                    <a:pt x="239" y="197"/>
                    <a:pt x="239" y="197"/>
                    <a:pt x="239" y="197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8"/>
                    <a:pt x="238" y="198"/>
                    <a:pt x="238" y="198"/>
                  </a:cubicBezTo>
                  <a:cubicBezTo>
                    <a:pt x="238" y="200"/>
                    <a:pt x="238" y="200"/>
                    <a:pt x="238" y="200"/>
                  </a:cubicBezTo>
                  <a:cubicBezTo>
                    <a:pt x="238" y="200"/>
                    <a:pt x="238" y="200"/>
                    <a:pt x="238" y="200"/>
                  </a:cubicBezTo>
                  <a:cubicBezTo>
                    <a:pt x="238" y="201"/>
                    <a:pt x="238" y="201"/>
                    <a:pt x="238" y="201"/>
                  </a:cubicBezTo>
                  <a:cubicBezTo>
                    <a:pt x="238" y="201"/>
                    <a:pt x="238" y="201"/>
                    <a:pt x="238" y="201"/>
                  </a:cubicBezTo>
                  <a:cubicBezTo>
                    <a:pt x="238" y="202"/>
                    <a:pt x="238" y="202"/>
                    <a:pt x="238" y="202"/>
                  </a:cubicBezTo>
                  <a:cubicBezTo>
                    <a:pt x="238" y="202"/>
                    <a:pt x="238" y="202"/>
                    <a:pt x="238" y="202"/>
                  </a:cubicBezTo>
                  <a:cubicBezTo>
                    <a:pt x="238" y="203"/>
                    <a:pt x="238" y="203"/>
                    <a:pt x="238" y="203"/>
                  </a:cubicBezTo>
                  <a:cubicBezTo>
                    <a:pt x="237" y="204"/>
                    <a:pt x="237" y="204"/>
                    <a:pt x="237" y="204"/>
                  </a:cubicBezTo>
                  <a:cubicBezTo>
                    <a:pt x="237" y="205"/>
                    <a:pt x="237" y="205"/>
                    <a:pt x="237" y="205"/>
                  </a:cubicBezTo>
                  <a:cubicBezTo>
                    <a:pt x="237" y="206"/>
                    <a:pt x="237" y="206"/>
                    <a:pt x="237" y="206"/>
                  </a:cubicBezTo>
                  <a:cubicBezTo>
                    <a:pt x="237" y="206"/>
                    <a:pt x="237" y="206"/>
                    <a:pt x="237" y="206"/>
                  </a:cubicBezTo>
                  <a:cubicBezTo>
                    <a:pt x="237" y="206"/>
                    <a:pt x="237" y="206"/>
                    <a:pt x="237" y="206"/>
                  </a:cubicBezTo>
                  <a:cubicBezTo>
                    <a:pt x="237" y="205"/>
                    <a:pt x="237" y="205"/>
                    <a:pt x="237" y="205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6" y="206"/>
                    <a:pt x="236" y="206"/>
                    <a:pt x="236" y="206"/>
                  </a:cubicBezTo>
                  <a:cubicBezTo>
                    <a:pt x="236" y="206"/>
                    <a:pt x="236" y="206"/>
                    <a:pt x="236" y="206"/>
                  </a:cubicBezTo>
                  <a:cubicBezTo>
                    <a:pt x="236" y="206"/>
                    <a:pt x="236" y="206"/>
                    <a:pt x="236" y="206"/>
                  </a:cubicBezTo>
                  <a:cubicBezTo>
                    <a:pt x="236" y="206"/>
                    <a:pt x="236" y="206"/>
                    <a:pt x="236" y="206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6" y="204"/>
                    <a:pt x="236" y="204"/>
                    <a:pt x="236" y="204"/>
                  </a:cubicBezTo>
                  <a:cubicBezTo>
                    <a:pt x="235" y="204"/>
                    <a:pt x="235" y="204"/>
                    <a:pt x="235" y="204"/>
                  </a:cubicBezTo>
                  <a:cubicBezTo>
                    <a:pt x="235" y="205"/>
                    <a:pt x="235" y="205"/>
                    <a:pt x="235" y="205"/>
                  </a:cubicBezTo>
                  <a:cubicBezTo>
                    <a:pt x="235" y="205"/>
                    <a:pt x="235" y="205"/>
                    <a:pt x="235" y="205"/>
                  </a:cubicBezTo>
                  <a:cubicBezTo>
                    <a:pt x="235" y="205"/>
                    <a:pt x="235" y="205"/>
                    <a:pt x="235" y="205"/>
                  </a:cubicBezTo>
                  <a:cubicBezTo>
                    <a:pt x="235" y="205"/>
                    <a:pt x="235" y="205"/>
                    <a:pt x="235" y="205"/>
                  </a:cubicBezTo>
                  <a:cubicBezTo>
                    <a:pt x="235" y="205"/>
                    <a:pt x="235" y="205"/>
                    <a:pt x="235" y="205"/>
                  </a:cubicBezTo>
                  <a:cubicBezTo>
                    <a:pt x="235" y="205"/>
                    <a:pt x="235" y="205"/>
                    <a:pt x="235" y="205"/>
                  </a:cubicBezTo>
                  <a:cubicBezTo>
                    <a:pt x="235" y="204"/>
                    <a:pt x="235" y="204"/>
                    <a:pt x="235" y="204"/>
                  </a:cubicBezTo>
                  <a:cubicBezTo>
                    <a:pt x="235" y="204"/>
                    <a:pt x="235" y="204"/>
                    <a:pt x="235" y="204"/>
                  </a:cubicBezTo>
                  <a:cubicBezTo>
                    <a:pt x="235" y="203"/>
                    <a:pt x="235" y="203"/>
                    <a:pt x="235" y="203"/>
                  </a:cubicBezTo>
                  <a:cubicBezTo>
                    <a:pt x="234" y="204"/>
                    <a:pt x="234" y="204"/>
                    <a:pt x="234" y="204"/>
                  </a:cubicBezTo>
                  <a:cubicBezTo>
                    <a:pt x="234" y="204"/>
                    <a:pt x="234" y="204"/>
                    <a:pt x="234" y="204"/>
                  </a:cubicBezTo>
                  <a:cubicBezTo>
                    <a:pt x="234" y="204"/>
                    <a:pt x="234" y="204"/>
                    <a:pt x="234" y="204"/>
                  </a:cubicBezTo>
                  <a:cubicBezTo>
                    <a:pt x="234" y="204"/>
                    <a:pt x="234" y="204"/>
                    <a:pt x="234" y="204"/>
                  </a:cubicBezTo>
                  <a:cubicBezTo>
                    <a:pt x="234" y="204"/>
                    <a:pt x="234" y="204"/>
                    <a:pt x="234" y="204"/>
                  </a:cubicBezTo>
                  <a:cubicBezTo>
                    <a:pt x="234" y="204"/>
                    <a:pt x="234" y="204"/>
                    <a:pt x="234" y="204"/>
                  </a:cubicBezTo>
                  <a:cubicBezTo>
                    <a:pt x="234" y="204"/>
                    <a:pt x="234" y="204"/>
                    <a:pt x="234" y="204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4" y="203"/>
                    <a:pt x="234" y="203"/>
                    <a:pt x="234" y="203"/>
                  </a:cubicBezTo>
                  <a:cubicBezTo>
                    <a:pt x="233" y="203"/>
                    <a:pt x="233" y="203"/>
                    <a:pt x="233" y="203"/>
                  </a:cubicBezTo>
                  <a:cubicBezTo>
                    <a:pt x="233" y="203"/>
                    <a:pt x="233" y="203"/>
                    <a:pt x="233" y="203"/>
                  </a:cubicBezTo>
                  <a:cubicBezTo>
                    <a:pt x="234" y="202"/>
                    <a:pt x="234" y="202"/>
                    <a:pt x="234" y="202"/>
                  </a:cubicBezTo>
                  <a:cubicBezTo>
                    <a:pt x="234" y="202"/>
                    <a:pt x="234" y="202"/>
                    <a:pt x="234" y="202"/>
                  </a:cubicBezTo>
                  <a:cubicBezTo>
                    <a:pt x="234" y="202"/>
                    <a:pt x="234" y="202"/>
                    <a:pt x="234" y="202"/>
                  </a:cubicBezTo>
                  <a:cubicBezTo>
                    <a:pt x="234" y="201"/>
                    <a:pt x="234" y="201"/>
                    <a:pt x="234" y="201"/>
                  </a:cubicBezTo>
                  <a:cubicBezTo>
                    <a:pt x="234" y="201"/>
                    <a:pt x="234" y="201"/>
                    <a:pt x="234" y="201"/>
                  </a:cubicBezTo>
                  <a:cubicBezTo>
                    <a:pt x="234" y="201"/>
                    <a:pt x="234" y="201"/>
                    <a:pt x="234" y="201"/>
                  </a:cubicBezTo>
                  <a:cubicBezTo>
                    <a:pt x="234" y="201"/>
                    <a:pt x="234" y="201"/>
                    <a:pt x="234" y="201"/>
                  </a:cubicBezTo>
                  <a:cubicBezTo>
                    <a:pt x="234" y="201"/>
                    <a:pt x="234" y="201"/>
                    <a:pt x="234" y="201"/>
                  </a:cubicBezTo>
                  <a:cubicBezTo>
                    <a:pt x="234" y="201"/>
                    <a:pt x="234" y="201"/>
                    <a:pt x="234" y="201"/>
                  </a:cubicBezTo>
                  <a:cubicBezTo>
                    <a:pt x="234" y="201"/>
                    <a:pt x="234" y="201"/>
                    <a:pt x="234" y="201"/>
                  </a:cubicBezTo>
                  <a:cubicBezTo>
                    <a:pt x="234" y="200"/>
                    <a:pt x="234" y="200"/>
                    <a:pt x="234" y="200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3" y="201"/>
                    <a:pt x="233" y="201"/>
                    <a:pt x="233" y="201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3" y="200"/>
                    <a:pt x="233" y="200"/>
                    <a:pt x="233" y="200"/>
                  </a:cubicBezTo>
                  <a:cubicBezTo>
                    <a:pt x="233" y="199"/>
                    <a:pt x="233" y="199"/>
                    <a:pt x="233" y="199"/>
                  </a:cubicBezTo>
                  <a:cubicBezTo>
                    <a:pt x="233" y="199"/>
                    <a:pt x="233" y="199"/>
                    <a:pt x="233" y="199"/>
                  </a:cubicBezTo>
                  <a:cubicBezTo>
                    <a:pt x="233" y="199"/>
                    <a:pt x="233" y="199"/>
                    <a:pt x="233" y="199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34" y="197"/>
                    <a:pt x="234" y="197"/>
                    <a:pt x="234" y="197"/>
                  </a:cubicBezTo>
                  <a:cubicBezTo>
                    <a:pt x="234" y="197"/>
                    <a:pt x="234" y="197"/>
                    <a:pt x="234" y="197"/>
                  </a:cubicBezTo>
                  <a:cubicBezTo>
                    <a:pt x="234" y="197"/>
                    <a:pt x="234" y="197"/>
                    <a:pt x="234" y="197"/>
                  </a:cubicBezTo>
                  <a:cubicBezTo>
                    <a:pt x="233" y="196"/>
                    <a:pt x="233" y="196"/>
                    <a:pt x="233" y="196"/>
                  </a:cubicBezTo>
                  <a:cubicBezTo>
                    <a:pt x="233" y="196"/>
                    <a:pt x="233" y="196"/>
                    <a:pt x="233" y="196"/>
                  </a:cubicBezTo>
                  <a:cubicBezTo>
                    <a:pt x="233" y="195"/>
                    <a:pt x="233" y="195"/>
                    <a:pt x="233" y="195"/>
                  </a:cubicBezTo>
                  <a:cubicBezTo>
                    <a:pt x="234" y="195"/>
                    <a:pt x="234" y="195"/>
                    <a:pt x="234" y="195"/>
                  </a:cubicBezTo>
                  <a:cubicBezTo>
                    <a:pt x="234" y="194"/>
                    <a:pt x="234" y="194"/>
                    <a:pt x="234" y="194"/>
                  </a:cubicBezTo>
                  <a:cubicBezTo>
                    <a:pt x="234" y="194"/>
                    <a:pt x="234" y="194"/>
                    <a:pt x="234" y="194"/>
                  </a:cubicBezTo>
                  <a:cubicBezTo>
                    <a:pt x="234" y="194"/>
                    <a:pt x="234" y="194"/>
                    <a:pt x="234" y="194"/>
                  </a:cubicBezTo>
                  <a:cubicBezTo>
                    <a:pt x="234" y="193"/>
                    <a:pt x="234" y="193"/>
                    <a:pt x="234" y="193"/>
                  </a:cubicBezTo>
                  <a:cubicBezTo>
                    <a:pt x="234" y="193"/>
                    <a:pt x="234" y="193"/>
                    <a:pt x="234" y="193"/>
                  </a:cubicBezTo>
                  <a:cubicBezTo>
                    <a:pt x="234" y="193"/>
                    <a:pt x="234" y="193"/>
                    <a:pt x="234" y="193"/>
                  </a:cubicBezTo>
                  <a:cubicBezTo>
                    <a:pt x="234" y="193"/>
                    <a:pt x="234" y="193"/>
                    <a:pt x="234" y="193"/>
                  </a:cubicBezTo>
                  <a:cubicBezTo>
                    <a:pt x="234" y="192"/>
                    <a:pt x="234" y="192"/>
                    <a:pt x="234" y="192"/>
                  </a:cubicBezTo>
                  <a:cubicBezTo>
                    <a:pt x="234" y="192"/>
                    <a:pt x="234" y="192"/>
                    <a:pt x="234" y="192"/>
                  </a:cubicBezTo>
                  <a:cubicBezTo>
                    <a:pt x="234" y="192"/>
                    <a:pt x="234" y="192"/>
                    <a:pt x="234" y="192"/>
                  </a:cubicBezTo>
                  <a:cubicBezTo>
                    <a:pt x="234" y="192"/>
                    <a:pt x="234" y="192"/>
                    <a:pt x="234" y="192"/>
                  </a:cubicBezTo>
                  <a:cubicBezTo>
                    <a:pt x="234" y="192"/>
                    <a:pt x="234" y="192"/>
                    <a:pt x="234" y="192"/>
                  </a:cubicBezTo>
                  <a:cubicBezTo>
                    <a:pt x="234" y="192"/>
                    <a:pt x="234" y="192"/>
                    <a:pt x="234" y="192"/>
                  </a:cubicBezTo>
                  <a:cubicBezTo>
                    <a:pt x="234" y="191"/>
                    <a:pt x="234" y="191"/>
                    <a:pt x="234" y="191"/>
                  </a:cubicBezTo>
                  <a:cubicBezTo>
                    <a:pt x="234" y="191"/>
                    <a:pt x="234" y="191"/>
                    <a:pt x="234" y="191"/>
                  </a:cubicBezTo>
                  <a:cubicBezTo>
                    <a:pt x="234" y="191"/>
                    <a:pt x="234" y="191"/>
                    <a:pt x="234" y="191"/>
                  </a:cubicBezTo>
                  <a:cubicBezTo>
                    <a:pt x="233" y="191"/>
                    <a:pt x="233" y="191"/>
                    <a:pt x="233" y="191"/>
                  </a:cubicBezTo>
                  <a:cubicBezTo>
                    <a:pt x="233" y="191"/>
                    <a:pt x="233" y="191"/>
                    <a:pt x="233" y="191"/>
                  </a:cubicBezTo>
                  <a:cubicBezTo>
                    <a:pt x="233" y="191"/>
                    <a:pt x="233" y="191"/>
                    <a:pt x="233" y="191"/>
                  </a:cubicBezTo>
                  <a:cubicBezTo>
                    <a:pt x="233" y="191"/>
                    <a:pt x="233" y="191"/>
                    <a:pt x="233" y="191"/>
                  </a:cubicBezTo>
                  <a:cubicBezTo>
                    <a:pt x="233" y="192"/>
                    <a:pt x="233" y="192"/>
                    <a:pt x="233" y="192"/>
                  </a:cubicBezTo>
                  <a:cubicBezTo>
                    <a:pt x="232" y="193"/>
                    <a:pt x="232" y="193"/>
                    <a:pt x="232" y="193"/>
                  </a:cubicBezTo>
                  <a:cubicBezTo>
                    <a:pt x="232" y="193"/>
                    <a:pt x="232" y="193"/>
                    <a:pt x="232" y="193"/>
                  </a:cubicBezTo>
                  <a:cubicBezTo>
                    <a:pt x="232" y="194"/>
                    <a:pt x="232" y="194"/>
                    <a:pt x="232" y="194"/>
                  </a:cubicBezTo>
                  <a:cubicBezTo>
                    <a:pt x="232" y="194"/>
                    <a:pt x="232" y="194"/>
                    <a:pt x="232" y="194"/>
                  </a:cubicBezTo>
                  <a:cubicBezTo>
                    <a:pt x="232" y="194"/>
                    <a:pt x="232" y="194"/>
                    <a:pt x="232" y="194"/>
                  </a:cubicBezTo>
                  <a:cubicBezTo>
                    <a:pt x="231" y="194"/>
                    <a:pt x="231" y="194"/>
                    <a:pt x="231" y="194"/>
                  </a:cubicBezTo>
                  <a:cubicBezTo>
                    <a:pt x="231" y="194"/>
                    <a:pt x="231" y="194"/>
                    <a:pt x="231" y="194"/>
                  </a:cubicBezTo>
                  <a:cubicBezTo>
                    <a:pt x="231" y="194"/>
                    <a:pt x="231" y="194"/>
                    <a:pt x="231" y="194"/>
                  </a:cubicBezTo>
                  <a:cubicBezTo>
                    <a:pt x="231" y="194"/>
                    <a:pt x="231" y="194"/>
                    <a:pt x="231" y="194"/>
                  </a:cubicBezTo>
                  <a:cubicBezTo>
                    <a:pt x="231" y="194"/>
                    <a:pt x="231" y="194"/>
                    <a:pt x="231" y="194"/>
                  </a:cubicBezTo>
                  <a:cubicBezTo>
                    <a:pt x="231" y="194"/>
                    <a:pt x="231" y="194"/>
                    <a:pt x="231" y="194"/>
                  </a:cubicBezTo>
                  <a:cubicBezTo>
                    <a:pt x="231" y="195"/>
                    <a:pt x="231" y="195"/>
                    <a:pt x="231" y="195"/>
                  </a:cubicBezTo>
                  <a:cubicBezTo>
                    <a:pt x="230" y="195"/>
                    <a:pt x="230" y="195"/>
                    <a:pt x="230" y="195"/>
                  </a:cubicBezTo>
                  <a:cubicBezTo>
                    <a:pt x="230" y="195"/>
                    <a:pt x="230" y="195"/>
                    <a:pt x="230" y="195"/>
                  </a:cubicBezTo>
                  <a:cubicBezTo>
                    <a:pt x="230" y="195"/>
                    <a:pt x="230" y="195"/>
                    <a:pt x="230" y="195"/>
                  </a:cubicBezTo>
                  <a:cubicBezTo>
                    <a:pt x="230" y="195"/>
                    <a:pt x="230" y="195"/>
                    <a:pt x="230" y="195"/>
                  </a:cubicBezTo>
                  <a:cubicBezTo>
                    <a:pt x="230" y="195"/>
                    <a:pt x="230" y="195"/>
                    <a:pt x="230" y="195"/>
                  </a:cubicBezTo>
                  <a:cubicBezTo>
                    <a:pt x="230" y="195"/>
                    <a:pt x="230" y="195"/>
                    <a:pt x="230" y="195"/>
                  </a:cubicBezTo>
                  <a:cubicBezTo>
                    <a:pt x="230" y="196"/>
                    <a:pt x="230" y="196"/>
                    <a:pt x="230" y="196"/>
                  </a:cubicBezTo>
                  <a:cubicBezTo>
                    <a:pt x="230" y="196"/>
                    <a:pt x="230" y="196"/>
                    <a:pt x="230" y="196"/>
                  </a:cubicBezTo>
                  <a:cubicBezTo>
                    <a:pt x="230" y="197"/>
                    <a:pt x="230" y="197"/>
                    <a:pt x="230" y="197"/>
                  </a:cubicBezTo>
                  <a:cubicBezTo>
                    <a:pt x="230" y="197"/>
                    <a:pt x="230" y="197"/>
                    <a:pt x="230" y="197"/>
                  </a:cubicBezTo>
                  <a:cubicBezTo>
                    <a:pt x="230" y="198"/>
                    <a:pt x="230" y="198"/>
                    <a:pt x="230" y="198"/>
                  </a:cubicBezTo>
                  <a:cubicBezTo>
                    <a:pt x="230" y="198"/>
                    <a:pt x="230" y="198"/>
                    <a:pt x="230" y="198"/>
                  </a:cubicBezTo>
                  <a:cubicBezTo>
                    <a:pt x="230" y="198"/>
                    <a:pt x="230" y="198"/>
                    <a:pt x="230" y="198"/>
                  </a:cubicBezTo>
                  <a:cubicBezTo>
                    <a:pt x="230" y="198"/>
                    <a:pt x="230" y="198"/>
                    <a:pt x="230" y="198"/>
                  </a:cubicBezTo>
                  <a:cubicBezTo>
                    <a:pt x="230" y="199"/>
                    <a:pt x="230" y="199"/>
                    <a:pt x="230" y="199"/>
                  </a:cubicBezTo>
                  <a:cubicBezTo>
                    <a:pt x="230" y="199"/>
                    <a:pt x="230" y="199"/>
                    <a:pt x="230" y="199"/>
                  </a:cubicBezTo>
                  <a:cubicBezTo>
                    <a:pt x="230" y="199"/>
                    <a:pt x="230" y="199"/>
                    <a:pt x="230" y="199"/>
                  </a:cubicBezTo>
                  <a:cubicBezTo>
                    <a:pt x="229" y="199"/>
                    <a:pt x="229" y="199"/>
                    <a:pt x="229" y="199"/>
                  </a:cubicBezTo>
                  <a:cubicBezTo>
                    <a:pt x="229" y="199"/>
                    <a:pt x="229" y="199"/>
                    <a:pt x="229" y="199"/>
                  </a:cubicBezTo>
                  <a:cubicBezTo>
                    <a:pt x="229" y="199"/>
                    <a:pt x="229" y="199"/>
                    <a:pt x="229" y="199"/>
                  </a:cubicBezTo>
                  <a:cubicBezTo>
                    <a:pt x="229" y="199"/>
                    <a:pt x="229" y="199"/>
                    <a:pt x="229" y="199"/>
                  </a:cubicBezTo>
                  <a:cubicBezTo>
                    <a:pt x="229" y="200"/>
                    <a:pt x="229" y="200"/>
                    <a:pt x="229" y="200"/>
                  </a:cubicBezTo>
                  <a:cubicBezTo>
                    <a:pt x="229" y="200"/>
                    <a:pt x="229" y="200"/>
                    <a:pt x="229" y="200"/>
                  </a:cubicBezTo>
                  <a:cubicBezTo>
                    <a:pt x="229" y="201"/>
                    <a:pt x="229" y="201"/>
                    <a:pt x="229" y="201"/>
                  </a:cubicBezTo>
                  <a:cubicBezTo>
                    <a:pt x="229" y="201"/>
                    <a:pt x="229" y="201"/>
                    <a:pt x="229" y="201"/>
                  </a:cubicBezTo>
                  <a:cubicBezTo>
                    <a:pt x="229" y="201"/>
                    <a:pt x="229" y="201"/>
                    <a:pt x="229" y="201"/>
                  </a:cubicBezTo>
                  <a:cubicBezTo>
                    <a:pt x="229" y="201"/>
                    <a:pt x="229" y="201"/>
                    <a:pt x="229" y="201"/>
                  </a:cubicBezTo>
                  <a:cubicBezTo>
                    <a:pt x="229" y="202"/>
                    <a:pt x="229" y="202"/>
                    <a:pt x="229" y="202"/>
                  </a:cubicBezTo>
                  <a:cubicBezTo>
                    <a:pt x="229" y="202"/>
                    <a:pt x="229" y="202"/>
                    <a:pt x="229" y="202"/>
                  </a:cubicBezTo>
                  <a:cubicBezTo>
                    <a:pt x="229" y="202"/>
                    <a:pt x="229" y="202"/>
                    <a:pt x="229" y="202"/>
                  </a:cubicBezTo>
                  <a:cubicBezTo>
                    <a:pt x="229" y="202"/>
                    <a:pt x="229" y="202"/>
                    <a:pt x="229" y="202"/>
                  </a:cubicBezTo>
                  <a:cubicBezTo>
                    <a:pt x="230" y="203"/>
                    <a:pt x="230" y="203"/>
                    <a:pt x="230" y="203"/>
                  </a:cubicBezTo>
                  <a:cubicBezTo>
                    <a:pt x="230" y="203"/>
                    <a:pt x="230" y="203"/>
                    <a:pt x="230" y="203"/>
                  </a:cubicBezTo>
                  <a:cubicBezTo>
                    <a:pt x="230" y="203"/>
                    <a:pt x="230" y="203"/>
                    <a:pt x="230" y="203"/>
                  </a:cubicBezTo>
                  <a:cubicBezTo>
                    <a:pt x="230" y="203"/>
                    <a:pt x="230" y="203"/>
                    <a:pt x="230" y="203"/>
                  </a:cubicBezTo>
                  <a:cubicBezTo>
                    <a:pt x="230" y="203"/>
                    <a:pt x="230" y="203"/>
                    <a:pt x="230" y="203"/>
                  </a:cubicBezTo>
                  <a:cubicBezTo>
                    <a:pt x="230" y="203"/>
                    <a:pt x="230" y="203"/>
                    <a:pt x="230" y="203"/>
                  </a:cubicBezTo>
                  <a:cubicBezTo>
                    <a:pt x="230" y="204"/>
                    <a:pt x="230" y="204"/>
                    <a:pt x="230" y="204"/>
                  </a:cubicBezTo>
                  <a:cubicBezTo>
                    <a:pt x="230" y="204"/>
                    <a:pt x="230" y="204"/>
                    <a:pt x="230" y="204"/>
                  </a:cubicBezTo>
                  <a:cubicBezTo>
                    <a:pt x="230" y="204"/>
                    <a:pt x="230" y="204"/>
                    <a:pt x="230" y="204"/>
                  </a:cubicBezTo>
                  <a:cubicBezTo>
                    <a:pt x="230" y="204"/>
                    <a:pt x="230" y="204"/>
                    <a:pt x="230" y="204"/>
                  </a:cubicBezTo>
                  <a:cubicBezTo>
                    <a:pt x="230" y="204"/>
                    <a:pt x="230" y="204"/>
                    <a:pt x="230" y="204"/>
                  </a:cubicBezTo>
                  <a:cubicBezTo>
                    <a:pt x="230" y="204"/>
                    <a:pt x="230" y="204"/>
                    <a:pt x="230" y="204"/>
                  </a:cubicBezTo>
                  <a:cubicBezTo>
                    <a:pt x="229" y="204"/>
                    <a:pt x="229" y="204"/>
                    <a:pt x="229" y="204"/>
                  </a:cubicBezTo>
                  <a:cubicBezTo>
                    <a:pt x="229" y="204"/>
                    <a:pt x="229" y="204"/>
                    <a:pt x="229" y="204"/>
                  </a:cubicBezTo>
                  <a:cubicBezTo>
                    <a:pt x="230" y="205"/>
                    <a:pt x="230" y="205"/>
                    <a:pt x="230" y="205"/>
                  </a:cubicBezTo>
                  <a:cubicBezTo>
                    <a:pt x="230" y="205"/>
                    <a:pt x="230" y="205"/>
                    <a:pt x="230" y="205"/>
                  </a:cubicBezTo>
                  <a:cubicBezTo>
                    <a:pt x="230" y="205"/>
                    <a:pt x="230" y="205"/>
                    <a:pt x="230" y="205"/>
                  </a:cubicBezTo>
                  <a:cubicBezTo>
                    <a:pt x="230" y="205"/>
                    <a:pt x="230" y="205"/>
                    <a:pt x="230" y="205"/>
                  </a:cubicBezTo>
                  <a:cubicBezTo>
                    <a:pt x="230" y="205"/>
                    <a:pt x="230" y="205"/>
                    <a:pt x="230" y="205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7"/>
                    <a:pt x="229" y="207"/>
                    <a:pt x="229" y="207"/>
                  </a:cubicBezTo>
                  <a:cubicBezTo>
                    <a:pt x="229" y="207"/>
                    <a:pt x="229" y="207"/>
                    <a:pt x="229" y="207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9" y="206"/>
                    <a:pt x="229" y="206"/>
                    <a:pt x="229" y="206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28" y="204"/>
                    <a:pt x="228" y="204"/>
                    <a:pt x="228" y="204"/>
                  </a:cubicBezTo>
                  <a:cubicBezTo>
                    <a:pt x="228" y="204"/>
                    <a:pt x="228" y="204"/>
                    <a:pt x="228" y="204"/>
                  </a:cubicBezTo>
                  <a:cubicBezTo>
                    <a:pt x="227" y="204"/>
                    <a:pt x="227" y="204"/>
                    <a:pt x="227" y="204"/>
                  </a:cubicBezTo>
                  <a:cubicBezTo>
                    <a:pt x="227" y="204"/>
                    <a:pt x="227" y="204"/>
                    <a:pt x="227" y="204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27" y="206"/>
                    <a:pt x="227" y="206"/>
                    <a:pt x="227" y="206"/>
                  </a:cubicBezTo>
                  <a:cubicBezTo>
                    <a:pt x="227" y="206"/>
                    <a:pt x="227" y="206"/>
                    <a:pt x="227" y="206"/>
                  </a:cubicBezTo>
                  <a:cubicBezTo>
                    <a:pt x="226" y="205"/>
                    <a:pt x="226" y="205"/>
                    <a:pt x="226" y="205"/>
                  </a:cubicBezTo>
                  <a:cubicBezTo>
                    <a:pt x="226" y="205"/>
                    <a:pt x="226" y="205"/>
                    <a:pt x="226" y="205"/>
                  </a:cubicBezTo>
                  <a:cubicBezTo>
                    <a:pt x="225" y="205"/>
                    <a:pt x="225" y="205"/>
                    <a:pt x="225" y="205"/>
                  </a:cubicBezTo>
                  <a:cubicBezTo>
                    <a:pt x="225" y="204"/>
                    <a:pt x="225" y="204"/>
                    <a:pt x="225" y="204"/>
                  </a:cubicBezTo>
                  <a:cubicBezTo>
                    <a:pt x="225" y="204"/>
                    <a:pt x="225" y="204"/>
                    <a:pt x="225" y="204"/>
                  </a:cubicBezTo>
                  <a:cubicBezTo>
                    <a:pt x="225" y="204"/>
                    <a:pt x="225" y="204"/>
                    <a:pt x="225" y="204"/>
                  </a:cubicBezTo>
                  <a:cubicBezTo>
                    <a:pt x="225" y="204"/>
                    <a:pt x="225" y="204"/>
                    <a:pt x="225" y="204"/>
                  </a:cubicBezTo>
                  <a:cubicBezTo>
                    <a:pt x="225" y="204"/>
                    <a:pt x="225" y="204"/>
                    <a:pt x="225" y="204"/>
                  </a:cubicBezTo>
                  <a:cubicBezTo>
                    <a:pt x="225" y="203"/>
                    <a:pt x="225" y="203"/>
                    <a:pt x="225" y="203"/>
                  </a:cubicBezTo>
                  <a:cubicBezTo>
                    <a:pt x="224" y="203"/>
                    <a:pt x="224" y="203"/>
                    <a:pt x="224" y="203"/>
                  </a:cubicBezTo>
                  <a:cubicBezTo>
                    <a:pt x="224" y="203"/>
                    <a:pt x="224" y="203"/>
                    <a:pt x="224" y="203"/>
                  </a:cubicBezTo>
                  <a:cubicBezTo>
                    <a:pt x="224" y="203"/>
                    <a:pt x="224" y="203"/>
                    <a:pt x="224" y="203"/>
                  </a:cubicBezTo>
                  <a:cubicBezTo>
                    <a:pt x="224" y="202"/>
                    <a:pt x="224" y="202"/>
                    <a:pt x="224" y="202"/>
                  </a:cubicBezTo>
                  <a:cubicBezTo>
                    <a:pt x="223" y="202"/>
                    <a:pt x="223" y="202"/>
                    <a:pt x="223" y="202"/>
                  </a:cubicBezTo>
                  <a:cubicBezTo>
                    <a:pt x="223" y="202"/>
                    <a:pt x="223" y="202"/>
                    <a:pt x="223" y="202"/>
                  </a:cubicBezTo>
                  <a:cubicBezTo>
                    <a:pt x="223" y="202"/>
                    <a:pt x="223" y="202"/>
                    <a:pt x="223" y="202"/>
                  </a:cubicBezTo>
                  <a:cubicBezTo>
                    <a:pt x="224" y="202"/>
                    <a:pt x="224" y="202"/>
                    <a:pt x="224" y="202"/>
                  </a:cubicBezTo>
                  <a:cubicBezTo>
                    <a:pt x="224" y="202"/>
                    <a:pt x="224" y="202"/>
                    <a:pt x="224" y="202"/>
                  </a:cubicBezTo>
                  <a:cubicBezTo>
                    <a:pt x="224" y="203"/>
                    <a:pt x="224" y="203"/>
                    <a:pt x="224" y="203"/>
                  </a:cubicBezTo>
                  <a:cubicBezTo>
                    <a:pt x="225" y="203"/>
                    <a:pt x="225" y="203"/>
                    <a:pt x="225" y="203"/>
                  </a:cubicBezTo>
                  <a:cubicBezTo>
                    <a:pt x="225" y="203"/>
                    <a:pt x="225" y="203"/>
                    <a:pt x="225" y="203"/>
                  </a:cubicBezTo>
                  <a:cubicBezTo>
                    <a:pt x="225" y="203"/>
                    <a:pt x="225" y="203"/>
                    <a:pt x="225" y="203"/>
                  </a:cubicBezTo>
                  <a:cubicBezTo>
                    <a:pt x="225" y="203"/>
                    <a:pt x="225" y="203"/>
                    <a:pt x="225" y="203"/>
                  </a:cubicBezTo>
                  <a:cubicBezTo>
                    <a:pt x="225" y="203"/>
                    <a:pt x="225" y="203"/>
                    <a:pt x="225" y="203"/>
                  </a:cubicBezTo>
                  <a:cubicBezTo>
                    <a:pt x="225" y="202"/>
                    <a:pt x="225" y="202"/>
                    <a:pt x="225" y="202"/>
                  </a:cubicBezTo>
                  <a:cubicBezTo>
                    <a:pt x="225" y="202"/>
                    <a:pt x="225" y="202"/>
                    <a:pt x="225" y="202"/>
                  </a:cubicBezTo>
                  <a:cubicBezTo>
                    <a:pt x="226" y="202"/>
                    <a:pt x="226" y="202"/>
                    <a:pt x="226" y="202"/>
                  </a:cubicBezTo>
                  <a:cubicBezTo>
                    <a:pt x="225" y="201"/>
                    <a:pt x="225" y="201"/>
                    <a:pt x="225" y="201"/>
                  </a:cubicBezTo>
                  <a:cubicBezTo>
                    <a:pt x="225" y="201"/>
                    <a:pt x="225" y="201"/>
                    <a:pt x="225" y="201"/>
                  </a:cubicBezTo>
                  <a:cubicBezTo>
                    <a:pt x="225" y="200"/>
                    <a:pt x="225" y="200"/>
                    <a:pt x="225" y="200"/>
                  </a:cubicBezTo>
                  <a:cubicBezTo>
                    <a:pt x="225" y="200"/>
                    <a:pt x="225" y="200"/>
                    <a:pt x="225" y="200"/>
                  </a:cubicBezTo>
                  <a:cubicBezTo>
                    <a:pt x="224" y="201"/>
                    <a:pt x="224" y="201"/>
                    <a:pt x="224" y="201"/>
                  </a:cubicBezTo>
                  <a:cubicBezTo>
                    <a:pt x="224" y="201"/>
                    <a:pt x="224" y="201"/>
                    <a:pt x="224" y="201"/>
                  </a:cubicBezTo>
                  <a:cubicBezTo>
                    <a:pt x="225" y="200"/>
                    <a:pt x="225" y="200"/>
                    <a:pt x="225" y="200"/>
                  </a:cubicBezTo>
                  <a:cubicBezTo>
                    <a:pt x="225" y="200"/>
                    <a:pt x="225" y="200"/>
                    <a:pt x="225" y="200"/>
                  </a:cubicBezTo>
                  <a:cubicBezTo>
                    <a:pt x="226" y="199"/>
                    <a:pt x="226" y="199"/>
                    <a:pt x="226" y="199"/>
                  </a:cubicBezTo>
                  <a:cubicBezTo>
                    <a:pt x="226" y="198"/>
                    <a:pt x="226" y="198"/>
                    <a:pt x="226" y="198"/>
                  </a:cubicBezTo>
                  <a:cubicBezTo>
                    <a:pt x="225" y="197"/>
                    <a:pt x="225" y="197"/>
                    <a:pt x="225" y="197"/>
                  </a:cubicBezTo>
                  <a:cubicBezTo>
                    <a:pt x="225" y="197"/>
                    <a:pt x="225" y="197"/>
                    <a:pt x="225" y="197"/>
                  </a:cubicBezTo>
                  <a:cubicBezTo>
                    <a:pt x="225" y="197"/>
                    <a:pt x="225" y="197"/>
                    <a:pt x="225" y="197"/>
                  </a:cubicBezTo>
                  <a:cubicBezTo>
                    <a:pt x="225" y="197"/>
                    <a:pt x="225" y="197"/>
                    <a:pt x="225" y="197"/>
                  </a:cubicBezTo>
                  <a:cubicBezTo>
                    <a:pt x="225" y="198"/>
                    <a:pt x="225" y="198"/>
                    <a:pt x="225" y="198"/>
                  </a:cubicBezTo>
                  <a:cubicBezTo>
                    <a:pt x="225" y="198"/>
                    <a:pt x="225" y="198"/>
                    <a:pt x="225" y="198"/>
                  </a:cubicBezTo>
                  <a:cubicBezTo>
                    <a:pt x="224" y="198"/>
                    <a:pt x="224" y="198"/>
                    <a:pt x="224" y="198"/>
                  </a:cubicBezTo>
                  <a:cubicBezTo>
                    <a:pt x="224" y="199"/>
                    <a:pt x="224" y="199"/>
                    <a:pt x="224" y="199"/>
                  </a:cubicBezTo>
                  <a:cubicBezTo>
                    <a:pt x="223" y="199"/>
                    <a:pt x="223" y="199"/>
                    <a:pt x="223" y="199"/>
                  </a:cubicBezTo>
                  <a:cubicBezTo>
                    <a:pt x="223" y="199"/>
                    <a:pt x="223" y="199"/>
                    <a:pt x="223" y="199"/>
                  </a:cubicBezTo>
                  <a:cubicBezTo>
                    <a:pt x="223" y="199"/>
                    <a:pt x="223" y="199"/>
                    <a:pt x="223" y="199"/>
                  </a:cubicBezTo>
                  <a:cubicBezTo>
                    <a:pt x="222" y="199"/>
                    <a:pt x="222" y="199"/>
                    <a:pt x="222" y="199"/>
                  </a:cubicBezTo>
                  <a:cubicBezTo>
                    <a:pt x="222" y="199"/>
                    <a:pt x="222" y="199"/>
                    <a:pt x="222" y="199"/>
                  </a:cubicBezTo>
                  <a:cubicBezTo>
                    <a:pt x="222" y="199"/>
                    <a:pt x="222" y="199"/>
                    <a:pt x="222" y="199"/>
                  </a:cubicBezTo>
                  <a:cubicBezTo>
                    <a:pt x="222" y="199"/>
                    <a:pt x="222" y="199"/>
                    <a:pt x="222" y="199"/>
                  </a:cubicBezTo>
                  <a:cubicBezTo>
                    <a:pt x="222" y="199"/>
                    <a:pt x="222" y="199"/>
                    <a:pt x="222" y="199"/>
                  </a:cubicBezTo>
                  <a:cubicBezTo>
                    <a:pt x="223" y="198"/>
                    <a:pt x="223" y="198"/>
                    <a:pt x="223" y="198"/>
                  </a:cubicBezTo>
                  <a:cubicBezTo>
                    <a:pt x="224" y="198"/>
                    <a:pt x="224" y="198"/>
                    <a:pt x="224" y="198"/>
                  </a:cubicBezTo>
                  <a:cubicBezTo>
                    <a:pt x="225" y="197"/>
                    <a:pt x="225" y="197"/>
                    <a:pt x="225" y="197"/>
                  </a:cubicBezTo>
                  <a:cubicBezTo>
                    <a:pt x="224" y="197"/>
                    <a:pt x="224" y="197"/>
                    <a:pt x="224" y="197"/>
                  </a:cubicBezTo>
                  <a:cubicBezTo>
                    <a:pt x="224" y="197"/>
                    <a:pt x="224" y="197"/>
                    <a:pt x="224" y="197"/>
                  </a:cubicBezTo>
                  <a:cubicBezTo>
                    <a:pt x="223" y="197"/>
                    <a:pt x="223" y="197"/>
                    <a:pt x="223" y="197"/>
                  </a:cubicBezTo>
                  <a:cubicBezTo>
                    <a:pt x="221" y="198"/>
                    <a:pt x="221" y="198"/>
                    <a:pt x="221" y="198"/>
                  </a:cubicBezTo>
                  <a:cubicBezTo>
                    <a:pt x="221" y="198"/>
                    <a:pt x="221" y="198"/>
                    <a:pt x="221" y="198"/>
                  </a:cubicBezTo>
                  <a:cubicBezTo>
                    <a:pt x="221" y="197"/>
                    <a:pt x="221" y="197"/>
                    <a:pt x="221" y="197"/>
                  </a:cubicBezTo>
                  <a:cubicBezTo>
                    <a:pt x="221" y="197"/>
                    <a:pt x="221" y="197"/>
                    <a:pt x="221" y="197"/>
                  </a:cubicBezTo>
                  <a:cubicBezTo>
                    <a:pt x="220" y="197"/>
                    <a:pt x="220" y="197"/>
                    <a:pt x="220" y="197"/>
                  </a:cubicBezTo>
                  <a:cubicBezTo>
                    <a:pt x="220" y="196"/>
                    <a:pt x="220" y="196"/>
                    <a:pt x="220" y="196"/>
                  </a:cubicBezTo>
                  <a:cubicBezTo>
                    <a:pt x="220" y="196"/>
                    <a:pt x="220" y="196"/>
                    <a:pt x="220" y="196"/>
                  </a:cubicBezTo>
                  <a:cubicBezTo>
                    <a:pt x="220" y="195"/>
                    <a:pt x="220" y="195"/>
                    <a:pt x="220" y="195"/>
                  </a:cubicBezTo>
                  <a:cubicBezTo>
                    <a:pt x="220" y="195"/>
                    <a:pt x="220" y="195"/>
                    <a:pt x="220" y="195"/>
                  </a:cubicBezTo>
                  <a:cubicBezTo>
                    <a:pt x="220" y="195"/>
                    <a:pt x="220" y="195"/>
                    <a:pt x="220" y="195"/>
                  </a:cubicBezTo>
                  <a:cubicBezTo>
                    <a:pt x="221" y="195"/>
                    <a:pt x="221" y="195"/>
                    <a:pt x="221" y="195"/>
                  </a:cubicBezTo>
                  <a:cubicBezTo>
                    <a:pt x="221" y="195"/>
                    <a:pt x="221" y="195"/>
                    <a:pt x="221" y="195"/>
                  </a:cubicBezTo>
                  <a:cubicBezTo>
                    <a:pt x="221" y="195"/>
                    <a:pt x="221" y="195"/>
                    <a:pt x="221" y="195"/>
                  </a:cubicBezTo>
                  <a:cubicBezTo>
                    <a:pt x="221" y="195"/>
                    <a:pt x="221" y="195"/>
                    <a:pt x="221" y="195"/>
                  </a:cubicBezTo>
                  <a:cubicBezTo>
                    <a:pt x="221" y="195"/>
                    <a:pt x="221" y="195"/>
                    <a:pt x="221" y="195"/>
                  </a:cubicBezTo>
                  <a:cubicBezTo>
                    <a:pt x="222" y="195"/>
                    <a:pt x="222" y="195"/>
                    <a:pt x="222" y="195"/>
                  </a:cubicBezTo>
                  <a:cubicBezTo>
                    <a:pt x="222" y="195"/>
                    <a:pt x="222" y="195"/>
                    <a:pt x="222" y="195"/>
                  </a:cubicBezTo>
                  <a:cubicBezTo>
                    <a:pt x="222" y="195"/>
                    <a:pt x="222" y="195"/>
                    <a:pt x="222" y="195"/>
                  </a:cubicBezTo>
                  <a:cubicBezTo>
                    <a:pt x="223" y="195"/>
                    <a:pt x="223" y="195"/>
                    <a:pt x="223" y="195"/>
                  </a:cubicBezTo>
                  <a:cubicBezTo>
                    <a:pt x="224" y="195"/>
                    <a:pt x="224" y="195"/>
                    <a:pt x="224" y="195"/>
                  </a:cubicBezTo>
                  <a:cubicBezTo>
                    <a:pt x="224" y="195"/>
                    <a:pt x="224" y="195"/>
                    <a:pt x="224" y="195"/>
                  </a:cubicBezTo>
                  <a:cubicBezTo>
                    <a:pt x="224" y="194"/>
                    <a:pt x="224" y="194"/>
                    <a:pt x="224" y="194"/>
                  </a:cubicBezTo>
                  <a:cubicBezTo>
                    <a:pt x="224" y="194"/>
                    <a:pt x="224" y="194"/>
                    <a:pt x="224" y="194"/>
                  </a:cubicBezTo>
                  <a:cubicBezTo>
                    <a:pt x="224" y="194"/>
                    <a:pt x="224" y="194"/>
                    <a:pt x="224" y="194"/>
                  </a:cubicBezTo>
                  <a:cubicBezTo>
                    <a:pt x="225" y="193"/>
                    <a:pt x="225" y="193"/>
                    <a:pt x="225" y="193"/>
                  </a:cubicBezTo>
                  <a:cubicBezTo>
                    <a:pt x="225" y="193"/>
                    <a:pt x="225" y="193"/>
                    <a:pt x="225" y="193"/>
                  </a:cubicBezTo>
                  <a:cubicBezTo>
                    <a:pt x="225" y="192"/>
                    <a:pt x="225" y="192"/>
                    <a:pt x="225" y="192"/>
                  </a:cubicBezTo>
                  <a:cubicBezTo>
                    <a:pt x="225" y="192"/>
                    <a:pt x="225" y="192"/>
                    <a:pt x="225" y="192"/>
                  </a:cubicBezTo>
                  <a:cubicBezTo>
                    <a:pt x="225" y="192"/>
                    <a:pt x="225" y="192"/>
                    <a:pt x="225" y="192"/>
                  </a:cubicBezTo>
                  <a:cubicBezTo>
                    <a:pt x="225" y="191"/>
                    <a:pt x="225" y="191"/>
                    <a:pt x="225" y="191"/>
                  </a:cubicBezTo>
                  <a:cubicBezTo>
                    <a:pt x="226" y="191"/>
                    <a:pt x="226" y="191"/>
                    <a:pt x="226" y="191"/>
                  </a:cubicBezTo>
                  <a:cubicBezTo>
                    <a:pt x="226" y="191"/>
                    <a:pt x="226" y="191"/>
                    <a:pt x="226" y="191"/>
                  </a:cubicBezTo>
                  <a:cubicBezTo>
                    <a:pt x="226" y="191"/>
                    <a:pt x="226" y="191"/>
                    <a:pt x="226" y="191"/>
                  </a:cubicBezTo>
                  <a:cubicBezTo>
                    <a:pt x="226" y="190"/>
                    <a:pt x="226" y="190"/>
                    <a:pt x="226" y="190"/>
                  </a:cubicBezTo>
                  <a:cubicBezTo>
                    <a:pt x="226" y="189"/>
                    <a:pt x="226" y="189"/>
                    <a:pt x="226" y="189"/>
                  </a:cubicBezTo>
                  <a:cubicBezTo>
                    <a:pt x="226" y="189"/>
                    <a:pt x="226" y="189"/>
                    <a:pt x="226" y="189"/>
                  </a:cubicBezTo>
                  <a:cubicBezTo>
                    <a:pt x="226" y="189"/>
                    <a:pt x="226" y="189"/>
                    <a:pt x="226" y="189"/>
                  </a:cubicBezTo>
                  <a:cubicBezTo>
                    <a:pt x="226" y="189"/>
                    <a:pt x="226" y="189"/>
                    <a:pt x="226" y="189"/>
                  </a:cubicBezTo>
                  <a:cubicBezTo>
                    <a:pt x="226" y="189"/>
                    <a:pt x="226" y="189"/>
                    <a:pt x="226" y="189"/>
                  </a:cubicBezTo>
                  <a:cubicBezTo>
                    <a:pt x="226" y="189"/>
                    <a:pt x="226" y="189"/>
                    <a:pt x="226" y="189"/>
                  </a:cubicBezTo>
                  <a:cubicBezTo>
                    <a:pt x="226" y="189"/>
                    <a:pt x="226" y="189"/>
                    <a:pt x="226" y="189"/>
                  </a:cubicBezTo>
                  <a:cubicBezTo>
                    <a:pt x="226" y="189"/>
                    <a:pt x="226" y="189"/>
                    <a:pt x="226" y="189"/>
                  </a:cubicBezTo>
                  <a:cubicBezTo>
                    <a:pt x="227" y="189"/>
                    <a:pt x="227" y="189"/>
                    <a:pt x="227" y="189"/>
                  </a:cubicBezTo>
                  <a:cubicBezTo>
                    <a:pt x="227" y="189"/>
                    <a:pt x="227" y="189"/>
                    <a:pt x="227" y="189"/>
                  </a:cubicBezTo>
                  <a:cubicBezTo>
                    <a:pt x="227" y="189"/>
                    <a:pt x="227" y="189"/>
                    <a:pt x="227" y="189"/>
                  </a:cubicBezTo>
                  <a:cubicBezTo>
                    <a:pt x="228" y="189"/>
                    <a:pt x="228" y="189"/>
                    <a:pt x="228" y="189"/>
                  </a:cubicBezTo>
                  <a:cubicBezTo>
                    <a:pt x="228" y="189"/>
                    <a:pt x="228" y="189"/>
                    <a:pt x="228" y="189"/>
                  </a:cubicBezTo>
                  <a:cubicBezTo>
                    <a:pt x="228" y="189"/>
                    <a:pt x="228" y="189"/>
                    <a:pt x="228" y="189"/>
                  </a:cubicBezTo>
                  <a:cubicBezTo>
                    <a:pt x="228" y="188"/>
                    <a:pt x="228" y="188"/>
                    <a:pt x="228" y="188"/>
                  </a:cubicBezTo>
                  <a:cubicBezTo>
                    <a:pt x="228" y="188"/>
                    <a:pt x="228" y="188"/>
                    <a:pt x="228" y="188"/>
                  </a:cubicBezTo>
                  <a:cubicBezTo>
                    <a:pt x="229" y="187"/>
                    <a:pt x="229" y="187"/>
                    <a:pt x="229" y="187"/>
                  </a:cubicBezTo>
                  <a:cubicBezTo>
                    <a:pt x="229" y="187"/>
                    <a:pt x="229" y="187"/>
                    <a:pt x="229" y="187"/>
                  </a:cubicBezTo>
                  <a:cubicBezTo>
                    <a:pt x="229" y="186"/>
                    <a:pt x="229" y="186"/>
                    <a:pt x="229" y="186"/>
                  </a:cubicBezTo>
                  <a:cubicBezTo>
                    <a:pt x="229" y="186"/>
                    <a:pt x="229" y="186"/>
                    <a:pt x="229" y="186"/>
                  </a:cubicBezTo>
                  <a:cubicBezTo>
                    <a:pt x="229" y="185"/>
                    <a:pt x="229" y="185"/>
                    <a:pt x="229" y="185"/>
                  </a:cubicBezTo>
                  <a:cubicBezTo>
                    <a:pt x="229" y="185"/>
                    <a:pt x="229" y="185"/>
                    <a:pt x="229" y="185"/>
                  </a:cubicBezTo>
                  <a:cubicBezTo>
                    <a:pt x="229" y="185"/>
                    <a:pt x="229" y="185"/>
                    <a:pt x="229" y="185"/>
                  </a:cubicBezTo>
                  <a:cubicBezTo>
                    <a:pt x="229" y="185"/>
                    <a:pt x="229" y="185"/>
                    <a:pt x="229" y="185"/>
                  </a:cubicBezTo>
                  <a:cubicBezTo>
                    <a:pt x="228" y="184"/>
                    <a:pt x="228" y="184"/>
                    <a:pt x="228" y="184"/>
                  </a:cubicBezTo>
                  <a:cubicBezTo>
                    <a:pt x="229" y="184"/>
                    <a:pt x="229" y="184"/>
                    <a:pt x="229" y="184"/>
                  </a:cubicBezTo>
                  <a:cubicBezTo>
                    <a:pt x="229" y="184"/>
                    <a:pt x="229" y="184"/>
                    <a:pt x="229" y="184"/>
                  </a:cubicBezTo>
                  <a:cubicBezTo>
                    <a:pt x="229" y="184"/>
                    <a:pt x="229" y="184"/>
                    <a:pt x="229" y="184"/>
                  </a:cubicBezTo>
                  <a:cubicBezTo>
                    <a:pt x="229" y="184"/>
                    <a:pt x="229" y="184"/>
                    <a:pt x="229" y="184"/>
                  </a:cubicBezTo>
                  <a:cubicBezTo>
                    <a:pt x="229" y="184"/>
                    <a:pt x="229" y="184"/>
                    <a:pt x="229" y="184"/>
                  </a:cubicBezTo>
                  <a:cubicBezTo>
                    <a:pt x="228" y="184"/>
                    <a:pt x="228" y="184"/>
                    <a:pt x="228" y="184"/>
                  </a:cubicBezTo>
                  <a:cubicBezTo>
                    <a:pt x="229" y="183"/>
                    <a:pt x="229" y="183"/>
                    <a:pt x="229" y="183"/>
                  </a:cubicBezTo>
                  <a:cubicBezTo>
                    <a:pt x="228" y="183"/>
                    <a:pt x="228" y="183"/>
                    <a:pt x="228" y="183"/>
                  </a:cubicBezTo>
                  <a:cubicBezTo>
                    <a:pt x="228" y="183"/>
                    <a:pt x="228" y="183"/>
                    <a:pt x="228" y="183"/>
                  </a:cubicBezTo>
                  <a:cubicBezTo>
                    <a:pt x="228" y="182"/>
                    <a:pt x="228" y="182"/>
                    <a:pt x="228" y="182"/>
                  </a:cubicBezTo>
                  <a:cubicBezTo>
                    <a:pt x="227" y="182"/>
                    <a:pt x="227" y="182"/>
                    <a:pt x="227" y="182"/>
                  </a:cubicBezTo>
                  <a:cubicBezTo>
                    <a:pt x="227" y="182"/>
                    <a:pt x="227" y="182"/>
                    <a:pt x="227" y="182"/>
                  </a:cubicBezTo>
                  <a:cubicBezTo>
                    <a:pt x="227" y="182"/>
                    <a:pt x="227" y="182"/>
                    <a:pt x="227" y="182"/>
                  </a:cubicBezTo>
                  <a:cubicBezTo>
                    <a:pt x="227" y="182"/>
                    <a:pt x="227" y="182"/>
                    <a:pt x="227" y="182"/>
                  </a:cubicBezTo>
                  <a:cubicBezTo>
                    <a:pt x="227" y="182"/>
                    <a:pt x="227" y="182"/>
                    <a:pt x="227" y="182"/>
                  </a:cubicBezTo>
                  <a:cubicBezTo>
                    <a:pt x="227" y="182"/>
                    <a:pt x="227" y="182"/>
                    <a:pt x="227" y="182"/>
                  </a:cubicBezTo>
                  <a:cubicBezTo>
                    <a:pt x="227" y="182"/>
                    <a:pt x="227" y="182"/>
                    <a:pt x="227" y="182"/>
                  </a:cubicBezTo>
                  <a:cubicBezTo>
                    <a:pt x="226" y="182"/>
                    <a:pt x="226" y="182"/>
                    <a:pt x="226" y="182"/>
                  </a:cubicBezTo>
                  <a:cubicBezTo>
                    <a:pt x="226" y="182"/>
                    <a:pt x="226" y="182"/>
                    <a:pt x="226" y="182"/>
                  </a:cubicBezTo>
                  <a:cubicBezTo>
                    <a:pt x="227" y="183"/>
                    <a:pt x="227" y="183"/>
                    <a:pt x="227" y="183"/>
                  </a:cubicBezTo>
                  <a:cubicBezTo>
                    <a:pt x="227" y="183"/>
                    <a:pt x="227" y="183"/>
                    <a:pt x="227" y="183"/>
                  </a:cubicBezTo>
                  <a:cubicBezTo>
                    <a:pt x="227" y="183"/>
                    <a:pt x="227" y="183"/>
                    <a:pt x="227" y="183"/>
                  </a:cubicBezTo>
                  <a:cubicBezTo>
                    <a:pt x="226" y="183"/>
                    <a:pt x="226" y="183"/>
                    <a:pt x="226" y="183"/>
                  </a:cubicBezTo>
                  <a:cubicBezTo>
                    <a:pt x="226" y="183"/>
                    <a:pt x="226" y="183"/>
                    <a:pt x="226" y="183"/>
                  </a:cubicBezTo>
                  <a:cubicBezTo>
                    <a:pt x="226" y="183"/>
                    <a:pt x="226" y="183"/>
                    <a:pt x="226" y="183"/>
                  </a:cubicBezTo>
                  <a:cubicBezTo>
                    <a:pt x="226" y="184"/>
                    <a:pt x="226" y="184"/>
                    <a:pt x="226" y="184"/>
                  </a:cubicBezTo>
                  <a:cubicBezTo>
                    <a:pt x="226" y="184"/>
                    <a:pt x="226" y="184"/>
                    <a:pt x="226" y="184"/>
                  </a:cubicBezTo>
                  <a:cubicBezTo>
                    <a:pt x="226" y="184"/>
                    <a:pt x="226" y="184"/>
                    <a:pt x="226" y="184"/>
                  </a:cubicBezTo>
                  <a:cubicBezTo>
                    <a:pt x="226" y="184"/>
                    <a:pt x="226" y="184"/>
                    <a:pt x="226" y="184"/>
                  </a:cubicBezTo>
                  <a:cubicBezTo>
                    <a:pt x="226" y="185"/>
                    <a:pt x="226" y="185"/>
                    <a:pt x="226" y="185"/>
                  </a:cubicBezTo>
                  <a:cubicBezTo>
                    <a:pt x="226" y="185"/>
                    <a:pt x="226" y="185"/>
                    <a:pt x="226" y="185"/>
                  </a:cubicBezTo>
                  <a:cubicBezTo>
                    <a:pt x="226" y="185"/>
                    <a:pt x="226" y="185"/>
                    <a:pt x="226" y="185"/>
                  </a:cubicBezTo>
                  <a:cubicBezTo>
                    <a:pt x="226" y="186"/>
                    <a:pt x="226" y="186"/>
                    <a:pt x="226" y="186"/>
                  </a:cubicBezTo>
                  <a:cubicBezTo>
                    <a:pt x="226" y="186"/>
                    <a:pt x="226" y="186"/>
                    <a:pt x="226" y="186"/>
                  </a:cubicBezTo>
                  <a:cubicBezTo>
                    <a:pt x="226" y="186"/>
                    <a:pt x="226" y="186"/>
                    <a:pt x="226" y="186"/>
                  </a:cubicBezTo>
                  <a:cubicBezTo>
                    <a:pt x="226" y="186"/>
                    <a:pt x="226" y="186"/>
                    <a:pt x="226" y="186"/>
                  </a:cubicBezTo>
                  <a:cubicBezTo>
                    <a:pt x="225" y="186"/>
                    <a:pt x="225" y="186"/>
                    <a:pt x="225" y="186"/>
                  </a:cubicBezTo>
                  <a:cubicBezTo>
                    <a:pt x="225" y="186"/>
                    <a:pt x="225" y="186"/>
                    <a:pt x="225" y="186"/>
                  </a:cubicBezTo>
                  <a:cubicBezTo>
                    <a:pt x="225" y="185"/>
                    <a:pt x="225" y="185"/>
                    <a:pt x="225" y="185"/>
                  </a:cubicBezTo>
                  <a:cubicBezTo>
                    <a:pt x="225" y="186"/>
                    <a:pt x="225" y="186"/>
                    <a:pt x="225" y="186"/>
                  </a:cubicBezTo>
                  <a:cubicBezTo>
                    <a:pt x="225" y="186"/>
                    <a:pt x="225" y="186"/>
                    <a:pt x="225" y="186"/>
                  </a:cubicBezTo>
                  <a:cubicBezTo>
                    <a:pt x="225" y="186"/>
                    <a:pt x="225" y="186"/>
                    <a:pt x="225" y="186"/>
                  </a:cubicBezTo>
                  <a:cubicBezTo>
                    <a:pt x="225" y="185"/>
                    <a:pt x="225" y="185"/>
                    <a:pt x="225" y="185"/>
                  </a:cubicBezTo>
                  <a:cubicBezTo>
                    <a:pt x="225" y="185"/>
                    <a:pt x="225" y="185"/>
                    <a:pt x="225" y="185"/>
                  </a:cubicBezTo>
                  <a:cubicBezTo>
                    <a:pt x="224" y="185"/>
                    <a:pt x="224" y="185"/>
                    <a:pt x="224" y="185"/>
                  </a:cubicBezTo>
                  <a:cubicBezTo>
                    <a:pt x="224" y="185"/>
                    <a:pt x="224" y="185"/>
                    <a:pt x="224" y="185"/>
                  </a:cubicBezTo>
                  <a:cubicBezTo>
                    <a:pt x="223" y="185"/>
                    <a:pt x="223" y="185"/>
                    <a:pt x="223" y="185"/>
                  </a:cubicBezTo>
                  <a:cubicBezTo>
                    <a:pt x="223" y="185"/>
                    <a:pt x="223" y="185"/>
                    <a:pt x="223" y="185"/>
                  </a:cubicBezTo>
                  <a:cubicBezTo>
                    <a:pt x="223" y="185"/>
                    <a:pt x="223" y="185"/>
                    <a:pt x="223" y="185"/>
                  </a:cubicBezTo>
                  <a:cubicBezTo>
                    <a:pt x="223" y="185"/>
                    <a:pt x="223" y="185"/>
                    <a:pt x="223" y="185"/>
                  </a:cubicBezTo>
                  <a:cubicBezTo>
                    <a:pt x="223" y="185"/>
                    <a:pt x="223" y="185"/>
                    <a:pt x="223" y="185"/>
                  </a:cubicBezTo>
                  <a:cubicBezTo>
                    <a:pt x="223" y="186"/>
                    <a:pt x="223" y="186"/>
                    <a:pt x="223" y="186"/>
                  </a:cubicBezTo>
                  <a:cubicBezTo>
                    <a:pt x="223" y="186"/>
                    <a:pt x="223" y="186"/>
                    <a:pt x="223" y="186"/>
                  </a:cubicBezTo>
                  <a:cubicBezTo>
                    <a:pt x="223" y="186"/>
                    <a:pt x="223" y="186"/>
                    <a:pt x="223" y="186"/>
                  </a:cubicBezTo>
                  <a:cubicBezTo>
                    <a:pt x="223" y="186"/>
                    <a:pt x="223" y="186"/>
                    <a:pt x="223" y="186"/>
                  </a:cubicBezTo>
                  <a:cubicBezTo>
                    <a:pt x="223" y="186"/>
                    <a:pt x="223" y="186"/>
                    <a:pt x="223" y="186"/>
                  </a:cubicBezTo>
                  <a:cubicBezTo>
                    <a:pt x="223" y="186"/>
                    <a:pt x="223" y="186"/>
                    <a:pt x="223" y="186"/>
                  </a:cubicBezTo>
                  <a:cubicBezTo>
                    <a:pt x="223" y="187"/>
                    <a:pt x="223" y="187"/>
                    <a:pt x="223" y="187"/>
                  </a:cubicBezTo>
                  <a:cubicBezTo>
                    <a:pt x="223" y="187"/>
                    <a:pt x="223" y="187"/>
                    <a:pt x="223" y="187"/>
                  </a:cubicBezTo>
                  <a:cubicBezTo>
                    <a:pt x="223" y="187"/>
                    <a:pt x="223" y="187"/>
                    <a:pt x="223" y="187"/>
                  </a:cubicBezTo>
                  <a:cubicBezTo>
                    <a:pt x="223" y="187"/>
                    <a:pt x="223" y="187"/>
                    <a:pt x="223" y="187"/>
                  </a:cubicBezTo>
                  <a:cubicBezTo>
                    <a:pt x="223" y="187"/>
                    <a:pt x="223" y="187"/>
                    <a:pt x="223" y="187"/>
                  </a:cubicBezTo>
                  <a:cubicBezTo>
                    <a:pt x="223" y="187"/>
                    <a:pt x="223" y="187"/>
                    <a:pt x="223" y="187"/>
                  </a:cubicBezTo>
                  <a:cubicBezTo>
                    <a:pt x="223" y="187"/>
                    <a:pt x="223" y="187"/>
                    <a:pt x="223" y="187"/>
                  </a:cubicBezTo>
                  <a:cubicBezTo>
                    <a:pt x="223" y="187"/>
                    <a:pt x="223" y="187"/>
                    <a:pt x="223" y="187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23" y="189"/>
                    <a:pt x="223" y="189"/>
                    <a:pt x="223" y="189"/>
                  </a:cubicBezTo>
                  <a:cubicBezTo>
                    <a:pt x="223" y="189"/>
                    <a:pt x="223" y="189"/>
                    <a:pt x="223" y="189"/>
                  </a:cubicBezTo>
                  <a:cubicBezTo>
                    <a:pt x="223" y="189"/>
                    <a:pt x="223" y="189"/>
                    <a:pt x="223" y="189"/>
                  </a:cubicBezTo>
                  <a:cubicBezTo>
                    <a:pt x="223" y="189"/>
                    <a:pt x="223" y="189"/>
                    <a:pt x="223" y="189"/>
                  </a:cubicBezTo>
                  <a:cubicBezTo>
                    <a:pt x="222" y="190"/>
                    <a:pt x="222" y="190"/>
                    <a:pt x="222" y="190"/>
                  </a:cubicBezTo>
                  <a:cubicBezTo>
                    <a:pt x="222" y="190"/>
                    <a:pt x="222" y="190"/>
                    <a:pt x="222" y="190"/>
                  </a:cubicBezTo>
                  <a:cubicBezTo>
                    <a:pt x="222" y="188"/>
                    <a:pt x="222" y="188"/>
                    <a:pt x="222" y="188"/>
                  </a:cubicBezTo>
                  <a:cubicBezTo>
                    <a:pt x="222" y="188"/>
                    <a:pt x="222" y="188"/>
                    <a:pt x="222" y="188"/>
                  </a:cubicBezTo>
                  <a:cubicBezTo>
                    <a:pt x="222" y="188"/>
                    <a:pt x="222" y="188"/>
                    <a:pt x="222" y="188"/>
                  </a:cubicBezTo>
                  <a:cubicBezTo>
                    <a:pt x="222" y="189"/>
                    <a:pt x="222" y="189"/>
                    <a:pt x="222" y="189"/>
                  </a:cubicBezTo>
                  <a:cubicBezTo>
                    <a:pt x="222" y="188"/>
                    <a:pt x="222" y="188"/>
                    <a:pt x="222" y="188"/>
                  </a:cubicBezTo>
                  <a:cubicBezTo>
                    <a:pt x="222" y="188"/>
                    <a:pt x="222" y="188"/>
                    <a:pt x="222" y="188"/>
                  </a:cubicBezTo>
                  <a:cubicBezTo>
                    <a:pt x="222" y="188"/>
                    <a:pt x="222" y="188"/>
                    <a:pt x="222" y="188"/>
                  </a:cubicBezTo>
                  <a:cubicBezTo>
                    <a:pt x="222" y="188"/>
                    <a:pt x="222" y="188"/>
                    <a:pt x="222" y="188"/>
                  </a:cubicBezTo>
                  <a:cubicBezTo>
                    <a:pt x="222" y="189"/>
                    <a:pt x="222" y="189"/>
                    <a:pt x="222" y="189"/>
                  </a:cubicBezTo>
                  <a:cubicBezTo>
                    <a:pt x="222" y="189"/>
                    <a:pt x="222" y="189"/>
                    <a:pt x="222" y="189"/>
                  </a:cubicBezTo>
                  <a:cubicBezTo>
                    <a:pt x="221" y="190"/>
                    <a:pt x="221" y="190"/>
                    <a:pt x="221" y="190"/>
                  </a:cubicBezTo>
                  <a:cubicBezTo>
                    <a:pt x="221" y="190"/>
                    <a:pt x="221" y="190"/>
                    <a:pt x="221" y="190"/>
                  </a:cubicBezTo>
                  <a:cubicBezTo>
                    <a:pt x="221" y="190"/>
                    <a:pt x="221" y="190"/>
                    <a:pt x="221" y="190"/>
                  </a:cubicBezTo>
                  <a:cubicBezTo>
                    <a:pt x="221" y="190"/>
                    <a:pt x="221" y="190"/>
                    <a:pt x="221" y="190"/>
                  </a:cubicBezTo>
                  <a:cubicBezTo>
                    <a:pt x="221" y="190"/>
                    <a:pt x="221" y="190"/>
                    <a:pt x="221" y="190"/>
                  </a:cubicBezTo>
                  <a:cubicBezTo>
                    <a:pt x="221" y="190"/>
                    <a:pt x="221" y="190"/>
                    <a:pt x="221" y="190"/>
                  </a:cubicBezTo>
                  <a:cubicBezTo>
                    <a:pt x="221" y="190"/>
                    <a:pt x="221" y="190"/>
                    <a:pt x="221" y="190"/>
                  </a:cubicBezTo>
                  <a:cubicBezTo>
                    <a:pt x="221" y="188"/>
                    <a:pt x="221" y="188"/>
                    <a:pt x="221" y="188"/>
                  </a:cubicBezTo>
                  <a:cubicBezTo>
                    <a:pt x="221" y="188"/>
                    <a:pt x="221" y="188"/>
                    <a:pt x="221" y="188"/>
                  </a:cubicBezTo>
                  <a:cubicBezTo>
                    <a:pt x="221" y="188"/>
                    <a:pt x="221" y="188"/>
                    <a:pt x="221" y="188"/>
                  </a:cubicBezTo>
                  <a:cubicBezTo>
                    <a:pt x="221" y="188"/>
                    <a:pt x="221" y="188"/>
                    <a:pt x="221" y="188"/>
                  </a:cubicBezTo>
                  <a:cubicBezTo>
                    <a:pt x="221" y="188"/>
                    <a:pt x="221" y="188"/>
                    <a:pt x="221" y="188"/>
                  </a:cubicBezTo>
                  <a:cubicBezTo>
                    <a:pt x="221" y="188"/>
                    <a:pt x="221" y="188"/>
                    <a:pt x="221" y="188"/>
                  </a:cubicBezTo>
                  <a:cubicBezTo>
                    <a:pt x="221" y="188"/>
                    <a:pt x="221" y="188"/>
                    <a:pt x="221" y="188"/>
                  </a:cubicBezTo>
                  <a:cubicBezTo>
                    <a:pt x="221" y="188"/>
                    <a:pt x="221" y="188"/>
                    <a:pt x="221" y="188"/>
                  </a:cubicBezTo>
                  <a:cubicBezTo>
                    <a:pt x="221" y="188"/>
                    <a:pt x="221" y="188"/>
                    <a:pt x="221" y="188"/>
                  </a:cubicBezTo>
                  <a:cubicBezTo>
                    <a:pt x="220" y="188"/>
                    <a:pt x="220" y="188"/>
                    <a:pt x="220" y="188"/>
                  </a:cubicBezTo>
                  <a:cubicBezTo>
                    <a:pt x="220" y="189"/>
                    <a:pt x="220" y="189"/>
                    <a:pt x="220" y="189"/>
                  </a:cubicBezTo>
                  <a:cubicBezTo>
                    <a:pt x="220" y="190"/>
                    <a:pt x="220" y="190"/>
                    <a:pt x="220" y="190"/>
                  </a:cubicBezTo>
                  <a:cubicBezTo>
                    <a:pt x="220" y="190"/>
                    <a:pt x="220" y="190"/>
                    <a:pt x="220" y="190"/>
                  </a:cubicBezTo>
                  <a:cubicBezTo>
                    <a:pt x="220" y="190"/>
                    <a:pt x="220" y="190"/>
                    <a:pt x="220" y="190"/>
                  </a:cubicBezTo>
                  <a:cubicBezTo>
                    <a:pt x="220" y="190"/>
                    <a:pt x="220" y="190"/>
                    <a:pt x="220" y="190"/>
                  </a:cubicBezTo>
                  <a:cubicBezTo>
                    <a:pt x="220" y="190"/>
                    <a:pt x="220" y="190"/>
                    <a:pt x="220" y="190"/>
                  </a:cubicBezTo>
                  <a:cubicBezTo>
                    <a:pt x="220" y="191"/>
                    <a:pt x="220" y="191"/>
                    <a:pt x="220" y="191"/>
                  </a:cubicBezTo>
                  <a:cubicBezTo>
                    <a:pt x="220" y="191"/>
                    <a:pt x="220" y="191"/>
                    <a:pt x="220" y="191"/>
                  </a:cubicBezTo>
                  <a:cubicBezTo>
                    <a:pt x="220" y="191"/>
                    <a:pt x="220" y="191"/>
                    <a:pt x="220" y="191"/>
                  </a:cubicBezTo>
                  <a:cubicBezTo>
                    <a:pt x="220" y="191"/>
                    <a:pt x="220" y="191"/>
                    <a:pt x="220" y="191"/>
                  </a:cubicBezTo>
                  <a:cubicBezTo>
                    <a:pt x="219" y="192"/>
                    <a:pt x="219" y="192"/>
                    <a:pt x="219" y="192"/>
                  </a:cubicBezTo>
                  <a:cubicBezTo>
                    <a:pt x="219" y="192"/>
                    <a:pt x="219" y="192"/>
                    <a:pt x="219" y="192"/>
                  </a:cubicBezTo>
                  <a:cubicBezTo>
                    <a:pt x="220" y="192"/>
                    <a:pt x="220" y="192"/>
                    <a:pt x="220" y="192"/>
                  </a:cubicBezTo>
                  <a:cubicBezTo>
                    <a:pt x="220" y="192"/>
                    <a:pt x="220" y="192"/>
                    <a:pt x="220" y="192"/>
                  </a:cubicBezTo>
                  <a:cubicBezTo>
                    <a:pt x="219" y="192"/>
                    <a:pt x="219" y="192"/>
                    <a:pt x="219" y="192"/>
                  </a:cubicBezTo>
                  <a:cubicBezTo>
                    <a:pt x="219" y="192"/>
                    <a:pt x="219" y="192"/>
                    <a:pt x="219" y="192"/>
                  </a:cubicBezTo>
                  <a:cubicBezTo>
                    <a:pt x="219" y="192"/>
                    <a:pt x="219" y="192"/>
                    <a:pt x="219" y="192"/>
                  </a:cubicBezTo>
                  <a:cubicBezTo>
                    <a:pt x="219" y="191"/>
                    <a:pt x="219" y="191"/>
                    <a:pt x="219" y="191"/>
                  </a:cubicBezTo>
                  <a:cubicBezTo>
                    <a:pt x="219" y="190"/>
                    <a:pt x="219" y="190"/>
                    <a:pt x="219" y="190"/>
                  </a:cubicBezTo>
                  <a:cubicBezTo>
                    <a:pt x="219" y="190"/>
                    <a:pt x="219" y="190"/>
                    <a:pt x="219" y="190"/>
                  </a:cubicBezTo>
                  <a:cubicBezTo>
                    <a:pt x="218" y="191"/>
                    <a:pt x="218" y="191"/>
                    <a:pt x="218" y="191"/>
                  </a:cubicBezTo>
                  <a:cubicBezTo>
                    <a:pt x="218" y="192"/>
                    <a:pt x="218" y="192"/>
                    <a:pt x="218" y="192"/>
                  </a:cubicBezTo>
                  <a:cubicBezTo>
                    <a:pt x="217" y="192"/>
                    <a:pt x="217" y="192"/>
                    <a:pt x="217" y="192"/>
                  </a:cubicBezTo>
                  <a:cubicBezTo>
                    <a:pt x="217" y="192"/>
                    <a:pt x="217" y="192"/>
                    <a:pt x="217" y="192"/>
                  </a:cubicBezTo>
                  <a:cubicBezTo>
                    <a:pt x="217" y="193"/>
                    <a:pt x="217" y="193"/>
                    <a:pt x="217" y="193"/>
                  </a:cubicBezTo>
                  <a:cubicBezTo>
                    <a:pt x="216" y="193"/>
                    <a:pt x="216" y="193"/>
                    <a:pt x="216" y="193"/>
                  </a:cubicBezTo>
                  <a:cubicBezTo>
                    <a:pt x="216" y="194"/>
                    <a:pt x="216" y="194"/>
                    <a:pt x="216" y="194"/>
                  </a:cubicBezTo>
                  <a:cubicBezTo>
                    <a:pt x="216" y="194"/>
                    <a:pt x="216" y="194"/>
                    <a:pt x="216" y="194"/>
                  </a:cubicBezTo>
                  <a:cubicBezTo>
                    <a:pt x="216" y="194"/>
                    <a:pt x="216" y="194"/>
                    <a:pt x="216" y="194"/>
                  </a:cubicBezTo>
                  <a:cubicBezTo>
                    <a:pt x="216" y="194"/>
                    <a:pt x="216" y="194"/>
                    <a:pt x="216" y="194"/>
                  </a:cubicBezTo>
                  <a:cubicBezTo>
                    <a:pt x="216" y="193"/>
                    <a:pt x="216" y="193"/>
                    <a:pt x="216" y="193"/>
                  </a:cubicBezTo>
                  <a:cubicBezTo>
                    <a:pt x="216" y="193"/>
                    <a:pt x="216" y="193"/>
                    <a:pt x="216" y="193"/>
                  </a:cubicBezTo>
                  <a:cubicBezTo>
                    <a:pt x="216" y="193"/>
                    <a:pt x="216" y="193"/>
                    <a:pt x="216" y="193"/>
                  </a:cubicBezTo>
                  <a:cubicBezTo>
                    <a:pt x="216" y="192"/>
                    <a:pt x="216" y="192"/>
                    <a:pt x="216" y="192"/>
                  </a:cubicBezTo>
                  <a:cubicBezTo>
                    <a:pt x="216" y="192"/>
                    <a:pt x="216" y="192"/>
                    <a:pt x="216" y="192"/>
                  </a:cubicBezTo>
                  <a:cubicBezTo>
                    <a:pt x="217" y="192"/>
                    <a:pt x="217" y="192"/>
                    <a:pt x="217" y="192"/>
                  </a:cubicBezTo>
                  <a:cubicBezTo>
                    <a:pt x="217" y="192"/>
                    <a:pt x="217" y="192"/>
                    <a:pt x="217" y="192"/>
                  </a:cubicBezTo>
                  <a:cubicBezTo>
                    <a:pt x="217" y="192"/>
                    <a:pt x="217" y="192"/>
                    <a:pt x="217" y="192"/>
                  </a:cubicBezTo>
                  <a:cubicBezTo>
                    <a:pt x="218" y="191"/>
                    <a:pt x="218" y="191"/>
                    <a:pt x="218" y="191"/>
                  </a:cubicBezTo>
                  <a:cubicBezTo>
                    <a:pt x="218" y="190"/>
                    <a:pt x="218" y="190"/>
                    <a:pt x="218" y="190"/>
                  </a:cubicBezTo>
                  <a:cubicBezTo>
                    <a:pt x="218" y="190"/>
                    <a:pt x="218" y="190"/>
                    <a:pt x="218" y="190"/>
                  </a:cubicBezTo>
                  <a:cubicBezTo>
                    <a:pt x="219" y="190"/>
                    <a:pt x="219" y="190"/>
                    <a:pt x="219" y="190"/>
                  </a:cubicBezTo>
                  <a:cubicBezTo>
                    <a:pt x="219" y="189"/>
                    <a:pt x="219" y="189"/>
                    <a:pt x="219" y="189"/>
                  </a:cubicBezTo>
                  <a:cubicBezTo>
                    <a:pt x="219" y="189"/>
                    <a:pt x="219" y="189"/>
                    <a:pt x="219" y="189"/>
                  </a:cubicBezTo>
                  <a:cubicBezTo>
                    <a:pt x="220" y="189"/>
                    <a:pt x="220" y="189"/>
                    <a:pt x="220" y="189"/>
                  </a:cubicBezTo>
                  <a:cubicBezTo>
                    <a:pt x="220" y="189"/>
                    <a:pt x="220" y="189"/>
                    <a:pt x="220" y="189"/>
                  </a:cubicBezTo>
                  <a:cubicBezTo>
                    <a:pt x="220" y="189"/>
                    <a:pt x="220" y="189"/>
                    <a:pt x="220" y="189"/>
                  </a:cubicBezTo>
                  <a:cubicBezTo>
                    <a:pt x="220" y="189"/>
                    <a:pt x="220" y="189"/>
                    <a:pt x="220" y="189"/>
                  </a:cubicBezTo>
                  <a:cubicBezTo>
                    <a:pt x="219" y="189"/>
                    <a:pt x="219" y="189"/>
                    <a:pt x="219" y="189"/>
                  </a:cubicBezTo>
                  <a:cubicBezTo>
                    <a:pt x="219" y="189"/>
                    <a:pt x="219" y="189"/>
                    <a:pt x="219" y="189"/>
                  </a:cubicBezTo>
                  <a:cubicBezTo>
                    <a:pt x="219" y="189"/>
                    <a:pt x="219" y="189"/>
                    <a:pt x="219" y="189"/>
                  </a:cubicBezTo>
                  <a:cubicBezTo>
                    <a:pt x="219" y="189"/>
                    <a:pt x="219" y="189"/>
                    <a:pt x="219" y="189"/>
                  </a:cubicBezTo>
                  <a:cubicBezTo>
                    <a:pt x="219" y="189"/>
                    <a:pt x="219" y="189"/>
                    <a:pt x="219" y="189"/>
                  </a:cubicBezTo>
                  <a:cubicBezTo>
                    <a:pt x="219" y="188"/>
                    <a:pt x="219" y="188"/>
                    <a:pt x="219" y="188"/>
                  </a:cubicBezTo>
                  <a:cubicBezTo>
                    <a:pt x="220" y="188"/>
                    <a:pt x="220" y="188"/>
                    <a:pt x="220" y="188"/>
                  </a:cubicBezTo>
                  <a:cubicBezTo>
                    <a:pt x="220" y="188"/>
                    <a:pt x="220" y="188"/>
                    <a:pt x="220" y="188"/>
                  </a:cubicBezTo>
                  <a:cubicBezTo>
                    <a:pt x="217" y="189"/>
                    <a:pt x="217" y="189"/>
                    <a:pt x="217" y="189"/>
                  </a:cubicBezTo>
                  <a:cubicBezTo>
                    <a:pt x="217" y="189"/>
                    <a:pt x="217" y="189"/>
                    <a:pt x="217" y="189"/>
                  </a:cubicBezTo>
                  <a:cubicBezTo>
                    <a:pt x="217" y="189"/>
                    <a:pt x="217" y="189"/>
                    <a:pt x="217" y="189"/>
                  </a:cubicBezTo>
                  <a:cubicBezTo>
                    <a:pt x="217" y="189"/>
                    <a:pt x="217" y="189"/>
                    <a:pt x="217" y="189"/>
                  </a:cubicBezTo>
                  <a:cubicBezTo>
                    <a:pt x="217" y="189"/>
                    <a:pt x="217" y="189"/>
                    <a:pt x="217" y="189"/>
                  </a:cubicBezTo>
                  <a:cubicBezTo>
                    <a:pt x="217" y="189"/>
                    <a:pt x="217" y="189"/>
                    <a:pt x="217" y="189"/>
                  </a:cubicBezTo>
                  <a:cubicBezTo>
                    <a:pt x="217" y="189"/>
                    <a:pt x="217" y="189"/>
                    <a:pt x="217" y="189"/>
                  </a:cubicBezTo>
                  <a:cubicBezTo>
                    <a:pt x="217" y="189"/>
                    <a:pt x="217" y="189"/>
                    <a:pt x="217" y="189"/>
                  </a:cubicBezTo>
                  <a:cubicBezTo>
                    <a:pt x="217" y="188"/>
                    <a:pt x="217" y="188"/>
                    <a:pt x="217" y="188"/>
                  </a:cubicBezTo>
                  <a:cubicBezTo>
                    <a:pt x="217" y="188"/>
                    <a:pt x="217" y="188"/>
                    <a:pt x="217" y="188"/>
                  </a:cubicBezTo>
                  <a:cubicBezTo>
                    <a:pt x="218" y="188"/>
                    <a:pt x="218" y="188"/>
                    <a:pt x="218" y="188"/>
                  </a:cubicBezTo>
                  <a:cubicBezTo>
                    <a:pt x="218" y="188"/>
                    <a:pt x="218" y="188"/>
                    <a:pt x="218" y="188"/>
                  </a:cubicBezTo>
                  <a:cubicBezTo>
                    <a:pt x="218" y="187"/>
                    <a:pt x="218" y="187"/>
                    <a:pt x="218" y="187"/>
                  </a:cubicBezTo>
                  <a:cubicBezTo>
                    <a:pt x="219" y="186"/>
                    <a:pt x="219" y="186"/>
                    <a:pt x="219" y="186"/>
                  </a:cubicBezTo>
                  <a:cubicBezTo>
                    <a:pt x="219" y="186"/>
                    <a:pt x="219" y="186"/>
                    <a:pt x="219" y="186"/>
                  </a:cubicBezTo>
                  <a:cubicBezTo>
                    <a:pt x="220" y="186"/>
                    <a:pt x="220" y="186"/>
                    <a:pt x="220" y="186"/>
                  </a:cubicBezTo>
                  <a:cubicBezTo>
                    <a:pt x="220" y="186"/>
                    <a:pt x="220" y="186"/>
                    <a:pt x="220" y="186"/>
                  </a:cubicBezTo>
                  <a:cubicBezTo>
                    <a:pt x="220" y="185"/>
                    <a:pt x="220" y="185"/>
                    <a:pt x="220" y="185"/>
                  </a:cubicBezTo>
                  <a:cubicBezTo>
                    <a:pt x="220" y="185"/>
                    <a:pt x="220" y="185"/>
                    <a:pt x="220" y="185"/>
                  </a:cubicBezTo>
                  <a:cubicBezTo>
                    <a:pt x="220" y="185"/>
                    <a:pt x="220" y="185"/>
                    <a:pt x="220" y="185"/>
                  </a:cubicBezTo>
                  <a:cubicBezTo>
                    <a:pt x="220" y="185"/>
                    <a:pt x="220" y="185"/>
                    <a:pt x="220" y="185"/>
                  </a:cubicBezTo>
                  <a:cubicBezTo>
                    <a:pt x="220" y="185"/>
                    <a:pt x="220" y="185"/>
                    <a:pt x="220" y="185"/>
                  </a:cubicBezTo>
                  <a:cubicBezTo>
                    <a:pt x="220" y="185"/>
                    <a:pt x="220" y="185"/>
                    <a:pt x="220" y="185"/>
                  </a:cubicBezTo>
                  <a:cubicBezTo>
                    <a:pt x="220" y="185"/>
                    <a:pt x="220" y="185"/>
                    <a:pt x="220" y="185"/>
                  </a:cubicBezTo>
                  <a:cubicBezTo>
                    <a:pt x="220" y="185"/>
                    <a:pt x="220" y="185"/>
                    <a:pt x="220" y="185"/>
                  </a:cubicBezTo>
                  <a:cubicBezTo>
                    <a:pt x="220" y="185"/>
                    <a:pt x="220" y="185"/>
                    <a:pt x="220" y="185"/>
                  </a:cubicBezTo>
                  <a:cubicBezTo>
                    <a:pt x="219" y="185"/>
                    <a:pt x="219" y="185"/>
                    <a:pt x="219" y="185"/>
                  </a:cubicBezTo>
                  <a:cubicBezTo>
                    <a:pt x="219" y="186"/>
                    <a:pt x="219" y="186"/>
                    <a:pt x="219" y="186"/>
                  </a:cubicBezTo>
                  <a:cubicBezTo>
                    <a:pt x="219" y="186"/>
                    <a:pt x="219" y="186"/>
                    <a:pt x="219" y="186"/>
                  </a:cubicBezTo>
                  <a:cubicBezTo>
                    <a:pt x="219" y="186"/>
                    <a:pt x="219" y="186"/>
                    <a:pt x="219" y="186"/>
                  </a:cubicBezTo>
                  <a:cubicBezTo>
                    <a:pt x="219" y="186"/>
                    <a:pt x="219" y="186"/>
                    <a:pt x="219" y="186"/>
                  </a:cubicBezTo>
                  <a:cubicBezTo>
                    <a:pt x="219" y="186"/>
                    <a:pt x="219" y="186"/>
                    <a:pt x="219" y="186"/>
                  </a:cubicBezTo>
                  <a:cubicBezTo>
                    <a:pt x="219" y="186"/>
                    <a:pt x="219" y="186"/>
                    <a:pt x="219" y="186"/>
                  </a:cubicBezTo>
                  <a:cubicBezTo>
                    <a:pt x="219" y="186"/>
                    <a:pt x="219" y="186"/>
                    <a:pt x="219" y="186"/>
                  </a:cubicBezTo>
                  <a:cubicBezTo>
                    <a:pt x="219" y="186"/>
                    <a:pt x="219" y="186"/>
                    <a:pt x="219" y="186"/>
                  </a:cubicBezTo>
                  <a:cubicBezTo>
                    <a:pt x="219" y="185"/>
                    <a:pt x="219" y="185"/>
                    <a:pt x="219" y="185"/>
                  </a:cubicBezTo>
                  <a:cubicBezTo>
                    <a:pt x="219" y="185"/>
                    <a:pt x="219" y="185"/>
                    <a:pt x="219" y="185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7" y="186"/>
                    <a:pt x="217" y="186"/>
                    <a:pt x="217" y="186"/>
                  </a:cubicBezTo>
                  <a:cubicBezTo>
                    <a:pt x="217" y="185"/>
                    <a:pt x="217" y="185"/>
                    <a:pt x="217" y="185"/>
                  </a:cubicBezTo>
                  <a:cubicBezTo>
                    <a:pt x="217" y="185"/>
                    <a:pt x="217" y="185"/>
                    <a:pt x="217" y="185"/>
                  </a:cubicBezTo>
                  <a:cubicBezTo>
                    <a:pt x="216" y="186"/>
                    <a:pt x="216" y="186"/>
                    <a:pt x="216" y="186"/>
                  </a:cubicBezTo>
                  <a:cubicBezTo>
                    <a:pt x="216" y="186"/>
                    <a:pt x="216" y="186"/>
                    <a:pt x="216" y="186"/>
                  </a:cubicBezTo>
                  <a:cubicBezTo>
                    <a:pt x="216" y="187"/>
                    <a:pt x="216" y="187"/>
                    <a:pt x="216" y="187"/>
                  </a:cubicBezTo>
                  <a:cubicBezTo>
                    <a:pt x="216" y="187"/>
                    <a:pt x="216" y="187"/>
                    <a:pt x="216" y="187"/>
                  </a:cubicBezTo>
                  <a:cubicBezTo>
                    <a:pt x="217" y="187"/>
                    <a:pt x="217" y="187"/>
                    <a:pt x="217" y="187"/>
                  </a:cubicBezTo>
                  <a:cubicBezTo>
                    <a:pt x="218" y="186"/>
                    <a:pt x="218" y="186"/>
                    <a:pt x="218" y="186"/>
                  </a:cubicBezTo>
                  <a:cubicBezTo>
                    <a:pt x="218" y="186"/>
                    <a:pt x="218" y="186"/>
                    <a:pt x="218" y="186"/>
                  </a:cubicBezTo>
                  <a:cubicBezTo>
                    <a:pt x="217" y="187"/>
                    <a:pt x="217" y="187"/>
                    <a:pt x="217" y="187"/>
                  </a:cubicBezTo>
                  <a:cubicBezTo>
                    <a:pt x="216" y="188"/>
                    <a:pt x="216" y="188"/>
                    <a:pt x="216" y="188"/>
                  </a:cubicBezTo>
                  <a:cubicBezTo>
                    <a:pt x="217" y="187"/>
                    <a:pt x="217" y="187"/>
                    <a:pt x="217" y="187"/>
                  </a:cubicBezTo>
                  <a:cubicBezTo>
                    <a:pt x="217" y="187"/>
                    <a:pt x="217" y="187"/>
                    <a:pt x="217" y="187"/>
                  </a:cubicBezTo>
                  <a:cubicBezTo>
                    <a:pt x="217" y="187"/>
                    <a:pt x="217" y="187"/>
                    <a:pt x="217" y="187"/>
                  </a:cubicBezTo>
                  <a:cubicBezTo>
                    <a:pt x="217" y="187"/>
                    <a:pt x="217" y="187"/>
                    <a:pt x="217" y="187"/>
                  </a:cubicBezTo>
                  <a:cubicBezTo>
                    <a:pt x="216" y="187"/>
                    <a:pt x="216" y="187"/>
                    <a:pt x="216" y="187"/>
                  </a:cubicBezTo>
                  <a:cubicBezTo>
                    <a:pt x="216" y="187"/>
                    <a:pt x="216" y="187"/>
                    <a:pt x="216" y="187"/>
                  </a:cubicBezTo>
                  <a:cubicBezTo>
                    <a:pt x="216" y="187"/>
                    <a:pt x="216" y="187"/>
                    <a:pt x="216" y="187"/>
                  </a:cubicBezTo>
                  <a:cubicBezTo>
                    <a:pt x="216" y="187"/>
                    <a:pt x="216" y="187"/>
                    <a:pt x="216" y="187"/>
                  </a:cubicBezTo>
                  <a:cubicBezTo>
                    <a:pt x="216" y="187"/>
                    <a:pt x="216" y="187"/>
                    <a:pt x="216" y="187"/>
                  </a:cubicBezTo>
                  <a:cubicBezTo>
                    <a:pt x="216" y="186"/>
                    <a:pt x="216" y="186"/>
                    <a:pt x="216" y="186"/>
                  </a:cubicBezTo>
                  <a:cubicBezTo>
                    <a:pt x="216" y="186"/>
                    <a:pt x="216" y="186"/>
                    <a:pt x="216" y="186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14" y="186"/>
                    <a:pt x="214" y="186"/>
                    <a:pt x="214" y="186"/>
                  </a:cubicBezTo>
                  <a:cubicBezTo>
                    <a:pt x="214" y="186"/>
                    <a:pt x="214" y="186"/>
                    <a:pt x="214" y="186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16" y="186"/>
                    <a:pt x="216" y="186"/>
                    <a:pt x="216" y="186"/>
                  </a:cubicBezTo>
                  <a:cubicBezTo>
                    <a:pt x="216" y="185"/>
                    <a:pt x="216" y="185"/>
                    <a:pt x="216" y="185"/>
                  </a:cubicBezTo>
                  <a:cubicBezTo>
                    <a:pt x="216" y="185"/>
                    <a:pt x="216" y="185"/>
                    <a:pt x="216" y="185"/>
                  </a:cubicBezTo>
                  <a:cubicBezTo>
                    <a:pt x="216" y="185"/>
                    <a:pt x="216" y="185"/>
                    <a:pt x="216" y="185"/>
                  </a:cubicBezTo>
                  <a:cubicBezTo>
                    <a:pt x="216" y="185"/>
                    <a:pt x="216" y="185"/>
                    <a:pt x="216" y="185"/>
                  </a:cubicBezTo>
                  <a:cubicBezTo>
                    <a:pt x="216" y="185"/>
                    <a:pt x="216" y="185"/>
                    <a:pt x="216" y="185"/>
                  </a:cubicBezTo>
                  <a:cubicBezTo>
                    <a:pt x="216" y="185"/>
                    <a:pt x="216" y="185"/>
                    <a:pt x="216" y="185"/>
                  </a:cubicBezTo>
                  <a:cubicBezTo>
                    <a:pt x="216" y="185"/>
                    <a:pt x="216" y="185"/>
                    <a:pt x="216" y="185"/>
                  </a:cubicBezTo>
                  <a:cubicBezTo>
                    <a:pt x="216" y="185"/>
                    <a:pt x="216" y="185"/>
                    <a:pt x="216" y="185"/>
                  </a:cubicBezTo>
                  <a:cubicBezTo>
                    <a:pt x="216" y="185"/>
                    <a:pt x="216" y="185"/>
                    <a:pt x="216" y="185"/>
                  </a:cubicBezTo>
                  <a:cubicBezTo>
                    <a:pt x="215" y="185"/>
                    <a:pt x="215" y="185"/>
                    <a:pt x="215" y="185"/>
                  </a:cubicBezTo>
                  <a:cubicBezTo>
                    <a:pt x="215" y="184"/>
                    <a:pt x="215" y="184"/>
                    <a:pt x="215" y="184"/>
                  </a:cubicBezTo>
                  <a:cubicBezTo>
                    <a:pt x="216" y="184"/>
                    <a:pt x="216" y="184"/>
                    <a:pt x="216" y="184"/>
                  </a:cubicBezTo>
                  <a:cubicBezTo>
                    <a:pt x="216" y="184"/>
                    <a:pt x="216" y="184"/>
                    <a:pt x="216" y="184"/>
                  </a:cubicBezTo>
                  <a:cubicBezTo>
                    <a:pt x="217" y="184"/>
                    <a:pt x="217" y="184"/>
                    <a:pt x="217" y="184"/>
                  </a:cubicBezTo>
                  <a:cubicBezTo>
                    <a:pt x="216" y="183"/>
                    <a:pt x="216" y="183"/>
                    <a:pt x="216" y="183"/>
                  </a:cubicBezTo>
                  <a:cubicBezTo>
                    <a:pt x="215" y="184"/>
                    <a:pt x="215" y="184"/>
                    <a:pt x="215" y="184"/>
                  </a:cubicBezTo>
                  <a:cubicBezTo>
                    <a:pt x="215" y="184"/>
                    <a:pt x="215" y="184"/>
                    <a:pt x="215" y="184"/>
                  </a:cubicBezTo>
                  <a:cubicBezTo>
                    <a:pt x="215" y="185"/>
                    <a:pt x="215" y="185"/>
                    <a:pt x="215" y="185"/>
                  </a:cubicBezTo>
                  <a:cubicBezTo>
                    <a:pt x="215" y="185"/>
                    <a:pt x="215" y="185"/>
                    <a:pt x="215" y="185"/>
                  </a:cubicBezTo>
                  <a:cubicBezTo>
                    <a:pt x="215" y="185"/>
                    <a:pt x="215" y="185"/>
                    <a:pt x="215" y="185"/>
                  </a:cubicBezTo>
                  <a:cubicBezTo>
                    <a:pt x="215" y="185"/>
                    <a:pt x="215" y="185"/>
                    <a:pt x="215" y="185"/>
                  </a:cubicBezTo>
                  <a:cubicBezTo>
                    <a:pt x="214" y="185"/>
                    <a:pt x="214" y="185"/>
                    <a:pt x="214" y="185"/>
                  </a:cubicBezTo>
                  <a:cubicBezTo>
                    <a:pt x="214" y="185"/>
                    <a:pt x="214" y="185"/>
                    <a:pt x="214" y="185"/>
                  </a:cubicBezTo>
                  <a:cubicBezTo>
                    <a:pt x="214" y="185"/>
                    <a:pt x="214" y="185"/>
                    <a:pt x="214" y="185"/>
                  </a:cubicBezTo>
                  <a:cubicBezTo>
                    <a:pt x="214" y="185"/>
                    <a:pt x="214" y="185"/>
                    <a:pt x="214" y="185"/>
                  </a:cubicBezTo>
                  <a:cubicBezTo>
                    <a:pt x="214" y="185"/>
                    <a:pt x="214" y="185"/>
                    <a:pt x="214" y="185"/>
                  </a:cubicBezTo>
                  <a:cubicBezTo>
                    <a:pt x="214" y="185"/>
                    <a:pt x="214" y="185"/>
                    <a:pt x="214" y="185"/>
                  </a:cubicBezTo>
                  <a:cubicBezTo>
                    <a:pt x="212" y="186"/>
                    <a:pt x="212" y="186"/>
                    <a:pt x="212" y="186"/>
                  </a:cubicBezTo>
                  <a:cubicBezTo>
                    <a:pt x="212" y="187"/>
                    <a:pt x="212" y="187"/>
                    <a:pt x="212" y="187"/>
                  </a:cubicBezTo>
                  <a:cubicBezTo>
                    <a:pt x="212" y="186"/>
                    <a:pt x="212" y="186"/>
                    <a:pt x="212" y="186"/>
                  </a:cubicBezTo>
                  <a:cubicBezTo>
                    <a:pt x="212" y="186"/>
                    <a:pt x="212" y="186"/>
                    <a:pt x="212" y="186"/>
                  </a:cubicBezTo>
                  <a:cubicBezTo>
                    <a:pt x="212" y="186"/>
                    <a:pt x="212" y="186"/>
                    <a:pt x="212" y="186"/>
                  </a:cubicBezTo>
                  <a:cubicBezTo>
                    <a:pt x="212" y="186"/>
                    <a:pt x="212" y="186"/>
                    <a:pt x="212" y="186"/>
                  </a:cubicBezTo>
                  <a:cubicBezTo>
                    <a:pt x="212" y="186"/>
                    <a:pt x="212" y="186"/>
                    <a:pt x="212" y="186"/>
                  </a:cubicBezTo>
                  <a:cubicBezTo>
                    <a:pt x="212" y="186"/>
                    <a:pt x="212" y="186"/>
                    <a:pt x="212" y="186"/>
                  </a:cubicBezTo>
                  <a:cubicBezTo>
                    <a:pt x="212" y="185"/>
                    <a:pt x="212" y="185"/>
                    <a:pt x="212" y="185"/>
                  </a:cubicBezTo>
                  <a:cubicBezTo>
                    <a:pt x="212" y="185"/>
                    <a:pt x="212" y="185"/>
                    <a:pt x="212" y="185"/>
                  </a:cubicBezTo>
                  <a:cubicBezTo>
                    <a:pt x="213" y="185"/>
                    <a:pt x="213" y="185"/>
                    <a:pt x="213" y="185"/>
                  </a:cubicBezTo>
                  <a:cubicBezTo>
                    <a:pt x="213" y="185"/>
                    <a:pt x="213" y="185"/>
                    <a:pt x="213" y="185"/>
                  </a:cubicBezTo>
                  <a:cubicBezTo>
                    <a:pt x="214" y="184"/>
                    <a:pt x="214" y="184"/>
                    <a:pt x="214" y="184"/>
                  </a:cubicBezTo>
                  <a:cubicBezTo>
                    <a:pt x="214" y="184"/>
                    <a:pt x="214" y="184"/>
                    <a:pt x="214" y="184"/>
                  </a:cubicBezTo>
                  <a:cubicBezTo>
                    <a:pt x="214" y="184"/>
                    <a:pt x="214" y="184"/>
                    <a:pt x="214" y="184"/>
                  </a:cubicBezTo>
                  <a:cubicBezTo>
                    <a:pt x="214" y="184"/>
                    <a:pt x="214" y="184"/>
                    <a:pt x="214" y="184"/>
                  </a:cubicBezTo>
                  <a:cubicBezTo>
                    <a:pt x="214" y="184"/>
                    <a:pt x="214" y="184"/>
                    <a:pt x="214" y="184"/>
                  </a:cubicBezTo>
                  <a:cubicBezTo>
                    <a:pt x="214" y="183"/>
                    <a:pt x="214" y="183"/>
                    <a:pt x="214" y="183"/>
                  </a:cubicBezTo>
                  <a:cubicBezTo>
                    <a:pt x="215" y="183"/>
                    <a:pt x="215" y="183"/>
                    <a:pt x="215" y="183"/>
                  </a:cubicBezTo>
                  <a:cubicBezTo>
                    <a:pt x="215" y="182"/>
                    <a:pt x="215" y="182"/>
                    <a:pt x="215" y="182"/>
                  </a:cubicBezTo>
                  <a:cubicBezTo>
                    <a:pt x="214" y="183"/>
                    <a:pt x="214" y="183"/>
                    <a:pt x="214" y="183"/>
                  </a:cubicBezTo>
                  <a:cubicBezTo>
                    <a:pt x="214" y="183"/>
                    <a:pt x="214" y="183"/>
                    <a:pt x="214" y="183"/>
                  </a:cubicBezTo>
                  <a:cubicBezTo>
                    <a:pt x="214" y="183"/>
                    <a:pt x="214" y="183"/>
                    <a:pt x="214" y="183"/>
                  </a:cubicBezTo>
                  <a:cubicBezTo>
                    <a:pt x="214" y="183"/>
                    <a:pt x="214" y="183"/>
                    <a:pt x="214" y="183"/>
                  </a:cubicBezTo>
                  <a:cubicBezTo>
                    <a:pt x="214" y="183"/>
                    <a:pt x="214" y="183"/>
                    <a:pt x="214" y="183"/>
                  </a:cubicBezTo>
                  <a:cubicBezTo>
                    <a:pt x="214" y="183"/>
                    <a:pt x="214" y="183"/>
                    <a:pt x="214" y="183"/>
                  </a:cubicBezTo>
                  <a:cubicBezTo>
                    <a:pt x="214" y="182"/>
                    <a:pt x="214" y="182"/>
                    <a:pt x="214" y="182"/>
                  </a:cubicBezTo>
                  <a:cubicBezTo>
                    <a:pt x="215" y="182"/>
                    <a:pt x="215" y="182"/>
                    <a:pt x="215" y="182"/>
                  </a:cubicBezTo>
                  <a:cubicBezTo>
                    <a:pt x="215" y="182"/>
                    <a:pt x="215" y="182"/>
                    <a:pt x="215" y="182"/>
                  </a:cubicBezTo>
                  <a:cubicBezTo>
                    <a:pt x="215" y="182"/>
                    <a:pt x="215" y="182"/>
                    <a:pt x="215" y="182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14" y="181"/>
                    <a:pt x="214" y="181"/>
                    <a:pt x="214" y="181"/>
                  </a:cubicBezTo>
                  <a:cubicBezTo>
                    <a:pt x="214" y="181"/>
                    <a:pt x="214" y="181"/>
                    <a:pt x="214" y="181"/>
                  </a:cubicBezTo>
                  <a:cubicBezTo>
                    <a:pt x="214" y="181"/>
                    <a:pt x="214" y="181"/>
                    <a:pt x="214" y="181"/>
                  </a:cubicBezTo>
                  <a:cubicBezTo>
                    <a:pt x="214" y="181"/>
                    <a:pt x="214" y="181"/>
                    <a:pt x="214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15" y="181"/>
                    <a:pt x="215" y="181"/>
                    <a:pt x="215" y="181"/>
                  </a:cubicBezTo>
                  <a:cubicBezTo>
                    <a:pt x="215" y="180"/>
                    <a:pt x="215" y="180"/>
                    <a:pt x="215" y="180"/>
                  </a:cubicBezTo>
                  <a:cubicBezTo>
                    <a:pt x="215" y="180"/>
                    <a:pt x="215" y="180"/>
                    <a:pt x="215" y="180"/>
                  </a:cubicBezTo>
                  <a:cubicBezTo>
                    <a:pt x="216" y="180"/>
                    <a:pt x="216" y="180"/>
                    <a:pt x="216" y="180"/>
                  </a:cubicBezTo>
                  <a:cubicBezTo>
                    <a:pt x="216" y="179"/>
                    <a:pt x="216" y="179"/>
                    <a:pt x="216" y="179"/>
                  </a:cubicBezTo>
                  <a:cubicBezTo>
                    <a:pt x="216" y="179"/>
                    <a:pt x="216" y="179"/>
                    <a:pt x="216" y="179"/>
                  </a:cubicBezTo>
                  <a:cubicBezTo>
                    <a:pt x="215" y="180"/>
                    <a:pt x="215" y="180"/>
                    <a:pt x="215" y="180"/>
                  </a:cubicBezTo>
                  <a:cubicBezTo>
                    <a:pt x="215" y="180"/>
                    <a:pt x="215" y="180"/>
                    <a:pt x="215" y="180"/>
                  </a:cubicBezTo>
                  <a:cubicBezTo>
                    <a:pt x="214" y="180"/>
                    <a:pt x="214" y="180"/>
                    <a:pt x="214" y="180"/>
                  </a:cubicBezTo>
                  <a:cubicBezTo>
                    <a:pt x="214" y="180"/>
                    <a:pt x="214" y="180"/>
                    <a:pt x="214" y="180"/>
                  </a:cubicBezTo>
                  <a:cubicBezTo>
                    <a:pt x="214" y="180"/>
                    <a:pt x="214" y="180"/>
                    <a:pt x="214" y="180"/>
                  </a:cubicBezTo>
                  <a:cubicBezTo>
                    <a:pt x="215" y="180"/>
                    <a:pt x="215" y="180"/>
                    <a:pt x="215" y="180"/>
                  </a:cubicBezTo>
                  <a:cubicBezTo>
                    <a:pt x="217" y="178"/>
                    <a:pt x="217" y="178"/>
                    <a:pt x="217" y="178"/>
                  </a:cubicBezTo>
                  <a:cubicBezTo>
                    <a:pt x="217" y="178"/>
                    <a:pt x="217" y="178"/>
                    <a:pt x="217" y="178"/>
                  </a:cubicBezTo>
                  <a:cubicBezTo>
                    <a:pt x="217" y="178"/>
                    <a:pt x="217" y="178"/>
                    <a:pt x="217" y="178"/>
                  </a:cubicBezTo>
                  <a:cubicBezTo>
                    <a:pt x="217" y="177"/>
                    <a:pt x="217" y="177"/>
                    <a:pt x="217" y="177"/>
                  </a:cubicBezTo>
                  <a:cubicBezTo>
                    <a:pt x="217" y="177"/>
                    <a:pt x="217" y="177"/>
                    <a:pt x="217" y="177"/>
                  </a:cubicBezTo>
                  <a:cubicBezTo>
                    <a:pt x="217" y="177"/>
                    <a:pt x="217" y="177"/>
                    <a:pt x="217" y="177"/>
                  </a:cubicBezTo>
                  <a:cubicBezTo>
                    <a:pt x="216" y="177"/>
                    <a:pt x="216" y="177"/>
                    <a:pt x="216" y="177"/>
                  </a:cubicBezTo>
                  <a:cubicBezTo>
                    <a:pt x="216" y="177"/>
                    <a:pt x="216" y="177"/>
                    <a:pt x="216" y="177"/>
                  </a:cubicBezTo>
                  <a:cubicBezTo>
                    <a:pt x="216" y="177"/>
                    <a:pt x="216" y="177"/>
                    <a:pt x="216" y="177"/>
                  </a:cubicBezTo>
                  <a:cubicBezTo>
                    <a:pt x="216" y="177"/>
                    <a:pt x="216" y="177"/>
                    <a:pt x="216" y="177"/>
                  </a:cubicBezTo>
                  <a:cubicBezTo>
                    <a:pt x="216" y="177"/>
                    <a:pt x="216" y="177"/>
                    <a:pt x="216" y="177"/>
                  </a:cubicBezTo>
                  <a:cubicBezTo>
                    <a:pt x="216" y="176"/>
                    <a:pt x="216" y="176"/>
                    <a:pt x="216" y="176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7" y="175"/>
                    <a:pt x="217" y="175"/>
                    <a:pt x="217" y="175"/>
                  </a:cubicBezTo>
                  <a:cubicBezTo>
                    <a:pt x="217" y="174"/>
                    <a:pt x="217" y="174"/>
                    <a:pt x="217" y="174"/>
                  </a:cubicBezTo>
                  <a:cubicBezTo>
                    <a:pt x="217" y="174"/>
                    <a:pt x="217" y="174"/>
                    <a:pt x="217" y="174"/>
                  </a:cubicBezTo>
                  <a:cubicBezTo>
                    <a:pt x="217" y="173"/>
                    <a:pt x="217" y="173"/>
                    <a:pt x="217" y="173"/>
                  </a:cubicBezTo>
                  <a:cubicBezTo>
                    <a:pt x="217" y="173"/>
                    <a:pt x="217" y="173"/>
                    <a:pt x="217" y="173"/>
                  </a:cubicBezTo>
                  <a:cubicBezTo>
                    <a:pt x="217" y="173"/>
                    <a:pt x="217" y="173"/>
                    <a:pt x="217" y="173"/>
                  </a:cubicBezTo>
                  <a:cubicBezTo>
                    <a:pt x="217" y="173"/>
                    <a:pt x="217" y="173"/>
                    <a:pt x="217" y="173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5" y="173"/>
                    <a:pt x="215" y="173"/>
                    <a:pt x="215" y="173"/>
                  </a:cubicBezTo>
                  <a:cubicBezTo>
                    <a:pt x="215" y="173"/>
                    <a:pt x="215" y="173"/>
                    <a:pt x="215" y="173"/>
                  </a:cubicBezTo>
                  <a:cubicBezTo>
                    <a:pt x="215" y="173"/>
                    <a:pt x="215" y="173"/>
                    <a:pt x="215" y="173"/>
                  </a:cubicBezTo>
                  <a:cubicBezTo>
                    <a:pt x="215" y="173"/>
                    <a:pt x="215" y="173"/>
                    <a:pt x="215" y="173"/>
                  </a:cubicBezTo>
                  <a:cubicBezTo>
                    <a:pt x="215" y="173"/>
                    <a:pt x="215" y="173"/>
                    <a:pt x="215" y="173"/>
                  </a:cubicBezTo>
                  <a:cubicBezTo>
                    <a:pt x="215" y="173"/>
                    <a:pt x="215" y="173"/>
                    <a:pt x="215" y="173"/>
                  </a:cubicBezTo>
                  <a:cubicBezTo>
                    <a:pt x="215" y="173"/>
                    <a:pt x="215" y="173"/>
                    <a:pt x="215" y="173"/>
                  </a:cubicBezTo>
                  <a:cubicBezTo>
                    <a:pt x="214" y="173"/>
                    <a:pt x="214" y="173"/>
                    <a:pt x="214" y="173"/>
                  </a:cubicBezTo>
                  <a:cubicBezTo>
                    <a:pt x="214" y="173"/>
                    <a:pt x="214" y="173"/>
                    <a:pt x="214" y="173"/>
                  </a:cubicBezTo>
                  <a:cubicBezTo>
                    <a:pt x="214" y="173"/>
                    <a:pt x="214" y="173"/>
                    <a:pt x="214" y="173"/>
                  </a:cubicBezTo>
                  <a:cubicBezTo>
                    <a:pt x="214" y="173"/>
                    <a:pt x="214" y="173"/>
                    <a:pt x="214" y="173"/>
                  </a:cubicBezTo>
                  <a:cubicBezTo>
                    <a:pt x="213" y="173"/>
                    <a:pt x="213" y="173"/>
                    <a:pt x="213" y="173"/>
                  </a:cubicBezTo>
                  <a:cubicBezTo>
                    <a:pt x="213" y="173"/>
                    <a:pt x="213" y="173"/>
                    <a:pt x="213" y="173"/>
                  </a:cubicBezTo>
                  <a:cubicBezTo>
                    <a:pt x="212" y="172"/>
                    <a:pt x="212" y="172"/>
                    <a:pt x="212" y="172"/>
                  </a:cubicBezTo>
                  <a:cubicBezTo>
                    <a:pt x="212" y="172"/>
                    <a:pt x="212" y="172"/>
                    <a:pt x="212" y="172"/>
                  </a:cubicBezTo>
                  <a:cubicBezTo>
                    <a:pt x="212" y="173"/>
                    <a:pt x="212" y="173"/>
                    <a:pt x="212" y="173"/>
                  </a:cubicBezTo>
                  <a:cubicBezTo>
                    <a:pt x="212" y="173"/>
                    <a:pt x="212" y="173"/>
                    <a:pt x="212" y="173"/>
                  </a:cubicBezTo>
                  <a:cubicBezTo>
                    <a:pt x="211" y="173"/>
                    <a:pt x="211" y="173"/>
                    <a:pt x="211" y="173"/>
                  </a:cubicBezTo>
                  <a:cubicBezTo>
                    <a:pt x="211" y="173"/>
                    <a:pt x="211" y="173"/>
                    <a:pt x="211" y="173"/>
                  </a:cubicBezTo>
                  <a:cubicBezTo>
                    <a:pt x="211" y="173"/>
                    <a:pt x="211" y="173"/>
                    <a:pt x="211" y="173"/>
                  </a:cubicBezTo>
                  <a:cubicBezTo>
                    <a:pt x="210" y="172"/>
                    <a:pt x="210" y="172"/>
                    <a:pt x="210" y="172"/>
                  </a:cubicBezTo>
                  <a:cubicBezTo>
                    <a:pt x="210" y="172"/>
                    <a:pt x="210" y="172"/>
                    <a:pt x="210" y="172"/>
                  </a:cubicBezTo>
                  <a:cubicBezTo>
                    <a:pt x="209" y="172"/>
                    <a:pt x="209" y="172"/>
                    <a:pt x="209" y="172"/>
                  </a:cubicBezTo>
                  <a:cubicBezTo>
                    <a:pt x="209" y="173"/>
                    <a:pt x="209" y="173"/>
                    <a:pt x="209" y="173"/>
                  </a:cubicBezTo>
                  <a:cubicBezTo>
                    <a:pt x="208" y="173"/>
                    <a:pt x="208" y="173"/>
                    <a:pt x="208" y="173"/>
                  </a:cubicBezTo>
                  <a:cubicBezTo>
                    <a:pt x="209" y="173"/>
                    <a:pt x="209" y="173"/>
                    <a:pt x="209" y="173"/>
                  </a:cubicBezTo>
                  <a:cubicBezTo>
                    <a:pt x="209" y="172"/>
                    <a:pt x="209" y="172"/>
                    <a:pt x="209" y="172"/>
                  </a:cubicBezTo>
                  <a:cubicBezTo>
                    <a:pt x="209" y="172"/>
                    <a:pt x="209" y="172"/>
                    <a:pt x="209" y="172"/>
                  </a:cubicBezTo>
                  <a:cubicBezTo>
                    <a:pt x="208" y="173"/>
                    <a:pt x="208" y="173"/>
                    <a:pt x="208" y="173"/>
                  </a:cubicBezTo>
                  <a:cubicBezTo>
                    <a:pt x="208" y="173"/>
                    <a:pt x="208" y="173"/>
                    <a:pt x="208" y="173"/>
                  </a:cubicBezTo>
                  <a:cubicBezTo>
                    <a:pt x="208" y="172"/>
                    <a:pt x="208" y="172"/>
                    <a:pt x="208" y="172"/>
                  </a:cubicBezTo>
                  <a:cubicBezTo>
                    <a:pt x="208" y="172"/>
                    <a:pt x="208" y="172"/>
                    <a:pt x="208" y="172"/>
                  </a:cubicBezTo>
                  <a:cubicBezTo>
                    <a:pt x="208" y="172"/>
                    <a:pt x="208" y="172"/>
                    <a:pt x="208" y="172"/>
                  </a:cubicBezTo>
                  <a:cubicBezTo>
                    <a:pt x="208" y="173"/>
                    <a:pt x="208" y="173"/>
                    <a:pt x="208" y="173"/>
                  </a:cubicBezTo>
                  <a:cubicBezTo>
                    <a:pt x="208" y="173"/>
                    <a:pt x="208" y="173"/>
                    <a:pt x="208" y="173"/>
                  </a:cubicBezTo>
                  <a:cubicBezTo>
                    <a:pt x="208" y="173"/>
                    <a:pt x="208" y="173"/>
                    <a:pt x="208" y="173"/>
                  </a:cubicBezTo>
                  <a:cubicBezTo>
                    <a:pt x="208" y="173"/>
                    <a:pt x="208" y="173"/>
                    <a:pt x="208" y="173"/>
                  </a:cubicBezTo>
                  <a:cubicBezTo>
                    <a:pt x="208" y="173"/>
                    <a:pt x="208" y="173"/>
                    <a:pt x="208" y="173"/>
                  </a:cubicBezTo>
                  <a:cubicBezTo>
                    <a:pt x="208" y="173"/>
                    <a:pt x="208" y="173"/>
                    <a:pt x="208" y="173"/>
                  </a:cubicBezTo>
                  <a:cubicBezTo>
                    <a:pt x="207" y="173"/>
                    <a:pt x="207" y="173"/>
                    <a:pt x="207" y="173"/>
                  </a:cubicBezTo>
                  <a:cubicBezTo>
                    <a:pt x="207" y="174"/>
                    <a:pt x="207" y="174"/>
                    <a:pt x="207" y="174"/>
                  </a:cubicBezTo>
                  <a:cubicBezTo>
                    <a:pt x="207" y="174"/>
                    <a:pt x="207" y="174"/>
                    <a:pt x="207" y="174"/>
                  </a:cubicBezTo>
                  <a:cubicBezTo>
                    <a:pt x="207" y="175"/>
                    <a:pt x="207" y="175"/>
                    <a:pt x="207" y="175"/>
                  </a:cubicBezTo>
                  <a:cubicBezTo>
                    <a:pt x="207" y="175"/>
                    <a:pt x="207" y="175"/>
                    <a:pt x="207" y="175"/>
                  </a:cubicBezTo>
                  <a:cubicBezTo>
                    <a:pt x="207" y="175"/>
                    <a:pt x="207" y="175"/>
                    <a:pt x="207" y="175"/>
                  </a:cubicBezTo>
                  <a:cubicBezTo>
                    <a:pt x="207" y="175"/>
                    <a:pt x="207" y="175"/>
                    <a:pt x="207" y="175"/>
                  </a:cubicBezTo>
                  <a:cubicBezTo>
                    <a:pt x="207" y="175"/>
                    <a:pt x="207" y="175"/>
                    <a:pt x="207" y="175"/>
                  </a:cubicBezTo>
                  <a:cubicBezTo>
                    <a:pt x="207" y="175"/>
                    <a:pt x="207" y="175"/>
                    <a:pt x="207" y="175"/>
                  </a:cubicBezTo>
                  <a:cubicBezTo>
                    <a:pt x="207" y="175"/>
                    <a:pt x="207" y="175"/>
                    <a:pt x="207" y="175"/>
                  </a:cubicBezTo>
                  <a:cubicBezTo>
                    <a:pt x="207" y="175"/>
                    <a:pt x="207" y="175"/>
                    <a:pt x="207" y="175"/>
                  </a:cubicBezTo>
                  <a:cubicBezTo>
                    <a:pt x="207" y="176"/>
                    <a:pt x="207" y="176"/>
                    <a:pt x="207" y="176"/>
                  </a:cubicBezTo>
                  <a:cubicBezTo>
                    <a:pt x="206" y="175"/>
                    <a:pt x="206" y="175"/>
                    <a:pt x="206" y="175"/>
                  </a:cubicBezTo>
                  <a:cubicBezTo>
                    <a:pt x="206" y="175"/>
                    <a:pt x="206" y="175"/>
                    <a:pt x="206" y="175"/>
                  </a:cubicBezTo>
                  <a:cubicBezTo>
                    <a:pt x="206" y="175"/>
                    <a:pt x="206" y="175"/>
                    <a:pt x="206" y="175"/>
                  </a:cubicBezTo>
                  <a:cubicBezTo>
                    <a:pt x="206" y="175"/>
                    <a:pt x="206" y="175"/>
                    <a:pt x="206" y="175"/>
                  </a:cubicBezTo>
                  <a:cubicBezTo>
                    <a:pt x="206" y="175"/>
                    <a:pt x="206" y="175"/>
                    <a:pt x="206" y="175"/>
                  </a:cubicBezTo>
                  <a:cubicBezTo>
                    <a:pt x="206" y="175"/>
                    <a:pt x="206" y="175"/>
                    <a:pt x="206" y="175"/>
                  </a:cubicBezTo>
                  <a:cubicBezTo>
                    <a:pt x="206" y="175"/>
                    <a:pt x="206" y="175"/>
                    <a:pt x="206" y="175"/>
                  </a:cubicBezTo>
                  <a:cubicBezTo>
                    <a:pt x="206" y="175"/>
                    <a:pt x="206" y="175"/>
                    <a:pt x="206" y="175"/>
                  </a:cubicBezTo>
                  <a:cubicBezTo>
                    <a:pt x="205" y="175"/>
                    <a:pt x="205" y="175"/>
                    <a:pt x="205" y="175"/>
                  </a:cubicBezTo>
                  <a:cubicBezTo>
                    <a:pt x="205" y="175"/>
                    <a:pt x="205" y="175"/>
                    <a:pt x="205" y="175"/>
                  </a:cubicBezTo>
                  <a:cubicBezTo>
                    <a:pt x="205" y="175"/>
                    <a:pt x="205" y="175"/>
                    <a:pt x="205" y="175"/>
                  </a:cubicBezTo>
                  <a:cubicBezTo>
                    <a:pt x="204" y="175"/>
                    <a:pt x="204" y="175"/>
                    <a:pt x="204" y="175"/>
                  </a:cubicBezTo>
                  <a:cubicBezTo>
                    <a:pt x="204" y="176"/>
                    <a:pt x="204" y="176"/>
                    <a:pt x="204" y="176"/>
                  </a:cubicBezTo>
                  <a:cubicBezTo>
                    <a:pt x="204" y="176"/>
                    <a:pt x="204" y="176"/>
                    <a:pt x="204" y="176"/>
                  </a:cubicBezTo>
                  <a:cubicBezTo>
                    <a:pt x="204" y="177"/>
                    <a:pt x="204" y="177"/>
                    <a:pt x="204" y="177"/>
                  </a:cubicBezTo>
                  <a:cubicBezTo>
                    <a:pt x="205" y="177"/>
                    <a:pt x="205" y="177"/>
                    <a:pt x="205" y="177"/>
                  </a:cubicBezTo>
                  <a:cubicBezTo>
                    <a:pt x="205" y="177"/>
                    <a:pt x="205" y="177"/>
                    <a:pt x="205" y="177"/>
                  </a:cubicBezTo>
                  <a:cubicBezTo>
                    <a:pt x="204" y="178"/>
                    <a:pt x="204" y="178"/>
                    <a:pt x="204" y="178"/>
                  </a:cubicBezTo>
                  <a:cubicBezTo>
                    <a:pt x="204" y="178"/>
                    <a:pt x="204" y="178"/>
                    <a:pt x="204" y="178"/>
                  </a:cubicBezTo>
                  <a:cubicBezTo>
                    <a:pt x="204" y="178"/>
                    <a:pt x="204" y="178"/>
                    <a:pt x="204" y="178"/>
                  </a:cubicBezTo>
                  <a:cubicBezTo>
                    <a:pt x="204" y="179"/>
                    <a:pt x="204" y="179"/>
                    <a:pt x="204" y="179"/>
                  </a:cubicBezTo>
                  <a:cubicBezTo>
                    <a:pt x="204" y="179"/>
                    <a:pt x="204" y="179"/>
                    <a:pt x="204" y="179"/>
                  </a:cubicBezTo>
                  <a:cubicBezTo>
                    <a:pt x="204" y="179"/>
                    <a:pt x="204" y="179"/>
                    <a:pt x="204" y="179"/>
                  </a:cubicBezTo>
                  <a:cubicBezTo>
                    <a:pt x="204" y="178"/>
                    <a:pt x="204" y="178"/>
                    <a:pt x="204" y="178"/>
                  </a:cubicBezTo>
                  <a:cubicBezTo>
                    <a:pt x="204" y="177"/>
                    <a:pt x="204" y="177"/>
                    <a:pt x="204" y="177"/>
                  </a:cubicBezTo>
                  <a:cubicBezTo>
                    <a:pt x="204" y="177"/>
                    <a:pt x="204" y="177"/>
                    <a:pt x="204" y="177"/>
                  </a:cubicBezTo>
                  <a:cubicBezTo>
                    <a:pt x="204" y="177"/>
                    <a:pt x="204" y="177"/>
                    <a:pt x="204" y="177"/>
                  </a:cubicBezTo>
                  <a:cubicBezTo>
                    <a:pt x="203" y="177"/>
                    <a:pt x="203" y="177"/>
                    <a:pt x="203" y="177"/>
                  </a:cubicBezTo>
                  <a:cubicBezTo>
                    <a:pt x="203" y="177"/>
                    <a:pt x="203" y="177"/>
                    <a:pt x="203" y="177"/>
                  </a:cubicBezTo>
                  <a:cubicBezTo>
                    <a:pt x="203" y="176"/>
                    <a:pt x="203" y="176"/>
                    <a:pt x="203" y="176"/>
                  </a:cubicBezTo>
                  <a:cubicBezTo>
                    <a:pt x="203" y="176"/>
                    <a:pt x="203" y="176"/>
                    <a:pt x="203" y="176"/>
                  </a:cubicBezTo>
                  <a:cubicBezTo>
                    <a:pt x="204" y="176"/>
                    <a:pt x="204" y="176"/>
                    <a:pt x="204" y="176"/>
                  </a:cubicBezTo>
                  <a:cubicBezTo>
                    <a:pt x="203" y="175"/>
                    <a:pt x="203" y="175"/>
                    <a:pt x="203" y="175"/>
                  </a:cubicBezTo>
                  <a:cubicBezTo>
                    <a:pt x="203" y="175"/>
                    <a:pt x="203" y="175"/>
                    <a:pt x="203" y="175"/>
                  </a:cubicBezTo>
                  <a:cubicBezTo>
                    <a:pt x="203" y="175"/>
                    <a:pt x="203" y="175"/>
                    <a:pt x="203" y="175"/>
                  </a:cubicBezTo>
                  <a:cubicBezTo>
                    <a:pt x="203" y="175"/>
                    <a:pt x="203" y="175"/>
                    <a:pt x="203" y="175"/>
                  </a:cubicBezTo>
                  <a:cubicBezTo>
                    <a:pt x="203" y="175"/>
                    <a:pt x="203" y="175"/>
                    <a:pt x="203" y="175"/>
                  </a:cubicBezTo>
                  <a:cubicBezTo>
                    <a:pt x="203" y="175"/>
                    <a:pt x="203" y="175"/>
                    <a:pt x="203" y="175"/>
                  </a:cubicBezTo>
                  <a:cubicBezTo>
                    <a:pt x="202" y="175"/>
                    <a:pt x="202" y="175"/>
                    <a:pt x="202" y="175"/>
                  </a:cubicBezTo>
                  <a:cubicBezTo>
                    <a:pt x="202" y="176"/>
                    <a:pt x="202" y="176"/>
                    <a:pt x="202" y="176"/>
                  </a:cubicBezTo>
                  <a:cubicBezTo>
                    <a:pt x="202" y="175"/>
                    <a:pt x="202" y="175"/>
                    <a:pt x="202" y="175"/>
                  </a:cubicBezTo>
                  <a:cubicBezTo>
                    <a:pt x="202" y="175"/>
                    <a:pt x="202" y="175"/>
                    <a:pt x="202" y="175"/>
                  </a:cubicBezTo>
                  <a:cubicBezTo>
                    <a:pt x="202" y="174"/>
                    <a:pt x="202" y="174"/>
                    <a:pt x="202" y="174"/>
                  </a:cubicBezTo>
                  <a:cubicBezTo>
                    <a:pt x="202" y="174"/>
                    <a:pt x="202" y="174"/>
                    <a:pt x="202" y="174"/>
                  </a:cubicBezTo>
                  <a:cubicBezTo>
                    <a:pt x="203" y="173"/>
                    <a:pt x="203" y="173"/>
                    <a:pt x="203" y="173"/>
                  </a:cubicBezTo>
                  <a:cubicBezTo>
                    <a:pt x="202" y="173"/>
                    <a:pt x="202" y="173"/>
                    <a:pt x="202" y="173"/>
                  </a:cubicBezTo>
                  <a:cubicBezTo>
                    <a:pt x="202" y="173"/>
                    <a:pt x="202" y="173"/>
                    <a:pt x="202" y="173"/>
                  </a:cubicBezTo>
                  <a:cubicBezTo>
                    <a:pt x="202" y="174"/>
                    <a:pt x="202" y="174"/>
                    <a:pt x="202" y="174"/>
                  </a:cubicBezTo>
                  <a:cubicBezTo>
                    <a:pt x="202" y="174"/>
                    <a:pt x="202" y="174"/>
                    <a:pt x="202" y="174"/>
                  </a:cubicBezTo>
                  <a:cubicBezTo>
                    <a:pt x="201" y="174"/>
                    <a:pt x="201" y="174"/>
                    <a:pt x="201" y="174"/>
                  </a:cubicBezTo>
                  <a:cubicBezTo>
                    <a:pt x="201" y="174"/>
                    <a:pt x="201" y="174"/>
                    <a:pt x="201" y="174"/>
                  </a:cubicBezTo>
                  <a:cubicBezTo>
                    <a:pt x="201" y="175"/>
                    <a:pt x="201" y="175"/>
                    <a:pt x="201" y="175"/>
                  </a:cubicBezTo>
                  <a:cubicBezTo>
                    <a:pt x="201" y="176"/>
                    <a:pt x="201" y="176"/>
                    <a:pt x="201" y="176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7"/>
                    <a:pt x="201" y="177"/>
                    <a:pt x="201" y="177"/>
                  </a:cubicBezTo>
                  <a:cubicBezTo>
                    <a:pt x="201" y="178"/>
                    <a:pt x="201" y="178"/>
                    <a:pt x="201" y="178"/>
                  </a:cubicBezTo>
                  <a:cubicBezTo>
                    <a:pt x="201" y="178"/>
                    <a:pt x="201" y="178"/>
                    <a:pt x="201" y="178"/>
                  </a:cubicBezTo>
                  <a:cubicBezTo>
                    <a:pt x="201" y="178"/>
                    <a:pt x="201" y="178"/>
                    <a:pt x="201" y="178"/>
                  </a:cubicBezTo>
                  <a:cubicBezTo>
                    <a:pt x="201" y="178"/>
                    <a:pt x="201" y="178"/>
                    <a:pt x="201" y="178"/>
                  </a:cubicBezTo>
                  <a:cubicBezTo>
                    <a:pt x="201" y="178"/>
                    <a:pt x="201" y="178"/>
                    <a:pt x="201" y="178"/>
                  </a:cubicBezTo>
                  <a:cubicBezTo>
                    <a:pt x="201" y="179"/>
                    <a:pt x="201" y="179"/>
                    <a:pt x="201" y="179"/>
                  </a:cubicBezTo>
                  <a:cubicBezTo>
                    <a:pt x="201" y="179"/>
                    <a:pt x="201" y="179"/>
                    <a:pt x="201" y="179"/>
                  </a:cubicBezTo>
                  <a:cubicBezTo>
                    <a:pt x="201" y="179"/>
                    <a:pt x="201" y="179"/>
                    <a:pt x="201" y="179"/>
                  </a:cubicBezTo>
                  <a:cubicBezTo>
                    <a:pt x="201" y="179"/>
                    <a:pt x="201" y="179"/>
                    <a:pt x="201" y="179"/>
                  </a:cubicBezTo>
                  <a:cubicBezTo>
                    <a:pt x="201" y="179"/>
                    <a:pt x="201" y="179"/>
                    <a:pt x="201" y="179"/>
                  </a:cubicBezTo>
                  <a:cubicBezTo>
                    <a:pt x="200" y="179"/>
                    <a:pt x="200" y="179"/>
                    <a:pt x="200" y="179"/>
                  </a:cubicBezTo>
                  <a:cubicBezTo>
                    <a:pt x="200" y="179"/>
                    <a:pt x="200" y="179"/>
                    <a:pt x="200" y="179"/>
                  </a:cubicBezTo>
                  <a:cubicBezTo>
                    <a:pt x="200" y="179"/>
                    <a:pt x="200" y="179"/>
                    <a:pt x="200" y="179"/>
                  </a:cubicBezTo>
                  <a:cubicBezTo>
                    <a:pt x="200" y="179"/>
                    <a:pt x="200" y="179"/>
                    <a:pt x="200" y="179"/>
                  </a:cubicBezTo>
                  <a:cubicBezTo>
                    <a:pt x="200" y="179"/>
                    <a:pt x="200" y="179"/>
                    <a:pt x="200" y="179"/>
                  </a:cubicBezTo>
                  <a:cubicBezTo>
                    <a:pt x="200" y="179"/>
                    <a:pt x="200" y="179"/>
                    <a:pt x="200" y="179"/>
                  </a:cubicBezTo>
                  <a:cubicBezTo>
                    <a:pt x="200" y="179"/>
                    <a:pt x="200" y="179"/>
                    <a:pt x="200" y="179"/>
                  </a:cubicBezTo>
                  <a:cubicBezTo>
                    <a:pt x="200" y="179"/>
                    <a:pt x="200" y="179"/>
                    <a:pt x="200" y="179"/>
                  </a:cubicBezTo>
                  <a:cubicBezTo>
                    <a:pt x="200" y="180"/>
                    <a:pt x="200" y="180"/>
                    <a:pt x="200" y="180"/>
                  </a:cubicBezTo>
                  <a:cubicBezTo>
                    <a:pt x="200" y="180"/>
                    <a:pt x="200" y="180"/>
                    <a:pt x="200" y="180"/>
                  </a:cubicBezTo>
                  <a:cubicBezTo>
                    <a:pt x="200" y="180"/>
                    <a:pt x="200" y="180"/>
                    <a:pt x="200" y="180"/>
                  </a:cubicBezTo>
                  <a:cubicBezTo>
                    <a:pt x="200" y="180"/>
                    <a:pt x="200" y="180"/>
                    <a:pt x="200" y="180"/>
                  </a:cubicBezTo>
                  <a:cubicBezTo>
                    <a:pt x="200" y="180"/>
                    <a:pt x="200" y="180"/>
                    <a:pt x="200" y="180"/>
                  </a:cubicBezTo>
                  <a:cubicBezTo>
                    <a:pt x="200" y="180"/>
                    <a:pt x="200" y="180"/>
                    <a:pt x="200" y="180"/>
                  </a:cubicBezTo>
                  <a:cubicBezTo>
                    <a:pt x="200" y="180"/>
                    <a:pt x="200" y="180"/>
                    <a:pt x="200" y="180"/>
                  </a:cubicBezTo>
                  <a:cubicBezTo>
                    <a:pt x="200" y="180"/>
                    <a:pt x="200" y="180"/>
                    <a:pt x="200" y="180"/>
                  </a:cubicBezTo>
                  <a:cubicBezTo>
                    <a:pt x="199" y="178"/>
                    <a:pt x="199" y="178"/>
                    <a:pt x="199" y="178"/>
                  </a:cubicBezTo>
                  <a:cubicBezTo>
                    <a:pt x="199" y="178"/>
                    <a:pt x="199" y="178"/>
                    <a:pt x="199" y="178"/>
                  </a:cubicBezTo>
                  <a:cubicBezTo>
                    <a:pt x="199" y="178"/>
                    <a:pt x="199" y="178"/>
                    <a:pt x="199" y="178"/>
                  </a:cubicBezTo>
                  <a:cubicBezTo>
                    <a:pt x="199" y="178"/>
                    <a:pt x="199" y="178"/>
                    <a:pt x="199" y="178"/>
                  </a:cubicBezTo>
                  <a:cubicBezTo>
                    <a:pt x="199" y="178"/>
                    <a:pt x="199" y="178"/>
                    <a:pt x="199" y="178"/>
                  </a:cubicBezTo>
                  <a:cubicBezTo>
                    <a:pt x="199" y="178"/>
                    <a:pt x="199" y="178"/>
                    <a:pt x="199" y="178"/>
                  </a:cubicBezTo>
                  <a:cubicBezTo>
                    <a:pt x="199" y="179"/>
                    <a:pt x="199" y="179"/>
                    <a:pt x="199" y="179"/>
                  </a:cubicBezTo>
                  <a:cubicBezTo>
                    <a:pt x="199" y="179"/>
                    <a:pt x="199" y="179"/>
                    <a:pt x="199" y="179"/>
                  </a:cubicBezTo>
                  <a:cubicBezTo>
                    <a:pt x="199" y="179"/>
                    <a:pt x="199" y="179"/>
                    <a:pt x="199" y="179"/>
                  </a:cubicBezTo>
                  <a:cubicBezTo>
                    <a:pt x="199" y="179"/>
                    <a:pt x="199" y="179"/>
                    <a:pt x="199" y="179"/>
                  </a:cubicBezTo>
                  <a:cubicBezTo>
                    <a:pt x="199" y="179"/>
                    <a:pt x="199" y="179"/>
                    <a:pt x="199" y="179"/>
                  </a:cubicBezTo>
                  <a:cubicBezTo>
                    <a:pt x="199" y="179"/>
                    <a:pt x="199" y="179"/>
                    <a:pt x="199" y="179"/>
                  </a:cubicBezTo>
                  <a:cubicBezTo>
                    <a:pt x="199" y="179"/>
                    <a:pt x="199" y="179"/>
                    <a:pt x="199" y="179"/>
                  </a:cubicBezTo>
                  <a:cubicBezTo>
                    <a:pt x="199" y="180"/>
                    <a:pt x="199" y="180"/>
                    <a:pt x="199" y="180"/>
                  </a:cubicBezTo>
                  <a:cubicBezTo>
                    <a:pt x="199" y="180"/>
                    <a:pt x="199" y="180"/>
                    <a:pt x="199" y="180"/>
                  </a:cubicBezTo>
                  <a:cubicBezTo>
                    <a:pt x="199" y="180"/>
                    <a:pt x="199" y="180"/>
                    <a:pt x="199" y="180"/>
                  </a:cubicBezTo>
                  <a:cubicBezTo>
                    <a:pt x="199" y="181"/>
                    <a:pt x="199" y="181"/>
                    <a:pt x="199" y="181"/>
                  </a:cubicBezTo>
                  <a:cubicBezTo>
                    <a:pt x="199" y="181"/>
                    <a:pt x="199" y="181"/>
                    <a:pt x="199" y="181"/>
                  </a:cubicBezTo>
                  <a:cubicBezTo>
                    <a:pt x="199" y="181"/>
                    <a:pt x="199" y="181"/>
                    <a:pt x="199" y="181"/>
                  </a:cubicBezTo>
                  <a:cubicBezTo>
                    <a:pt x="199" y="181"/>
                    <a:pt x="199" y="181"/>
                    <a:pt x="199" y="181"/>
                  </a:cubicBezTo>
                  <a:cubicBezTo>
                    <a:pt x="199" y="181"/>
                    <a:pt x="199" y="181"/>
                    <a:pt x="199" y="181"/>
                  </a:cubicBezTo>
                  <a:cubicBezTo>
                    <a:pt x="199" y="180"/>
                    <a:pt x="199" y="180"/>
                    <a:pt x="199" y="180"/>
                  </a:cubicBezTo>
                  <a:cubicBezTo>
                    <a:pt x="198" y="181"/>
                    <a:pt x="198" y="181"/>
                    <a:pt x="198" y="181"/>
                  </a:cubicBezTo>
                  <a:cubicBezTo>
                    <a:pt x="198" y="181"/>
                    <a:pt x="198" y="181"/>
                    <a:pt x="198" y="181"/>
                  </a:cubicBezTo>
                  <a:cubicBezTo>
                    <a:pt x="198" y="182"/>
                    <a:pt x="198" y="182"/>
                    <a:pt x="198" y="182"/>
                  </a:cubicBezTo>
                  <a:cubicBezTo>
                    <a:pt x="198" y="182"/>
                    <a:pt x="198" y="182"/>
                    <a:pt x="198" y="182"/>
                  </a:cubicBezTo>
                  <a:cubicBezTo>
                    <a:pt x="198" y="182"/>
                    <a:pt x="198" y="182"/>
                    <a:pt x="198" y="182"/>
                  </a:cubicBezTo>
                  <a:cubicBezTo>
                    <a:pt x="198" y="182"/>
                    <a:pt x="198" y="182"/>
                    <a:pt x="198" y="182"/>
                  </a:cubicBezTo>
                  <a:cubicBezTo>
                    <a:pt x="198" y="182"/>
                    <a:pt x="198" y="182"/>
                    <a:pt x="198" y="182"/>
                  </a:cubicBezTo>
                  <a:cubicBezTo>
                    <a:pt x="198" y="182"/>
                    <a:pt x="198" y="182"/>
                    <a:pt x="198" y="182"/>
                  </a:cubicBezTo>
                  <a:cubicBezTo>
                    <a:pt x="198" y="182"/>
                    <a:pt x="198" y="182"/>
                    <a:pt x="198" y="182"/>
                  </a:cubicBezTo>
                  <a:cubicBezTo>
                    <a:pt x="198" y="181"/>
                    <a:pt x="198" y="181"/>
                    <a:pt x="198" y="181"/>
                  </a:cubicBezTo>
                  <a:cubicBezTo>
                    <a:pt x="198" y="181"/>
                    <a:pt x="198" y="181"/>
                    <a:pt x="198" y="181"/>
                  </a:cubicBezTo>
                  <a:cubicBezTo>
                    <a:pt x="197" y="180"/>
                    <a:pt x="197" y="180"/>
                    <a:pt x="197" y="180"/>
                  </a:cubicBezTo>
                  <a:cubicBezTo>
                    <a:pt x="197" y="181"/>
                    <a:pt x="197" y="181"/>
                    <a:pt x="197" y="181"/>
                  </a:cubicBezTo>
                  <a:cubicBezTo>
                    <a:pt x="197" y="181"/>
                    <a:pt x="197" y="181"/>
                    <a:pt x="197" y="181"/>
                  </a:cubicBezTo>
                  <a:cubicBezTo>
                    <a:pt x="197" y="180"/>
                    <a:pt x="197" y="180"/>
                    <a:pt x="197" y="180"/>
                  </a:cubicBezTo>
                  <a:cubicBezTo>
                    <a:pt x="196" y="180"/>
                    <a:pt x="196" y="180"/>
                    <a:pt x="196" y="180"/>
                  </a:cubicBezTo>
                  <a:cubicBezTo>
                    <a:pt x="196" y="180"/>
                    <a:pt x="196" y="180"/>
                    <a:pt x="196" y="180"/>
                  </a:cubicBezTo>
                  <a:cubicBezTo>
                    <a:pt x="197" y="181"/>
                    <a:pt x="197" y="181"/>
                    <a:pt x="197" y="181"/>
                  </a:cubicBezTo>
                  <a:cubicBezTo>
                    <a:pt x="197" y="181"/>
                    <a:pt x="197" y="181"/>
                    <a:pt x="197" y="181"/>
                  </a:cubicBezTo>
                  <a:cubicBezTo>
                    <a:pt x="197" y="181"/>
                    <a:pt x="197" y="181"/>
                    <a:pt x="197" y="181"/>
                  </a:cubicBezTo>
                  <a:cubicBezTo>
                    <a:pt x="197" y="181"/>
                    <a:pt x="197" y="181"/>
                    <a:pt x="197" y="181"/>
                  </a:cubicBezTo>
                  <a:cubicBezTo>
                    <a:pt x="196" y="183"/>
                    <a:pt x="196" y="183"/>
                    <a:pt x="196" y="183"/>
                  </a:cubicBezTo>
                  <a:cubicBezTo>
                    <a:pt x="195" y="184"/>
                    <a:pt x="195" y="184"/>
                    <a:pt x="195" y="184"/>
                  </a:cubicBezTo>
                  <a:cubicBezTo>
                    <a:pt x="195" y="184"/>
                    <a:pt x="195" y="184"/>
                    <a:pt x="195" y="184"/>
                  </a:cubicBezTo>
                  <a:cubicBezTo>
                    <a:pt x="195" y="184"/>
                    <a:pt x="195" y="184"/>
                    <a:pt x="195" y="184"/>
                  </a:cubicBezTo>
                  <a:cubicBezTo>
                    <a:pt x="195" y="184"/>
                    <a:pt x="195" y="184"/>
                    <a:pt x="195" y="184"/>
                  </a:cubicBezTo>
                  <a:cubicBezTo>
                    <a:pt x="195" y="184"/>
                    <a:pt x="195" y="184"/>
                    <a:pt x="195" y="184"/>
                  </a:cubicBezTo>
                  <a:cubicBezTo>
                    <a:pt x="195" y="184"/>
                    <a:pt x="195" y="184"/>
                    <a:pt x="195" y="184"/>
                  </a:cubicBezTo>
                  <a:cubicBezTo>
                    <a:pt x="195" y="185"/>
                    <a:pt x="195" y="185"/>
                    <a:pt x="195" y="185"/>
                  </a:cubicBezTo>
                  <a:cubicBezTo>
                    <a:pt x="195" y="185"/>
                    <a:pt x="195" y="185"/>
                    <a:pt x="195" y="185"/>
                  </a:cubicBezTo>
                  <a:cubicBezTo>
                    <a:pt x="195" y="184"/>
                    <a:pt x="195" y="184"/>
                    <a:pt x="195" y="184"/>
                  </a:cubicBezTo>
                  <a:cubicBezTo>
                    <a:pt x="196" y="184"/>
                    <a:pt x="196" y="184"/>
                    <a:pt x="196" y="184"/>
                  </a:cubicBezTo>
                  <a:cubicBezTo>
                    <a:pt x="195" y="185"/>
                    <a:pt x="195" y="185"/>
                    <a:pt x="195" y="185"/>
                  </a:cubicBezTo>
                  <a:cubicBezTo>
                    <a:pt x="195" y="185"/>
                    <a:pt x="195" y="185"/>
                    <a:pt x="195" y="185"/>
                  </a:cubicBezTo>
                  <a:cubicBezTo>
                    <a:pt x="196" y="186"/>
                    <a:pt x="196" y="186"/>
                    <a:pt x="196" y="186"/>
                  </a:cubicBezTo>
                  <a:cubicBezTo>
                    <a:pt x="196" y="186"/>
                    <a:pt x="196" y="186"/>
                    <a:pt x="196" y="186"/>
                  </a:cubicBezTo>
                  <a:cubicBezTo>
                    <a:pt x="196" y="186"/>
                    <a:pt x="196" y="186"/>
                    <a:pt x="196" y="186"/>
                  </a:cubicBezTo>
                  <a:cubicBezTo>
                    <a:pt x="197" y="185"/>
                    <a:pt x="197" y="185"/>
                    <a:pt x="197" y="185"/>
                  </a:cubicBezTo>
                  <a:cubicBezTo>
                    <a:pt x="197" y="185"/>
                    <a:pt x="197" y="185"/>
                    <a:pt x="197" y="185"/>
                  </a:cubicBezTo>
                  <a:cubicBezTo>
                    <a:pt x="197" y="185"/>
                    <a:pt x="197" y="185"/>
                    <a:pt x="197" y="185"/>
                  </a:cubicBezTo>
                  <a:cubicBezTo>
                    <a:pt x="196" y="186"/>
                    <a:pt x="196" y="186"/>
                    <a:pt x="196" y="186"/>
                  </a:cubicBezTo>
                  <a:cubicBezTo>
                    <a:pt x="196" y="187"/>
                    <a:pt x="196" y="187"/>
                    <a:pt x="196" y="187"/>
                  </a:cubicBezTo>
                  <a:cubicBezTo>
                    <a:pt x="196" y="187"/>
                    <a:pt x="196" y="187"/>
                    <a:pt x="196" y="187"/>
                  </a:cubicBezTo>
                  <a:cubicBezTo>
                    <a:pt x="196" y="187"/>
                    <a:pt x="196" y="187"/>
                    <a:pt x="196" y="187"/>
                  </a:cubicBezTo>
                  <a:cubicBezTo>
                    <a:pt x="195" y="187"/>
                    <a:pt x="195" y="187"/>
                    <a:pt x="195" y="187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5" y="187"/>
                    <a:pt x="195" y="187"/>
                    <a:pt x="195" y="187"/>
                  </a:cubicBezTo>
                  <a:cubicBezTo>
                    <a:pt x="195" y="187"/>
                    <a:pt x="195" y="187"/>
                    <a:pt x="195" y="187"/>
                  </a:cubicBezTo>
                  <a:cubicBezTo>
                    <a:pt x="195" y="187"/>
                    <a:pt x="195" y="187"/>
                    <a:pt x="195" y="187"/>
                  </a:cubicBezTo>
                  <a:cubicBezTo>
                    <a:pt x="195" y="186"/>
                    <a:pt x="195" y="186"/>
                    <a:pt x="195" y="186"/>
                  </a:cubicBezTo>
                  <a:cubicBezTo>
                    <a:pt x="195" y="186"/>
                    <a:pt x="195" y="186"/>
                    <a:pt x="195" y="186"/>
                  </a:cubicBezTo>
                  <a:cubicBezTo>
                    <a:pt x="195" y="186"/>
                    <a:pt x="195" y="186"/>
                    <a:pt x="195" y="186"/>
                  </a:cubicBezTo>
                  <a:cubicBezTo>
                    <a:pt x="195" y="186"/>
                    <a:pt x="195" y="186"/>
                    <a:pt x="195" y="186"/>
                  </a:cubicBezTo>
                  <a:cubicBezTo>
                    <a:pt x="195" y="185"/>
                    <a:pt x="195" y="185"/>
                    <a:pt x="195" y="185"/>
                  </a:cubicBezTo>
                  <a:cubicBezTo>
                    <a:pt x="195" y="185"/>
                    <a:pt x="195" y="185"/>
                    <a:pt x="195" y="185"/>
                  </a:cubicBezTo>
                  <a:cubicBezTo>
                    <a:pt x="194" y="186"/>
                    <a:pt x="194" y="186"/>
                    <a:pt x="194" y="186"/>
                  </a:cubicBezTo>
                  <a:cubicBezTo>
                    <a:pt x="194" y="185"/>
                    <a:pt x="194" y="185"/>
                    <a:pt x="194" y="185"/>
                  </a:cubicBezTo>
                  <a:cubicBezTo>
                    <a:pt x="194" y="185"/>
                    <a:pt x="194" y="185"/>
                    <a:pt x="194" y="185"/>
                  </a:cubicBezTo>
                  <a:cubicBezTo>
                    <a:pt x="195" y="185"/>
                    <a:pt x="195" y="185"/>
                    <a:pt x="195" y="185"/>
                  </a:cubicBezTo>
                  <a:cubicBezTo>
                    <a:pt x="195" y="184"/>
                    <a:pt x="195" y="184"/>
                    <a:pt x="195" y="184"/>
                  </a:cubicBezTo>
                  <a:cubicBezTo>
                    <a:pt x="195" y="184"/>
                    <a:pt x="195" y="184"/>
                    <a:pt x="195" y="184"/>
                  </a:cubicBezTo>
                  <a:cubicBezTo>
                    <a:pt x="195" y="184"/>
                    <a:pt x="195" y="184"/>
                    <a:pt x="195" y="184"/>
                  </a:cubicBezTo>
                  <a:cubicBezTo>
                    <a:pt x="195" y="184"/>
                    <a:pt x="195" y="184"/>
                    <a:pt x="195" y="184"/>
                  </a:cubicBezTo>
                  <a:cubicBezTo>
                    <a:pt x="195" y="183"/>
                    <a:pt x="195" y="183"/>
                    <a:pt x="195" y="183"/>
                  </a:cubicBezTo>
                  <a:cubicBezTo>
                    <a:pt x="195" y="183"/>
                    <a:pt x="195" y="183"/>
                    <a:pt x="195" y="183"/>
                  </a:cubicBezTo>
                  <a:cubicBezTo>
                    <a:pt x="195" y="183"/>
                    <a:pt x="195" y="183"/>
                    <a:pt x="195" y="183"/>
                  </a:cubicBezTo>
                  <a:cubicBezTo>
                    <a:pt x="195" y="183"/>
                    <a:pt x="195" y="183"/>
                    <a:pt x="195" y="183"/>
                  </a:cubicBezTo>
                  <a:cubicBezTo>
                    <a:pt x="195" y="183"/>
                    <a:pt x="195" y="183"/>
                    <a:pt x="195" y="183"/>
                  </a:cubicBezTo>
                  <a:cubicBezTo>
                    <a:pt x="195" y="182"/>
                    <a:pt x="195" y="182"/>
                    <a:pt x="195" y="182"/>
                  </a:cubicBezTo>
                  <a:cubicBezTo>
                    <a:pt x="195" y="181"/>
                    <a:pt x="195" y="181"/>
                    <a:pt x="195" y="181"/>
                  </a:cubicBezTo>
                  <a:cubicBezTo>
                    <a:pt x="194" y="181"/>
                    <a:pt x="194" y="181"/>
                    <a:pt x="194" y="181"/>
                  </a:cubicBezTo>
                  <a:cubicBezTo>
                    <a:pt x="194" y="180"/>
                    <a:pt x="194" y="180"/>
                    <a:pt x="194" y="180"/>
                  </a:cubicBezTo>
                  <a:cubicBezTo>
                    <a:pt x="194" y="180"/>
                    <a:pt x="194" y="180"/>
                    <a:pt x="194" y="180"/>
                  </a:cubicBezTo>
                  <a:cubicBezTo>
                    <a:pt x="195" y="180"/>
                    <a:pt x="195" y="180"/>
                    <a:pt x="195" y="180"/>
                  </a:cubicBezTo>
                  <a:cubicBezTo>
                    <a:pt x="195" y="180"/>
                    <a:pt x="195" y="180"/>
                    <a:pt x="195" y="180"/>
                  </a:cubicBezTo>
                  <a:cubicBezTo>
                    <a:pt x="195" y="180"/>
                    <a:pt x="195" y="180"/>
                    <a:pt x="195" y="180"/>
                  </a:cubicBezTo>
                  <a:cubicBezTo>
                    <a:pt x="195" y="179"/>
                    <a:pt x="195" y="179"/>
                    <a:pt x="195" y="179"/>
                  </a:cubicBezTo>
                  <a:cubicBezTo>
                    <a:pt x="195" y="179"/>
                    <a:pt x="195" y="179"/>
                    <a:pt x="195" y="179"/>
                  </a:cubicBezTo>
                  <a:cubicBezTo>
                    <a:pt x="195" y="179"/>
                    <a:pt x="195" y="179"/>
                    <a:pt x="195" y="179"/>
                  </a:cubicBezTo>
                  <a:cubicBezTo>
                    <a:pt x="195" y="178"/>
                    <a:pt x="195" y="178"/>
                    <a:pt x="195" y="178"/>
                  </a:cubicBezTo>
                  <a:cubicBezTo>
                    <a:pt x="195" y="178"/>
                    <a:pt x="195" y="178"/>
                    <a:pt x="195" y="178"/>
                  </a:cubicBezTo>
                  <a:cubicBezTo>
                    <a:pt x="195" y="178"/>
                    <a:pt x="195" y="178"/>
                    <a:pt x="195" y="178"/>
                  </a:cubicBezTo>
                  <a:cubicBezTo>
                    <a:pt x="194" y="178"/>
                    <a:pt x="194" y="178"/>
                    <a:pt x="194" y="178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4" y="177"/>
                    <a:pt x="194" y="177"/>
                    <a:pt x="194" y="177"/>
                  </a:cubicBezTo>
                  <a:cubicBezTo>
                    <a:pt x="193" y="177"/>
                    <a:pt x="193" y="177"/>
                    <a:pt x="193" y="177"/>
                  </a:cubicBezTo>
                  <a:cubicBezTo>
                    <a:pt x="193" y="178"/>
                    <a:pt x="193" y="178"/>
                    <a:pt x="193" y="178"/>
                  </a:cubicBezTo>
                  <a:cubicBezTo>
                    <a:pt x="193" y="178"/>
                    <a:pt x="193" y="178"/>
                    <a:pt x="193" y="178"/>
                  </a:cubicBezTo>
                  <a:cubicBezTo>
                    <a:pt x="193" y="178"/>
                    <a:pt x="193" y="178"/>
                    <a:pt x="193" y="178"/>
                  </a:cubicBezTo>
                  <a:cubicBezTo>
                    <a:pt x="194" y="178"/>
                    <a:pt x="194" y="178"/>
                    <a:pt x="194" y="178"/>
                  </a:cubicBezTo>
                  <a:cubicBezTo>
                    <a:pt x="193" y="178"/>
                    <a:pt x="193" y="178"/>
                    <a:pt x="193" y="178"/>
                  </a:cubicBezTo>
                  <a:cubicBezTo>
                    <a:pt x="193" y="178"/>
                    <a:pt x="193" y="178"/>
                    <a:pt x="193" y="178"/>
                  </a:cubicBezTo>
                  <a:cubicBezTo>
                    <a:pt x="193" y="178"/>
                    <a:pt x="193" y="178"/>
                    <a:pt x="193" y="178"/>
                  </a:cubicBezTo>
                  <a:cubicBezTo>
                    <a:pt x="193" y="178"/>
                    <a:pt x="193" y="178"/>
                    <a:pt x="193" y="178"/>
                  </a:cubicBezTo>
                  <a:cubicBezTo>
                    <a:pt x="193" y="178"/>
                    <a:pt x="193" y="178"/>
                    <a:pt x="193" y="178"/>
                  </a:cubicBezTo>
                  <a:cubicBezTo>
                    <a:pt x="193" y="178"/>
                    <a:pt x="193" y="178"/>
                    <a:pt x="193" y="178"/>
                  </a:cubicBezTo>
                  <a:cubicBezTo>
                    <a:pt x="192" y="178"/>
                    <a:pt x="192" y="178"/>
                    <a:pt x="192" y="178"/>
                  </a:cubicBezTo>
                  <a:cubicBezTo>
                    <a:pt x="192" y="178"/>
                    <a:pt x="192" y="178"/>
                    <a:pt x="192" y="178"/>
                  </a:cubicBezTo>
                  <a:cubicBezTo>
                    <a:pt x="192" y="178"/>
                    <a:pt x="192" y="178"/>
                    <a:pt x="192" y="178"/>
                  </a:cubicBezTo>
                  <a:cubicBezTo>
                    <a:pt x="192" y="178"/>
                    <a:pt x="192" y="178"/>
                    <a:pt x="192" y="178"/>
                  </a:cubicBezTo>
                  <a:cubicBezTo>
                    <a:pt x="193" y="179"/>
                    <a:pt x="193" y="179"/>
                    <a:pt x="193" y="179"/>
                  </a:cubicBezTo>
                  <a:cubicBezTo>
                    <a:pt x="193" y="179"/>
                    <a:pt x="193" y="179"/>
                    <a:pt x="193" y="179"/>
                  </a:cubicBezTo>
                  <a:cubicBezTo>
                    <a:pt x="193" y="179"/>
                    <a:pt x="193" y="179"/>
                    <a:pt x="193" y="179"/>
                  </a:cubicBezTo>
                  <a:cubicBezTo>
                    <a:pt x="193" y="180"/>
                    <a:pt x="193" y="180"/>
                    <a:pt x="193" y="180"/>
                  </a:cubicBezTo>
                  <a:cubicBezTo>
                    <a:pt x="193" y="180"/>
                    <a:pt x="193" y="180"/>
                    <a:pt x="193" y="180"/>
                  </a:cubicBezTo>
                  <a:cubicBezTo>
                    <a:pt x="194" y="180"/>
                    <a:pt x="194" y="180"/>
                    <a:pt x="194" y="180"/>
                  </a:cubicBezTo>
                  <a:cubicBezTo>
                    <a:pt x="194" y="180"/>
                    <a:pt x="194" y="180"/>
                    <a:pt x="194" y="180"/>
                  </a:cubicBezTo>
                  <a:cubicBezTo>
                    <a:pt x="194" y="181"/>
                    <a:pt x="194" y="181"/>
                    <a:pt x="194" y="181"/>
                  </a:cubicBezTo>
                  <a:cubicBezTo>
                    <a:pt x="194" y="181"/>
                    <a:pt x="194" y="181"/>
                    <a:pt x="194" y="181"/>
                  </a:cubicBezTo>
                  <a:cubicBezTo>
                    <a:pt x="194" y="181"/>
                    <a:pt x="194" y="181"/>
                    <a:pt x="194" y="181"/>
                  </a:cubicBezTo>
                  <a:cubicBezTo>
                    <a:pt x="194" y="182"/>
                    <a:pt x="194" y="182"/>
                    <a:pt x="194" y="182"/>
                  </a:cubicBezTo>
                  <a:cubicBezTo>
                    <a:pt x="194" y="182"/>
                    <a:pt x="194" y="182"/>
                    <a:pt x="194" y="182"/>
                  </a:cubicBezTo>
                  <a:cubicBezTo>
                    <a:pt x="194" y="182"/>
                    <a:pt x="194" y="182"/>
                    <a:pt x="194" y="182"/>
                  </a:cubicBezTo>
                  <a:cubicBezTo>
                    <a:pt x="194" y="182"/>
                    <a:pt x="194" y="182"/>
                    <a:pt x="194" y="182"/>
                  </a:cubicBezTo>
                  <a:cubicBezTo>
                    <a:pt x="194" y="182"/>
                    <a:pt x="194" y="182"/>
                    <a:pt x="194" y="182"/>
                  </a:cubicBezTo>
                  <a:cubicBezTo>
                    <a:pt x="194" y="182"/>
                    <a:pt x="194" y="182"/>
                    <a:pt x="194" y="182"/>
                  </a:cubicBezTo>
                  <a:cubicBezTo>
                    <a:pt x="194" y="182"/>
                    <a:pt x="194" y="182"/>
                    <a:pt x="194" y="182"/>
                  </a:cubicBezTo>
                  <a:cubicBezTo>
                    <a:pt x="194" y="182"/>
                    <a:pt x="194" y="182"/>
                    <a:pt x="194" y="182"/>
                  </a:cubicBezTo>
                  <a:cubicBezTo>
                    <a:pt x="193" y="182"/>
                    <a:pt x="193" y="182"/>
                    <a:pt x="193" y="182"/>
                  </a:cubicBezTo>
                  <a:cubicBezTo>
                    <a:pt x="193" y="182"/>
                    <a:pt x="193" y="182"/>
                    <a:pt x="193" y="182"/>
                  </a:cubicBezTo>
                  <a:cubicBezTo>
                    <a:pt x="193" y="182"/>
                    <a:pt x="193" y="182"/>
                    <a:pt x="193" y="182"/>
                  </a:cubicBezTo>
                  <a:cubicBezTo>
                    <a:pt x="193" y="181"/>
                    <a:pt x="193" y="181"/>
                    <a:pt x="193" y="181"/>
                  </a:cubicBezTo>
                  <a:cubicBezTo>
                    <a:pt x="193" y="181"/>
                    <a:pt x="193" y="181"/>
                    <a:pt x="193" y="181"/>
                  </a:cubicBezTo>
                  <a:cubicBezTo>
                    <a:pt x="193" y="181"/>
                    <a:pt x="193" y="181"/>
                    <a:pt x="193" y="181"/>
                  </a:cubicBezTo>
                  <a:cubicBezTo>
                    <a:pt x="193" y="181"/>
                    <a:pt x="193" y="181"/>
                    <a:pt x="193" y="181"/>
                  </a:cubicBezTo>
                  <a:cubicBezTo>
                    <a:pt x="193" y="181"/>
                    <a:pt x="193" y="181"/>
                    <a:pt x="193" y="181"/>
                  </a:cubicBezTo>
                  <a:cubicBezTo>
                    <a:pt x="193" y="181"/>
                    <a:pt x="193" y="181"/>
                    <a:pt x="193" y="181"/>
                  </a:cubicBezTo>
                  <a:cubicBezTo>
                    <a:pt x="193" y="181"/>
                    <a:pt x="193" y="181"/>
                    <a:pt x="193" y="181"/>
                  </a:cubicBezTo>
                  <a:cubicBezTo>
                    <a:pt x="193" y="181"/>
                    <a:pt x="193" y="181"/>
                    <a:pt x="193" y="181"/>
                  </a:cubicBezTo>
                  <a:cubicBezTo>
                    <a:pt x="193" y="181"/>
                    <a:pt x="193" y="181"/>
                    <a:pt x="193" y="181"/>
                  </a:cubicBezTo>
                  <a:cubicBezTo>
                    <a:pt x="193" y="181"/>
                    <a:pt x="193" y="181"/>
                    <a:pt x="193" y="181"/>
                  </a:cubicBezTo>
                  <a:cubicBezTo>
                    <a:pt x="193" y="182"/>
                    <a:pt x="193" y="182"/>
                    <a:pt x="193" y="182"/>
                  </a:cubicBezTo>
                  <a:cubicBezTo>
                    <a:pt x="193" y="182"/>
                    <a:pt x="193" y="182"/>
                    <a:pt x="193" y="182"/>
                  </a:cubicBezTo>
                  <a:cubicBezTo>
                    <a:pt x="193" y="182"/>
                    <a:pt x="193" y="182"/>
                    <a:pt x="193" y="182"/>
                  </a:cubicBezTo>
                  <a:cubicBezTo>
                    <a:pt x="192" y="182"/>
                    <a:pt x="192" y="182"/>
                    <a:pt x="192" y="182"/>
                  </a:cubicBezTo>
                  <a:cubicBezTo>
                    <a:pt x="192" y="182"/>
                    <a:pt x="192" y="182"/>
                    <a:pt x="192" y="182"/>
                  </a:cubicBezTo>
                  <a:cubicBezTo>
                    <a:pt x="192" y="182"/>
                    <a:pt x="192" y="182"/>
                    <a:pt x="192" y="182"/>
                  </a:cubicBezTo>
                  <a:cubicBezTo>
                    <a:pt x="192" y="182"/>
                    <a:pt x="192" y="182"/>
                    <a:pt x="192" y="182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92" y="180"/>
                    <a:pt x="192" y="180"/>
                    <a:pt x="192" y="180"/>
                  </a:cubicBezTo>
                  <a:cubicBezTo>
                    <a:pt x="193" y="180"/>
                    <a:pt x="193" y="180"/>
                    <a:pt x="193" y="180"/>
                  </a:cubicBezTo>
                  <a:cubicBezTo>
                    <a:pt x="192" y="180"/>
                    <a:pt x="192" y="180"/>
                    <a:pt x="192" y="180"/>
                  </a:cubicBezTo>
                  <a:cubicBezTo>
                    <a:pt x="192" y="181"/>
                    <a:pt x="192" y="181"/>
                    <a:pt x="192" y="181"/>
                  </a:cubicBezTo>
                  <a:cubicBezTo>
                    <a:pt x="191" y="181"/>
                    <a:pt x="191" y="181"/>
                    <a:pt x="191" y="181"/>
                  </a:cubicBezTo>
                  <a:cubicBezTo>
                    <a:pt x="191" y="181"/>
                    <a:pt x="191" y="181"/>
                    <a:pt x="191" y="181"/>
                  </a:cubicBezTo>
                  <a:cubicBezTo>
                    <a:pt x="191" y="180"/>
                    <a:pt x="191" y="180"/>
                    <a:pt x="191" y="180"/>
                  </a:cubicBezTo>
                  <a:cubicBezTo>
                    <a:pt x="192" y="179"/>
                    <a:pt x="192" y="179"/>
                    <a:pt x="192" y="179"/>
                  </a:cubicBezTo>
                  <a:cubicBezTo>
                    <a:pt x="192" y="179"/>
                    <a:pt x="192" y="179"/>
                    <a:pt x="192" y="179"/>
                  </a:cubicBezTo>
                  <a:cubicBezTo>
                    <a:pt x="192" y="179"/>
                    <a:pt x="192" y="179"/>
                    <a:pt x="192" y="179"/>
                  </a:cubicBezTo>
                  <a:cubicBezTo>
                    <a:pt x="191" y="179"/>
                    <a:pt x="191" y="179"/>
                    <a:pt x="191" y="179"/>
                  </a:cubicBezTo>
                  <a:cubicBezTo>
                    <a:pt x="191" y="179"/>
                    <a:pt x="191" y="179"/>
                    <a:pt x="191" y="179"/>
                  </a:cubicBezTo>
                  <a:cubicBezTo>
                    <a:pt x="191" y="179"/>
                    <a:pt x="191" y="179"/>
                    <a:pt x="191" y="179"/>
                  </a:cubicBezTo>
                  <a:cubicBezTo>
                    <a:pt x="191" y="180"/>
                    <a:pt x="191" y="180"/>
                    <a:pt x="191" y="180"/>
                  </a:cubicBezTo>
                  <a:cubicBezTo>
                    <a:pt x="191" y="180"/>
                    <a:pt x="191" y="180"/>
                    <a:pt x="191" y="180"/>
                  </a:cubicBezTo>
                  <a:cubicBezTo>
                    <a:pt x="191" y="180"/>
                    <a:pt x="191" y="180"/>
                    <a:pt x="191" y="180"/>
                  </a:cubicBezTo>
                  <a:cubicBezTo>
                    <a:pt x="191" y="180"/>
                    <a:pt x="191" y="180"/>
                    <a:pt x="191" y="180"/>
                  </a:cubicBezTo>
                  <a:cubicBezTo>
                    <a:pt x="190" y="180"/>
                    <a:pt x="190" y="180"/>
                    <a:pt x="190" y="180"/>
                  </a:cubicBezTo>
                  <a:cubicBezTo>
                    <a:pt x="190" y="180"/>
                    <a:pt x="190" y="180"/>
                    <a:pt x="190" y="180"/>
                  </a:cubicBezTo>
                  <a:cubicBezTo>
                    <a:pt x="190" y="181"/>
                    <a:pt x="190" y="181"/>
                    <a:pt x="190" y="181"/>
                  </a:cubicBezTo>
                  <a:cubicBezTo>
                    <a:pt x="190" y="181"/>
                    <a:pt x="190" y="181"/>
                    <a:pt x="190" y="181"/>
                  </a:cubicBezTo>
                  <a:cubicBezTo>
                    <a:pt x="190" y="181"/>
                    <a:pt x="190" y="181"/>
                    <a:pt x="190" y="181"/>
                  </a:cubicBezTo>
                  <a:cubicBezTo>
                    <a:pt x="190" y="181"/>
                    <a:pt x="190" y="181"/>
                    <a:pt x="190" y="181"/>
                  </a:cubicBezTo>
                  <a:cubicBezTo>
                    <a:pt x="190" y="181"/>
                    <a:pt x="190" y="181"/>
                    <a:pt x="190" y="181"/>
                  </a:cubicBezTo>
                  <a:cubicBezTo>
                    <a:pt x="190" y="181"/>
                    <a:pt x="190" y="181"/>
                    <a:pt x="190" y="181"/>
                  </a:cubicBezTo>
                  <a:cubicBezTo>
                    <a:pt x="190" y="181"/>
                    <a:pt x="190" y="181"/>
                    <a:pt x="190" y="181"/>
                  </a:cubicBezTo>
                  <a:cubicBezTo>
                    <a:pt x="190" y="181"/>
                    <a:pt x="190" y="181"/>
                    <a:pt x="190" y="181"/>
                  </a:cubicBezTo>
                  <a:cubicBezTo>
                    <a:pt x="190" y="182"/>
                    <a:pt x="190" y="182"/>
                    <a:pt x="190" y="182"/>
                  </a:cubicBezTo>
                  <a:cubicBezTo>
                    <a:pt x="190" y="182"/>
                    <a:pt x="190" y="182"/>
                    <a:pt x="190" y="182"/>
                  </a:cubicBezTo>
                  <a:cubicBezTo>
                    <a:pt x="190" y="182"/>
                    <a:pt x="190" y="182"/>
                    <a:pt x="190" y="182"/>
                  </a:cubicBezTo>
                  <a:cubicBezTo>
                    <a:pt x="190" y="183"/>
                    <a:pt x="190" y="183"/>
                    <a:pt x="190" y="183"/>
                  </a:cubicBezTo>
                  <a:cubicBezTo>
                    <a:pt x="190" y="183"/>
                    <a:pt x="190" y="183"/>
                    <a:pt x="190" y="183"/>
                  </a:cubicBezTo>
                  <a:cubicBezTo>
                    <a:pt x="190" y="182"/>
                    <a:pt x="190" y="182"/>
                    <a:pt x="190" y="182"/>
                  </a:cubicBezTo>
                  <a:cubicBezTo>
                    <a:pt x="190" y="182"/>
                    <a:pt x="190" y="182"/>
                    <a:pt x="190" y="182"/>
                  </a:cubicBezTo>
                  <a:cubicBezTo>
                    <a:pt x="190" y="182"/>
                    <a:pt x="190" y="182"/>
                    <a:pt x="190" y="182"/>
                  </a:cubicBezTo>
                  <a:cubicBezTo>
                    <a:pt x="190" y="182"/>
                    <a:pt x="190" y="182"/>
                    <a:pt x="190" y="182"/>
                  </a:cubicBezTo>
                  <a:cubicBezTo>
                    <a:pt x="190" y="181"/>
                    <a:pt x="190" y="181"/>
                    <a:pt x="190" y="181"/>
                  </a:cubicBezTo>
                  <a:cubicBezTo>
                    <a:pt x="190" y="180"/>
                    <a:pt x="190" y="180"/>
                    <a:pt x="190" y="180"/>
                  </a:cubicBezTo>
                  <a:cubicBezTo>
                    <a:pt x="189" y="180"/>
                    <a:pt x="189" y="180"/>
                    <a:pt x="189" y="180"/>
                  </a:cubicBezTo>
                  <a:cubicBezTo>
                    <a:pt x="189" y="181"/>
                    <a:pt x="189" y="181"/>
                    <a:pt x="189" y="181"/>
                  </a:cubicBezTo>
                  <a:cubicBezTo>
                    <a:pt x="189" y="182"/>
                    <a:pt x="189" y="182"/>
                    <a:pt x="189" y="182"/>
                  </a:cubicBezTo>
                  <a:cubicBezTo>
                    <a:pt x="189" y="182"/>
                    <a:pt x="189" y="182"/>
                    <a:pt x="189" y="182"/>
                  </a:cubicBezTo>
                  <a:cubicBezTo>
                    <a:pt x="189" y="182"/>
                    <a:pt x="189" y="182"/>
                    <a:pt x="189" y="182"/>
                  </a:cubicBezTo>
                  <a:cubicBezTo>
                    <a:pt x="189" y="183"/>
                    <a:pt x="189" y="183"/>
                    <a:pt x="189" y="183"/>
                  </a:cubicBezTo>
                  <a:cubicBezTo>
                    <a:pt x="189" y="183"/>
                    <a:pt x="189" y="183"/>
                    <a:pt x="189" y="183"/>
                  </a:cubicBezTo>
                  <a:cubicBezTo>
                    <a:pt x="189" y="183"/>
                    <a:pt x="189" y="183"/>
                    <a:pt x="189" y="183"/>
                  </a:cubicBezTo>
                  <a:cubicBezTo>
                    <a:pt x="189" y="183"/>
                    <a:pt x="189" y="183"/>
                    <a:pt x="189" y="183"/>
                  </a:cubicBezTo>
                  <a:cubicBezTo>
                    <a:pt x="188" y="182"/>
                    <a:pt x="188" y="182"/>
                    <a:pt x="188" y="182"/>
                  </a:cubicBezTo>
                  <a:cubicBezTo>
                    <a:pt x="188" y="182"/>
                    <a:pt x="188" y="182"/>
                    <a:pt x="188" y="182"/>
                  </a:cubicBezTo>
                  <a:cubicBezTo>
                    <a:pt x="188" y="182"/>
                    <a:pt x="188" y="182"/>
                    <a:pt x="188" y="182"/>
                  </a:cubicBezTo>
                  <a:cubicBezTo>
                    <a:pt x="188" y="182"/>
                    <a:pt x="188" y="182"/>
                    <a:pt x="188" y="182"/>
                  </a:cubicBezTo>
                  <a:cubicBezTo>
                    <a:pt x="188" y="182"/>
                    <a:pt x="188" y="182"/>
                    <a:pt x="188" y="182"/>
                  </a:cubicBezTo>
                  <a:cubicBezTo>
                    <a:pt x="188" y="182"/>
                    <a:pt x="188" y="182"/>
                    <a:pt x="188" y="182"/>
                  </a:cubicBezTo>
                  <a:cubicBezTo>
                    <a:pt x="188" y="182"/>
                    <a:pt x="188" y="182"/>
                    <a:pt x="188" y="182"/>
                  </a:cubicBezTo>
                  <a:cubicBezTo>
                    <a:pt x="188" y="181"/>
                    <a:pt x="188" y="181"/>
                    <a:pt x="188" y="181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1"/>
                    <a:pt x="187" y="181"/>
                    <a:pt x="187" y="181"/>
                  </a:cubicBezTo>
                  <a:cubicBezTo>
                    <a:pt x="187" y="181"/>
                    <a:pt x="187" y="181"/>
                    <a:pt x="187" y="181"/>
                  </a:cubicBezTo>
                  <a:cubicBezTo>
                    <a:pt x="187" y="181"/>
                    <a:pt x="187" y="181"/>
                    <a:pt x="187" y="181"/>
                  </a:cubicBezTo>
                  <a:cubicBezTo>
                    <a:pt x="187" y="181"/>
                    <a:pt x="187" y="181"/>
                    <a:pt x="187" y="181"/>
                  </a:cubicBezTo>
                  <a:cubicBezTo>
                    <a:pt x="187" y="181"/>
                    <a:pt x="187" y="181"/>
                    <a:pt x="187" y="181"/>
                  </a:cubicBezTo>
                  <a:cubicBezTo>
                    <a:pt x="187" y="181"/>
                    <a:pt x="187" y="181"/>
                    <a:pt x="187" y="181"/>
                  </a:cubicBezTo>
                  <a:cubicBezTo>
                    <a:pt x="186" y="181"/>
                    <a:pt x="186" y="181"/>
                    <a:pt x="186" y="181"/>
                  </a:cubicBezTo>
                  <a:cubicBezTo>
                    <a:pt x="186" y="181"/>
                    <a:pt x="186" y="181"/>
                    <a:pt x="186" y="181"/>
                  </a:cubicBezTo>
                  <a:cubicBezTo>
                    <a:pt x="186" y="181"/>
                    <a:pt x="186" y="181"/>
                    <a:pt x="186" y="181"/>
                  </a:cubicBezTo>
                  <a:cubicBezTo>
                    <a:pt x="186" y="181"/>
                    <a:pt x="186" y="181"/>
                    <a:pt x="186" y="181"/>
                  </a:cubicBezTo>
                  <a:cubicBezTo>
                    <a:pt x="185" y="181"/>
                    <a:pt x="185" y="181"/>
                    <a:pt x="185" y="181"/>
                  </a:cubicBezTo>
                  <a:cubicBezTo>
                    <a:pt x="184" y="182"/>
                    <a:pt x="184" y="182"/>
                    <a:pt x="184" y="182"/>
                  </a:cubicBezTo>
                  <a:cubicBezTo>
                    <a:pt x="184" y="183"/>
                    <a:pt x="184" y="183"/>
                    <a:pt x="184" y="183"/>
                  </a:cubicBezTo>
                  <a:cubicBezTo>
                    <a:pt x="183" y="184"/>
                    <a:pt x="183" y="184"/>
                    <a:pt x="183" y="184"/>
                  </a:cubicBezTo>
                  <a:cubicBezTo>
                    <a:pt x="183" y="184"/>
                    <a:pt x="183" y="184"/>
                    <a:pt x="183" y="184"/>
                  </a:cubicBezTo>
                  <a:cubicBezTo>
                    <a:pt x="183" y="184"/>
                    <a:pt x="183" y="184"/>
                    <a:pt x="183" y="184"/>
                  </a:cubicBezTo>
                  <a:cubicBezTo>
                    <a:pt x="183" y="184"/>
                    <a:pt x="183" y="184"/>
                    <a:pt x="183" y="184"/>
                  </a:cubicBezTo>
                  <a:cubicBezTo>
                    <a:pt x="183" y="184"/>
                    <a:pt x="183" y="184"/>
                    <a:pt x="183" y="184"/>
                  </a:cubicBezTo>
                  <a:cubicBezTo>
                    <a:pt x="183" y="183"/>
                    <a:pt x="183" y="183"/>
                    <a:pt x="183" y="183"/>
                  </a:cubicBezTo>
                  <a:cubicBezTo>
                    <a:pt x="183" y="183"/>
                    <a:pt x="183" y="183"/>
                    <a:pt x="183" y="183"/>
                  </a:cubicBezTo>
                  <a:cubicBezTo>
                    <a:pt x="183" y="183"/>
                    <a:pt x="183" y="183"/>
                    <a:pt x="183" y="183"/>
                  </a:cubicBezTo>
                  <a:cubicBezTo>
                    <a:pt x="183" y="183"/>
                    <a:pt x="183" y="183"/>
                    <a:pt x="183" y="183"/>
                  </a:cubicBezTo>
                  <a:cubicBezTo>
                    <a:pt x="183" y="183"/>
                    <a:pt x="183" y="183"/>
                    <a:pt x="183" y="183"/>
                  </a:cubicBezTo>
                  <a:cubicBezTo>
                    <a:pt x="183" y="183"/>
                    <a:pt x="183" y="183"/>
                    <a:pt x="183" y="183"/>
                  </a:cubicBezTo>
                  <a:cubicBezTo>
                    <a:pt x="183" y="182"/>
                    <a:pt x="183" y="182"/>
                    <a:pt x="183" y="182"/>
                  </a:cubicBezTo>
                  <a:cubicBezTo>
                    <a:pt x="183" y="182"/>
                    <a:pt x="183" y="182"/>
                    <a:pt x="183" y="182"/>
                  </a:cubicBezTo>
                  <a:cubicBezTo>
                    <a:pt x="184" y="182"/>
                    <a:pt x="184" y="182"/>
                    <a:pt x="184" y="182"/>
                  </a:cubicBezTo>
                  <a:cubicBezTo>
                    <a:pt x="184" y="181"/>
                    <a:pt x="184" y="181"/>
                    <a:pt x="184" y="181"/>
                  </a:cubicBezTo>
                  <a:cubicBezTo>
                    <a:pt x="184" y="181"/>
                    <a:pt x="184" y="181"/>
                    <a:pt x="184" y="181"/>
                  </a:cubicBezTo>
                  <a:cubicBezTo>
                    <a:pt x="184" y="180"/>
                    <a:pt x="184" y="180"/>
                    <a:pt x="184" y="180"/>
                  </a:cubicBezTo>
                  <a:cubicBezTo>
                    <a:pt x="184" y="180"/>
                    <a:pt x="184" y="180"/>
                    <a:pt x="184" y="180"/>
                  </a:cubicBezTo>
                  <a:cubicBezTo>
                    <a:pt x="184" y="180"/>
                    <a:pt x="184" y="180"/>
                    <a:pt x="184" y="180"/>
                  </a:cubicBezTo>
                  <a:cubicBezTo>
                    <a:pt x="184" y="180"/>
                    <a:pt x="184" y="180"/>
                    <a:pt x="184" y="180"/>
                  </a:cubicBezTo>
                  <a:cubicBezTo>
                    <a:pt x="184" y="179"/>
                    <a:pt x="184" y="179"/>
                    <a:pt x="184" y="179"/>
                  </a:cubicBezTo>
                  <a:cubicBezTo>
                    <a:pt x="184" y="179"/>
                    <a:pt x="184" y="179"/>
                    <a:pt x="184" y="179"/>
                  </a:cubicBezTo>
                  <a:cubicBezTo>
                    <a:pt x="184" y="179"/>
                    <a:pt x="184" y="179"/>
                    <a:pt x="184" y="179"/>
                  </a:cubicBezTo>
                  <a:cubicBezTo>
                    <a:pt x="184" y="179"/>
                    <a:pt x="184" y="179"/>
                    <a:pt x="184" y="179"/>
                  </a:cubicBezTo>
                  <a:cubicBezTo>
                    <a:pt x="184" y="179"/>
                    <a:pt x="184" y="179"/>
                    <a:pt x="184" y="179"/>
                  </a:cubicBezTo>
                  <a:cubicBezTo>
                    <a:pt x="184" y="178"/>
                    <a:pt x="184" y="178"/>
                    <a:pt x="184" y="178"/>
                  </a:cubicBezTo>
                  <a:cubicBezTo>
                    <a:pt x="184" y="178"/>
                    <a:pt x="184" y="178"/>
                    <a:pt x="184" y="178"/>
                  </a:cubicBezTo>
                  <a:cubicBezTo>
                    <a:pt x="184" y="178"/>
                    <a:pt x="184" y="178"/>
                    <a:pt x="184" y="178"/>
                  </a:cubicBezTo>
                  <a:cubicBezTo>
                    <a:pt x="184" y="178"/>
                    <a:pt x="184" y="178"/>
                    <a:pt x="184" y="178"/>
                  </a:cubicBezTo>
                  <a:cubicBezTo>
                    <a:pt x="184" y="178"/>
                    <a:pt x="184" y="178"/>
                    <a:pt x="184" y="178"/>
                  </a:cubicBezTo>
                  <a:cubicBezTo>
                    <a:pt x="184" y="178"/>
                    <a:pt x="184" y="178"/>
                    <a:pt x="184" y="178"/>
                  </a:cubicBezTo>
                  <a:cubicBezTo>
                    <a:pt x="184" y="178"/>
                    <a:pt x="184" y="178"/>
                    <a:pt x="184" y="178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3" y="178"/>
                    <a:pt x="183" y="178"/>
                    <a:pt x="183" y="178"/>
                  </a:cubicBezTo>
                  <a:cubicBezTo>
                    <a:pt x="182" y="179"/>
                    <a:pt x="182" y="179"/>
                    <a:pt x="182" y="179"/>
                  </a:cubicBezTo>
                  <a:cubicBezTo>
                    <a:pt x="181" y="180"/>
                    <a:pt x="181" y="180"/>
                    <a:pt x="181" y="180"/>
                  </a:cubicBezTo>
                  <a:cubicBezTo>
                    <a:pt x="181" y="181"/>
                    <a:pt x="181" y="181"/>
                    <a:pt x="181" y="181"/>
                  </a:cubicBezTo>
                  <a:cubicBezTo>
                    <a:pt x="181" y="182"/>
                    <a:pt x="181" y="182"/>
                    <a:pt x="181" y="182"/>
                  </a:cubicBezTo>
                  <a:cubicBezTo>
                    <a:pt x="181" y="182"/>
                    <a:pt x="181" y="182"/>
                    <a:pt x="181" y="182"/>
                  </a:cubicBezTo>
                  <a:cubicBezTo>
                    <a:pt x="181" y="182"/>
                    <a:pt x="181" y="182"/>
                    <a:pt x="181" y="182"/>
                  </a:cubicBezTo>
                  <a:cubicBezTo>
                    <a:pt x="181" y="181"/>
                    <a:pt x="181" y="181"/>
                    <a:pt x="181" y="181"/>
                  </a:cubicBezTo>
                  <a:cubicBezTo>
                    <a:pt x="181" y="181"/>
                    <a:pt x="181" y="181"/>
                    <a:pt x="181" y="181"/>
                  </a:cubicBezTo>
                  <a:cubicBezTo>
                    <a:pt x="181" y="181"/>
                    <a:pt x="181" y="181"/>
                    <a:pt x="181" y="181"/>
                  </a:cubicBezTo>
                  <a:cubicBezTo>
                    <a:pt x="181" y="181"/>
                    <a:pt x="181" y="181"/>
                    <a:pt x="181" y="181"/>
                  </a:cubicBezTo>
                  <a:cubicBezTo>
                    <a:pt x="181" y="180"/>
                    <a:pt x="181" y="180"/>
                    <a:pt x="181" y="180"/>
                  </a:cubicBezTo>
                  <a:cubicBezTo>
                    <a:pt x="181" y="179"/>
                    <a:pt x="181" y="179"/>
                    <a:pt x="181" y="179"/>
                  </a:cubicBezTo>
                  <a:cubicBezTo>
                    <a:pt x="181" y="179"/>
                    <a:pt x="181" y="179"/>
                    <a:pt x="181" y="179"/>
                  </a:cubicBezTo>
                  <a:cubicBezTo>
                    <a:pt x="182" y="178"/>
                    <a:pt x="182" y="178"/>
                    <a:pt x="182" y="178"/>
                  </a:cubicBezTo>
                  <a:cubicBezTo>
                    <a:pt x="182" y="178"/>
                    <a:pt x="182" y="178"/>
                    <a:pt x="182" y="178"/>
                  </a:cubicBezTo>
                  <a:cubicBezTo>
                    <a:pt x="182" y="178"/>
                    <a:pt x="182" y="178"/>
                    <a:pt x="182" y="178"/>
                  </a:cubicBezTo>
                  <a:cubicBezTo>
                    <a:pt x="182" y="178"/>
                    <a:pt x="182" y="178"/>
                    <a:pt x="182" y="178"/>
                  </a:cubicBezTo>
                  <a:cubicBezTo>
                    <a:pt x="182" y="178"/>
                    <a:pt x="182" y="178"/>
                    <a:pt x="182" y="178"/>
                  </a:cubicBezTo>
                  <a:cubicBezTo>
                    <a:pt x="182" y="178"/>
                    <a:pt x="182" y="178"/>
                    <a:pt x="182" y="178"/>
                  </a:cubicBezTo>
                  <a:cubicBezTo>
                    <a:pt x="182" y="178"/>
                    <a:pt x="182" y="178"/>
                    <a:pt x="182" y="178"/>
                  </a:cubicBezTo>
                  <a:cubicBezTo>
                    <a:pt x="182" y="178"/>
                    <a:pt x="182" y="178"/>
                    <a:pt x="182" y="178"/>
                  </a:cubicBezTo>
                  <a:cubicBezTo>
                    <a:pt x="184" y="176"/>
                    <a:pt x="184" y="176"/>
                    <a:pt x="184" y="176"/>
                  </a:cubicBezTo>
                  <a:cubicBezTo>
                    <a:pt x="185" y="175"/>
                    <a:pt x="185" y="175"/>
                    <a:pt x="185" y="175"/>
                  </a:cubicBezTo>
                  <a:cubicBezTo>
                    <a:pt x="185" y="174"/>
                    <a:pt x="185" y="174"/>
                    <a:pt x="185" y="174"/>
                  </a:cubicBezTo>
                  <a:cubicBezTo>
                    <a:pt x="185" y="174"/>
                    <a:pt x="185" y="174"/>
                    <a:pt x="185" y="174"/>
                  </a:cubicBezTo>
                  <a:cubicBezTo>
                    <a:pt x="186" y="173"/>
                    <a:pt x="186" y="173"/>
                    <a:pt x="186" y="173"/>
                  </a:cubicBezTo>
                  <a:cubicBezTo>
                    <a:pt x="186" y="172"/>
                    <a:pt x="186" y="172"/>
                    <a:pt x="186" y="172"/>
                  </a:cubicBezTo>
                  <a:cubicBezTo>
                    <a:pt x="186" y="172"/>
                    <a:pt x="186" y="172"/>
                    <a:pt x="186" y="172"/>
                  </a:cubicBezTo>
                  <a:cubicBezTo>
                    <a:pt x="187" y="172"/>
                    <a:pt x="187" y="172"/>
                    <a:pt x="187" y="172"/>
                  </a:cubicBezTo>
                  <a:cubicBezTo>
                    <a:pt x="187" y="172"/>
                    <a:pt x="187" y="172"/>
                    <a:pt x="187" y="172"/>
                  </a:cubicBezTo>
                  <a:cubicBezTo>
                    <a:pt x="187" y="171"/>
                    <a:pt x="187" y="171"/>
                    <a:pt x="187" y="171"/>
                  </a:cubicBezTo>
                  <a:cubicBezTo>
                    <a:pt x="187" y="171"/>
                    <a:pt x="187" y="171"/>
                    <a:pt x="187" y="171"/>
                  </a:cubicBezTo>
                  <a:cubicBezTo>
                    <a:pt x="186" y="171"/>
                    <a:pt x="186" y="171"/>
                    <a:pt x="186" y="171"/>
                  </a:cubicBezTo>
                  <a:cubicBezTo>
                    <a:pt x="186" y="170"/>
                    <a:pt x="186" y="170"/>
                    <a:pt x="186" y="170"/>
                  </a:cubicBezTo>
                  <a:cubicBezTo>
                    <a:pt x="186" y="170"/>
                    <a:pt x="186" y="170"/>
                    <a:pt x="186" y="170"/>
                  </a:cubicBezTo>
                  <a:cubicBezTo>
                    <a:pt x="185" y="171"/>
                    <a:pt x="185" y="171"/>
                    <a:pt x="185" y="171"/>
                  </a:cubicBezTo>
                  <a:cubicBezTo>
                    <a:pt x="185" y="171"/>
                    <a:pt x="185" y="171"/>
                    <a:pt x="185" y="171"/>
                  </a:cubicBezTo>
                  <a:cubicBezTo>
                    <a:pt x="185" y="171"/>
                    <a:pt x="185" y="171"/>
                    <a:pt x="185" y="171"/>
                  </a:cubicBezTo>
                  <a:cubicBezTo>
                    <a:pt x="184" y="172"/>
                    <a:pt x="184" y="172"/>
                    <a:pt x="184" y="172"/>
                  </a:cubicBezTo>
                  <a:cubicBezTo>
                    <a:pt x="184" y="172"/>
                    <a:pt x="184" y="172"/>
                    <a:pt x="184" y="172"/>
                  </a:cubicBezTo>
                  <a:cubicBezTo>
                    <a:pt x="184" y="172"/>
                    <a:pt x="184" y="172"/>
                    <a:pt x="184" y="172"/>
                  </a:cubicBezTo>
                  <a:cubicBezTo>
                    <a:pt x="184" y="172"/>
                    <a:pt x="184" y="172"/>
                    <a:pt x="184" y="172"/>
                  </a:cubicBezTo>
                  <a:cubicBezTo>
                    <a:pt x="184" y="172"/>
                    <a:pt x="184" y="172"/>
                    <a:pt x="184" y="172"/>
                  </a:cubicBezTo>
                  <a:cubicBezTo>
                    <a:pt x="184" y="173"/>
                    <a:pt x="184" y="173"/>
                    <a:pt x="184" y="173"/>
                  </a:cubicBezTo>
                  <a:cubicBezTo>
                    <a:pt x="184" y="173"/>
                    <a:pt x="184" y="173"/>
                    <a:pt x="184" y="173"/>
                  </a:cubicBezTo>
                  <a:cubicBezTo>
                    <a:pt x="183" y="173"/>
                    <a:pt x="183" y="173"/>
                    <a:pt x="183" y="173"/>
                  </a:cubicBezTo>
                  <a:cubicBezTo>
                    <a:pt x="183" y="173"/>
                    <a:pt x="183" y="173"/>
                    <a:pt x="183" y="173"/>
                  </a:cubicBezTo>
                  <a:cubicBezTo>
                    <a:pt x="183" y="173"/>
                    <a:pt x="183" y="173"/>
                    <a:pt x="183" y="173"/>
                  </a:cubicBezTo>
                  <a:cubicBezTo>
                    <a:pt x="183" y="173"/>
                    <a:pt x="183" y="173"/>
                    <a:pt x="183" y="173"/>
                  </a:cubicBezTo>
                  <a:cubicBezTo>
                    <a:pt x="183" y="173"/>
                    <a:pt x="183" y="173"/>
                    <a:pt x="183" y="173"/>
                  </a:cubicBezTo>
                  <a:cubicBezTo>
                    <a:pt x="183" y="173"/>
                    <a:pt x="183" y="173"/>
                    <a:pt x="183" y="173"/>
                  </a:cubicBezTo>
                  <a:cubicBezTo>
                    <a:pt x="183" y="173"/>
                    <a:pt x="183" y="173"/>
                    <a:pt x="183" y="173"/>
                  </a:cubicBezTo>
                  <a:cubicBezTo>
                    <a:pt x="183" y="173"/>
                    <a:pt x="183" y="173"/>
                    <a:pt x="183" y="173"/>
                  </a:cubicBezTo>
                  <a:cubicBezTo>
                    <a:pt x="182" y="173"/>
                    <a:pt x="182" y="173"/>
                    <a:pt x="182" y="173"/>
                  </a:cubicBezTo>
                  <a:cubicBezTo>
                    <a:pt x="182" y="172"/>
                    <a:pt x="182" y="172"/>
                    <a:pt x="182" y="172"/>
                  </a:cubicBezTo>
                  <a:cubicBezTo>
                    <a:pt x="182" y="172"/>
                    <a:pt x="182" y="172"/>
                    <a:pt x="182" y="172"/>
                  </a:cubicBezTo>
                  <a:cubicBezTo>
                    <a:pt x="182" y="172"/>
                    <a:pt x="182" y="172"/>
                    <a:pt x="182" y="172"/>
                  </a:cubicBezTo>
                  <a:cubicBezTo>
                    <a:pt x="181" y="172"/>
                    <a:pt x="181" y="172"/>
                    <a:pt x="181" y="172"/>
                  </a:cubicBezTo>
                  <a:cubicBezTo>
                    <a:pt x="181" y="172"/>
                    <a:pt x="181" y="172"/>
                    <a:pt x="181" y="172"/>
                  </a:cubicBezTo>
                  <a:cubicBezTo>
                    <a:pt x="180" y="172"/>
                    <a:pt x="180" y="172"/>
                    <a:pt x="180" y="172"/>
                  </a:cubicBezTo>
                  <a:cubicBezTo>
                    <a:pt x="180" y="172"/>
                    <a:pt x="180" y="172"/>
                    <a:pt x="180" y="172"/>
                  </a:cubicBezTo>
                  <a:cubicBezTo>
                    <a:pt x="180" y="172"/>
                    <a:pt x="180" y="172"/>
                    <a:pt x="180" y="172"/>
                  </a:cubicBezTo>
                  <a:cubicBezTo>
                    <a:pt x="180" y="173"/>
                    <a:pt x="180" y="173"/>
                    <a:pt x="180" y="173"/>
                  </a:cubicBezTo>
                  <a:cubicBezTo>
                    <a:pt x="180" y="173"/>
                    <a:pt x="180" y="173"/>
                    <a:pt x="180" y="173"/>
                  </a:cubicBezTo>
                  <a:cubicBezTo>
                    <a:pt x="179" y="173"/>
                    <a:pt x="179" y="173"/>
                    <a:pt x="179" y="173"/>
                  </a:cubicBezTo>
                  <a:cubicBezTo>
                    <a:pt x="180" y="173"/>
                    <a:pt x="180" y="173"/>
                    <a:pt x="180" y="173"/>
                  </a:cubicBezTo>
                  <a:cubicBezTo>
                    <a:pt x="180" y="173"/>
                    <a:pt x="180" y="173"/>
                    <a:pt x="180" y="173"/>
                  </a:cubicBezTo>
                  <a:cubicBezTo>
                    <a:pt x="180" y="172"/>
                    <a:pt x="180" y="172"/>
                    <a:pt x="180" y="172"/>
                  </a:cubicBezTo>
                  <a:cubicBezTo>
                    <a:pt x="179" y="172"/>
                    <a:pt x="179" y="172"/>
                    <a:pt x="179" y="172"/>
                  </a:cubicBezTo>
                  <a:cubicBezTo>
                    <a:pt x="179" y="173"/>
                    <a:pt x="179" y="173"/>
                    <a:pt x="179" y="173"/>
                  </a:cubicBezTo>
                  <a:cubicBezTo>
                    <a:pt x="179" y="173"/>
                    <a:pt x="179" y="173"/>
                    <a:pt x="179" y="173"/>
                  </a:cubicBezTo>
                  <a:cubicBezTo>
                    <a:pt x="179" y="174"/>
                    <a:pt x="179" y="174"/>
                    <a:pt x="179" y="174"/>
                  </a:cubicBezTo>
                  <a:cubicBezTo>
                    <a:pt x="178" y="175"/>
                    <a:pt x="178" y="175"/>
                    <a:pt x="178" y="175"/>
                  </a:cubicBezTo>
                  <a:cubicBezTo>
                    <a:pt x="178" y="175"/>
                    <a:pt x="178" y="175"/>
                    <a:pt x="178" y="175"/>
                  </a:cubicBezTo>
                  <a:cubicBezTo>
                    <a:pt x="178" y="174"/>
                    <a:pt x="178" y="174"/>
                    <a:pt x="178" y="174"/>
                  </a:cubicBezTo>
                  <a:cubicBezTo>
                    <a:pt x="178" y="174"/>
                    <a:pt x="178" y="174"/>
                    <a:pt x="178" y="174"/>
                  </a:cubicBezTo>
                  <a:cubicBezTo>
                    <a:pt x="178" y="174"/>
                    <a:pt x="178" y="174"/>
                    <a:pt x="178" y="174"/>
                  </a:cubicBezTo>
                  <a:cubicBezTo>
                    <a:pt x="178" y="173"/>
                    <a:pt x="178" y="173"/>
                    <a:pt x="178" y="173"/>
                  </a:cubicBezTo>
                  <a:cubicBezTo>
                    <a:pt x="178" y="173"/>
                    <a:pt x="178" y="173"/>
                    <a:pt x="178" y="173"/>
                  </a:cubicBezTo>
                  <a:cubicBezTo>
                    <a:pt x="178" y="172"/>
                    <a:pt x="178" y="172"/>
                    <a:pt x="178" y="172"/>
                  </a:cubicBezTo>
                  <a:cubicBezTo>
                    <a:pt x="178" y="172"/>
                    <a:pt x="178" y="172"/>
                    <a:pt x="178" y="172"/>
                  </a:cubicBezTo>
                  <a:cubicBezTo>
                    <a:pt x="178" y="171"/>
                    <a:pt x="178" y="171"/>
                    <a:pt x="178" y="171"/>
                  </a:cubicBezTo>
                  <a:cubicBezTo>
                    <a:pt x="178" y="171"/>
                    <a:pt x="178" y="171"/>
                    <a:pt x="178" y="171"/>
                  </a:cubicBezTo>
                  <a:cubicBezTo>
                    <a:pt x="178" y="171"/>
                    <a:pt x="178" y="171"/>
                    <a:pt x="178" y="171"/>
                  </a:cubicBezTo>
                  <a:cubicBezTo>
                    <a:pt x="177" y="171"/>
                    <a:pt x="177" y="171"/>
                    <a:pt x="177" y="171"/>
                  </a:cubicBezTo>
                  <a:cubicBezTo>
                    <a:pt x="178" y="171"/>
                    <a:pt x="178" y="171"/>
                    <a:pt x="178" y="171"/>
                  </a:cubicBezTo>
                  <a:cubicBezTo>
                    <a:pt x="177" y="171"/>
                    <a:pt x="177" y="171"/>
                    <a:pt x="177" y="171"/>
                  </a:cubicBezTo>
                  <a:cubicBezTo>
                    <a:pt x="177" y="171"/>
                    <a:pt x="177" y="171"/>
                    <a:pt x="177" y="171"/>
                  </a:cubicBezTo>
                  <a:cubicBezTo>
                    <a:pt x="177" y="171"/>
                    <a:pt x="177" y="171"/>
                    <a:pt x="177" y="171"/>
                  </a:cubicBezTo>
                  <a:cubicBezTo>
                    <a:pt x="177" y="171"/>
                    <a:pt x="177" y="171"/>
                    <a:pt x="177" y="171"/>
                  </a:cubicBezTo>
                  <a:cubicBezTo>
                    <a:pt x="177" y="171"/>
                    <a:pt x="177" y="171"/>
                    <a:pt x="177" y="171"/>
                  </a:cubicBezTo>
                  <a:cubicBezTo>
                    <a:pt x="177" y="170"/>
                    <a:pt x="177" y="170"/>
                    <a:pt x="177" y="170"/>
                  </a:cubicBezTo>
                  <a:cubicBezTo>
                    <a:pt x="177" y="171"/>
                    <a:pt x="177" y="171"/>
                    <a:pt x="177" y="171"/>
                  </a:cubicBezTo>
                  <a:cubicBezTo>
                    <a:pt x="177" y="171"/>
                    <a:pt x="177" y="171"/>
                    <a:pt x="177" y="171"/>
                  </a:cubicBezTo>
                  <a:cubicBezTo>
                    <a:pt x="177" y="171"/>
                    <a:pt x="177" y="171"/>
                    <a:pt x="177" y="171"/>
                  </a:cubicBezTo>
                  <a:cubicBezTo>
                    <a:pt x="176" y="171"/>
                    <a:pt x="176" y="171"/>
                    <a:pt x="176" y="171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76" y="173"/>
                    <a:pt x="176" y="173"/>
                    <a:pt x="176" y="173"/>
                  </a:cubicBezTo>
                  <a:cubicBezTo>
                    <a:pt x="176" y="173"/>
                    <a:pt x="176" y="173"/>
                    <a:pt x="176" y="173"/>
                  </a:cubicBezTo>
                  <a:cubicBezTo>
                    <a:pt x="176" y="174"/>
                    <a:pt x="176" y="174"/>
                    <a:pt x="176" y="174"/>
                  </a:cubicBezTo>
                  <a:cubicBezTo>
                    <a:pt x="175" y="174"/>
                    <a:pt x="175" y="174"/>
                    <a:pt x="175" y="174"/>
                  </a:cubicBezTo>
                  <a:cubicBezTo>
                    <a:pt x="175" y="176"/>
                    <a:pt x="175" y="176"/>
                    <a:pt x="175" y="176"/>
                  </a:cubicBezTo>
                  <a:cubicBezTo>
                    <a:pt x="176" y="176"/>
                    <a:pt x="176" y="176"/>
                    <a:pt x="176" y="176"/>
                  </a:cubicBezTo>
                  <a:cubicBezTo>
                    <a:pt x="176" y="176"/>
                    <a:pt x="176" y="176"/>
                    <a:pt x="176" y="176"/>
                  </a:cubicBezTo>
                  <a:cubicBezTo>
                    <a:pt x="176" y="177"/>
                    <a:pt x="176" y="177"/>
                    <a:pt x="176" y="177"/>
                  </a:cubicBezTo>
                  <a:cubicBezTo>
                    <a:pt x="176" y="177"/>
                    <a:pt x="176" y="177"/>
                    <a:pt x="176" y="177"/>
                  </a:cubicBezTo>
                  <a:cubicBezTo>
                    <a:pt x="175" y="177"/>
                    <a:pt x="175" y="177"/>
                    <a:pt x="175" y="177"/>
                  </a:cubicBezTo>
                  <a:cubicBezTo>
                    <a:pt x="175" y="177"/>
                    <a:pt x="175" y="177"/>
                    <a:pt x="175" y="177"/>
                  </a:cubicBezTo>
                  <a:cubicBezTo>
                    <a:pt x="175" y="177"/>
                    <a:pt x="175" y="177"/>
                    <a:pt x="175" y="177"/>
                  </a:cubicBezTo>
                  <a:cubicBezTo>
                    <a:pt x="176" y="178"/>
                    <a:pt x="176" y="178"/>
                    <a:pt x="176" y="178"/>
                  </a:cubicBezTo>
                  <a:cubicBezTo>
                    <a:pt x="176" y="178"/>
                    <a:pt x="176" y="178"/>
                    <a:pt x="176" y="178"/>
                  </a:cubicBezTo>
                  <a:cubicBezTo>
                    <a:pt x="176" y="178"/>
                    <a:pt x="176" y="178"/>
                    <a:pt x="176" y="178"/>
                  </a:cubicBezTo>
                  <a:cubicBezTo>
                    <a:pt x="175" y="177"/>
                    <a:pt x="175" y="177"/>
                    <a:pt x="175" y="177"/>
                  </a:cubicBezTo>
                  <a:cubicBezTo>
                    <a:pt x="175" y="177"/>
                    <a:pt x="175" y="177"/>
                    <a:pt x="175" y="177"/>
                  </a:cubicBezTo>
                  <a:cubicBezTo>
                    <a:pt x="174" y="178"/>
                    <a:pt x="174" y="178"/>
                    <a:pt x="174" y="178"/>
                  </a:cubicBezTo>
                  <a:cubicBezTo>
                    <a:pt x="174" y="178"/>
                    <a:pt x="174" y="178"/>
                    <a:pt x="174" y="178"/>
                  </a:cubicBezTo>
                  <a:cubicBezTo>
                    <a:pt x="174" y="179"/>
                    <a:pt x="174" y="179"/>
                    <a:pt x="174" y="179"/>
                  </a:cubicBezTo>
                  <a:cubicBezTo>
                    <a:pt x="174" y="179"/>
                    <a:pt x="174" y="179"/>
                    <a:pt x="174" y="179"/>
                  </a:cubicBezTo>
                  <a:cubicBezTo>
                    <a:pt x="174" y="179"/>
                    <a:pt x="174" y="179"/>
                    <a:pt x="174" y="179"/>
                  </a:cubicBezTo>
                  <a:cubicBezTo>
                    <a:pt x="174" y="179"/>
                    <a:pt x="174" y="179"/>
                    <a:pt x="174" y="179"/>
                  </a:cubicBezTo>
                  <a:cubicBezTo>
                    <a:pt x="174" y="180"/>
                    <a:pt x="174" y="180"/>
                    <a:pt x="174" y="180"/>
                  </a:cubicBezTo>
                  <a:cubicBezTo>
                    <a:pt x="173" y="183"/>
                    <a:pt x="173" y="183"/>
                    <a:pt x="173" y="183"/>
                  </a:cubicBezTo>
                  <a:cubicBezTo>
                    <a:pt x="173" y="183"/>
                    <a:pt x="173" y="183"/>
                    <a:pt x="173" y="183"/>
                  </a:cubicBezTo>
                  <a:cubicBezTo>
                    <a:pt x="173" y="185"/>
                    <a:pt x="173" y="185"/>
                    <a:pt x="173" y="185"/>
                  </a:cubicBezTo>
                  <a:cubicBezTo>
                    <a:pt x="173" y="185"/>
                    <a:pt x="173" y="185"/>
                    <a:pt x="173" y="185"/>
                  </a:cubicBezTo>
                  <a:cubicBezTo>
                    <a:pt x="173" y="186"/>
                    <a:pt x="173" y="186"/>
                    <a:pt x="173" y="186"/>
                  </a:cubicBezTo>
                  <a:cubicBezTo>
                    <a:pt x="173" y="186"/>
                    <a:pt x="173" y="186"/>
                    <a:pt x="173" y="186"/>
                  </a:cubicBezTo>
                  <a:cubicBezTo>
                    <a:pt x="173" y="185"/>
                    <a:pt x="173" y="185"/>
                    <a:pt x="173" y="185"/>
                  </a:cubicBezTo>
                  <a:cubicBezTo>
                    <a:pt x="173" y="185"/>
                    <a:pt x="173" y="185"/>
                    <a:pt x="173" y="185"/>
                  </a:cubicBezTo>
                  <a:cubicBezTo>
                    <a:pt x="173" y="184"/>
                    <a:pt x="173" y="184"/>
                    <a:pt x="173" y="184"/>
                  </a:cubicBezTo>
                  <a:cubicBezTo>
                    <a:pt x="173" y="183"/>
                    <a:pt x="173" y="183"/>
                    <a:pt x="173" y="183"/>
                  </a:cubicBezTo>
                  <a:cubicBezTo>
                    <a:pt x="173" y="183"/>
                    <a:pt x="173" y="183"/>
                    <a:pt x="173" y="183"/>
                  </a:cubicBezTo>
                  <a:cubicBezTo>
                    <a:pt x="173" y="183"/>
                    <a:pt x="173" y="183"/>
                    <a:pt x="173" y="183"/>
                  </a:cubicBezTo>
                  <a:cubicBezTo>
                    <a:pt x="172" y="182"/>
                    <a:pt x="172" y="182"/>
                    <a:pt x="172" y="182"/>
                  </a:cubicBezTo>
                  <a:cubicBezTo>
                    <a:pt x="172" y="182"/>
                    <a:pt x="172" y="182"/>
                    <a:pt x="172" y="182"/>
                  </a:cubicBezTo>
                  <a:cubicBezTo>
                    <a:pt x="172" y="182"/>
                    <a:pt x="172" y="182"/>
                    <a:pt x="172" y="182"/>
                  </a:cubicBezTo>
                  <a:cubicBezTo>
                    <a:pt x="172" y="182"/>
                    <a:pt x="172" y="182"/>
                    <a:pt x="172" y="182"/>
                  </a:cubicBezTo>
                  <a:cubicBezTo>
                    <a:pt x="172" y="182"/>
                    <a:pt x="172" y="182"/>
                    <a:pt x="172" y="182"/>
                  </a:cubicBezTo>
                  <a:cubicBezTo>
                    <a:pt x="172" y="182"/>
                    <a:pt x="172" y="182"/>
                    <a:pt x="172" y="182"/>
                  </a:cubicBezTo>
                  <a:cubicBezTo>
                    <a:pt x="171" y="182"/>
                    <a:pt x="171" y="182"/>
                    <a:pt x="171" y="182"/>
                  </a:cubicBezTo>
                  <a:cubicBezTo>
                    <a:pt x="171" y="182"/>
                    <a:pt x="171" y="182"/>
                    <a:pt x="171" y="182"/>
                  </a:cubicBezTo>
                  <a:cubicBezTo>
                    <a:pt x="171" y="182"/>
                    <a:pt x="171" y="182"/>
                    <a:pt x="171" y="182"/>
                  </a:cubicBezTo>
                  <a:cubicBezTo>
                    <a:pt x="171" y="181"/>
                    <a:pt x="171" y="181"/>
                    <a:pt x="171" y="181"/>
                  </a:cubicBezTo>
                  <a:cubicBezTo>
                    <a:pt x="172" y="181"/>
                    <a:pt x="172" y="181"/>
                    <a:pt x="172" y="181"/>
                  </a:cubicBezTo>
                  <a:cubicBezTo>
                    <a:pt x="172" y="180"/>
                    <a:pt x="172" y="180"/>
                    <a:pt x="172" y="180"/>
                  </a:cubicBezTo>
                  <a:cubicBezTo>
                    <a:pt x="172" y="180"/>
                    <a:pt x="172" y="180"/>
                    <a:pt x="172" y="180"/>
                  </a:cubicBezTo>
                  <a:cubicBezTo>
                    <a:pt x="172" y="180"/>
                    <a:pt x="172" y="180"/>
                    <a:pt x="172" y="180"/>
                  </a:cubicBezTo>
                  <a:cubicBezTo>
                    <a:pt x="172" y="180"/>
                    <a:pt x="172" y="180"/>
                    <a:pt x="172" y="180"/>
                  </a:cubicBezTo>
                  <a:cubicBezTo>
                    <a:pt x="171" y="180"/>
                    <a:pt x="171" y="180"/>
                    <a:pt x="171" y="180"/>
                  </a:cubicBezTo>
                  <a:cubicBezTo>
                    <a:pt x="171" y="180"/>
                    <a:pt x="171" y="180"/>
                    <a:pt x="171" y="180"/>
                  </a:cubicBezTo>
                  <a:cubicBezTo>
                    <a:pt x="171" y="179"/>
                    <a:pt x="171" y="179"/>
                    <a:pt x="171" y="179"/>
                  </a:cubicBezTo>
                  <a:cubicBezTo>
                    <a:pt x="171" y="179"/>
                    <a:pt x="171" y="179"/>
                    <a:pt x="171" y="179"/>
                  </a:cubicBezTo>
                  <a:cubicBezTo>
                    <a:pt x="171" y="179"/>
                    <a:pt x="171" y="179"/>
                    <a:pt x="171" y="179"/>
                  </a:cubicBezTo>
                  <a:cubicBezTo>
                    <a:pt x="172" y="179"/>
                    <a:pt x="172" y="179"/>
                    <a:pt x="172" y="179"/>
                  </a:cubicBezTo>
                  <a:cubicBezTo>
                    <a:pt x="172" y="179"/>
                    <a:pt x="172" y="179"/>
                    <a:pt x="172" y="179"/>
                  </a:cubicBezTo>
                  <a:cubicBezTo>
                    <a:pt x="171" y="179"/>
                    <a:pt x="171" y="179"/>
                    <a:pt x="171" y="179"/>
                  </a:cubicBezTo>
                  <a:cubicBezTo>
                    <a:pt x="171" y="178"/>
                    <a:pt x="171" y="178"/>
                    <a:pt x="171" y="178"/>
                  </a:cubicBezTo>
                  <a:cubicBezTo>
                    <a:pt x="171" y="178"/>
                    <a:pt x="171" y="178"/>
                    <a:pt x="171" y="178"/>
                  </a:cubicBezTo>
                  <a:cubicBezTo>
                    <a:pt x="171" y="177"/>
                    <a:pt x="171" y="177"/>
                    <a:pt x="171" y="177"/>
                  </a:cubicBezTo>
                  <a:cubicBezTo>
                    <a:pt x="171" y="178"/>
                    <a:pt x="171" y="178"/>
                    <a:pt x="171" y="178"/>
                  </a:cubicBezTo>
                  <a:cubicBezTo>
                    <a:pt x="171" y="178"/>
                    <a:pt x="171" y="178"/>
                    <a:pt x="171" y="178"/>
                  </a:cubicBezTo>
                  <a:cubicBezTo>
                    <a:pt x="171" y="178"/>
                    <a:pt x="171" y="178"/>
                    <a:pt x="171" y="178"/>
                  </a:cubicBezTo>
                  <a:cubicBezTo>
                    <a:pt x="171" y="178"/>
                    <a:pt x="171" y="178"/>
                    <a:pt x="171" y="178"/>
                  </a:cubicBezTo>
                  <a:cubicBezTo>
                    <a:pt x="171" y="178"/>
                    <a:pt x="171" y="178"/>
                    <a:pt x="171" y="178"/>
                  </a:cubicBezTo>
                  <a:cubicBezTo>
                    <a:pt x="170" y="176"/>
                    <a:pt x="170" y="176"/>
                    <a:pt x="170" y="176"/>
                  </a:cubicBezTo>
                  <a:cubicBezTo>
                    <a:pt x="170" y="176"/>
                    <a:pt x="170" y="176"/>
                    <a:pt x="170" y="176"/>
                  </a:cubicBezTo>
                  <a:cubicBezTo>
                    <a:pt x="171" y="176"/>
                    <a:pt x="171" y="176"/>
                    <a:pt x="171" y="176"/>
                  </a:cubicBezTo>
                  <a:cubicBezTo>
                    <a:pt x="171" y="175"/>
                    <a:pt x="171" y="175"/>
                    <a:pt x="171" y="175"/>
                  </a:cubicBezTo>
                  <a:cubicBezTo>
                    <a:pt x="171" y="174"/>
                    <a:pt x="171" y="174"/>
                    <a:pt x="171" y="174"/>
                  </a:cubicBezTo>
                  <a:cubicBezTo>
                    <a:pt x="171" y="174"/>
                    <a:pt x="171" y="174"/>
                    <a:pt x="171" y="174"/>
                  </a:cubicBezTo>
                  <a:cubicBezTo>
                    <a:pt x="171" y="174"/>
                    <a:pt x="171" y="174"/>
                    <a:pt x="171" y="174"/>
                  </a:cubicBezTo>
                  <a:cubicBezTo>
                    <a:pt x="170" y="174"/>
                    <a:pt x="170" y="174"/>
                    <a:pt x="170" y="174"/>
                  </a:cubicBezTo>
                  <a:cubicBezTo>
                    <a:pt x="171" y="174"/>
                    <a:pt x="171" y="174"/>
                    <a:pt x="171" y="174"/>
                  </a:cubicBezTo>
                  <a:cubicBezTo>
                    <a:pt x="171" y="174"/>
                    <a:pt x="171" y="174"/>
                    <a:pt x="171" y="174"/>
                  </a:cubicBezTo>
                  <a:cubicBezTo>
                    <a:pt x="171" y="174"/>
                    <a:pt x="171" y="174"/>
                    <a:pt x="171" y="174"/>
                  </a:cubicBezTo>
                  <a:cubicBezTo>
                    <a:pt x="171" y="174"/>
                    <a:pt x="171" y="174"/>
                    <a:pt x="171" y="174"/>
                  </a:cubicBezTo>
                  <a:cubicBezTo>
                    <a:pt x="171" y="173"/>
                    <a:pt x="171" y="173"/>
                    <a:pt x="171" y="173"/>
                  </a:cubicBezTo>
                  <a:cubicBezTo>
                    <a:pt x="172" y="172"/>
                    <a:pt x="172" y="172"/>
                    <a:pt x="172" y="172"/>
                  </a:cubicBezTo>
                  <a:cubicBezTo>
                    <a:pt x="172" y="171"/>
                    <a:pt x="172" y="171"/>
                    <a:pt x="172" y="171"/>
                  </a:cubicBezTo>
                  <a:cubicBezTo>
                    <a:pt x="172" y="171"/>
                    <a:pt x="172" y="171"/>
                    <a:pt x="172" y="171"/>
                  </a:cubicBezTo>
                  <a:cubicBezTo>
                    <a:pt x="172" y="171"/>
                    <a:pt x="172" y="171"/>
                    <a:pt x="172" y="171"/>
                  </a:cubicBezTo>
                  <a:cubicBezTo>
                    <a:pt x="172" y="170"/>
                    <a:pt x="172" y="170"/>
                    <a:pt x="172" y="170"/>
                  </a:cubicBezTo>
                  <a:cubicBezTo>
                    <a:pt x="172" y="169"/>
                    <a:pt x="172" y="169"/>
                    <a:pt x="172" y="169"/>
                  </a:cubicBezTo>
                  <a:cubicBezTo>
                    <a:pt x="172" y="169"/>
                    <a:pt x="172" y="169"/>
                    <a:pt x="172" y="169"/>
                  </a:cubicBezTo>
                  <a:cubicBezTo>
                    <a:pt x="172" y="168"/>
                    <a:pt x="172" y="168"/>
                    <a:pt x="172" y="168"/>
                  </a:cubicBezTo>
                  <a:cubicBezTo>
                    <a:pt x="171" y="168"/>
                    <a:pt x="171" y="168"/>
                    <a:pt x="171" y="168"/>
                  </a:cubicBezTo>
                  <a:cubicBezTo>
                    <a:pt x="171" y="168"/>
                    <a:pt x="171" y="168"/>
                    <a:pt x="171" y="168"/>
                  </a:cubicBezTo>
                  <a:cubicBezTo>
                    <a:pt x="170" y="168"/>
                    <a:pt x="170" y="168"/>
                    <a:pt x="170" y="168"/>
                  </a:cubicBezTo>
                  <a:cubicBezTo>
                    <a:pt x="171" y="168"/>
                    <a:pt x="171" y="168"/>
                    <a:pt x="171" y="168"/>
                  </a:cubicBezTo>
                  <a:cubicBezTo>
                    <a:pt x="171" y="168"/>
                    <a:pt x="171" y="168"/>
                    <a:pt x="171" y="168"/>
                  </a:cubicBezTo>
                  <a:cubicBezTo>
                    <a:pt x="171" y="168"/>
                    <a:pt x="171" y="168"/>
                    <a:pt x="171" y="168"/>
                  </a:cubicBezTo>
                  <a:cubicBezTo>
                    <a:pt x="171" y="168"/>
                    <a:pt x="171" y="168"/>
                    <a:pt x="171" y="168"/>
                  </a:cubicBezTo>
                  <a:cubicBezTo>
                    <a:pt x="172" y="168"/>
                    <a:pt x="172" y="168"/>
                    <a:pt x="172" y="168"/>
                  </a:cubicBezTo>
                  <a:cubicBezTo>
                    <a:pt x="172" y="168"/>
                    <a:pt x="172" y="168"/>
                    <a:pt x="172" y="168"/>
                  </a:cubicBezTo>
                  <a:cubicBezTo>
                    <a:pt x="172" y="167"/>
                    <a:pt x="172" y="167"/>
                    <a:pt x="172" y="167"/>
                  </a:cubicBezTo>
                  <a:cubicBezTo>
                    <a:pt x="172" y="166"/>
                    <a:pt x="172" y="166"/>
                    <a:pt x="172" y="166"/>
                  </a:cubicBezTo>
                  <a:cubicBezTo>
                    <a:pt x="172" y="166"/>
                    <a:pt x="172" y="166"/>
                    <a:pt x="172" y="166"/>
                  </a:cubicBezTo>
                  <a:cubicBezTo>
                    <a:pt x="172" y="165"/>
                    <a:pt x="172" y="165"/>
                    <a:pt x="172" y="165"/>
                  </a:cubicBezTo>
                  <a:cubicBezTo>
                    <a:pt x="172" y="165"/>
                    <a:pt x="172" y="165"/>
                    <a:pt x="172" y="165"/>
                  </a:cubicBezTo>
                  <a:cubicBezTo>
                    <a:pt x="172" y="165"/>
                    <a:pt x="172" y="165"/>
                    <a:pt x="172" y="165"/>
                  </a:cubicBezTo>
                  <a:cubicBezTo>
                    <a:pt x="172" y="165"/>
                    <a:pt x="172" y="165"/>
                    <a:pt x="172" y="165"/>
                  </a:cubicBezTo>
                  <a:cubicBezTo>
                    <a:pt x="172" y="165"/>
                    <a:pt x="172" y="165"/>
                    <a:pt x="172" y="165"/>
                  </a:cubicBezTo>
                  <a:cubicBezTo>
                    <a:pt x="172" y="164"/>
                    <a:pt x="172" y="164"/>
                    <a:pt x="172" y="164"/>
                  </a:cubicBezTo>
                  <a:cubicBezTo>
                    <a:pt x="172" y="164"/>
                    <a:pt x="172" y="164"/>
                    <a:pt x="172" y="164"/>
                  </a:cubicBezTo>
                  <a:cubicBezTo>
                    <a:pt x="172" y="164"/>
                    <a:pt x="172" y="164"/>
                    <a:pt x="172" y="164"/>
                  </a:cubicBezTo>
                  <a:cubicBezTo>
                    <a:pt x="172" y="163"/>
                    <a:pt x="172" y="163"/>
                    <a:pt x="172" y="163"/>
                  </a:cubicBezTo>
                  <a:cubicBezTo>
                    <a:pt x="172" y="163"/>
                    <a:pt x="172" y="163"/>
                    <a:pt x="172" y="163"/>
                  </a:cubicBezTo>
                  <a:cubicBezTo>
                    <a:pt x="173" y="162"/>
                    <a:pt x="173" y="162"/>
                    <a:pt x="173" y="162"/>
                  </a:cubicBezTo>
                  <a:cubicBezTo>
                    <a:pt x="173" y="162"/>
                    <a:pt x="173" y="162"/>
                    <a:pt x="173" y="162"/>
                  </a:cubicBezTo>
                  <a:cubicBezTo>
                    <a:pt x="173" y="161"/>
                    <a:pt x="173" y="161"/>
                    <a:pt x="173" y="161"/>
                  </a:cubicBezTo>
                  <a:cubicBezTo>
                    <a:pt x="173" y="161"/>
                    <a:pt x="173" y="161"/>
                    <a:pt x="173" y="161"/>
                  </a:cubicBezTo>
                  <a:cubicBezTo>
                    <a:pt x="173" y="161"/>
                    <a:pt x="173" y="161"/>
                    <a:pt x="173" y="161"/>
                  </a:cubicBezTo>
                  <a:cubicBezTo>
                    <a:pt x="173" y="160"/>
                    <a:pt x="173" y="160"/>
                    <a:pt x="173" y="160"/>
                  </a:cubicBezTo>
                  <a:cubicBezTo>
                    <a:pt x="173" y="160"/>
                    <a:pt x="173" y="160"/>
                    <a:pt x="173" y="160"/>
                  </a:cubicBezTo>
                  <a:cubicBezTo>
                    <a:pt x="173" y="160"/>
                    <a:pt x="173" y="160"/>
                    <a:pt x="173" y="160"/>
                  </a:cubicBezTo>
                  <a:cubicBezTo>
                    <a:pt x="172" y="160"/>
                    <a:pt x="172" y="160"/>
                    <a:pt x="172" y="160"/>
                  </a:cubicBezTo>
                  <a:cubicBezTo>
                    <a:pt x="172" y="160"/>
                    <a:pt x="172" y="160"/>
                    <a:pt x="172" y="160"/>
                  </a:cubicBezTo>
                  <a:cubicBezTo>
                    <a:pt x="172" y="160"/>
                    <a:pt x="172" y="160"/>
                    <a:pt x="172" y="160"/>
                  </a:cubicBezTo>
                  <a:cubicBezTo>
                    <a:pt x="172" y="160"/>
                    <a:pt x="172" y="160"/>
                    <a:pt x="172" y="160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71" y="159"/>
                    <a:pt x="171" y="159"/>
                    <a:pt x="171" y="159"/>
                  </a:cubicBezTo>
                  <a:cubicBezTo>
                    <a:pt x="171" y="159"/>
                    <a:pt x="171" y="159"/>
                    <a:pt x="171" y="159"/>
                  </a:cubicBezTo>
                  <a:cubicBezTo>
                    <a:pt x="171" y="158"/>
                    <a:pt x="171" y="158"/>
                    <a:pt x="171" y="158"/>
                  </a:cubicBezTo>
                  <a:cubicBezTo>
                    <a:pt x="171" y="158"/>
                    <a:pt x="171" y="158"/>
                    <a:pt x="171" y="158"/>
                  </a:cubicBezTo>
                  <a:cubicBezTo>
                    <a:pt x="171" y="158"/>
                    <a:pt x="171" y="158"/>
                    <a:pt x="171" y="158"/>
                  </a:cubicBezTo>
                  <a:cubicBezTo>
                    <a:pt x="171" y="158"/>
                    <a:pt x="171" y="158"/>
                    <a:pt x="171" y="158"/>
                  </a:cubicBezTo>
                  <a:cubicBezTo>
                    <a:pt x="171" y="157"/>
                    <a:pt x="171" y="157"/>
                    <a:pt x="171" y="157"/>
                  </a:cubicBezTo>
                  <a:cubicBezTo>
                    <a:pt x="171" y="157"/>
                    <a:pt x="171" y="157"/>
                    <a:pt x="171" y="157"/>
                  </a:cubicBezTo>
                  <a:cubicBezTo>
                    <a:pt x="171" y="157"/>
                    <a:pt x="171" y="157"/>
                    <a:pt x="171" y="157"/>
                  </a:cubicBezTo>
                  <a:cubicBezTo>
                    <a:pt x="171" y="157"/>
                    <a:pt x="171" y="157"/>
                    <a:pt x="171" y="157"/>
                  </a:cubicBezTo>
                  <a:cubicBezTo>
                    <a:pt x="171" y="156"/>
                    <a:pt x="171" y="156"/>
                    <a:pt x="171" y="156"/>
                  </a:cubicBezTo>
                  <a:cubicBezTo>
                    <a:pt x="171" y="156"/>
                    <a:pt x="171" y="156"/>
                    <a:pt x="171" y="156"/>
                  </a:cubicBezTo>
                  <a:cubicBezTo>
                    <a:pt x="171" y="157"/>
                    <a:pt x="171" y="157"/>
                    <a:pt x="171" y="157"/>
                  </a:cubicBezTo>
                  <a:cubicBezTo>
                    <a:pt x="171" y="157"/>
                    <a:pt x="171" y="157"/>
                    <a:pt x="171" y="157"/>
                  </a:cubicBezTo>
                  <a:cubicBezTo>
                    <a:pt x="171" y="158"/>
                    <a:pt x="171" y="158"/>
                    <a:pt x="171" y="158"/>
                  </a:cubicBezTo>
                  <a:cubicBezTo>
                    <a:pt x="172" y="158"/>
                    <a:pt x="172" y="158"/>
                    <a:pt x="172" y="158"/>
                  </a:cubicBezTo>
                  <a:cubicBezTo>
                    <a:pt x="172" y="158"/>
                    <a:pt x="172" y="158"/>
                    <a:pt x="172" y="158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73" y="159"/>
                    <a:pt x="173" y="159"/>
                    <a:pt x="173" y="159"/>
                  </a:cubicBezTo>
                  <a:cubicBezTo>
                    <a:pt x="173" y="159"/>
                    <a:pt x="173" y="159"/>
                    <a:pt x="173" y="159"/>
                  </a:cubicBezTo>
                  <a:cubicBezTo>
                    <a:pt x="173" y="159"/>
                    <a:pt x="173" y="159"/>
                    <a:pt x="173" y="159"/>
                  </a:cubicBezTo>
                  <a:cubicBezTo>
                    <a:pt x="173" y="159"/>
                    <a:pt x="173" y="159"/>
                    <a:pt x="173" y="159"/>
                  </a:cubicBezTo>
                  <a:cubicBezTo>
                    <a:pt x="173" y="160"/>
                    <a:pt x="173" y="160"/>
                    <a:pt x="173" y="160"/>
                  </a:cubicBezTo>
                  <a:cubicBezTo>
                    <a:pt x="173" y="160"/>
                    <a:pt x="173" y="160"/>
                    <a:pt x="173" y="160"/>
                  </a:cubicBezTo>
                  <a:cubicBezTo>
                    <a:pt x="173" y="159"/>
                    <a:pt x="173" y="159"/>
                    <a:pt x="173" y="159"/>
                  </a:cubicBezTo>
                  <a:cubicBezTo>
                    <a:pt x="173" y="159"/>
                    <a:pt x="173" y="159"/>
                    <a:pt x="173" y="159"/>
                  </a:cubicBezTo>
                  <a:cubicBezTo>
                    <a:pt x="173" y="158"/>
                    <a:pt x="173" y="158"/>
                    <a:pt x="173" y="158"/>
                  </a:cubicBezTo>
                  <a:cubicBezTo>
                    <a:pt x="173" y="158"/>
                    <a:pt x="173" y="158"/>
                    <a:pt x="173" y="158"/>
                  </a:cubicBezTo>
                  <a:cubicBezTo>
                    <a:pt x="173" y="158"/>
                    <a:pt x="173" y="158"/>
                    <a:pt x="173" y="158"/>
                  </a:cubicBezTo>
                  <a:cubicBezTo>
                    <a:pt x="173" y="157"/>
                    <a:pt x="173" y="157"/>
                    <a:pt x="173" y="157"/>
                  </a:cubicBezTo>
                  <a:cubicBezTo>
                    <a:pt x="173" y="156"/>
                    <a:pt x="173" y="156"/>
                    <a:pt x="173" y="156"/>
                  </a:cubicBezTo>
                  <a:cubicBezTo>
                    <a:pt x="174" y="156"/>
                    <a:pt x="174" y="156"/>
                    <a:pt x="174" y="156"/>
                  </a:cubicBezTo>
                  <a:cubicBezTo>
                    <a:pt x="174" y="155"/>
                    <a:pt x="174" y="155"/>
                    <a:pt x="174" y="155"/>
                  </a:cubicBezTo>
                  <a:cubicBezTo>
                    <a:pt x="174" y="155"/>
                    <a:pt x="174" y="155"/>
                    <a:pt x="174" y="155"/>
                  </a:cubicBezTo>
                  <a:cubicBezTo>
                    <a:pt x="174" y="156"/>
                    <a:pt x="174" y="156"/>
                    <a:pt x="174" y="156"/>
                  </a:cubicBezTo>
                  <a:cubicBezTo>
                    <a:pt x="174" y="155"/>
                    <a:pt x="174" y="155"/>
                    <a:pt x="174" y="155"/>
                  </a:cubicBezTo>
                  <a:cubicBezTo>
                    <a:pt x="174" y="155"/>
                    <a:pt x="174" y="155"/>
                    <a:pt x="174" y="155"/>
                  </a:cubicBezTo>
                  <a:cubicBezTo>
                    <a:pt x="174" y="155"/>
                    <a:pt x="174" y="155"/>
                    <a:pt x="174" y="155"/>
                  </a:cubicBezTo>
                  <a:cubicBezTo>
                    <a:pt x="174" y="155"/>
                    <a:pt x="174" y="155"/>
                    <a:pt x="174" y="155"/>
                  </a:cubicBezTo>
                  <a:cubicBezTo>
                    <a:pt x="174" y="155"/>
                    <a:pt x="174" y="155"/>
                    <a:pt x="174" y="155"/>
                  </a:cubicBezTo>
                  <a:cubicBezTo>
                    <a:pt x="174" y="155"/>
                    <a:pt x="174" y="155"/>
                    <a:pt x="174" y="155"/>
                  </a:cubicBezTo>
                  <a:cubicBezTo>
                    <a:pt x="174" y="155"/>
                    <a:pt x="174" y="155"/>
                    <a:pt x="174" y="155"/>
                  </a:cubicBezTo>
                  <a:cubicBezTo>
                    <a:pt x="174" y="155"/>
                    <a:pt x="174" y="155"/>
                    <a:pt x="174" y="155"/>
                  </a:cubicBezTo>
                  <a:cubicBezTo>
                    <a:pt x="174" y="155"/>
                    <a:pt x="174" y="155"/>
                    <a:pt x="174" y="155"/>
                  </a:cubicBezTo>
                  <a:cubicBezTo>
                    <a:pt x="174" y="154"/>
                    <a:pt x="174" y="154"/>
                    <a:pt x="174" y="154"/>
                  </a:cubicBezTo>
                  <a:cubicBezTo>
                    <a:pt x="174" y="154"/>
                    <a:pt x="174" y="154"/>
                    <a:pt x="174" y="154"/>
                  </a:cubicBezTo>
                  <a:cubicBezTo>
                    <a:pt x="174" y="154"/>
                    <a:pt x="174" y="154"/>
                    <a:pt x="174" y="154"/>
                  </a:cubicBezTo>
                  <a:cubicBezTo>
                    <a:pt x="174" y="154"/>
                    <a:pt x="174" y="154"/>
                    <a:pt x="174" y="154"/>
                  </a:cubicBezTo>
                  <a:cubicBezTo>
                    <a:pt x="174" y="154"/>
                    <a:pt x="174" y="154"/>
                    <a:pt x="174" y="154"/>
                  </a:cubicBezTo>
                  <a:cubicBezTo>
                    <a:pt x="174" y="154"/>
                    <a:pt x="174" y="154"/>
                    <a:pt x="174" y="154"/>
                  </a:cubicBezTo>
                  <a:cubicBezTo>
                    <a:pt x="174" y="154"/>
                    <a:pt x="174" y="154"/>
                    <a:pt x="174" y="154"/>
                  </a:cubicBezTo>
                  <a:cubicBezTo>
                    <a:pt x="174" y="154"/>
                    <a:pt x="174" y="154"/>
                    <a:pt x="174" y="154"/>
                  </a:cubicBezTo>
                  <a:cubicBezTo>
                    <a:pt x="174" y="154"/>
                    <a:pt x="174" y="154"/>
                    <a:pt x="174" y="154"/>
                  </a:cubicBezTo>
                  <a:cubicBezTo>
                    <a:pt x="174" y="154"/>
                    <a:pt x="174" y="154"/>
                    <a:pt x="174" y="154"/>
                  </a:cubicBezTo>
                  <a:cubicBezTo>
                    <a:pt x="174" y="153"/>
                    <a:pt x="174" y="153"/>
                    <a:pt x="174" y="153"/>
                  </a:cubicBezTo>
                  <a:cubicBezTo>
                    <a:pt x="174" y="153"/>
                    <a:pt x="174" y="153"/>
                    <a:pt x="174" y="153"/>
                  </a:cubicBezTo>
                  <a:cubicBezTo>
                    <a:pt x="174" y="153"/>
                    <a:pt x="174" y="153"/>
                    <a:pt x="174" y="153"/>
                  </a:cubicBezTo>
                  <a:cubicBezTo>
                    <a:pt x="174" y="153"/>
                    <a:pt x="174" y="153"/>
                    <a:pt x="174" y="153"/>
                  </a:cubicBezTo>
                  <a:cubicBezTo>
                    <a:pt x="174" y="153"/>
                    <a:pt x="174" y="153"/>
                    <a:pt x="174" y="153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3" y="151"/>
                    <a:pt x="173" y="151"/>
                    <a:pt x="173" y="151"/>
                  </a:cubicBezTo>
                  <a:cubicBezTo>
                    <a:pt x="174" y="151"/>
                    <a:pt x="174" y="151"/>
                    <a:pt x="174" y="151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1"/>
                    <a:pt x="174" y="151"/>
                    <a:pt x="174" y="151"/>
                  </a:cubicBezTo>
                  <a:cubicBezTo>
                    <a:pt x="174" y="151"/>
                    <a:pt x="174" y="151"/>
                    <a:pt x="174" y="151"/>
                  </a:cubicBezTo>
                  <a:cubicBezTo>
                    <a:pt x="174" y="151"/>
                    <a:pt x="174" y="151"/>
                    <a:pt x="174" y="151"/>
                  </a:cubicBezTo>
                  <a:cubicBezTo>
                    <a:pt x="174" y="151"/>
                    <a:pt x="174" y="151"/>
                    <a:pt x="174" y="151"/>
                  </a:cubicBezTo>
                  <a:cubicBezTo>
                    <a:pt x="174" y="150"/>
                    <a:pt x="174" y="150"/>
                    <a:pt x="174" y="150"/>
                  </a:cubicBezTo>
                  <a:cubicBezTo>
                    <a:pt x="174" y="150"/>
                    <a:pt x="174" y="150"/>
                    <a:pt x="174" y="150"/>
                  </a:cubicBezTo>
                  <a:cubicBezTo>
                    <a:pt x="174" y="150"/>
                    <a:pt x="174" y="150"/>
                    <a:pt x="174" y="150"/>
                  </a:cubicBezTo>
                  <a:cubicBezTo>
                    <a:pt x="174" y="150"/>
                    <a:pt x="174" y="150"/>
                    <a:pt x="174" y="150"/>
                  </a:cubicBezTo>
                  <a:cubicBezTo>
                    <a:pt x="174" y="150"/>
                    <a:pt x="174" y="150"/>
                    <a:pt x="174" y="150"/>
                  </a:cubicBezTo>
                  <a:cubicBezTo>
                    <a:pt x="174" y="150"/>
                    <a:pt x="174" y="150"/>
                    <a:pt x="174" y="150"/>
                  </a:cubicBez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cubicBezTo>
                    <a:pt x="173" y="149"/>
                    <a:pt x="173" y="149"/>
                    <a:pt x="173" y="149"/>
                  </a:cubicBezTo>
                  <a:cubicBezTo>
                    <a:pt x="173" y="148"/>
                    <a:pt x="173" y="148"/>
                    <a:pt x="173" y="148"/>
                  </a:cubicBezTo>
                  <a:cubicBezTo>
                    <a:pt x="173" y="148"/>
                    <a:pt x="173" y="148"/>
                    <a:pt x="173" y="148"/>
                  </a:cubicBezTo>
                  <a:cubicBezTo>
                    <a:pt x="173" y="148"/>
                    <a:pt x="173" y="148"/>
                    <a:pt x="173" y="148"/>
                  </a:cubicBezTo>
                  <a:cubicBezTo>
                    <a:pt x="172" y="149"/>
                    <a:pt x="172" y="149"/>
                    <a:pt x="172" y="149"/>
                  </a:cubicBezTo>
                  <a:cubicBezTo>
                    <a:pt x="171" y="149"/>
                    <a:pt x="171" y="149"/>
                    <a:pt x="171" y="149"/>
                  </a:cubicBezTo>
                  <a:cubicBezTo>
                    <a:pt x="171" y="149"/>
                    <a:pt x="171" y="149"/>
                    <a:pt x="171" y="149"/>
                  </a:cubicBezTo>
                  <a:cubicBezTo>
                    <a:pt x="171" y="149"/>
                    <a:pt x="171" y="149"/>
                    <a:pt x="171" y="149"/>
                  </a:cubicBezTo>
                  <a:cubicBezTo>
                    <a:pt x="171" y="150"/>
                    <a:pt x="171" y="150"/>
                    <a:pt x="171" y="150"/>
                  </a:cubicBezTo>
                  <a:cubicBezTo>
                    <a:pt x="171" y="150"/>
                    <a:pt x="171" y="150"/>
                    <a:pt x="171" y="150"/>
                  </a:cubicBezTo>
                  <a:cubicBezTo>
                    <a:pt x="171" y="150"/>
                    <a:pt x="171" y="150"/>
                    <a:pt x="171" y="150"/>
                  </a:cubicBezTo>
                  <a:cubicBezTo>
                    <a:pt x="171" y="150"/>
                    <a:pt x="171" y="150"/>
                    <a:pt x="171" y="150"/>
                  </a:cubicBezTo>
                  <a:cubicBezTo>
                    <a:pt x="171" y="150"/>
                    <a:pt x="171" y="150"/>
                    <a:pt x="171" y="150"/>
                  </a:cubicBezTo>
                  <a:cubicBezTo>
                    <a:pt x="171" y="150"/>
                    <a:pt x="171" y="150"/>
                    <a:pt x="171" y="150"/>
                  </a:cubicBezTo>
                  <a:cubicBezTo>
                    <a:pt x="171" y="150"/>
                    <a:pt x="171" y="150"/>
                    <a:pt x="171" y="150"/>
                  </a:cubicBezTo>
                  <a:cubicBezTo>
                    <a:pt x="171" y="151"/>
                    <a:pt x="171" y="151"/>
                    <a:pt x="171" y="151"/>
                  </a:cubicBezTo>
                  <a:cubicBezTo>
                    <a:pt x="171" y="150"/>
                    <a:pt x="171" y="150"/>
                    <a:pt x="171" y="150"/>
                  </a:cubicBezTo>
                  <a:cubicBezTo>
                    <a:pt x="170" y="150"/>
                    <a:pt x="170" y="150"/>
                    <a:pt x="170" y="150"/>
                  </a:cubicBezTo>
                  <a:cubicBezTo>
                    <a:pt x="170" y="150"/>
                    <a:pt x="170" y="150"/>
                    <a:pt x="170" y="150"/>
                  </a:cubicBezTo>
                  <a:cubicBezTo>
                    <a:pt x="170" y="150"/>
                    <a:pt x="170" y="150"/>
                    <a:pt x="170" y="150"/>
                  </a:cubicBezTo>
                  <a:cubicBezTo>
                    <a:pt x="170" y="150"/>
                    <a:pt x="170" y="150"/>
                    <a:pt x="170" y="150"/>
                  </a:cubicBezTo>
                  <a:cubicBezTo>
                    <a:pt x="169" y="150"/>
                    <a:pt x="169" y="150"/>
                    <a:pt x="169" y="150"/>
                  </a:cubicBezTo>
                  <a:cubicBezTo>
                    <a:pt x="169" y="150"/>
                    <a:pt x="169" y="150"/>
                    <a:pt x="169" y="150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69" y="148"/>
                    <a:pt x="169" y="148"/>
                    <a:pt x="169" y="148"/>
                  </a:cubicBezTo>
                  <a:cubicBezTo>
                    <a:pt x="169" y="148"/>
                    <a:pt x="169" y="148"/>
                    <a:pt x="169" y="148"/>
                  </a:cubicBezTo>
                  <a:cubicBezTo>
                    <a:pt x="169" y="148"/>
                    <a:pt x="169" y="148"/>
                    <a:pt x="169" y="148"/>
                  </a:cubicBezTo>
                  <a:cubicBezTo>
                    <a:pt x="168" y="148"/>
                    <a:pt x="168" y="148"/>
                    <a:pt x="168" y="148"/>
                  </a:cubicBezTo>
                  <a:cubicBezTo>
                    <a:pt x="168" y="148"/>
                    <a:pt x="168" y="148"/>
                    <a:pt x="168" y="148"/>
                  </a:cubicBezTo>
                  <a:cubicBezTo>
                    <a:pt x="168" y="148"/>
                    <a:pt x="168" y="148"/>
                    <a:pt x="168" y="148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8" y="147"/>
                    <a:pt x="168" y="147"/>
                    <a:pt x="168" y="147"/>
                  </a:cubicBezTo>
                  <a:cubicBezTo>
                    <a:pt x="169" y="147"/>
                    <a:pt x="169" y="147"/>
                    <a:pt x="169" y="147"/>
                  </a:cubicBezTo>
                  <a:cubicBezTo>
                    <a:pt x="169" y="147"/>
                    <a:pt x="169" y="147"/>
                    <a:pt x="169" y="147"/>
                  </a:cubicBezTo>
                  <a:cubicBezTo>
                    <a:pt x="169" y="147"/>
                    <a:pt x="169" y="147"/>
                    <a:pt x="169" y="147"/>
                  </a:cubicBezTo>
                  <a:cubicBezTo>
                    <a:pt x="170" y="147"/>
                    <a:pt x="170" y="147"/>
                    <a:pt x="170" y="147"/>
                  </a:cubicBezTo>
                  <a:cubicBezTo>
                    <a:pt x="169" y="146"/>
                    <a:pt x="169" y="146"/>
                    <a:pt x="169" y="146"/>
                  </a:cubicBezTo>
                  <a:cubicBezTo>
                    <a:pt x="169" y="146"/>
                    <a:pt x="169" y="146"/>
                    <a:pt x="169" y="146"/>
                  </a:cubicBezTo>
                  <a:cubicBezTo>
                    <a:pt x="169" y="146"/>
                    <a:pt x="169" y="146"/>
                    <a:pt x="169" y="146"/>
                  </a:cubicBezTo>
                  <a:cubicBezTo>
                    <a:pt x="170" y="146"/>
                    <a:pt x="170" y="146"/>
                    <a:pt x="170" y="146"/>
                  </a:cubicBezTo>
                  <a:cubicBezTo>
                    <a:pt x="170" y="147"/>
                    <a:pt x="170" y="147"/>
                    <a:pt x="170" y="147"/>
                  </a:cubicBezTo>
                  <a:cubicBezTo>
                    <a:pt x="170" y="147"/>
                    <a:pt x="170" y="147"/>
                    <a:pt x="170" y="147"/>
                  </a:cubicBezTo>
                  <a:cubicBezTo>
                    <a:pt x="170" y="147"/>
                    <a:pt x="170" y="147"/>
                    <a:pt x="170" y="147"/>
                  </a:cubicBezTo>
                  <a:cubicBezTo>
                    <a:pt x="170" y="147"/>
                    <a:pt x="170" y="147"/>
                    <a:pt x="170" y="147"/>
                  </a:cubicBezTo>
                  <a:cubicBezTo>
                    <a:pt x="171" y="146"/>
                    <a:pt x="171" y="146"/>
                    <a:pt x="171" y="146"/>
                  </a:cubicBezTo>
                  <a:cubicBezTo>
                    <a:pt x="173" y="146"/>
                    <a:pt x="173" y="146"/>
                    <a:pt x="173" y="146"/>
                  </a:cubicBezTo>
                  <a:cubicBezTo>
                    <a:pt x="173" y="146"/>
                    <a:pt x="173" y="146"/>
                    <a:pt x="173" y="146"/>
                  </a:cubicBezTo>
                  <a:cubicBezTo>
                    <a:pt x="173" y="146"/>
                    <a:pt x="173" y="146"/>
                    <a:pt x="173" y="146"/>
                  </a:cubicBezTo>
                  <a:cubicBezTo>
                    <a:pt x="174" y="146"/>
                    <a:pt x="174" y="146"/>
                    <a:pt x="174" y="146"/>
                  </a:cubicBezTo>
                  <a:cubicBezTo>
                    <a:pt x="174" y="146"/>
                    <a:pt x="174" y="146"/>
                    <a:pt x="174" y="146"/>
                  </a:cubicBezTo>
                  <a:cubicBezTo>
                    <a:pt x="174" y="146"/>
                    <a:pt x="174" y="146"/>
                    <a:pt x="174" y="146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5"/>
                    <a:pt x="174" y="145"/>
                    <a:pt x="174" y="145"/>
                  </a:cubicBezTo>
                  <a:cubicBezTo>
                    <a:pt x="174" y="144"/>
                    <a:pt x="174" y="144"/>
                    <a:pt x="174" y="144"/>
                  </a:cubicBezTo>
                  <a:cubicBezTo>
                    <a:pt x="174" y="144"/>
                    <a:pt x="174" y="144"/>
                    <a:pt x="174" y="144"/>
                  </a:cubicBezTo>
                  <a:cubicBezTo>
                    <a:pt x="174" y="144"/>
                    <a:pt x="174" y="144"/>
                    <a:pt x="174" y="144"/>
                  </a:cubicBezTo>
                  <a:cubicBezTo>
                    <a:pt x="174" y="144"/>
                    <a:pt x="174" y="144"/>
                    <a:pt x="174" y="144"/>
                  </a:cubicBezTo>
                  <a:cubicBezTo>
                    <a:pt x="174" y="144"/>
                    <a:pt x="174" y="144"/>
                    <a:pt x="174" y="144"/>
                  </a:cubicBezTo>
                  <a:cubicBezTo>
                    <a:pt x="175" y="144"/>
                    <a:pt x="175" y="144"/>
                    <a:pt x="175" y="144"/>
                  </a:cubicBezTo>
                  <a:cubicBezTo>
                    <a:pt x="175" y="144"/>
                    <a:pt x="175" y="144"/>
                    <a:pt x="175" y="144"/>
                  </a:cubicBezTo>
                  <a:cubicBezTo>
                    <a:pt x="175" y="144"/>
                    <a:pt x="175" y="144"/>
                    <a:pt x="175" y="144"/>
                  </a:cubicBezTo>
                  <a:cubicBezTo>
                    <a:pt x="175" y="143"/>
                    <a:pt x="175" y="143"/>
                    <a:pt x="175" y="143"/>
                  </a:cubicBezTo>
                  <a:cubicBezTo>
                    <a:pt x="175" y="143"/>
                    <a:pt x="175" y="143"/>
                    <a:pt x="175" y="143"/>
                  </a:cubicBezTo>
                  <a:cubicBezTo>
                    <a:pt x="174" y="143"/>
                    <a:pt x="174" y="143"/>
                    <a:pt x="174" y="143"/>
                  </a:cubicBezTo>
                  <a:cubicBezTo>
                    <a:pt x="174" y="142"/>
                    <a:pt x="174" y="142"/>
                    <a:pt x="174" y="142"/>
                  </a:cubicBezTo>
                  <a:cubicBezTo>
                    <a:pt x="174" y="142"/>
                    <a:pt x="174" y="142"/>
                    <a:pt x="174" y="142"/>
                  </a:cubicBezTo>
                  <a:cubicBezTo>
                    <a:pt x="174" y="142"/>
                    <a:pt x="174" y="142"/>
                    <a:pt x="174" y="142"/>
                  </a:cubicBezTo>
                  <a:cubicBezTo>
                    <a:pt x="174" y="142"/>
                    <a:pt x="174" y="142"/>
                    <a:pt x="174" y="142"/>
                  </a:cubicBezTo>
                  <a:cubicBezTo>
                    <a:pt x="173" y="142"/>
                    <a:pt x="173" y="142"/>
                    <a:pt x="173" y="142"/>
                  </a:cubicBezTo>
                  <a:cubicBezTo>
                    <a:pt x="173" y="142"/>
                    <a:pt x="173" y="142"/>
                    <a:pt x="173" y="142"/>
                  </a:cubicBezTo>
                  <a:cubicBezTo>
                    <a:pt x="174" y="141"/>
                    <a:pt x="174" y="141"/>
                    <a:pt x="174" y="141"/>
                  </a:cubicBezTo>
                  <a:cubicBezTo>
                    <a:pt x="174" y="141"/>
                    <a:pt x="174" y="141"/>
                    <a:pt x="174" y="141"/>
                  </a:cubicBezTo>
                  <a:cubicBezTo>
                    <a:pt x="174" y="141"/>
                    <a:pt x="174" y="141"/>
                    <a:pt x="174" y="141"/>
                  </a:cubicBezTo>
                  <a:cubicBezTo>
                    <a:pt x="174" y="141"/>
                    <a:pt x="174" y="141"/>
                    <a:pt x="174" y="141"/>
                  </a:cubicBezTo>
                  <a:cubicBezTo>
                    <a:pt x="174" y="141"/>
                    <a:pt x="174" y="141"/>
                    <a:pt x="174" y="141"/>
                  </a:cubicBezTo>
                  <a:cubicBezTo>
                    <a:pt x="174" y="141"/>
                    <a:pt x="174" y="141"/>
                    <a:pt x="174" y="141"/>
                  </a:cubicBezTo>
                  <a:cubicBezTo>
                    <a:pt x="174" y="141"/>
                    <a:pt x="174" y="141"/>
                    <a:pt x="174" y="141"/>
                  </a:cubicBezTo>
                  <a:cubicBezTo>
                    <a:pt x="174" y="140"/>
                    <a:pt x="174" y="140"/>
                    <a:pt x="174" y="14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74" y="140"/>
                    <a:pt x="174" y="140"/>
                    <a:pt x="174" y="140"/>
                  </a:cubicBezTo>
                  <a:cubicBezTo>
                    <a:pt x="174" y="140"/>
                    <a:pt x="174" y="140"/>
                    <a:pt x="174" y="140"/>
                  </a:cubicBezTo>
                  <a:cubicBezTo>
                    <a:pt x="174" y="140"/>
                    <a:pt x="174" y="140"/>
                    <a:pt x="174" y="140"/>
                  </a:cubicBezTo>
                  <a:cubicBezTo>
                    <a:pt x="174" y="140"/>
                    <a:pt x="174" y="140"/>
                    <a:pt x="174" y="140"/>
                  </a:cubicBezTo>
                  <a:cubicBezTo>
                    <a:pt x="174" y="140"/>
                    <a:pt x="174" y="140"/>
                    <a:pt x="174" y="140"/>
                  </a:cubicBezTo>
                  <a:cubicBezTo>
                    <a:pt x="174" y="140"/>
                    <a:pt x="174" y="140"/>
                    <a:pt x="174" y="14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73" y="140"/>
                    <a:pt x="173" y="140"/>
                    <a:pt x="173" y="140"/>
                  </a:cubicBezTo>
                  <a:cubicBezTo>
                    <a:pt x="172" y="140"/>
                    <a:pt x="172" y="140"/>
                    <a:pt x="172" y="140"/>
                  </a:cubicBezTo>
                  <a:cubicBezTo>
                    <a:pt x="172" y="141"/>
                    <a:pt x="172" y="141"/>
                    <a:pt x="172" y="141"/>
                  </a:cubicBezTo>
                  <a:cubicBezTo>
                    <a:pt x="172" y="141"/>
                    <a:pt x="172" y="141"/>
                    <a:pt x="172" y="141"/>
                  </a:cubicBezTo>
                  <a:cubicBezTo>
                    <a:pt x="172" y="141"/>
                    <a:pt x="172" y="141"/>
                    <a:pt x="172" y="141"/>
                  </a:cubicBezTo>
                  <a:cubicBezTo>
                    <a:pt x="172" y="141"/>
                    <a:pt x="172" y="141"/>
                    <a:pt x="172" y="141"/>
                  </a:cubicBezTo>
                  <a:cubicBezTo>
                    <a:pt x="172" y="141"/>
                    <a:pt x="172" y="141"/>
                    <a:pt x="172" y="141"/>
                  </a:cubicBezTo>
                  <a:cubicBezTo>
                    <a:pt x="172" y="141"/>
                    <a:pt x="172" y="141"/>
                    <a:pt x="172" y="141"/>
                  </a:cubicBezTo>
                  <a:cubicBezTo>
                    <a:pt x="172" y="141"/>
                    <a:pt x="172" y="141"/>
                    <a:pt x="172" y="141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1" y="140"/>
                    <a:pt x="171" y="140"/>
                    <a:pt x="171" y="140"/>
                  </a:cubicBezTo>
                  <a:cubicBezTo>
                    <a:pt x="171" y="140"/>
                    <a:pt x="171" y="140"/>
                    <a:pt x="171" y="140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1" y="141"/>
                    <a:pt x="171" y="141"/>
                    <a:pt x="171" y="141"/>
                  </a:cubicBezTo>
                  <a:cubicBezTo>
                    <a:pt x="170" y="142"/>
                    <a:pt x="170" y="142"/>
                    <a:pt x="170" y="142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70" y="142"/>
                    <a:pt x="170" y="142"/>
                    <a:pt x="170" y="142"/>
                  </a:cubicBezTo>
                  <a:cubicBezTo>
                    <a:pt x="171" y="142"/>
                    <a:pt x="171" y="142"/>
                    <a:pt x="171" y="142"/>
                  </a:cubicBezTo>
                  <a:cubicBezTo>
                    <a:pt x="171" y="142"/>
                    <a:pt x="171" y="142"/>
                    <a:pt x="171" y="142"/>
                  </a:cubicBezTo>
                  <a:cubicBezTo>
                    <a:pt x="171" y="142"/>
                    <a:pt x="171" y="142"/>
                    <a:pt x="171" y="142"/>
                  </a:cubicBezTo>
                  <a:cubicBezTo>
                    <a:pt x="171" y="143"/>
                    <a:pt x="171" y="143"/>
                    <a:pt x="171" y="143"/>
                  </a:cubicBezTo>
                  <a:cubicBezTo>
                    <a:pt x="172" y="143"/>
                    <a:pt x="172" y="143"/>
                    <a:pt x="172" y="143"/>
                  </a:cubicBezTo>
                  <a:cubicBezTo>
                    <a:pt x="172" y="143"/>
                    <a:pt x="172" y="143"/>
                    <a:pt x="172" y="143"/>
                  </a:cubicBezTo>
                  <a:cubicBezTo>
                    <a:pt x="172" y="143"/>
                    <a:pt x="172" y="143"/>
                    <a:pt x="172" y="143"/>
                  </a:cubicBezTo>
                  <a:cubicBezTo>
                    <a:pt x="172" y="143"/>
                    <a:pt x="172" y="143"/>
                    <a:pt x="172" y="143"/>
                  </a:cubicBezTo>
                  <a:cubicBezTo>
                    <a:pt x="172" y="143"/>
                    <a:pt x="172" y="143"/>
                    <a:pt x="172" y="143"/>
                  </a:cubicBezTo>
                  <a:cubicBezTo>
                    <a:pt x="171" y="143"/>
                    <a:pt x="171" y="143"/>
                    <a:pt x="171" y="143"/>
                  </a:cubicBezTo>
                  <a:cubicBezTo>
                    <a:pt x="171" y="143"/>
                    <a:pt x="171" y="143"/>
                    <a:pt x="171" y="143"/>
                  </a:cubicBezTo>
                  <a:cubicBezTo>
                    <a:pt x="170" y="143"/>
                    <a:pt x="170" y="143"/>
                    <a:pt x="170" y="143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69" y="144"/>
                    <a:pt x="169" y="144"/>
                    <a:pt x="169" y="144"/>
                  </a:cubicBezTo>
                  <a:cubicBezTo>
                    <a:pt x="169" y="143"/>
                    <a:pt x="169" y="143"/>
                    <a:pt x="169" y="143"/>
                  </a:cubicBezTo>
                  <a:cubicBezTo>
                    <a:pt x="169" y="142"/>
                    <a:pt x="169" y="142"/>
                    <a:pt x="169" y="142"/>
                  </a:cubicBezTo>
                  <a:cubicBezTo>
                    <a:pt x="169" y="143"/>
                    <a:pt x="169" y="143"/>
                    <a:pt x="169" y="143"/>
                  </a:cubicBezTo>
                  <a:cubicBezTo>
                    <a:pt x="169" y="142"/>
                    <a:pt x="169" y="142"/>
                    <a:pt x="169" y="142"/>
                  </a:cubicBezTo>
                  <a:cubicBezTo>
                    <a:pt x="169" y="141"/>
                    <a:pt x="169" y="141"/>
                    <a:pt x="169" y="141"/>
                  </a:cubicBezTo>
                  <a:cubicBezTo>
                    <a:pt x="169" y="141"/>
                    <a:pt x="169" y="141"/>
                    <a:pt x="169" y="141"/>
                  </a:cubicBezTo>
                  <a:cubicBezTo>
                    <a:pt x="168" y="141"/>
                    <a:pt x="168" y="141"/>
                    <a:pt x="168" y="141"/>
                  </a:cubicBezTo>
                  <a:cubicBezTo>
                    <a:pt x="168" y="141"/>
                    <a:pt x="168" y="141"/>
                    <a:pt x="168" y="141"/>
                  </a:cubicBezTo>
                  <a:cubicBezTo>
                    <a:pt x="168" y="141"/>
                    <a:pt x="168" y="141"/>
                    <a:pt x="168" y="141"/>
                  </a:cubicBezTo>
                  <a:cubicBezTo>
                    <a:pt x="168" y="141"/>
                    <a:pt x="168" y="141"/>
                    <a:pt x="168" y="141"/>
                  </a:cubicBezTo>
                  <a:cubicBezTo>
                    <a:pt x="167" y="143"/>
                    <a:pt x="167" y="143"/>
                    <a:pt x="167" y="143"/>
                  </a:cubicBezTo>
                  <a:cubicBezTo>
                    <a:pt x="167" y="143"/>
                    <a:pt x="167" y="143"/>
                    <a:pt x="167" y="143"/>
                  </a:cubicBezTo>
                  <a:cubicBezTo>
                    <a:pt x="166" y="143"/>
                    <a:pt x="166" y="143"/>
                    <a:pt x="166" y="143"/>
                  </a:cubicBezTo>
                  <a:cubicBezTo>
                    <a:pt x="166" y="144"/>
                    <a:pt x="166" y="144"/>
                    <a:pt x="166" y="144"/>
                  </a:cubicBezTo>
                  <a:cubicBezTo>
                    <a:pt x="166" y="144"/>
                    <a:pt x="166" y="144"/>
                    <a:pt x="166" y="144"/>
                  </a:cubicBezTo>
                  <a:cubicBezTo>
                    <a:pt x="165" y="145"/>
                    <a:pt x="165" y="145"/>
                    <a:pt x="165" y="145"/>
                  </a:cubicBezTo>
                  <a:cubicBezTo>
                    <a:pt x="165" y="145"/>
                    <a:pt x="165" y="145"/>
                    <a:pt x="165" y="145"/>
                  </a:cubicBezTo>
                  <a:cubicBezTo>
                    <a:pt x="165" y="145"/>
                    <a:pt x="165" y="145"/>
                    <a:pt x="165" y="145"/>
                  </a:cubicBezTo>
                  <a:cubicBezTo>
                    <a:pt x="165" y="146"/>
                    <a:pt x="165" y="146"/>
                    <a:pt x="165" y="146"/>
                  </a:cubicBezTo>
                  <a:cubicBezTo>
                    <a:pt x="164" y="146"/>
                    <a:pt x="164" y="146"/>
                    <a:pt x="164" y="146"/>
                  </a:cubicBezTo>
                  <a:cubicBezTo>
                    <a:pt x="164" y="147"/>
                    <a:pt x="164" y="147"/>
                    <a:pt x="164" y="147"/>
                  </a:cubicBezTo>
                  <a:cubicBezTo>
                    <a:pt x="164" y="147"/>
                    <a:pt x="164" y="147"/>
                    <a:pt x="164" y="147"/>
                  </a:cubicBezTo>
                  <a:cubicBezTo>
                    <a:pt x="163" y="148"/>
                    <a:pt x="163" y="148"/>
                    <a:pt x="163" y="148"/>
                  </a:cubicBezTo>
                  <a:cubicBezTo>
                    <a:pt x="163" y="148"/>
                    <a:pt x="163" y="148"/>
                    <a:pt x="163" y="148"/>
                  </a:cubicBezTo>
                  <a:cubicBezTo>
                    <a:pt x="162" y="148"/>
                    <a:pt x="162" y="148"/>
                    <a:pt x="162" y="148"/>
                  </a:cubicBezTo>
                  <a:cubicBezTo>
                    <a:pt x="161" y="150"/>
                    <a:pt x="161" y="150"/>
                    <a:pt x="161" y="150"/>
                  </a:cubicBezTo>
                  <a:cubicBezTo>
                    <a:pt x="160" y="151"/>
                    <a:pt x="160" y="151"/>
                    <a:pt x="160" y="151"/>
                  </a:cubicBezTo>
                  <a:cubicBezTo>
                    <a:pt x="160" y="152"/>
                    <a:pt x="160" y="152"/>
                    <a:pt x="160" y="152"/>
                  </a:cubicBezTo>
                  <a:cubicBezTo>
                    <a:pt x="160" y="152"/>
                    <a:pt x="160" y="152"/>
                    <a:pt x="160" y="152"/>
                  </a:cubicBezTo>
                  <a:cubicBezTo>
                    <a:pt x="160" y="152"/>
                    <a:pt x="160" y="152"/>
                    <a:pt x="160" y="152"/>
                  </a:cubicBezTo>
                  <a:cubicBezTo>
                    <a:pt x="160" y="153"/>
                    <a:pt x="160" y="153"/>
                    <a:pt x="160" y="153"/>
                  </a:cubicBezTo>
                  <a:cubicBezTo>
                    <a:pt x="160" y="153"/>
                    <a:pt x="160" y="153"/>
                    <a:pt x="160" y="153"/>
                  </a:cubicBezTo>
                  <a:cubicBezTo>
                    <a:pt x="160" y="153"/>
                    <a:pt x="160" y="153"/>
                    <a:pt x="160" y="153"/>
                  </a:cubicBezTo>
                  <a:cubicBezTo>
                    <a:pt x="161" y="153"/>
                    <a:pt x="161" y="153"/>
                    <a:pt x="161" y="153"/>
                  </a:cubicBezTo>
                  <a:cubicBezTo>
                    <a:pt x="161" y="154"/>
                    <a:pt x="161" y="154"/>
                    <a:pt x="161" y="154"/>
                  </a:cubicBezTo>
                  <a:cubicBezTo>
                    <a:pt x="161" y="154"/>
                    <a:pt x="161" y="154"/>
                    <a:pt x="161" y="154"/>
                  </a:cubicBezTo>
                  <a:cubicBezTo>
                    <a:pt x="161" y="154"/>
                    <a:pt x="161" y="154"/>
                    <a:pt x="161" y="154"/>
                  </a:cubicBezTo>
                  <a:cubicBezTo>
                    <a:pt x="161" y="154"/>
                    <a:pt x="161" y="154"/>
                    <a:pt x="161" y="154"/>
                  </a:cubicBezTo>
                  <a:cubicBezTo>
                    <a:pt x="161" y="154"/>
                    <a:pt x="161" y="154"/>
                    <a:pt x="161" y="154"/>
                  </a:cubicBezTo>
                  <a:cubicBezTo>
                    <a:pt x="160" y="154"/>
                    <a:pt x="160" y="154"/>
                    <a:pt x="160" y="154"/>
                  </a:cubicBezTo>
                  <a:cubicBezTo>
                    <a:pt x="161" y="155"/>
                    <a:pt x="161" y="155"/>
                    <a:pt x="161" y="155"/>
                  </a:cubicBezTo>
                  <a:cubicBezTo>
                    <a:pt x="161" y="155"/>
                    <a:pt x="161" y="155"/>
                    <a:pt x="161" y="155"/>
                  </a:cubicBezTo>
                  <a:cubicBezTo>
                    <a:pt x="161" y="155"/>
                    <a:pt x="161" y="155"/>
                    <a:pt x="161" y="155"/>
                  </a:cubicBezTo>
                  <a:cubicBezTo>
                    <a:pt x="161" y="155"/>
                    <a:pt x="161" y="155"/>
                    <a:pt x="161" y="155"/>
                  </a:cubicBezTo>
                  <a:cubicBezTo>
                    <a:pt x="160" y="156"/>
                    <a:pt x="160" y="156"/>
                    <a:pt x="160" y="156"/>
                  </a:cubicBezTo>
                  <a:cubicBezTo>
                    <a:pt x="160" y="156"/>
                    <a:pt x="160" y="156"/>
                    <a:pt x="160" y="156"/>
                  </a:cubicBezTo>
                  <a:cubicBezTo>
                    <a:pt x="160" y="157"/>
                    <a:pt x="160" y="157"/>
                    <a:pt x="160" y="157"/>
                  </a:cubicBezTo>
                  <a:cubicBezTo>
                    <a:pt x="160" y="157"/>
                    <a:pt x="160" y="157"/>
                    <a:pt x="160" y="157"/>
                  </a:cubicBezTo>
                  <a:cubicBezTo>
                    <a:pt x="160" y="157"/>
                    <a:pt x="160" y="157"/>
                    <a:pt x="160" y="157"/>
                  </a:cubicBezTo>
                  <a:cubicBezTo>
                    <a:pt x="159" y="158"/>
                    <a:pt x="159" y="158"/>
                    <a:pt x="159" y="158"/>
                  </a:cubicBezTo>
                  <a:cubicBezTo>
                    <a:pt x="160" y="158"/>
                    <a:pt x="160" y="158"/>
                    <a:pt x="160" y="158"/>
                  </a:cubicBezTo>
                  <a:cubicBezTo>
                    <a:pt x="160" y="158"/>
                    <a:pt x="160" y="158"/>
                    <a:pt x="160" y="158"/>
                  </a:cubicBezTo>
                  <a:cubicBezTo>
                    <a:pt x="160" y="158"/>
                    <a:pt x="160" y="158"/>
                    <a:pt x="160" y="158"/>
                  </a:cubicBezTo>
                  <a:cubicBezTo>
                    <a:pt x="161" y="158"/>
                    <a:pt x="161" y="158"/>
                    <a:pt x="161" y="158"/>
                  </a:cubicBezTo>
                  <a:cubicBezTo>
                    <a:pt x="160" y="158"/>
                    <a:pt x="160" y="158"/>
                    <a:pt x="160" y="158"/>
                  </a:cubicBezTo>
                  <a:cubicBezTo>
                    <a:pt x="160" y="159"/>
                    <a:pt x="160" y="159"/>
                    <a:pt x="160" y="159"/>
                  </a:cubicBezTo>
                  <a:cubicBezTo>
                    <a:pt x="160" y="159"/>
                    <a:pt x="160" y="159"/>
                    <a:pt x="160" y="159"/>
                  </a:cubicBezTo>
                  <a:cubicBezTo>
                    <a:pt x="160" y="159"/>
                    <a:pt x="160" y="159"/>
                    <a:pt x="160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9" y="158"/>
                    <a:pt x="159" y="158"/>
                    <a:pt x="159" y="158"/>
                  </a:cubicBezTo>
                  <a:cubicBezTo>
                    <a:pt x="158" y="159"/>
                    <a:pt x="158" y="159"/>
                    <a:pt x="158" y="159"/>
                  </a:cubicBezTo>
                  <a:cubicBezTo>
                    <a:pt x="158" y="159"/>
                    <a:pt x="158" y="159"/>
                    <a:pt x="158" y="159"/>
                  </a:cubicBezTo>
                  <a:cubicBezTo>
                    <a:pt x="158" y="159"/>
                    <a:pt x="158" y="159"/>
                    <a:pt x="158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60" y="159"/>
                    <a:pt x="160" y="159"/>
                    <a:pt x="160" y="159"/>
                  </a:cubicBezTo>
                  <a:cubicBezTo>
                    <a:pt x="160" y="159"/>
                    <a:pt x="160" y="159"/>
                    <a:pt x="160" y="159"/>
                  </a:cubicBezTo>
                  <a:cubicBezTo>
                    <a:pt x="160" y="159"/>
                    <a:pt x="160" y="159"/>
                    <a:pt x="160" y="159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0" y="160"/>
                    <a:pt x="160" y="160"/>
                    <a:pt x="160" y="160"/>
                  </a:cubicBezTo>
                  <a:cubicBezTo>
                    <a:pt x="161" y="160"/>
                    <a:pt x="161" y="160"/>
                    <a:pt x="161" y="160"/>
                  </a:cubicBezTo>
                  <a:cubicBezTo>
                    <a:pt x="161" y="160"/>
                    <a:pt x="161" y="160"/>
                    <a:pt x="161" y="160"/>
                  </a:cubicBezTo>
                  <a:cubicBezTo>
                    <a:pt x="161" y="160"/>
                    <a:pt x="161" y="160"/>
                    <a:pt x="161" y="160"/>
                  </a:cubicBezTo>
                  <a:cubicBezTo>
                    <a:pt x="161" y="160"/>
                    <a:pt x="161" y="160"/>
                    <a:pt x="161" y="160"/>
                  </a:cubicBezTo>
                  <a:cubicBezTo>
                    <a:pt x="161" y="160"/>
                    <a:pt x="161" y="160"/>
                    <a:pt x="161" y="160"/>
                  </a:cubicBezTo>
                  <a:cubicBezTo>
                    <a:pt x="161" y="160"/>
                    <a:pt x="161" y="160"/>
                    <a:pt x="161" y="160"/>
                  </a:cubicBezTo>
                  <a:cubicBezTo>
                    <a:pt x="161" y="160"/>
                    <a:pt x="161" y="160"/>
                    <a:pt x="161" y="160"/>
                  </a:cubicBezTo>
                  <a:cubicBezTo>
                    <a:pt x="161" y="160"/>
                    <a:pt x="161" y="160"/>
                    <a:pt x="161" y="160"/>
                  </a:cubicBezTo>
                  <a:cubicBezTo>
                    <a:pt x="161" y="161"/>
                    <a:pt x="161" y="161"/>
                    <a:pt x="161" y="161"/>
                  </a:cubicBezTo>
                  <a:cubicBezTo>
                    <a:pt x="161" y="161"/>
                    <a:pt x="161" y="161"/>
                    <a:pt x="161" y="161"/>
                  </a:cubicBezTo>
                  <a:cubicBezTo>
                    <a:pt x="161" y="161"/>
                    <a:pt x="161" y="161"/>
                    <a:pt x="161" y="161"/>
                  </a:cubicBezTo>
                  <a:cubicBezTo>
                    <a:pt x="161" y="161"/>
                    <a:pt x="161" y="161"/>
                    <a:pt x="161" y="161"/>
                  </a:cubicBezTo>
                  <a:cubicBezTo>
                    <a:pt x="161" y="162"/>
                    <a:pt x="161" y="162"/>
                    <a:pt x="161" y="162"/>
                  </a:cubicBezTo>
                  <a:cubicBezTo>
                    <a:pt x="160" y="162"/>
                    <a:pt x="160" y="162"/>
                    <a:pt x="160" y="162"/>
                  </a:cubicBezTo>
                  <a:cubicBezTo>
                    <a:pt x="160" y="162"/>
                    <a:pt x="160" y="162"/>
                    <a:pt x="160" y="162"/>
                  </a:cubicBezTo>
                  <a:cubicBezTo>
                    <a:pt x="160" y="163"/>
                    <a:pt x="160" y="163"/>
                    <a:pt x="160" y="163"/>
                  </a:cubicBezTo>
                  <a:cubicBezTo>
                    <a:pt x="160" y="163"/>
                    <a:pt x="160" y="163"/>
                    <a:pt x="160" y="163"/>
                  </a:cubicBezTo>
                  <a:cubicBezTo>
                    <a:pt x="160" y="163"/>
                    <a:pt x="160" y="163"/>
                    <a:pt x="160" y="163"/>
                  </a:cubicBezTo>
                  <a:cubicBezTo>
                    <a:pt x="160" y="164"/>
                    <a:pt x="160" y="164"/>
                    <a:pt x="160" y="164"/>
                  </a:cubicBezTo>
                  <a:cubicBezTo>
                    <a:pt x="160" y="164"/>
                    <a:pt x="160" y="164"/>
                    <a:pt x="160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59" y="165"/>
                    <a:pt x="159" y="165"/>
                    <a:pt x="159" y="165"/>
                  </a:cubicBezTo>
                  <a:cubicBezTo>
                    <a:pt x="159" y="165"/>
                    <a:pt x="159" y="165"/>
                    <a:pt x="159" y="165"/>
                  </a:cubicBezTo>
                  <a:cubicBezTo>
                    <a:pt x="159" y="165"/>
                    <a:pt x="159" y="165"/>
                    <a:pt x="159" y="165"/>
                  </a:cubicBezTo>
                  <a:cubicBezTo>
                    <a:pt x="159" y="165"/>
                    <a:pt x="159" y="165"/>
                    <a:pt x="159" y="165"/>
                  </a:cubicBezTo>
                  <a:cubicBezTo>
                    <a:pt x="158" y="166"/>
                    <a:pt x="158" y="166"/>
                    <a:pt x="158" y="166"/>
                  </a:cubicBezTo>
                  <a:cubicBezTo>
                    <a:pt x="158" y="166"/>
                    <a:pt x="158" y="166"/>
                    <a:pt x="158" y="166"/>
                  </a:cubicBezTo>
                  <a:cubicBezTo>
                    <a:pt x="158" y="166"/>
                    <a:pt x="158" y="166"/>
                    <a:pt x="158" y="166"/>
                  </a:cubicBezTo>
                  <a:cubicBezTo>
                    <a:pt x="158" y="166"/>
                    <a:pt x="158" y="166"/>
                    <a:pt x="158" y="166"/>
                  </a:cubicBezTo>
                  <a:cubicBezTo>
                    <a:pt x="158" y="166"/>
                    <a:pt x="158" y="166"/>
                    <a:pt x="158" y="166"/>
                  </a:cubicBezTo>
                  <a:cubicBezTo>
                    <a:pt x="157" y="166"/>
                    <a:pt x="157" y="166"/>
                    <a:pt x="157" y="166"/>
                  </a:cubicBezTo>
                  <a:cubicBezTo>
                    <a:pt x="157" y="166"/>
                    <a:pt x="157" y="166"/>
                    <a:pt x="157" y="166"/>
                  </a:cubicBezTo>
                  <a:cubicBezTo>
                    <a:pt x="157" y="166"/>
                    <a:pt x="157" y="166"/>
                    <a:pt x="157" y="166"/>
                  </a:cubicBezTo>
                  <a:cubicBezTo>
                    <a:pt x="157" y="166"/>
                    <a:pt x="157" y="166"/>
                    <a:pt x="157" y="166"/>
                  </a:cubicBezTo>
                  <a:cubicBezTo>
                    <a:pt x="157" y="167"/>
                    <a:pt x="157" y="167"/>
                    <a:pt x="157" y="167"/>
                  </a:cubicBezTo>
                  <a:cubicBezTo>
                    <a:pt x="157" y="167"/>
                    <a:pt x="157" y="167"/>
                    <a:pt x="157" y="167"/>
                  </a:cubicBezTo>
                  <a:cubicBezTo>
                    <a:pt x="158" y="167"/>
                    <a:pt x="158" y="167"/>
                    <a:pt x="158" y="167"/>
                  </a:cubicBezTo>
                  <a:cubicBezTo>
                    <a:pt x="158" y="166"/>
                    <a:pt x="158" y="166"/>
                    <a:pt x="158" y="166"/>
                  </a:cubicBezTo>
                  <a:cubicBezTo>
                    <a:pt x="158" y="167"/>
                    <a:pt x="158" y="167"/>
                    <a:pt x="158" y="167"/>
                  </a:cubicBezTo>
                  <a:cubicBezTo>
                    <a:pt x="159" y="167"/>
                    <a:pt x="159" y="167"/>
                    <a:pt x="159" y="167"/>
                  </a:cubicBezTo>
                  <a:cubicBezTo>
                    <a:pt x="159" y="167"/>
                    <a:pt x="159" y="167"/>
                    <a:pt x="159" y="167"/>
                  </a:cubicBezTo>
                  <a:cubicBezTo>
                    <a:pt x="159" y="167"/>
                    <a:pt x="159" y="167"/>
                    <a:pt x="159" y="167"/>
                  </a:cubicBezTo>
                  <a:cubicBezTo>
                    <a:pt x="159" y="167"/>
                    <a:pt x="159" y="167"/>
                    <a:pt x="159" y="167"/>
                  </a:cubicBezTo>
                  <a:cubicBezTo>
                    <a:pt x="159" y="167"/>
                    <a:pt x="159" y="167"/>
                    <a:pt x="159" y="167"/>
                  </a:cubicBezTo>
                  <a:cubicBezTo>
                    <a:pt x="159" y="167"/>
                    <a:pt x="159" y="167"/>
                    <a:pt x="159" y="167"/>
                  </a:cubicBezTo>
                  <a:cubicBezTo>
                    <a:pt x="159" y="167"/>
                    <a:pt x="159" y="167"/>
                    <a:pt x="159" y="167"/>
                  </a:cubicBezTo>
                  <a:cubicBezTo>
                    <a:pt x="159" y="167"/>
                    <a:pt x="159" y="167"/>
                    <a:pt x="159" y="167"/>
                  </a:cubicBezTo>
                  <a:cubicBezTo>
                    <a:pt x="159" y="167"/>
                    <a:pt x="159" y="167"/>
                    <a:pt x="159" y="167"/>
                  </a:cubicBezTo>
                  <a:cubicBezTo>
                    <a:pt x="160" y="167"/>
                    <a:pt x="160" y="167"/>
                    <a:pt x="160" y="167"/>
                  </a:cubicBezTo>
                  <a:cubicBezTo>
                    <a:pt x="160" y="167"/>
                    <a:pt x="160" y="167"/>
                    <a:pt x="160" y="167"/>
                  </a:cubicBezTo>
                  <a:cubicBezTo>
                    <a:pt x="161" y="167"/>
                    <a:pt x="161" y="167"/>
                    <a:pt x="161" y="167"/>
                  </a:cubicBezTo>
                  <a:cubicBezTo>
                    <a:pt x="161" y="167"/>
                    <a:pt x="161" y="167"/>
                    <a:pt x="161" y="167"/>
                  </a:cubicBezTo>
                  <a:cubicBezTo>
                    <a:pt x="160" y="168"/>
                    <a:pt x="160" y="168"/>
                    <a:pt x="160" y="168"/>
                  </a:cubicBezTo>
                  <a:cubicBezTo>
                    <a:pt x="160" y="168"/>
                    <a:pt x="160" y="168"/>
                    <a:pt x="160" y="168"/>
                  </a:cubicBezTo>
                  <a:cubicBezTo>
                    <a:pt x="159" y="168"/>
                    <a:pt x="159" y="168"/>
                    <a:pt x="159" y="168"/>
                  </a:cubicBezTo>
                  <a:cubicBezTo>
                    <a:pt x="158" y="168"/>
                    <a:pt x="158" y="168"/>
                    <a:pt x="158" y="168"/>
                  </a:cubicBezTo>
                  <a:cubicBezTo>
                    <a:pt x="158" y="169"/>
                    <a:pt x="158" y="169"/>
                    <a:pt x="158" y="169"/>
                  </a:cubicBezTo>
                  <a:cubicBezTo>
                    <a:pt x="158" y="169"/>
                    <a:pt x="158" y="169"/>
                    <a:pt x="158" y="169"/>
                  </a:cubicBezTo>
                  <a:cubicBezTo>
                    <a:pt x="158" y="170"/>
                    <a:pt x="158" y="170"/>
                    <a:pt x="158" y="170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58" y="172"/>
                    <a:pt x="158" y="172"/>
                    <a:pt x="158" y="172"/>
                  </a:cubicBezTo>
                  <a:cubicBezTo>
                    <a:pt x="158" y="172"/>
                    <a:pt x="158" y="172"/>
                    <a:pt x="158" y="172"/>
                  </a:cubicBezTo>
                  <a:cubicBezTo>
                    <a:pt x="158" y="172"/>
                    <a:pt x="158" y="172"/>
                    <a:pt x="158" y="172"/>
                  </a:cubicBezTo>
                  <a:cubicBezTo>
                    <a:pt x="158" y="173"/>
                    <a:pt x="158" y="173"/>
                    <a:pt x="158" y="173"/>
                  </a:cubicBezTo>
                  <a:cubicBezTo>
                    <a:pt x="158" y="173"/>
                    <a:pt x="158" y="173"/>
                    <a:pt x="158" y="173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5"/>
                    <a:pt x="158" y="175"/>
                    <a:pt x="158" y="175"/>
                  </a:cubicBezTo>
                  <a:cubicBezTo>
                    <a:pt x="158" y="176"/>
                    <a:pt x="158" y="176"/>
                    <a:pt x="158" y="176"/>
                  </a:cubicBezTo>
                  <a:cubicBezTo>
                    <a:pt x="158" y="177"/>
                    <a:pt x="158" y="177"/>
                    <a:pt x="158" y="177"/>
                  </a:cubicBezTo>
                  <a:cubicBezTo>
                    <a:pt x="158" y="177"/>
                    <a:pt x="158" y="177"/>
                    <a:pt x="158" y="177"/>
                  </a:cubicBezTo>
                  <a:cubicBezTo>
                    <a:pt x="159" y="178"/>
                    <a:pt x="159" y="178"/>
                    <a:pt x="159" y="178"/>
                  </a:cubicBezTo>
                  <a:cubicBezTo>
                    <a:pt x="159" y="178"/>
                    <a:pt x="159" y="178"/>
                    <a:pt x="159" y="178"/>
                  </a:cubicBezTo>
                  <a:cubicBezTo>
                    <a:pt x="158" y="179"/>
                    <a:pt x="158" y="179"/>
                    <a:pt x="158" y="179"/>
                  </a:cubicBezTo>
                  <a:cubicBezTo>
                    <a:pt x="158" y="181"/>
                    <a:pt x="158" y="181"/>
                    <a:pt x="158" y="181"/>
                  </a:cubicBezTo>
                  <a:cubicBezTo>
                    <a:pt x="158" y="182"/>
                    <a:pt x="158" y="182"/>
                    <a:pt x="158" y="182"/>
                  </a:cubicBezTo>
                  <a:cubicBezTo>
                    <a:pt x="158" y="183"/>
                    <a:pt x="158" y="183"/>
                    <a:pt x="158" y="183"/>
                  </a:cubicBezTo>
                  <a:cubicBezTo>
                    <a:pt x="158" y="183"/>
                    <a:pt x="158" y="183"/>
                    <a:pt x="158" y="183"/>
                  </a:cubicBezTo>
                  <a:cubicBezTo>
                    <a:pt x="158" y="184"/>
                    <a:pt x="158" y="184"/>
                    <a:pt x="158" y="184"/>
                  </a:cubicBezTo>
                  <a:cubicBezTo>
                    <a:pt x="158" y="185"/>
                    <a:pt x="158" y="185"/>
                    <a:pt x="158" y="185"/>
                  </a:cubicBezTo>
                  <a:cubicBezTo>
                    <a:pt x="158" y="185"/>
                    <a:pt x="158" y="185"/>
                    <a:pt x="158" y="185"/>
                  </a:cubicBezTo>
                  <a:cubicBezTo>
                    <a:pt x="158" y="186"/>
                    <a:pt x="158" y="186"/>
                    <a:pt x="158" y="186"/>
                  </a:cubicBezTo>
                  <a:cubicBezTo>
                    <a:pt x="158" y="186"/>
                    <a:pt x="158" y="186"/>
                    <a:pt x="158" y="186"/>
                  </a:cubicBezTo>
                  <a:cubicBezTo>
                    <a:pt x="158" y="186"/>
                    <a:pt x="158" y="186"/>
                    <a:pt x="158" y="186"/>
                  </a:cubicBezTo>
                  <a:cubicBezTo>
                    <a:pt x="158" y="186"/>
                    <a:pt x="158" y="186"/>
                    <a:pt x="158" y="186"/>
                  </a:cubicBezTo>
                  <a:cubicBezTo>
                    <a:pt x="158" y="186"/>
                    <a:pt x="158" y="186"/>
                    <a:pt x="158" y="186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7"/>
                    <a:pt x="158" y="187"/>
                    <a:pt x="158" y="187"/>
                  </a:cubicBezTo>
                  <a:cubicBezTo>
                    <a:pt x="158" y="188"/>
                    <a:pt x="158" y="188"/>
                    <a:pt x="158" y="188"/>
                  </a:cubicBezTo>
                  <a:cubicBezTo>
                    <a:pt x="158" y="189"/>
                    <a:pt x="158" y="189"/>
                    <a:pt x="158" y="189"/>
                  </a:cubicBezTo>
                  <a:cubicBezTo>
                    <a:pt x="158" y="190"/>
                    <a:pt x="158" y="190"/>
                    <a:pt x="158" y="190"/>
                  </a:cubicBezTo>
                  <a:cubicBezTo>
                    <a:pt x="159" y="190"/>
                    <a:pt x="159" y="190"/>
                    <a:pt x="159" y="190"/>
                  </a:cubicBezTo>
                  <a:cubicBezTo>
                    <a:pt x="159" y="190"/>
                    <a:pt x="159" y="190"/>
                    <a:pt x="159" y="190"/>
                  </a:cubicBezTo>
                  <a:cubicBezTo>
                    <a:pt x="159" y="190"/>
                    <a:pt x="159" y="190"/>
                    <a:pt x="159" y="190"/>
                  </a:cubicBezTo>
                  <a:cubicBezTo>
                    <a:pt x="159" y="190"/>
                    <a:pt x="159" y="190"/>
                    <a:pt x="159" y="190"/>
                  </a:cubicBezTo>
                  <a:cubicBezTo>
                    <a:pt x="159" y="190"/>
                    <a:pt x="159" y="190"/>
                    <a:pt x="159" y="190"/>
                  </a:cubicBezTo>
                  <a:cubicBezTo>
                    <a:pt x="159" y="191"/>
                    <a:pt x="159" y="191"/>
                    <a:pt x="159" y="191"/>
                  </a:cubicBezTo>
                  <a:cubicBezTo>
                    <a:pt x="160" y="191"/>
                    <a:pt x="160" y="191"/>
                    <a:pt x="160" y="191"/>
                  </a:cubicBezTo>
                  <a:cubicBezTo>
                    <a:pt x="160" y="191"/>
                    <a:pt x="160" y="191"/>
                    <a:pt x="160" y="191"/>
                  </a:cubicBezTo>
                  <a:cubicBezTo>
                    <a:pt x="160" y="191"/>
                    <a:pt x="160" y="191"/>
                    <a:pt x="160" y="191"/>
                  </a:cubicBezTo>
                  <a:cubicBezTo>
                    <a:pt x="160" y="191"/>
                    <a:pt x="160" y="191"/>
                    <a:pt x="160" y="191"/>
                  </a:cubicBezTo>
                  <a:cubicBezTo>
                    <a:pt x="160" y="191"/>
                    <a:pt x="160" y="191"/>
                    <a:pt x="160" y="191"/>
                  </a:cubicBezTo>
                  <a:cubicBezTo>
                    <a:pt x="160" y="191"/>
                    <a:pt x="160" y="191"/>
                    <a:pt x="160" y="191"/>
                  </a:cubicBezTo>
                  <a:cubicBezTo>
                    <a:pt x="160" y="191"/>
                    <a:pt x="160" y="191"/>
                    <a:pt x="160" y="191"/>
                  </a:cubicBezTo>
                  <a:cubicBezTo>
                    <a:pt x="161" y="191"/>
                    <a:pt x="161" y="191"/>
                    <a:pt x="161" y="191"/>
                  </a:cubicBezTo>
                  <a:cubicBezTo>
                    <a:pt x="161" y="191"/>
                    <a:pt x="161" y="191"/>
                    <a:pt x="161" y="191"/>
                  </a:cubicBezTo>
                  <a:cubicBezTo>
                    <a:pt x="161" y="191"/>
                    <a:pt x="161" y="191"/>
                    <a:pt x="161" y="191"/>
                  </a:cubicBezTo>
                  <a:cubicBezTo>
                    <a:pt x="161" y="191"/>
                    <a:pt x="161" y="191"/>
                    <a:pt x="161" y="191"/>
                  </a:cubicBezTo>
                  <a:cubicBezTo>
                    <a:pt x="161" y="191"/>
                    <a:pt x="161" y="191"/>
                    <a:pt x="161" y="191"/>
                  </a:cubicBezTo>
                  <a:cubicBezTo>
                    <a:pt x="161" y="191"/>
                    <a:pt x="161" y="191"/>
                    <a:pt x="161" y="191"/>
                  </a:cubicBezTo>
                  <a:cubicBezTo>
                    <a:pt x="163" y="192"/>
                    <a:pt x="163" y="192"/>
                    <a:pt x="163" y="192"/>
                  </a:cubicBezTo>
                  <a:cubicBezTo>
                    <a:pt x="163" y="192"/>
                    <a:pt x="163" y="192"/>
                    <a:pt x="163" y="192"/>
                  </a:cubicBezTo>
                  <a:cubicBezTo>
                    <a:pt x="163" y="192"/>
                    <a:pt x="163" y="192"/>
                    <a:pt x="163" y="192"/>
                  </a:cubicBezTo>
                  <a:cubicBezTo>
                    <a:pt x="163" y="192"/>
                    <a:pt x="163" y="192"/>
                    <a:pt x="163" y="192"/>
                  </a:cubicBezTo>
                  <a:cubicBezTo>
                    <a:pt x="162" y="192"/>
                    <a:pt x="162" y="192"/>
                    <a:pt x="162" y="192"/>
                  </a:cubicBezTo>
                  <a:cubicBezTo>
                    <a:pt x="162" y="192"/>
                    <a:pt x="162" y="192"/>
                    <a:pt x="162" y="192"/>
                  </a:cubicBezTo>
                  <a:cubicBezTo>
                    <a:pt x="161" y="192"/>
                    <a:pt x="161" y="192"/>
                    <a:pt x="161" y="192"/>
                  </a:cubicBezTo>
                  <a:cubicBezTo>
                    <a:pt x="161" y="192"/>
                    <a:pt x="161" y="192"/>
                    <a:pt x="161" y="192"/>
                  </a:cubicBezTo>
                  <a:cubicBezTo>
                    <a:pt x="160" y="192"/>
                    <a:pt x="160" y="192"/>
                    <a:pt x="160" y="192"/>
                  </a:cubicBezTo>
                  <a:cubicBezTo>
                    <a:pt x="160" y="192"/>
                    <a:pt x="160" y="192"/>
                    <a:pt x="160" y="192"/>
                  </a:cubicBezTo>
                  <a:cubicBezTo>
                    <a:pt x="160" y="193"/>
                    <a:pt x="160" y="193"/>
                    <a:pt x="160" y="193"/>
                  </a:cubicBezTo>
                  <a:cubicBezTo>
                    <a:pt x="161" y="193"/>
                    <a:pt x="161" y="193"/>
                    <a:pt x="161" y="193"/>
                  </a:cubicBezTo>
                  <a:cubicBezTo>
                    <a:pt x="161" y="193"/>
                    <a:pt x="161" y="193"/>
                    <a:pt x="161" y="193"/>
                  </a:cubicBezTo>
                  <a:cubicBezTo>
                    <a:pt x="160" y="193"/>
                    <a:pt x="160" y="193"/>
                    <a:pt x="160" y="193"/>
                  </a:cubicBezTo>
                  <a:cubicBezTo>
                    <a:pt x="160" y="192"/>
                    <a:pt x="160" y="192"/>
                    <a:pt x="160" y="192"/>
                  </a:cubicBezTo>
                  <a:cubicBezTo>
                    <a:pt x="160" y="192"/>
                    <a:pt x="160" y="192"/>
                    <a:pt x="160" y="192"/>
                  </a:cubicBezTo>
                  <a:cubicBezTo>
                    <a:pt x="160" y="192"/>
                    <a:pt x="160" y="192"/>
                    <a:pt x="160" y="192"/>
                  </a:cubicBezTo>
                  <a:cubicBezTo>
                    <a:pt x="159" y="191"/>
                    <a:pt x="159" y="191"/>
                    <a:pt x="159" y="191"/>
                  </a:cubicBezTo>
                  <a:cubicBezTo>
                    <a:pt x="159" y="191"/>
                    <a:pt x="159" y="191"/>
                    <a:pt x="159" y="191"/>
                  </a:cubicBezTo>
                  <a:cubicBezTo>
                    <a:pt x="158" y="191"/>
                    <a:pt x="158" y="191"/>
                    <a:pt x="158" y="191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58" y="192"/>
                    <a:pt x="158" y="192"/>
                    <a:pt x="158" y="192"/>
                  </a:cubicBezTo>
                  <a:cubicBezTo>
                    <a:pt x="158" y="193"/>
                    <a:pt x="158" y="193"/>
                    <a:pt x="158" y="193"/>
                  </a:cubicBezTo>
                  <a:cubicBezTo>
                    <a:pt x="157" y="194"/>
                    <a:pt x="157" y="194"/>
                    <a:pt x="157" y="194"/>
                  </a:cubicBezTo>
                  <a:cubicBezTo>
                    <a:pt x="157" y="195"/>
                    <a:pt x="157" y="195"/>
                    <a:pt x="157" y="195"/>
                  </a:cubicBezTo>
                  <a:cubicBezTo>
                    <a:pt x="157" y="195"/>
                    <a:pt x="157" y="195"/>
                    <a:pt x="157" y="195"/>
                  </a:cubicBezTo>
                  <a:cubicBezTo>
                    <a:pt x="157" y="196"/>
                    <a:pt x="157" y="196"/>
                    <a:pt x="157" y="196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8" y="198"/>
                    <a:pt x="158" y="198"/>
                    <a:pt x="158" y="198"/>
                  </a:cubicBezTo>
                  <a:cubicBezTo>
                    <a:pt x="158" y="198"/>
                    <a:pt x="158" y="198"/>
                    <a:pt x="158" y="198"/>
                  </a:cubicBezTo>
                  <a:cubicBezTo>
                    <a:pt x="158" y="198"/>
                    <a:pt x="158" y="198"/>
                    <a:pt x="158" y="198"/>
                  </a:cubicBezTo>
                  <a:cubicBezTo>
                    <a:pt x="158" y="198"/>
                    <a:pt x="158" y="198"/>
                    <a:pt x="158" y="198"/>
                  </a:cubicBezTo>
                  <a:cubicBezTo>
                    <a:pt x="159" y="198"/>
                    <a:pt x="159" y="198"/>
                    <a:pt x="159" y="198"/>
                  </a:cubicBezTo>
                  <a:cubicBezTo>
                    <a:pt x="161" y="198"/>
                    <a:pt x="161" y="198"/>
                    <a:pt x="161" y="198"/>
                  </a:cubicBezTo>
                  <a:cubicBezTo>
                    <a:pt x="161" y="198"/>
                    <a:pt x="161" y="198"/>
                    <a:pt x="161" y="198"/>
                  </a:cubicBezTo>
                  <a:cubicBezTo>
                    <a:pt x="161" y="198"/>
                    <a:pt x="161" y="198"/>
                    <a:pt x="161" y="198"/>
                  </a:cubicBezTo>
                  <a:cubicBezTo>
                    <a:pt x="162" y="197"/>
                    <a:pt x="162" y="197"/>
                    <a:pt x="162" y="197"/>
                  </a:cubicBezTo>
                  <a:cubicBezTo>
                    <a:pt x="162" y="197"/>
                    <a:pt x="162" y="197"/>
                    <a:pt x="162" y="197"/>
                  </a:cubicBezTo>
                  <a:cubicBezTo>
                    <a:pt x="162" y="198"/>
                    <a:pt x="162" y="198"/>
                    <a:pt x="162" y="198"/>
                  </a:cubicBezTo>
                  <a:cubicBezTo>
                    <a:pt x="161" y="199"/>
                    <a:pt x="161" y="199"/>
                    <a:pt x="161" y="199"/>
                  </a:cubicBezTo>
                  <a:cubicBezTo>
                    <a:pt x="161" y="199"/>
                    <a:pt x="161" y="199"/>
                    <a:pt x="161" y="199"/>
                  </a:cubicBezTo>
                  <a:cubicBezTo>
                    <a:pt x="160" y="199"/>
                    <a:pt x="160" y="199"/>
                    <a:pt x="160" y="199"/>
                  </a:cubicBezTo>
                  <a:cubicBezTo>
                    <a:pt x="160" y="199"/>
                    <a:pt x="160" y="199"/>
                    <a:pt x="160" y="199"/>
                  </a:cubicBezTo>
                  <a:cubicBezTo>
                    <a:pt x="161" y="200"/>
                    <a:pt x="161" y="200"/>
                    <a:pt x="161" y="200"/>
                  </a:cubicBezTo>
                  <a:cubicBezTo>
                    <a:pt x="161" y="199"/>
                    <a:pt x="161" y="199"/>
                    <a:pt x="161" y="199"/>
                  </a:cubicBezTo>
                  <a:cubicBezTo>
                    <a:pt x="162" y="198"/>
                    <a:pt x="162" y="198"/>
                    <a:pt x="162" y="198"/>
                  </a:cubicBezTo>
                  <a:cubicBezTo>
                    <a:pt x="162" y="198"/>
                    <a:pt x="162" y="198"/>
                    <a:pt x="162" y="198"/>
                  </a:cubicBezTo>
                  <a:cubicBezTo>
                    <a:pt x="162" y="199"/>
                    <a:pt x="162" y="199"/>
                    <a:pt x="162" y="199"/>
                  </a:cubicBezTo>
                  <a:cubicBezTo>
                    <a:pt x="162" y="199"/>
                    <a:pt x="162" y="199"/>
                    <a:pt x="162" y="199"/>
                  </a:cubicBezTo>
                  <a:cubicBezTo>
                    <a:pt x="162" y="199"/>
                    <a:pt x="162" y="199"/>
                    <a:pt x="162" y="199"/>
                  </a:cubicBezTo>
                  <a:cubicBezTo>
                    <a:pt x="162" y="199"/>
                    <a:pt x="162" y="199"/>
                    <a:pt x="162" y="199"/>
                  </a:cubicBezTo>
                  <a:cubicBezTo>
                    <a:pt x="163" y="199"/>
                    <a:pt x="163" y="199"/>
                    <a:pt x="163" y="199"/>
                  </a:cubicBezTo>
                  <a:cubicBezTo>
                    <a:pt x="163" y="198"/>
                    <a:pt x="163" y="198"/>
                    <a:pt x="163" y="198"/>
                  </a:cubicBezTo>
                  <a:cubicBezTo>
                    <a:pt x="163" y="198"/>
                    <a:pt x="163" y="198"/>
                    <a:pt x="163" y="198"/>
                  </a:cubicBezTo>
                  <a:cubicBezTo>
                    <a:pt x="163" y="198"/>
                    <a:pt x="163" y="198"/>
                    <a:pt x="163" y="198"/>
                  </a:cubicBezTo>
                  <a:cubicBezTo>
                    <a:pt x="163" y="199"/>
                    <a:pt x="163" y="199"/>
                    <a:pt x="163" y="199"/>
                  </a:cubicBezTo>
                  <a:cubicBezTo>
                    <a:pt x="163" y="199"/>
                    <a:pt x="163" y="199"/>
                    <a:pt x="163" y="199"/>
                  </a:cubicBezTo>
                  <a:cubicBezTo>
                    <a:pt x="163" y="199"/>
                    <a:pt x="163" y="199"/>
                    <a:pt x="163" y="199"/>
                  </a:cubicBezTo>
                  <a:cubicBezTo>
                    <a:pt x="162" y="200"/>
                    <a:pt x="162" y="200"/>
                    <a:pt x="162" y="200"/>
                  </a:cubicBezTo>
                  <a:cubicBezTo>
                    <a:pt x="161" y="200"/>
                    <a:pt x="161" y="200"/>
                    <a:pt x="161" y="200"/>
                  </a:cubicBezTo>
                  <a:cubicBezTo>
                    <a:pt x="160" y="200"/>
                    <a:pt x="160" y="200"/>
                    <a:pt x="160" y="200"/>
                  </a:cubicBezTo>
                  <a:cubicBezTo>
                    <a:pt x="160" y="200"/>
                    <a:pt x="160" y="200"/>
                    <a:pt x="160" y="200"/>
                  </a:cubicBezTo>
                  <a:cubicBezTo>
                    <a:pt x="160" y="200"/>
                    <a:pt x="160" y="200"/>
                    <a:pt x="160" y="200"/>
                  </a:cubicBezTo>
                  <a:cubicBezTo>
                    <a:pt x="160" y="201"/>
                    <a:pt x="160" y="201"/>
                    <a:pt x="160" y="201"/>
                  </a:cubicBezTo>
                  <a:cubicBezTo>
                    <a:pt x="160" y="201"/>
                    <a:pt x="160" y="201"/>
                    <a:pt x="160" y="201"/>
                  </a:cubicBezTo>
                  <a:cubicBezTo>
                    <a:pt x="160" y="201"/>
                    <a:pt x="160" y="201"/>
                    <a:pt x="160" y="201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61" y="202"/>
                    <a:pt x="161" y="202"/>
                    <a:pt x="161" y="202"/>
                  </a:cubicBezTo>
                  <a:cubicBezTo>
                    <a:pt x="161" y="202"/>
                    <a:pt x="161" y="202"/>
                    <a:pt x="161" y="202"/>
                  </a:cubicBezTo>
                  <a:cubicBezTo>
                    <a:pt x="162" y="202"/>
                    <a:pt x="162" y="202"/>
                    <a:pt x="162" y="202"/>
                  </a:cubicBezTo>
                  <a:cubicBezTo>
                    <a:pt x="162" y="202"/>
                    <a:pt x="162" y="202"/>
                    <a:pt x="162" y="202"/>
                  </a:cubicBezTo>
                  <a:cubicBezTo>
                    <a:pt x="163" y="203"/>
                    <a:pt x="163" y="203"/>
                    <a:pt x="163" y="203"/>
                  </a:cubicBezTo>
                  <a:cubicBezTo>
                    <a:pt x="164" y="202"/>
                    <a:pt x="164" y="202"/>
                    <a:pt x="164" y="202"/>
                  </a:cubicBezTo>
                  <a:cubicBezTo>
                    <a:pt x="164" y="202"/>
                    <a:pt x="164" y="202"/>
                    <a:pt x="164" y="202"/>
                  </a:cubicBezTo>
                  <a:cubicBezTo>
                    <a:pt x="164" y="202"/>
                    <a:pt x="164" y="202"/>
                    <a:pt x="164" y="202"/>
                  </a:cubicBezTo>
                  <a:cubicBezTo>
                    <a:pt x="162" y="203"/>
                    <a:pt x="162" y="203"/>
                    <a:pt x="162" y="203"/>
                  </a:cubicBezTo>
                  <a:cubicBezTo>
                    <a:pt x="162" y="203"/>
                    <a:pt x="162" y="203"/>
                    <a:pt x="162" y="203"/>
                  </a:cubicBezTo>
                  <a:cubicBezTo>
                    <a:pt x="161" y="202"/>
                    <a:pt x="161" y="202"/>
                    <a:pt x="161" y="202"/>
                  </a:cubicBezTo>
                  <a:cubicBezTo>
                    <a:pt x="160" y="202"/>
                    <a:pt x="160" y="202"/>
                    <a:pt x="160" y="202"/>
                  </a:cubicBezTo>
                  <a:cubicBezTo>
                    <a:pt x="159" y="202"/>
                    <a:pt x="159" y="202"/>
                    <a:pt x="159" y="202"/>
                  </a:cubicBezTo>
                  <a:cubicBezTo>
                    <a:pt x="158" y="202"/>
                    <a:pt x="158" y="202"/>
                    <a:pt x="158" y="202"/>
                  </a:cubicBezTo>
                  <a:cubicBezTo>
                    <a:pt x="158" y="202"/>
                    <a:pt x="158" y="202"/>
                    <a:pt x="158" y="202"/>
                  </a:cubicBezTo>
                  <a:cubicBezTo>
                    <a:pt x="158" y="203"/>
                    <a:pt x="158" y="203"/>
                    <a:pt x="158" y="203"/>
                  </a:cubicBezTo>
                  <a:cubicBezTo>
                    <a:pt x="158" y="203"/>
                    <a:pt x="158" y="203"/>
                    <a:pt x="158" y="203"/>
                  </a:cubicBezTo>
                  <a:cubicBezTo>
                    <a:pt x="158" y="203"/>
                    <a:pt x="158" y="203"/>
                    <a:pt x="158" y="203"/>
                  </a:cubicBezTo>
                  <a:cubicBezTo>
                    <a:pt x="157" y="202"/>
                    <a:pt x="157" y="202"/>
                    <a:pt x="157" y="202"/>
                  </a:cubicBezTo>
                  <a:cubicBezTo>
                    <a:pt x="158" y="202"/>
                    <a:pt x="158" y="202"/>
                    <a:pt x="158" y="202"/>
                  </a:cubicBezTo>
                  <a:cubicBezTo>
                    <a:pt x="158" y="202"/>
                    <a:pt x="158" y="202"/>
                    <a:pt x="158" y="202"/>
                  </a:cubicBezTo>
                  <a:cubicBezTo>
                    <a:pt x="158" y="202"/>
                    <a:pt x="158" y="202"/>
                    <a:pt x="158" y="202"/>
                  </a:cubicBezTo>
                  <a:cubicBezTo>
                    <a:pt x="157" y="202"/>
                    <a:pt x="157" y="202"/>
                    <a:pt x="157" y="202"/>
                  </a:cubicBezTo>
                  <a:cubicBezTo>
                    <a:pt x="157" y="202"/>
                    <a:pt x="157" y="202"/>
                    <a:pt x="157" y="202"/>
                  </a:cubicBezTo>
                  <a:cubicBezTo>
                    <a:pt x="157" y="201"/>
                    <a:pt x="157" y="201"/>
                    <a:pt x="157" y="201"/>
                  </a:cubicBezTo>
                  <a:cubicBezTo>
                    <a:pt x="157" y="201"/>
                    <a:pt x="157" y="201"/>
                    <a:pt x="157" y="201"/>
                  </a:cubicBezTo>
                  <a:cubicBezTo>
                    <a:pt x="157" y="201"/>
                    <a:pt x="157" y="201"/>
                    <a:pt x="157" y="201"/>
                  </a:cubicBezTo>
                  <a:cubicBezTo>
                    <a:pt x="157" y="201"/>
                    <a:pt x="157" y="201"/>
                    <a:pt x="157" y="201"/>
                  </a:cubicBezTo>
                  <a:cubicBezTo>
                    <a:pt x="157" y="202"/>
                    <a:pt x="157" y="202"/>
                    <a:pt x="157" y="202"/>
                  </a:cubicBezTo>
                  <a:cubicBezTo>
                    <a:pt x="157" y="202"/>
                    <a:pt x="157" y="202"/>
                    <a:pt x="157" y="202"/>
                  </a:cubicBezTo>
                  <a:cubicBezTo>
                    <a:pt x="157" y="203"/>
                    <a:pt x="157" y="203"/>
                    <a:pt x="157" y="203"/>
                  </a:cubicBezTo>
                  <a:cubicBezTo>
                    <a:pt x="157" y="204"/>
                    <a:pt x="157" y="204"/>
                    <a:pt x="157" y="204"/>
                  </a:cubicBezTo>
                  <a:cubicBezTo>
                    <a:pt x="156" y="205"/>
                    <a:pt x="156" y="205"/>
                    <a:pt x="156" y="205"/>
                  </a:cubicBezTo>
                  <a:cubicBezTo>
                    <a:pt x="157" y="206"/>
                    <a:pt x="157" y="206"/>
                    <a:pt x="157" y="206"/>
                  </a:cubicBezTo>
                  <a:cubicBezTo>
                    <a:pt x="157" y="206"/>
                    <a:pt x="157" y="206"/>
                    <a:pt x="157" y="206"/>
                  </a:cubicBezTo>
                  <a:cubicBezTo>
                    <a:pt x="157" y="206"/>
                    <a:pt x="157" y="206"/>
                    <a:pt x="157" y="206"/>
                  </a:cubicBezTo>
                  <a:cubicBezTo>
                    <a:pt x="157" y="207"/>
                    <a:pt x="157" y="207"/>
                    <a:pt x="157" y="207"/>
                  </a:cubicBezTo>
                  <a:cubicBezTo>
                    <a:pt x="157" y="207"/>
                    <a:pt x="157" y="207"/>
                    <a:pt x="157" y="207"/>
                  </a:cubicBezTo>
                  <a:cubicBezTo>
                    <a:pt x="157" y="207"/>
                    <a:pt x="157" y="207"/>
                    <a:pt x="157" y="207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6" y="209"/>
                    <a:pt x="156" y="209"/>
                    <a:pt x="156" y="209"/>
                  </a:cubicBezTo>
                  <a:cubicBezTo>
                    <a:pt x="157" y="210"/>
                    <a:pt x="157" y="210"/>
                    <a:pt x="157" y="210"/>
                  </a:cubicBezTo>
                  <a:cubicBezTo>
                    <a:pt x="156" y="211"/>
                    <a:pt x="156" y="211"/>
                    <a:pt x="156" y="211"/>
                  </a:cubicBezTo>
                  <a:cubicBezTo>
                    <a:pt x="157" y="212"/>
                    <a:pt x="157" y="212"/>
                    <a:pt x="157" y="212"/>
                  </a:cubicBezTo>
                  <a:cubicBezTo>
                    <a:pt x="157" y="212"/>
                    <a:pt x="157" y="212"/>
                    <a:pt x="157" y="212"/>
                  </a:cubicBezTo>
                  <a:cubicBezTo>
                    <a:pt x="157" y="213"/>
                    <a:pt x="157" y="213"/>
                    <a:pt x="157" y="213"/>
                  </a:cubicBezTo>
                  <a:cubicBezTo>
                    <a:pt x="157" y="214"/>
                    <a:pt x="157" y="214"/>
                    <a:pt x="157" y="214"/>
                  </a:cubicBezTo>
                  <a:cubicBezTo>
                    <a:pt x="157" y="214"/>
                    <a:pt x="157" y="214"/>
                    <a:pt x="157" y="214"/>
                  </a:cubicBezTo>
                  <a:cubicBezTo>
                    <a:pt x="156" y="214"/>
                    <a:pt x="156" y="214"/>
                    <a:pt x="156" y="214"/>
                  </a:cubicBezTo>
                  <a:cubicBezTo>
                    <a:pt x="156" y="214"/>
                    <a:pt x="156" y="214"/>
                    <a:pt x="156" y="214"/>
                  </a:cubicBezTo>
                  <a:cubicBezTo>
                    <a:pt x="156" y="214"/>
                    <a:pt x="156" y="214"/>
                    <a:pt x="156" y="214"/>
                  </a:cubicBezTo>
                  <a:cubicBezTo>
                    <a:pt x="156" y="214"/>
                    <a:pt x="156" y="214"/>
                    <a:pt x="156" y="214"/>
                  </a:cubicBezTo>
                  <a:cubicBezTo>
                    <a:pt x="155" y="214"/>
                    <a:pt x="155" y="214"/>
                    <a:pt x="155" y="214"/>
                  </a:cubicBezTo>
                  <a:cubicBezTo>
                    <a:pt x="155" y="214"/>
                    <a:pt x="155" y="214"/>
                    <a:pt x="155" y="214"/>
                  </a:cubicBezTo>
                  <a:cubicBezTo>
                    <a:pt x="155" y="214"/>
                    <a:pt x="155" y="214"/>
                    <a:pt x="155" y="213"/>
                  </a:cubicBezTo>
                  <a:cubicBezTo>
                    <a:pt x="155" y="213"/>
                    <a:pt x="155" y="213"/>
                    <a:pt x="155" y="213"/>
                  </a:cubicBezTo>
                  <a:cubicBezTo>
                    <a:pt x="155" y="214"/>
                    <a:pt x="155" y="214"/>
                    <a:pt x="155" y="214"/>
                  </a:cubicBezTo>
                  <a:cubicBezTo>
                    <a:pt x="155" y="214"/>
                    <a:pt x="155" y="214"/>
                    <a:pt x="155" y="214"/>
                  </a:cubicBezTo>
                  <a:cubicBezTo>
                    <a:pt x="155" y="214"/>
                    <a:pt x="155" y="214"/>
                    <a:pt x="155" y="214"/>
                  </a:cubicBezTo>
                  <a:cubicBezTo>
                    <a:pt x="155" y="215"/>
                    <a:pt x="155" y="215"/>
                    <a:pt x="155" y="215"/>
                  </a:cubicBezTo>
                  <a:cubicBezTo>
                    <a:pt x="155" y="215"/>
                    <a:pt x="155" y="215"/>
                    <a:pt x="155" y="215"/>
                  </a:cubicBezTo>
                  <a:cubicBezTo>
                    <a:pt x="155" y="215"/>
                    <a:pt x="155" y="215"/>
                    <a:pt x="155" y="215"/>
                  </a:cubicBezTo>
                  <a:cubicBezTo>
                    <a:pt x="155" y="215"/>
                    <a:pt x="155" y="215"/>
                    <a:pt x="155" y="215"/>
                  </a:cubicBezTo>
                  <a:cubicBezTo>
                    <a:pt x="155" y="215"/>
                    <a:pt x="155" y="215"/>
                    <a:pt x="155" y="215"/>
                  </a:cubicBezTo>
                  <a:cubicBezTo>
                    <a:pt x="154" y="214"/>
                    <a:pt x="154" y="214"/>
                    <a:pt x="154" y="214"/>
                  </a:cubicBezTo>
                  <a:cubicBezTo>
                    <a:pt x="154" y="214"/>
                    <a:pt x="154" y="214"/>
                    <a:pt x="154" y="214"/>
                  </a:cubicBezTo>
                  <a:cubicBezTo>
                    <a:pt x="154" y="214"/>
                    <a:pt x="154" y="214"/>
                    <a:pt x="154" y="214"/>
                  </a:cubicBezTo>
                  <a:cubicBezTo>
                    <a:pt x="153" y="214"/>
                    <a:pt x="153" y="214"/>
                    <a:pt x="153" y="214"/>
                  </a:cubicBezTo>
                  <a:cubicBezTo>
                    <a:pt x="153" y="214"/>
                    <a:pt x="153" y="214"/>
                    <a:pt x="153" y="214"/>
                  </a:cubicBezTo>
                  <a:cubicBezTo>
                    <a:pt x="154" y="213"/>
                    <a:pt x="154" y="213"/>
                    <a:pt x="154" y="213"/>
                  </a:cubicBezTo>
                  <a:cubicBezTo>
                    <a:pt x="154" y="212"/>
                    <a:pt x="154" y="212"/>
                    <a:pt x="154" y="212"/>
                  </a:cubicBezTo>
                  <a:cubicBezTo>
                    <a:pt x="154" y="212"/>
                    <a:pt x="154" y="212"/>
                    <a:pt x="154" y="212"/>
                  </a:cubicBezTo>
                  <a:cubicBezTo>
                    <a:pt x="154" y="212"/>
                    <a:pt x="154" y="212"/>
                    <a:pt x="154" y="212"/>
                  </a:cubicBezTo>
                  <a:cubicBezTo>
                    <a:pt x="154" y="211"/>
                    <a:pt x="154" y="211"/>
                    <a:pt x="154" y="211"/>
                  </a:cubicBezTo>
                  <a:cubicBezTo>
                    <a:pt x="155" y="211"/>
                    <a:pt x="155" y="211"/>
                    <a:pt x="155" y="211"/>
                  </a:cubicBezTo>
                  <a:cubicBezTo>
                    <a:pt x="155" y="210"/>
                    <a:pt x="155" y="210"/>
                    <a:pt x="155" y="210"/>
                  </a:cubicBezTo>
                  <a:cubicBezTo>
                    <a:pt x="154" y="211"/>
                    <a:pt x="154" y="211"/>
                    <a:pt x="154" y="211"/>
                  </a:cubicBezTo>
                  <a:cubicBezTo>
                    <a:pt x="153" y="213"/>
                    <a:pt x="153" y="213"/>
                    <a:pt x="153" y="213"/>
                  </a:cubicBezTo>
                  <a:cubicBezTo>
                    <a:pt x="152" y="215"/>
                    <a:pt x="152" y="215"/>
                    <a:pt x="152" y="215"/>
                  </a:cubicBezTo>
                  <a:cubicBezTo>
                    <a:pt x="151" y="217"/>
                    <a:pt x="151" y="217"/>
                    <a:pt x="151" y="217"/>
                  </a:cubicBezTo>
                  <a:cubicBezTo>
                    <a:pt x="151" y="217"/>
                    <a:pt x="151" y="217"/>
                    <a:pt x="151" y="217"/>
                  </a:cubicBezTo>
                  <a:cubicBezTo>
                    <a:pt x="151" y="217"/>
                    <a:pt x="151" y="217"/>
                    <a:pt x="151" y="217"/>
                  </a:cubicBezTo>
                  <a:cubicBezTo>
                    <a:pt x="151" y="218"/>
                    <a:pt x="151" y="218"/>
                    <a:pt x="151" y="218"/>
                  </a:cubicBezTo>
                  <a:cubicBezTo>
                    <a:pt x="151" y="218"/>
                    <a:pt x="151" y="218"/>
                    <a:pt x="151" y="218"/>
                  </a:cubicBezTo>
                  <a:cubicBezTo>
                    <a:pt x="151" y="218"/>
                    <a:pt x="151" y="218"/>
                    <a:pt x="151" y="218"/>
                  </a:cubicBezTo>
                  <a:cubicBezTo>
                    <a:pt x="151" y="218"/>
                    <a:pt x="151" y="218"/>
                    <a:pt x="151" y="218"/>
                  </a:cubicBezTo>
                  <a:cubicBezTo>
                    <a:pt x="151" y="218"/>
                    <a:pt x="151" y="218"/>
                    <a:pt x="151" y="218"/>
                  </a:cubicBezTo>
                  <a:cubicBezTo>
                    <a:pt x="151" y="218"/>
                    <a:pt x="151" y="218"/>
                    <a:pt x="151" y="218"/>
                  </a:cubicBezTo>
                  <a:cubicBezTo>
                    <a:pt x="153" y="217"/>
                    <a:pt x="153" y="217"/>
                    <a:pt x="153" y="217"/>
                  </a:cubicBezTo>
                  <a:cubicBezTo>
                    <a:pt x="153" y="216"/>
                    <a:pt x="153" y="216"/>
                    <a:pt x="153" y="216"/>
                  </a:cubicBezTo>
                  <a:cubicBezTo>
                    <a:pt x="155" y="216"/>
                    <a:pt x="155" y="216"/>
                    <a:pt x="155" y="216"/>
                  </a:cubicBezTo>
                  <a:cubicBezTo>
                    <a:pt x="156" y="215"/>
                    <a:pt x="156" y="215"/>
                    <a:pt x="156" y="215"/>
                  </a:cubicBezTo>
                  <a:cubicBezTo>
                    <a:pt x="157" y="214"/>
                    <a:pt x="157" y="214"/>
                    <a:pt x="157" y="214"/>
                  </a:cubicBezTo>
                  <a:cubicBezTo>
                    <a:pt x="157" y="214"/>
                    <a:pt x="157" y="214"/>
                    <a:pt x="157" y="214"/>
                  </a:cubicBezTo>
                  <a:cubicBezTo>
                    <a:pt x="159" y="214"/>
                    <a:pt x="159" y="214"/>
                    <a:pt x="159" y="214"/>
                  </a:cubicBezTo>
                  <a:cubicBezTo>
                    <a:pt x="159" y="214"/>
                    <a:pt x="159" y="214"/>
                    <a:pt x="159" y="214"/>
                  </a:cubicBezTo>
                  <a:cubicBezTo>
                    <a:pt x="160" y="214"/>
                    <a:pt x="160" y="214"/>
                    <a:pt x="160" y="214"/>
                  </a:cubicBezTo>
                  <a:cubicBezTo>
                    <a:pt x="160" y="214"/>
                    <a:pt x="160" y="214"/>
                    <a:pt x="160" y="214"/>
                  </a:cubicBezTo>
                  <a:cubicBezTo>
                    <a:pt x="160" y="214"/>
                    <a:pt x="160" y="214"/>
                    <a:pt x="160" y="214"/>
                  </a:cubicBezTo>
                  <a:cubicBezTo>
                    <a:pt x="161" y="214"/>
                    <a:pt x="161" y="214"/>
                    <a:pt x="161" y="214"/>
                  </a:cubicBezTo>
                  <a:cubicBezTo>
                    <a:pt x="161" y="214"/>
                    <a:pt x="161" y="214"/>
                    <a:pt x="161" y="214"/>
                  </a:cubicBezTo>
                  <a:cubicBezTo>
                    <a:pt x="161" y="213"/>
                    <a:pt x="161" y="213"/>
                    <a:pt x="161" y="213"/>
                  </a:cubicBezTo>
                  <a:cubicBezTo>
                    <a:pt x="162" y="213"/>
                    <a:pt x="162" y="213"/>
                    <a:pt x="162" y="213"/>
                  </a:cubicBezTo>
                  <a:cubicBezTo>
                    <a:pt x="162" y="213"/>
                    <a:pt x="162" y="213"/>
                    <a:pt x="162" y="213"/>
                  </a:cubicBezTo>
                  <a:cubicBezTo>
                    <a:pt x="163" y="213"/>
                    <a:pt x="163" y="213"/>
                    <a:pt x="163" y="213"/>
                  </a:cubicBezTo>
                  <a:cubicBezTo>
                    <a:pt x="163" y="213"/>
                    <a:pt x="163" y="213"/>
                    <a:pt x="163" y="213"/>
                  </a:cubicBezTo>
                  <a:cubicBezTo>
                    <a:pt x="163" y="213"/>
                    <a:pt x="163" y="213"/>
                    <a:pt x="163" y="213"/>
                  </a:cubicBezTo>
                  <a:cubicBezTo>
                    <a:pt x="163" y="213"/>
                    <a:pt x="163" y="213"/>
                    <a:pt x="163" y="213"/>
                  </a:cubicBezTo>
                  <a:cubicBezTo>
                    <a:pt x="163" y="213"/>
                    <a:pt x="163" y="213"/>
                    <a:pt x="163" y="213"/>
                  </a:cubicBezTo>
                  <a:cubicBezTo>
                    <a:pt x="162" y="213"/>
                    <a:pt x="162" y="213"/>
                    <a:pt x="162" y="213"/>
                  </a:cubicBezTo>
                  <a:cubicBezTo>
                    <a:pt x="161" y="214"/>
                    <a:pt x="161" y="214"/>
                    <a:pt x="161" y="214"/>
                  </a:cubicBezTo>
                  <a:cubicBezTo>
                    <a:pt x="161" y="214"/>
                    <a:pt x="161" y="214"/>
                    <a:pt x="161" y="214"/>
                  </a:cubicBezTo>
                  <a:cubicBezTo>
                    <a:pt x="161" y="214"/>
                    <a:pt x="161" y="214"/>
                    <a:pt x="161" y="214"/>
                  </a:cubicBezTo>
                  <a:cubicBezTo>
                    <a:pt x="161" y="215"/>
                    <a:pt x="161" y="215"/>
                    <a:pt x="161" y="215"/>
                  </a:cubicBezTo>
                  <a:cubicBezTo>
                    <a:pt x="161" y="215"/>
                    <a:pt x="161" y="215"/>
                    <a:pt x="161" y="215"/>
                  </a:cubicBezTo>
                  <a:cubicBezTo>
                    <a:pt x="161" y="215"/>
                    <a:pt x="161" y="215"/>
                    <a:pt x="161" y="215"/>
                  </a:cubicBezTo>
                  <a:cubicBezTo>
                    <a:pt x="160" y="216"/>
                    <a:pt x="160" y="216"/>
                    <a:pt x="160" y="216"/>
                  </a:cubicBezTo>
                  <a:cubicBezTo>
                    <a:pt x="160" y="216"/>
                    <a:pt x="160" y="216"/>
                    <a:pt x="160" y="216"/>
                  </a:cubicBezTo>
                  <a:cubicBezTo>
                    <a:pt x="160" y="217"/>
                    <a:pt x="160" y="217"/>
                    <a:pt x="160" y="217"/>
                  </a:cubicBezTo>
                  <a:cubicBezTo>
                    <a:pt x="160" y="216"/>
                    <a:pt x="160" y="216"/>
                    <a:pt x="160" y="216"/>
                  </a:cubicBezTo>
                  <a:cubicBezTo>
                    <a:pt x="160" y="216"/>
                    <a:pt x="160" y="216"/>
                    <a:pt x="160" y="216"/>
                  </a:cubicBezTo>
                  <a:cubicBezTo>
                    <a:pt x="160" y="215"/>
                    <a:pt x="160" y="215"/>
                    <a:pt x="160" y="215"/>
                  </a:cubicBezTo>
                  <a:cubicBezTo>
                    <a:pt x="161" y="215"/>
                    <a:pt x="161" y="215"/>
                    <a:pt x="161" y="215"/>
                  </a:cubicBezTo>
                  <a:cubicBezTo>
                    <a:pt x="161" y="215"/>
                    <a:pt x="161" y="215"/>
                    <a:pt x="161" y="215"/>
                  </a:cubicBezTo>
                  <a:cubicBezTo>
                    <a:pt x="160" y="215"/>
                    <a:pt x="160" y="215"/>
                    <a:pt x="160" y="215"/>
                  </a:cubicBezTo>
                  <a:cubicBezTo>
                    <a:pt x="160" y="216"/>
                    <a:pt x="160" y="216"/>
                    <a:pt x="160" y="216"/>
                  </a:cubicBezTo>
                  <a:cubicBezTo>
                    <a:pt x="160" y="216"/>
                    <a:pt x="160" y="216"/>
                    <a:pt x="160" y="216"/>
                  </a:cubicBezTo>
                  <a:cubicBezTo>
                    <a:pt x="159" y="217"/>
                    <a:pt x="159" y="217"/>
                    <a:pt x="159" y="217"/>
                  </a:cubicBezTo>
                  <a:cubicBezTo>
                    <a:pt x="159" y="217"/>
                    <a:pt x="159" y="217"/>
                    <a:pt x="159" y="217"/>
                  </a:cubicBezTo>
                  <a:cubicBezTo>
                    <a:pt x="159" y="217"/>
                    <a:pt x="159" y="217"/>
                    <a:pt x="159" y="217"/>
                  </a:cubicBezTo>
                  <a:cubicBezTo>
                    <a:pt x="159" y="217"/>
                    <a:pt x="159" y="217"/>
                    <a:pt x="159" y="217"/>
                  </a:cubicBezTo>
                  <a:cubicBezTo>
                    <a:pt x="159" y="217"/>
                    <a:pt x="159" y="217"/>
                    <a:pt x="159" y="217"/>
                  </a:cubicBezTo>
                  <a:cubicBezTo>
                    <a:pt x="159" y="218"/>
                    <a:pt x="159" y="218"/>
                    <a:pt x="159" y="218"/>
                  </a:cubicBezTo>
                  <a:cubicBezTo>
                    <a:pt x="159" y="218"/>
                    <a:pt x="159" y="218"/>
                    <a:pt x="159" y="218"/>
                  </a:cubicBezTo>
                  <a:cubicBezTo>
                    <a:pt x="159" y="219"/>
                    <a:pt x="159" y="219"/>
                    <a:pt x="159" y="219"/>
                  </a:cubicBezTo>
                  <a:cubicBezTo>
                    <a:pt x="159" y="219"/>
                    <a:pt x="159" y="219"/>
                    <a:pt x="159" y="219"/>
                  </a:cubicBezTo>
                  <a:cubicBezTo>
                    <a:pt x="158" y="220"/>
                    <a:pt x="158" y="220"/>
                    <a:pt x="158" y="220"/>
                  </a:cubicBezTo>
                  <a:cubicBezTo>
                    <a:pt x="158" y="220"/>
                    <a:pt x="158" y="220"/>
                    <a:pt x="158" y="220"/>
                  </a:cubicBezTo>
                  <a:cubicBezTo>
                    <a:pt x="158" y="221"/>
                    <a:pt x="158" y="221"/>
                    <a:pt x="158" y="221"/>
                  </a:cubicBezTo>
                  <a:cubicBezTo>
                    <a:pt x="158" y="221"/>
                    <a:pt x="158" y="221"/>
                    <a:pt x="158" y="221"/>
                  </a:cubicBezTo>
                  <a:cubicBezTo>
                    <a:pt x="157" y="222"/>
                    <a:pt x="157" y="222"/>
                    <a:pt x="157" y="222"/>
                  </a:cubicBezTo>
                  <a:cubicBezTo>
                    <a:pt x="157" y="223"/>
                    <a:pt x="157" y="223"/>
                    <a:pt x="157" y="223"/>
                  </a:cubicBezTo>
                  <a:cubicBezTo>
                    <a:pt x="157" y="224"/>
                    <a:pt x="157" y="224"/>
                    <a:pt x="157" y="224"/>
                  </a:cubicBezTo>
                  <a:cubicBezTo>
                    <a:pt x="155" y="226"/>
                    <a:pt x="155" y="226"/>
                    <a:pt x="155" y="226"/>
                  </a:cubicBezTo>
                  <a:cubicBezTo>
                    <a:pt x="154" y="227"/>
                    <a:pt x="154" y="227"/>
                    <a:pt x="154" y="227"/>
                  </a:cubicBezTo>
                  <a:cubicBezTo>
                    <a:pt x="154" y="228"/>
                    <a:pt x="154" y="228"/>
                    <a:pt x="154" y="228"/>
                  </a:cubicBezTo>
                  <a:cubicBezTo>
                    <a:pt x="154" y="229"/>
                    <a:pt x="154" y="229"/>
                    <a:pt x="154" y="229"/>
                  </a:cubicBezTo>
                  <a:cubicBezTo>
                    <a:pt x="154" y="229"/>
                    <a:pt x="154" y="229"/>
                    <a:pt x="154" y="229"/>
                  </a:cubicBezTo>
                  <a:cubicBezTo>
                    <a:pt x="154" y="229"/>
                    <a:pt x="154" y="229"/>
                    <a:pt x="154" y="229"/>
                  </a:cubicBezTo>
                  <a:cubicBezTo>
                    <a:pt x="154" y="229"/>
                    <a:pt x="154" y="229"/>
                    <a:pt x="154" y="229"/>
                  </a:cubicBezTo>
                  <a:cubicBezTo>
                    <a:pt x="154" y="229"/>
                    <a:pt x="154" y="229"/>
                    <a:pt x="154" y="229"/>
                  </a:cubicBezTo>
                  <a:cubicBezTo>
                    <a:pt x="153" y="229"/>
                    <a:pt x="153" y="229"/>
                    <a:pt x="153" y="229"/>
                  </a:cubicBezTo>
                  <a:cubicBezTo>
                    <a:pt x="153" y="229"/>
                    <a:pt x="153" y="229"/>
                    <a:pt x="153" y="229"/>
                  </a:cubicBezTo>
                  <a:cubicBezTo>
                    <a:pt x="153" y="230"/>
                    <a:pt x="153" y="230"/>
                    <a:pt x="153" y="230"/>
                  </a:cubicBezTo>
                  <a:cubicBezTo>
                    <a:pt x="153" y="230"/>
                    <a:pt x="153" y="230"/>
                    <a:pt x="153" y="230"/>
                  </a:cubicBezTo>
                  <a:cubicBezTo>
                    <a:pt x="153" y="230"/>
                    <a:pt x="153" y="230"/>
                    <a:pt x="153" y="230"/>
                  </a:cubicBezTo>
                  <a:cubicBezTo>
                    <a:pt x="153" y="230"/>
                    <a:pt x="153" y="230"/>
                    <a:pt x="153" y="230"/>
                  </a:cubicBezTo>
                  <a:cubicBezTo>
                    <a:pt x="153" y="230"/>
                    <a:pt x="153" y="230"/>
                    <a:pt x="153" y="230"/>
                  </a:cubicBezTo>
                  <a:cubicBezTo>
                    <a:pt x="153" y="230"/>
                    <a:pt x="153" y="230"/>
                    <a:pt x="153" y="230"/>
                  </a:cubicBezTo>
                  <a:cubicBezTo>
                    <a:pt x="154" y="231"/>
                    <a:pt x="154" y="231"/>
                    <a:pt x="154" y="231"/>
                  </a:cubicBezTo>
                  <a:cubicBezTo>
                    <a:pt x="154" y="231"/>
                    <a:pt x="154" y="231"/>
                    <a:pt x="154" y="231"/>
                  </a:cubicBezTo>
                  <a:cubicBezTo>
                    <a:pt x="154" y="231"/>
                    <a:pt x="154" y="231"/>
                    <a:pt x="154" y="231"/>
                  </a:cubicBezTo>
                  <a:cubicBezTo>
                    <a:pt x="154" y="231"/>
                    <a:pt x="154" y="231"/>
                    <a:pt x="154" y="231"/>
                  </a:cubicBezTo>
                  <a:cubicBezTo>
                    <a:pt x="155" y="231"/>
                    <a:pt x="155" y="231"/>
                    <a:pt x="155" y="231"/>
                  </a:cubicBezTo>
                  <a:cubicBezTo>
                    <a:pt x="155" y="231"/>
                    <a:pt x="155" y="231"/>
                    <a:pt x="155" y="231"/>
                  </a:cubicBezTo>
                  <a:cubicBezTo>
                    <a:pt x="155" y="232"/>
                    <a:pt x="155" y="232"/>
                    <a:pt x="155" y="232"/>
                  </a:cubicBezTo>
                  <a:cubicBezTo>
                    <a:pt x="155" y="232"/>
                    <a:pt x="155" y="232"/>
                    <a:pt x="155" y="232"/>
                  </a:cubicBezTo>
                  <a:cubicBezTo>
                    <a:pt x="155" y="232"/>
                    <a:pt x="155" y="232"/>
                    <a:pt x="155" y="232"/>
                  </a:cubicBezTo>
                  <a:cubicBezTo>
                    <a:pt x="156" y="232"/>
                    <a:pt x="156" y="232"/>
                    <a:pt x="156" y="232"/>
                  </a:cubicBezTo>
                  <a:cubicBezTo>
                    <a:pt x="156" y="233"/>
                    <a:pt x="156" y="233"/>
                    <a:pt x="156" y="233"/>
                  </a:cubicBezTo>
                  <a:cubicBezTo>
                    <a:pt x="156" y="233"/>
                    <a:pt x="156" y="233"/>
                    <a:pt x="156" y="233"/>
                  </a:cubicBezTo>
                  <a:cubicBezTo>
                    <a:pt x="156" y="234"/>
                    <a:pt x="156" y="234"/>
                    <a:pt x="156" y="234"/>
                  </a:cubicBezTo>
                  <a:cubicBezTo>
                    <a:pt x="156" y="235"/>
                    <a:pt x="156" y="235"/>
                    <a:pt x="156" y="235"/>
                  </a:cubicBezTo>
                  <a:cubicBezTo>
                    <a:pt x="156" y="235"/>
                    <a:pt x="156" y="235"/>
                    <a:pt x="156" y="235"/>
                  </a:cubicBezTo>
                  <a:cubicBezTo>
                    <a:pt x="157" y="235"/>
                    <a:pt x="157" y="235"/>
                    <a:pt x="157" y="235"/>
                  </a:cubicBezTo>
                  <a:cubicBezTo>
                    <a:pt x="157" y="235"/>
                    <a:pt x="157" y="235"/>
                    <a:pt x="157" y="235"/>
                  </a:cubicBezTo>
                  <a:cubicBezTo>
                    <a:pt x="157" y="235"/>
                    <a:pt x="157" y="235"/>
                    <a:pt x="157" y="235"/>
                  </a:cubicBezTo>
                  <a:cubicBezTo>
                    <a:pt x="157" y="235"/>
                    <a:pt x="157" y="235"/>
                    <a:pt x="157" y="235"/>
                  </a:cubicBezTo>
                  <a:cubicBezTo>
                    <a:pt x="157" y="235"/>
                    <a:pt x="157" y="235"/>
                    <a:pt x="157" y="23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8" y="235"/>
                    <a:pt x="158" y="235"/>
                    <a:pt x="158" y="235"/>
                  </a:cubicBezTo>
                  <a:cubicBezTo>
                    <a:pt x="159" y="235"/>
                    <a:pt x="159" y="235"/>
                    <a:pt x="159" y="235"/>
                  </a:cubicBezTo>
                  <a:cubicBezTo>
                    <a:pt x="159" y="235"/>
                    <a:pt x="159" y="235"/>
                    <a:pt x="159" y="235"/>
                  </a:cubicBezTo>
                  <a:cubicBezTo>
                    <a:pt x="159" y="235"/>
                    <a:pt x="159" y="235"/>
                    <a:pt x="159" y="235"/>
                  </a:cubicBezTo>
                  <a:cubicBezTo>
                    <a:pt x="160" y="235"/>
                    <a:pt x="160" y="235"/>
                    <a:pt x="160" y="234"/>
                  </a:cubicBezTo>
                  <a:cubicBezTo>
                    <a:pt x="161" y="234"/>
                    <a:pt x="161" y="234"/>
                    <a:pt x="161" y="234"/>
                  </a:cubicBezTo>
                  <a:cubicBezTo>
                    <a:pt x="161" y="234"/>
                    <a:pt x="161" y="234"/>
                    <a:pt x="161" y="234"/>
                  </a:cubicBezTo>
                  <a:cubicBezTo>
                    <a:pt x="161" y="234"/>
                    <a:pt x="161" y="234"/>
                    <a:pt x="161" y="234"/>
                  </a:cubicBezTo>
                  <a:cubicBezTo>
                    <a:pt x="161" y="234"/>
                    <a:pt x="161" y="234"/>
                    <a:pt x="161" y="234"/>
                  </a:cubicBezTo>
                  <a:cubicBezTo>
                    <a:pt x="161" y="234"/>
                    <a:pt x="161" y="234"/>
                    <a:pt x="161" y="234"/>
                  </a:cubicBezTo>
                  <a:cubicBezTo>
                    <a:pt x="161" y="234"/>
                    <a:pt x="161" y="234"/>
                    <a:pt x="161" y="234"/>
                  </a:cubicBezTo>
                  <a:cubicBezTo>
                    <a:pt x="162" y="233"/>
                    <a:pt x="162" y="233"/>
                    <a:pt x="162" y="233"/>
                  </a:cubicBezTo>
                  <a:cubicBezTo>
                    <a:pt x="164" y="233"/>
                    <a:pt x="164" y="233"/>
                    <a:pt x="164" y="233"/>
                  </a:cubicBezTo>
                  <a:cubicBezTo>
                    <a:pt x="164" y="232"/>
                    <a:pt x="164" y="232"/>
                    <a:pt x="164" y="232"/>
                  </a:cubicBezTo>
                  <a:cubicBezTo>
                    <a:pt x="165" y="232"/>
                    <a:pt x="165" y="232"/>
                    <a:pt x="165" y="232"/>
                  </a:cubicBezTo>
                  <a:cubicBezTo>
                    <a:pt x="165" y="231"/>
                    <a:pt x="165" y="231"/>
                    <a:pt x="165" y="231"/>
                  </a:cubicBezTo>
                  <a:cubicBezTo>
                    <a:pt x="165" y="232"/>
                    <a:pt x="165" y="232"/>
                    <a:pt x="165" y="232"/>
                  </a:cubicBezTo>
                  <a:cubicBezTo>
                    <a:pt x="165" y="231"/>
                    <a:pt x="165" y="231"/>
                    <a:pt x="165" y="231"/>
                  </a:cubicBezTo>
                  <a:cubicBezTo>
                    <a:pt x="166" y="231"/>
                    <a:pt x="166" y="231"/>
                    <a:pt x="166" y="231"/>
                  </a:cubicBezTo>
                  <a:cubicBezTo>
                    <a:pt x="166" y="231"/>
                    <a:pt x="166" y="231"/>
                    <a:pt x="166" y="231"/>
                  </a:cubicBezTo>
                  <a:cubicBezTo>
                    <a:pt x="166" y="231"/>
                    <a:pt x="166" y="231"/>
                    <a:pt x="166" y="231"/>
                  </a:cubicBezTo>
                  <a:cubicBezTo>
                    <a:pt x="166" y="230"/>
                    <a:pt x="166" y="230"/>
                    <a:pt x="166" y="230"/>
                  </a:cubicBezTo>
                  <a:cubicBezTo>
                    <a:pt x="166" y="230"/>
                    <a:pt x="166" y="230"/>
                    <a:pt x="166" y="230"/>
                  </a:cubicBezTo>
                  <a:cubicBezTo>
                    <a:pt x="166" y="230"/>
                    <a:pt x="166" y="230"/>
                    <a:pt x="166" y="230"/>
                  </a:cubicBezTo>
                  <a:cubicBezTo>
                    <a:pt x="166" y="230"/>
                    <a:pt x="166" y="230"/>
                    <a:pt x="166" y="230"/>
                  </a:cubicBezTo>
                  <a:cubicBezTo>
                    <a:pt x="166" y="230"/>
                    <a:pt x="166" y="230"/>
                    <a:pt x="166" y="230"/>
                  </a:cubicBezTo>
                  <a:cubicBezTo>
                    <a:pt x="167" y="231"/>
                    <a:pt x="167" y="231"/>
                    <a:pt x="167" y="231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8" y="230"/>
                    <a:pt x="168" y="230"/>
                    <a:pt x="168" y="230"/>
                  </a:cubicBezTo>
                  <a:cubicBezTo>
                    <a:pt x="168" y="230"/>
                    <a:pt x="168" y="230"/>
                    <a:pt x="168" y="230"/>
                  </a:cubicBezTo>
                  <a:cubicBezTo>
                    <a:pt x="168" y="230"/>
                    <a:pt x="168" y="230"/>
                    <a:pt x="168" y="230"/>
                  </a:cubicBezTo>
                  <a:cubicBezTo>
                    <a:pt x="168" y="229"/>
                    <a:pt x="168" y="229"/>
                    <a:pt x="168" y="229"/>
                  </a:cubicBezTo>
                  <a:cubicBezTo>
                    <a:pt x="168" y="228"/>
                    <a:pt x="168" y="228"/>
                    <a:pt x="168" y="228"/>
                  </a:cubicBezTo>
                  <a:cubicBezTo>
                    <a:pt x="168" y="228"/>
                    <a:pt x="168" y="228"/>
                    <a:pt x="168" y="228"/>
                  </a:cubicBezTo>
                  <a:cubicBezTo>
                    <a:pt x="168" y="228"/>
                    <a:pt x="168" y="228"/>
                    <a:pt x="168" y="228"/>
                  </a:cubicBezTo>
                  <a:cubicBezTo>
                    <a:pt x="169" y="227"/>
                    <a:pt x="169" y="227"/>
                    <a:pt x="169" y="227"/>
                  </a:cubicBezTo>
                  <a:cubicBezTo>
                    <a:pt x="169" y="227"/>
                    <a:pt x="169" y="227"/>
                    <a:pt x="169" y="227"/>
                  </a:cubicBezTo>
                  <a:cubicBezTo>
                    <a:pt x="169" y="227"/>
                    <a:pt x="169" y="227"/>
                    <a:pt x="169" y="227"/>
                  </a:cubicBezTo>
                  <a:cubicBezTo>
                    <a:pt x="168" y="228"/>
                    <a:pt x="168" y="228"/>
                    <a:pt x="168" y="228"/>
                  </a:cubicBezTo>
                  <a:cubicBezTo>
                    <a:pt x="168" y="228"/>
                    <a:pt x="168" y="228"/>
                    <a:pt x="168" y="228"/>
                  </a:cubicBezTo>
                  <a:cubicBezTo>
                    <a:pt x="168" y="229"/>
                    <a:pt x="168" y="229"/>
                    <a:pt x="168" y="229"/>
                  </a:cubicBezTo>
                  <a:cubicBezTo>
                    <a:pt x="168" y="229"/>
                    <a:pt x="168" y="229"/>
                    <a:pt x="168" y="229"/>
                  </a:cubicBezTo>
                  <a:cubicBezTo>
                    <a:pt x="168" y="229"/>
                    <a:pt x="168" y="229"/>
                    <a:pt x="168" y="229"/>
                  </a:cubicBezTo>
                  <a:cubicBezTo>
                    <a:pt x="168" y="229"/>
                    <a:pt x="168" y="229"/>
                    <a:pt x="168" y="229"/>
                  </a:cubicBezTo>
                  <a:cubicBezTo>
                    <a:pt x="168" y="230"/>
                    <a:pt x="168" y="230"/>
                    <a:pt x="168" y="230"/>
                  </a:cubicBezTo>
                  <a:cubicBezTo>
                    <a:pt x="169" y="230"/>
                    <a:pt x="169" y="230"/>
                    <a:pt x="169" y="230"/>
                  </a:cubicBezTo>
                  <a:cubicBezTo>
                    <a:pt x="169" y="230"/>
                    <a:pt x="169" y="230"/>
                    <a:pt x="169" y="230"/>
                  </a:cubicBezTo>
                  <a:cubicBezTo>
                    <a:pt x="169" y="229"/>
                    <a:pt x="169" y="229"/>
                    <a:pt x="169" y="229"/>
                  </a:cubicBezTo>
                  <a:cubicBezTo>
                    <a:pt x="169" y="229"/>
                    <a:pt x="169" y="229"/>
                    <a:pt x="169" y="229"/>
                  </a:cubicBezTo>
                  <a:cubicBezTo>
                    <a:pt x="169" y="229"/>
                    <a:pt x="169" y="229"/>
                    <a:pt x="169" y="229"/>
                  </a:cubicBezTo>
                  <a:cubicBezTo>
                    <a:pt x="170" y="229"/>
                    <a:pt x="170" y="229"/>
                    <a:pt x="170" y="229"/>
                  </a:cubicBezTo>
                  <a:cubicBezTo>
                    <a:pt x="170" y="229"/>
                    <a:pt x="170" y="229"/>
                    <a:pt x="170" y="229"/>
                  </a:cubicBezTo>
                  <a:cubicBezTo>
                    <a:pt x="170" y="229"/>
                    <a:pt x="170" y="229"/>
                    <a:pt x="170" y="229"/>
                  </a:cubicBezTo>
                  <a:cubicBezTo>
                    <a:pt x="170" y="228"/>
                    <a:pt x="170" y="228"/>
                    <a:pt x="170" y="228"/>
                  </a:cubicBezTo>
                  <a:cubicBezTo>
                    <a:pt x="171" y="227"/>
                    <a:pt x="171" y="227"/>
                    <a:pt x="171" y="227"/>
                  </a:cubicBezTo>
                  <a:cubicBezTo>
                    <a:pt x="172" y="227"/>
                    <a:pt x="172" y="227"/>
                    <a:pt x="172" y="227"/>
                  </a:cubicBezTo>
                  <a:cubicBezTo>
                    <a:pt x="172" y="227"/>
                    <a:pt x="172" y="227"/>
                    <a:pt x="172" y="227"/>
                  </a:cubicBezTo>
                  <a:cubicBezTo>
                    <a:pt x="172" y="228"/>
                    <a:pt x="172" y="228"/>
                    <a:pt x="172" y="228"/>
                  </a:cubicBezTo>
                  <a:cubicBezTo>
                    <a:pt x="172" y="228"/>
                    <a:pt x="172" y="228"/>
                    <a:pt x="172" y="228"/>
                  </a:cubicBezTo>
                  <a:cubicBezTo>
                    <a:pt x="172" y="228"/>
                    <a:pt x="172" y="228"/>
                    <a:pt x="172" y="228"/>
                  </a:cubicBezTo>
                  <a:cubicBezTo>
                    <a:pt x="172" y="227"/>
                    <a:pt x="172" y="227"/>
                    <a:pt x="172" y="227"/>
                  </a:cubicBezTo>
                  <a:cubicBezTo>
                    <a:pt x="172" y="227"/>
                    <a:pt x="172" y="227"/>
                    <a:pt x="172" y="227"/>
                  </a:cubicBezTo>
                  <a:cubicBezTo>
                    <a:pt x="173" y="227"/>
                    <a:pt x="173" y="227"/>
                    <a:pt x="173" y="227"/>
                  </a:cubicBezTo>
                  <a:cubicBezTo>
                    <a:pt x="173" y="227"/>
                    <a:pt x="173" y="227"/>
                    <a:pt x="173" y="227"/>
                  </a:cubicBezTo>
                  <a:cubicBezTo>
                    <a:pt x="173" y="227"/>
                    <a:pt x="173" y="227"/>
                    <a:pt x="173" y="227"/>
                  </a:cubicBezTo>
                  <a:cubicBezTo>
                    <a:pt x="174" y="227"/>
                    <a:pt x="174" y="227"/>
                    <a:pt x="174" y="227"/>
                  </a:cubicBezTo>
                  <a:cubicBezTo>
                    <a:pt x="174" y="227"/>
                    <a:pt x="174" y="227"/>
                    <a:pt x="174" y="227"/>
                  </a:cubicBezTo>
                  <a:cubicBezTo>
                    <a:pt x="174" y="227"/>
                    <a:pt x="174" y="227"/>
                    <a:pt x="174" y="227"/>
                  </a:cubicBezTo>
                  <a:cubicBezTo>
                    <a:pt x="174" y="227"/>
                    <a:pt x="174" y="227"/>
                    <a:pt x="174" y="227"/>
                  </a:cubicBezTo>
                  <a:cubicBezTo>
                    <a:pt x="174" y="226"/>
                    <a:pt x="174" y="226"/>
                    <a:pt x="174" y="226"/>
                  </a:cubicBezTo>
                  <a:cubicBezTo>
                    <a:pt x="174" y="226"/>
                    <a:pt x="174" y="226"/>
                    <a:pt x="174" y="226"/>
                  </a:cubicBezTo>
                  <a:cubicBezTo>
                    <a:pt x="174" y="226"/>
                    <a:pt x="174" y="226"/>
                    <a:pt x="174" y="226"/>
                  </a:cubicBezTo>
                  <a:cubicBezTo>
                    <a:pt x="174" y="227"/>
                    <a:pt x="174" y="227"/>
                    <a:pt x="174" y="227"/>
                  </a:cubicBezTo>
                  <a:cubicBezTo>
                    <a:pt x="174" y="227"/>
                    <a:pt x="174" y="227"/>
                    <a:pt x="174" y="227"/>
                  </a:cubicBezTo>
                  <a:cubicBezTo>
                    <a:pt x="174" y="227"/>
                    <a:pt x="174" y="227"/>
                    <a:pt x="174" y="227"/>
                  </a:cubicBezTo>
                  <a:cubicBezTo>
                    <a:pt x="175" y="227"/>
                    <a:pt x="175" y="227"/>
                    <a:pt x="175" y="227"/>
                  </a:cubicBezTo>
                  <a:cubicBezTo>
                    <a:pt x="175" y="227"/>
                    <a:pt x="175" y="227"/>
                    <a:pt x="175" y="227"/>
                  </a:cubicBezTo>
                  <a:cubicBezTo>
                    <a:pt x="175" y="227"/>
                    <a:pt x="175" y="227"/>
                    <a:pt x="175" y="227"/>
                  </a:cubicBezTo>
                  <a:cubicBezTo>
                    <a:pt x="175" y="227"/>
                    <a:pt x="175" y="227"/>
                    <a:pt x="175" y="227"/>
                  </a:cubicBezTo>
                  <a:cubicBezTo>
                    <a:pt x="175" y="227"/>
                    <a:pt x="175" y="227"/>
                    <a:pt x="175" y="227"/>
                  </a:cubicBezTo>
                  <a:cubicBezTo>
                    <a:pt x="176" y="227"/>
                    <a:pt x="176" y="227"/>
                    <a:pt x="176" y="227"/>
                  </a:cubicBezTo>
                  <a:cubicBezTo>
                    <a:pt x="176" y="227"/>
                    <a:pt x="176" y="227"/>
                    <a:pt x="176" y="227"/>
                  </a:cubicBezTo>
                  <a:cubicBezTo>
                    <a:pt x="176" y="227"/>
                    <a:pt x="176" y="227"/>
                    <a:pt x="176" y="227"/>
                  </a:cubicBezTo>
                  <a:cubicBezTo>
                    <a:pt x="176" y="227"/>
                    <a:pt x="176" y="227"/>
                    <a:pt x="176" y="227"/>
                  </a:cubicBezTo>
                  <a:cubicBezTo>
                    <a:pt x="176" y="227"/>
                    <a:pt x="176" y="227"/>
                    <a:pt x="176" y="227"/>
                  </a:cubicBezTo>
                  <a:cubicBezTo>
                    <a:pt x="176" y="227"/>
                    <a:pt x="176" y="227"/>
                    <a:pt x="176" y="227"/>
                  </a:cubicBezTo>
                  <a:cubicBezTo>
                    <a:pt x="176" y="227"/>
                    <a:pt x="176" y="227"/>
                    <a:pt x="176" y="227"/>
                  </a:cubicBezTo>
                  <a:cubicBezTo>
                    <a:pt x="176" y="226"/>
                    <a:pt x="176" y="226"/>
                    <a:pt x="176" y="226"/>
                  </a:cubicBezTo>
                  <a:cubicBezTo>
                    <a:pt x="176" y="226"/>
                    <a:pt x="176" y="226"/>
                    <a:pt x="176" y="226"/>
                  </a:cubicBezTo>
                  <a:cubicBezTo>
                    <a:pt x="177" y="226"/>
                    <a:pt x="177" y="226"/>
                    <a:pt x="177" y="226"/>
                  </a:cubicBezTo>
                  <a:cubicBezTo>
                    <a:pt x="177" y="226"/>
                    <a:pt x="177" y="226"/>
                    <a:pt x="177" y="226"/>
                  </a:cubicBezTo>
                  <a:cubicBezTo>
                    <a:pt x="177" y="226"/>
                    <a:pt x="177" y="226"/>
                    <a:pt x="177" y="226"/>
                  </a:cubicBezTo>
                  <a:cubicBezTo>
                    <a:pt x="178" y="227"/>
                    <a:pt x="178" y="227"/>
                    <a:pt x="178" y="227"/>
                  </a:cubicBezTo>
                  <a:cubicBezTo>
                    <a:pt x="178" y="227"/>
                    <a:pt x="178" y="227"/>
                    <a:pt x="178" y="227"/>
                  </a:cubicBezTo>
                  <a:cubicBezTo>
                    <a:pt x="178" y="227"/>
                    <a:pt x="178" y="227"/>
                    <a:pt x="178" y="227"/>
                  </a:cubicBezTo>
                  <a:cubicBezTo>
                    <a:pt x="179" y="226"/>
                    <a:pt x="179" y="226"/>
                    <a:pt x="179" y="226"/>
                  </a:cubicBezTo>
                  <a:cubicBezTo>
                    <a:pt x="179" y="226"/>
                    <a:pt x="179" y="226"/>
                    <a:pt x="179" y="226"/>
                  </a:cubicBezTo>
                  <a:cubicBezTo>
                    <a:pt x="179" y="226"/>
                    <a:pt x="179" y="226"/>
                    <a:pt x="179" y="226"/>
                  </a:cubicBezTo>
                  <a:cubicBezTo>
                    <a:pt x="179" y="225"/>
                    <a:pt x="179" y="225"/>
                    <a:pt x="179" y="225"/>
                  </a:cubicBezTo>
                  <a:cubicBezTo>
                    <a:pt x="179" y="225"/>
                    <a:pt x="179" y="225"/>
                    <a:pt x="179" y="225"/>
                  </a:cubicBezTo>
                  <a:cubicBezTo>
                    <a:pt x="179" y="225"/>
                    <a:pt x="179" y="225"/>
                    <a:pt x="179" y="225"/>
                  </a:cubicBezTo>
                  <a:cubicBezTo>
                    <a:pt x="179" y="226"/>
                    <a:pt x="179" y="226"/>
                    <a:pt x="179" y="226"/>
                  </a:cubicBezTo>
                  <a:cubicBezTo>
                    <a:pt x="179" y="226"/>
                    <a:pt x="179" y="226"/>
                    <a:pt x="179" y="226"/>
                  </a:cubicBezTo>
                  <a:cubicBezTo>
                    <a:pt x="179" y="226"/>
                    <a:pt x="179" y="226"/>
                    <a:pt x="179" y="226"/>
                  </a:cubicBezTo>
                  <a:cubicBezTo>
                    <a:pt x="181" y="225"/>
                    <a:pt x="181" y="225"/>
                    <a:pt x="181" y="225"/>
                  </a:cubicBezTo>
                  <a:cubicBezTo>
                    <a:pt x="181" y="225"/>
                    <a:pt x="181" y="225"/>
                    <a:pt x="181" y="225"/>
                  </a:cubicBezTo>
                  <a:cubicBezTo>
                    <a:pt x="181" y="225"/>
                    <a:pt x="181" y="225"/>
                    <a:pt x="181" y="225"/>
                  </a:cubicBezTo>
                  <a:cubicBezTo>
                    <a:pt x="181" y="225"/>
                    <a:pt x="181" y="225"/>
                    <a:pt x="181" y="225"/>
                  </a:cubicBezTo>
                  <a:cubicBezTo>
                    <a:pt x="181" y="225"/>
                    <a:pt x="181" y="225"/>
                    <a:pt x="181" y="225"/>
                  </a:cubicBezTo>
                  <a:cubicBezTo>
                    <a:pt x="181" y="225"/>
                    <a:pt x="181" y="225"/>
                    <a:pt x="181" y="225"/>
                  </a:cubicBezTo>
                  <a:cubicBezTo>
                    <a:pt x="181" y="225"/>
                    <a:pt x="181" y="225"/>
                    <a:pt x="181" y="225"/>
                  </a:cubicBezTo>
                  <a:cubicBezTo>
                    <a:pt x="181" y="225"/>
                    <a:pt x="181" y="225"/>
                    <a:pt x="181" y="225"/>
                  </a:cubicBezTo>
                  <a:cubicBezTo>
                    <a:pt x="182" y="224"/>
                    <a:pt x="182" y="224"/>
                    <a:pt x="182" y="224"/>
                  </a:cubicBezTo>
                  <a:cubicBezTo>
                    <a:pt x="182" y="225"/>
                    <a:pt x="182" y="225"/>
                    <a:pt x="182" y="225"/>
                  </a:cubicBezTo>
                  <a:cubicBezTo>
                    <a:pt x="182" y="225"/>
                    <a:pt x="182" y="225"/>
                    <a:pt x="182" y="225"/>
                  </a:cubicBezTo>
                  <a:cubicBezTo>
                    <a:pt x="182" y="225"/>
                    <a:pt x="182" y="225"/>
                    <a:pt x="182" y="225"/>
                  </a:cubicBezTo>
                  <a:cubicBezTo>
                    <a:pt x="182" y="225"/>
                    <a:pt x="182" y="225"/>
                    <a:pt x="182" y="225"/>
                  </a:cubicBezTo>
                  <a:cubicBezTo>
                    <a:pt x="182" y="225"/>
                    <a:pt x="182" y="225"/>
                    <a:pt x="182" y="225"/>
                  </a:cubicBezTo>
                  <a:cubicBezTo>
                    <a:pt x="182" y="226"/>
                    <a:pt x="182" y="226"/>
                    <a:pt x="182" y="226"/>
                  </a:cubicBezTo>
                  <a:cubicBezTo>
                    <a:pt x="182" y="226"/>
                    <a:pt x="182" y="226"/>
                    <a:pt x="182" y="226"/>
                  </a:cubicBezTo>
                  <a:cubicBezTo>
                    <a:pt x="183" y="225"/>
                    <a:pt x="183" y="225"/>
                    <a:pt x="183" y="225"/>
                  </a:cubicBezTo>
                  <a:cubicBezTo>
                    <a:pt x="183" y="225"/>
                    <a:pt x="183" y="225"/>
                    <a:pt x="183" y="225"/>
                  </a:cubicBezTo>
                  <a:cubicBezTo>
                    <a:pt x="183" y="225"/>
                    <a:pt x="183" y="225"/>
                    <a:pt x="183" y="225"/>
                  </a:cubicBezTo>
                  <a:cubicBezTo>
                    <a:pt x="183" y="225"/>
                    <a:pt x="183" y="225"/>
                    <a:pt x="183" y="225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4" y="224"/>
                    <a:pt x="184" y="224"/>
                    <a:pt x="184" y="224"/>
                  </a:cubicBezTo>
                  <a:cubicBezTo>
                    <a:pt x="184" y="224"/>
                    <a:pt x="184" y="224"/>
                    <a:pt x="184" y="224"/>
                  </a:cubicBezTo>
                  <a:cubicBezTo>
                    <a:pt x="184" y="224"/>
                    <a:pt x="184" y="224"/>
                    <a:pt x="184" y="224"/>
                  </a:cubicBezTo>
                  <a:cubicBezTo>
                    <a:pt x="184" y="224"/>
                    <a:pt x="184" y="224"/>
                    <a:pt x="184" y="224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4" y="225"/>
                    <a:pt x="184" y="225"/>
                    <a:pt x="184" y="225"/>
                  </a:cubicBezTo>
                  <a:cubicBezTo>
                    <a:pt x="185" y="225"/>
                    <a:pt x="185" y="225"/>
                    <a:pt x="185" y="225"/>
                  </a:cubicBezTo>
                  <a:cubicBezTo>
                    <a:pt x="185" y="225"/>
                    <a:pt x="185" y="225"/>
                    <a:pt x="185" y="225"/>
                  </a:cubicBezTo>
                  <a:cubicBezTo>
                    <a:pt x="186" y="224"/>
                    <a:pt x="186" y="224"/>
                    <a:pt x="186" y="224"/>
                  </a:cubicBezTo>
                  <a:cubicBezTo>
                    <a:pt x="187" y="224"/>
                    <a:pt x="187" y="224"/>
                    <a:pt x="187" y="224"/>
                  </a:cubicBezTo>
                  <a:cubicBezTo>
                    <a:pt x="187" y="224"/>
                    <a:pt x="187" y="224"/>
                    <a:pt x="187" y="224"/>
                  </a:cubicBezTo>
                  <a:cubicBezTo>
                    <a:pt x="188" y="224"/>
                    <a:pt x="188" y="224"/>
                    <a:pt x="188" y="224"/>
                  </a:cubicBezTo>
                  <a:cubicBezTo>
                    <a:pt x="188" y="224"/>
                    <a:pt x="188" y="224"/>
                    <a:pt x="188" y="224"/>
                  </a:cubicBezTo>
                  <a:cubicBezTo>
                    <a:pt x="188" y="224"/>
                    <a:pt x="188" y="224"/>
                    <a:pt x="188" y="224"/>
                  </a:cubicBezTo>
                  <a:cubicBezTo>
                    <a:pt x="188" y="224"/>
                    <a:pt x="188" y="224"/>
                    <a:pt x="188" y="224"/>
                  </a:cubicBezTo>
                  <a:cubicBezTo>
                    <a:pt x="188" y="224"/>
                    <a:pt x="188" y="224"/>
                    <a:pt x="188" y="224"/>
                  </a:cubicBezTo>
                  <a:cubicBezTo>
                    <a:pt x="189" y="224"/>
                    <a:pt x="189" y="224"/>
                    <a:pt x="189" y="224"/>
                  </a:cubicBezTo>
                  <a:cubicBezTo>
                    <a:pt x="189" y="224"/>
                    <a:pt x="189" y="224"/>
                    <a:pt x="189" y="224"/>
                  </a:cubicBezTo>
                  <a:cubicBezTo>
                    <a:pt x="189" y="224"/>
                    <a:pt x="189" y="224"/>
                    <a:pt x="189" y="224"/>
                  </a:cubicBezTo>
                  <a:cubicBezTo>
                    <a:pt x="189" y="224"/>
                    <a:pt x="189" y="224"/>
                    <a:pt x="189" y="224"/>
                  </a:cubicBezTo>
                  <a:cubicBezTo>
                    <a:pt x="189" y="224"/>
                    <a:pt x="189" y="224"/>
                    <a:pt x="189" y="224"/>
                  </a:cubicBezTo>
                  <a:cubicBezTo>
                    <a:pt x="189" y="224"/>
                    <a:pt x="189" y="224"/>
                    <a:pt x="189" y="224"/>
                  </a:cubicBezTo>
                  <a:cubicBezTo>
                    <a:pt x="189" y="224"/>
                    <a:pt x="189" y="224"/>
                    <a:pt x="189" y="224"/>
                  </a:cubicBezTo>
                  <a:cubicBezTo>
                    <a:pt x="190" y="223"/>
                    <a:pt x="190" y="223"/>
                    <a:pt x="190" y="223"/>
                  </a:cubicBezTo>
                  <a:cubicBezTo>
                    <a:pt x="190" y="223"/>
                    <a:pt x="190" y="223"/>
                    <a:pt x="190" y="223"/>
                  </a:cubicBezTo>
                  <a:cubicBezTo>
                    <a:pt x="190" y="223"/>
                    <a:pt x="190" y="223"/>
                    <a:pt x="190" y="223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89" y="222"/>
                    <a:pt x="189" y="222"/>
                    <a:pt x="189" y="222"/>
                  </a:cubicBezTo>
                  <a:cubicBezTo>
                    <a:pt x="189" y="222"/>
                    <a:pt x="189" y="222"/>
                    <a:pt x="189" y="222"/>
                  </a:cubicBezTo>
                  <a:cubicBezTo>
                    <a:pt x="189" y="222"/>
                    <a:pt x="189" y="222"/>
                    <a:pt x="189" y="222"/>
                  </a:cubicBezTo>
                  <a:cubicBezTo>
                    <a:pt x="189" y="222"/>
                    <a:pt x="189" y="222"/>
                    <a:pt x="189" y="222"/>
                  </a:cubicBezTo>
                  <a:cubicBezTo>
                    <a:pt x="189" y="222"/>
                    <a:pt x="189" y="222"/>
                    <a:pt x="189" y="222"/>
                  </a:cubicBezTo>
                  <a:cubicBezTo>
                    <a:pt x="189" y="222"/>
                    <a:pt x="189" y="222"/>
                    <a:pt x="189" y="222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90" y="221"/>
                    <a:pt x="190" y="221"/>
                    <a:pt x="190" y="221"/>
                  </a:cubicBezTo>
                  <a:cubicBezTo>
                    <a:pt x="192" y="221"/>
                    <a:pt x="192" y="221"/>
                    <a:pt x="192" y="221"/>
                  </a:cubicBezTo>
                  <a:cubicBezTo>
                    <a:pt x="192" y="221"/>
                    <a:pt x="192" y="221"/>
                    <a:pt x="192" y="221"/>
                  </a:cubicBezTo>
                  <a:cubicBezTo>
                    <a:pt x="192" y="221"/>
                    <a:pt x="192" y="221"/>
                    <a:pt x="192" y="221"/>
                  </a:cubicBezTo>
                  <a:cubicBezTo>
                    <a:pt x="193" y="221"/>
                    <a:pt x="193" y="221"/>
                    <a:pt x="193" y="221"/>
                  </a:cubicBezTo>
                  <a:cubicBezTo>
                    <a:pt x="194" y="220"/>
                    <a:pt x="194" y="220"/>
                    <a:pt x="194" y="220"/>
                  </a:cubicBezTo>
                  <a:cubicBezTo>
                    <a:pt x="194" y="220"/>
                    <a:pt x="194" y="220"/>
                    <a:pt x="194" y="220"/>
                  </a:cubicBezTo>
                  <a:cubicBezTo>
                    <a:pt x="194" y="220"/>
                    <a:pt x="194" y="220"/>
                    <a:pt x="194" y="220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7"/>
                    <a:pt x="194" y="217"/>
                    <a:pt x="194" y="217"/>
                  </a:cubicBezTo>
                  <a:cubicBezTo>
                    <a:pt x="194" y="217"/>
                    <a:pt x="194" y="217"/>
                    <a:pt x="194" y="217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195" y="219"/>
                    <a:pt x="195" y="219"/>
                    <a:pt x="195" y="219"/>
                  </a:cubicBezTo>
                  <a:cubicBezTo>
                    <a:pt x="196" y="219"/>
                    <a:pt x="196" y="219"/>
                    <a:pt x="196" y="219"/>
                  </a:cubicBezTo>
                  <a:cubicBezTo>
                    <a:pt x="196" y="219"/>
                    <a:pt x="196" y="219"/>
                    <a:pt x="196" y="219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9"/>
                    <a:pt x="196" y="219"/>
                    <a:pt x="196" y="219"/>
                  </a:cubicBezTo>
                  <a:cubicBezTo>
                    <a:pt x="196" y="219"/>
                    <a:pt x="196" y="219"/>
                    <a:pt x="196" y="219"/>
                  </a:cubicBezTo>
                  <a:cubicBezTo>
                    <a:pt x="196" y="219"/>
                    <a:pt x="196" y="219"/>
                    <a:pt x="196" y="219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7"/>
                    <a:pt x="196" y="217"/>
                    <a:pt x="196" y="217"/>
                  </a:cubicBezTo>
                  <a:cubicBezTo>
                    <a:pt x="196" y="217"/>
                    <a:pt x="196" y="217"/>
                    <a:pt x="196" y="217"/>
                  </a:cubicBezTo>
                  <a:cubicBezTo>
                    <a:pt x="196" y="217"/>
                    <a:pt x="196" y="217"/>
                    <a:pt x="196" y="217"/>
                  </a:cubicBezTo>
                  <a:cubicBezTo>
                    <a:pt x="196" y="217"/>
                    <a:pt x="196" y="217"/>
                    <a:pt x="196" y="217"/>
                  </a:cubicBezTo>
                  <a:cubicBezTo>
                    <a:pt x="196" y="217"/>
                    <a:pt x="196" y="217"/>
                    <a:pt x="196" y="217"/>
                  </a:cubicBezTo>
                  <a:cubicBezTo>
                    <a:pt x="196" y="217"/>
                    <a:pt x="196" y="217"/>
                    <a:pt x="196" y="217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6" y="215"/>
                    <a:pt x="196" y="215"/>
                    <a:pt x="196" y="215"/>
                  </a:cubicBezTo>
                  <a:cubicBezTo>
                    <a:pt x="195" y="215"/>
                    <a:pt x="195" y="215"/>
                    <a:pt x="195" y="215"/>
                  </a:cubicBezTo>
                  <a:cubicBezTo>
                    <a:pt x="195" y="215"/>
                    <a:pt x="195" y="215"/>
                    <a:pt x="195" y="215"/>
                  </a:cubicBezTo>
                  <a:cubicBezTo>
                    <a:pt x="195" y="215"/>
                    <a:pt x="195" y="215"/>
                    <a:pt x="195" y="215"/>
                  </a:cubicBezTo>
                  <a:cubicBezTo>
                    <a:pt x="195" y="215"/>
                    <a:pt x="195" y="215"/>
                    <a:pt x="195" y="215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7" y="215"/>
                    <a:pt x="197" y="215"/>
                    <a:pt x="197" y="215"/>
                  </a:cubicBezTo>
                  <a:cubicBezTo>
                    <a:pt x="197" y="216"/>
                    <a:pt x="197" y="216"/>
                    <a:pt x="197" y="216"/>
                  </a:cubicBezTo>
                  <a:cubicBezTo>
                    <a:pt x="197" y="216"/>
                    <a:pt x="197" y="216"/>
                    <a:pt x="197" y="216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7" y="217"/>
                    <a:pt x="197" y="217"/>
                    <a:pt x="197" y="217"/>
                  </a:cubicBezTo>
                  <a:cubicBezTo>
                    <a:pt x="197" y="217"/>
                    <a:pt x="197" y="217"/>
                    <a:pt x="197" y="217"/>
                  </a:cubicBezTo>
                  <a:cubicBezTo>
                    <a:pt x="197" y="217"/>
                    <a:pt x="197" y="217"/>
                    <a:pt x="197" y="217"/>
                  </a:cubicBezTo>
                  <a:cubicBezTo>
                    <a:pt x="197" y="217"/>
                    <a:pt x="197" y="217"/>
                    <a:pt x="197" y="217"/>
                  </a:cubicBezTo>
                  <a:cubicBezTo>
                    <a:pt x="197" y="217"/>
                    <a:pt x="197" y="217"/>
                    <a:pt x="197" y="217"/>
                  </a:cubicBezTo>
                  <a:cubicBezTo>
                    <a:pt x="197" y="217"/>
                    <a:pt x="197" y="217"/>
                    <a:pt x="197" y="217"/>
                  </a:cubicBezTo>
                  <a:cubicBezTo>
                    <a:pt x="197" y="217"/>
                    <a:pt x="197" y="217"/>
                    <a:pt x="197" y="217"/>
                  </a:cubicBezTo>
                  <a:cubicBezTo>
                    <a:pt x="198" y="216"/>
                    <a:pt x="198" y="216"/>
                    <a:pt x="198" y="216"/>
                  </a:cubicBezTo>
                  <a:cubicBezTo>
                    <a:pt x="198" y="215"/>
                    <a:pt x="198" y="215"/>
                    <a:pt x="198" y="215"/>
                  </a:cubicBezTo>
                  <a:cubicBezTo>
                    <a:pt x="198" y="215"/>
                    <a:pt x="198" y="215"/>
                    <a:pt x="198" y="215"/>
                  </a:cubicBezTo>
                  <a:cubicBezTo>
                    <a:pt x="199" y="214"/>
                    <a:pt x="199" y="214"/>
                    <a:pt x="199" y="214"/>
                  </a:cubicBezTo>
                  <a:cubicBezTo>
                    <a:pt x="199" y="214"/>
                    <a:pt x="199" y="214"/>
                    <a:pt x="199" y="214"/>
                  </a:cubicBezTo>
                  <a:cubicBezTo>
                    <a:pt x="199" y="214"/>
                    <a:pt x="199" y="214"/>
                    <a:pt x="199" y="214"/>
                  </a:cubicBezTo>
                  <a:cubicBezTo>
                    <a:pt x="199" y="213"/>
                    <a:pt x="199" y="213"/>
                    <a:pt x="199" y="213"/>
                  </a:cubicBezTo>
                  <a:cubicBezTo>
                    <a:pt x="199" y="212"/>
                    <a:pt x="199" y="212"/>
                    <a:pt x="199" y="212"/>
                  </a:cubicBezTo>
                  <a:cubicBezTo>
                    <a:pt x="199" y="212"/>
                    <a:pt x="199" y="212"/>
                    <a:pt x="199" y="212"/>
                  </a:cubicBezTo>
                  <a:cubicBezTo>
                    <a:pt x="199" y="212"/>
                    <a:pt x="199" y="212"/>
                    <a:pt x="199" y="212"/>
                  </a:cubicBezTo>
                  <a:cubicBezTo>
                    <a:pt x="199" y="212"/>
                    <a:pt x="199" y="212"/>
                    <a:pt x="199" y="212"/>
                  </a:cubicBezTo>
                  <a:cubicBezTo>
                    <a:pt x="199" y="211"/>
                    <a:pt x="199" y="211"/>
                    <a:pt x="199" y="211"/>
                  </a:cubicBezTo>
                  <a:cubicBezTo>
                    <a:pt x="199" y="211"/>
                    <a:pt x="199" y="211"/>
                    <a:pt x="199" y="211"/>
                  </a:cubicBezTo>
                  <a:cubicBezTo>
                    <a:pt x="199" y="211"/>
                    <a:pt x="199" y="211"/>
                    <a:pt x="199" y="211"/>
                  </a:cubicBezTo>
                  <a:cubicBezTo>
                    <a:pt x="199" y="210"/>
                    <a:pt x="199" y="210"/>
                    <a:pt x="199" y="210"/>
                  </a:cubicBezTo>
                  <a:cubicBezTo>
                    <a:pt x="199" y="210"/>
                    <a:pt x="199" y="210"/>
                    <a:pt x="199" y="210"/>
                  </a:cubicBezTo>
                  <a:cubicBezTo>
                    <a:pt x="199" y="210"/>
                    <a:pt x="199" y="210"/>
                    <a:pt x="199" y="210"/>
                  </a:cubicBezTo>
                  <a:cubicBezTo>
                    <a:pt x="200" y="211"/>
                    <a:pt x="200" y="211"/>
                    <a:pt x="200" y="211"/>
                  </a:cubicBezTo>
                  <a:cubicBezTo>
                    <a:pt x="199" y="211"/>
                    <a:pt x="199" y="211"/>
                    <a:pt x="199" y="211"/>
                  </a:cubicBezTo>
                  <a:cubicBezTo>
                    <a:pt x="199" y="212"/>
                    <a:pt x="199" y="212"/>
                    <a:pt x="199" y="212"/>
                  </a:cubicBezTo>
                  <a:cubicBezTo>
                    <a:pt x="199" y="212"/>
                    <a:pt x="199" y="212"/>
                    <a:pt x="199" y="212"/>
                  </a:cubicBezTo>
                  <a:cubicBezTo>
                    <a:pt x="200" y="212"/>
                    <a:pt x="200" y="212"/>
                    <a:pt x="200" y="212"/>
                  </a:cubicBezTo>
                  <a:cubicBezTo>
                    <a:pt x="199" y="212"/>
                    <a:pt x="199" y="212"/>
                    <a:pt x="199" y="212"/>
                  </a:cubicBezTo>
                  <a:cubicBezTo>
                    <a:pt x="199" y="213"/>
                    <a:pt x="199" y="213"/>
                    <a:pt x="199" y="213"/>
                  </a:cubicBezTo>
                  <a:cubicBezTo>
                    <a:pt x="199" y="213"/>
                    <a:pt x="199" y="213"/>
                    <a:pt x="199" y="213"/>
                  </a:cubicBezTo>
                  <a:cubicBezTo>
                    <a:pt x="200" y="213"/>
                    <a:pt x="200" y="213"/>
                    <a:pt x="200" y="213"/>
                  </a:cubicBezTo>
                  <a:cubicBezTo>
                    <a:pt x="200" y="213"/>
                    <a:pt x="200" y="213"/>
                    <a:pt x="200" y="213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5"/>
                    <a:pt x="200" y="215"/>
                    <a:pt x="200" y="215"/>
                  </a:cubicBezTo>
                  <a:cubicBezTo>
                    <a:pt x="200" y="215"/>
                    <a:pt x="200" y="215"/>
                    <a:pt x="200" y="215"/>
                  </a:cubicBezTo>
                  <a:cubicBezTo>
                    <a:pt x="200" y="215"/>
                    <a:pt x="200" y="215"/>
                    <a:pt x="200" y="215"/>
                  </a:cubicBezTo>
                  <a:cubicBezTo>
                    <a:pt x="200" y="215"/>
                    <a:pt x="200" y="215"/>
                    <a:pt x="200" y="215"/>
                  </a:cubicBezTo>
                  <a:cubicBezTo>
                    <a:pt x="199" y="216"/>
                    <a:pt x="199" y="216"/>
                    <a:pt x="199" y="216"/>
                  </a:cubicBezTo>
                  <a:cubicBezTo>
                    <a:pt x="199" y="216"/>
                    <a:pt x="199" y="216"/>
                    <a:pt x="199" y="216"/>
                  </a:cubicBezTo>
                  <a:cubicBezTo>
                    <a:pt x="199" y="217"/>
                    <a:pt x="199" y="217"/>
                    <a:pt x="199" y="217"/>
                  </a:cubicBezTo>
                  <a:cubicBezTo>
                    <a:pt x="200" y="217"/>
                    <a:pt x="200" y="217"/>
                    <a:pt x="200" y="217"/>
                  </a:cubicBezTo>
                  <a:cubicBezTo>
                    <a:pt x="200" y="217"/>
                    <a:pt x="200" y="217"/>
                    <a:pt x="200" y="217"/>
                  </a:cubicBezTo>
                  <a:cubicBezTo>
                    <a:pt x="201" y="217"/>
                    <a:pt x="201" y="217"/>
                    <a:pt x="201" y="217"/>
                  </a:cubicBezTo>
                  <a:cubicBezTo>
                    <a:pt x="201" y="217"/>
                    <a:pt x="201" y="217"/>
                    <a:pt x="201" y="217"/>
                  </a:cubicBezTo>
                  <a:cubicBezTo>
                    <a:pt x="202" y="216"/>
                    <a:pt x="202" y="216"/>
                    <a:pt x="202" y="216"/>
                  </a:cubicBezTo>
                  <a:cubicBezTo>
                    <a:pt x="202" y="215"/>
                    <a:pt x="202" y="215"/>
                    <a:pt x="202" y="215"/>
                  </a:cubicBezTo>
                  <a:cubicBezTo>
                    <a:pt x="203" y="215"/>
                    <a:pt x="203" y="215"/>
                    <a:pt x="203" y="215"/>
                  </a:cubicBezTo>
                  <a:cubicBezTo>
                    <a:pt x="203" y="215"/>
                    <a:pt x="203" y="215"/>
                    <a:pt x="203" y="215"/>
                  </a:cubicBezTo>
                  <a:cubicBezTo>
                    <a:pt x="202" y="216"/>
                    <a:pt x="202" y="216"/>
                    <a:pt x="202" y="216"/>
                  </a:cubicBezTo>
                  <a:cubicBezTo>
                    <a:pt x="202" y="216"/>
                    <a:pt x="202" y="216"/>
                    <a:pt x="202" y="216"/>
                  </a:cubicBezTo>
                  <a:cubicBezTo>
                    <a:pt x="202" y="216"/>
                    <a:pt x="202" y="216"/>
                    <a:pt x="202" y="216"/>
                  </a:cubicBezTo>
                  <a:cubicBezTo>
                    <a:pt x="201" y="217"/>
                    <a:pt x="201" y="217"/>
                    <a:pt x="201" y="217"/>
                  </a:cubicBezTo>
                  <a:cubicBezTo>
                    <a:pt x="201" y="217"/>
                    <a:pt x="201" y="217"/>
                    <a:pt x="201" y="217"/>
                  </a:cubicBezTo>
                  <a:cubicBezTo>
                    <a:pt x="201" y="217"/>
                    <a:pt x="201" y="217"/>
                    <a:pt x="201" y="217"/>
                  </a:cubicBezTo>
                  <a:cubicBezTo>
                    <a:pt x="201" y="217"/>
                    <a:pt x="201" y="217"/>
                    <a:pt x="201" y="217"/>
                  </a:cubicBezTo>
                  <a:cubicBezTo>
                    <a:pt x="201" y="218"/>
                    <a:pt x="201" y="218"/>
                    <a:pt x="201" y="218"/>
                  </a:cubicBezTo>
                  <a:cubicBezTo>
                    <a:pt x="200" y="218"/>
                    <a:pt x="200" y="218"/>
                    <a:pt x="200" y="218"/>
                  </a:cubicBezTo>
                  <a:cubicBezTo>
                    <a:pt x="200" y="218"/>
                    <a:pt x="200" y="218"/>
                    <a:pt x="200" y="218"/>
                  </a:cubicBezTo>
                  <a:cubicBezTo>
                    <a:pt x="200" y="218"/>
                    <a:pt x="200" y="218"/>
                    <a:pt x="200" y="218"/>
                  </a:cubicBezTo>
                  <a:cubicBezTo>
                    <a:pt x="200" y="218"/>
                    <a:pt x="200" y="218"/>
                    <a:pt x="200" y="218"/>
                  </a:cubicBezTo>
                  <a:cubicBezTo>
                    <a:pt x="200" y="218"/>
                    <a:pt x="200" y="218"/>
                    <a:pt x="200" y="218"/>
                  </a:cubicBezTo>
                  <a:cubicBezTo>
                    <a:pt x="200" y="218"/>
                    <a:pt x="200" y="218"/>
                    <a:pt x="200" y="218"/>
                  </a:cubicBezTo>
                  <a:cubicBezTo>
                    <a:pt x="200" y="218"/>
                    <a:pt x="200" y="218"/>
                    <a:pt x="200" y="218"/>
                  </a:cubicBezTo>
                  <a:cubicBezTo>
                    <a:pt x="200" y="219"/>
                    <a:pt x="200" y="219"/>
                    <a:pt x="200" y="219"/>
                  </a:cubicBezTo>
                  <a:cubicBezTo>
                    <a:pt x="199" y="220"/>
                    <a:pt x="199" y="220"/>
                    <a:pt x="199" y="220"/>
                  </a:cubicBezTo>
                  <a:cubicBezTo>
                    <a:pt x="198" y="220"/>
                    <a:pt x="198" y="220"/>
                    <a:pt x="198" y="220"/>
                  </a:cubicBezTo>
                  <a:cubicBezTo>
                    <a:pt x="198" y="221"/>
                    <a:pt x="198" y="221"/>
                    <a:pt x="198" y="221"/>
                  </a:cubicBezTo>
                  <a:cubicBezTo>
                    <a:pt x="197" y="221"/>
                    <a:pt x="197" y="221"/>
                    <a:pt x="197" y="221"/>
                  </a:cubicBezTo>
                  <a:cubicBezTo>
                    <a:pt x="198" y="221"/>
                    <a:pt x="198" y="221"/>
                    <a:pt x="198" y="221"/>
                  </a:cubicBezTo>
                  <a:cubicBezTo>
                    <a:pt x="198" y="221"/>
                    <a:pt x="198" y="221"/>
                    <a:pt x="198" y="221"/>
                  </a:cubicBezTo>
                  <a:cubicBezTo>
                    <a:pt x="199" y="221"/>
                    <a:pt x="199" y="221"/>
                    <a:pt x="199" y="221"/>
                  </a:cubicBezTo>
                  <a:cubicBezTo>
                    <a:pt x="199" y="220"/>
                    <a:pt x="199" y="220"/>
                    <a:pt x="199" y="220"/>
                  </a:cubicBezTo>
                  <a:cubicBezTo>
                    <a:pt x="200" y="220"/>
                    <a:pt x="200" y="220"/>
                    <a:pt x="200" y="220"/>
                  </a:cubicBezTo>
                  <a:cubicBezTo>
                    <a:pt x="200" y="220"/>
                    <a:pt x="200" y="220"/>
                    <a:pt x="200" y="220"/>
                  </a:cubicBezTo>
                  <a:cubicBezTo>
                    <a:pt x="200" y="219"/>
                    <a:pt x="200" y="219"/>
                    <a:pt x="200" y="219"/>
                  </a:cubicBezTo>
                  <a:cubicBezTo>
                    <a:pt x="200" y="219"/>
                    <a:pt x="200" y="219"/>
                    <a:pt x="200" y="219"/>
                  </a:cubicBezTo>
                  <a:cubicBezTo>
                    <a:pt x="201" y="219"/>
                    <a:pt x="201" y="219"/>
                    <a:pt x="201" y="219"/>
                  </a:cubicBezTo>
                  <a:cubicBezTo>
                    <a:pt x="201" y="219"/>
                    <a:pt x="201" y="219"/>
                    <a:pt x="201" y="219"/>
                  </a:cubicBezTo>
                  <a:cubicBezTo>
                    <a:pt x="201" y="218"/>
                    <a:pt x="201" y="218"/>
                    <a:pt x="201" y="218"/>
                  </a:cubicBezTo>
                  <a:cubicBezTo>
                    <a:pt x="201" y="218"/>
                    <a:pt x="201" y="218"/>
                    <a:pt x="201" y="218"/>
                  </a:cubicBezTo>
                  <a:cubicBezTo>
                    <a:pt x="201" y="218"/>
                    <a:pt x="201" y="218"/>
                    <a:pt x="201" y="218"/>
                  </a:cubicBezTo>
                  <a:cubicBezTo>
                    <a:pt x="202" y="218"/>
                    <a:pt x="202" y="218"/>
                    <a:pt x="202" y="218"/>
                  </a:cubicBezTo>
                  <a:cubicBezTo>
                    <a:pt x="202" y="218"/>
                    <a:pt x="202" y="218"/>
                    <a:pt x="202" y="218"/>
                  </a:cubicBezTo>
                  <a:cubicBezTo>
                    <a:pt x="202" y="218"/>
                    <a:pt x="202" y="218"/>
                    <a:pt x="202" y="218"/>
                  </a:cubicBezTo>
                  <a:cubicBezTo>
                    <a:pt x="202" y="218"/>
                    <a:pt x="202" y="218"/>
                    <a:pt x="202" y="218"/>
                  </a:cubicBezTo>
                  <a:cubicBezTo>
                    <a:pt x="202" y="218"/>
                    <a:pt x="202" y="218"/>
                    <a:pt x="202" y="218"/>
                  </a:cubicBezTo>
                  <a:cubicBezTo>
                    <a:pt x="202" y="217"/>
                    <a:pt x="202" y="217"/>
                    <a:pt x="202" y="217"/>
                  </a:cubicBezTo>
                  <a:cubicBezTo>
                    <a:pt x="202" y="217"/>
                    <a:pt x="202" y="217"/>
                    <a:pt x="202" y="217"/>
                  </a:cubicBezTo>
                  <a:cubicBezTo>
                    <a:pt x="202" y="218"/>
                    <a:pt x="202" y="218"/>
                    <a:pt x="202" y="218"/>
                  </a:cubicBezTo>
                  <a:cubicBezTo>
                    <a:pt x="202" y="219"/>
                    <a:pt x="202" y="219"/>
                    <a:pt x="202" y="219"/>
                  </a:cubicBezTo>
                  <a:cubicBezTo>
                    <a:pt x="201" y="220"/>
                    <a:pt x="201" y="220"/>
                    <a:pt x="201" y="220"/>
                  </a:cubicBezTo>
                  <a:cubicBezTo>
                    <a:pt x="201" y="221"/>
                    <a:pt x="201" y="221"/>
                    <a:pt x="201" y="221"/>
                  </a:cubicBezTo>
                  <a:cubicBezTo>
                    <a:pt x="201" y="221"/>
                    <a:pt x="201" y="221"/>
                    <a:pt x="201" y="221"/>
                  </a:cubicBezTo>
                  <a:cubicBezTo>
                    <a:pt x="201" y="221"/>
                    <a:pt x="201" y="221"/>
                    <a:pt x="201" y="221"/>
                  </a:cubicBezTo>
                  <a:cubicBezTo>
                    <a:pt x="201" y="220"/>
                    <a:pt x="201" y="220"/>
                    <a:pt x="201" y="220"/>
                  </a:cubicBezTo>
                  <a:cubicBezTo>
                    <a:pt x="201" y="220"/>
                    <a:pt x="201" y="220"/>
                    <a:pt x="201" y="220"/>
                  </a:cubicBezTo>
                  <a:cubicBezTo>
                    <a:pt x="202" y="220"/>
                    <a:pt x="202" y="220"/>
                    <a:pt x="202" y="220"/>
                  </a:cubicBezTo>
                  <a:cubicBezTo>
                    <a:pt x="202" y="220"/>
                    <a:pt x="202" y="220"/>
                    <a:pt x="202" y="220"/>
                  </a:cubicBezTo>
                  <a:cubicBezTo>
                    <a:pt x="202" y="220"/>
                    <a:pt x="202" y="220"/>
                    <a:pt x="202" y="220"/>
                  </a:cubicBezTo>
                  <a:cubicBezTo>
                    <a:pt x="202" y="220"/>
                    <a:pt x="202" y="220"/>
                    <a:pt x="202" y="220"/>
                  </a:cubicBezTo>
                  <a:cubicBezTo>
                    <a:pt x="203" y="219"/>
                    <a:pt x="203" y="219"/>
                    <a:pt x="203" y="219"/>
                  </a:cubicBezTo>
                  <a:cubicBezTo>
                    <a:pt x="202" y="219"/>
                    <a:pt x="202" y="219"/>
                    <a:pt x="202" y="219"/>
                  </a:cubicBezTo>
                  <a:cubicBezTo>
                    <a:pt x="202" y="219"/>
                    <a:pt x="202" y="219"/>
                    <a:pt x="202" y="219"/>
                  </a:cubicBezTo>
                  <a:cubicBezTo>
                    <a:pt x="202" y="218"/>
                    <a:pt x="202" y="218"/>
                    <a:pt x="202" y="218"/>
                  </a:cubicBezTo>
                  <a:cubicBezTo>
                    <a:pt x="202" y="218"/>
                    <a:pt x="202" y="218"/>
                    <a:pt x="202" y="218"/>
                  </a:cubicBezTo>
                  <a:cubicBezTo>
                    <a:pt x="202" y="218"/>
                    <a:pt x="202" y="218"/>
                    <a:pt x="202" y="218"/>
                  </a:cubicBezTo>
                  <a:cubicBezTo>
                    <a:pt x="202" y="219"/>
                    <a:pt x="202" y="219"/>
                    <a:pt x="202" y="219"/>
                  </a:cubicBezTo>
                  <a:cubicBezTo>
                    <a:pt x="203" y="219"/>
                    <a:pt x="203" y="219"/>
                    <a:pt x="203" y="219"/>
                  </a:cubicBezTo>
                  <a:cubicBezTo>
                    <a:pt x="203" y="219"/>
                    <a:pt x="203" y="219"/>
                    <a:pt x="203" y="219"/>
                  </a:cubicBezTo>
                  <a:cubicBezTo>
                    <a:pt x="203" y="219"/>
                    <a:pt x="203" y="219"/>
                    <a:pt x="203" y="219"/>
                  </a:cubicBezTo>
                  <a:cubicBezTo>
                    <a:pt x="203" y="219"/>
                    <a:pt x="203" y="219"/>
                    <a:pt x="203" y="219"/>
                  </a:cubicBezTo>
                  <a:cubicBezTo>
                    <a:pt x="203" y="220"/>
                    <a:pt x="203" y="220"/>
                    <a:pt x="203" y="220"/>
                  </a:cubicBezTo>
                  <a:cubicBezTo>
                    <a:pt x="203" y="220"/>
                    <a:pt x="203" y="220"/>
                    <a:pt x="203" y="220"/>
                  </a:cubicBezTo>
                  <a:cubicBezTo>
                    <a:pt x="203" y="219"/>
                    <a:pt x="203" y="219"/>
                    <a:pt x="203" y="219"/>
                  </a:cubicBezTo>
                  <a:cubicBezTo>
                    <a:pt x="203" y="219"/>
                    <a:pt x="203" y="219"/>
                    <a:pt x="203" y="219"/>
                  </a:cubicBezTo>
                  <a:cubicBezTo>
                    <a:pt x="204" y="219"/>
                    <a:pt x="204" y="219"/>
                    <a:pt x="204" y="219"/>
                  </a:cubicBezTo>
                  <a:cubicBezTo>
                    <a:pt x="203" y="219"/>
                    <a:pt x="203" y="219"/>
                    <a:pt x="203" y="219"/>
                  </a:cubicBezTo>
                  <a:cubicBezTo>
                    <a:pt x="203" y="219"/>
                    <a:pt x="203" y="219"/>
                    <a:pt x="203" y="219"/>
                  </a:cubicBezTo>
                  <a:cubicBezTo>
                    <a:pt x="203" y="218"/>
                    <a:pt x="203" y="218"/>
                    <a:pt x="203" y="218"/>
                  </a:cubicBezTo>
                  <a:cubicBezTo>
                    <a:pt x="203" y="218"/>
                    <a:pt x="203" y="218"/>
                    <a:pt x="203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9"/>
                    <a:pt x="204" y="219"/>
                    <a:pt x="204" y="219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8"/>
                    <a:pt x="204" y="218"/>
                    <a:pt x="204" y="218"/>
                  </a:cubicBezTo>
                  <a:cubicBezTo>
                    <a:pt x="204" y="217"/>
                    <a:pt x="204" y="217"/>
                    <a:pt x="204" y="217"/>
                  </a:cubicBezTo>
                  <a:cubicBezTo>
                    <a:pt x="204" y="217"/>
                    <a:pt x="204" y="217"/>
                    <a:pt x="204" y="217"/>
                  </a:cubicBezTo>
                  <a:cubicBezTo>
                    <a:pt x="205" y="217"/>
                    <a:pt x="205" y="217"/>
                    <a:pt x="205" y="217"/>
                  </a:cubicBezTo>
                  <a:cubicBezTo>
                    <a:pt x="205" y="218"/>
                    <a:pt x="205" y="218"/>
                    <a:pt x="205" y="218"/>
                  </a:cubicBezTo>
                  <a:cubicBezTo>
                    <a:pt x="205" y="218"/>
                    <a:pt x="205" y="218"/>
                    <a:pt x="205" y="218"/>
                  </a:cubicBezTo>
                  <a:cubicBezTo>
                    <a:pt x="205" y="218"/>
                    <a:pt x="205" y="218"/>
                    <a:pt x="205" y="218"/>
                  </a:cubicBezTo>
                  <a:cubicBezTo>
                    <a:pt x="205" y="219"/>
                    <a:pt x="205" y="219"/>
                    <a:pt x="205" y="219"/>
                  </a:cubicBezTo>
                  <a:cubicBezTo>
                    <a:pt x="205" y="219"/>
                    <a:pt x="205" y="219"/>
                    <a:pt x="205" y="219"/>
                  </a:cubicBezTo>
                  <a:cubicBezTo>
                    <a:pt x="204" y="219"/>
                    <a:pt x="204" y="219"/>
                    <a:pt x="204" y="219"/>
                  </a:cubicBezTo>
                  <a:cubicBezTo>
                    <a:pt x="204" y="220"/>
                    <a:pt x="204" y="220"/>
                    <a:pt x="204" y="220"/>
                  </a:cubicBezTo>
                  <a:cubicBezTo>
                    <a:pt x="205" y="219"/>
                    <a:pt x="205" y="219"/>
                    <a:pt x="205" y="219"/>
                  </a:cubicBezTo>
                  <a:cubicBezTo>
                    <a:pt x="205" y="219"/>
                    <a:pt x="205" y="219"/>
                    <a:pt x="205" y="219"/>
                  </a:cubicBezTo>
                  <a:cubicBezTo>
                    <a:pt x="205" y="219"/>
                    <a:pt x="205" y="219"/>
                    <a:pt x="205" y="219"/>
                  </a:cubicBezTo>
                  <a:cubicBezTo>
                    <a:pt x="205" y="219"/>
                    <a:pt x="205" y="219"/>
                    <a:pt x="205" y="219"/>
                  </a:cubicBezTo>
                  <a:cubicBezTo>
                    <a:pt x="205" y="219"/>
                    <a:pt x="205" y="219"/>
                    <a:pt x="205" y="219"/>
                  </a:cubicBezTo>
                  <a:cubicBezTo>
                    <a:pt x="205" y="219"/>
                    <a:pt x="205" y="219"/>
                    <a:pt x="205" y="219"/>
                  </a:cubicBezTo>
                  <a:cubicBezTo>
                    <a:pt x="205" y="219"/>
                    <a:pt x="205" y="219"/>
                    <a:pt x="205" y="219"/>
                  </a:cubicBezTo>
                  <a:cubicBezTo>
                    <a:pt x="205" y="220"/>
                    <a:pt x="205" y="220"/>
                    <a:pt x="205" y="220"/>
                  </a:cubicBezTo>
                  <a:cubicBezTo>
                    <a:pt x="206" y="220"/>
                    <a:pt x="206" y="220"/>
                    <a:pt x="206" y="220"/>
                  </a:cubicBezTo>
                  <a:cubicBezTo>
                    <a:pt x="206" y="220"/>
                    <a:pt x="206" y="220"/>
                    <a:pt x="206" y="220"/>
                  </a:cubicBezTo>
                  <a:cubicBezTo>
                    <a:pt x="206" y="220"/>
                    <a:pt x="206" y="220"/>
                    <a:pt x="206" y="220"/>
                  </a:cubicBezTo>
                  <a:cubicBezTo>
                    <a:pt x="206" y="219"/>
                    <a:pt x="206" y="219"/>
                    <a:pt x="206" y="219"/>
                  </a:cubicBezTo>
                  <a:cubicBezTo>
                    <a:pt x="206" y="219"/>
                    <a:pt x="206" y="219"/>
                    <a:pt x="206" y="219"/>
                  </a:cubicBezTo>
                  <a:cubicBezTo>
                    <a:pt x="206" y="218"/>
                    <a:pt x="206" y="218"/>
                    <a:pt x="206" y="218"/>
                  </a:cubicBezTo>
                  <a:cubicBezTo>
                    <a:pt x="206" y="218"/>
                    <a:pt x="206" y="218"/>
                    <a:pt x="206" y="218"/>
                  </a:cubicBezTo>
                  <a:cubicBezTo>
                    <a:pt x="207" y="218"/>
                    <a:pt x="207" y="218"/>
                    <a:pt x="207" y="218"/>
                  </a:cubicBezTo>
                  <a:cubicBezTo>
                    <a:pt x="207" y="218"/>
                    <a:pt x="207" y="218"/>
                    <a:pt x="207" y="218"/>
                  </a:cubicBezTo>
                  <a:cubicBezTo>
                    <a:pt x="207" y="217"/>
                    <a:pt x="207" y="217"/>
                    <a:pt x="207" y="217"/>
                  </a:cubicBezTo>
                  <a:cubicBezTo>
                    <a:pt x="207" y="217"/>
                    <a:pt x="207" y="217"/>
                    <a:pt x="207" y="217"/>
                  </a:cubicBezTo>
                  <a:cubicBezTo>
                    <a:pt x="207" y="217"/>
                    <a:pt x="207" y="217"/>
                    <a:pt x="207" y="217"/>
                  </a:cubicBezTo>
                  <a:cubicBezTo>
                    <a:pt x="207" y="216"/>
                    <a:pt x="207" y="216"/>
                    <a:pt x="207" y="216"/>
                  </a:cubicBezTo>
                  <a:cubicBezTo>
                    <a:pt x="207" y="216"/>
                    <a:pt x="207" y="216"/>
                    <a:pt x="207" y="216"/>
                  </a:cubicBezTo>
                  <a:cubicBezTo>
                    <a:pt x="207" y="216"/>
                    <a:pt x="207" y="216"/>
                    <a:pt x="207" y="216"/>
                  </a:cubicBezTo>
                  <a:cubicBezTo>
                    <a:pt x="207" y="215"/>
                    <a:pt x="207" y="215"/>
                    <a:pt x="207" y="215"/>
                  </a:cubicBezTo>
                  <a:cubicBezTo>
                    <a:pt x="207" y="215"/>
                    <a:pt x="207" y="215"/>
                    <a:pt x="207" y="215"/>
                  </a:cubicBezTo>
                  <a:cubicBezTo>
                    <a:pt x="207" y="215"/>
                    <a:pt x="207" y="215"/>
                    <a:pt x="207" y="215"/>
                  </a:cubicBezTo>
                  <a:cubicBezTo>
                    <a:pt x="207" y="215"/>
                    <a:pt x="207" y="215"/>
                    <a:pt x="207" y="215"/>
                  </a:cubicBezTo>
                  <a:cubicBezTo>
                    <a:pt x="206" y="215"/>
                    <a:pt x="206" y="215"/>
                    <a:pt x="206" y="215"/>
                  </a:cubicBezTo>
                  <a:cubicBezTo>
                    <a:pt x="206" y="215"/>
                    <a:pt x="206" y="215"/>
                    <a:pt x="206" y="215"/>
                  </a:cubicBezTo>
                  <a:cubicBezTo>
                    <a:pt x="206" y="215"/>
                    <a:pt x="206" y="215"/>
                    <a:pt x="206" y="215"/>
                  </a:cubicBezTo>
                  <a:cubicBezTo>
                    <a:pt x="206" y="215"/>
                    <a:pt x="206" y="215"/>
                    <a:pt x="206" y="215"/>
                  </a:cubicBezTo>
                  <a:cubicBezTo>
                    <a:pt x="206" y="215"/>
                    <a:pt x="206" y="215"/>
                    <a:pt x="206" y="215"/>
                  </a:cubicBezTo>
                  <a:cubicBezTo>
                    <a:pt x="206" y="215"/>
                    <a:pt x="206" y="215"/>
                    <a:pt x="206" y="215"/>
                  </a:cubicBezTo>
                  <a:cubicBezTo>
                    <a:pt x="206" y="215"/>
                    <a:pt x="206" y="215"/>
                    <a:pt x="206" y="215"/>
                  </a:cubicBezTo>
                  <a:cubicBezTo>
                    <a:pt x="206" y="215"/>
                    <a:pt x="206" y="215"/>
                    <a:pt x="206" y="215"/>
                  </a:cubicBezTo>
                  <a:cubicBezTo>
                    <a:pt x="205" y="215"/>
                    <a:pt x="205" y="215"/>
                    <a:pt x="205" y="215"/>
                  </a:cubicBezTo>
                  <a:cubicBezTo>
                    <a:pt x="205" y="215"/>
                    <a:pt x="205" y="215"/>
                    <a:pt x="205" y="215"/>
                  </a:cubicBezTo>
                  <a:cubicBezTo>
                    <a:pt x="205" y="214"/>
                    <a:pt x="205" y="214"/>
                    <a:pt x="205" y="214"/>
                  </a:cubicBezTo>
                  <a:cubicBezTo>
                    <a:pt x="205" y="214"/>
                    <a:pt x="205" y="214"/>
                    <a:pt x="205" y="214"/>
                  </a:cubicBezTo>
                  <a:cubicBezTo>
                    <a:pt x="205" y="214"/>
                    <a:pt x="205" y="214"/>
                    <a:pt x="205" y="214"/>
                  </a:cubicBezTo>
                  <a:cubicBezTo>
                    <a:pt x="205" y="213"/>
                    <a:pt x="205" y="213"/>
                    <a:pt x="205" y="213"/>
                  </a:cubicBezTo>
                  <a:cubicBezTo>
                    <a:pt x="205" y="213"/>
                    <a:pt x="205" y="213"/>
                    <a:pt x="205" y="213"/>
                  </a:cubicBezTo>
                  <a:cubicBezTo>
                    <a:pt x="205" y="213"/>
                    <a:pt x="205" y="213"/>
                    <a:pt x="205" y="213"/>
                  </a:cubicBezTo>
                  <a:cubicBezTo>
                    <a:pt x="205" y="213"/>
                    <a:pt x="205" y="213"/>
                    <a:pt x="205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2"/>
                    <a:pt x="206" y="212"/>
                    <a:pt x="206" y="212"/>
                  </a:cubicBezTo>
                  <a:cubicBezTo>
                    <a:pt x="206" y="212"/>
                    <a:pt x="206" y="212"/>
                    <a:pt x="206" y="212"/>
                  </a:cubicBezTo>
                  <a:cubicBezTo>
                    <a:pt x="206" y="212"/>
                    <a:pt x="206" y="212"/>
                    <a:pt x="206" y="212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3"/>
                    <a:pt x="206" y="213"/>
                    <a:pt x="206" y="213"/>
                  </a:cubicBezTo>
                  <a:cubicBezTo>
                    <a:pt x="206" y="214"/>
                    <a:pt x="206" y="214"/>
                    <a:pt x="206" y="214"/>
                  </a:cubicBezTo>
                  <a:cubicBezTo>
                    <a:pt x="206" y="214"/>
                    <a:pt x="206" y="214"/>
                    <a:pt x="206" y="214"/>
                  </a:cubicBezTo>
                  <a:cubicBezTo>
                    <a:pt x="206" y="214"/>
                    <a:pt x="206" y="214"/>
                    <a:pt x="206" y="214"/>
                  </a:cubicBezTo>
                  <a:cubicBezTo>
                    <a:pt x="207" y="214"/>
                    <a:pt x="207" y="214"/>
                    <a:pt x="207" y="214"/>
                  </a:cubicBezTo>
                  <a:cubicBezTo>
                    <a:pt x="207" y="214"/>
                    <a:pt x="207" y="214"/>
                    <a:pt x="207" y="214"/>
                  </a:cubicBezTo>
                  <a:cubicBezTo>
                    <a:pt x="207" y="213"/>
                    <a:pt x="207" y="213"/>
                    <a:pt x="207" y="213"/>
                  </a:cubicBezTo>
                  <a:cubicBezTo>
                    <a:pt x="207" y="213"/>
                    <a:pt x="207" y="213"/>
                    <a:pt x="207" y="213"/>
                  </a:cubicBezTo>
                  <a:cubicBezTo>
                    <a:pt x="207" y="213"/>
                    <a:pt x="207" y="213"/>
                    <a:pt x="207" y="213"/>
                  </a:cubicBezTo>
                  <a:cubicBezTo>
                    <a:pt x="207" y="213"/>
                    <a:pt x="207" y="213"/>
                    <a:pt x="207" y="213"/>
                  </a:cubicBezTo>
                  <a:cubicBezTo>
                    <a:pt x="207" y="213"/>
                    <a:pt x="207" y="213"/>
                    <a:pt x="207" y="213"/>
                  </a:cubicBezTo>
                  <a:cubicBezTo>
                    <a:pt x="207" y="213"/>
                    <a:pt x="207" y="213"/>
                    <a:pt x="207" y="213"/>
                  </a:cubicBezTo>
                  <a:cubicBezTo>
                    <a:pt x="207" y="213"/>
                    <a:pt x="207" y="213"/>
                    <a:pt x="207" y="213"/>
                  </a:cubicBezTo>
                  <a:cubicBezTo>
                    <a:pt x="208" y="213"/>
                    <a:pt x="208" y="213"/>
                    <a:pt x="208" y="213"/>
                  </a:cubicBezTo>
                  <a:cubicBezTo>
                    <a:pt x="208" y="213"/>
                    <a:pt x="208" y="213"/>
                    <a:pt x="208" y="213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09" y="212"/>
                    <a:pt x="209" y="212"/>
                    <a:pt x="209" y="212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10" y="213"/>
                    <a:pt x="210" y="213"/>
                    <a:pt x="210" y="213"/>
                  </a:cubicBezTo>
                  <a:cubicBezTo>
                    <a:pt x="210" y="214"/>
                    <a:pt x="210" y="214"/>
                    <a:pt x="210" y="214"/>
                  </a:cubicBezTo>
                  <a:cubicBezTo>
                    <a:pt x="210" y="214"/>
                    <a:pt x="210" y="214"/>
                    <a:pt x="210" y="214"/>
                  </a:cubicBezTo>
                  <a:cubicBezTo>
                    <a:pt x="210" y="214"/>
                    <a:pt x="210" y="214"/>
                    <a:pt x="210" y="214"/>
                  </a:cubicBezTo>
                  <a:cubicBezTo>
                    <a:pt x="210" y="213"/>
                    <a:pt x="210" y="213"/>
                    <a:pt x="210" y="213"/>
                  </a:cubicBezTo>
                  <a:cubicBezTo>
                    <a:pt x="210" y="213"/>
                    <a:pt x="210" y="213"/>
                    <a:pt x="210" y="213"/>
                  </a:cubicBezTo>
                  <a:cubicBezTo>
                    <a:pt x="210" y="212"/>
                    <a:pt x="210" y="212"/>
                    <a:pt x="210" y="212"/>
                  </a:cubicBezTo>
                  <a:cubicBezTo>
                    <a:pt x="211" y="210"/>
                    <a:pt x="211" y="210"/>
                    <a:pt x="211" y="210"/>
                  </a:cubicBezTo>
                  <a:cubicBezTo>
                    <a:pt x="211" y="209"/>
                    <a:pt x="211" y="209"/>
                    <a:pt x="211" y="209"/>
                  </a:cubicBezTo>
                  <a:cubicBezTo>
                    <a:pt x="211" y="209"/>
                    <a:pt x="211" y="209"/>
                    <a:pt x="211" y="209"/>
                  </a:cubicBezTo>
                  <a:cubicBezTo>
                    <a:pt x="211" y="210"/>
                    <a:pt x="211" y="210"/>
                    <a:pt x="211" y="210"/>
                  </a:cubicBezTo>
                  <a:cubicBezTo>
                    <a:pt x="211" y="211"/>
                    <a:pt x="211" y="211"/>
                    <a:pt x="211" y="211"/>
                  </a:cubicBezTo>
                  <a:cubicBezTo>
                    <a:pt x="211" y="212"/>
                    <a:pt x="211" y="212"/>
                    <a:pt x="211" y="212"/>
                  </a:cubicBezTo>
                  <a:cubicBezTo>
                    <a:pt x="211" y="212"/>
                    <a:pt x="211" y="212"/>
                    <a:pt x="211" y="212"/>
                  </a:cubicBezTo>
                  <a:cubicBezTo>
                    <a:pt x="211" y="212"/>
                    <a:pt x="211" y="212"/>
                    <a:pt x="211" y="212"/>
                  </a:cubicBezTo>
                  <a:cubicBezTo>
                    <a:pt x="210" y="213"/>
                    <a:pt x="210" y="213"/>
                    <a:pt x="210" y="213"/>
                  </a:cubicBezTo>
                  <a:cubicBezTo>
                    <a:pt x="210" y="213"/>
                    <a:pt x="210" y="213"/>
                    <a:pt x="210" y="213"/>
                  </a:cubicBezTo>
                  <a:cubicBezTo>
                    <a:pt x="211" y="213"/>
                    <a:pt x="211" y="213"/>
                    <a:pt x="211" y="213"/>
                  </a:cubicBezTo>
                  <a:cubicBezTo>
                    <a:pt x="212" y="213"/>
                    <a:pt x="212" y="213"/>
                    <a:pt x="212" y="213"/>
                  </a:cubicBezTo>
                  <a:cubicBezTo>
                    <a:pt x="213" y="212"/>
                    <a:pt x="213" y="212"/>
                    <a:pt x="213" y="212"/>
                  </a:cubicBezTo>
                  <a:cubicBezTo>
                    <a:pt x="213" y="211"/>
                    <a:pt x="213" y="211"/>
                    <a:pt x="213" y="211"/>
                  </a:cubicBezTo>
                  <a:cubicBezTo>
                    <a:pt x="214" y="210"/>
                    <a:pt x="214" y="210"/>
                    <a:pt x="214" y="210"/>
                  </a:cubicBezTo>
                  <a:cubicBezTo>
                    <a:pt x="214" y="210"/>
                    <a:pt x="214" y="210"/>
                    <a:pt x="214" y="210"/>
                  </a:cubicBezTo>
                  <a:cubicBezTo>
                    <a:pt x="214" y="210"/>
                    <a:pt x="214" y="210"/>
                    <a:pt x="214" y="210"/>
                  </a:cubicBezTo>
                  <a:cubicBezTo>
                    <a:pt x="214" y="210"/>
                    <a:pt x="214" y="210"/>
                    <a:pt x="214" y="210"/>
                  </a:cubicBezTo>
                  <a:cubicBezTo>
                    <a:pt x="215" y="210"/>
                    <a:pt x="215" y="210"/>
                    <a:pt x="215" y="210"/>
                  </a:cubicBezTo>
                  <a:cubicBezTo>
                    <a:pt x="215" y="210"/>
                    <a:pt x="215" y="210"/>
                    <a:pt x="215" y="210"/>
                  </a:cubicBezTo>
                  <a:cubicBezTo>
                    <a:pt x="215" y="210"/>
                    <a:pt x="215" y="210"/>
                    <a:pt x="215" y="210"/>
                  </a:cubicBezTo>
                  <a:cubicBezTo>
                    <a:pt x="214" y="211"/>
                    <a:pt x="214" y="211"/>
                    <a:pt x="214" y="211"/>
                  </a:cubicBezTo>
                  <a:cubicBezTo>
                    <a:pt x="214" y="211"/>
                    <a:pt x="214" y="211"/>
                    <a:pt x="214" y="211"/>
                  </a:cubicBezTo>
                  <a:cubicBezTo>
                    <a:pt x="214" y="211"/>
                    <a:pt x="214" y="211"/>
                    <a:pt x="214" y="211"/>
                  </a:cubicBezTo>
                  <a:cubicBezTo>
                    <a:pt x="213" y="212"/>
                    <a:pt x="213" y="212"/>
                    <a:pt x="213" y="212"/>
                  </a:cubicBezTo>
                  <a:cubicBezTo>
                    <a:pt x="213" y="212"/>
                    <a:pt x="213" y="212"/>
                    <a:pt x="213" y="212"/>
                  </a:cubicBezTo>
                  <a:cubicBezTo>
                    <a:pt x="213" y="212"/>
                    <a:pt x="213" y="212"/>
                    <a:pt x="213" y="212"/>
                  </a:cubicBezTo>
                  <a:cubicBezTo>
                    <a:pt x="213" y="212"/>
                    <a:pt x="213" y="212"/>
                    <a:pt x="213" y="212"/>
                  </a:cubicBezTo>
                  <a:cubicBezTo>
                    <a:pt x="213" y="213"/>
                    <a:pt x="213" y="213"/>
                    <a:pt x="213" y="213"/>
                  </a:cubicBezTo>
                  <a:cubicBezTo>
                    <a:pt x="213" y="213"/>
                    <a:pt x="213" y="213"/>
                    <a:pt x="213" y="213"/>
                  </a:cubicBezTo>
                  <a:cubicBezTo>
                    <a:pt x="213" y="213"/>
                    <a:pt x="213" y="213"/>
                    <a:pt x="213" y="213"/>
                  </a:cubicBezTo>
                  <a:cubicBezTo>
                    <a:pt x="214" y="212"/>
                    <a:pt x="214" y="212"/>
                    <a:pt x="214" y="212"/>
                  </a:cubicBezTo>
                  <a:cubicBezTo>
                    <a:pt x="214" y="213"/>
                    <a:pt x="214" y="213"/>
                    <a:pt x="214" y="213"/>
                  </a:cubicBezTo>
                  <a:cubicBezTo>
                    <a:pt x="214" y="213"/>
                    <a:pt x="214" y="213"/>
                    <a:pt x="214" y="213"/>
                  </a:cubicBezTo>
                  <a:cubicBezTo>
                    <a:pt x="213" y="213"/>
                    <a:pt x="213" y="213"/>
                    <a:pt x="213" y="213"/>
                  </a:cubicBezTo>
                  <a:cubicBezTo>
                    <a:pt x="213" y="214"/>
                    <a:pt x="213" y="214"/>
                    <a:pt x="213" y="214"/>
                  </a:cubicBezTo>
                  <a:cubicBezTo>
                    <a:pt x="213" y="214"/>
                    <a:pt x="213" y="214"/>
                    <a:pt x="213" y="214"/>
                  </a:cubicBezTo>
                  <a:cubicBezTo>
                    <a:pt x="213" y="214"/>
                    <a:pt x="213" y="214"/>
                    <a:pt x="213" y="214"/>
                  </a:cubicBezTo>
                  <a:cubicBezTo>
                    <a:pt x="213" y="214"/>
                    <a:pt x="213" y="214"/>
                    <a:pt x="213" y="214"/>
                  </a:cubicBezTo>
                  <a:cubicBezTo>
                    <a:pt x="213" y="214"/>
                    <a:pt x="213" y="214"/>
                    <a:pt x="213" y="214"/>
                  </a:cubicBezTo>
                  <a:cubicBezTo>
                    <a:pt x="212" y="215"/>
                    <a:pt x="212" y="215"/>
                    <a:pt x="212" y="215"/>
                  </a:cubicBezTo>
                  <a:cubicBezTo>
                    <a:pt x="212" y="215"/>
                    <a:pt x="212" y="215"/>
                    <a:pt x="212" y="215"/>
                  </a:cubicBezTo>
                  <a:cubicBezTo>
                    <a:pt x="212" y="215"/>
                    <a:pt x="212" y="215"/>
                    <a:pt x="212" y="215"/>
                  </a:cubicBezTo>
                  <a:cubicBezTo>
                    <a:pt x="212" y="215"/>
                    <a:pt x="212" y="215"/>
                    <a:pt x="212" y="215"/>
                  </a:cubicBezTo>
                  <a:cubicBezTo>
                    <a:pt x="212" y="215"/>
                    <a:pt x="212" y="215"/>
                    <a:pt x="212" y="215"/>
                  </a:cubicBezTo>
                  <a:cubicBezTo>
                    <a:pt x="211" y="216"/>
                    <a:pt x="211" y="216"/>
                    <a:pt x="211" y="216"/>
                  </a:cubicBezTo>
                  <a:cubicBezTo>
                    <a:pt x="211" y="216"/>
                    <a:pt x="211" y="216"/>
                    <a:pt x="211" y="216"/>
                  </a:cubicBezTo>
                  <a:cubicBezTo>
                    <a:pt x="211" y="216"/>
                    <a:pt x="211" y="216"/>
                    <a:pt x="211" y="216"/>
                  </a:cubicBezTo>
                  <a:cubicBezTo>
                    <a:pt x="211" y="216"/>
                    <a:pt x="211" y="216"/>
                    <a:pt x="211" y="216"/>
                  </a:cubicBezTo>
                  <a:cubicBezTo>
                    <a:pt x="210" y="216"/>
                    <a:pt x="210" y="216"/>
                    <a:pt x="210" y="216"/>
                  </a:cubicBezTo>
                  <a:cubicBezTo>
                    <a:pt x="210" y="218"/>
                    <a:pt x="210" y="218"/>
                    <a:pt x="210" y="218"/>
                  </a:cubicBezTo>
                  <a:cubicBezTo>
                    <a:pt x="210" y="218"/>
                    <a:pt x="210" y="218"/>
                    <a:pt x="210" y="218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10" y="220"/>
                    <a:pt x="210" y="220"/>
                    <a:pt x="210" y="220"/>
                  </a:cubicBezTo>
                  <a:cubicBezTo>
                    <a:pt x="210" y="220"/>
                    <a:pt x="210" y="220"/>
                    <a:pt x="210" y="220"/>
                  </a:cubicBezTo>
                  <a:cubicBezTo>
                    <a:pt x="210" y="220"/>
                    <a:pt x="210" y="220"/>
                    <a:pt x="210" y="220"/>
                  </a:cubicBezTo>
                  <a:cubicBezTo>
                    <a:pt x="210" y="220"/>
                    <a:pt x="210" y="220"/>
                    <a:pt x="210" y="220"/>
                  </a:cubicBezTo>
                  <a:cubicBezTo>
                    <a:pt x="210" y="221"/>
                    <a:pt x="210" y="221"/>
                    <a:pt x="210" y="221"/>
                  </a:cubicBezTo>
                  <a:cubicBezTo>
                    <a:pt x="210" y="221"/>
                    <a:pt x="210" y="221"/>
                    <a:pt x="210" y="221"/>
                  </a:cubicBezTo>
                  <a:cubicBezTo>
                    <a:pt x="210" y="221"/>
                    <a:pt x="210" y="221"/>
                    <a:pt x="210" y="221"/>
                  </a:cubicBezTo>
                  <a:cubicBezTo>
                    <a:pt x="210" y="222"/>
                    <a:pt x="210" y="222"/>
                    <a:pt x="210" y="222"/>
                  </a:cubicBezTo>
                  <a:cubicBezTo>
                    <a:pt x="210" y="222"/>
                    <a:pt x="210" y="222"/>
                    <a:pt x="210" y="222"/>
                  </a:cubicBezTo>
                  <a:cubicBezTo>
                    <a:pt x="209" y="223"/>
                    <a:pt x="209" y="223"/>
                    <a:pt x="209" y="223"/>
                  </a:cubicBezTo>
                  <a:cubicBezTo>
                    <a:pt x="209" y="223"/>
                    <a:pt x="209" y="223"/>
                    <a:pt x="209" y="223"/>
                  </a:cubicBezTo>
                  <a:cubicBezTo>
                    <a:pt x="209" y="223"/>
                    <a:pt x="209" y="223"/>
                    <a:pt x="209" y="223"/>
                  </a:cubicBezTo>
                  <a:cubicBezTo>
                    <a:pt x="209" y="223"/>
                    <a:pt x="209" y="223"/>
                    <a:pt x="209" y="223"/>
                  </a:cubicBezTo>
                  <a:cubicBezTo>
                    <a:pt x="209" y="223"/>
                    <a:pt x="209" y="223"/>
                    <a:pt x="209" y="223"/>
                  </a:cubicBezTo>
                  <a:cubicBezTo>
                    <a:pt x="209" y="224"/>
                    <a:pt x="209" y="224"/>
                    <a:pt x="209" y="224"/>
                  </a:cubicBezTo>
                  <a:cubicBezTo>
                    <a:pt x="209" y="224"/>
                    <a:pt x="209" y="224"/>
                    <a:pt x="209" y="224"/>
                  </a:cubicBezTo>
                  <a:cubicBezTo>
                    <a:pt x="209" y="224"/>
                    <a:pt x="209" y="224"/>
                    <a:pt x="209" y="224"/>
                  </a:cubicBezTo>
                  <a:cubicBezTo>
                    <a:pt x="209" y="224"/>
                    <a:pt x="209" y="224"/>
                    <a:pt x="209" y="224"/>
                  </a:cubicBezTo>
                  <a:cubicBezTo>
                    <a:pt x="209" y="224"/>
                    <a:pt x="209" y="224"/>
                    <a:pt x="209" y="224"/>
                  </a:cubicBezTo>
                  <a:cubicBezTo>
                    <a:pt x="208" y="225"/>
                    <a:pt x="208" y="225"/>
                    <a:pt x="208" y="225"/>
                  </a:cubicBezTo>
                  <a:cubicBezTo>
                    <a:pt x="207" y="226"/>
                    <a:pt x="207" y="226"/>
                    <a:pt x="207" y="226"/>
                  </a:cubicBezTo>
                  <a:cubicBezTo>
                    <a:pt x="207" y="226"/>
                    <a:pt x="207" y="226"/>
                    <a:pt x="207" y="226"/>
                  </a:cubicBezTo>
                  <a:cubicBezTo>
                    <a:pt x="207" y="226"/>
                    <a:pt x="207" y="226"/>
                    <a:pt x="207" y="226"/>
                  </a:cubicBezTo>
                  <a:cubicBezTo>
                    <a:pt x="206" y="226"/>
                    <a:pt x="206" y="226"/>
                    <a:pt x="206" y="226"/>
                  </a:cubicBezTo>
                  <a:cubicBezTo>
                    <a:pt x="206" y="226"/>
                    <a:pt x="206" y="226"/>
                    <a:pt x="206" y="226"/>
                  </a:cubicBezTo>
                  <a:cubicBezTo>
                    <a:pt x="206" y="226"/>
                    <a:pt x="206" y="226"/>
                    <a:pt x="206" y="226"/>
                  </a:cubicBezTo>
                  <a:cubicBezTo>
                    <a:pt x="205" y="227"/>
                    <a:pt x="205" y="227"/>
                    <a:pt x="205" y="227"/>
                  </a:cubicBezTo>
                  <a:cubicBezTo>
                    <a:pt x="205" y="227"/>
                    <a:pt x="205" y="227"/>
                    <a:pt x="205" y="227"/>
                  </a:cubicBezTo>
                  <a:cubicBezTo>
                    <a:pt x="205" y="227"/>
                    <a:pt x="205" y="227"/>
                    <a:pt x="205" y="227"/>
                  </a:cubicBezTo>
                  <a:cubicBezTo>
                    <a:pt x="205" y="228"/>
                    <a:pt x="205" y="228"/>
                    <a:pt x="205" y="228"/>
                  </a:cubicBezTo>
                  <a:cubicBezTo>
                    <a:pt x="204" y="229"/>
                    <a:pt x="204" y="229"/>
                    <a:pt x="204" y="229"/>
                  </a:cubicBezTo>
                  <a:cubicBezTo>
                    <a:pt x="204" y="230"/>
                    <a:pt x="204" y="230"/>
                    <a:pt x="204" y="230"/>
                  </a:cubicBezTo>
                  <a:cubicBezTo>
                    <a:pt x="204" y="230"/>
                    <a:pt x="204" y="230"/>
                    <a:pt x="204" y="230"/>
                  </a:cubicBezTo>
                  <a:cubicBezTo>
                    <a:pt x="204" y="230"/>
                    <a:pt x="204" y="230"/>
                    <a:pt x="204" y="230"/>
                  </a:cubicBezTo>
                  <a:cubicBezTo>
                    <a:pt x="204" y="231"/>
                    <a:pt x="204" y="231"/>
                    <a:pt x="204" y="231"/>
                  </a:cubicBezTo>
                  <a:cubicBezTo>
                    <a:pt x="205" y="231"/>
                    <a:pt x="205" y="231"/>
                    <a:pt x="205" y="231"/>
                  </a:cubicBezTo>
                  <a:cubicBezTo>
                    <a:pt x="205" y="231"/>
                    <a:pt x="205" y="231"/>
                    <a:pt x="205" y="231"/>
                  </a:cubicBezTo>
                  <a:cubicBezTo>
                    <a:pt x="206" y="231"/>
                    <a:pt x="206" y="231"/>
                    <a:pt x="206" y="231"/>
                  </a:cubicBezTo>
                  <a:cubicBezTo>
                    <a:pt x="206" y="231"/>
                    <a:pt x="206" y="231"/>
                    <a:pt x="206" y="231"/>
                  </a:cubicBezTo>
                  <a:cubicBezTo>
                    <a:pt x="207" y="231"/>
                    <a:pt x="207" y="231"/>
                    <a:pt x="207" y="231"/>
                  </a:cubicBezTo>
                  <a:cubicBezTo>
                    <a:pt x="207" y="231"/>
                    <a:pt x="207" y="231"/>
                    <a:pt x="207" y="231"/>
                  </a:cubicBezTo>
                  <a:cubicBezTo>
                    <a:pt x="208" y="231"/>
                    <a:pt x="208" y="231"/>
                    <a:pt x="208" y="231"/>
                  </a:cubicBezTo>
                  <a:cubicBezTo>
                    <a:pt x="208" y="231"/>
                    <a:pt x="208" y="231"/>
                    <a:pt x="208" y="231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9" y="230"/>
                    <a:pt x="209" y="230"/>
                    <a:pt x="209" y="230"/>
                  </a:cubicBezTo>
                  <a:cubicBezTo>
                    <a:pt x="209" y="230"/>
                    <a:pt x="209" y="230"/>
                    <a:pt x="209" y="230"/>
                  </a:cubicBezTo>
                  <a:cubicBezTo>
                    <a:pt x="209" y="230"/>
                    <a:pt x="209" y="230"/>
                    <a:pt x="209" y="230"/>
                  </a:cubicBezTo>
                  <a:cubicBezTo>
                    <a:pt x="209" y="230"/>
                    <a:pt x="209" y="230"/>
                    <a:pt x="209" y="230"/>
                  </a:cubicBezTo>
                  <a:cubicBezTo>
                    <a:pt x="210" y="229"/>
                    <a:pt x="210" y="229"/>
                    <a:pt x="210" y="229"/>
                  </a:cubicBezTo>
                  <a:cubicBezTo>
                    <a:pt x="210" y="229"/>
                    <a:pt x="210" y="229"/>
                    <a:pt x="210" y="229"/>
                  </a:cubicBezTo>
                  <a:cubicBezTo>
                    <a:pt x="210" y="229"/>
                    <a:pt x="210" y="229"/>
                    <a:pt x="210" y="229"/>
                  </a:cubicBezTo>
                  <a:cubicBezTo>
                    <a:pt x="210" y="229"/>
                    <a:pt x="210" y="229"/>
                    <a:pt x="210" y="229"/>
                  </a:cubicBezTo>
                  <a:cubicBezTo>
                    <a:pt x="210" y="229"/>
                    <a:pt x="210" y="229"/>
                    <a:pt x="210" y="229"/>
                  </a:cubicBezTo>
                  <a:cubicBezTo>
                    <a:pt x="210" y="229"/>
                    <a:pt x="210" y="229"/>
                    <a:pt x="210" y="229"/>
                  </a:cubicBezTo>
                  <a:cubicBezTo>
                    <a:pt x="210" y="229"/>
                    <a:pt x="210" y="229"/>
                    <a:pt x="210" y="229"/>
                  </a:cubicBezTo>
                  <a:cubicBezTo>
                    <a:pt x="210" y="229"/>
                    <a:pt x="210" y="229"/>
                    <a:pt x="210" y="229"/>
                  </a:cubicBezTo>
                  <a:cubicBezTo>
                    <a:pt x="210" y="229"/>
                    <a:pt x="210" y="229"/>
                    <a:pt x="210" y="229"/>
                  </a:cubicBezTo>
                  <a:cubicBezTo>
                    <a:pt x="210" y="229"/>
                    <a:pt x="210" y="229"/>
                    <a:pt x="210" y="229"/>
                  </a:cubicBezTo>
                  <a:cubicBezTo>
                    <a:pt x="210" y="228"/>
                    <a:pt x="210" y="228"/>
                    <a:pt x="210" y="228"/>
                  </a:cubicBezTo>
                  <a:cubicBezTo>
                    <a:pt x="210" y="228"/>
                    <a:pt x="210" y="228"/>
                    <a:pt x="210" y="228"/>
                  </a:cubicBezTo>
                  <a:cubicBezTo>
                    <a:pt x="210" y="228"/>
                    <a:pt x="210" y="228"/>
                    <a:pt x="210" y="228"/>
                  </a:cubicBezTo>
                  <a:cubicBezTo>
                    <a:pt x="210" y="228"/>
                    <a:pt x="210" y="228"/>
                    <a:pt x="210" y="228"/>
                  </a:cubicBezTo>
                  <a:cubicBezTo>
                    <a:pt x="210" y="228"/>
                    <a:pt x="210" y="228"/>
                    <a:pt x="210" y="228"/>
                  </a:cubicBezTo>
                  <a:cubicBezTo>
                    <a:pt x="211" y="228"/>
                    <a:pt x="211" y="228"/>
                    <a:pt x="211" y="228"/>
                  </a:cubicBezTo>
                  <a:cubicBezTo>
                    <a:pt x="211" y="229"/>
                    <a:pt x="211" y="229"/>
                    <a:pt x="211" y="229"/>
                  </a:cubicBezTo>
                  <a:cubicBezTo>
                    <a:pt x="212" y="229"/>
                    <a:pt x="212" y="229"/>
                    <a:pt x="212" y="229"/>
                  </a:cubicBezTo>
                  <a:cubicBezTo>
                    <a:pt x="212" y="229"/>
                    <a:pt x="212" y="229"/>
                    <a:pt x="212" y="229"/>
                  </a:cubicBezTo>
                  <a:cubicBezTo>
                    <a:pt x="213" y="229"/>
                    <a:pt x="213" y="229"/>
                    <a:pt x="213" y="229"/>
                  </a:cubicBezTo>
                  <a:cubicBezTo>
                    <a:pt x="213" y="228"/>
                    <a:pt x="213" y="228"/>
                    <a:pt x="213" y="228"/>
                  </a:cubicBezTo>
                  <a:cubicBezTo>
                    <a:pt x="213" y="228"/>
                    <a:pt x="213" y="228"/>
                    <a:pt x="213" y="228"/>
                  </a:cubicBezTo>
                  <a:cubicBezTo>
                    <a:pt x="212" y="228"/>
                    <a:pt x="212" y="228"/>
                    <a:pt x="212" y="228"/>
                  </a:cubicBezTo>
                  <a:cubicBezTo>
                    <a:pt x="212" y="228"/>
                    <a:pt x="212" y="228"/>
                    <a:pt x="212" y="228"/>
                  </a:cubicBezTo>
                  <a:cubicBezTo>
                    <a:pt x="212" y="228"/>
                    <a:pt x="212" y="228"/>
                    <a:pt x="212" y="228"/>
                  </a:cubicBezTo>
                  <a:cubicBezTo>
                    <a:pt x="213" y="228"/>
                    <a:pt x="213" y="228"/>
                    <a:pt x="213" y="228"/>
                  </a:cubicBezTo>
                  <a:cubicBezTo>
                    <a:pt x="213" y="227"/>
                    <a:pt x="213" y="227"/>
                    <a:pt x="213" y="227"/>
                  </a:cubicBezTo>
                  <a:cubicBezTo>
                    <a:pt x="214" y="227"/>
                    <a:pt x="214" y="227"/>
                    <a:pt x="214" y="227"/>
                  </a:cubicBezTo>
                  <a:cubicBezTo>
                    <a:pt x="214" y="227"/>
                    <a:pt x="214" y="227"/>
                    <a:pt x="214" y="227"/>
                  </a:cubicBezTo>
                  <a:cubicBezTo>
                    <a:pt x="214" y="226"/>
                    <a:pt x="214" y="226"/>
                    <a:pt x="214" y="226"/>
                  </a:cubicBezTo>
                  <a:cubicBezTo>
                    <a:pt x="214" y="226"/>
                    <a:pt x="214" y="226"/>
                    <a:pt x="214" y="226"/>
                  </a:cubicBezTo>
                  <a:cubicBezTo>
                    <a:pt x="214" y="226"/>
                    <a:pt x="214" y="226"/>
                    <a:pt x="214" y="226"/>
                  </a:cubicBezTo>
                  <a:cubicBezTo>
                    <a:pt x="214" y="225"/>
                    <a:pt x="214" y="225"/>
                    <a:pt x="214" y="225"/>
                  </a:cubicBezTo>
                  <a:cubicBezTo>
                    <a:pt x="214" y="225"/>
                    <a:pt x="214" y="225"/>
                    <a:pt x="214" y="225"/>
                  </a:cubicBezTo>
                  <a:cubicBezTo>
                    <a:pt x="214" y="225"/>
                    <a:pt x="214" y="225"/>
                    <a:pt x="214" y="225"/>
                  </a:cubicBezTo>
                  <a:cubicBezTo>
                    <a:pt x="213" y="224"/>
                    <a:pt x="213" y="224"/>
                    <a:pt x="213" y="224"/>
                  </a:cubicBezTo>
                  <a:cubicBezTo>
                    <a:pt x="213" y="224"/>
                    <a:pt x="213" y="224"/>
                    <a:pt x="213" y="224"/>
                  </a:cubicBezTo>
                  <a:cubicBezTo>
                    <a:pt x="213" y="224"/>
                    <a:pt x="213" y="224"/>
                    <a:pt x="213" y="224"/>
                  </a:cubicBezTo>
                  <a:cubicBezTo>
                    <a:pt x="213" y="224"/>
                    <a:pt x="213" y="224"/>
                    <a:pt x="213" y="224"/>
                  </a:cubicBezTo>
                  <a:cubicBezTo>
                    <a:pt x="213" y="224"/>
                    <a:pt x="213" y="224"/>
                    <a:pt x="213" y="224"/>
                  </a:cubicBezTo>
                  <a:cubicBezTo>
                    <a:pt x="214" y="224"/>
                    <a:pt x="214" y="224"/>
                    <a:pt x="214" y="224"/>
                  </a:cubicBezTo>
                  <a:cubicBezTo>
                    <a:pt x="214" y="224"/>
                    <a:pt x="214" y="224"/>
                    <a:pt x="214" y="224"/>
                  </a:cubicBezTo>
                  <a:cubicBezTo>
                    <a:pt x="214" y="224"/>
                    <a:pt x="214" y="224"/>
                    <a:pt x="214" y="224"/>
                  </a:cubicBezTo>
                  <a:cubicBezTo>
                    <a:pt x="214" y="225"/>
                    <a:pt x="214" y="225"/>
                    <a:pt x="214" y="225"/>
                  </a:cubicBezTo>
                  <a:cubicBezTo>
                    <a:pt x="214" y="225"/>
                    <a:pt x="214" y="225"/>
                    <a:pt x="214" y="225"/>
                  </a:cubicBezTo>
                  <a:cubicBezTo>
                    <a:pt x="214" y="225"/>
                    <a:pt x="214" y="225"/>
                    <a:pt x="214" y="225"/>
                  </a:cubicBezTo>
                  <a:cubicBezTo>
                    <a:pt x="214" y="225"/>
                    <a:pt x="214" y="225"/>
                    <a:pt x="214" y="225"/>
                  </a:cubicBezTo>
                  <a:cubicBezTo>
                    <a:pt x="214" y="225"/>
                    <a:pt x="214" y="225"/>
                    <a:pt x="214" y="225"/>
                  </a:cubicBezTo>
                  <a:cubicBezTo>
                    <a:pt x="214" y="224"/>
                    <a:pt x="214" y="224"/>
                    <a:pt x="214" y="224"/>
                  </a:cubicBezTo>
                  <a:cubicBezTo>
                    <a:pt x="214" y="224"/>
                    <a:pt x="214" y="224"/>
                    <a:pt x="214" y="224"/>
                  </a:cubicBezTo>
                  <a:cubicBezTo>
                    <a:pt x="215" y="223"/>
                    <a:pt x="215" y="223"/>
                    <a:pt x="215" y="223"/>
                  </a:cubicBezTo>
                  <a:cubicBezTo>
                    <a:pt x="215" y="223"/>
                    <a:pt x="215" y="223"/>
                    <a:pt x="215" y="223"/>
                  </a:cubicBezTo>
                  <a:cubicBezTo>
                    <a:pt x="214" y="223"/>
                    <a:pt x="214" y="223"/>
                    <a:pt x="214" y="223"/>
                  </a:cubicBezTo>
                  <a:cubicBezTo>
                    <a:pt x="214" y="223"/>
                    <a:pt x="214" y="223"/>
                    <a:pt x="214" y="223"/>
                  </a:cubicBezTo>
                  <a:cubicBezTo>
                    <a:pt x="215" y="223"/>
                    <a:pt x="215" y="223"/>
                    <a:pt x="215" y="223"/>
                  </a:cubicBezTo>
                  <a:cubicBezTo>
                    <a:pt x="215" y="223"/>
                    <a:pt x="215" y="223"/>
                    <a:pt x="215" y="223"/>
                  </a:cubicBezTo>
                  <a:cubicBezTo>
                    <a:pt x="214" y="222"/>
                    <a:pt x="214" y="222"/>
                    <a:pt x="214" y="222"/>
                  </a:cubicBezTo>
                  <a:cubicBezTo>
                    <a:pt x="214" y="222"/>
                    <a:pt x="214" y="222"/>
                    <a:pt x="214" y="222"/>
                  </a:cubicBezTo>
                  <a:cubicBezTo>
                    <a:pt x="214" y="222"/>
                    <a:pt x="214" y="222"/>
                    <a:pt x="214" y="222"/>
                  </a:cubicBezTo>
                  <a:cubicBezTo>
                    <a:pt x="214" y="222"/>
                    <a:pt x="214" y="222"/>
                    <a:pt x="214" y="222"/>
                  </a:cubicBezTo>
                  <a:cubicBezTo>
                    <a:pt x="214" y="221"/>
                    <a:pt x="214" y="221"/>
                    <a:pt x="214" y="221"/>
                  </a:cubicBezTo>
                  <a:cubicBezTo>
                    <a:pt x="214" y="221"/>
                    <a:pt x="214" y="221"/>
                    <a:pt x="214" y="221"/>
                  </a:cubicBezTo>
                  <a:cubicBezTo>
                    <a:pt x="213" y="222"/>
                    <a:pt x="213" y="222"/>
                    <a:pt x="213" y="222"/>
                  </a:cubicBezTo>
                  <a:cubicBezTo>
                    <a:pt x="213" y="221"/>
                    <a:pt x="213" y="221"/>
                    <a:pt x="213" y="221"/>
                  </a:cubicBezTo>
                  <a:cubicBezTo>
                    <a:pt x="213" y="221"/>
                    <a:pt x="213" y="221"/>
                    <a:pt x="213" y="221"/>
                  </a:cubicBezTo>
                  <a:cubicBezTo>
                    <a:pt x="214" y="221"/>
                    <a:pt x="214" y="221"/>
                    <a:pt x="214" y="221"/>
                  </a:cubicBezTo>
                  <a:cubicBezTo>
                    <a:pt x="214" y="221"/>
                    <a:pt x="214" y="221"/>
                    <a:pt x="214" y="221"/>
                  </a:cubicBezTo>
                  <a:cubicBezTo>
                    <a:pt x="214" y="221"/>
                    <a:pt x="214" y="221"/>
                    <a:pt x="214" y="221"/>
                  </a:cubicBezTo>
                  <a:cubicBezTo>
                    <a:pt x="214" y="221"/>
                    <a:pt x="214" y="221"/>
                    <a:pt x="214" y="221"/>
                  </a:cubicBezTo>
                  <a:cubicBezTo>
                    <a:pt x="214" y="222"/>
                    <a:pt x="214" y="222"/>
                    <a:pt x="214" y="222"/>
                  </a:cubicBezTo>
                  <a:cubicBezTo>
                    <a:pt x="214" y="221"/>
                    <a:pt x="214" y="221"/>
                    <a:pt x="214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4" y="220"/>
                    <a:pt x="214" y="220"/>
                    <a:pt x="214" y="220"/>
                  </a:cubicBezTo>
                  <a:cubicBezTo>
                    <a:pt x="214" y="220"/>
                    <a:pt x="214" y="220"/>
                    <a:pt x="214" y="220"/>
                  </a:cubicBezTo>
                  <a:cubicBezTo>
                    <a:pt x="214" y="220"/>
                    <a:pt x="214" y="220"/>
                    <a:pt x="214" y="220"/>
                  </a:cubicBezTo>
                  <a:cubicBezTo>
                    <a:pt x="214" y="220"/>
                    <a:pt x="214" y="220"/>
                    <a:pt x="214" y="220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5" y="218"/>
                    <a:pt x="215" y="218"/>
                    <a:pt x="215" y="218"/>
                  </a:cubicBezTo>
                  <a:cubicBezTo>
                    <a:pt x="215" y="218"/>
                    <a:pt x="215" y="218"/>
                    <a:pt x="215" y="218"/>
                  </a:cubicBezTo>
                  <a:cubicBezTo>
                    <a:pt x="215" y="218"/>
                    <a:pt x="215" y="218"/>
                    <a:pt x="215" y="218"/>
                  </a:cubicBezTo>
                  <a:cubicBezTo>
                    <a:pt x="215" y="218"/>
                    <a:pt x="215" y="218"/>
                    <a:pt x="215" y="218"/>
                  </a:cubicBezTo>
                  <a:cubicBezTo>
                    <a:pt x="215" y="217"/>
                    <a:pt x="215" y="217"/>
                    <a:pt x="215" y="217"/>
                  </a:cubicBezTo>
                  <a:cubicBezTo>
                    <a:pt x="215" y="217"/>
                    <a:pt x="215" y="217"/>
                    <a:pt x="215" y="217"/>
                  </a:cubicBezTo>
                  <a:cubicBezTo>
                    <a:pt x="215" y="217"/>
                    <a:pt x="215" y="217"/>
                    <a:pt x="215" y="217"/>
                  </a:cubicBezTo>
                  <a:cubicBezTo>
                    <a:pt x="215" y="216"/>
                    <a:pt x="215" y="216"/>
                    <a:pt x="215" y="216"/>
                  </a:cubicBezTo>
                  <a:cubicBezTo>
                    <a:pt x="215" y="216"/>
                    <a:pt x="215" y="216"/>
                    <a:pt x="215" y="216"/>
                  </a:cubicBezTo>
                  <a:cubicBezTo>
                    <a:pt x="215" y="215"/>
                    <a:pt x="215" y="215"/>
                    <a:pt x="215" y="215"/>
                  </a:cubicBezTo>
                  <a:cubicBezTo>
                    <a:pt x="215" y="215"/>
                    <a:pt x="215" y="215"/>
                    <a:pt x="215" y="215"/>
                  </a:cubicBezTo>
                  <a:cubicBezTo>
                    <a:pt x="215" y="215"/>
                    <a:pt x="215" y="215"/>
                    <a:pt x="215" y="215"/>
                  </a:cubicBezTo>
                  <a:cubicBezTo>
                    <a:pt x="215" y="216"/>
                    <a:pt x="215" y="216"/>
                    <a:pt x="215" y="216"/>
                  </a:cubicBezTo>
                  <a:cubicBezTo>
                    <a:pt x="215" y="216"/>
                    <a:pt x="215" y="216"/>
                    <a:pt x="215" y="216"/>
                  </a:cubicBezTo>
                  <a:cubicBezTo>
                    <a:pt x="215" y="216"/>
                    <a:pt x="215" y="216"/>
                    <a:pt x="215" y="216"/>
                  </a:cubicBezTo>
                  <a:cubicBezTo>
                    <a:pt x="215" y="215"/>
                    <a:pt x="215" y="215"/>
                    <a:pt x="215" y="215"/>
                  </a:cubicBezTo>
                  <a:cubicBezTo>
                    <a:pt x="215" y="215"/>
                    <a:pt x="215" y="215"/>
                    <a:pt x="215" y="215"/>
                  </a:cubicBezTo>
                  <a:cubicBezTo>
                    <a:pt x="216" y="215"/>
                    <a:pt x="216" y="215"/>
                    <a:pt x="216" y="215"/>
                  </a:cubicBezTo>
                  <a:cubicBezTo>
                    <a:pt x="216" y="215"/>
                    <a:pt x="216" y="215"/>
                    <a:pt x="216" y="215"/>
                  </a:cubicBezTo>
                  <a:cubicBezTo>
                    <a:pt x="216" y="216"/>
                    <a:pt x="216" y="216"/>
                    <a:pt x="216" y="216"/>
                  </a:cubicBezTo>
                  <a:cubicBezTo>
                    <a:pt x="216" y="216"/>
                    <a:pt x="216" y="216"/>
                    <a:pt x="216" y="216"/>
                  </a:cubicBezTo>
                  <a:cubicBezTo>
                    <a:pt x="216" y="216"/>
                    <a:pt x="216" y="216"/>
                    <a:pt x="216" y="216"/>
                  </a:cubicBezTo>
                  <a:cubicBezTo>
                    <a:pt x="216" y="216"/>
                    <a:pt x="216" y="216"/>
                    <a:pt x="216" y="216"/>
                  </a:cubicBezTo>
                  <a:cubicBezTo>
                    <a:pt x="216" y="216"/>
                    <a:pt x="216" y="216"/>
                    <a:pt x="216" y="216"/>
                  </a:cubicBezTo>
                  <a:cubicBezTo>
                    <a:pt x="216" y="216"/>
                    <a:pt x="216" y="216"/>
                    <a:pt x="216" y="216"/>
                  </a:cubicBezTo>
                  <a:cubicBezTo>
                    <a:pt x="216" y="216"/>
                    <a:pt x="216" y="216"/>
                    <a:pt x="216" y="216"/>
                  </a:cubicBezTo>
                  <a:cubicBezTo>
                    <a:pt x="217" y="216"/>
                    <a:pt x="217" y="216"/>
                    <a:pt x="217" y="216"/>
                  </a:cubicBezTo>
                  <a:cubicBezTo>
                    <a:pt x="217" y="216"/>
                    <a:pt x="217" y="216"/>
                    <a:pt x="217" y="216"/>
                  </a:cubicBezTo>
                  <a:cubicBezTo>
                    <a:pt x="217" y="216"/>
                    <a:pt x="217" y="216"/>
                    <a:pt x="217" y="216"/>
                  </a:cubicBezTo>
                  <a:cubicBezTo>
                    <a:pt x="217" y="216"/>
                    <a:pt x="217" y="216"/>
                    <a:pt x="217" y="216"/>
                  </a:cubicBezTo>
                  <a:cubicBezTo>
                    <a:pt x="217" y="216"/>
                    <a:pt x="217" y="216"/>
                    <a:pt x="217" y="216"/>
                  </a:cubicBezTo>
                  <a:cubicBezTo>
                    <a:pt x="217" y="216"/>
                    <a:pt x="217" y="216"/>
                    <a:pt x="217" y="216"/>
                  </a:cubicBezTo>
                  <a:cubicBezTo>
                    <a:pt x="217" y="216"/>
                    <a:pt x="217" y="216"/>
                    <a:pt x="217" y="216"/>
                  </a:cubicBezTo>
                  <a:cubicBezTo>
                    <a:pt x="217" y="216"/>
                    <a:pt x="217" y="216"/>
                    <a:pt x="217" y="216"/>
                  </a:cubicBezTo>
                  <a:cubicBezTo>
                    <a:pt x="217" y="215"/>
                    <a:pt x="217" y="215"/>
                    <a:pt x="217" y="215"/>
                  </a:cubicBezTo>
                  <a:cubicBezTo>
                    <a:pt x="217" y="215"/>
                    <a:pt x="217" y="215"/>
                    <a:pt x="217" y="215"/>
                  </a:cubicBezTo>
                  <a:cubicBezTo>
                    <a:pt x="217" y="215"/>
                    <a:pt x="217" y="215"/>
                    <a:pt x="217" y="215"/>
                  </a:cubicBezTo>
                  <a:cubicBezTo>
                    <a:pt x="217" y="215"/>
                    <a:pt x="217" y="215"/>
                    <a:pt x="217" y="215"/>
                  </a:cubicBezTo>
                  <a:cubicBezTo>
                    <a:pt x="217" y="215"/>
                    <a:pt x="217" y="215"/>
                    <a:pt x="217" y="215"/>
                  </a:cubicBezTo>
                  <a:cubicBezTo>
                    <a:pt x="217" y="215"/>
                    <a:pt x="217" y="215"/>
                    <a:pt x="217" y="215"/>
                  </a:cubicBezTo>
                  <a:cubicBezTo>
                    <a:pt x="217" y="215"/>
                    <a:pt x="217" y="215"/>
                    <a:pt x="217" y="215"/>
                  </a:cubicBezTo>
                  <a:cubicBezTo>
                    <a:pt x="217" y="215"/>
                    <a:pt x="217" y="215"/>
                    <a:pt x="217" y="215"/>
                  </a:cubicBezTo>
                  <a:cubicBezTo>
                    <a:pt x="217" y="215"/>
                    <a:pt x="217" y="215"/>
                    <a:pt x="217" y="215"/>
                  </a:cubicBezTo>
                  <a:cubicBezTo>
                    <a:pt x="218" y="215"/>
                    <a:pt x="218" y="215"/>
                    <a:pt x="218" y="215"/>
                  </a:cubicBezTo>
                  <a:cubicBezTo>
                    <a:pt x="218" y="215"/>
                    <a:pt x="218" y="215"/>
                    <a:pt x="218" y="215"/>
                  </a:cubicBezTo>
                  <a:cubicBezTo>
                    <a:pt x="218" y="214"/>
                    <a:pt x="218" y="214"/>
                    <a:pt x="218" y="214"/>
                  </a:cubicBezTo>
                  <a:cubicBezTo>
                    <a:pt x="218" y="213"/>
                    <a:pt x="218" y="213"/>
                    <a:pt x="218" y="213"/>
                  </a:cubicBezTo>
                  <a:cubicBezTo>
                    <a:pt x="218" y="211"/>
                    <a:pt x="218" y="211"/>
                    <a:pt x="218" y="211"/>
                  </a:cubicBezTo>
                  <a:cubicBezTo>
                    <a:pt x="219" y="211"/>
                    <a:pt x="219" y="211"/>
                    <a:pt x="219" y="211"/>
                  </a:cubicBezTo>
                  <a:cubicBezTo>
                    <a:pt x="219" y="210"/>
                    <a:pt x="219" y="210"/>
                    <a:pt x="219" y="210"/>
                  </a:cubicBezTo>
                  <a:cubicBezTo>
                    <a:pt x="219" y="209"/>
                    <a:pt x="219" y="209"/>
                    <a:pt x="219" y="209"/>
                  </a:cubicBezTo>
                  <a:cubicBezTo>
                    <a:pt x="219" y="210"/>
                    <a:pt x="219" y="210"/>
                    <a:pt x="219" y="210"/>
                  </a:cubicBezTo>
                  <a:cubicBezTo>
                    <a:pt x="219" y="210"/>
                    <a:pt x="219" y="210"/>
                    <a:pt x="219" y="210"/>
                  </a:cubicBezTo>
                  <a:cubicBezTo>
                    <a:pt x="219" y="211"/>
                    <a:pt x="219" y="211"/>
                    <a:pt x="219" y="211"/>
                  </a:cubicBezTo>
                  <a:cubicBezTo>
                    <a:pt x="219" y="214"/>
                    <a:pt x="219" y="214"/>
                    <a:pt x="219" y="214"/>
                  </a:cubicBezTo>
                  <a:cubicBezTo>
                    <a:pt x="218" y="215"/>
                    <a:pt x="218" y="215"/>
                    <a:pt x="218" y="215"/>
                  </a:cubicBezTo>
                  <a:cubicBezTo>
                    <a:pt x="218" y="215"/>
                    <a:pt x="218" y="215"/>
                    <a:pt x="218" y="215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19" y="214"/>
                    <a:pt x="219" y="214"/>
                    <a:pt x="219" y="214"/>
                  </a:cubicBezTo>
                  <a:cubicBezTo>
                    <a:pt x="219" y="214"/>
                    <a:pt x="219" y="214"/>
                    <a:pt x="219" y="214"/>
                  </a:cubicBezTo>
                  <a:cubicBezTo>
                    <a:pt x="220" y="214"/>
                    <a:pt x="220" y="214"/>
                    <a:pt x="220" y="214"/>
                  </a:cubicBezTo>
                  <a:cubicBezTo>
                    <a:pt x="220" y="214"/>
                    <a:pt x="220" y="214"/>
                    <a:pt x="220" y="214"/>
                  </a:cubicBezTo>
                  <a:cubicBezTo>
                    <a:pt x="220" y="214"/>
                    <a:pt x="220" y="214"/>
                    <a:pt x="220" y="214"/>
                  </a:cubicBezTo>
                  <a:cubicBezTo>
                    <a:pt x="220" y="214"/>
                    <a:pt x="220" y="214"/>
                    <a:pt x="220" y="214"/>
                  </a:cubicBezTo>
                  <a:cubicBezTo>
                    <a:pt x="220" y="214"/>
                    <a:pt x="220" y="214"/>
                    <a:pt x="220" y="214"/>
                  </a:cubicBezTo>
                  <a:cubicBezTo>
                    <a:pt x="219" y="214"/>
                    <a:pt x="219" y="214"/>
                    <a:pt x="219" y="214"/>
                  </a:cubicBezTo>
                  <a:cubicBezTo>
                    <a:pt x="219" y="214"/>
                    <a:pt x="219" y="214"/>
                    <a:pt x="219" y="214"/>
                  </a:cubicBezTo>
                  <a:cubicBezTo>
                    <a:pt x="219" y="214"/>
                    <a:pt x="219" y="214"/>
                    <a:pt x="219" y="214"/>
                  </a:cubicBezTo>
                  <a:cubicBezTo>
                    <a:pt x="219" y="213"/>
                    <a:pt x="219" y="213"/>
                    <a:pt x="219" y="213"/>
                  </a:cubicBezTo>
                  <a:cubicBezTo>
                    <a:pt x="219" y="213"/>
                    <a:pt x="219" y="213"/>
                    <a:pt x="219" y="213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0" y="212"/>
                    <a:pt x="220" y="212"/>
                    <a:pt x="220" y="212"/>
                  </a:cubicBezTo>
                  <a:cubicBezTo>
                    <a:pt x="220" y="212"/>
                    <a:pt x="220" y="212"/>
                    <a:pt x="220" y="212"/>
                  </a:cubicBezTo>
                  <a:cubicBezTo>
                    <a:pt x="220" y="212"/>
                    <a:pt x="220" y="212"/>
                    <a:pt x="220" y="212"/>
                  </a:cubicBezTo>
                  <a:cubicBezTo>
                    <a:pt x="220" y="212"/>
                    <a:pt x="220" y="212"/>
                    <a:pt x="220" y="212"/>
                  </a:cubicBezTo>
                  <a:cubicBezTo>
                    <a:pt x="219" y="212"/>
                    <a:pt x="219" y="212"/>
                    <a:pt x="219" y="212"/>
                  </a:cubicBezTo>
                  <a:cubicBezTo>
                    <a:pt x="219" y="212"/>
                    <a:pt x="219" y="212"/>
                    <a:pt x="219" y="212"/>
                  </a:cubicBezTo>
                  <a:cubicBezTo>
                    <a:pt x="219" y="212"/>
                    <a:pt x="219" y="212"/>
                    <a:pt x="219" y="212"/>
                  </a:cubicBezTo>
                  <a:cubicBezTo>
                    <a:pt x="219" y="212"/>
                    <a:pt x="219" y="212"/>
                    <a:pt x="219" y="212"/>
                  </a:cubicBezTo>
                  <a:cubicBezTo>
                    <a:pt x="219" y="212"/>
                    <a:pt x="219" y="212"/>
                    <a:pt x="219" y="212"/>
                  </a:cubicBezTo>
                  <a:cubicBezTo>
                    <a:pt x="219" y="212"/>
                    <a:pt x="219" y="212"/>
                    <a:pt x="219" y="212"/>
                  </a:cubicBezTo>
                  <a:cubicBezTo>
                    <a:pt x="219" y="211"/>
                    <a:pt x="219" y="211"/>
                    <a:pt x="219" y="211"/>
                  </a:cubicBezTo>
                  <a:cubicBezTo>
                    <a:pt x="220" y="211"/>
                    <a:pt x="220" y="211"/>
                    <a:pt x="220" y="211"/>
                  </a:cubicBezTo>
                  <a:cubicBezTo>
                    <a:pt x="219" y="210"/>
                    <a:pt x="219" y="210"/>
                    <a:pt x="219" y="210"/>
                  </a:cubicBezTo>
                  <a:cubicBezTo>
                    <a:pt x="220" y="210"/>
                    <a:pt x="220" y="210"/>
                    <a:pt x="220" y="210"/>
                  </a:cubicBezTo>
                  <a:cubicBezTo>
                    <a:pt x="220" y="209"/>
                    <a:pt x="220" y="209"/>
                    <a:pt x="220" y="209"/>
                  </a:cubicBezTo>
                  <a:cubicBezTo>
                    <a:pt x="220" y="209"/>
                    <a:pt x="220" y="209"/>
                    <a:pt x="220" y="209"/>
                  </a:cubicBezTo>
                  <a:cubicBezTo>
                    <a:pt x="220" y="208"/>
                    <a:pt x="220" y="208"/>
                    <a:pt x="220" y="208"/>
                  </a:cubicBezTo>
                  <a:cubicBezTo>
                    <a:pt x="220" y="208"/>
                    <a:pt x="220" y="208"/>
                    <a:pt x="220" y="208"/>
                  </a:cubicBezTo>
                  <a:cubicBezTo>
                    <a:pt x="219" y="207"/>
                    <a:pt x="219" y="207"/>
                    <a:pt x="219" y="207"/>
                  </a:cubicBezTo>
                  <a:cubicBezTo>
                    <a:pt x="219" y="207"/>
                    <a:pt x="219" y="207"/>
                    <a:pt x="219" y="207"/>
                  </a:cubicBezTo>
                  <a:cubicBezTo>
                    <a:pt x="219" y="207"/>
                    <a:pt x="219" y="207"/>
                    <a:pt x="219" y="207"/>
                  </a:cubicBezTo>
                  <a:cubicBezTo>
                    <a:pt x="220" y="207"/>
                    <a:pt x="220" y="207"/>
                    <a:pt x="220" y="207"/>
                  </a:cubicBezTo>
                  <a:cubicBezTo>
                    <a:pt x="220" y="206"/>
                    <a:pt x="220" y="206"/>
                    <a:pt x="220" y="206"/>
                  </a:cubicBezTo>
                  <a:cubicBezTo>
                    <a:pt x="220" y="205"/>
                    <a:pt x="220" y="205"/>
                    <a:pt x="220" y="205"/>
                  </a:cubicBezTo>
                  <a:cubicBezTo>
                    <a:pt x="220" y="204"/>
                    <a:pt x="220" y="204"/>
                    <a:pt x="220" y="204"/>
                  </a:cubicBezTo>
                  <a:cubicBezTo>
                    <a:pt x="220" y="204"/>
                    <a:pt x="220" y="204"/>
                    <a:pt x="220" y="204"/>
                  </a:cubicBezTo>
                  <a:cubicBezTo>
                    <a:pt x="219" y="203"/>
                    <a:pt x="219" y="203"/>
                    <a:pt x="219" y="203"/>
                  </a:cubicBezTo>
                  <a:cubicBezTo>
                    <a:pt x="219" y="203"/>
                    <a:pt x="219" y="203"/>
                    <a:pt x="219" y="203"/>
                  </a:cubicBezTo>
                  <a:cubicBezTo>
                    <a:pt x="219" y="203"/>
                    <a:pt x="219" y="203"/>
                    <a:pt x="219" y="203"/>
                  </a:cubicBezTo>
                  <a:cubicBezTo>
                    <a:pt x="219" y="203"/>
                    <a:pt x="219" y="203"/>
                    <a:pt x="219" y="203"/>
                  </a:cubicBezTo>
                  <a:cubicBezTo>
                    <a:pt x="218" y="203"/>
                    <a:pt x="218" y="203"/>
                    <a:pt x="218" y="203"/>
                  </a:cubicBezTo>
                  <a:cubicBezTo>
                    <a:pt x="219" y="203"/>
                    <a:pt x="219" y="203"/>
                    <a:pt x="219" y="203"/>
                  </a:cubicBezTo>
                  <a:cubicBezTo>
                    <a:pt x="220" y="203"/>
                    <a:pt x="220" y="203"/>
                    <a:pt x="220" y="203"/>
                  </a:cubicBezTo>
                  <a:cubicBezTo>
                    <a:pt x="220" y="203"/>
                    <a:pt x="220" y="203"/>
                    <a:pt x="220" y="203"/>
                  </a:cubicBezTo>
                  <a:cubicBezTo>
                    <a:pt x="220" y="203"/>
                    <a:pt x="220" y="203"/>
                    <a:pt x="220" y="203"/>
                  </a:cubicBezTo>
                  <a:cubicBezTo>
                    <a:pt x="220" y="203"/>
                    <a:pt x="220" y="203"/>
                    <a:pt x="220" y="203"/>
                  </a:cubicBezTo>
                  <a:cubicBezTo>
                    <a:pt x="220" y="204"/>
                    <a:pt x="220" y="204"/>
                    <a:pt x="220" y="204"/>
                  </a:cubicBezTo>
                  <a:cubicBezTo>
                    <a:pt x="220" y="204"/>
                    <a:pt x="220" y="204"/>
                    <a:pt x="220" y="204"/>
                  </a:cubicBezTo>
                  <a:cubicBezTo>
                    <a:pt x="221" y="204"/>
                    <a:pt x="221" y="204"/>
                    <a:pt x="221" y="204"/>
                  </a:cubicBezTo>
                  <a:cubicBezTo>
                    <a:pt x="221" y="204"/>
                    <a:pt x="221" y="204"/>
                    <a:pt x="221" y="204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1" y="203"/>
                    <a:pt x="221" y="203"/>
                    <a:pt x="221" y="203"/>
                  </a:cubicBezTo>
                  <a:cubicBezTo>
                    <a:pt x="221" y="204"/>
                    <a:pt x="221" y="204"/>
                    <a:pt x="221" y="204"/>
                  </a:cubicBezTo>
                  <a:cubicBezTo>
                    <a:pt x="221" y="204"/>
                    <a:pt x="221" y="204"/>
                    <a:pt x="221" y="204"/>
                  </a:cubicBezTo>
                  <a:cubicBezTo>
                    <a:pt x="221" y="204"/>
                    <a:pt x="221" y="204"/>
                    <a:pt x="221" y="204"/>
                  </a:cubicBezTo>
                  <a:cubicBezTo>
                    <a:pt x="222" y="204"/>
                    <a:pt x="222" y="204"/>
                    <a:pt x="222" y="204"/>
                  </a:cubicBezTo>
                  <a:cubicBezTo>
                    <a:pt x="222" y="204"/>
                    <a:pt x="222" y="204"/>
                    <a:pt x="222" y="204"/>
                  </a:cubicBezTo>
                  <a:cubicBezTo>
                    <a:pt x="222" y="203"/>
                    <a:pt x="222" y="203"/>
                    <a:pt x="222" y="203"/>
                  </a:cubicBezTo>
                  <a:cubicBezTo>
                    <a:pt x="222" y="204"/>
                    <a:pt x="222" y="204"/>
                    <a:pt x="222" y="204"/>
                  </a:cubicBezTo>
                  <a:cubicBezTo>
                    <a:pt x="222" y="204"/>
                    <a:pt x="222" y="204"/>
                    <a:pt x="222" y="204"/>
                  </a:cubicBezTo>
                  <a:cubicBezTo>
                    <a:pt x="223" y="204"/>
                    <a:pt x="223" y="204"/>
                    <a:pt x="223" y="204"/>
                  </a:cubicBezTo>
                  <a:cubicBezTo>
                    <a:pt x="223" y="204"/>
                    <a:pt x="223" y="204"/>
                    <a:pt x="223" y="204"/>
                  </a:cubicBezTo>
                  <a:cubicBezTo>
                    <a:pt x="223" y="204"/>
                    <a:pt x="223" y="204"/>
                    <a:pt x="223" y="204"/>
                  </a:cubicBezTo>
                  <a:cubicBezTo>
                    <a:pt x="223" y="204"/>
                    <a:pt x="223" y="204"/>
                    <a:pt x="223" y="204"/>
                  </a:cubicBezTo>
                  <a:cubicBezTo>
                    <a:pt x="223" y="204"/>
                    <a:pt x="223" y="204"/>
                    <a:pt x="223" y="204"/>
                  </a:cubicBezTo>
                  <a:cubicBezTo>
                    <a:pt x="223" y="204"/>
                    <a:pt x="223" y="204"/>
                    <a:pt x="223" y="204"/>
                  </a:cubicBezTo>
                  <a:cubicBezTo>
                    <a:pt x="223" y="204"/>
                    <a:pt x="223" y="204"/>
                    <a:pt x="223" y="204"/>
                  </a:cubicBezTo>
                  <a:cubicBezTo>
                    <a:pt x="223" y="204"/>
                    <a:pt x="223" y="204"/>
                    <a:pt x="223" y="204"/>
                  </a:cubicBezTo>
                  <a:cubicBezTo>
                    <a:pt x="223" y="204"/>
                    <a:pt x="223" y="204"/>
                    <a:pt x="223" y="204"/>
                  </a:cubicBezTo>
                  <a:cubicBezTo>
                    <a:pt x="223" y="205"/>
                    <a:pt x="223" y="205"/>
                    <a:pt x="223" y="205"/>
                  </a:cubicBezTo>
                  <a:cubicBezTo>
                    <a:pt x="224" y="206"/>
                    <a:pt x="224" y="206"/>
                    <a:pt x="224" y="206"/>
                  </a:cubicBezTo>
                  <a:cubicBezTo>
                    <a:pt x="224" y="206"/>
                    <a:pt x="224" y="206"/>
                    <a:pt x="224" y="206"/>
                  </a:cubicBezTo>
                  <a:cubicBezTo>
                    <a:pt x="224" y="206"/>
                    <a:pt x="224" y="206"/>
                    <a:pt x="224" y="206"/>
                  </a:cubicBezTo>
                  <a:cubicBezTo>
                    <a:pt x="224" y="206"/>
                    <a:pt x="224" y="206"/>
                    <a:pt x="224" y="206"/>
                  </a:cubicBezTo>
                  <a:cubicBezTo>
                    <a:pt x="225" y="206"/>
                    <a:pt x="225" y="206"/>
                    <a:pt x="225" y="206"/>
                  </a:cubicBezTo>
                  <a:cubicBezTo>
                    <a:pt x="225" y="207"/>
                    <a:pt x="225" y="207"/>
                    <a:pt x="225" y="207"/>
                  </a:cubicBezTo>
                  <a:cubicBezTo>
                    <a:pt x="225" y="207"/>
                    <a:pt x="225" y="207"/>
                    <a:pt x="225" y="207"/>
                  </a:cubicBezTo>
                  <a:cubicBezTo>
                    <a:pt x="225" y="207"/>
                    <a:pt x="225" y="207"/>
                    <a:pt x="225" y="207"/>
                  </a:cubicBezTo>
                  <a:cubicBezTo>
                    <a:pt x="225" y="207"/>
                    <a:pt x="225" y="207"/>
                    <a:pt x="225" y="207"/>
                  </a:cubicBezTo>
                  <a:cubicBezTo>
                    <a:pt x="225" y="207"/>
                    <a:pt x="225" y="207"/>
                    <a:pt x="225" y="207"/>
                  </a:cubicBezTo>
                  <a:cubicBezTo>
                    <a:pt x="225" y="207"/>
                    <a:pt x="225" y="207"/>
                    <a:pt x="225" y="207"/>
                  </a:cubicBezTo>
                  <a:cubicBezTo>
                    <a:pt x="225" y="207"/>
                    <a:pt x="225" y="207"/>
                    <a:pt x="225" y="207"/>
                  </a:cubicBezTo>
                  <a:cubicBezTo>
                    <a:pt x="225" y="207"/>
                    <a:pt x="225" y="207"/>
                    <a:pt x="225" y="207"/>
                  </a:cubicBezTo>
                  <a:cubicBezTo>
                    <a:pt x="226" y="207"/>
                    <a:pt x="226" y="207"/>
                    <a:pt x="226" y="207"/>
                  </a:cubicBezTo>
                  <a:cubicBezTo>
                    <a:pt x="226" y="208"/>
                    <a:pt x="226" y="208"/>
                    <a:pt x="226" y="208"/>
                  </a:cubicBezTo>
                  <a:cubicBezTo>
                    <a:pt x="226" y="208"/>
                    <a:pt x="226" y="208"/>
                    <a:pt x="226" y="208"/>
                  </a:cubicBezTo>
                  <a:cubicBezTo>
                    <a:pt x="226" y="208"/>
                    <a:pt x="226" y="208"/>
                    <a:pt x="226" y="208"/>
                  </a:cubicBezTo>
                  <a:cubicBezTo>
                    <a:pt x="226" y="209"/>
                    <a:pt x="226" y="209"/>
                    <a:pt x="226" y="209"/>
                  </a:cubicBezTo>
                  <a:cubicBezTo>
                    <a:pt x="226" y="209"/>
                    <a:pt x="226" y="209"/>
                    <a:pt x="226" y="209"/>
                  </a:cubicBezTo>
                  <a:cubicBezTo>
                    <a:pt x="226" y="209"/>
                    <a:pt x="226" y="209"/>
                    <a:pt x="226" y="209"/>
                  </a:cubicBezTo>
                  <a:cubicBezTo>
                    <a:pt x="226" y="209"/>
                    <a:pt x="226" y="209"/>
                    <a:pt x="226" y="209"/>
                  </a:cubicBezTo>
                  <a:cubicBezTo>
                    <a:pt x="226" y="209"/>
                    <a:pt x="226" y="209"/>
                    <a:pt x="226" y="209"/>
                  </a:cubicBezTo>
                  <a:cubicBezTo>
                    <a:pt x="226" y="210"/>
                    <a:pt x="226" y="210"/>
                    <a:pt x="226" y="210"/>
                  </a:cubicBezTo>
                  <a:cubicBezTo>
                    <a:pt x="226" y="210"/>
                    <a:pt x="226" y="210"/>
                    <a:pt x="226" y="210"/>
                  </a:cubicBezTo>
                  <a:cubicBezTo>
                    <a:pt x="227" y="210"/>
                    <a:pt x="227" y="210"/>
                    <a:pt x="227" y="210"/>
                  </a:cubicBezTo>
                  <a:cubicBezTo>
                    <a:pt x="227" y="210"/>
                    <a:pt x="227" y="210"/>
                    <a:pt x="227" y="210"/>
                  </a:cubicBezTo>
                  <a:cubicBezTo>
                    <a:pt x="227" y="210"/>
                    <a:pt x="227" y="210"/>
                    <a:pt x="227" y="210"/>
                  </a:cubicBezTo>
                  <a:cubicBezTo>
                    <a:pt x="227" y="209"/>
                    <a:pt x="227" y="209"/>
                    <a:pt x="227" y="209"/>
                  </a:cubicBezTo>
                  <a:cubicBezTo>
                    <a:pt x="227" y="209"/>
                    <a:pt x="227" y="209"/>
                    <a:pt x="227" y="209"/>
                  </a:cubicBezTo>
                  <a:cubicBezTo>
                    <a:pt x="227" y="210"/>
                    <a:pt x="227" y="210"/>
                    <a:pt x="227" y="210"/>
                  </a:cubicBezTo>
                  <a:cubicBezTo>
                    <a:pt x="228" y="210"/>
                    <a:pt x="228" y="210"/>
                    <a:pt x="228" y="210"/>
                  </a:cubicBezTo>
                  <a:cubicBezTo>
                    <a:pt x="228" y="210"/>
                    <a:pt x="228" y="210"/>
                    <a:pt x="228" y="210"/>
                  </a:cubicBezTo>
                  <a:cubicBezTo>
                    <a:pt x="228" y="209"/>
                    <a:pt x="228" y="209"/>
                    <a:pt x="228" y="209"/>
                  </a:cubicBezTo>
                  <a:cubicBezTo>
                    <a:pt x="228" y="210"/>
                    <a:pt x="228" y="210"/>
                    <a:pt x="228" y="210"/>
                  </a:cubicBezTo>
                  <a:cubicBezTo>
                    <a:pt x="228" y="210"/>
                    <a:pt x="228" y="210"/>
                    <a:pt x="228" y="210"/>
                  </a:cubicBezTo>
                  <a:cubicBezTo>
                    <a:pt x="227" y="210"/>
                    <a:pt x="227" y="210"/>
                    <a:pt x="227" y="210"/>
                  </a:cubicBezTo>
                  <a:cubicBezTo>
                    <a:pt x="227" y="211"/>
                    <a:pt x="227" y="211"/>
                    <a:pt x="227" y="211"/>
                  </a:cubicBezTo>
                  <a:cubicBezTo>
                    <a:pt x="227" y="211"/>
                    <a:pt x="227" y="211"/>
                    <a:pt x="227" y="211"/>
                  </a:cubicBezTo>
                  <a:cubicBezTo>
                    <a:pt x="227" y="211"/>
                    <a:pt x="227" y="211"/>
                    <a:pt x="227" y="211"/>
                  </a:cubicBezTo>
                  <a:cubicBezTo>
                    <a:pt x="227" y="211"/>
                    <a:pt x="227" y="211"/>
                    <a:pt x="227" y="211"/>
                  </a:cubicBezTo>
                  <a:cubicBezTo>
                    <a:pt x="228" y="211"/>
                    <a:pt x="228" y="211"/>
                    <a:pt x="228" y="211"/>
                  </a:cubicBezTo>
                  <a:cubicBezTo>
                    <a:pt x="228" y="211"/>
                    <a:pt x="228" y="211"/>
                    <a:pt x="228" y="211"/>
                  </a:cubicBezTo>
                  <a:cubicBezTo>
                    <a:pt x="228" y="212"/>
                    <a:pt x="228" y="212"/>
                    <a:pt x="228" y="212"/>
                  </a:cubicBezTo>
                  <a:cubicBezTo>
                    <a:pt x="227" y="212"/>
                    <a:pt x="227" y="212"/>
                    <a:pt x="227" y="212"/>
                  </a:cubicBezTo>
                  <a:cubicBezTo>
                    <a:pt x="227" y="212"/>
                    <a:pt x="227" y="212"/>
                    <a:pt x="227" y="212"/>
                  </a:cubicBezTo>
                  <a:cubicBezTo>
                    <a:pt x="227" y="212"/>
                    <a:pt x="227" y="212"/>
                    <a:pt x="227" y="212"/>
                  </a:cubicBezTo>
                  <a:cubicBezTo>
                    <a:pt x="227" y="213"/>
                    <a:pt x="227" y="213"/>
                    <a:pt x="227" y="213"/>
                  </a:cubicBezTo>
                  <a:cubicBezTo>
                    <a:pt x="227" y="213"/>
                    <a:pt x="227" y="213"/>
                    <a:pt x="227" y="213"/>
                  </a:cubicBezTo>
                  <a:cubicBezTo>
                    <a:pt x="227" y="213"/>
                    <a:pt x="227" y="213"/>
                    <a:pt x="227" y="213"/>
                  </a:cubicBezTo>
                  <a:cubicBezTo>
                    <a:pt x="227" y="213"/>
                    <a:pt x="227" y="213"/>
                    <a:pt x="227" y="213"/>
                  </a:cubicBezTo>
                  <a:cubicBezTo>
                    <a:pt x="227" y="213"/>
                    <a:pt x="227" y="213"/>
                    <a:pt x="227" y="213"/>
                  </a:cubicBezTo>
                  <a:cubicBezTo>
                    <a:pt x="227" y="213"/>
                    <a:pt x="227" y="213"/>
                    <a:pt x="227" y="213"/>
                  </a:cubicBezTo>
                  <a:cubicBezTo>
                    <a:pt x="227" y="212"/>
                    <a:pt x="227" y="212"/>
                    <a:pt x="227" y="212"/>
                  </a:cubicBezTo>
                  <a:cubicBezTo>
                    <a:pt x="227" y="213"/>
                    <a:pt x="227" y="213"/>
                    <a:pt x="227" y="213"/>
                  </a:cubicBezTo>
                  <a:cubicBezTo>
                    <a:pt x="227" y="213"/>
                    <a:pt x="227" y="213"/>
                    <a:pt x="227" y="213"/>
                  </a:cubicBezTo>
                  <a:cubicBezTo>
                    <a:pt x="227" y="213"/>
                    <a:pt x="227" y="213"/>
                    <a:pt x="227" y="213"/>
                  </a:cubicBezTo>
                  <a:cubicBezTo>
                    <a:pt x="227" y="213"/>
                    <a:pt x="227" y="213"/>
                    <a:pt x="227" y="213"/>
                  </a:cubicBezTo>
                  <a:cubicBezTo>
                    <a:pt x="227" y="214"/>
                    <a:pt x="227" y="214"/>
                    <a:pt x="227" y="214"/>
                  </a:cubicBezTo>
                  <a:cubicBezTo>
                    <a:pt x="227" y="214"/>
                    <a:pt x="227" y="214"/>
                    <a:pt x="227" y="214"/>
                  </a:cubicBezTo>
                  <a:cubicBezTo>
                    <a:pt x="228" y="214"/>
                    <a:pt x="228" y="214"/>
                    <a:pt x="228" y="214"/>
                  </a:cubicBezTo>
                  <a:cubicBezTo>
                    <a:pt x="228" y="214"/>
                    <a:pt x="228" y="214"/>
                    <a:pt x="228" y="214"/>
                  </a:cubicBezTo>
                  <a:cubicBezTo>
                    <a:pt x="228" y="214"/>
                    <a:pt x="228" y="214"/>
                    <a:pt x="228" y="214"/>
                  </a:cubicBezTo>
                  <a:cubicBezTo>
                    <a:pt x="227" y="214"/>
                    <a:pt x="227" y="214"/>
                    <a:pt x="227" y="214"/>
                  </a:cubicBezTo>
                  <a:cubicBezTo>
                    <a:pt x="227" y="214"/>
                    <a:pt x="227" y="214"/>
                    <a:pt x="227" y="214"/>
                  </a:cubicBezTo>
                  <a:cubicBezTo>
                    <a:pt x="227" y="214"/>
                    <a:pt x="227" y="214"/>
                    <a:pt x="227" y="214"/>
                  </a:cubicBezTo>
                  <a:cubicBezTo>
                    <a:pt x="227" y="215"/>
                    <a:pt x="227" y="215"/>
                    <a:pt x="227" y="215"/>
                  </a:cubicBezTo>
                  <a:cubicBezTo>
                    <a:pt x="227" y="215"/>
                    <a:pt x="227" y="215"/>
                    <a:pt x="227" y="215"/>
                  </a:cubicBezTo>
                  <a:cubicBezTo>
                    <a:pt x="227" y="215"/>
                    <a:pt x="227" y="215"/>
                    <a:pt x="227" y="215"/>
                  </a:cubicBezTo>
                  <a:cubicBezTo>
                    <a:pt x="227" y="218"/>
                    <a:pt x="227" y="218"/>
                    <a:pt x="227" y="218"/>
                  </a:cubicBezTo>
                  <a:cubicBezTo>
                    <a:pt x="227" y="218"/>
                    <a:pt x="227" y="218"/>
                    <a:pt x="227" y="218"/>
                  </a:cubicBezTo>
                  <a:cubicBezTo>
                    <a:pt x="227" y="219"/>
                    <a:pt x="227" y="219"/>
                    <a:pt x="227" y="219"/>
                  </a:cubicBezTo>
                  <a:cubicBezTo>
                    <a:pt x="227" y="219"/>
                    <a:pt x="227" y="219"/>
                    <a:pt x="227" y="219"/>
                  </a:cubicBezTo>
                  <a:cubicBezTo>
                    <a:pt x="227" y="220"/>
                    <a:pt x="227" y="220"/>
                    <a:pt x="227" y="220"/>
                  </a:cubicBezTo>
                  <a:cubicBezTo>
                    <a:pt x="227" y="220"/>
                    <a:pt x="227" y="220"/>
                    <a:pt x="227" y="220"/>
                  </a:cubicBezTo>
                  <a:cubicBezTo>
                    <a:pt x="227" y="221"/>
                    <a:pt x="227" y="221"/>
                    <a:pt x="227" y="221"/>
                  </a:cubicBezTo>
                  <a:cubicBezTo>
                    <a:pt x="227" y="221"/>
                    <a:pt x="227" y="221"/>
                    <a:pt x="227" y="221"/>
                  </a:cubicBezTo>
                  <a:cubicBezTo>
                    <a:pt x="227" y="222"/>
                    <a:pt x="227" y="222"/>
                    <a:pt x="227" y="222"/>
                  </a:cubicBezTo>
                  <a:cubicBezTo>
                    <a:pt x="228" y="222"/>
                    <a:pt x="228" y="222"/>
                    <a:pt x="228" y="222"/>
                  </a:cubicBezTo>
                  <a:cubicBezTo>
                    <a:pt x="228" y="223"/>
                    <a:pt x="228" y="223"/>
                    <a:pt x="228" y="223"/>
                  </a:cubicBezTo>
                  <a:cubicBezTo>
                    <a:pt x="228" y="223"/>
                    <a:pt x="228" y="223"/>
                    <a:pt x="228" y="223"/>
                  </a:cubicBezTo>
                  <a:cubicBezTo>
                    <a:pt x="228" y="223"/>
                    <a:pt x="228" y="223"/>
                    <a:pt x="228" y="223"/>
                  </a:cubicBezTo>
                  <a:cubicBezTo>
                    <a:pt x="228" y="223"/>
                    <a:pt x="228" y="223"/>
                    <a:pt x="228" y="223"/>
                  </a:cubicBezTo>
                  <a:cubicBezTo>
                    <a:pt x="229" y="223"/>
                    <a:pt x="229" y="223"/>
                    <a:pt x="229" y="223"/>
                  </a:cubicBezTo>
                  <a:cubicBezTo>
                    <a:pt x="229" y="223"/>
                    <a:pt x="229" y="223"/>
                    <a:pt x="229" y="223"/>
                  </a:cubicBezTo>
                  <a:cubicBezTo>
                    <a:pt x="229" y="223"/>
                    <a:pt x="229" y="223"/>
                    <a:pt x="229" y="223"/>
                  </a:cubicBezTo>
                  <a:cubicBezTo>
                    <a:pt x="229" y="223"/>
                    <a:pt x="229" y="223"/>
                    <a:pt x="229" y="223"/>
                  </a:cubicBezTo>
                  <a:cubicBezTo>
                    <a:pt x="230" y="223"/>
                    <a:pt x="230" y="223"/>
                    <a:pt x="230" y="223"/>
                  </a:cubicBezTo>
                  <a:cubicBezTo>
                    <a:pt x="230" y="223"/>
                    <a:pt x="230" y="223"/>
                    <a:pt x="230" y="223"/>
                  </a:cubicBezTo>
                  <a:cubicBezTo>
                    <a:pt x="230" y="223"/>
                    <a:pt x="230" y="223"/>
                    <a:pt x="230" y="223"/>
                  </a:cubicBezTo>
                  <a:cubicBezTo>
                    <a:pt x="230" y="222"/>
                    <a:pt x="230" y="222"/>
                    <a:pt x="230" y="222"/>
                  </a:cubicBezTo>
                  <a:cubicBezTo>
                    <a:pt x="230" y="222"/>
                    <a:pt x="230" y="222"/>
                    <a:pt x="230" y="222"/>
                  </a:cubicBezTo>
                  <a:cubicBezTo>
                    <a:pt x="230" y="222"/>
                    <a:pt x="230" y="222"/>
                    <a:pt x="230" y="222"/>
                  </a:cubicBezTo>
                  <a:cubicBezTo>
                    <a:pt x="230" y="222"/>
                    <a:pt x="230" y="222"/>
                    <a:pt x="230" y="222"/>
                  </a:cubicBezTo>
                  <a:cubicBezTo>
                    <a:pt x="230" y="221"/>
                    <a:pt x="230" y="221"/>
                    <a:pt x="230" y="221"/>
                  </a:cubicBezTo>
                  <a:cubicBezTo>
                    <a:pt x="230" y="221"/>
                    <a:pt x="230" y="221"/>
                    <a:pt x="230" y="221"/>
                  </a:cubicBezTo>
                  <a:cubicBezTo>
                    <a:pt x="231" y="221"/>
                    <a:pt x="231" y="221"/>
                    <a:pt x="231" y="221"/>
                  </a:cubicBezTo>
                  <a:cubicBezTo>
                    <a:pt x="231" y="221"/>
                    <a:pt x="231" y="221"/>
                    <a:pt x="231" y="221"/>
                  </a:cubicBezTo>
                  <a:cubicBezTo>
                    <a:pt x="231" y="221"/>
                    <a:pt x="231" y="221"/>
                    <a:pt x="231" y="221"/>
                  </a:cubicBezTo>
                  <a:cubicBezTo>
                    <a:pt x="231" y="220"/>
                    <a:pt x="231" y="220"/>
                    <a:pt x="231" y="220"/>
                  </a:cubicBezTo>
                  <a:cubicBezTo>
                    <a:pt x="231" y="220"/>
                    <a:pt x="231" y="220"/>
                    <a:pt x="231" y="220"/>
                  </a:cubicBezTo>
                  <a:cubicBezTo>
                    <a:pt x="231" y="220"/>
                    <a:pt x="231" y="220"/>
                    <a:pt x="231" y="220"/>
                  </a:cubicBezTo>
                  <a:cubicBezTo>
                    <a:pt x="231" y="220"/>
                    <a:pt x="231" y="220"/>
                    <a:pt x="231" y="220"/>
                  </a:cubicBezTo>
                  <a:cubicBezTo>
                    <a:pt x="231" y="220"/>
                    <a:pt x="231" y="220"/>
                    <a:pt x="231" y="220"/>
                  </a:cubicBezTo>
                  <a:cubicBezTo>
                    <a:pt x="231" y="219"/>
                    <a:pt x="231" y="219"/>
                    <a:pt x="231" y="219"/>
                  </a:cubicBezTo>
                  <a:cubicBezTo>
                    <a:pt x="231" y="219"/>
                    <a:pt x="231" y="219"/>
                    <a:pt x="231" y="219"/>
                  </a:cubicBezTo>
                  <a:cubicBezTo>
                    <a:pt x="231" y="219"/>
                    <a:pt x="231" y="219"/>
                    <a:pt x="231" y="219"/>
                  </a:cubicBezTo>
                  <a:cubicBezTo>
                    <a:pt x="231" y="219"/>
                    <a:pt x="231" y="219"/>
                    <a:pt x="231" y="219"/>
                  </a:cubicBezTo>
                  <a:cubicBezTo>
                    <a:pt x="232" y="218"/>
                    <a:pt x="232" y="218"/>
                    <a:pt x="232" y="218"/>
                  </a:cubicBezTo>
                  <a:cubicBezTo>
                    <a:pt x="232" y="218"/>
                    <a:pt x="232" y="218"/>
                    <a:pt x="232" y="218"/>
                  </a:cubicBezTo>
                  <a:cubicBezTo>
                    <a:pt x="232" y="217"/>
                    <a:pt x="232" y="217"/>
                    <a:pt x="232" y="217"/>
                  </a:cubicBezTo>
                  <a:cubicBezTo>
                    <a:pt x="232" y="216"/>
                    <a:pt x="232" y="216"/>
                    <a:pt x="232" y="216"/>
                  </a:cubicBezTo>
                  <a:cubicBezTo>
                    <a:pt x="232" y="216"/>
                    <a:pt x="232" y="216"/>
                    <a:pt x="232" y="216"/>
                  </a:cubicBezTo>
                  <a:cubicBezTo>
                    <a:pt x="232" y="216"/>
                    <a:pt x="232" y="216"/>
                    <a:pt x="232" y="216"/>
                  </a:cubicBezTo>
                  <a:cubicBezTo>
                    <a:pt x="232" y="216"/>
                    <a:pt x="232" y="216"/>
                    <a:pt x="232" y="216"/>
                  </a:cubicBezTo>
                  <a:cubicBezTo>
                    <a:pt x="232" y="216"/>
                    <a:pt x="232" y="216"/>
                    <a:pt x="232" y="216"/>
                  </a:cubicBezTo>
                  <a:cubicBezTo>
                    <a:pt x="232" y="215"/>
                    <a:pt x="232" y="215"/>
                    <a:pt x="232" y="215"/>
                  </a:cubicBezTo>
                  <a:cubicBezTo>
                    <a:pt x="232" y="215"/>
                    <a:pt x="232" y="215"/>
                    <a:pt x="232" y="215"/>
                  </a:cubicBezTo>
                  <a:cubicBezTo>
                    <a:pt x="232" y="215"/>
                    <a:pt x="232" y="215"/>
                    <a:pt x="232" y="215"/>
                  </a:cubicBezTo>
                  <a:cubicBezTo>
                    <a:pt x="232" y="215"/>
                    <a:pt x="232" y="215"/>
                    <a:pt x="232" y="215"/>
                  </a:cubicBezTo>
                  <a:cubicBezTo>
                    <a:pt x="232" y="215"/>
                    <a:pt x="232" y="215"/>
                    <a:pt x="232" y="215"/>
                  </a:cubicBezTo>
                  <a:cubicBezTo>
                    <a:pt x="232" y="214"/>
                    <a:pt x="232" y="214"/>
                    <a:pt x="232" y="214"/>
                  </a:cubicBezTo>
                  <a:cubicBezTo>
                    <a:pt x="232" y="214"/>
                    <a:pt x="232" y="214"/>
                    <a:pt x="232" y="214"/>
                  </a:cubicBezTo>
                  <a:cubicBezTo>
                    <a:pt x="232" y="214"/>
                    <a:pt x="232" y="214"/>
                    <a:pt x="232" y="214"/>
                  </a:cubicBezTo>
                  <a:cubicBezTo>
                    <a:pt x="232" y="214"/>
                    <a:pt x="232" y="214"/>
                    <a:pt x="232" y="214"/>
                  </a:cubicBezTo>
                  <a:cubicBezTo>
                    <a:pt x="232" y="214"/>
                    <a:pt x="232" y="214"/>
                    <a:pt x="232" y="214"/>
                  </a:cubicBezTo>
                  <a:cubicBezTo>
                    <a:pt x="232" y="214"/>
                    <a:pt x="232" y="214"/>
                    <a:pt x="232" y="214"/>
                  </a:cubicBezTo>
                  <a:cubicBezTo>
                    <a:pt x="233" y="215"/>
                    <a:pt x="233" y="215"/>
                    <a:pt x="233" y="215"/>
                  </a:cubicBezTo>
                  <a:cubicBezTo>
                    <a:pt x="233" y="214"/>
                    <a:pt x="233" y="214"/>
                    <a:pt x="233" y="214"/>
                  </a:cubicBezTo>
                  <a:cubicBezTo>
                    <a:pt x="233" y="214"/>
                    <a:pt x="233" y="214"/>
                    <a:pt x="233" y="214"/>
                  </a:cubicBezTo>
                  <a:cubicBezTo>
                    <a:pt x="233" y="212"/>
                    <a:pt x="233" y="212"/>
                    <a:pt x="233" y="212"/>
                  </a:cubicBezTo>
                  <a:cubicBezTo>
                    <a:pt x="233" y="212"/>
                    <a:pt x="233" y="212"/>
                    <a:pt x="233" y="212"/>
                  </a:cubicBezTo>
                  <a:cubicBezTo>
                    <a:pt x="233" y="213"/>
                    <a:pt x="233" y="213"/>
                    <a:pt x="233" y="213"/>
                  </a:cubicBezTo>
                  <a:cubicBezTo>
                    <a:pt x="233" y="213"/>
                    <a:pt x="233" y="213"/>
                    <a:pt x="233" y="213"/>
                  </a:cubicBezTo>
                  <a:cubicBezTo>
                    <a:pt x="233" y="213"/>
                    <a:pt x="233" y="213"/>
                    <a:pt x="233" y="213"/>
                  </a:cubicBezTo>
                  <a:cubicBezTo>
                    <a:pt x="234" y="213"/>
                    <a:pt x="234" y="213"/>
                    <a:pt x="234" y="213"/>
                  </a:cubicBezTo>
                  <a:cubicBezTo>
                    <a:pt x="234" y="213"/>
                    <a:pt x="234" y="213"/>
                    <a:pt x="234" y="213"/>
                  </a:cubicBezTo>
                  <a:cubicBezTo>
                    <a:pt x="234" y="213"/>
                    <a:pt x="234" y="213"/>
                    <a:pt x="234" y="213"/>
                  </a:cubicBezTo>
                  <a:cubicBezTo>
                    <a:pt x="234" y="213"/>
                    <a:pt x="234" y="213"/>
                    <a:pt x="234" y="213"/>
                  </a:cubicBezTo>
                  <a:cubicBezTo>
                    <a:pt x="234" y="213"/>
                    <a:pt x="234" y="213"/>
                    <a:pt x="234" y="213"/>
                  </a:cubicBezTo>
                  <a:cubicBezTo>
                    <a:pt x="234" y="213"/>
                    <a:pt x="234" y="213"/>
                    <a:pt x="234" y="213"/>
                  </a:cubicBezTo>
                  <a:cubicBezTo>
                    <a:pt x="234" y="213"/>
                    <a:pt x="234" y="213"/>
                    <a:pt x="234" y="213"/>
                  </a:cubicBezTo>
                  <a:cubicBezTo>
                    <a:pt x="234" y="214"/>
                    <a:pt x="234" y="214"/>
                    <a:pt x="234" y="214"/>
                  </a:cubicBezTo>
                  <a:cubicBezTo>
                    <a:pt x="234" y="215"/>
                    <a:pt x="234" y="215"/>
                    <a:pt x="234" y="215"/>
                  </a:cubicBezTo>
                  <a:cubicBezTo>
                    <a:pt x="234" y="215"/>
                    <a:pt x="234" y="215"/>
                    <a:pt x="234" y="215"/>
                  </a:cubicBezTo>
                  <a:cubicBezTo>
                    <a:pt x="234" y="215"/>
                    <a:pt x="234" y="215"/>
                    <a:pt x="234" y="215"/>
                  </a:cubicBezTo>
                  <a:cubicBezTo>
                    <a:pt x="234" y="216"/>
                    <a:pt x="234" y="216"/>
                    <a:pt x="234" y="216"/>
                  </a:cubicBezTo>
                  <a:cubicBezTo>
                    <a:pt x="234" y="216"/>
                    <a:pt x="234" y="216"/>
                    <a:pt x="234" y="216"/>
                  </a:cubicBezTo>
                  <a:cubicBezTo>
                    <a:pt x="234" y="217"/>
                    <a:pt x="234" y="217"/>
                    <a:pt x="234" y="217"/>
                  </a:cubicBezTo>
                  <a:cubicBezTo>
                    <a:pt x="234" y="216"/>
                    <a:pt x="234" y="216"/>
                    <a:pt x="234" y="216"/>
                  </a:cubicBezTo>
                  <a:cubicBezTo>
                    <a:pt x="234" y="216"/>
                    <a:pt x="234" y="216"/>
                    <a:pt x="234" y="216"/>
                  </a:cubicBezTo>
                  <a:cubicBezTo>
                    <a:pt x="234" y="217"/>
                    <a:pt x="234" y="217"/>
                    <a:pt x="234" y="217"/>
                  </a:cubicBezTo>
                  <a:cubicBezTo>
                    <a:pt x="234" y="217"/>
                    <a:pt x="234" y="217"/>
                    <a:pt x="234" y="217"/>
                  </a:cubicBezTo>
                  <a:cubicBezTo>
                    <a:pt x="234" y="217"/>
                    <a:pt x="234" y="217"/>
                    <a:pt x="234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6"/>
                    <a:pt x="235" y="216"/>
                    <a:pt x="235" y="216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6"/>
                    <a:pt x="235" y="216"/>
                    <a:pt x="235" y="216"/>
                  </a:cubicBezTo>
                  <a:cubicBezTo>
                    <a:pt x="236" y="217"/>
                    <a:pt x="236" y="217"/>
                    <a:pt x="236" y="217"/>
                  </a:cubicBezTo>
                  <a:cubicBezTo>
                    <a:pt x="235" y="217"/>
                    <a:pt x="235" y="217"/>
                    <a:pt x="235" y="217"/>
                  </a:cubicBezTo>
                  <a:cubicBezTo>
                    <a:pt x="235" y="218"/>
                    <a:pt x="235" y="218"/>
                    <a:pt x="235" y="218"/>
                  </a:cubicBezTo>
                  <a:cubicBezTo>
                    <a:pt x="235" y="218"/>
                    <a:pt x="235" y="218"/>
                    <a:pt x="235" y="218"/>
                  </a:cubicBezTo>
                  <a:cubicBezTo>
                    <a:pt x="235" y="219"/>
                    <a:pt x="235" y="219"/>
                    <a:pt x="235" y="219"/>
                  </a:cubicBezTo>
                  <a:cubicBezTo>
                    <a:pt x="235" y="219"/>
                    <a:pt x="235" y="219"/>
                    <a:pt x="235" y="219"/>
                  </a:cubicBezTo>
                  <a:cubicBezTo>
                    <a:pt x="235" y="219"/>
                    <a:pt x="235" y="219"/>
                    <a:pt x="235" y="219"/>
                  </a:cubicBezTo>
                  <a:cubicBezTo>
                    <a:pt x="235" y="219"/>
                    <a:pt x="235" y="219"/>
                    <a:pt x="235" y="219"/>
                  </a:cubicBezTo>
                  <a:cubicBezTo>
                    <a:pt x="235" y="220"/>
                    <a:pt x="235" y="220"/>
                    <a:pt x="235" y="220"/>
                  </a:cubicBezTo>
                  <a:cubicBezTo>
                    <a:pt x="235" y="220"/>
                    <a:pt x="235" y="220"/>
                    <a:pt x="235" y="220"/>
                  </a:cubicBezTo>
                  <a:cubicBezTo>
                    <a:pt x="235" y="220"/>
                    <a:pt x="235" y="220"/>
                    <a:pt x="235" y="220"/>
                  </a:cubicBezTo>
                  <a:cubicBezTo>
                    <a:pt x="235" y="220"/>
                    <a:pt x="235" y="220"/>
                    <a:pt x="235" y="220"/>
                  </a:cubicBezTo>
                  <a:cubicBezTo>
                    <a:pt x="236" y="220"/>
                    <a:pt x="236" y="220"/>
                    <a:pt x="236" y="220"/>
                  </a:cubicBezTo>
                  <a:cubicBezTo>
                    <a:pt x="236" y="218"/>
                    <a:pt x="236" y="218"/>
                    <a:pt x="236" y="218"/>
                  </a:cubicBezTo>
                  <a:cubicBezTo>
                    <a:pt x="236" y="218"/>
                    <a:pt x="236" y="218"/>
                    <a:pt x="236" y="218"/>
                  </a:cubicBezTo>
                  <a:cubicBezTo>
                    <a:pt x="236" y="218"/>
                    <a:pt x="236" y="218"/>
                    <a:pt x="236" y="218"/>
                  </a:cubicBezTo>
                  <a:cubicBezTo>
                    <a:pt x="236" y="217"/>
                    <a:pt x="236" y="217"/>
                    <a:pt x="236" y="217"/>
                  </a:cubicBezTo>
                  <a:cubicBezTo>
                    <a:pt x="236" y="218"/>
                    <a:pt x="236" y="218"/>
                    <a:pt x="236" y="218"/>
                  </a:cubicBezTo>
                  <a:cubicBezTo>
                    <a:pt x="236" y="218"/>
                    <a:pt x="236" y="218"/>
                    <a:pt x="236" y="218"/>
                  </a:cubicBezTo>
                  <a:cubicBezTo>
                    <a:pt x="236" y="218"/>
                    <a:pt x="236" y="218"/>
                    <a:pt x="236" y="218"/>
                  </a:cubicBezTo>
                  <a:cubicBezTo>
                    <a:pt x="236" y="219"/>
                    <a:pt x="236" y="219"/>
                    <a:pt x="236" y="219"/>
                  </a:cubicBezTo>
                  <a:cubicBezTo>
                    <a:pt x="236" y="220"/>
                    <a:pt x="236" y="220"/>
                    <a:pt x="236" y="220"/>
                  </a:cubicBezTo>
                  <a:cubicBezTo>
                    <a:pt x="236" y="220"/>
                    <a:pt x="236" y="220"/>
                    <a:pt x="236" y="220"/>
                  </a:cubicBezTo>
                  <a:cubicBezTo>
                    <a:pt x="236" y="220"/>
                    <a:pt x="236" y="220"/>
                    <a:pt x="236" y="220"/>
                  </a:cubicBezTo>
                  <a:cubicBezTo>
                    <a:pt x="236" y="220"/>
                    <a:pt x="236" y="220"/>
                    <a:pt x="236" y="220"/>
                  </a:cubicBezTo>
                  <a:cubicBezTo>
                    <a:pt x="236" y="221"/>
                    <a:pt x="236" y="221"/>
                    <a:pt x="236" y="221"/>
                  </a:cubicBezTo>
                  <a:cubicBezTo>
                    <a:pt x="236" y="221"/>
                    <a:pt x="236" y="221"/>
                    <a:pt x="236" y="221"/>
                  </a:cubicBezTo>
                  <a:cubicBezTo>
                    <a:pt x="236" y="221"/>
                    <a:pt x="236" y="221"/>
                    <a:pt x="236" y="221"/>
                  </a:cubicBezTo>
                  <a:cubicBezTo>
                    <a:pt x="236" y="222"/>
                    <a:pt x="236" y="222"/>
                    <a:pt x="236" y="222"/>
                  </a:cubicBezTo>
                  <a:cubicBezTo>
                    <a:pt x="236" y="222"/>
                    <a:pt x="236" y="222"/>
                    <a:pt x="236" y="222"/>
                  </a:cubicBezTo>
                  <a:cubicBezTo>
                    <a:pt x="236" y="222"/>
                    <a:pt x="236" y="222"/>
                    <a:pt x="236" y="222"/>
                  </a:cubicBezTo>
                  <a:cubicBezTo>
                    <a:pt x="237" y="223"/>
                    <a:pt x="237" y="223"/>
                    <a:pt x="237" y="223"/>
                  </a:cubicBezTo>
                  <a:cubicBezTo>
                    <a:pt x="237" y="223"/>
                    <a:pt x="237" y="223"/>
                    <a:pt x="237" y="223"/>
                  </a:cubicBezTo>
                  <a:cubicBezTo>
                    <a:pt x="237" y="223"/>
                    <a:pt x="237" y="223"/>
                    <a:pt x="237" y="223"/>
                  </a:cubicBezTo>
                  <a:cubicBezTo>
                    <a:pt x="238" y="223"/>
                    <a:pt x="238" y="223"/>
                    <a:pt x="238" y="223"/>
                  </a:cubicBezTo>
                  <a:cubicBezTo>
                    <a:pt x="238" y="223"/>
                    <a:pt x="238" y="223"/>
                    <a:pt x="238" y="223"/>
                  </a:cubicBezTo>
                  <a:cubicBezTo>
                    <a:pt x="239" y="222"/>
                    <a:pt x="239" y="222"/>
                    <a:pt x="239" y="222"/>
                  </a:cubicBezTo>
                  <a:cubicBezTo>
                    <a:pt x="239" y="222"/>
                    <a:pt x="239" y="222"/>
                    <a:pt x="239" y="222"/>
                  </a:cubicBezTo>
                  <a:cubicBezTo>
                    <a:pt x="239" y="222"/>
                    <a:pt x="239" y="222"/>
                    <a:pt x="239" y="222"/>
                  </a:cubicBezTo>
                  <a:cubicBezTo>
                    <a:pt x="239" y="222"/>
                    <a:pt x="239" y="222"/>
                    <a:pt x="239" y="222"/>
                  </a:cubicBezTo>
                  <a:cubicBezTo>
                    <a:pt x="239" y="221"/>
                    <a:pt x="239" y="221"/>
                    <a:pt x="239" y="221"/>
                  </a:cubicBezTo>
                  <a:cubicBezTo>
                    <a:pt x="239" y="221"/>
                    <a:pt x="239" y="221"/>
                    <a:pt x="239" y="221"/>
                  </a:cubicBezTo>
                  <a:cubicBezTo>
                    <a:pt x="239" y="221"/>
                    <a:pt x="239" y="221"/>
                    <a:pt x="239" y="221"/>
                  </a:cubicBezTo>
                  <a:cubicBezTo>
                    <a:pt x="239" y="220"/>
                    <a:pt x="239" y="220"/>
                    <a:pt x="239" y="220"/>
                  </a:cubicBezTo>
                  <a:cubicBezTo>
                    <a:pt x="239" y="220"/>
                    <a:pt x="239" y="220"/>
                    <a:pt x="239" y="220"/>
                  </a:cubicBezTo>
                  <a:cubicBezTo>
                    <a:pt x="239" y="220"/>
                    <a:pt x="239" y="220"/>
                    <a:pt x="239" y="220"/>
                  </a:cubicBezTo>
                  <a:cubicBezTo>
                    <a:pt x="239" y="221"/>
                    <a:pt x="239" y="221"/>
                    <a:pt x="239" y="221"/>
                  </a:cubicBezTo>
                  <a:cubicBezTo>
                    <a:pt x="239" y="221"/>
                    <a:pt x="239" y="221"/>
                    <a:pt x="239" y="221"/>
                  </a:cubicBezTo>
                  <a:cubicBezTo>
                    <a:pt x="240" y="220"/>
                    <a:pt x="240" y="220"/>
                    <a:pt x="240" y="220"/>
                  </a:cubicBezTo>
                  <a:cubicBezTo>
                    <a:pt x="240" y="220"/>
                    <a:pt x="240" y="220"/>
                    <a:pt x="240" y="220"/>
                  </a:cubicBezTo>
                  <a:cubicBezTo>
                    <a:pt x="240" y="220"/>
                    <a:pt x="240" y="220"/>
                    <a:pt x="240" y="220"/>
                  </a:cubicBezTo>
                  <a:cubicBezTo>
                    <a:pt x="240" y="220"/>
                    <a:pt x="240" y="220"/>
                    <a:pt x="240" y="220"/>
                  </a:cubicBezTo>
                  <a:cubicBezTo>
                    <a:pt x="240" y="220"/>
                    <a:pt x="240" y="220"/>
                    <a:pt x="240" y="220"/>
                  </a:cubicBezTo>
                  <a:cubicBezTo>
                    <a:pt x="240" y="220"/>
                    <a:pt x="240" y="220"/>
                    <a:pt x="240" y="220"/>
                  </a:cubicBezTo>
                  <a:cubicBezTo>
                    <a:pt x="240" y="220"/>
                    <a:pt x="240" y="220"/>
                    <a:pt x="240" y="220"/>
                  </a:cubicBezTo>
                  <a:cubicBezTo>
                    <a:pt x="240" y="220"/>
                    <a:pt x="240" y="220"/>
                    <a:pt x="240" y="220"/>
                  </a:cubicBezTo>
                  <a:cubicBezTo>
                    <a:pt x="240" y="219"/>
                    <a:pt x="240" y="219"/>
                    <a:pt x="240" y="219"/>
                  </a:cubicBezTo>
                  <a:cubicBezTo>
                    <a:pt x="241" y="219"/>
                    <a:pt x="241" y="219"/>
                    <a:pt x="241" y="219"/>
                  </a:cubicBezTo>
                  <a:cubicBezTo>
                    <a:pt x="241" y="220"/>
                    <a:pt x="241" y="220"/>
                    <a:pt x="241" y="220"/>
                  </a:cubicBezTo>
                  <a:cubicBezTo>
                    <a:pt x="241" y="220"/>
                    <a:pt x="241" y="220"/>
                    <a:pt x="241" y="220"/>
                  </a:cubicBezTo>
                  <a:cubicBezTo>
                    <a:pt x="242" y="221"/>
                    <a:pt x="242" y="221"/>
                    <a:pt x="242" y="221"/>
                  </a:cubicBezTo>
                  <a:cubicBezTo>
                    <a:pt x="242" y="221"/>
                    <a:pt x="242" y="221"/>
                    <a:pt x="242" y="221"/>
                  </a:cubicBezTo>
                  <a:cubicBezTo>
                    <a:pt x="242" y="221"/>
                    <a:pt x="242" y="221"/>
                    <a:pt x="242" y="221"/>
                  </a:cubicBezTo>
                  <a:cubicBezTo>
                    <a:pt x="243" y="221"/>
                    <a:pt x="243" y="221"/>
                    <a:pt x="243" y="221"/>
                  </a:cubicBezTo>
                  <a:cubicBezTo>
                    <a:pt x="243" y="220"/>
                    <a:pt x="243" y="220"/>
                    <a:pt x="243" y="220"/>
                  </a:cubicBezTo>
                  <a:cubicBezTo>
                    <a:pt x="244" y="220"/>
                    <a:pt x="244" y="220"/>
                    <a:pt x="244" y="220"/>
                  </a:cubicBezTo>
                  <a:cubicBezTo>
                    <a:pt x="244" y="219"/>
                    <a:pt x="244" y="219"/>
                    <a:pt x="244" y="219"/>
                  </a:cubicBezTo>
                  <a:cubicBezTo>
                    <a:pt x="244" y="218"/>
                    <a:pt x="244" y="218"/>
                    <a:pt x="244" y="218"/>
                  </a:cubicBezTo>
                  <a:cubicBezTo>
                    <a:pt x="244" y="217"/>
                    <a:pt x="244" y="217"/>
                    <a:pt x="244" y="217"/>
                  </a:cubicBezTo>
                  <a:cubicBezTo>
                    <a:pt x="244" y="217"/>
                    <a:pt x="244" y="217"/>
                    <a:pt x="244" y="217"/>
                  </a:cubicBezTo>
                  <a:cubicBezTo>
                    <a:pt x="244" y="217"/>
                    <a:pt x="244" y="217"/>
                    <a:pt x="244" y="217"/>
                  </a:cubicBezTo>
                  <a:cubicBezTo>
                    <a:pt x="244" y="217"/>
                    <a:pt x="244" y="217"/>
                    <a:pt x="244" y="217"/>
                  </a:cubicBezTo>
                  <a:cubicBezTo>
                    <a:pt x="244" y="217"/>
                    <a:pt x="244" y="217"/>
                    <a:pt x="244" y="217"/>
                  </a:cubicBezTo>
                  <a:lnTo>
                    <a:pt x="244" y="216"/>
                  </a:lnTo>
                  <a:close/>
                  <a:moveTo>
                    <a:pt x="224" y="212"/>
                  </a:moveTo>
                  <a:cubicBezTo>
                    <a:pt x="223" y="212"/>
                    <a:pt x="223" y="212"/>
                    <a:pt x="223" y="212"/>
                  </a:cubicBezTo>
                  <a:cubicBezTo>
                    <a:pt x="223" y="212"/>
                    <a:pt x="223" y="212"/>
                    <a:pt x="223" y="212"/>
                  </a:cubicBezTo>
                  <a:cubicBezTo>
                    <a:pt x="223" y="212"/>
                    <a:pt x="223" y="212"/>
                    <a:pt x="223" y="212"/>
                  </a:cubicBezTo>
                  <a:cubicBezTo>
                    <a:pt x="223" y="213"/>
                    <a:pt x="223" y="213"/>
                    <a:pt x="223" y="213"/>
                  </a:cubicBezTo>
                  <a:cubicBezTo>
                    <a:pt x="223" y="213"/>
                    <a:pt x="223" y="213"/>
                    <a:pt x="223" y="213"/>
                  </a:cubicBezTo>
                  <a:cubicBezTo>
                    <a:pt x="223" y="213"/>
                    <a:pt x="223" y="213"/>
                    <a:pt x="223" y="213"/>
                  </a:cubicBezTo>
                  <a:cubicBezTo>
                    <a:pt x="224" y="213"/>
                    <a:pt x="224" y="213"/>
                    <a:pt x="224" y="213"/>
                  </a:cubicBezTo>
                  <a:cubicBezTo>
                    <a:pt x="224" y="213"/>
                    <a:pt x="224" y="213"/>
                    <a:pt x="224" y="213"/>
                  </a:cubicBezTo>
                  <a:cubicBezTo>
                    <a:pt x="224" y="212"/>
                    <a:pt x="224" y="212"/>
                    <a:pt x="224" y="212"/>
                  </a:cubicBezTo>
                  <a:close/>
                  <a:moveTo>
                    <a:pt x="71" y="78"/>
                  </a:moveTo>
                  <a:cubicBezTo>
                    <a:pt x="71" y="78"/>
                    <a:pt x="71" y="78"/>
                    <a:pt x="71" y="78"/>
                  </a:cubicBezTo>
                  <a:cubicBezTo>
                    <a:pt x="72" y="78"/>
                    <a:pt x="72" y="78"/>
                    <a:pt x="72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2" y="76"/>
                    <a:pt x="72" y="76"/>
                    <a:pt x="72" y="76"/>
                  </a:cubicBezTo>
                  <a:cubicBezTo>
                    <a:pt x="72" y="76"/>
                    <a:pt x="72" y="76"/>
                    <a:pt x="72" y="76"/>
                  </a:cubicBezTo>
                  <a:cubicBezTo>
                    <a:pt x="72" y="76"/>
                    <a:pt x="72" y="76"/>
                    <a:pt x="72" y="76"/>
                  </a:cubicBezTo>
                  <a:cubicBezTo>
                    <a:pt x="72" y="76"/>
                    <a:pt x="72" y="76"/>
                    <a:pt x="72" y="76"/>
                  </a:cubicBezTo>
                  <a:cubicBezTo>
                    <a:pt x="72" y="75"/>
                    <a:pt x="72" y="75"/>
                    <a:pt x="72" y="75"/>
                  </a:cubicBezTo>
                  <a:cubicBezTo>
                    <a:pt x="72" y="75"/>
                    <a:pt x="72" y="75"/>
                    <a:pt x="72" y="75"/>
                  </a:cubicBezTo>
                  <a:cubicBezTo>
                    <a:pt x="72" y="75"/>
                    <a:pt x="72" y="75"/>
                    <a:pt x="72" y="75"/>
                  </a:cubicBezTo>
                  <a:cubicBezTo>
                    <a:pt x="72" y="75"/>
                    <a:pt x="72" y="75"/>
                    <a:pt x="72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6"/>
                    <a:pt x="71" y="76"/>
                    <a:pt x="71" y="76"/>
                  </a:cubicBezTo>
                  <a:cubicBezTo>
                    <a:pt x="71" y="76"/>
                    <a:pt x="71" y="76"/>
                    <a:pt x="71" y="76"/>
                  </a:cubicBezTo>
                  <a:cubicBezTo>
                    <a:pt x="71" y="76"/>
                    <a:pt x="71" y="76"/>
                    <a:pt x="71" y="76"/>
                  </a:cubicBezTo>
                  <a:cubicBezTo>
                    <a:pt x="71" y="76"/>
                    <a:pt x="71" y="76"/>
                    <a:pt x="71" y="76"/>
                  </a:cubicBezTo>
                  <a:cubicBezTo>
                    <a:pt x="71" y="76"/>
                    <a:pt x="71" y="76"/>
                    <a:pt x="71" y="76"/>
                  </a:cubicBezTo>
                  <a:cubicBezTo>
                    <a:pt x="71" y="76"/>
                    <a:pt x="71" y="76"/>
                    <a:pt x="71" y="76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71" y="78"/>
                    <a:pt x="71" y="78"/>
                    <a:pt x="71" y="78"/>
                  </a:cubicBezTo>
                  <a:close/>
                  <a:moveTo>
                    <a:pt x="224" y="209"/>
                  </a:moveTo>
                  <a:cubicBezTo>
                    <a:pt x="224" y="209"/>
                    <a:pt x="224" y="209"/>
                    <a:pt x="224" y="209"/>
                  </a:cubicBezTo>
                  <a:cubicBezTo>
                    <a:pt x="224" y="209"/>
                    <a:pt x="224" y="209"/>
                    <a:pt x="224" y="209"/>
                  </a:cubicBezTo>
                  <a:cubicBezTo>
                    <a:pt x="224" y="209"/>
                    <a:pt x="224" y="209"/>
                    <a:pt x="224" y="209"/>
                  </a:cubicBezTo>
                  <a:cubicBezTo>
                    <a:pt x="224" y="209"/>
                    <a:pt x="224" y="209"/>
                    <a:pt x="224" y="209"/>
                  </a:cubicBezTo>
                  <a:cubicBezTo>
                    <a:pt x="224" y="209"/>
                    <a:pt x="224" y="209"/>
                    <a:pt x="224" y="209"/>
                  </a:cubicBezTo>
                  <a:cubicBezTo>
                    <a:pt x="224" y="208"/>
                    <a:pt x="224" y="208"/>
                    <a:pt x="224" y="208"/>
                  </a:cubicBezTo>
                  <a:cubicBezTo>
                    <a:pt x="223" y="208"/>
                    <a:pt x="223" y="208"/>
                    <a:pt x="223" y="208"/>
                  </a:cubicBezTo>
                  <a:cubicBezTo>
                    <a:pt x="223" y="208"/>
                    <a:pt x="223" y="208"/>
                    <a:pt x="223" y="208"/>
                  </a:cubicBezTo>
                  <a:cubicBezTo>
                    <a:pt x="223" y="208"/>
                    <a:pt x="223" y="208"/>
                    <a:pt x="223" y="208"/>
                  </a:cubicBezTo>
                  <a:cubicBezTo>
                    <a:pt x="223" y="208"/>
                    <a:pt x="223" y="208"/>
                    <a:pt x="223" y="208"/>
                  </a:cubicBezTo>
                  <a:cubicBezTo>
                    <a:pt x="223" y="207"/>
                    <a:pt x="223" y="207"/>
                    <a:pt x="223" y="207"/>
                  </a:cubicBezTo>
                  <a:cubicBezTo>
                    <a:pt x="223" y="207"/>
                    <a:pt x="223" y="207"/>
                    <a:pt x="223" y="207"/>
                  </a:cubicBezTo>
                  <a:cubicBezTo>
                    <a:pt x="223" y="207"/>
                    <a:pt x="223" y="207"/>
                    <a:pt x="223" y="207"/>
                  </a:cubicBezTo>
                  <a:cubicBezTo>
                    <a:pt x="223" y="207"/>
                    <a:pt x="223" y="207"/>
                    <a:pt x="223" y="207"/>
                  </a:cubicBezTo>
                  <a:cubicBezTo>
                    <a:pt x="223" y="206"/>
                    <a:pt x="223" y="206"/>
                    <a:pt x="223" y="206"/>
                  </a:cubicBezTo>
                  <a:cubicBezTo>
                    <a:pt x="223" y="206"/>
                    <a:pt x="223" y="206"/>
                    <a:pt x="223" y="206"/>
                  </a:cubicBezTo>
                  <a:cubicBezTo>
                    <a:pt x="222" y="206"/>
                    <a:pt x="222" y="206"/>
                    <a:pt x="222" y="206"/>
                  </a:cubicBezTo>
                  <a:cubicBezTo>
                    <a:pt x="223" y="207"/>
                    <a:pt x="223" y="207"/>
                    <a:pt x="223" y="207"/>
                  </a:cubicBezTo>
                  <a:cubicBezTo>
                    <a:pt x="223" y="207"/>
                    <a:pt x="223" y="207"/>
                    <a:pt x="223" y="207"/>
                  </a:cubicBezTo>
                  <a:cubicBezTo>
                    <a:pt x="223" y="207"/>
                    <a:pt x="223" y="207"/>
                    <a:pt x="223" y="207"/>
                  </a:cubicBezTo>
                  <a:cubicBezTo>
                    <a:pt x="223" y="207"/>
                    <a:pt x="223" y="207"/>
                    <a:pt x="223" y="207"/>
                  </a:cubicBezTo>
                  <a:cubicBezTo>
                    <a:pt x="223" y="207"/>
                    <a:pt x="223" y="207"/>
                    <a:pt x="223" y="207"/>
                  </a:cubicBezTo>
                  <a:cubicBezTo>
                    <a:pt x="223" y="208"/>
                    <a:pt x="223" y="208"/>
                    <a:pt x="223" y="208"/>
                  </a:cubicBezTo>
                  <a:cubicBezTo>
                    <a:pt x="223" y="209"/>
                    <a:pt x="223" y="209"/>
                    <a:pt x="223" y="209"/>
                  </a:cubicBezTo>
                  <a:cubicBezTo>
                    <a:pt x="223" y="209"/>
                    <a:pt x="223" y="209"/>
                    <a:pt x="223" y="209"/>
                  </a:cubicBezTo>
                  <a:cubicBezTo>
                    <a:pt x="223" y="209"/>
                    <a:pt x="223" y="209"/>
                    <a:pt x="223" y="209"/>
                  </a:cubicBezTo>
                  <a:cubicBezTo>
                    <a:pt x="223" y="209"/>
                    <a:pt x="223" y="209"/>
                    <a:pt x="223" y="209"/>
                  </a:cubicBezTo>
                  <a:cubicBezTo>
                    <a:pt x="224" y="209"/>
                    <a:pt x="224" y="209"/>
                    <a:pt x="224" y="209"/>
                  </a:cubicBezTo>
                  <a:cubicBezTo>
                    <a:pt x="224" y="210"/>
                    <a:pt x="224" y="210"/>
                    <a:pt x="224" y="210"/>
                  </a:cubicBezTo>
                  <a:cubicBezTo>
                    <a:pt x="224" y="210"/>
                    <a:pt x="224" y="210"/>
                    <a:pt x="224" y="210"/>
                  </a:cubicBezTo>
                  <a:cubicBezTo>
                    <a:pt x="224" y="210"/>
                    <a:pt x="224" y="210"/>
                    <a:pt x="224" y="210"/>
                  </a:cubicBezTo>
                  <a:cubicBezTo>
                    <a:pt x="224" y="210"/>
                    <a:pt x="224" y="210"/>
                    <a:pt x="224" y="210"/>
                  </a:cubicBezTo>
                  <a:lnTo>
                    <a:pt x="224" y="209"/>
                  </a:lnTo>
                  <a:close/>
                  <a:moveTo>
                    <a:pt x="3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lose/>
                  <a:moveTo>
                    <a:pt x="62" y="61"/>
                  </a:moveTo>
                  <a:cubicBezTo>
                    <a:pt x="62" y="61"/>
                    <a:pt x="62" y="61"/>
                    <a:pt x="62" y="61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1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5"/>
                    <a:pt x="61" y="65"/>
                    <a:pt x="61" y="65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62" y="66"/>
                    <a:pt x="62" y="66"/>
                    <a:pt x="62" y="66"/>
                  </a:cubicBezTo>
                  <a:cubicBezTo>
                    <a:pt x="62" y="66"/>
                    <a:pt x="62" y="66"/>
                    <a:pt x="62" y="66"/>
                  </a:cubicBezTo>
                  <a:cubicBezTo>
                    <a:pt x="62" y="67"/>
                    <a:pt x="62" y="67"/>
                    <a:pt x="62" y="67"/>
                  </a:cubicBezTo>
                  <a:cubicBezTo>
                    <a:pt x="62" y="67"/>
                    <a:pt x="62" y="67"/>
                    <a:pt x="62" y="6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4" y="67"/>
                    <a:pt x="64" y="67"/>
                    <a:pt x="64" y="67"/>
                  </a:cubicBezTo>
                  <a:cubicBezTo>
                    <a:pt x="64" y="67"/>
                    <a:pt x="64" y="67"/>
                    <a:pt x="64" y="67"/>
                  </a:cubicBezTo>
                  <a:cubicBezTo>
                    <a:pt x="65" y="67"/>
                    <a:pt x="65" y="67"/>
                    <a:pt x="65" y="67"/>
                  </a:cubicBezTo>
                  <a:cubicBezTo>
                    <a:pt x="65" y="67"/>
                    <a:pt x="65" y="67"/>
                    <a:pt x="65" y="67"/>
                  </a:cubicBezTo>
                  <a:cubicBezTo>
                    <a:pt x="65" y="67"/>
                    <a:pt x="65" y="67"/>
                    <a:pt x="65" y="67"/>
                  </a:cubicBezTo>
                  <a:cubicBezTo>
                    <a:pt x="65" y="67"/>
                    <a:pt x="65" y="67"/>
                    <a:pt x="65" y="67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4" y="65"/>
                    <a:pt x="64" y="65"/>
                    <a:pt x="64" y="65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3" y="64"/>
                    <a:pt x="63" y="64"/>
                    <a:pt x="63" y="64"/>
                  </a:cubicBezTo>
                  <a:cubicBezTo>
                    <a:pt x="63" y="64"/>
                    <a:pt x="63" y="64"/>
                    <a:pt x="63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1" y="65"/>
                    <a:pt x="61" y="65"/>
                    <a:pt x="61" y="65"/>
                  </a:cubicBezTo>
                  <a:cubicBezTo>
                    <a:pt x="61" y="65"/>
                    <a:pt x="61" y="65"/>
                    <a:pt x="61" y="65"/>
                  </a:cubicBezTo>
                  <a:cubicBezTo>
                    <a:pt x="61" y="65"/>
                    <a:pt x="61" y="65"/>
                    <a:pt x="61" y="65"/>
                  </a:cubicBezTo>
                  <a:cubicBezTo>
                    <a:pt x="61" y="65"/>
                    <a:pt x="61" y="65"/>
                    <a:pt x="61" y="65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62" y="63"/>
                    <a:pt x="62" y="63"/>
                    <a:pt x="62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1"/>
                    <a:pt x="63" y="61"/>
                    <a:pt x="63" y="61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3" y="60"/>
                    <a:pt x="63" y="60"/>
                    <a:pt x="63" y="60"/>
                  </a:cubicBezTo>
                  <a:cubicBezTo>
                    <a:pt x="63" y="60"/>
                    <a:pt x="63" y="60"/>
                    <a:pt x="63" y="60"/>
                  </a:cubicBezTo>
                  <a:lnTo>
                    <a:pt x="62" y="61"/>
                  </a:lnTo>
                  <a:close/>
                  <a:moveTo>
                    <a:pt x="53" y="52"/>
                  </a:moveTo>
                  <a:cubicBezTo>
                    <a:pt x="53" y="52"/>
                    <a:pt x="53" y="52"/>
                    <a:pt x="53" y="52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3" y="51"/>
                    <a:pt x="53" y="51"/>
                    <a:pt x="53" y="51"/>
                  </a:cubicBezTo>
                  <a:lnTo>
                    <a:pt x="53" y="52"/>
                  </a:lnTo>
                  <a:close/>
                  <a:moveTo>
                    <a:pt x="64" y="69"/>
                  </a:moveTo>
                  <a:cubicBezTo>
                    <a:pt x="64" y="69"/>
                    <a:pt x="64" y="69"/>
                    <a:pt x="64" y="69"/>
                  </a:cubicBezTo>
                  <a:cubicBezTo>
                    <a:pt x="63" y="69"/>
                    <a:pt x="63" y="69"/>
                    <a:pt x="63" y="69"/>
                  </a:cubicBezTo>
                  <a:cubicBezTo>
                    <a:pt x="63" y="69"/>
                    <a:pt x="63" y="69"/>
                    <a:pt x="63" y="69"/>
                  </a:cubicBezTo>
                  <a:cubicBezTo>
                    <a:pt x="63" y="69"/>
                    <a:pt x="63" y="69"/>
                    <a:pt x="63" y="69"/>
                  </a:cubicBezTo>
                  <a:cubicBezTo>
                    <a:pt x="63" y="69"/>
                    <a:pt x="63" y="69"/>
                    <a:pt x="63" y="69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9" y="70"/>
                    <a:pt x="69" y="70"/>
                    <a:pt x="69" y="70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8" y="70"/>
                    <a:pt x="68" y="70"/>
                    <a:pt x="68" y="70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68" y="69"/>
                    <a:pt x="68" y="69"/>
                    <a:pt x="68" y="69"/>
                  </a:cubicBezTo>
                  <a:cubicBezTo>
                    <a:pt x="67" y="70"/>
                    <a:pt x="67" y="70"/>
                    <a:pt x="67" y="70"/>
                  </a:cubicBezTo>
                  <a:cubicBezTo>
                    <a:pt x="67" y="70"/>
                    <a:pt x="67" y="70"/>
                    <a:pt x="67" y="70"/>
                  </a:cubicBezTo>
                  <a:cubicBezTo>
                    <a:pt x="67" y="70"/>
                    <a:pt x="67" y="70"/>
                    <a:pt x="67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7" y="69"/>
                    <a:pt x="67" y="69"/>
                    <a:pt x="67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5" y="69"/>
                    <a:pt x="65" y="69"/>
                    <a:pt x="65" y="69"/>
                  </a:cubicBezTo>
                  <a:lnTo>
                    <a:pt x="64" y="69"/>
                  </a:lnTo>
                  <a:close/>
                  <a:moveTo>
                    <a:pt x="67" y="67"/>
                  </a:moveTo>
                  <a:cubicBezTo>
                    <a:pt x="66" y="67"/>
                    <a:pt x="66" y="67"/>
                    <a:pt x="66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6" y="66"/>
                    <a:pt x="66" y="66"/>
                    <a:pt x="66" y="66"/>
                  </a:cubicBezTo>
                  <a:cubicBezTo>
                    <a:pt x="66" y="66"/>
                    <a:pt x="66" y="66"/>
                    <a:pt x="66" y="66"/>
                  </a:cubicBezTo>
                  <a:lnTo>
                    <a:pt x="67" y="67"/>
                  </a:lnTo>
                  <a:close/>
                  <a:moveTo>
                    <a:pt x="62" y="73"/>
                  </a:move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66" y="74"/>
                    <a:pt x="66" y="74"/>
                    <a:pt x="66" y="74"/>
                  </a:cubicBezTo>
                  <a:cubicBezTo>
                    <a:pt x="66" y="74"/>
                    <a:pt x="66" y="74"/>
                    <a:pt x="66" y="74"/>
                  </a:cubicBezTo>
                  <a:cubicBezTo>
                    <a:pt x="66" y="74"/>
                    <a:pt x="66" y="74"/>
                    <a:pt x="66" y="74"/>
                  </a:cubicBezTo>
                  <a:cubicBezTo>
                    <a:pt x="67" y="73"/>
                    <a:pt x="67" y="73"/>
                    <a:pt x="67" y="73"/>
                  </a:cubicBezTo>
                  <a:cubicBezTo>
                    <a:pt x="67" y="73"/>
                    <a:pt x="67" y="73"/>
                    <a:pt x="67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4" y="73"/>
                    <a:pt x="64" y="73"/>
                    <a:pt x="64" y="73"/>
                  </a:cubicBezTo>
                  <a:lnTo>
                    <a:pt x="62" y="73"/>
                  </a:lnTo>
                  <a:close/>
                  <a:moveTo>
                    <a:pt x="11" y="13"/>
                  </a:move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1" y="13"/>
                    <a:pt x="11" y="13"/>
                  </a:cubicBezTo>
                  <a:close/>
                  <a:moveTo>
                    <a:pt x="48" y="45"/>
                  </a:move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8" y="45"/>
                    <a:pt x="48" y="45"/>
                    <a:pt x="48" y="45"/>
                  </a:cubicBezTo>
                  <a:close/>
                  <a:moveTo>
                    <a:pt x="51" y="45"/>
                  </a:move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1" y="43"/>
                    <a:pt x="51" y="43"/>
                    <a:pt x="51" y="43"/>
                  </a:cubicBezTo>
                  <a:cubicBezTo>
                    <a:pt x="51" y="43"/>
                    <a:pt x="51" y="43"/>
                    <a:pt x="51" y="43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1" y="46"/>
                    <a:pt x="51" y="46"/>
                    <a:pt x="51" y="46"/>
                  </a:cubicBezTo>
                  <a:lnTo>
                    <a:pt x="51" y="45"/>
                  </a:lnTo>
                  <a:close/>
                  <a:moveTo>
                    <a:pt x="52" y="49"/>
                  </a:move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2" y="49"/>
                    <a:pt x="52" y="49"/>
                    <a:pt x="52" y="4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99" name="Freeform 84"/>
            <p:cNvSpPr>
              <a:spLocks/>
            </p:cNvSpPr>
            <p:nvPr/>
          </p:nvSpPr>
          <p:spPr bwMode="auto">
            <a:xfrm>
              <a:off x="6754813" y="3232150"/>
              <a:ext cx="590550" cy="893763"/>
            </a:xfrm>
            <a:custGeom>
              <a:avLst/>
              <a:gdLst>
                <a:gd name="T0" fmla="*/ 155 w 157"/>
                <a:gd name="T1" fmla="*/ 65 h 238"/>
                <a:gd name="T2" fmla="*/ 150 w 157"/>
                <a:gd name="T3" fmla="*/ 64 h 238"/>
                <a:gd name="T4" fmla="*/ 143 w 157"/>
                <a:gd name="T5" fmla="*/ 62 h 238"/>
                <a:gd name="T6" fmla="*/ 139 w 157"/>
                <a:gd name="T7" fmla="*/ 60 h 238"/>
                <a:gd name="T8" fmla="*/ 136 w 157"/>
                <a:gd name="T9" fmla="*/ 59 h 238"/>
                <a:gd name="T10" fmla="*/ 119 w 157"/>
                <a:gd name="T11" fmla="*/ 64 h 238"/>
                <a:gd name="T12" fmla="*/ 115 w 157"/>
                <a:gd name="T13" fmla="*/ 66 h 238"/>
                <a:gd name="T14" fmla="*/ 117 w 157"/>
                <a:gd name="T15" fmla="*/ 64 h 238"/>
                <a:gd name="T16" fmla="*/ 115 w 157"/>
                <a:gd name="T17" fmla="*/ 65 h 238"/>
                <a:gd name="T18" fmla="*/ 111 w 157"/>
                <a:gd name="T19" fmla="*/ 67 h 238"/>
                <a:gd name="T20" fmla="*/ 115 w 157"/>
                <a:gd name="T21" fmla="*/ 60 h 238"/>
                <a:gd name="T22" fmla="*/ 114 w 157"/>
                <a:gd name="T23" fmla="*/ 55 h 238"/>
                <a:gd name="T24" fmla="*/ 114 w 157"/>
                <a:gd name="T25" fmla="*/ 54 h 238"/>
                <a:gd name="T26" fmla="*/ 112 w 157"/>
                <a:gd name="T27" fmla="*/ 51 h 238"/>
                <a:gd name="T28" fmla="*/ 111 w 157"/>
                <a:gd name="T29" fmla="*/ 47 h 238"/>
                <a:gd name="T30" fmla="*/ 109 w 157"/>
                <a:gd name="T31" fmla="*/ 42 h 238"/>
                <a:gd name="T32" fmla="*/ 109 w 157"/>
                <a:gd name="T33" fmla="*/ 40 h 238"/>
                <a:gd name="T34" fmla="*/ 108 w 157"/>
                <a:gd name="T35" fmla="*/ 39 h 238"/>
                <a:gd name="T36" fmla="*/ 106 w 157"/>
                <a:gd name="T37" fmla="*/ 36 h 238"/>
                <a:gd name="T38" fmla="*/ 105 w 157"/>
                <a:gd name="T39" fmla="*/ 32 h 238"/>
                <a:gd name="T40" fmla="*/ 105 w 157"/>
                <a:gd name="T41" fmla="*/ 29 h 238"/>
                <a:gd name="T42" fmla="*/ 103 w 157"/>
                <a:gd name="T43" fmla="*/ 27 h 238"/>
                <a:gd name="T44" fmla="*/ 101 w 157"/>
                <a:gd name="T45" fmla="*/ 28 h 238"/>
                <a:gd name="T46" fmla="*/ 100 w 157"/>
                <a:gd name="T47" fmla="*/ 27 h 238"/>
                <a:gd name="T48" fmla="*/ 97 w 157"/>
                <a:gd name="T49" fmla="*/ 27 h 238"/>
                <a:gd name="T50" fmla="*/ 96 w 157"/>
                <a:gd name="T51" fmla="*/ 28 h 238"/>
                <a:gd name="T52" fmla="*/ 93 w 157"/>
                <a:gd name="T53" fmla="*/ 28 h 238"/>
                <a:gd name="T54" fmla="*/ 92 w 157"/>
                <a:gd name="T55" fmla="*/ 31 h 238"/>
                <a:gd name="T56" fmla="*/ 92 w 157"/>
                <a:gd name="T57" fmla="*/ 33 h 238"/>
                <a:gd name="T58" fmla="*/ 92 w 157"/>
                <a:gd name="T59" fmla="*/ 36 h 238"/>
                <a:gd name="T60" fmla="*/ 91 w 157"/>
                <a:gd name="T61" fmla="*/ 38 h 238"/>
                <a:gd name="T62" fmla="*/ 91 w 157"/>
                <a:gd name="T63" fmla="*/ 38 h 238"/>
                <a:gd name="T64" fmla="*/ 91 w 157"/>
                <a:gd name="T65" fmla="*/ 35 h 238"/>
                <a:gd name="T66" fmla="*/ 91 w 157"/>
                <a:gd name="T67" fmla="*/ 30 h 238"/>
                <a:gd name="T68" fmla="*/ 92 w 157"/>
                <a:gd name="T69" fmla="*/ 29 h 238"/>
                <a:gd name="T70" fmla="*/ 92 w 157"/>
                <a:gd name="T71" fmla="*/ 27 h 238"/>
                <a:gd name="T72" fmla="*/ 91 w 157"/>
                <a:gd name="T73" fmla="*/ 27 h 238"/>
                <a:gd name="T74" fmla="*/ 90 w 157"/>
                <a:gd name="T75" fmla="*/ 29 h 238"/>
                <a:gd name="T76" fmla="*/ 87 w 157"/>
                <a:gd name="T77" fmla="*/ 25 h 238"/>
                <a:gd name="T78" fmla="*/ 86 w 157"/>
                <a:gd name="T79" fmla="*/ 25 h 238"/>
                <a:gd name="T80" fmla="*/ 86 w 157"/>
                <a:gd name="T81" fmla="*/ 23 h 238"/>
                <a:gd name="T82" fmla="*/ 85 w 157"/>
                <a:gd name="T83" fmla="*/ 22 h 238"/>
                <a:gd name="T84" fmla="*/ 83 w 157"/>
                <a:gd name="T85" fmla="*/ 21 h 238"/>
                <a:gd name="T86" fmla="*/ 85 w 157"/>
                <a:gd name="T87" fmla="*/ 19 h 238"/>
                <a:gd name="T88" fmla="*/ 85 w 157"/>
                <a:gd name="T89" fmla="*/ 18 h 238"/>
                <a:gd name="T90" fmla="*/ 85 w 157"/>
                <a:gd name="T91" fmla="*/ 17 h 238"/>
                <a:gd name="T92" fmla="*/ 85 w 157"/>
                <a:gd name="T93" fmla="*/ 16 h 238"/>
                <a:gd name="T94" fmla="*/ 86 w 157"/>
                <a:gd name="T95" fmla="*/ 15 h 238"/>
                <a:gd name="T96" fmla="*/ 85 w 157"/>
                <a:gd name="T97" fmla="*/ 15 h 238"/>
                <a:gd name="T98" fmla="*/ 85 w 157"/>
                <a:gd name="T99" fmla="*/ 13 h 238"/>
                <a:gd name="T100" fmla="*/ 85 w 157"/>
                <a:gd name="T101" fmla="*/ 12 h 238"/>
                <a:gd name="T102" fmla="*/ 85 w 157"/>
                <a:gd name="T103" fmla="*/ 11 h 238"/>
                <a:gd name="T104" fmla="*/ 85 w 157"/>
                <a:gd name="T105" fmla="*/ 10 h 238"/>
                <a:gd name="T106" fmla="*/ 84 w 157"/>
                <a:gd name="T107" fmla="*/ 9 h 238"/>
                <a:gd name="T108" fmla="*/ 84 w 157"/>
                <a:gd name="T109" fmla="*/ 8 h 238"/>
                <a:gd name="T110" fmla="*/ 84 w 157"/>
                <a:gd name="T111" fmla="*/ 5 h 238"/>
                <a:gd name="T112" fmla="*/ 84 w 157"/>
                <a:gd name="T113" fmla="*/ 2 h 238"/>
                <a:gd name="T114" fmla="*/ 84 w 157"/>
                <a:gd name="T115" fmla="*/ 0 h 238"/>
                <a:gd name="T116" fmla="*/ 90 w 157"/>
                <a:gd name="T117" fmla="*/ 237 h 238"/>
                <a:gd name="T118" fmla="*/ 87 w 157"/>
                <a:gd name="T119" fmla="*/ 156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7" h="238">
                  <a:moveTo>
                    <a:pt x="157" y="65"/>
                  </a:moveTo>
                  <a:cubicBezTo>
                    <a:pt x="156" y="65"/>
                    <a:pt x="156" y="65"/>
                    <a:pt x="156" y="65"/>
                  </a:cubicBezTo>
                  <a:cubicBezTo>
                    <a:pt x="156" y="65"/>
                    <a:pt x="156" y="65"/>
                    <a:pt x="156" y="65"/>
                  </a:cubicBezTo>
                  <a:cubicBezTo>
                    <a:pt x="156" y="65"/>
                    <a:pt x="156" y="65"/>
                    <a:pt x="156" y="65"/>
                  </a:cubicBezTo>
                  <a:cubicBezTo>
                    <a:pt x="156" y="65"/>
                    <a:pt x="156" y="65"/>
                    <a:pt x="156" y="65"/>
                  </a:cubicBezTo>
                  <a:cubicBezTo>
                    <a:pt x="156" y="65"/>
                    <a:pt x="156" y="65"/>
                    <a:pt x="156" y="65"/>
                  </a:cubicBezTo>
                  <a:cubicBezTo>
                    <a:pt x="155" y="65"/>
                    <a:pt x="155" y="65"/>
                    <a:pt x="155" y="65"/>
                  </a:cubicBezTo>
                  <a:cubicBezTo>
                    <a:pt x="154" y="65"/>
                    <a:pt x="154" y="65"/>
                    <a:pt x="154" y="65"/>
                  </a:cubicBezTo>
                  <a:cubicBezTo>
                    <a:pt x="153" y="64"/>
                    <a:pt x="153" y="64"/>
                    <a:pt x="153" y="64"/>
                  </a:cubicBezTo>
                  <a:cubicBezTo>
                    <a:pt x="153" y="64"/>
                    <a:pt x="153" y="64"/>
                    <a:pt x="153" y="64"/>
                  </a:cubicBezTo>
                  <a:cubicBezTo>
                    <a:pt x="152" y="64"/>
                    <a:pt x="152" y="64"/>
                    <a:pt x="152" y="64"/>
                  </a:cubicBezTo>
                  <a:cubicBezTo>
                    <a:pt x="152" y="64"/>
                    <a:pt x="152" y="64"/>
                    <a:pt x="152" y="64"/>
                  </a:cubicBezTo>
                  <a:cubicBezTo>
                    <a:pt x="151" y="64"/>
                    <a:pt x="151" y="64"/>
                    <a:pt x="151" y="64"/>
                  </a:cubicBezTo>
                  <a:cubicBezTo>
                    <a:pt x="150" y="64"/>
                    <a:pt x="150" y="64"/>
                    <a:pt x="150" y="64"/>
                  </a:cubicBezTo>
                  <a:cubicBezTo>
                    <a:pt x="150" y="64"/>
                    <a:pt x="150" y="64"/>
                    <a:pt x="150" y="64"/>
                  </a:cubicBezTo>
                  <a:cubicBezTo>
                    <a:pt x="146" y="63"/>
                    <a:pt x="146" y="63"/>
                    <a:pt x="146" y="63"/>
                  </a:cubicBezTo>
                  <a:cubicBezTo>
                    <a:pt x="146" y="63"/>
                    <a:pt x="146" y="63"/>
                    <a:pt x="146" y="63"/>
                  </a:cubicBezTo>
                  <a:cubicBezTo>
                    <a:pt x="145" y="63"/>
                    <a:pt x="145" y="63"/>
                    <a:pt x="145" y="63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4" y="62"/>
                    <a:pt x="144" y="62"/>
                    <a:pt x="144" y="62"/>
                  </a:cubicBezTo>
                  <a:cubicBezTo>
                    <a:pt x="143" y="62"/>
                    <a:pt x="143" y="62"/>
                    <a:pt x="143" y="62"/>
                  </a:cubicBezTo>
                  <a:cubicBezTo>
                    <a:pt x="142" y="61"/>
                    <a:pt x="142" y="61"/>
                    <a:pt x="142" y="61"/>
                  </a:cubicBezTo>
                  <a:cubicBezTo>
                    <a:pt x="142" y="61"/>
                    <a:pt x="142" y="61"/>
                    <a:pt x="142" y="61"/>
                  </a:cubicBezTo>
                  <a:cubicBezTo>
                    <a:pt x="142" y="61"/>
                    <a:pt x="142" y="61"/>
                    <a:pt x="142" y="61"/>
                  </a:cubicBezTo>
                  <a:cubicBezTo>
                    <a:pt x="141" y="61"/>
                    <a:pt x="141" y="61"/>
                    <a:pt x="141" y="61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40" y="60"/>
                    <a:pt x="140" y="60"/>
                    <a:pt x="140" y="60"/>
                  </a:cubicBezTo>
                  <a:cubicBezTo>
                    <a:pt x="139" y="60"/>
                    <a:pt x="139" y="60"/>
                    <a:pt x="139" y="60"/>
                  </a:cubicBezTo>
                  <a:cubicBezTo>
                    <a:pt x="139" y="59"/>
                    <a:pt x="139" y="59"/>
                    <a:pt x="139" y="59"/>
                  </a:cubicBezTo>
                  <a:cubicBezTo>
                    <a:pt x="139" y="59"/>
                    <a:pt x="139" y="59"/>
                    <a:pt x="139" y="59"/>
                  </a:cubicBezTo>
                  <a:cubicBezTo>
                    <a:pt x="138" y="59"/>
                    <a:pt x="138" y="59"/>
                    <a:pt x="138" y="59"/>
                  </a:cubicBezTo>
                  <a:cubicBezTo>
                    <a:pt x="138" y="59"/>
                    <a:pt x="138" y="59"/>
                    <a:pt x="138" y="59"/>
                  </a:cubicBezTo>
                  <a:cubicBezTo>
                    <a:pt x="137" y="59"/>
                    <a:pt x="137" y="59"/>
                    <a:pt x="137" y="59"/>
                  </a:cubicBezTo>
                  <a:cubicBezTo>
                    <a:pt x="137" y="59"/>
                    <a:pt x="137" y="59"/>
                    <a:pt x="137" y="59"/>
                  </a:cubicBezTo>
                  <a:cubicBezTo>
                    <a:pt x="136" y="59"/>
                    <a:pt x="136" y="59"/>
                    <a:pt x="136" y="59"/>
                  </a:cubicBezTo>
                  <a:cubicBezTo>
                    <a:pt x="134" y="58"/>
                    <a:pt x="134" y="58"/>
                    <a:pt x="134" y="58"/>
                  </a:cubicBezTo>
                  <a:cubicBezTo>
                    <a:pt x="132" y="58"/>
                    <a:pt x="132" y="58"/>
                    <a:pt x="132" y="58"/>
                  </a:cubicBezTo>
                  <a:cubicBezTo>
                    <a:pt x="130" y="59"/>
                    <a:pt x="130" y="59"/>
                    <a:pt x="130" y="59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1" y="64"/>
                    <a:pt x="121" y="64"/>
                    <a:pt x="121" y="64"/>
                  </a:cubicBezTo>
                  <a:cubicBezTo>
                    <a:pt x="119" y="64"/>
                    <a:pt x="119" y="64"/>
                    <a:pt x="119" y="64"/>
                  </a:cubicBezTo>
                  <a:cubicBezTo>
                    <a:pt x="118" y="65"/>
                    <a:pt x="118" y="65"/>
                    <a:pt x="118" y="65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6" y="66"/>
                    <a:pt x="116" y="66"/>
                    <a:pt x="116" y="66"/>
                  </a:cubicBezTo>
                  <a:cubicBezTo>
                    <a:pt x="115" y="67"/>
                    <a:pt x="115" y="67"/>
                    <a:pt x="115" y="67"/>
                  </a:cubicBezTo>
                  <a:cubicBezTo>
                    <a:pt x="115" y="67"/>
                    <a:pt x="115" y="67"/>
                    <a:pt x="115" y="67"/>
                  </a:cubicBezTo>
                  <a:cubicBezTo>
                    <a:pt x="115" y="66"/>
                    <a:pt x="115" y="66"/>
                    <a:pt x="115" y="66"/>
                  </a:cubicBezTo>
                  <a:cubicBezTo>
                    <a:pt x="115" y="66"/>
                    <a:pt x="115" y="66"/>
                    <a:pt x="115" y="66"/>
                  </a:cubicBezTo>
                  <a:cubicBezTo>
                    <a:pt x="116" y="66"/>
                    <a:pt x="116" y="66"/>
                    <a:pt x="116" y="66"/>
                  </a:cubicBezTo>
                  <a:cubicBezTo>
                    <a:pt x="116" y="66"/>
                    <a:pt x="116" y="66"/>
                    <a:pt x="116" y="66"/>
                  </a:cubicBezTo>
                  <a:cubicBezTo>
                    <a:pt x="116" y="66"/>
                    <a:pt x="116" y="66"/>
                    <a:pt x="116" y="66"/>
                  </a:cubicBezTo>
                  <a:cubicBezTo>
                    <a:pt x="116" y="66"/>
                    <a:pt x="116" y="66"/>
                    <a:pt x="116" y="66"/>
                  </a:cubicBezTo>
                  <a:cubicBezTo>
                    <a:pt x="117" y="64"/>
                    <a:pt x="117" y="64"/>
                    <a:pt x="117" y="64"/>
                  </a:cubicBezTo>
                  <a:cubicBezTo>
                    <a:pt x="117" y="64"/>
                    <a:pt x="117" y="64"/>
                    <a:pt x="117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7" y="64"/>
                    <a:pt x="117" y="64"/>
                    <a:pt x="117" y="64"/>
                  </a:cubicBezTo>
                  <a:cubicBezTo>
                    <a:pt x="117" y="64"/>
                    <a:pt x="117" y="64"/>
                    <a:pt x="117" y="64"/>
                  </a:cubicBezTo>
                  <a:cubicBezTo>
                    <a:pt x="115" y="65"/>
                    <a:pt x="115" y="65"/>
                    <a:pt x="115" y="65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3" y="67"/>
                    <a:pt x="113" y="67"/>
                    <a:pt x="113" y="67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110" y="68"/>
                    <a:pt x="110" y="68"/>
                    <a:pt x="110" y="68"/>
                  </a:cubicBezTo>
                  <a:cubicBezTo>
                    <a:pt x="110" y="68"/>
                    <a:pt x="110" y="68"/>
                    <a:pt x="110" y="68"/>
                  </a:cubicBezTo>
                  <a:cubicBezTo>
                    <a:pt x="111" y="67"/>
                    <a:pt x="111" y="67"/>
                    <a:pt x="111" y="67"/>
                  </a:cubicBezTo>
                  <a:cubicBezTo>
                    <a:pt x="111" y="67"/>
                    <a:pt x="111" y="67"/>
                    <a:pt x="111" y="67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112" y="66"/>
                    <a:pt x="112" y="66"/>
                    <a:pt x="112" y="66"/>
                  </a:cubicBezTo>
                  <a:cubicBezTo>
                    <a:pt x="113" y="65"/>
                    <a:pt x="113" y="65"/>
                    <a:pt x="113" y="65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4" y="63"/>
                    <a:pt x="114" y="63"/>
                    <a:pt x="114" y="63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5" y="59"/>
                    <a:pt x="115" y="59"/>
                    <a:pt x="115" y="59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57"/>
                    <a:pt x="115" y="57"/>
                    <a:pt x="115" y="57"/>
                  </a:cubicBezTo>
                  <a:cubicBezTo>
                    <a:pt x="114" y="56"/>
                    <a:pt x="114" y="56"/>
                    <a:pt x="114" y="56"/>
                  </a:cubicBezTo>
                  <a:cubicBezTo>
                    <a:pt x="114" y="55"/>
                    <a:pt x="114" y="55"/>
                    <a:pt x="114" y="55"/>
                  </a:cubicBezTo>
                  <a:cubicBezTo>
                    <a:pt x="114" y="55"/>
                    <a:pt x="114" y="55"/>
                    <a:pt x="114" y="55"/>
                  </a:cubicBezTo>
                  <a:cubicBezTo>
                    <a:pt x="114" y="55"/>
                    <a:pt x="114" y="55"/>
                    <a:pt x="114" y="55"/>
                  </a:cubicBezTo>
                  <a:cubicBezTo>
                    <a:pt x="114" y="55"/>
                    <a:pt x="114" y="55"/>
                    <a:pt x="114" y="55"/>
                  </a:cubicBezTo>
                  <a:cubicBezTo>
                    <a:pt x="114" y="55"/>
                    <a:pt x="114" y="55"/>
                    <a:pt x="114" y="55"/>
                  </a:cubicBezTo>
                  <a:cubicBezTo>
                    <a:pt x="114" y="54"/>
                    <a:pt x="114" y="54"/>
                    <a:pt x="114" y="54"/>
                  </a:cubicBezTo>
                  <a:cubicBezTo>
                    <a:pt x="114" y="54"/>
                    <a:pt x="114" y="54"/>
                    <a:pt x="114" y="54"/>
                  </a:cubicBezTo>
                  <a:cubicBezTo>
                    <a:pt x="114" y="54"/>
                    <a:pt x="114" y="54"/>
                    <a:pt x="114" y="54"/>
                  </a:cubicBezTo>
                  <a:cubicBezTo>
                    <a:pt x="114" y="54"/>
                    <a:pt x="114" y="54"/>
                    <a:pt x="114" y="54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3" y="53"/>
                    <a:pt x="113" y="53"/>
                    <a:pt x="113" y="53"/>
                  </a:cubicBezTo>
                  <a:cubicBezTo>
                    <a:pt x="113" y="53"/>
                    <a:pt x="113" y="53"/>
                    <a:pt x="113" y="53"/>
                  </a:cubicBezTo>
                  <a:cubicBezTo>
                    <a:pt x="113" y="53"/>
                    <a:pt x="113" y="53"/>
                    <a:pt x="113" y="53"/>
                  </a:cubicBezTo>
                  <a:cubicBezTo>
                    <a:pt x="113" y="53"/>
                    <a:pt x="113" y="53"/>
                    <a:pt x="113" y="53"/>
                  </a:cubicBezTo>
                  <a:cubicBezTo>
                    <a:pt x="112" y="51"/>
                    <a:pt x="112" y="51"/>
                    <a:pt x="112" y="51"/>
                  </a:cubicBezTo>
                  <a:cubicBezTo>
                    <a:pt x="112" y="51"/>
                    <a:pt x="112" y="51"/>
                    <a:pt x="112" y="51"/>
                  </a:cubicBezTo>
                  <a:cubicBezTo>
                    <a:pt x="112" y="51"/>
                    <a:pt x="112" y="51"/>
                    <a:pt x="112" y="51"/>
                  </a:cubicBezTo>
                  <a:cubicBezTo>
                    <a:pt x="112" y="50"/>
                    <a:pt x="112" y="50"/>
                    <a:pt x="111" y="50"/>
                  </a:cubicBezTo>
                  <a:cubicBezTo>
                    <a:pt x="111" y="49"/>
                    <a:pt x="111" y="49"/>
                    <a:pt x="111" y="49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6"/>
                    <a:pt x="110" y="46"/>
                    <a:pt x="110" y="46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9" y="41"/>
                    <a:pt x="109" y="41"/>
                    <a:pt x="109" y="41"/>
                  </a:cubicBezTo>
                  <a:cubicBezTo>
                    <a:pt x="109" y="41"/>
                    <a:pt x="109" y="41"/>
                    <a:pt x="109" y="41"/>
                  </a:cubicBezTo>
                  <a:cubicBezTo>
                    <a:pt x="109" y="41"/>
                    <a:pt x="109" y="41"/>
                    <a:pt x="109" y="41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7" y="38"/>
                    <a:pt x="107" y="38"/>
                    <a:pt x="107" y="38"/>
                  </a:cubicBezTo>
                  <a:cubicBezTo>
                    <a:pt x="107" y="38"/>
                    <a:pt x="107" y="38"/>
                    <a:pt x="107" y="38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5" y="32"/>
                    <a:pt x="105" y="32"/>
                  </a:cubicBezTo>
                  <a:cubicBezTo>
                    <a:pt x="105" y="32"/>
                    <a:pt x="105" y="32"/>
                    <a:pt x="105" y="32"/>
                  </a:cubicBezTo>
                  <a:cubicBezTo>
                    <a:pt x="105" y="32"/>
                    <a:pt x="105" y="32"/>
                    <a:pt x="105" y="32"/>
                  </a:cubicBezTo>
                  <a:cubicBezTo>
                    <a:pt x="105" y="31"/>
                    <a:pt x="105" y="31"/>
                    <a:pt x="105" y="31"/>
                  </a:cubicBezTo>
                  <a:cubicBezTo>
                    <a:pt x="105" y="31"/>
                    <a:pt x="105" y="31"/>
                    <a:pt x="105" y="31"/>
                  </a:cubicBezTo>
                  <a:cubicBezTo>
                    <a:pt x="105" y="31"/>
                    <a:pt x="105" y="31"/>
                    <a:pt x="105" y="31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2" y="27"/>
                    <a:pt x="102" y="27"/>
                    <a:pt x="102" y="27"/>
                  </a:cubicBezTo>
                  <a:cubicBezTo>
                    <a:pt x="102" y="27"/>
                    <a:pt x="102" y="27"/>
                    <a:pt x="102" y="27"/>
                  </a:cubicBezTo>
                  <a:cubicBezTo>
                    <a:pt x="102" y="27"/>
                    <a:pt x="102" y="27"/>
                    <a:pt x="102" y="27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97" y="27"/>
                    <a:pt x="97" y="27"/>
                    <a:pt x="97" y="27"/>
                  </a:cubicBezTo>
                  <a:cubicBezTo>
                    <a:pt x="97" y="27"/>
                    <a:pt x="97" y="27"/>
                    <a:pt x="97" y="27"/>
                  </a:cubicBezTo>
                  <a:cubicBezTo>
                    <a:pt x="97" y="27"/>
                    <a:pt x="97" y="27"/>
                    <a:pt x="97" y="27"/>
                  </a:cubicBezTo>
                  <a:cubicBezTo>
                    <a:pt x="97" y="27"/>
                    <a:pt x="97" y="27"/>
                    <a:pt x="97" y="27"/>
                  </a:cubicBezTo>
                  <a:cubicBezTo>
                    <a:pt x="97" y="27"/>
                    <a:pt x="97" y="27"/>
                    <a:pt x="97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4" y="27"/>
                    <a:pt x="94" y="27"/>
                    <a:pt x="94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3" y="28"/>
                    <a:pt x="93" y="28"/>
                    <a:pt x="93" y="28"/>
                  </a:cubicBezTo>
                  <a:cubicBezTo>
                    <a:pt x="93" y="28"/>
                    <a:pt x="93" y="28"/>
                    <a:pt x="93" y="28"/>
                  </a:cubicBezTo>
                  <a:cubicBezTo>
                    <a:pt x="93" y="28"/>
                    <a:pt x="93" y="28"/>
                    <a:pt x="93" y="28"/>
                  </a:cubicBezTo>
                  <a:cubicBezTo>
                    <a:pt x="93" y="28"/>
                    <a:pt x="93" y="28"/>
                    <a:pt x="93" y="28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93" y="29"/>
                    <a:pt x="93" y="29"/>
                    <a:pt x="93" y="29"/>
                  </a:cubicBezTo>
                  <a:cubicBezTo>
                    <a:pt x="93" y="30"/>
                    <a:pt x="93" y="30"/>
                    <a:pt x="93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3"/>
                    <a:pt x="92" y="33"/>
                    <a:pt x="92" y="33"/>
                  </a:cubicBezTo>
                  <a:cubicBezTo>
                    <a:pt x="92" y="33"/>
                    <a:pt x="92" y="33"/>
                    <a:pt x="92" y="33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9"/>
                    <a:pt x="91" y="39"/>
                    <a:pt x="91" y="39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39"/>
                    <a:pt x="91" y="39"/>
                    <a:pt x="91" y="39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91" y="36"/>
                    <a:pt x="91" y="36"/>
                    <a:pt x="91" y="36"/>
                  </a:cubicBezTo>
                  <a:cubicBezTo>
                    <a:pt x="91" y="36"/>
                    <a:pt x="91" y="36"/>
                    <a:pt x="91" y="36"/>
                  </a:cubicBezTo>
                  <a:cubicBezTo>
                    <a:pt x="91" y="36"/>
                    <a:pt x="91" y="36"/>
                    <a:pt x="91" y="36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1" y="34"/>
                    <a:pt x="91" y="34"/>
                    <a:pt x="91" y="34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0"/>
                    <a:pt x="91" y="30"/>
                    <a:pt x="91" y="30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1" y="27"/>
                    <a:pt x="91" y="27"/>
                    <a:pt x="91" y="27"/>
                  </a:cubicBezTo>
                  <a:cubicBezTo>
                    <a:pt x="91" y="27"/>
                    <a:pt x="91" y="27"/>
                    <a:pt x="91" y="27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89" y="28"/>
                    <a:pt x="89" y="28"/>
                    <a:pt x="89" y="28"/>
                  </a:cubicBezTo>
                  <a:cubicBezTo>
                    <a:pt x="89" y="27"/>
                    <a:pt x="89" y="27"/>
                    <a:pt x="89" y="27"/>
                  </a:cubicBezTo>
                  <a:cubicBezTo>
                    <a:pt x="89" y="26"/>
                    <a:pt x="89" y="26"/>
                    <a:pt x="89" y="26"/>
                  </a:cubicBezTo>
                  <a:cubicBezTo>
                    <a:pt x="88" y="26"/>
                    <a:pt x="88" y="26"/>
                    <a:pt x="88" y="26"/>
                  </a:cubicBezTo>
                  <a:cubicBezTo>
                    <a:pt x="88" y="26"/>
                    <a:pt x="88" y="26"/>
                    <a:pt x="88" y="26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3"/>
                    <a:pt x="86" y="23"/>
                    <a:pt x="86" y="23"/>
                  </a:cubicBezTo>
                  <a:cubicBezTo>
                    <a:pt x="86" y="22"/>
                    <a:pt x="86" y="22"/>
                    <a:pt x="86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2"/>
                    <a:pt x="83" y="22"/>
                    <a:pt x="83" y="22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8"/>
                    <a:pt x="85" y="18"/>
                    <a:pt x="85" y="18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4" y="6"/>
                    <a:pt x="84" y="6"/>
                    <a:pt x="84" y="6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2"/>
                    <a:pt x="84" y="2"/>
                    <a:pt x="84" y="2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57" y="1"/>
                    <a:pt x="29" y="2"/>
                    <a:pt x="2" y="1"/>
                  </a:cubicBezTo>
                  <a:cubicBezTo>
                    <a:pt x="1" y="32"/>
                    <a:pt x="1" y="63"/>
                    <a:pt x="0" y="94"/>
                  </a:cubicBezTo>
                  <a:cubicBezTo>
                    <a:pt x="1" y="128"/>
                    <a:pt x="3" y="161"/>
                    <a:pt x="4" y="195"/>
                  </a:cubicBezTo>
                  <a:cubicBezTo>
                    <a:pt x="5" y="209"/>
                    <a:pt x="6" y="224"/>
                    <a:pt x="6" y="238"/>
                  </a:cubicBezTo>
                  <a:cubicBezTo>
                    <a:pt x="6" y="238"/>
                    <a:pt x="6" y="238"/>
                    <a:pt x="6" y="238"/>
                  </a:cubicBezTo>
                  <a:cubicBezTo>
                    <a:pt x="34" y="238"/>
                    <a:pt x="62" y="238"/>
                    <a:pt x="90" y="237"/>
                  </a:cubicBezTo>
                  <a:cubicBezTo>
                    <a:pt x="90" y="237"/>
                    <a:pt x="90" y="237"/>
                    <a:pt x="90" y="237"/>
                  </a:cubicBezTo>
                  <a:cubicBezTo>
                    <a:pt x="90" y="236"/>
                    <a:pt x="90" y="236"/>
                    <a:pt x="90" y="236"/>
                  </a:cubicBezTo>
                  <a:cubicBezTo>
                    <a:pt x="90" y="236"/>
                    <a:pt x="90" y="236"/>
                    <a:pt x="90" y="236"/>
                  </a:cubicBezTo>
                  <a:cubicBezTo>
                    <a:pt x="90" y="234"/>
                    <a:pt x="90" y="231"/>
                    <a:pt x="90" y="229"/>
                  </a:cubicBezTo>
                  <a:cubicBezTo>
                    <a:pt x="90" y="229"/>
                    <a:pt x="90" y="229"/>
                    <a:pt x="90" y="229"/>
                  </a:cubicBezTo>
                  <a:cubicBezTo>
                    <a:pt x="89" y="205"/>
                    <a:pt x="88" y="181"/>
                    <a:pt x="87" y="157"/>
                  </a:cubicBezTo>
                  <a:cubicBezTo>
                    <a:pt x="87" y="156"/>
                    <a:pt x="87" y="156"/>
                    <a:pt x="87" y="156"/>
                  </a:cubicBezTo>
                  <a:cubicBezTo>
                    <a:pt x="93" y="150"/>
                    <a:pt x="98" y="144"/>
                    <a:pt x="104" y="138"/>
                  </a:cubicBezTo>
                  <a:cubicBezTo>
                    <a:pt x="105" y="136"/>
                    <a:pt x="105" y="136"/>
                    <a:pt x="105" y="136"/>
                  </a:cubicBezTo>
                  <a:cubicBezTo>
                    <a:pt x="107" y="135"/>
                    <a:pt x="107" y="135"/>
                    <a:pt x="107" y="135"/>
                  </a:cubicBezTo>
                  <a:cubicBezTo>
                    <a:pt x="123" y="111"/>
                    <a:pt x="140" y="88"/>
                    <a:pt x="157" y="6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00" name="Freeform 85"/>
            <p:cNvSpPr>
              <a:spLocks noEditPoints="1"/>
            </p:cNvSpPr>
            <p:nvPr/>
          </p:nvSpPr>
          <p:spPr bwMode="auto">
            <a:xfrm>
              <a:off x="7735888" y="2894013"/>
              <a:ext cx="1165225" cy="1382713"/>
            </a:xfrm>
            <a:custGeom>
              <a:avLst/>
              <a:gdLst>
                <a:gd name="T0" fmla="*/ 238 w 310"/>
                <a:gd name="T1" fmla="*/ 255 h 368"/>
                <a:gd name="T2" fmla="*/ 177 w 310"/>
                <a:gd name="T3" fmla="*/ 291 h 368"/>
                <a:gd name="T4" fmla="*/ 137 w 310"/>
                <a:gd name="T5" fmla="*/ 345 h 368"/>
                <a:gd name="T6" fmla="*/ 173 w 310"/>
                <a:gd name="T7" fmla="*/ 348 h 368"/>
                <a:gd name="T8" fmla="*/ 201 w 310"/>
                <a:gd name="T9" fmla="*/ 284 h 368"/>
                <a:gd name="T10" fmla="*/ 222 w 310"/>
                <a:gd name="T11" fmla="*/ 273 h 368"/>
                <a:gd name="T12" fmla="*/ 130 w 310"/>
                <a:gd name="T13" fmla="*/ 358 h 368"/>
                <a:gd name="T14" fmla="*/ 115 w 310"/>
                <a:gd name="T15" fmla="*/ 62 h 368"/>
                <a:gd name="T16" fmla="*/ 230 w 310"/>
                <a:gd name="T17" fmla="*/ 235 h 368"/>
                <a:gd name="T18" fmla="*/ 295 w 310"/>
                <a:gd name="T19" fmla="*/ 180 h 368"/>
                <a:gd name="T20" fmla="*/ 217 w 310"/>
                <a:gd name="T21" fmla="*/ 181 h 368"/>
                <a:gd name="T22" fmla="*/ 190 w 310"/>
                <a:gd name="T23" fmla="*/ 191 h 368"/>
                <a:gd name="T24" fmla="*/ 164 w 310"/>
                <a:gd name="T25" fmla="*/ 165 h 368"/>
                <a:gd name="T26" fmla="*/ 169 w 310"/>
                <a:gd name="T27" fmla="*/ 139 h 368"/>
                <a:gd name="T28" fmla="*/ 192 w 310"/>
                <a:gd name="T29" fmla="*/ 136 h 368"/>
                <a:gd name="T30" fmla="*/ 199 w 310"/>
                <a:gd name="T31" fmla="*/ 113 h 368"/>
                <a:gd name="T32" fmla="*/ 191 w 310"/>
                <a:gd name="T33" fmla="*/ 98 h 368"/>
                <a:gd name="T34" fmla="*/ 186 w 310"/>
                <a:gd name="T35" fmla="*/ 74 h 368"/>
                <a:gd name="T36" fmla="*/ 178 w 310"/>
                <a:gd name="T37" fmla="*/ 52 h 368"/>
                <a:gd name="T38" fmla="*/ 168 w 310"/>
                <a:gd name="T39" fmla="*/ 47 h 368"/>
                <a:gd name="T40" fmla="*/ 158 w 310"/>
                <a:gd name="T41" fmla="*/ 29 h 368"/>
                <a:gd name="T42" fmla="*/ 154 w 310"/>
                <a:gd name="T43" fmla="*/ 28 h 368"/>
                <a:gd name="T44" fmla="*/ 159 w 310"/>
                <a:gd name="T45" fmla="*/ 42 h 368"/>
                <a:gd name="T46" fmla="*/ 156 w 310"/>
                <a:gd name="T47" fmla="*/ 51 h 368"/>
                <a:gd name="T48" fmla="*/ 155 w 310"/>
                <a:gd name="T49" fmla="*/ 67 h 368"/>
                <a:gd name="T50" fmla="*/ 146 w 310"/>
                <a:gd name="T51" fmla="*/ 69 h 368"/>
                <a:gd name="T52" fmla="*/ 135 w 310"/>
                <a:gd name="T53" fmla="*/ 76 h 368"/>
                <a:gd name="T54" fmla="*/ 125 w 310"/>
                <a:gd name="T55" fmla="*/ 87 h 368"/>
                <a:gd name="T56" fmla="*/ 111 w 310"/>
                <a:gd name="T57" fmla="*/ 75 h 368"/>
                <a:gd name="T58" fmla="*/ 113 w 310"/>
                <a:gd name="T59" fmla="*/ 68 h 368"/>
                <a:gd name="T60" fmla="*/ 108 w 310"/>
                <a:gd name="T61" fmla="*/ 57 h 368"/>
                <a:gd name="T62" fmla="*/ 103 w 310"/>
                <a:gd name="T63" fmla="*/ 44 h 368"/>
                <a:gd name="T64" fmla="*/ 98 w 310"/>
                <a:gd name="T65" fmla="*/ 25 h 368"/>
                <a:gd name="T66" fmla="*/ 88 w 310"/>
                <a:gd name="T67" fmla="*/ 24 h 368"/>
                <a:gd name="T68" fmla="*/ 72 w 310"/>
                <a:gd name="T69" fmla="*/ 19 h 368"/>
                <a:gd name="T70" fmla="*/ 61 w 310"/>
                <a:gd name="T71" fmla="*/ 10 h 368"/>
                <a:gd name="T72" fmla="*/ 41 w 310"/>
                <a:gd name="T73" fmla="*/ 7 h 368"/>
                <a:gd name="T74" fmla="*/ 10 w 310"/>
                <a:gd name="T75" fmla="*/ 7 h 368"/>
                <a:gd name="T76" fmla="*/ 9 w 310"/>
                <a:gd name="T77" fmla="*/ 34 h 368"/>
                <a:gd name="T78" fmla="*/ 16 w 310"/>
                <a:gd name="T79" fmla="*/ 60 h 368"/>
                <a:gd name="T80" fmla="*/ 19 w 310"/>
                <a:gd name="T81" fmla="*/ 72 h 368"/>
                <a:gd name="T82" fmla="*/ 14 w 310"/>
                <a:gd name="T83" fmla="*/ 88 h 368"/>
                <a:gd name="T84" fmla="*/ 17 w 310"/>
                <a:gd name="T85" fmla="*/ 100 h 368"/>
                <a:gd name="T86" fmla="*/ 45 w 310"/>
                <a:gd name="T87" fmla="*/ 140 h 368"/>
                <a:gd name="T88" fmla="*/ 16 w 310"/>
                <a:gd name="T89" fmla="*/ 186 h 368"/>
                <a:gd name="T90" fmla="*/ 24 w 310"/>
                <a:gd name="T91" fmla="*/ 196 h 368"/>
                <a:gd name="T92" fmla="*/ 28 w 310"/>
                <a:gd name="T93" fmla="*/ 208 h 368"/>
                <a:gd name="T94" fmla="*/ 32 w 310"/>
                <a:gd name="T95" fmla="*/ 220 h 368"/>
                <a:gd name="T96" fmla="*/ 39 w 310"/>
                <a:gd name="T97" fmla="*/ 234 h 368"/>
                <a:gd name="T98" fmla="*/ 37 w 310"/>
                <a:gd name="T99" fmla="*/ 254 h 368"/>
                <a:gd name="T100" fmla="*/ 66 w 310"/>
                <a:gd name="T101" fmla="*/ 354 h 368"/>
                <a:gd name="T102" fmla="*/ 105 w 310"/>
                <a:gd name="T103" fmla="*/ 363 h 368"/>
                <a:gd name="T104" fmla="*/ 139 w 310"/>
                <a:gd name="T105" fmla="*/ 339 h 368"/>
                <a:gd name="T106" fmla="*/ 172 w 310"/>
                <a:gd name="T107" fmla="*/ 293 h 368"/>
                <a:gd name="T108" fmla="*/ 175 w 310"/>
                <a:gd name="T109" fmla="*/ 284 h 368"/>
                <a:gd name="T110" fmla="*/ 194 w 310"/>
                <a:gd name="T111" fmla="*/ 257 h 368"/>
                <a:gd name="T112" fmla="*/ 209 w 310"/>
                <a:gd name="T113" fmla="*/ 232 h 368"/>
                <a:gd name="T114" fmla="*/ 253 w 310"/>
                <a:gd name="T115" fmla="*/ 218 h 368"/>
                <a:gd name="T116" fmla="*/ 274 w 310"/>
                <a:gd name="T117" fmla="*/ 211 h 368"/>
                <a:gd name="T118" fmla="*/ 286 w 310"/>
                <a:gd name="T119" fmla="*/ 201 h 368"/>
                <a:gd name="T120" fmla="*/ 290 w 310"/>
                <a:gd name="T121" fmla="*/ 187 h 368"/>
                <a:gd name="T122" fmla="*/ 304 w 310"/>
                <a:gd name="T123" fmla="*/ 172 h 368"/>
                <a:gd name="T124" fmla="*/ 279 w 310"/>
                <a:gd name="T125" fmla="*/ 274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0" h="368">
                  <a:moveTo>
                    <a:pt x="129" y="357"/>
                  </a:moveTo>
                  <a:cubicBezTo>
                    <a:pt x="129" y="357"/>
                    <a:pt x="129" y="357"/>
                    <a:pt x="129" y="357"/>
                  </a:cubicBezTo>
                  <a:cubicBezTo>
                    <a:pt x="129" y="357"/>
                    <a:pt x="129" y="357"/>
                    <a:pt x="129" y="357"/>
                  </a:cubicBezTo>
                  <a:cubicBezTo>
                    <a:pt x="129" y="357"/>
                    <a:pt x="129" y="357"/>
                    <a:pt x="129" y="357"/>
                  </a:cubicBezTo>
                  <a:cubicBezTo>
                    <a:pt x="129" y="357"/>
                    <a:pt x="129" y="357"/>
                    <a:pt x="129" y="357"/>
                  </a:cubicBezTo>
                  <a:cubicBezTo>
                    <a:pt x="129" y="357"/>
                    <a:pt x="129" y="357"/>
                    <a:pt x="129" y="357"/>
                  </a:cubicBezTo>
                  <a:cubicBezTo>
                    <a:pt x="130" y="357"/>
                    <a:pt x="130" y="357"/>
                    <a:pt x="130" y="357"/>
                  </a:cubicBezTo>
                  <a:cubicBezTo>
                    <a:pt x="130" y="357"/>
                    <a:pt x="130" y="357"/>
                    <a:pt x="130" y="357"/>
                  </a:cubicBezTo>
                  <a:cubicBezTo>
                    <a:pt x="131" y="356"/>
                    <a:pt x="131" y="356"/>
                    <a:pt x="131" y="356"/>
                  </a:cubicBezTo>
                  <a:cubicBezTo>
                    <a:pt x="131" y="356"/>
                    <a:pt x="131" y="356"/>
                    <a:pt x="131" y="356"/>
                  </a:cubicBezTo>
                  <a:cubicBezTo>
                    <a:pt x="131" y="356"/>
                    <a:pt x="131" y="356"/>
                    <a:pt x="131" y="356"/>
                  </a:cubicBezTo>
                  <a:cubicBezTo>
                    <a:pt x="131" y="356"/>
                    <a:pt x="131" y="356"/>
                    <a:pt x="131" y="356"/>
                  </a:cubicBezTo>
                  <a:cubicBezTo>
                    <a:pt x="133" y="356"/>
                    <a:pt x="133" y="356"/>
                    <a:pt x="133" y="356"/>
                  </a:cubicBezTo>
                  <a:cubicBezTo>
                    <a:pt x="134" y="356"/>
                    <a:pt x="134" y="356"/>
                    <a:pt x="134" y="356"/>
                  </a:cubicBezTo>
                  <a:cubicBezTo>
                    <a:pt x="134" y="356"/>
                    <a:pt x="134" y="356"/>
                    <a:pt x="134" y="356"/>
                  </a:cubicBezTo>
                  <a:cubicBezTo>
                    <a:pt x="134" y="356"/>
                    <a:pt x="134" y="356"/>
                    <a:pt x="134" y="356"/>
                  </a:cubicBezTo>
                  <a:cubicBezTo>
                    <a:pt x="134" y="355"/>
                    <a:pt x="134" y="355"/>
                    <a:pt x="134" y="355"/>
                  </a:cubicBezTo>
                  <a:cubicBezTo>
                    <a:pt x="134" y="355"/>
                    <a:pt x="134" y="355"/>
                    <a:pt x="134" y="355"/>
                  </a:cubicBezTo>
                  <a:cubicBezTo>
                    <a:pt x="134" y="355"/>
                    <a:pt x="134" y="355"/>
                    <a:pt x="134" y="355"/>
                  </a:cubicBezTo>
                  <a:cubicBezTo>
                    <a:pt x="135" y="355"/>
                    <a:pt x="135" y="355"/>
                    <a:pt x="135" y="355"/>
                  </a:cubicBezTo>
                  <a:cubicBezTo>
                    <a:pt x="135" y="355"/>
                    <a:pt x="135" y="355"/>
                    <a:pt x="135" y="355"/>
                  </a:cubicBezTo>
                  <a:cubicBezTo>
                    <a:pt x="135" y="355"/>
                    <a:pt x="135" y="355"/>
                    <a:pt x="135" y="355"/>
                  </a:cubicBezTo>
                  <a:cubicBezTo>
                    <a:pt x="135" y="355"/>
                    <a:pt x="135" y="355"/>
                    <a:pt x="135" y="355"/>
                  </a:cubicBezTo>
                  <a:cubicBezTo>
                    <a:pt x="135" y="355"/>
                    <a:pt x="135" y="355"/>
                    <a:pt x="135" y="355"/>
                  </a:cubicBezTo>
                  <a:cubicBezTo>
                    <a:pt x="135" y="355"/>
                    <a:pt x="135" y="355"/>
                    <a:pt x="135" y="355"/>
                  </a:cubicBezTo>
                  <a:cubicBezTo>
                    <a:pt x="135" y="354"/>
                    <a:pt x="135" y="354"/>
                    <a:pt x="135" y="354"/>
                  </a:cubicBezTo>
                  <a:cubicBezTo>
                    <a:pt x="135" y="354"/>
                    <a:pt x="135" y="354"/>
                    <a:pt x="135" y="354"/>
                  </a:cubicBezTo>
                  <a:cubicBezTo>
                    <a:pt x="135" y="354"/>
                    <a:pt x="135" y="354"/>
                    <a:pt x="135" y="354"/>
                  </a:cubicBezTo>
                  <a:cubicBezTo>
                    <a:pt x="135" y="353"/>
                    <a:pt x="135" y="353"/>
                    <a:pt x="135" y="353"/>
                  </a:cubicBezTo>
                  <a:cubicBezTo>
                    <a:pt x="135" y="353"/>
                    <a:pt x="135" y="353"/>
                    <a:pt x="135" y="353"/>
                  </a:cubicBezTo>
                  <a:cubicBezTo>
                    <a:pt x="135" y="353"/>
                    <a:pt x="135" y="353"/>
                    <a:pt x="135" y="353"/>
                  </a:cubicBezTo>
                  <a:cubicBezTo>
                    <a:pt x="135" y="353"/>
                    <a:pt x="135" y="353"/>
                    <a:pt x="135" y="353"/>
                  </a:cubicBezTo>
                  <a:cubicBezTo>
                    <a:pt x="135" y="352"/>
                    <a:pt x="135" y="352"/>
                    <a:pt x="135" y="352"/>
                  </a:cubicBezTo>
                  <a:cubicBezTo>
                    <a:pt x="135" y="352"/>
                    <a:pt x="135" y="352"/>
                    <a:pt x="135" y="352"/>
                  </a:cubicBezTo>
                  <a:cubicBezTo>
                    <a:pt x="135" y="352"/>
                    <a:pt x="135" y="352"/>
                    <a:pt x="135" y="352"/>
                  </a:cubicBezTo>
                  <a:cubicBezTo>
                    <a:pt x="135" y="352"/>
                    <a:pt x="135" y="352"/>
                    <a:pt x="135" y="352"/>
                  </a:cubicBezTo>
                  <a:cubicBezTo>
                    <a:pt x="135" y="351"/>
                    <a:pt x="135" y="351"/>
                    <a:pt x="135" y="351"/>
                  </a:cubicBezTo>
                  <a:cubicBezTo>
                    <a:pt x="135" y="350"/>
                    <a:pt x="135" y="350"/>
                    <a:pt x="135" y="350"/>
                  </a:cubicBezTo>
                  <a:cubicBezTo>
                    <a:pt x="135" y="350"/>
                    <a:pt x="135" y="350"/>
                    <a:pt x="135" y="350"/>
                  </a:cubicBezTo>
                  <a:cubicBezTo>
                    <a:pt x="135" y="350"/>
                    <a:pt x="135" y="350"/>
                    <a:pt x="135" y="350"/>
                  </a:cubicBezTo>
                  <a:cubicBezTo>
                    <a:pt x="135" y="350"/>
                    <a:pt x="135" y="350"/>
                    <a:pt x="135" y="350"/>
                  </a:cubicBezTo>
                  <a:cubicBezTo>
                    <a:pt x="134" y="350"/>
                    <a:pt x="134" y="350"/>
                    <a:pt x="134" y="350"/>
                  </a:cubicBezTo>
                  <a:cubicBezTo>
                    <a:pt x="134" y="350"/>
                    <a:pt x="134" y="350"/>
                    <a:pt x="134" y="350"/>
                  </a:cubicBezTo>
                  <a:cubicBezTo>
                    <a:pt x="134" y="350"/>
                    <a:pt x="134" y="350"/>
                    <a:pt x="134" y="350"/>
                  </a:cubicBezTo>
                  <a:cubicBezTo>
                    <a:pt x="134" y="350"/>
                    <a:pt x="134" y="350"/>
                    <a:pt x="134" y="350"/>
                  </a:cubicBezTo>
                  <a:cubicBezTo>
                    <a:pt x="134" y="351"/>
                    <a:pt x="134" y="351"/>
                    <a:pt x="134" y="351"/>
                  </a:cubicBezTo>
                  <a:cubicBezTo>
                    <a:pt x="133" y="352"/>
                    <a:pt x="133" y="352"/>
                    <a:pt x="133" y="352"/>
                  </a:cubicBezTo>
                  <a:cubicBezTo>
                    <a:pt x="133" y="352"/>
                    <a:pt x="133" y="352"/>
                    <a:pt x="133" y="352"/>
                  </a:cubicBezTo>
                  <a:cubicBezTo>
                    <a:pt x="133" y="352"/>
                    <a:pt x="133" y="352"/>
                    <a:pt x="133" y="352"/>
                  </a:cubicBezTo>
                  <a:cubicBezTo>
                    <a:pt x="133" y="353"/>
                    <a:pt x="133" y="353"/>
                    <a:pt x="133" y="353"/>
                  </a:cubicBezTo>
                  <a:cubicBezTo>
                    <a:pt x="133" y="353"/>
                    <a:pt x="133" y="353"/>
                    <a:pt x="133" y="353"/>
                  </a:cubicBezTo>
                  <a:cubicBezTo>
                    <a:pt x="133" y="353"/>
                    <a:pt x="133" y="353"/>
                    <a:pt x="133" y="353"/>
                  </a:cubicBezTo>
                  <a:cubicBezTo>
                    <a:pt x="132" y="354"/>
                    <a:pt x="132" y="354"/>
                    <a:pt x="132" y="354"/>
                  </a:cubicBezTo>
                  <a:cubicBezTo>
                    <a:pt x="132" y="354"/>
                    <a:pt x="132" y="354"/>
                    <a:pt x="132" y="354"/>
                  </a:cubicBezTo>
                  <a:cubicBezTo>
                    <a:pt x="132" y="355"/>
                    <a:pt x="132" y="355"/>
                    <a:pt x="132" y="355"/>
                  </a:cubicBezTo>
                  <a:cubicBezTo>
                    <a:pt x="131" y="355"/>
                    <a:pt x="131" y="355"/>
                    <a:pt x="131" y="355"/>
                  </a:cubicBezTo>
                  <a:cubicBezTo>
                    <a:pt x="131" y="355"/>
                    <a:pt x="131" y="355"/>
                    <a:pt x="131" y="355"/>
                  </a:cubicBezTo>
                  <a:cubicBezTo>
                    <a:pt x="131" y="355"/>
                    <a:pt x="131" y="355"/>
                    <a:pt x="131" y="355"/>
                  </a:cubicBezTo>
                  <a:cubicBezTo>
                    <a:pt x="131" y="355"/>
                    <a:pt x="131" y="355"/>
                    <a:pt x="131" y="355"/>
                  </a:cubicBezTo>
                  <a:cubicBezTo>
                    <a:pt x="131" y="355"/>
                    <a:pt x="131" y="355"/>
                    <a:pt x="131" y="355"/>
                  </a:cubicBezTo>
                  <a:cubicBezTo>
                    <a:pt x="131" y="355"/>
                    <a:pt x="131" y="355"/>
                    <a:pt x="131" y="355"/>
                  </a:cubicBezTo>
                  <a:cubicBezTo>
                    <a:pt x="130" y="355"/>
                    <a:pt x="130" y="355"/>
                    <a:pt x="130" y="355"/>
                  </a:cubicBezTo>
                  <a:cubicBezTo>
                    <a:pt x="130" y="355"/>
                    <a:pt x="130" y="355"/>
                    <a:pt x="130" y="355"/>
                  </a:cubicBezTo>
                  <a:cubicBezTo>
                    <a:pt x="130" y="355"/>
                    <a:pt x="130" y="355"/>
                    <a:pt x="130" y="355"/>
                  </a:cubicBezTo>
                  <a:cubicBezTo>
                    <a:pt x="130" y="356"/>
                    <a:pt x="130" y="356"/>
                    <a:pt x="130" y="356"/>
                  </a:cubicBezTo>
                  <a:cubicBezTo>
                    <a:pt x="130" y="356"/>
                    <a:pt x="130" y="356"/>
                    <a:pt x="130" y="356"/>
                  </a:cubicBezTo>
                  <a:cubicBezTo>
                    <a:pt x="129" y="357"/>
                    <a:pt x="129" y="357"/>
                    <a:pt x="129" y="357"/>
                  </a:cubicBezTo>
                  <a:cubicBezTo>
                    <a:pt x="129" y="357"/>
                    <a:pt x="129" y="357"/>
                    <a:pt x="129" y="357"/>
                  </a:cubicBezTo>
                  <a:close/>
                  <a:moveTo>
                    <a:pt x="63" y="8"/>
                  </a:moveTo>
                  <a:cubicBezTo>
                    <a:pt x="63" y="8"/>
                    <a:pt x="63" y="8"/>
                    <a:pt x="63" y="8"/>
                  </a:cubicBezTo>
                  <a:cubicBezTo>
                    <a:pt x="64" y="7"/>
                    <a:pt x="64" y="7"/>
                    <a:pt x="64" y="7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2" y="7"/>
                    <a:pt x="62" y="7"/>
                  </a:cubicBezTo>
                  <a:lnTo>
                    <a:pt x="63" y="8"/>
                  </a:lnTo>
                  <a:close/>
                  <a:moveTo>
                    <a:pt x="242" y="259"/>
                  </a:moveTo>
                  <a:cubicBezTo>
                    <a:pt x="241" y="259"/>
                    <a:pt x="241" y="259"/>
                    <a:pt x="241" y="259"/>
                  </a:cubicBezTo>
                  <a:cubicBezTo>
                    <a:pt x="241" y="259"/>
                    <a:pt x="241" y="259"/>
                    <a:pt x="241" y="259"/>
                  </a:cubicBezTo>
                  <a:cubicBezTo>
                    <a:pt x="241" y="259"/>
                    <a:pt x="241" y="259"/>
                    <a:pt x="241" y="259"/>
                  </a:cubicBezTo>
                  <a:cubicBezTo>
                    <a:pt x="241" y="258"/>
                    <a:pt x="241" y="258"/>
                    <a:pt x="241" y="258"/>
                  </a:cubicBezTo>
                  <a:cubicBezTo>
                    <a:pt x="241" y="258"/>
                    <a:pt x="241" y="258"/>
                    <a:pt x="241" y="258"/>
                  </a:cubicBezTo>
                  <a:cubicBezTo>
                    <a:pt x="241" y="257"/>
                    <a:pt x="241" y="257"/>
                    <a:pt x="241" y="257"/>
                  </a:cubicBezTo>
                  <a:cubicBezTo>
                    <a:pt x="242" y="257"/>
                    <a:pt x="242" y="257"/>
                    <a:pt x="242" y="257"/>
                  </a:cubicBezTo>
                  <a:cubicBezTo>
                    <a:pt x="242" y="257"/>
                    <a:pt x="242" y="257"/>
                    <a:pt x="242" y="257"/>
                  </a:cubicBezTo>
                  <a:cubicBezTo>
                    <a:pt x="242" y="257"/>
                    <a:pt x="242" y="257"/>
                    <a:pt x="242" y="257"/>
                  </a:cubicBezTo>
                  <a:cubicBezTo>
                    <a:pt x="241" y="257"/>
                    <a:pt x="241" y="257"/>
                    <a:pt x="241" y="257"/>
                  </a:cubicBezTo>
                  <a:cubicBezTo>
                    <a:pt x="241" y="257"/>
                    <a:pt x="241" y="257"/>
                    <a:pt x="241" y="257"/>
                  </a:cubicBezTo>
                  <a:cubicBezTo>
                    <a:pt x="241" y="257"/>
                    <a:pt x="241" y="257"/>
                    <a:pt x="241" y="257"/>
                  </a:cubicBezTo>
                  <a:cubicBezTo>
                    <a:pt x="241" y="256"/>
                    <a:pt x="241" y="256"/>
                    <a:pt x="241" y="256"/>
                  </a:cubicBezTo>
                  <a:cubicBezTo>
                    <a:pt x="240" y="256"/>
                    <a:pt x="240" y="256"/>
                    <a:pt x="240" y="256"/>
                  </a:cubicBezTo>
                  <a:cubicBezTo>
                    <a:pt x="239" y="255"/>
                    <a:pt x="239" y="255"/>
                    <a:pt x="239" y="255"/>
                  </a:cubicBezTo>
                  <a:cubicBezTo>
                    <a:pt x="239" y="255"/>
                    <a:pt x="239" y="255"/>
                    <a:pt x="239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5"/>
                    <a:pt x="238" y="255"/>
                    <a:pt x="238" y="255"/>
                  </a:cubicBezTo>
                  <a:cubicBezTo>
                    <a:pt x="238" y="254"/>
                    <a:pt x="238" y="254"/>
                    <a:pt x="238" y="254"/>
                  </a:cubicBezTo>
                  <a:cubicBezTo>
                    <a:pt x="237" y="254"/>
                    <a:pt x="237" y="254"/>
                    <a:pt x="237" y="254"/>
                  </a:cubicBezTo>
                  <a:cubicBezTo>
                    <a:pt x="237" y="255"/>
                    <a:pt x="237" y="255"/>
                    <a:pt x="237" y="255"/>
                  </a:cubicBezTo>
                  <a:cubicBezTo>
                    <a:pt x="236" y="255"/>
                    <a:pt x="236" y="255"/>
                    <a:pt x="236" y="255"/>
                  </a:cubicBezTo>
                  <a:cubicBezTo>
                    <a:pt x="236" y="255"/>
                    <a:pt x="236" y="255"/>
                    <a:pt x="236" y="255"/>
                  </a:cubicBezTo>
                  <a:cubicBezTo>
                    <a:pt x="236" y="255"/>
                    <a:pt x="236" y="255"/>
                    <a:pt x="236" y="255"/>
                  </a:cubicBezTo>
                  <a:cubicBezTo>
                    <a:pt x="237" y="254"/>
                    <a:pt x="237" y="254"/>
                    <a:pt x="237" y="254"/>
                  </a:cubicBezTo>
                  <a:cubicBezTo>
                    <a:pt x="237" y="254"/>
                    <a:pt x="237" y="254"/>
                    <a:pt x="237" y="254"/>
                  </a:cubicBezTo>
                  <a:cubicBezTo>
                    <a:pt x="236" y="254"/>
                    <a:pt x="236" y="254"/>
                    <a:pt x="236" y="254"/>
                  </a:cubicBezTo>
                  <a:cubicBezTo>
                    <a:pt x="235" y="254"/>
                    <a:pt x="235" y="254"/>
                    <a:pt x="235" y="254"/>
                  </a:cubicBezTo>
                  <a:cubicBezTo>
                    <a:pt x="236" y="254"/>
                    <a:pt x="236" y="254"/>
                    <a:pt x="236" y="254"/>
                  </a:cubicBezTo>
                  <a:cubicBezTo>
                    <a:pt x="239" y="254"/>
                    <a:pt x="239" y="254"/>
                    <a:pt x="239" y="254"/>
                  </a:cubicBezTo>
                  <a:cubicBezTo>
                    <a:pt x="240" y="254"/>
                    <a:pt x="240" y="254"/>
                    <a:pt x="240" y="254"/>
                  </a:cubicBezTo>
                  <a:cubicBezTo>
                    <a:pt x="240" y="254"/>
                    <a:pt x="240" y="254"/>
                    <a:pt x="240" y="254"/>
                  </a:cubicBezTo>
                  <a:cubicBezTo>
                    <a:pt x="240" y="254"/>
                    <a:pt x="240" y="254"/>
                    <a:pt x="240" y="254"/>
                  </a:cubicBezTo>
                  <a:cubicBezTo>
                    <a:pt x="241" y="254"/>
                    <a:pt x="241" y="254"/>
                    <a:pt x="241" y="254"/>
                  </a:cubicBezTo>
                  <a:cubicBezTo>
                    <a:pt x="241" y="255"/>
                    <a:pt x="241" y="255"/>
                    <a:pt x="241" y="255"/>
                  </a:cubicBezTo>
                  <a:cubicBezTo>
                    <a:pt x="241" y="254"/>
                    <a:pt x="241" y="254"/>
                    <a:pt x="241" y="254"/>
                  </a:cubicBezTo>
                  <a:cubicBezTo>
                    <a:pt x="241" y="254"/>
                    <a:pt x="241" y="254"/>
                    <a:pt x="241" y="254"/>
                  </a:cubicBezTo>
                  <a:cubicBezTo>
                    <a:pt x="241" y="254"/>
                    <a:pt x="241" y="254"/>
                    <a:pt x="241" y="254"/>
                  </a:cubicBezTo>
                  <a:cubicBezTo>
                    <a:pt x="240" y="253"/>
                    <a:pt x="240" y="253"/>
                    <a:pt x="240" y="253"/>
                  </a:cubicBezTo>
                  <a:cubicBezTo>
                    <a:pt x="240" y="253"/>
                    <a:pt x="240" y="253"/>
                    <a:pt x="240" y="253"/>
                  </a:cubicBezTo>
                  <a:cubicBezTo>
                    <a:pt x="240" y="252"/>
                    <a:pt x="240" y="252"/>
                    <a:pt x="240" y="252"/>
                  </a:cubicBezTo>
                  <a:cubicBezTo>
                    <a:pt x="238" y="252"/>
                    <a:pt x="238" y="252"/>
                    <a:pt x="238" y="252"/>
                  </a:cubicBezTo>
                  <a:cubicBezTo>
                    <a:pt x="238" y="252"/>
                    <a:pt x="238" y="252"/>
                    <a:pt x="238" y="252"/>
                  </a:cubicBezTo>
                  <a:cubicBezTo>
                    <a:pt x="238" y="251"/>
                    <a:pt x="238" y="251"/>
                    <a:pt x="238" y="251"/>
                  </a:cubicBezTo>
                  <a:cubicBezTo>
                    <a:pt x="238" y="251"/>
                    <a:pt x="238" y="251"/>
                    <a:pt x="238" y="251"/>
                  </a:cubicBezTo>
                  <a:cubicBezTo>
                    <a:pt x="238" y="251"/>
                    <a:pt x="238" y="251"/>
                    <a:pt x="238" y="251"/>
                  </a:cubicBezTo>
                  <a:cubicBezTo>
                    <a:pt x="238" y="251"/>
                    <a:pt x="238" y="251"/>
                    <a:pt x="238" y="251"/>
                  </a:cubicBezTo>
                  <a:cubicBezTo>
                    <a:pt x="237" y="251"/>
                    <a:pt x="237" y="251"/>
                    <a:pt x="237" y="251"/>
                  </a:cubicBezTo>
                  <a:cubicBezTo>
                    <a:pt x="237" y="251"/>
                    <a:pt x="237" y="251"/>
                    <a:pt x="237" y="251"/>
                  </a:cubicBezTo>
                  <a:cubicBezTo>
                    <a:pt x="237" y="251"/>
                    <a:pt x="237" y="251"/>
                    <a:pt x="237" y="251"/>
                  </a:cubicBezTo>
                  <a:cubicBezTo>
                    <a:pt x="236" y="251"/>
                    <a:pt x="236" y="251"/>
                    <a:pt x="236" y="251"/>
                  </a:cubicBezTo>
                  <a:cubicBezTo>
                    <a:pt x="236" y="250"/>
                    <a:pt x="236" y="250"/>
                    <a:pt x="236" y="250"/>
                  </a:cubicBezTo>
                  <a:cubicBezTo>
                    <a:pt x="235" y="250"/>
                    <a:pt x="235" y="250"/>
                    <a:pt x="235" y="250"/>
                  </a:cubicBezTo>
                  <a:cubicBezTo>
                    <a:pt x="235" y="250"/>
                    <a:pt x="235" y="250"/>
                    <a:pt x="235" y="250"/>
                  </a:cubicBezTo>
                  <a:cubicBezTo>
                    <a:pt x="235" y="250"/>
                    <a:pt x="235" y="250"/>
                    <a:pt x="235" y="250"/>
                  </a:cubicBezTo>
                  <a:cubicBezTo>
                    <a:pt x="235" y="250"/>
                    <a:pt x="235" y="250"/>
                    <a:pt x="235" y="250"/>
                  </a:cubicBezTo>
                  <a:cubicBezTo>
                    <a:pt x="234" y="250"/>
                    <a:pt x="234" y="250"/>
                    <a:pt x="234" y="250"/>
                  </a:cubicBezTo>
                  <a:cubicBezTo>
                    <a:pt x="234" y="250"/>
                    <a:pt x="234" y="250"/>
                    <a:pt x="234" y="250"/>
                  </a:cubicBezTo>
                  <a:cubicBezTo>
                    <a:pt x="233" y="249"/>
                    <a:pt x="233" y="249"/>
                    <a:pt x="233" y="249"/>
                  </a:cubicBezTo>
                  <a:cubicBezTo>
                    <a:pt x="233" y="249"/>
                    <a:pt x="233" y="249"/>
                    <a:pt x="233" y="249"/>
                  </a:cubicBezTo>
                  <a:cubicBezTo>
                    <a:pt x="232" y="250"/>
                    <a:pt x="232" y="250"/>
                    <a:pt x="232" y="250"/>
                  </a:cubicBezTo>
                  <a:cubicBezTo>
                    <a:pt x="232" y="250"/>
                    <a:pt x="232" y="250"/>
                    <a:pt x="232" y="250"/>
                  </a:cubicBezTo>
                  <a:cubicBezTo>
                    <a:pt x="231" y="249"/>
                    <a:pt x="231" y="249"/>
                    <a:pt x="231" y="249"/>
                  </a:cubicBezTo>
                  <a:cubicBezTo>
                    <a:pt x="230" y="249"/>
                    <a:pt x="230" y="249"/>
                    <a:pt x="230" y="249"/>
                  </a:cubicBezTo>
                  <a:cubicBezTo>
                    <a:pt x="230" y="249"/>
                    <a:pt x="230" y="249"/>
                    <a:pt x="230" y="249"/>
                  </a:cubicBezTo>
                  <a:cubicBezTo>
                    <a:pt x="229" y="249"/>
                    <a:pt x="229" y="249"/>
                    <a:pt x="229" y="249"/>
                  </a:cubicBezTo>
                  <a:cubicBezTo>
                    <a:pt x="228" y="249"/>
                    <a:pt x="228" y="249"/>
                    <a:pt x="228" y="249"/>
                  </a:cubicBezTo>
                  <a:cubicBezTo>
                    <a:pt x="227" y="249"/>
                    <a:pt x="225" y="250"/>
                    <a:pt x="224" y="250"/>
                  </a:cubicBezTo>
                  <a:cubicBezTo>
                    <a:pt x="222" y="250"/>
                    <a:pt x="222" y="250"/>
                    <a:pt x="222" y="250"/>
                  </a:cubicBezTo>
                  <a:cubicBezTo>
                    <a:pt x="220" y="251"/>
                    <a:pt x="220" y="251"/>
                    <a:pt x="220" y="251"/>
                  </a:cubicBezTo>
                  <a:cubicBezTo>
                    <a:pt x="219" y="251"/>
                    <a:pt x="219" y="251"/>
                    <a:pt x="219" y="251"/>
                  </a:cubicBezTo>
                  <a:cubicBezTo>
                    <a:pt x="219" y="252"/>
                    <a:pt x="219" y="252"/>
                    <a:pt x="219" y="252"/>
                  </a:cubicBezTo>
                  <a:cubicBezTo>
                    <a:pt x="216" y="253"/>
                    <a:pt x="216" y="253"/>
                    <a:pt x="216" y="253"/>
                  </a:cubicBezTo>
                  <a:cubicBezTo>
                    <a:pt x="214" y="253"/>
                    <a:pt x="214" y="253"/>
                    <a:pt x="214" y="253"/>
                  </a:cubicBezTo>
                  <a:cubicBezTo>
                    <a:pt x="212" y="254"/>
                    <a:pt x="212" y="254"/>
                    <a:pt x="212" y="254"/>
                  </a:cubicBezTo>
                  <a:cubicBezTo>
                    <a:pt x="208" y="257"/>
                    <a:pt x="208" y="257"/>
                    <a:pt x="208" y="257"/>
                  </a:cubicBezTo>
                  <a:cubicBezTo>
                    <a:pt x="207" y="258"/>
                    <a:pt x="207" y="258"/>
                    <a:pt x="207" y="258"/>
                  </a:cubicBezTo>
                  <a:cubicBezTo>
                    <a:pt x="204" y="260"/>
                    <a:pt x="204" y="260"/>
                    <a:pt x="204" y="260"/>
                  </a:cubicBezTo>
                  <a:cubicBezTo>
                    <a:pt x="202" y="263"/>
                    <a:pt x="202" y="263"/>
                    <a:pt x="202" y="263"/>
                  </a:cubicBezTo>
                  <a:cubicBezTo>
                    <a:pt x="200" y="264"/>
                    <a:pt x="200" y="264"/>
                    <a:pt x="200" y="264"/>
                  </a:cubicBezTo>
                  <a:cubicBezTo>
                    <a:pt x="199" y="265"/>
                    <a:pt x="199" y="265"/>
                    <a:pt x="199" y="265"/>
                  </a:cubicBezTo>
                  <a:cubicBezTo>
                    <a:pt x="198" y="266"/>
                    <a:pt x="198" y="266"/>
                    <a:pt x="198" y="266"/>
                  </a:cubicBezTo>
                  <a:cubicBezTo>
                    <a:pt x="197" y="267"/>
                    <a:pt x="197" y="267"/>
                    <a:pt x="197" y="267"/>
                  </a:cubicBezTo>
                  <a:cubicBezTo>
                    <a:pt x="196" y="267"/>
                    <a:pt x="196" y="267"/>
                    <a:pt x="196" y="267"/>
                  </a:cubicBezTo>
                  <a:cubicBezTo>
                    <a:pt x="196" y="268"/>
                    <a:pt x="196" y="268"/>
                    <a:pt x="196" y="268"/>
                  </a:cubicBezTo>
                  <a:cubicBezTo>
                    <a:pt x="195" y="268"/>
                    <a:pt x="195" y="268"/>
                    <a:pt x="195" y="268"/>
                  </a:cubicBezTo>
                  <a:cubicBezTo>
                    <a:pt x="195" y="268"/>
                    <a:pt x="195" y="268"/>
                    <a:pt x="195" y="268"/>
                  </a:cubicBezTo>
                  <a:cubicBezTo>
                    <a:pt x="195" y="269"/>
                    <a:pt x="195" y="269"/>
                    <a:pt x="195" y="269"/>
                  </a:cubicBezTo>
                  <a:cubicBezTo>
                    <a:pt x="192" y="271"/>
                    <a:pt x="192" y="271"/>
                    <a:pt x="192" y="271"/>
                  </a:cubicBezTo>
                  <a:cubicBezTo>
                    <a:pt x="192" y="271"/>
                    <a:pt x="192" y="271"/>
                    <a:pt x="192" y="271"/>
                  </a:cubicBezTo>
                  <a:cubicBezTo>
                    <a:pt x="191" y="272"/>
                    <a:pt x="191" y="272"/>
                    <a:pt x="191" y="272"/>
                  </a:cubicBezTo>
                  <a:cubicBezTo>
                    <a:pt x="191" y="272"/>
                    <a:pt x="191" y="272"/>
                    <a:pt x="191" y="272"/>
                  </a:cubicBezTo>
                  <a:cubicBezTo>
                    <a:pt x="191" y="272"/>
                    <a:pt x="191" y="272"/>
                    <a:pt x="191" y="272"/>
                  </a:cubicBezTo>
                  <a:cubicBezTo>
                    <a:pt x="191" y="273"/>
                    <a:pt x="191" y="273"/>
                    <a:pt x="191" y="273"/>
                  </a:cubicBezTo>
                  <a:cubicBezTo>
                    <a:pt x="190" y="273"/>
                    <a:pt x="190" y="273"/>
                    <a:pt x="190" y="273"/>
                  </a:cubicBezTo>
                  <a:cubicBezTo>
                    <a:pt x="190" y="273"/>
                    <a:pt x="190" y="273"/>
                    <a:pt x="190" y="273"/>
                  </a:cubicBezTo>
                  <a:cubicBezTo>
                    <a:pt x="190" y="273"/>
                    <a:pt x="190" y="273"/>
                    <a:pt x="190" y="273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8" y="276"/>
                    <a:pt x="188" y="276"/>
                    <a:pt x="188" y="276"/>
                  </a:cubicBezTo>
                  <a:cubicBezTo>
                    <a:pt x="188" y="276"/>
                    <a:pt x="188" y="276"/>
                    <a:pt x="188" y="276"/>
                  </a:cubicBezTo>
                  <a:cubicBezTo>
                    <a:pt x="187" y="276"/>
                    <a:pt x="187" y="276"/>
                    <a:pt x="187" y="276"/>
                  </a:cubicBezTo>
                  <a:cubicBezTo>
                    <a:pt x="187" y="277"/>
                    <a:pt x="187" y="277"/>
                    <a:pt x="187" y="277"/>
                  </a:cubicBezTo>
                  <a:cubicBezTo>
                    <a:pt x="186" y="278"/>
                    <a:pt x="186" y="278"/>
                    <a:pt x="186" y="278"/>
                  </a:cubicBezTo>
                  <a:cubicBezTo>
                    <a:pt x="186" y="279"/>
                    <a:pt x="186" y="279"/>
                    <a:pt x="186" y="279"/>
                  </a:cubicBezTo>
                  <a:cubicBezTo>
                    <a:pt x="185" y="279"/>
                    <a:pt x="185" y="279"/>
                    <a:pt x="185" y="279"/>
                  </a:cubicBezTo>
                  <a:cubicBezTo>
                    <a:pt x="185" y="279"/>
                    <a:pt x="185" y="279"/>
                    <a:pt x="185" y="279"/>
                  </a:cubicBezTo>
                  <a:cubicBezTo>
                    <a:pt x="185" y="280"/>
                    <a:pt x="185" y="280"/>
                    <a:pt x="185" y="280"/>
                  </a:cubicBezTo>
                  <a:cubicBezTo>
                    <a:pt x="184" y="281"/>
                    <a:pt x="184" y="281"/>
                    <a:pt x="184" y="281"/>
                  </a:cubicBezTo>
                  <a:cubicBezTo>
                    <a:pt x="184" y="281"/>
                    <a:pt x="184" y="281"/>
                    <a:pt x="184" y="281"/>
                  </a:cubicBezTo>
                  <a:cubicBezTo>
                    <a:pt x="183" y="281"/>
                    <a:pt x="183" y="281"/>
                    <a:pt x="183" y="281"/>
                  </a:cubicBezTo>
                  <a:cubicBezTo>
                    <a:pt x="183" y="281"/>
                    <a:pt x="183" y="281"/>
                    <a:pt x="183" y="281"/>
                  </a:cubicBezTo>
                  <a:cubicBezTo>
                    <a:pt x="183" y="282"/>
                    <a:pt x="183" y="282"/>
                    <a:pt x="183" y="282"/>
                  </a:cubicBezTo>
                  <a:cubicBezTo>
                    <a:pt x="182" y="283"/>
                    <a:pt x="182" y="283"/>
                    <a:pt x="182" y="283"/>
                  </a:cubicBezTo>
                  <a:cubicBezTo>
                    <a:pt x="181" y="285"/>
                    <a:pt x="181" y="285"/>
                    <a:pt x="181" y="285"/>
                  </a:cubicBezTo>
                  <a:cubicBezTo>
                    <a:pt x="180" y="287"/>
                    <a:pt x="180" y="287"/>
                    <a:pt x="180" y="287"/>
                  </a:cubicBezTo>
                  <a:cubicBezTo>
                    <a:pt x="179" y="288"/>
                    <a:pt x="179" y="288"/>
                    <a:pt x="179" y="288"/>
                  </a:cubicBezTo>
                  <a:cubicBezTo>
                    <a:pt x="178" y="290"/>
                    <a:pt x="178" y="290"/>
                    <a:pt x="178" y="290"/>
                  </a:cubicBezTo>
                  <a:cubicBezTo>
                    <a:pt x="178" y="290"/>
                    <a:pt x="178" y="290"/>
                    <a:pt x="178" y="290"/>
                  </a:cubicBezTo>
                  <a:cubicBezTo>
                    <a:pt x="178" y="290"/>
                    <a:pt x="178" y="290"/>
                    <a:pt x="178" y="290"/>
                  </a:cubicBezTo>
                  <a:cubicBezTo>
                    <a:pt x="177" y="291"/>
                    <a:pt x="177" y="291"/>
                    <a:pt x="177" y="291"/>
                  </a:cubicBezTo>
                  <a:cubicBezTo>
                    <a:pt x="177" y="291"/>
                    <a:pt x="177" y="291"/>
                    <a:pt x="177" y="291"/>
                  </a:cubicBezTo>
                  <a:cubicBezTo>
                    <a:pt x="177" y="291"/>
                    <a:pt x="177" y="291"/>
                    <a:pt x="177" y="291"/>
                  </a:cubicBezTo>
                  <a:cubicBezTo>
                    <a:pt x="176" y="293"/>
                    <a:pt x="176" y="293"/>
                    <a:pt x="176" y="293"/>
                  </a:cubicBezTo>
                  <a:cubicBezTo>
                    <a:pt x="176" y="294"/>
                    <a:pt x="176" y="294"/>
                    <a:pt x="176" y="294"/>
                  </a:cubicBezTo>
                  <a:cubicBezTo>
                    <a:pt x="176" y="294"/>
                    <a:pt x="176" y="294"/>
                    <a:pt x="176" y="294"/>
                  </a:cubicBezTo>
                  <a:cubicBezTo>
                    <a:pt x="176" y="294"/>
                    <a:pt x="176" y="294"/>
                    <a:pt x="176" y="294"/>
                  </a:cubicBezTo>
                  <a:cubicBezTo>
                    <a:pt x="176" y="294"/>
                    <a:pt x="176" y="294"/>
                    <a:pt x="176" y="294"/>
                  </a:cubicBezTo>
                  <a:cubicBezTo>
                    <a:pt x="176" y="294"/>
                    <a:pt x="176" y="294"/>
                    <a:pt x="176" y="294"/>
                  </a:cubicBezTo>
                  <a:cubicBezTo>
                    <a:pt x="176" y="295"/>
                    <a:pt x="176" y="295"/>
                    <a:pt x="176" y="295"/>
                  </a:cubicBezTo>
                  <a:cubicBezTo>
                    <a:pt x="176" y="295"/>
                    <a:pt x="176" y="295"/>
                    <a:pt x="176" y="295"/>
                  </a:cubicBezTo>
                  <a:cubicBezTo>
                    <a:pt x="175" y="297"/>
                    <a:pt x="175" y="297"/>
                    <a:pt x="175" y="297"/>
                  </a:cubicBezTo>
                  <a:cubicBezTo>
                    <a:pt x="174" y="299"/>
                    <a:pt x="174" y="299"/>
                    <a:pt x="174" y="299"/>
                  </a:cubicBezTo>
                  <a:cubicBezTo>
                    <a:pt x="173" y="301"/>
                    <a:pt x="173" y="301"/>
                    <a:pt x="173" y="301"/>
                  </a:cubicBezTo>
                  <a:cubicBezTo>
                    <a:pt x="173" y="302"/>
                    <a:pt x="173" y="302"/>
                    <a:pt x="173" y="302"/>
                  </a:cubicBezTo>
                  <a:cubicBezTo>
                    <a:pt x="173" y="302"/>
                    <a:pt x="173" y="302"/>
                    <a:pt x="173" y="302"/>
                  </a:cubicBezTo>
                  <a:cubicBezTo>
                    <a:pt x="173" y="302"/>
                    <a:pt x="173" y="302"/>
                    <a:pt x="173" y="302"/>
                  </a:cubicBezTo>
                  <a:cubicBezTo>
                    <a:pt x="173" y="302"/>
                    <a:pt x="173" y="302"/>
                    <a:pt x="173" y="302"/>
                  </a:cubicBezTo>
                  <a:cubicBezTo>
                    <a:pt x="173" y="302"/>
                    <a:pt x="173" y="302"/>
                    <a:pt x="173" y="302"/>
                  </a:cubicBezTo>
                  <a:cubicBezTo>
                    <a:pt x="173" y="303"/>
                    <a:pt x="173" y="303"/>
                    <a:pt x="173" y="303"/>
                  </a:cubicBezTo>
                  <a:cubicBezTo>
                    <a:pt x="172" y="303"/>
                    <a:pt x="172" y="303"/>
                    <a:pt x="172" y="303"/>
                  </a:cubicBezTo>
                  <a:cubicBezTo>
                    <a:pt x="172" y="303"/>
                    <a:pt x="172" y="303"/>
                    <a:pt x="172" y="303"/>
                  </a:cubicBezTo>
                  <a:cubicBezTo>
                    <a:pt x="172" y="305"/>
                    <a:pt x="172" y="305"/>
                    <a:pt x="172" y="305"/>
                  </a:cubicBezTo>
                  <a:cubicBezTo>
                    <a:pt x="172" y="305"/>
                    <a:pt x="172" y="305"/>
                    <a:pt x="172" y="305"/>
                  </a:cubicBezTo>
                  <a:cubicBezTo>
                    <a:pt x="171" y="307"/>
                    <a:pt x="171" y="307"/>
                    <a:pt x="171" y="307"/>
                  </a:cubicBezTo>
                  <a:cubicBezTo>
                    <a:pt x="171" y="308"/>
                    <a:pt x="171" y="308"/>
                    <a:pt x="171" y="308"/>
                  </a:cubicBezTo>
                  <a:cubicBezTo>
                    <a:pt x="170" y="309"/>
                    <a:pt x="170" y="309"/>
                    <a:pt x="170" y="309"/>
                  </a:cubicBezTo>
                  <a:cubicBezTo>
                    <a:pt x="169" y="312"/>
                    <a:pt x="169" y="312"/>
                    <a:pt x="169" y="312"/>
                  </a:cubicBezTo>
                  <a:cubicBezTo>
                    <a:pt x="168" y="314"/>
                    <a:pt x="168" y="314"/>
                    <a:pt x="168" y="314"/>
                  </a:cubicBezTo>
                  <a:cubicBezTo>
                    <a:pt x="168" y="314"/>
                    <a:pt x="168" y="314"/>
                    <a:pt x="168" y="314"/>
                  </a:cubicBezTo>
                  <a:cubicBezTo>
                    <a:pt x="167" y="315"/>
                    <a:pt x="167" y="315"/>
                    <a:pt x="167" y="315"/>
                  </a:cubicBezTo>
                  <a:cubicBezTo>
                    <a:pt x="166" y="316"/>
                    <a:pt x="166" y="316"/>
                    <a:pt x="166" y="316"/>
                  </a:cubicBezTo>
                  <a:cubicBezTo>
                    <a:pt x="165" y="316"/>
                    <a:pt x="165" y="316"/>
                    <a:pt x="165" y="316"/>
                  </a:cubicBezTo>
                  <a:cubicBezTo>
                    <a:pt x="165" y="317"/>
                    <a:pt x="165" y="317"/>
                    <a:pt x="165" y="317"/>
                  </a:cubicBezTo>
                  <a:cubicBezTo>
                    <a:pt x="165" y="317"/>
                    <a:pt x="165" y="317"/>
                    <a:pt x="165" y="317"/>
                  </a:cubicBezTo>
                  <a:cubicBezTo>
                    <a:pt x="165" y="317"/>
                    <a:pt x="165" y="317"/>
                    <a:pt x="165" y="317"/>
                  </a:cubicBezTo>
                  <a:cubicBezTo>
                    <a:pt x="165" y="317"/>
                    <a:pt x="165" y="317"/>
                    <a:pt x="165" y="317"/>
                  </a:cubicBezTo>
                  <a:cubicBezTo>
                    <a:pt x="165" y="317"/>
                    <a:pt x="165" y="317"/>
                    <a:pt x="165" y="317"/>
                  </a:cubicBezTo>
                  <a:cubicBezTo>
                    <a:pt x="165" y="317"/>
                    <a:pt x="165" y="317"/>
                    <a:pt x="165" y="317"/>
                  </a:cubicBezTo>
                  <a:cubicBezTo>
                    <a:pt x="164" y="318"/>
                    <a:pt x="164" y="318"/>
                    <a:pt x="164" y="318"/>
                  </a:cubicBezTo>
                  <a:cubicBezTo>
                    <a:pt x="164" y="318"/>
                    <a:pt x="164" y="318"/>
                    <a:pt x="164" y="318"/>
                  </a:cubicBezTo>
                  <a:cubicBezTo>
                    <a:pt x="164" y="318"/>
                    <a:pt x="164" y="318"/>
                    <a:pt x="164" y="318"/>
                  </a:cubicBezTo>
                  <a:cubicBezTo>
                    <a:pt x="164" y="318"/>
                    <a:pt x="164" y="318"/>
                    <a:pt x="164" y="318"/>
                  </a:cubicBezTo>
                  <a:cubicBezTo>
                    <a:pt x="164" y="318"/>
                    <a:pt x="164" y="318"/>
                    <a:pt x="164" y="318"/>
                  </a:cubicBezTo>
                  <a:cubicBezTo>
                    <a:pt x="163" y="318"/>
                    <a:pt x="163" y="318"/>
                    <a:pt x="163" y="318"/>
                  </a:cubicBezTo>
                  <a:cubicBezTo>
                    <a:pt x="163" y="319"/>
                    <a:pt x="163" y="319"/>
                    <a:pt x="163" y="319"/>
                  </a:cubicBezTo>
                  <a:cubicBezTo>
                    <a:pt x="162" y="319"/>
                    <a:pt x="162" y="319"/>
                    <a:pt x="162" y="319"/>
                  </a:cubicBezTo>
                  <a:cubicBezTo>
                    <a:pt x="161" y="319"/>
                    <a:pt x="161" y="319"/>
                    <a:pt x="161" y="319"/>
                  </a:cubicBezTo>
                  <a:cubicBezTo>
                    <a:pt x="160" y="320"/>
                    <a:pt x="160" y="320"/>
                    <a:pt x="160" y="320"/>
                  </a:cubicBezTo>
                  <a:cubicBezTo>
                    <a:pt x="160" y="320"/>
                    <a:pt x="160" y="320"/>
                    <a:pt x="160" y="320"/>
                  </a:cubicBezTo>
                  <a:cubicBezTo>
                    <a:pt x="160" y="321"/>
                    <a:pt x="160" y="321"/>
                    <a:pt x="160" y="321"/>
                  </a:cubicBezTo>
                  <a:cubicBezTo>
                    <a:pt x="160" y="321"/>
                    <a:pt x="160" y="321"/>
                    <a:pt x="160" y="321"/>
                  </a:cubicBezTo>
                  <a:cubicBezTo>
                    <a:pt x="160" y="321"/>
                    <a:pt x="160" y="321"/>
                    <a:pt x="160" y="321"/>
                  </a:cubicBezTo>
                  <a:cubicBezTo>
                    <a:pt x="159" y="322"/>
                    <a:pt x="159" y="322"/>
                    <a:pt x="159" y="322"/>
                  </a:cubicBezTo>
                  <a:cubicBezTo>
                    <a:pt x="159" y="322"/>
                    <a:pt x="159" y="322"/>
                    <a:pt x="159" y="322"/>
                  </a:cubicBezTo>
                  <a:cubicBezTo>
                    <a:pt x="159" y="322"/>
                    <a:pt x="159" y="322"/>
                    <a:pt x="159" y="322"/>
                  </a:cubicBezTo>
                  <a:cubicBezTo>
                    <a:pt x="154" y="326"/>
                    <a:pt x="154" y="326"/>
                    <a:pt x="154" y="326"/>
                  </a:cubicBezTo>
                  <a:cubicBezTo>
                    <a:pt x="153" y="326"/>
                    <a:pt x="153" y="326"/>
                    <a:pt x="153" y="326"/>
                  </a:cubicBezTo>
                  <a:cubicBezTo>
                    <a:pt x="153" y="326"/>
                    <a:pt x="153" y="326"/>
                    <a:pt x="153" y="326"/>
                  </a:cubicBezTo>
                  <a:cubicBezTo>
                    <a:pt x="152" y="326"/>
                    <a:pt x="152" y="326"/>
                    <a:pt x="152" y="326"/>
                  </a:cubicBezTo>
                  <a:cubicBezTo>
                    <a:pt x="152" y="326"/>
                    <a:pt x="152" y="326"/>
                    <a:pt x="152" y="326"/>
                  </a:cubicBezTo>
                  <a:cubicBezTo>
                    <a:pt x="152" y="326"/>
                    <a:pt x="152" y="326"/>
                    <a:pt x="152" y="326"/>
                  </a:cubicBezTo>
                  <a:cubicBezTo>
                    <a:pt x="151" y="326"/>
                    <a:pt x="151" y="326"/>
                    <a:pt x="151" y="326"/>
                  </a:cubicBezTo>
                  <a:cubicBezTo>
                    <a:pt x="151" y="327"/>
                    <a:pt x="151" y="327"/>
                    <a:pt x="151" y="327"/>
                  </a:cubicBezTo>
                  <a:cubicBezTo>
                    <a:pt x="151" y="327"/>
                    <a:pt x="151" y="327"/>
                    <a:pt x="151" y="327"/>
                  </a:cubicBezTo>
                  <a:cubicBezTo>
                    <a:pt x="151" y="328"/>
                    <a:pt x="151" y="328"/>
                    <a:pt x="151" y="328"/>
                  </a:cubicBezTo>
                  <a:cubicBezTo>
                    <a:pt x="150" y="328"/>
                    <a:pt x="150" y="328"/>
                    <a:pt x="150" y="328"/>
                  </a:cubicBezTo>
                  <a:cubicBezTo>
                    <a:pt x="150" y="328"/>
                    <a:pt x="150" y="328"/>
                    <a:pt x="150" y="328"/>
                  </a:cubicBezTo>
                  <a:cubicBezTo>
                    <a:pt x="150" y="328"/>
                    <a:pt x="150" y="328"/>
                    <a:pt x="150" y="328"/>
                  </a:cubicBezTo>
                  <a:cubicBezTo>
                    <a:pt x="149" y="329"/>
                    <a:pt x="149" y="329"/>
                    <a:pt x="149" y="329"/>
                  </a:cubicBezTo>
                  <a:cubicBezTo>
                    <a:pt x="148" y="330"/>
                    <a:pt x="148" y="330"/>
                    <a:pt x="148" y="330"/>
                  </a:cubicBezTo>
                  <a:cubicBezTo>
                    <a:pt x="148" y="330"/>
                    <a:pt x="148" y="330"/>
                    <a:pt x="148" y="330"/>
                  </a:cubicBezTo>
                  <a:cubicBezTo>
                    <a:pt x="148" y="330"/>
                    <a:pt x="148" y="330"/>
                    <a:pt x="148" y="330"/>
                  </a:cubicBezTo>
                  <a:cubicBezTo>
                    <a:pt x="148" y="331"/>
                    <a:pt x="148" y="331"/>
                    <a:pt x="148" y="331"/>
                  </a:cubicBezTo>
                  <a:cubicBezTo>
                    <a:pt x="148" y="331"/>
                    <a:pt x="148" y="331"/>
                    <a:pt x="148" y="331"/>
                  </a:cubicBezTo>
                  <a:cubicBezTo>
                    <a:pt x="148" y="332"/>
                    <a:pt x="148" y="332"/>
                    <a:pt x="148" y="332"/>
                  </a:cubicBezTo>
                  <a:cubicBezTo>
                    <a:pt x="146" y="333"/>
                    <a:pt x="146" y="333"/>
                    <a:pt x="146" y="333"/>
                  </a:cubicBezTo>
                  <a:cubicBezTo>
                    <a:pt x="145" y="334"/>
                    <a:pt x="145" y="334"/>
                    <a:pt x="145" y="334"/>
                  </a:cubicBezTo>
                  <a:cubicBezTo>
                    <a:pt x="145" y="334"/>
                    <a:pt x="145" y="334"/>
                    <a:pt x="145" y="334"/>
                  </a:cubicBezTo>
                  <a:cubicBezTo>
                    <a:pt x="145" y="334"/>
                    <a:pt x="145" y="334"/>
                    <a:pt x="145" y="334"/>
                  </a:cubicBezTo>
                  <a:cubicBezTo>
                    <a:pt x="144" y="335"/>
                    <a:pt x="144" y="335"/>
                    <a:pt x="144" y="335"/>
                  </a:cubicBezTo>
                  <a:cubicBezTo>
                    <a:pt x="144" y="336"/>
                    <a:pt x="144" y="336"/>
                    <a:pt x="144" y="336"/>
                  </a:cubicBezTo>
                  <a:cubicBezTo>
                    <a:pt x="143" y="336"/>
                    <a:pt x="143" y="336"/>
                    <a:pt x="143" y="336"/>
                  </a:cubicBezTo>
                  <a:cubicBezTo>
                    <a:pt x="143" y="337"/>
                    <a:pt x="143" y="337"/>
                    <a:pt x="143" y="337"/>
                  </a:cubicBezTo>
                  <a:cubicBezTo>
                    <a:pt x="143" y="337"/>
                    <a:pt x="143" y="337"/>
                    <a:pt x="143" y="337"/>
                  </a:cubicBezTo>
                  <a:cubicBezTo>
                    <a:pt x="143" y="337"/>
                    <a:pt x="143" y="337"/>
                    <a:pt x="143" y="337"/>
                  </a:cubicBezTo>
                  <a:cubicBezTo>
                    <a:pt x="143" y="338"/>
                    <a:pt x="143" y="338"/>
                    <a:pt x="143" y="338"/>
                  </a:cubicBezTo>
                  <a:cubicBezTo>
                    <a:pt x="142" y="338"/>
                    <a:pt x="142" y="338"/>
                    <a:pt x="142" y="338"/>
                  </a:cubicBezTo>
                  <a:cubicBezTo>
                    <a:pt x="141" y="339"/>
                    <a:pt x="141" y="339"/>
                    <a:pt x="141" y="339"/>
                  </a:cubicBezTo>
                  <a:cubicBezTo>
                    <a:pt x="141" y="340"/>
                    <a:pt x="141" y="340"/>
                    <a:pt x="141" y="340"/>
                  </a:cubicBezTo>
                  <a:cubicBezTo>
                    <a:pt x="140" y="340"/>
                    <a:pt x="140" y="340"/>
                    <a:pt x="140" y="340"/>
                  </a:cubicBezTo>
                  <a:cubicBezTo>
                    <a:pt x="140" y="340"/>
                    <a:pt x="140" y="340"/>
                    <a:pt x="140" y="340"/>
                  </a:cubicBezTo>
                  <a:cubicBezTo>
                    <a:pt x="140" y="340"/>
                    <a:pt x="140" y="340"/>
                    <a:pt x="139" y="341"/>
                  </a:cubicBezTo>
                  <a:cubicBezTo>
                    <a:pt x="139" y="341"/>
                    <a:pt x="139" y="341"/>
                    <a:pt x="139" y="341"/>
                  </a:cubicBezTo>
                  <a:cubicBezTo>
                    <a:pt x="139" y="341"/>
                    <a:pt x="139" y="341"/>
                    <a:pt x="139" y="341"/>
                  </a:cubicBezTo>
                  <a:cubicBezTo>
                    <a:pt x="139" y="341"/>
                    <a:pt x="139" y="341"/>
                    <a:pt x="139" y="341"/>
                  </a:cubicBezTo>
                  <a:cubicBezTo>
                    <a:pt x="138" y="342"/>
                    <a:pt x="138" y="342"/>
                    <a:pt x="138" y="342"/>
                  </a:cubicBezTo>
                  <a:cubicBezTo>
                    <a:pt x="137" y="342"/>
                    <a:pt x="137" y="342"/>
                    <a:pt x="137" y="342"/>
                  </a:cubicBezTo>
                  <a:cubicBezTo>
                    <a:pt x="137" y="342"/>
                    <a:pt x="137" y="342"/>
                    <a:pt x="137" y="342"/>
                  </a:cubicBezTo>
                  <a:cubicBezTo>
                    <a:pt x="137" y="343"/>
                    <a:pt x="137" y="343"/>
                    <a:pt x="137" y="343"/>
                  </a:cubicBezTo>
                  <a:cubicBezTo>
                    <a:pt x="137" y="343"/>
                    <a:pt x="137" y="343"/>
                    <a:pt x="137" y="343"/>
                  </a:cubicBezTo>
                  <a:cubicBezTo>
                    <a:pt x="137" y="343"/>
                    <a:pt x="137" y="343"/>
                    <a:pt x="137" y="343"/>
                  </a:cubicBezTo>
                  <a:cubicBezTo>
                    <a:pt x="137" y="343"/>
                    <a:pt x="137" y="343"/>
                    <a:pt x="137" y="343"/>
                  </a:cubicBezTo>
                  <a:cubicBezTo>
                    <a:pt x="137" y="344"/>
                    <a:pt x="137" y="344"/>
                    <a:pt x="137" y="344"/>
                  </a:cubicBezTo>
                  <a:cubicBezTo>
                    <a:pt x="137" y="344"/>
                    <a:pt x="137" y="344"/>
                    <a:pt x="137" y="344"/>
                  </a:cubicBezTo>
                  <a:cubicBezTo>
                    <a:pt x="137" y="344"/>
                    <a:pt x="137" y="344"/>
                    <a:pt x="137" y="344"/>
                  </a:cubicBezTo>
                  <a:cubicBezTo>
                    <a:pt x="137" y="345"/>
                    <a:pt x="137" y="345"/>
                    <a:pt x="137" y="345"/>
                  </a:cubicBezTo>
                  <a:cubicBezTo>
                    <a:pt x="137" y="345"/>
                    <a:pt x="137" y="345"/>
                    <a:pt x="137" y="345"/>
                  </a:cubicBezTo>
                  <a:cubicBezTo>
                    <a:pt x="137" y="345"/>
                    <a:pt x="137" y="345"/>
                    <a:pt x="137" y="345"/>
                  </a:cubicBezTo>
                  <a:cubicBezTo>
                    <a:pt x="137" y="346"/>
                    <a:pt x="137" y="346"/>
                    <a:pt x="137" y="346"/>
                  </a:cubicBezTo>
                  <a:cubicBezTo>
                    <a:pt x="135" y="349"/>
                    <a:pt x="135" y="349"/>
                    <a:pt x="135" y="349"/>
                  </a:cubicBezTo>
                  <a:cubicBezTo>
                    <a:pt x="135" y="349"/>
                    <a:pt x="135" y="349"/>
                    <a:pt x="135" y="349"/>
                  </a:cubicBezTo>
                  <a:cubicBezTo>
                    <a:pt x="135" y="350"/>
                    <a:pt x="135" y="350"/>
                    <a:pt x="135" y="350"/>
                  </a:cubicBezTo>
                  <a:cubicBezTo>
                    <a:pt x="135" y="351"/>
                    <a:pt x="135" y="351"/>
                    <a:pt x="135" y="351"/>
                  </a:cubicBezTo>
                  <a:cubicBezTo>
                    <a:pt x="135" y="351"/>
                    <a:pt x="135" y="351"/>
                    <a:pt x="135" y="351"/>
                  </a:cubicBezTo>
                  <a:cubicBezTo>
                    <a:pt x="135" y="351"/>
                    <a:pt x="135" y="351"/>
                    <a:pt x="135" y="351"/>
                  </a:cubicBezTo>
                  <a:cubicBezTo>
                    <a:pt x="135" y="352"/>
                    <a:pt x="135" y="352"/>
                    <a:pt x="135" y="352"/>
                  </a:cubicBezTo>
                  <a:cubicBezTo>
                    <a:pt x="135" y="352"/>
                    <a:pt x="135" y="352"/>
                    <a:pt x="135" y="352"/>
                  </a:cubicBezTo>
                  <a:cubicBezTo>
                    <a:pt x="135" y="352"/>
                    <a:pt x="135" y="352"/>
                    <a:pt x="135" y="352"/>
                  </a:cubicBezTo>
                  <a:cubicBezTo>
                    <a:pt x="135" y="352"/>
                    <a:pt x="135" y="352"/>
                    <a:pt x="135" y="352"/>
                  </a:cubicBezTo>
                  <a:cubicBezTo>
                    <a:pt x="135" y="353"/>
                    <a:pt x="135" y="353"/>
                    <a:pt x="135" y="353"/>
                  </a:cubicBezTo>
                  <a:cubicBezTo>
                    <a:pt x="135" y="354"/>
                    <a:pt x="135" y="354"/>
                    <a:pt x="135" y="354"/>
                  </a:cubicBezTo>
                  <a:cubicBezTo>
                    <a:pt x="135" y="354"/>
                    <a:pt x="135" y="354"/>
                    <a:pt x="135" y="354"/>
                  </a:cubicBezTo>
                  <a:cubicBezTo>
                    <a:pt x="135" y="354"/>
                    <a:pt x="135" y="354"/>
                    <a:pt x="135" y="354"/>
                  </a:cubicBezTo>
                  <a:cubicBezTo>
                    <a:pt x="135" y="355"/>
                    <a:pt x="135" y="355"/>
                    <a:pt x="135" y="355"/>
                  </a:cubicBezTo>
                  <a:cubicBezTo>
                    <a:pt x="136" y="355"/>
                    <a:pt x="136" y="355"/>
                    <a:pt x="136" y="355"/>
                  </a:cubicBezTo>
                  <a:cubicBezTo>
                    <a:pt x="135" y="356"/>
                    <a:pt x="135" y="356"/>
                    <a:pt x="135" y="356"/>
                  </a:cubicBezTo>
                  <a:cubicBezTo>
                    <a:pt x="135" y="356"/>
                    <a:pt x="135" y="356"/>
                    <a:pt x="135" y="356"/>
                  </a:cubicBezTo>
                  <a:cubicBezTo>
                    <a:pt x="135" y="356"/>
                    <a:pt x="135" y="356"/>
                    <a:pt x="135" y="356"/>
                  </a:cubicBezTo>
                  <a:cubicBezTo>
                    <a:pt x="135" y="356"/>
                    <a:pt x="135" y="356"/>
                    <a:pt x="135" y="356"/>
                  </a:cubicBezTo>
                  <a:cubicBezTo>
                    <a:pt x="135" y="356"/>
                    <a:pt x="135" y="356"/>
                    <a:pt x="135" y="356"/>
                  </a:cubicBezTo>
                  <a:cubicBezTo>
                    <a:pt x="135" y="356"/>
                    <a:pt x="135" y="356"/>
                    <a:pt x="135" y="356"/>
                  </a:cubicBezTo>
                  <a:cubicBezTo>
                    <a:pt x="135" y="356"/>
                    <a:pt x="135" y="356"/>
                    <a:pt x="135" y="356"/>
                  </a:cubicBezTo>
                  <a:cubicBezTo>
                    <a:pt x="134" y="356"/>
                    <a:pt x="134" y="356"/>
                    <a:pt x="134" y="356"/>
                  </a:cubicBezTo>
                  <a:cubicBezTo>
                    <a:pt x="133" y="356"/>
                    <a:pt x="133" y="356"/>
                    <a:pt x="133" y="356"/>
                  </a:cubicBezTo>
                  <a:cubicBezTo>
                    <a:pt x="133" y="356"/>
                    <a:pt x="133" y="356"/>
                    <a:pt x="133" y="356"/>
                  </a:cubicBezTo>
                  <a:cubicBezTo>
                    <a:pt x="133" y="356"/>
                    <a:pt x="133" y="356"/>
                    <a:pt x="133" y="356"/>
                  </a:cubicBezTo>
                  <a:cubicBezTo>
                    <a:pt x="133" y="357"/>
                    <a:pt x="133" y="357"/>
                    <a:pt x="133" y="357"/>
                  </a:cubicBezTo>
                  <a:cubicBezTo>
                    <a:pt x="132" y="357"/>
                    <a:pt x="132" y="357"/>
                    <a:pt x="132" y="357"/>
                  </a:cubicBezTo>
                  <a:cubicBezTo>
                    <a:pt x="132" y="357"/>
                    <a:pt x="132" y="357"/>
                    <a:pt x="132" y="357"/>
                  </a:cubicBezTo>
                  <a:cubicBezTo>
                    <a:pt x="132" y="357"/>
                    <a:pt x="132" y="357"/>
                    <a:pt x="132" y="357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9"/>
                    <a:pt x="131" y="359"/>
                    <a:pt x="131" y="359"/>
                  </a:cubicBezTo>
                  <a:cubicBezTo>
                    <a:pt x="131" y="359"/>
                    <a:pt x="131" y="359"/>
                    <a:pt x="131" y="359"/>
                  </a:cubicBezTo>
                  <a:cubicBezTo>
                    <a:pt x="130" y="360"/>
                    <a:pt x="130" y="360"/>
                    <a:pt x="130" y="360"/>
                  </a:cubicBezTo>
                  <a:cubicBezTo>
                    <a:pt x="130" y="361"/>
                    <a:pt x="130" y="361"/>
                    <a:pt x="130" y="361"/>
                  </a:cubicBezTo>
                  <a:cubicBezTo>
                    <a:pt x="129" y="361"/>
                    <a:pt x="129" y="361"/>
                    <a:pt x="129" y="361"/>
                  </a:cubicBezTo>
                  <a:cubicBezTo>
                    <a:pt x="128" y="362"/>
                    <a:pt x="128" y="362"/>
                    <a:pt x="128" y="362"/>
                  </a:cubicBezTo>
                  <a:cubicBezTo>
                    <a:pt x="127" y="362"/>
                    <a:pt x="127" y="362"/>
                    <a:pt x="127" y="362"/>
                  </a:cubicBezTo>
                  <a:cubicBezTo>
                    <a:pt x="127" y="362"/>
                    <a:pt x="127" y="362"/>
                    <a:pt x="127" y="362"/>
                  </a:cubicBezTo>
                  <a:cubicBezTo>
                    <a:pt x="127" y="362"/>
                    <a:pt x="127" y="362"/>
                    <a:pt x="127" y="362"/>
                  </a:cubicBezTo>
                  <a:cubicBezTo>
                    <a:pt x="126" y="363"/>
                    <a:pt x="126" y="363"/>
                    <a:pt x="126" y="363"/>
                  </a:cubicBezTo>
                  <a:cubicBezTo>
                    <a:pt x="125" y="363"/>
                    <a:pt x="125" y="363"/>
                    <a:pt x="125" y="363"/>
                  </a:cubicBezTo>
                  <a:cubicBezTo>
                    <a:pt x="125" y="364"/>
                    <a:pt x="125" y="364"/>
                    <a:pt x="125" y="364"/>
                  </a:cubicBezTo>
                  <a:cubicBezTo>
                    <a:pt x="125" y="364"/>
                    <a:pt x="125" y="364"/>
                    <a:pt x="125" y="364"/>
                  </a:cubicBezTo>
                  <a:cubicBezTo>
                    <a:pt x="125" y="364"/>
                    <a:pt x="125" y="364"/>
                    <a:pt x="125" y="364"/>
                  </a:cubicBezTo>
                  <a:cubicBezTo>
                    <a:pt x="125" y="364"/>
                    <a:pt x="125" y="364"/>
                    <a:pt x="125" y="364"/>
                  </a:cubicBezTo>
                  <a:cubicBezTo>
                    <a:pt x="125" y="364"/>
                    <a:pt x="125" y="364"/>
                    <a:pt x="125" y="364"/>
                  </a:cubicBezTo>
                  <a:cubicBezTo>
                    <a:pt x="125" y="364"/>
                    <a:pt x="125" y="364"/>
                    <a:pt x="125" y="364"/>
                  </a:cubicBezTo>
                  <a:cubicBezTo>
                    <a:pt x="125" y="365"/>
                    <a:pt x="125" y="365"/>
                    <a:pt x="125" y="365"/>
                  </a:cubicBezTo>
                  <a:cubicBezTo>
                    <a:pt x="125" y="365"/>
                    <a:pt x="125" y="365"/>
                    <a:pt x="125" y="365"/>
                  </a:cubicBezTo>
                  <a:cubicBezTo>
                    <a:pt x="124" y="365"/>
                    <a:pt x="124" y="365"/>
                    <a:pt x="124" y="365"/>
                  </a:cubicBezTo>
                  <a:cubicBezTo>
                    <a:pt x="124" y="366"/>
                    <a:pt x="124" y="366"/>
                    <a:pt x="124" y="366"/>
                  </a:cubicBezTo>
                  <a:cubicBezTo>
                    <a:pt x="122" y="367"/>
                    <a:pt x="122" y="367"/>
                    <a:pt x="122" y="367"/>
                  </a:cubicBezTo>
                  <a:cubicBezTo>
                    <a:pt x="121" y="368"/>
                    <a:pt x="121" y="368"/>
                    <a:pt x="121" y="368"/>
                  </a:cubicBezTo>
                  <a:cubicBezTo>
                    <a:pt x="121" y="368"/>
                    <a:pt x="121" y="368"/>
                    <a:pt x="121" y="368"/>
                  </a:cubicBezTo>
                  <a:cubicBezTo>
                    <a:pt x="136" y="364"/>
                    <a:pt x="151" y="361"/>
                    <a:pt x="165" y="357"/>
                  </a:cubicBezTo>
                  <a:cubicBezTo>
                    <a:pt x="165" y="356"/>
                    <a:pt x="165" y="356"/>
                    <a:pt x="165" y="356"/>
                  </a:cubicBezTo>
                  <a:cubicBezTo>
                    <a:pt x="165" y="356"/>
                    <a:pt x="165" y="356"/>
                    <a:pt x="165" y="356"/>
                  </a:cubicBezTo>
                  <a:cubicBezTo>
                    <a:pt x="165" y="356"/>
                    <a:pt x="165" y="356"/>
                    <a:pt x="165" y="356"/>
                  </a:cubicBezTo>
                  <a:cubicBezTo>
                    <a:pt x="165" y="355"/>
                    <a:pt x="165" y="355"/>
                    <a:pt x="165" y="355"/>
                  </a:cubicBezTo>
                  <a:cubicBezTo>
                    <a:pt x="165" y="354"/>
                    <a:pt x="165" y="354"/>
                    <a:pt x="165" y="354"/>
                  </a:cubicBezTo>
                  <a:cubicBezTo>
                    <a:pt x="165" y="354"/>
                    <a:pt x="165" y="354"/>
                    <a:pt x="165" y="354"/>
                  </a:cubicBezTo>
                  <a:cubicBezTo>
                    <a:pt x="165" y="354"/>
                    <a:pt x="165" y="354"/>
                    <a:pt x="165" y="354"/>
                  </a:cubicBezTo>
                  <a:cubicBezTo>
                    <a:pt x="166" y="353"/>
                    <a:pt x="166" y="353"/>
                    <a:pt x="166" y="353"/>
                  </a:cubicBezTo>
                  <a:cubicBezTo>
                    <a:pt x="166" y="353"/>
                    <a:pt x="166" y="353"/>
                    <a:pt x="166" y="353"/>
                  </a:cubicBezTo>
                  <a:cubicBezTo>
                    <a:pt x="165" y="352"/>
                    <a:pt x="165" y="352"/>
                    <a:pt x="165" y="352"/>
                  </a:cubicBezTo>
                  <a:cubicBezTo>
                    <a:pt x="165" y="352"/>
                    <a:pt x="165" y="352"/>
                    <a:pt x="165" y="352"/>
                  </a:cubicBezTo>
                  <a:cubicBezTo>
                    <a:pt x="165" y="352"/>
                    <a:pt x="165" y="352"/>
                    <a:pt x="165" y="352"/>
                  </a:cubicBezTo>
                  <a:cubicBezTo>
                    <a:pt x="166" y="352"/>
                    <a:pt x="166" y="352"/>
                    <a:pt x="166" y="352"/>
                  </a:cubicBezTo>
                  <a:cubicBezTo>
                    <a:pt x="166" y="352"/>
                    <a:pt x="166" y="352"/>
                    <a:pt x="166" y="352"/>
                  </a:cubicBezTo>
                  <a:cubicBezTo>
                    <a:pt x="166" y="351"/>
                    <a:pt x="166" y="351"/>
                    <a:pt x="166" y="351"/>
                  </a:cubicBezTo>
                  <a:cubicBezTo>
                    <a:pt x="166" y="351"/>
                    <a:pt x="166" y="351"/>
                    <a:pt x="166" y="351"/>
                  </a:cubicBezTo>
                  <a:cubicBezTo>
                    <a:pt x="166" y="351"/>
                    <a:pt x="166" y="351"/>
                    <a:pt x="166" y="351"/>
                  </a:cubicBezTo>
                  <a:cubicBezTo>
                    <a:pt x="167" y="350"/>
                    <a:pt x="167" y="350"/>
                    <a:pt x="167" y="350"/>
                  </a:cubicBezTo>
                  <a:cubicBezTo>
                    <a:pt x="168" y="351"/>
                    <a:pt x="168" y="351"/>
                    <a:pt x="168" y="351"/>
                  </a:cubicBezTo>
                  <a:cubicBezTo>
                    <a:pt x="168" y="351"/>
                    <a:pt x="168" y="351"/>
                    <a:pt x="168" y="351"/>
                  </a:cubicBezTo>
                  <a:cubicBezTo>
                    <a:pt x="169" y="351"/>
                    <a:pt x="169" y="351"/>
                    <a:pt x="169" y="351"/>
                  </a:cubicBezTo>
                  <a:cubicBezTo>
                    <a:pt x="169" y="351"/>
                    <a:pt x="169" y="351"/>
                    <a:pt x="169" y="351"/>
                  </a:cubicBezTo>
                  <a:cubicBezTo>
                    <a:pt x="169" y="350"/>
                    <a:pt x="169" y="350"/>
                    <a:pt x="169" y="350"/>
                  </a:cubicBezTo>
                  <a:cubicBezTo>
                    <a:pt x="169" y="350"/>
                    <a:pt x="169" y="350"/>
                    <a:pt x="169" y="350"/>
                  </a:cubicBezTo>
                  <a:cubicBezTo>
                    <a:pt x="169" y="349"/>
                    <a:pt x="169" y="349"/>
                    <a:pt x="169" y="349"/>
                  </a:cubicBezTo>
                  <a:cubicBezTo>
                    <a:pt x="169" y="349"/>
                    <a:pt x="169" y="349"/>
                    <a:pt x="169" y="349"/>
                  </a:cubicBezTo>
                  <a:cubicBezTo>
                    <a:pt x="170" y="349"/>
                    <a:pt x="170" y="349"/>
                    <a:pt x="170" y="349"/>
                  </a:cubicBezTo>
                  <a:cubicBezTo>
                    <a:pt x="170" y="349"/>
                    <a:pt x="170" y="349"/>
                    <a:pt x="170" y="349"/>
                  </a:cubicBezTo>
                  <a:cubicBezTo>
                    <a:pt x="170" y="349"/>
                    <a:pt x="170" y="349"/>
                    <a:pt x="170" y="349"/>
                  </a:cubicBezTo>
                  <a:cubicBezTo>
                    <a:pt x="170" y="349"/>
                    <a:pt x="170" y="349"/>
                    <a:pt x="170" y="349"/>
                  </a:cubicBezTo>
                  <a:cubicBezTo>
                    <a:pt x="170" y="348"/>
                    <a:pt x="170" y="348"/>
                    <a:pt x="170" y="348"/>
                  </a:cubicBezTo>
                  <a:cubicBezTo>
                    <a:pt x="171" y="348"/>
                    <a:pt x="171" y="348"/>
                    <a:pt x="171" y="348"/>
                  </a:cubicBezTo>
                  <a:cubicBezTo>
                    <a:pt x="171" y="348"/>
                    <a:pt x="171" y="348"/>
                    <a:pt x="171" y="348"/>
                  </a:cubicBezTo>
                  <a:cubicBezTo>
                    <a:pt x="171" y="348"/>
                    <a:pt x="171" y="348"/>
                    <a:pt x="171" y="348"/>
                  </a:cubicBezTo>
                  <a:cubicBezTo>
                    <a:pt x="172" y="350"/>
                    <a:pt x="172" y="350"/>
                    <a:pt x="172" y="350"/>
                  </a:cubicBezTo>
                  <a:cubicBezTo>
                    <a:pt x="173" y="350"/>
                    <a:pt x="173" y="350"/>
                    <a:pt x="173" y="350"/>
                  </a:cubicBezTo>
                  <a:cubicBezTo>
                    <a:pt x="173" y="350"/>
                    <a:pt x="173" y="350"/>
                    <a:pt x="173" y="350"/>
                  </a:cubicBezTo>
                  <a:cubicBezTo>
                    <a:pt x="173" y="350"/>
                    <a:pt x="173" y="350"/>
                    <a:pt x="173" y="350"/>
                  </a:cubicBezTo>
                  <a:cubicBezTo>
                    <a:pt x="173" y="349"/>
                    <a:pt x="173" y="349"/>
                    <a:pt x="173" y="349"/>
                  </a:cubicBezTo>
                  <a:cubicBezTo>
                    <a:pt x="173" y="349"/>
                    <a:pt x="173" y="349"/>
                    <a:pt x="173" y="349"/>
                  </a:cubicBezTo>
                  <a:cubicBezTo>
                    <a:pt x="173" y="349"/>
                    <a:pt x="173" y="349"/>
                    <a:pt x="173" y="349"/>
                  </a:cubicBezTo>
                  <a:cubicBezTo>
                    <a:pt x="173" y="349"/>
                    <a:pt x="173" y="349"/>
                    <a:pt x="173" y="349"/>
                  </a:cubicBezTo>
                  <a:cubicBezTo>
                    <a:pt x="173" y="348"/>
                    <a:pt x="173" y="348"/>
                    <a:pt x="173" y="348"/>
                  </a:cubicBezTo>
                  <a:cubicBezTo>
                    <a:pt x="173" y="348"/>
                    <a:pt x="173" y="348"/>
                    <a:pt x="173" y="348"/>
                  </a:cubicBezTo>
                  <a:cubicBezTo>
                    <a:pt x="173" y="347"/>
                    <a:pt x="173" y="347"/>
                    <a:pt x="173" y="347"/>
                  </a:cubicBezTo>
                  <a:cubicBezTo>
                    <a:pt x="172" y="347"/>
                    <a:pt x="172" y="347"/>
                    <a:pt x="172" y="347"/>
                  </a:cubicBezTo>
                  <a:cubicBezTo>
                    <a:pt x="172" y="346"/>
                    <a:pt x="172" y="346"/>
                    <a:pt x="172" y="346"/>
                  </a:cubicBezTo>
                  <a:cubicBezTo>
                    <a:pt x="173" y="346"/>
                    <a:pt x="173" y="346"/>
                    <a:pt x="173" y="346"/>
                  </a:cubicBezTo>
                  <a:cubicBezTo>
                    <a:pt x="173" y="346"/>
                    <a:pt x="173" y="346"/>
                    <a:pt x="173" y="346"/>
                  </a:cubicBezTo>
                  <a:cubicBezTo>
                    <a:pt x="173" y="346"/>
                    <a:pt x="173" y="346"/>
                    <a:pt x="173" y="346"/>
                  </a:cubicBezTo>
                  <a:cubicBezTo>
                    <a:pt x="173" y="346"/>
                    <a:pt x="173" y="346"/>
                    <a:pt x="173" y="346"/>
                  </a:cubicBezTo>
                  <a:cubicBezTo>
                    <a:pt x="174" y="346"/>
                    <a:pt x="174" y="346"/>
                    <a:pt x="174" y="346"/>
                  </a:cubicBezTo>
                  <a:cubicBezTo>
                    <a:pt x="174" y="346"/>
                    <a:pt x="174" y="346"/>
                    <a:pt x="174" y="346"/>
                  </a:cubicBezTo>
                  <a:cubicBezTo>
                    <a:pt x="175" y="346"/>
                    <a:pt x="175" y="346"/>
                    <a:pt x="175" y="346"/>
                  </a:cubicBezTo>
                  <a:cubicBezTo>
                    <a:pt x="175" y="346"/>
                    <a:pt x="175" y="346"/>
                    <a:pt x="175" y="346"/>
                  </a:cubicBezTo>
                  <a:cubicBezTo>
                    <a:pt x="175" y="346"/>
                    <a:pt x="175" y="346"/>
                    <a:pt x="175" y="346"/>
                  </a:cubicBezTo>
                  <a:cubicBezTo>
                    <a:pt x="175" y="345"/>
                    <a:pt x="175" y="345"/>
                    <a:pt x="175" y="345"/>
                  </a:cubicBezTo>
                  <a:cubicBezTo>
                    <a:pt x="174" y="345"/>
                    <a:pt x="174" y="345"/>
                    <a:pt x="174" y="345"/>
                  </a:cubicBezTo>
                  <a:cubicBezTo>
                    <a:pt x="174" y="345"/>
                    <a:pt x="174" y="345"/>
                    <a:pt x="174" y="345"/>
                  </a:cubicBezTo>
                  <a:cubicBezTo>
                    <a:pt x="174" y="345"/>
                    <a:pt x="174" y="345"/>
                    <a:pt x="174" y="345"/>
                  </a:cubicBezTo>
                  <a:cubicBezTo>
                    <a:pt x="173" y="345"/>
                    <a:pt x="173" y="345"/>
                    <a:pt x="173" y="345"/>
                  </a:cubicBezTo>
                  <a:cubicBezTo>
                    <a:pt x="173" y="344"/>
                    <a:pt x="173" y="344"/>
                    <a:pt x="173" y="344"/>
                  </a:cubicBezTo>
                  <a:cubicBezTo>
                    <a:pt x="174" y="343"/>
                    <a:pt x="174" y="343"/>
                    <a:pt x="174" y="343"/>
                  </a:cubicBezTo>
                  <a:cubicBezTo>
                    <a:pt x="174" y="341"/>
                    <a:pt x="174" y="341"/>
                    <a:pt x="174" y="341"/>
                  </a:cubicBezTo>
                  <a:cubicBezTo>
                    <a:pt x="175" y="341"/>
                    <a:pt x="175" y="341"/>
                    <a:pt x="175" y="341"/>
                  </a:cubicBezTo>
                  <a:cubicBezTo>
                    <a:pt x="175" y="340"/>
                    <a:pt x="175" y="340"/>
                    <a:pt x="175" y="340"/>
                  </a:cubicBezTo>
                  <a:cubicBezTo>
                    <a:pt x="176" y="340"/>
                    <a:pt x="176" y="340"/>
                    <a:pt x="176" y="340"/>
                  </a:cubicBezTo>
                  <a:cubicBezTo>
                    <a:pt x="176" y="339"/>
                    <a:pt x="176" y="339"/>
                    <a:pt x="176" y="339"/>
                  </a:cubicBezTo>
                  <a:cubicBezTo>
                    <a:pt x="176" y="339"/>
                    <a:pt x="176" y="339"/>
                    <a:pt x="176" y="339"/>
                  </a:cubicBezTo>
                  <a:cubicBezTo>
                    <a:pt x="176" y="339"/>
                    <a:pt x="176" y="339"/>
                    <a:pt x="176" y="339"/>
                  </a:cubicBezTo>
                  <a:cubicBezTo>
                    <a:pt x="176" y="339"/>
                    <a:pt x="176" y="339"/>
                    <a:pt x="176" y="339"/>
                  </a:cubicBezTo>
                  <a:cubicBezTo>
                    <a:pt x="177" y="339"/>
                    <a:pt x="177" y="339"/>
                    <a:pt x="177" y="339"/>
                  </a:cubicBezTo>
                  <a:cubicBezTo>
                    <a:pt x="176" y="338"/>
                    <a:pt x="176" y="338"/>
                    <a:pt x="176" y="338"/>
                  </a:cubicBezTo>
                  <a:cubicBezTo>
                    <a:pt x="176" y="338"/>
                    <a:pt x="176" y="338"/>
                    <a:pt x="176" y="338"/>
                  </a:cubicBezTo>
                  <a:cubicBezTo>
                    <a:pt x="176" y="338"/>
                    <a:pt x="176" y="338"/>
                    <a:pt x="176" y="338"/>
                  </a:cubicBezTo>
                  <a:cubicBezTo>
                    <a:pt x="176" y="338"/>
                    <a:pt x="176" y="338"/>
                    <a:pt x="176" y="338"/>
                  </a:cubicBezTo>
                  <a:cubicBezTo>
                    <a:pt x="176" y="337"/>
                    <a:pt x="176" y="337"/>
                    <a:pt x="176" y="337"/>
                  </a:cubicBezTo>
                  <a:cubicBezTo>
                    <a:pt x="176" y="337"/>
                    <a:pt x="176" y="337"/>
                    <a:pt x="176" y="337"/>
                  </a:cubicBezTo>
                  <a:cubicBezTo>
                    <a:pt x="176" y="337"/>
                    <a:pt x="176" y="337"/>
                    <a:pt x="176" y="337"/>
                  </a:cubicBezTo>
                  <a:cubicBezTo>
                    <a:pt x="176" y="337"/>
                    <a:pt x="176" y="337"/>
                    <a:pt x="176" y="337"/>
                  </a:cubicBezTo>
                  <a:cubicBezTo>
                    <a:pt x="177" y="336"/>
                    <a:pt x="177" y="336"/>
                    <a:pt x="177" y="336"/>
                  </a:cubicBezTo>
                  <a:cubicBezTo>
                    <a:pt x="177" y="335"/>
                    <a:pt x="177" y="335"/>
                    <a:pt x="177" y="335"/>
                  </a:cubicBezTo>
                  <a:cubicBezTo>
                    <a:pt x="177" y="334"/>
                    <a:pt x="177" y="334"/>
                    <a:pt x="177" y="334"/>
                  </a:cubicBezTo>
                  <a:cubicBezTo>
                    <a:pt x="177" y="334"/>
                    <a:pt x="177" y="334"/>
                    <a:pt x="177" y="334"/>
                  </a:cubicBezTo>
                  <a:cubicBezTo>
                    <a:pt x="177" y="334"/>
                    <a:pt x="177" y="334"/>
                    <a:pt x="177" y="334"/>
                  </a:cubicBezTo>
                  <a:cubicBezTo>
                    <a:pt x="177" y="334"/>
                    <a:pt x="177" y="334"/>
                    <a:pt x="177" y="334"/>
                  </a:cubicBezTo>
                  <a:cubicBezTo>
                    <a:pt x="177" y="334"/>
                    <a:pt x="177" y="334"/>
                    <a:pt x="177" y="334"/>
                  </a:cubicBezTo>
                  <a:cubicBezTo>
                    <a:pt x="176" y="333"/>
                    <a:pt x="176" y="333"/>
                    <a:pt x="176" y="333"/>
                  </a:cubicBezTo>
                  <a:cubicBezTo>
                    <a:pt x="176" y="333"/>
                    <a:pt x="176" y="333"/>
                    <a:pt x="176" y="333"/>
                  </a:cubicBezTo>
                  <a:cubicBezTo>
                    <a:pt x="176" y="332"/>
                    <a:pt x="176" y="332"/>
                    <a:pt x="176" y="332"/>
                  </a:cubicBezTo>
                  <a:cubicBezTo>
                    <a:pt x="176" y="332"/>
                    <a:pt x="176" y="332"/>
                    <a:pt x="176" y="332"/>
                  </a:cubicBezTo>
                  <a:cubicBezTo>
                    <a:pt x="176" y="332"/>
                    <a:pt x="176" y="332"/>
                    <a:pt x="176" y="332"/>
                  </a:cubicBezTo>
                  <a:cubicBezTo>
                    <a:pt x="176" y="332"/>
                    <a:pt x="176" y="332"/>
                    <a:pt x="176" y="332"/>
                  </a:cubicBezTo>
                  <a:cubicBezTo>
                    <a:pt x="176" y="332"/>
                    <a:pt x="176" y="332"/>
                    <a:pt x="176" y="332"/>
                  </a:cubicBezTo>
                  <a:cubicBezTo>
                    <a:pt x="176" y="332"/>
                    <a:pt x="176" y="332"/>
                    <a:pt x="176" y="332"/>
                  </a:cubicBezTo>
                  <a:cubicBezTo>
                    <a:pt x="176" y="332"/>
                    <a:pt x="176" y="332"/>
                    <a:pt x="176" y="332"/>
                  </a:cubicBezTo>
                  <a:cubicBezTo>
                    <a:pt x="176" y="332"/>
                    <a:pt x="176" y="332"/>
                    <a:pt x="176" y="332"/>
                  </a:cubicBezTo>
                  <a:cubicBezTo>
                    <a:pt x="176" y="332"/>
                    <a:pt x="176" y="332"/>
                    <a:pt x="176" y="332"/>
                  </a:cubicBezTo>
                  <a:cubicBezTo>
                    <a:pt x="176" y="332"/>
                    <a:pt x="176" y="332"/>
                    <a:pt x="176" y="332"/>
                  </a:cubicBezTo>
                  <a:cubicBezTo>
                    <a:pt x="176" y="331"/>
                    <a:pt x="176" y="331"/>
                    <a:pt x="176" y="331"/>
                  </a:cubicBezTo>
                  <a:cubicBezTo>
                    <a:pt x="176" y="331"/>
                    <a:pt x="176" y="331"/>
                    <a:pt x="176" y="331"/>
                  </a:cubicBezTo>
                  <a:cubicBezTo>
                    <a:pt x="177" y="331"/>
                    <a:pt x="177" y="331"/>
                    <a:pt x="177" y="331"/>
                  </a:cubicBezTo>
                  <a:cubicBezTo>
                    <a:pt x="177" y="330"/>
                    <a:pt x="177" y="330"/>
                    <a:pt x="177" y="330"/>
                  </a:cubicBezTo>
                  <a:cubicBezTo>
                    <a:pt x="176" y="330"/>
                    <a:pt x="176" y="330"/>
                    <a:pt x="176" y="330"/>
                  </a:cubicBezTo>
                  <a:cubicBezTo>
                    <a:pt x="176" y="329"/>
                    <a:pt x="176" y="329"/>
                    <a:pt x="176" y="329"/>
                  </a:cubicBezTo>
                  <a:cubicBezTo>
                    <a:pt x="176" y="329"/>
                    <a:pt x="176" y="329"/>
                    <a:pt x="176" y="329"/>
                  </a:cubicBezTo>
                  <a:cubicBezTo>
                    <a:pt x="176" y="329"/>
                    <a:pt x="176" y="329"/>
                    <a:pt x="176" y="329"/>
                  </a:cubicBezTo>
                  <a:cubicBezTo>
                    <a:pt x="176" y="328"/>
                    <a:pt x="176" y="328"/>
                    <a:pt x="176" y="328"/>
                  </a:cubicBezTo>
                  <a:cubicBezTo>
                    <a:pt x="176" y="327"/>
                    <a:pt x="176" y="327"/>
                    <a:pt x="176" y="327"/>
                  </a:cubicBezTo>
                  <a:cubicBezTo>
                    <a:pt x="176" y="327"/>
                    <a:pt x="176" y="327"/>
                    <a:pt x="176" y="327"/>
                  </a:cubicBezTo>
                  <a:cubicBezTo>
                    <a:pt x="176" y="327"/>
                    <a:pt x="176" y="327"/>
                    <a:pt x="176" y="327"/>
                  </a:cubicBezTo>
                  <a:cubicBezTo>
                    <a:pt x="176" y="327"/>
                    <a:pt x="176" y="327"/>
                    <a:pt x="176" y="327"/>
                  </a:cubicBezTo>
                  <a:cubicBezTo>
                    <a:pt x="176" y="326"/>
                    <a:pt x="176" y="326"/>
                    <a:pt x="176" y="326"/>
                  </a:cubicBezTo>
                  <a:cubicBezTo>
                    <a:pt x="176" y="326"/>
                    <a:pt x="176" y="326"/>
                    <a:pt x="176" y="326"/>
                  </a:cubicBezTo>
                  <a:cubicBezTo>
                    <a:pt x="176" y="325"/>
                    <a:pt x="176" y="325"/>
                    <a:pt x="176" y="325"/>
                  </a:cubicBezTo>
                  <a:cubicBezTo>
                    <a:pt x="177" y="325"/>
                    <a:pt x="177" y="325"/>
                    <a:pt x="177" y="325"/>
                  </a:cubicBezTo>
                  <a:cubicBezTo>
                    <a:pt x="177" y="324"/>
                    <a:pt x="177" y="324"/>
                    <a:pt x="177" y="324"/>
                  </a:cubicBezTo>
                  <a:cubicBezTo>
                    <a:pt x="177" y="323"/>
                    <a:pt x="177" y="323"/>
                    <a:pt x="177" y="323"/>
                  </a:cubicBezTo>
                  <a:cubicBezTo>
                    <a:pt x="177" y="322"/>
                    <a:pt x="177" y="321"/>
                    <a:pt x="177" y="319"/>
                  </a:cubicBezTo>
                  <a:cubicBezTo>
                    <a:pt x="177" y="318"/>
                    <a:pt x="177" y="318"/>
                    <a:pt x="177" y="318"/>
                  </a:cubicBezTo>
                  <a:cubicBezTo>
                    <a:pt x="179" y="313"/>
                    <a:pt x="181" y="307"/>
                    <a:pt x="182" y="301"/>
                  </a:cubicBezTo>
                  <a:cubicBezTo>
                    <a:pt x="183" y="301"/>
                    <a:pt x="183" y="301"/>
                    <a:pt x="183" y="301"/>
                  </a:cubicBezTo>
                  <a:cubicBezTo>
                    <a:pt x="183" y="301"/>
                    <a:pt x="183" y="301"/>
                    <a:pt x="183" y="301"/>
                  </a:cubicBezTo>
                  <a:cubicBezTo>
                    <a:pt x="183" y="301"/>
                    <a:pt x="183" y="301"/>
                    <a:pt x="183" y="301"/>
                  </a:cubicBezTo>
                  <a:cubicBezTo>
                    <a:pt x="185" y="300"/>
                    <a:pt x="185" y="300"/>
                    <a:pt x="185" y="300"/>
                  </a:cubicBezTo>
                  <a:cubicBezTo>
                    <a:pt x="185" y="301"/>
                    <a:pt x="185" y="301"/>
                    <a:pt x="185" y="301"/>
                  </a:cubicBezTo>
                  <a:cubicBezTo>
                    <a:pt x="186" y="301"/>
                    <a:pt x="186" y="301"/>
                    <a:pt x="186" y="301"/>
                  </a:cubicBezTo>
                  <a:cubicBezTo>
                    <a:pt x="186" y="302"/>
                    <a:pt x="186" y="302"/>
                    <a:pt x="186" y="302"/>
                  </a:cubicBezTo>
                  <a:cubicBezTo>
                    <a:pt x="186" y="303"/>
                    <a:pt x="186" y="303"/>
                    <a:pt x="186" y="303"/>
                  </a:cubicBezTo>
                  <a:cubicBezTo>
                    <a:pt x="186" y="303"/>
                    <a:pt x="186" y="303"/>
                    <a:pt x="186" y="303"/>
                  </a:cubicBezTo>
                  <a:cubicBezTo>
                    <a:pt x="186" y="303"/>
                    <a:pt x="186" y="303"/>
                    <a:pt x="186" y="303"/>
                  </a:cubicBezTo>
                  <a:cubicBezTo>
                    <a:pt x="187" y="302"/>
                    <a:pt x="187" y="302"/>
                    <a:pt x="187" y="302"/>
                  </a:cubicBezTo>
                  <a:cubicBezTo>
                    <a:pt x="188" y="302"/>
                    <a:pt x="188" y="302"/>
                    <a:pt x="189" y="301"/>
                  </a:cubicBezTo>
                  <a:cubicBezTo>
                    <a:pt x="190" y="301"/>
                    <a:pt x="190" y="301"/>
                    <a:pt x="190" y="301"/>
                  </a:cubicBezTo>
                  <a:cubicBezTo>
                    <a:pt x="190" y="300"/>
                    <a:pt x="191" y="299"/>
                    <a:pt x="192" y="299"/>
                  </a:cubicBezTo>
                  <a:cubicBezTo>
                    <a:pt x="192" y="298"/>
                    <a:pt x="192" y="298"/>
                    <a:pt x="192" y="298"/>
                  </a:cubicBezTo>
                  <a:cubicBezTo>
                    <a:pt x="192" y="298"/>
                    <a:pt x="192" y="298"/>
                    <a:pt x="192" y="298"/>
                  </a:cubicBezTo>
                  <a:cubicBezTo>
                    <a:pt x="193" y="297"/>
                    <a:pt x="193" y="297"/>
                    <a:pt x="193" y="297"/>
                  </a:cubicBezTo>
                  <a:cubicBezTo>
                    <a:pt x="193" y="297"/>
                    <a:pt x="193" y="297"/>
                    <a:pt x="193" y="297"/>
                  </a:cubicBezTo>
                  <a:cubicBezTo>
                    <a:pt x="193" y="296"/>
                    <a:pt x="193" y="296"/>
                    <a:pt x="193" y="296"/>
                  </a:cubicBezTo>
                  <a:cubicBezTo>
                    <a:pt x="193" y="296"/>
                    <a:pt x="193" y="296"/>
                    <a:pt x="193" y="296"/>
                  </a:cubicBezTo>
                  <a:cubicBezTo>
                    <a:pt x="193" y="295"/>
                    <a:pt x="193" y="295"/>
                    <a:pt x="193" y="295"/>
                  </a:cubicBezTo>
                  <a:cubicBezTo>
                    <a:pt x="193" y="295"/>
                    <a:pt x="193" y="295"/>
                    <a:pt x="193" y="295"/>
                  </a:cubicBezTo>
                  <a:cubicBezTo>
                    <a:pt x="193" y="294"/>
                    <a:pt x="193" y="294"/>
                    <a:pt x="193" y="294"/>
                  </a:cubicBezTo>
                  <a:cubicBezTo>
                    <a:pt x="193" y="292"/>
                    <a:pt x="192" y="290"/>
                    <a:pt x="191" y="288"/>
                  </a:cubicBezTo>
                  <a:cubicBezTo>
                    <a:pt x="193" y="288"/>
                    <a:pt x="194" y="287"/>
                    <a:pt x="195" y="287"/>
                  </a:cubicBezTo>
                  <a:cubicBezTo>
                    <a:pt x="195" y="287"/>
                    <a:pt x="195" y="286"/>
                    <a:pt x="195" y="286"/>
                  </a:cubicBezTo>
                  <a:cubicBezTo>
                    <a:pt x="197" y="285"/>
                    <a:pt x="199" y="284"/>
                    <a:pt x="201" y="284"/>
                  </a:cubicBezTo>
                  <a:cubicBezTo>
                    <a:pt x="201" y="284"/>
                    <a:pt x="201" y="284"/>
                    <a:pt x="201" y="284"/>
                  </a:cubicBezTo>
                  <a:cubicBezTo>
                    <a:pt x="201" y="284"/>
                    <a:pt x="201" y="284"/>
                    <a:pt x="201" y="284"/>
                  </a:cubicBezTo>
                  <a:cubicBezTo>
                    <a:pt x="201" y="285"/>
                    <a:pt x="201" y="285"/>
                    <a:pt x="201" y="285"/>
                  </a:cubicBezTo>
                  <a:cubicBezTo>
                    <a:pt x="201" y="285"/>
                    <a:pt x="201" y="285"/>
                    <a:pt x="201" y="285"/>
                  </a:cubicBezTo>
                  <a:cubicBezTo>
                    <a:pt x="202" y="285"/>
                    <a:pt x="202" y="285"/>
                    <a:pt x="202" y="285"/>
                  </a:cubicBezTo>
                  <a:cubicBezTo>
                    <a:pt x="202" y="285"/>
                    <a:pt x="202" y="285"/>
                    <a:pt x="202" y="285"/>
                  </a:cubicBezTo>
                  <a:cubicBezTo>
                    <a:pt x="202" y="285"/>
                    <a:pt x="202" y="285"/>
                    <a:pt x="202" y="285"/>
                  </a:cubicBezTo>
                  <a:cubicBezTo>
                    <a:pt x="202" y="285"/>
                    <a:pt x="202" y="285"/>
                    <a:pt x="202" y="285"/>
                  </a:cubicBezTo>
                  <a:cubicBezTo>
                    <a:pt x="203" y="285"/>
                    <a:pt x="203" y="285"/>
                    <a:pt x="203" y="285"/>
                  </a:cubicBezTo>
                  <a:cubicBezTo>
                    <a:pt x="203" y="285"/>
                    <a:pt x="203" y="285"/>
                    <a:pt x="203" y="285"/>
                  </a:cubicBezTo>
                  <a:cubicBezTo>
                    <a:pt x="203" y="285"/>
                    <a:pt x="203" y="285"/>
                    <a:pt x="203" y="285"/>
                  </a:cubicBezTo>
                  <a:cubicBezTo>
                    <a:pt x="204" y="285"/>
                    <a:pt x="204" y="285"/>
                    <a:pt x="204" y="285"/>
                  </a:cubicBezTo>
                  <a:cubicBezTo>
                    <a:pt x="204" y="285"/>
                    <a:pt x="204" y="285"/>
                    <a:pt x="204" y="285"/>
                  </a:cubicBezTo>
                  <a:cubicBezTo>
                    <a:pt x="204" y="285"/>
                    <a:pt x="204" y="285"/>
                    <a:pt x="204" y="285"/>
                  </a:cubicBezTo>
                  <a:cubicBezTo>
                    <a:pt x="204" y="285"/>
                    <a:pt x="204" y="285"/>
                    <a:pt x="204" y="285"/>
                  </a:cubicBezTo>
                  <a:cubicBezTo>
                    <a:pt x="204" y="285"/>
                    <a:pt x="204" y="285"/>
                    <a:pt x="204" y="285"/>
                  </a:cubicBezTo>
                  <a:cubicBezTo>
                    <a:pt x="205" y="285"/>
                    <a:pt x="205" y="285"/>
                    <a:pt x="205" y="285"/>
                  </a:cubicBezTo>
                  <a:cubicBezTo>
                    <a:pt x="205" y="285"/>
                    <a:pt x="205" y="285"/>
                    <a:pt x="205" y="285"/>
                  </a:cubicBezTo>
                  <a:cubicBezTo>
                    <a:pt x="205" y="285"/>
                    <a:pt x="205" y="286"/>
                    <a:pt x="205" y="286"/>
                  </a:cubicBezTo>
                  <a:cubicBezTo>
                    <a:pt x="205" y="286"/>
                    <a:pt x="205" y="286"/>
                    <a:pt x="205" y="286"/>
                  </a:cubicBezTo>
                  <a:cubicBezTo>
                    <a:pt x="205" y="286"/>
                    <a:pt x="205" y="286"/>
                    <a:pt x="205" y="286"/>
                  </a:cubicBezTo>
                  <a:cubicBezTo>
                    <a:pt x="205" y="286"/>
                    <a:pt x="205" y="286"/>
                    <a:pt x="205" y="286"/>
                  </a:cubicBezTo>
                  <a:cubicBezTo>
                    <a:pt x="205" y="285"/>
                    <a:pt x="205" y="285"/>
                    <a:pt x="205" y="285"/>
                  </a:cubicBezTo>
                  <a:cubicBezTo>
                    <a:pt x="205" y="285"/>
                    <a:pt x="205" y="285"/>
                    <a:pt x="205" y="285"/>
                  </a:cubicBezTo>
                  <a:cubicBezTo>
                    <a:pt x="206" y="285"/>
                    <a:pt x="206" y="285"/>
                    <a:pt x="206" y="285"/>
                  </a:cubicBezTo>
                  <a:cubicBezTo>
                    <a:pt x="206" y="285"/>
                    <a:pt x="206" y="285"/>
                    <a:pt x="206" y="285"/>
                  </a:cubicBezTo>
                  <a:cubicBezTo>
                    <a:pt x="206" y="284"/>
                    <a:pt x="206" y="284"/>
                    <a:pt x="206" y="284"/>
                  </a:cubicBezTo>
                  <a:cubicBezTo>
                    <a:pt x="206" y="284"/>
                    <a:pt x="206" y="284"/>
                    <a:pt x="206" y="284"/>
                  </a:cubicBezTo>
                  <a:cubicBezTo>
                    <a:pt x="206" y="284"/>
                    <a:pt x="206" y="284"/>
                    <a:pt x="206" y="284"/>
                  </a:cubicBezTo>
                  <a:cubicBezTo>
                    <a:pt x="207" y="284"/>
                    <a:pt x="207" y="284"/>
                    <a:pt x="207" y="284"/>
                  </a:cubicBezTo>
                  <a:cubicBezTo>
                    <a:pt x="207" y="284"/>
                    <a:pt x="207" y="284"/>
                    <a:pt x="207" y="284"/>
                  </a:cubicBezTo>
                  <a:cubicBezTo>
                    <a:pt x="207" y="284"/>
                    <a:pt x="207" y="284"/>
                    <a:pt x="207" y="284"/>
                  </a:cubicBezTo>
                  <a:cubicBezTo>
                    <a:pt x="207" y="284"/>
                    <a:pt x="207" y="284"/>
                    <a:pt x="207" y="284"/>
                  </a:cubicBezTo>
                  <a:cubicBezTo>
                    <a:pt x="207" y="284"/>
                    <a:pt x="207" y="284"/>
                    <a:pt x="207" y="284"/>
                  </a:cubicBezTo>
                  <a:cubicBezTo>
                    <a:pt x="208" y="284"/>
                    <a:pt x="208" y="284"/>
                    <a:pt x="208" y="284"/>
                  </a:cubicBezTo>
                  <a:cubicBezTo>
                    <a:pt x="208" y="284"/>
                    <a:pt x="208" y="284"/>
                    <a:pt x="208" y="284"/>
                  </a:cubicBezTo>
                  <a:cubicBezTo>
                    <a:pt x="208" y="284"/>
                    <a:pt x="208" y="284"/>
                    <a:pt x="208" y="284"/>
                  </a:cubicBezTo>
                  <a:cubicBezTo>
                    <a:pt x="208" y="284"/>
                    <a:pt x="208" y="284"/>
                    <a:pt x="208" y="284"/>
                  </a:cubicBezTo>
                  <a:cubicBezTo>
                    <a:pt x="208" y="284"/>
                    <a:pt x="208" y="284"/>
                    <a:pt x="208" y="284"/>
                  </a:cubicBezTo>
                  <a:cubicBezTo>
                    <a:pt x="208" y="283"/>
                    <a:pt x="208" y="283"/>
                    <a:pt x="208" y="283"/>
                  </a:cubicBezTo>
                  <a:cubicBezTo>
                    <a:pt x="208" y="283"/>
                    <a:pt x="208" y="283"/>
                    <a:pt x="208" y="283"/>
                  </a:cubicBezTo>
                  <a:cubicBezTo>
                    <a:pt x="209" y="283"/>
                    <a:pt x="209" y="283"/>
                    <a:pt x="209" y="283"/>
                  </a:cubicBezTo>
                  <a:cubicBezTo>
                    <a:pt x="209" y="283"/>
                    <a:pt x="209" y="283"/>
                    <a:pt x="209" y="283"/>
                  </a:cubicBezTo>
                  <a:cubicBezTo>
                    <a:pt x="209" y="283"/>
                    <a:pt x="209" y="283"/>
                    <a:pt x="209" y="283"/>
                  </a:cubicBezTo>
                  <a:cubicBezTo>
                    <a:pt x="209" y="283"/>
                    <a:pt x="209" y="283"/>
                    <a:pt x="209" y="283"/>
                  </a:cubicBezTo>
                  <a:cubicBezTo>
                    <a:pt x="210" y="283"/>
                    <a:pt x="210" y="283"/>
                    <a:pt x="210" y="283"/>
                  </a:cubicBezTo>
                  <a:cubicBezTo>
                    <a:pt x="210" y="283"/>
                    <a:pt x="210" y="283"/>
                    <a:pt x="210" y="283"/>
                  </a:cubicBezTo>
                  <a:cubicBezTo>
                    <a:pt x="210" y="283"/>
                    <a:pt x="210" y="283"/>
                    <a:pt x="210" y="283"/>
                  </a:cubicBezTo>
                  <a:cubicBezTo>
                    <a:pt x="210" y="283"/>
                    <a:pt x="210" y="283"/>
                    <a:pt x="210" y="283"/>
                  </a:cubicBezTo>
                  <a:cubicBezTo>
                    <a:pt x="210" y="282"/>
                    <a:pt x="210" y="282"/>
                    <a:pt x="210" y="282"/>
                  </a:cubicBezTo>
                  <a:cubicBezTo>
                    <a:pt x="210" y="282"/>
                    <a:pt x="210" y="282"/>
                    <a:pt x="210" y="282"/>
                  </a:cubicBezTo>
                  <a:cubicBezTo>
                    <a:pt x="210" y="282"/>
                    <a:pt x="210" y="282"/>
                    <a:pt x="210" y="282"/>
                  </a:cubicBezTo>
                  <a:cubicBezTo>
                    <a:pt x="210" y="281"/>
                    <a:pt x="210" y="281"/>
                    <a:pt x="210" y="281"/>
                  </a:cubicBezTo>
                  <a:cubicBezTo>
                    <a:pt x="211" y="281"/>
                    <a:pt x="211" y="281"/>
                    <a:pt x="211" y="281"/>
                  </a:cubicBezTo>
                  <a:cubicBezTo>
                    <a:pt x="211" y="281"/>
                    <a:pt x="211" y="281"/>
                    <a:pt x="211" y="281"/>
                  </a:cubicBezTo>
                  <a:cubicBezTo>
                    <a:pt x="211" y="281"/>
                    <a:pt x="211" y="281"/>
                    <a:pt x="211" y="281"/>
                  </a:cubicBezTo>
                  <a:cubicBezTo>
                    <a:pt x="211" y="281"/>
                    <a:pt x="211" y="281"/>
                    <a:pt x="211" y="281"/>
                  </a:cubicBezTo>
                  <a:cubicBezTo>
                    <a:pt x="211" y="281"/>
                    <a:pt x="211" y="281"/>
                    <a:pt x="211" y="281"/>
                  </a:cubicBezTo>
                  <a:cubicBezTo>
                    <a:pt x="211" y="280"/>
                    <a:pt x="211" y="280"/>
                    <a:pt x="211" y="280"/>
                  </a:cubicBezTo>
                  <a:cubicBezTo>
                    <a:pt x="211" y="280"/>
                    <a:pt x="211" y="280"/>
                    <a:pt x="211" y="280"/>
                  </a:cubicBezTo>
                  <a:cubicBezTo>
                    <a:pt x="212" y="280"/>
                    <a:pt x="212" y="280"/>
                    <a:pt x="212" y="280"/>
                  </a:cubicBezTo>
                  <a:cubicBezTo>
                    <a:pt x="212" y="280"/>
                    <a:pt x="212" y="280"/>
                    <a:pt x="212" y="280"/>
                  </a:cubicBezTo>
                  <a:cubicBezTo>
                    <a:pt x="212" y="280"/>
                    <a:pt x="212" y="280"/>
                    <a:pt x="212" y="280"/>
                  </a:cubicBezTo>
                  <a:cubicBezTo>
                    <a:pt x="213" y="280"/>
                    <a:pt x="213" y="280"/>
                    <a:pt x="213" y="280"/>
                  </a:cubicBezTo>
                  <a:cubicBezTo>
                    <a:pt x="213" y="279"/>
                    <a:pt x="213" y="279"/>
                    <a:pt x="213" y="279"/>
                  </a:cubicBezTo>
                  <a:cubicBezTo>
                    <a:pt x="213" y="279"/>
                    <a:pt x="213" y="279"/>
                    <a:pt x="213" y="279"/>
                  </a:cubicBezTo>
                  <a:cubicBezTo>
                    <a:pt x="213" y="279"/>
                    <a:pt x="213" y="279"/>
                    <a:pt x="213" y="279"/>
                  </a:cubicBezTo>
                  <a:cubicBezTo>
                    <a:pt x="213" y="279"/>
                    <a:pt x="213" y="279"/>
                    <a:pt x="213" y="279"/>
                  </a:cubicBezTo>
                  <a:cubicBezTo>
                    <a:pt x="214" y="279"/>
                    <a:pt x="214" y="279"/>
                    <a:pt x="214" y="279"/>
                  </a:cubicBezTo>
                  <a:cubicBezTo>
                    <a:pt x="214" y="279"/>
                    <a:pt x="214" y="279"/>
                    <a:pt x="214" y="279"/>
                  </a:cubicBezTo>
                  <a:cubicBezTo>
                    <a:pt x="214" y="279"/>
                    <a:pt x="214" y="279"/>
                    <a:pt x="214" y="279"/>
                  </a:cubicBezTo>
                  <a:cubicBezTo>
                    <a:pt x="214" y="278"/>
                    <a:pt x="214" y="278"/>
                    <a:pt x="214" y="278"/>
                  </a:cubicBezTo>
                  <a:cubicBezTo>
                    <a:pt x="215" y="278"/>
                    <a:pt x="215" y="278"/>
                    <a:pt x="215" y="278"/>
                  </a:cubicBezTo>
                  <a:cubicBezTo>
                    <a:pt x="215" y="278"/>
                    <a:pt x="215" y="278"/>
                    <a:pt x="215" y="278"/>
                  </a:cubicBezTo>
                  <a:cubicBezTo>
                    <a:pt x="215" y="277"/>
                    <a:pt x="215" y="277"/>
                    <a:pt x="215" y="277"/>
                  </a:cubicBezTo>
                  <a:cubicBezTo>
                    <a:pt x="215" y="277"/>
                    <a:pt x="215" y="277"/>
                    <a:pt x="215" y="277"/>
                  </a:cubicBezTo>
                  <a:cubicBezTo>
                    <a:pt x="217" y="276"/>
                    <a:pt x="217" y="276"/>
                    <a:pt x="217" y="276"/>
                  </a:cubicBezTo>
                  <a:cubicBezTo>
                    <a:pt x="217" y="277"/>
                    <a:pt x="217" y="277"/>
                    <a:pt x="217" y="277"/>
                  </a:cubicBezTo>
                  <a:cubicBezTo>
                    <a:pt x="217" y="277"/>
                    <a:pt x="217" y="277"/>
                    <a:pt x="217" y="277"/>
                  </a:cubicBezTo>
                  <a:cubicBezTo>
                    <a:pt x="217" y="277"/>
                    <a:pt x="217" y="277"/>
                    <a:pt x="217" y="277"/>
                  </a:cubicBezTo>
                  <a:cubicBezTo>
                    <a:pt x="217" y="277"/>
                    <a:pt x="217" y="277"/>
                    <a:pt x="217" y="277"/>
                  </a:cubicBezTo>
                  <a:cubicBezTo>
                    <a:pt x="217" y="277"/>
                    <a:pt x="217" y="277"/>
                    <a:pt x="217" y="277"/>
                  </a:cubicBezTo>
                  <a:cubicBezTo>
                    <a:pt x="217" y="277"/>
                    <a:pt x="217" y="277"/>
                    <a:pt x="217" y="277"/>
                  </a:cubicBezTo>
                  <a:cubicBezTo>
                    <a:pt x="218" y="277"/>
                    <a:pt x="218" y="277"/>
                    <a:pt x="218" y="277"/>
                  </a:cubicBezTo>
                  <a:cubicBezTo>
                    <a:pt x="218" y="277"/>
                    <a:pt x="218" y="277"/>
                    <a:pt x="218" y="277"/>
                  </a:cubicBezTo>
                  <a:cubicBezTo>
                    <a:pt x="218" y="277"/>
                    <a:pt x="218" y="277"/>
                    <a:pt x="218" y="277"/>
                  </a:cubicBezTo>
                  <a:cubicBezTo>
                    <a:pt x="218" y="277"/>
                    <a:pt x="218" y="277"/>
                    <a:pt x="218" y="277"/>
                  </a:cubicBezTo>
                  <a:cubicBezTo>
                    <a:pt x="218" y="277"/>
                    <a:pt x="218" y="277"/>
                    <a:pt x="218" y="277"/>
                  </a:cubicBezTo>
                  <a:cubicBezTo>
                    <a:pt x="218" y="277"/>
                    <a:pt x="218" y="277"/>
                    <a:pt x="218" y="277"/>
                  </a:cubicBezTo>
                  <a:cubicBezTo>
                    <a:pt x="218" y="277"/>
                    <a:pt x="218" y="277"/>
                    <a:pt x="218" y="277"/>
                  </a:cubicBezTo>
                  <a:cubicBezTo>
                    <a:pt x="218" y="277"/>
                    <a:pt x="218" y="277"/>
                    <a:pt x="218" y="277"/>
                  </a:cubicBezTo>
                  <a:cubicBezTo>
                    <a:pt x="218" y="276"/>
                    <a:pt x="218" y="276"/>
                    <a:pt x="218" y="276"/>
                  </a:cubicBezTo>
                  <a:cubicBezTo>
                    <a:pt x="218" y="276"/>
                    <a:pt x="218" y="276"/>
                    <a:pt x="218" y="276"/>
                  </a:cubicBezTo>
                  <a:cubicBezTo>
                    <a:pt x="218" y="276"/>
                    <a:pt x="218" y="276"/>
                    <a:pt x="218" y="276"/>
                  </a:cubicBezTo>
                  <a:cubicBezTo>
                    <a:pt x="218" y="276"/>
                    <a:pt x="218" y="276"/>
                    <a:pt x="218" y="276"/>
                  </a:cubicBezTo>
                  <a:cubicBezTo>
                    <a:pt x="218" y="276"/>
                    <a:pt x="218" y="276"/>
                    <a:pt x="218" y="276"/>
                  </a:cubicBezTo>
                  <a:cubicBezTo>
                    <a:pt x="218" y="276"/>
                    <a:pt x="218" y="276"/>
                    <a:pt x="218" y="276"/>
                  </a:cubicBezTo>
                  <a:cubicBezTo>
                    <a:pt x="219" y="276"/>
                    <a:pt x="219" y="276"/>
                    <a:pt x="219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1" y="275"/>
                    <a:pt x="221" y="275"/>
                    <a:pt x="221" y="275"/>
                  </a:cubicBezTo>
                  <a:cubicBezTo>
                    <a:pt x="221" y="275"/>
                    <a:pt x="221" y="275"/>
                    <a:pt x="221" y="275"/>
                  </a:cubicBezTo>
                  <a:cubicBezTo>
                    <a:pt x="221" y="273"/>
                    <a:pt x="221" y="273"/>
                    <a:pt x="221" y="273"/>
                  </a:cubicBezTo>
                  <a:cubicBezTo>
                    <a:pt x="222" y="273"/>
                    <a:pt x="222" y="273"/>
                    <a:pt x="222" y="273"/>
                  </a:cubicBezTo>
                  <a:cubicBezTo>
                    <a:pt x="222" y="273"/>
                    <a:pt x="222" y="273"/>
                    <a:pt x="222" y="273"/>
                  </a:cubicBezTo>
                  <a:cubicBezTo>
                    <a:pt x="222" y="273"/>
                    <a:pt x="222" y="273"/>
                    <a:pt x="222" y="273"/>
                  </a:cubicBezTo>
                  <a:cubicBezTo>
                    <a:pt x="222" y="273"/>
                    <a:pt x="222" y="273"/>
                    <a:pt x="222" y="273"/>
                  </a:cubicBezTo>
                  <a:cubicBezTo>
                    <a:pt x="222" y="273"/>
                    <a:pt x="222" y="273"/>
                    <a:pt x="222" y="273"/>
                  </a:cubicBezTo>
                  <a:cubicBezTo>
                    <a:pt x="222" y="272"/>
                    <a:pt x="222" y="272"/>
                    <a:pt x="222" y="272"/>
                  </a:cubicBezTo>
                  <a:cubicBezTo>
                    <a:pt x="222" y="273"/>
                    <a:pt x="222" y="273"/>
                    <a:pt x="222" y="273"/>
                  </a:cubicBezTo>
                  <a:cubicBezTo>
                    <a:pt x="222" y="273"/>
                    <a:pt x="222" y="273"/>
                    <a:pt x="222" y="273"/>
                  </a:cubicBezTo>
                  <a:cubicBezTo>
                    <a:pt x="223" y="273"/>
                    <a:pt x="223" y="273"/>
                    <a:pt x="223" y="273"/>
                  </a:cubicBezTo>
                  <a:cubicBezTo>
                    <a:pt x="223" y="273"/>
                    <a:pt x="223" y="273"/>
                    <a:pt x="223" y="273"/>
                  </a:cubicBezTo>
                  <a:cubicBezTo>
                    <a:pt x="224" y="274"/>
                    <a:pt x="224" y="274"/>
                    <a:pt x="224" y="274"/>
                  </a:cubicBezTo>
                  <a:cubicBezTo>
                    <a:pt x="224" y="274"/>
                    <a:pt x="224" y="274"/>
                    <a:pt x="224" y="274"/>
                  </a:cubicBezTo>
                  <a:cubicBezTo>
                    <a:pt x="226" y="274"/>
                    <a:pt x="226" y="274"/>
                    <a:pt x="226" y="274"/>
                  </a:cubicBezTo>
                  <a:cubicBezTo>
                    <a:pt x="227" y="274"/>
                    <a:pt x="227" y="274"/>
                    <a:pt x="227" y="274"/>
                  </a:cubicBezTo>
                  <a:cubicBezTo>
                    <a:pt x="228" y="274"/>
                    <a:pt x="228" y="274"/>
                    <a:pt x="228" y="274"/>
                  </a:cubicBezTo>
                  <a:cubicBezTo>
                    <a:pt x="228" y="274"/>
                    <a:pt x="228" y="274"/>
                    <a:pt x="228" y="274"/>
                  </a:cubicBezTo>
                  <a:cubicBezTo>
                    <a:pt x="229" y="274"/>
                    <a:pt x="229" y="274"/>
                    <a:pt x="229" y="274"/>
                  </a:cubicBezTo>
                  <a:cubicBezTo>
                    <a:pt x="229" y="274"/>
                    <a:pt x="229" y="274"/>
                    <a:pt x="229" y="274"/>
                  </a:cubicBezTo>
                  <a:cubicBezTo>
                    <a:pt x="229" y="274"/>
                    <a:pt x="229" y="274"/>
                    <a:pt x="229" y="274"/>
                  </a:cubicBezTo>
                  <a:cubicBezTo>
                    <a:pt x="229" y="275"/>
                    <a:pt x="229" y="275"/>
                    <a:pt x="229" y="275"/>
                  </a:cubicBezTo>
                  <a:cubicBezTo>
                    <a:pt x="229" y="275"/>
                    <a:pt x="229" y="275"/>
                    <a:pt x="229" y="275"/>
                  </a:cubicBezTo>
                  <a:cubicBezTo>
                    <a:pt x="230" y="275"/>
                    <a:pt x="230" y="275"/>
                    <a:pt x="230" y="275"/>
                  </a:cubicBezTo>
                  <a:cubicBezTo>
                    <a:pt x="230" y="275"/>
                    <a:pt x="230" y="275"/>
                    <a:pt x="230" y="275"/>
                  </a:cubicBezTo>
                  <a:cubicBezTo>
                    <a:pt x="230" y="274"/>
                    <a:pt x="230" y="274"/>
                    <a:pt x="230" y="274"/>
                  </a:cubicBezTo>
                  <a:cubicBezTo>
                    <a:pt x="231" y="274"/>
                    <a:pt x="231" y="274"/>
                    <a:pt x="231" y="274"/>
                  </a:cubicBezTo>
                  <a:cubicBezTo>
                    <a:pt x="233" y="273"/>
                    <a:pt x="233" y="273"/>
                    <a:pt x="233" y="273"/>
                  </a:cubicBezTo>
                  <a:cubicBezTo>
                    <a:pt x="234" y="271"/>
                    <a:pt x="234" y="271"/>
                    <a:pt x="234" y="271"/>
                  </a:cubicBezTo>
                  <a:cubicBezTo>
                    <a:pt x="235" y="270"/>
                    <a:pt x="235" y="270"/>
                    <a:pt x="235" y="270"/>
                  </a:cubicBezTo>
                  <a:cubicBezTo>
                    <a:pt x="235" y="270"/>
                    <a:pt x="235" y="270"/>
                    <a:pt x="235" y="270"/>
                  </a:cubicBezTo>
                  <a:cubicBezTo>
                    <a:pt x="235" y="270"/>
                    <a:pt x="235" y="270"/>
                    <a:pt x="235" y="270"/>
                  </a:cubicBezTo>
                  <a:cubicBezTo>
                    <a:pt x="235" y="269"/>
                    <a:pt x="235" y="269"/>
                    <a:pt x="235" y="269"/>
                  </a:cubicBezTo>
                  <a:cubicBezTo>
                    <a:pt x="235" y="269"/>
                    <a:pt x="235" y="269"/>
                    <a:pt x="235" y="269"/>
                  </a:cubicBezTo>
                  <a:cubicBezTo>
                    <a:pt x="235" y="269"/>
                    <a:pt x="235" y="269"/>
                    <a:pt x="235" y="269"/>
                  </a:cubicBezTo>
                  <a:cubicBezTo>
                    <a:pt x="235" y="269"/>
                    <a:pt x="235" y="269"/>
                    <a:pt x="235" y="269"/>
                  </a:cubicBezTo>
                  <a:cubicBezTo>
                    <a:pt x="235" y="269"/>
                    <a:pt x="235" y="269"/>
                    <a:pt x="235" y="269"/>
                  </a:cubicBezTo>
                  <a:cubicBezTo>
                    <a:pt x="235" y="269"/>
                    <a:pt x="235" y="269"/>
                    <a:pt x="235" y="269"/>
                  </a:cubicBezTo>
                  <a:cubicBezTo>
                    <a:pt x="235" y="269"/>
                    <a:pt x="235" y="269"/>
                    <a:pt x="235" y="269"/>
                  </a:cubicBezTo>
                  <a:cubicBezTo>
                    <a:pt x="237" y="268"/>
                    <a:pt x="237" y="268"/>
                    <a:pt x="237" y="268"/>
                  </a:cubicBezTo>
                  <a:cubicBezTo>
                    <a:pt x="237" y="268"/>
                    <a:pt x="237" y="268"/>
                    <a:pt x="237" y="268"/>
                  </a:cubicBezTo>
                  <a:cubicBezTo>
                    <a:pt x="237" y="267"/>
                    <a:pt x="237" y="267"/>
                    <a:pt x="237" y="267"/>
                  </a:cubicBezTo>
                  <a:cubicBezTo>
                    <a:pt x="237" y="267"/>
                    <a:pt x="237" y="267"/>
                    <a:pt x="237" y="267"/>
                  </a:cubicBezTo>
                  <a:cubicBezTo>
                    <a:pt x="237" y="266"/>
                    <a:pt x="237" y="266"/>
                    <a:pt x="237" y="266"/>
                  </a:cubicBezTo>
                  <a:cubicBezTo>
                    <a:pt x="237" y="266"/>
                    <a:pt x="237" y="266"/>
                    <a:pt x="237" y="266"/>
                  </a:cubicBezTo>
                  <a:cubicBezTo>
                    <a:pt x="237" y="266"/>
                    <a:pt x="237" y="266"/>
                    <a:pt x="237" y="266"/>
                  </a:cubicBezTo>
                  <a:cubicBezTo>
                    <a:pt x="237" y="266"/>
                    <a:pt x="237" y="266"/>
                    <a:pt x="237" y="266"/>
                  </a:cubicBezTo>
                  <a:cubicBezTo>
                    <a:pt x="237" y="266"/>
                    <a:pt x="237" y="266"/>
                    <a:pt x="237" y="266"/>
                  </a:cubicBezTo>
                  <a:cubicBezTo>
                    <a:pt x="237" y="266"/>
                    <a:pt x="237" y="266"/>
                    <a:pt x="237" y="266"/>
                  </a:cubicBezTo>
                  <a:cubicBezTo>
                    <a:pt x="237" y="266"/>
                    <a:pt x="237" y="266"/>
                    <a:pt x="237" y="266"/>
                  </a:cubicBezTo>
                  <a:cubicBezTo>
                    <a:pt x="237" y="265"/>
                    <a:pt x="237" y="265"/>
                    <a:pt x="237" y="265"/>
                  </a:cubicBezTo>
                  <a:cubicBezTo>
                    <a:pt x="237" y="265"/>
                    <a:pt x="237" y="265"/>
                    <a:pt x="237" y="265"/>
                  </a:cubicBezTo>
                  <a:cubicBezTo>
                    <a:pt x="237" y="265"/>
                    <a:pt x="237" y="265"/>
                    <a:pt x="237" y="265"/>
                  </a:cubicBezTo>
                  <a:cubicBezTo>
                    <a:pt x="237" y="265"/>
                    <a:pt x="237" y="265"/>
                    <a:pt x="237" y="265"/>
                  </a:cubicBezTo>
                  <a:cubicBezTo>
                    <a:pt x="237" y="265"/>
                    <a:pt x="237" y="265"/>
                    <a:pt x="237" y="265"/>
                  </a:cubicBezTo>
                  <a:cubicBezTo>
                    <a:pt x="237" y="265"/>
                    <a:pt x="237" y="265"/>
                    <a:pt x="237" y="265"/>
                  </a:cubicBezTo>
                  <a:cubicBezTo>
                    <a:pt x="239" y="263"/>
                    <a:pt x="239" y="263"/>
                    <a:pt x="239" y="263"/>
                  </a:cubicBezTo>
                  <a:cubicBezTo>
                    <a:pt x="239" y="263"/>
                    <a:pt x="239" y="263"/>
                    <a:pt x="239" y="263"/>
                  </a:cubicBezTo>
                  <a:cubicBezTo>
                    <a:pt x="240" y="263"/>
                    <a:pt x="240" y="263"/>
                    <a:pt x="240" y="263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1" y="261"/>
                    <a:pt x="241" y="261"/>
                    <a:pt x="241" y="261"/>
                  </a:cubicBezTo>
                  <a:cubicBezTo>
                    <a:pt x="241" y="261"/>
                    <a:pt x="241" y="261"/>
                    <a:pt x="241" y="261"/>
                  </a:cubicBezTo>
                  <a:cubicBezTo>
                    <a:pt x="241" y="261"/>
                    <a:pt x="241" y="261"/>
                    <a:pt x="241" y="261"/>
                  </a:cubicBezTo>
                  <a:cubicBezTo>
                    <a:pt x="242" y="260"/>
                    <a:pt x="242" y="260"/>
                    <a:pt x="242" y="260"/>
                  </a:cubicBezTo>
                  <a:cubicBezTo>
                    <a:pt x="242" y="260"/>
                    <a:pt x="242" y="260"/>
                    <a:pt x="242" y="260"/>
                  </a:cubicBezTo>
                  <a:cubicBezTo>
                    <a:pt x="242" y="260"/>
                    <a:pt x="242" y="260"/>
                    <a:pt x="242" y="260"/>
                  </a:cubicBezTo>
                  <a:cubicBezTo>
                    <a:pt x="242" y="260"/>
                    <a:pt x="242" y="260"/>
                    <a:pt x="242" y="260"/>
                  </a:cubicBezTo>
                  <a:cubicBezTo>
                    <a:pt x="242" y="260"/>
                    <a:pt x="242" y="260"/>
                    <a:pt x="242" y="260"/>
                  </a:cubicBezTo>
                  <a:cubicBezTo>
                    <a:pt x="242" y="259"/>
                    <a:pt x="242" y="259"/>
                    <a:pt x="242" y="259"/>
                  </a:cubicBezTo>
                  <a:cubicBezTo>
                    <a:pt x="242" y="259"/>
                    <a:pt x="242" y="259"/>
                    <a:pt x="242" y="259"/>
                  </a:cubicBezTo>
                  <a:cubicBezTo>
                    <a:pt x="242" y="259"/>
                    <a:pt x="242" y="259"/>
                    <a:pt x="242" y="259"/>
                  </a:cubicBezTo>
                  <a:close/>
                  <a:moveTo>
                    <a:pt x="130" y="354"/>
                  </a:moveTo>
                  <a:cubicBezTo>
                    <a:pt x="131" y="354"/>
                    <a:pt x="131" y="354"/>
                    <a:pt x="131" y="354"/>
                  </a:cubicBezTo>
                  <a:cubicBezTo>
                    <a:pt x="132" y="354"/>
                    <a:pt x="132" y="354"/>
                    <a:pt x="132" y="354"/>
                  </a:cubicBezTo>
                  <a:cubicBezTo>
                    <a:pt x="132" y="354"/>
                    <a:pt x="132" y="354"/>
                    <a:pt x="132" y="354"/>
                  </a:cubicBezTo>
                  <a:cubicBezTo>
                    <a:pt x="132" y="354"/>
                    <a:pt x="132" y="354"/>
                    <a:pt x="132" y="354"/>
                  </a:cubicBezTo>
                  <a:cubicBezTo>
                    <a:pt x="132" y="354"/>
                    <a:pt x="132" y="354"/>
                    <a:pt x="132" y="354"/>
                  </a:cubicBezTo>
                  <a:cubicBezTo>
                    <a:pt x="132" y="353"/>
                    <a:pt x="132" y="353"/>
                    <a:pt x="132" y="353"/>
                  </a:cubicBezTo>
                  <a:cubicBezTo>
                    <a:pt x="133" y="352"/>
                    <a:pt x="133" y="352"/>
                    <a:pt x="133" y="352"/>
                  </a:cubicBezTo>
                  <a:cubicBezTo>
                    <a:pt x="133" y="352"/>
                    <a:pt x="133" y="352"/>
                    <a:pt x="133" y="352"/>
                  </a:cubicBezTo>
                  <a:cubicBezTo>
                    <a:pt x="133" y="352"/>
                    <a:pt x="133" y="352"/>
                    <a:pt x="133" y="352"/>
                  </a:cubicBezTo>
                  <a:cubicBezTo>
                    <a:pt x="133" y="352"/>
                    <a:pt x="133" y="352"/>
                    <a:pt x="133" y="352"/>
                  </a:cubicBezTo>
                  <a:cubicBezTo>
                    <a:pt x="133" y="351"/>
                    <a:pt x="133" y="351"/>
                    <a:pt x="133" y="351"/>
                  </a:cubicBezTo>
                  <a:cubicBezTo>
                    <a:pt x="133" y="351"/>
                    <a:pt x="133" y="351"/>
                    <a:pt x="133" y="351"/>
                  </a:cubicBezTo>
                  <a:cubicBezTo>
                    <a:pt x="133" y="351"/>
                    <a:pt x="133" y="351"/>
                    <a:pt x="133" y="351"/>
                  </a:cubicBezTo>
                  <a:cubicBezTo>
                    <a:pt x="134" y="351"/>
                    <a:pt x="134" y="351"/>
                    <a:pt x="134" y="351"/>
                  </a:cubicBezTo>
                  <a:cubicBezTo>
                    <a:pt x="134" y="351"/>
                    <a:pt x="134" y="351"/>
                    <a:pt x="134" y="351"/>
                  </a:cubicBezTo>
                  <a:cubicBezTo>
                    <a:pt x="133" y="350"/>
                    <a:pt x="133" y="350"/>
                    <a:pt x="133" y="350"/>
                  </a:cubicBezTo>
                  <a:cubicBezTo>
                    <a:pt x="133" y="351"/>
                    <a:pt x="133" y="351"/>
                    <a:pt x="133" y="351"/>
                  </a:cubicBezTo>
                  <a:cubicBezTo>
                    <a:pt x="133" y="351"/>
                    <a:pt x="133" y="351"/>
                    <a:pt x="133" y="351"/>
                  </a:cubicBezTo>
                  <a:cubicBezTo>
                    <a:pt x="132" y="351"/>
                    <a:pt x="132" y="351"/>
                    <a:pt x="132" y="351"/>
                  </a:cubicBezTo>
                  <a:cubicBezTo>
                    <a:pt x="132" y="351"/>
                    <a:pt x="132" y="351"/>
                    <a:pt x="132" y="351"/>
                  </a:cubicBezTo>
                  <a:cubicBezTo>
                    <a:pt x="132" y="351"/>
                    <a:pt x="132" y="351"/>
                    <a:pt x="132" y="351"/>
                  </a:cubicBezTo>
                  <a:cubicBezTo>
                    <a:pt x="132" y="351"/>
                    <a:pt x="132" y="351"/>
                    <a:pt x="132" y="351"/>
                  </a:cubicBezTo>
                  <a:cubicBezTo>
                    <a:pt x="132" y="351"/>
                    <a:pt x="132" y="351"/>
                    <a:pt x="132" y="351"/>
                  </a:cubicBezTo>
                  <a:cubicBezTo>
                    <a:pt x="131" y="352"/>
                    <a:pt x="131" y="352"/>
                    <a:pt x="131" y="352"/>
                  </a:cubicBezTo>
                  <a:cubicBezTo>
                    <a:pt x="131" y="352"/>
                    <a:pt x="131" y="352"/>
                    <a:pt x="131" y="352"/>
                  </a:cubicBezTo>
                  <a:cubicBezTo>
                    <a:pt x="131" y="353"/>
                    <a:pt x="131" y="353"/>
                    <a:pt x="131" y="353"/>
                  </a:cubicBezTo>
                  <a:cubicBezTo>
                    <a:pt x="130" y="353"/>
                    <a:pt x="130" y="353"/>
                    <a:pt x="130" y="353"/>
                  </a:cubicBezTo>
                  <a:cubicBezTo>
                    <a:pt x="130" y="354"/>
                    <a:pt x="130" y="354"/>
                    <a:pt x="130" y="354"/>
                  </a:cubicBezTo>
                  <a:cubicBezTo>
                    <a:pt x="130" y="354"/>
                    <a:pt x="130" y="354"/>
                    <a:pt x="130" y="354"/>
                  </a:cubicBezTo>
                  <a:cubicBezTo>
                    <a:pt x="130" y="354"/>
                    <a:pt x="130" y="354"/>
                    <a:pt x="130" y="354"/>
                  </a:cubicBezTo>
                  <a:cubicBezTo>
                    <a:pt x="130" y="354"/>
                    <a:pt x="130" y="354"/>
                    <a:pt x="130" y="354"/>
                  </a:cubicBezTo>
                  <a:cubicBezTo>
                    <a:pt x="130" y="354"/>
                    <a:pt x="130" y="354"/>
                    <a:pt x="130" y="354"/>
                  </a:cubicBezTo>
                  <a:close/>
                  <a:moveTo>
                    <a:pt x="129" y="358"/>
                  </a:moveTo>
                  <a:cubicBezTo>
                    <a:pt x="130" y="358"/>
                    <a:pt x="130" y="358"/>
                    <a:pt x="130" y="358"/>
                  </a:cubicBezTo>
                  <a:cubicBezTo>
                    <a:pt x="130" y="358"/>
                    <a:pt x="130" y="358"/>
                    <a:pt x="130" y="358"/>
                  </a:cubicBezTo>
                  <a:cubicBezTo>
                    <a:pt x="130" y="358"/>
                    <a:pt x="130" y="358"/>
                    <a:pt x="130" y="358"/>
                  </a:cubicBezTo>
                  <a:cubicBezTo>
                    <a:pt x="130" y="358"/>
                    <a:pt x="130" y="358"/>
                    <a:pt x="130" y="358"/>
                  </a:cubicBezTo>
                  <a:cubicBezTo>
                    <a:pt x="130" y="358"/>
                    <a:pt x="130" y="358"/>
                    <a:pt x="130" y="358"/>
                  </a:cubicBezTo>
                  <a:cubicBezTo>
                    <a:pt x="130" y="358"/>
                    <a:pt x="130" y="358"/>
                    <a:pt x="130" y="358"/>
                  </a:cubicBezTo>
                  <a:cubicBezTo>
                    <a:pt x="130" y="358"/>
                    <a:pt x="130" y="358"/>
                    <a:pt x="130" y="358"/>
                  </a:cubicBezTo>
                  <a:cubicBezTo>
                    <a:pt x="130" y="358"/>
                    <a:pt x="130" y="358"/>
                    <a:pt x="130" y="358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1" y="358"/>
                    <a:pt x="131" y="358"/>
                    <a:pt x="131" y="358"/>
                  </a:cubicBezTo>
                  <a:cubicBezTo>
                    <a:pt x="130" y="357"/>
                    <a:pt x="130" y="357"/>
                    <a:pt x="130" y="357"/>
                  </a:cubicBezTo>
                  <a:cubicBezTo>
                    <a:pt x="130" y="357"/>
                    <a:pt x="130" y="357"/>
                    <a:pt x="130" y="357"/>
                  </a:cubicBezTo>
                  <a:cubicBezTo>
                    <a:pt x="130" y="357"/>
                    <a:pt x="130" y="357"/>
                    <a:pt x="130" y="357"/>
                  </a:cubicBezTo>
                  <a:cubicBezTo>
                    <a:pt x="130" y="357"/>
                    <a:pt x="130" y="357"/>
                    <a:pt x="130" y="357"/>
                  </a:cubicBezTo>
                  <a:cubicBezTo>
                    <a:pt x="130" y="357"/>
                    <a:pt x="130" y="357"/>
                    <a:pt x="130" y="357"/>
                  </a:cubicBezTo>
                  <a:cubicBezTo>
                    <a:pt x="129" y="357"/>
                    <a:pt x="129" y="357"/>
                    <a:pt x="129" y="357"/>
                  </a:cubicBezTo>
                  <a:cubicBezTo>
                    <a:pt x="129" y="357"/>
                    <a:pt x="129" y="357"/>
                    <a:pt x="129" y="357"/>
                  </a:cubicBezTo>
                  <a:cubicBezTo>
                    <a:pt x="129" y="357"/>
                    <a:pt x="129" y="357"/>
                    <a:pt x="129" y="357"/>
                  </a:cubicBezTo>
                  <a:cubicBezTo>
                    <a:pt x="129" y="357"/>
                    <a:pt x="129" y="357"/>
                    <a:pt x="129" y="357"/>
                  </a:cubicBezTo>
                  <a:cubicBezTo>
                    <a:pt x="129" y="358"/>
                    <a:pt x="129" y="358"/>
                    <a:pt x="129" y="358"/>
                  </a:cubicBezTo>
                  <a:cubicBezTo>
                    <a:pt x="129" y="358"/>
                    <a:pt x="129" y="358"/>
                    <a:pt x="129" y="358"/>
                  </a:cubicBezTo>
                  <a:close/>
                  <a:moveTo>
                    <a:pt x="129" y="356"/>
                  </a:moveTo>
                  <a:cubicBezTo>
                    <a:pt x="129" y="356"/>
                    <a:pt x="129" y="356"/>
                    <a:pt x="129" y="356"/>
                  </a:cubicBezTo>
                  <a:cubicBezTo>
                    <a:pt x="129" y="356"/>
                    <a:pt x="129" y="356"/>
                    <a:pt x="129" y="356"/>
                  </a:cubicBezTo>
                  <a:cubicBezTo>
                    <a:pt x="130" y="356"/>
                    <a:pt x="130" y="356"/>
                    <a:pt x="130" y="356"/>
                  </a:cubicBezTo>
                  <a:cubicBezTo>
                    <a:pt x="130" y="355"/>
                    <a:pt x="130" y="355"/>
                    <a:pt x="130" y="355"/>
                  </a:cubicBezTo>
                  <a:cubicBezTo>
                    <a:pt x="130" y="355"/>
                    <a:pt x="130" y="355"/>
                    <a:pt x="130" y="355"/>
                  </a:cubicBezTo>
                  <a:cubicBezTo>
                    <a:pt x="130" y="355"/>
                    <a:pt x="130" y="355"/>
                    <a:pt x="130" y="355"/>
                  </a:cubicBezTo>
                  <a:cubicBezTo>
                    <a:pt x="130" y="355"/>
                    <a:pt x="130" y="355"/>
                    <a:pt x="130" y="355"/>
                  </a:cubicBezTo>
                  <a:cubicBezTo>
                    <a:pt x="130" y="355"/>
                    <a:pt x="130" y="355"/>
                    <a:pt x="130" y="355"/>
                  </a:cubicBezTo>
                  <a:cubicBezTo>
                    <a:pt x="129" y="355"/>
                    <a:pt x="129" y="355"/>
                    <a:pt x="129" y="355"/>
                  </a:cubicBezTo>
                  <a:cubicBezTo>
                    <a:pt x="129" y="355"/>
                    <a:pt x="129" y="355"/>
                    <a:pt x="129" y="355"/>
                  </a:cubicBezTo>
                  <a:cubicBezTo>
                    <a:pt x="129" y="356"/>
                    <a:pt x="129" y="356"/>
                    <a:pt x="129" y="356"/>
                  </a:cubicBezTo>
                  <a:cubicBezTo>
                    <a:pt x="129" y="356"/>
                    <a:pt x="129" y="356"/>
                    <a:pt x="129" y="356"/>
                  </a:cubicBezTo>
                  <a:cubicBezTo>
                    <a:pt x="129" y="356"/>
                    <a:pt x="129" y="356"/>
                    <a:pt x="129" y="356"/>
                  </a:cubicBezTo>
                  <a:cubicBezTo>
                    <a:pt x="129" y="356"/>
                    <a:pt x="129" y="356"/>
                    <a:pt x="129" y="356"/>
                  </a:cubicBezTo>
                  <a:close/>
                  <a:moveTo>
                    <a:pt x="118" y="65"/>
                  </a:move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8" y="64"/>
                    <a:pt x="118" y="64"/>
                    <a:pt x="118" y="64"/>
                  </a:cubicBezTo>
                  <a:cubicBezTo>
                    <a:pt x="117" y="64"/>
                    <a:pt x="117" y="64"/>
                    <a:pt x="117" y="64"/>
                  </a:cubicBezTo>
                  <a:cubicBezTo>
                    <a:pt x="117" y="64"/>
                    <a:pt x="117" y="64"/>
                    <a:pt x="117" y="64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17" y="65"/>
                    <a:pt x="117" y="65"/>
                    <a:pt x="117" y="65"/>
                  </a:cubicBezTo>
                  <a:lnTo>
                    <a:pt x="118" y="65"/>
                  </a:lnTo>
                  <a:close/>
                  <a:moveTo>
                    <a:pt x="67" y="10"/>
                  </a:moveTo>
                  <a:cubicBezTo>
                    <a:pt x="68" y="10"/>
                    <a:pt x="68" y="10"/>
                    <a:pt x="68" y="10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8" y="10"/>
                    <a:pt x="67" y="9"/>
                    <a:pt x="67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7" y="10"/>
                    <a:pt x="67" y="10"/>
                    <a:pt x="67" y="10"/>
                  </a:cubicBezTo>
                  <a:close/>
                  <a:moveTo>
                    <a:pt x="137" y="74"/>
                  </a:moveTo>
                  <a:cubicBezTo>
                    <a:pt x="138" y="75"/>
                    <a:pt x="138" y="75"/>
                    <a:pt x="138" y="75"/>
                  </a:cubicBezTo>
                  <a:cubicBezTo>
                    <a:pt x="138" y="75"/>
                    <a:pt x="138" y="75"/>
                    <a:pt x="138" y="75"/>
                  </a:cubicBezTo>
                  <a:cubicBezTo>
                    <a:pt x="139" y="74"/>
                    <a:pt x="139" y="74"/>
                    <a:pt x="139" y="74"/>
                  </a:cubicBezTo>
                  <a:cubicBezTo>
                    <a:pt x="139" y="73"/>
                    <a:pt x="139" y="73"/>
                    <a:pt x="139" y="73"/>
                  </a:cubicBezTo>
                  <a:cubicBezTo>
                    <a:pt x="138" y="72"/>
                    <a:pt x="138" y="72"/>
                    <a:pt x="138" y="72"/>
                  </a:cubicBezTo>
                  <a:cubicBezTo>
                    <a:pt x="137" y="72"/>
                    <a:pt x="137" y="72"/>
                    <a:pt x="137" y="72"/>
                  </a:cubicBezTo>
                  <a:cubicBezTo>
                    <a:pt x="137" y="72"/>
                    <a:pt x="137" y="72"/>
                    <a:pt x="137" y="72"/>
                  </a:cubicBezTo>
                  <a:cubicBezTo>
                    <a:pt x="137" y="73"/>
                    <a:pt x="137" y="73"/>
                    <a:pt x="137" y="73"/>
                  </a:cubicBezTo>
                  <a:lnTo>
                    <a:pt x="137" y="74"/>
                  </a:lnTo>
                  <a:close/>
                  <a:moveTo>
                    <a:pt x="114" y="62"/>
                  </a:moveTo>
                  <a:cubicBezTo>
                    <a:pt x="113" y="62"/>
                    <a:pt x="113" y="62"/>
                    <a:pt x="113" y="6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4" y="63"/>
                    <a:pt x="114" y="63"/>
                    <a:pt x="114" y="63"/>
                  </a:cubicBezTo>
                  <a:cubicBezTo>
                    <a:pt x="114" y="63"/>
                    <a:pt x="114" y="63"/>
                    <a:pt x="114" y="63"/>
                  </a:cubicBezTo>
                  <a:cubicBezTo>
                    <a:pt x="114" y="63"/>
                    <a:pt x="114" y="63"/>
                    <a:pt x="114" y="63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4" y="64"/>
                    <a:pt x="114" y="64"/>
                    <a:pt x="114" y="64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4" y="65"/>
                    <a:pt x="114" y="65"/>
                    <a:pt x="114" y="65"/>
                  </a:cubicBezTo>
                  <a:cubicBezTo>
                    <a:pt x="114" y="66"/>
                    <a:pt x="114" y="66"/>
                    <a:pt x="114" y="66"/>
                  </a:cubicBezTo>
                  <a:cubicBezTo>
                    <a:pt x="114" y="66"/>
                    <a:pt x="114" y="66"/>
                    <a:pt x="114" y="66"/>
                  </a:cubicBezTo>
                  <a:cubicBezTo>
                    <a:pt x="114" y="66"/>
                    <a:pt x="114" y="66"/>
                    <a:pt x="114" y="66"/>
                  </a:cubicBezTo>
                  <a:cubicBezTo>
                    <a:pt x="115" y="66"/>
                    <a:pt x="115" y="66"/>
                    <a:pt x="115" y="66"/>
                  </a:cubicBezTo>
                  <a:cubicBezTo>
                    <a:pt x="115" y="66"/>
                    <a:pt x="115" y="66"/>
                    <a:pt x="115" y="66"/>
                  </a:cubicBezTo>
                  <a:cubicBezTo>
                    <a:pt x="115" y="65"/>
                    <a:pt x="115" y="65"/>
                    <a:pt x="115" y="65"/>
                  </a:cubicBezTo>
                  <a:cubicBezTo>
                    <a:pt x="115" y="66"/>
                    <a:pt x="115" y="66"/>
                    <a:pt x="115" y="66"/>
                  </a:cubicBezTo>
                  <a:cubicBezTo>
                    <a:pt x="116" y="66"/>
                    <a:pt x="116" y="66"/>
                    <a:pt x="116" y="66"/>
                  </a:cubicBezTo>
                  <a:cubicBezTo>
                    <a:pt x="116" y="65"/>
                    <a:pt x="116" y="65"/>
                    <a:pt x="116" y="65"/>
                  </a:cubicBezTo>
                  <a:cubicBezTo>
                    <a:pt x="115" y="65"/>
                    <a:pt x="115" y="65"/>
                    <a:pt x="115" y="65"/>
                  </a:cubicBezTo>
                  <a:cubicBezTo>
                    <a:pt x="116" y="65"/>
                    <a:pt x="116" y="65"/>
                    <a:pt x="116" y="65"/>
                  </a:cubicBezTo>
                  <a:cubicBezTo>
                    <a:pt x="116" y="64"/>
                    <a:pt x="116" y="64"/>
                    <a:pt x="116" y="64"/>
                  </a:cubicBezTo>
                  <a:cubicBezTo>
                    <a:pt x="116" y="64"/>
                    <a:pt x="116" y="64"/>
                    <a:pt x="116" y="64"/>
                  </a:cubicBezTo>
                  <a:cubicBezTo>
                    <a:pt x="116" y="64"/>
                    <a:pt x="116" y="64"/>
                    <a:pt x="116" y="64"/>
                  </a:cubicBezTo>
                  <a:cubicBezTo>
                    <a:pt x="116" y="64"/>
                    <a:pt x="116" y="64"/>
                    <a:pt x="116" y="64"/>
                  </a:cubicBezTo>
                  <a:cubicBezTo>
                    <a:pt x="116" y="63"/>
                    <a:pt x="116" y="63"/>
                    <a:pt x="116" y="63"/>
                  </a:cubicBezTo>
                  <a:cubicBezTo>
                    <a:pt x="117" y="63"/>
                    <a:pt x="117" y="63"/>
                    <a:pt x="117" y="63"/>
                  </a:cubicBezTo>
                  <a:cubicBezTo>
                    <a:pt x="116" y="63"/>
                    <a:pt x="116" y="63"/>
                    <a:pt x="116" y="63"/>
                  </a:cubicBezTo>
                  <a:cubicBezTo>
                    <a:pt x="117" y="63"/>
                    <a:pt x="117" y="63"/>
                    <a:pt x="117" y="63"/>
                  </a:cubicBezTo>
                  <a:cubicBezTo>
                    <a:pt x="117" y="62"/>
                    <a:pt x="117" y="62"/>
                    <a:pt x="117" y="62"/>
                  </a:cubicBezTo>
                  <a:cubicBezTo>
                    <a:pt x="116" y="62"/>
                    <a:pt x="116" y="62"/>
                    <a:pt x="116" y="62"/>
                  </a:cubicBezTo>
                  <a:cubicBezTo>
                    <a:pt x="116" y="61"/>
                    <a:pt x="116" y="61"/>
                    <a:pt x="116" y="61"/>
                  </a:cubicBezTo>
                  <a:cubicBezTo>
                    <a:pt x="116" y="61"/>
                    <a:pt x="116" y="61"/>
                    <a:pt x="116" y="61"/>
                  </a:cubicBezTo>
                  <a:cubicBezTo>
                    <a:pt x="115" y="62"/>
                    <a:pt x="115" y="62"/>
                    <a:pt x="115" y="62"/>
                  </a:cubicBezTo>
                  <a:cubicBezTo>
                    <a:pt x="115" y="61"/>
                    <a:pt x="115" y="61"/>
                    <a:pt x="115" y="61"/>
                  </a:cubicBezTo>
                  <a:cubicBezTo>
                    <a:pt x="115" y="61"/>
                    <a:pt x="115" y="61"/>
                    <a:pt x="115" y="61"/>
                  </a:cubicBezTo>
                  <a:cubicBezTo>
                    <a:pt x="114" y="61"/>
                    <a:pt x="114" y="61"/>
                    <a:pt x="114" y="61"/>
                  </a:cubicBezTo>
                  <a:cubicBezTo>
                    <a:pt x="114" y="62"/>
                    <a:pt x="114" y="62"/>
                    <a:pt x="114" y="62"/>
                  </a:cubicBezTo>
                  <a:close/>
                  <a:moveTo>
                    <a:pt x="95" y="25"/>
                  </a:moveTo>
                  <a:cubicBezTo>
                    <a:pt x="95" y="25"/>
                    <a:pt x="95" y="25"/>
                    <a:pt x="95" y="25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96" y="23"/>
                    <a:pt x="96" y="23"/>
                    <a:pt x="96" y="23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95" y="22"/>
                    <a:pt x="95" y="22"/>
                    <a:pt x="95" y="22"/>
                  </a:cubicBezTo>
                  <a:cubicBezTo>
                    <a:pt x="95" y="22"/>
                    <a:pt x="95" y="22"/>
                    <a:pt x="95" y="22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94" y="23"/>
                    <a:pt x="94" y="23"/>
                    <a:pt x="94" y="23"/>
                  </a:cubicBezTo>
                  <a:cubicBezTo>
                    <a:pt x="95" y="24"/>
                    <a:pt x="95" y="24"/>
                    <a:pt x="95" y="24"/>
                  </a:cubicBezTo>
                  <a:lnTo>
                    <a:pt x="95" y="25"/>
                  </a:lnTo>
                  <a:close/>
                  <a:moveTo>
                    <a:pt x="76" y="21"/>
                  </a:moveTo>
                  <a:cubicBezTo>
                    <a:pt x="76" y="21"/>
                    <a:pt x="77" y="21"/>
                    <a:pt x="77" y="21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6" y="21"/>
                    <a:pt x="76" y="21"/>
                    <a:pt x="76" y="21"/>
                  </a:cubicBezTo>
                  <a:cubicBezTo>
                    <a:pt x="76" y="21"/>
                    <a:pt x="76" y="21"/>
                    <a:pt x="76" y="21"/>
                  </a:cubicBezTo>
                  <a:cubicBezTo>
                    <a:pt x="76" y="21"/>
                    <a:pt x="76" y="21"/>
                    <a:pt x="76" y="21"/>
                  </a:cubicBezTo>
                  <a:close/>
                  <a:moveTo>
                    <a:pt x="270" y="235"/>
                  </a:moveTo>
                  <a:cubicBezTo>
                    <a:pt x="269" y="235"/>
                    <a:pt x="269" y="235"/>
                    <a:pt x="269" y="235"/>
                  </a:cubicBezTo>
                  <a:cubicBezTo>
                    <a:pt x="269" y="235"/>
                    <a:pt x="269" y="235"/>
                    <a:pt x="269" y="235"/>
                  </a:cubicBezTo>
                  <a:cubicBezTo>
                    <a:pt x="268" y="235"/>
                    <a:pt x="268" y="235"/>
                    <a:pt x="268" y="235"/>
                  </a:cubicBezTo>
                  <a:cubicBezTo>
                    <a:pt x="268" y="235"/>
                    <a:pt x="268" y="235"/>
                    <a:pt x="268" y="235"/>
                  </a:cubicBezTo>
                  <a:cubicBezTo>
                    <a:pt x="268" y="234"/>
                    <a:pt x="268" y="234"/>
                    <a:pt x="268" y="234"/>
                  </a:cubicBezTo>
                  <a:cubicBezTo>
                    <a:pt x="268" y="234"/>
                    <a:pt x="268" y="234"/>
                    <a:pt x="268" y="234"/>
                  </a:cubicBezTo>
                  <a:cubicBezTo>
                    <a:pt x="268" y="234"/>
                    <a:pt x="268" y="234"/>
                    <a:pt x="268" y="234"/>
                  </a:cubicBezTo>
                  <a:cubicBezTo>
                    <a:pt x="267" y="234"/>
                    <a:pt x="267" y="234"/>
                    <a:pt x="267" y="234"/>
                  </a:cubicBezTo>
                  <a:cubicBezTo>
                    <a:pt x="267" y="234"/>
                    <a:pt x="267" y="234"/>
                    <a:pt x="267" y="234"/>
                  </a:cubicBezTo>
                  <a:cubicBezTo>
                    <a:pt x="267" y="234"/>
                    <a:pt x="267" y="234"/>
                    <a:pt x="267" y="234"/>
                  </a:cubicBezTo>
                  <a:cubicBezTo>
                    <a:pt x="267" y="233"/>
                    <a:pt x="267" y="233"/>
                    <a:pt x="267" y="233"/>
                  </a:cubicBezTo>
                  <a:cubicBezTo>
                    <a:pt x="266" y="233"/>
                    <a:pt x="266" y="233"/>
                    <a:pt x="266" y="233"/>
                  </a:cubicBezTo>
                  <a:cubicBezTo>
                    <a:pt x="266" y="233"/>
                    <a:pt x="266" y="233"/>
                    <a:pt x="266" y="233"/>
                  </a:cubicBezTo>
                  <a:cubicBezTo>
                    <a:pt x="266" y="233"/>
                    <a:pt x="266" y="233"/>
                    <a:pt x="266" y="233"/>
                  </a:cubicBezTo>
                  <a:cubicBezTo>
                    <a:pt x="265" y="233"/>
                    <a:pt x="265" y="233"/>
                    <a:pt x="265" y="233"/>
                  </a:cubicBezTo>
                  <a:cubicBezTo>
                    <a:pt x="265" y="233"/>
                    <a:pt x="265" y="233"/>
                    <a:pt x="265" y="233"/>
                  </a:cubicBezTo>
                  <a:cubicBezTo>
                    <a:pt x="264" y="233"/>
                    <a:pt x="264" y="233"/>
                    <a:pt x="264" y="233"/>
                  </a:cubicBezTo>
                  <a:cubicBezTo>
                    <a:pt x="264" y="233"/>
                    <a:pt x="264" y="233"/>
                    <a:pt x="264" y="233"/>
                  </a:cubicBezTo>
                  <a:cubicBezTo>
                    <a:pt x="263" y="233"/>
                    <a:pt x="263" y="233"/>
                    <a:pt x="263" y="233"/>
                  </a:cubicBezTo>
                  <a:cubicBezTo>
                    <a:pt x="262" y="233"/>
                    <a:pt x="262" y="233"/>
                    <a:pt x="262" y="233"/>
                  </a:cubicBezTo>
                  <a:cubicBezTo>
                    <a:pt x="262" y="233"/>
                    <a:pt x="262" y="233"/>
                    <a:pt x="262" y="233"/>
                  </a:cubicBezTo>
                  <a:cubicBezTo>
                    <a:pt x="262" y="233"/>
                    <a:pt x="262" y="233"/>
                    <a:pt x="262" y="233"/>
                  </a:cubicBezTo>
                  <a:cubicBezTo>
                    <a:pt x="262" y="233"/>
                    <a:pt x="262" y="233"/>
                    <a:pt x="262" y="233"/>
                  </a:cubicBezTo>
                  <a:cubicBezTo>
                    <a:pt x="261" y="233"/>
                    <a:pt x="261" y="233"/>
                    <a:pt x="261" y="233"/>
                  </a:cubicBezTo>
                  <a:cubicBezTo>
                    <a:pt x="261" y="233"/>
                    <a:pt x="261" y="233"/>
                    <a:pt x="261" y="233"/>
                  </a:cubicBezTo>
                  <a:cubicBezTo>
                    <a:pt x="261" y="233"/>
                    <a:pt x="261" y="233"/>
                    <a:pt x="261" y="233"/>
                  </a:cubicBezTo>
                  <a:cubicBezTo>
                    <a:pt x="261" y="232"/>
                    <a:pt x="261" y="232"/>
                    <a:pt x="261" y="232"/>
                  </a:cubicBezTo>
                  <a:cubicBezTo>
                    <a:pt x="260" y="232"/>
                    <a:pt x="260" y="232"/>
                    <a:pt x="260" y="232"/>
                  </a:cubicBezTo>
                  <a:cubicBezTo>
                    <a:pt x="260" y="233"/>
                    <a:pt x="260" y="233"/>
                    <a:pt x="260" y="233"/>
                  </a:cubicBezTo>
                  <a:cubicBezTo>
                    <a:pt x="260" y="233"/>
                    <a:pt x="260" y="233"/>
                    <a:pt x="260" y="233"/>
                  </a:cubicBezTo>
                  <a:cubicBezTo>
                    <a:pt x="259" y="232"/>
                    <a:pt x="259" y="232"/>
                    <a:pt x="259" y="232"/>
                  </a:cubicBezTo>
                  <a:cubicBezTo>
                    <a:pt x="259" y="232"/>
                    <a:pt x="259" y="232"/>
                    <a:pt x="259" y="232"/>
                  </a:cubicBezTo>
                  <a:cubicBezTo>
                    <a:pt x="259" y="233"/>
                    <a:pt x="259" y="233"/>
                    <a:pt x="259" y="233"/>
                  </a:cubicBezTo>
                  <a:cubicBezTo>
                    <a:pt x="259" y="233"/>
                    <a:pt x="259" y="233"/>
                    <a:pt x="259" y="233"/>
                  </a:cubicBezTo>
                  <a:cubicBezTo>
                    <a:pt x="259" y="232"/>
                    <a:pt x="259" y="232"/>
                    <a:pt x="259" y="232"/>
                  </a:cubicBezTo>
                  <a:cubicBezTo>
                    <a:pt x="258" y="232"/>
                    <a:pt x="258" y="232"/>
                    <a:pt x="258" y="232"/>
                  </a:cubicBezTo>
                  <a:cubicBezTo>
                    <a:pt x="258" y="232"/>
                    <a:pt x="258" y="232"/>
                    <a:pt x="258" y="232"/>
                  </a:cubicBezTo>
                  <a:cubicBezTo>
                    <a:pt x="258" y="232"/>
                    <a:pt x="258" y="232"/>
                    <a:pt x="258" y="232"/>
                  </a:cubicBezTo>
                  <a:cubicBezTo>
                    <a:pt x="258" y="232"/>
                    <a:pt x="258" y="232"/>
                    <a:pt x="258" y="232"/>
                  </a:cubicBezTo>
                  <a:cubicBezTo>
                    <a:pt x="258" y="232"/>
                    <a:pt x="258" y="232"/>
                    <a:pt x="258" y="232"/>
                  </a:cubicBezTo>
                  <a:cubicBezTo>
                    <a:pt x="257" y="232"/>
                    <a:pt x="257" y="232"/>
                    <a:pt x="257" y="232"/>
                  </a:cubicBezTo>
                  <a:cubicBezTo>
                    <a:pt x="257" y="232"/>
                    <a:pt x="257" y="232"/>
                    <a:pt x="257" y="232"/>
                  </a:cubicBezTo>
                  <a:cubicBezTo>
                    <a:pt x="257" y="231"/>
                    <a:pt x="257" y="231"/>
                    <a:pt x="257" y="231"/>
                  </a:cubicBezTo>
                  <a:cubicBezTo>
                    <a:pt x="256" y="231"/>
                    <a:pt x="256" y="231"/>
                    <a:pt x="256" y="231"/>
                  </a:cubicBezTo>
                  <a:cubicBezTo>
                    <a:pt x="255" y="231"/>
                    <a:pt x="255" y="231"/>
                    <a:pt x="255" y="231"/>
                  </a:cubicBezTo>
                  <a:cubicBezTo>
                    <a:pt x="255" y="231"/>
                    <a:pt x="255" y="231"/>
                    <a:pt x="255" y="231"/>
                  </a:cubicBezTo>
                  <a:cubicBezTo>
                    <a:pt x="254" y="231"/>
                    <a:pt x="254" y="231"/>
                    <a:pt x="254" y="231"/>
                  </a:cubicBezTo>
                  <a:cubicBezTo>
                    <a:pt x="254" y="231"/>
                    <a:pt x="254" y="231"/>
                    <a:pt x="254" y="231"/>
                  </a:cubicBezTo>
                  <a:cubicBezTo>
                    <a:pt x="253" y="231"/>
                    <a:pt x="253" y="231"/>
                    <a:pt x="253" y="231"/>
                  </a:cubicBezTo>
                  <a:cubicBezTo>
                    <a:pt x="253" y="231"/>
                    <a:pt x="253" y="231"/>
                    <a:pt x="253" y="231"/>
                  </a:cubicBezTo>
                  <a:cubicBezTo>
                    <a:pt x="253" y="231"/>
                    <a:pt x="253" y="231"/>
                    <a:pt x="253" y="231"/>
                  </a:cubicBezTo>
                  <a:cubicBezTo>
                    <a:pt x="252" y="231"/>
                    <a:pt x="252" y="231"/>
                    <a:pt x="252" y="231"/>
                  </a:cubicBezTo>
                  <a:cubicBezTo>
                    <a:pt x="251" y="231"/>
                    <a:pt x="251" y="231"/>
                    <a:pt x="251" y="231"/>
                  </a:cubicBezTo>
                  <a:cubicBezTo>
                    <a:pt x="251" y="231"/>
                    <a:pt x="251" y="231"/>
                    <a:pt x="251" y="231"/>
                  </a:cubicBezTo>
                  <a:cubicBezTo>
                    <a:pt x="250" y="230"/>
                    <a:pt x="250" y="230"/>
                    <a:pt x="250" y="230"/>
                  </a:cubicBezTo>
                  <a:cubicBezTo>
                    <a:pt x="250" y="230"/>
                    <a:pt x="250" y="230"/>
                    <a:pt x="250" y="230"/>
                  </a:cubicBezTo>
                  <a:cubicBezTo>
                    <a:pt x="249" y="230"/>
                    <a:pt x="249" y="230"/>
                    <a:pt x="249" y="230"/>
                  </a:cubicBezTo>
                  <a:cubicBezTo>
                    <a:pt x="248" y="230"/>
                    <a:pt x="248" y="230"/>
                    <a:pt x="248" y="230"/>
                  </a:cubicBezTo>
                  <a:cubicBezTo>
                    <a:pt x="246" y="230"/>
                    <a:pt x="246" y="230"/>
                    <a:pt x="246" y="230"/>
                  </a:cubicBezTo>
                  <a:cubicBezTo>
                    <a:pt x="244" y="230"/>
                    <a:pt x="244" y="230"/>
                    <a:pt x="244" y="230"/>
                  </a:cubicBezTo>
                  <a:cubicBezTo>
                    <a:pt x="242" y="231"/>
                    <a:pt x="242" y="231"/>
                    <a:pt x="242" y="231"/>
                  </a:cubicBezTo>
                  <a:cubicBezTo>
                    <a:pt x="241" y="231"/>
                    <a:pt x="241" y="231"/>
                    <a:pt x="241" y="231"/>
                  </a:cubicBezTo>
                  <a:cubicBezTo>
                    <a:pt x="240" y="231"/>
                    <a:pt x="240" y="231"/>
                    <a:pt x="240" y="231"/>
                  </a:cubicBezTo>
                  <a:cubicBezTo>
                    <a:pt x="236" y="231"/>
                    <a:pt x="236" y="231"/>
                    <a:pt x="236" y="231"/>
                  </a:cubicBezTo>
                  <a:cubicBezTo>
                    <a:pt x="236" y="231"/>
                    <a:pt x="236" y="231"/>
                    <a:pt x="236" y="231"/>
                  </a:cubicBezTo>
                  <a:cubicBezTo>
                    <a:pt x="236" y="231"/>
                    <a:pt x="236" y="231"/>
                    <a:pt x="236" y="231"/>
                  </a:cubicBezTo>
                  <a:cubicBezTo>
                    <a:pt x="235" y="231"/>
                    <a:pt x="235" y="231"/>
                    <a:pt x="235" y="231"/>
                  </a:cubicBezTo>
                  <a:cubicBezTo>
                    <a:pt x="234" y="231"/>
                    <a:pt x="234" y="231"/>
                    <a:pt x="234" y="231"/>
                  </a:cubicBezTo>
                  <a:cubicBezTo>
                    <a:pt x="233" y="232"/>
                    <a:pt x="233" y="232"/>
                    <a:pt x="233" y="232"/>
                  </a:cubicBezTo>
                  <a:cubicBezTo>
                    <a:pt x="232" y="232"/>
                    <a:pt x="232" y="232"/>
                    <a:pt x="232" y="232"/>
                  </a:cubicBezTo>
                  <a:cubicBezTo>
                    <a:pt x="232" y="232"/>
                    <a:pt x="232" y="232"/>
                    <a:pt x="232" y="232"/>
                  </a:cubicBezTo>
                  <a:cubicBezTo>
                    <a:pt x="232" y="232"/>
                    <a:pt x="232" y="232"/>
                    <a:pt x="232" y="232"/>
                  </a:cubicBezTo>
                  <a:cubicBezTo>
                    <a:pt x="232" y="232"/>
                    <a:pt x="232" y="232"/>
                    <a:pt x="232" y="232"/>
                  </a:cubicBezTo>
                  <a:cubicBezTo>
                    <a:pt x="232" y="232"/>
                    <a:pt x="232" y="232"/>
                    <a:pt x="232" y="232"/>
                  </a:cubicBezTo>
                  <a:cubicBezTo>
                    <a:pt x="232" y="232"/>
                    <a:pt x="232" y="232"/>
                    <a:pt x="232" y="232"/>
                  </a:cubicBezTo>
                  <a:cubicBezTo>
                    <a:pt x="231" y="233"/>
                    <a:pt x="231" y="233"/>
                    <a:pt x="231" y="233"/>
                  </a:cubicBezTo>
                  <a:cubicBezTo>
                    <a:pt x="230" y="233"/>
                    <a:pt x="230" y="233"/>
                    <a:pt x="230" y="233"/>
                  </a:cubicBezTo>
                  <a:cubicBezTo>
                    <a:pt x="230" y="234"/>
                    <a:pt x="230" y="234"/>
                    <a:pt x="230" y="234"/>
                  </a:cubicBezTo>
                  <a:cubicBezTo>
                    <a:pt x="229" y="234"/>
                    <a:pt x="229" y="234"/>
                    <a:pt x="229" y="234"/>
                  </a:cubicBezTo>
                  <a:cubicBezTo>
                    <a:pt x="230" y="235"/>
                    <a:pt x="230" y="235"/>
                    <a:pt x="230" y="235"/>
                  </a:cubicBezTo>
                  <a:cubicBezTo>
                    <a:pt x="230" y="235"/>
                    <a:pt x="230" y="235"/>
                    <a:pt x="230" y="235"/>
                  </a:cubicBezTo>
                  <a:cubicBezTo>
                    <a:pt x="230" y="235"/>
                    <a:pt x="230" y="235"/>
                    <a:pt x="230" y="235"/>
                  </a:cubicBezTo>
                  <a:cubicBezTo>
                    <a:pt x="231" y="235"/>
                    <a:pt x="231" y="235"/>
                    <a:pt x="231" y="235"/>
                  </a:cubicBezTo>
                  <a:cubicBezTo>
                    <a:pt x="231" y="235"/>
                    <a:pt x="231" y="235"/>
                    <a:pt x="231" y="235"/>
                  </a:cubicBezTo>
                  <a:cubicBezTo>
                    <a:pt x="231" y="235"/>
                    <a:pt x="231" y="235"/>
                    <a:pt x="231" y="235"/>
                  </a:cubicBezTo>
                  <a:cubicBezTo>
                    <a:pt x="232" y="235"/>
                    <a:pt x="232" y="235"/>
                    <a:pt x="232" y="235"/>
                  </a:cubicBezTo>
                  <a:cubicBezTo>
                    <a:pt x="231" y="235"/>
                    <a:pt x="231" y="235"/>
                    <a:pt x="231" y="235"/>
                  </a:cubicBezTo>
                  <a:cubicBezTo>
                    <a:pt x="232" y="235"/>
                    <a:pt x="232" y="235"/>
                    <a:pt x="232" y="235"/>
                  </a:cubicBezTo>
                  <a:cubicBezTo>
                    <a:pt x="232" y="235"/>
                    <a:pt x="232" y="235"/>
                    <a:pt x="232" y="235"/>
                  </a:cubicBezTo>
                  <a:cubicBezTo>
                    <a:pt x="232" y="235"/>
                    <a:pt x="232" y="235"/>
                    <a:pt x="232" y="235"/>
                  </a:cubicBezTo>
                  <a:cubicBezTo>
                    <a:pt x="233" y="235"/>
                    <a:pt x="233" y="235"/>
                    <a:pt x="233" y="235"/>
                  </a:cubicBezTo>
                  <a:cubicBezTo>
                    <a:pt x="235" y="236"/>
                    <a:pt x="235" y="236"/>
                    <a:pt x="235" y="236"/>
                  </a:cubicBezTo>
                  <a:cubicBezTo>
                    <a:pt x="236" y="236"/>
                    <a:pt x="236" y="236"/>
                    <a:pt x="236" y="236"/>
                  </a:cubicBezTo>
                  <a:cubicBezTo>
                    <a:pt x="238" y="236"/>
                    <a:pt x="238" y="236"/>
                    <a:pt x="238" y="236"/>
                  </a:cubicBezTo>
                  <a:cubicBezTo>
                    <a:pt x="241" y="236"/>
                    <a:pt x="241" y="236"/>
                    <a:pt x="241" y="236"/>
                  </a:cubicBezTo>
                  <a:cubicBezTo>
                    <a:pt x="242" y="237"/>
                    <a:pt x="242" y="237"/>
                    <a:pt x="242" y="237"/>
                  </a:cubicBezTo>
                  <a:cubicBezTo>
                    <a:pt x="243" y="238"/>
                    <a:pt x="243" y="238"/>
                    <a:pt x="243" y="238"/>
                  </a:cubicBezTo>
                  <a:cubicBezTo>
                    <a:pt x="243" y="238"/>
                    <a:pt x="243" y="238"/>
                    <a:pt x="243" y="238"/>
                  </a:cubicBezTo>
                  <a:cubicBezTo>
                    <a:pt x="243" y="238"/>
                    <a:pt x="243" y="238"/>
                    <a:pt x="243" y="238"/>
                  </a:cubicBezTo>
                  <a:cubicBezTo>
                    <a:pt x="243" y="238"/>
                    <a:pt x="243" y="238"/>
                    <a:pt x="243" y="238"/>
                  </a:cubicBezTo>
                  <a:cubicBezTo>
                    <a:pt x="244" y="239"/>
                    <a:pt x="244" y="239"/>
                    <a:pt x="244" y="239"/>
                  </a:cubicBezTo>
                  <a:cubicBezTo>
                    <a:pt x="244" y="239"/>
                    <a:pt x="244" y="239"/>
                    <a:pt x="244" y="239"/>
                  </a:cubicBezTo>
                  <a:cubicBezTo>
                    <a:pt x="244" y="239"/>
                    <a:pt x="244" y="239"/>
                    <a:pt x="244" y="239"/>
                  </a:cubicBezTo>
                  <a:cubicBezTo>
                    <a:pt x="244" y="239"/>
                    <a:pt x="244" y="239"/>
                    <a:pt x="244" y="239"/>
                  </a:cubicBezTo>
                  <a:cubicBezTo>
                    <a:pt x="244" y="240"/>
                    <a:pt x="244" y="240"/>
                    <a:pt x="244" y="240"/>
                  </a:cubicBezTo>
                  <a:cubicBezTo>
                    <a:pt x="246" y="240"/>
                    <a:pt x="246" y="240"/>
                    <a:pt x="246" y="240"/>
                  </a:cubicBezTo>
                  <a:cubicBezTo>
                    <a:pt x="247" y="240"/>
                    <a:pt x="247" y="240"/>
                    <a:pt x="247" y="240"/>
                  </a:cubicBezTo>
                  <a:cubicBezTo>
                    <a:pt x="247" y="240"/>
                    <a:pt x="247" y="240"/>
                    <a:pt x="247" y="240"/>
                  </a:cubicBezTo>
                  <a:cubicBezTo>
                    <a:pt x="248" y="240"/>
                    <a:pt x="248" y="240"/>
                    <a:pt x="248" y="240"/>
                  </a:cubicBezTo>
                  <a:cubicBezTo>
                    <a:pt x="248" y="240"/>
                    <a:pt x="248" y="240"/>
                    <a:pt x="248" y="240"/>
                  </a:cubicBezTo>
                  <a:cubicBezTo>
                    <a:pt x="249" y="240"/>
                    <a:pt x="249" y="240"/>
                    <a:pt x="249" y="240"/>
                  </a:cubicBezTo>
                  <a:cubicBezTo>
                    <a:pt x="250" y="240"/>
                    <a:pt x="250" y="240"/>
                    <a:pt x="250" y="240"/>
                  </a:cubicBezTo>
                  <a:cubicBezTo>
                    <a:pt x="251" y="240"/>
                    <a:pt x="251" y="240"/>
                    <a:pt x="251" y="240"/>
                  </a:cubicBezTo>
                  <a:cubicBezTo>
                    <a:pt x="252" y="241"/>
                    <a:pt x="252" y="241"/>
                    <a:pt x="252" y="241"/>
                  </a:cubicBezTo>
                  <a:cubicBezTo>
                    <a:pt x="255" y="240"/>
                    <a:pt x="255" y="240"/>
                    <a:pt x="255" y="240"/>
                  </a:cubicBezTo>
                  <a:cubicBezTo>
                    <a:pt x="257" y="241"/>
                    <a:pt x="257" y="241"/>
                    <a:pt x="257" y="241"/>
                  </a:cubicBezTo>
                  <a:cubicBezTo>
                    <a:pt x="260" y="240"/>
                    <a:pt x="260" y="240"/>
                    <a:pt x="260" y="240"/>
                  </a:cubicBezTo>
                  <a:cubicBezTo>
                    <a:pt x="261" y="240"/>
                    <a:pt x="261" y="240"/>
                    <a:pt x="261" y="240"/>
                  </a:cubicBezTo>
                  <a:cubicBezTo>
                    <a:pt x="262" y="240"/>
                    <a:pt x="262" y="240"/>
                    <a:pt x="262" y="240"/>
                  </a:cubicBezTo>
                  <a:cubicBezTo>
                    <a:pt x="262" y="240"/>
                    <a:pt x="262" y="240"/>
                    <a:pt x="262" y="240"/>
                  </a:cubicBezTo>
                  <a:cubicBezTo>
                    <a:pt x="263" y="240"/>
                    <a:pt x="263" y="240"/>
                    <a:pt x="263" y="240"/>
                  </a:cubicBezTo>
                  <a:cubicBezTo>
                    <a:pt x="263" y="240"/>
                    <a:pt x="263" y="240"/>
                    <a:pt x="263" y="240"/>
                  </a:cubicBezTo>
                  <a:cubicBezTo>
                    <a:pt x="264" y="240"/>
                    <a:pt x="264" y="240"/>
                    <a:pt x="264" y="240"/>
                  </a:cubicBezTo>
                  <a:cubicBezTo>
                    <a:pt x="265" y="239"/>
                    <a:pt x="265" y="239"/>
                    <a:pt x="265" y="239"/>
                  </a:cubicBezTo>
                  <a:cubicBezTo>
                    <a:pt x="266" y="239"/>
                    <a:pt x="266" y="239"/>
                    <a:pt x="266" y="239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9" y="238"/>
                    <a:pt x="269" y="238"/>
                    <a:pt x="269" y="238"/>
                  </a:cubicBezTo>
                  <a:cubicBezTo>
                    <a:pt x="269" y="238"/>
                    <a:pt x="269" y="238"/>
                    <a:pt x="269" y="238"/>
                  </a:cubicBezTo>
                  <a:cubicBezTo>
                    <a:pt x="270" y="237"/>
                    <a:pt x="270" y="237"/>
                    <a:pt x="270" y="237"/>
                  </a:cubicBezTo>
                  <a:cubicBezTo>
                    <a:pt x="270" y="237"/>
                    <a:pt x="270" y="237"/>
                    <a:pt x="270" y="237"/>
                  </a:cubicBezTo>
                  <a:cubicBezTo>
                    <a:pt x="270" y="237"/>
                    <a:pt x="270" y="237"/>
                    <a:pt x="270" y="237"/>
                  </a:cubicBezTo>
                  <a:cubicBezTo>
                    <a:pt x="270" y="237"/>
                    <a:pt x="270" y="237"/>
                    <a:pt x="270" y="237"/>
                  </a:cubicBezTo>
                  <a:cubicBezTo>
                    <a:pt x="270" y="237"/>
                    <a:pt x="270" y="237"/>
                    <a:pt x="270" y="237"/>
                  </a:cubicBezTo>
                  <a:cubicBezTo>
                    <a:pt x="270" y="237"/>
                    <a:pt x="270" y="237"/>
                    <a:pt x="270" y="237"/>
                  </a:cubicBezTo>
                  <a:cubicBezTo>
                    <a:pt x="270" y="237"/>
                    <a:pt x="270" y="237"/>
                    <a:pt x="270" y="237"/>
                  </a:cubicBezTo>
                  <a:cubicBezTo>
                    <a:pt x="270" y="236"/>
                    <a:pt x="270" y="236"/>
                    <a:pt x="270" y="236"/>
                  </a:cubicBezTo>
                  <a:cubicBezTo>
                    <a:pt x="270" y="236"/>
                    <a:pt x="270" y="236"/>
                    <a:pt x="270" y="236"/>
                  </a:cubicBezTo>
                  <a:cubicBezTo>
                    <a:pt x="270" y="236"/>
                    <a:pt x="270" y="236"/>
                    <a:pt x="270" y="236"/>
                  </a:cubicBezTo>
                  <a:cubicBezTo>
                    <a:pt x="270" y="236"/>
                    <a:pt x="270" y="236"/>
                    <a:pt x="270" y="236"/>
                  </a:cubicBezTo>
                  <a:lnTo>
                    <a:pt x="270" y="235"/>
                  </a:lnTo>
                  <a:close/>
                  <a:moveTo>
                    <a:pt x="295" y="182"/>
                  </a:moveTo>
                  <a:cubicBezTo>
                    <a:pt x="294" y="183"/>
                    <a:pt x="294" y="183"/>
                    <a:pt x="294" y="183"/>
                  </a:cubicBezTo>
                  <a:cubicBezTo>
                    <a:pt x="294" y="184"/>
                    <a:pt x="294" y="184"/>
                    <a:pt x="294" y="184"/>
                  </a:cubicBezTo>
                  <a:cubicBezTo>
                    <a:pt x="295" y="184"/>
                    <a:pt x="295" y="184"/>
                    <a:pt x="295" y="184"/>
                  </a:cubicBezTo>
                  <a:cubicBezTo>
                    <a:pt x="295" y="184"/>
                    <a:pt x="295" y="184"/>
                    <a:pt x="295" y="184"/>
                  </a:cubicBezTo>
                  <a:cubicBezTo>
                    <a:pt x="295" y="183"/>
                    <a:pt x="295" y="183"/>
                    <a:pt x="295" y="183"/>
                  </a:cubicBezTo>
                  <a:cubicBezTo>
                    <a:pt x="296" y="182"/>
                    <a:pt x="296" y="182"/>
                    <a:pt x="296" y="182"/>
                  </a:cubicBezTo>
                  <a:cubicBezTo>
                    <a:pt x="296" y="182"/>
                    <a:pt x="296" y="182"/>
                    <a:pt x="296" y="182"/>
                  </a:cubicBezTo>
                  <a:cubicBezTo>
                    <a:pt x="295" y="182"/>
                    <a:pt x="295" y="182"/>
                    <a:pt x="295" y="182"/>
                  </a:cubicBezTo>
                  <a:close/>
                  <a:moveTo>
                    <a:pt x="289" y="197"/>
                  </a:moveTo>
                  <a:cubicBezTo>
                    <a:pt x="289" y="197"/>
                    <a:pt x="289" y="197"/>
                    <a:pt x="289" y="197"/>
                  </a:cubicBezTo>
                  <a:cubicBezTo>
                    <a:pt x="289" y="196"/>
                    <a:pt x="289" y="196"/>
                    <a:pt x="289" y="196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8" y="197"/>
                    <a:pt x="288" y="197"/>
                    <a:pt x="288" y="197"/>
                  </a:cubicBezTo>
                  <a:cubicBezTo>
                    <a:pt x="289" y="197"/>
                    <a:pt x="289" y="197"/>
                    <a:pt x="289" y="197"/>
                  </a:cubicBezTo>
                  <a:cubicBezTo>
                    <a:pt x="289" y="197"/>
                    <a:pt x="289" y="197"/>
                    <a:pt x="289" y="197"/>
                  </a:cubicBezTo>
                  <a:cubicBezTo>
                    <a:pt x="289" y="197"/>
                    <a:pt x="289" y="197"/>
                    <a:pt x="289" y="197"/>
                  </a:cubicBezTo>
                  <a:cubicBezTo>
                    <a:pt x="289" y="197"/>
                    <a:pt x="289" y="197"/>
                    <a:pt x="289" y="197"/>
                  </a:cubicBezTo>
                  <a:cubicBezTo>
                    <a:pt x="289" y="197"/>
                    <a:pt x="289" y="197"/>
                    <a:pt x="289" y="197"/>
                  </a:cubicBezTo>
                  <a:cubicBezTo>
                    <a:pt x="289" y="197"/>
                    <a:pt x="289" y="197"/>
                    <a:pt x="289" y="197"/>
                  </a:cubicBezTo>
                  <a:cubicBezTo>
                    <a:pt x="289" y="197"/>
                    <a:pt x="289" y="197"/>
                    <a:pt x="289" y="197"/>
                  </a:cubicBezTo>
                  <a:cubicBezTo>
                    <a:pt x="289" y="197"/>
                    <a:pt x="289" y="197"/>
                    <a:pt x="289" y="197"/>
                  </a:cubicBezTo>
                  <a:cubicBezTo>
                    <a:pt x="289" y="198"/>
                    <a:pt x="289" y="198"/>
                    <a:pt x="289" y="198"/>
                  </a:cubicBezTo>
                  <a:cubicBezTo>
                    <a:pt x="289" y="198"/>
                    <a:pt x="289" y="198"/>
                    <a:pt x="289" y="198"/>
                  </a:cubicBezTo>
                  <a:cubicBezTo>
                    <a:pt x="289" y="198"/>
                    <a:pt x="289" y="198"/>
                    <a:pt x="289" y="198"/>
                  </a:cubicBezTo>
                  <a:cubicBezTo>
                    <a:pt x="289" y="198"/>
                    <a:pt x="289" y="198"/>
                    <a:pt x="289" y="198"/>
                  </a:cubicBezTo>
                  <a:cubicBezTo>
                    <a:pt x="290" y="198"/>
                    <a:pt x="290" y="198"/>
                    <a:pt x="290" y="198"/>
                  </a:cubicBezTo>
                  <a:cubicBezTo>
                    <a:pt x="290" y="198"/>
                    <a:pt x="290" y="198"/>
                    <a:pt x="290" y="198"/>
                  </a:cubicBezTo>
                  <a:cubicBezTo>
                    <a:pt x="290" y="198"/>
                    <a:pt x="290" y="198"/>
                    <a:pt x="290" y="198"/>
                  </a:cubicBezTo>
                  <a:cubicBezTo>
                    <a:pt x="290" y="198"/>
                    <a:pt x="290" y="198"/>
                    <a:pt x="290" y="198"/>
                  </a:cubicBezTo>
                  <a:cubicBezTo>
                    <a:pt x="290" y="197"/>
                    <a:pt x="290" y="197"/>
                    <a:pt x="290" y="197"/>
                  </a:cubicBezTo>
                  <a:cubicBezTo>
                    <a:pt x="290" y="197"/>
                    <a:pt x="290" y="197"/>
                    <a:pt x="290" y="197"/>
                  </a:cubicBezTo>
                  <a:lnTo>
                    <a:pt x="289" y="197"/>
                  </a:lnTo>
                  <a:close/>
                  <a:moveTo>
                    <a:pt x="293" y="190"/>
                  </a:moveTo>
                  <a:cubicBezTo>
                    <a:pt x="293" y="191"/>
                    <a:pt x="293" y="191"/>
                    <a:pt x="293" y="191"/>
                  </a:cubicBezTo>
                  <a:cubicBezTo>
                    <a:pt x="293" y="191"/>
                    <a:pt x="293" y="191"/>
                    <a:pt x="293" y="191"/>
                  </a:cubicBezTo>
                  <a:cubicBezTo>
                    <a:pt x="294" y="191"/>
                    <a:pt x="294" y="191"/>
                    <a:pt x="294" y="191"/>
                  </a:cubicBezTo>
                  <a:cubicBezTo>
                    <a:pt x="294" y="191"/>
                    <a:pt x="294" y="191"/>
                    <a:pt x="294" y="191"/>
                  </a:cubicBezTo>
                  <a:cubicBezTo>
                    <a:pt x="293" y="191"/>
                    <a:pt x="293" y="191"/>
                    <a:pt x="293" y="191"/>
                  </a:cubicBezTo>
                  <a:lnTo>
                    <a:pt x="293" y="190"/>
                  </a:lnTo>
                  <a:close/>
                  <a:moveTo>
                    <a:pt x="295" y="181"/>
                  </a:moveTo>
                  <a:cubicBezTo>
                    <a:pt x="295" y="180"/>
                    <a:pt x="295" y="180"/>
                    <a:pt x="295" y="180"/>
                  </a:cubicBezTo>
                  <a:cubicBezTo>
                    <a:pt x="296" y="180"/>
                    <a:pt x="296" y="180"/>
                    <a:pt x="296" y="180"/>
                  </a:cubicBezTo>
                  <a:cubicBezTo>
                    <a:pt x="295" y="180"/>
                    <a:pt x="295" y="180"/>
                    <a:pt x="295" y="180"/>
                  </a:cubicBezTo>
                  <a:cubicBezTo>
                    <a:pt x="295" y="180"/>
                    <a:pt x="295" y="180"/>
                    <a:pt x="295" y="180"/>
                  </a:cubicBezTo>
                  <a:cubicBezTo>
                    <a:pt x="295" y="180"/>
                    <a:pt x="295" y="180"/>
                    <a:pt x="295" y="180"/>
                  </a:cubicBezTo>
                  <a:cubicBezTo>
                    <a:pt x="295" y="180"/>
                    <a:pt x="295" y="180"/>
                    <a:pt x="295" y="180"/>
                  </a:cubicBezTo>
                  <a:cubicBezTo>
                    <a:pt x="295" y="179"/>
                    <a:pt x="295" y="179"/>
                    <a:pt x="295" y="179"/>
                  </a:cubicBezTo>
                  <a:cubicBezTo>
                    <a:pt x="295" y="180"/>
                    <a:pt x="295" y="180"/>
                    <a:pt x="295" y="180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1"/>
                    <a:pt x="294" y="181"/>
                    <a:pt x="294" y="181"/>
                  </a:cubicBezTo>
                  <a:cubicBezTo>
                    <a:pt x="294" y="181"/>
                    <a:pt x="294" y="181"/>
                    <a:pt x="294" y="181"/>
                  </a:cubicBezTo>
                  <a:cubicBezTo>
                    <a:pt x="295" y="181"/>
                    <a:pt x="295" y="181"/>
                    <a:pt x="295" y="181"/>
                  </a:cubicBezTo>
                  <a:close/>
                  <a:moveTo>
                    <a:pt x="296" y="180"/>
                  </a:moveTo>
                  <a:cubicBezTo>
                    <a:pt x="296" y="180"/>
                    <a:pt x="296" y="180"/>
                    <a:pt x="296" y="180"/>
                  </a:cubicBezTo>
                  <a:cubicBezTo>
                    <a:pt x="296" y="181"/>
                    <a:pt x="296" y="181"/>
                    <a:pt x="296" y="181"/>
                  </a:cubicBezTo>
                  <a:cubicBezTo>
                    <a:pt x="296" y="181"/>
                    <a:pt x="296" y="181"/>
                    <a:pt x="296" y="181"/>
                  </a:cubicBezTo>
                  <a:cubicBezTo>
                    <a:pt x="297" y="180"/>
                    <a:pt x="297" y="180"/>
                    <a:pt x="297" y="180"/>
                  </a:cubicBezTo>
                  <a:cubicBezTo>
                    <a:pt x="297" y="180"/>
                    <a:pt x="297" y="180"/>
                    <a:pt x="297" y="180"/>
                  </a:cubicBezTo>
                  <a:cubicBezTo>
                    <a:pt x="297" y="179"/>
                    <a:pt x="297" y="179"/>
                    <a:pt x="297" y="179"/>
                  </a:cubicBezTo>
                  <a:lnTo>
                    <a:pt x="296" y="180"/>
                  </a:lnTo>
                  <a:close/>
                  <a:moveTo>
                    <a:pt x="310" y="170"/>
                  </a:moveTo>
                  <a:cubicBezTo>
                    <a:pt x="308" y="166"/>
                    <a:pt x="307" y="163"/>
                    <a:pt x="305" y="159"/>
                  </a:cubicBezTo>
                  <a:cubicBezTo>
                    <a:pt x="279" y="170"/>
                    <a:pt x="252" y="180"/>
                    <a:pt x="225" y="189"/>
                  </a:cubicBezTo>
                  <a:cubicBezTo>
                    <a:pt x="224" y="189"/>
                    <a:pt x="224" y="189"/>
                    <a:pt x="224" y="189"/>
                  </a:cubicBezTo>
                  <a:cubicBezTo>
                    <a:pt x="224" y="189"/>
                    <a:pt x="224" y="189"/>
                    <a:pt x="224" y="189"/>
                  </a:cubicBezTo>
                  <a:cubicBezTo>
                    <a:pt x="223" y="188"/>
                    <a:pt x="223" y="188"/>
                    <a:pt x="223" y="188"/>
                  </a:cubicBezTo>
                  <a:cubicBezTo>
                    <a:pt x="224" y="188"/>
                    <a:pt x="224" y="188"/>
                    <a:pt x="224" y="188"/>
                  </a:cubicBezTo>
                  <a:cubicBezTo>
                    <a:pt x="224" y="188"/>
                    <a:pt x="225" y="188"/>
                    <a:pt x="225" y="188"/>
                  </a:cubicBezTo>
                  <a:cubicBezTo>
                    <a:pt x="226" y="188"/>
                    <a:pt x="226" y="188"/>
                    <a:pt x="226" y="188"/>
                  </a:cubicBezTo>
                  <a:cubicBezTo>
                    <a:pt x="226" y="188"/>
                    <a:pt x="226" y="188"/>
                    <a:pt x="226" y="188"/>
                  </a:cubicBezTo>
                  <a:cubicBezTo>
                    <a:pt x="226" y="188"/>
                    <a:pt x="226" y="188"/>
                    <a:pt x="226" y="188"/>
                  </a:cubicBezTo>
                  <a:cubicBezTo>
                    <a:pt x="226" y="187"/>
                    <a:pt x="226" y="187"/>
                    <a:pt x="226" y="187"/>
                  </a:cubicBezTo>
                  <a:cubicBezTo>
                    <a:pt x="225" y="187"/>
                    <a:pt x="225" y="187"/>
                    <a:pt x="225" y="187"/>
                  </a:cubicBezTo>
                  <a:cubicBezTo>
                    <a:pt x="225" y="187"/>
                    <a:pt x="225" y="187"/>
                    <a:pt x="225" y="187"/>
                  </a:cubicBezTo>
                  <a:cubicBezTo>
                    <a:pt x="225" y="186"/>
                    <a:pt x="225" y="186"/>
                    <a:pt x="225" y="186"/>
                  </a:cubicBezTo>
                  <a:cubicBezTo>
                    <a:pt x="224" y="185"/>
                    <a:pt x="224" y="185"/>
                    <a:pt x="224" y="185"/>
                  </a:cubicBezTo>
                  <a:cubicBezTo>
                    <a:pt x="224" y="185"/>
                    <a:pt x="224" y="185"/>
                    <a:pt x="224" y="185"/>
                  </a:cubicBezTo>
                  <a:cubicBezTo>
                    <a:pt x="223" y="184"/>
                    <a:pt x="223" y="184"/>
                    <a:pt x="223" y="184"/>
                  </a:cubicBezTo>
                  <a:cubicBezTo>
                    <a:pt x="223" y="184"/>
                    <a:pt x="223" y="184"/>
                    <a:pt x="223" y="184"/>
                  </a:cubicBezTo>
                  <a:cubicBezTo>
                    <a:pt x="223" y="184"/>
                    <a:pt x="223" y="184"/>
                    <a:pt x="223" y="184"/>
                  </a:cubicBezTo>
                  <a:cubicBezTo>
                    <a:pt x="222" y="184"/>
                    <a:pt x="222" y="184"/>
                    <a:pt x="222" y="184"/>
                  </a:cubicBezTo>
                  <a:cubicBezTo>
                    <a:pt x="222" y="183"/>
                    <a:pt x="222" y="183"/>
                    <a:pt x="222" y="183"/>
                  </a:cubicBezTo>
                  <a:cubicBezTo>
                    <a:pt x="222" y="183"/>
                    <a:pt x="222" y="183"/>
                    <a:pt x="222" y="183"/>
                  </a:cubicBezTo>
                  <a:cubicBezTo>
                    <a:pt x="223" y="183"/>
                    <a:pt x="223" y="183"/>
                    <a:pt x="223" y="183"/>
                  </a:cubicBezTo>
                  <a:cubicBezTo>
                    <a:pt x="223" y="183"/>
                    <a:pt x="223" y="183"/>
                    <a:pt x="223" y="183"/>
                  </a:cubicBezTo>
                  <a:cubicBezTo>
                    <a:pt x="223" y="183"/>
                    <a:pt x="223" y="183"/>
                    <a:pt x="223" y="183"/>
                  </a:cubicBezTo>
                  <a:cubicBezTo>
                    <a:pt x="222" y="183"/>
                    <a:pt x="222" y="183"/>
                    <a:pt x="222" y="183"/>
                  </a:cubicBezTo>
                  <a:cubicBezTo>
                    <a:pt x="222" y="183"/>
                    <a:pt x="222" y="183"/>
                    <a:pt x="222" y="183"/>
                  </a:cubicBezTo>
                  <a:cubicBezTo>
                    <a:pt x="221" y="183"/>
                    <a:pt x="221" y="183"/>
                    <a:pt x="221" y="183"/>
                  </a:cubicBezTo>
                  <a:cubicBezTo>
                    <a:pt x="221" y="183"/>
                    <a:pt x="221" y="183"/>
                    <a:pt x="221" y="183"/>
                  </a:cubicBezTo>
                  <a:cubicBezTo>
                    <a:pt x="221" y="183"/>
                    <a:pt x="221" y="183"/>
                    <a:pt x="221" y="183"/>
                  </a:cubicBezTo>
                  <a:cubicBezTo>
                    <a:pt x="221" y="183"/>
                    <a:pt x="221" y="183"/>
                    <a:pt x="221" y="183"/>
                  </a:cubicBezTo>
                  <a:cubicBezTo>
                    <a:pt x="220" y="183"/>
                    <a:pt x="220" y="183"/>
                    <a:pt x="220" y="183"/>
                  </a:cubicBezTo>
                  <a:cubicBezTo>
                    <a:pt x="219" y="183"/>
                    <a:pt x="219" y="183"/>
                    <a:pt x="219" y="183"/>
                  </a:cubicBezTo>
                  <a:cubicBezTo>
                    <a:pt x="219" y="183"/>
                    <a:pt x="219" y="183"/>
                    <a:pt x="219" y="182"/>
                  </a:cubicBezTo>
                  <a:cubicBezTo>
                    <a:pt x="218" y="182"/>
                    <a:pt x="218" y="182"/>
                    <a:pt x="218" y="182"/>
                  </a:cubicBezTo>
                  <a:cubicBezTo>
                    <a:pt x="218" y="182"/>
                    <a:pt x="218" y="182"/>
                    <a:pt x="218" y="182"/>
                  </a:cubicBezTo>
                  <a:cubicBezTo>
                    <a:pt x="218" y="182"/>
                    <a:pt x="218" y="182"/>
                    <a:pt x="218" y="182"/>
                  </a:cubicBezTo>
                  <a:cubicBezTo>
                    <a:pt x="218" y="182"/>
                    <a:pt x="218" y="182"/>
                    <a:pt x="218" y="182"/>
                  </a:cubicBezTo>
                  <a:cubicBezTo>
                    <a:pt x="218" y="181"/>
                    <a:pt x="218" y="181"/>
                    <a:pt x="218" y="181"/>
                  </a:cubicBezTo>
                  <a:cubicBezTo>
                    <a:pt x="218" y="181"/>
                    <a:pt x="218" y="181"/>
                    <a:pt x="218" y="181"/>
                  </a:cubicBezTo>
                  <a:cubicBezTo>
                    <a:pt x="218" y="180"/>
                    <a:pt x="218" y="180"/>
                    <a:pt x="218" y="180"/>
                  </a:cubicBezTo>
                  <a:cubicBezTo>
                    <a:pt x="218" y="180"/>
                    <a:pt x="218" y="180"/>
                    <a:pt x="218" y="179"/>
                  </a:cubicBezTo>
                  <a:cubicBezTo>
                    <a:pt x="218" y="179"/>
                    <a:pt x="218" y="179"/>
                    <a:pt x="218" y="179"/>
                  </a:cubicBezTo>
                  <a:cubicBezTo>
                    <a:pt x="218" y="179"/>
                    <a:pt x="218" y="179"/>
                    <a:pt x="218" y="179"/>
                  </a:cubicBezTo>
                  <a:cubicBezTo>
                    <a:pt x="219" y="178"/>
                    <a:pt x="219" y="178"/>
                    <a:pt x="219" y="178"/>
                  </a:cubicBezTo>
                  <a:cubicBezTo>
                    <a:pt x="219" y="178"/>
                    <a:pt x="219" y="178"/>
                    <a:pt x="219" y="178"/>
                  </a:cubicBezTo>
                  <a:cubicBezTo>
                    <a:pt x="219" y="177"/>
                    <a:pt x="219" y="177"/>
                    <a:pt x="219" y="177"/>
                  </a:cubicBezTo>
                  <a:cubicBezTo>
                    <a:pt x="220" y="177"/>
                    <a:pt x="220" y="177"/>
                    <a:pt x="220" y="177"/>
                  </a:cubicBezTo>
                  <a:cubicBezTo>
                    <a:pt x="220" y="177"/>
                    <a:pt x="220" y="177"/>
                    <a:pt x="220" y="177"/>
                  </a:cubicBezTo>
                  <a:cubicBezTo>
                    <a:pt x="221" y="177"/>
                    <a:pt x="222" y="176"/>
                    <a:pt x="223" y="175"/>
                  </a:cubicBezTo>
                  <a:cubicBezTo>
                    <a:pt x="224" y="175"/>
                    <a:pt x="224" y="175"/>
                    <a:pt x="224" y="175"/>
                  </a:cubicBezTo>
                  <a:cubicBezTo>
                    <a:pt x="224" y="175"/>
                    <a:pt x="224" y="175"/>
                    <a:pt x="224" y="175"/>
                  </a:cubicBezTo>
                  <a:cubicBezTo>
                    <a:pt x="225" y="175"/>
                    <a:pt x="225" y="175"/>
                    <a:pt x="225" y="175"/>
                  </a:cubicBezTo>
                  <a:cubicBezTo>
                    <a:pt x="225" y="175"/>
                    <a:pt x="225" y="175"/>
                    <a:pt x="225" y="175"/>
                  </a:cubicBezTo>
                  <a:cubicBezTo>
                    <a:pt x="225" y="174"/>
                    <a:pt x="225" y="174"/>
                    <a:pt x="225" y="174"/>
                  </a:cubicBezTo>
                  <a:cubicBezTo>
                    <a:pt x="224" y="174"/>
                    <a:pt x="224" y="174"/>
                    <a:pt x="224" y="174"/>
                  </a:cubicBezTo>
                  <a:cubicBezTo>
                    <a:pt x="224" y="174"/>
                    <a:pt x="224" y="174"/>
                    <a:pt x="224" y="174"/>
                  </a:cubicBezTo>
                  <a:cubicBezTo>
                    <a:pt x="223" y="174"/>
                    <a:pt x="223" y="174"/>
                    <a:pt x="223" y="174"/>
                  </a:cubicBezTo>
                  <a:cubicBezTo>
                    <a:pt x="223" y="174"/>
                    <a:pt x="223" y="174"/>
                    <a:pt x="223" y="174"/>
                  </a:cubicBezTo>
                  <a:cubicBezTo>
                    <a:pt x="223" y="174"/>
                    <a:pt x="223" y="174"/>
                    <a:pt x="223" y="174"/>
                  </a:cubicBezTo>
                  <a:cubicBezTo>
                    <a:pt x="223" y="173"/>
                    <a:pt x="223" y="173"/>
                    <a:pt x="223" y="173"/>
                  </a:cubicBezTo>
                  <a:cubicBezTo>
                    <a:pt x="222" y="173"/>
                    <a:pt x="222" y="173"/>
                    <a:pt x="222" y="173"/>
                  </a:cubicBezTo>
                  <a:cubicBezTo>
                    <a:pt x="222" y="173"/>
                    <a:pt x="222" y="173"/>
                    <a:pt x="222" y="173"/>
                  </a:cubicBezTo>
                  <a:cubicBezTo>
                    <a:pt x="221" y="173"/>
                    <a:pt x="221" y="173"/>
                    <a:pt x="221" y="173"/>
                  </a:cubicBezTo>
                  <a:cubicBezTo>
                    <a:pt x="221" y="173"/>
                    <a:pt x="221" y="173"/>
                    <a:pt x="221" y="173"/>
                  </a:cubicBezTo>
                  <a:cubicBezTo>
                    <a:pt x="221" y="173"/>
                    <a:pt x="221" y="173"/>
                    <a:pt x="221" y="173"/>
                  </a:cubicBezTo>
                  <a:cubicBezTo>
                    <a:pt x="221" y="172"/>
                    <a:pt x="221" y="172"/>
                    <a:pt x="221" y="172"/>
                  </a:cubicBezTo>
                  <a:cubicBezTo>
                    <a:pt x="221" y="171"/>
                    <a:pt x="221" y="171"/>
                    <a:pt x="221" y="171"/>
                  </a:cubicBezTo>
                  <a:cubicBezTo>
                    <a:pt x="220" y="172"/>
                    <a:pt x="220" y="172"/>
                    <a:pt x="220" y="172"/>
                  </a:cubicBezTo>
                  <a:cubicBezTo>
                    <a:pt x="220" y="173"/>
                    <a:pt x="220" y="173"/>
                    <a:pt x="220" y="173"/>
                  </a:cubicBezTo>
                  <a:cubicBezTo>
                    <a:pt x="220" y="174"/>
                    <a:pt x="220" y="174"/>
                    <a:pt x="220" y="174"/>
                  </a:cubicBezTo>
                  <a:cubicBezTo>
                    <a:pt x="219" y="174"/>
                    <a:pt x="219" y="174"/>
                    <a:pt x="219" y="174"/>
                  </a:cubicBezTo>
                  <a:cubicBezTo>
                    <a:pt x="217" y="176"/>
                    <a:pt x="217" y="176"/>
                    <a:pt x="217" y="176"/>
                  </a:cubicBezTo>
                  <a:cubicBezTo>
                    <a:pt x="216" y="176"/>
                    <a:pt x="216" y="176"/>
                    <a:pt x="216" y="176"/>
                  </a:cubicBezTo>
                  <a:cubicBezTo>
                    <a:pt x="216" y="176"/>
                    <a:pt x="216" y="176"/>
                    <a:pt x="216" y="176"/>
                  </a:cubicBezTo>
                  <a:cubicBezTo>
                    <a:pt x="216" y="177"/>
                    <a:pt x="216" y="177"/>
                    <a:pt x="216" y="177"/>
                  </a:cubicBezTo>
                  <a:cubicBezTo>
                    <a:pt x="215" y="177"/>
                    <a:pt x="215" y="177"/>
                    <a:pt x="215" y="177"/>
                  </a:cubicBezTo>
                  <a:cubicBezTo>
                    <a:pt x="215" y="178"/>
                    <a:pt x="215" y="178"/>
                    <a:pt x="215" y="178"/>
                  </a:cubicBezTo>
                  <a:cubicBezTo>
                    <a:pt x="216" y="179"/>
                    <a:pt x="216" y="179"/>
                    <a:pt x="216" y="179"/>
                  </a:cubicBezTo>
                  <a:cubicBezTo>
                    <a:pt x="216" y="180"/>
                    <a:pt x="216" y="180"/>
                    <a:pt x="216" y="180"/>
                  </a:cubicBezTo>
                  <a:cubicBezTo>
                    <a:pt x="216" y="180"/>
                    <a:pt x="216" y="180"/>
                    <a:pt x="216" y="180"/>
                  </a:cubicBezTo>
                  <a:cubicBezTo>
                    <a:pt x="216" y="180"/>
                    <a:pt x="216" y="180"/>
                    <a:pt x="216" y="180"/>
                  </a:cubicBezTo>
                  <a:cubicBezTo>
                    <a:pt x="217" y="181"/>
                    <a:pt x="217" y="181"/>
                    <a:pt x="217" y="181"/>
                  </a:cubicBezTo>
                  <a:cubicBezTo>
                    <a:pt x="217" y="181"/>
                    <a:pt x="217" y="182"/>
                    <a:pt x="217" y="182"/>
                  </a:cubicBezTo>
                  <a:cubicBezTo>
                    <a:pt x="218" y="183"/>
                    <a:pt x="218" y="183"/>
                    <a:pt x="218" y="183"/>
                  </a:cubicBezTo>
                  <a:cubicBezTo>
                    <a:pt x="218" y="184"/>
                    <a:pt x="218" y="184"/>
                    <a:pt x="218" y="184"/>
                  </a:cubicBezTo>
                  <a:cubicBezTo>
                    <a:pt x="218" y="185"/>
                    <a:pt x="218" y="185"/>
                    <a:pt x="218" y="185"/>
                  </a:cubicBezTo>
                  <a:cubicBezTo>
                    <a:pt x="217" y="185"/>
                    <a:pt x="217" y="185"/>
                    <a:pt x="217" y="185"/>
                  </a:cubicBezTo>
                  <a:cubicBezTo>
                    <a:pt x="217" y="186"/>
                    <a:pt x="217" y="186"/>
                    <a:pt x="217" y="186"/>
                  </a:cubicBezTo>
                  <a:cubicBezTo>
                    <a:pt x="218" y="187"/>
                    <a:pt x="218" y="187"/>
                    <a:pt x="218" y="187"/>
                  </a:cubicBezTo>
                  <a:cubicBezTo>
                    <a:pt x="218" y="188"/>
                    <a:pt x="218" y="188"/>
                    <a:pt x="218" y="188"/>
                  </a:cubicBezTo>
                  <a:cubicBezTo>
                    <a:pt x="219" y="188"/>
                    <a:pt x="219" y="188"/>
                    <a:pt x="219" y="188"/>
                  </a:cubicBezTo>
                  <a:cubicBezTo>
                    <a:pt x="219" y="189"/>
                    <a:pt x="219" y="189"/>
                    <a:pt x="219" y="189"/>
                  </a:cubicBezTo>
                  <a:cubicBezTo>
                    <a:pt x="218" y="189"/>
                    <a:pt x="218" y="189"/>
                    <a:pt x="218" y="189"/>
                  </a:cubicBezTo>
                  <a:cubicBezTo>
                    <a:pt x="218" y="189"/>
                    <a:pt x="218" y="189"/>
                    <a:pt x="218" y="189"/>
                  </a:cubicBezTo>
                  <a:cubicBezTo>
                    <a:pt x="218" y="190"/>
                    <a:pt x="218" y="190"/>
                    <a:pt x="218" y="190"/>
                  </a:cubicBezTo>
                  <a:cubicBezTo>
                    <a:pt x="218" y="191"/>
                    <a:pt x="218" y="191"/>
                    <a:pt x="218" y="191"/>
                  </a:cubicBezTo>
                  <a:cubicBezTo>
                    <a:pt x="219" y="191"/>
                    <a:pt x="219" y="191"/>
                    <a:pt x="219" y="191"/>
                  </a:cubicBezTo>
                  <a:cubicBezTo>
                    <a:pt x="219" y="192"/>
                    <a:pt x="219" y="192"/>
                    <a:pt x="219" y="192"/>
                  </a:cubicBezTo>
                  <a:cubicBezTo>
                    <a:pt x="219" y="192"/>
                    <a:pt x="219" y="192"/>
                    <a:pt x="219" y="192"/>
                  </a:cubicBezTo>
                  <a:cubicBezTo>
                    <a:pt x="218" y="192"/>
                    <a:pt x="218" y="192"/>
                    <a:pt x="218" y="192"/>
                  </a:cubicBezTo>
                  <a:cubicBezTo>
                    <a:pt x="217" y="191"/>
                    <a:pt x="217" y="191"/>
                    <a:pt x="217" y="191"/>
                  </a:cubicBezTo>
                  <a:cubicBezTo>
                    <a:pt x="217" y="192"/>
                    <a:pt x="217" y="192"/>
                    <a:pt x="217" y="192"/>
                  </a:cubicBezTo>
                  <a:cubicBezTo>
                    <a:pt x="218" y="194"/>
                    <a:pt x="218" y="194"/>
                    <a:pt x="218" y="194"/>
                  </a:cubicBezTo>
                  <a:cubicBezTo>
                    <a:pt x="219" y="194"/>
                    <a:pt x="219" y="195"/>
                    <a:pt x="219" y="195"/>
                  </a:cubicBezTo>
                  <a:cubicBezTo>
                    <a:pt x="220" y="196"/>
                    <a:pt x="220" y="196"/>
                    <a:pt x="220" y="196"/>
                  </a:cubicBezTo>
                  <a:cubicBezTo>
                    <a:pt x="220" y="196"/>
                    <a:pt x="220" y="196"/>
                    <a:pt x="220" y="197"/>
                  </a:cubicBezTo>
                  <a:cubicBezTo>
                    <a:pt x="220" y="197"/>
                    <a:pt x="220" y="197"/>
                    <a:pt x="220" y="198"/>
                  </a:cubicBezTo>
                  <a:cubicBezTo>
                    <a:pt x="220" y="198"/>
                    <a:pt x="220" y="198"/>
                    <a:pt x="220" y="198"/>
                  </a:cubicBezTo>
                  <a:cubicBezTo>
                    <a:pt x="219" y="199"/>
                    <a:pt x="219" y="199"/>
                    <a:pt x="219" y="199"/>
                  </a:cubicBezTo>
                  <a:cubicBezTo>
                    <a:pt x="219" y="199"/>
                    <a:pt x="219" y="199"/>
                    <a:pt x="219" y="199"/>
                  </a:cubicBezTo>
                  <a:cubicBezTo>
                    <a:pt x="218" y="200"/>
                    <a:pt x="218" y="200"/>
                    <a:pt x="218" y="200"/>
                  </a:cubicBezTo>
                  <a:cubicBezTo>
                    <a:pt x="218" y="200"/>
                    <a:pt x="218" y="200"/>
                    <a:pt x="218" y="201"/>
                  </a:cubicBezTo>
                  <a:cubicBezTo>
                    <a:pt x="218" y="200"/>
                    <a:pt x="217" y="200"/>
                    <a:pt x="217" y="200"/>
                  </a:cubicBezTo>
                  <a:cubicBezTo>
                    <a:pt x="217" y="200"/>
                    <a:pt x="216" y="199"/>
                    <a:pt x="216" y="199"/>
                  </a:cubicBezTo>
                  <a:cubicBezTo>
                    <a:pt x="215" y="199"/>
                    <a:pt x="215" y="199"/>
                    <a:pt x="215" y="199"/>
                  </a:cubicBezTo>
                  <a:cubicBezTo>
                    <a:pt x="215" y="198"/>
                    <a:pt x="214" y="198"/>
                    <a:pt x="214" y="198"/>
                  </a:cubicBezTo>
                  <a:cubicBezTo>
                    <a:pt x="213" y="198"/>
                    <a:pt x="213" y="198"/>
                    <a:pt x="213" y="198"/>
                  </a:cubicBezTo>
                  <a:cubicBezTo>
                    <a:pt x="212" y="199"/>
                    <a:pt x="212" y="199"/>
                    <a:pt x="212" y="199"/>
                  </a:cubicBezTo>
                  <a:cubicBezTo>
                    <a:pt x="212" y="199"/>
                    <a:pt x="212" y="199"/>
                    <a:pt x="212" y="199"/>
                  </a:cubicBezTo>
                  <a:cubicBezTo>
                    <a:pt x="212" y="200"/>
                    <a:pt x="212" y="200"/>
                    <a:pt x="212" y="200"/>
                  </a:cubicBezTo>
                  <a:cubicBezTo>
                    <a:pt x="211" y="200"/>
                    <a:pt x="211" y="200"/>
                    <a:pt x="211" y="200"/>
                  </a:cubicBezTo>
                  <a:cubicBezTo>
                    <a:pt x="211" y="199"/>
                    <a:pt x="211" y="199"/>
                    <a:pt x="211" y="199"/>
                  </a:cubicBezTo>
                  <a:cubicBezTo>
                    <a:pt x="210" y="200"/>
                    <a:pt x="210" y="200"/>
                    <a:pt x="210" y="200"/>
                  </a:cubicBezTo>
                  <a:cubicBezTo>
                    <a:pt x="209" y="200"/>
                    <a:pt x="209" y="200"/>
                    <a:pt x="209" y="200"/>
                  </a:cubicBezTo>
                  <a:cubicBezTo>
                    <a:pt x="209" y="200"/>
                    <a:pt x="209" y="200"/>
                    <a:pt x="209" y="200"/>
                  </a:cubicBezTo>
                  <a:cubicBezTo>
                    <a:pt x="209" y="199"/>
                    <a:pt x="209" y="199"/>
                    <a:pt x="209" y="199"/>
                  </a:cubicBezTo>
                  <a:cubicBezTo>
                    <a:pt x="208" y="199"/>
                    <a:pt x="208" y="199"/>
                    <a:pt x="208" y="199"/>
                  </a:cubicBezTo>
                  <a:cubicBezTo>
                    <a:pt x="208" y="199"/>
                    <a:pt x="208" y="199"/>
                    <a:pt x="208" y="199"/>
                  </a:cubicBezTo>
                  <a:cubicBezTo>
                    <a:pt x="207" y="198"/>
                    <a:pt x="207" y="198"/>
                    <a:pt x="207" y="198"/>
                  </a:cubicBezTo>
                  <a:cubicBezTo>
                    <a:pt x="207" y="198"/>
                    <a:pt x="207" y="198"/>
                    <a:pt x="207" y="198"/>
                  </a:cubicBezTo>
                  <a:cubicBezTo>
                    <a:pt x="206" y="199"/>
                    <a:pt x="206" y="199"/>
                    <a:pt x="206" y="199"/>
                  </a:cubicBezTo>
                  <a:cubicBezTo>
                    <a:pt x="206" y="199"/>
                    <a:pt x="206" y="199"/>
                    <a:pt x="206" y="199"/>
                  </a:cubicBezTo>
                  <a:cubicBezTo>
                    <a:pt x="206" y="199"/>
                    <a:pt x="206" y="199"/>
                    <a:pt x="206" y="199"/>
                  </a:cubicBezTo>
                  <a:cubicBezTo>
                    <a:pt x="205" y="198"/>
                    <a:pt x="205" y="198"/>
                    <a:pt x="205" y="198"/>
                  </a:cubicBezTo>
                  <a:cubicBezTo>
                    <a:pt x="205" y="197"/>
                    <a:pt x="205" y="197"/>
                    <a:pt x="205" y="197"/>
                  </a:cubicBezTo>
                  <a:cubicBezTo>
                    <a:pt x="205" y="197"/>
                    <a:pt x="205" y="197"/>
                    <a:pt x="205" y="197"/>
                  </a:cubicBezTo>
                  <a:cubicBezTo>
                    <a:pt x="205" y="196"/>
                    <a:pt x="205" y="196"/>
                    <a:pt x="205" y="196"/>
                  </a:cubicBezTo>
                  <a:cubicBezTo>
                    <a:pt x="205" y="196"/>
                    <a:pt x="205" y="196"/>
                    <a:pt x="205" y="196"/>
                  </a:cubicBezTo>
                  <a:cubicBezTo>
                    <a:pt x="204" y="196"/>
                    <a:pt x="204" y="196"/>
                    <a:pt x="204" y="196"/>
                  </a:cubicBezTo>
                  <a:cubicBezTo>
                    <a:pt x="204" y="196"/>
                    <a:pt x="204" y="196"/>
                    <a:pt x="204" y="196"/>
                  </a:cubicBezTo>
                  <a:cubicBezTo>
                    <a:pt x="204" y="196"/>
                    <a:pt x="204" y="196"/>
                    <a:pt x="204" y="196"/>
                  </a:cubicBezTo>
                  <a:cubicBezTo>
                    <a:pt x="203" y="195"/>
                    <a:pt x="203" y="195"/>
                    <a:pt x="203" y="194"/>
                  </a:cubicBezTo>
                  <a:cubicBezTo>
                    <a:pt x="203" y="195"/>
                    <a:pt x="203" y="195"/>
                    <a:pt x="203" y="195"/>
                  </a:cubicBezTo>
                  <a:cubicBezTo>
                    <a:pt x="202" y="196"/>
                    <a:pt x="202" y="196"/>
                    <a:pt x="202" y="196"/>
                  </a:cubicBezTo>
                  <a:cubicBezTo>
                    <a:pt x="202" y="196"/>
                    <a:pt x="202" y="196"/>
                    <a:pt x="202" y="196"/>
                  </a:cubicBezTo>
                  <a:cubicBezTo>
                    <a:pt x="202" y="197"/>
                    <a:pt x="202" y="197"/>
                    <a:pt x="202" y="197"/>
                  </a:cubicBezTo>
                  <a:cubicBezTo>
                    <a:pt x="201" y="197"/>
                    <a:pt x="201" y="197"/>
                    <a:pt x="201" y="197"/>
                  </a:cubicBezTo>
                  <a:cubicBezTo>
                    <a:pt x="201" y="197"/>
                    <a:pt x="201" y="197"/>
                    <a:pt x="201" y="197"/>
                  </a:cubicBezTo>
                  <a:cubicBezTo>
                    <a:pt x="201" y="196"/>
                    <a:pt x="201" y="196"/>
                    <a:pt x="201" y="196"/>
                  </a:cubicBezTo>
                  <a:cubicBezTo>
                    <a:pt x="201" y="195"/>
                    <a:pt x="201" y="195"/>
                    <a:pt x="201" y="195"/>
                  </a:cubicBezTo>
                  <a:cubicBezTo>
                    <a:pt x="200" y="195"/>
                    <a:pt x="200" y="195"/>
                    <a:pt x="200" y="195"/>
                  </a:cubicBezTo>
                  <a:cubicBezTo>
                    <a:pt x="200" y="195"/>
                    <a:pt x="200" y="195"/>
                    <a:pt x="200" y="196"/>
                  </a:cubicBezTo>
                  <a:cubicBezTo>
                    <a:pt x="200" y="196"/>
                    <a:pt x="200" y="196"/>
                    <a:pt x="200" y="196"/>
                  </a:cubicBezTo>
                  <a:cubicBezTo>
                    <a:pt x="199" y="196"/>
                    <a:pt x="199" y="195"/>
                    <a:pt x="199" y="195"/>
                  </a:cubicBezTo>
                  <a:cubicBezTo>
                    <a:pt x="198" y="196"/>
                    <a:pt x="198" y="196"/>
                    <a:pt x="198" y="196"/>
                  </a:cubicBezTo>
                  <a:cubicBezTo>
                    <a:pt x="198" y="196"/>
                    <a:pt x="198" y="196"/>
                    <a:pt x="198" y="196"/>
                  </a:cubicBezTo>
                  <a:cubicBezTo>
                    <a:pt x="197" y="196"/>
                    <a:pt x="197" y="196"/>
                    <a:pt x="197" y="196"/>
                  </a:cubicBezTo>
                  <a:cubicBezTo>
                    <a:pt x="197" y="197"/>
                    <a:pt x="197" y="197"/>
                    <a:pt x="197" y="197"/>
                  </a:cubicBezTo>
                  <a:cubicBezTo>
                    <a:pt x="197" y="197"/>
                    <a:pt x="197" y="197"/>
                    <a:pt x="197" y="197"/>
                  </a:cubicBezTo>
                  <a:cubicBezTo>
                    <a:pt x="196" y="197"/>
                    <a:pt x="196" y="197"/>
                    <a:pt x="196" y="197"/>
                  </a:cubicBezTo>
                  <a:cubicBezTo>
                    <a:pt x="195" y="197"/>
                    <a:pt x="195" y="197"/>
                    <a:pt x="195" y="197"/>
                  </a:cubicBezTo>
                  <a:cubicBezTo>
                    <a:pt x="195" y="196"/>
                    <a:pt x="195" y="196"/>
                    <a:pt x="195" y="196"/>
                  </a:cubicBezTo>
                  <a:cubicBezTo>
                    <a:pt x="195" y="195"/>
                    <a:pt x="195" y="195"/>
                    <a:pt x="195" y="195"/>
                  </a:cubicBezTo>
                  <a:cubicBezTo>
                    <a:pt x="194" y="195"/>
                    <a:pt x="194" y="195"/>
                    <a:pt x="194" y="195"/>
                  </a:cubicBezTo>
                  <a:cubicBezTo>
                    <a:pt x="194" y="195"/>
                    <a:pt x="194" y="195"/>
                    <a:pt x="194" y="195"/>
                  </a:cubicBezTo>
                  <a:cubicBezTo>
                    <a:pt x="193" y="195"/>
                    <a:pt x="193" y="195"/>
                    <a:pt x="193" y="195"/>
                  </a:cubicBezTo>
                  <a:cubicBezTo>
                    <a:pt x="193" y="194"/>
                    <a:pt x="193" y="194"/>
                    <a:pt x="193" y="194"/>
                  </a:cubicBezTo>
                  <a:cubicBezTo>
                    <a:pt x="193" y="194"/>
                    <a:pt x="192" y="194"/>
                    <a:pt x="192" y="193"/>
                  </a:cubicBezTo>
                  <a:cubicBezTo>
                    <a:pt x="192" y="193"/>
                    <a:pt x="192" y="193"/>
                    <a:pt x="192" y="193"/>
                  </a:cubicBezTo>
                  <a:cubicBezTo>
                    <a:pt x="192" y="194"/>
                    <a:pt x="192" y="194"/>
                    <a:pt x="192" y="194"/>
                  </a:cubicBezTo>
                  <a:cubicBezTo>
                    <a:pt x="192" y="194"/>
                    <a:pt x="192" y="194"/>
                    <a:pt x="192" y="194"/>
                  </a:cubicBezTo>
                  <a:cubicBezTo>
                    <a:pt x="192" y="195"/>
                    <a:pt x="192" y="195"/>
                    <a:pt x="192" y="195"/>
                  </a:cubicBezTo>
                  <a:cubicBezTo>
                    <a:pt x="193" y="196"/>
                    <a:pt x="193" y="196"/>
                    <a:pt x="193" y="196"/>
                  </a:cubicBezTo>
                  <a:cubicBezTo>
                    <a:pt x="193" y="197"/>
                    <a:pt x="193" y="197"/>
                    <a:pt x="193" y="197"/>
                  </a:cubicBezTo>
                  <a:cubicBezTo>
                    <a:pt x="192" y="197"/>
                    <a:pt x="192" y="197"/>
                    <a:pt x="192" y="197"/>
                  </a:cubicBezTo>
                  <a:cubicBezTo>
                    <a:pt x="192" y="197"/>
                    <a:pt x="192" y="197"/>
                    <a:pt x="192" y="197"/>
                  </a:cubicBezTo>
                  <a:cubicBezTo>
                    <a:pt x="191" y="197"/>
                    <a:pt x="191" y="197"/>
                    <a:pt x="191" y="196"/>
                  </a:cubicBezTo>
                  <a:cubicBezTo>
                    <a:pt x="191" y="196"/>
                    <a:pt x="191" y="196"/>
                    <a:pt x="191" y="196"/>
                  </a:cubicBezTo>
                  <a:cubicBezTo>
                    <a:pt x="190" y="195"/>
                    <a:pt x="190" y="195"/>
                    <a:pt x="190" y="195"/>
                  </a:cubicBezTo>
                  <a:cubicBezTo>
                    <a:pt x="190" y="195"/>
                    <a:pt x="190" y="195"/>
                    <a:pt x="190" y="195"/>
                  </a:cubicBezTo>
                  <a:cubicBezTo>
                    <a:pt x="190" y="195"/>
                    <a:pt x="190" y="194"/>
                    <a:pt x="189" y="194"/>
                  </a:cubicBezTo>
                  <a:cubicBezTo>
                    <a:pt x="189" y="194"/>
                    <a:pt x="189" y="194"/>
                    <a:pt x="189" y="193"/>
                  </a:cubicBezTo>
                  <a:cubicBezTo>
                    <a:pt x="189" y="193"/>
                    <a:pt x="189" y="193"/>
                    <a:pt x="189" y="192"/>
                  </a:cubicBezTo>
                  <a:cubicBezTo>
                    <a:pt x="190" y="192"/>
                    <a:pt x="190" y="192"/>
                    <a:pt x="190" y="192"/>
                  </a:cubicBezTo>
                  <a:cubicBezTo>
                    <a:pt x="191" y="192"/>
                    <a:pt x="191" y="192"/>
                    <a:pt x="191" y="192"/>
                  </a:cubicBezTo>
                  <a:cubicBezTo>
                    <a:pt x="190" y="192"/>
                    <a:pt x="190" y="192"/>
                    <a:pt x="190" y="192"/>
                  </a:cubicBezTo>
                  <a:cubicBezTo>
                    <a:pt x="190" y="191"/>
                    <a:pt x="190" y="191"/>
                    <a:pt x="190" y="191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89" y="189"/>
                    <a:pt x="189" y="189"/>
                    <a:pt x="189" y="189"/>
                  </a:cubicBezTo>
                  <a:cubicBezTo>
                    <a:pt x="189" y="189"/>
                    <a:pt x="189" y="188"/>
                    <a:pt x="188" y="188"/>
                  </a:cubicBezTo>
                  <a:cubicBezTo>
                    <a:pt x="188" y="187"/>
                    <a:pt x="188" y="187"/>
                    <a:pt x="188" y="187"/>
                  </a:cubicBezTo>
                  <a:cubicBezTo>
                    <a:pt x="188" y="186"/>
                    <a:pt x="188" y="186"/>
                    <a:pt x="188" y="186"/>
                  </a:cubicBezTo>
                  <a:cubicBezTo>
                    <a:pt x="189" y="187"/>
                    <a:pt x="189" y="187"/>
                    <a:pt x="189" y="187"/>
                  </a:cubicBezTo>
                  <a:cubicBezTo>
                    <a:pt x="190" y="187"/>
                    <a:pt x="190" y="187"/>
                    <a:pt x="190" y="187"/>
                  </a:cubicBezTo>
                  <a:cubicBezTo>
                    <a:pt x="189" y="187"/>
                    <a:pt x="189" y="187"/>
                    <a:pt x="189" y="187"/>
                  </a:cubicBezTo>
                  <a:cubicBezTo>
                    <a:pt x="188" y="185"/>
                    <a:pt x="188" y="185"/>
                    <a:pt x="188" y="185"/>
                  </a:cubicBezTo>
                  <a:cubicBezTo>
                    <a:pt x="188" y="185"/>
                    <a:pt x="188" y="185"/>
                    <a:pt x="188" y="185"/>
                  </a:cubicBezTo>
                  <a:cubicBezTo>
                    <a:pt x="187" y="184"/>
                    <a:pt x="187" y="184"/>
                    <a:pt x="187" y="184"/>
                  </a:cubicBezTo>
                  <a:cubicBezTo>
                    <a:pt x="187" y="183"/>
                    <a:pt x="187" y="183"/>
                    <a:pt x="187" y="183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7" y="182"/>
                    <a:pt x="187" y="182"/>
                    <a:pt x="187" y="182"/>
                  </a:cubicBezTo>
                  <a:cubicBezTo>
                    <a:pt x="188" y="182"/>
                    <a:pt x="188" y="182"/>
                    <a:pt x="188" y="182"/>
                  </a:cubicBezTo>
                  <a:cubicBezTo>
                    <a:pt x="188" y="182"/>
                    <a:pt x="188" y="183"/>
                    <a:pt x="188" y="183"/>
                  </a:cubicBezTo>
                  <a:cubicBezTo>
                    <a:pt x="188" y="182"/>
                    <a:pt x="188" y="182"/>
                    <a:pt x="188" y="182"/>
                  </a:cubicBezTo>
                  <a:cubicBezTo>
                    <a:pt x="188" y="182"/>
                    <a:pt x="188" y="182"/>
                    <a:pt x="188" y="181"/>
                  </a:cubicBezTo>
                  <a:cubicBezTo>
                    <a:pt x="187" y="181"/>
                    <a:pt x="187" y="181"/>
                    <a:pt x="187" y="181"/>
                  </a:cubicBezTo>
                  <a:cubicBezTo>
                    <a:pt x="186" y="180"/>
                    <a:pt x="186" y="180"/>
                    <a:pt x="186" y="180"/>
                  </a:cubicBezTo>
                  <a:cubicBezTo>
                    <a:pt x="185" y="179"/>
                    <a:pt x="185" y="179"/>
                    <a:pt x="185" y="179"/>
                  </a:cubicBezTo>
                  <a:cubicBezTo>
                    <a:pt x="185" y="179"/>
                    <a:pt x="185" y="179"/>
                    <a:pt x="185" y="179"/>
                  </a:cubicBezTo>
                  <a:cubicBezTo>
                    <a:pt x="185" y="180"/>
                    <a:pt x="185" y="180"/>
                    <a:pt x="185" y="180"/>
                  </a:cubicBezTo>
                  <a:cubicBezTo>
                    <a:pt x="185" y="181"/>
                    <a:pt x="185" y="181"/>
                    <a:pt x="185" y="181"/>
                  </a:cubicBezTo>
                  <a:cubicBezTo>
                    <a:pt x="185" y="181"/>
                    <a:pt x="185" y="181"/>
                    <a:pt x="184" y="182"/>
                  </a:cubicBezTo>
                  <a:cubicBezTo>
                    <a:pt x="184" y="182"/>
                    <a:pt x="184" y="182"/>
                    <a:pt x="184" y="182"/>
                  </a:cubicBezTo>
                  <a:cubicBezTo>
                    <a:pt x="184" y="183"/>
                    <a:pt x="184" y="183"/>
                    <a:pt x="184" y="183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84" y="185"/>
                    <a:pt x="184" y="185"/>
                    <a:pt x="184" y="185"/>
                  </a:cubicBezTo>
                  <a:cubicBezTo>
                    <a:pt x="184" y="185"/>
                    <a:pt x="184" y="185"/>
                    <a:pt x="184" y="186"/>
                  </a:cubicBezTo>
                  <a:cubicBezTo>
                    <a:pt x="183" y="186"/>
                    <a:pt x="183" y="186"/>
                    <a:pt x="183" y="186"/>
                  </a:cubicBezTo>
                  <a:cubicBezTo>
                    <a:pt x="183" y="186"/>
                    <a:pt x="183" y="186"/>
                    <a:pt x="183" y="186"/>
                  </a:cubicBezTo>
                  <a:cubicBezTo>
                    <a:pt x="183" y="187"/>
                    <a:pt x="183" y="187"/>
                    <a:pt x="183" y="187"/>
                  </a:cubicBezTo>
                  <a:cubicBezTo>
                    <a:pt x="183" y="187"/>
                    <a:pt x="183" y="187"/>
                    <a:pt x="183" y="188"/>
                  </a:cubicBezTo>
                  <a:cubicBezTo>
                    <a:pt x="183" y="188"/>
                    <a:pt x="183" y="188"/>
                    <a:pt x="183" y="188"/>
                  </a:cubicBezTo>
                  <a:cubicBezTo>
                    <a:pt x="183" y="188"/>
                    <a:pt x="183" y="188"/>
                    <a:pt x="183" y="188"/>
                  </a:cubicBezTo>
                  <a:cubicBezTo>
                    <a:pt x="182" y="187"/>
                    <a:pt x="182" y="187"/>
                    <a:pt x="182" y="187"/>
                  </a:cubicBezTo>
                  <a:cubicBezTo>
                    <a:pt x="182" y="187"/>
                    <a:pt x="182" y="187"/>
                    <a:pt x="182" y="187"/>
                  </a:cubicBezTo>
                  <a:cubicBezTo>
                    <a:pt x="182" y="187"/>
                    <a:pt x="182" y="188"/>
                    <a:pt x="182" y="188"/>
                  </a:cubicBezTo>
                  <a:cubicBezTo>
                    <a:pt x="182" y="188"/>
                    <a:pt x="182" y="188"/>
                    <a:pt x="182" y="188"/>
                  </a:cubicBezTo>
                  <a:cubicBezTo>
                    <a:pt x="182" y="188"/>
                    <a:pt x="182" y="188"/>
                    <a:pt x="182" y="188"/>
                  </a:cubicBezTo>
                  <a:cubicBezTo>
                    <a:pt x="181" y="187"/>
                    <a:pt x="181" y="187"/>
                    <a:pt x="181" y="187"/>
                  </a:cubicBezTo>
                  <a:cubicBezTo>
                    <a:pt x="180" y="187"/>
                    <a:pt x="180" y="187"/>
                    <a:pt x="180" y="187"/>
                  </a:cubicBezTo>
                  <a:cubicBezTo>
                    <a:pt x="180" y="187"/>
                    <a:pt x="180" y="187"/>
                    <a:pt x="179" y="187"/>
                  </a:cubicBezTo>
                  <a:cubicBezTo>
                    <a:pt x="179" y="186"/>
                    <a:pt x="179" y="186"/>
                    <a:pt x="179" y="186"/>
                  </a:cubicBezTo>
                  <a:cubicBezTo>
                    <a:pt x="179" y="185"/>
                    <a:pt x="179" y="185"/>
                    <a:pt x="179" y="185"/>
                  </a:cubicBezTo>
                  <a:cubicBezTo>
                    <a:pt x="178" y="185"/>
                    <a:pt x="178" y="185"/>
                    <a:pt x="178" y="185"/>
                  </a:cubicBezTo>
                  <a:cubicBezTo>
                    <a:pt x="178" y="185"/>
                    <a:pt x="178" y="185"/>
                    <a:pt x="178" y="185"/>
                  </a:cubicBezTo>
                  <a:cubicBezTo>
                    <a:pt x="178" y="186"/>
                    <a:pt x="178" y="186"/>
                    <a:pt x="178" y="186"/>
                  </a:cubicBezTo>
                  <a:cubicBezTo>
                    <a:pt x="177" y="186"/>
                    <a:pt x="177" y="186"/>
                    <a:pt x="177" y="186"/>
                  </a:cubicBezTo>
                  <a:cubicBezTo>
                    <a:pt x="176" y="186"/>
                    <a:pt x="176" y="186"/>
                    <a:pt x="176" y="186"/>
                  </a:cubicBezTo>
                  <a:cubicBezTo>
                    <a:pt x="176" y="186"/>
                    <a:pt x="176" y="186"/>
                    <a:pt x="176" y="186"/>
                  </a:cubicBezTo>
                  <a:cubicBezTo>
                    <a:pt x="175" y="185"/>
                    <a:pt x="175" y="185"/>
                    <a:pt x="175" y="185"/>
                  </a:cubicBezTo>
                  <a:cubicBezTo>
                    <a:pt x="175" y="184"/>
                    <a:pt x="175" y="184"/>
                    <a:pt x="175" y="184"/>
                  </a:cubicBezTo>
                  <a:cubicBezTo>
                    <a:pt x="175" y="184"/>
                    <a:pt x="175" y="184"/>
                    <a:pt x="175" y="184"/>
                  </a:cubicBezTo>
                  <a:cubicBezTo>
                    <a:pt x="174" y="183"/>
                    <a:pt x="174" y="183"/>
                    <a:pt x="174" y="183"/>
                  </a:cubicBezTo>
                  <a:cubicBezTo>
                    <a:pt x="173" y="181"/>
                    <a:pt x="173" y="181"/>
                    <a:pt x="173" y="181"/>
                  </a:cubicBezTo>
                  <a:cubicBezTo>
                    <a:pt x="173" y="181"/>
                    <a:pt x="173" y="181"/>
                    <a:pt x="173" y="181"/>
                  </a:cubicBezTo>
                  <a:cubicBezTo>
                    <a:pt x="174" y="181"/>
                    <a:pt x="174" y="181"/>
                    <a:pt x="174" y="181"/>
                  </a:cubicBezTo>
                  <a:cubicBezTo>
                    <a:pt x="174" y="180"/>
                    <a:pt x="174" y="180"/>
                    <a:pt x="174" y="180"/>
                  </a:cubicBezTo>
                  <a:cubicBezTo>
                    <a:pt x="175" y="180"/>
                    <a:pt x="175" y="180"/>
                    <a:pt x="175" y="180"/>
                  </a:cubicBezTo>
                  <a:cubicBezTo>
                    <a:pt x="175" y="180"/>
                    <a:pt x="175" y="180"/>
                    <a:pt x="175" y="180"/>
                  </a:cubicBezTo>
                  <a:cubicBezTo>
                    <a:pt x="176" y="180"/>
                    <a:pt x="176" y="180"/>
                    <a:pt x="176" y="180"/>
                  </a:cubicBezTo>
                  <a:cubicBezTo>
                    <a:pt x="176" y="180"/>
                    <a:pt x="176" y="180"/>
                    <a:pt x="176" y="180"/>
                  </a:cubicBezTo>
                  <a:cubicBezTo>
                    <a:pt x="177" y="180"/>
                    <a:pt x="177" y="180"/>
                    <a:pt x="177" y="180"/>
                  </a:cubicBezTo>
                  <a:cubicBezTo>
                    <a:pt x="177" y="180"/>
                    <a:pt x="177" y="180"/>
                    <a:pt x="177" y="180"/>
                  </a:cubicBezTo>
                  <a:cubicBezTo>
                    <a:pt x="178" y="181"/>
                    <a:pt x="178" y="181"/>
                    <a:pt x="178" y="181"/>
                  </a:cubicBezTo>
                  <a:cubicBezTo>
                    <a:pt x="178" y="180"/>
                    <a:pt x="178" y="180"/>
                    <a:pt x="178" y="180"/>
                  </a:cubicBezTo>
                  <a:cubicBezTo>
                    <a:pt x="178" y="180"/>
                    <a:pt x="178" y="180"/>
                    <a:pt x="178" y="180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179"/>
                    <a:pt x="178" y="179"/>
                    <a:pt x="178" y="179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7"/>
                    <a:pt x="177" y="177"/>
                    <a:pt x="177" y="176"/>
                  </a:cubicBezTo>
                  <a:cubicBezTo>
                    <a:pt x="177" y="175"/>
                    <a:pt x="177" y="175"/>
                    <a:pt x="177" y="175"/>
                  </a:cubicBezTo>
                  <a:cubicBezTo>
                    <a:pt x="176" y="175"/>
                    <a:pt x="176" y="175"/>
                    <a:pt x="176" y="175"/>
                  </a:cubicBezTo>
                  <a:cubicBezTo>
                    <a:pt x="176" y="174"/>
                    <a:pt x="176" y="174"/>
                    <a:pt x="176" y="174"/>
                  </a:cubicBezTo>
                  <a:cubicBezTo>
                    <a:pt x="177" y="174"/>
                    <a:pt x="177" y="174"/>
                    <a:pt x="177" y="174"/>
                  </a:cubicBezTo>
                  <a:cubicBezTo>
                    <a:pt x="177" y="173"/>
                    <a:pt x="177" y="173"/>
                    <a:pt x="177" y="173"/>
                  </a:cubicBezTo>
                  <a:cubicBezTo>
                    <a:pt x="177" y="173"/>
                    <a:pt x="177" y="173"/>
                    <a:pt x="177" y="173"/>
                  </a:cubicBezTo>
                  <a:cubicBezTo>
                    <a:pt x="176" y="172"/>
                    <a:pt x="176" y="172"/>
                    <a:pt x="176" y="172"/>
                  </a:cubicBezTo>
                  <a:cubicBezTo>
                    <a:pt x="175" y="172"/>
                    <a:pt x="175" y="172"/>
                    <a:pt x="175" y="172"/>
                  </a:cubicBezTo>
                  <a:cubicBezTo>
                    <a:pt x="174" y="172"/>
                    <a:pt x="174" y="172"/>
                    <a:pt x="174" y="172"/>
                  </a:cubicBezTo>
                  <a:cubicBezTo>
                    <a:pt x="174" y="172"/>
                    <a:pt x="173" y="172"/>
                    <a:pt x="173" y="172"/>
                  </a:cubicBezTo>
                  <a:cubicBezTo>
                    <a:pt x="171" y="172"/>
                    <a:pt x="171" y="172"/>
                    <a:pt x="171" y="172"/>
                  </a:cubicBezTo>
                  <a:cubicBezTo>
                    <a:pt x="171" y="172"/>
                    <a:pt x="171" y="172"/>
                    <a:pt x="171" y="171"/>
                  </a:cubicBezTo>
                  <a:cubicBezTo>
                    <a:pt x="170" y="171"/>
                    <a:pt x="170" y="171"/>
                    <a:pt x="170" y="171"/>
                  </a:cubicBezTo>
                  <a:cubicBezTo>
                    <a:pt x="169" y="170"/>
                    <a:pt x="169" y="170"/>
                    <a:pt x="169" y="170"/>
                  </a:cubicBezTo>
                  <a:cubicBezTo>
                    <a:pt x="169" y="169"/>
                    <a:pt x="169" y="169"/>
                    <a:pt x="169" y="169"/>
                  </a:cubicBezTo>
                  <a:cubicBezTo>
                    <a:pt x="168" y="169"/>
                    <a:pt x="168" y="169"/>
                    <a:pt x="168" y="169"/>
                  </a:cubicBezTo>
                  <a:cubicBezTo>
                    <a:pt x="167" y="169"/>
                    <a:pt x="167" y="169"/>
                    <a:pt x="167" y="169"/>
                  </a:cubicBezTo>
                  <a:cubicBezTo>
                    <a:pt x="167" y="169"/>
                    <a:pt x="167" y="169"/>
                    <a:pt x="167" y="169"/>
                  </a:cubicBezTo>
                  <a:cubicBezTo>
                    <a:pt x="166" y="168"/>
                    <a:pt x="166" y="168"/>
                    <a:pt x="166" y="168"/>
                  </a:cubicBezTo>
                  <a:cubicBezTo>
                    <a:pt x="167" y="168"/>
                    <a:pt x="167" y="168"/>
                    <a:pt x="167" y="168"/>
                  </a:cubicBezTo>
                  <a:cubicBezTo>
                    <a:pt x="167" y="168"/>
                    <a:pt x="167" y="168"/>
                    <a:pt x="167" y="168"/>
                  </a:cubicBezTo>
                  <a:cubicBezTo>
                    <a:pt x="167" y="167"/>
                    <a:pt x="167" y="167"/>
                    <a:pt x="167" y="167"/>
                  </a:cubicBezTo>
                  <a:cubicBezTo>
                    <a:pt x="167" y="167"/>
                    <a:pt x="167" y="167"/>
                    <a:pt x="167" y="167"/>
                  </a:cubicBezTo>
                  <a:cubicBezTo>
                    <a:pt x="166" y="167"/>
                    <a:pt x="166" y="167"/>
                    <a:pt x="166" y="167"/>
                  </a:cubicBezTo>
                  <a:cubicBezTo>
                    <a:pt x="166" y="167"/>
                    <a:pt x="166" y="167"/>
                    <a:pt x="166" y="167"/>
                  </a:cubicBezTo>
                  <a:cubicBezTo>
                    <a:pt x="166" y="166"/>
                    <a:pt x="166" y="166"/>
                    <a:pt x="166" y="166"/>
                  </a:cubicBezTo>
                  <a:cubicBezTo>
                    <a:pt x="165" y="166"/>
                    <a:pt x="165" y="166"/>
                    <a:pt x="165" y="166"/>
                  </a:cubicBezTo>
                  <a:cubicBezTo>
                    <a:pt x="165" y="165"/>
                    <a:pt x="165" y="165"/>
                    <a:pt x="165" y="165"/>
                  </a:cubicBezTo>
                  <a:cubicBezTo>
                    <a:pt x="164" y="165"/>
                    <a:pt x="164" y="165"/>
                    <a:pt x="164" y="165"/>
                  </a:cubicBezTo>
                  <a:cubicBezTo>
                    <a:pt x="163" y="165"/>
                    <a:pt x="163" y="165"/>
                    <a:pt x="163" y="165"/>
                  </a:cubicBezTo>
                  <a:cubicBezTo>
                    <a:pt x="163" y="164"/>
                    <a:pt x="163" y="164"/>
                    <a:pt x="163" y="164"/>
                  </a:cubicBezTo>
                  <a:cubicBezTo>
                    <a:pt x="162" y="164"/>
                    <a:pt x="162" y="164"/>
                    <a:pt x="162" y="164"/>
                  </a:cubicBezTo>
                  <a:cubicBezTo>
                    <a:pt x="162" y="163"/>
                    <a:pt x="162" y="163"/>
                    <a:pt x="162" y="163"/>
                  </a:cubicBezTo>
                  <a:cubicBezTo>
                    <a:pt x="162" y="163"/>
                    <a:pt x="162" y="163"/>
                    <a:pt x="162" y="163"/>
                  </a:cubicBezTo>
                  <a:cubicBezTo>
                    <a:pt x="162" y="162"/>
                    <a:pt x="162" y="162"/>
                    <a:pt x="162" y="162"/>
                  </a:cubicBezTo>
                  <a:cubicBezTo>
                    <a:pt x="162" y="161"/>
                    <a:pt x="162" y="161"/>
                    <a:pt x="162" y="161"/>
                  </a:cubicBezTo>
                  <a:cubicBezTo>
                    <a:pt x="163" y="161"/>
                    <a:pt x="163" y="161"/>
                    <a:pt x="163" y="161"/>
                  </a:cubicBezTo>
                  <a:cubicBezTo>
                    <a:pt x="163" y="161"/>
                    <a:pt x="163" y="161"/>
                    <a:pt x="163" y="161"/>
                  </a:cubicBezTo>
                  <a:cubicBezTo>
                    <a:pt x="163" y="160"/>
                    <a:pt x="163" y="160"/>
                    <a:pt x="163" y="160"/>
                  </a:cubicBezTo>
                  <a:cubicBezTo>
                    <a:pt x="163" y="159"/>
                    <a:pt x="163" y="159"/>
                    <a:pt x="163" y="159"/>
                  </a:cubicBezTo>
                  <a:cubicBezTo>
                    <a:pt x="163" y="159"/>
                    <a:pt x="163" y="159"/>
                    <a:pt x="163" y="159"/>
                  </a:cubicBezTo>
                  <a:cubicBezTo>
                    <a:pt x="162" y="158"/>
                    <a:pt x="162" y="158"/>
                    <a:pt x="162" y="158"/>
                  </a:cubicBezTo>
                  <a:cubicBezTo>
                    <a:pt x="161" y="157"/>
                    <a:pt x="161" y="157"/>
                    <a:pt x="161" y="157"/>
                  </a:cubicBezTo>
                  <a:cubicBezTo>
                    <a:pt x="161" y="157"/>
                    <a:pt x="161" y="157"/>
                    <a:pt x="161" y="157"/>
                  </a:cubicBezTo>
                  <a:cubicBezTo>
                    <a:pt x="161" y="156"/>
                    <a:pt x="161" y="156"/>
                    <a:pt x="161" y="156"/>
                  </a:cubicBezTo>
                  <a:cubicBezTo>
                    <a:pt x="161" y="155"/>
                    <a:pt x="161" y="155"/>
                    <a:pt x="161" y="155"/>
                  </a:cubicBezTo>
                  <a:cubicBezTo>
                    <a:pt x="161" y="155"/>
                    <a:pt x="161" y="155"/>
                    <a:pt x="161" y="155"/>
                  </a:cubicBezTo>
                  <a:cubicBezTo>
                    <a:pt x="162" y="154"/>
                    <a:pt x="162" y="154"/>
                    <a:pt x="162" y="154"/>
                  </a:cubicBezTo>
                  <a:cubicBezTo>
                    <a:pt x="162" y="154"/>
                    <a:pt x="162" y="154"/>
                    <a:pt x="162" y="154"/>
                  </a:cubicBezTo>
                  <a:cubicBezTo>
                    <a:pt x="163" y="154"/>
                    <a:pt x="163" y="154"/>
                    <a:pt x="163" y="154"/>
                  </a:cubicBezTo>
                  <a:cubicBezTo>
                    <a:pt x="163" y="154"/>
                    <a:pt x="163" y="154"/>
                    <a:pt x="163" y="154"/>
                  </a:cubicBezTo>
                  <a:cubicBezTo>
                    <a:pt x="163" y="153"/>
                    <a:pt x="163" y="153"/>
                    <a:pt x="163" y="153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63" y="152"/>
                    <a:pt x="163" y="152"/>
                    <a:pt x="163" y="151"/>
                  </a:cubicBezTo>
                  <a:cubicBezTo>
                    <a:pt x="164" y="152"/>
                    <a:pt x="164" y="152"/>
                    <a:pt x="164" y="152"/>
                  </a:cubicBezTo>
                  <a:cubicBezTo>
                    <a:pt x="164" y="152"/>
                    <a:pt x="164" y="152"/>
                    <a:pt x="164" y="152"/>
                  </a:cubicBezTo>
                  <a:cubicBezTo>
                    <a:pt x="165" y="153"/>
                    <a:pt x="165" y="153"/>
                    <a:pt x="165" y="153"/>
                  </a:cubicBezTo>
                  <a:cubicBezTo>
                    <a:pt x="165" y="153"/>
                    <a:pt x="166" y="153"/>
                    <a:pt x="166" y="153"/>
                  </a:cubicBezTo>
                  <a:cubicBezTo>
                    <a:pt x="166" y="152"/>
                    <a:pt x="166" y="152"/>
                    <a:pt x="166" y="152"/>
                  </a:cubicBezTo>
                  <a:cubicBezTo>
                    <a:pt x="166" y="152"/>
                    <a:pt x="166" y="152"/>
                    <a:pt x="166" y="152"/>
                  </a:cubicBezTo>
                  <a:cubicBezTo>
                    <a:pt x="166" y="151"/>
                    <a:pt x="166" y="151"/>
                    <a:pt x="166" y="151"/>
                  </a:cubicBezTo>
                  <a:cubicBezTo>
                    <a:pt x="166" y="151"/>
                    <a:pt x="166" y="151"/>
                    <a:pt x="166" y="151"/>
                  </a:cubicBezTo>
                  <a:cubicBezTo>
                    <a:pt x="166" y="150"/>
                    <a:pt x="166" y="150"/>
                    <a:pt x="166" y="150"/>
                  </a:cubicBezTo>
                  <a:cubicBezTo>
                    <a:pt x="166" y="150"/>
                    <a:pt x="166" y="150"/>
                    <a:pt x="167" y="150"/>
                  </a:cubicBezTo>
                  <a:cubicBezTo>
                    <a:pt x="167" y="149"/>
                    <a:pt x="167" y="149"/>
                    <a:pt x="167" y="149"/>
                  </a:cubicBezTo>
                  <a:cubicBezTo>
                    <a:pt x="167" y="149"/>
                    <a:pt x="167" y="148"/>
                    <a:pt x="167" y="148"/>
                  </a:cubicBezTo>
                  <a:cubicBezTo>
                    <a:pt x="167" y="147"/>
                    <a:pt x="167" y="147"/>
                    <a:pt x="167" y="147"/>
                  </a:cubicBezTo>
                  <a:cubicBezTo>
                    <a:pt x="165" y="146"/>
                    <a:pt x="165" y="146"/>
                    <a:pt x="165" y="146"/>
                  </a:cubicBezTo>
                  <a:cubicBezTo>
                    <a:pt x="164" y="146"/>
                    <a:pt x="164" y="146"/>
                    <a:pt x="164" y="146"/>
                  </a:cubicBezTo>
                  <a:cubicBezTo>
                    <a:pt x="163" y="145"/>
                    <a:pt x="163" y="145"/>
                    <a:pt x="163" y="145"/>
                  </a:cubicBezTo>
                  <a:cubicBezTo>
                    <a:pt x="162" y="144"/>
                    <a:pt x="162" y="144"/>
                    <a:pt x="162" y="144"/>
                  </a:cubicBezTo>
                  <a:cubicBezTo>
                    <a:pt x="161" y="143"/>
                    <a:pt x="161" y="143"/>
                    <a:pt x="161" y="143"/>
                  </a:cubicBezTo>
                  <a:cubicBezTo>
                    <a:pt x="161" y="142"/>
                    <a:pt x="161" y="142"/>
                    <a:pt x="161" y="142"/>
                  </a:cubicBezTo>
                  <a:cubicBezTo>
                    <a:pt x="160" y="142"/>
                    <a:pt x="160" y="142"/>
                    <a:pt x="160" y="142"/>
                  </a:cubicBezTo>
                  <a:cubicBezTo>
                    <a:pt x="160" y="142"/>
                    <a:pt x="160" y="142"/>
                    <a:pt x="160" y="142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1" y="141"/>
                    <a:pt x="161" y="141"/>
                    <a:pt x="161" y="141"/>
                  </a:cubicBezTo>
                  <a:cubicBezTo>
                    <a:pt x="162" y="141"/>
                    <a:pt x="162" y="141"/>
                    <a:pt x="162" y="141"/>
                  </a:cubicBezTo>
                  <a:cubicBezTo>
                    <a:pt x="162" y="141"/>
                    <a:pt x="162" y="141"/>
                    <a:pt x="162" y="141"/>
                  </a:cubicBezTo>
                  <a:cubicBezTo>
                    <a:pt x="162" y="141"/>
                    <a:pt x="162" y="141"/>
                    <a:pt x="162" y="141"/>
                  </a:cubicBezTo>
                  <a:cubicBezTo>
                    <a:pt x="162" y="141"/>
                    <a:pt x="162" y="141"/>
                    <a:pt x="162" y="141"/>
                  </a:cubicBezTo>
                  <a:cubicBezTo>
                    <a:pt x="162" y="141"/>
                    <a:pt x="162" y="141"/>
                    <a:pt x="162" y="141"/>
                  </a:cubicBezTo>
                  <a:cubicBezTo>
                    <a:pt x="162" y="141"/>
                    <a:pt x="162" y="141"/>
                    <a:pt x="162" y="141"/>
                  </a:cubicBezTo>
                  <a:cubicBezTo>
                    <a:pt x="162" y="142"/>
                    <a:pt x="162" y="142"/>
                    <a:pt x="162" y="142"/>
                  </a:cubicBezTo>
                  <a:cubicBezTo>
                    <a:pt x="162" y="142"/>
                    <a:pt x="162" y="142"/>
                    <a:pt x="162" y="142"/>
                  </a:cubicBezTo>
                  <a:cubicBezTo>
                    <a:pt x="162" y="142"/>
                    <a:pt x="162" y="142"/>
                    <a:pt x="162" y="142"/>
                  </a:cubicBezTo>
                  <a:cubicBezTo>
                    <a:pt x="162" y="142"/>
                    <a:pt x="162" y="142"/>
                    <a:pt x="162" y="142"/>
                  </a:cubicBezTo>
                  <a:cubicBezTo>
                    <a:pt x="162" y="142"/>
                    <a:pt x="162" y="142"/>
                    <a:pt x="162" y="142"/>
                  </a:cubicBezTo>
                  <a:cubicBezTo>
                    <a:pt x="163" y="142"/>
                    <a:pt x="163" y="142"/>
                    <a:pt x="163" y="142"/>
                  </a:cubicBezTo>
                  <a:cubicBezTo>
                    <a:pt x="163" y="142"/>
                    <a:pt x="163" y="142"/>
                    <a:pt x="163" y="142"/>
                  </a:cubicBezTo>
                  <a:cubicBezTo>
                    <a:pt x="164" y="143"/>
                    <a:pt x="164" y="143"/>
                    <a:pt x="164" y="143"/>
                  </a:cubicBezTo>
                  <a:cubicBezTo>
                    <a:pt x="164" y="143"/>
                    <a:pt x="164" y="143"/>
                    <a:pt x="164" y="143"/>
                  </a:cubicBezTo>
                  <a:cubicBezTo>
                    <a:pt x="165" y="143"/>
                    <a:pt x="165" y="143"/>
                    <a:pt x="165" y="143"/>
                  </a:cubicBezTo>
                  <a:cubicBezTo>
                    <a:pt x="165" y="143"/>
                    <a:pt x="165" y="143"/>
                    <a:pt x="165" y="143"/>
                  </a:cubicBezTo>
                  <a:cubicBezTo>
                    <a:pt x="165" y="143"/>
                    <a:pt x="165" y="143"/>
                    <a:pt x="165" y="143"/>
                  </a:cubicBezTo>
                  <a:cubicBezTo>
                    <a:pt x="166" y="143"/>
                    <a:pt x="166" y="143"/>
                    <a:pt x="166" y="143"/>
                  </a:cubicBezTo>
                  <a:cubicBezTo>
                    <a:pt x="166" y="143"/>
                    <a:pt x="166" y="143"/>
                    <a:pt x="166" y="143"/>
                  </a:cubicBezTo>
                  <a:cubicBezTo>
                    <a:pt x="166" y="144"/>
                    <a:pt x="166" y="144"/>
                    <a:pt x="166" y="144"/>
                  </a:cubicBezTo>
                  <a:cubicBezTo>
                    <a:pt x="167" y="144"/>
                    <a:pt x="167" y="144"/>
                    <a:pt x="167" y="144"/>
                  </a:cubicBezTo>
                  <a:cubicBezTo>
                    <a:pt x="167" y="144"/>
                    <a:pt x="167" y="144"/>
                    <a:pt x="167" y="144"/>
                  </a:cubicBezTo>
                  <a:cubicBezTo>
                    <a:pt x="167" y="144"/>
                    <a:pt x="167" y="144"/>
                    <a:pt x="167" y="144"/>
                  </a:cubicBezTo>
                  <a:cubicBezTo>
                    <a:pt x="167" y="145"/>
                    <a:pt x="167" y="145"/>
                    <a:pt x="167" y="145"/>
                  </a:cubicBezTo>
                  <a:cubicBezTo>
                    <a:pt x="168" y="145"/>
                    <a:pt x="168" y="145"/>
                    <a:pt x="168" y="145"/>
                  </a:cubicBezTo>
                  <a:cubicBezTo>
                    <a:pt x="168" y="145"/>
                    <a:pt x="168" y="145"/>
                    <a:pt x="168" y="145"/>
                  </a:cubicBezTo>
                  <a:cubicBezTo>
                    <a:pt x="168" y="145"/>
                    <a:pt x="168" y="145"/>
                    <a:pt x="168" y="145"/>
                  </a:cubicBezTo>
                  <a:cubicBezTo>
                    <a:pt x="169" y="145"/>
                    <a:pt x="169" y="145"/>
                    <a:pt x="169" y="145"/>
                  </a:cubicBezTo>
                  <a:cubicBezTo>
                    <a:pt x="169" y="145"/>
                    <a:pt x="170" y="146"/>
                    <a:pt x="170" y="146"/>
                  </a:cubicBezTo>
                  <a:cubicBezTo>
                    <a:pt x="171" y="146"/>
                    <a:pt x="171" y="146"/>
                    <a:pt x="171" y="146"/>
                  </a:cubicBezTo>
                  <a:cubicBezTo>
                    <a:pt x="171" y="146"/>
                    <a:pt x="171" y="146"/>
                    <a:pt x="171" y="146"/>
                  </a:cubicBezTo>
                  <a:cubicBezTo>
                    <a:pt x="171" y="145"/>
                    <a:pt x="171" y="145"/>
                    <a:pt x="171" y="145"/>
                  </a:cubicBezTo>
                  <a:cubicBezTo>
                    <a:pt x="171" y="145"/>
                    <a:pt x="171" y="145"/>
                    <a:pt x="171" y="145"/>
                  </a:cubicBezTo>
                  <a:cubicBezTo>
                    <a:pt x="171" y="145"/>
                    <a:pt x="171" y="145"/>
                    <a:pt x="171" y="145"/>
                  </a:cubicBezTo>
                  <a:cubicBezTo>
                    <a:pt x="171" y="145"/>
                    <a:pt x="171" y="145"/>
                    <a:pt x="171" y="145"/>
                  </a:cubicBezTo>
                  <a:cubicBezTo>
                    <a:pt x="171" y="145"/>
                    <a:pt x="171" y="145"/>
                    <a:pt x="171" y="145"/>
                  </a:cubicBezTo>
                  <a:cubicBezTo>
                    <a:pt x="171" y="145"/>
                    <a:pt x="171" y="145"/>
                    <a:pt x="171" y="145"/>
                  </a:cubicBezTo>
                  <a:cubicBezTo>
                    <a:pt x="172" y="144"/>
                    <a:pt x="172" y="144"/>
                    <a:pt x="172" y="144"/>
                  </a:cubicBezTo>
                  <a:cubicBezTo>
                    <a:pt x="172" y="144"/>
                    <a:pt x="172" y="144"/>
                    <a:pt x="172" y="144"/>
                  </a:cubicBezTo>
                  <a:cubicBezTo>
                    <a:pt x="171" y="143"/>
                    <a:pt x="171" y="143"/>
                    <a:pt x="171" y="143"/>
                  </a:cubicBezTo>
                  <a:cubicBezTo>
                    <a:pt x="170" y="142"/>
                    <a:pt x="170" y="142"/>
                    <a:pt x="170" y="142"/>
                  </a:cubicBezTo>
                  <a:cubicBezTo>
                    <a:pt x="170" y="142"/>
                    <a:pt x="170" y="142"/>
                    <a:pt x="170" y="142"/>
                  </a:cubicBezTo>
                  <a:cubicBezTo>
                    <a:pt x="169" y="141"/>
                    <a:pt x="169" y="141"/>
                    <a:pt x="169" y="141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69" y="140"/>
                    <a:pt x="169" y="140"/>
                    <a:pt x="169" y="140"/>
                  </a:cubicBezTo>
                  <a:cubicBezTo>
                    <a:pt x="169" y="140"/>
                    <a:pt x="169" y="140"/>
                    <a:pt x="169" y="140"/>
                  </a:cubicBezTo>
                  <a:cubicBezTo>
                    <a:pt x="169" y="139"/>
                    <a:pt x="169" y="139"/>
                    <a:pt x="169" y="139"/>
                  </a:cubicBezTo>
                  <a:cubicBezTo>
                    <a:pt x="169" y="139"/>
                    <a:pt x="169" y="139"/>
                    <a:pt x="169" y="139"/>
                  </a:cubicBezTo>
                  <a:cubicBezTo>
                    <a:pt x="169" y="139"/>
                    <a:pt x="169" y="139"/>
                    <a:pt x="169" y="139"/>
                  </a:cubicBezTo>
                  <a:cubicBezTo>
                    <a:pt x="169" y="139"/>
                    <a:pt x="169" y="139"/>
                    <a:pt x="169" y="139"/>
                  </a:cubicBezTo>
                  <a:cubicBezTo>
                    <a:pt x="169" y="139"/>
                    <a:pt x="168" y="139"/>
                    <a:pt x="168" y="139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8" y="138"/>
                    <a:pt x="168" y="138"/>
                    <a:pt x="168" y="138"/>
                  </a:cubicBezTo>
                  <a:cubicBezTo>
                    <a:pt x="168" y="138"/>
                    <a:pt x="168" y="138"/>
                    <a:pt x="168" y="138"/>
                  </a:cubicBezTo>
                  <a:cubicBezTo>
                    <a:pt x="168" y="138"/>
                    <a:pt x="168" y="138"/>
                    <a:pt x="168" y="138"/>
                  </a:cubicBezTo>
                  <a:cubicBezTo>
                    <a:pt x="168" y="138"/>
                    <a:pt x="168" y="138"/>
                    <a:pt x="168" y="138"/>
                  </a:cubicBezTo>
                  <a:cubicBezTo>
                    <a:pt x="168" y="137"/>
                    <a:pt x="168" y="137"/>
                    <a:pt x="168" y="137"/>
                  </a:cubicBezTo>
                  <a:cubicBezTo>
                    <a:pt x="168" y="137"/>
                    <a:pt x="168" y="137"/>
                    <a:pt x="168" y="137"/>
                  </a:cubicBezTo>
                  <a:cubicBezTo>
                    <a:pt x="168" y="137"/>
                    <a:pt x="168" y="137"/>
                    <a:pt x="168" y="137"/>
                  </a:cubicBezTo>
                  <a:cubicBezTo>
                    <a:pt x="168" y="136"/>
                    <a:pt x="168" y="136"/>
                    <a:pt x="168" y="136"/>
                  </a:cubicBezTo>
                  <a:cubicBezTo>
                    <a:pt x="168" y="136"/>
                    <a:pt x="168" y="136"/>
                    <a:pt x="168" y="136"/>
                  </a:cubicBezTo>
                  <a:cubicBezTo>
                    <a:pt x="168" y="136"/>
                    <a:pt x="168" y="136"/>
                    <a:pt x="168" y="136"/>
                  </a:cubicBezTo>
                  <a:cubicBezTo>
                    <a:pt x="168" y="136"/>
                    <a:pt x="168" y="136"/>
                    <a:pt x="168" y="136"/>
                  </a:cubicBezTo>
                  <a:cubicBezTo>
                    <a:pt x="168" y="136"/>
                    <a:pt x="168" y="136"/>
                    <a:pt x="168" y="136"/>
                  </a:cubicBezTo>
                  <a:cubicBezTo>
                    <a:pt x="168" y="135"/>
                    <a:pt x="168" y="135"/>
                    <a:pt x="168" y="135"/>
                  </a:cubicBezTo>
                  <a:cubicBezTo>
                    <a:pt x="167" y="135"/>
                    <a:pt x="167" y="135"/>
                    <a:pt x="167" y="135"/>
                  </a:cubicBezTo>
                  <a:cubicBezTo>
                    <a:pt x="167" y="135"/>
                    <a:pt x="167" y="135"/>
                    <a:pt x="167" y="135"/>
                  </a:cubicBezTo>
                  <a:cubicBezTo>
                    <a:pt x="167" y="135"/>
                    <a:pt x="167" y="135"/>
                    <a:pt x="167" y="135"/>
                  </a:cubicBezTo>
                  <a:cubicBezTo>
                    <a:pt x="166" y="135"/>
                    <a:pt x="166" y="135"/>
                    <a:pt x="166" y="135"/>
                  </a:cubicBezTo>
                  <a:cubicBezTo>
                    <a:pt x="166" y="134"/>
                    <a:pt x="166" y="134"/>
                    <a:pt x="166" y="134"/>
                  </a:cubicBezTo>
                  <a:cubicBezTo>
                    <a:pt x="166" y="134"/>
                    <a:pt x="166" y="134"/>
                    <a:pt x="166" y="134"/>
                  </a:cubicBezTo>
                  <a:cubicBezTo>
                    <a:pt x="166" y="134"/>
                    <a:pt x="166" y="134"/>
                    <a:pt x="166" y="134"/>
                  </a:cubicBezTo>
                  <a:cubicBezTo>
                    <a:pt x="166" y="134"/>
                    <a:pt x="166" y="134"/>
                    <a:pt x="166" y="134"/>
                  </a:cubicBezTo>
                  <a:cubicBezTo>
                    <a:pt x="166" y="134"/>
                    <a:pt x="166" y="134"/>
                    <a:pt x="166" y="134"/>
                  </a:cubicBezTo>
                  <a:cubicBezTo>
                    <a:pt x="166" y="134"/>
                    <a:pt x="166" y="134"/>
                    <a:pt x="166" y="134"/>
                  </a:cubicBezTo>
                  <a:cubicBezTo>
                    <a:pt x="167" y="133"/>
                    <a:pt x="167" y="133"/>
                    <a:pt x="167" y="133"/>
                  </a:cubicBezTo>
                  <a:cubicBezTo>
                    <a:pt x="167" y="134"/>
                    <a:pt x="167" y="134"/>
                    <a:pt x="167" y="134"/>
                  </a:cubicBezTo>
                  <a:cubicBezTo>
                    <a:pt x="168" y="134"/>
                    <a:pt x="168" y="134"/>
                    <a:pt x="168" y="134"/>
                  </a:cubicBezTo>
                  <a:cubicBezTo>
                    <a:pt x="168" y="134"/>
                    <a:pt x="168" y="134"/>
                    <a:pt x="168" y="135"/>
                  </a:cubicBezTo>
                  <a:cubicBezTo>
                    <a:pt x="168" y="135"/>
                    <a:pt x="168" y="135"/>
                    <a:pt x="168" y="135"/>
                  </a:cubicBezTo>
                  <a:cubicBezTo>
                    <a:pt x="169" y="135"/>
                    <a:pt x="169" y="135"/>
                    <a:pt x="169" y="135"/>
                  </a:cubicBezTo>
                  <a:cubicBezTo>
                    <a:pt x="169" y="135"/>
                    <a:pt x="169" y="135"/>
                    <a:pt x="169" y="135"/>
                  </a:cubicBezTo>
                  <a:cubicBezTo>
                    <a:pt x="170" y="135"/>
                    <a:pt x="170" y="135"/>
                    <a:pt x="170" y="135"/>
                  </a:cubicBezTo>
                  <a:cubicBezTo>
                    <a:pt x="170" y="135"/>
                    <a:pt x="170" y="135"/>
                    <a:pt x="170" y="135"/>
                  </a:cubicBezTo>
                  <a:cubicBezTo>
                    <a:pt x="170" y="136"/>
                    <a:pt x="170" y="136"/>
                    <a:pt x="170" y="136"/>
                  </a:cubicBezTo>
                  <a:cubicBezTo>
                    <a:pt x="171" y="136"/>
                    <a:pt x="171" y="136"/>
                    <a:pt x="171" y="136"/>
                  </a:cubicBezTo>
                  <a:cubicBezTo>
                    <a:pt x="171" y="136"/>
                    <a:pt x="171" y="136"/>
                    <a:pt x="171" y="136"/>
                  </a:cubicBezTo>
                  <a:cubicBezTo>
                    <a:pt x="171" y="136"/>
                    <a:pt x="171" y="136"/>
                    <a:pt x="171" y="136"/>
                  </a:cubicBezTo>
                  <a:cubicBezTo>
                    <a:pt x="171" y="136"/>
                    <a:pt x="171" y="136"/>
                    <a:pt x="171" y="136"/>
                  </a:cubicBezTo>
                  <a:cubicBezTo>
                    <a:pt x="172" y="136"/>
                    <a:pt x="172" y="136"/>
                    <a:pt x="172" y="136"/>
                  </a:cubicBezTo>
                  <a:cubicBezTo>
                    <a:pt x="172" y="136"/>
                    <a:pt x="172" y="136"/>
                    <a:pt x="172" y="136"/>
                  </a:cubicBezTo>
                  <a:cubicBezTo>
                    <a:pt x="172" y="136"/>
                    <a:pt x="172" y="136"/>
                    <a:pt x="172" y="136"/>
                  </a:cubicBezTo>
                  <a:cubicBezTo>
                    <a:pt x="172" y="137"/>
                    <a:pt x="172" y="137"/>
                    <a:pt x="172" y="137"/>
                  </a:cubicBezTo>
                  <a:cubicBezTo>
                    <a:pt x="172" y="137"/>
                    <a:pt x="172" y="137"/>
                    <a:pt x="172" y="137"/>
                  </a:cubicBezTo>
                  <a:cubicBezTo>
                    <a:pt x="173" y="137"/>
                    <a:pt x="173" y="137"/>
                    <a:pt x="173" y="137"/>
                  </a:cubicBezTo>
                  <a:cubicBezTo>
                    <a:pt x="174" y="138"/>
                    <a:pt x="174" y="138"/>
                    <a:pt x="174" y="138"/>
                  </a:cubicBezTo>
                  <a:cubicBezTo>
                    <a:pt x="175" y="139"/>
                    <a:pt x="175" y="139"/>
                    <a:pt x="175" y="139"/>
                  </a:cubicBezTo>
                  <a:cubicBezTo>
                    <a:pt x="176" y="139"/>
                    <a:pt x="176" y="139"/>
                    <a:pt x="176" y="139"/>
                  </a:cubicBezTo>
                  <a:cubicBezTo>
                    <a:pt x="176" y="139"/>
                    <a:pt x="176" y="139"/>
                    <a:pt x="176" y="139"/>
                  </a:cubicBezTo>
                  <a:cubicBezTo>
                    <a:pt x="176" y="139"/>
                    <a:pt x="176" y="139"/>
                    <a:pt x="176" y="139"/>
                  </a:cubicBezTo>
                  <a:cubicBezTo>
                    <a:pt x="177" y="139"/>
                    <a:pt x="177" y="139"/>
                    <a:pt x="177" y="139"/>
                  </a:cubicBezTo>
                  <a:cubicBezTo>
                    <a:pt x="177" y="139"/>
                    <a:pt x="177" y="139"/>
                    <a:pt x="177" y="139"/>
                  </a:cubicBezTo>
                  <a:cubicBezTo>
                    <a:pt x="178" y="139"/>
                    <a:pt x="178" y="139"/>
                    <a:pt x="178" y="139"/>
                  </a:cubicBezTo>
                  <a:cubicBezTo>
                    <a:pt x="178" y="140"/>
                    <a:pt x="178" y="140"/>
                    <a:pt x="178" y="140"/>
                  </a:cubicBezTo>
                  <a:cubicBezTo>
                    <a:pt x="178" y="140"/>
                    <a:pt x="178" y="140"/>
                    <a:pt x="178" y="140"/>
                  </a:cubicBezTo>
                  <a:cubicBezTo>
                    <a:pt x="178" y="139"/>
                    <a:pt x="178" y="139"/>
                    <a:pt x="178" y="139"/>
                  </a:cubicBezTo>
                  <a:cubicBezTo>
                    <a:pt x="178" y="139"/>
                    <a:pt x="178" y="139"/>
                    <a:pt x="178" y="139"/>
                  </a:cubicBezTo>
                  <a:cubicBezTo>
                    <a:pt x="178" y="139"/>
                    <a:pt x="178" y="139"/>
                    <a:pt x="178" y="139"/>
                  </a:cubicBezTo>
                  <a:cubicBezTo>
                    <a:pt x="179" y="139"/>
                    <a:pt x="179" y="139"/>
                    <a:pt x="179" y="139"/>
                  </a:cubicBezTo>
                  <a:cubicBezTo>
                    <a:pt x="179" y="139"/>
                    <a:pt x="179" y="139"/>
                    <a:pt x="179" y="139"/>
                  </a:cubicBezTo>
                  <a:cubicBezTo>
                    <a:pt x="179" y="139"/>
                    <a:pt x="179" y="139"/>
                    <a:pt x="179" y="139"/>
                  </a:cubicBezTo>
                  <a:cubicBezTo>
                    <a:pt x="180" y="139"/>
                    <a:pt x="180" y="139"/>
                    <a:pt x="180" y="139"/>
                  </a:cubicBezTo>
                  <a:cubicBezTo>
                    <a:pt x="180" y="139"/>
                    <a:pt x="180" y="139"/>
                    <a:pt x="180" y="139"/>
                  </a:cubicBezTo>
                  <a:cubicBezTo>
                    <a:pt x="180" y="139"/>
                    <a:pt x="180" y="139"/>
                    <a:pt x="180" y="139"/>
                  </a:cubicBezTo>
                  <a:cubicBezTo>
                    <a:pt x="180" y="139"/>
                    <a:pt x="180" y="139"/>
                    <a:pt x="180" y="139"/>
                  </a:cubicBezTo>
                  <a:cubicBezTo>
                    <a:pt x="180" y="139"/>
                    <a:pt x="180" y="139"/>
                    <a:pt x="180" y="139"/>
                  </a:cubicBezTo>
                  <a:cubicBezTo>
                    <a:pt x="180" y="140"/>
                    <a:pt x="180" y="140"/>
                    <a:pt x="180" y="140"/>
                  </a:cubicBezTo>
                  <a:cubicBezTo>
                    <a:pt x="181" y="140"/>
                    <a:pt x="181" y="140"/>
                    <a:pt x="181" y="140"/>
                  </a:cubicBezTo>
                  <a:cubicBezTo>
                    <a:pt x="181" y="140"/>
                    <a:pt x="181" y="140"/>
                    <a:pt x="181" y="140"/>
                  </a:cubicBezTo>
                  <a:cubicBezTo>
                    <a:pt x="181" y="141"/>
                    <a:pt x="181" y="141"/>
                    <a:pt x="181" y="141"/>
                  </a:cubicBezTo>
                  <a:cubicBezTo>
                    <a:pt x="182" y="141"/>
                    <a:pt x="182" y="141"/>
                    <a:pt x="182" y="141"/>
                  </a:cubicBezTo>
                  <a:cubicBezTo>
                    <a:pt x="182" y="141"/>
                    <a:pt x="182" y="141"/>
                    <a:pt x="182" y="141"/>
                  </a:cubicBezTo>
                  <a:cubicBezTo>
                    <a:pt x="183" y="142"/>
                    <a:pt x="183" y="142"/>
                    <a:pt x="183" y="142"/>
                  </a:cubicBezTo>
                  <a:cubicBezTo>
                    <a:pt x="183" y="142"/>
                    <a:pt x="183" y="142"/>
                    <a:pt x="183" y="142"/>
                  </a:cubicBezTo>
                  <a:cubicBezTo>
                    <a:pt x="183" y="142"/>
                    <a:pt x="183" y="142"/>
                    <a:pt x="183" y="142"/>
                  </a:cubicBezTo>
                  <a:cubicBezTo>
                    <a:pt x="183" y="142"/>
                    <a:pt x="183" y="142"/>
                    <a:pt x="183" y="142"/>
                  </a:cubicBezTo>
                  <a:cubicBezTo>
                    <a:pt x="183" y="142"/>
                    <a:pt x="183" y="142"/>
                    <a:pt x="183" y="142"/>
                  </a:cubicBezTo>
                  <a:cubicBezTo>
                    <a:pt x="184" y="142"/>
                    <a:pt x="184" y="142"/>
                    <a:pt x="184" y="142"/>
                  </a:cubicBezTo>
                  <a:cubicBezTo>
                    <a:pt x="184" y="142"/>
                    <a:pt x="184" y="142"/>
                    <a:pt x="184" y="142"/>
                  </a:cubicBezTo>
                  <a:cubicBezTo>
                    <a:pt x="184" y="141"/>
                    <a:pt x="184" y="141"/>
                    <a:pt x="184" y="141"/>
                  </a:cubicBezTo>
                  <a:cubicBezTo>
                    <a:pt x="185" y="141"/>
                    <a:pt x="185" y="141"/>
                    <a:pt x="185" y="141"/>
                  </a:cubicBezTo>
                  <a:cubicBezTo>
                    <a:pt x="185" y="141"/>
                    <a:pt x="185" y="141"/>
                    <a:pt x="185" y="141"/>
                  </a:cubicBezTo>
                  <a:cubicBezTo>
                    <a:pt x="186" y="141"/>
                    <a:pt x="186" y="141"/>
                    <a:pt x="186" y="141"/>
                  </a:cubicBezTo>
                  <a:cubicBezTo>
                    <a:pt x="186" y="141"/>
                    <a:pt x="186" y="141"/>
                    <a:pt x="186" y="141"/>
                  </a:cubicBezTo>
                  <a:cubicBezTo>
                    <a:pt x="186" y="141"/>
                    <a:pt x="186" y="141"/>
                    <a:pt x="186" y="141"/>
                  </a:cubicBezTo>
                  <a:cubicBezTo>
                    <a:pt x="186" y="140"/>
                    <a:pt x="186" y="140"/>
                    <a:pt x="186" y="140"/>
                  </a:cubicBezTo>
                  <a:cubicBezTo>
                    <a:pt x="186" y="140"/>
                    <a:pt x="186" y="140"/>
                    <a:pt x="186" y="140"/>
                  </a:cubicBezTo>
                  <a:cubicBezTo>
                    <a:pt x="185" y="139"/>
                    <a:pt x="185" y="139"/>
                    <a:pt x="185" y="139"/>
                  </a:cubicBezTo>
                  <a:cubicBezTo>
                    <a:pt x="185" y="139"/>
                    <a:pt x="185" y="139"/>
                    <a:pt x="185" y="139"/>
                  </a:cubicBezTo>
                  <a:cubicBezTo>
                    <a:pt x="186" y="139"/>
                    <a:pt x="186" y="139"/>
                    <a:pt x="186" y="139"/>
                  </a:cubicBezTo>
                  <a:cubicBezTo>
                    <a:pt x="186" y="139"/>
                    <a:pt x="186" y="139"/>
                    <a:pt x="186" y="139"/>
                  </a:cubicBezTo>
                  <a:cubicBezTo>
                    <a:pt x="186" y="139"/>
                    <a:pt x="186" y="139"/>
                    <a:pt x="186" y="139"/>
                  </a:cubicBezTo>
                  <a:cubicBezTo>
                    <a:pt x="187" y="139"/>
                    <a:pt x="187" y="139"/>
                    <a:pt x="187" y="139"/>
                  </a:cubicBezTo>
                  <a:cubicBezTo>
                    <a:pt x="187" y="138"/>
                    <a:pt x="187" y="138"/>
                    <a:pt x="187" y="138"/>
                  </a:cubicBezTo>
                  <a:cubicBezTo>
                    <a:pt x="187" y="138"/>
                    <a:pt x="187" y="138"/>
                    <a:pt x="187" y="138"/>
                  </a:cubicBezTo>
                  <a:cubicBezTo>
                    <a:pt x="187" y="138"/>
                    <a:pt x="187" y="138"/>
                    <a:pt x="187" y="138"/>
                  </a:cubicBezTo>
                  <a:cubicBezTo>
                    <a:pt x="188" y="138"/>
                    <a:pt x="188" y="138"/>
                    <a:pt x="188" y="138"/>
                  </a:cubicBezTo>
                  <a:cubicBezTo>
                    <a:pt x="188" y="137"/>
                    <a:pt x="188" y="137"/>
                    <a:pt x="188" y="137"/>
                  </a:cubicBezTo>
                  <a:cubicBezTo>
                    <a:pt x="188" y="136"/>
                    <a:pt x="188" y="136"/>
                    <a:pt x="188" y="136"/>
                  </a:cubicBezTo>
                  <a:cubicBezTo>
                    <a:pt x="189" y="135"/>
                    <a:pt x="189" y="135"/>
                    <a:pt x="189" y="135"/>
                  </a:cubicBezTo>
                  <a:cubicBezTo>
                    <a:pt x="189" y="135"/>
                    <a:pt x="189" y="135"/>
                    <a:pt x="189" y="135"/>
                  </a:cubicBezTo>
                  <a:cubicBezTo>
                    <a:pt x="190" y="135"/>
                    <a:pt x="190" y="135"/>
                    <a:pt x="190" y="135"/>
                  </a:cubicBezTo>
                  <a:cubicBezTo>
                    <a:pt x="191" y="135"/>
                    <a:pt x="191" y="135"/>
                    <a:pt x="191" y="135"/>
                  </a:cubicBezTo>
                  <a:cubicBezTo>
                    <a:pt x="192" y="136"/>
                    <a:pt x="192" y="136"/>
                    <a:pt x="192" y="136"/>
                  </a:cubicBezTo>
                  <a:cubicBezTo>
                    <a:pt x="192" y="136"/>
                    <a:pt x="192" y="136"/>
                    <a:pt x="192" y="136"/>
                  </a:cubicBezTo>
                  <a:cubicBezTo>
                    <a:pt x="192" y="136"/>
                    <a:pt x="192" y="136"/>
                    <a:pt x="192" y="136"/>
                  </a:cubicBezTo>
                  <a:cubicBezTo>
                    <a:pt x="193" y="136"/>
                    <a:pt x="193" y="136"/>
                    <a:pt x="193" y="136"/>
                  </a:cubicBezTo>
                  <a:cubicBezTo>
                    <a:pt x="193" y="136"/>
                    <a:pt x="193" y="136"/>
                    <a:pt x="193" y="136"/>
                  </a:cubicBezTo>
                  <a:cubicBezTo>
                    <a:pt x="194" y="137"/>
                    <a:pt x="194" y="137"/>
                    <a:pt x="194" y="137"/>
                  </a:cubicBezTo>
                  <a:cubicBezTo>
                    <a:pt x="194" y="137"/>
                    <a:pt x="194" y="137"/>
                    <a:pt x="194" y="137"/>
                  </a:cubicBezTo>
                  <a:cubicBezTo>
                    <a:pt x="194" y="138"/>
                    <a:pt x="194" y="138"/>
                    <a:pt x="194" y="138"/>
                  </a:cubicBezTo>
                  <a:cubicBezTo>
                    <a:pt x="194" y="138"/>
                    <a:pt x="194" y="138"/>
                    <a:pt x="194" y="138"/>
                  </a:cubicBezTo>
                  <a:cubicBezTo>
                    <a:pt x="195" y="138"/>
                    <a:pt x="195" y="138"/>
                    <a:pt x="195" y="138"/>
                  </a:cubicBezTo>
                  <a:cubicBezTo>
                    <a:pt x="195" y="138"/>
                    <a:pt x="195" y="138"/>
                    <a:pt x="195" y="138"/>
                  </a:cubicBezTo>
                  <a:cubicBezTo>
                    <a:pt x="195" y="138"/>
                    <a:pt x="195" y="138"/>
                    <a:pt x="196" y="138"/>
                  </a:cubicBezTo>
                  <a:cubicBezTo>
                    <a:pt x="196" y="138"/>
                    <a:pt x="196" y="138"/>
                    <a:pt x="196" y="138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7" y="136"/>
                    <a:pt x="197" y="136"/>
                  </a:cubicBezTo>
                  <a:cubicBezTo>
                    <a:pt x="198" y="136"/>
                    <a:pt x="198" y="136"/>
                    <a:pt x="198" y="136"/>
                  </a:cubicBezTo>
                  <a:cubicBezTo>
                    <a:pt x="199" y="136"/>
                    <a:pt x="199" y="136"/>
                    <a:pt x="199" y="136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2" y="137"/>
                    <a:pt x="202" y="137"/>
                    <a:pt x="203" y="138"/>
                  </a:cubicBezTo>
                  <a:cubicBezTo>
                    <a:pt x="203" y="138"/>
                    <a:pt x="203" y="138"/>
                    <a:pt x="203" y="138"/>
                  </a:cubicBezTo>
                  <a:cubicBezTo>
                    <a:pt x="204" y="138"/>
                    <a:pt x="204" y="138"/>
                    <a:pt x="204" y="138"/>
                  </a:cubicBezTo>
                  <a:cubicBezTo>
                    <a:pt x="205" y="138"/>
                    <a:pt x="205" y="138"/>
                    <a:pt x="205" y="138"/>
                  </a:cubicBezTo>
                  <a:cubicBezTo>
                    <a:pt x="205" y="137"/>
                    <a:pt x="205" y="137"/>
                    <a:pt x="206" y="137"/>
                  </a:cubicBezTo>
                  <a:cubicBezTo>
                    <a:pt x="206" y="136"/>
                    <a:pt x="206" y="136"/>
                    <a:pt x="206" y="136"/>
                  </a:cubicBezTo>
                  <a:cubicBezTo>
                    <a:pt x="207" y="136"/>
                    <a:pt x="207" y="136"/>
                    <a:pt x="207" y="136"/>
                  </a:cubicBezTo>
                  <a:cubicBezTo>
                    <a:pt x="207" y="136"/>
                    <a:pt x="207" y="136"/>
                    <a:pt x="207" y="136"/>
                  </a:cubicBezTo>
                  <a:cubicBezTo>
                    <a:pt x="206" y="135"/>
                    <a:pt x="206" y="135"/>
                    <a:pt x="206" y="135"/>
                  </a:cubicBezTo>
                  <a:cubicBezTo>
                    <a:pt x="206" y="135"/>
                    <a:pt x="206" y="135"/>
                    <a:pt x="206" y="135"/>
                  </a:cubicBezTo>
                  <a:cubicBezTo>
                    <a:pt x="205" y="135"/>
                    <a:pt x="205" y="135"/>
                    <a:pt x="205" y="135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3"/>
                    <a:pt x="204" y="133"/>
                    <a:pt x="204" y="133"/>
                  </a:cubicBezTo>
                  <a:cubicBezTo>
                    <a:pt x="205" y="133"/>
                    <a:pt x="205" y="133"/>
                    <a:pt x="205" y="133"/>
                  </a:cubicBezTo>
                  <a:cubicBezTo>
                    <a:pt x="204" y="132"/>
                    <a:pt x="204" y="132"/>
                    <a:pt x="204" y="132"/>
                  </a:cubicBezTo>
                  <a:cubicBezTo>
                    <a:pt x="204" y="132"/>
                    <a:pt x="204" y="132"/>
                    <a:pt x="204" y="132"/>
                  </a:cubicBezTo>
                  <a:cubicBezTo>
                    <a:pt x="204" y="131"/>
                    <a:pt x="204" y="131"/>
                    <a:pt x="204" y="13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05" y="130"/>
                    <a:pt x="205" y="130"/>
                    <a:pt x="205" y="130"/>
                  </a:cubicBezTo>
                  <a:cubicBezTo>
                    <a:pt x="205" y="130"/>
                    <a:pt x="205" y="130"/>
                    <a:pt x="205" y="130"/>
                  </a:cubicBezTo>
                  <a:cubicBezTo>
                    <a:pt x="206" y="131"/>
                    <a:pt x="206" y="131"/>
                    <a:pt x="206" y="131"/>
                  </a:cubicBezTo>
                  <a:cubicBezTo>
                    <a:pt x="207" y="130"/>
                    <a:pt x="207" y="130"/>
                    <a:pt x="207" y="130"/>
                  </a:cubicBezTo>
                  <a:cubicBezTo>
                    <a:pt x="207" y="130"/>
                    <a:pt x="207" y="130"/>
                    <a:pt x="207" y="130"/>
                  </a:cubicBezTo>
                  <a:cubicBezTo>
                    <a:pt x="206" y="129"/>
                    <a:pt x="206" y="129"/>
                    <a:pt x="206" y="129"/>
                  </a:cubicBezTo>
                  <a:cubicBezTo>
                    <a:pt x="206" y="129"/>
                    <a:pt x="206" y="129"/>
                    <a:pt x="206" y="129"/>
                  </a:cubicBezTo>
                  <a:cubicBezTo>
                    <a:pt x="206" y="129"/>
                    <a:pt x="206" y="129"/>
                    <a:pt x="206" y="129"/>
                  </a:cubicBezTo>
                  <a:cubicBezTo>
                    <a:pt x="206" y="128"/>
                    <a:pt x="206" y="128"/>
                    <a:pt x="206" y="128"/>
                  </a:cubicBezTo>
                  <a:cubicBezTo>
                    <a:pt x="206" y="128"/>
                    <a:pt x="206" y="128"/>
                    <a:pt x="206" y="128"/>
                  </a:cubicBezTo>
                  <a:cubicBezTo>
                    <a:pt x="206" y="127"/>
                    <a:pt x="206" y="127"/>
                    <a:pt x="206" y="127"/>
                  </a:cubicBezTo>
                  <a:cubicBezTo>
                    <a:pt x="205" y="127"/>
                    <a:pt x="205" y="127"/>
                    <a:pt x="205" y="127"/>
                  </a:cubicBezTo>
                  <a:cubicBezTo>
                    <a:pt x="205" y="126"/>
                    <a:pt x="205" y="126"/>
                    <a:pt x="205" y="126"/>
                  </a:cubicBezTo>
                  <a:cubicBezTo>
                    <a:pt x="205" y="125"/>
                    <a:pt x="205" y="125"/>
                    <a:pt x="205" y="125"/>
                  </a:cubicBezTo>
                  <a:cubicBezTo>
                    <a:pt x="205" y="124"/>
                    <a:pt x="205" y="124"/>
                    <a:pt x="205" y="124"/>
                  </a:cubicBezTo>
                  <a:cubicBezTo>
                    <a:pt x="205" y="124"/>
                    <a:pt x="205" y="124"/>
                    <a:pt x="205" y="124"/>
                  </a:cubicBezTo>
                  <a:cubicBezTo>
                    <a:pt x="206" y="124"/>
                    <a:pt x="206" y="124"/>
                    <a:pt x="206" y="124"/>
                  </a:cubicBezTo>
                  <a:cubicBezTo>
                    <a:pt x="206" y="124"/>
                    <a:pt x="206" y="124"/>
                    <a:pt x="206" y="124"/>
                  </a:cubicBezTo>
                  <a:cubicBezTo>
                    <a:pt x="207" y="123"/>
                    <a:pt x="207" y="123"/>
                    <a:pt x="207" y="123"/>
                  </a:cubicBezTo>
                  <a:cubicBezTo>
                    <a:pt x="206" y="123"/>
                    <a:pt x="206" y="123"/>
                    <a:pt x="206" y="122"/>
                  </a:cubicBezTo>
                  <a:cubicBezTo>
                    <a:pt x="206" y="123"/>
                    <a:pt x="206" y="123"/>
                    <a:pt x="206" y="123"/>
                  </a:cubicBezTo>
                  <a:cubicBezTo>
                    <a:pt x="206" y="123"/>
                    <a:pt x="206" y="123"/>
                    <a:pt x="206" y="123"/>
                  </a:cubicBezTo>
                  <a:cubicBezTo>
                    <a:pt x="205" y="123"/>
                    <a:pt x="205" y="123"/>
                    <a:pt x="205" y="123"/>
                  </a:cubicBezTo>
                  <a:cubicBezTo>
                    <a:pt x="204" y="123"/>
                    <a:pt x="204" y="123"/>
                    <a:pt x="204" y="123"/>
                  </a:cubicBezTo>
                  <a:cubicBezTo>
                    <a:pt x="204" y="123"/>
                    <a:pt x="204" y="123"/>
                    <a:pt x="204" y="123"/>
                  </a:cubicBezTo>
                  <a:cubicBezTo>
                    <a:pt x="203" y="123"/>
                    <a:pt x="203" y="123"/>
                    <a:pt x="203" y="123"/>
                  </a:cubicBezTo>
                  <a:cubicBezTo>
                    <a:pt x="203" y="123"/>
                    <a:pt x="203" y="123"/>
                    <a:pt x="203" y="123"/>
                  </a:cubicBezTo>
                  <a:cubicBezTo>
                    <a:pt x="204" y="122"/>
                    <a:pt x="204" y="122"/>
                    <a:pt x="204" y="122"/>
                  </a:cubicBezTo>
                  <a:cubicBezTo>
                    <a:pt x="204" y="122"/>
                    <a:pt x="204" y="122"/>
                    <a:pt x="204" y="122"/>
                  </a:cubicBezTo>
                  <a:cubicBezTo>
                    <a:pt x="205" y="122"/>
                    <a:pt x="205" y="122"/>
                    <a:pt x="205" y="122"/>
                  </a:cubicBezTo>
                  <a:cubicBezTo>
                    <a:pt x="204" y="121"/>
                    <a:pt x="204" y="121"/>
                    <a:pt x="204" y="121"/>
                  </a:cubicBezTo>
                  <a:cubicBezTo>
                    <a:pt x="204" y="121"/>
                    <a:pt x="204" y="121"/>
                    <a:pt x="204" y="121"/>
                  </a:cubicBezTo>
                  <a:cubicBezTo>
                    <a:pt x="204" y="122"/>
                    <a:pt x="204" y="122"/>
                    <a:pt x="204" y="122"/>
                  </a:cubicBezTo>
                  <a:cubicBezTo>
                    <a:pt x="204" y="121"/>
                    <a:pt x="204" y="121"/>
                    <a:pt x="204" y="121"/>
                  </a:cubicBezTo>
                  <a:cubicBezTo>
                    <a:pt x="204" y="121"/>
                    <a:pt x="204" y="121"/>
                    <a:pt x="204" y="121"/>
                  </a:cubicBezTo>
                  <a:cubicBezTo>
                    <a:pt x="204" y="121"/>
                    <a:pt x="205" y="121"/>
                    <a:pt x="205" y="121"/>
                  </a:cubicBezTo>
                  <a:cubicBezTo>
                    <a:pt x="205" y="121"/>
                    <a:pt x="205" y="121"/>
                    <a:pt x="205" y="121"/>
                  </a:cubicBezTo>
                  <a:cubicBezTo>
                    <a:pt x="206" y="120"/>
                    <a:pt x="206" y="120"/>
                    <a:pt x="206" y="120"/>
                  </a:cubicBezTo>
                  <a:cubicBezTo>
                    <a:pt x="206" y="120"/>
                    <a:pt x="206" y="120"/>
                    <a:pt x="206" y="120"/>
                  </a:cubicBezTo>
                  <a:cubicBezTo>
                    <a:pt x="206" y="119"/>
                    <a:pt x="206" y="119"/>
                    <a:pt x="206" y="119"/>
                  </a:cubicBezTo>
                  <a:cubicBezTo>
                    <a:pt x="206" y="119"/>
                    <a:pt x="206" y="119"/>
                    <a:pt x="206" y="119"/>
                  </a:cubicBezTo>
                  <a:cubicBezTo>
                    <a:pt x="206" y="119"/>
                    <a:pt x="206" y="119"/>
                    <a:pt x="206" y="119"/>
                  </a:cubicBezTo>
                  <a:cubicBezTo>
                    <a:pt x="206" y="119"/>
                    <a:pt x="206" y="119"/>
                    <a:pt x="206" y="119"/>
                  </a:cubicBezTo>
                  <a:cubicBezTo>
                    <a:pt x="205" y="119"/>
                    <a:pt x="205" y="119"/>
                    <a:pt x="205" y="119"/>
                  </a:cubicBezTo>
                  <a:cubicBezTo>
                    <a:pt x="204" y="119"/>
                    <a:pt x="204" y="119"/>
                    <a:pt x="204" y="119"/>
                  </a:cubicBezTo>
                  <a:cubicBezTo>
                    <a:pt x="203" y="120"/>
                    <a:pt x="203" y="120"/>
                    <a:pt x="203" y="120"/>
                  </a:cubicBezTo>
                  <a:cubicBezTo>
                    <a:pt x="203" y="120"/>
                    <a:pt x="203" y="120"/>
                    <a:pt x="203" y="120"/>
                  </a:cubicBezTo>
                  <a:cubicBezTo>
                    <a:pt x="201" y="120"/>
                    <a:pt x="201" y="120"/>
                    <a:pt x="201" y="120"/>
                  </a:cubicBezTo>
                  <a:cubicBezTo>
                    <a:pt x="201" y="120"/>
                    <a:pt x="201" y="120"/>
                    <a:pt x="201" y="120"/>
                  </a:cubicBezTo>
                  <a:cubicBezTo>
                    <a:pt x="201" y="119"/>
                    <a:pt x="201" y="119"/>
                    <a:pt x="201" y="119"/>
                  </a:cubicBezTo>
                  <a:cubicBezTo>
                    <a:pt x="201" y="119"/>
                    <a:pt x="201" y="119"/>
                    <a:pt x="201" y="119"/>
                  </a:cubicBezTo>
                  <a:cubicBezTo>
                    <a:pt x="201" y="118"/>
                    <a:pt x="201" y="118"/>
                    <a:pt x="201" y="118"/>
                  </a:cubicBezTo>
                  <a:cubicBezTo>
                    <a:pt x="201" y="117"/>
                    <a:pt x="201" y="117"/>
                    <a:pt x="201" y="117"/>
                  </a:cubicBezTo>
                  <a:cubicBezTo>
                    <a:pt x="201" y="116"/>
                    <a:pt x="201" y="116"/>
                    <a:pt x="201" y="116"/>
                  </a:cubicBezTo>
                  <a:cubicBezTo>
                    <a:pt x="201" y="116"/>
                    <a:pt x="201" y="116"/>
                    <a:pt x="201" y="116"/>
                  </a:cubicBezTo>
                  <a:cubicBezTo>
                    <a:pt x="200" y="115"/>
                    <a:pt x="200" y="115"/>
                    <a:pt x="200" y="115"/>
                  </a:cubicBezTo>
                  <a:cubicBezTo>
                    <a:pt x="200" y="115"/>
                    <a:pt x="200" y="115"/>
                    <a:pt x="200" y="115"/>
                  </a:cubicBezTo>
                  <a:cubicBezTo>
                    <a:pt x="200" y="115"/>
                    <a:pt x="200" y="115"/>
                    <a:pt x="200" y="115"/>
                  </a:cubicBezTo>
                  <a:cubicBezTo>
                    <a:pt x="200" y="116"/>
                    <a:pt x="200" y="116"/>
                    <a:pt x="200" y="116"/>
                  </a:cubicBezTo>
                  <a:cubicBezTo>
                    <a:pt x="200" y="115"/>
                    <a:pt x="200" y="115"/>
                    <a:pt x="200" y="115"/>
                  </a:cubicBezTo>
                  <a:cubicBezTo>
                    <a:pt x="200" y="115"/>
                    <a:pt x="200" y="115"/>
                    <a:pt x="200" y="115"/>
                  </a:cubicBezTo>
                  <a:cubicBezTo>
                    <a:pt x="200" y="114"/>
                    <a:pt x="200" y="114"/>
                    <a:pt x="200" y="114"/>
                  </a:cubicBezTo>
                  <a:cubicBezTo>
                    <a:pt x="200" y="114"/>
                    <a:pt x="200" y="114"/>
                    <a:pt x="200" y="114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199" y="113"/>
                    <a:pt x="199" y="113"/>
                    <a:pt x="199" y="113"/>
                  </a:cubicBezTo>
                  <a:cubicBezTo>
                    <a:pt x="199" y="113"/>
                    <a:pt x="199" y="113"/>
                    <a:pt x="199" y="113"/>
                  </a:cubicBezTo>
                  <a:cubicBezTo>
                    <a:pt x="199" y="113"/>
                    <a:pt x="199" y="113"/>
                    <a:pt x="199" y="113"/>
                  </a:cubicBezTo>
                  <a:cubicBezTo>
                    <a:pt x="199" y="113"/>
                    <a:pt x="199" y="113"/>
                    <a:pt x="199" y="113"/>
                  </a:cubicBezTo>
                  <a:cubicBezTo>
                    <a:pt x="198" y="113"/>
                    <a:pt x="198" y="113"/>
                    <a:pt x="198" y="113"/>
                  </a:cubicBezTo>
                  <a:cubicBezTo>
                    <a:pt x="198" y="112"/>
                    <a:pt x="198" y="112"/>
                    <a:pt x="198" y="112"/>
                  </a:cubicBezTo>
                  <a:cubicBezTo>
                    <a:pt x="198" y="112"/>
                    <a:pt x="198" y="112"/>
                    <a:pt x="198" y="112"/>
                  </a:cubicBezTo>
                  <a:cubicBezTo>
                    <a:pt x="197" y="111"/>
                    <a:pt x="197" y="111"/>
                    <a:pt x="197" y="111"/>
                  </a:cubicBezTo>
                  <a:cubicBezTo>
                    <a:pt x="197" y="111"/>
                    <a:pt x="197" y="111"/>
                    <a:pt x="197" y="111"/>
                  </a:cubicBezTo>
                  <a:cubicBezTo>
                    <a:pt x="197" y="111"/>
                    <a:pt x="197" y="111"/>
                    <a:pt x="197" y="111"/>
                  </a:cubicBezTo>
                  <a:cubicBezTo>
                    <a:pt x="197" y="110"/>
                    <a:pt x="197" y="110"/>
                    <a:pt x="197" y="110"/>
                  </a:cubicBezTo>
                  <a:cubicBezTo>
                    <a:pt x="197" y="110"/>
                    <a:pt x="197" y="110"/>
                    <a:pt x="197" y="110"/>
                  </a:cubicBezTo>
                  <a:cubicBezTo>
                    <a:pt x="198" y="110"/>
                    <a:pt x="198" y="110"/>
                    <a:pt x="198" y="110"/>
                  </a:cubicBezTo>
                  <a:cubicBezTo>
                    <a:pt x="198" y="110"/>
                    <a:pt x="198" y="110"/>
                    <a:pt x="198" y="110"/>
                  </a:cubicBezTo>
                  <a:cubicBezTo>
                    <a:pt x="198" y="109"/>
                    <a:pt x="198" y="109"/>
                    <a:pt x="198" y="109"/>
                  </a:cubicBezTo>
                  <a:cubicBezTo>
                    <a:pt x="198" y="109"/>
                    <a:pt x="198" y="109"/>
                    <a:pt x="198" y="109"/>
                  </a:cubicBezTo>
                  <a:cubicBezTo>
                    <a:pt x="199" y="109"/>
                    <a:pt x="199" y="109"/>
                    <a:pt x="199" y="109"/>
                  </a:cubicBezTo>
                  <a:cubicBezTo>
                    <a:pt x="199" y="109"/>
                    <a:pt x="199" y="109"/>
                    <a:pt x="199" y="109"/>
                  </a:cubicBezTo>
                  <a:cubicBezTo>
                    <a:pt x="199" y="109"/>
                    <a:pt x="199" y="108"/>
                    <a:pt x="199" y="108"/>
                  </a:cubicBezTo>
                  <a:cubicBezTo>
                    <a:pt x="199" y="108"/>
                    <a:pt x="199" y="108"/>
                    <a:pt x="199" y="108"/>
                  </a:cubicBezTo>
                  <a:cubicBezTo>
                    <a:pt x="200" y="108"/>
                    <a:pt x="200" y="108"/>
                    <a:pt x="200" y="108"/>
                  </a:cubicBezTo>
                  <a:cubicBezTo>
                    <a:pt x="200" y="108"/>
                    <a:pt x="200" y="108"/>
                    <a:pt x="200" y="108"/>
                  </a:cubicBezTo>
                  <a:cubicBezTo>
                    <a:pt x="200" y="108"/>
                    <a:pt x="200" y="108"/>
                    <a:pt x="200" y="108"/>
                  </a:cubicBezTo>
                  <a:cubicBezTo>
                    <a:pt x="200" y="107"/>
                    <a:pt x="200" y="107"/>
                    <a:pt x="200" y="107"/>
                  </a:cubicBezTo>
                  <a:cubicBezTo>
                    <a:pt x="200" y="107"/>
                    <a:pt x="200" y="107"/>
                    <a:pt x="200" y="107"/>
                  </a:cubicBezTo>
                  <a:cubicBezTo>
                    <a:pt x="200" y="107"/>
                    <a:pt x="200" y="107"/>
                    <a:pt x="200" y="107"/>
                  </a:cubicBezTo>
                  <a:cubicBezTo>
                    <a:pt x="201" y="107"/>
                    <a:pt x="201" y="107"/>
                    <a:pt x="201" y="107"/>
                  </a:cubicBezTo>
                  <a:cubicBezTo>
                    <a:pt x="201" y="107"/>
                    <a:pt x="201" y="107"/>
                    <a:pt x="201" y="107"/>
                  </a:cubicBezTo>
                  <a:cubicBezTo>
                    <a:pt x="200" y="107"/>
                    <a:pt x="200" y="107"/>
                    <a:pt x="200" y="107"/>
                  </a:cubicBezTo>
                  <a:cubicBezTo>
                    <a:pt x="200" y="107"/>
                    <a:pt x="200" y="107"/>
                    <a:pt x="200" y="107"/>
                  </a:cubicBezTo>
                  <a:cubicBezTo>
                    <a:pt x="200" y="107"/>
                    <a:pt x="200" y="107"/>
                    <a:pt x="200" y="107"/>
                  </a:cubicBezTo>
                  <a:cubicBezTo>
                    <a:pt x="199" y="107"/>
                    <a:pt x="199" y="107"/>
                    <a:pt x="199" y="107"/>
                  </a:cubicBezTo>
                  <a:cubicBezTo>
                    <a:pt x="199" y="107"/>
                    <a:pt x="199" y="107"/>
                    <a:pt x="199" y="107"/>
                  </a:cubicBezTo>
                  <a:cubicBezTo>
                    <a:pt x="199" y="107"/>
                    <a:pt x="199" y="107"/>
                    <a:pt x="199" y="107"/>
                  </a:cubicBezTo>
                  <a:cubicBezTo>
                    <a:pt x="199" y="107"/>
                    <a:pt x="199" y="107"/>
                    <a:pt x="199" y="107"/>
                  </a:cubicBezTo>
                  <a:cubicBezTo>
                    <a:pt x="199" y="107"/>
                    <a:pt x="199" y="107"/>
                    <a:pt x="199" y="107"/>
                  </a:cubicBezTo>
                  <a:cubicBezTo>
                    <a:pt x="198" y="107"/>
                    <a:pt x="198" y="107"/>
                    <a:pt x="198" y="107"/>
                  </a:cubicBezTo>
                  <a:cubicBezTo>
                    <a:pt x="198" y="107"/>
                    <a:pt x="198" y="107"/>
                    <a:pt x="198" y="107"/>
                  </a:cubicBezTo>
                  <a:cubicBezTo>
                    <a:pt x="198" y="107"/>
                    <a:pt x="198" y="107"/>
                    <a:pt x="198" y="107"/>
                  </a:cubicBezTo>
                  <a:cubicBezTo>
                    <a:pt x="197" y="107"/>
                    <a:pt x="197" y="107"/>
                    <a:pt x="197" y="107"/>
                  </a:cubicBezTo>
                  <a:cubicBezTo>
                    <a:pt x="197" y="107"/>
                    <a:pt x="197" y="107"/>
                    <a:pt x="197" y="107"/>
                  </a:cubicBezTo>
                  <a:cubicBezTo>
                    <a:pt x="197" y="108"/>
                    <a:pt x="197" y="108"/>
                    <a:pt x="197" y="108"/>
                  </a:cubicBezTo>
                  <a:cubicBezTo>
                    <a:pt x="196" y="108"/>
                    <a:pt x="196" y="108"/>
                    <a:pt x="196" y="108"/>
                  </a:cubicBezTo>
                  <a:cubicBezTo>
                    <a:pt x="196" y="108"/>
                    <a:pt x="196" y="108"/>
                    <a:pt x="196" y="108"/>
                  </a:cubicBezTo>
                  <a:cubicBezTo>
                    <a:pt x="196" y="108"/>
                    <a:pt x="196" y="108"/>
                    <a:pt x="196" y="108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6" y="107"/>
                    <a:pt x="196" y="107"/>
                    <a:pt x="196" y="107"/>
                  </a:cubicBezTo>
                  <a:cubicBezTo>
                    <a:pt x="195" y="107"/>
                    <a:pt x="195" y="107"/>
                    <a:pt x="195" y="107"/>
                  </a:cubicBezTo>
                  <a:cubicBezTo>
                    <a:pt x="195" y="107"/>
                    <a:pt x="195" y="107"/>
                    <a:pt x="195" y="107"/>
                  </a:cubicBezTo>
                  <a:cubicBezTo>
                    <a:pt x="195" y="107"/>
                    <a:pt x="195" y="107"/>
                    <a:pt x="195" y="107"/>
                  </a:cubicBezTo>
                  <a:cubicBezTo>
                    <a:pt x="195" y="107"/>
                    <a:pt x="195" y="107"/>
                    <a:pt x="195" y="107"/>
                  </a:cubicBezTo>
                  <a:cubicBezTo>
                    <a:pt x="195" y="107"/>
                    <a:pt x="195" y="107"/>
                    <a:pt x="195" y="107"/>
                  </a:cubicBezTo>
                  <a:cubicBezTo>
                    <a:pt x="195" y="107"/>
                    <a:pt x="195" y="107"/>
                    <a:pt x="195" y="107"/>
                  </a:cubicBezTo>
                  <a:cubicBezTo>
                    <a:pt x="195" y="106"/>
                    <a:pt x="195" y="106"/>
                    <a:pt x="195" y="106"/>
                  </a:cubicBezTo>
                  <a:cubicBezTo>
                    <a:pt x="195" y="106"/>
                    <a:pt x="195" y="106"/>
                    <a:pt x="195" y="106"/>
                  </a:cubicBezTo>
                  <a:cubicBezTo>
                    <a:pt x="195" y="106"/>
                    <a:pt x="195" y="106"/>
                    <a:pt x="195" y="106"/>
                  </a:cubicBezTo>
                  <a:cubicBezTo>
                    <a:pt x="195" y="106"/>
                    <a:pt x="195" y="106"/>
                    <a:pt x="195" y="106"/>
                  </a:cubicBezTo>
                  <a:cubicBezTo>
                    <a:pt x="195" y="107"/>
                    <a:pt x="195" y="107"/>
                    <a:pt x="195" y="107"/>
                  </a:cubicBezTo>
                  <a:cubicBezTo>
                    <a:pt x="195" y="107"/>
                    <a:pt x="195" y="107"/>
                    <a:pt x="195" y="107"/>
                  </a:cubicBezTo>
                  <a:cubicBezTo>
                    <a:pt x="194" y="107"/>
                    <a:pt x="194" y="107"/>
                    <a:pt x="194" y="107"/>
                  </a:cubicBezTo>
                  <a:cubicBezTo>
                    <a:pt x="194" y="108"/>
                    <a:pt x="194" y="108"/>
                    <a:pt x="194" y="108"/>
                  </a:cubicBezTo>
                  <a:cubicBezTo>
                    <a:pt x="194" y="108"/>
                    <a:pt x="194" y="108"/>
                    <a:pt x="194" y="108"/>
                  </a:cubicBezTo>
                  <a:cubicBezTo>
                    <a:pt x="193" y="108"/>
                    <a:pt x="193" y="108"/>
                    <a:pt x="193" y="108"/>
                  </a:cubicBezTo>
                  <a:cubicBezTo>
                    <a:pt x="193" y="107"/>
                    <a:pt x="193" y="107"/>
                    <a:pt x="193" y="107"/>
                  </a:cubicBezTo>
                  <a:cubicBezTo>
                    <a:pt x="193" y="106"/>
                    <a:pt x="193" y="106"/>
                    <a:pt x="193" y="106"/>
                  </a:cubicBezTo>
                  <a:cubicBezTo>
                    <a:pt x="193" y="106"/>
                    <a:pt x="193" y="106"/>
                    <a:pt x="193" y="106"/>
                  </a:cubicBezTo>
                  <a:cubicBezTo>
                    <a:pt x="194" y="106"/>
                    <a:pt x="194" y="106"/>
                    <a:pt x="194" y="106"/>
                  </a:cubicBezTo>
                  <a:cubicBezTo>
                    <a:pt x="194" y="105"/>
                    <a:pt x="194" y="105"/>
                    <a:pt x="194" y="105"/>
                  </a:cubicBezTo>
                  <a:cubicBezTo>
                    <a:pt x="194" y="105"/>
                    <a:pt x="194" y="105"/>
                    <a:pt x="194" y="105"/>
                  </a:cubicBezTo>
                  <a:cubicBezTo>
                    <a:pt x="194" y="104"/>
                    <a:pt x="194" y="104"/>
                    <a:pt x="194" y="104"/>
                  </a:cubicBezTo>
                  <a:cubicBezTo>
                    <a:pt x="194" y="104"/>
                    <a:pt x="194" y="104"/>
                    <a:pt x="194" y="104"/>
                  </a:cubicBezTo>
                  <a:cubicBezTo>
                    <a:pt x="193" y="104"/>
                    <a:pt x="193" y="104"/>
                    <a:pt x="193" y="104"/>
                  </a:cubicBezTo>
                  <a:cubicBezTo>
                    <a:pt x="193" y="104"/>
                    <a:pt x="193" y="104"/>
                    <a:pt x="193" y="104"/>
                  </a:cubicBezTo>
                  <a:cubicBezTo>
                    <a:pt x="192" y="104"/>
                    <a:pt x="192" y="104"/>
                    <a:pt x="192" y="104"/>
                  </a:cubicBezTo>
                  <a:cubicBezTo>
                    <a:pt x="192" y="104"/>
                    <a:pt x="192" y="104"/>
                    <a:pt x="192" y="104"/>
                  </a:cubicBezTo>
                  <a:cubicBezTo>
                    <a:pt x="192" y="104"/>
                    <a:pt x="192" y="104"/>
                    <a:pt x="192" y="104"/>
                  </a:cubicBezTo>
                  <a:cubicBezTo>
                    <a:pt x="192" y="104"/>
                    <a:pt x="192" y="104"/>
                    <a:pt x="192" y="104"/>
                  </a:cubicBezTo>
                  <a:cubicBezTo>
                    <a:pt x="191" y="104"/>
                    <a:pt x="191" y="104"/>
                    <a:pt x="191" y="104"/>
                  </a:cubicBezTo>
                  <a:cubicBezTo>
                    <a:pt x="191" y="104"/>
                    <a:pt x="191" y="104"/>
                    <a:pt x="191" y="104"/>
                  </a:cubicBezTo>
                  <a:cubicBezTo>
                    <a:pt x="191" y="104"/>
                    <a:pt x="191" y="104"/>
                    <a:pt x="191" y="104"/>
                  </a:cubicBezTo>
                  <a:cubicBezTo>
                    <a:pt x="191" y="104"/>
                    <a:pt x="191" y="104"/>
                    <a:pt x="191" y="104"/>
                  </a:cubicBezTo>
                  <a:cubicBezTo>
                    <a:pt x="191" y="104"/>
                    <a:pt x="191" y="104"/>
                    <a:pt x="191" y="104"/>
                  </a:cubicBezTo>
                  <a:cubicBezTo>
                    <a:pt x="191" y="104"/>
                    <a:pt x="191" y="104"/>
                    <a:pt x="191" y="104"/>
                  </a:cubicBezTo>
                  <a:cubicBezTo>
                    <a:pt x="191" y="104"/>
                    <a:pt x="191" y="104"/>
                    <a:pt x="191" y="104"/>
                  </a:cubicBezTo>
                  <a:cubicBezTo>
                    <a:pt x="191" y="104"/>
                    <a:pt x="191" y="104"/>
                    <a:pt x="191" y="104"/>
                  </a:cubicBezTo>
                  <a:cubicBezTo>
                    <a:pt x="191" y="103"/>
                    <a:pt x="191" y="103"/>
                    <a:pt x="191" y="103"/>
                  </a:cubicBezTo>
                  <a:cubicBezTo>
                    <a:pt x="191" y="103"/>
                    <a:pt x="191" y="103"/>
                    <a:pt x="191" y="103"/>
                  </a:cubicBezTo>
                  <a:cubicBezTo>
                    <a:pt x="191" y="102"/>
                    <a:pt x="191" y="102"/>
                    <a:pt x="191" y="102"/>
                  </a:cubicBezTo>
                  <a:cubicBezTo>
                    <a:pt x="190" y="102"/>
                    <a:pt x="190" y="102"/>
                    <a:pt x="190" y="102"/>
                  </a:cubicBezTo>
                  <a:cubicBezTo>
                    <a:pt x="190" y="102"/>
                    <a:pt x="190" y="102"/>
                    <a:pt x="190" y="102"/>
                  </a:cubicBezTo>
                  <a:cubicBezTo>
                    <a:pt x="190" y="102"/>
                    <a:pt x="190" y="102"/>
                    <a:pt x="190" y="102"/>
                  </a:cubicBezTo>
                  <a:cubicBezTo>
                    <a:pt x="190" y="101"/>
                    <a:pt x="190" y="101"/>
                    <a:pt x="190" y="101"/>
                  </a:cubicBezTo>
                  <a:cubicBezTo>
                    <a:pt x="189" y="101"/>
                    <a:pt x="189" y="101"/>
                    <a:pt x="189" y="101"/>
                  </a:cubicBezTo>
                  <a:cubicBezTo>
                    <a:pt x="189" y="101"/>
                    <a:pt x="189" y="101"/>
                    <a:pt x="189" y="101"/>
                  </a:cubicBezTo>
                  <a:cubicBezTo>
                    <a:pt x="190" y="101"/>
                    <a:pt x="190" y="101"/>
                    <a:pt x="190" y="101"/>
                  </a:cubicBezTo>
                  <a:cubicBezTo>
                    <a:pt x="190" y="101"/>
                    <a:pt x="190" y="101"/>
                    <a:pt x="190" y="101"/>
                  </a:cubicBezTo>
                  <a:cubicBezTo>
                    <a:pt x="190" y="101"/>
                    <a:pt x="190" y="101"/>
                    <a:pt x="190" y="101"/>
                  </a:cubicBezTo>
                  <a:cubicBezTo>
                    <a:pt x="191" y="101"/>
                    <a:pt x="191" y="101"/>
                    <a:pt x="191" y="101"/>
                  </a:cubicBezTo>
                  <a:cubicBezTo>
                    <a:pt x="191" y="101"/>
                    <a:pt x="191" y="101"/>
                    <a:pt x="191" y="101"/>
                  </a:cubicBezTo>
                  <a:cubicBezTo>
                    <a:pt x="192" y="101"/>
                    <a:pt x="192" y="101"/>
                    <a:pt x="192" y="101"/>
                  </a:cubicBezTo>
                  <a:cubicBezTo>
                    <a:pt x="192" y="100"/>
                    <a:pt x="192" y="100"/>
                    <a:pt x="192" y="100"/>
                  </a:cubicBezTo>
                  <a:cubicBezTo>
                    <a:pt x="193" y="100"/>
                    <a:pt x="193" y="100"/>
                    <a:pt x="193" y="100"/>
                  </a:cubicBezTo>
                  <a:cubicBezTo>
                    <a:pt x="193" y="100"/>
                    <a:pt x="193" y="100"/>
                    <a:pt x="193" y="100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1" y="99"/>
                    <a:pt x="191" y="99"/>
                    <a:pt x="191" y="99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90" y="97"/>
                    <a:pt x="190" y="97"/>
                    <a:pt x="190" y="97"/>
                  </a:cubicBezTo>
                  <a:cubicBezTo>
                    <a:pt x="190" y="97"/>
                    <a:pt x="190" y="97"/>
                    <a:pt x="190" y="97"/>
                  </a:cubicBezTo>
                  <a:cubicBezTo>
                    <a:pt x="190" y="97"/>
                    <a:pt x="190" y="97"/>
                    <a:pt x="190" y="97"/>
                  </a:cubicBezTo>
                  <a:cubicBezTo>
                    <a:pt x="190" y="97"/>
                    <a:pt x="190" y="97"/>
                    <a:pt x="190" y="97"/>
                  </a:cubicBezTo>
                  <a:cubicBezTo>
                    <a:pt x="190" y="97"/>
                    <a:pt x="190" y="97"/>
                    <a:pt x="190" y="97"/>
                  </a:cubicBezTo>
                  <a:cubicBezTo>
                    <a:pt x="189" y="96"/>
                    <a:pt x="189" y="96"/>
                    <a:pt x="189" y="96"/>
                  </a:cubicBezTo>
                  <a:cubicBezTo>
                    <a:pt x="189" y="96"/>
                    <a:pt x="189" y="96"/>
                    <a:pt x="189" y="96"/>
                  </a:cubicBezTo>
                  <a:cubicBezTo>
                    <a:pt x="188" y="96"/>
                    <a:pt x="188" y="96"/>
                    <a:pt x="188" y="96"/>
                  </a:cubicBezTo>
                  <a:cubicBezTo>
                    <a:pt x="188" y="96"/>
                    <a:pt x="188" y="96"/>
                    <a:pt x="188" y="96"/>
                  </a:cubicBezTo>
                  <a:cubicBezTo>
                    <a:pt x="188" y="95"/>
                    <a:pt x="188" y="95"/>
                    <a:pt x="188" y="95"/>
                  </a:cubicBezTo>
                  <a:cubicBezTo>
                    <a:pt x="188" y="95"/>
                    <a:pt x="188" y="95"/>
                    <a:pt x="188" y="95"/>
                  </a:cubicBezTo>
                  <a:cubicBezTo>
                    <a:pt x="188" y="94"/>
                    <a:pt x="188" y="94"/>
                    <a:pt x="188" y="94"/>
                  </a:cubicBezTo>
                  <a:cubicBezTo>
                    <a:pt x="188" y="94"/>
                    <a:pt x="188" y="94"/>
                    <a:pt x="188" y="94"/>
                  </a:cubicBezTo>
                  <a:cubicBezTo>
                    <a:pt x="188" y="94"/>
                    <a:pt x="188" y="94"/>
                    <a:pt x="188" y="94"/>
                  </a:cubicBezTo>
                  <a:cubicBezTo>
                    <a:pt x="189" y="93"/>
                    <a:pt x="189" y="93"/>
                    <a:pt x="189" y="93"/>
                  </a:cubicBezTo>
                  <a:cubicBezTo>
                    <a:pt x="189" y="93"/>
                    <a:pt x="189" y="93"/>
                    <a:pt x="189" y="93"/>
                  </a:cubicBezTo>
                  <a:cubicBezTo>
                    <a:pt x="189" y="93"/>
                    <a:pt x="189" y="93"/>
                    <a:pt x="189" y="93"/>
                  </a:cubicBezTo>
                  <a:cubicBezTo>
                    <a:pt x="188" y="92"/>
                    <a:pt x="188" y="92"/>
                    <a:pt x="188" y="92"/>
                  </a:cubicBezTo>
                  <a:cubicBezTo>
                    <a:pt x="188" y="92"/>
                    <a:pt x="188" y="92"/>
                    <a:pt x="188" y="92"/>
                  </a:cubicBezTo>
                  <a:cubicBezTo>
                    <a:pt x="189" y="91"/>
                    <a:pt x="189" y="91"/>
                    <a:pt x="189" y="91"/>
                  </a:cubicBezTo>
                  <a:cubicBezTo>
                    <a:pt x="189" y="91"/>
                    <a:pt x="189" y="91"/>
                    <a:pt x="189" y="91"/>
                  </a:cubicBezTo>
                  <a:cubicBezTo>
                    <a:pt x="189" y="91"/>
                    <a:pt x="189" y="91"/>
                    <a:pt x="189" y="91"/>
                  </a:cubicBezTo>
                  <a:cubicBezTo>
                    <a:pt x="189" y="91"/>
                    <a:pt x="189" y="91"/>
                    <a:pt x="189" y="91"/>
                  </a:cubicBezTo>
                  <a:cubicBezTo>
                    <a:pt x="190" y="91"/>
                    <a:pt x="190" y="91"/>
                    <a:pt x="190" y="91"/>
                  </a:cubicBezTo>
                  <a:cubicBezTo>
                    <a:pt x="190" y="91"/>
                    <a:pt x="190" y="91"/>
                    <a:pt x="190" y="91"/>
                  </a:cubicBezTo>
                  <a:cubicBezTo>
                    <a:pt x="190" y="90"/>
                    <a:pt x="190" y="90"/>
                    <a:pt x="190" y="90"/>
                  </a:cubicBezTo>
                  <a:cubicBezTo>
                    <a:pt x="189" y="90"/>
                    <a:pt x="189" y="90"/>
                    <a:pt x="189" y="90"/>
                  </a:cubicBezTo>
                  <a:cubicBezTo>
                    <a:pt x="189" y="90"/>
                    <a:pt x="189" y="90"/>
                    <a:pt x="189" y="90"/>
                  </a:cubicBezTo>
                  <a:cubicBezTo>
                    <a:pt x="189" y="90"/>
                    <a:pt x="189" y="90"/>
                    <a:pt x="189" y="90"/>
                  </a:cubicBezTo>
                  <a:cubicBezTo>
                    <a:pt x="189" y="90"/>
                    <a:pt x="189" y="90"/>
                    <a:pt x="189" y="90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89" y="89"/>
                    <a:pt x="189" y="89"/>
                    <a:pt x="189" y="89"/>
                  </a:cubicBezTo>
                  <a:cubicBezTo>
                    <a:pt x="189" y="88"/>
                    <a:pt x="189" y="88"/>
                    <a:pt x="189" y="88"/>
                  </a:cubicBezTo>
                  <a:cubicBezTo>
                    <a:pt x="189" y="88"/>
                    <a:pt x="189" y="88"/>
                    <a:pt x="189" y="88"/>
                  </a:cubicBezTo>
                  <a:cubicBezTo>
                    <a:pt x="189" y="88"/>
                    <a:pt x="189" y="88"/>
                    <a:pt x="189" y="88"/>
                  </a:cubicBezTo>
                  <a:cubicBezTo>
                    <a:pt x="189" y="88"/>
                    <a:pt x="189" y="88"/>
                    <a:pt x="189" y="88"/>
                  </a:cubicBezTo>
                  <a:cubicBezTo>
                    <a:pt x="188" y="88"/>
                    <a:pt x="188" y="88"/>
                    <a:pt x="188" y="88"/>
                  </a:cubicBezTo>
                  <a:cubicBezTo>
                    <a:pt x="188" y="87"/>
                    <a:pt x="188" y="87"/>
                    <a:pt x="188" y="87"/>
                  </a:cubicBezTo>
                  <a:cubicBezTo>
                    <a:pt x="188" y="87"/>
                    <a:pt x="188" y="87"/>
                    <a:pt x="188" y="87"/>
                  </a:cubicBezTo>
                  <a:cubicBezTo>
                    <a:pt x="188" y="87"/>
                    <a:pt x="188" y="87"/>
                    <a:pt x="188" y="87"/>
                  </a:cubicBezTo>
                  <a:cubicBezTo>
                    <a:pt x="188" y="86"/>
                    <a:pt x="188" y="86"/>
                    <a:pt x="188" y="86"/>
                  </a:cubicBezTo>
                  <a:cubicBezTo>
                    <a:pt x="189" y="86"/>
                    <a:pt x="189" y="86"/>
                    <a:pt x="189" y="86"/>
                  </a:cubicBezTo>
                  <a:cubicBezTo>
                    <a:pt x="189" y="86"/>
                    <a:pt x="189" y="86"/>
                    <a:pt x="189" y="86"/>
                  </a:cubicBezTo>
                  <a:cubicBezTo>
                    <a:pt x="189" y="85"/>
                    <a:pt x="189" y="85"/>
                    <a:pt x="189" y="85"/>
                  </a:cubicBezTo>
                  <a:cubicBezTo>
                    <a:pt x="189" y="85"/>
                    <a:pt x="189" y="85"/>
                    <a:pt x="189" y="85"/>
                  </a:cubicBezTo>
                  <a:cubicBezTo>
                    <a:pt x="189" y="85"/>
                    <a:pt x="189" y="85"/>
                    <a:pt x="189" y="85"/>
                  </a:cubicBezTo>
                  <a:cubicBezTo>
                    <a:pt x="189" y="85"/>
                    <a:pt x="189" y="85"/>
                    <a:pt x="189" y="85"/>
                  </a:cubicBezTo>
                  <a:cubicBezTo>
                    <a:pt x="189" y="84"/>
                    <a:pt x="189" y="84"/>
                    <a:pt x="189" y="84"/>
                  </a:cubicBezTo>
                  <a:cubicBezTo>
                    <a:pt x="189" y="84"/>
                    <a:pt x="189" y="84"/>
                    <a:pt x="189" y="84"/>
                  </a:cubicBezTo>
                  <a:cubicBezTo>
                    <a:pt x="189" y="84"/>
                    <a:pt x="189" y="84"/>
                    <a:pt x="189" y="84"/>
                  </a:cubicBezTo>
                  <a:cubicBezTo>
                    <a:pt x="189" y="83"/>
                    <a:pt x="189" y="83"/>
                    <a:pt x="189" y="83"/>
                  </a:cubicBezTo>
                  <a:cubicBezTo>
                    <a:pt x="189" y="83"/>
                    <a:pt x="189" y="83"/>
                    <a:pt x="189" y="83"/>
                  </a:cubicBezTo>
                  <a:cubicBezTo>
                    <a:pt x="188" y="83"/>
                    <a:pt x="188" y="83"/>
                    <a:pt x="188" y="83"/>
                  </a:cubicBezTo>
                  <a:cubicBezTo>
                    <a:pt x="188" y="82"/>
                    <a:pt x="188" y="82"/>
                    <a:pt x="188" y="82"/>
                  </a:cubicBezTo>
                  <a:cubicBezTo>
                    <a:pt x="188" y="82"/>
                    <a:pt x="188" y="82"/>
                    <a:pt x="188" y="82"/>
                  </a:cubicBezTo>
                  <a:cubicBezTo>
                    <a:pt x="187" y="82"/>
                    <a:pt x="187" y="82"/>
                    <a:pt x="187" y="82"/>
                  </a:cubicBezTo>
                  <a:cubicBezTo>
                    <a:pt x="188" y="83"/>
                    <a:pt x="188" y="83"/>
                    <a:pt x="188" y="84"/>
                  </a:cubicBezTo>
                  <a:cubicBezTo>
                    <a:pt x="188" y="84"/>
                    <a:pt x="188" y="84"/>
                    <a:pt x="188" y="84"/>
                  </a:cubicBezTo>
                  <a:cubicBezTo>
                    <a:pt x="187" y="84"/>
                    <a:pt x="187" y="84"/>
                    <a:pt x="187" y="84"/>
                  </a:cubicBezTo>
                  <a:cubicBezTo>
                    <a:pt x="187" y="83"/>
                    <a:pt x="187" y="83"/>
                    <a:pt x="187" y="83"/>
                  </a:cubicBezTo>
                  <a:cubicBezTo>
                    <a:pt x="187" y="83"/>
                    <a:pt x="187" y="83"/>
                    <a:pt x="187" y="83"/>
                  </a:cubicBezTo>
                  <a:cubicBezTo>
                    <a:pt x="187" y="83"/>
                    <a:pt x="187" y="83"/>
                    <a:pt x="187" y="83"/>
                  </a:cubicBezTo>
                  <a:cubicBezTo>
                    <a:pt x="187" y="82"/>
                    <a:pt x="187" y="82"/>
                    <a:pt x="187" y="82"/>
                  </a:cubicBezTo>
                  <a:cubicBezTo>
                    <a:pt x="187" y="82"/>
                    <a:pt x="187" y="82"/>
                    <a:pt x="187" y="82"/>
                  </a:cubicBezTo>
                  <a:cubicBezTo>
                    <a:pt x="187" y="82"/>
                    <a:pt x="187" y="82"/>
                    <a:pt x="187" y="82"/>
                  </a:cubicBezTo>
                  <a:cubicBezTo>
                    <a:pt x="187" y="81"/>
                    <a:pt x="187" y="81"/>
                    <a:pt x="187" y="81"/>
                  </a:cubicBezTo>
                  <a:cubicBezTo>
                    <a:pt x="187" y="81"/>
                    <a:pt x="187" y="81"/>
                    <a:pt x="187" y="81"/>
                  </a:cubicBezTo>
                  <a:cubicBezTo>
                    <a:pt x="187" y="81"/>
                    <a:pt x="187" y="81"/>
                    <a:pt x="187" y="81"/>
                  </a:cubicBezTo>
                  <a:cubicBezTo>
                    <a:pt x="187" y="81"/>
                    <a:pt x="187" y="81"/>
                    <a:pt x="187" y="81"/>
                  </a:cubicBezTo>
                  <a:cubicBezTo>
                    <a:pt x="187" y="81"/>
                    <a:pt x="187" y="81"/>
                    <a:pt x="187" y="81"/>
                  </a:cubicBezTo>
                  <a:cubicBezTo>
                    <a:pt x="187" y="80"/>
                    <a:pt x="187" y="80"/>
                    <a:pt x="187" y="80"/>
                  </a:cubicBezTo>
                  <a:cubicBezTo>
                    <a:pt x="188" y="80"/>
                    <a:pt x="188" y="80"/>
                    <a:pt x="188" y="80"/>
                  </a:cubicBezTo>
                  <a:cubicBezTo>
                    <a:pt x="188" y="80"/>
                    <a:pt x="188" y="80"/>
                    <a:pt x="188" y="80"/>
                  </a:cubicBezTo>
                  <a:cubicBezTo>
                    <a:pt x="188" y="80"/>
                    <a:pt x="188" y="80"/>
                    <a:pt x="188" y="80"/>
                  </a:cubicBezTo>
                  <a:cubicBezTo>
                    <a:pt x="188" y="79"/>
                    <a:pt x="188" y="79"/>
                    <a:pt x="188" y="79"/>
                  </a:cubicBezTo>
                  <a:cubicBezTo>
                    <a:pt x="187" y="79"/>
                    <a:pt x="187" y="79"/>
                    <a:pt x="187" y="79"/>
                  </a:cubicBezTo>
                  <a:cubicBezTo>
                    <a:pt x="187" y="79"/>
                    <a:pt x="187" y="79"/>
                    <a:pt x="187" y="79"/>
                  </a:cubicBezTo>
                  <a:cubicBezTo>
                    <a:pt x="187" y="78"/>
                    <a:pt x="187" y="78"/>
                    <a:pt x="187" y="78"/>
                  </a:cubicBezTo>
                  <a:cubicBezTo>
                    <a:pt x="187" y="78"/>
                    <a:pt x="187" y="77"/>
                    <a:pt x="186" y="77"/>
                  </a:cubicBezTo>
                  <a:cubicBezTo>
                    <a:pt x="186" y="77"/>
                    <a:pt x="186" y="77"/>
                    <a:pt x="186" y="77"/>
                  </a:cubicBezTo>
                  <a:cubicBezTo>
                    <a:pt x="186" y="76"/>
                    <a:pt x="186" y="76"/>
                    <a:pt x="186" y="76"/>
                  </a:cubicBezTo>
                  <a:cubicBezTo>
                    <a:pt x="186" y="76"/>
                    <a:pt x="186" y="76"/>
                    <a:pt x="186" y="76"/>
                  </a:cubicBezTo>
                  <a:cubicBezTo>
                    <a:pt x="186" y="75"/>
                    <a:pt x="186" y="75"/>
                    <a:pt x="186" y="75"/>
                  </a:cubicBezTo>
                  <a:cubicBezTo>
                    <a:pt x="186" y="75"/>
                    <a:pt x="186" y="75"/>
                    <a:pt x="186" y="75"/>
                  </a:cubicBezTo>
                  <a:cubicBezTo>
                    <a:pt x="187" y="74"/>
                    <a:pt x="187" y="74"/>
                    <a:pt x="187" y="74"/>
                  </a:cubicBezTo>
                  <a:cubicBezTo>
                    <a:pt x="187" y="74"/>
                    <a:pt x="187" y="74"/>
                    <a:pt x="187" y="74"/>
                  </a:cubicBezTo>
                  <a:cubicBezTo>
                    <a:pt x="187" y="74"/>
                    <a:pt x="187" y="74"/>
                    <a:pt x="187" y="74"/>
                  </a:cubicBezTo>
                  <a:cubicBezTo>
                    <a:pt x="187" y="73"/>
                    <a:pt x="187" y="73"/>
                    <a:pt x="187" y="73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6" y="72"/>
                    <a:pt x="186" y="72"/>
                    <a:pt x="186" y="72"/>
                  </a:cubicBezTo>
                  <a:cubicBezTo>
                    <a:pt x="186" y="72"/>
                    <a:pt x="186" y="72"/>
                    <a:pt x="186" y="72"/>
                  </a:cubicBezTo>
                  <a:cubicBezTo>
                    <a:pt x="186" y="72"/>
                    <a:pt x="186" y="72"/>
                    <a:pt x="186" y="72"/>
                  </a:cubicBezTo>
                  <a:cubicBezTo>
                    <a:pt x="186" y="73"/>
                    <a:pt x="186" y="73"/>
                    <a:pt x="186" y="73"/>
                  </a:cubicBezTo>
                  <a:cubicBezTo>
                    <a:pt x="186" y="73"/>
                    <a:pt x="186" y="73"/>
                    <a:pt x="186" y="73"/>
                  </a:cubicBezTo>
                  <a:cubicBezTo>
                    <a:pt x="186" y="73"/>
                    <a:pt x="186" y="73"/>
                    <a:pt x="186" y="73"/>
                  </a:cubicBezTo>
                  <a:cubicBezTo>
                    <a:pt x="186" y="73"/>
                    <a:pt x="186" y="73"/>
                    <a:pt x="186" y="73"/>
                  </a:cubicBezTo>
                  <a:cubicBezTo>
                    <a:pt x="186" y="74"/>
                    <a:pt x="186" y="74"/>
                    <a:pt x="186" y="74"/>
                  </a:cubicBezTo>
                  <a:cubicBezTo>
                    <a:pt x="186" y="74"/>
                    <a:pt x="186" y="74"/>
                    <a:pt x="186" y="74"/>
                  </a:cubicBezTo>
                  <a:cubicBezTo>
                    <a:pt x="185" y="73"/>
                    <a:pt x="185" y="73"/>
                    <a:pt x="185" y="73"/>
                  </a:cubicBezTo>
                  <a:cubicBezTo>
                    <a:pt x="185" y="73"/>
                    <a:pt x="185" y="73"/>
                    <a:pt x="185" y="73"/>
                  </a:cubicBezTo>
                  <a:cubicBezTo>
                    <a:pt x="185" y="73"/>
                    <a:pt x="185" y="73"/>
                    <a:pt x="185" y="73"/>
                  </a:cubicBezTo>
                  <a:cubicBezTo>
                    <a:pt x="185" y="73"/>
                    <a:pt x="185" y="73"/>
                    <a:pt x="185" y="73"/>
                  </a:cubicBezTo>
                  <a:cubicBezTo>
                    <a:pt x="185" y="73"/>
                    <a:pt x="185" y="73"/>
                    <a:pt x="185" y="73"/>
                  </a:cubicBezTo>
                  <a:cubicBezTo>
                    <a:pt x="185" y="74"/>
                    <a:pt x="185" y="74"/>
                    <a:pt x="185" y="74"/>
                  </a:cubicBezTo>
                  <a:cubicBezTo>
                    <a:pt x="185" y="74"/>
                    <a:pt x="185" y="74"/>
                    <a:pt x="185" y="74"/>
                  </a:cubicBezTo>
                  <a:cubicBezTo>
                    <a:pt x="184" y="74"/>
                    <a:pt x="184" y="74"/>
                    <a:pt x="184" y="74"/>
                  </a:cubicBezTo>
                  <a:cubicBezTo>
                    <a:pt x="184" y="73"/>
                    <a:pt x="184" y="73"/>
                    <a:pt x="184" y="73"/>
                  </a:cubicBezTo>
                  <a:cubicBezTo>
                    <a:pt x="184" y="73"/>
                    <a:pt x="184" y="73"/>
                    <a:pt x="184" y="73"/>
                  </a:cubicBezTo>
                  <a:cubicBezTo>
                    <a:pt x="184" y="73"/>
                    <a:pt x="184" y="73"/>
                    <a:pt x="184" y="73"/>
                  </a:cubicBezTo>
                  <a:cubicBezTo>
                    <a:pt x="184" y="73"/>
                    <a:pt x="184" y="73"/>
                    <a:pt x="184" y="73"/>
                  </a:cubicBezTo>
                  <a:cubicBezTo>
                    <a:pt x="183" y="73"/>
                    <a:pt x="183" y="73"/>
                    <a:pt x="183" y="73"/>
                  </a:cubicBezTo>
                  <a:cubicBezTo>
                    <a:pt x="183" y="73"/>
                    <a:pt x="183" y="73"/>
                    <a:pt x="183" y="73"/>
                  </a:cubicBezTo>
                  <a:cubicBezTo>
                    <a:pt x="183" y="72"/>
                    <a:pt x="183" y="72"/>
                    <a:pt x="183" y="72"/>
                  </a:cubicBezTo>
                  <a:cubicBezTo>
                    <a:pt x="183" y="72"/>
                    <a:pt x="183" y="72"/>
                    <a:pt x="183" y="72"/>
                  </a:cubicBezTo>
                  <a:cubicBezTo>
                    <a:pt x="183" y="72"/>
                    <a:pt x="183" y="72"/>
                    <a:pt x="183" y="72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82" y="73"/>
                    <a:pt x="182" y="73"/>
                    <a:pt x="182" y="73"/>
                  </a:cubicBezTo>
                  <a:cubicBezTo>
                    <a:pt x="181" y="73"/>
                    <a:pt x="181" y="73"/>
                    <a:pt x="181" y="73"/>
                  </a:cubicBezTo>
                  <a:cubicBezTo>
                    <a:pt x="181" y="72"/>
                    <a:pt x="181" y="72"/>
                    <a:pt x="181" y="72"/>
                  </a:cubicBezTo>
                  <a:cubicBezTo>
                    <a:pt x="180" y="71"/>
                    <a:pt x="180" y="71"/>
                    <a:pt x="180" y="71"/>
                  </a:cubicBezTo>
                  <a:cubicBezTo>
                    <a:pt x="179" y="71"/>
                    <a:pt x="179" y="71"/>
                    <a:pt x="179" y="71"/>
                  </a:cubicBezTo>
                  <a:cubicBezTo>
                    <a:pt x="179" y="70"/>
                    <a:pt x="179" y="70"/>
                    <a:pt x="179" y="70"/>
                  </a:cubicBezTo>
                  <a:cubicBezTo>
                    <a:pt x="179" y="70"/>
                    <a:pt x="179" y="70"/>
                    <a:pt x="179" y="70"/>
                  </a:cubicBezTo>
                  <a:cubicBezTo>
                    <a:pt x="178" y="69"/>
                    <a:pt x="178" y="69"/>
                    <a:pt x="178" y="69"/>
                  </a:cubicBezTo>
                  <a:cubicBezTo>
                    <a:pt x="178" y="69"/>
                    <a:pt x="178" y="69"/>
                    <a:pt x="178" y="69"/>
                  </a:cubicBezTo>
                  <a:cubicBezTo>
                    <a:pt x="178" y="69"/>
                    <a:pt x="178" y="69"/>
                    <a:pt x="178" y="69"/>
                  </a:cubicBezTo>
                  <a:cubicBezTo>
                    <a:pt x="178" y="68"/>
                    <a:pt x="178" y="68"/>
                    <a:pt x="178" y="68"/>
                  </a:cubicBezTo>
                  <a:cubicBezTo>
                    <a:pt x="178" y="68"/>
                    <a:pt x="178" y="68"/>
                    <a:pt x="178" y="68"/>
                  </a:cubicBezTo>
                  <a:cubicBezTo>
                    <a:pt x="177" y="68"/>
                    <a:pt x="177" y="68"/>
                    <a:pt x="177" y="68"/>
                  </a:cubicBezTo>
                  <a:cubicBezTo>
                    <a:pt x="177" y="68"/>
                    <a:pt x="177" y="68"/>
                    <a:pt x="177" y="68"/>
                  </a:cubicBezTo>
                  <a:cubicBezTo>
                    <a:pt x="177" y="68"/>
                    <a:pt x="177" y="68"/>
                    <a:pt x="177" y="68"/>
                  </a:cubicBezTo>
                  <a:cubicBezTo>
                    <a:pt x="176" y="68"/>
                    <a:pt x="176" y="68"/>
                    <a:pt x="176" y="68"/>
                  </a:cubicBezTo>
                  <a:cubicBezTo>
                    <a:pt x="176" y="68"/>
                    <a:pt x="176" y="68"/>
                    <a:pt x="176" y="68"/>
                  </a:cubicBezTo>
                  <a:cubicBezTo>
                    <a:pt x="176" y="68"/>
                    <a:pt x="176" y="68"/>
                    <a:pt x="176" y="68"/>
                  </a:cubicBezTo>
                  <a:cubicBezTo>
                    <a:pt x="176" y="68"/>
                    <a:pt x="176" y="68"/>
                    <a:pt x="176" y="68"/>
                  </a:cubicBezTo>
                  <a:cubicBezTo>
                    <a:pt x="176" y="68"/>
                    <a:pt x="176" y="68"/>
                    <a:pt x="176" y="68"/>
                  </a:cubicBezTo>
                  <a:cubicBezTo>
                    <a:pt x="175" y="68"/>
                    <a:pt x="175" y="68"/>
                    <a:pt x="175" y="68"/>
                  </a:cubicBezTo>
                  <a:cubicBezTo>
                    <a:pt x="175" y="68"/>
                    <a:pt x="175" y="68"/>
                    <a:pt x="175" y="68"/>
                  </a:cubicBezTo>
                  <a:cubicBezTo>
                    <a:pt x="175" y="67"/>
                    <a:pt x="175" y="67"/>
                    <a:pt x="175" y="67"/>
                  </a:cubicBezTo>
                  <a:cubicBezTo>
                    <a:pt x="175" y="67"/>
                    <a:pt x="175" y="67"/>
                    <a:pt x="175" y="66"/>
                  </a:cubicBezTo>
                  <a:cubicBezTo>
                    <a:pt x="175" y="65"/>
                    <a:pt x="175" y="65"/>
                    <a:pt x="175" y="65"/>
                  </a:cubicBezTo>
                  <a:cubicBezTo>
                    <a:pt x="175" y="65"/>
                    <a:pt x="175" y="65"/>
                    <a:pt x="175" y="65"/>
                  </a:cubicBezTo>
                  <a:cubicBezTo>
                    <a:pt x="175" y="64"/>
                    <a:pt x="175" y="64"/>
                    <a:pt x="175" y="64"/>
                  </a:cubicBezTo>
                  <a:cubicBezTo>
                    <a:pt x="176" y="64"/>
                    <a:pt x="176" y="64"/>
                    <a:pt x="176" y="64"/>
                  </a:cubicBezTo>
                  <a:cubicBezTo>
                    <a:pt x="176" y="64"/>
                    <a:pt x="176" y="64"/>
                    <a:pt x="176" y="64"/>
                  </a:cubicBezTo>
                  <a:cubicBezTo>
                    <a:pt x="176" y="64"/>
                    <a:pt x="176" y="64"/>
                    <a:pt x="176" y="64"/>
                  </a:cubicBezTo>
                  <a:cubicBezTo>
                    <a:pt x="176" y="64"/>
                    <a:pt x="176" y="64"/>
                    <a:pt x="176" y="64"/>
                  </a:cubicBezTo>
                  <a:cubicBezTo>
                    <a:pt x="176" y="63"/>
                    <a:pt x="176" y="63"/>
                    <a:pt x="176" y="63"/>
                  </a:cubicBezTo>
                  <a:cubicBezTo>
                    <a:pt x="176" y="63"/>
                    <a:pt x="176" y="63"/>
                    <a:pt x="176" y="63"/>
                  </a:cubicBezTo>
                  <a:cubicBezTo>
                    <a:pt x="176" y="63"/>
                    <a:pt x="176" y="63"/>
                    <a:pt x="176" y="62"/>
                  </a:cubicBezTo>
                  <a:cubicBezTo>
                    <a:pt x="176" y="62"/>
                    <a:pt x="176" y="62"/>
                    <a:pt x="176" y="62"/>
                  </a:cubicBezTo>
                  <a:cubicBezTo>
                    <a:pt x="176" y="62"/>
                    <a:pt x="176" y="62"/>
                    <a:pt x="176" y="62"/>
                  </a:cubicBezTo>
                  <a:cubicBezTo>
                    <a:pt x="176" y="62"/>
                    <a:pt x="176" y="62"/>
                    <a:pt x="176" y="62"/>
                  </a:cubicBezTo>
                  <a:cubicBezTo>
                    <a:pt x="176" y="61"/>
                    <a:pt x="176" y="61"/>
                    <a:pt x="176" y="61"/>
                  </a:cubicBezTo>
                  <a:cubicBezTo>
                    <a:pt x="176" y="61"/>
                    <a:pt x="176" y="61"/>
                    <a:pt x="176" y="61"/>
                  </a:cubicBezTo>
                  <a:cubicBezTo>
                    <a:pt x="176" y="61"/>
                    <a:pt x="176" y="61"/>
                    <a:pt x="176" y="61"/>
                  </a:cubicBezTo>
                  <a:cubicBezTo>
                    <a:pt x="177" y="61"/>
                    <a:pt x="177" y="61"/>
                    <a:pt x="177" y="61"/>
                  </a:cubicBezTo>
                  <a:cubicBezTo>
                    <a:pt x="177" y="60"/>
                    <a:pt x="177" y="60"/>
                    <a:pt x="177" y="60"/>
                  </a:cubicBezTo>
                  <a:cubicBezTo>
                    <a:pt x="177" y="60"/>
                    <a:pt x="177" y="60"/>
                    <a:pt x="177" y="60"/>
                  </a:cubicBezTo>
                  <a:cubicBezTo>
                    <a:pt x="177" y="60"/>
                    <a:pt x="177" y="60"/>
                    <a:pt x="177" y="60"/>
                  </a:cubicBezTo>
                  <a:cubicBezTo>
                    <a:pt x="177" y="60"/>
                    <a:pt x="177" y="59"/>
                    <a:pt x="177" y="59"/>
                  </a:cubicBezTo>
                  <a:cubicBezTo>
                    <a:pt x="177" y="59"/>
                    <a:pt x="177" y="59"/>
                    <a:pt x="177" y="59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9" y="58"/>
                    <a:pt x="179" y="58"/>
                    <a:pt x="179" y="58"/>
                  </a:cubicBezTo>
                  <a:cubicBezTo>
                    <a:pt x="179" y="57"/>
                    <a:pt x="179" y="57"/>
                    <a:pt x="179" y="57"/>
                  </a:cubicBezTo>
                  <a:cubicBezTo>
                    <a:pt x="179" y="57"/>
                    <a:pt x="179" y="57"/>
                    <a:pt x="179" y="57"/>
                  </a:cubicBezTo>
                  <a:cubicBezTo>
                    <a:pt x="179" y="57"/>
                    <a:pt x="179" y="57"/>
                    <a:pt x="179" y="57"/>
                  </a:cubicBezTo>
                  <a:cubicBezTo>
                    <a:pt x="179" y="57"/>
                    <a:pt x="179" y="57"/>
                    <a:pt x="179" y="57"/>
                  </a:cubicBezTo>
                  <a:cubicBezTo>
                    <a:pt x="178" y="57"/>
                    <a:pt x="178" y="57"/>
                    <a:pt x="178" y="57"/>
                  </a:cubicBezTo>
                  <a:cubicBezTo>
                    <a:pt x="178" y="56"/>
                    <a:pt x="178" y="56"/>
                    <a:pt x="178" y="56"/>
                  </a:cubicBezTo>
                  <a:cubicBezTo>
                    <a:pt x="178" y="56"/>
                    <a:pt x="178" y="56"/>
                    <a:pt x="178" y="56"/>
                  </a:cubicBezTo>
                  <a:cubicBezTo>
                    <a:pt x="178" y="56"/>
                    <a:pt x="178" y="56"/>
                    <a:pt x="178" y="56"/>
                  </a:cubicBezTo>
                  <a:cubicBezTo>
                    <a:pt x="178" y="56"/>
                    <a:pt x="178" y="56"/>
                    <a:pt x="178" y="56"/>
                  </a:cubicBezTo>
                  <a:cubicBezTo>
                    <a:pt x="177" y="55"/>
                    <a:pt x="177" y="55"/>
                    <a:pt x="177" y="55"/>
                  </a:cubicBezTo>
                  <a:cubicBezTo>
                    <a:pt x="177" y="56"/>
                    <a:pt x="177" y="56"/>
                    <a:pt x="177" y="56"/>
                  </a:cubicBezTo>
                  <a:cubicBezTo>
                    <a:pt x="177" y="56"/>
                    <a:pt x="177" y="56"/>
                    <a:pt x="177" y="56"/>
                  </a:cubicBezTo>
                  <a:cubicBezTo>
                    <a:pt x="177" y="56"/>
                    <a:pt x="177" y="56"/>
                    <a:pt x="177" y="56"/>
                  </a:cubicBezTo>
                  <a:cubicBezTo>
                    <a:pt x="176" y="57"/>
                    <a:pt x="176" y="57"/>
                    <a:pt x="176" y="57"/>
                  </a:cubicBezTo>
                  <a:cubicBezTo>
                    <a:pt x="176" y="57"/>
                    <a:pt x="176" y="57"/>
                    <a:pt x="176" y="57"/>
                  </a:cubicBezTo>
                  <a:cubicBezTo>
                    <a:pt x="176" y="57"/>
                    <a:pt x="176" y="57"/>
                    <a:pt x="176" y="57"/>
                  </a:cubicBezTo>
                  <a:cubicBezTo>
                    <a:pt x="176" y="56"/>
                    <a:pt x="176" y="56"/>
                    <a:pt x="176" y="56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5" y="56"/>
                    <a:pt x="175" y="56"/>
                    <a:pt x="175" y="56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75" y="55"/>
                    <a:pt x="175" y="55"/>
                    <a:pt x="175" y="55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175" y="54"/>
                    <a:pt x="175" y="54"/>
                    <a:pt x="175" y="54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6" y="53"/>
                    <a:pt x="176" y="53"/>
                    <a:pt x="176" y="53"/>
                  </a:cubicBezTo>
                  <a:cubicBezTo>
                    <a:pt x="176" y="53"/>
                    <a:pt x="176" y="53"/>
                    <a:pt x="176" y="53"/>
                  </a:cubicBezTo>
                  <a:cubicBezTo>
                    <a:pt x="176" y="53"/>
                    <a:pt x="176" y="53"/>
                    <a:pt x="176" y="53"/>
                  </a:cubicBezTo>
                  <a:cubicBezTo>
                    <a:pt x="177" y="52"/>
                    <a:pt x="177" y="52"/>
                    <a:pt x="177" y="52"/>
                  </a:cubicBezTo>
                  <a:cubicBezTo>
                    <a:pt x="177" y="52"/>
                    <a:pt x="177" y="52"/>
                    <a:pt x="177" y="52"/>
                  </a:cubicBezTo>
                  <a:cubicBezTo>
                    <a:pt x="177" y="52"/>
                    <a:pt x="177" y="52"/>
                    <a:pt x="177" y="52"/>
                  </a:cubicBezTo>
                  <a:cubicBezTo>
                    <a:pt x="177" y="52"/>
                    <a:pt x="177" y="52"/>
                    <a:pt x="177" y="52"/>
                  </a:cubicBezTo>
                  <a:cubicBezTo>
                    <a:pt x="178" y="52"/>
                    <a:pt x="178" y="52"/>
                    <a:pt x="178" y="52"/>
                  </a:cubicBezTo>
                  <a:cubicBezTo>
                    <a:pt x="178" y="52"/>
                    <a:pt x="178" y="52"/>
                    <a:pt x="179" y="52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80" y="51"/>
                    <a:pt x="180" y="51"/>
                    <a:pt x="180" y="51"/>
                  </a:cubicBezTo>
                  <a:cubicBezTo>
                    <a:pt x="180" y="51"/>
                    <a:pt x="180" y="51"/>
                    <a:pt x="180" y="51"/>
                  </a:cubicBezTo>
                  <a:cubicBezTo>
                    <a:pt x="181" y="50"/>
                    <a:pt x="181" y="50"/>
                    <a:pt x="181" y="50"/>
                  </a:cubicBezTo>
                  <a:cubicBezTo>
                    <a:pt x="181" y="50"/>
                    <a:pt x="181" y="50"/>
                    <a:pt x="181" y="50"/>
                  </a:cubicBezTo>
                  <a:cubicBezTo>
                    <a:pt x="180" y="49"/>
                    <a:pt x="180" y="49"/>
                    <a:pt x="180" y="49"/>
                  </a:cubicBezTo>
                  <a:cubicBezTo>
                    <a:pt x="180" y="49"/>
                    <a:pt x="180" y="49"/>
                    <a:pt x="180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8"/>
                    <a:pt x="179" y="48"/>
                    <a:pt x="179" y="48"/>
                  </a:cubicBezTo>
                  <a:cubicBezTo>
                    <a:pt x="178" y="48"/>
                    <a:pt x="178" y="48"/>
                    <a:pt x="178" y="48"/>
                  </a:cubicBezTo>
                  <a:cubicBezTo>
                    <a:pt x="178" y="48"/>
                    <a:pt x="178" y="48"/>
                    <a:pt x="178" y="48"/>
                  </a:cubicBezTo>
                  <a:cubicBezTo>
                    <a:pt x="178" y="48"/>
                    <a:pt x="178" y="48"/>
                    <a:pt x="178" y="48"/>
                  </a:cubicBezTo>
                  <a:cubicBezTo>
                    <a:pt x="177" y="48"/>
                    <a:pt x="177" y="48"/>
                    <a:pt x="177" y="48"/>
                  </a:cubicBezTo>
                  <a:cubicBezTo>
                    <a:pt x="177" y="48"/>
                    <a:pt x="177" y="48"/>
                    <a:pt x="177" y="48"/>
                  </a:cubicBezTo>
                  <a:cubicBezTo>
                    <a:pt x="177" y="48"/>
                    <a:pt x="177" y="48"/>
                    <a:pt x="177" y="48"/>
                  </a:cubicBezTo>
                  <a:cubicBezTo>
                    <a:pt x="176" y="49"/>
                    <a:pt x="176" y="49"/>
                    <a:pt x="176" y="49"/>
                  </a:cubicBezTo>
                  <a:cubicBezTo>
                    <a:pt x="176" y="49"/>
                    <a:pt x="176" y="49"/>
                    <a:pt x="176" y="49"/>
                  </a:cubicBezTo>
                  <a:cubicBezTo>
                    <a:pt x="176" y="49"/>
                    <a:pt x="176" y="49"/>
                    <a:pt x="176" y="49"/>
                  </a:cubicBezTo>
                  <a:cubicBezTo>
                    <a:pt x="176" y="49"/>
                    <a:pt x="176" y="49"/>
                    <a:pt x="176" y="49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6" y="50"/>
                    <a:pt x="176" y="50"/>
                    <a:pt x="176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2" y="52"/>
                    <a:pt x="172" y="52"/>
                    <a:pt x="172" y="52"/>
                  </a:cubicBezTo>
                  <a:cubicBezTo>
                    <a:pt x="172" y="52"/>
                    <a:pt x="172" y="52"/>
                    <a:pt x="172" y="52"/>
                  </a:cubicBezTo>
                  <a:cubicBezTo>
                    <a:pt x="172" y="52"/>
                    <a:pt x="172" y="52"/>
                    <a:pt x="172" y="52"/>
                  </a:cubicBezTo>
                  <a:cubicBezTo>
                    <a:pt x="172" y="52"/>
                    <a:pt x="172" y="52"/>
                    <a:pt x="172" y="52"/>
                  </a:cubicBezTo>
                  <a:cubicBezTo>
                    <a:pt x="172" y="52"/>
                    <a:pt x="172" y="52"/>
                    <a:pt x="172" y="52"/>
                  </a:cubicBezTo>
                  <a:cubicBezTo>
                    <a:pt x="172" y="52"/>
                    <a:pt x="172" y="52"/>
                    <a:pt x="172" y="52"/>
                  </a:cubicBezTo>
                  <a:cubicBezTo>
                    <a:pt x="172" y="52"/>
                    <a:pt x="172" y="51"/>
                    <a:pt x="171" y="51"/>
                  </a:cubicBezTo>
                  <a:cubicBezTo>
                    <a:pt x="171" y="51"/>
                    <a:pt x="171" y="51"/>
                    <a:pt x="171" y="51"/>
                  </a:cubicBezTo>
                  <a:cubicBezTo>
                    <a:pt x="171" y="50"/>
                    <a:pt x="171" y="50"/>
                    <a:pt x="171" y="50"/>
                  </a:cubicBezTo>
                  <a:cubicBezTo>
                    <a:pt x="171" y="50"/>
                    <a:pt x="171" y="50"/>
                    <a:pt x="171" y="50"/>
                  </a:cubicBezTo>
                  <a:cubicBezTo>
                    <a:pt x="170" y="50"/>
                    <a:pt x="170" y="50"/>
                    <a:pt x="170" y="50"/>
                  </a:cubicBezTo>
                  <a:cubicBezTo>
                    <a:pt x="170" y="51"/>
                    <a:pt x="170" y="51"/>
                    <a:pt x="170" y="51"/>
                  </a:cubicBezTo>
                  <a:cubicBezTo>
                    <a:pt x="170" y="51"/>
                    <a:pt x="170" y="51"/>
                    <a:pt x="170" y="51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68" y="51"/>
                    <a:pt x="168" y="51"/>
                    <a:pt x="168" y="51"/>
                  </a:cubicBezTo>
                  <a:cubicBezTo>
                    <a:pt x="168" y="51"/>
                    <a:pt x="168" y="51"/>
                    <a:pt x="168" y="51"/>
                  </a:cubicBezTo>
                  <a:cubicBezTo>
                    <a:pt x="168" y="51"/>
                    <a:pt x="168" y="51"/>
                    <a:pt x="168" y="51"/>
                  </a:cubicBezTo>
                  <a:cubicBezTo>
                    <a:pt x="168" y="51"/>
                    <a:pt x="168" y="51"/>
                    <a:pt x="168" y="51"/>
                  </a:cubicBezTo>
                  <a:cubicBezTo>
                    <a:pt x="167" y="51"/>
                    <a:pt x="167" y="51"/>
                    <a:pt x="167" y="51"/>
                  </a:cubicBezTo>
                  <a:cubicBezTo>
                    <a:pt x="167" y="51"/>
                    <a:pt x="167" y="51"/>
                    <a:pt x="167" y="51"/>
                  </a:cubicBezTo>
                  <a:cubicBezTo>
                    <a:pt x="166" y="51"/>
                    <a:pt x="166" y="51"/>
                    <a:pt x="166" y="51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66" y="51"/>
                    <a:pt x="166" y="51"/>
                    <a:pt x="166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2"/>
                    <a:pt x="165" y="52"/>
                    <a:pt x="165" y="52"/>
                  </a:cubicBezTo>
                  <a:cubicBezTo>
                    <a:pt x="165" y="52"/>
                    <a:pt x="165" y="52"/>
                    <a:pt x="165" y="52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4" y="51"/>
                    <a:pt x="164" y="51"/>
                    <a:pt x="164" y="51"/>
                  </a:cubicBezTo>
                  <a:cubicBezTo>
                    <a:pt x="164" y="51"/>
                    <a:pt x="164" y="51"/>
                    <a:pt x="164" y="51"/>
                  </a:cubicBezTo>
                  <a:cubicBezTo>
                    <a:pt x="164" y="51"/>
                    <a:pt x="164" y="51"/>
                    <a:pt x="164" y="51"/>
                  </a:cubicBezTo>
                  <a:cubicBezTo>
                    <a:pt x="164" y="51"/>
                    <a:pt x="164" y="51"/>
                    <a:pt x="164" y="51"/>
                  </a:cubicBezTo>
                  <a:cubicBezTo>
                    <a:pt x="164" y="51"/>
                    <a:pt x="164" y="51"/>
                    <a:pt x="164" y="51"/>
                  </a:cubicBezTo>
                  <a:cubicBezTo>
                    <a:pt x="164" y="50"/>
                    <a:pt x="164" y="50"/>
                    <a:pt x="164" y="50"/>
                  </a:cubicBezTo>
                  <a:cubicBezTo>
                    <a:pt x="164" y="50"/>
                    <a:pt x="164" y="50"/>
                    <a:pt x="164" y="50"/>
                  </a:cubicBezTo>
                  <a:cubicBezTo>
                    <a:pt x="164" y="50"/>
                    <a:pt x="164" y="50"/>
                    <a:pt x="164" y="50"/>
                  </a:cubicBezTo>
                  <a:cubicBezTo>
                    <a:pt x="164" y="50"/>
                    <a:pt x="164" y="50"/>
                    <a:pt x="164" y="50"/>
                  </a:cubicBezTo>
                  <a:cubicBezTo>
                    <a:pt x="164" y="50"/>
                    <a:pt x="164" y="50"/>
                    <a:pt x="164" y="50"/>
                  </a:cubicBezTo>
                  <a:cubicBezTo>
                    <a:pt x="164" y="50"/>
                    <a:pt x="164" y="50"/>
                    <a:pt x="164" y="50"/>
                  </a:cubicBezTo>
                  <a:cubicBezTo>
                    <a:pt x="164" y="50"/>
                    <a:pt x="164" y="49"/>
                    <a:pt x="164" y="49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4" y="48"/>
                    <a:pt x="164" y="48"/>
                    <a:pt x="164" y="48"/>
                  </a:cubicBezTo>
                  <a:cubicBezTo>
                    <a:pt x="164" y="48"/>
                    <a:pt x="164" y="48"/>
                    <a:pt x="164" y="48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7" y="48"/>
                    <a:pt x="167" y="48"/>
                    <a:pt x="167" y="48"/>
                  </a:cubicBezTo>
                  <a:cubicBezTo>
                    <a:pt x="167" y="49"/>
                    <a:pt x="167" y="49"/>
                    <a:pt x="167" y="49"/>
                  </a:cubicBezTo>
                  <a:cubicBezTo>
                    <a:pt x="167" y="49"/>
                    <a:pt x="167" y="49"/>
                    <a:pt x="167" y="49"/>
                  </a:cubicBezTo>
                  <a:cubicBezTo>
                    <a:pt x="167" y="49"/>
                    <a:pt x="167" y="49"/>
                    <a:pt x="167" y="49"/>
                  </a:cubicBezTo>
                  <a:cubicBezTo>
                    <a:pt x="168" y="48"/>
                    <a:pt x="168" y="48"/>
                    <a:pt x="168" y="48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9" y="48"/>
                    <a:pt x="169" y="48"/>
                    <a:pt x="169" y="48"/>
                  </a:cubicBezTo>
                  <a:cubicBezTo>
                    <a:pt x="169" y="48"/>
                    <a:pt x="169" y="48"/>
                    <a:pt x="169" y="48"/>
                  </a:cubicBezTo>
                  <a:cubicBezTo>
                    <a:pt x="170" y="48"/>
                    <a:pt x="170" y="48"/>
                    <a:pt x="170" y="48"/>
                  </a:cubicBezTo>
                  <a:cubicBezTo>
                    <a:pt x="170" y="48"/>
                    <a:pt x="170" y="48"/>
                    <a:pt x="170" y="48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69" y="47"/>
                    <a:pt x="169" y="47"/>
                    <a:pt x="169" y="47"/>
                  </a:cubicBezTo>
                  <a:cubicBezTo>
                    <a:pt x="169" y="47"/>
                    <a:pt x="169" y="47"/>
                    <a:pt x="169" y="47"/>
                  </a:cubicBezTo>
                  <a:cubicBezTo>
                    <a:pt x="169" y="47"/>
                    <a:pt x="169" y="47"/>
                    <a:pt x="169" y="47"/>
                  </a:cubicBezTo>
                  <a:cubicBezTo>
                    <a:pt x="169" y="46"/>
                    <a:pt x="169" y="46"/>
                    <a:pt x="169" y="46"/>
                  </a:cubicBezTo>
                  <a:cubicBezTo>
                    <a:pt x="168" y="46"/>
                    <a:pt x="168" y="46"/>
                    <a:pt x="168" y="46"/>
                  </a:cubicBezTo>
                  <a:cubicBezTo>
                    <a:pt x="168" y="47"/>
                    <a:pt x="168" y="47"/>
                    <a:pt x="168" y="47"/>
                  </a:cubicBezTo>
                  <a:cubicBezTo>
                    <a:pt x="168" y="47"/>
                    <a:pt x="168" y="47"/>
                    <a:pt x="168" y="47"/>
                  </a:cubicBezTo>
                  <a:cubicBezTo>
                    <a:pt x="167" y="47"/>
                    <a:pt x="167" y="47"/>
                    <a:pt x="167" y="47"/>
                  </a:cubicBezTo>
                  <a:cubicBezTo>
                    <a:pt x="167" y="46"/>
                    <a:pt x="167" y="46"/>
                    <a:pt x="167" y="46"/>
                  </a:cubicBezTo>
                  <a:cubicBezTo>
                    <a:pt x="167" y="46"/>
                    <a:pt x="167" y="46"/>
                    <a:pt x="167" y="46"/>
                  </a:cubicBezTo>
                  <a:cubicBezTo>
                    <a:pt x="167" y="45"/>
                    <a:pt x="167" y="45"/>
                    <a:pt x="167" y="45"/>
                  </a:cubicBezTo>
                  <a:cubicBezTo>
                    <a:pt x="167" y="45"/>
                    <a:pt x="167" y="45"/>
                    <a:pt x="167" y="45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6" y="45"/>
                    <a:pt x="166" y="45"/>
                    <a:pt x="166" y="45"/>
                  </a:cubicBezTo>
                  <a:cubicBezTo>
                    <a:pt x="166" y="44"/>
                    <a:pt x="166" y="44"/>
                    <a:pt x="166" y="44"/>
                  </a:cubicBezTo>
                  <a:cubicBezTo>
                    <a:pt x="166" y="44"/>
                    <a:pt x="166" y="44"/>
                    <a:pt x="166" y="44"/>
                  </a:cubicBezTo>
                  <a:cubicBezTo>
                    <a:pt x="166" y="44"/>
                    <a:pt x="166" y="44"/>
                    <a:pt x="166" y="44"/>
                  </a:cubicBezTo>
                  <a:cubicBezTo>
                    <a:pt x="166" y="44"/>
                    <a:pt x="166" y="44"/>
                    <a:pt x="166" y="44"/>
                  </a:cubicBezTo>
                  <a:cubicBezTo>
                    <a:pt x="166" y="43"/>
                    <a:pt x="166" y="43"/>
                    <a:pt x="166" y="43"/>
                  </a:cubicBezTo>
                  <a:cubicBezTo>
                    <a:pt x="166" y="43"/>
                    <a:pt x="166" y="43"/>
                    <a:pt x="166" y="43"/>
                  </a:cubicBezTo>
                  <a:cubicBezTo>
                    <a:pt x="166" y="43"/>
                    <a:pt x="166" y="43"/>
                    <a:pt x="166" y="43"/>
                  </a:cubicBezTo>
                  <a:cubicBezTo>
                    <a:pt x="165" y="43"/>
                    <a:pt x="165" y="43"/>
                    <a:pt x="165" y="43"/>
                  </a:cubicBezTo>
                  <a:cubicBezTo>
                    <a:pt x="165" y="43"/>
                    <a:pt x="165" y="43"/>
                    <a:pt x="165" y="43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5" y="41"/>
                    <a:pt x="165" y="41"/>
                    <a:pt x="165" y="41"/>
                  </a:cubicBezTo>
                  <a:cubicBezTo>
                    <a:pt x="165" y="41"/>
                    <a:pt x="165" y="41"/>
                    <a:pt x="165" y="41"/>
                  </a:cubicBezTo>
                  <a:cubicBezTo>
                    <a:pt x="165" y="41"/>
                    <a:pt x="165" y="41"/>
                    <a:pt x="165" y="41"/>
                  </a:cubicBezTo>
                  <a:cubicBezTo>
                    <a:pt x="165" y="40"/>
                    <a:pt x="165" y="40"/>
                    <a:pt x="165" y="40"/>
                  </a:cubicBezTo>
                  <a:cubicBezTo>
                    <a:pt x="165" y="40"/>
                    <a:pt x="165" y="40"/>
                    <a:pt x="165" y="40"/>
                  </a:cubicBezTo>
                  <a:cubicBezTo>
                    <a:pt x="165" y="40"/>
                    <a:pt x="165" y="40"/>
                    <a:pt x="165" y="40"/>
                  </a:cubicBezTo>
                  <a:cubicBezTo>
                    <a:pt x="165" y="40"/>
                    <a:pt x="165" y="40"/>
                    <a:pt x="165" y="40"/>
                  </a:cubicBezTo>
                  <a:cubicBezTo>
                    <a:pt x="165" y="40"/>
                    <a:pt x="165" y="40"/>
                    <a:pt x="165" y="40"/>
                  </a:cubicBezTo>
                  <a:cubicBezTo>
                    <a:pt x="165" y="40"/>
                    <a:pt x="165" y="40"/>
                    <a:pt x="165" y="40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65" y="38"/>
                    <a:pt x="165" y="38"/>
                    <a:pt x="165" y="38"/>
                  </a:cubicBezTo>
                  <a:cubicBezTo>
                    <a:pt x="165" y="38"/>
                    <a:pt x="165" y="38"/>
                    <a:pt x="165" y="38"/>
                  </a:cubicBezTo>
                  <a:cubicBezTo>
                    <a:pt x="166" y="38"/>
                    <a:pt x="166" y="38"/>
                    <a:pt x="166" y="38"/>
                  </a:cubicBezTo>
                  <a:cubicBezTo>
                    <a:pt x="166" y="38"/>
                    <a:pt x="166" y="38"/>
                    <a:pt x="166" y="38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166" y="37"/>
                    <a:pt x="166" y="37"/>
                    <a:pt x="166" y="37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4" y="37"/>
                    <a:pt x="164" y="37"/>
                    <a:pt x="164" y="37"/>
                  </a:cubicBezTo>
                  <a:cubicBezTo>
                    <a:pt x="164" y="37"/>
                    <a:pt x="164" y="37"/>
                    <a:pt x="164" y="37"/>
                  </a:cubicBezTo>
                  <a:cubicBezTo>
                    <a:pt x="164" y="38"/>
                    <a:pt x="164" y="38"/>
                    <a:pt x="164" y="38"/>
                  </a:cubicBezTo>
                  <a:cubicBezTo>
                    <a:pt x="164" y="38"/>
                    <a:pt x="164" y="38"/>
                    <a:pt x="164" y="38"/>
                  </a:cubicBezTo>
                  <a:cubicBezTo>
                    <a:pt x="163" y="39"/>
                    <a:pt x="163" y="39"/>
                    <a:pt x="163" y="39"/>
                  </a:cubicBezTo>
                  <a:cubicBezTo>
                    <a:pt x="163" y="39"/>
                    <a:pt x="163" y="39"/>
                    <a:pt x="163" y="40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2" y="39"/>
                    <a:pt x="162" y="39"/>
                    <a:pt x="162" y="39"/>
                  </a:cubicBezTo>
                  <a:cubicBezTo>
                    <a:pt x="162" y="39"/>
                    <a:pt x="162" y="39"/>
                    <a:pt x="162" y="39"/>
                  </a:cubicBezTo>
                  <a:cubicBezTo>
                    <a:pt x="161" y="39"/>
                    <a:pt x="161" y="39"/>
                    <a:pt x="161" y="39"/>
                  </a:cubicBezTo>
                  <a:cubicBezTo>
                    <a:pt x="161" y="39"/>
                    <a:pt x="161" y="39"/>
                    <a:pt x="161" y="39"/>
                  </a:cubicBezTo>
                  <a:cubicBezTo>
                    <a:pt x="161" y="39"/>
                    <a:pt x="161" y="39"/>
                    <a:pt x="161" y="39"/>
                  </a:cubicBezTo>
                  <a:cubicBezTo>
                    <a:pt x="161" y="39"/>
                    <a:pt x="161" y="39"/>
                    <a:pt x="161" y="39"/>
                  </a:cubicBezTo>
                  <a:cubicBezTo>
                    <a:pt x="161" y="39"/>
                    <a:pt x="161" y="39"/>
                    <a:pt x="161" y="39"/>
                  </a:cubicBezTo>
                  <a:cubicBezTo>
                    <a:pt x="161" y="39"/>
                    <a:pt x="161" y="39"/>
                    <a:pt x="161" y="39"/>
                  </a:cubicBezTo>
                  <a:cubicBezTo>
                    <a:pt x="161" y="38"/>
                    <a:pt x="161" y="38"/>
                    <a:pt x="161" y="38"/>
                  </a:cubicBezTo>
                  <a:cubicBezTo>
                    <a:pt x="161" y="38"/>
                    <a:pt x="161" y="38"/>
                    <a:pt x="161" y="38"/>
                  </a:cubicBezTo>
                  <a:cubicBezTo>
                    <a:pt x="161" y="38"/>
                    <a:pt x="161" y="38"/>
                    <a:pt x="161" y="38"/>
                  </a:cubicBezTo>
                  <a:cubicBezTo>
                    <a:pt x="161" y="39"/>
                    <a:pt x="161" y="39"/>
                    <a:pt x="161" y="39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60" y="38"/>
                    <a:pt x="160" y="38"/>
                    <a:pt x="160" y="38"/>
                  </a:cubicBezTo>
                  <a:cubicBezTo>
                    <a:pt x="159" y="38"/>
                    <a:pt x="159" y="38"/>
                    <a:pt x="159" y="38"/>
                  </a:cubicBezTo>
                  <a:cubicBezTo>
                    <a:pt x="159" y="37"/>
                    <a:pt x="159" y="37"/>
                    <a:pt x="159" y="37"/>
                  </a:cubicBezTo>
                  <a:cubicBezTo>
                    <a:pt x="159" y="36"/>
                    <a:pt x="159" y="36"/>
                    <a:pt x="159" y="36"/>
                  </a:cubicBezTo>
                  <a:cubicBezTo>
                    <a:pt x="159" y="36"/>
                    <a:pt x="159" y="36"/>
                    <a:pt x="159" y="36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59" y="35"/>
                    <a:pt x="159" y="35"/>
                    <a:pt x="159" y="35"/>
                  </a:cubicBezTo>
                  <a:cubicBezTo>
                    <a:pt x="160" y="35"/>
                    <a:pt x="160" y="35"/>
                    <a:pt x="160" y="35"/>
                  </a:cubicBezTo>
                  <a:cubicBezTo>
                    <a:pt x="160" y="34"/>
                    <a:pt x="160" y="34"/>
                    <a:pt x="160" y="34"/>
                  </a:cubicBezTo>
                  <a:cubicBezTo>
                    <a:pt x="160" y="34"/>
                    <a:pt x="160" y="34"/>
                    <a:pt x="160" y="34"/>
                  </a:cubicBezTo>
                  <a:cubicBezTo>
                    <a:pt x="159" y="34"/>
                    <a:pt x="159" y="34"/>
                    <a:pt x="159" y="34"/>
                  </a:cubicBezTo>
                  <a:cubicBezTo>
                    <a:pt x="159" y="34"/>
                    <a:pt x="159" y="34"/>
                    <a:pt x="159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59" y="33"/>
                    <a:pt x="159" y="33"/>
                    <a:pt x="159" y="33"/>
                  </a:cubicBezTo>
                  <a:cubicBezTo>
                    <a:pt x="159" y="32"/>
                    <a:pt x="159" y="32"/>
                    <a:pt x="159" y="32"/>
                  </a:cubicBezTo>
                  <a:cubicBezTo>
                    <a:pt x="159" y="32"/>
                    <a:pt x="159" y="32"/>
                    <a:pt x="159" y="32"/>
                  </a:cubicBezTo>
                  <a:cubicBezTo>
                    <a:pt x="158" y="32"/>
                    <a:pt x="158" y="32"/>
                    <a:pt x="158" y="32"/>
                  </a:cubicBezTo>
                  <a:cubicBezTo>
                    <a:pt x="159" y="32"/>
                    <a:pt x="159" y="32"/>
                    <a:pt x="159" y="32"/>
                  </a:cubicBezTo>
                  <a:cubicBezTo>
                    <a:pt x="159" y="32"/>
                    <a:pt x="159" y="32"/>
                    <a:pt x="159" y="32"/>
                  </a:cubicBezTo>
                  <a:cubicBezTo>
                    <a:pt x="159" y="32"/>
                    <a:pt x="159" y="32"/>
                    <a:pt x="159" y="32"/>
                  </a:cubicBezTo>
                  <a:cubicBezTo>
                    <a:pt x="159" y="31"/>
                    <a:pt x="159" y="31"/>
                    <a:pt x="159" y="31"/>
                  </a:cubicBezTo>
                  <a:cubicBezTo>
                    <a:pt x="159" y="31"/>
                    <a:pt x="159" y="31"/>
                    <a:pt x="159" y="31"/>
                  </a:cubicBezTo>
                  <a:cubicBezTo>
                    <a:pt x="159" y="31"/>
                    <a:pt x="159" y="31"/>
                    <a:pt x="159" y="31"/>
                  </a:cubicBezTo>
                  <a:cubicBezTo>
                    <a:pt x="158" y="31"/>
                    <a:pt x="158" y="31"/>
                    <a:pt x="158" y="31"/>
                  </a:cubicBezTo>
                  <a:cubicBezTo>
                    <a:pt x="159" y="30"/>
                    <a:pt x="159" y="30"/>
                    <a:pt x="159" y="30"/>
                  </a:cubicBezTo>
                  <a:cubicBezTo>
                    <a:pt x="159" y="30"/>
                    <a:pt x="159" y="30"/>
                    <a:pt x="159" y="30"/>
                  </a:cubicBezTo>
                  <a:cubicBezTo>
                    <a:pt x="160" y="30"/>
                    <a:pt x="160" y="30"/>
                    <a:pt x="160" y="30"/>
                  </a:cubicBezTo>
                  <a:cubicBezTo>
                    <a:pt x="159" y="29"/>
                    <a:pt x="159" y="29"/>
                    <a:pt x="159" y="29"/>
                  </a:cubicBezTo>
                  <a:cubicBezTo>
                    <a:pt x="159" y="29"/>
                    <a:pt x="159" y="29"/>
                    <a:pt x="159" y="29"/>
                  </a:cubicBezTo>
                  <a:cubicBezTo>
                    <a:pt x="159" y="29"/>
                    <a:pt x="159" y="29"/>
                    <a:pt x="159" y="29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8" y="29"/>
                    <a:pt x="158" y="29"/>
                    <a:pt x="158" y="29"/>
                  </a:cubicBezTo>
                  <a:cubicBezTo>
                    <a:pt x="157" y="29"/>
                    <a:pt x="157" y="29"/>
                    <a:pt x="157" y="29"/>
                  </a:cubicBezTo>
                  <a:cubicBezTo>
                    <a:pt x="157" y="29"/>
                    <a:pt x="157" y="29"/>
                    <a:pt x="157" y="29"/>
                  </a:cubicBezTo>
                  <a:cubicBezTo>
                    <a:pt x="157" y="29"/>
                    <a:pt x="157" y="29"/>
                    <a:pt x="157" y="29"/>
                  </a:cubicBezTo>
                  <a:cubicBezTo>
                    <a:pt x="157" y="29"/>
                    <a:pt x="157" y="29"/>
                    <a:pt x="157" y="29"/>
                  </a:cubicBezTo>
                  <a:cubicBezTo>
                    <a:pt x="157" y="29"/>
                    <a:pt x="157" y="29"/>
                    <a:pt x="157" y="29"/>
                  </a:cubicBezTo>
                  <a:cubicBezTo>
                    <a:pt x="157" y="29"/>
                    <a:pt x="157" y="29"/>
                    <a:pt x="157" y="29"/>
                  </a:cubicBezTo>
                  <a:cubicBezTo>
                    <a:pt x="157" y="28"/>
                    <a:pt x="157" y="28"/>
                    <a:pt x="156" y="28"/>
                  </a:cubicBezTo>
                  <a:cubicBezTo>
                    <a:pt x="156" y="28"/>
                    <a:pt x="156" y="28"/>
                    <a:pt x="156" y="28"/>
                  </a:cubicBezTo>
                  <a:cubicBezTo>
                    <a:pt x="156" y="28"/>
                    <a:pt x="156" y="28"/>
                    <a:pt x="156" y="28"/>
                  </a:cubicBezTo>
                  <a:cubicBezTo>
                    <a:pt x="156" y="28"/>
                    <a:pt x="156" y="28"/>
                    <a:pt x="156" y="28"/>
                  </a:cubicBezTo>
                  <a:cubicBezTo>
                    <a:pt x="156" y="28"/>
                    <a:pt x="156" y="28"/>
                    <a:pt x="156" y="28"/>
                  </a:cubicBezTo>
                  <a:cubicBezTo>
                    <a:pt x="156" y="27"/>
                    <a:pt x="156" y="27"/>
                    <a:pt x="156" y="27"/>
                  </a:cubicBezTo>
                  <a:cubicBezTo>
                    <a:pt x="156" y="27"/>
                    <a:pt x="156" y="27"/>
                    <a:pt x="156" y="27"/>
                  </a:cubicBezTo>
                  <a:cubicBezTo>
                    <a:pt x="156" y="27"/>
                    <a:pt x="156" y="27"/>
                    <a:pt x="156" y="27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7" y="27"/>
                    <a:pt x="157" y="27"/>
                    <a:pt x="157" y="27"/>
                  </a:cubicBezTo>
                  <a:cubicBezTo>
                    <a:pt x="158" y="27"/>
                    <a:pt x="158" y="27"/>
                    <a:pt x="158" y="27"/>
                  </a:cubicBezTo>
                  <a:cubicBezTo>
                    <a:pt x="158" y="26"/>
                    <a:pt x="158" y="26"/>
                    <a:pt x="158" y="26"/>
                  </a:cubicBezTo>
                  <a:cubicBezTo>
                    <a:pt x="158" y="26"/>
                    <a:pt x="158" y="26"/>
                    <a:pt x="158" y="26"/>
                  </a:cubicBezTo>
                  <a:cubicBezTo>
                    <a:pt x="158" y="26"/>
                    <a:pt x="158" y="26"/>
                    <a:pt x="158" y="26"/>
                  </a:cubicBezTo>
                  <a:cubicBezTo>
                    <a:pt x="157" y="26"/>
                    <a:pt x="157" y="26"/>
                    <a:pt x="157" y="26"/>
                  </a:cubicBezTo>
                  <a:cubicBezTo>
                    <a:pt x="157" y="26"/>
                    <a:pt x="157" y="26"/>
                    <a:pt x="157" y="26"/>
                  </a:cubicBezTo>
                  <a:cubicBezTo>
                    <a:pt x="157" y="26"/>
                    <a:pt x="157" y="26"/>
                    <a:pt x="157" y="26"/>
                  </a:cubicBezTo>
                  <a:cubicBezTo>
                    <a:pt x="158" y="25"/>
                    <a:pt x="158" y="25"/>
                    <a:pt x="159" y="25"/>
                  </a:cubicBezTo>
                  <a:cubicBezTo>
                    <a:pt x="159" y="25"/>
                    <a:pt x="159" y="25"/>
                    <a:pt x="159" y="25"/>
                  </a:cubicBezTo>
                  <a:cubicBezTo>
                    <a:pt x="159" y="25"/>
                    <a:pt x="159" y="25"/>
                    <a:pt x="159" y="25"/>
                  </a:cubicBezTo>
                  <a:cubicBezTo>
                    <a:pt x="158" y="25"/>
                    <a:pt x="158" y="25"/>
                    <a:pt x="158" y="25"/>
                  </a:cubicBezTo>
                  <a:cubicBezTo>
                    <a:pt x="158" y="24"/>
                    <a:pt x="158" y="24"/>
                    <a:pt x="158" y="24"/>
                  </a:cubicBezTo>
                  <a:cubicBezTo>
                    <a:pt x="158" y="24"/>
                    <a:pt x="158" y="24"/>
                    <a:pt x="158" y="24"/>
                  </a:cubicBezTo>
                  <a:cubicBezTo>
                    <a:pt x="157" y="24"/>
                    <a:pt x="157" y="24"/>
                    <a:pt x="157" y="24"/>
                  </a:cubicBezTo>
                  <a:cubicBezTo>
                    <a:pt x="157" y="24"/>
                    <a:pt x="157" y="24"/>
                    <a:pt x="157" y="24"/>
                  </a:cubicBezTo>
                  <a:cubicBezTo>
                    <a:pt x="157" y="24"/>
                    <a:pt x="157" y="24"/>
                    <a:pt x="157" y="24"/>
                  </a:cubicBezTo>
                  <a:cubicBezTo>
                    <a:pt x="156" y="24"/>
                    <a:pt x="156" y="24"/>
                    <a:pt x="156" y="24"/>
                  </a:cubicBezTo>
                  <a:cubicBezTo>
                    <a:pt x="156" y="24"/>
                    <a:pt x="156" y="24"/>
                    <a:pt x="156" y="24"/>
                  </a:cubicBezTo>
                  <a:cubicBezTo>
                    <a:pt x="155" y="24"/>
                    <a:pt x="155" y="24"/>
                    <a:pt x="155" y="24"/>
                  </a:cubicBezTo>
                  <a:cubicBezTo>
                    <a:pt x="155" y="23"/>
                    <a:pt x="155" y="23"/>
                    <a:pt x="155" y="23"/>
                  </a:cubicBezTo>
                  <a:cubicBezTo>
                    <a:pt x="155" y="23"/>
                    <a:pt x="155" y="23"/>
                    <a:pt x="155" y="23"/>
                  </a:cubicBezTo>
                  <a:cubicBezTo>
                    <a:pt x="155" y="22"/>
                    <a:pt x="155" y="22"/>
                    <a:pt x="155" y="22"/>
                  </a:cubicBezTo>
                  <a:cubicBezTo>
                    <a:pt x="156" y="22"/>
                    <a:pt x="156" y="22"/>
                    <a:pt x="156" y="22"/>
                  </a:cubicBezTo>
                  <a:cubicBezTo>
                    <a:pt x="156" y="22"/>
                    <a:pt x="156" y="22"/>
                    <a:pt x="156" y="22"/>
                  </a:cubicBezTo>
                  <a:cubicBezTo>
                    <a:pt x="156" y="21"/>
                    <a:pt x="156" y="21"/>
                    <a:pt x="156" y="21"/>
                  </a:cubicBezTo>
                  <a:cubicBezTo>
                    <a:pt x="156" y="21"/>
                    <a:pt x="157" y="21"/>
                    <a:pt x="157" y="21"/>
                  </a:cubicBezTo>
                  <a:cubicBezTo>
                    <a:pt x="157" y="21"/>
                    <a:pt x="157" y="21"/>
                    <a:pt x="157" y="21"/>
                  </a:cubicBezTo>
                  <a:cubicBezTo>
                    <a:pt x="157" y="21"/>
                    <a:pt x="157" y="21"/>
                    <a:pt x="157" y="21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7" y="20"/>
                    <a:pt x="157" y="20"/>
                    <a:pt x="157" y="20"/>
                  </a:cubicBezTo>
                  <a:cubicBezTo>
                    <a:pt x="156" y="20"/>
                    <a:pt x="156" y="20"/>
                    <a:pt x="156" y="20"/>
                  </a:cubicBezTo>
                  <a:cubicBezTo>
                    <a:pt x="156" y="20"/>
                    <a:pt x="156" y="20"/>
                    <a:pt x="156" y="20"/>
                  </a:cubicBezTo>
                  <a:cubicBezTo>
                    <a:pt x="156" y="20"/>
                    <a:pt x="156" y="20"/>
                    <a:pt x="156" y="20"/>
                  </a:cubicBezTo>
                  <a:cubicBezTo>
                    <a:pt x="156" y="20"/>
                    <a:pt x="156" y="20"/>
                    <a:pt x="156" y="20"/>
                  </a:cubicBezTo>
                  <a:cubicBezTo>
                    <a:pt x="156" y="20"/>
                    <a:pt x="156" y="20"/>
                    <a:pt x="156" y="20"/>
                  </a:cubicBezTo>
                  <a:cubicBezTo>
                    <a:pt x="156" y="21"/>
                    <a:pt x="156" y="21"/>
                    <a:pt x="156" y="21"/>
                  </a:cubicBezTo>
                  <a:cubicBezTo>
                    <a:pt x="156" y="21"/>
                    <a:pt x="156" y="21"/>
                    <a:pt x="156" y="21"/>
                  </a:cubicBezTo>
                  <a:cubicBezTo>
                    <a:pt x="156" y="20"/>
                    <a:pt x="156" y="20"/>
                    <a:pt x="156" y="20"/>
                  </a:cubicBezTo>
                  <a:cubicBezTo>
                    <a:pt x="156" y="20"/>
                    <a:pt x="156" y="20"/>
                    <a:pt x="156" y="20"/>
                  </a:cubicBezTo>
                  <a:cubicBezTo>
                    <a:pt x="155" y="20"/>
                    <a:pt x="155" y="20"/>
                    <a:pt x="155" y="20"/>
                  </a:cubicBezTo>
                  <a:cubicBezTo>
                    <a:pt x="155" y="20"/>
                    <a:pt x="155" y="20"/>
                    <a:pt x="155" y="20"/>
                  </a:cubicBezTo>
                  <a:cubicBezTo>
                    <a:pt x="155" y="20"/>
                    <a:pt x="155" y="20"/>
                    <a:pt x="155" y="20"/>
                  </a:cubicBezTo>
                  <a:cubicBezTo>
                    <a:pt x="154" y="20"/>
                    <a:pt x="154" y="20"/>
                    <a:pt x="154" y="20"/>
                  </a:cubicBezTo>
                  <a:cubicBezTo>
                    <a:pt x="154" y="20"/>
                    <a:pt x="154" y="20"/>
                    <a:pt x="154" y="20"/>
                  </a:cubicBezTo>
                  <a:cubicBezTo>
                    <a:pt x="154" y="20"/>
                    <a:pt x="154" y="20"/>
                    <a:pt x="154" y="20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55" y="22"/>
                    <a:pt x="155" y="22"/>
                    <a:pt x="155" y="22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4" y="23"/>
                    <a:pt x="154" y="23"/>
                    <a:pt x="154" y="23"/>
                  </a:cubicBezTo>
                  <a:cubicBezTo>
                    <a:pt x="154" y="23"/>
                    <a:pt x="154" y="23"/>
                    <a:pt x="154" y="23"/>
                  </a:cubicBezTo>
                  <a:cubicBezTo>
                    <a:pt x="155" y="24"/>
                    <a:pt x="155" y="24"/>
                    <a:pt x="155" y="24"/>
                  </a:cubicBezTo>
                  <a:cubicBezTo>
                    <a:pt x="155" y="24"/>
                    <a:pt x="155" y="24"/>
                    <a:pt x="155" y="24"/>
                  </a:cubicBezTo>
                  <a:cubicBezTo>
                    <a:pt x="155" y="24"/>
                    <a:pt x="155" y="24"/>
                    <a:pt x="155" y="24"/>
                  </a:cubicBezTo>
                  <a:cubicBezTo>
                    <a:pt x="155" y="24"/>
                    <a:pt x="155" y="24"/>
                    <a:pt x="155" y="24"/>
                  </a:cubicBezTo>
                  <a:cubicBezTo>
                    <a:pt x="154" y="25"/>
                    <a:pt x="154" y="25"/>
                    <a:pt x="154" y="25"/>
                  </a:cubicBezTo>
                  <a:cubicBezTo>
                    <a:pt x="154" y="25"/>
                    <a:pt x="154" y="25"/>
                    <a:pt x="154" y="25"/>
                  </a:cubicBezTo>
                  <a:cubicBezTo>
                    <a:pt x="154" y="25"/>
                    <a:pt x="154" y="25"/>
                    <a:pt x="154" y="25"/>
                  </a:cubicBezTo>
                  <a:cubicBezTo>
                    <a:pt x="154" y="25"/>
                    <a:pt x="154" y="25"/>
                    <a:pt x="154" y="25"/>
                  </a:cubicBezTo>
                  <a:cubicBezTo>
                    <a:pt x="154" y="25"/>
                    <a:pt x="154" y="25"/>
                    <a:pt x="154" y="25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26"/>
                    <a:pt x="154" y="26"/>
                    <a:pt x="154" y="26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8"/>
                    <a:pt x="154" y="28"/>
                    <a:pt x="154" y="28"/>
                  </a:cubicBezTo>
                  <a:cubicBezTo>
                    <a:pt x="154" y="28"/>
                    <a:pt x="154" y="28"/>
                    <a:pt x="154" y="28"/>
                  </a:cubicBezTo>
                  <a:cubicBezTo>
                    <a:pt x="153" y="28"/>
                    <a:pt x="153" y="28"/>
                    <a:pt x="153" y="28"/>
                  </a:cubicBezTo>
                  <a:cubicBezTo>
                    <a:pt x="153" y="28"/>
                    <a:pt x="153" y="28"/>
                    <a:pt x="153" y="28"/>
                  </a:cubicBezTo>
                  <a:cubicBezTo>
                    <a:pt x="154" y="29"/>
                    <a:pt x="154" y="29"/>
                    <a:pt x="154" y="29"/>
                  </a:cubicBezTo>
                  <a:cubicBezTo>
                    <a:pt x="154" y="29"/>
                    <a:pt x="154" y="29"/>
                    <a:pt x="154" y="29"/>
                  </a:cubicBezTo>
                  <a:cubicBezTo>
                    <a:pt x="154" y="29"/>
                    <a:pt x="154" y="29"/>
                    <a:pt x="154" y="29"/>
                  </a:cubicBezTo>
                  <a:cubicBezTo>
                    <a:pt x="154" y="29"/>
                    <a:pt x="154" y="29"/>
                    <a:pt x="154" y="29"/>
                  </a:cubicBezTo>
                  <a:cubicBezTo>
                    <a:pt x="154" y="29"/>
                    <a:pt x="154" y="29"/>
                    <a:pt x="154" y="29"/>
                  </a:cubicBezTo>
                  <a:cubicBezTo>
                    <a:pt x="154" y="29"/>
                    <a:pt x="154" y="29"/>
                    <a:pt x="154" y="29"/>
                  </a:cubicBezTo>
                  <a:cubicBezTo>
                    <a:pt x="155" y="30"/>
                    <a:pt x="155" y="30"/>
                    <a:pt x="155" y="30"/>
                  </a:cubicBezTo>
                  <a:cubicBezTo>
                    <a:pt x="154" y="30"/>
                    <a:pt x="154" y="30"/>
                    <a:pt x="154" y="30"/>
                  </a:cubicBezTo>
                  <a:cubicBezTo>
                    <a:pt x="154" y="30"/>
                    <a:pt x="154" y="30"/>
                    <a:pt x="154" y="30"/>
                  </a:cubicBezTo>
                  <a:cubicBezTo>
                    <a:pt x="154" y="30"/>
                    <a:pt x="154" y="30"/>
                    <a:pt x="154" y="30"/>
                  </a:cubicBezTo>
                  <a:cubicBezTo>
                    <a:pt x="154" y="30"/>
                    <a:pt x="154" y="30"/>
                    <a:pt x="154" y="30"/>
                  </a:cubicBezTo>
                  <a:cubicBezTo>
                    <a:pt x="155" y="30"/>
                    <a:pt x="155" y="30"/>
                    <a:pt x="155" y="30"/>
                  </a:cubicBezTo>
                  <a:cubicBezTo>
                    <a:pt x="155" y="30"/>
                    <a:pt x="155" y="30"/>
                    <a:pt x="155" y="30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4" y="30"/>
                    <a:pt x="154" y="30"/>
                    <a:pt x="154" y="30"/>
                  </a:cubicBezTo>
                  <a:cubicBezTo>
                    <a:pt x="154" y="30"/>
                    <a:pt x="154" y="30"/>
                    <a:pt x="154" y="30"/>
                  </a:cubicBezTo>
                  <a:cubicBezTo>
                    <a:pt x="154" y="30"/>
                    <a:pt x="154" y="30"/>
                    <a:pt x="154" y="30"/>
                  </a:cubicBezTo>
                  <a:cubicBezTo>
                    <a:pt x="154" y="30"/>
                    <a:pt x="154" y="30"/>
                    <a:pt x="154" y="30"/>
                  </a:cubicBezTo>
                  <a:cubicBezTo>
                    <a:pt x="154" y="30"/>
                    <a:pt x="154" y="30"/>
                    <a:pt x="154" y="30"/>
                  </a:cubicBezTo>
                  <a:cubicBezTo>
                    <a:pt x="154" y="30"/>
                    <a:pt x="154" y="30"/>
                    <a:pt x="154" y="30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53" y="31"/>
                    <a:pt x="153" y="31"/>
                    <a:pt x="153" y="31"/>
                  </a:cubicBezTo>
                  <a:cubicBezTo>
                    <a:pt x="153" y="31"/>
                    <a:pt x="153" y="31"/>
                    <a:pt x="153" y="31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53" y="32"/>
                    <a:pt x="153" y="32"/>
                    <a:pt x="153" y="32"/>
                  </a:cubicBezTo>
                  <a:cubicBezTo>
                    <a:pt x="153" y="32"/>
                    <a:pt x="153" y="32"/>
                    <a:pt x="153" y="32"/>
                  </a:cubicBezTo>
                  <a:cubicBezTo>
                    <a:pt x="153" y="32"/>
                    <a:pt x="153" y="32"/>
                    <a:pt x="153" y="32"/>
                  </a:cubicBezTo>
                  <a:cubicBezTo>
                    <a:pt x="154" y="32"/>
                    <a:pt x="154" y="32"/>
                    <a:pt x="154" y="32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4" y="33"/>
                    <a:pt x="154" y="33"/>
                    <a:pt x="154" y="33"/>
                  </a:cubicBezTo>
                  <a:cubicBezTo>
                    <a:pt x="155" y="34"/>
                    <a:pt x="155" y="34"/>
                    <a:pt x="155" y="34"/>
                  </a:cubicBezTo>
                  <a:cubicBezTo>
                    <a:pt x="156" y="34"/>
                    <a:pt x="156" y="34"/>
                    <a:pt x="156" y="34"/>
                  </a:cubicBezTo>
                  <a:cubicBezTo>
                    <a:pt x="156" y="34"/>
                    <a:pt x="156" y="34"/>
                    <a:pt x="156" y="34"/>
                  </a:cubicBezTo>
                  <a:cubicBezTo>
                    <a:pt x="156" y="34"/>
                    <a:pt x="156" y="34"/>
                    <a:pt x="156" y="34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6" y="34"/>
                    <a:pt x="156" y="34"/>
                    <a:pt x="156" y="34"/>
                  </a:cubicBezTo>
                  <a:cubicBezTo>
                    <a:pt x="156" y="34"/>
                    <a:pt x="156" y="34"/>
                    <a:pt x="156" y="34"/>
                  </a:cubicBezTo>
                  <a:cubicBezTo>
                    <a:pt x="155" y="34"/>
                    <a:pt x="155" y="34"/>
                    <a:pt x="155" y="34"/>
                  </a:cubicBezTo>
                  <a:cubicBezTo>
                    <a:pt x="155" y="34"/>
                    <a:pt x="155" y="34"/>
                    <a:pt x="155" y="34"/>
                  </a:cubicBezTo>
                  <a:cubicBezTo>
                    <a:pt x="154" y="34"/>
                    <a:pt x="154" y="34"/>
                    <a:pt x="154" y="34"/>
                  </a:cubicBezTo>
                  <a:cubicBezTo>
                    <a:pt x="154" y="34"/>
                    <a:pt x="154" y="34"/>
                    <a:pt x="154" y="34"/>
                  </a:cubicBezTo>
                  <a:cubicBezTo>
                    <a:pt x="153" y="33"/>
                    <a:pt x="153" y="33"/>
                    <a:pt x="153" y="33"/>
                  </a:cubicBezTo>
                  <a:cubicBezTo>
                    <a:pt x="153" y="33"/>
                    <a:pt x="153" y="33"/>
                    <a:pt x="153" y="33"/>
                  </a:cubicBezTo>
                  <a:cubicBezTo>
                    <a:pt x="153" y="33"/>
                    <a:pt x="153" y="33"/>
                    <a:pt x="153" y="33"/>
                  </a:cubicBezTo>
                  <a:cubicBezTo>
                    <a:pt x="152" y="34"/>
                    <a:pt x="152" y="34"/>
                    <a:pt x="152" y="34"/>
                  </a:cubicBezTo>
                  <a:cubicBezTo>
                    <a:pt x="152" y="34"/>
                    <a:pt x="152" y="34"/>
                    <a:pt x="152" y="34"/>
                  </a:cubicBezTo>
                  <a:cubicBezTo>
                    <a:pt x="152" y="34"/>
                    <a:pt x="152" y="34"/>
                    <a:pt x="152" y="34"/>
                  </a:cubicBezTo>
                  <a:cubicBezTo>
                    <a:pt x="152" y="34"/>
                    <a:pt x="152" y="34"/>
                    <a:pt x="152" y="34"/>
                  </a:cubicBezTo>
                  <a:cubicBezTo>
                    <a:pt x="152" y="34"/>
                    <a:pt x="152" y="34"/>
                    <a:pt x="152" y="34"/>
                  </a:cubicBezTo>
                  <a:cubicBezTo>
                    <a:pt x="153" y="35"/>
                    <a:pt x="153" y="35"/>
                    <a:pt x="153" y="35"/>
                  </a:cubicBezTo>
                  <a:cubicBezTo>
                    <a:pt x="152" y="34"/>
                    <a:pt x="152" y="34"/>
                    <a:pt x="152" y="34"/>
                  </a:cubicBezTo>
                  <a:cubicBezTo>
                    <a:pt x="152" y="34"/>
                    <a:pt x="152" y="34"/>
                    <a:pt x="152" y="34"/>
                  </a:cubicBezTo>
                  <a:cubicBezTo>
                    <a:pt x="152" y="34"/>
                    <a:pt x="152" y="34"/>
                    <a:pt x="152" y="34"/>
                  </a:cubicBezTo>
                  <a:cubicBezTo>
                    <a:pt x="152" y="35"/>
                    <a:pt x="152" y="35"/>
                    <a:pt x="152" y="35"/>
                  </a:cubicBezTo>
                  <a:cubicBezTo>
                    <a:pt x="152" y="35"/>
                    <a:pt x="152" y="35"/>
                    <a:pt x="152" y="35"/>
                  </a:cubicBezTo>
                  <a:cubicBezTo>
                    <a:pt x="152" y="35"/>
                    <a:pt x="152" y="35"/>
                    <a:pt x="152" y="35"/>
                  </a:cubicBezTo>
                  <a:cubicBezTo>
                    <a:pt x="152" y="35"/>
                    <a:pt x="152" y="35"/>
                    <a:pt x="152" y="35"/>
                  </a:cubicBezTo>
                  <a:cubicBezTo>
                    <a:pt x="152" y="35"/>
                    <a:pt x="152" y="35"/>
                    <a:pt x="152" y="35"/>
                  </a:cubicBezTo>
                  <a:cubicBezTo>
                    <a:pt x="151" y="35"/>
                    <a:pt x="151" y="35"/>
                    <a:pt x="151" y="35"/>
                  </a:cubicBezTo>
                  <a:cubicBezTo>
                    <a:pt x="151" y="35"/>
                    <a:pt x="151" y="35"/>
                    <a:pt x="151" y="35"/>
                  </a:cubicBezTo>
                  <a:cubicBezTo>
                    <a:pt x="151" y="35"/>
                    <a:pt x="151" y="35"/>
                    <a:pt x="151" y="35"/>
                  </a:cubicBezTo>
                  <a:cubicBezTo>
                    <a:pt x="151" y="35"/>
                    <a:pt x="151" y="35"/>
                    <a:pt x="151" y="35"/>
                  </a:cubicBezTo>
                  <a:cubicBezTo>
                    <a:pt x="152" y="35"/>
                    <a:pt x="152" y="35"/>
                    <a:pt x="152" y="35"/>
                  </a:cubicBezTo>
                  <a:cubicBezTo>
                    <a:pt x="152" y="36"/>
                    <a:pt x="152" y="36"/>
                    <a:pt x="152" y="36"/>
                  </a:cubicBezTo>
                  <a:cubicBezTo>
                    <a:pt x="151" y="36"/>
                    <a:pt x="151" y="36"/>
                    <a:pt x="151" y="36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51" y="37"/>
                    <a:pt x="151" y="37"/>
                    <a:pt x="151" y="37"/>
                  </a:cubicBezTo>
                  <a:cubicBezTo>
                    <a:pt x="152" y="37"/>
                    <a:pt x="152" y="37"/>
                    <a:pt x="152" y="37"/>
                  </a:cubicBezTo>
                  <a:cubicBezTo>
                    <a:pt x="152" y="39"/>
                    <a:pt x="152" y="39"/>
                    <a:pt x="152" y="39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1"/>
                    <a:pt x="154" y="41"/>
                    <a:pt x="154" y="41"/>
                  </a:cubicBezTo>
                  <a:cubicBezTo>
                    <a:pt x="154" y="41"/>
                    <a:pt x="154" y="41"/>
                    <a:pt x="154" y="41"/>
                  </a:cubicBezTo>
                  <a:cubicBezTo>
                    <a:pt x="155" y="41"/>
                    <a:pt x="155" y="41"/>
                    <a:pt x="155" y="41"/>
                  </a:cubicBezTo>
                  <a:cubicBezTo>
                    <a:pt x="156" y="41"/>
                    <a:pt x="156" y="41"/>
                    <a:pt x="156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8" y="41"/>
                    <a:pt x="158" y="41"/>
                    <a:pt x="158" y="41"/>
                  </a:cubicBezTo>
                  <a:cubicBezTo>
                    <a:pt x="158" y="42"/>
                    <a:pt x="158" y="42"/>
                    <a:pt x="158" y="42"/>
                  </a:cubicBezTo>
                  <a:cubicBezTo>
                    <a:pt x="159" y="42"/>
                    <a:pt x="159" y="42"/>
                    <a:pt x="159" y="42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60" y="42"/>
                    <a:pt x="160" y="42"/>
                    <a:pt x="160" y="42"/>
                  </a:cubicBezTo>
                  <a:cubicBezTo>
                    <a:pt x="159" y="42"/>
                    <a:pt x="159" y="42"/>
                    <a:pt x="159" y="42"/>
                  </a:cubicBezTo>
                  <a:cubicBezTo>
                    <a:pt x="159" y="42"/>
                    <a:pt x="159" y="42"/>
                    <a:pt x="159" y="42"/>
                  </a:cubicBezTo>
                  <a:cubicBezTo>
                    <a:pt x="159" y="42"/>
                    <a:pt x="159" y="42"/>
                    <a:pt x="159" y="42"/>
                  </a:cubicBezTo>
                  <a:cubicBezTo>
                    <a:pt x="157" y="42"/>
                    <a:pt x="157" y="42"/>
                    <a:pt x="157" y="42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6" y="41"/>
                    <a:pt x="156" y="41"/>
                    <a:pt x="156" y="41"/>
                  </a:cubicBezTo>
                  <a:cubicBezTo>
                    <a:pt x="155" y="41"/>
                    <a:pt x="155" y="41"/>
                    <a:pt x="155" y="41"/>
                  </a:cubicBezTo>
                  <a:cubicBezTo>
                    <a:pt x="155" y="41"/>
                    <a:pt x="155" y="41"/>
                    <a:pt x="155" y="41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3" y="42"/>
                    <a:pt x="153" y="42"/>
                    <a:pt x="153" y="42"/>
                  </a:cubicBezTo>
                  <a:cubicBezTo>
                    <a:pt x="153" y="42"/>
                    <a:pt x="153" y="42"/>
                    <a:pt x="153" y="42"/>
                  </a:cubicBezTo>
                  <a:cubicBezTo>
                    <a:pt x="153" y="42"/>
                    <a:pt x="153" y="42"/>
                    <a:pt x="153" y="42"/>
                  </a:cubicBezTo>
                  <a:cubicBezTo>
                    <a:pt x="153" y="42"/>
                    <a:pt x="153" y="42"/>
                    <a:pt x="153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3"/>
                    <a:pt x="154" y="43"/>
                    <a:pt x="154" y="43"/>
                  </a:cubicBezTo>
                  <a:cubicBezTo>
                    <a:pt x="154" y="43"/>
                    <a:pt x="154" y="43"/>
                    <a:pt x="154" y="43"/>
                  </a:cubicBezTo>
                  <a:cubicBezTo>
                    <a:pt x="154" y="43"/>
                    <a:pt x="154" y="43"/>
                    <a:pt x="154" y="43"/>
                  </a:cubicBezTo>
                  <a:cubicBezTo>
                    <a:pt x="155" y="43"/>
                    <a:pt x="155" y="43"/>
                    <a:pt x="155" y="43"/>
                  </a:cubicBezTo>
                  <a:cubicBezTo>
                    <a:pt x="155" y="43"/>
                    <a:pt x="155" y="43"/>
                    <a:pt x="155" y="43"/>
                  </a:cubicBezTo>
                  <a:cubicBezTo>
                    <a:pt x="155" y="43"/>
                    <a:pt x="155" y="43"/>
                    <a:pt x="155" y="43"/>
                  </a:cubicBezTo>
                  <a:cubicBezTo>
                    <a:pt x="155" y="43"/>
                    <a:pt x="155" y="43"/>
                    <a:pt x="155" y="43"/>
                  </a:cubicBezTo>
                  <a:cubicBezTo>
                    <a:pt x="155" y="44"/>
                    <a:pt x="155" y="44"/>
                    <a:pt x="155" y="44"/>
                  </a:cubicBezTo>
                  <a:cubicBezTo>
                    <a:pt x="155" y="44"/>
                    <a:pt x="155" y="44"/>
                    <a:pt x="155" y="44"/>
                  </a:cubicBezTo>
                  <a:cubicBezTo>
                    <a:pt x="155" y="44"/>
                    <a:pt x="155" y="44"/>
                    <a:pt x="155" y="44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4" y="44"/>
                    <a:pt x="154" y="44"/>
                    <a:pt x="154" y="44"/>
                  </a:cubicBezTo>
                  <a:cubicBezTo>
                    <a:pt x="153" y="44"/>
                    <a:pt x="153" y="44"/>
                    <a:pt x="153" y="44"/>
                  </a:cubicBezTo>
                  <a:cubicBezTo>
                    <a:pt x="153" y="45"/>
                    <a:pt x="153" y="45"/>
                    <a:pt x="153" y="45"/>
                  </a:cubicBezTo>
                  <a:cubicBezTo>
                    <a:pt x="153" y="45"/>
                    <a:pt x="153" y="45"/>
                    <a:pt x="153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5" y="46"/>
                    <a:pt x="155" y="46"/>
                    <a:pt x="155" y="46"/>
                  </a:cubicBezTo>
                  <a:cubicBezTo>
                    <a:pt x="155" y="46"/>
                    <a:pt x="155" y="46"/>
                    <a:pt x="155" y="46"/>
                  </a:cubicBezTo>
                  <a:cubicBezTo>
                    <a:pt x="155" y="47"/>
                    <a:pt x="155" y="47"/>
                    <a:pt x="155" y="47"/>
                  </a:cubicBezTo>
                  <a:cubicBezTo>
                    <a:pt x="155" y="47"/>
                    <a:pt x="155" y="47"/>
                    <a:pt x="155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3" y="47"/>
                    <a:pt x="153" y="47"/>
                    <a:pt x="153" y="47"/>
                  </a:cubicBezTo>
                  <a:cubicBezTo>
                    <a:pt x="153" y="47"/>
                    <a:pt x="153" y="47"/>
                    <a:pt x="153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3" y="48"/>
                    <a:pt x="153" y="48"/>
                    <a:pt x="153" y="48"/>
                  </a:cubicBezTo>
                  <a:cubicBezTo>
                    <a:pt x="153" y="48"/>
                    <a:pt x="153" y="48"/>
                    <a:pt x="153" y="48"/>
                  </a:cubicBezTo>
                  <a:cubicBezTo>
                    <a:pt x="153" y="48"/>
                    <a:pt x="153" y="48"/>
                    <a:pt x="153" y="48"/>
                  </a:cubicBezTo>
                  <a:cubicBezTo>
                    <a:pt x="153" y="49"/>
                    <a:pt x="153" y="49"/>
                    <a:pt x="153" y="49"/>
                  </a:cubicBezTo>
                  <a:cubicBezTo>
                    <a:pt x="153" y="49"/>
                    <a:pt x="153" y="49"/>
                    <a:pt x="153" y="49"/>
                  </a:cubicBezTo>
                  <a:cubicBezTo>
                    <a:pt x="153" y="49"/>
                    <a:pt x="153" y="49"/>
                    <a:pt x="153" y="49"/>
                  </a:cubicBezTo>
                  <a:cubicBezTo>
                    <a:pt x="153" y="49"/>
                    <a:pt x="153" y="49"/>
                    <a:pt x="153" y="49"/>
                  </a:cubicBezTo>
                  <a:cubicBezTo>
                    <a:pt x="153" y="50"/>
                    <a:pt x="153" y="50"/>
                    <a:pt x="153" y="50"/>
                  </a:cubicBezTo>
                  <a:cubicBezTo>
                    <a:pt x="153" y="50"/>
                    <a:pt x="153" y="50"/>
                    <a:pt x="153" y="50"/>
                  </a:cubicBezTo>
                  <a:cubicBezTo>
                    <a:pt x="154" y="50"/>
                    <a:pt x="154" y="50"/>
                    <a:pt x="154" y="50"/>
                  </a:cubicBezTo>
                  <a:cubicBezTo>
                    <a:pt x="154" y="51"/>
                    <a:pt x="154" y="51"/>
                    <a:pt x="154" y="51"/>
                  </a:cubicBezTo>
                  <a:cubicBezTo>
                    <a:pt x="155" y="51"/>
                    <a:pt x="155" y="51"/>
                    <a:pt x="155" y="51"/>
                  </a:cubicBezTo>
                  <a:cubicBezTo>
                    <a:pt x="155" y="51"/>
                    <a:pt x="155" y="51"/>
                    <a:pt x="155" y="51"/>
                  </a:cubicBezTo>
                  <a:cubicBezTo>
                    <a:pt x="155" y="51"/>
                    <a:pt x="155" y="51"/>
                    <a:pt x="155" y="51"/>
                  </a:cubicBezTo>
                  <a:cubicBezTo>
                    <a:pt x="155" y="51"/>
                    <a:pt x="155" y="51"/>
                    <a:pt x="155" y="51"/>
                  </a:cubicBezTo>
                  <a:cubicBezTo>
                    <a:pt x="155" y="51"/>
                    <a:pt x="155" y="51"/>
                    <a:pt x="155" y="51"/>
                  </a:cubicBezTo>
                  <a:cubicBezTo>
                    <a:pt x="155" y="50"/>
                    <a:pt x="155" y="50"/>
                    <a:pt x="155" y="50"/>
                  </a:cubicBezTo>
                  <a:cubicBezTo>
                    <a:pt x="155" y="50"/>
                    <a:pt x="155" y="50"/>
                    <a:pt x="155" y="50"/>
                  </a:cubicBezTo>
                  <a:cubicBezTo>
                    <a:pt x="155" y="50"/>
                    <a:pt x="155" y="50"/>
                    <a:pt x="155" y="50"/>
                  </a:cubicBezTo>
                  <a:cubicBezTo>
                    <a:pt x="155" y="50"/>
                    <a:pt x="155" y="50"/>
                    <a:pt x="155" y="50"/>
                  </a:cubicBezTo>
                  <a:cubicBezTo>
                    <a:pt x="155" y="50"/>
                    <a:pt x="155" y="50"/>
                    <a:pt x="155" y="50"/>
                  </a:cubicBezTo>
                  <a:cubicBezTo>
                    <a:pt x="156" y="50"/>
                    <a:pt x="156" y="50"/>
                    <a:pt x="156" y="50"/>
                  </a:cubicBezTo>
                  <a:cubicBezTo>
                    <a:pt x="156" y="50"/>
                    <a:pt x="156" y="50"/>
                    <a:pt x="156" y="50"/>
                  </a:cubicBezTo>
                  <a:cubicBezTo>
                    <a:pt x="156" y="50"/>
                    <a:pt x="156" y="50"/>
                    <a:pt x="156" y="50"/>
                  </a:cubicBezTo>
                  <a:cubicBezTo>
                    <a:pt x="156" y="50"/>
                    <a:pt x="156" y="50"/>
                    <a:pt x="156" y="50"/>
                  </a:cubicBezTo>
                  <a:cubicBezTo>
                    <a:pt x="156" y="50"/>
                    <a:pt x="156" y="50"/>
                    <a:pt x="156" y="50"/>
                  </a:cubicBezTo>
                  <a:cubicBezTo>
                    <a:pt x="157" y="51"/>
                    <a:pt x="157" y="51"/>
                    <a:pt x="157" y="51"/>
                  </a:cubicBezTo>
                  <a:cubicBezTo>
                    <a:pt x="158" y="50"/>
                    <a:pt x="158" y="50"/>
                    <a:pt x="158" y="50"/>
                  </a:cubicBezTo>
                  <a:cubicBezTo>
                    <a:pt x="158" y="50"/>
                    <a:pt x="158" y="50"/>
                    <a:pt x="158" y="50"/>
                  </a:cubicBezTo>
                  <a:cubicBezTo>
                    <a:pt x="158" y="50"/>
                    <a:pt x="158" y="50"/>
                    <a:pt x="158" y="50"/>
                  </a:cubicBezTo>
                  <a:cubicBezTo>
                    <a:pt x="158" y="51"/>
                    <a:pt x="158" y="51"/>
                    <a:pt x="158" y="51"/>
                  </a:cubicBezTo>
                  <a:cubicBezTo>
                    <a:pt x="157" y="51"/>
                    <a:pt x="157" y="51"/>
                    <a:pt x="157" y="51"/>
                  </a:cubicBezTo>
                  <a:cubicBezTo>
                    <a:pt x="157" y="51"/>
                    <a:pt x="157" y="51"/>
                    <a:pt x="157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5" y="51"/>
                    <a:pt x="155" y="51"/>
                    <a:pt x="155" y="51"/>
                  </a:cubicBezTo>
                  <a:cubicBezTo>
                    <a:pt x="155" y="51"/>
                    <a:pt x="155" y="51"/>
                    <a:pt x="155" y="51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6" y="52"/>
                    <a:pt x="156" y="52"/>
                    <a:pt x="156" y="52"/>
                  </a:cubicBezTo>
                  <a:cubicBezTo>
                    <a:pt x="157" y="52"/>
                    <a:pt x="157" y="52"/>
                    <a:pt x="157" y="52"/>
                  </a:cubicBezTo>
                  <a:cubicBezTo>
                    <a:pt x="157" y="52"/>
                    <a:pt x="157" y="52"/>
                    <a:pt x="157" y="52"/>
                  </a:cubicBezTo>
                  <a:cubicBezTo>
                    <a:pt x="157" y="52"/>
                    <a:pt x="157" y="52"/>
                    <a:pt x="157" y="52"/>
                  </a:cubicBezTo>
                  <a:cubicBezTo>
                    <a:pt x="155" y="52"/>
                    <a:pt x="155" y="52"/>
                    <a:pt x="155" y="52"/>
                  </a:cubicBezTo>
                  <a:cubicBezTo>
                    <a:pt x="155" y="52"/>
                    <a:pt x="155" y="52"/>
                    <a:pt x="155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3" y="52"/>
                    <a:pt x="153" y="52"/>
                    <a:pt x="153" y="52"/>
                  </a:cubicBezTo>
                  <a:cubicBezTo>
                    <a:pt x="154" y="53"/>
                    <a:pt x="154" y="53"/>
                    <a:pt x="154" y="53"/>
                  </a:cubicBezTo>
                  <a:cubicBezTo>
                    <a:pt x="154" y="53"/>
                    <a:pt x="154" y="53"/>
                    <a:pt x="154" y="53"/>
                  </a:cubicBezTo>
                  <a:cubicBezTo>
                    <a:pt x="154" y="53"/>
                    <a:pt x="154" y="53"/>
                    <a:pt x="154" y="53"/>
                  </a:cubicBezTo>
                  <a:cubicBezTo>
                    <a:pt x="153" y="53"/>
                    <a:pt x="153" y="53"/>
                    <a:pt x="153" y="53"/>
                  </a:cubicBezTo>
                  <a:cubicBezTo>
                    <a:pt x="153" y="53"/>
                    <a:pt x="153" y="53"/>
                    <a:pt x="153" y="53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55" y="54"/>
                    <a:pt x="155" y="54"/>
                    <a:pt x="155" y="54"/>
                  </a:cubicBezTo>
                  <a:cubicBezTo>
                    <a:pt x="155" y="54"/>
                    <a:pt x="155" y="54"/>
                    <a:pt x="155" y="54"/>
                  </a:cubicBezTo>
                  <a:cubicBezTo>
                    <a:pt x="155" y="54"/>
                    <a:pt x="155" y="54"/>
                    <a:pt x="155" y="54"/>
                  </a:cubicBezTo>
                  <a:cubicBezTo>
                    <a:pt x="155" y="54"/>
                    <a:pt x="155" y="54"/>
                    <a:pt x="155" y="54"/>
                  </a:cubicBezTo>
                  <a:cubicBezTo>
                    <a:pt x="155" y="54"/>
                    <a:pt x="155" y="54"/>
                    <a:pt x="155" y="54"/>
                  </a:cubicBezTo>
                  <a:cubicBezTo>
                    <a:pt x="155" y="54"/>
                    <a:pt x="155" y="54"/>
                    <a:pt x="155" y="54"/>
                  </a:cubicBezTo>
                  <a:cubicBezTo>
                    <a:pt x="154" y="54"/>
                    <a:pt x="154" y="54"/>
                    <a:pt x="154" y="54"/>
                  </a:cubicBezTo>
                  <a:cubicBezTo>
                    <a:pt x="153" y="53"/>
                    <a:pt x="153" y="53"/>
                    <a:pt x="153" y="53"/>
                  </a:cubicBezTo>
                  <a:cubicBezTo>
                    <a:pt x="152" y="53"/>
                    <a:pt x="152" y="53"/>
                    <a:pt x="152" y="53"/>
                  </a:cubicBezTo>
                  <a:cubicBezTo>
                    <a:pt x="152" y="54"/>
                    <a:pt x="152" y="54"/>
                    <a:pt x="152" y="54"/>
                  </a:cubicBezTo>
                  <a:cubicBezTo>
                    <a:pt x="153" y="54"/>
                    <a:pt x="153" y="54"/>
                    <a:pt x="153" y="54"/>
                  </a:cubicBezTo>
                  <a:cubicBezTo>
                    <a:pt x="153" y="54"/>
                    <a:pt x="153" y="54"/>
                    <a:pt x="153" y="54"/>
                  </a:cubicBezTo>
                  <a:cubicBezTo>
                    <a:pt x="153" y="55"/>
                    <a:pt x="153" y="55"/>
                    <a:pt x="153" y="55"/>
                  </a:cubicBezTo>
                  <a:cubicBezTo>
                    <a:pt x="153" y="55"/>
                    <a:pt x="153" y="55"/>
                    <a:pt x="153" y="55"/>
                  </a:cubicBezTo>
                  <a:cubicBezTo>
                    <a:pt x="152" y="55"/>
                    <a:pt x="152" y="55"/>
                    <a:pt x="152" y="55"/>
                  </a:cubicBezTo>
                  <a:cubicBezTo>
                    <a:pt x="152" y="55"/>
                    <a:pt x="152" y="55"/>
                    <a:pt x="152" y="55"/>
                  </a:cubicBezTo>
                  <a:cubicBezTo>
                    <a:pt x="152" y="56"/>
                    <a:pt x="152" y="56"/>
                    <a:pt x="152" y="56"/>
                  </a:cubicBezTo>
                  <a:cubicBezTo>
                    <a:pt x="152" y="56"/>
                    <a:pt x="152" y="56"/>
                    <a:pt x="152" y="56"/>
                  </a:cubicBezTo>
                  <a:cubicBezTo>
                    <a:pt x="152" y="56"/>
                    <a:pt x="152" y="56"/>
                    <a:pt x="152" y="56"/>
                  </a:cubicBezTo>
                  <a:cubicBezTo>
                    <a:pt x="153" y="56"/>
                    <a:pt x="153" y="56"/>
                    <a:pt x="153" y="56"/>
                  </a:cubicBezTo>
                  <a:cubicBezTo>
                    <a:pt x="153" y="56"/>
                    <a:pt x="153" y="56"/>
                    <a:pt x="153" y="56"/>
                  </a:cubicBezTo>
                  <a:cubicBezTo>
                    <a:pt x="154" y="56"/>
                    <a:pt x="154" y="56"/>
                    <a:pt x="154" y="56"/>
                  </a:cubicBezTo>
                  <a:cubicBezTo>
                    <a:pt x="154" y="56"/>
                    <a:pt x="154" y="56"/>
                    <a:pt x="154" y="56"/>
                  </a:cubicBezTo>
                  <a:cubicBezTo>
                    <a:pt x="154" y="56"/>
                    <a:pt x="154" y="56"/>
                    <a:pt x="154" y="56"/>
                  </a:cubicBezTo>
                  <a:cubicBezTo>
                    <a:pt x="154" y="56"/>
                    <a:pt x="154" y="56"/>
                    <a:pt x="154" y="56"/>
                  </a:cubicBezTo>
                  <a:cubicBezTo>
                    <a:pt x="154" y="57"/>
                    <a:pt x="154" y="57"/>
                    <a:pt x="154" y="57"/>
                  </a:cubicBezTo>
                  <a:cubicBezTo>
                    <a:pt x="154" y="57"/>
                    <a:pt x="154" y="57"/>
                    <a:pt x="154" y="57"/>
                  </a:cubicBezTo>
                  <a:cubicBezTo>
                    <a:pt x="153" y="57"/>
                    <a:pt x="153" y="57"/>
                    <a:pt x="153" y="57"/>
                  </a:cubicBezTo>
                  <a:cubicBezTo>
                    <a:pt x="153" y="57"/>
                    <a:pt x="153" y="57"/>
                    <a:pt x="153" y="57"/>
                  </a:cubicBezTo>
                  <a:cubicBezTo>
                    <a:pt x="152" y="57"/>
                    <a:pt x="152" y="57"/>
                    <a:pt x="152" y="57"/>
                  </a:cubicBezTo>
                  <a:cubicBezTo>
                    <a:pt x="152" y="57"/>
                    <a:pt x="152" y="57"/>
                    <a:pt x="152" y="57"/>
                  </a:cubicBezTo>
                  <a:cubicBezTo>
                    <a:pt x="152" y="57"/>
                    <a:pt x="152" y="57"/>
                    <a:pt x="152" y="57"/>
                  </a:cubicBezTo>
                  <a:cubicBezTo>
                    <a:pt x="152" y="57"/>
                    <a:pt x="152" y="57"/>
                    <a:pt x="152" y="57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1" y="59"/>
                    <a:pt x="151" y="59"/>
                    <a:pt x="151" y="59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3" y="60"/>
                    <a:pt x="153" y="60"/>
                    <a:pt x="153" y="60"/>
                  </a:cubicBezTo>
                  <a:cubicBezTo>
                    <a:pt x="153" y="60"/>
                    <a:pt x="153" y="60"/>
                    <a:pt x="153" y="60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4" y="60"/>
                    <a:pt x="154" y="60"/>
                    <a:pt x="154" y="60"/>
                  </a:cubicBezTo>
                  <a:cubicBezTo>
                    <a:pt x="154" y="61"/>
                    <a:pt x="154" y="61"/>
                    <a:pt x="154" y="61"/>
                  </a:cubicBezTo>
                  <a:cubicBezTo>
                    <a:pt x="154" y="61"/>
                    <a:pt x="154" y="61"/>
                    <a:pt x="154" y="61"/>
                  </a:cubicBezTo>
                  <a:cubicBezTo>
                    <a:pt x="154" y="61"/>
                    <a:pt x="154" y="61"/>
                    <a:pt x="154" y="61"/>
                  </a:cubicBezTo>
                  <a:cubicBezTo>
                    <a:pt x="154" y="61"/>
                    <a:pt x="154" y="61"/>
                    <a:pt x="154" y="61"/>
                  </a:cubicBezTo>
                  <a:cubicBezTo>
                    <a:pt x="155" y="61"/>
                    <a:pt x="155" y="61"/>
                    <a:pt x="155" y="61"/>
                  </a:cubicBezTo>
                  <a:cubicBezTo>
                    <a:pt x="155" y="61"/>
                    <a:pt x="155" y="61"/>
                    <a:pt x="155" y="61"/>
                  </a:cubicBezTo>
                  <a:cubicBezTo>
                    <a:pt x="155" y="61"/>
                    <a:pt x="155" y="61"/>
                    <a:pt x="155" y="61"/>
                  </a:cubicBezTo>
                  <a:cubicBezTo>
                    <a:pt x="155" y="62"/>
                    <a:pt x="155" y="62"/>
                    <a:pt x="155" y="62"/>
                  </a:cubicBezTo>
                  <a:cubicBezTo>
                    <a:pt x="155" y="62"/>
                    <a:pt x="155" y="62"/>
                    <a:pt x="155" y="62"/>
                  </a:cubicBezTo>
                  <a:cubicBezTo>
                    <a:pt x="156" y="62"/>
                    <a:pt x="156" y="62"/>
                    <a:pt x="156" y="62"/>
                  </a:cubicBezTo>
                  <a:cubicBezTo>
                    <a:pt x="156" y="62"/>
                    <a:pt x="156" y="62"/>
                    <a:pt x="156" y="62"/>
                  </a:cubicBezTo>
                  <a:cubicBezTo>
                    <a:pt x="156" y="62"/>
                    <a:pt x="156" y="62"/>
                    <a:pt x="156" y="62"/>
                  </a:cubicBezTo>
                  <a:cubicBezTo>
                    <a:pt x="155" y="62"/>
                    <a:pt x="155" y="62"/>
                    <a:pt x="155" y="62"/>
                  </a:cubicBezTo>
                  <a:cubicBezTo>
                    <a:pt x="155" y="62"/>
                    <a:pt x="155" y="62"/>
                    <a:pt x="155" y="62"/>
                  </a:cubicBezTo>
                  <a:cubicBezTo>
                    <a:pt x="155" y="63"/>
                    <a:pt x="155" y="63"/>
                    <a:pt x="155" y="63"/>
                  </a:cubicBezTo>
                  <a:cubicBezTo>
                    <a:pt x="155" y="63"/>
                    <a:pt x="155" y="63"/>
                    <a:pt x="155" y="63"/>
                  </a:cubicBezTo>
                  <a:cubicBezTo>
                    <a:pt x="155" y="63"/>
                    <a:pt x="155" y="63"/>
                    <a:pt x="155" y="63"/>
                  </a:cubicBezTo>
                  <a:cubicBezTo>
                    <a:pt x="155" y="63"/>
                    <a:pt x="155" y="63"/>
                    <a:pt x="155" y="63"/>
                  </a:cubicBezTo>
                  <a:cubicBezTo>
                    <a:pt x="155" y="63"/>
                    <a:pt x="155" y="63"/>
                    <a:pt x="155" y="63"/>
                  </a:cubicBezTo>
                  <a:cubicBezTo>
                    <a:pt x="155" y="64"/>
                    <a:pt x="155" y="64"/>
                    <a:pt x="155" y="64"/>
                  </a:cubicBezTo>
                  <a:cubicBezTo>
                    <a:pt x="155" y="64"/>
                    <a:pt x="155" y="64"/>
                    <a:pt x="155" y="64"/>
                  </a:cubicBezTo>
                  <a:cubicBezTo>
                    <a:pt x="155" y="64"/>
                    <a:pt x="155" y="64"/>
                    <a:pt x="155" y="64"/>
                  </a:cubicBezTo>
                  <a:cubicBezTo>
                    <a:pt x="155" y="65"/>
                    <a:pt x="155" y="65"/>
                    <a:pt x="155" y="65"/>
                  </a:cubicBezTo>
                  <a:cubicBezTo>
                    <a:pt x="155" y="65"/>
                    <a:pt x="155" y="65"/>
                    <a:pt x="155" y="65"/>
                  </a:cubicBezTo>
                  <a:cubicBezTo>
                    <a:pt x="155" y="65"/>
                    <a:pt x="155" y="65"/>
                    <a:pt x="155" y="65"/>
                  </a:cubicBezTo>
                  <a:cubicBezTo>
                    <a:pt x="155" y="65"/>
                    <a:pt x="155" y="65"/>
                    <a:pt x="155" y="65"/>
                  </a:cubicBezTo>
                  <a:cubicBezTo>
                    <a:pt x="156" y="65"/>
                    <a:pt x="156" y="65"/>
                    <a:pt x="156" y="65"/>
                  </a:cubicBezTo>
                  <a:cubicBezTo>
                    <a:pt x="156" y="65"/>
                    <a:pt x="156" y="65"/>
                    <a:pt x="156" y="65"/>
                  </a:cubicBezTo>
                  <a:cubicBezTo>
                    <a:pt x="156" y="66"/>
                    <a:pt x="156" y="66"/>
                    <a:pt x="156" y="66"/>
                  </a:cubicBezTo>
                  <a:cubicBezTo>
                    <a:pt x="155" y="66"/>
                    <a:pt x="155" y="66"/>
                    <a:pt x="155" y="66"/>
                  </a:cubicBezTo>
                  <a:cubicBezTo>
                    <a:pt x="155" y="66"/>
                    <a:pt x="155" y="66"/>
                    <a:pt x="155" y="66"/>
                  </a:cubicBezTo>
                  <a:cubicBezTo>
                    <a:pt x="156" y="66"/>
                    <a:pt x="156" y="66"/>
                    <a:pt x="156" y="66"/>
                  </a:cubicBezTo>
                  <a:cubicBezTo>
                    <a:pt x="156" y="66"/>
                    <a:pt x="156" y="66"/>
                    <a:pt x="156" y="66"/>
                  </a:cubicBezTo>
                  <a:cubicBezTo>
                    <a:pt x="156" y="66"/>
                    <a:pt x="156" y="66"/>
                    <a:pt x="156" y="66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155" y="67"/>
                    <a:pt x="155" y="67"/>
                    <a:pt x="155" y="67"/>
                  </a:cubicBezTo>
                  <a:cubicBezTo>
                    <a:pt x="155" y="67"/>
                    <a:pt x="155" y="67"/>
                    <a:pt x="155" y="67"/>
                  </a:cubicBezTo>
                  <a:cubicBezTo>
                    <a:pt x="155" y="67"/>
                    <a:pt x="155" y="67"/>
                    <a:pt x="155" y="67"/>
                  </a:cubicBezTo>
                  <a:cubicBezTo>
                    <a:pt x="155" y="67"/>
                    <a:pt x="155" y="67"/>
                    <a:pt x="155" y="67"/>
                  </a:cubicBezTo>
                  <a:cubicBezTo>
                    <a:pt x="155" y="68"/>
                    <a:pt x="155" y="68"/>
                    <a:pt x="155" y="68"/>
                  </a:cubicBezTo>
                  <a:cubicBezTo>
                    <a:pt x="155" y="68"/>
                    <a:pt x="155" y="68"/>
                    <a:pt x="155" y="68"/>
                  </a:cubicBezTo>
                  <a:cubicBezTo>
                    <a:pt x="155" y="68"/>
                    <a:pt x="155" y="68"/>
                    <a:pt x="155" y="68"/>
                  </a:cubicBezTo>
                  <a:cubicBezTo>
                    <a:pt x="155" y="68"/>
                    <a:pt x="155" y="68"/>
                    <a:pt x="155" y="68"/>
                  </a:cubicBezTo>
                  <a:cubicBezTo>
                    <a:pt x="155" y="68"/>
                    <a:pt x="155" y="68"/>
                    <a:pt x="155" y="68"/>
                  </a:cubicBezTo>
                  <a:cubicBezTo>
                    <a:pt x="154" y="68"/>
                    <a:pt x="154" y="68"/>
                    <a:pt x="154" y="68"/>
                  </a:cubicBezTo>
                  <a:cubicBezTo>
                    <a:pt x="155" y="67"/>
                    <a:pt x="155" y="67"/>
                    <a:pt x="155" y="67"/>
                  </a:cubicBezTo>
                  <a:cubicBezTo>
                    <a:pt x="155" y="67"/>
                    <a:pt x="155" y="67"/>
                    <a:pt x="155" y="67"/>
                  </a:cubicBezTo>
                  <a:cubicBezTo>
                    <a:pt x="155" y="66"/>
                    <a:pt x="155" y="66"/>
                    <a:pt x="155" y="66"/>
                  </a:cubicBezTo>
                  <a:cubicBezTo>
                    <a:pt x="155" y="66"/>
                    <a:pt x="155" y="66"/>
                    <a:pt x="155" y="66"/>
                  </a:cubicBezTo>
                  <a:cubicBezTo>
                    <a:pt x="155" y="65"/>
                    <a:pt x="155" y="65"/>
                    <a:pt x="155" y="65"/>
                  </a:cubicBezTo>
                  <a:cubicBezTo>
                    <a:pt x="155" y="65"/>
                    <a:pt x="155" y="65"/>
                    <a:pt x="155" y="65"/>
                  </a:cubicBezTo>
                  <a:cubicBezTo>
                    <a:pt x="154" y="65"/>
                    <a:pt x="154" y="65"/>
                    <a:pt x="154" y="65"/>
                  </a:cubicBezTo>
                  <a:cubicBezTo>
                    <a:pt x="154" y="65"/>
                    <a:pt x="154" y="65"/>
                    <a:pt x="154" y="65"/>
                  </a:cubicBezTo>
                  <a:cubicBezTo>
                    <a:pt x="154" y="64"/>
                    <a:pt x="154" y="64"/>
                    <a:pt x="154" y="64"/>
                  </a:cubicBezTo>
                  <a:cubicBezTo>
                    <a:pt x="154" y="64"/>
                    <a:pt x="154" y="64"/>
                    <a:pt x="154" y="64"/>
                  </a:cubicBezTo>
                  <a:cubicBezTo>
                    <a:pt x="154" y="64"/>
                    <a:pt x="154" y="64"/>
                    <a:pt x="154" y="64"/>
                  </a:cubicBezTo>
                  <a:cubicBezTo>
                    <a:pt x="154" y="64"/>
                    <a:pt x="154" y="64"/>
                    <a:pt x="154" y="64"/>
                  </a:cubicBezTo>
                  <a:cubicBezTo>
                    <a:pt x="154" y="63"/>
                    <a:pt x="154" y="63"/>
                    <a:pt x="154" y="63"/>
                  </a:cubicBezTo>
                  <a:cubicBezTo>
                    <a:pt x="154" y="63"/>
                    <a:pt x="154" y="63"/>
                    <a:pt x="154" y="63"/>
                  </a:cubicBezTo>
                  <a:cubicBezTo>
                    <a:pt x="154" y="63"/>
                    <a:pt x="154" y="63"/>
                    <a:pt x="154" y="63"/>
                  </a:cubicBezTo>
                  <a:cubicBezTo>
                    <a:pt x="154" y="63"/>
                    <a:pt x="154" y="63"/>
                    <a:pt x="154" y="63"/>
                  </a:cubicBezTo>
                  <a:cubicBezTo>
                    <a:pt x="154" y="63"/>
                    <a:pt x="154" y="63"/>
                    <a:pt x="154" y="63"/>
                  </a:cubicBezTo>
                  <a:cubicBezTo>
                    <a:pt x="155" y="63"/>
                    <a:pt x="155" y="63"/>
                    <a:pt x="155" y="63"/>
                  </a:cubicBezTo>
                  <a:cubicBezTo>
                    <a:pt x="155" y="63"/>
                    <a:pt x="155" y="63"/>
                    <a:pt x="155" y="63"/>
                  </a:cubicBezTo>
                  <a:cubicBezTo>
                    <a:pt x="155" y="62"/>
                    <a:pt x="155" y="62"/>
                    <a:pt x="155" y="62"/>
                  </a:cubicBezTo>
                  <a:cubicBezTo>
                    <a:pt x="155" y="62"/>
                    <a:pt x="155" y="62"/>
                    <a:pt x="155" y="62"/>
                  </a:cubicBezTo>
                  <a:cubicBezTo>
                    <a:pt x="154" y="62"/>
                    <a:pt x="154" y="62"/>
                    <a:pt x="154" y="62"/>
                  </a:cubicBezTo>
                  <a:cubicBezTo>
                    <a:pt x="154" y="62"/>
                    <a:pt x="154" y="62"/>
                    <a:pt x="154" y="62"/>
                  </a:cubicBezTo>
                  <a:cubicBezTo>
                    <a:pt x="154" y="62"/>
                    <a:pt x="154" y="62"/>
                    <a:pt x="154" y="62"/>
                  </a:cubicBezTo>
                  <a:cubicBezTo>
                    <a:pt x="154" y="62"/>
                    <a:pt x="154" y="62"/>
                    <a:pt x="154" y="62"/>
                  </a:cubicBezTo>
                  <a:cubicBezTo>
                    <a:pt x="154" y="61"/>
                    <a:pt x="154" y="61"/>
                    <a:pt x="154" y="61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3" y="62"/>
                    <a:pt x="153" y="62"/>
                    <a:pt x="153" y="62"/>
                  </a:cubicBezTo>
                  <a:cubicBezTo>
                    <a:pt x="153" y="61"/>
                    <a:pt x="153" y="61"/>
                    <a:pt x="153" y="61"/>
                  </a:cubicBezTo>
                  <a:cubicBezTo>
                    <a:pt x="152" y="61"/>
                    <a:pt x="152" y="61"/>
                    <a:pt x="152" y="61"/>
                  </a:cubicBezTo>
                  <a:cubicBezTo>
                    <a:pt x="152" y="61"/>
                    <a:pt x="152" y="61"/>
                    <a:pt x="152" y="61"/>
                  </a:cubicBezTo>
                  <a:cubicBezTo>
                    <a:pt x="152" y="61"/>
                    <a:pt x="152" y="61"/>
                    <a:pt x="152" y="61"/>
                  </a:cubicBezTo>
                  <a:cubicBezTo>
                    <a:pt x="152" y="60"/>
                    <a:pt x="152" y="60"/>
                    <a:pt x="152" y="60"/>
                  </a:cubicBezTo>
                  <a:cubicBezTo>
                    <a:pt x="152" y="60"/>
                    <a:pt x="152" y="60"/>
                    <a:pt x="152" y="60"/>
                  </a:cubicBezTo>
                  <a:cubicBezTo>
                    <a:pt x="152" y="60"/>
                    <a:pt x="152" y="60"/>
                    <a:pt x="152" y="60"/>
                  </a:cubicBezTo>
                  <a:cubicBezTo>
                    <a:pt x="151" y="60"/>
                    <a:pt x="151" y="60"/>
                    <a:pt x="151" y="60"/>
                  </a:cubicBezTo>
                  <a:cubicBezTo>
                    <a:pt x="151" y="60"/>
                    <a:pt x="151" y="60"/>
                    <a:pt x="151" y="60"/>
                  </a:cubicBezTo>
                  <a:cubicBezTo>
                    <a:pt x="150" y="60"/>
                    <a:pt x="150" y="60"/>
                    <a:pt x="150" y="60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49" y="59"/>
                    <a:pt x="149" y="59"/>
                    <a:pt x="149" y="59"/>
                  </a:cubicBezTo>
                  <a:cubicBezTo>
                    <a:pt x="148" y="59"/>
                    <a:pt x="148" y="59"/>
                    <a:pt x="148" y="59"/>
                  </a:cubicBezTo>
                  <a:cubicBezTo>
                    <a:pt x="148" y="59"/>
                    <a:pt x="148" y="59"/>
                    <a:pt x="148" y="59"/>
                  </a:cubicBezTo>
                  <a:cubicBezTo>
                    <a:pt x="148" y="58"/>
                    <a:pt x="148" y="58"/>
                    <a:pt x="148" y="58"/>
                  </a:cubicBezTo>
                  <a:cubicBezTo>
                    <a:pt x="148" y="58"/>
                    <a:pt x="148" y="58"/>
                    <a:pt x="148" y="58"/>
                  </a:cubicBezTo>
                  <a:cubicBezTo>
                    <a:pt x="148" y="58"/>
                    <a:pt x="148" y="58"/>
                    <a:pt x="148" y="58"/>
                  </a:cubicBezTo>
                  <a:cubicBezTo>
                    <a:pt x="148" y="58"/>
                    <a:pt x="148" y="58"/>
                    <a:pt x="148" y="58"/>
                  </a:cubicBezTo>
                  <a:cubicBezTo>
                    <a:pt x="148" y="58"/>
                    <a:pt x="148" y="58"/>
                    <a:pt x="148" y="58"/>
                  </a:cubicBezTo>
                  <a:cubicBezTo>
                    <a:pt x="148" y="58"/>
                    <a:pt x="148" y="58"/>
                    <a:pt x="148" y="58"/>
                  </a:cubicBezTo>
                  <a:cubicBezTo>
                    <a:pt x="148" y="59"/>
                    <a:pt x="148" y="59"/>
                    <a:pt x="148" y="59"/>
                  </a:cubicBezTo>
                  <a:cubicBezTo>
                    <a:pt x="148" y="59"/>
                    <a:pt x="148" y="59"/>
                    <a:pt x="148" y="59"/>
                  </a:cubicBezTo>
                  <a:cubicBezTo>
                    <a:pt x="148" y="59"/>
                    <a:pt x="148" y="59"/>
                    <a:pt x="148" y="59"/>
                  </a:cubicBezTo>
                  <a:cubicBezTo>
                    <a:pt x="148" y="59"/>
                    <a:pt x="148" y="59"/>
                    <a:pt x="148" y="59"/>
                  </a:cubicBezTo>
                  <a:cubicBezTo>
                    <a:pt x="147" y="59"/>
                    <a:pt x="147" y="59"/>
                    <a:pt x="147" y="59"/>
                  </a:cubicBezTo>
                  <a:cubicBezTo>
                    <a:pt x="147" y="59"/>
                    <a:pt x="147" y="59"/>
                    <a:pt x="147" y="59"/>
                  </a:cubicBezTo>
                  <a:cubicBezTo>
                    <a:pt x="147" y="60"/>
                    <a:pt x="147" y="60"/>
                    <a:pt x="147" y="60"/>
                  </a:cubicBezTo>
                  <a:cubicBezTo>
                    <a:pt x="147" y="60"/>
                    <a:pt x="147" y="60"/>
                    <a:pt x="147" y="60"/>
                  </a:cubicBezTo>
                  <a:cubicBezTo>
                    <a:pt x="147" y="60"/>
                    <a:pt x="147" y="60"/>
                    <a:pt x="147" y="60"/>
                  </a:cubicBezTo>
                  <a:cubicBezTo>
                    <a:pt x="147" y="60"/>
                    <a:pt x="147" y="60"/>
                    <a:pt x="147" y="60"/>
                  </a:cubicBezTo>
                  <a:cubicBezTo>
                    <a:pt x="147" y="61"/>
                    <a:pt x="147" y="61"/>
                    <a:pt x="147" y="61"/>
                  </a:cubicBezTo>
                  <a:cubicBezTo>
                    <a:pt x="147" y="61"/>
                    <a:pt x="147" y="61"/>
                    <a:pt x="147" y="61"/>
                  </a:cubicBezTo>
                  <a:cubicBezTo>
                    <a:pt x="148" y="61"/>
                    <a:pt x="148" y="61"/>
                    <a:pt x="148" y="61"/>
                  </a:cubicBezTo>
                  <a:cubicBezTo>
                    <a:pt x="148" y="61"/>
                    <a:pt x="148" y="61"/>
                    <a:pt x="148" y="61"/>
                  </a:cubicBezTo>
                  <a:cubicBezTo>
                    <a:pt x="148" y="61"/>
                    <a:pt x="148" y="61"/>
                    <a:pt x="148" y="61"/>
                  </a:cubicBezTo>
                  <a:cubicBezTo>
                    <a:pt x="148" y="62"/>
                    <a:pt x="148" y="62"/>
                    <a:pt x="148" y="62"/>
                  </a:cubicBezTo>
                  <a:cubicBezTo>
                    <a:pt x="147" y="62"/>
                    <a:pt x="147" y="62"/>
                    <a:pt x="147" y="62"/>
                  </a:cubicBezTo>
                  <a:cubicBezTo>
                    <a:pt x="147" y="62"/>
                    <a:pt x="147" y="62"/>
                    <a:pt x="147" y="62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7" y="64"/>
                    <a:pt x="147" y="64"/>
                    <a:pt x="147" y="64"/>
                  </a:cubicBezTo>
                  <a:cubicBezTo>
                    <a:pt x="147" y="64"/>
                    <a:pt x="147" y="64"/>
                    <a:pt x="147" y="64"/>
                  </a:cubicBezTo>
                  <a:cubicBezTo>
                    <a:pt x="147" y="64"/>
                    <a:pt x="147" y="64"/>
                    <a:pt x="147" y="64"/>
                  </a:cubicBezTo>
                  <a:cubicBezTo>
                    <a:pt x="147" y="64"/>
                    <a:pt x="147" y="64"/>
                    <a:pt x="147" y="64"/>
                  </a:cubicBezTo>
                  <a:cubicBezTo>
                    <a:pt x="147" y="65"/>
                    <a:pt x="147" y="65"/>
                    <a:pt x="147" y="65"/>
                  </a:cubicBezTo>
                  <a:cubicBezTo>
                    <a:pt x="147" y="65"/>
                    <a:pt x="147" y="65"/>
                    <a:pt x="147" y="65"/>
                  </a:cubicBezTo>
                  <a:cubicBezTo>
                    <a:pt x="147" y="65"/>
                    <a:pt x="147" y="65"/>
                    <a:pt x="147" y="65"/>
                  </a:cubicBezTo>
                  <a:cubicBezTo>
                    <a:pt x="147" y="66"/>
                    <a:pt x="147" y="66"/>
                    <a:pt x="147" y="66"/>
                  </a:cubicBezTo>
                  <a:cubicBezTo>
                    <a:pt x="147" y="66"/>
                    <a:pt x="147" y="66"/>
                    <a:pt x="147" y="66"/>
                  </a:cubicBezTo>
                  <a:cubicBezTo>
                    <a:pt x="147" y="66"/>
                    <a:pt x="147" y="66"/>
                    <a:pt x="147" y="66"/>
                  </a:cubicBezTo>
                  <a:cubicBezTo>
                    <a:pt x="147" y="66"/>
                    <a:pt x="147" y="66"/>
                    <a:pt x="147" y="66"/>
                  </a:cubicBezTo>
                  <a:cubicBezTo>
                    <a:pt x="148" y="67"/>
                    <a:pt x="148" y="67"/>
                    <a:pt x="148" y="67"/>
                  </a:cubicBezTo>
                  <a:cubicBezTo>
                    <a:pt x="148" y="67"/>
                    <a:pt x="148" y="67"/>
                    <a:pt x="148" y="67"/>
                  </a:cubicBezTo>
                  <a:cubicBezTo>
                    <a:pt x="147" y="67"/>
                    <a:pt x="147" y="67"/>
                    <a:pt x="147" y="67"/>
                  </a:cubicBezTo>
                  <a:cubicBezTo>
                    <a:pt x="147" y="67"/>
                    <a:pt x="147" y="67"/>
                    <a:pt x="147" y="67"/>
                  </a:cubicBezTo>
                  <a:cubicBezTo>
                    <a:pt x="146" y="67"/>
                    <a:pt x="146" y="67"/>
                    <a:pt x="146" y="67"/>
                  </a:cubicBezTo>
                  <a:cubicBezTo>
                    <a:pt x="146" y="68"/>
                    <a:pt x="146" y="68"/>
                    <a:pt x="146" y="68"/>
                  </a:cubicBezTo>
                  <a:cubicBezTo>
                    <a:pt x="146" y="68"/>
                    <a:pt x="146" y="68"/>
                    <a:pt x="146" y="68"/>
                  </a:cubicBezTo>
                  <a:cubicBezTo>
                    <a:pt x="146" y="69"/>
                    <a:pt x="146" y="69"/>
                    <a:pt x="146" y="69"/>
                  </a:cubicBezTo>
                  <a:cubicBezTo>
                    <a:pt x="146" y="69"/>
                    <a:pt x="146" y="69"/>
                    <a:pt x="146" y="69"/>
                  </a:cubicBezTo>
                  <a:cubicBezTo>
                    <a:pt x="146" y="69"/>
                    <a:pt x="146" y="69"/>
                    <a:pt x="146" y="69"/>
                  </a:cubicBezTo>
                  <a:cubicBezTo>
                    <a:pt x="146" y="69"/>
                    <a:pt x="146" y="69"/>
                    <a:pt x="146" y="69"/>
                  </a:cubicBezTo>
                  <a:cubicBezTo>
                    <a:pt x="145" y="69"/>
                    <a:pt x="145" y="69"/>
                    <a:pt x="145" y="69"/>
                  </a:cubicBezTo>
                  <a:cubicBezTo>
                    <a:pt x="145" y="69"/>
                    <a:pt x="145" y="69"/>
                    <a:pt x="145" y="69"/>
                  </a:cubicBezTo>
                  <a:cubicBezTo>
                    <a:pt x="145" y="69"/>
                    <a:pt x="145" y="69"/>
                    <a:pt x="145" y="69"/>
                  </a:cubicBezTo>
                  <a:cubicBezTo>
                    <a:pt x="145" y="69"/>
                    <a:pt x="145" y="69"/>
                    <a:pt x="145" y="69"/>
                  </a:cubicBezTo>
                  <a:cubicBezTo>
                    <a:pt x="145" y="68"/>
                    <a:pt x="145" y="68"/>
                    <a:pt x="145" y="68"/>
                  </a:cubicBezTo>
                  <a:cubicBezTo>
                    <a:pt x="144" y="68"/>
                    <a:pt x="144" y="68"/>
                    <a:pt x="144" y="68"/>
                  </a:cubicBezTo>
                  <a:cubicBezTo>
                    <a:pt x="144" y="68"/>
                    <a:pt x="144" y="68"/>
                    <a:pt x="144" y="68"/>
                  </a:cubicBezTo>
                  <a:cubicBezTo>
                    <a:pt x="144" y="68"/>
                    <a:pt x="144" y="68"/>
                    <a:pt x="144" y="68"/>
                  </a:cubicBezTo>
                  <a:cubicBezTo>
                    <a:pt x="144" y="68"/>
                    <a:pt x="144" y="68"/>
                    <a:pt x="144" y="68"/>
                  </a:cubicBezTo>
                  <a:cubicBezTo>
                    <a:pt x="144" y="69"/>
                    <a:pt x="144" y="69"/>
                    <a:pt x="144" y="69"/>
                  </a:cubicBezTo>
                  <a:cubicBezTo>
                    <a:pt x="144" y="70"/>
                    <a:pt x="144" y="70"/>
                    <a:pt x="144" y="70"/>
                  </a:cubicBezTo>
                  <a:cubicBezTo>
                    <a:pt x="143" y="70"/>
                    <a:pt x="143" y="70"/>
                    <a:pt x="143" y="70"/>
                  </a:cubicBezTo>
                  <a:cubicBezTo>
                    <a:pt x="143" y="70"/>
                    <a:pt x="143" y="70"/>
                    <a:pt x="143" y="70"/>
                  </a:cubicBezTo>
                  <a:cubicBezTo>
                    <a:pt x="143" y="70"/>
                    <a:pt x="143" y="70"/>
                    <a:pt x="143" y="70"/>
                  </a:cubicBezTo>
                  <a:cubicBezTo>
                    <a:pt x="143" y="70"/>
                    <a:pt x="143" y="70"/>
                    <a:pt x="143" y="70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2" y="71"/>
                    <a:pt x="142" y="71"/>
                    <a:pt x="142" y="71"/>
                  </a:cubicBezTo>
                  <a:cubicBezTo>
                    <a:pt x="142" y="71"/>
                    <a:pt x="142" y="71"/>
                    <a:pt x="142" y="71"/>
                  </a:cubicBezTo>
                  <a:cubicBezTo>
                    <a:pt x="142" y="72"/>
                    <a:pt x="142" y="72"/>
                    <a:pt x="142" y="72"/>
                  </a:cubicBezTo>
                  <a:cubicBezTo>
                    <a:pt x="142" y="72"/>
                    <a:pt x="142" y="72"/>
                    <a:pt x="142" y="72"/>
                  </a:cubicBezTo>
                  <a:cubicBezTo>
                    <a:pt x="142" y="72"/>
                    <a:pt x="142" y="72"/>
                    <a:pt x="142" y="72"/>
                  </a:cubicBezTo>
                  <a:cubicBezTo>
                    <a:pt x="141" y="73"/>
                    <a:pt x="141" y="73"/>
                    <a:pt x="141" y="73"/>
                  </a:cubicBezTo>
                  <a:cubicBezTo>
                    <a:pt x="141" y="73"/>
                    <a:pt x="141" y="73"/>
                    <a:pt x="141" y="73"/>
                  </a:cubicBezTo>
                  <a:cubicBezTo>
                    <a:pt x="141" y="74"/>
                    <a:pt x="141" y="74"/>
                    <a:pt x="141" y="74"/>
                  </a:cubicBezTo>
                  <a:cubicBezTo>
                    <a:pt x="140" y="74"/>
                    <a:pt x="140" y="74"/>
                    <a:pt x="140" y="74"/>
                  </a:cubicBezTo>
                  <a:cubicBezTo>
                    <a:pt x="140" y="74"/>
                    <a:pt x="140" y="74"/>
                    <a:pt x="140" y="74"/>
                  </a:cubicBezTo>
                  <a:cubicBezTo>
                    <a:pt x="140" y="74"/>
                    <a:pt x="140" y="74"/>
                    <a:pt x="140" y="74"/>
                  </a:cubicBezTo>
                  <a:cubicBezTo>
                    <a:pt x="139" y="74"/>
                    <a:pt x="139" y="74"/>
                    <a:pt x="139" y="74"/>
                  </a:cubicBezTo>
                  <a:cubicBezTo>
                    <a:pt x="139" y="75"/>
                    <a:pt x="139" y="75"/>
                    <a:pt x="139" y="75"/>
                  </a:cubicBezTo>
                  <a:cubicBezTo>
                    <a:pt x="139" y="76"/>
                    <a:pt x="139" y="76"/>
                    <a:pt x="139" y="76"/>
                  </a:cubicBezTo>
                  <a:cubicBezTo>
                    <a:pt x="139" y="76"/>
                    <a:pt x="139" y="76"/>
                    <a:pt x="139" y="76"/>
                  </a:cubicBezTo>
                  <a:cubicBezTo>
                    <a:pt x="139" y="76"/>
                    <a:pt x="139" y="76"/>
                    <a:pt x="139" y="76"/>
                  </a:cubicBezTo>
                  <a:cubicBezTo>
                    <a:pt x="139" y="76"/>
                    <a:pt x="139" y="76"/>
                    <a:pt x="139" y="76"/>
                  </a:cubicBezTo>
                  <a:cubicBezTo>
                    <a:pt x="139" y="76"/>
                    <a:pt x="139" y="76"/>
                    <a:pt x="139" y="76"/>
                  </a:cubicBezTo>
                  <a:cubicBezTo>
                    <a:pt x="139" y="76"/>
                    <a:pt x="139" y="76"/>
                    <a:pt x="139" y="76"/>
                  </a:cubicBezTo>
                  <a:cubicBezTo>
                    <a:pt x="139" y="77"/>
                    <a:pt x="139" y="77"/>
                    <a:pt x="139" y="77"/>
                  </a:cubicBezTo>
                  <a:cubicBezTo>
                    <a:pt x="139" y="78"/>
                    <a:pt x="139" y="78"/>
                    <a:pt x="139" y="78"/>
                  </a:cubicBezTo>
                  <a:cubicBezTo>
                    <a:pt x="138" y="78"/>
                    <a:pt x="138" y="78"/>
                    <a:pt x="138" y="78"/>
                  </a:cubicBezTo>
                  <a:cubicBezTo>
                    <a:pt x="139" y="79"/>
                    <a:pt x="139" y="79"/>
                    <a:pt x="139" y="79"/>
                  </a:cubicBezTo>
                  <a:cubicBezTo>
                    <a:pt x="139" y="79"/>
                    <a:pt x="139" y="79"/>
                    <a:pt x="139" y="79"/>
                  </a:cubicBezTo>
                  <a:cubicBezTo>
                    <a:pt x="139" y="79"/>
                    <a:pt x="139" y="79"/>
                    <a:pt x="139" y="79"/>
                  </a:cubicBezTo>
                  <a:cubicBezTo>
                    <a:pt x="139" y="80"/>
                    <a:pt x="139" y="80"/>
                    <a:pt x="139" y="80"/>
                  </a:cubicBezTo>
                  <a:cubicBezTo>
                    <a:pt x="139" y="80"/>
                    <a:pt x="139" y="80"/>
                    <a:pt x="139" y="80"/>
                  </a:cubicBezTo>
                  <a:cubicBezTo>
                    <a:pt x="139" y="81"/>
                    <a:pt x="139" y="81"/>
                    <a:pt x="139" y="81"/>
                  </a:cubicBezTo>
                  <a:cubicBezTo>
                    <a:pt x="139" y="81"/>
                    <a:pt x="139" y="81"/>
                    <a:pt x="139" y="81"/>
                  </a:cubicBezTo>
                  <a:cubicBezTo>
                    <a:pt x="139" y="82"/>
                    <a:pt x="139" y="82"/>
                    <a:pt x="139" y="82"/>
                  </a:cubicBezTo>
                  <a:cubicBezTo>
                    <a:pt x="139" y="82"/>
                    <a:pt x="139" y="82"/>
                    <a:pt x="139" y="82"/>
                  </a:cubicBezTo>
                  <a:cubicBezTo>
                    <a:pt x="139" y="82"/>
                    <a:pt x="139" y="82"/>
                    <a:pt x="139" y="82"/>
                  </a:cubicBezTo>
                  <a:cubicBezTo>
                    <a:pt x="139" y="83"/>
                    <a:pt x="139" y="83"/>
                    <a:pt x="139" y="83"/>
                  </a:cubicBezTo>
                  <a:cubicBezTo>
                    <a:pt x="139" y="83"/>
                    <a:pt x="139" y="83"/>
                    <a:pt x="139" y="83"/>
                  </a:cubicBezTo>
                  <a:cubicBezTo>
                    <a:pt x="139" y="83"/>
                    <a:pt x="139" y="83"/>
                    <a:pt x="139" y="83"/>
                  </a:cubicBezTo>
                  <a:cubicBezTo>
                    <a:pt x="139" y="83"/>
                    <a:pt x="139" y="83"/>
                    <a:pt x="139" y="83"/>
                  </a:cubicBezTo>
                  <a:cubicBezTo>
                    <a:pt x="139" y="82"/>
                    <a:pt x="139" y="82"/>
                    <a:pt x="139" y="82"/>
                  </a:cubicBezTo>
                  <a:cubicBezTo>
                    <a:pt x="139" y="82"/>
                    <a:pt x="139" y="82"/>
                    <a:pt x="139" y="82"/>
                  </a:cubicBezTo>
                  <a:cubicBezTo>
                    <a:pt x="139" y="82"/>
                    <a:pt x="139" y="82"/>
                    <a:pt x="139" y="82"/>
                  </a:cubicBezTo>
                  <a:cubicBezTo>
                    <a:pt x="139" y="81"/>
                    <a:pt x="139" y="81"/>
                    <a:pt x="139" y="81"/>
                  </a:cubicBezTo>
                  <a:cubicBezTo>
                    <a:pt x="139" y="81"/>
                    <a:pt x="139" y="81"/>
                    <a:pt x="139" y="81"/>
                  </a:cubicBezTo>
                  <a:cubicBezTo>
                    <a:pt x="139" y="80"/>
                    <a:pt x="139" y="80"/>
                    <a:pt x="139" y="80"/>
                  </a:cubicBezTo>
                  <a:cubicBezTo>
                    <a:pt x="139" y="79"/>
                    <a:pt x="139" y="79"/>
                    <a:pt x="139" y="79"/>
                  </a:cubicBezTo>
                  <a:cubicBezTo>
                    <a:pt x="138" y="79"/>
                    <a:pt x="138" y="79"/>
                    <a:pt x="138" y="79"/>
                  </a:cubicBezTo>
                  <a:cubicBezTo>
                    <a:pt x="138" y="78"/>
                    <a:pt x="138" y="78"/>
                    <a:pt x="138" y="78"/>
                  </a:cubicBezTo>
                  <a:cubicBezTo>
                    <a:pt x="138" y="77"/>
                    <a:pt x="138" y="77"/>
                    <a:pt x="138" y="77"/>
                  </a:cubicBezTo>
                  <a:cubicBezTo>
                    <a:pt x="138" y="76"/>
                    <a:pt x="138" y="76"/>
                    <a:pt x="138" y="76"/>
                  </a:cubicBezTo>
                  <a:cubicBezTo>
                    <a:pt x="138" y="76"/>
                    <a:pt x="138" y="76"/>
                    <a:pt x="138" y="76"/>
                  </a:cubicBezTo>
                  <a:cubicBezTo>
                    <a:pt x="138" y="76"/>
                    <a:pt x="138" y="76"/>
                    <a:pt x="138" y="76"/>
                  </a:cubicBezTo>
                  <a:cubicBezTo>
                    <a:pt x="138" y="75"/>
                    <a:pt x="138" y="75"/>
                    <a:pt x="138" y="75"/>
                  </a:cubicBezTo>
                  <a:cubicBezTo>
                    <a:pt x="137" y="75"/>
                    <a:pt x="137" y="75"/>
                    <a:pt x="137" y="75"/>
                  </a:cubicBezTo>
                  <a:cubicBezTo>
                    <a:pt x="137" y="75"/>
                    <a:pt x="137" y="75"/>
                    <a:pt x="137" y="75"/>
                  </a:cubicBezTo>
                  <a:cubicBezTo>
                    <a:pt x="137" y="75"/>
                    <a:pt x="137" y="75"/>
                    <a:pt x="137" y="75"/>
                  </a:cubicBezTo>
                  <a:cubicBezTo>
                    <a:pt x="137" y="75"/>
                    <a:pt x="137" y="75"/>
                    <a:pt x="137" y="75"/>
                  </a:cubicBezTo>
                  <a:cubicBezTo>
                    <a:pt x="137" y="75"/>
                    <a:pt x="137" y="75"/>
                    <a:pt x="137" y="75"/>
                  </a:cubicBezTo>
                  <a:cubicBezTo>
                    <a:pt x="137" y="75"/>
                    <a:pt x="137" y="75"/>
                    <a:pt x="137" y="75"/>
                  </a:cubicBezTo>
                  <a:cubicBezTo>
                    <a:pt x="136" y="74"/>
                    <a:pt x="136" y="74"/>
                    <a:pt x="136" y="74"/>
                  </a:cubicBezTo>
                  <a:cubicBezTo>
                    <a:pt x="136" y="74"/>
                    <a:pt x="136" y="74"/>
                    <a:pt x="136" y="74"/>
                  </a:cubicBezTo>
                  <a:cubicBezTo>
                    <a:pt x="137" y="73"/>
                    <a:pt x="137" y="73"/>
                    <a:pt x="137" y="73"/>
                  </a:cubicBezTo>
                  <a:cubicBezTo>
                    <a:pt x="136" y="73"/>
                    <a:pt x="136" y="73"/>
                    <a:pt x="136" y="73"/>
                  </a:cubicBezTo>
                  <a:cubicBezTo>
                    <a:pt x="136" y="72"/>
                    <a:pt x="136" y="72"/>
                    <a:pt x="136" y="72"/>
                  </a:cubicBezTo>
                  <a:cubicBezTo>
                    <a:pt x="136" y="72"/>
                    <a:pt x="136" y="72"/>
                    <a:pt x="136" y="72"/>
                  </a:cubicBezTo>
                  <a:cubicBezTo>
                    <a:pt x="136" y="72"/>
                    <a:pt x="136" y="72"/>
                    <a:pt x="136" y="72"/>
                  </a:cubicBezTo>
                  <a:cubicBezTo>
                    <a:pt x="136" y="72"/>
                    <a:pt x="136" y="72"/>
                    <a:pt x="136" y="72"/>
                  </a:cubicBezTo>
                  <a:cubicBezTo>
                    <a:pt x="136" y="72"/>
                    <a:pt x="136" y="72"/>
                    <a:pt x="136" y="72"/>
                  </a:cubicBezTo>
                  <a:cubicBezTo>
                    <a:pt x="136" y="71"/>
                    <a:pt x="136" y="71"/>
                    <a:pt x="136" y="71"/>
                  </a:cubicBezTo>
                  <a:cubicBezTo>
                    <a:pt x="136" y="71"/>
                    <a:pt x="136" y="71"/>
                    <a:pt x="136" y="71"/>
                  </a:cubicBezTo>
                  <a:cubicBezTo>
                    <a:pt x="136" y="71"/>
                    <a:pt x="136" y="71"/>
                    <a:pt x="136" y="71"/>
                  </a:cubicBezTo>
                  <a:cubicBezTo>
                    <a:pt x="135" y="71"/>
                    <a:pt x="135" y="71"/>
                    <a:pt x="135" y="71"/>
                  </a:cubicBezTo>
                  <a:cubicBezTo>
                    <a:pt x="135" y="71"/>
                    <a:pt x="135" y="71"/>
                    <a:pt x="135" y="71"/>
                  </a:cubicBezTo>
                  <a:cubicBezTo>
                    <a:pt x="135" y="71"/>
                    <a:pt x="135" y="71"/>
                    <a:pt x="135" y="71"/>
                  </a:cubicBezTo>
                  <a:cubicBezTo>
                    <a:pt x="135" y="71"/>
                    <a:pt x="135" y="71"/>
                    <a:pt x="135" y="71"/>
                  </a:cubicBezTo>
                  <a:cubicBezTo>
                    <a:pt x="135" y="71"/>
                    <a:pt x="135" y="71"/>
                    <a:pt x="135" y="71"/>
                  </a:cubicBezTo>
                  <a:cubicBezTo>
                    <a:pt x="135" y="72"/>
                    <a:pt x="135" y="72"/>
                    <a:pt x="135" y="72"/>
                  </a:cubicBezTo>
                  <a:cubicBezTo>
                    <a:pt x="135" y="72"/>
                    <a:pt x="135" y="72"/>
                    <a:pt x="135" y="72"/>
                  </a:cubicBezTo>
                  <a:cubicBezTo>
                    <a:pt x="135" y="73"/>
                    <a:pt x="135" y="73"/>
                    <a:pt x="135" y="73"/>
                  </a:cubicBezTo>
                  <a:cubicBezTo>
                    <a:pt x="135" y="73"/>
                    <a:pt x="135" y="73"/>
                    <a:pt x="135" y="73"/>
                  </a:cubicBezTo>
                  <a:cubicBezTo>
                    <a:pt x="135" y="73"/>
                    <a:pt x="135" y="73"/>
                    <a:pt x="135" y="73"/>
                  </a:cubicBezTo>
                  <a:cubicBezTo>
                    <a:pt x="135" y="74"/>
                    <a:pt x="135" y="74"/>
                    <a:pt x="135" y="74"/>
                  </a:cubicBezTo>
                  <a:cubicBezTo>
                    <a:pt x="135" y="75"/>
                    <a:pt x="135" y="75"/>
                    <a:pt x="135" y="75"/>
                  </a:cubicBezTo>
                  <a:cubicBezTo>
                    <a:pt x="136" y="75"/>
                    <a:pt x="136" y="75"/>
                    <a:pt x="136" y="75"/>
                  </a:cubicBezTo>
                  <a:cubicBezTo>
                    <a:pt x="135" y="76"/>
                    <a:pt x="135" y="76"/>
                    <a:pt x="135" y="76"/>
                  </a:cubicBezTo>
                  <a:cubicBezTo>
                    <a:pt x="135" y="76"/>
                    <a:pt x="135" y="76"/>
                    <a:pt x="135" y="76"/>
                  </a:cubicBezTo>
                  <a:cubicBezTo>
                    <a:pt x="135" y="77"/>
                    <a:pt x="135" y="77"/>
                    <a:pt x="135" y="77"/>
                  </a:cubicBezTo>
                  <a:cubicBezTo>
                    <a:pt x="135" y="77"/>
                    <a:pt x="135" y="77"/>
                    <a:pt x="135" y="77"/>
                  </a:cubicBezTo>
                  <a:cubicBezTo>
                    <a:pt x="135" y="77"/>
                    <a:pt x="135" y="77"/>
                    <a:pt x="135" y="77"/>
                  </a:cubicBezTo>
                  <a:cubicBezTo>
                    <a:pt x="135" y="77"/>
                    <a:pt x="135" y="77"/>
                    <a:pt x="135" y="77"/>
                  </a:cubicBezTo>
                  <a:cubicBezTo>
                    <a:pt x="135" y="78"/>
                    <a:pt x="135" y="78"/>
                    <a:pt x="135" y="78"/>
                  </a:cubicBezTo>
                  <a:cubicBezTo>
                    <a:pt x="135" y="79"/>
                    <a:pt x="135" y="79"/>
                    <a:pt x="135" y="79"/>
                  </a:cubicBezTo>
                  <a:cubicBezTo>
                    <a:pt x="135" y="79"/>
                    <a:pt x="135" y="79"/>
                    <a:pt x="135" y="79"/>
                  </a:cubicBezTo>
                  <a:cubicBezTo>
                    <a:pt x="134" y="79"/>
                    <a:pt x="134" y="79"/>
                    <a:pt x="134" y="79"/>
                  </a:cubicBezTo>
                  <a:cubicBezTo>
                    <a:pt x="134" y="80"/>
                    <a:pt x="134" y="80"/>
                    <a:pt x="134" y="80"/>
                  </a:cubicBezTo>
                  <a:cubicBezTo>
                    <a:pt x="134" y="80"/>
                    <a:pt x="134" y="80"/>
                    <a:pt x="134" y="80"/>
                  </a:cubicBezTo>
                  <a:cubicBezTo>
                    <a:pt x="134" y="81"/>
                    <a:pt x="134" y="81"/>
                    <a:pt x="134" y="81"/>
                  </a:cubicBezTo>
                  <a:cubicBezTo>
                    <a:pt x="134" y="81"/>
                    <a:pt x="134" y="81"/>
                    <a:pt x="134" y="81"/>
                  </a:cubicBezTo>
                  <a:cubicBezTo>
                    <a:pt x="133" y="81"/>
                    <a:pt x="133" y="81"/>
                    <a:pt x="133" y="81"/>
                  </a:cubicBezTo>
                  <a:cubicBezTo>
                    <a:pt x="133" y="80"/>
                    <a:pt x="133" y="80"/>
                    <a:pt x="133" y="80"/>
                  </a:cubicBezTo>
                  <a:cubicBezTo>
                    <a:pt x="133" y="79"/>
                    <a:pt x="133" y="79"/>
                    <a:pt x="133" y="79"/>
                  </a:cubicBezTo>
                  <a:cubicBezTo>
                    <a:pt x="134" y="78"/>
                    <a:pt x="134" y="78"/>
                    <a:pt x="134" y="78"/>
                  </a:cubicBezTo>
                  <a:cubicBezTo>
                    <a:pt x="134" y="78"/>
                    <a:pt x="134" y="78"/>
                    <a:pt x="134" y="78"/>
                  </a:cubicBezTo>
                  <a:cubicBezTo>
                    <a:pt x="135" y="76"/>
                    <a:pt x="135" y="76"/>
                    <a:pt x="135" y="76"/>
                  </a:cubicBezTo>
                  <a:cubicBezTo>
                    <a:pt x="135" y="76"/>
                    <a:pt x="135" y="76"/>
                    <a:pt x="135" y="76"/>
                  </a:cubicBezTo>
                  <a:cubicBezTo>
                    <a:pt x="135" y="75"/>
                    <a:pt x="135" y="75"/>
                    <a:pt x="135" y="75"/>
                  </a:cubicBezTo>
                  <a:cubicBezTo>
                    <a:pt x="135" y="75"/>
                    <a:pt x="135" y="75"/>
                    <a:pt x="135" y="75"/>
                  </a:cubicBezTo>
                  <a:cubicBezTo>
                    <a:pt x="135" y="75"/>
                    <a:pt x="135" y="75"/>
                    <a:pt x="135" y="75"/>
                  </a:cubicBezTo>
                  <a:cubicBezTo>
                    <a:pt x="135" y="75"/>
                    <a:pt x="135" y="75"/>
                    <a:pt x="135" y="75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34" y="73"/>
                    <a:pt x="134" y="73"/>
                    <a:pt x="134" y="73"/>
                  </a:cubicBezTo>
                  <a:cubicBezTo>
                    <a:pt x="134" y="73"/>
                    <a:pt x="134" y="73"/>
                    <a:pt x="134" y="73"/>
                  </a:cubicBezTo>
                  <a:cubicBezTo>
                    <a:pt x="134" y="73"/>
                    <a:pt x="134" y="73"/>
                    <a:pt x="134" y="73"/>
                  </a:cubicBezTo>
                  <a:cubicBezTo>
                    <a:pt x="134" y="73"/>
                    <a:pt x="134" y="73"/>
                    <a:pt x="134" y="73"/>
                  </a:cubicBezTo>
                  <a:cubicBezTo>
                    <a:pt x="134" y="73"/>
                    <a:pt x="134" y="73"/>
                    <a:pt x="134" y="73"/>
                  </a:cubicBezTo>
                  <a:cubicBezTo>
                    <a:pt x="133" y="72"/>
                    <a:pt x="133" y="72"/>
                    <a:pt x="133" y="72"/>
                  </a:cubicBezTo>
                  <a:cubicBezTo>
                    <a:pt x="133" y="72"/>
                    <a:pt x="133" y="72"/>
                    <a:pt x="133" y="72"/>
                  </a:cubicBezTo>
                  <a:cubicBezTo>
                    <a:pt x="134" y="71"/>
                    <a:pt x="134" y="71"/>
                    <a:pt x="134" y="71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132" y="71"/>
                    <a:pt x="132" y="71"/>
                    <a:pt x="132" y="71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32" y="71"/>
                    <a:pt x="132" y="71"/>
                    <a:pt x="132" y="71"/>
                  </a:cubicBezTo>
                  <a:cubicBezTo>
                    <a:pt x="132" y="71"/>
                    <a:pt x="132" y="71"/>
                    <a:pt x="132" y="71"/>
                  </a:cubicBezTo>
                  <a:cubicBezTo>
                    <a:pt x="132" y="71"/>
                    <a:pt x="132" y="71"/>
                    <a:pt x="132" y="71"/>
                  </a:cubicBezTo>
                  <a:cubicBezTo>
                    <a:pt x="132" y="71"/>
                    <a:pt x="132" y="71"/>
                    <a:pt x="132" y="71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0" y="72"/>
                    <a:pt x="130" y="72"/>
                    <a:pt x="130" y="72"/>
                  </a:cubicBezTo>
                  <a:cubicBezTo>
                    <a:pt x="130" y="72"/>
                    <a:pt x="130" y="72"/>
                    <a:pt x="130" y="72"/>
                  </a:cubicBezTo>
                  <a:cubicBezTo>
                    <a:pt x="130" y="72"/>
                    <a:pt x="130" y="72"/>
                    <a:pt x="130" y="72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31" y="74"/>
                    <a:pt x="131" y="74"/>
                    <a:pt x="131" y="74"/>
                  </a:cubicBezTo>
                  <a:cubicBezTo>
                    <a:pt x="131" y="75"/>
                    <a:pt x="131" y="75"/>
                    <a:pt x="131" y="75"/>
                  </a:cubicBezTo>
                  <a:cubicBezTo>
                    <a:pt x="131" y="75"/>
                    <a:pt x="131" y="75"/>
                    <a:pt x="131" y="75"/>
                  </a:cubicBezTo>
                  <a:cubicBezTo>
                    <a:pt x="131" y="75"/>
                    <a:pt x="131" y="75"/>
                    <a:pt x="131" y="75"/>
                  </a:cubicBezTo>
                  <a:cubicBezTo>
                    <a:pt x="131" y="76"/>
                    <a:pt x="131" y="76"/>
                    <a:pt x="131" y="76"/>
                  </a:cubicBezTo>
                  <a:cubicBezTo>
                    <a:pt x="131" y="76"/>
                    <a:pt x="131" y="76"/>
                    <a:pt x="131" y="76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1" y="79"/>
                    <a:pt x="131" y="79"/>
                    <a:pt x="131" y="79"/>
                  </a:cubicBezTo>
                  <a:cubicBezTo>
                    <a:pt x="131" y="79"/>
                    <a:pt x="131" y="79"/>
                    <a:pt x="131" y="79"/>
                  </a:cubicBezTo>
                  <a:cubicBezTo>
                    <a:pt x="131" y="80"/>
                    <a:pt x="131" y="80"/>
                    <a:pt x="131" y="80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82"/>
                    <a:pt x="131" y="82"/>
                    <a:pt x="131" y="82"/>
                  </a:cubicBezTo>
                  <a:cubicBezTo>
                    <a:pt x="131" y="82"/>
                    <a:pt x="131" y="82"/>
                    <a:pt x="131" y="82"/>
                  </a:cubicBezTo>
                  <a:cubicBezTo>
                    <a:pt x="131" y="82"/>
                    <a:pt x="131" y="82"/>
                    <a:pt x="131" y="82"/>
                  </a:cubicBezTo>
                  <a:cubicBezTo>
                    <a:pt x="131" y="82"/>
                    <a:pt x="131" y="82"/>
                    <a:pt x="131" y="82"/>
                  </a:cubicBezTo>
                  <a:cubicBezTo>
                    <a:pt x="131" y="82"/>
                    <a:pt x="131" y="82"/>
                    <a:pt x="131" y="82"/>
                  </a:cubicBezTo>
                  <a:cubicBezTo>
                    <a:pt x="130" y="83"/>
                    <a:pt x="130" y="83"/>
                    <a:pt x="130" y="83"/>
                  </a:cubicBezTo>
                  <a:cubicBezTo>
                    <a:pt x="130" y="83"/>
                    <a:pt x="130" y="83"/>
                    <a:pt x="130" y="83"/>
                  </a:cubicBezTo>
                  <a:cubicBezTo>
                    <a:pt x="129" y="84"/>
                    <a:pt x="129" y="84"/>
                    <a:pt x="129" y="84"/>
                  </a:cubicBezTo>
                  <a:cubicBezTo>
                    <a:pt x="128" y="85"/>
                    <a:pt x="128" y="85"/>
                    <a:pt x="128" y="85"/>
                  </a:cubicBezTo>
                  <a:cubicBezTo>
                    <a:pt x="127" y="85"/>
                    <a:pt x="127" y="85"/>
                    <a:pt x="127" y="85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4" y="87"/>
                    <a:pt x="124" y="87"/>
                    <a:pt x="124" y="87"/>
                  </a:cubicBezTo>
                  <a:cubicBezTo>
                    <a:pt x="124" y="88"/>
                    <a:pt x="124" y="88"/>
                    <a:pt x="124" y="88"/>
                  </a:cubicBezTo>
                  <a:cubicBezTo>
                    <a:pt x="123" y="88"/>
                    <a:pt x="123" y="88"/>
                    <a:pt x="123" y="88"/>
                  </a:cubicBezTo>
                  <a:cubicBezTo>
                    <a:pt x="123" y="89"/>
                    <a:pt x="123" y="89"/>
                    <a:pt x="123" y="89"/>
                  </a:cubicBezTo>
                  <a:cubicBezTo>
                    <a:pt x="121" y="91"/>
                    <a:pt x="121" y="91"/>
                    <a:pt x="121" y="91"/>
                  </a:cubicBezTo>
                  <a:cubicBezTo>
                    <a:pt x="122" y="89"/>
                    <a:pt x="122" y="89"/>
                    <a:pt x="122" y="89"/>
                  </a:cubicBezTo>
                  <a:cubicBezTo>
                    <a:pt x="123" y="88"/>
                    <a:pt x="123" y="88"/>
                    <a:pt x="123" y="88"/>
                  </a:cubicBezTo>
                  <a:cubicBezTo>
                    <a:pt x="124" y="87"/>
                    <a:pt x="124" y="87"/>
                    <a:pt x="124" y="87"/>
                  </a:cubicBezTo>
                  <a:cubicBezTo>
                    <a:pt x="124" y="87"/>
                    <a:pt x="124" y="87"/>
                    <a:pt x="124" y="87"/>
                  </a:cubicBezTo>
                  <a:cubicBezTo>
                    <a:pt x="125" y="87"/>
                    <a:pt x="125" y="87"/>
                    <a:pt x="125" y="87"/>
                  </a:cubicBezTo>
                  <a:cubicBezTo>
                    <a:pt x="125" y="87"/>
                    <a:pt x="125" y="87"/>
                    <a:pt x="125" y="87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5"/>
                    <a:pt x="126" y="85"/>
                    <a:pt x="126" y="85"/>
                  </a:cubicBezTo>
                  <a:cubicBezTo>
                    <a:pt x="127" y="84"/>
                    <a:pt x="127" y="84"/>
                    <a:pt x="127" y="84"/>
                  </a:cubicBezTo>
                  <a:cubicBezTo>
                    <a:pt x="129" y="83"/>
                    <a:pt x="129" y="83"/>
                    <a:pt x="129" y="83"/>
                  </a:cubicBezTo>
                  <a:cubicBezTo>
                    <a:pt x="130" y="83"/>
                    <a:pt x="130" y="83"/>
                    <a:pt x="130" y="83"/>
                  </a:cubicBezTo>
                  <a:cubicBezTo>
                    <a:pt x="130" y="81"/>
                    <a:pt x="130" y="81"/>
                    <a:pt x="130" y="81"/>
                  </a:cubicBezTo>
                  <a:cubicBezTo>
                    <a:pt x="131" y="81"/>
                    <a:pt x="131" y="81"/>
                    <a:pt x="131" y="81"/>
                  </a:cubicBezTo>
                  <a:cubicBezTo>
                    <a:pt x="131" y="80"/>
                    <a:pt x="131" y="80"/>
                    <a:pt x="131" y="80"/>
                  </a:cubicBezTo>
                  <a:cubicBezTo>
                    <a:pt x="131" y="80"/>
                    <a:pt x="131" y="80"/>
                    <a:pt x="131" y="80"/>
                  </a:cubicBezTo>
                  <a:cubicBezTo>
                    <a:pt x="131" y="80"/>
                    <a:pt x="131" y="80"/>
                    <a:pt x="131" y="80"/>
                  </a:cubicBezTo>
                  <a:cubicBezTo>
                    <a:pt x="130" y="80"/>
                    <a:pt x="130" y="80"/>
                    <a:pt x="130" y="80"/>
                  </a:cubicBezTo>
                  <a:cubicBezTo>
                    <a:pt x="130" y="80"/>
                    <a:pt x="130" y="80"/>
                    <a:pt x="130" y="80"/>
                  </a:cubicBezTo>
                  <a:cubicBezTo>
                    <a:pt x="130" y="80"/>
                    <a:pt x="130" y="80"/>
                    <a:pt x="130" y="80"/>
                  </a:cubicBezTo>
                  <a:cubicBezTo>
                    <a:pt x="130" y="79"/>
                    <a:pt x="130" y="79"/>
                    <a:pt x="130" y="79"/>
                  </a:cubicBezTo>
                  <a:cubicBezTo>
                    <a:pt x="130" y="78"/>
                    <a:pt x="130" y="78"/>
                    <a:pt x="130" y="78"/>
                  </a:cubicBezTo>
                  <a:cubicBezTo>
                    <a:pt x="130" y="75"/>
                    <a:pt x="130" y="75"/>
                    <a:pt x="130" y="75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30" y="73"/>
                    <a:pt x="130" y="73"/>
                    <a:pt x="130" y="73"/>
                  </a:cubicBezTo>
                  <a:cubicBezTo>
                    <a:pt x="130" y="73"/>
                    <a:pt x="130" y="73"/>
                    <a:pt x="130" y="73"/>
                  </a:cubicBezTo>
                  <a:cubicBezTo>
                    <a:pt x="130" y="73"/>
                    <a:pt x="130" y="73"/>
                    <a:pt x="130" y="73"/>
                  </a:cubicBezTo>
                  <a:cubicBezTo>
                    <a:pt x="130" y="72"/>
                    <a:pt x="130" y="72"/>
                    <a:pt x="130" y="72"/>
                  </a:cubicBezTo>
                  <a:cubicBezTo>
                    <a:pt x="130" y="72"/>
                    <a:pt x="130" y="72"/>
                    <a:pt x="130" y="72"/>
                  </a:cubicBezTo>
                  <a:cubicBezTo>
                    <a:pt x="130" y="71"/>
                    <a:pt x="130" y="71"/>
                    <a:pt x="130" y="71"/>
                  </a:cubicBezTo>
                  <a:cubicBezTo>
                    <a:pt x="130" y="71"/>
                    <a:pt x="130" y="71"/>
                    <a:pt x="130" y="71"/>
                  </a:cubicBezTo>
                  <a:cubicBezTo>
                    <a:pt x="129" y="72"/>
                    <a:pt x="129" y="72"/>
                    <a:pt x="129" y="72"/>
                  </a:cubicBezTo>
                  <a:cubicBezTo>
                    <a:pt x="129" y="72"/>
                    <a:pt x="129" y="72"/>
                    <a:pt x="129" y="72"/>
                  </a:cubicBezTo>
                  <a:cubicBezTo>
                    <a:pt x="129" y="72"/>
                    <a:pt x="129" y="72"/>
                    <a:pt x="129" y="72"/>
                  </a:cubicBezTo>
                  <a:cubicBezTo>
                    <a:pt x="129" y="71"/>
                    <a:pt x="129" y="71"/>
                    <a:pt x="129" y="71"/>
                  </a:cubicBezTo>
                  <a:cubicBezTo>
                    <a:pt x="129" y="71"/>
                    <a:pt x="129" y="71"/>
                    <a:pt x="129" y="71"/>
                  </a:cubicBezTo>
                  <a:cubicBezTo>
                    <a:pt x="129" y="70"/>
                    <a:pt x="129" y="70"/>
                    <a:pt x="129" y="70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8" y="71"/>
                    <a:pt x="128" y="71"/>
                    <a:pt x="128" y="71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8"/>
                    <a:pt x="127" y="68"/>
                    <a:pt x="127" y="68"/>
                  </a:cubicBezTo>
                  <a:cubicBezTo>
                    <a:pt x="127" y="68"/>
                    <a:pt x="127" y="68"/>
                    <a:pt x="127" y="68"/>
                  </a:cubicBezTo>
                  <a:cubicBezTo>
                    <a:pt x="127" y="68"/>
                    <a:pt x="127" y="68"/>
                    <a:pt x="127" y="68"/>
                  </a:cubicBezTo>
                  <a:cubicBezTo>
                    <a:pt x="126" y="68"/>
                    <a:pt x="126" y="68"/>
                    <a:pt x="126" y="68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7" y="67"/>
                    <a:pt x="127" y="67"/>
                    <a:pt x="127" y="67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5" y="66"/>
                    <a:pt x="125" y="66"/>
                    <a:pt x="125" y="66"/>
                  </a:cubicBezTo>
                  <a:cubicBezTo>
                    <a:pt x="124" y="66"/>
                    <a:pt x="124" y="66"/>
                    <a:pt x="124" y="66"/>
                  </a:cubicBezTo>
                  <a:cubicBezTo>
                    <a:pt x="124" y="65"/>
                    <a:pt x="124" y="65"/>
                    <a:pt x="124" y="65"/>
                  </a:cubicBezTo>
                  <a:cubicBezTo>
                    <a:pt x="123" y="65"/>
                    <a:pt x="123" y="65"/>
                    <a:pt x="123" y="65"/>
                  </a:cubicBezTo>
                  <a:cubicBezTo>
                    <a:pt x="123" y="65"/>
                    <a:pt x="123" y="65"/>
                    <a:pt x="123" y="65"/>
                  </a:cubicBezTo>
                  <a:cubicBezTo>
                    <a:pt x="122" y="65"/>
                    <a:pt x="122" y="65"/>
                    <a:pt x="122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0" y="66"/>
                    <a:pt x="120" y="66"/>
                    <a:pt x="120" y="66"/>
                  </a:cubicBezTo>
                  <a:cubicBezTo>
                    <a:pt x="119" y="67"/>
                    <a:pt x="119" y="67"/>
                    <a:pt x="119" y="67"/>
                  </a:cubicBezTo>
                  <a:cubicBezTo>
                    <a:pt x="119" y="66"/>
                    <a:pt x="119" y="66"/>
                    <a:pt x="119" y="66"/>
                  </a:cubicBezTo>
                  <a:cubicBezTo>
                    <a:pt x="119" y="66"/>
                    <a:pt x="119" y="66"/>
                    <a:pt x="119" y="66"/>
                  </a:cubicBezTo>
                  <a:cubicBezTo>
                    <a:pt x="119" y="66"/>
                    <a:pt x="119" y="66"/>
                    <a:pt x="119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6" y="67"/>
                    <a:pt x="116" y="67"/>
                    <a:pt x="116" y="67"/>
                  </a:cubicBezTo>
                  <a:cubicBezTo>
                    <a:pt x="116" y="67"/>
                    <a:pt x="116" y="67"/>
                    <a:pt x="116" y="67"/>
                  </a:cubicBezTo>
                  <a:cubicBezTo>
                    <a:pt x="115" y="67"/>
                    <a:pt x="115" y="67"/>
                    <a:pt x="115" y="67"/>
                  </a:cubicBezTo>
                  <a:cubicBezTo>
                    <a:pt x="115" y="67"/>
                    <a:pt x="115" y="67"/>
                    <a:pt x="115" y="67"/>
                  </a:cubicBezTo>
                  <a:cubicBezTo>
                    <a:pt x="115" y="68"/>
                    <a:pt x="115" y="68"/>
                    <a:pt x="115" y="68"/>
                  </a:cubicBezTo>
                  <a:cubicBezTo>
                    <a:pt x="115" y="68"/>
                    <a:pt x="115" y="68"/>
                    <a:pt x="115" y="68"/>
                  </a:cubicBezTo>
                  <a:cubicBezTo>
                    <a:pt x="115" y="68"/>
                    <a:pt x="115" y="68"/>
                    <a:pt x="115" y="68"/>
                  </a:cubicBezTo>
                  <a:cubicBezTo>
                    <a:pt x="115" y="68"/>
                    <a:pt x="115" y="68"/>
                    <a:pt x="115" y="68"/>
                  </a:cubicBezTo>
                  <a:cubicBezTo>
                    <a:pt x="114" y="68"/>
                    <a:pt x="114" y="68"/>
                    <a:pt x="114" y="68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0"/>
                    <a:pt x="114" y="70"/>
                    <a:pt x="114" y="70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1" y="74"/>
                    <a:pt x="111" y="74"/>
                    <a:pt x="111" y="74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0" y="75"/>
                    <a:pt x="110" y="75"/>
                    <a:pt x="110" y="75"/>
                  </a:cubicBezTo>
                  <a:cubicBezTo>
                    <a:pt x="110" y="74"/>
                    <a:pt x="110" y="74"/>
                    <a:pt x="110" y="74"/>
                  </a:cubicBezTo>
                  <a:cubicBezTo>
                    <a:pt x="110" y="74"/>
                    <a:pt x="110" y="74"/>
                    <a:pt x="110" y="74"/>
                  </a:cubicBezTo>
                  <a:cubicBezTo>
                    <a:pt x="110" y="74"/>
                    <a:pt x="110" y="74"/>
                    <a:pt x="110" y="74"/>
                  </a:cubicBezTo>
                  <a:cubicBezTo>
                    <a:pt x="110" y="74"/>
                    <a:pt x="110" y="74"/>
                    <a:pt x="110" y="74"/>
                  </a:cubicBezTo>
                  <a:cubicBezTo>
                    <a:pt x="111" y="74"/>
                    <a:pt x="111" y="74"/>
                    <a:pt x="111" y="74"/>
                  </a:cubicBezTo>
                  <a:cubicBezTo>
                    <a:pt x="111" y="74"/>
                    <a:pt x="111" y="74"/>
                    <a:pt x="111" y="74"/>
                  </a:cubicBezTo>
                  <a:cubicBezTo>
                    <a:pt x="111" y="73"/>
                    <a:pt x="111" y="73"/>
                    <a:pt x="111" y="73"/>
                  </a:cubicBezTo>
                  <a:cubicBezTo>
                    <a:pt x="111" y="73"/>
                    <a:pt x="111" y="73"/>
                    <a:pt x="111" y="73"/>
                  </a:cubicBezTo>
                  <a:cubicBezTo>
                    <a:pt x="111" y="73"/>
                    <a:pt x="111" y="73"/>
                    <a:pt x="111" y="73"/>
                  </a:cubicBezTo>
                  <a:cubicBezTo>
                    <a:pt x="111" y="73"/>
                    <a:pt x="111" y="73"/>
                    <a:pt x="111" y="73"/>
                  </a:cubicBezTo>
                  <a:cubicBezTo>
                    <a:pt x="110" y="73"/>
                    <a:pt x="110" y="73"/>
                    <a:pt x="110" y="73"/>
                  </a:cubicBezTo>
                  <a:cubicBezTo>
                    <a:pt x="110" y="73"/>
                    <a:pt x="110" y="73"/>
                    <a:pt x="110" y="73"/>
                  </a:cubicBezTo>
                  <a:cubicBezTo>
                    <a:pt x="110" y="73"/>
                    <a:pt x="110" y="73"/>
                    <a:pt x="110" y="73"/>
                  </a:cubicBezTo>
                  <a:cubicBezTo>
                    <a:pt x="110" y="73"/>
                    <a:pt x="110" y="73"/>
                    <a:pt x="110" y="73"/>
                  </a:cubicBezTo>
                  <a:cubicBezTo>
                    <a:pt x="110" y="74"/>
                    <a:pt x="110" y="74"/>
                    <a:pt x="110" y="74"/>
                  </a:cubicBezTo>
                  <a:cubicBezTo>
                    <a:pt x="109" y="73"/>
                    <a:pt x="109" y="73"/>
                    <a:pt x="109" y="73"/>
                  </a:cubicBezTo>
                  <a:cubicBezTo>
                    <a:pt x="109" y="73"/>
                    <a:pt x="109" y="73"/>
                    <a:pt x="109" y="73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7" y="73"/>
                    <a:pt x="107" y="73"/>
                    <a:pt x="107" y="73"/>
                  </a:cubicBezTo>
                  <a:cubicBezTo>
                    <a:pt x="107" y="73"/>
                    <a:pt x="107" y="73"/>
                    <a:pt x="107" y="73"/>
                  </a:cubicBezTo>
                  <a:cubicBezTo>
                    <a:pt x="106" y="73"/>
                    <a:pt x="106" y="73"/>
                    <a:pt x="106" y="73"/>
                  </a:cubicBezTo>
                  <a:cubicBezTo>
                    <a:pt x="106" y="73"/>
                    <a:pt x="106" y="73"/>
                    <a:pt x="106" y="73"/>
                  </a:cubicBezTo>
                  <a:cubicBezTo>
                    <a:pt x="105" y="73"/>
                    <a:pt x="105" y="73"/>
                    <a:pt x="105" y="73"/>
                  </a:cubicBezTo>
                  <a:cubicBezTo>
                    <a:pt x="105" y="73"/>
                    <a:pt x="105" y="73"/>
                    <a:pt x="105" y="73"/>
                  </a:cubicBezTo>
                  <a:cubicBezTo>
                    <a:pt x="106" y="72"/>
                    <a:pt x="106" y="72"/>
                    <a:pt x="106" y="72"/>
                  </a:cubicBezTo>
                  <a:cubicBezTo>
                    <a:pt x="107" y="72"/>
                    <a:pt x="107" y="72"/>
                    <a:pt x="107" y="72"/>
                  </a:cubicBezTo>
                  <a:cubicBezTo>
                    <a:pt x="107" y="72"/>
                    <a:pt x="107" y="72"/>
                    <a:pt x="107" y="72"/>
                  </a:cubicBezTo>
                  <a:cubicBezTo>
                    <a:pt x="107" y="72"/>
                    <a:pt x="107" y="72"/>
                    <a:pt x="107" y="72"/>
                  </a:cubicBezTo>
                  <a:cubicBezTo>
                    <a:pt x="107" y="71"/>
                    <a:pt x="107" y="71"/>
                    <a:pt x="107" y="71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09" y="70"/>
                    <a:pt x="109" y="70"/>
                    <a:pt x="109" y="70"/>
                  </a:cubicBezTo>
                  <a:cubicBezTo>
                    <a:pt x="110" y="70"/>
                    <a:pt x="110" y="70"/>
                    <a:pt x="110" y="70"/>
                  </a:cubicBezTo>
                  <a:cubicBezTo>
                    <a:pt x="110" y="70"/>
                    <a:pt x="110" y="70"/>
                    <a:pt x="110" y="70"/>
                  </a:cubicBezTo>
                  <a:cubicBezTo>
                    <a:pt x="110" y="70"/>
                    <a:pt x="110" y="70"/>
                    <a:pt x="110" y="70"/>
                  </a:cubicBezTo>
                  <a:cubicBezTo>
                    <a:pt x="110" y="70"/>
                    <a:pt x="110" y="70"/>
                    <a:pt x="110" y="70"/>
                  </a:cubicBezTo>
                  <a:cubicBezTo>
                    <a:pt x="110" y="70"/>
                    <a:pt x="110" y="70"/>
                    <a:pt x="110" y="70"/>
                  </a:cubicBezTo>
                  <a:cubicBezTo>
                    <a:pt x="110" y="69"/>
                    <a:pt x="110" y="69"/>
                    <a:pt x="110" y="69"/>
                  </a:cubicBezTo>
                  <a:cubicBezTo>
                    <a:pt x="110" y="69"/>
                    <a:pt x="110" y="69"/>
                    <a:pt x="110" y="69"/>
                  </a:cubicBezTo>
                  <a:cubicBezTo>
                    <a:pt x="109" y="68"/>
                    <a:pt x="109" y="68"/>
                    <a:pt x="109" y="68"/>
                  </a:cubicBezTo>
                  <a:cubicBezTo>
                    <a:pt x="109" y="68"/>
                    <a:pt x="109" y="68"/>
                    <a:pt x="109" y="68"/>
                  </a:cubicBezTo>
                  <a:cubicBezTo>
                    <a:pt x="109" y="68"/>
                    <a:pt x="109" y="68"/>
                    <a:pt x="109" y="68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8" y="67"/>
                    <a:pt x="108" y="67"/>
                    <a:pt x="108" y="67"/>
                  </a:cubicBezTo>
                  <a:cubicBezTo>
                    <a:pt x="108" y="67"/>
                    <a:pt x="108" y="67"/>
                    <a:pt x="108" y="67"/>
                  </a:cubicBezTo>
                  <a:cubicBezTo>
                    <a:pt x="108" y="67"/>
                    <a:pt x="108" y="67"/>
                    <a:pt x="108" y="67"/>
                  </a:cubicBezTo>
                  <a:cubicBezTo>
                    <a:pt x="108" y="67"/>
                    <a:pt x="108" y="67"/>
                    <a:pt x="108" y="67"/>
                  </a:cubicBezTo>
                  <a:cubicBezTo>
                    <a:pt x="108" y="66"/>
                    <a:pt x="108" y="66"/>
                    <a:pt x="108" y="66"/>
                  </a:cubicBezTo>
                  <a:cubicBezTo>
                    <a:pt x="108" y="66"/>
                    <a:pt x="108" y="66"/>
                    <a:pt x="108" y="66"/>
                  </a:cubicBezTo>
                  <a:cubicBezTo>
                    <a:pt x="108" y="65"/>
                    <a:pt x="108" y="65"/>
                    <a:pt x="108" y="65"/>
                  </a:cubicBezTo>
                  <a:cubicBezTo>
                    <a:pt x="108" y="66"/>
                    <a:pt x="108" y="66"/>
                    <a:pt x="108" y="66"/>
                  </a:cubicBezTo>
                  <a:cubicBezTo>
                    <a:pt x="109" y="67"/>
                    <a:pt x="109" y="67"/>
                    <a:pt x="109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8"/>
                    <a:pt x="110" y="68"/>
                    <a:pt x="110" y="68"/>
                  </a:cubicBezTo>
                  <a:cubicBezTo>
                    <a:pt x="110" y="68"/>
                    <a:pt x="110" y="68"/>
                    <a:pt x="110" y="68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11" y="68"/>
                    <a:pt x="111" y="68"/>
                    <a:pt x="111" y="68"/>
                  </a:cubicBezTo>
                  <a:cubicBezTo>
                    <a:pt x="111" y="69"/>
                    <a:pt x="111" y="69"/>
                    <a:pt x="111" y="69"/>
                  </a:cubicBezTo>
                  <a:cubicBezTo>
                    <a:pt x="111" y="69"/>
                    <a:pt x="111" y="69"/>
                    <a:pt x="111" y="69"/>
                  </a:cubicBezTo>
                  <a:cubicBezTo>
                    <a:pt x="111" y="70"/>
                    <a:pt x="111" y="70"/>
                    <a:pt x="111" y="70"/>
                  </a:cubicBezTo>
                  <a:cubicBezTo>
                    <a:pt x="112" y="71"/>
                    <a:pt x="112" y="71"/>
                    <a:pt x="112" y="71"/>
                  </a:cubicBezTo>
                  <a:cubicBezTo>
                    <a:pt x="112" y="71"/>
                    <a:pt x="112" y="71"/>
                    <a:pt x="112" y="71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113" y="69"/>
                    <a:pt x="113" y="69"/>
                    <a:pt x="113" y="69"/>
                  </a:cubicBezTo>
                  <a:cubicBezTo>
                    <a:pt x="113" y="69"/>
                    <a:pt x="113" y="69"/>
                    <a:pt x="113" y="69"/>
                  </a:cubicBezTo>
                  <a:cubicBezTo>
                    <a:pt x="113" y="68"/>
                    <a:pt x="113" y="68"/>
                    <a:pt x="113" y="68"/>
                  </a:cubicBezTo>
                  <a:cubicBezTo>
                    <a:pt x="113" y="68"/>
                    <a:pt x="113" y="68"/>
                    <a:pt x="113" y="68"/>
                  </a:cubicBezTo>
                  <a:cubicBezTo>
                    <a:pt x="113" y="68"/>
                    <a:pt x="113" y="68"/>
                    <a:pt x="113" y="68"/>
                  </a:cubicBezTo>
                  <a:cubicBezTo>
                    <a:pt x="113" y="68"/>
                    <a:pt x="113" y="68"/>
                    <a:pt x="113" y="68"/>
                  </a:cubicBezTo>
                  <a:cubicBezTo>
                    <a:pt x="113" y="68"/>
                    <a:pt x="113" y="68"/>
                    <a:pt x="113" y="68"/>
                  </a:cubicBezTo>
                  <a:cubicBezTo>
                    <a:pt x="113" y="68"/>
                    <a:pt x="113" y="68"/>
                    <a:pt x="113" y="68"/>
                  </a:cubicBezTo>
                  <a:cubicBezTo>
                    <a:pt x="113" y="68"/>
                    <a:pt x="113" y="68"/>
                    <a:pt x="113" y="68"/>
                  </a:cubicBezTo>
                  <a:cubicBezTo>
                    <a:pt x="114" y="68"/>
                    <a:pt x="114" y="68"/>
                    <a:pt x="114" y="68"/>
                  </a:cubicBezTo>
                  <a:cubicBezTo>
                    <a:pt x="113" y="68"/>
                    <a:pt x="113" y="68"/>
                    <a:pt x="113" y="68"/>
                  </a:cubicBezTo>
                  <a:cubicBezTo>
                    <a:pt x="113" y="67"/>
                    <a:pt x="113" y="67"/>
                    <a:pt x="113" y="67"/>
                  </a:cubicBezTo>
                  <a:cubicBezTo>
                    <a:pt x="112" y="64"/>
                    <a:pt x="112" y="64"/>
                    <a:pt x="112" y="64"/>
                  </a:cubicBezTo>
                  <a:cubicBezTo>
                    <a:pt x="112" y="64"/>
                    <a:pt x="112" y="64"/>
                    <a:pt x="112" y="64"/>
                  </a:cubicBezTo>
                  <a:cubicBezTo>
                    <a:pt x="112" y="64"/>
                    <a:pt x="112" y="64"/>
                    <a:pt x="112" y="64"/>
                  </a:cubicBezTo>
                  <a:cubicBezTo>
                    <a:pt x="112" y="64"/>
                    <a:pt x="112" y="64"/>
                    <a:pt x="112" y="64"/>
                  </a:cubicBezTo>
                  <a:cubicBezTo>
                    <a:pt x="112" y="64"/>
                    <a:pt x="112" y="64"/>
                    <a:pt x="112" y="64"/>
                  </a:cubicBezTo>
                  <a:cubicBezTo>
                    <a:pt x="113" y="65"/>
                    <a:pt x="113" y="65"/>
                    <a:pt x="113" y="65"/>
                  </a:cubicBezTo>
                  <a:cubicBezTo>
                    <a:pt x="113" y="65"/>
                    <a:pt x="113" y="65"/>
                    <a:pt x="113" y="65"/>
                  </a:cubicBezTo>
                  <a:cubicBezTo>
                    <a:pt x="113" y="65"/>
                    <a:pt x="113" y="65"/>
                    <a:pt x="113" y="65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4" y="63"/>
                    <a:pt x="114" y="63"/>
                    <a:pt x="114" y="63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2"/>
                    <a:pt x="112" y="62"/>
                    <a:pt x="112" y="62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1" y="63"/>
                    <a:pt x="111" y="63"/>
                    <a:pt x="111" y="63"/>
                  </a:cubicBezTo>
                  <a:cubicBezTo>
                    <a:pt x="111" y="63"/>
                    <a:pt x="111" y="63"/>
                    <a:pt x="111" y="63"/>
                  </a:cubicBezTo>
                  <a:cubicBezTo>
                    <a:pt x="111" y="63"/>
                    <a:pt x="111" y="63"/>
                    <a:pt x="111" y="63"/>
                  </a:cubicBezTo>
                  <a:cubicBezTo>
                    <a:pt x="111" y="63"/>
                    <a:pt x="111" y="63"/>
                    <a:pt x="111" y="63"/>
                  </a:cubicBezTo>
                  <a:cubicBezTo>
                    <a:pt x="111" y="63"/>
                    <a:pt x="111" y="63"/>
                    <a:pt x="111" y="63"/>
                  </a:cubicBezTo>
                  <a:cubicBezTo>
                    <a:pt x="111" y="62"/>
                    <a:pt x="111" y="62"/>
                    <a:pt x="111" y="62"/>
                  </a:cubicBezTo>
                  <a:cubicBezTo>
                    <a:pt x="111" y="62"/>
                    <a:pt x="111" y="62"/>
                    <a:pt x="111" y="62"/>
                  </a:cubicBezTo>
                  <a:cubicBezTo>
                    <a:pt x="111" y="62"/>
                    <a:pt x="111" y="62"/>
                    <a:pt x="111" y="62"/>
                  </a:cubicBezTo>
                  <a:cubicBezTo>
                    <a:pt x="111" y="62"/>
                    <a:pt x="111" y="62"/>
                    <a:pt x="111" y="62"/>
                  </a:cubicBezTo>
                  <a:cubicBezTo>
                    <a:pt x="112" y="60"/>
                    <a:pt x="112" y="60"/>
                    <a:pt x="112" y="60"/>
                  </a:cubicBezTo>
                  <a:cubicBezTo>
                    <a:pt x="112" y="60"/>
                    <a:pt x="112" y="60"/>
                    <a:pt x="112" y="60"/>
                  </a:cubicBezTo>
                  <a:cubicBezTo>
                    <a:pt x="112" y="60"/>
                    <a:pt x="112" y="60"/>
                    <a:pt x="112" y="60"/>
                  </a:cubicBezTo>
                  <a:cubicBezTo>
                    <a:pt x="112" y="61"/>
                    <a:pt x="112" y="61"/>
                    <a:pt x="112" y="61"/>
                  </a:cubicBezTo>
                  <a:cubicBezTo>
                    <a:pt x="112" y="61"/>
                    <a:pt x="112" y="61"/>
                    <a:pt x="112" y="61"/>
                  </a:cubicBezTo>
                  <a:cubicBezTo>
                    <a:pt x="112" y="61"/>
                    <a:pt x="112" y="61"/>
                    <a:pt x="112" y="61"/>
                  </a:cubicBezTo>
                  <a:cubicBezTo>
                    <a:pt x="112" y="61"/>
                    <a:pt x="112" y="61"/>
                    <a:pt x="112" y="61"/>
                  </a:cubicBezTo>
                  <a:cubicBezTo>
                    <a:pt x="112" y="61"/>
                    <a:pt x="112" y="61"/>
                    <a:pt x="112" y="61"/>
                  </a:cubicBezTo>
                  <a:cubicBezTo>
                    <a:pt x="112" y="61"/>
                    <a:pt x="112" y="61"/>
                    <a:pt x="112" y="61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2" y="61"/>
                    <a:pt x="112" y="61"/>
                    <a:pt x="112" y="61"/>
                  </a:cubicBezTo>
                  <a:cubicBezTo>
                    <a:pt x="112" y="60"/>
                    <a:pt x="112" y="60"/>
                    <a:pt x="112" y="60"/>
                  </a:cubicBezTo>
                  <a:cubicBezTo>
                    <a:pt x="112" y="60"/>
                    <a:pt x="112" y="60"/>
                    <a:pt x="112" y="60"/>
                  </a:cubicBezTo>
                  <a:cubicBezTo>
                    <a:pt x="112" y="60"/>
                    <a:pt x="112" y="60"/>
                    <a:pt x="112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4" y="60"/>
                    <a:pt x="114" y="60"/>
                    <a:pt x="114" y="60"/>
                  </a:cubicBezTo>
                  <a:cubicBezTo>
                    <a:pt x="114" y="60"/>
                    <a:pt x="114" y="60"/>
                    <a:pt x="114" y="60"/>
                  </a:cubicBezTo>
                  <a:cubicBezTo>
                    <a:pt x="114" y="60"/>
                    <a:pt x="114" y="60"/>
                    <a:pt x="114" y="60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3" y="59"/>
                    <a:pt x="113" y="59"/>
                    <a:pt x="113" y="59"/>
                  </a:cubicBezTo>
                  <a:cubicBezTo>
                    <a:pt x="113" y="59"/>
                    <a:pt x="113" y="59"/>
                    <a:pt x="113" y="59"/>
                  </a:cubicBezTo>
                  <a:cubicBezTo>
                    <a:pt x="113" y="59"/>
                    <a:pt x="113" y="59"/>
                    <a:pt x="113" y="59"/>
                  </a:cubicBezTo>
                  <a:cubicBezTo>
                    <a:pt x="113" y="58"/>
                    <a:pt x="113" y="58"/>
                    <a:pt x="113" y="58"/>
                  </a:cubicBezTo>
                  <a:cubicBezTo>
                    <a:pt x="113" y="58"/>
                    <a:pt x="113" y="58"/>
                    <a:pt x="113" y="58"/>
                  </a:cubicBezTo>
                  <a:cubicBezTo>
                    <a:pt x="113" y="58"/>
                    <a:pt x="113" y="58"/>
                    <a:pt x="113" y="58"/>
                  </a:cubicBezTo>
                  <a:cubicBezTo>
                    <a:pt x="113" y="58"/>
                    <a:pt x="113" y="58"/>
                    <a:pt x="113" y="58"/>
                  </a:cubicBezTo>
                  <a:cubicBezTo>
                    <a:pt x="113" y="58"/>
                    <a:pt x="113" y="58"/>
                    <a:pt x="113" y="58"/>
                  </a:cubicBezTo>
                  <a:cubicBezTo>
                    <a:pt x="112" y="58"/>
                    <a:pt x="112" y="58"/>
                    <a:pt x="112" y="58"/>
                  </a:cubicBezTo>
                  <a:cubicBezTo>
                    <a:pt x="112" y="58"/>
                    <a:pt x="112" y="58"/>
                    <a:pt x="112" y="58"/>
                  </a:cubicBezTo>
                  <a:cubicBezTo>
                    <a:pt x="112" y="58"/>
                    <a:pt x="112" y="58"/>
                    <a:pt x="112" y="58"/>
                  </a:cubicBezTo>
                  <a:cubicBezTo>
                    <a:pt x="112" y="58"/>
                    <a:pt x="112" y="58"/>
                    <a:pt x="112" y="58"/>
                  </a:cubicBezTo>
                  <a:cubicBezTo>
                    <a:pt x="112" y="58"/>
                    <a:pt x="112" y="58"/>
                    <a:pt x="112" y="58"/>
                  </a:cubicBezTo>
                  <a:cubicBezTo>
                    <a:pt x="111" y="58"/>
                    <a:pt x="111" y="58"/>
                    <a:pt x="111" y="58"/>
                  </a:cubicBezTo>
                  <a:cubicBezTo>
                    <a:pt x="111" y="57"/>
                    <a:pt x="111" y="57"/>
                    <a:pt x="111" y="57"/>
                  </a:cubicBezTo>
                  <a:cubicBezTo>
                    <a:pt x="111" y="58"/>
                    <a:pt x="111" y="58"/>
                    <a:pt x="111" y="58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09" y="59"/>
                    <a:pt x="109" y="59"/>
                    <a:pt x="109" y="59"/>
                  </a:cubicBezTo>
                  <a:cubicBezTo>
                    <a:pt x="109" y="59"/>
                    <a:pt x="109" y="59"/>
                    <a:pt x="109" y="59"/>
                  </a:cubicBezTo>
                  <a:cubicBezTo>
                    <a:pt x="109" y="59"/>
                    <a:pt x="109" y="59"/>
                    <a:pt x="109" y="59"/>
                  </a:cubicBezTo>
                  <a:cubicBezTo>
                    <a:pt x="109" y="59"/>
                    <a:pt x="109" y="59"/>
                    <a:pt x="109" y="59"/>
                  </a:cubicBezTo>
                  <a:cubicBezTo>
                    <a:pt x="109" y="59"/>
                    <a:pt x="109" y="59"/>
                    <a:pt x="109" y="59"/>
                  </a:cubicBezTo>
                  <a:cubicBezTo>
                    <a:pt x="109" y="59"/>
                    <a:pt x="109" y="59"/>
                    <a:pt x="109" y="59"/>
                  </a:cubicBezTo>
                  <a:cubicBezTo>
                    <a:pt x="109" y="59"/>
                    <a:pt x="109" y="59"/>
                    <a:pt x="109" y="59"/>
                  </a:cubicBezTo>
                  <a:cubicBezTo>
                    <a:pt x="108" y="60"/>
                    <a:pt x="108" y="60"/>
                    <a:pt x="108" y="60"/>
                  </a:cubicBezTo>
                  <a:cubicBezTo>
                    <a:pt x="108" y="60"/>
                    <a:pt x="108" y="60"/>
                    <a:pt x="108" y="60"/>
                  </a:cubicBezTo>
                  <a:cubicBezTo>
                    <a:pt x="108" y="59"/>
                    <a:pt x="108" y="59"/>
                    <a:pt x="108" y="59"/>
                  </a:cubicBezTo>
                  <a:cubicBezTo>
                    <a:pt x="107" y="59"/>
                    <a:pt x="107" y="59"/>
                    <a:pt x="107" y="59"/>
                  </a:cubicBezTo>
                  <a:cubicBezTo>
                    <a:pt x="107" y="59"/>
                    <a:pt x="107" y="59"/>
                    <a:pt x="107" y="59"/>
                  </a:cubicBezTo>
                  <a:cubicBezTo>
                    <a:pt x="109" y="58"/>
                    <a:pt x="109" y="58"/>
                    <a:pt x="109" y="58"/>
                  </a:cubicBezTo>
                  <a:cubicBezTo>
                    <a:pt x="109" y="58"/>
                    <a:pt x="109" y="58"/>
                    <a:pt x="109" y="58"/>
                  </a:cubicBezTo>
                  <a:cubicBezTo>
                    <a:pt x="109" y="58"/>
                    <a:pt x="109" y="58"/>
                    <a:pt x="109" y="58"/>
                  </a:cubicBezTo>
                  <a:cubicBezTo>
                    <a:pt x="108" y="58"/>
                    <a:pt x="108" y="58"/>
                    <a:pt x="108" y="58"/>
                  </a:cubicBezTo>
                  <a:cubicBezTo>
                    <a:pt x="108" y="58"/>
                    <a:pt x="108" y="58"/>
                    <a:pt x="108" y="58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107" y="56"/>
                    <a:pt x="107" y="56"/>
                    <a:pt x="107" y="56"/>
                  </a:cubicBezTo>
                  <a:cubicBezTo>
                    <a:pt x="107" y="56"/>
                    <a:pt x="107" y="56"/>
                    <a:pt x="107" y="56"/>
                  </a:cubicBezTo>
                  <a:cubicBezTo>
                    <a:pt x="107" y="56"/>
                    <a:pt x="107" y="56"/>
                    <a:pt x="107" y="56"/>
                  </a:cubicBezTo>
                  <a:cubicBezTo>
                    <a:pt x="107" y="56"/>
                    <a:pt x="107" y="56"/>
                    <a:pt x="107" y="56"/>
                  </a:cubicBezTo>
                  <a:cubicBezTo>
                    <a:pt x="107" y="56"/>
                    <a:pt x="107" y="56"/>
                    <a:pt x="107" y="56"/>
                  </a:cubicBezTo>
                  <a:cubicBezTo>
                    <a:pt x="107" y="56"/>
                    <a:pt x="107" y="56"/>
                    <a:pt x="107" y="56"/>
                  </a:cubicBezTo>
                  <a:cubicBezTo>
                    <a:pt x="106" y="56"/>
                    <a:pt x="106" y="56"/>
                    <a:pt x="106" y="56"/>
                  </a:cubicBezTo>
                  <a:cubicBezTo>
                    <a:pt x="106" y="56"/>
                    <a:pt x="106" y="56"/>
                    <a:pt x="106" y="56"/>
                  </a:cubicBezTo>
                  <a:cubicBezTo>
                    <a:pt x="106" y="56"/>
                    <a:pt x="106" y="56"/>
                    <a:pt x="106" y="56"/>
                  </a:cubicBezTo>
                  <a:cubicBezTo>
                    <a:pt x="106" y="55"/>
                    <a:pt x="106" y="55"/>
                    <a:pt x="106" y="55"/>
                  </a:cubicBezTo>
                  <a:cubicBezTo>
                    <a:pt x="106" y="55"/>
                    <a:pt x="106" y="55"/>
                    <a:pt x="106" y="55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7" y="53"/>
                    <a:pt x="107" y="53"/>
                    <a:pt x="107" y="53"/>
                  </a:cubicBezTo>
                  <a:cubicBezTo>
                    <a:pt x="108" y="53"/>
                    <a:pt x="108" y="53"/>
                    <a:pt x="108" y="53"/>
                  </a:cubicBezTo>
                  <a:cubicBezTo>
                    <a:pt x="108" y="53"/>
                    <a:pt x="108" y="53"/>
                    <a:pt x="108" y="53"/>
                  </a:cubicBezTo>
                  <a:cubicBezTo>
                    <a:pt x="108" y="52"/>
                    <a:pt x="108" y="52"/>
                    <a:pt x="108" y="52"/>
                  </a:cubicBezTo>
                  <a:cubicBezTo>
                    <a:pt x="108" y="52"/>
                    <a:pt x="108" y="52"/>
                    <a:pt x="108" y="52"/>
                  </a:cubicBezTo>
                  <a:cubicBezTo>
                    <a:pt x="108" y="51"/>
                    <a:pt x="108" y="51"/>
                    <a:pt x="108" y="51"/>
                  </a:cubicBezTo>
                  <a:cubicBezTo>
                    <a:pt x="108" y="51"/>
                    <a:pt x="108" y="51"/>
                    <a:pt x="108" y="51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6"/>
                    <a:pt x="104" y="46"/>
                    <a:pt x="104" y="46"/>
                  </a:cubicBezTo>
                  <a:cubicBezTo>
                    <a:pt x="104" y="45"/>
                    <a:pt x="104" y="45"/>
                    <a:pt x="104" y="45"/>
                  </a:cubicBezTo>
                  <a:cubicBezTo>
                    <a:pt x="104" y="45"/>
                    <a:pt x="104" y="45"/>
                    <a:pt x="104" y="45"/>
                  </a:cubicBezTo>
                  <a:cubicBezTo>
                    <a:pt x="103" y="45"/>
                    <a:pt x="103" y="45"/>
                    <a:pt x="103" y="45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1" y="47"/>
                    <a:pt x="101" y="47"/>
                    <a:pt x="101" y="47"/>
                  </a:cubicBezTo>
                  <a:cubicBezTo>
                    <a:pt x="100" y="47"/>
                    <a:pt x="100" y="47"/>
                    <a:pt x="100" y="47"/>
                  </a:cubicBezTo>
                  <a:cubicBezTo>
                    <a:pt x="99" y="47"/>
                    <a:pt x="99" y="47"/>
                    <a:pt x="99" y="47"/>
                  </a:cubicBezTo>
                  <a:cubicBezTo>
                    <a:pt x="98" y="46"/>
                    <a:pt x="98" y="46"/>
                    <a:pt x="98" y="46"/>
                  </a:cubicBezTo>
                  <a:cubicBezTo>
                    <a:pt x="98" y="46"/>
                    <a:pt x="98" y="46"/>
                    <a:pt x="98" y="46"/>
                  </a:cubicBezTo>
                  <a:cubicBezTo>
                    <a:pt x="97" y="47"/>
                    <a:pt x="97" y="47"/>
                    <a:pt x="97" y="47"/>
                  </a:cubicBezTo>
                  <a:cubicBezTo>
                    <a:pt x="97" y="47"/>
                    <a:pt x="97" y="47"/>
                    <a:pt x="97" y="47"/>
                  </a:cubicBezTo>
                  <a:cubicBezTo>
                    <a:pt x="97" y="47"/>
                    <a:pt x="97" y="47"/>
                    <a:pt x="97" y="47"/>
                  </a:cubicBezTo>
                  <a:cubicBezTo>
                    <a:pt x="97" y="47"/>
                    <a:pt x="97" y="47"/>
                    <a:pt x="97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2" y="47"/>
                    <a:pt x="92" y="47"/>
                    <a:pt x="92" y="47"/>
                  </a:cubicBezTo>
                  <a:cubicBezTo>
                    <a:pt x="92" y="47"/>
                    <a:pt x="92" y="47"/>
                    <a:pt x="92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0" y="47"/>
                    <a:pt x="90" y="47"/>
                    <a:pt x="90" y="47"/>
                  </a:cubicBezTo>
                  <a:cubicBezTo>
                    <a:pt x="89" y="47"/>
                    <a:pt x="89" y="47"/>
                    <a:pt x="89" y="47"/>
                  </a:cubicBezTo>
                  <a:cubicBezTo>
                    <a:pt x="89" y="47"/>
                    <a:pt x="89" y="47"/>
                    <a:pt x="89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3" y="45"/>
                    <a:pt x="103" y="45"/>
                    <a:pt x="103" y="45"/>
                  </a:cubicBezTo>
                  <a:cubicBezTo>
                    <a:pt x="103" y="45"/>
                    <a:pt x="103" y="45"/>
                    <a:pt x="103" y="45"/>
                  </a:cubicBezTo>
                  <a:cubicBezTo>
                    <a:pt x="103" y="45"/>
                    <a:pt x="103" y="45"/>
                    <a:pt x="103" y="45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4" y="42"/>
                    <a:pt x="104" y="42"/>
                    <a:pt x="104" y="42"/>
                  </a:cubicBezTo>
                  <a:cubicBezTo>
                    <a:pt x="104" y="42"/>
                    <a:pt x="104" y="42"/>
                    <a:pt x="104" y="42"/>
                  </a:cubicBezTo>
                  <a:cubicBezTo>
                    <a:pt x="104" y="42"/>
                    <a:pt x="104" y="42"/>
                    <a:pt x="104" y="42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39"/>
                    <a:pt x="104" y="39"/>
                    <a:pt x="104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35"/>
                    <a:pt x="101" y="35"/>
                    <a:pt x="101" y="35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35"/>
                    <a:pt x="101" y="35"/>
                    <a:pt x="101" y="35"/>
                  </a:cubicBezTo>
                  <a:cubicBezTo>
                    <a:pt x="101" y="35"/>
                    <a:pt x="101" y="35"/>
                    <a:pt x="101" y="35"/>
                  </a:cubicBezTo>
                  <a:cubicBezTo>
                    <a:pt x="101" y="35"/>
                    <a:pt x="101" y="35"/>
                    <a:pt x="101" y="35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2" y="27"/>
                    <a:pt x="102" y="27"/>
                    <a:pt x="102" y="27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2" y="23"/>
                    <a:pt x="102" y="23"/>
                    <a:pt x="102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0" y="22"/>
                    <a:pt x="100" y="22"/>
                    <a:pt x="100" y="22"/>
                  </a:cubicBezTo>
                  <a:cubicBezTo>
                    <a:pt x="100" y="22"/>
                    <a:pt x="100" y="22"/>
                    <a:pt x="100" y="22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7" y="24"/>
                    <a:pt x="97" y="24"/>
                    <a:pt x="97" y="24"/>
                  </a:cubicBezTo>
                  <a:cubicBezTo>
                    <a:pt x="97" y="25"/>
                    <a:pt x="97" y="25"/>
                    <a:pt x="97" y="25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7" y="27"/>
                    <a:pt x="97" y="27"/>
                    <a:pt x="97" y="27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7"/>
                    <a:pt x="97" y="27"/>
                    <a:pt x="97" y="27"/>
                  </a:cubicBezTo>
                  <a:cubicBezTo>
                    <a:pt x="97" y="27"/>
                    <a:pt x="97" y="27"/>
                    <a:pt x="97" y="27"/>
                  </a:cubicBezTo>
                  <a:cubicBezTo>
                    <a:pt x="97" y="27"/>
                    <a:pt x="97" y="27"/>
                    <a:pt x="97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6"/>
                    <a:pt x="94" y="26"/>
                  </a:cubicBezTo>
                  <a:cubicBezTo>
                    <a:pt x="94" y="26"/>
                    <a:pt x="94" y="26"/>
                    <a:pt x="94" y="26"/>
                  </a:cubicBezTo>
                  <a:cubicBezTo>
                    <a:pt x="94" y="26"/>
                    <a:pt x="94" y="26"/>
                    <a:pt x="94" y="26"/>
                  </a:cubicBezTo>
                  <a:cubicBezTo>
                    <a:pt x="94" y="26"/>
                    <a:pt x="94" y="26"/>
                    <a:pt x="94" y="26"/>
                  </a:cubicBezTo>
                  <a:cubicBezTo>
                    <a:pt x="94" y="26"/>
                    <a:pt x="94" y="26"/>
                    <a:pt x="94" y="26"/>
                  </a:cubicBezTo>
                  <a:cubicBezTo>
                    <a:pt x="94" y="26"/>
                    <a:pt x="94" y="26"/>
                    <a:pt x="94" y="26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3" y="24"/>
                    <a:pt x="93" y="24"/>
                    <a:pt x="93" y="24"/>
                  </a:cubicBezTo>
                  <a:cubicBezTo>
                    <a:pt x="93" y="24"/>
                    <a:pt x="93" y="24"/>
                    <a:pt x="93" y="24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4"/>
                    <a:pt x="93" y="24"/>
                    <a:pt x="93" y="24"/>
                  </a:cubicBezTo>
                  <a:cubicBezTo>
                    <a:pt x="93" y="24"/>
                    <a:pt x="93" y="24"/>
                    <a:pt x="93" y="24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90" y="23"/>
                    <a:pt x="90" y="23"/>
                    <a:pt x="90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89" y="24"/>
                    <a:pt x="89" y="24"/>
                    <a:pt x="89" y="24"/>
                  </a:cubicBezTo>
                  <a:cubicBezTo>
                    <a:pt x="89" y="24"/>
                    <a:pt x="89" y="24"/>
                    <a:pt x="89" y="24"/>
                  </a:cubicBezTo>
                  <a:cubicBezTo>
                    <a:pt x="89" y="24"/>
                    <a:pt x="89" y="24"/>
                    <a:pt x="89" y="24"/>
                  </a:cubicBezTo>
                  <a:cubicBezTo>
                    <a:pt x="89" y="24"/>
                    <a:pt x="89" y="24"/>
                    <a:pt x="89" y="24"/>
                  </a:cubicBezTo>
                  <a:cubicBezTo>
                    <a:pt x="89" y="24"/>
                    <a:pt x="89" y="24"/>
                    <a:pt x="89" y="24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9" y="24"/>
                    <a:pt x="89" y="24"/>
                    <a:pt x="89" y="24"/>
                  </a:cubicBezTo>
                  <a:cubicBezTo>
                    <a:pt x="89" y="24"/>
                    <a:pt x="89" y="24"/>
                    <a:pt x="89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9" y="24"/>
                    <a:pt x="89" y="24"/>
                    <a:pt x="89" y="24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4" y="25"/>
                    <a:pt x="84" y="25"/>
                    <a:pt x="84" y="25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4" y="24"/>
                    <a:pt x="84" y="24"/>
                    <a:pt x="84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3"/>
                    <a:pt x="81" y="23"/>
                    <a:pt x="81" y="23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7"/>
                    <a:pt x="60" y="7"/>
                    <a:pt x="60" y="7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0" y="7"/>
                    <a:pt x="60" y="7"/>
                    <a:pt x="60" y="7"/>
                  </a:cubicBezTo>
                  <a:cubicBezTo>
                    <a:pt x="60" y="7"/>
                    <a:pt x="60" y="7"/>
                    <a:pt x="60" y="7"/>
                  </a:cubicBezTo>
                  <a:cubicBezTo>
                    <a:pt x="60" y="7"/>
                    <a:pt x="60" y="7"/>
                    <a:pt x="60" y="7"/>
                  </a:cubicBezTo>
                  <a:cubicBezTo>
                    <a:pt x="60" y="7"/>
                    <a:pt x="60" y="7"/>
                    <a:pt x="60" y="7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8" y="62"/>
                    <a:pt x="18" y="62"/>
                    <a:pt x="18" y="62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8" y="64"/>
                    <a:pt x="18" y="64"/>
                    <a:pt x="18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21" y="64"/>
                    <a:pt x="21" y="64"/>
                    <a:pt x="21" y="6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1" y="74"/>
                    <a:pt x="21" y="74"/>
                    <a:pt x="21" y="74"/>
                  </a:cubicBezTo>
                  <a:cubicBezTo>
                    <a:pt x="21" y="74"/>
                    <a:pt x="21" y="74"/>
                    <a:pt x="21" y="74"/>
                  </a:cubicBezTo>
                  <a:cubicBezTo>
                    <a:pt x="22" y="75"/>
                    <a:pt x="22" y="75"/>
                    <a:pt x="22" y="75"/>
                  </a:cubicBezTo>
                  <a:cubicBezTo>
                    <a:pt x="22" y="75"/>
                    <a:pt x="22" y="75"/>
                    <a:pt x="22" y="75"/>
                  </a:cubicBezTo>
                  <a:cubicBezTo>
                    <a:pt x="21" y="75"/>
                    <a:pt x="21" y="75"/>
                    <a:pt x="21" y="75"/>
                  </a:cubicBezTo>
                  <a:cubicBezTo>
                    <a:pt x="20" y="75"/>
                    <a:pt x="20" y="75"/>
                    <a:pt x="20" y="75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18" y="72"/>
                    <a:pt x="18" y="72"/>
                    <a:pt x="18" y="72"/>
                  </a:cubicBezTo>
                  <a:cubicBezTo>
                    <a:pt x="18" y="72"/>
                    <a:pt x="18" y="72"/>
                    <a:pt x="18" y="72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7" y="75"/>
                    <a:pt x="17" y="75"/>
                    <a:pt x="17" y="75"/>
                  </a:cubicBezTo>
                  <a:cubicBezTo>
                    <a:pt x="17" y="76"/>
                    <a:pt x="17" y="76"/>
                    <a:pt x="17" y="76"/>
                  </a:cubicBezTo>
                  <a:cubicBezTo>
                    <a:pt x="17" y="76"/>
                    <a:pt x="17" y="76"/>
                    <a:pt x="17" y="76"/>
                  </a:cubicBezTo>
                  <a:cubicBezTo>
                    <a:pt x="17" y="76"/>
                    <a:pt x="17" y="76"/>
                    <a:pt x="17" y="76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6" y="78"/>
                    <a:pt x="16" y="78"/>
                    <a:pt x="16" y="78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6" y="79"/>
                    <a:pt x="16" y="79"/>
                    <a:pt x="16" y="79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5" y="86"/>
                    <a:pt x="15" y="86"/>
                    <a:pt x="15" y="86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5" y="86"/>
                    <a:pt x="15" y="86"/>
                    <a:pt x="15" y="86"/>
                  </a:cubicBezTo>
                  <a:cubicBezTo>
                    <a:pt x="15" y="86"/>
                    <a:pt x="15" y="86"/>
                    <a:pt x="15" y="86"/>
                  </a:cubicBezTo>
                  <a:cubicBezTo>
                    <a:pt x="15" y="87"/>
                    <a:pt x="15" y="87"/>
                    <a:pt x="15" y="87"/>
                  </a:cubicBezTo>
                  <a:cubicBezTo>
                    <a:pt x="15" y="87"/>
                    <a:pt x="15" y="87"/>
                    <a:pt x="15" y="87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4" y="90"/>
                    <a:pt x="14" y="90"/>
                    <a:pt x="14" y="90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12" y="91"/>
                    <a:pt x="12" y="91"/>
                    <a:pt x="12" y="91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2"/>
                    <a:pt x="11" y="92"/>
                    <a:pt x="11" y="92"/>
                  </a:cubicBezTo>
                  <a:cubicBezTo>
                    <a:pt x="11" y="92"/>
                    <a:pt x="11" y="92"/>
                    <a:pt x="11" y="92"/>
                  </a:cubicBezTo>
                  <a:cubicBezTo>
                    <a:pt x="11" y="92"/>
                    <a:pt x="11" y="92"/>
                    <a:pt x="11" y="92"/>
                  </a:cubicBezTo>
                  <a:cubicBezTo>
                    <a:pt x="11" y="92"/>
                    <a:pt x="11" y="92"/>
                    <a:pt x="11" y="92"/>
                  </a:cubicBezTo>
                  <a:cubicBezTo>
                    <a:pt x="11" y="93"/>
                    <a:pt x="11" y="93"/>
                    <a:pt x="11" y="93"/>
                  </a:cubicBezTo>
                  <a:cubicBezTo>
                    <a:pt x="11" y="93"/>
                    <a:pt x="11" y="93"/>
                    <a:pt x="11" y="93"/>
                  </a:cubicBezTo>
                  <a:cubicBezTo>
                    <a:pt x="12" y="93"/>
                    <a:pt x="12" y="93"/>
                    <a:pt x="12" y="93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1" y="95"/>
                    <a:pt x="11" y="95"/>
                    <a:pt x="11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2" y="97"/>
                    <a:pt x="12" y="97"/>
                    <a:pt x="12" y="97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3" y="99"/>
                    <a:pt x="13" y="99"/>
                    <a:pt x="13" y="9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5" y="100"/>
                    <a:pt x="15" y="100"/>
                    <a:pt x="15" y="100"/>
                  </a:cubicBezTo>
                  <a:cubicBezTo>
                    <a:pt x="15" y="100"/>
                    <a:pt x="15" y="100"/>
                    <a:pt x="15" y="100"/>
                  </a:cubicBezTo>
                  <a:cubicBezTo>
                    <a:pt x="15" y="99"/>
                    <a:pt x="15" y="99"/>
                    <a:pt x="15" y="99"/>
                  </a:cubicBezTo>
                  <a:cubicBezTo>
                    <a:pt x="14" y="99"/>
                    <a:pt x="14" y="99"/>
                    <a:pt x="14" y="99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5" y="99"/>
                    <a:pt x="15" y="99"/>
                    <a:pt x="15" y="99"/>
                  </a:cubicBezTo>
                  <a:cubicBezTo>
                    <a:pt x="16" y="100"/>
                    <a:pt x="16" y="100"/>
                    <a:pt x="16" y="100"/>
                  </a:cubicBezTo>
                  <a:cubicBezTo>
                    <a:pt x="16" y="100"/>
                    <a:pt x="16" y="100"/>
                    <a:pt x="16" y="100"/>
                  </a:cubicBezTo>
                  <a:cubicBezTo>
                    <a:pt x="16" y="100"/>
                    <a:pt x="16" y="100"/>
                    <a:pt x="16" y="100"/>
                  </a:cubicBezTo>
                  <a:cubicBezTo>
                    <a:pt x="17" y="100"/>
                    <a:pt x="17" y="100"/>
                    <a:pt x="17" y="100"/>
                  </a:cubicBezTo>
                  <a:cubicBezTo>
                    <a:pt x="17" y="101"/>
                    <a:pt x="17" y="101"/>
                    <a:pt x="17" y="101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9" y="101"/>
                    <a:pt x="19" y="101"/>
                    <a:pt x="19" y="101"/>
                  </a:cubicBezTo>
                  <a:cubicBezTo>
                    <a:pt x="19" y="101"/>
                    <a:pt x="19" y="101"/>
                    <a:pt x="19" y="101"/>
                  </a:cubicBezTo>
                  <a:cubicBezTo>
                    <a:pt x="19" y="101"/>
                    <a:pt x="19" y="101"/>
                    <a:pt x="19" y="101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4" y="104"/>
                    <a:pt x="24" y="104"/>
                    <a:pt x="24" y="104"/>
                  </a:cubicBezTo>
                  <a:cubicBezTo>
                    <a:pt x="25" y="104"/>
                    <a:pt x="25" y="104"/>
                    <a:pt x="25" y="104"/>
                  </a:cubicBezTo>
                  <a:cubicBezTo>
                    <a:pt x="26" y="104"/>
                    <a:pt x="26" y="104"/>
                    <a:pt x="26" y="104"/>
                  </a:cubicBezTo>
                  <a:cubicBezTo>
                    <a:pt x="26" y="105"/>
                    <a:pt x="26" y="105"/>
                    <a:pt x="26" y="105"/>
                  </a:cubicBezTo>
                  <a:cubicBezTo>
                    <a:pt x="27" y="105"/>
                    <a:pt x="27" y="105"/>
                    <a:pt x="27" y="105"/>
                  </a:cubicBezTo>
                  <a:cubicBezTo>
                    <a:pt x="27" y="105"/>
                    <a:pt x="27" y="105"/>
                    <a:pt x="27" y="105"/>
                  </a:cubicBezTo>
                  <a:cubicBezTo>
                    <a:pt x="27" y="105"/>
                    <a:pt x="27" y="105"/>
                    <a:pt x="27" y="105"/>
                  </a:cubicBezTo>
                  <a:cubicBezTo>
                    <a:pt x="26" y="106"/>
                    <a:pt x="26" y="106"/>
                    <a:pt x="26" y="106"/>
                  </a:cubicBezTo>
                  <a:cubicBezTo>
                    <a:pt x="26" y="106"/>
                    <a:pt x="26" y="106"/>
                    <a:pt x="26" y="106"/>
                  </a:cubicBezTo>
                  <a:cubicBezTo>
                    <a:pt x="27" y="106"/>
                    <a:pt x="27" y="106"/>
                    <a:pt x="27" y="106"/>
                  </a:cubicBezTo>
                  <a:cubicBezTo>
                    <a:pt x="27" y="106"/>
                    <a:pt x="27" y="106"/>
                    <a:pt x="27" y="106"/>
                  </a:cubicBezTo>
                  <a:cubicBezTo>
                    <a:pt x="27" y="106"/>
                    <a:pt x="27" y="106"/>
                    <a:pt x="27" y="106"/>
                  </a:cubicBezTo>
                  <a:cubicBezTo>
                    <a:pt x="28" y="106"/>
                    <a:pt x="28" y="106"/>
                    <a:pt x="28" y="106"/>
                  </a:cubicBezTo>
                  <a:cubicBezTo>
                    <a:pt x="28" y="107"/>
                    <a:pt x="28" y="107"/>
                    <a:pt x="28" y="107"/>
                  </a:cubicBezTo>
                  <a:cubicBezTo>
                    <a:pt x="28" y="107"/>
                    <a:pt x="28" y="107"/>
                    <a:pt x="28" y="107"/>
                  </a:cubicBezTo>
                  <a:cubicBezTo>
                    <a:pt x="29" y="107"/>
                    <a:pt x="29" y="107"/>
                    <a:pt x="29" y="107"/>
                  </a:cubicBezTo>
                  <a:cubicBezTo>
                    <a:pt x="29" y="107"/>
                    <a:pt x="29" y="107"/>
                    <a:pt x="29" y="107"/>
                  </a:cubicBezTo>
                  <a:cubicBezTo>
                    <a:pt x="29" y="107"/>
                    <a:pt x="29" y="107"/>
                    <a:pt x="29" y="107"/>
                  </a:cubicBezTo>
                  <a:cubicBezTo>
                    <a:pt x="30" y="107"/>
                    <a:pt x="30" y="107"/>
                    <a:pt x="30" y="107"/>
                  </a:cubicBezTo>
                  <a:cubicBezTo>
                    <a:pt x="31" y="108"/>
                    <a:pt x="31" y="108"/>
                    <a:pt x="31" y="108"/>
                  </a:cubicBezTo>
                  <a:cubicBezTo>
                    <a:pt x="31" y="108"/>
                    <a:pt x="31" y="108"/>
                    <a:pt x="31" y="108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2" y="110"/>
                    <a:pt x="32" y="110"/>
                    <a:pt x="32" y="110"/>
                  </a:cubicBezTo>
                  <a:cubicBezTo>
                    <a:pt x="32" y="110"/>
                    <a:pt x="32" y="110"/>
                    <a:pt x="32" y="110"/>
                  </a:cubicBezTo>
                  <a:cubicBezTo>
                    <a:pt x="33" y="111"/>
                    <a:pt x="33" y="111"/>
                    <a:pt x="33" y="111"/>
                  </a:cubicBezTo>
                  <a:cubicBezTo>
                    <a:pt x="33" y="111"/>
                    <a:pt x="33" y="111"/>
                    <a:pt x="33" y="111"/>
                  </a:cubicBezTo>
                  <a:cubicBezTo>
                    <a:pt x="34" y="111"/>
                    <a:pt x="34" y="111"/>
                    <a:pt x="34" y="111"/>
                  </a:cubicBezTo>
                  <a:cubicBezTo>
                    <a:pt x="34" y="112"/>
                    <a:pt x="34" y="112"/>
                    <a:pt x="34" y="112"/>
                  </a:cubicBezTo>
                  <a:cubicBezTo>
                    <a:pt x="34" y="112"/>
                    <a:pt x="34" y="112"/>
                    <a:pt x="34" y="112"/>
                  </a:cubicBezTo>
                  <a:cubicBezTo>
                    <a:pt x="34" y="112"/>
                    <a:pt x="34" y="112"/>
                    <a:pt x="34" y="112"/>
                  </a:cubicBezTo>
                  <a:cubicBezTo>
                    <a:pt x="34" y="112"/>
                    <a:pt x="34" y="112"/>
                    <a:pt x="34" y="112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6" y="114"/>
                    <a:pt x="36" y="114"/>
                    <a:pt x="36" y="114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37" y="116"/>
                    <a:pt x="37" y="116"/>
                    <a:pt x="37" y="116"/>
                  </a:cubicBezTo>
                  <a:cubicBezTo>
                    <a:pt x="37" y="116"/>
                    <a:pt x="37" y="116"/>
                    <a:pt x="37" y="116"/>
                  </a:cubicBezTo>
                  <a:cubicBezTo>
                    <a:pt x="37" y="117"/>
                    <a:pt x="37" y="117"/>
                    <a:pt x="37" y="117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8" y="119"/>
                    <a:pt x="38" y="119"/>
                    <a:pt x="38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9" y="120"/>
                    <a:pt x="39" y="120"/>
                    <a:pt x="39" y="120"/>
                  </a:cubicBezTo>
                  <a:cubicBezTo>
                    <a:pt x="39" y="120"/>
                    <a:pt x="39" y="120"/>
                    <a:pt x="39" y="120"/>
                  </a:cubicBezTo>
                  <a:cubicBezTo>
                    <a:pt x="39" y="120"/>
                    <a:pt x="39" y="120"/>
                    <a:pt x="39" y="120"/>
                  </a:cubicBezTo>
                  <a:cubicBezTo>
                    <a:pt x="39" y="120"/>
                    <a:pt x="39" y="120"/>
                    <a:pt x="39" y="120"/>
                  </a:cubicBezTo>
                  <a:cubicBezTo>
                    <a:pt x="41" y="123"/>
                    <a:pt x="41" y="123"/>
                    <a:pt x="41" y="123"/>
                  </a:cubicBezTo>
                  <a:cubicBezTo>
                    <a:pt x="41" y="125"/>
                    <a:pt x="41" y="125"/>
                    <a:pt x="41" y="125"/>
                  </a:cubicBezTo>
                  <a:cubicBezTo>
                    <a:pt x="42" y="125"/>
                    <a:pt x="42" y="125"/>
                    <a:pt x="42" y="125"/>
                  </a:cubicBezTo>
                  <a:cubicBezTo>
                    <a:pt x="42" y="125"/>
                    <a:pt x="42" y="125"/>
                    <a:pt x="42" y="125"/>
                  </a:cubicBezTo>
                  <a:cubicBezTo>
                    <a:pt x="42" y="126"/>
                    <a:pt x="42" y="126"/>
                    <a:pt x="42" y="126"/>
                  </a:cubicBezTo>
                  <a:cubicBezTo>
                    <a:pt x="42" y="126"/>
                    <a:pt x="42" y="126"/>
                    <a:pt x="42" y="126"/>
                  </a:cubicBezTo>
                  <a:cubicBezTo>
                    <a:pt x="42" y="126"/>
                    <a:pt x="42" y="126"/>
                    <a:pt x="42" y="126"/>
                  </a:cubicBezTo>
                  <a:cubicBezTo>
                    <a:pt x="42" y="126"/>
                    <a:pt x="42" y="126"/>
                    <a:pt x="42" y="126"/>
                  </a:cubicBezTo>
                  <a:cubicBezTo>
                    <a:pt x="42" y="126"/>
                    <a:pt x="42" y="126"/>
                    <a:pt x="42" y="126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3" y="129"/>
                    <a:pt x="43" y="129"/>
                    <a:pt x="43" y="129"/>
                  </a:cubicBezTo>
                  <a:cubicBezTo>
                    <a:pt x="43" y="130"/>
                    <a:pt x="43" y="130"/>
                    <a:pt x="43" y="130"/>
                  </a:cubicBezTo>
                  <a:cubicBezTo>
                    <a:pt x="43" y="131"/>
                    <a:pt x="43" y="131"/>
                    <a:pt x="43" y="131"/>
                  </a:cubicBezTo>
                  <a:cubicBezTo>
                    <a:pt x="44" y="132"/>
                    <a:pt x="44" y="132"/>
                    <a:pt x="44" y="132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44" y="133"/>
                    <a:pt x="44" y="133"/>
                    <a:pt x="44" y="133"/>
                  </a:cubicBezTo>
                  <a:cubicBezTo>
                    <a:pt x="44" y="134"/>
                    <a:pt x="44" y="134"/>
                    <a:pt x="44" y="134"/>
                  </a:cubicBezTo>
                  <a:cubicBezTo>
                    <a:pt x="44" y="134"/>
                    <a:pt x="44" y="134"/>
                    <a:pt x="44" y="134"/>
                  </a:cubicBezTo>
                  <a:cubicBezTo>
                    <a:pt x="44" y="135"/>
                    <a:pt x="44" y="135"/>
                    <a:pt x="44" y="135"/>
                  </a:cubicBezTo>
                  <a:cubicBezTo>
                    <a:pt x="45" y="137"/>
                    <a:pt x="45" y="137"/>
                    <a:pt x="45" y="137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45" y="139"/>
                    <a:pt x="45" y="139"/>
                    <a:pt x="45" y="139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6" y="141"/>
                    <a:pt x="46" y="141"/>
                    <a:pt x="46" y="141"/>
                  </a:cubicBezTo>
                  <a:cubicBezTo>
                    <a:pt x="46" y="141"/>
                    <a:pt x="46" y="141"/>
                    <a:pt x="46" y="141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4"/>
                    <a:pt x="46" y="144"/>
                    <a:pt x="46" y="144"/>
                  </a:cubicBezTo>
                  <a:cubicBezTo>
                    <a:pt x="46" y="145"/>
                    <a:pt x="46" y="145"/>
                    <a:pt x="46" y="145"/>
                  </a:cubicBezTo>
                  <a:cubicBezTo>
                    <a:pt x="46" y="145"/>
                    <a:pt x="46" y="145"/>
                    <a:pt x="46" y="145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2"/>
                    <a:pt x="44" y="152"/>
                    <a:pt x="44" y="152"/>
                  </a:cubicBezTo>
                  <a:cubicBezTo>
                    <a:pt x="44" y="152"/>
                    <a:pt x="44" y="152"/>
                    <a:pt x="44" y="152"/>
                  </a:cubicBezTo>
                  <a:cubicBezTo>
                    <a:pt x="44" y="152"/>
                    <a:pt x="44" y="152"/>
                    <a:pt x="44" y="152"/>
                  </a:cubicBezTo>
                  <a:cubicBezTo>
                    <a:pt x="43" y="153"/>
                    <a:pt x="43" y="153"/>
                    <a:pt x="43" y="153"/>
                  </a:cubicBezTo>
                  <a:cubicBezTo>
                    <a:pt x="42" y="156"/>
                    <a:pt x="42" y="156"/>
                    <a:pt x="42" y="156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1" y="158"/>
                    <a:pt x="41" y="158"/>
                    <a:pt x="41" y="158"/>
                  </a:cubicBezTo>
                  <a:cubicBezTo>
                    <a:pt x="42" y="158"/>
                    <a:pt x="42" y="158"/>
                    <a:pt x="42" y="158"/>
                  </a:cubicBezTo>
                  <a:cubicBezTo>
                    <a:pt x="42" y="158"/>
                    <a:pt x="42" y="158"/>
                    <a:pt x="42" y="158"/>
                  </a:cubicBezTo>
                  <a:cubicBezTo>
                    <a:pt x="42" y="157"/>
                    <a:pt x="42" y="157"/>
                    <a:pt x="42" y="157"/>
                  </a:cubicBezTo>
                  <a:cubicBezTo>
                    <a:pt x="42" y="158"/>
                    <a:pt x="42" y="158"/>
                    <a:pt x="42" y="158"/>
                  </a:cubicBezTo>
                  <a:cubicBezTo>
                    <a:pt x="42" y="158"/>
                    <a:pt x="42" y="158"/>
                    <a:pt x="42" y="158"/>
                  </a:cubicBezTo>
                  <a:cubicBezTo>
                    <a:pt x="42" y="159"/>
                    <a:pt x="42" y="159"/>
                    <a:pt x="42" y="159"/>
                  </a:cubicBezTo>
                  <a:cubicBezTo>
                    <a:pt x="41" y="159"/>
                    <a:pt x="41" y="159"/>
                    <a:pt x="41" y="159"/>
                  </a:cubicBezTo>
                  <a:cubicBezTo>
                    <a:pt x="41" y="160"/>
                    <a:pt x="41" y="160"/>
                    <a:pt x="41" y="160"/>
                  </a:cubicBezTo>
                  <a:cubicBezTo>
                    <a:pt x="37" y="166"/>
                    <a:pt x="37" y="166"/>
                    <a:pt x="37" y="166"/>
                  </a:cubicBezTo>
                  <a:cubicBezTo>
                    <a:pt x="37" y="166"/>
                    <a:pt x="37" y="166"/>
                    <a:pt x="37" y="166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9"/>
                    <a:pt x="36" y="169"/>
                    <a:pt x="36" y="169"/>
                  </a:cubicBezTo>
                  <a:cubicBezTo>
                    <a:pt x="35" y="169"/>
                    <a:pt x="35" y="169"/>
                    <a:pt x="35" y="169"/>
                  </a:cubicBezTo>
                  <a:cubicBezTo>
                    <a:pt x="35" y="169"/>
                    <a:pt x="35" y="169"/>
                    <a:pt x="35" y="169"/>
                  </a:cubicBezTo>
                  <a:cubicBezTo>
                    <a:pt x="33" y="171"/>
                    <a:pt x="33" y="171"/>
                    <a:pt x="33" y="171"/>
                  </a:cubicBezTo>
                  <a:cubicBezTo>
                    <a:pt x="33" y="171"/>
                    <a:pt x="33" y="171"/>
                    <a:pt x="33" y="171"/>
                  </a:cubicBezTo>
                  <a:cubicBezTo>
                    <a:pt x="33" y="171"/>
                    <a:pt x="33" y="171"/>
                    <a:pt x="33" y="171"/>
                  </a:cubicBezTo>
                  <a:cubicBezTo>
                    <a:pt x="32" y="172"/>
                    <a:pt x="32" y="172"/>
                    <a:pt x="32" y="172"/>
                  </a:cubicBezTo>
                  <a:cubicBezTo>
                    <a:pt x="31" y="173"/>
                    <a:pt x="31" y="173"/>
                    <a:pt x="31" y="173"/>
                  </a:cubicBezTo>
                  <a:cubicBezTo>
                    <a:pt x="31" y="174"/>
                    <a:pt x="31" y="174"/>
                    <a:pt x="31" y="174"/>
                  </a:cubicBezTo>
                  <a:cubicBezTo>
                    <a:pt x="31" y="174"/>
                    <a:pt x="31" y="174"/>
                    <a:pt x="31" y="174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30" y="175"/>
                    <a:pt x="30" y="175"/>
                    <a:pt x="30" y="175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6" y="178"/>
                    <a:pt x="26" y="178"/>
                    <a:pt x="26" y="178"/>
                  </a:cubicBezTo>
                  <a:cubicBezTo>
                    <a:pt x="26" y="178"/>
                    <a:pt x="26" y="178"/>
                    <a:pt x="26" y="178"/>
                  </a:cubicBezTo>
                  <a:cubicBezTo>
                    <a:pt x="25" y="178"/>
                    <a:pt x="25" y="178"/>
                    <a:pt x="25" y="178"/>
                  </a:cubicBezTo>
                  <a:cubicBezTo>
                    <a:pt x="24" y="179"/>
                    <a:pt x="24" y="179"/>
                    <a:pt x="24" y="179"/>
                  </a:cubicBezTo>
                  <a:cubicBezTo>
                    <a:pt x="24" y="179"/>
                    <a:pt x="24" y="179"/>
                    <a:pt x="24" y="179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19" y="182"/>
                    <a:pt x="19" y="182"/>
                    <a:pt x="19" y="182"/>
                  </a:cubicBezTo>
                  <a:cubicBezTo>
                    <a:pt x="19" y="183"/>
                    <a:pt x="19" y="183"/>
                    <a:pt x="19" y="183"/>
                  </a:cubicBezTo>
                  <a:cubicBezTo>
                    <a:pt x="19" y="183"/>
                    <a:pt x="19" y="183"/>
                    <a:pt x="19" y="183"/>
                  </a:cubicBezTo>
                  <a:cubicBezTo>
                    <a:pt x="18" y="183"/>
                    <a:pt x="18" y="183"/>
                    <a:pt x="18" y="183"/>
                  </a:cubicBezTo>
                  <a:cubicBezTo>
                    <a:pt x="18" y="183"/>
                    <a:pt x="18" y="183"/>
                    <a:pt x="18" y="183"/>
                  </a:cubicBezTo>
                  <a:cubicBezTo>
                    <a:pt x="18" y="183"/>
                    <a:pt x="18" y="183"/>
                    <a:pt x="18" y="183"/>
                  </a:cubicBezTo>
                  <a:cubicBezTo>
                    <a:pt x="17" y="183"/>
                    <a:pt x="17" y="183"/>
                    <a:pt x="17" y="183"/>
                  </a:cubicBezTo>
                  <a:cubicBezTo>
                    <a:pt x="17" y="184"/>
                    <a:pt x="17" y="184"/>
                    <a:pt x="17" y="184"/>
                  </a:cubicBezTo>
                  <a:cubicBezTo>
                    <a:pt x="17" y="184"/>
                    <a:pt x="17" y="184"/>
                    <a:pt x="17" y="184"/>
                  </a:cubicBezTo>
                  <a:cubicBezTo>
                    <a:pt x="17" y="184"/>
                    <a:pt x="17" y="184"/>
                    <a:pt x="17" y="184"/>
                  </a:cubicBezTo>
                  <a:cubicBezTo>
                    <a:pt x="16" y="184"/>
                    <a:pt x="16" y="184"/>
                    <a:pt x="16" y="184"/>
                  </a:cubicBezTo>
                  <a:cubicBezTo>
                    <a:pt x="16" y="184"/>
                    <a:pt x="16" y="184"/>
                    <a:pt x="16" y="184"/>
                  </a:cubicBezTo>
                  <a:cubicBezTo>
                    <a:pt x="16" y="184"/>
                    <a:pt x="16" y="184"/>
                    <a:pt x="16" y="184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5" y="185"/>
                    <a:pt x="15" y="185"/>
                    <a:pt x="15" y="185"/>
                  </a:cubicBezTo>
                  <a:cubicBezTo>
                    <a:pt x="15" y="185"/>
                    <a:pt x="15" y="185"/>
                    <a:pt x="15" y="185"/>
                  </a:cubicBezTo>
                  <a:cubicBezTo>
                    <a:pt x="15" y="184"/>
                    <a:pt x="15" y="184"/>
                    <a:pt x="15" y="184"/>
                  </a:cubicBezTo>
                  <a:cubicBezTo>
                    <a:pt x="15" y="184"/>
                    <a:pt x="15" y="184"/>
                    <a:pt x="15" y="184"/>
                  </a:cubicBezTo>
                  <a:cubicBezTo>
                    <a:pt x="15" y="184"/>
                    <a:pt x="15" y="184"/>
                    <a:pt x="15" y="184"/>
                  </a:cubicBezTo>
                  <a:cubicBezTo>
                    <a:pt x="15" y="184"/>
                    <a:pt x="15" y="184"/>
                    <a:pt x="15" y="184"/>
                  </a:cubicBezTo>
                  <a:cubicBezTo>
                    <a:pt x="15" y="185"/>
                    <a:pt x="15" y="185"/>
                    <a:pt x="15" y="185"/>
                  </a:cubicBezTo>
                  <a:cubicBezTo>
                    <a:pt x="15" y="185"/>
                    <a:pt x="15" y="185"/>
                    <a:pt x="15" y="185"/>
                  </a:cubicBezTo>
                  <a:cubicBezTo>
                    <a:pt x="15" y="185"/>
                    <a:pt x="15" y="185"/>
                    <a:pt x="15" y="185"/>
                  </a:cubicBezTo>
                  <a:cubicBezTo>
                    <a:pt x="15" y="185"/>
                    <a:pt x="15" y="185"/>
                    <a:pt x="15" y="185"/>
                  </a:cubicBezTo>
                  <a:cubicBezTo>
                    <a:pt x="15" y="185"/>
                    <a:pt x="15" y="185"/>
                    <a:pt x="15" y="185"/>
                  </a:cubicBezTo>
                  <a:cubicBezTo>
                    <a:pt x="15" y="185"/>
                    <a:pt x="15" y="185"/>
                    <a:pt x="15" y="185"/>
                  </a:cubicBezTo>
                  <a:cubicBezTo>
                    <a:pt x="14" y="186"/>
                    <a:pt x="14" y="186"/>
                    <a:pt x="14" y="186"/>
                  </a:cubicBezTo>
                  <a:cubicBezTo>
                    <a:pt x="14" y="186"/>
                    <a:pt x="14" y="186"/>
                    <a:pt x="14" y="186"/>
                  </a:cubicBezTo>
                  <a:cubicBezTo>
                    <a:pt x="14" y="186"/>
                    <a:pt x="14" y="186"/>
                    <a:pt x="14" y="186"/>
                  </a:cubicBezTo>
                  <a:cubicBezTo>
                    <a:pt x="15" y="186"/>
                    <a:pt x="15" y="186"/>
                    <a:pt x="15" y="186"/>
                  </a:cubicBezTo>
                  <a:cubicBezTo>
                    <a:pt x="15" y="186"/>
                    <a:pt x="15" y="186"/>
                    <a:pt x="15" y="186"/>
                  </a:cubicBezTo>
                  <a:cubicBezTo>
                    <a:pt x="15" y="186"/>
                    <a:pt x="15" y="186"/>
                    <a:pt x="15" y="186"/>
                  </a:cubicBezTo>
                  <a:cubicBezTo>
                    <a:pt x="15" y="186"/>
                    <a:pt x="15" y="186"/>
                    <a:pt x="15" y="186"/>
                  </a:cubicBezTo>
                  <a:cubicBezTo>
                    <a:pt x="15" y="186"/>
                    <a:pt x="15" y="186"/>
                    <a:pt x="15" y="186"/>
                  </a:cubicBezTo>
                  <a:cubicBezTo>
                    <a:pt x="15" y="186"/>
                    <a:pt x="15" y="186"/>
                    <a:pt x="15" y="186"/>
                  </a:cubicBezTo>
                  <a:cubicBezTo>
                    <a:pt x="16" y="186"/>
                    <a:pt x="16" y="186"/>
                    <a:pt x="16" y="186"/>
                  </a:cubicBezTo>
                  <a:cubicBezTo>
                    <a:pt x="15" y="186"/>
                    <a:pt x="15" y="186"/>
                    <a:pt x="15" y="186"/>
                  </a:cubicBezTo>
                  <a:cubicBezTo>
                    <a:pt x="15" y="187"/>
                    <a:pt x="15" y="187"/>
                    <a:pt x="15" y="187"/>
                  </a:cubicBezTo>
                  <a:cubicBezTo>
                    <a:pt x="16" y="186"/>
                    <a:pt x="16" y="186"/>
                    <a:pt x="16" y="186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6" y="188"/>
                    <a:pt x="16" y="188"/>
                    <a:pt x="16" y="188"/>
                  </a:cubicBezTo>
                  <a:cubicBezTo>
                    <a:pt x="16" y="188"/>
                    <a:pt x="16" y="188"/>
                    <a:pt x="16" y="188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7" y="187"/>
                    <a:pt x="17" y="187"/>
                    <a:pt x="17" y="187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17" y="187"/>
                    <a:pt x="17" y="187"/>
                    <a:pt x="17" y="187"/>
                  </a:cubicBezTo>
                  <a:cubicBezTo>
                    <a:pt x="17" y="187"/>
                    <a:pt x="17" y="187"/>
                    <a:pt x="17" y="187"/>
                  </a:cubicBezTo>
                  <a:cubicBezTo>
                    <a:pt x="17" y="187"/>
                    <a:pt x="17" y="187"/>
                    <a:pt x="17" y="187"/>
                  </a:cubicBezTo>
                  <a:cubicBezTo>
                    <a:pt x="17" y="187"/>
                    <a:pt x="17" y="187"/>
                    <a:pt x="17" y="187"/>
                  </a:cubicBezTo>
                  <a:cubicBezTo>
                    <a:pt x="17" y="188"/>
                    <a:pt x="17" y="188"/>
                    <a:pt x="17" y="188"/>
                  </a:cubicBezTo>
                  <a:cubicBezTo>
                    <a:pt x="16" y="188"/>
                    <a:pt x="16" y="188"/>
                    <a:pt x="16" y="188"/>
                  </a:cubicBezTo>
                  <a:cubicBezTo>
                    <a:pt x="16" y="188"/>
                    <a:pt x="16" y="188"/>
                    <a:pt x="16" y="188"/>
                  </a:cubicBezTo>
                  <a:cubicBezTo>
                    <a:pt x="17" y="188"/>
                    <a:pt x="17" y="188"/>
                    <a:pt x="17" y="188"/>
                  </a:cubicBezTo>
                  <a:cubicBezTo>
                    <a:pt x="17" y="188"/>
                    <a:pt x="17" y="188"/>
                    <a:pt x="17" y="188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8" y="189"/>
                    <a:pt x="18" y="189"/>
                    <a:pt x="18" y="189"/>
                  </a:cubicBezTo>
                  <a:cubicBezTo>
                    <a:pt x="18" y="189"/>
                    <a:pt x="18" y="189"/>
                    <a:pt x="18" y="189"/>
                  </a:cubicBezTo>
                  <a:cubicBezTo>
                    <a:pt x="18" y="189"/>
                    <a:pt x="18" y="189"/>
                    <a:pt x="18" y="189"/>
                  </a:cubicBezTo>
                  <a:cubicBezTo>
                    <a:pt x="18" y="189"/>
                    <a:pt x="18" y="189"/>
                    <a:pt x="18" y="189"/>
                  </a:cubicBezTo>
                  <a:cubicBezTo>
                    <a:pt x="18" y="190"/>
                    <a:pt x="18" y="190"/>
                    <a:pt x="18" y="190"/>
                  </a:cubicBezTo>
                  <a:cubicBezTo>
                    <a:pt x="18" y="190"/>
                    <a:pt x="18" y="190"/>
                    <a:pt x="18" y="190"/>
                  </a:cubicBezTo>
                  <a:cubicBezTo>
                    <a:pt x="18" y="190"/>
                    <a:pt x="18" y="190"/>
                    <a:pt x="18" y="190"/>
                  </a:cubicBezTo>
                  <a:cubicBezTo>
                    <a:pt x="18" y="190"/>
                    <a:pt x="18" y="190"/>
                    <a:pt x="18" y="190"/>
                  </a:cubicBezTo>
                  <a:cubicBezTo>
                    <a:pt x="18" y="190"/>
                    <a:pt x="18" y="190"/>
                    <a:pt x="18" y="190"/>
                  </a:cubicBezTo>
                  <a:cubicBezTo>
                    <a:pt x="18" y="190"/>
                    <a:pt x="18" y="190"/>
                    <a:pt x="18" y="190"/>
                  </a:cubicBezTo>
                  <a:cubicBezTo>
                    <a:pt x="19" y="191"/>
                    <a:pt x="19" y="191"/>
                    <a:pt x="19" y="191"/>
                  </a:cubicBezTo>
                  <a:cubicBezTo>
                    <a:pt x="19" y="191"/>
                    <a:pt x="19" y="191"/>
                    <a:pt x="19" y="191"/>
                  </a:cubicBezTo>
                  <a:cubicBezTo>
                    <a:pt x="19" y="191"/>
                    <a:pt x="19" y="191"/>
                    <a:pt x="19" y="191"/>
                  </a:cubicBezTo>
                  <a:cubicBezTo>
                    <a:pt x="18" y="191"/>
                    <a:pt x="18" y="191"/>
                    <a:pt x="18" y="191"/>
                  </a:cubicBezTo>
                  <a:cubicBezTo>
                    <a:pt x="18" y="191"/>
                    <a:pt x="18" y="191"/>
                    <a:pt x="18" y="191"/>
                  </a:cubicBezTo>
                  <a:cubicBezTo>
                    <a:pt x="18" y="191"/>
                    <a:pt x="18" y="191"/>
                    <a:pt x="18" y="191"/>
                  </a:cubicBezTo>
                  <a:cubicBezTo>
                    <a:pt x="18" y="191"/>
                    <a:pt x="18" y="191"/>
                    <a:pt x="18" y="191"/>
                  </a:cubicBezTo>
                  <a:cubicBezTo>
                    <a:pt x="18" y="191"/>
                    <a:pt x="18" y="191"/>
                    <a:pt x="18" y="191"/>
                  </a:cubicBezTo>
                  <a:cubicBezTo>
                    <a:pt x="18" y="191"/>
                    <a:pt x="18" y="191"/>
                    <a:pt x="18" y="191"/>
                  </a:cubicBezTo>
                  <a:cubicBezTo>
                    <a:pt x="18" y="191"/>
                    <a:pt x="18" y="191"/>
                    <a:pt x="18" y="191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19" y="192"/>
                    <a:pt x="19" y="192"/>
                    <a:pt x="19" y="192"/>
                  </a:cubicBezTo>
                  <a:cubicBezTo>
                    <a:pt x="19" y="192"/>
                    <a:pt x="19" y="192"/>
                    <a:pt x="19" y="192"/>
                  </a:cubicBezTo>
                  <a:cubicBezTo>
                    <a:pt x="19" y="192"/>
                    <a:pt x="19" y="192"/>
                    <a:pt x="19" y="192"/>
                  </a:cubicBezTo>
                  <a:cubicBezTo>
                    <a:pt x="19" y="193"/>
                    <a:pt x="19" y="193"/>
                    <a:pt x="19" y="193"/>
                  </a:cubicBezTo>
                  <a:cubicBezTo>
                    <a:pt x="19" y="193"/>
                    <a:pt x="19" y="193"/>
                    <a:pt x="19" y="193"/>
                  </a:cubicBezTo>
                  <a:cubicBezTo>
                    <a:pt x="20" y="193"/>
                    <a:pt x="20" y="193"/>
                    <a:pt x="20" y="193"/>
                  </a:cubicBezTo>
                  <a:cubicBezTo>
                    <a:pt x="20" y="193"/>
                    <a:pt x="20" y="193"/>
                    <a:pt x="20" y="193"/>
                  </a:cubicBezTo>
                  <a:cubicBezTo>
                    <a:pt x="20" y="193"/>
                    <a:pt x="20" y="193"/>
                    <a:pt x="20" y="193"/>
                  </a:cubicBezTo>
                  <a:cubicBezTo>
                    <a:pt x="20" y="193"/>
                    <a:pt x="20" y="193"/>
                    <a:pt x="20" y="193"/>
                  </a:cubicBezTo>
                  <a:cubicBezTo>
                    <a:pt x="19" y="193"/>
                    <a:pt x="19" y="193"/>
                    <a:pt x="19" y="193"/>
                  </a:cubicBezTo>
                  <a:cubicBezTo>
                    <a:pt x="20" y="194"/>
                    <a:pt x="20" y="194"/>
                    <a:pt x="20" y="194"/>
                  </a:cubicBezTo>
                  <a:cubicBezTo>
                    <a:pt x="21" y="193"/>
                    <a:pt x="21" y="193"/>
                    <a:pt x="21" y="193"/>
                  </a:cubicBezTo>
                  <a:cubicBezTo>
                    <a:pt x="22" y="194"/>
                    <a:pt x="22" y="194"/>
                    <a:pt x="22" y="194"/>
                  </a:cubicBezTo>
                  <a:cubicBezTo>
                    <a:pt x="21" y="194"/>
                    <a:pt x="21" y="194"/>
                    <a:pt x="21" y="194"/>
                  </a:cubicBezTo>
                  <a:cubicBezTo>
                    <a:pt x="21" y="194"/>
                    <a:pt x="21" y="194"/>
                    <a:pt x="21" y="194"/>
                  </a:cubicBezTo>
                  <a:cubicBezTo>
                    <a:pt x="21" y="194"/>
                    <a:pt x="21" y="194"/>
                    <a:pt x="21" y="194"/>
                  </a:cubicBezTo>
                  <a:cubicBezTo>
                    <a:pt x="21" y="194"/>
                    <a:pt x="21" y="194"/>
                    <a:pt x="21" y="194"/>
                  </a:cubicBezTo>
                  <a:cubicBezTo>
                    <a:pt x="21" y="194"/>
                    <a:pt x="21" y="194"/>
                    <a:pt x="21" y="194"/>
                  </a:cubicBezTo>
                  <a:cubicBezTo>
                    <a:pt x="21" y="194"/>
                    <a:pt x="21" y="194"/>
                    <a:pt x="21" y="194"/>
                  </a:cubicBezTo>
                  <a:cubicBezTo>
                    <a:pt x="21" y="194"/>
                    <a:pt x="21" y="194"/>
                    <a:pt x="21" y="194"/>
                  </a:cubicBezTo>
                  <a:cubicBezTo>
                    <a:pt x="21" y="195"/>
                    <a:pt x="21" y="195"/>
                    <a:pt x="21" y="195"/>
                  </a:cubicBezTo>
                  <a:cubicBezTo>
                    <a:pt x="21" y="195"/>
                    <a:pt x="21" y="195"/>
                    <a:pt x="21" y="195"/>
                  </a:cubicBezTo>
                  <a:cubicBezTo>
                    <a:pt x="21" y="195"/>
                    <a:pt x="21" y="195"/>
                    <a:pt x="21" y="195"/>
                  </a:cubicBezTo>
                  <a:cubicBezTo>
                    <a:pt x="21" y="195"/>
                    <a:pt x="21" y="195"/>
                    <a:pt x="21" y="195"/>
                  </a:cubicBezTo>
                  <a:cubicBezTo>
                    <a:pt x="21" y="195"/>
                    <a:pt x="21" y="195"/>
                    <a:pt x="21" y="195"/>
                  </a:cubicBezTo>
                  <a:cubicBezTo>
                    <a:pt x="22" y="195"/>
                    <a:pt x="22" y="195"/>
                    <a:pt x="22" y="195"/>
                  </a:cubicBezTo>
                  <a:cubicBezTo>
                    <a:pt x="22" y="195"/>
                    <a:pt x="22" y="195"/>
                    <a:pt x="22" y="195"/>
                  </a:cubicBezTo>
                  <a:cubicBezTo>
                    <a:pt x="22" y="195"/>
                    <a:pt x="22" y="195"/>
                    <a:pt x="22" y="195"/>
                  </a:cubicBezTo>
                  <a:cubicBezTo>
                    <a:pt x="22" y="195"/>
                    <a:pt x="22" y="195"/>
                    <a:pt x="22" y="195"/>
                  </a:cubicBezTo>
                  <a:cubicBezTo>
                    <a:pt x="22" y="195"/>
                    <a:pt x="22" y="195"/>
                    <a:pt x="22" y="195"/>
                  </a:cubicBezTo>
                  <a:cubicBezTo>
                    <a:pt x="22" y="195"/>
                    <a:pt x="22" y="195"/>
                    <a:pt x="22" y="195"/>
                  </a:cubicBezTo>
                  <a:cubicBezTo>
                    <a:pt x="23" y="195"/>
                    <a:pt x="23" y="195"/>
                    <a:pt x="23" y="195"/>
                  </a:cubicBezTo>
                  <a:cubicBezTo>
                    <a:pt x="23" y="195"/>
                    <a:pt x="23" y="195"/>
                    <a:pt x="23" y="195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25" y="195"/>
                    <a:pt x="25" y="195"/>
                    <a:pt x="25" y="195"/>
                  </a:cubicBezTo>
                  <a:cubicBezTo>
                    <a:pt x="25" y="195"/>
                    <a:pt x="25" y="195"/>
                    <a:pt x="25" y="195"/>
                  </a:cubicBezTo>
                  <a:cubicBezTo>
                    <a:pt x="25" y="195"/>
                    <a:pt x="25" y="195"/>
                    <a:pt x="25" y="195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24" y="195"/>
                    <a:pt x="24" y="195"/>
                    <a:pt x="24" y="195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4" y="196"/>
                    <a:pt x="24" y="196"/>
                    <a:pt x="24" y="19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24" y="197"/>
                    <a:pt x="24" y="197"/>
                    <a:pt x="24" y="197"/>
                  </a:cubicBezTo>
                  <a:cubicBezTo>
                    <a:pt x="22" y="197"/>
                    <a:pt x="22" y="197"/>
                    <a:pt x="22" y="197"/>
                  </a:cubicBezTo>
                  <a:cubicBezTo>
                    <a:pt x="22" y="197"/>
                    <a:pt x="22" y="197"/>
                    <a:pt x="22" y="197"/>
                  </a:cubicBezTo>
                  <a:cubicBezTo>
                    <a:pt x="22" y="197"/>
                    <a:pt x="22" y="197"/>
                    <a:pt x="22" y="197"/>
                  </a:cubicBezTo>
                  <a:cubicBezTo>
                    <a:pt x="24" y="197"/>
                    <a:pt x="24" y="197"/>
                    <a:pt x="24" y="197"/>
                  </a:cubicBezTo>
                  <a:cubicBezTo>
                    <a:pt x="25" y="197"/>
                    <a:pt x="25" y="197"/>
                    <a:pt x="25" y="197"/>
                  </a:cubicBezTo>
                  <a:cubicBezTo>
                    <a:pt x="25" y="197"/>
                    <a:pt x="25" y="197"/>
                    <a:pt x="25" y="197"/>
                  </a:cubicBezTo>
                  <a:cubicBezTo>
                    <a:pt x="25" y="197"/>
                    <a:pt x="25" y="197"/>
                    <a:pt x="25" y="197"/>
                  </a:cubicBezTo>
                  <a:cubicBezTo>
                    <a:pt x="24" y="197"/>
                    <a:pt x="24" y="197"/>
                    <a:pt x="24" y="197"/>
                  </a:cubicBezTo>
                  <a:cubicBezTo>
                    <a:pt x="25" y="197"/>
                    <a:pt x="25" y="197"/>
                    <a:pt x="25" y="197"/>
                  </a:cubicBezTo>
                  <a:cubicBezTo>
                    <a:pt x="25" y="197"/>
                    <a:pt x="25" y="197"/>
                    <a:pt x="25" y="197"/>
                  </a:cubicBezTo>
                  <a:cubicBezTo>
                    <a:pt x="26" y="198"/>
                    <a:pt x="26" y="198"/>
                    <a:pt x="26" y="198"/>
                  </a:cubicBezTo>
                  <a:cubicBezTo>
                    <a:pt x="26" y="198"/>
                    <a:pt x="26" y="198"/>
                    <a:pt x="26" y="198"/>
                  </a:cubicBezTo>
                  <a:cubicBezTo>
                    <a:pt x="26" y="198"/>
                    <a:pt x="26" y="198"/>
                    <a:pt x="26" y="198"/>
                  </a:cubicBezTo>
                  <a:cubicBezTo>
                    <a:pt x="25" y="198"/>
                    <a:pt x="25" y="198"/>
                    <a:pt x="25" y="198"/>
                  </a:cubicBezTo>
                  <a:cubicBezTo>
                    <a:pt x="25" y="198"/>
                    <a:pt x="25" y="198"/>
                    <a:pt x="25" y="198"/>
                  </a:cubicBezTo>
                  <a:cubicBezTo>
                    <a:pt x="25" y="198"/>
                    <a:pt x="25" y="198"/>
                    <a:pt x="25" y="198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6" y="199"/>
                    <a:pt x="26" y="199"/>
                    <a:pt x="26" y="199"/>
                  </a:cubicBezTo>
                  <a:cubicBezTo>
                    <a:pt x="26" y="199"/>
                    <a:pt x="26" y="199"/>
                    <a:pt x="26" y="199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6" y="199"/>
                    <a:pt x="26" y="199"/>
                    <a:pt x="26" y="199"/>
                  </a:cubicBezTo>
                  <a:cubicBezTo>
                    <a:pt x="26" y="199"/>
                    <a:pt x="26" y="199"/>
                    <a:pt x="26" y="199"/>
                  </a:cubicBezTo>
                  <a:cubicBezTo>
                    <a:pt x="26" y="199"/>
                    <a:pt x="26" y="199"/>
                    <a:pt x="26" y="199"/>
                  </a:cubicBezTo>
                  <a:cubicBezTo>
                    <a:pt x="25" y="200"/>
                    <a:pt x="25" y="200"/>
                    <a:pt x="25" y="200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5" y="200"/>
                    <a:pt x="25" y="200"/>
                    <a:pt x="25" y="200"/>
                  </a:cubicBezTo>
                  <a:cubicBezTo>
                    <a:pt x="26" y="200"/>
                    <a:pt x="26" y="200"/>
                    <a:pt x="26" y="200"/>
                  </a:cubicBezTo>
                  <a:cubicBezTo>
                    <a:pt x="27" y="200"/>
                    <a:pt x="27" y="200"/>
                    <a:pt x="27" y="200"/>
                  </a:cubicBezTo>
                  <a:cubicBezTo>
                    <a:pt x="26" y="200"/>
                    <a:pt x="26" y="200"/>
                    <a:pt x="26" y="200"/>
                  </a:cubicBezTo>
                  <a:cubicBezTo>
                    <a:pt x="26" y="200"/>
                    <a:pt x="26" y="200"/>
                    <a:pt x="26" y="200"/>
                  </a:cubicBezTo>
                  <a:cubicBezTo>
                    <a:pt x="25" y="200"/>
                    <a:pt x="25" y="200"/>
                    <a:pt x="25" y="200"/>
                  </a:cubicBezTo>
                  <a:cubicBezTo>
                    <a:pt x="25" y="200"/>
                    <a:pt x="25" y="200"/>
                    <a:pt x="25" y="200"/>
                  </a:cubicBezTo>
                  <a:cubicBezTo>
                    <a:pt x="25" y="201"/>
                    <a:pt x="25" y="201"/>
                    <a:pt x="25" y="201"/>
                  </a:cubicBezTo>
                  <a:cubicBezTo>
                    <a:pt x="26" y="201"/>
                    <a:pt x="26" y="201"/>
                    <a:pt x="26" y="201"/>
                  </a:cubicBezTo>
                  <a:cubicBezTo>
                    <a:pt x="26" y="201"/>
                    <a:pt x="26" y="201"/>
                    <a:pt x="26" y="201"/>
                  </a:cubicBezTo>
                  <a:cubicBezTo>
                    <a:pt x="26" y="201"/>
                    <a:pt x="26" y="201"/>
                    <a:pt x="26" y="201"/>
                  </a:cubicBezTo>
                  <a:cubicBezTo>
                    <a:pt x="27" y="201"/>
                    <a:pt x="27" y="201"/>
                    <a:pt x="27" y="201"/>
                  </a:cubicBezTo>
                  <a:cubicBezTo>
                    <a:pt x="28" y="201"/>
                    <a:pt x="28" y="201"/>
                    <a:pt x="28" y="201"/>
                  </a:cubicBezTo>
                  <a:cubicBezTo>
                    <a:pt x="28" y="202"/>
                    <a:pt x="28" y="202"/>
                    <a:pt x="28" y="202"/>
                  </a:cubicBezTo>
                  <a:cubicBezTo>
                    <a:pt x="28" y="202"/>
                    <a:pt x="28" y="202"/>
                    <a:pt x="28" y="202"/>
                  </a:cubicBezTo>
                  <a:cubicBezTo>
                    <a:pt x="27" y="202"/>
                    <a:pt x="27" y="202"/>
                    <a:pt x="27" y="202"/>
                  </a:cubicBezTo>
                  <a:cubicBezTo>
                    <a:pt x="27" y="202"/>
                    <a:pt x="27" y="202"/>
                    <a:pt x="27" y="202"/>
                  </a:cubicBezTo>
                  <a:cubicBezTo>
                    <a:pt x="26" y="202"/>
                    <a:pt x="26" y="202"/>
                    <a:pt x="26" y="202"/>
                  </a:cubicBezTo>
                  <a:cubicBezTo>
                    <a:pt x="26" y="202"/>
                    <a:pt x="26" y="202"/>
                    <a:pt x="26" y="202"/>
                  </a:cubicBezTo>
                  <a:cubicBezTo>
                    <a:pt x="26" y="202"/>
                    <a:pt x="26" y="202"/>
                    <a:pt x="26" y="202"/>
                  </a:cubicBezTo>
                  <a:cubicBezTo>
                    <a:pt x="26" y="202"/>
                    <a:pt x="26" y="202"/>
                    <a:pt x="26" y="202"/>
                  </a:cubicBezTo>
                  <a:cubicBezTo>
                    <a:pt x="27" y="202"/>
                    <a:pt x="27" y="202"/>
                    <a:pt x="27" y="202"/>
                  </a:cubicBezTo>
                  <a:cubicBezTo>
                    <a:pt x="26" y="203"/>
                    <a:pt x="26" y="203"/>
                    <a:pt x="26" y="203"/>
                  </a:cubicBezTo>
                  <a:cubicBezTo>
                    <a:pt x="26" y="203"/>
                    <a:pt x="26" y="203"/>
                    <a:pt x="26" y="203"/>
                  </a:cubicBezTo>
                  <a:cubicBezTo>
                    <a:pt x="26" y="203"/>
                    <a:pt x="26" y="203"/>
                    <a:pt x="26" y="203"/>
                  </a:cubicBezTo>
                  <a:cubicBezTo>
                    <a:pt x="26" y="203"/>
                    <a:pt x="26" y="203"/>
                    <a:pt x="26" y="203"/>
                  </a:cubicBezTo>
                  <a:cubicBezTo>
                    <a:pt x="26" y="204"/>
                    <a:pt x="26" y="204"/>
                    <a:pt x="26" y="204"/>
                  </a:cubicBezTo>
                  <a:cubicBezTo>
                    <a:pt x="26" y="204"/>
                    <a:pt x="26" y="204"/>
                    <a:pt x="26" y="204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6" y="204"/>
                    <a:pt x="26" y="204"/>
                    <a:pt x="26" y="204"/>
                  </a:cubicBezTo>
                  <a:cubicBezTo>
                    <a:pt x="26" y="204"/>
                    <a:pt x="26" y="204"/>
                    <a:pt x="26" y="204"/>
                  </a:cubicBezTo>
                  <a:cubicBezTo>
                    <a:pt x="25" y="204"/>
                    <a:pt x="25" y="204"/>
                    <a:pt x="25" y="204"/>
                  </a:cubicBezTo>
                  <a:cubicBezTo>
                    <a:pt x="25" y="205"/>
                    <a:pt x="25" y="205"/>
                    <a:pt x="25" y="205"/>
                  </a:cubicBezTo>
                  <a:cubicBezTo>
                    <a:pt x="26" y="205"/>
                    <a:pt x="26" y="205"/>
                    <a:pt x="26" y="205"/>
                  </a:cubicBezTo>
                  <a:cubicBezTo>
                    <a:pt x="26" y="205"/>
                    <a:pt x="26" y="205"/>
                    <a:pt x="26" y="205"/>
                  </a:cubicBezTo>
                  <a:cubicBezTo>
                    <a:pt x="27" y="205"/>
                    <a:pt x="27" y="205"/>
                    <a:pt x="27" y="205"/>
                  </a:cubicBezTo>
                  <a:cubicBezTo>
                    <a:pt x="27" y="205"/>
                    <a:pt x="27" y="205"/>
                    <a:pt x="27" y="205"/>
                  </a:cubicBezTo>
                  <a:cubicBezTo>
                    <a:pt x="27" y="205"/>
                    <a:pt x="27" y="205"/>
                    <a:pt x="27" y="205"/>
                  </a:cubicBezTo>
                  <a:cubicBezTo>
                    <a:pt x="27" y="205"/>
                    <a:pt x="27" y="205"/>
                    <a:pt x="27" y="205"/>
                  </a:cubicBezTo>
                  <a:cubicBezTo>
                    <a:pt x="27" y="205"/>
                    <a:pt x="27" y="205"/>
                    <a:pt x="27" y="205"/>
                  </a:cubicBezTo>
                  <a:cubicBezTo>
                    <a:pt x="27" y="205"/>
                    <a:pt x="27" y="205"/>
                    <a:pt x="27" y="205"/>
                  </a:cubicBezTo>
                  <a:cubicBezTo>
                    <a:pt x="27" y="205"/>
                    <a:pt x="27" y="205"/>
                    <a:pt x="27" y="205"/>
                  </a:cubicBezTo>
                  <a:cubicBezTo>
                    <a:pt x="27" y="205"/>
                    <a:pt x="27" y="205"/>
                    <a:pt x="27" y="205"/>
                  </a:cubicBezTo>
                  <a:cubicBezTo>
                    <a:pt x="27" y="205"/>
                    <a:pt x="27" y="205"/>
                    <a:pt x="27" y="205"/>
                  </a:cubicBezTo>
                  <a:cubicBezTo>
                    <a:pt x="27" y="206"/>
                    <a:pt x="27" y="206"/>
                    <a:pt x="27" y="206"/>
                  </a:cubicBezTo>
                  <a:cubicBezTo>
                    <a:pt x="27" y="206"/>
                    <a:pt x="27" y="206"/>
                    <a:pt x="27" y="206"/>
                  </a:cubicBezTo>
                  <a:cubicBezTo>
                    <a:pt x="27" y="206"/>
                    <a:pt x="27" y="206"/>
                    <a:pt x="27" y="206"/>
                  </a:cubicBezTo>
                  <a:cubicBezTo>
                    <a:pt x="27" y="206"/>
                    <a:pt x="27" y="206"/>
                    <a:pt x="27" y="206"/>
                  </a:cubicBezTo>
                  <a:cubicBezTo>
                    <a:pt x="27" y="206"/>
                    <a:pt x="27" y="206"/>
                    <a:pt x="27" y="206"/>
                  </a:cubicBezTo>
                  <a:cubicBezTo>
                    <a:pt x="27" y="206"/>
                    <a:pt x="27" y="206"/>
                    <a:pt x="27" y="206"/>
                  </a:cubicBezTo>
                  <a:cubicBezTo>
                    <a:pt x="27" y="206"/>
                    <a:pt x="27" y="206"/>
                    <a:pt x="27" y="206"/>
                  </a:cubicBezTo>
                  <a:cubicBezTo>
                    <a:pt x="27" y="206"/>
                    <a:pt x="27" y="206"/>
                    <a:pt x="27" y="206"/>
                  </a:cubicBezTo>
                  <a:cubicBezTo>
                    <a:pt x="27" y="206"/>
                    <a:pt x="27" y="206"/>
                    <a:pt x="27" y="206"/>
                  </a:cubicBezTo>
                  <a:cubicBezTo>
                    <a:pt x="27" y="207"/>
                    <a:pt x="27" y="207"/>
                    <a:pt x="27" y="207"/>
                  </a:cubicBezTo>
                  <a:cubicBezTo>
                    <a:pt x="27" y="207"/>
                    <a:pt x="27" y="207"/>
                    <a:pt x="27" y="207"/>
                  </a:cubicBezTo>
                  <a:cubicBezTo>
                    <a:pt x="27" y="207"/>
                    <a:pt x="27" y="207"/>
                    <a:pt x="27" y="207"/>
                  </a:cubicBezTo>
                  <a:cubicBezTo>
                    <a:pt x="27" y="207"/>
                    <a:pt x="27" y="207"/>
                    <a:pt x="27" y="207"/>
                  </a:cubicBezTo>
                  <a:cubicBezTo>
                    <a:pt x="27" y="207"/>
                    <a:pt x="27" y="207"/>
                    <a:pt x="27" y="207"/>
                  </a:cubicBezTo>
                  <a:cubicBezTo>
                    <a:pt x="28" y="206"/>
                    <a:pt x="28" y="206"/>
                    <a:pt x="28" y="206"/>
                  </a:cubicBezTo>
                  <a:cubicBezTo>
                    <a:pt x="28" y="206"/>
                    <a:pt x="28" y="206"/>
                    <a:pt x="28" y="206"/>
                  </a:cubicBezTo>
                  <a:cubicBezTo>
                    <a:pt x="28" y="206"/>
                    <a:pt x="28" y="206"/>
                    <a:pt x="28" y="206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29" y="207"/>
                    <a:pt x="29" y="207"/>
                    <a:pt x="29" y="207"/>
                  </a:cubicBezTo>
                  <a:cubicBezTo>
                    <a:pt x="29" y="207"/>
                    <a:pt x="29" y="207"/>
                    <a:pt x="29" y="207"/>
                  </a:cubicBezTo>
                  <a:cubicBezTo>
                    <a:pt x="29" y="207"/>
                    <a:pt x="29" y="207"/>
                    <a:pt x="29" y="207"/>
                  </a:cubicBezTo>
                  <a:cubicBezTo>
                    <a:pt x="28" y="208"/>
                    <a:pt x="28" y="208"/>
                    <a:pt x="28" y="208"/>
                  </a:cubicBezTo>
                  <a:cubicBezTo>
                    <a:pt x="28" y="208"/>
                    <a:pt x="28" y="208"/>
                    <a:pt x="28" y="208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28" y="207"/>
                    <a:pt x="28" y="207"/>
                    <a:pt x="28" y="207"/>
                  </a:cubicBezTo>
                  <a:cubicBezTo>
                    <a:pt x="27" y="208"/>
                    <a:pt x="27" y="208"/>
                    <a:pt x="27" y="208"/>
                  </a:cubicBezTo>
                  <a:cubicBezTo>
                    <a:pt x="28" y="208"/>
                    <a:pt x="28" y="208"/>
                    <a:pt x="28" y="208"/>
                  </a:cubicBezTo>
                  <a:cubicBezTo>
                    <a:pt x="28" y="208"/>
                    <a:pt x="28" y="208"/>
                    <a:pt x="28" y="208"/>
                  </a:cubicBezTo>
                  <a:cubicBezTo>
                    <a:pt x="28" y="208"/>
                    <a:pt x="28" y="208"/>
                    <a:pt x="28" y="208"/>
                  </a:cubicBezTo>
                  <a:cubicBezTo>
                    <a:pt x="28" y="208"/>
                    <a:pt x="28" y="208"/>
                    <a:pt x="28" y="208"/>
                  </a:cubicBezTo>
                  <a:cubicBezTo>
                    <a:pt x="28" y="208"/>
                    <a:pt x="28" y="208"/>
                    <a:pt x="28" y="208"/>
                  </a:cubicBezTo>
                  <a:cubicBezTo>
                    <a:pt x="29" y="208"/>
                    <a:pt x="29" y="208"/>
                    <a:pt x="29" y="208"/>
                  </a:cubicBezTo>
                  <a:cubicBezTo>
                    <a:pt x="28" y="209"/>
                    <a:pt x="28" y="209"/>
                    <a:pt x="28" y="209"/>
                  </a:cubicBezTo>
                  <a:cubicBezTo>
                    <a:pt x="28" y="209"/>
                    <a:pt x="28" y="209"/>
                    <a:pt x="28" y="209"/>
                  </a:cubicBezTo>
                  <a:cubicBezTo>
                    <a:pt x="28" y="209"/>
                    <a:pt x="28" y="209"/>
                    <a:pt x="28" y="209"/>
                  </a:cubicBezTo>
                  <a:cubicBezTo>
                    <a:pt x="27" y="208"/>
                    <a:pt x="27" y="208"/>
                    <a:pt x="27" y="208"/>
                  </a:cubicBezTo>
                  <a:cubicBezTo>
                    <a:pt x="28" y="208"/>
                    <a:pt x="28" y="208"/>
                    <a:pt x="28" y="208"/>
                  </a:cubicBezTo>
                  <a:cubicBezTo>
                    <a:pt x="27" y="208"/>
                    <a:pt x="27" y="208"/>
                    <a:pt x="27" y="208"/>
                  </a:cubicBezTo>
                  <a:cubicBezTo>
                    <a:pt x="27" y="208"/>
                    <a:pt x="27" y="208"/>
                    <a:pt x="27" y="208"/>
                  </a:cubicBezTo>
                  <a:cubicBezTo>
                    <a:pt x="28" y="208"/>
                    <a:pt x="28" y="208"/>
                    <a:pt x="28" y="208"/>
                  </a:cubicBezTo>
                  <a:cubicBezTo>
                    <a:pt x="27" y="208"/>
                    <a:pt x="27" y="208"/>
                    <a:pt x="27" y="208"/>
                  </a:cubicBezTo>
                  <a:cubicBezTo>
                    <a:pt x="27" y="208"/>
                    <a:pt x="27" y="208"/>
                    <a:pt x="27" y="208"/>
                  </a:cubicBezTo>
                  <a:cubicBezTo>
                    <a:pt x="27" y="208"/>
                    <a:pt x="27" y="208"/>
                    <a:pt x="27" y="208"/>
                  </a:cubicBezTo>
                  <a:cubicBezTo>
                    <a:pt x="27" y="209"/>
                    <a:pt x="27" y="209"/>
                    <a:pt x="27" y="209"/>
                  </a:cubicBezTo>
                  <a:cubicBezTo>
                    <a:pt x="27" y="209"/>
                    <a:pt x="27" y="209"/>
                    <a:pt x="27" y="209"/>
                  </a:cubicBezTo>
                  <a:cubicBezTo>
                    <a:pt x="27" y="209"/>
                    <a:pt x="27" y="209"/>
                    <a:pt x="27" y="209"/>
                  </a:cubicBezTo>
                  <a:cubicBezTo>
                    <a:pt x="27" y="210"/>
                    <a:pt x="27" y="210"/>
                    <a:pt x="27" y="210"/>
                  </a:cubicBezTo>
                  <a:cubicBezTo>
                    <a:pt x="28" y="210"/>
                    <a:pt x="28" y="210"/>
                    <a:pt x="28" y="210"/>
                  </a:cubicBezTo>
                  <a:cubicBezTo>
                    <a:pt x="28" y="210"/>
                    <a:pt x="28" y="210"/>
                    <a:pt x="28" y="210"/>
                  </a:cubicBezTo>
                  <a:cubicBezTo>
                    <a:pt x="27" y="210"/>
                    <a:pt x="27" y="210"/>
                    <a:pt x="27" y="210"/>
                  </a:cubicBezTo>
                  <a:cubicBezTo>
                    <a:pt x="28" y="210"/>
                    <a:pt x="28" y="210"/>
                    <a:pt x="28" y="210"/>
                  </a:cubicBezTo>
                  <a:cubicBezTo>
                    <a:pt x="28" y="210"/>
                    <a:pt x="28" y="210"/>
                    <a:pt x="28" y="210"/>
                  </a:cubicBezTo>
                  <a:cubicBezTo>
                    <a:pt x="28" y="210"/>
                    <a:pt x="28" y="210"/>
                    <a:pt x="28" y="210"/>
                  </a:cubicBezTo>
                  <a:cubicBezTo>
                    <a:pt x="28" y="210"/>
                    <a:pt x="28" y="210"/>
                    <a:pt x="28" y="210"/>
                  </a:cubicBezTo>
                  <a:cubicBezTo>
                    <a:pt x="28" y="210"/>
                    <a:pt x="28" y="210"/>
                    <a:pt x="28" y="210"/>
                  </a:cubicBezTo>
                  <a:cubicBezTo>
                    <a:pt x="28" y="210"/>
                    <a:pt x="28" y="210"/>
                    <a:pt x="28" y="210"/>
                  </a:cubicBezTo>
                  <a:cubicBezTo>
                    <a:pt x="28" y="210"/>
                    <a:pt x="28" y="210"/>
                    <a:pt x="28" y="210"/>
                  </a:cubicBezTo>
                  <a:cubicBezTo>
                    <a:pt x="28" y="210"/>
                    <a:pt x="28" y="210"/>
                    <a:pt x="28" y="210"/>
                  </a:cubicBezTo>
                  <a:cubicBezTo>
                    <a:pt x="29" y="210"/>
                    <a:pt x="29" y="210"/>
                    <a:pt x="29" y="210"/>
                  </a:cubicBezTo>
                  <a:cubicBezTo>
                    <a:pt x="29" y="210"/>
                    <a:pt x="29" y="210"/>
                    <a:pt x="29" y="210"/>
                  </a:cubicBezTo>
                  <a:cubicBezTo>
                    <a:pt x="29" y="210"/>
                    <a:pt x="29" y="210"/>
                    <a:pt x="29" y="210"/>
                  </a:cubicBezTo>
                  <a:cubicBezTo>
                    <a:pt x="29" y="211"/>
                    <a:pt x="29" y="211"/>
                    <a:pt x="29" y="211"/>
                  </a:cubicBezTo>
                  <a:cubicBezTo>
                    <a:pt x="29" y="211"/>
                    <a:pt x="29" y="211"/>
                    <a:pt x="29" y="211"/>
                  </a:cubicBezTo>
                  <a:cubicBezTo>
                    <a:pt x="29" y="211"/>
                    <a:pt x="29" y="211"/>
                    <a:pt x="29" y="211"/>
                  </a:cubicBezTo>
                  <a:cubicBezTo>
                    <a:pt x="29" y="211"/>
                    <a:pt x="29" y="211"/>
                    <a:pt x="29" y="211"/>
                  </a:cubicBezTo>
                  <a:cubicBezTo>
                    <a:pt x="29" y="212"/>
                    <a:pt x="29" y="212"/>
                    <a:pt x="29" y="212"/>
                  </a:cubicBezTo>
                  <a:cubicBezTo>
                    <a:pt x="29" y="212"/>
                    <a:pt x="29" y="212"/>
                    <a:pt x="29" y="212"/>
                  </a:cubicBezTo>
                  <a:cubicBezTo>
                    <a:pt x="29" y="212"/>
                    <a:pt x="29" y="212"/>
                    <a:pt x="29" y="212"/>
                  </a:cubicBezTo>
                  <a:cubicBezTo>
                    <a:pt x="29" y="212"/>
                    <a:pt x="29" y="212"/>
                    <a:pt x="29" y="212"/>
                  </a:cubicBezTo>
                  <a:cubicBezTo>
                    <a:pt x="30" y="212"/>
                    <a:pt x="30" y="212"/>
                    <a:pt x="30" y="212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29" y="213"/>
                    <a:pt x="29" y="213"/>
                    <a:pt x="29" y="213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30" y="213"/>
                    <a:pt x="30" y="213"/>
                    <a:pt x="30" y="213"/>
                  </a:cubicBezTo>
                  <a:cubicBezTo>
                    <a:pt x="30" y="214"/>
                    <a:pt x="30" y="214"/>
                    <a:pt x="30" y="214"/>
                  </a:cubicBezTo>
                  <a:cubicBezTo>
                    <a:pt x="30" y="214"/>
                    <a:pt x="30" y="214"/>
                    <a:pt x="30" y="214"/>
                  </a:cubicBezTo>
                  <a:cubicBezTo>
                    <a:pt x="30" y="214"/>
                    <a:pt x="30" y="214"/>
                    <a:pt x="30" y="214"/>
                  </a:cubicBezTo>
                  <a:cubicBezTo>
                    <a:pt x="30" y="214"/>
                    <a:pt x="30" y="214"/>
                    <a:pt x="30" y="214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0" y="214"/>
                    <a:pt x="30" y="214"/>
                    <a:pt x="30" y="214"/>
                  </a:cubicBezTo>
                  <a:cubicBezTo>
                    <a:pt x="30" y="214"/>
                    <a:pt x="30" y="214"/>
                    <a:pt x="30" y="214"/>
                  </a:cubicBezTo>
                  <a:cubicBezTo>
                    <a:pt x="30" y="214"/>
                    <a:pt x="30" y="214"/>
                    <a:pt x="30" y="214"/>
                  </a:cubicBezTo>
                  <a:cubicBezTo>
                    <a:pt x="30" y="214"/>
                    <a:pt x="30" y="214"/>
                    <a:pt x="30" y="214"/>
                  </a:cubicBezTo>
                  <a:cubicBezTo>
                    <a:pt x="30" y="214"/>
                    <a:pt x="30" y="214"/>
                    <a:pt x="30" y="214"/>
                  </a:cubicBezTo>
                  <a:cubicBezTo>
                    <a:pt x="30" y="215"/>
                    <a:pt x="30" y="215"/>
                    <a:pt x="30" y="215"/>
                  </a:cubicBezTo>
                  <a:cubicBezTo>
                    <a:pt x="31" y="215"/>
                    <a:pt x="31" y="215"/>
                    <a:pt x="31" y="215"/>
                  </a:cubicBezTo>
                  <a:cubicBezTo>
                    <a:pt x="30" y="215"/>
                    <a:pt x="30" y="215"/>
                    <a:pt x="30" y="215"/>
                  </a:cubicBezTo>
                  <a:cubicBezTo>
                    <a:pt x="30" y="215"/>
                    <a:pt x="30" y="215"/>
                    <a:pt x="30" y="215"/>
                  </a:cubicBezTo>
                  <a:cubicBezTo>
                    <a:pt x="30" y="215"/>
                    <a:pt x="30" y="215"/>
                    <a:pt x="30" y="215"/>
                  </a:cubicBezTo>
                  <a:cubicBezTo>
                    <a:pt x="30" y="215"/>
                    <a:pt x="30" y="215"/>
                    <a:pt x="30" y="215"/>
                  </a:cubicBezTo>
                  <a:cubicBezTo>
                    <a:pt x="30" y="218"/>
                    <a:pt x="30" y="218"/>
                    <a:pt x="30" y="218"/>
                  </a:cubicBezTo>
                  <a:cubicBezTo>
                    <a:pt x="30" y="218"/>
                    <a:pt x="30" y="218"/>
                    <a:pt x="30" y="218"/>
                  </a:cubicBezTo>
                  <a:cubicBezTo>
                    <a:pt x="30" y="217"/>
                    <a:pt x="30" y="217"/>
                    <a:pt x="30" y="217"/>
                  </a:cubicBezTo>
                  <a:cubicBezTo>
                    <a:pt x="31" y="217"/>
                    <a:pt x="31" y="217"/>
                    <a:pt x="31" y="217"/>
                  </a:cubicBezTo>
                  <a:cubicBezTo>
                    <a:pt x="31" y="218"/>
                    <a:pt x="31" y="218"/>
                    <a:pt x="31" y="218"/>
                  </a:cubicBezTo>
                  <a:cubicBezTo>
                    <a:pt x="31" y="218"/>
                    <a:pt x="31" y="218"/>
                    <a:pt x="31" y="218"/>
                  </a:cubicBezTo>
                  <a:cubicBezTo>
                    <a:pt x="31" y="218"/>
                    <a:pt x="31" y="218"/>
                    <a:pt x="31" y="218"/>
                  </a:cubicBezTo>
                  <a:cubicBezTo>
                    <a:pt x="30" y="218"/>
                    <a:pt x="30" y="218"/>
                    <a:pt x="30" y="218"/>
                  </a:cubicBezTo>
                  <a:cubicBezTo>
                    <a:pt x="30" y="218"/>
                    <a:pt x="30" y="218"/>
                    <a:pt x="30" y="218"/>
                  </a:cubicBezTo>
                  <a:cubicBezTo>
                    <a:pt x="31" y="219"/>
                    <a:pt x="31" y="219"/>
                    <a:pt x="31" y="219"/>
                  </a:cubicBezTo>
                  <a:cubicBezTo>
                    <a:pt x="31" y="219"/>
                    <a:pt x="31" y="219"/>
                    <a:pt x="31" y="219"/>
                  </a:cubicBezTo>
                  <a:cubicBezTo>
                    <a:pt x="31" y="219"/>
                    <a:pt x="31" y="219"/>
                    <a:pt x="31" y="219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2" y="218"/>
                    <a:pt x="32" y="218"/>
                    <a:pt x="32" y="218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3" y="219"/>
                    <a:pt x="33" y="219"/>
                    <a:pt x="33" y="219"/>
                  </a:cubicBezTo>
                  <a:cubicBezTo>
                    <a:pt x="33" y="219"/>
                    <a:pt x="33" y="219"/>
                    <a:pt x="33" y="219"/>
                  </a:cubicBezTo>
                  <a:cubicBezTo>
                    <a:pt x="33" y="219"/>
                    <a:pt x="33" y="219"/>
                    <a:pt x="33" y="219"/>
                  </a:cubicBezTo>
                  <a:cubicBezTo>
                    <a:pt x="33" y="219"/>
                    <a:pt x="33" y="219"/>
                    <a:pt x="33" y="219"/>
                  </a:cubicBezTo>
                  <a:cubicBezTo>
                    <a:pt x="33" y="219"/>
                    <a:pt x="33" y="219"/>
                    <a:pt x="33" y="219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2" y="219"/>
                    <a:pt x="32" y="219"/>
                    <a:pt x="32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2" y="221"/>
                    <a:pt x="32" y="221"/>
                    <a:pt x="32" y="221"/>
                  </a:cubicBezTo>
                  <a:cubicBezTo>
                    <a:pt x="32" y="221"/>
                    <a:pt x="32" y="221"/>
                    <a:pt x="32" y="221"/>
                  </a:cubicBezTo>
                  <a:cubicBezTo>
                    <a:pt x="32" y="221"/>
                    <a:pt x="32" y="221"/>
                    <a:pt x="32" y="221"/>
                  </a:cubicBezTo>
                  <a:cubicBezTo>
                    <a:pt x="33" y="221"/>
                    <a:pt x="33" y="221"/>
                    <a:pt x="33" y="221"/>
                  </a:cubicBezTo>
                  <a:cubicBezTo>
                    <a:pt x="33" y="221"/>
                    <a:pt x="33" y="221"/>
                    <a:pt x="33" y="221"/>
                  </a:cubicBezTo>
                  <a:cubicBezTo>
                    <a:pt x="33" y="221"/>
                    <a:pt x="33" y="221"/>
                    <a:pt x="33" y="221"/>
                  </a:cubicBezTo>
                  <a:cubicBezTo>
                    <a:pt x="33" y="221"/>
                    <a:pt x="33" y="221"/>
                    <a:pt x="33" y="221"/>
                  </a:cubicBezTo>
                  <a:cubicBezTo>
                    <a:pt x="34" y="221"/>
                    <a:pt x="34" y="221"/>
                    <a:pt x="34" y="221"/>
                  </a:cubicBezTo>
                  <a:cubicBezTo>
                    <a:pt x="34" y="221"/>
                    <a:pt x="34" y="221"/>
                    <a:pt x="34" y="221"/>
                  </a:cubicBezTo>
                  <a:cubicBezTo>
                    <a:pt x="34" y="222"/>
                    <a:pt x="34" y="222"/>
                    <a:pt x="34" y="222"/>
                  </a:cubicBezTo>
                  <a:cubicBezTo>
                    <a:pt x="34" y="222"/>
                    <a:pt x="34" y="222"/>
                    <a:pt x="34" y="222"/>
                  </a:cubicBezTo>
                  <a:cubicBezTo>
                    <a:pt x="34" y="222"/>
                    <a:pt x="34" y="222"/>
                    <a:pt x="34" y="222"/>
                  </a:cubicBezTo>
                  <a:cubicBezTo>
                    <a:pt x="34" y="222"/>
                    <a:pt x="34" y="222"/>
                    <a:pt x="34" y="222"/>
                  </a:cubicBezTo>
                  <a:cubicBezTo>
                    <a:pt x="34" y="222"/>
                    <a:pt x="34" y="222"/>
                    <a:pt x="34" y="222"/>
                  </a:cubicBezTo>
                  <a:cubicBezTo>
                    <a:pt x="34" y="222"/>
                    <a:pt x="34" y="222"/>
                    <a:pt x="34" y="222"/>
                  </a:cubicBezTo>
                  <a:cubicBezTo>
                    <a:pt x="34" y="222"/>
                    <a:pt x="34" y="222"/>
                    <a:pt x="34" y="222"/>
                  </a:cubicBezTo>
                  <a:cubicBezTo>
                    <a:pt x="34" y="223"/>
                    <a:pt x="34" y="223"/>
                    <a:pt x="34" y="223"/>
                  </a:cubicBezTo>
                  <a:cubicBezTo>
                    <a:pt x="34" y="223"/>
                    <a:pt x="34" y="223"/>
                    <a:pt x="34" y="223"/>
                  </a:cubicBezTo>
                  <a:cubicBezTo>
                    <a:pt x="34" y="223"/>
                    <a:pt x="34" y="223"/>
                    <a:pt x="34" y="223"/>
                  </a:cubicBezTo>
                  <a:cubicBezTo>
                    <a:pt x="33" y="223"/>
                    <a:pt x="33" y="223"/>
                    <a:pt x="33" y="223"/>
                  </a:cubicBezTo>
                  <a:cubicBezTo>
                    <a:pt x="33" y="223"/>
                    <a:pt x="33" y="223"/>
                    <a:pt x="33" y="223"/>
                  </a:cubicBezTo>
                  <a:cubicBezTo>
                    <a:pt x="33" y="224"/>
                    <a:pt x="33" y="224"/>
                    <a:pt x="33" y="224"/>
                  </a:cubicBezTo>
                  <a:cubicBezTo>
                    <a:pt x="33" y="224"/>
                    <a:pt x="33" y="224"/>
                    <a:pt x="33" y="224"/>
                  </a:cubicBezTo>
                  <a:cubicBezTo>
                    <a:pt x="34" y="224"/>
                    <a:pt x="34" y="224"/>
                    <a:pt x="34" y="224"/>
                  </a:cubicBezTo>
                  <a:cubicBezTo>
                    <a:pt x="34" y="224"/>
                    <a:pt x="34" y="224"/>
                    <a:pt x="34" y="224"/>
                  </a:cubicBezTo>
                  <a:cubicBezTo>
                    <a:pt x="34" y="224"/>
                    <a:pt x="34" y="224"/>
                    <a:pt x="34" y="224"/>
                  </a:cubicBezTo>
                  <a:cubicBezTo>
                    <a:pt x="34" y="225"/>
                    <a:pt x="34" y="225"/>
                    <a:pt x="34" y="225"/>
                  </a:cubicBezTo>
                  <a:cubicBezTo>
                    <a:pt x="34" y="225"/>
                    <a:pt x="34" y="225"/>
                    <a:pt x="34" y="225"/>
                  </a:cubicBezTo>
                  <a:cubicBezTo>
                    <a:pt x="34" y="225"/>
                    <a:pt x="34" y="225"/>
                    <a:pt x="34" y="225"/>
                  </a:cubicBezTo>
                  <a:cubicBezTo>
                    <a:pt x="34" y="225"/>
                    <a:pt x="34" y="225"/>
                    <a:pt x="34" y="225"/>
                  </a:cubicBezTo>
                  <a:cubicBezTo>
                    <a:pt x="34" y="225"/>
                    <a:pt x="34" y="225"/>
                    <a:pt x="34" y="225"/>
                  </a:cubicBezTo>
                  <a:cubicBezTo>
                    <a:pt x="34" y="225"/>
                    <a:pt x="34" y="225"/>
                    <a:pt x="34" y="225"/>
                  </a:cubicBezTo>
                  <a:cubicBezTo>
                    <a:pt x="34" y="225"/>
                    <a:pt x="34" y="225"/>
                    <a:pt x="34" y="225"/>
                  </a:cubicBezTo>
                  <a:cubicBezTo>
                    <a:pt x="34" y="226"/>
                    <a:pt x="34" y="226"/>
                    <a:pt x="34" y="226"/>
                  </a:cubicBezTo>
                  <a:cubicBezTo>
                    <a:pt x="34" y="226"/>
                    <a:pt x="34" y="226"/>
                    <a:pt x="34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5" y="227"/>
                    <a:pt x="35" y="227"/>
                    <a:pt x="35" y="227"/>
                  </a:cubicBezTo>
                  <a:cubicBezTo>
                    <a:pt x="36" y="227"/>
                    <a:pt x="36" y="227"/>
                    <a:pt x="36" y="227"/>
                  </a:cubicBezTo>
                  <a:cubicBezTo>
                    <a:pt x="35" y="227"/>
                    <a:pt x="35" y="227"/>
                    <a:pt x="35" y="227"/>
                  </a:cubicBezTo>
                  <a:cubicBezTo>
                    <a:pt x="35" y="227"/>
                    <a:pt x="35" y="227"/>
                    <a:pt x="35" y="227"/>
                  </a:cubicBezTo>
                  <a:cubicBezTo>
                    <a:pt x="35" y="227"/>
                    <a:pt x="35" y="227"/>
                    <a:pt x="35" y="227"/>
                  </a:cubicBezTo>
                  <a:cubicBezTo>
                    <a:pt x="35" y="227"/>
                    <a:pt x="35" y="227"/>
                    <a:pt x="35" y="227"/>
                  </a:cubicBezTo>
                  <a:cubicBezTo>
                    <a:pt x="35" y="227"/>
                    <a:pt x="35" y="227"/>
                    <a:pt x="35" y="227"/>
                  </a:cubicBezTo>
                  <a:cubicBezTo>
                    <a:pt x="35" y="228"/>
                    <a:pt x="35" y="228"/>
                    <a:pt x="35" y="228"/>
                  </a:cubicBezTo>
                  <a:cubicBezTo>
                    <a:pt x="35" y="227"/>
                    <a:pt x="35" y="227"/>
                    <a:pt x="35" y="227"/>
                  </a:cubicBezTo>
                  <a:cubicBezTo>
                    <a:pt x="35" y="228"/>
                    <a:pt x="35" y="228"/>
                    <a:pt x="35" y="228"/>
                  </a:cubicBezTo>
                  <a:cubicBezTo>
                    <a:pt x="35" y="228"/>
                    <a:pt x="35" y="228"/>
                    <a:pt x="35" y="228"/>
                  </a:cubicBezTo>
                  <a:cubicBezTo>
                    <a:pt x="35" y="228"/>
                    <a:pt x="35" y="228"/>
                    <a:pt x="35" y="228"/>
                  </a:cubicBezTo>
                  <a:cubicBezTo>
                    <a:pt x="36" y="228"/>
                    <a:pt x="36" y="228"/>
                    <a:pt x="36" y="228"/>
                  </a:cubicBezTo>
                  <a:cubicBezTo>
                    <a:pt x="36" y="228"/>
                    <a:pt x="36" y="228"/>
                    <a:pt x="36" y="228"/>
                  </a:cubicBezTo>
                  <a:cubicBezTo>
                    <a:pt x="36" y="228"/>
                    <a:pt x="36" y="228"/>
                    <a:pt x="36" y="228"/>
                  </a:cubicBezTo>
                  <a:cubicBezTo>
                    <a:pt x="36" y="228"/>
                    <a:pt x="36" y="228"/>
                    <a:pt x="36" y="228"/>
                  </a:cubicBezTo>
                  <a:cubicBezTo>
                    <a:pt x="36" y="228"/>
                    <a:pt x="36" y="228"/>
                    <a:pt x="36" y="228"/>
                  </a:cubicBezTo>
                  <a:cubicBezTo>
                    <a:pt x="37" y="228"/>
                    <a:pt x="37" y="228"/>
                    <a:pt x="37" y="228"/>
                  </a:cubicBezTo>
                  <a:cubicBezTo>
                    <a:pt x="37" y="228"/>
                    <a:pt x="37" y="228"/>
                    <a:pt x="37" y="228"/>
                  </a:cubicBezTo>
                  <a:cubicBezTo>
                    <a:pt x="37" y="228"/>
                    <a:pt x="37" y="228"/>
                    <a:pt x="37" y="228"/>
                  </a:cubicBezTo>
                  <a:cubicBezTo>
                    <a:pt x="37" y="228"/>
                    <a:pt x="37" y="228"/>
                    <a:pt x="37" y="228"/>
                  </a:cubicBezTo>
                  <a:cubicBezTo>
                    <a:pt x="38" y="228"/>
                    <a:pt x="38" y="228"/>
                    <a:pt x="38" y="228"/>
                  </a:cubicBezTo>
                  <a:cubicBezTo>
                    <a:pt x="38" y="228"/>
                    <a:pt x="38" y="228"/>
                    <a:pt x="38" y="228"/>
                  </a:cubicBezTo>
                  <a:cubicBezTo>
                    <a:pt x="38" y="228"/>
                    <a:pt x="38" y="228"/>
                    <a:pt x="38" y="228"/>
                  </a:cubicBezTo>
                  <a:cubicBezTo>
                    <a:pt x="38" y="228"/>
                    <a:pt x="38" y="228"/>
                    <a:pt x="38" y="228"/>
                  </a:cubicBezTo>
                  <a:cubicBezTo>
                    <a:pt x="38" y="228"/>
                    <a:pt x="38" y="228"/>
                    <a:pt x="38" y="228"/>
                  </a:cubicBezTo>
                  <a:cubicBezTo>
                    <a:pt x="38" y="229"/>
                    <a:pt x="38" y="229"/>
                    <a:pt x="38" y="229"/>
                  </a:cubicBezTo>
                  <a:cubicBezTo>
                    <a:pt x="38" y="229"/>
                    <a:pt x="38" y="229"/>
                    <a:pt x="38" y="229"/>
                  </a:cubicBezTo>
                  <a:cubicBezTo>
                    <a:pt x="38" y="229"/>
                    <a:pt x="38" y="229"/>
                    <a:pt x="38" y="229"/>
                  </a:cubicBezTo>
                  <a:cubicBezTo>
                    <a:pt x="38" y="229"/>
                    <a:pt x="38" y="229"/>
                    <a:pt x="38" y="229"/>
                  </a:cubicBezTo>
                  <a:cubicBezTo>
                    <a:pt x="38" y="229"/>
                    <a:pt x="38" y="229"/>
                    <a:pt x="38" y="229"/>
                  </a:cubicBezTo>
                  <a:cubicBezTo>
                    <a:pt x="38" y="229"/>
                    <a:pt x="38" y="229"/>
                    <a:pt x="38" y="229"/>
                  </a:cubicBezTo>
                  <a:cubicBezTo>
                    <a:pt x="38" y="230"/>
                    <a:pt x="38" y="230"/>
                    <a:pt x="38" y="230"/>
                  </a:cubicBezTo>
                  <a:cubicBezTo>
                    <a:pt x="38" y="230"/>
                    <a:pt x="38" y="230"/>
                    <a:pt x="38" y="230"/>
                  </a:cubicBezTo>
                  <a:cubicBezTo>
                    <a:pt x="38" y="230"/>
                    <a:pt x="38" y="230"/>
                    <a:pt x="38" y="230"/>
                  </a:cubicBezTo>
                  <a:cubicBezTo>
                    <a:pt x="39" y="230"/>
                    <a:pt x="39" y="230"/>
                    <a:pt x="39" y="230"/>
                  </a:cubicBezTo>
                  <a:cubicBezTo>
                    <a:pt x="39" y="230"/>
                    <a:pt x="39" y="230"/>
                    <a:pt x="39" y="230"/>
                  </a:cubicBezTo>
                  <a:cubicBezTo>
                    <a:pt x="38" y="230"/>
                    <a:pt x="38" y="230"/>
                    <a:pt x="38" y="230"/>
                  </a:cubicBezTo>
                  <a:cubicBezTo>
                    <a:pt x="38" y="230"/>
                    <a:pt x="38" y="230"/>
                    <a:pt x="38" y="230"/>
                  </a:cubicBezTo>
                  <a:cubicBezTo>
                    <a:pt x="39" y="231"/>
                    <a:pt x="39" y="231"/>
                    <a:pt x="39" y="231"/>
                  </a:cubicBezTo>
                  <a:cubicBezTo>
                    <a:pt x="39" y="231"/>
                    <a:pt x="39" y="231"/>
                    <a:pt x="39" y="231"/>
                  </a:cubicBezTo>
                  <a:cubicBezTo>
                    <a:pt x="39" y="231"/>
                    <a:pt x="39" y="231"/>
                    <a:pt x="39" y="231"/>
                  </a:cubicBezTo>
                  <a:cubicBezTo>
                    <a:pt x="39" y="232"/>
                    <a:pt x="39" y="232"/>
                    <a:pt x="39" y="232"/>
                  </a:cubicBezTo>
                  <a:cubicBezTo>
                    <a:pt x="39" y="232"/>
                    <a:pt x="39" y="232"/>
                    <a:pt x="39" y="232"/>
                  </a:cubicBezTo>
                  <a:cubicBezTo>
                    <a:pt x="38" y="233"/>
                    <a:pt x="38" y="233"/>
                    <a:pt x="38" y="233"/>
                  </a:cubicBezTo>
                  <a:cubicBezTo>
                    <a:pt x="39" y="233"/>
                    <a:pt x="39" y="233"/>
                    <a:pt x="39" y="233"/>
                  </a:cubicBezTo>
                  <a:cubicBezTo>
                    <a:pt x="39" y="233"/>
                    <a:pt x="39" y="233"/>
                    <a:pt x="39" y="233"/>
                  </a:cubicBezTo>
                  <a:cubicBezTo>
                    <a:pt x="39" y="233"/>
                    <a:pt x="39" y="233"/>
                    <a:pt x="39" y="233"/>
                  </a:cubicBezTo>
                  <a:cubicBezTo>
                    <a:pt x="40" y="233"/>
                    <a:pt x="40" y="233"/>
                    <a:pt x="40" y="233"/>
                  </a:cubicBezTo>
                  <a:cubicBezTo>
                    <a:pt x="40" y="233"/>
                    <a:pt x="40" y="233"/>
                    <a:pt x="40" y="233"/>
                  </a:cubicBezTo>
                  <a:cubicBezTo>
                    <a:pt x="40" y="233"/>
                    <a:pt x="40" y="233"/>
                    <a:pt x="40" y="233"/>
                  </a:cubicBezTo>
                  <a:cubicBezTo>
                    <a:pt x="40" y="233"/>
                    <a:pt x="40" y="233"/>
                    <a:pt x="40" y="233"/>
                  </a:cubicBezTo>
                  <a:cubicBezTo>
                    <a:pt x="41" y="233"/>
                    <a:pt x="41" y="233"/>
                    <a:pt x="41" y="233"/>
                  </a:cubicBezTo>
                  <a:cubicBezTo>
                    <a:pt x="41" y="233"/>
                    <a:pt x="41" y="233"/>
                    <a:pt x="41" y="233"/>
                  </a:cubicBezTo>
                  <a:cubicBezTo>
                    <a:pt x="40" y="233"/>
                    <a:pt x="40" y="233"/>
                    <a:pt x="40" y="233"/>
                  </a:cubicBezTo>
                  <a:cubicBezTo>
                    <a:pt x="39" y="233"/>
                    <a:pt x="39" y="233"/>
                    <a:pt x="39" y="233"/>
                  </a:cubicBezTo>
                  <a:cubicBezTo>
                    <a:pt x="39" y="234"/>
                    <a:pt x="39" y="234"/>
                    <a:pt x="39" y="234"/>
                  </a:cubicBezTo>
                  <a:cubicBezTo>
                    <a:pt x="39" y="234"/>
                    <a:pt x="39" y="234"/>
                    <a:pt x="39" y="234"/>
                  </a:cubicBezTo>
                  <a:cubicBezTo>
                    <a:pt x="39" y="235"/>
                    <a:pt x="39" y="235"/>
                    <a:pt x="39" y="235"/>
                  </a:cubicBezTo>
                  <a:cubicBezTo>
                    <a:pt x="39" y="235"/>
                    <a:pt x="39" y="235"/>
                    <a:pt x="39" y="235"/>
                  </a:cubicBezTo>
                  <a:cubicBezTo>
                    <a:pt x="39" y="235"/>
                    <a:pt x="39" y="235"/>
                    <a:pt x="39" y="235"/>
                  </a:cubicBezTo>
                  <a:cubicBezTo>
                    <a:pt x="39" y="235"/>
                    <a:pt x="39" y="235"/>
                    <a:pt x="39" y="235"/>
                  </a:cubicBezTo>
                  <a:cubicBezTo>
                    <a:pt x="39" y="236"/>
                    <a:pt x="39" y="236"/>
                    <a:pt x="39" y="236"/>
                  </a:cubicBezTo>
                  <a:cubicBezTo>
                    <a:pt x="39" y="236"/>
                    <a:pt x="39" y="236"/>
                    <a:pt x="39" y="236"/>
                  </a:cubicBezTo>
                  <a:cubicBezTo>
                    <a:pt x="39" y="236"/>
                    <a:pt x="39" y="236"/>
                    <a:pt x="39" y="236"/>
                  </a:cubicBezTo>
                  <a:cubicBezTo>
                    <a:pt x="39" y="237"/>
                    <a:pt x="39" y="237"/>
                    <a:pt x="39" y="237"/>
                  </a:cubicBezTo>
                  <a:cubicBezTo>
                    <a:pt x="39" y="237"/>
                    <a:pt x="39" y="237"/>
                    <a:pt x="39" y="237"/>
                  </a:cubicBezTo>
                  <a:cubicBezTo>
                    <a:pt x="38" y="237"/>
                    <a:pt x="38" y="237"/>
                    <a:pt x="38" y="237"/>
                  </a:cubicBezTo>
                  <a:cubicBezTo>
                    <a:pt x="38" y="237"/>
                    <a:pt x="38" y="237"/>
                    <a:pt x="38" y="237"/>
                  </a:cubicBezTo>
                  <a:cubicBezTo>
                    <a:pt x="38" y="237"/>
                    <a:pt x="38" y="237"/>
                    <a:pt x="38" y="237"/>
                  </a:cubicBezTo>
                  <a:cubicBezTo>
                    <a:pt x="38" y="237"/>
                    <a:pt x="38" y="237"/>
                    <a:pt x="38" y="237"/>
                  </a:cubicBezTo>
                  <a:cubicBezTo>
                    <a:pt x="38" y="237"/>
                    <a:pt x="38" y="237"/>
                    <a:pt x="38" y="237"/>
                  </a:cubicBezTo>
                  <a:cubicBezTo>
                    <a:pt x="38" y="238"/>
                    <a:pt x="38" y="238"/>
                    <a:pt x="38" y="238"/>
                  </a:cubicBezTo>
                  <a:cubicBezTo>
                    <a:pt x="38" y="238"/>
                    <a:pt x="38" y="238"/>
                    <a:pt x="38" y="238"/>
                  </a:cubicBezTo>
                  <a:cubicBezTo>
                    <a:pt x="38" y="238"/>
                    <a:pt x="38" y="238"/>
                    <a:pt x="38" y="238"/>
                  </a:cubicBezTo>
                  <a:cubicBezTo>
                    <a:pt x="38" y="238"/>
                    <a:pt x="38" y="238"/>
                    <a:pt x="38" y="238"/>
                  </a:cubicBezTo>
                  <a:cubicBezTo>
                    <a:pt x="38" y="238"/>
                    <a:pt x="38" y="238"/>
                    <a:pt x="38" y="238"/>
                  </a:cubicBezTo>
                  <a:cubicBezTo>
                    <a:pt x="38" y="238"/>
                    <a:pt x="38" y="238"/>
                    <a:pt x="38" y="238"/>
                  </a:cubicBezTo>
                  <a:cubicBezTo>
                    <a:pt x="38" y="239"/>
                    <a:pt x="38" y="239"/>
                    <a:pt x="38" y="239"/>
                  </a:cubicBezTo>
                  <a:cubicBezTo>
                    <a:pt x="38" y="239"/>
                    <a:pt x="38" y="239"/>
                    <a:pt x="38" y="239"/>
                  </a:cubicBezTo>
                  <a:cubicBezTo>
                    <a:pt x="38" y="239"/>
                    <a:pt x="38" y="239"/>
                    <a:pt x="38" y="239"/>
                  </a:cubicBezTo>
                  <a:cubicBezTo>
                    <a:pt x="38" y="239"/>
                    <a:pt x="38" y="239"/>
                    <a:pt x="38" y="239"/>
                  </a:cubicBezTo>
                  <a:cubicBezTo>
                    <a:pt x="38" y="239"/>
                    <a:pt x="38" y="239"/>
                    <a:pt x="38" y="239"/>
                  </a:cubicBezTo>
                  <a:cubicBezTo>
                    <a:pt x="37" y="240"/>
                    <a:pt x="37" y="240"/>
                    <a:pt x="37" y="240"/>
                  </a:cubicBezTo>
                  <a:cubicBezTo>
                    <a:pt x="36" y="240"/>
                    <a:pt x="36" y="240"/>
                    <a:pt x="36" y="240"/>
                  </a:cubicBezTo>
                  <a:cubicBezTo>
                    <a:pt x="36" y="240"/>
                    <a:pt x="36" y="240"/>
                    <a:pt x="36" y="240"/>
                  </a:cubicBezTo>
                  <a:cubicBezTo>
                    <a:pt x="36" y="241"/>
                    <a:pt x="36" y="241"/>
                    <a:pt x="36" y="241"/>
                  </a:cubicBezTo>
                  <a:cubicBezTo>
                    <a:pt x="36" y="241"/>
                    <a:pt x="36" y="241"/>
                    <a:pt x="36" y="241"/>
                  </a:cubicBezTo>
                  <a:cubicBezTo>
                    <a:pt x="36" y="241"/>
                    <a:pt x="36" y="241"/>
                    <a:pt x="36" y="241"/>
                  </a:cubicBezTo>
                  <a:cubicBezTo>
                    <a:pt x="36" y="242"/>
                    <a:pt x="36" y="242"/>
                    <a:pt x="36" y="242"/>
                  </a:cubicBezTo>
                  <a:cubicBezTo>
                    <a:pt x="37" y="242"/>
                    <a:pt x="37" y="242"/>
                    <a:pt x="37" y="242"/>
                  </a:cubicBezTo>
                  <a:cubicBezTo>
                    <a:pt x="37" y="242"/>
                    <a:pt x="37" y="242"/>
                    <a:pt x="37" y="242"/>
                  </a:cubicBezTo>
                  <a:cubicBezTo>
                    <a:pt x="37" y="243"/>
                    <a:pt x="37" y="243"/>
                    <a:pt x="37" y="243"/>
                  </a:cubicBezTo>
                  <a:cubicBezTo>
                    <a:pt x="37" y="243"/>
                    <a:pt x="37" y="243"/>
                    <a:pt x="37" y="243"/>
                  </a:cubicBezTo>
                  <a:cubicBezTo>
                    <a:pt x="36" y="243"/>
                    <a:pt x="36" y="243"/>
                    <a:pt x="36" y="243"/>
                  </a:cubicBezTo>
                  <a:cubicBezTo>
                    <a:pt x="36" y="244"/>
                    <a:pt x="36" y="244"/>
                    <a:pt x="36" y="244"/>
                  </a:cubicBezTo>
                  <a:cubicBezTo>
                    <a:pt x="36" y="244"/>
                    <a:pt x="36" y="244"/>
                    <a:pt x="36" y="244"/>
                  </a:cubicBezTo>
                  <a:cubicBezTo>
                    <a:pt x="36" y="244"/>
                    <a:pt x="36" y="244"/>
                    <a:pt x="36" y="244"/>
                  </a:cubicBezTo>
                  <a:cubicBezTo>
                    <a:pt x="36" y="244"/>
                    <a:pt x="36" y="244"/>
                    <a:pt x="36" y="244"/>
                  </a:cubicBezTo>
                  <a:cubicBezTo>
                    <a:pt x="35" y="244"/>
                    <a:pt x="35" y="244"/>
                    <a:pt x="35" y="244"/>
                  </a:cubicBezTo>
                  <a:cubicBezTo>
                    <a:pt x="35" y="244"/>
                    <a:pt x="35" y="244"/>
                    <a:pt x="35" y="244"/>
                  </a:cubicBezTo>
                  <a:cubicBezTo>
                    <a:pt x="35" y="244"/>
                    <a:pt x="35" y="244"/>
                    <a:pt x="35" y="244"/>
                  </a:cubicBezTo>
                  <a:cubicBezTo>
                    <a:pt x="35" y="244"/>
                    <a:pt x="35" y="244"/>
                    <a:pt x="35" y="244"/>
                  </a:cubicBezTo>
                  <a:cubicBezTo>
                    <a:pt x="35" y="244"/>
                    <a:pt x="35" y="244"/>
                    <a:pt x="35" y="244"/>
                  </a:cubicBezTo>
                  <a:cubicBezTo>
                    <a:pt x="34" y="245"/>
                    <a:pt x="34" y="245"/>
                    <a:pt x="34" y="245"/>
                  </a:cubicBezTo>
                  <a:cubicBezTo>
                    <a:pt x="35" y="245"/>
                    <a:pt x="35" y="245"/>
                    <a:pt x="35" y="245"/>
                  </a:cubicBezTo>
                  <a:cubicBezTo>
                    <a:pt x="35" y="245"/>
                    <a:pt x="35" y="245"/>
                    <a:pt x="35" y="245"/>
                  </a:cubicBezTo>
                  <a:cubicBezTo>
                    <a:pt x="35" y="245"/>
                    <a:pt x="35" y="245"/>
                    <a:pt x="35" y="245"/>
                  </a:cubicBezTo>
                  <a:cubicBezTo>
                    <a:pt x="35" y="246"/>
                    <a:pt x="35" y="246"/>
                    <a:pt x="35" y="246"/>
                  </a:cubicBezTo>
                  <a:cubicBezTo>
                    <a:pt x="36" y="246"/>
                    <a:pt x="36" y="246"/>
                    <a:pt x="36" y="246"/>
                  </a:cubicBezTo>
                  <a:cubicBezTo>
                    <a:pt x="36" y="246"/>
                    <a:pt x="36" y="246"/>
                    <a:pt x="36" y="246"/>
                  </a:cubicBezTo>
                  <a:cubicBezTo>
                    <a:pt x="36" y="246"/>
                    <a:pt x="36" y="246"/>
                    <a:pt x="36" y="246"/>
                  </a:cubicBezTo>
                  <a:cubicBezTo>
                    <a:pt x="36" y="247"/>
                    <a:pt x="36" y="247"/>
                    <a:pt x="36" y="247"/>
                  </a:cubicBezTo>
                  <a:cubicBezTo>
                    <a:pt x="37" y="247"/>
                    <a:pt x="37" y="247"/>
                    <a:pt x="37" y="247"/>
                  </a:cubicBezTo>
                  <a:cubicBezTo>
                    <a:pt x="37" y="247"/>
                    <a:pt x="37" y="247"/>
                    <a:pt x="37" y="247"/>
                  </a:cubicBezTo>
                  <a:cubicBezTo>
                    <a:pt x="37" y="247"/>
                    <a:pt x="37" y="247"/>
                    <a:pt x="37" y="247"/>
                  </a:cubicBezTo>
                  <a:cubicBezTo>
                    <a:pt x="37" y="247"/>
                    <a:pt x="37" y="247"/>
                    <a:pt x="37" y="247"/>
                  </a:cubicBezTo>
                  <a:cubicBezTo>
                    <a:pt x="38" y="247"/>
                    <a:pt x="38" y="247"/>
                    <a:pt x="38" y="247"/>
                  </a:cubicBezTo>
                  <a:cubicBezTo>
                    <a:pt x="38" y="247"/>
                    <a:pt x="38" y="247"/>
                    <a:pt x="38" y="247"/>
                  </a:cubicBezTo>
                  <a:cubicBezTo>
                    <a:pt x="38" y="247"/>
                    <a:pt x="38" y="247"/>
                    <a:pt x="38" y="247"/>
                  </a:cubicBezTo>
                  <a:cubicBezTo>
                    <a:pt x="38" y="247"/>
                    <a:pt x="38" y="247"/>
                    <a:pt x="38" y="247"/>
                  </a:cubicBezTo>
                  <a:cubicBezTo>
                    <a:pt x="38" y="248"/>
                    <a:pt x="38" y="248"/>
                    <a:pt x="38" y="248"/>
                  </a:cubicBezTo>
                  <a:cubicBezTo>
                    <a:pt x="38" y="248"/>
                    <a:pt x="38" y="248"/>
                    <a:pt x="38" y="248"/>
                  </a:cubicBezTo>
                  <a:cubicBezTo>
                    <a:pt x="38" y="249"/>
                    <a:pt x="38" y="249"/>
                    <a:pt x="38" y="249"/>
                  </a:cubicBezTo>
                  <a:cubicBezTo>
                    <a:pt x="38" y="249"/>
                    <a:pt x="38" y="249"/>
                    <a:pt x="38" y="249"/>
                  </a:cubicBezTo>
                  <a:cubicBezTo>
                    <a:pt x="39" y="249"/>
                    <a:pt x="39" y="249"/>
                    <a:pt x="39" y="249"/>
                  </a:cubicBezTo>
                  <a:cubicBezTo>
                    <a:pt x="40" y="249"/>
                    <a:pt x="40" y="249"/>
                    <a:pt x="40" y="249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9" y="250"/>
                    <a:pt x="39" y="250"/>
                    <a:pt x="39" y="250"/>
                  </a:cubicBezTo>
                  <a:cubicBezTo>
                    <a:pt x="39" y="250"/>
                    <a:pt x="39" y="250"/>
                    <a:pt x="39" y="250"/>
                  </a:cubicBezTo>
                  <a:cubicBezTo>
                    <a:pt x="39" y="250"/>
                    <a:pt x="39" y="250"/>
                    <a:pt x="39" y="250"/>
                  </a:cubicBezTo>
                  <a:cubicBezTo>
                    <a:pt x="39" y="250"/>
                    <a:pt x="39" y="250"/>
                    <a:pt x="39" y="250"/>
                  </a:cubicBezTo>
                  <a:cubicBezTo>
                    <a:pt x="38" y="251"/>
                    <a:pt x="38" y="251"/>
                    <a:pt x="38" y="251"/>
                  </a:cubicBezTo>
                  <a:cubicBezTo>
                    <a:pt x="38" y="251"/>
                    <a:pt x="38" y="251"/>
                    <a:pt x="38" y="251"/>
                  </a:cubicBezTo>
                  <a:cubicBezTo>
                    <a:pt x="38" y="252"/>
                    <a:pt x="38" y="252"/>
                    <a:pt x="38" y="252"/>
                  </a:cubicBezTo>
                  <a:cubicBezTo>
                    <a:pt x="38" y="252"/>
                    <a:pt x="38" y="252"/>
                    <a:pt x="38" y="252"/>
                  </a:cubicBezTo>
                  <a:cubicBezTo>
                    <a:pt x="38" y="252"/>
                    <a:pt x="38" y="252"/>
                    <a:pt x="38" y="252"/>
                  </a:cubicBezTo>
                  <a:cubicBezTo>
                    <a:pt x="38" y="252"/>
                    <a:pt x="38" y="252"/>
                    <a:pt x="38" y="252"/>
                  </a:cubicBezTo>
                  <a:cubicBezTo>
                    <a:pt x="39" y="253"/>
                    <a:pt x="39" y="253"/>
                    <a:pt x="39" y="253"/>
                  </a:cubicBezTo>
                  <a:cubicBezTo>
                    <a:pt x="39" y="253"/>
                    <a:pt x="39" y="253"/>
                    <a:pt x="39" y="253"/>
                  </a:cubicBezTo>
                  <a:cubicBezTo>
                    <a:pt x="39" y="253"/>
                    <a:pt x="39" y="253"/>
                    <a:pt x="39" y="253"/>
                  </a:cubicBezTo>
                  <a:cubicBezTo>
                    <a:pt x="38" y="253"/>
                    <a:pt x="38" y="253"/>
                    <a:pt x="38" y="253"/>
                  </a:cubicBezTo>
                  <a:cubicBezTo>
                    <a:pt x="38" y="254"/>
                    <a:pt x="38" y="254"/>
                    <a:pt x="38" y="254"/>
                  </a:cubicBezTo>
                  <a:cubicBezTo>
                    <a:pt x="38" y="254"/>
                    <a:pt x="38" y="254"/>
                    <a:pt x="38" y="254"/>
                  </a:cubicBezTo>
                  <a:cubicBezTo>
                    <a:pt x="38" y="254"/>
                    <a:pt x="38" y="254"/>
                    <a:pt x="38" y="254"/>
                  </a:cubicBezTo>
                  <a:cubicBezTo>
                    <a:pt x="38" y="254"/>
                    <a:pt x="38" y="254"/>
                    <a:pt x="38" y="254"/>
                  </a:cubicBezTo>
                  <a:cubicBezTo>
                    <a:pt x="38" y="255"/>
                    <a:pt x="38" y="255"/>
                    <a:pt x="38" y="255"/>
                  </a:cubicBezTo>
                  <a:cubicBezTo>
                    <a:pt x="38" y="255"/>
                    <a:pt x="38" y="255"/>
                    <a:pt x="38" y="255"/>
                  </a:cubicBezTo>
                  <a:cubicBezTo>
                    <a:pt x="38" y="256"/>
                    <a:pt x="38" y="256"/>
                    <a:pt x="38" y="256"/>
                  </a:cubicBezTo>
                  <a:cubicBezTo>
                    <a:pt x="39" y="256"/>
                    <a:pt x="39" y="256"/>
                    <a:pt x="39" y="256"/>
                  </a:cubicBezTo>
                  <a:cubicBezTo>
                    <a:pt x="39" y="256"/>
                    <a:pt x="39" y="256"/>
                    <a:pt x="39" y="256"/>
                  </a:cubicBezTo>
                  <a:cubicBezTo>
                    <a:pt x="39" y="256"/>
                    <a:pt x="39" y="256"/>
                    <a:pt x="39" y="256"/>
                  </a:cubicBezTo>
                  <a:cubicBezTo>
                    <a:pt x="39" y="257"/>
                    <a:pt x="39" y="257"/>
                    <a:pt x="39" y="257"/>
                  </a:cubicBezTo>
                  <a:cubicBezTo>
                    <a:pt x="39" y="256"/>
                    <a:pt x="39" y="256"/>
                    <a:pt x="39" y="256"/>
                  </a:cubicBezTo>
                  <a:cubicBezTo>
                    <a:pt x="38" y="256"/>
                    <a:pt x="38" y="256"/>
                    <a:pt x="38" y="256"/>
                  </a:cubicBezTo>
                  <a:cubicBezTo>
                    <a:pt x="38" y="256"/>
                    <a:pt x="38" y="256"/>
                    <a:pt x="38" y="256"/>
                  </a:cubicBezTo>
                  <a:cubicBezTo>
                    <a:pt x="38" y="255"/>
                    <a:pt x="38" y="255"/>
                    <a:pt x="38" y="255"/>
                  </a:cubicBezTo>
                  <a:cubicBezTo>
                    <a:pt x="38" y="255"/>
                    <a:pt x="38" y="255"/>
                    <a:pt x="38" y="255"/>
                  </a:cubicBezTo>
                  <a:cubicBezTo>
                    <a:pt x="38" y="255"/>
                    <a:pt x="38" y="255"/>
                    <a:pt x="38" y="255"/>
                  </a:cubicBezTo>
                  <a:cubicBezTo>
                    <a:pt x="38" y="255"/>
                    <a:pt x="38" y="255"/>
                    <a:pt x="38" y="255"/>
                  </a:cubicBezTo>
                  <a:cubicBezTo>
                    <a:pt x="38" y="254"/>
                    <a:pt x="38" y="254"/>
                    <a:pt x="38" y="254"/>
                  </a:cubicBezTo>
                  <a:cubicBezTo>
                    <a:pt x="38" y="254"/>
                    <a:pt x="38" y="254"/>
                    <a:pt x="38" y="254"/>
                  </a:cubicBezTo>
                  <a:cubicBezTo>
                    <a:pt x="37" y="254"/>
                    <a:pt x="37" y="254"/>
                    <a:pt x="37" y="254"/>
                  </a:cubicBezTo>
                  <a:cubicBezTo>
                    <a:pt x="37" y="253"/>
                    <a:pt x="37" y="253"/>
                    <a:pt x="37" y="253"/>
                  </a:cubicBezTo>
                  <a:cubicBezTo>
                    <a:pt x="37" y="252"/>
                    <a:pt x="37" y="252"/>
                    <a:pt x="37" y="252"/>
                  </a:cubicBezTo>
                  <a:cubicBezTo>
                    <a:pt x="36" y="252"/>
                    <a:pt x="36" y="252"/>
                    <a:pt x="36" y="252"/>
                  </a:cubicBezTo>
                  <a:cubicBezTo>
                    <a:pt x="36" y="252"/>
                    <a:pt x="36" y="252"/>
                    <a:pt x="36" y="252"/>
                  </a:cubicBezTo>
                  <a:cubicBezTo>
                    <a:pt x="36" y="252"/>
                    <a:pt x="36" y="252"/>
                    <a:pt x="36" y="252"/>
                  </a:cubicBezTo>
                  <a:cubicBezTo>
                    <a:pt x="36" y="251"/>
                    <a:pt x="36" y="251"/>
                    <a:pt x="36" y="251"/>
                  </a:cubicBezTo>
                  <a:cubicBezTo>
                    <a:pt x="36" y="251"/>
                    <a:pt x="36" y="251"/>
                    <a:pt x="36" y="251"/>
                  </a:cubicBezTo>
                  <a:cubicBezTo>
                    <a:pt x="36" y="251"/>
                    <a:pt x="36" y="251"/>
                    <a:pt x="36" y="251"/>
                  </a:cubicBezTo>
                  <a:cubicBezTo>
                    <a:pt x="35" y="250"/>
                    <a:pt x="35" y="250"/>
                    <a:pt x="35" y="250"/>
                  </a:cubicBezTo>
                  <a:cubicBezTo>
                    <a:pt x="35" y="250"/>
                    <a:pt x="35" y="250"/>
                    <a:pt x="35" y="250"/>
                  </a:cubicBezTo>
                  <a:cubicBezTo>
                    <a:pt x="35" y="250"/>
                    <a:pt x="35" y="250"/>
                    <a:pt x="35" y="250"/>
                  </a:cubicBezTo>
                  <a:cubicBezTo>
                    <a:pt x="34" y="250"/>
                    <a:pt x="34" y="250"/>
                    <a:pt x="34" y="250"/>
                  </a:cubicBezTo>
                  <a:cubicBezTo>
                    <a:pt x="34" y="250"/>
                    <a:pt x="34" y="250"/>
                    <a:pt x="34" y="250"/>
                  </a:cubicBezTo>
                  <a:cubicBezTo>
                    <a:pt x="34" y="250"/>
                    <a:pt x="34" y="250"/>
                    <a:pt x="34" y="250"/>
                  </a:cubicBezTo>
                  <a:cubicBezTo>
                    <a:pt x="34" y="250"/>
                    <a:pt x="34" y="250"/>
                    <a:pt x="34" y="250"/>
                  </a:cubicBezTo>
                  <a:cubicBezTo>
                    <a:pt x="34" y="250"/>
                    <a:pt x="34" y="250"/>
                    <a:pt x="34" y="250"/>
                  </a:cubicBezTo>
                  <a:cubicBezTo>
                    <a:pt x="34" y="250"/>
                    <a:pt x="34" y="250"/>
                    <a:pt x="34" y="250"/>
                  </a:cubicBezTo>
                  <a:cubicBezTo>
                    <a:pt x="33" y="250"/>
                    <a:pt x="33" y="250"/>
                    <a:pt x="33" y="250"/>
                  </a:cubicBezTo>
                  <a:cubicBezTo>
                    <a:pt x="32" y="250"/>
                    <a:pt x="32" y="250"/>
                    <a:pt x="32" y="250"/>
                  </a:cubicBezTo>
                  <a:cubicBezTo>
                    <a:pt x="32" y="250"/>
                    <a:pt x="32" y="250"/>
                    <a:pt x="32" y="250"/>
                  </a:cubicBezTo>
                  <a:cubicBezTo>
                    <a:pt x="32" y="249"/>
                    <a:pt x="32" y="249"/>
                    <a:pt x="32" y="249"/>
                  </a:cubicBezTo>
                  <a:cubicBezTo>
                    <a:pt x="32" y="249"/>
                    <a:pt x="32" y="249"/>
                    <a:pt x="32" y="249"/>
                  </a:cubicBezTo>
                  <a:cubicBezTo>
                    <a:pt x="32" y="248"/>
                    <a:pt x="32" y="248"/>
                    <a:pt x="32" y="248"/>
                  </a:cubicBezTo>
                  <a:cubicBezTo>
                    <a:pt x="32" y="248"/>
                    <a:pt x="32" y="248"/>
                    <a:pt x="32" y="248"/>
                  </a:cubicBezTo>
                  <a:cubicBezTo>
                    <a:pt x="32" y="248"/>
                    <a:pt x="32" y="248"/>
                    <a:pt x="32" y="248"/>
                  </a:cubicBezTo>
                  <a:cubicBezTo>
                    <a:pt x="31" y="247"/>
                    <a:pt x="31" y="247"/>
                    <a:pt x="31" y="247"/>
                  </a:cubicBezTo>
                  <a:cubicBezTo>
                    <a:pt x="31" y="248"/>
                    <a:pt x="31" y="248"/>
                    <a:pt x="31" y="248"/>
                  </a:cubicBezTo>
                  <a:cubicBezTo>
                    <a:pt x="30" y="250"/>
                    <a:pt x="30" y="250"/>
                    <a:pt x="30" y="250"/>
                  </a:cubicBezTo>
                  <a:cubicBezTo>
                    <a:pt x="29" y="250"/>
                    <a:pt x="29" y="250"/>
                    <a:pt x="29" y="250"/>
                  </a:cubicBezTo>
                  <a:cubicBezTo>
                    <a:pt x="29" y="250"/>
                    <a:pt x="29" y="250"/>
                    <a:pt x="29" y="250"/>
                  </a:cubicBezTo>
                  <a:cubicBezTo>
                    <a:pt x="29" y="251"/>
                    <a:pt x="29" y="251"/>
                    <a:pt x="29" y="251"/>
                  </a:cubicBezTo>
                  <a:cubicBezTo>
                    <a:pt x="29" y="251"/>
                    <a:pt x="29" y="251"/>
                    <a:pt x="29" y="251"/>
                  </a:cubicBezTo>
                  <a:cubicBezTo>
                    <a:pt x="29" y="252"/>
                    <a:pt x="29" y="252"/>
                    <a:pt x="29" y="252"/>
                  </a:cubicBezTo>
                  <a:cubicBezTo>
                    <a:pt x="30" y="252"/>
                    <a:pt x="30" y="252"/>
                    <a:pt x="30" y="252"/>
                  </a:cubicBezTo>
                  <a:cubicBezTo>
                    <a:pt x="29" y="252"/>
                    <a:pt x="29" y="252"/>
                    <a:pt x="29" y="252"/>
                  </a:cubicBezTo>
                  <a:cubicBezTo>
                    <a:pt x="30" y="255"/>
                    <a:pt x="31" y="259"/>
                    <a:pt x="31" y="262"/>
                  </a:cubicBezTo>
                  <a:cubicBezTo>
                    <a:pt x="32" y="263"/>
                    <a:pt x="32" y="263"/>
                    <a:pt x="32" y="263"/>
                  </a:cubicBezTo>
                  <a:cubicBezTo>
                    <a:pt x="32" y="263"/>
                    <a:pt x="32" y="263"/>
                    <a:pt x="32" y="263"/>
                  </a:cubicBezTo>
                  <a:cubicBezTo>
                    <a:pt x="32" y="263"/>
                    <a:pt x="32" y="263"/>
                    <a:pt x="32" y="263"/>
                  </a:cubicBezTo>
                  <a:cubicBezTo>
                    <a:pt x="33" y="263"/>
                    <a:pt x="33" y="263"/>
                    <a:pt x="33" y="263"/>
                  </a:cubicBezTo>
                  <a:cubicBezTo>
                    <a:pt x="33" y="264"/>
                    <a:pt x="33" y="264"/>
                    <a:pt x="33" y="264"/>
                  </a:cubicBezTo>
                  <a:cubicBezTo>
                    <a:pt x="34" y="265"/>
                    <a:pt x="34" y="265"/>
                    <a:pt x="34" y="265"/>
                  </a:cubicBezTo>
                  <a:cubicBezTo>
                    <a:pt x="34" y="265"/>
                    <a:pt x="34" y="265"/>
                    <a:pt x="34" y="265"/>
                  </a:cubicBezTo>
                  <a:cubicBezTo>
                    <a:pt x="34" y="265"/>
                    <a:pt x="34" y="265"/>
                    <a:pt x="34" y="265"/>
                  </a:cubicBezTo>
                  <a:cubicBezTo>
                    <a:pt x="35" y="266"/>
                    <a:pt x="35" y="266"/>
                    <a:pt x="35" y="266"/>
                  </a:cubicBezTo>
                  <a:cubicBezTo>
                    <a:pt x="35" y="267"/>
                    <a:pt x="35" y="267"/>
                    <a:pt x="35" y="267"/>
                  </a:cubicBezTo>
                  <a:cubicBezTo>
                    <a:pt x="35" y="267"/>
                    <a:pt x="35" y="267"/>
                    <a:pt x="35" y="267"/>
                  </a:cubicBezTo>
                  <a:cubicBezTo>
                    <a:pt x="34" y="266"/>
                    <a:pt x="34" y="266"/>
                    <a:pt x="34" y="266"/>
                  </a:cubicBezTo>
                  <a:cubicBezTo>
                    <a:pt x="34" y="266"/>
                    <a:pt x="34" y="266"/>
                    <a:pt x="34" y="266"/>
                  </a:cubicBezTo>
                  <a:cubicBezTo>
                    <a:pt x="34" y="266"/>
                    <a:pt x="34" y="266"/>
                    <a:pt x="34" y="266"/>
                  </a:cubicBezTo>
                  <a:cubicBezTo>
                    <a:pt x="34" y="266"/>
                    <a:pt x="34" y="266"/>
                    <a:pt x="34" y="266"/>
                  </a:cubicBezTo>
                  <a:cubicBezTo>
                    <a:pt x="34" y="265"/>
                    <a:pt x="34" y="265"/>
                    <a:pt x="34" y="265"/>
                  </a:cubicBezTo>
                  <a:cubicBezTo>
                    <a:pt x="34" y="265"/>
                    <a:pt x="34" y="265"/>
                    <a:pt x="34" y="265"/>
                  </a:cubicBezTo>
                  <a:cubicBezTo>
                    <a:pt x="33" y="265"/>
                    <a:pt x="33" y="265"/>
                    <a:pt x="33" y="265"/>
                  </a:cubicBezTo>
                  <a:cubicBezTo>
                    <a:pt x="33" y="264"/>
                    <a:pt x="33" y="264"/>
                    <a:pt x="33" y="264"/>
                  </a:cubicBezTo>
                  <a:cubicBezTo>
                    <a:pt x="32" y="263"/>
                    <a:pt x="32" y="263"/>
                    <a:pt x="32" y="263"/>
                  </a:cubicBezTo>
                  <a:cubicBezTo>
                    <a:pt x="35" y="284"/>
                    <a:pt x="39" y="305"/>
                    <a:pt x="43" y="326"/>
                  </a:cubicBezTo>
                  <a:cubicBezTo>
                    <a:pt x="44" y="327"/>
                    <a:pt x="44" y="327"/>
                    <a:pt x="44" y="328"/>
                  </a:cubicBezTo>
                  <a:cubicBezTo>
                    <a:pt x="44" y="328"/>
                    <a:pt x="44" y="329"/>
                    <a:pt x="44" y="329"/>
                  </a:cubicBezTo>
                  <a:cubicBezTo>
                    <a:pt x="44" y="330"/>
                    <a:pt x="44" y="330"/>
                    <a:pt x="44" y="330"/>
                  </a:cubicBezTo>
                  <a:cubicBezTo>
                    <a:pt x="44" y="331"/>
                    <a:pt x="44" y="331"/>
                    <a:pt x="44" y="331"/>
                  </a:cubicBezTo>
                  <a:cubicBezTo>
                    <a:pt x="44" y="332"/>
                    <a:pt x="44" y="332"/>
                    <a:pt x="44" y="332"/>
                  </a:cubicBezTo>
                  <a:cubicBezTo>
                    <a:pt x="44" y="332"/>
                    <a:pt x="44" y="332"/>
                    <a:pt x="44" y="332"/>
                  </a:cubicBezTo>
                  <a:cubicBezTo>
                    <a:pt x="44" y="333"/>
                    <a:pt x="44" y="333"/>
                    <a:pt x="44" y="333"/>
                  </a:cubicBezTo>
                  <a:cubicBezTo>
                    <a:pt x="44" y="334"/>
                    <a:pt x="44" y="334"/>
                    <a:pt x="44" y="334"/>
                  </a:cubicBezTo>
                  <a:cubicBezTo>
                    <a:pt x="44" y="334"/>
                    <a:pt x="44" y="334"/>
                    <a:pt x="44" y="334"/>
                  </a:cubicBezTo>
                  <a:cubicBezTo>
                    <a:pt x="45" y="335"/>
                    <a:pt x="45" y="335"/>
                    <a:pt x="45" y="335"/>
                  </a:cubicBezTo>
                  <a:cubicBezTo>
                    <a:pt x="45" y="335"/>
                    <a:pt x="45" y="335"/>
                    <a:pt x="45" y="335"/>
                  </a:cubicBezTo>
                  <a:cubicBezTo>
                    <a:pt x="45" y="336"/>
                    <a:pt x="45" y="336"/>
                    <a:pt x="45" y="336"/>
                  </a:cubicBezTo>
                  <a:cubicBezTo>
                    <a:pt x="46" y="336"/>
                    <a:pt x="46" y="336"/>
                    <a:pt x="46" y="336"/>
                  </a:cubicBezTo>
                  <a:cubicBezTo>
                    <a:pt x="46" y="336"/>
                    <a:pt x="46" y="336"/>
                    <a:pt x="46" y="336"/>
                  </a:cubicBezTo>
                  <a:cubicBezTo>
                    <a:pt x="46" y="337"/>
                    <a:pt x="46" y="337"/>
                    <a:pt x="46" y="337"/>
                  </a:cubicBezTo>
                  <a:cubicBezTo>
                    <a:pt x="47" y="337"/>
                    <a:pt x="47" y="337"/>
                    <a:pt x="47" y="337"/>
                  </a:cubicBezTo>
                  <a:cubicBezTo>
                    <a:pt x="47" y="338"/>
                    <a:pt x="47" y="338"/>
                    <a:pt x="47" y="338"/>
                  </a:cubicBezTo>
                  <a:cubicBezTo>
                    <a:pt x="47" y="338"/>
                    <a:pt x="47" y="338"/>
                    <a:pt x="47" y="338"/>
                  </a:cubicBezTo>
                  <a:cubicBezTo>
                    <a:pt x="47" y="339"/>
                    <a:pt x="47" y="339"/>
                    <a:pt x="47" y="339"/>
                  </a:cubicBezTo>
                  <a:cubicBezTo>
                    <a:pt x="47" y="340"/>
                    <a:pt x="47" y="340"/>
                    <a:pt x="47" y="340"/>
                  </a:cubicBezTo>
                  <a:cubicBezTo>
                    <a:pt x="47" y="340"/>
                    <a:pt x="47" y="340"/>
                    <a:pt x="47" y="340"/>
                  </a:cubicBezTo>
                  <a:cubicBezTo>
                    <a:pt x="48" y="341"/>
                    <a:pt x="48" y="341"/>
                    <a:pt x="48" y="341"/>
                  </a:cubicBezTo>
                  <a:cubicBezTo>
                    <a:pt x="49" y="342"/>
                    <a:pt x="49" y="342"/>
                    <a:pt x="49" y="342"/>
                  </a:cubicBezTo>
                  <a:cubicBezTo>
                    <a:pt x="49" y="342"/>
                    <a:pt x="49" y="342"/>
                    <a:pt x="49" y="342"/>
                  </a:cubicBezTo>
                  <a:cubicBezTo>
                    <a:pt x="50" y="343"/>
                    <a:pt x="50" y="343"/>
                    <a:pt x="50" y="343"/>
                  </a:cubicBezTo>
                  <a:cubicBezTo>
                    <a:pt x="51" y="344"/>
                    <a:pt x="51" y="344"/>
                    <a:pt x="51" y="344"/>
                  </a:cubicBezTo>
                  <a:cubicBezTo>
                    <a:pt x="51" y="344"/>
                    <a:pt x="52" y="345"/>
                    <a:pt x="52" y="345"/>
                  </a:cubicBezTo>
                  <a:cubicBezTo>
                    <a:pt x="53" y="347"/>
                    <a:pt x="53" y="347"/>
                    <a:pt x="53" y="347"/>
                  </a:cubicBezTo>
                  <a:cubicBezTo>
                    <a:pt x="54" y="348"/>
                    <a:pt x="54" y="348"/>
                    <a:pt x="54" y="348"/>
                  </a:cubicBezTo>
                  <a:cubicBezTo>
                    <a:pt x="54" y="348"/>
                    <a:pt x="54" y="348"/>
                    <a:pt x="54" y="348"/>
                  </a:cubicBezTo>
                  <a:cubicBezTo>
                    <a:pt x="55" y="348"/>
                    <a:pt x="55" y="348"/>
                    <a:pt x="55" y="348"/>
                  </a:cubicBezTo>
                  <a:cubicBezTo>
                    <a:pt x="55" y="349"/>
                    <a:pt x="55" y="349"/>
                    <a:pt x="55" y="349"/>
                  </a:cubicBezTo>
                  <a:cubicBezTo>
                    <a:pt x="55" y="349"/>
                    <a:pt x="55" y="349"/>
                    <a:pt x="55" y="349"/>
                  </a:cubicBezTo>
                  <a:cubicBezTo>
                    <a:pt x="55" y="349"/>
                    <a:pt x="55" y="349"/>
                    <a:pt x="55" y="349"/>
                  </a:cubicBezTo>
                  <a:cubicBezTo>
                    <a:pt x="56" y="350"/>
                    <a:pt x="56" y="350"/>
                    <a:pt x="56" y="350"/>
                  </a:cubicBezTo>
                  <a:cubicBezTo>
                    <a:pt x="56" y="351"/>
                    <a:pt x="56" y="351"/>
                    <a:pt x="56" y="351"/>
                  </a:cubicBezTo>
                  <a:cubicBezTo>
                    <a:pt x="57" y="351"/>
                    <a:pt x="57" y="351"/>
                    <a:pt x="57" y="351"/>
                  </a:cubicBezTo>
                  <a:cubicBezTo>
                    <a:pt x="59" y="352"/>
                    <a:pt x="59" y="352"/>
                    <a:pt x="59" y="352"/>
                  </a:cubicBezTo>
                  <a:cubicBezTo>
                    <a:pt x="60" y="353"/>
                    <a:pt x="60" y="353"/>
                    <a:pt x="60" y="353"/>
                  </a:cubicBezTo>
                  <a:cubicBezTo>
                    <a:pt x="60" y="353"/>
                    <a:pt x="60" y="353"/>
                    <a:pt x="60" y="353"/>
                  </a:cubicBezTo>
                  <a:cubicBezTo>
                    <a:pt x="60" y="353"/>
                    <a:pt x="60" y="353"/>
                    <a:pt x="60" y="353"/>
                  </a:cubicBezTo>
                  <a:cubicBezTo>
                    <a:pt x="60" y="353"/>
                    <a:pt x="60" y="353"/>
                    <a:pt x="60" y="353"/>
                  </a:cubicBezTo>
                  <a:cubicBezTo>
                    <a:pt x="64" y="354"/>
                    <a:pt x="64" y="354"/>
                    <a:pt x="64" y="354"/>
                  </a:cubicBezTo>
                  <a:cubicBezTo>
                    <a:pt x="65" y="353"/>
                    <a:pt x="65" y="353"/>
                    <a:pt x="65" y="353"/>
                  </a:cubicBezTo>
                  <a:cubicBezTo>
                    <a:pt x="65" y="353"/>
                    <a:pt x="65" y="353"/>
                    <a:pt x="65" y="353"/>
                  </a:cubicBezTo>
                  <a:cubicBezTo>
                    <a:pt x="66" y="354"/>
                    <a:pt x="66" y="354"/>
                    <a:pt x="66" y="354"/>
                  </a:cubicBezTo>
                  <a:cubicBezTo>
                    <a:pt x="66" y="354"/>
                    <a:pt x="66" y="354"/>
                    <a:pt x="66" y="354"/>
                  </a:cubicBezTo>
                  <a:cubicBezTo>
                    <a:pt x="66" y="354"/>
                    <a:pt x="66" y="354"/>
                    <a:pt x="66" y="354"/>
                  </a:cubicBezTo>
                  <a:cubicBezTo>
                    <a:pt x="67" y="353"/>
                    <a:pt x="67" y="353"/>
                    <a:pt x="67" y="353"/>
                  </a:cubicBezTo>
                  <a:cubicBezTo>
                    <a:pt x="69" y="353"/>
                    <a:pt x="69" y="353"/>
                    <a:pt x="69" y="353"/>
                  </a:cubicBezTo>
                  <a:cubicBezTo>
                    <a:pt x="70" y="354"/>
                    <a:pt x="70" y="354"/>
                    <a:pt x="70" y="354"/>
                  </a:cubicBezTo>
                  <a:cubicBezTo>
                    <a:pt x="71" y="353"/>
                    <a:pt x="71" y="353"/>
                    <a:pt x="71" y="353"/>
                  </a:cubicBezTo>
                  <a:cubicBezTo>
                    <a:pt x="74" y="354"/>
                    <a:pt x="74" y="354"/>
                    <a:pt x="74" y="354"/>
                  </a:cubicBezTo>
                  <a:cubicBezTo>
                    <a:pt x="75" y="354"/>
                    <a:pt x="75" y="354"/>
                    <a:pt x="75" y="354"/>
                  </a:cubicBezTo>
                  <a:cubicBezTo>
                    <a:pt x="75" y="354"/>
                    <a:pt x="75" y="354"/>
                    <a:pt x="75" y="354"/>
                  </a:cubicBezTo>
                  <a:cubicBezTo>
                    <a:pt x="75" y="354"/>
                    <a:pt x="75" y="354"/>
                    <a:pt x="75" y="354"/>
                  </a:cubicBezTo>
                  <a:cubicBezTo>
                    <a:pt x="78" y="354"/>
                    <a:pt x="78" y="354"/>
                    <a:pt x="78" y="354"/>
                  </a:cubicBezTo>
                  <a:cubicBezTo>
                    <a:pt x="79" y="355"/>
                    <a:pt x="79" y="355"/>
                    <a:pt x="79" y="355"/>
                  </a:cubicBezTo>
                  <a:cubicBezTo>
                    <a:pt x="79" y="355"/>
                    <a:pt x="79" y="355"/>
                    <a:pt x="79" y="355"/>
                  </a:cubicBezTo>
                  <a:cubicBezTo>
                    <a:pt x="80" y="355"/>
                    <a:pt x="80" y="355"/>
                    <a:pt x="80" y="355"/>
                  </a:cubicBezTo>
                  <a:cubicBezTo>
                    <a:pt x="80" y="355"/>
                    <a:pt x="80" y="355"/>
                    <a:pt x="80" y="355"/>
                  </a:cubicBezTo>
                  <a:cubicBezTo>
                    <a:pt x="80" y="355"/>
                    <a:pt x="80" y="355"/>
                    <a:pt x="80" y="355"/>
                  </a:cubicBezTo>
                  <a:cubicBezTo>
                    <a:pt x="80" y="356"/>
                    <a:pt x="80" y="356"/>
                    <a:pt x="80" y="356"/>
                  </a:cubicBezTo>
                  <a:cubicBezTo>
                    <a:pt x="81" y="356"/>
                    <a:pt x="81" y="356"/>
                    <a:pt x="81" y="356"/>
                  </a:cubicBezTo>
                  <a:cubicBezTo>
                    <a:pt x="81" y="356"/>
                    <a:pt x="81" y="356"/>
                    <a:pt x="81" y="356"/>
                  </a:cubicBezTo>
                  <a:cubicBezTo>
                    <a:pt x="81" y="357"/>
                    <a:pt x="81" y="357"/>
                    <a:pt x="81" y="357"/>
                  </a:cubicBezTo>
                  <a:cubicBezTo>
                    <a:pt x="81" y="357"/>
                    <a:pt x="81" y="357"/>
                    <a:pt x="81" y="357"/>
                  </a:cubicBezTo>
                  <a:cubicBezTo>
                    <a:pt x="81" y="357"/>
                    <a:pt x="81" y="357"/>
                    <a:pt x="81" y="357"/>
                  </a:cubicBezTo>
                  <a:cubicBezTo>
                    <a:pt x="82" y="358"/>
                    <a:pt x="82" y="358"/>
                    <a:pt x="82" y="358"/>
                  </a:cubicBezTo>
                  <a:cubicBezTo>
                    <a:pt x="82" y="358"/>
                    <a:pt x="82" y="358"/>
                    <a:pt x="82" y="358"/>
                  </a:cubicBezTo>
                  <a:cubicBezTo>
                    <a:pt x="82" y="358"/>
                    <a:pt x="82" y="358"/>
                    <a:pt x="82" y="358"/>
                  </a:cubicBezTo>
                  <a:cubicBezTo>
                    <a:pt x="83" y="358"/>
                    <a:pt x="83" y="358"/>
                    <a:pt x="83" y="358"/>
                  </a:cubicBezTo>
                  <a:cubicBezTo>
                    <a:pt x="83" y="359"/>
                    <a:pt x="83" y="359"/>
                    <a:pt x="83" y="359"/>
                  </a:cubicBezTo>
                  <a:cubicBezTo>
                    <a:pt x="84" y="359"/>
                    <a:pt x="84" y="359"/>
                    <a:pt x="84" y="359"/>
                  </a:cubicBezTo>
                  <a:cubicBezTo>
                    <a:pt x="84" y="359"/>
                    <a:pt x="84" y="359"/>
                    <a:pt x="84" y="359"/>
                  </a:cubicBezTo>
                  <a:cubicBezTo>
                    <a:pt x="85" y="359"/>
                    <a:pt x="85" y="359"/>
                    <a:pt x="85" y="359"/>
                  </a:cubicBezTo>
                  <a:cubicBezTo>
                    <a:pt x="86" y="359"/>
                    <a:pt x="86" y="359"/>
                    <a:pt x="86" y="359"/>
                  </a:cubicBezTo>
                  <a:cubicBezTo>
                    <a:pt x="86" y="359"/>
                    <a:pt x="86" y="359"/>
                    <a:pt x="86" y="359"/>
                  </a:cubicBezTo>
                  <a:cubicBezTo>
                    <a:pt x="86" y="359"/>
                    <a:pt x="86" y="359"/>
                    <a:pt x="86" y="359"/>
                  </a:cubicBezTo>
                  <a:cubicBezTo>
                    <a:pt x="87" y="359"/>
                    <a:pt x="87" y="359"/>
                    <a:pt x="87" y="359"/>
                  </a:cubicBezTo>
                  <a:cubicBezTo>
                    <a:pt x="87" y="359"/>
                    <a:pt x="87" y="359"/>
                    <a:pt x="87" y="359"/>
                  </a:cubicBezTo>
                  <a:cubicBezTo>
                    <a:pt x="87" y="359"/>
                    <a:pt x="87" y="359"/>
                    <a:pt x="87" y="359"/>
                  </a:cubicBezTo>
                  <a:cubicBezTo>
                    <a:pt x="87" y="358"/>
                    <a:pt x="87" y="358"/>
                    <a:pt x="87" y="358"/>
                  </a:cubicBezTo>
                  <a:cubicBezTo>
                    <a:pt x="87" y="358"/>
                    <a:pt x="87" y="358"/>
                    <a:pt x="87" y="358"/>
                  </a:cubicBezTo>
                  <a:cubicBezTo>
                    <a:pt x="86" y="358"/>
                    <a:pt x="86" y="358"/>
                    <a:pt x="86" y="358"/>
                  </a:cubicBezTo>
                  <a:cubicBezTo>
                    <a:pt x="87" y="357"/>
                    <a:pt x="87" y="357"/>
                    <a:pt x="87" y="357"/>
                  </a:cubicBezTo>
                  <a:cubicBezTo>
                    <a:pt x="87" y="357"/>
                    <a:pt x="87" y="357"/>
                    <a:pt x="87" y="357"/>
                  </a:cubicBezTo>
                  <a:cubicBezTo>
                    <a:pt x="87" y="357"/>
                    <a:pt x="87" y="357"/>
                    <a:pt x="87" y="357"/>
                  </a:cubicBezTo>
                  <a:cubicBezTo>
                    <a:pt x="87" y="357"/>
                    <a:pt x="87" y="357"/>
                    <a:pt x="87" y="357"/>
                  </a:cubicBezTo>
                  <a:cubicBezTo>
                    <a:pt x="87" y="357"/>
                    <a:pt x="87" y="357"/>
                    <a:pt x="87" y="357"/>
                  </a:cubicBezTo>
                  <a:cubicBezTo>
                    <a:pt x="88" y="357"/>
                    <a:pt x="88" y="357"/>
                    <a:pt x="88" y="357"/>
                  </a:cubicBezTo>
                  <a:cubicBezTo>
                    <a:pt x="88" y="357"/>
                    <a:pt x="88" y="357"/>
                    <a:pt x="88" y="357"/>
                  </a:cubicBezTo>
                  <a:cubicBezTo>
                    <a:pt x="88" y="357"/>
                    <a:pt x="88" y="357"/>
                    <a:pt x="88" y="357"/>
                  </a:cubicBezTo>
                  <a:cubicBezTo>
                    <a:pt x="89" y="358"/>
                    <a:pt x="89" y="358"/>
                    <a:pt x="89" y="358"/>
                  </a:cubicBezTo>
                  <a:cubicBezTo>
                    <a:pt x="89" y="359"/>
                    <a:pt x="89" y="359"/>
                    <a:pt x="89" y="359"/>
                  </a:cubicBezTo>
                  <a:cubicBezTo>
                    <a:pt x="89" y="359"/>
                    <a:pt x="89" y="359"/>
                    <a:pt x="89" y="359"/>
                  </a:cubicBezTo>
                  <a:cubicBezTo>
                    <a:pt x="89" y="359"/>
                    <a:pt x="89" y="359"/>
                    <a:pt x="89" y="359"/>
                  </a:cubicBezTo>
                  <a:cubicBezTo>
                    <a:pt x="89" y="360"/>
                    <a:pt x="89" y="360"/>
                    <a:pt x="89" y="360"/>
                  </a:cubicBezTo>
                  <a:cubicBezTo>
                    <a:pt x="90" y="360"/>
                    <a:pt x="90" y="360"/>
                    <a:pt x="90" y="360"/>
                  </a:cubicBezTo>
                  <a:cubicBezTo>
                    <a:pt x="90" y="360"/>
                    <a:pt x="90" y="360"/>
                    <a:pt x="90" y="360"/>
                  </a:cubicBezTo>
                  <a:cubicBezTo>
                    <a:pt x="90" y="360"/>
                    <a:pt x="90" y="360"/>
                    <a:pt x="90" y="360"/>
                  </a:cubicBezTo>
                  <a:cubicBezTo>
                    <a:pt x="90" y="360"/>
                    <a:pt x="90" y="360"/>
                    <a:pt x="90" y="360"/>
                  </a:cubicBezTo>
                  <a:cubicBezTo>
                    <a:pt x="90" y="361"/>
                    <a:pt x="90" y="361"/>
                    <a:pt x="90" y="361"/>
                  </a:cubicBezTo>
                  <a:cubicBezTo>
                    <a:pt x="91" y="361"/>
                    <a:pt x="91" y="361"/>
                    <a:pt x="91" y="361"/>
                  </a:cubicBezTo>
                  <a:cubicBezTo>
                    <a:pt x="91" y="361"/>
                    <a:pt x="91" y="361"/>
                    <a:pt x="91" y="361"/>
                  </a:cubicBezTo>
                  <a:cubicBezTo>
                    <a:pt x="91" y="362"/>
                    <a:pt x="91" y="362"/>
                    <a:pt x="91" y="362"/>
                  </a:cubicBezTo>
                  <a:cubicBezTo>
                    <a:pt x="91" y="362"/>
                    <a:pt x="91" y="362"/>
                    <a:pt x="91" y="362"/>
                  </a:cubicBezTo>
                  <a:cubicBezTo>
                    <a:pt x="91" y="362"/>
                    <a:pt x="91" y="362"/>
                    <a:pt x="91" y="362"/>
                  </a:cubicBezTo>
                  <a:cubicBezTo>
                    <a:pt x="92" y="363"/>
                    <a:pt x="92" y="363"/>
                    <a:pt x="92" y="363"/>
                  </a:cubicBezTo>
                  <a:cubicBezTo>
                    <a:pt x="92" y="363"/>
                    <a:pt x="92" y="363"/>
                    <a:pt x="92" y="363"/>
                  </a:cubicBezTo>
                  <a:cubicBezTo>
                    <a:pt x="92" y="363"/>
                    <a:pt x="92" y="363"/>
                    <a:pt x="92" y="363"/>
                  </a:cubicBezTo>
                  <a:cubicBezTo>
                    <a:pt x="92" y="363"/>
                    <a:pt x="92" y="363"/>
                    <a:pt x="92" y="363"/>
                  </a:cubicBezTo>
                  <a:cubicBezTo>
                    <a:pt x="94" y="363"/>
                    <a:pt x="94" y="363"/>
                    <a:pt x="94" y="363"/>
                  </a:cubicBezTo>
                  <a:cubicBezTo>
                    <a:pt x="94" y="363"/>
                    <a:pt x="94" y="363"/>
                    <a:pt x="94" y="363"/>
                  </a:cubicBezTo>
                  <a:cubicBezTo>
                    <a:pt x="95" y="363"/>
                    <a:pt x="95" y="363"/>
                    <a:pt x="95" y="363"/>
                  </a:cubicBezTo>
                  <a:cubicBezTo>
                    <a:pt x="95" y="363"/>
                    <a:pt x="95" y="363"/>
                    <a:pt x="95" y="363"/>
                  </a:cubicBezTo>
                  <a:cubicBezTo>
                    <a:pt x="95" y="363"/>
                    <a:pt x="95" y="363"/>
                    <a:pt x="95" y="363"/>
                  </a:cubicBezTo>
                  <a:cubicBezTo>
                    <a:pt x="95" y="363"/>
                    <a:pt x="95" y="363"/>
                    <a:pt x="95" y="363"/>
                  </a:cubicBezTo>
                  <a:cubicBezTo>
                    <a:pt x="95" y="363"/>
                    <a:pt x="95" y="363"/>
                    <a:pt x="95" y="363"/>
                  </a:cubicBezTo>
                  <a:cubicBezTo>
                    <a:pt x="95" y="363"/>
                    <a:pt x="95" y="363"/>
                    <a:pt x="95" y="363"/>
                  </a:cubicBezTo>
                  <a:cubicBezTo>
                    <a:pt x="96" y="364"/>
                    <a:pt x="96" y="364"/>
                    <a:pt x="96" y="364"/>
                  </a:cubicBezTo>
                  <a:cubicBezTo>
                    <a:pt x="96" y="364"/>
                    <a:pt x="96" y="364"/>
                    <a:pt x="96" y="364"/>
                  </a:cubicBezTo>
                  <a:cubicBezTo>
                    <a:pt x="96" y="364"/>
                    <a:pt x="96" y="364"/>
                    <a:pt x="96" y="364"/>
                  </a:cubicBezTo>
                  <a:cubicBezTo>
                    <a:pt x="97" y="364"/>
                    <a:pt x="97" y="364"/>
                    <a:pt x="97" y="364"/>
                  </a:cubicBezTo>
                  <a:cubicBezTo>
                    <a:pt x="97" y="364"/>
                    <a:pt x="97" y="364"/>
                    <a:pt x="97" y="364"/>
                  </a:cubicBezTo>
                  <a:cubicBezTo>
                    <a:pt x="97" y="364"/>
                    <a:pt x="97" y="364"/>
                    <a:pt x="97" y="364"/>
                  </a:cubicBezTo>
                  <a:cubicBezTo>
                    <a:pt x="97" y="363"/>
                    <a:pt x="97" y="363"/>
                    <a:pt x="97" y="363"/>
                  </a:cubicBezTo>
                  <a:cubicBezTo>
                    <a:pt x="97" y="363"/>
                    <a:pt x="97" y="363"/>
                    <a:pt x="97" y="363"/>
                  </a:cubicBezTo>
                  <a:cubicBezTo>
                    <a:pt x="97" y="363"/>
                    <a:pt x="97" y="363"/>
                    <a:pt x="97" y="363"/>
                  </a:cubicBezTo>
                  <a:cubicBezTo>
                    <a:pt x="98" y="363"/>
                    <a:pt x="98" y="363"/>
                    <a:pt x="98" y="363"/>
                  </a:cubicBezTo>
                  <a:cubicBezTo>
                    <a:pt x="98" y="363"/>
                    <a:pt x="98" y="363"/>
                    <a:pt x="98" y="363"/>
                  </a:cubicBezTo>
                  <a:cubicBezTo>
                    <a:pt x="98" y="363"/>
                    <a:pt x="98" y="363"/>
                    <a:pt x="98" y="363"/>
                  </a:cubicBezTo>
                  <a:cubicBezTo>
                    <a:pt x="98" y="362"/>
                    <a:pt x="98" y="362"/>
                    <a:pt x="98" y="362"/>
                  </a:cubicBezTo>
                  <a:cubicBezTo>
                    <a:pt x="99" y="362"/>
                    <a:pt x="99" y="362"/>
                    <a:pt x="99" y="362"/>
                  </a:cubicBezTo>
                  <a:cubicBezTo>
                    <a:pt x="99" y="362"/>
                    <a:pt x="99" y="362"/>
                    <a:pt x="99" y="362"/>
                  </a:cubicBezTo>
                  <a:cubicBezTo>
                    <a:pt x="100" y="362"/>
                    <a:pt x="100" y="362"/>
                    <a:pt x="100" y="362"/>
                  </a:cubicBezTo>
                  <a:cubicBezTo>
                    <a:pt x="101" y="362"/>
                    <a:pt x="101" y="362"/>
                    <a:pt x="101" y="362"/>
                  </a:cubicBezTo>
                  <a:cubicBezTo>
                    <a:pt x="101" y="362"/>
                    <a:pt x="101" y="362"/>
                    <a:pt x="101" y="362"/>
                  </a:cubicBezTo>
                  <a:cubicBezTo>
                    <a:pt x="101" y="362"/>
                    <a:pt x="101" y="362"/>
                    <a:pt x="101" y="362"/>
                  </a:cubicBezTo>
                  <a:cubicBezTo>
                    <a:pt x="101" y="363"/>
                    <a:pt x="101" y="363"/>
                    <a:pt x="101" y="363"/>
                  </a:cubicBezTo>
                  <a:cubicBezTo>
                    <a:pt x="102" y="363"/>
                    <a:pt x="102" y="363"/>
                    <a:pt x="102" y="363"/>
                  </a:cubicBezTo>
                  <a:cubicBezTo>
                    <a:pt x="102" y="363"/>
                    <a:pt x="102" y="363"/>
                    <a:pt x="102" y="363"/>
                  </a:cubicBezTo>
                  <a:cubicBezTo>
                    <a:pt x="102" y="363"/>
                    <a:pt x="102" y="363"/>
                    <a:pt x="102" y="363"/>
                  </a:cubicBezTo>
                  <a:cubicBezTo>
                    <a:pt x="102" y="363"/>
                    <a:pt x="102" y="363"/>
                    <a:pt x="102" y="363"/>
                  </a:cubicBezTo>
                  <a:cubicBezTo>
                    <a:pt x="102" y="363"/>
                    <a:pt x="102" y="363"/>
                    <a:pt x="102" y="363"/>
                  </a:cubicBezTo>
                  <a:cubicBezTo>
                    <a:pt x="103" y="364"/>
                    <a:pt x="103" y="364"/>
                    <a:pt x="103" y="364"/>
                  </a:cubicBezTo>
                  <a:cubicBezTo>
                    <a:pt x="103" y="364"/>
                    <a:pt x="103" y="364"/>
                    <a:pt x="103" y="364"/>
                  </a:cubicBezTo>
                  <a:cubicBezTo>
                    <a:pt x="103" y="364"/>
                    <a:pt x="103" y="364"/>
                    <a:pt x="103" y="364"/>
                  </a:cubicBezTo>
                  <a:cubicBezTo>
                    <a:pt x="104" y="364"/>
                    <a:pt x="104" y="364"/>
                    <a:pt x="104" y="364"/>
                  </a:cubicBezTo>
                  <a:cubicBezTo>
                    <a:pt x="104" y="364"/>
                    <a:pt x="104" y="364"/>
                    <a:pt x="104" y="364"/>
                  </a:cubicBezTo>
                  <a:cubicBezTo>
                    <a:pt x="105" y="363"/>
                    <a:pt x="105" y="363"/>
                    <a:pt x="105" y="363"/>
                  </a:cubicBezTo>
                  <a:cubicBezTo>
                    <a:pt x="105" y="363"/>
                    <a:pt x="105" y="363"/>
                    <a:pt x="105" y="363"/>
                  </a:cubicBezTo>
                  <a:cubicBezTo>
                    <a:pt x="105" y="363"/>
                    <a:pt x="105" y="363"/>
                    <a:pt x="105" y="363"/>
                  </a:cubicBezTo>
                  <a:cubicBezTo>
                    <a:pt x="105" y="362"/>
                    <a:pt x="105" y="362"/>
                    <a:pt x="105" y="362"/>
                  </a:cubicBezTo>
                  <a:cubicBezTo>
                    <a:pt x="105" y="362"/>
                    <a:pt x="105" y="362"/>
                    <a:pt x="105" y="362"/>
                  </a:cubicBezTo>
                  <a:cubicBezTo>
                    <a:pt x="106" y="362"/>
                    <a:pt x="106" y="362"/>
                    <a:pt x="106" y="362"/>
                  </a:cubicBezTo>
                  <a:cubicBezTo>
                    <a:pt x="107" y="361"/>
                    <a:pt x="107" y="361"/>
                    <a:pt x="107" y="361"/>
                  </a:cubicBezTo>
                  <a:cubicBezTo>
                    <a:pt x="110" y="359"/>
                    <a:pt x="110" y="359"/>
                    <a:pt x="110" y="359"/>
                  </a:cubicBezTo>
                  <a:cubicBezTo>
                    <a:pt x="110" y="359"/>
                    <a:pt x="110" y="359"/>
                    <a:pt x="110" y="359"/>
                  </a:cubicBezTo>
                  <a:cubicBezTo>
                    <a:pt x="110" y="358"/>
                    <a:pt x="110" y="358"/>
                    <a:pt x="110" y="358"/>
                  </a:cubicBezTo>
                  <a:cubicBezTo>
                    <a:pt x="114" y="357"/>
                    <a:pt x="114" y="357"/>
                    <a:pt x="114" y="357"/>
                  </a:cubicBezTo>
                  <a:cubicBezTo>
                    <a:pt x="114" y="357"/>
                    <a:pt x="114" y="357"/>
                    <a:pt x="114" y="357"/>
                  </a:cubicBezTo>
                  <a:cubicBezTo>
                    <a:pt x="114" y="357"/>
                    <a:pt x="114" y="357"/>
                    <a:pt x="114" y="357"/>
                  </a:cubicBezTo>
                  <a:cubicBezTo>
                    <a:pt x="115" y="356"/>
                    <a:pt x="115" y="356"/>
                    <a:pt x="115" y="356"/>
                  </a:cubicBezTo>
                  <a:cubicBezTo>
                    <a:pt x="115" y="356"/>
                    <a:pt x="115" y="356"/>
                    <a:pt x="115" y="356"/>
                  </a:cubicBezTo>
                  <a:cubicBezTo>
                    <a:pt x="117" y="356"/>
                    <a:pt x="117" y="356"/>
                    <a:pt x="117" y="356"/>
                  </a:cubicBezTo>
                  <a:cubicBezTo>
                    <a:pt x="118" y="355"/>
                    <a:pt x="118" y="355"/>
                    <a:pt x="118" y="355"/>
                  </a:cubicBezTo>
                  <a:cubicBezTo>
                    <a:pt x="118" y="355"/>
                    <a:pt x="118" y="355"/>
                    <a:pt x="118" y="355"/>
                  </a:cubicBezTo>
                  <a:cubicBezTo>
                    <a:pt x="118" y="355"/>
                    <a:pt x="118" y="355"/>
                    <a:pt x="118" y="355"/>
                  </a:cubicBezTo>
                  <a:cubicBezTo>
                    <a:pt x="118" y="355"/>
                    <a:pt x="118" y="355"/>
                    <a:pt x="118" y="355"/>
                  </a:cubicBezTo>
                  <a:cubicBezTo>
                    <a:pt x="119" y="355"/>
                    <a:pt x="119" y="355"/>
                    <a:pt x="119" y="355"/>
                  </a:cubicBezTo>
                  <a:cubicBezTo>
                    <a:pt x="119" y="355"/>
                    <a:pt x="119" y="355"/>
                    <a:pt x="119" y="355"/>
                  </a:cubicBezTo>
                  <a:cubicBezTo>
                    <a:pt x="119" y="355"/>
                    <a:pt x="119" y="355"/>
                    <a:pt x="119" y="355"/>
                  </a:cubicBezTo>
                  <a:cubicBezTo>
                    <a:pt x="119" y="355"/>
                    <a:pt x="119" y="355"/>
                    <a:pt x="119" y="355"/>
                  </a:cubicBezTo>
                  <a:cubicBezTo>
                    <a:pt x="120" y="355"/>
                    <a:pt x="120" y="355"/>
                    <a:pt x="120" y="355"/>
                  </a:cubicBezTo>
                  <a:cubicBezTo>
                    <a:pt x="120" y="355"/>
                    <a:pt x="120" y="355"/>
                    <a:pt x="120" y="355"/>
                  </a:cubicBezTo>
                  <a:cubicBezTo>
                    <a:pt x="121" y="356"/>
                    <a:pt x="121" y="356"/>
                    <a:pt x="121" y="356"/>
                  </a:cubicBezTo>
                  <a:cubicBezTo>
                    <a:pt x="122" y="355"/>
                    <a:pt x="122" y="355"/>
                    <a:pt x="122" y="355"/>
                  </a:cubicBezTo>
                  <a:cubicBezTo>
                    <a:pt x="123" y="356"/>
                    <a:pt x="123" y="356"/>
                    <a:pt x="123" y="356"/>
                  </a:cubicBezTo>
                  <a:cubicBezTo>
                    <a:pt x="123" y="356"/>
                    <a:pt x="123" y="356"/>
                    <a:pt x="123" y="356"/>
                  </a:cubicBezTo>
                  <a:cubicBezTo>
                    <a:pt x="123" y="357"/>
                    <a:pt x="123" y="359"/>
                    <a:pt x="123" y="361"/>
                  </a:cubicBezTo>
                  <a:cubicBezTo>
                    <a:pt x="123" y="361"/>
                    <a:pt x="124" y="362"/>
                    <a:pt x="125" y="362"/>
                  </a:cubicBezTo>
                  <a:cubicBezTo>
                    <a:pt x="125" y="362"/>
                    <a:pt x="125" y="362"/>
                    <a:pt x="125" y="362"/>
                  </a:cubicBezTo>
                  <a:cubicBezTo>
                    <a:pt x="125" y="362"/>
                    <a:pt x="125" y="362"/>
                    <a:pt x="125" y="362"/>
                  </a:cubicBezTo>
                  <a:cubicBezTo>
                    <a:pt x="125" y="362"/>
                    <a:pt x="125" y="362"/>
                    <a:pt x="125" y="362"/>
                  </a:cubicBezTo>
                  <a:cubicBezTo>
                    <a:pt x="125" y="362"/>
                    <a:pt x="125" y="362"/>
                    <a:pt x="125" y="362"/>
                  </a:cubicBezTo>
                  <a:cubicBezTo>
                    <a:pt x="125" y="362"/>
                    <a:pt x="125" y="362"/>
                    <a:pt x="125" y="362"/>
                  </a:cubicBezTo>
                  <a:cubicBezTo>
                    <a:pt x="125" y="362"/>
                    <a:pt x="125" y="362"/>
                    <a:pt x="125" y="362"/>
                  </a:cubicBezTo>
                  <a:cubicBezTo>
                    <a:pt x="126" y="361"/>
                    <a:pt x="126" y="361"/>
                    <a:pt x="126" y="361"/>
                  </a:cubicBezTo>
                  <a:cubicBezTo>
                    <a:pt x="127" y="361"/>
                    <a:pt x="127" y="361"/>
                    <a:pt x="127" y="361"/>
                  </a:cubicBezTo>
                  <a:cubicBezTo>
                    <a:pt x="127" y="361"/>
                    <a:pt x="127" y="361"/>
                    <a:pt x="127" y="361"/>
                  </a:cubicBezTo>
                  <a:cubicBezTo>
                    <a:pt x="127" y="360"/>
                    <a:pt x="127" y="360"/>
                    <a:pt x="127" y="360"/>
                  </a:cubicBezTo>
                  <a:cubicBezTo>
                    <a:pt x="127" y="360"/>
                    <a:pt x="127" y="360"/>
                    <a:pt x="127" y="360"/>
                  </a:cubicBezTo>
                  <a:cubicBezTo>
                    <a:pt x="128" y="360"/>
                    <a:pt x="128" y="360"/>
                    <a:pt x="128" y="360"/>
                  </a:cubicBezTo>
                  <a:cubicBezTo>
                    <a:pt x="129" y="359"/>
                    <a:pt x="129" y="359"/>
                    <a:pt x="129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29" y="358"/>
                    <a:pt x="129" y="358"/>
                    <a:pt x="129" y="358"/>
                  </a:cubicBezTo>
                  <a:cubicBezTo>
                    <a:pt x="129" y="358"/>
                    <a:pt x="129" y="358"/>
                    <a:pt x="129" y="358"/>
                  </a:cubicBezTo>
                  <a:cubicBezTo>
                    <a:pt x="129" y="357"/>
                    <a:pt x="129" y="357"/>
                    <a:pt x="129" y="357"/>
                  </a:cubicBezTo>
                  <a:cubicBezTo>
                    <a:pt x="129" y="357"/>
                    <a:pt x="129" y="357"/>
                    <a:pt x="129" y="357"/>
                  </a:cubicBezTo>
                  <a:cubicBezTo>
                    <a:pt x="128" y="357"/>
                    <a:pt x="128" y="357"/>
                    <a:pt x="128" y="357"/>
                  </a:cubicBezTo>
                  <a:cubicBezTo>
                    <a:pt x="128" y="357"/>
                    <a:pt x="128" y="357"/>
                    <a:pt x="128" y="357"/>
                  </a:cubicBezTo>
                  <a:cubicBezTo>
                    <a:pt x="128" y="357"/>
                    <a:pt x="128" y="357"/>
                    <a:pt x="128" y="357"/>
                  </a:cubicBezTo>
                  <a:cubicBezTo>
                    <a:pt x="128" y="357"/>
                    <a:pt x="128" y="357"/>
                    <a:pt x="128" y="357"/>
                  </a:cubicBezTo>
                  <a:cubicBezTo>
                    <a:pt x="127" y="357"/>
                    <a:pt x="127" y="357"/>
                    <a:pt x="127" y="357"/>
                  </a:cubicBezTo>
                  <a:cubicBezTo>
                    <a:pt x="127" y="357"/>
                    <a:pt x="127" y="357"/>
                    <a:pt x="127" y="357"/>
                  </a:cubicBezTo>
                  <a:cubicBezTo>
                    <a:pt x="125" y="357"/>
                    <a:pt x="125" y="357"/>
                    <a:pt x="125" y="357"/>
                  </a:cubicBezTo>
                  <a:cubicBezTo>
                    <a:pt x="124" y="357"/>
                    <a:pt x="124" y="357"/>
                    <a:pt x="124" y="357"/>
                  </a:cubicBezTo>
                  <a:cubicBezTo>
                    <a:pt x="124" y="357"/>
                    <a:pt x="124" y="357"/>
                    <a:pt x="124" y="357"/>
                  </a:cubicBezTo>
                  <a:cubicBezTo>
                    <a:pt x="124" y="357"/>
                    <a:pt x="124" y="357"/>
                    <a:pt x="124" y="357"/>
                  </a:cubicBezTo>
                  <a:cubicBezTo>
                    <a:pt x="123" y="356"/>
                    <a:pt x="123" y="356"/>
                    <a:pt x="123" y="356"/>
                  </a:cubicBezTo>
                  <a:cubicBezTo>
                    <a:pt x="123" y="356"/>
                    <a:pt x="123" y="356"/>
                    <a:pt x="123" y="356"/>
                  </a:cubicBezTo>
                  <a:cubicBezTo>
                    <a:pt x="123" y="356"/>
                    <a:pt x="123" y="356"/>
                    <a:pt x="123" y="356"/>
                  </a:cubicBezTo>
                  <a:cubicBezTo>
                    <a:pt x="123" y="356"/>
                    <a:pt x="123" y="356"/>
                    <a:pt x="123" y="356"/>
                  </a:cubicBezTo>
                  <a:cubicBezTo>
                    <a:pt x="124" y="356"/>
                    <a:pt x="124" y="356"/>
                    <a:pt x="124" y="356"/>
                  </a:cubicBezTo>
                  <a:cubicBezTo>
                    <a:pt x="124" y="356"/>
                    <a:pt x="124" y="356"/>
                    <a:pt x="124" y="356"/>
                  </a:cubicBezTo>
                  <a:cubicBezTo>
                    <a:pt x="124" y="356"/>
                    <a:pt x="124" y="356"/>
                    <a:pt x="124" y="356"/>
                  </a:cubicBezTo>
                  <a:cubicBezTo>
                    <a:pt x="125" y="356"/>
                    <a:pt x="125" y="356"/>
                    <a:pt x="125" y="356"/>
                  </a:cubicBezTo>
                  <a:cubicBezTo>
                    <a:pt x="126" y="356"/>
                    <a:pt x="126" y="356"/>
                    <a:pt x="126" y="356"/>
                  </a:cubicBezTo>
                  <a:cubicBezTo>
                    <a:pt x="126" y="356"/>
                    <a:pt x="126" y="356"/>
                    <a:pt x="126" y="356"/>
                  </a:cubicBezTo>
                  <a:cubicBezTo>
                    <a:pt x="126" y="356"/>
                    <a:pt x="126" y="356"/>
                    <a:pt x="126" y="356"/>
                  </a:cubicBezTo>
                  <a:cubicBezTo>
                    <a:pt x="126" y="356"/>
                    <a:pt x="126" y="356"/>
                    <a:pt x="126" y="356"/>
                  </a:cubicBezTo>
                  <a:cubicBezTo>
                    <a:pt x="127" y="356"/>
                    <a:pt x="127" y="356"/>
                    <a:pt x="127" y="356"/>
                  </a:cubicBezTo>
                  <a:cubicBezTo>
                    <a:pt x="127" y="356"/>
                    <a:pt x="127" y="356"/>
                    <a:pt x="127" y="356"/>
                  </a:cubicBezTo>
                  <a:cubicBezTo>
                    <a:pt x="127" y="356"/>
                    <a:pt x="127" y="356"/>
                    <a:pt x="127" y="356"/>
                  </a:cubicBezTo>
                  <a:cubicBezTo>
                    <a:pt x="128" y="356"/>
                    <a:pt x="128" y="356"/>
                    <a:pt x="128" y="356"/>
                  </a:cubicBezTo>
                  <a:cubicBezTo>
                    <a:pt x="129" y="356"/>
                    <a:pt x="129" y="356"/>
                    <a:pt x="129" y="356"/>
                  </a:cubicBezTo>
                  <a:cubicBezTo>
                    <a:pt x="129" y="356"/>
                    <a:pt x="129" y="356"/>
                    <a:pt x="129" y="356"/>
                  </a:cubicBezTo>
                  <a:cubicBezTo>
                    <a:pt x="129" y="356"/>
                    <a:pt x="129" y="356"/>
                    <a:pt x="129" y="356"/>
                  </a:cubicBezTo>
                  <a:cubicBezTo>
                    <a:pt x="129" y="355"/>
                    <a:pt x="129" y="355"/>
                    <a:pt x="129" y="355"/>
                  </a:cubicBezTo>
                  <a:cubicBezTo>
                    <a:pt x="129" y="355"/>
                    <a:pt x="129" y="355"/>
                    <a:pt x="129" y="355"/>
                  </a:cubicBezTo>
                  <a:cubicBezTo>
                    <a:pt x="129" y="355"/>
                    <a:pt x="129" y="355"/>
                    <a:pt x="129" y="355"/>
                  </a:cubicBezTo>
                  <a:cubicBezTo>
                    <a:pt x="130" y="355"/>
                    <a:pt x="130" y="355"/>
                    <a:pt x="130" y="355"/>
                  </a:cubicBezTo>
                  <a:cubicBezTo>
                    <a:pt x="130" y="355"/>
                    <a:pt x="130" y="355"/>
                    <a:pt x="130" y="355"/>
                  </a:cubicBezTo>
                  <a:cubicBezTo>
                    <a:pt x="130" y="354"/>
                    <a:pt x="130" y="354"/>
                    <a:pt x="130" y="354"/>
                  </a:cubicBezTo>
                  <a:cubicBezTo>
                    <a:pt x="130" y="354"/>
                    <a:pt x="130" y="354"/>
                    <a:pt x="130" y="354"/>
                  </a:cubicBezTo>
                  <a:cubicBezTo>
                    <a:pt x="131" y="352"/>
                    <a:pt x="131" y="352"/>
                    <a:pt x="131" y="352"/>
                  </a:cubicBezTo>
                  <a:cubicBezTo>
                    <a:pt x="132" y="351"/>
                    <a:pt x="132" y="351"/>
                    <a:pt x="132" y="351"/>
                  </a:cubicBezTo>
                  <a:cubicBezTo>
                    <a:pt x="134" y="350"/>
                    <a:pt x="134" y="350"/>
                    <a:pt x="134" y="350"/>
                  </a:cubicBezTo>
                  <a:cubicBezTo>
                    <a:pt x="135" y="349"/>
                    <a:pt x="135" y="349"/>
                    <a:pt x="135" y="349"/>
                  </a:cubicBezTo>
                  <a:cubicBezTo>
                    <a:pt x="136" y="348"/>
                    <a:pt x="136" y="348"/>
                    <a:pt x="136" y="348"/>
                  </a:cubicBezTo>
                  <a:cubicBezTo>
                    <a:pt x="136" y="347"/>
                    <a:pt x="136" y="347"/>
                    <a:pt x="136" y="347"/>
                  </a:cubicBezTo>
                  <a:cubicBezTo>
                    <a:pt x="136" y="347"/>
                    <a:pt x="136" y="347"/>
                    <a:pt x="136" y="347"/>
                  </a:cubicBezTo>
                  <a:cubicBezTo>
                    <a:pt x="136" y="346"/>
                    <a:pt x="136" y="346"/>
                    <a:pt x="136" y="346"/>
                  </a:cubicBezTo>
                  <a:cubicBezTo>
                    <a:pt x="137" y="345"/>
                    <a:pt x="137" y="345"/>
                    <a:pt x="137" y="345"/>
                  </a:cubicBezTo>
                  <a:cubicBezTo>
                    <a:pt x="137" y="344"/>
                    <a:pt x="137" y="344"/>
                    <a:pt x="137" y="344"/>
                  </a:cubicBezTo>
                  <a:cubicBezTo>
                    <a:pt x="137" y="343"/>
                    <a:pt x="137" y="343"/>
                    <a:pt x="137" y="343"/>
                  </a:cubicBezTo>
                  <a:cubicBezTo>
                    <a:pt x="137" y="343"/>
                    <a:pt x="137" y="343"/>
                    <a:pt x="137" y="343"/>
                  </a:cubicBezTo>
                  <a:cubicBezTo>
                    <a:pt x="137" y="342"/>
                    <a:pt x="137" y="342"/>
                    <a:pt x="137" y="342"/>
                  </a:cubicBezTo>
                  <a:cubicBezTo>
                    <a:pt x="137" y="342"/>
                    <a:pt x="137" y="342"/>
                    <a:pt x="137" y="342"/>
                  </a:cubicBezTo>
                  <a:cubicBezTo>
                    <a:pt x="138" y="341"/>
                    <a:pt x="138" y="341"/>
                    <a:pt x="138" y="341"/>
                  </a:cubicBezTo>
                  <a:cubicBezTo>
                    <a:pt x="138" y="341"/>
                    <a:pt x="138" y="341"/>
                    <a:pt x="138" y="341"/>
                  </a:cubicBezTo>
                  <a:cubicBezTo>
                    <a:pt x="139" y="341"/>
                    <a:pt x="139" y="341"/>
                    <a:pt x="139" y="341"/>
                  </a:cubicBezTo>
                  <a:cubicBezTo>
                    <a:pt x="139" y="340"/>
                    <a:pt x="139" y="340"/>
                    <a:pt x="139" y="340"/>
                  </a:cubicBezTo>
                  <a:cubicBezTo>
                    <a:pt x="139" y="339"/>
                    <a:pt x="139" y="339"/>
                    <a:pt x="139" y="339"/>
                  </a:cubicBezTo>
                  <a:cubicBezTo>
                    <a:pt x="139" y="339"/>
                    <a:pt x="139" y="339"/>
                    <a:pt x="139" y="339"/>
                  </a:cubicBezTo>
                  <a:cubicBezTo>
                    <a:pt x="140" y="338"/>
                    <a:pt x="140" y="338"/>
                    <a:pt x="140" y="338"/>
                  </a:cubicBezTo>
                  <a:cubicBezTo>
                    <a:pt x="141" y="337"/>
                    <a:pt x="141" y="337"/>
                    <a:pt x="141" y="337"/>
                  </a:cubicBezTo>
                  <a:cubicBezTo>
                    <a:pt x="142" y="336"/>
                    <a:pt x="142" y="336"/>
                    <a:pt x="142" y="336"/>
                  </a:cubicBezTo>
                  <a:cubicBezTo>
                    <a:pt x="142" y="336"/>
                    <a:pt x="142" y="336"/>
                    <a:pt x="142" y="336"/>
                  </a:cubicBezTo>
                  <a:cubicBezTo>
                    <a:pt x="143" y="336"/>
                    <a:pt x="143" y="336"/>
                    <a:pt x="143" y="336"/>
                  </a:cubicBezTo>
                  <a:cubicBezTo>
                    <a:pt x="143" y="336"/>
                    <a:pt x="143" y="336"/>
                    <a:pt x="143" y="336"/>
                  </a:cubicBezTo>
                  <a:cubicBezTo>
                    <a:pt x="144" y="335"/>
                    <a:pt x="144" y="335"/>
                    <a:pt x="144" y="335"/>
                  </a:cubicBezTo>
                  <a:cubicBezTo>
                    <a:pt x="145" y="333"/>
                    <a:pt x="145" y="333"/>
                    <a:pt x="145" y="333"/>
                  </a:cubicBezTo>
                  <a:cubicBezTo>
                    <a:pt x="145" y="333"/>
                    <a:pt x="145" y="333"/>
                    <a:pt x="145" y="333"/>
                  </a:cubicBezTo>
                  <a:cubicBezTo>
                    <a:pt x="146" y="332"/>
                    <a:pt x="146" y="332"/>
                    <a:pt x="146" y="332"/>
                  </a:cubicBezTo>
                  <a:cubicBezTo>
                    <a:pt x="146" y="332"/>
                    <a:pt x="146" y="332"/>
                    <a:pt x="146" y="332"/>
                  </a:cubicBezTo>
                  <a:cubicBezTo>
                    <a:pt x="147" y="332"/>
                    <a:pt x="147" y="332"/>
                    <a:pt x="147" y="332"/>
                  </a:cubicBezTo>
                  <a:cubicBezTo>
                    <a:pt x="147" y="331"/>
                    <a:pt x="147" y="331"/>
                    <a:pt x="147" y="331"/>
                  </a:cubicBezTo>
                  <a:cubicBezTo>
                    <a:pt x="148" y="331"/>
                    <a:pt x="148" y="331"/>
                    <a:pt x="148" y="331"/>
                  </a:cubicBezTo>
                  <a:cubicBezTo>
                    <a:pt x="148" y="331"/>
                    <a:pt x="148" y="331"/>
                    <a:pt x="148" y="331"/>
                  </a:cubicBezTo>
                  <a:cubicBezTo>
                    <a:pt x="148" y="330"/>
                    <a:pt x="148" y="330"/>
                    <a:pt x="148" y="330"/>
                  </a:cubicBezTo>
                  <a:cubicBezTo>
                    <a:pt x="148" y="329"/>
                    <a:pt x="148" y="329"/>
                    <a:pt x="148" y="329"/>
                  </a:cubicBezTo>
                  <a:cubicBezTo>
                    <a:pt x="148" y="329"/>
                    <a:pt x="148" y="329"/>
                    <a:pt x="148" y="329"/>
                  </a:cubicBezTo>
                  <a:cubicBezTo>
                    <a:pt x="149" y="328"/>
                    <a:pt x="149" y="328"/>
                    <a:pt x="149" y="328"/>
                  </a:cubicBezTo>
                  <a:cubicBezTo>
                    <a:pt x="150" y="328"/>
                    <a:pt x="150" y="328"/>
                    <a:pt x="150" y="328"/>
                  </a:cubicBezTo>
                  <a:cubicBezTo>
                    <a:pt x="150" y="327"/>
                    <a:pt x="150" y="327"/>
                    <a:pt x="150" y="327"/>
                  </a:cubicBezTo>
                  <a:cubicBezTo>
                    <a:pt x="151" y="327"/>
                    <a:pt x="151" y="327"/>
                    <a:pt x="151" y="327"/>
                  </a:cubicBezTo>
                  <a:cubicBezTo>
                    <a:pt x="152" y="325"/>
                    <a:pt x="152" y="325"/>
                    <a:pt x="152" y="325"/>
                  </a:cubicBezTo>
                  <a:cubicBezTo>
                    <a:pt x="152" y="325"/>
                    <a:pt x="152" y="325"/>
                    <a:pt x="152" y="325"/>
                  </a:cubicBezTo>
                  <a:cubicBezTo>
                    <a:pt x="152" y="325"/>
                    <a:pt x="152" y="325"/>
                    <a:pt x="152" y="325"/>
                  </a:cubicBezTo>
                  <a:cubicBezTo>
                    <a:pt x="152" y="325"/>
                    <a:pt x="152" y="325"/>
                    <a:pt x="152" y="325"/>
                  </a:cubicBezTo>
                  <a:cubicBezTo>
                    <a:pt x="153" y="325"/>
                    <a:pt x="153" y="325"/>
                    <a:pt x="153" y="325"/>
                  </a:cubicBezTo>
                  <a:cubicBezTo>
                    <a:pt x="153" y="325"/>
                    <a:pt x="153" y="325"/>
                    <a:pt x="153" y="325"/>
                  </a:cubicBezTo>
                  <a:cubicBezTo>
                    <a:pt x="153" y="325"/>
                    <a:pt x="153" y="325"/>
                    <a:pt x="153" y="325"/>
                  </a:cubicBezTo>
                  <a:cubicBezTo>
                    <a:pt x="154" y="325"/>
                    <a:pt x="154" y="325"/>
                    <a:pt x="154" y="325"/>
                  </a:cubicBezTo>
                  <a:cubicBezTo>
                    <a:pt x="154" y="325"/>
                    <a:pt x="154" y="325"/>
                    <a:pt x="154" y="325"/>
                  </a:cubicBezTo>
                  <a:cubicBezTo>
                    <a:pt x="155" y="324"/>
                    <a:pt x="155" y="324"/>
                    <a:pt x="155" y="324"/>
                  </a:cubicBezTo>
                  <a:cubicBezTo>
                    <a:pt x="155" y="324"/>
                    <a:pt x="155" y="324"/>
                    <a:pt x="155" y="324"/>
                  </a:cubicBezTo>
                  <a:cubicBezTo>
                    <a:pt x="156" y="323"/>
                    <a:pt x="156" y="323"/>
                    <a:pt x="156" y="323"/>
                  </a:cubicBezTo>
                  <a:cubicBezTo>
                    <a:pt x="157" y="323"/>
                    <a:pt x="157" y="323"/>
                    <a:pt x="157" y="323"/>
                  </a:cubicBezTo>
                  <a:cubicBezTo>
                    <a:pt x="158" y="322"/>
                    <a:pt x="158" y="322"/>
                    <a:pt x="158" y="322"/>
                  </a:cubicBezTo>
                  <a:cubicBezTo>
                    <a:pt x="159" y="322"/>
                    <a:pt x="159" y="322"/>
                    <a:pt x="159" y="322"/>
                  </a:cubicBezTo>
                  <a:cubicBezTo>
                    <a:pt x="159" y="322"/>
                    <a:pt x="159" y="322"/>
                    <a:pt x="159" y="322"/>
                  </a:cubicBezTo>
                  <a:cubicBezTo>
                    <a:pt x="159" y="322"/>
                    <a:pt x="159" y="322"/>
                    <a:pt x="159" y="322"/>
                  </a:cubicBezTo>
                  <a:cubicBezTo>
                    <a:pt x="160" y="321"/>
                    <a:pt x="160" y="321"/>
                    <a:pt x="160" y="321"/>
                  </a:cubicBezTo>
                  <a:cubicBezTo>
                    <a:pt x="160" y="321"/>
                    <a:pt x="160" y="321"/>
                    <a:pt x="160" y="321"/>
                  </a:cubicBezTo>
                  <a:cubicBezTo>
                    <a:pt x="160" y="321"/>
                    <a:pt x="160" y="321"/>
                    <a:pt x="160" y="321"/>
                  </a:cubicBezTo>
                  <a:cubicBezTo>
                    <a:pt x="160" y="321"/>
                    <a:pt x="160" y="321"/>
                    <a:pt x="160" y="321"/>
                  </a:cubicBezTo>
                  <a:cubicBezTo>
                    <a:pt x="160" y="320"/>
                    <a:pt x="160" y="320"/>
                    <a:pt x="160" y="320"/>
                  </a:cubicBezTo>
                  <a:cubicBezTo>
                    <a:pt x="160" y="320"/>
                    <a:pt x="160" y="320"/>
                    <a:pt x="160" y="320"/>
                  </a:cubicBezTo>
                  <a:cubicBezTo>
                    <a:pt x="162" y="316"/>
                    <a:pt x="162" y="316"/>
                    <a:pt x="162" y="316"/>
                  </a:cubicBezTo>
                  <a:cubicBezTo>
                    <a:pt x="163" y="315"/>
                    <a:pt x="163" y="315"/>
                    <a:pt x="163" y="315"/>
                  </a:cubicBezTo>
                  <a:cubicBezTo>
                    <a:pt x="164" y="314"/>
                    <a:pt x="164" y="314"/>
                    <a:pt x="164" y="314"/>
                  </a:cubicBezTo>
                  <a:cubicBezTo>
                    <a:pt x="165" y="313"/>
                    <a:pt x="165" y="313"/>
                    <a:pt x="165" y="313"/>
                  </a:cubicBezTo>
                  <a:cubicBezTo>
                    <a:pt x="165" y="313"/>
                    <a:pt x="165" y="313"/>
                    <a:pt x="165" y="313"/>
                  </a:cubicBezTo>
                  <a:cubicBezTo>
                    <a:pt x="165" y="312"/>
                    <a:pt x="165" y="312"/>
                    <a:pt x="165" y="312"/>
                  </a:cubicBezTo>
                  <a:cubicBezTo>
                    <a:pt x="165" y="310"/>
                    <a:pt x="165" y="310"/>
                    <a:pt x="165" y="310"/>
                  </a:cubicBezTo>
                  <a:cubicBezTo>
                    <a:pt x="166" y="310"/>
                    <a:pt x="166" y="310"/>
                    <a:pt x="166" y="310"/>
                  </a:cubicBezTo>
                  <a:cubicBezTo>
                    <a:pt x="166" y="310"/>
                    <a:pt x="166" y="310"/>
                    <a:pt x="166" y="310"/>
                  </a:cubicBezTo>
                  <a:cubicBezTo>
                    <a:pt x="166" y="309"/>
                    <a:pt x="166" y="309"/>
                    <a:pt x="166" y="309"/>
                  </a:cubicBezTo>
                  <a:cubicBezTo>
                    <a:pt x="166" y="308"/>
                    <a:pt x="166" y="308"/>
                    <a:pt x="166" y="308"/>
                  </a:cubicBezTo>
                  <a:cubicBezTo>
                    <a:pt x="166" y="307"/>
                    <a:pt x="166" y="307"/>
                    <a:pt x="166" y="307"/>
                  </a:cubicBezTo>
                  <a:cubicBezTo>
                    <a:pt x="166" y="307"/>
                    <a:pt x="166" y="307"/>
                    <a:pt x="166" y="307"/>
                  </a:cubicBezTo>
                  <a:cubicBezTo>
                    <a:pt x="166" y="307"/>
                    <a:pt x="166" y="307"/>
                    <a:pt x="166" y="307"/>
                  </a:cubicBezTo>
                  <a:cubicBezTo>
                    <a:pt x="166" y="306"/>
                    <a:pt x="166" y="306"/>
                    <a:pt x="166" y="306"/>
                  </a:cubicBezTo>
                  <a:cubicBezTo>
                    <a:pt x="166" y="306"/>
                    <a:pt x="166" y="306"/>
                    <a:pt x="166" y="306"/>
                  </a:cubicBezTo>
                  <a:cubicBezTo>
                    <a:pt x="166" y="306"/>
                    <a:pt x="166" y="306"/>
                    <a:pt x="166" y="306"/>
                  </a:cubicBezTo>
                  <a:cubicBezTo>
                    <a:pt x="167" y="306"/>
                    <a:pt x="167" y="306"/>
                    <a:pt x="167" y="306"/>
                  </a:cubicBezTo>
                  <a:cubicBezTo>
                    <a:pt x="167" y="306"/>
                    <a:pt x="167" y="306"/>
                    <a:pt x="167" y="306"/>
                  </a:cubicBezTo>
                  <a:cubicBezTo>
                    <a:pt x="167" y="305"/>
                    <a:pt x="167" y="305"/>
                    <a:pt x="167" y="305"/>
                  </a:cubicBezTo>
                  <a:cubicBezTo>
                    <a:pt x="167" y="305"/>
                    <a:pt x="167" y="305"/>
                    <a:pt x="167" y="305"/>
                  </a:cubicBezTo>
                  <a:cubicBezTo>
                    <a:pt x="168" y="305"/>
                    <a:pt x="168" y="305"/>
                    <a:pt x="168" y="305"/>
                  </a:cubicBezTo>
                  <a:cubicBezTo>
                    <a:pt x="168" y="304"/>
                    <a:pt x="168" y="304"/>
                    <a:pt x="168" y="304"/>
                  </a:cubicBezTo>
                  <a:cubicBezTo>
                    <a:pt x="169" y="304"/>
                    <a:pt x="169" y="304"/>
                    <a:pt x="169" y="304"/>
                  </a:cubicBezTo>
                  <a:cubicBezTo>
                    <a:pt x="169" y="304"/>
                    <a:pt x="169" y="304"/>
                    <a:pt x="169" y="304"/>
                  </a:cubicBezTo>
                  <a:cubicBezTo>
                    <a:pt x="169" y="304"/>
                    <a:pt x="169" y="304"/>
                    <a:pt x="169" y="304"/>
                  </a:cubicBezTo>
                  <a:cubicBezTo>
                    <a:pt x="169" y="304"/>
                    <a:pt x="169" y="304"/>
                    <a:pt x="169" y="304"/>
                  </a:cubicBezTo>
                  <a:cubicBezTo>
                    <a:pt x="169" y="303"/>
                    <a:pt x="169" y="303"/>
                    <a:pt x="169" y="303"/>
                  </a:cubicBezTo>
                  <a:cubicBezTo>
                    <a:pt x="169" y="303"/>
                    <a:pt x="169" y="303"/>
                    <a:pt x="169" y="303"/>
                  </a:cubicBezTo>
                  <a:cubicBezTo>
                    <a:pt x="169" y="303"/>
                    <a:pt x="169" y="303"/>
                    <a:pt x="169" y="303"/>
                  </a:cubicBezTo>
                  <a:cubicBezTo>
                    <a:pt x="169" y="302"/>
                    <a:pt x="169" y="302"/>
                    <a:pt x="169" y="302"/>
                  </a:cubicBezTo>
                  <a:cubicBezTo>
                    <a:pt x="169" y="302"/>
                    <a:pt x="169" y="302"/>
                    <a:pt x="169" y="302"/>
                  </a:cubicBezTo>
                  <a:cubicBezTo>
                    <a:pt x="169" y="302"/>
                    <a:pt x="169" y="302"/>
                    <a:pt x="169" y="302"/>
                  </a:cubicBezTo>
                  <a:cubicBezTo>
                    <a:pt x="169" y="301"/>
                    <a:pt x="169" y="301"/>
                    <a:pt x="169" y="301"/>
                  </a:cubicBezTo>
                  <a:cubicBezTo>
                    <a:pt x="169" y="301"/>
                    <a:pt x="169" y="301"/>
                    <a:pt x="169" y="301"/>
                  </a:cubicBezTo>
                  <a:cubicBezTo>
                    <a:pt x="170" y="301"/>
                    <a:pt x="170" y="301"/>
                    <a:pt x="170" y="301"/>
                  </a:cubicBezTo>
                  <a:cubicBezTo>
                    <a:pt x="170" y="300"/>
                    <a:pt x="170" y="300"/>
                    <a:pt x="170" y="300"/>
                  </a:cubicBezTo>
                  <a:cubicBezTo>
                    <a:pt x="170" y="300"/>
                    <a:pt x="170" y="300"/>
                    <a:pt x="170" y="300"/>
                  </a:cubicBezTo>
                  <a:cubicBezTo>
                    <a:pt x="170" y="300"/>
                    <a:pt x="170" y="300"/>
                    <a:pt x="170" y="300"/>
                  </a:cubicBezTo>
                  <a:cubicBezTo>
                    <a:pt x="170" y="300"/>
                    <a:pt x="170" y="300"/>
                    <a:pt x="170" y="300"/>
                  </a:cubicBezTo>
                  <a:cubicBezTo>
                    <a:pt x="170" y="300"/>
                    <a:pt x="170" y="300"/>
                    <a:pt x="170" y="300"/>
                  </a:cubicBezTo>
                  <a:cubicBezTo>
                    <a:pt x="170" y="300"/>
                    <a:pt x="170" y="300"/>
                    <a:pt x="170" y="300"/>
                  </a:cubicBezTo>
                  <a:cubicBezTo>
                    <a:pt x="170" y="299"/>
                    <a:pt x="170" y="299"/>
                    <a:pt x="170" y="299"/>
                  </a:cubicBezTo>
                  <a:cubicBezTo>
                    <a:pt x="171" y="299"/>
                    <a:pt x="171" y="299"/>
                    <a:pt x="171" y="299"/>
                  </a:cubicBezTo>
                  <a:cubicBezTo>
                    <a:pt x="171" y="299"/>
                    <a:pt x="171" y="299"/>
                    <a:pt x="171" y="299"/>
                  </a:cubicBezTo>
                  <a:cubicBezTo>
                    <a:pt x="171" y="298"/>
                    <a:pt x="171" y="298"/>
                    <a:pt x="171" y="298"/>
                  </a:cubicBezTo>
                  <a:cubicBezTo>
                    <a:pt x="171" y="298"/>
                    <a:pt x="171" y="298"/>
                    <a:pt x="171" y="298"/>
                  </a:cubicBezTo>
                  <a:cubicBezTo>
                    <a:pt x="172" y="297"/>
                    <a:pt x="172" y="297"/>
                    <a:pt x="172" y="297"/>
                  </a:cubicBezTo>
                  <a:cubicBezTo>
                    <a:pt x="172" y="297"/>
                    <a:pt x="172" y="297"/>
                    <a:pt x="172" y="297"/>
                  </a:cubicBezTo>
                  <a:cubicBezTo>
                    <a:pt x="172" y="297"/>
                    <a:pt x="172" y="297"/>
                    <a:pt x="172" y="297"/>
                  </a:cubicBezTo>
                  <a:cubicBezTo>
                    <a:pt x="172" y="296"/>
                    <a:pt x="172" y="296"/>
                    <a:pt x="172" y="296"/>
                  </a:cubicBezTo>
                  <a:cubicBezTo>
                    <a:pt x="172" y="295"/>
                    <a:pt x="172" y="295"/>
                    <a:pt x="172" y="295"/>
                  </a:cubicBezTo>
                  <a:cubicBezTo>
                    <a:pt x="172" y="294"/>
                    <a:pt x="172" y="294"/>
                    <a:pt x="172" y="294"/>
                  </a:cubicBezTo>
                  <a:cubicBezTo>
                    <a:pt x="172" y="294"/>
                    <a:pt x="172" y="294"/>
                    <a:pt x="172" y="294"/>
                  </a:cubicBezTo>
                  <a:cubicBezTo>
                    <a:pt x="172" y="293"/>
                    <a:pt x="172" y="293"/>
                    <a:pt x="172" y="293"/>
                  </a:cubicBezTo>
                  <a:cubicBezTo>
                    <a:pt x="172" y="293"/>
                    <a:pt x="172" y="293"/>
                    <a:pt x="172" y="293"/>
                  </a:cubicBezTo>
                  <a:cubicBezTo>
                    <a:pt x="172" y="293"/>
                    <a:pt x="172" y="293"/>
                    <a:pt x="172" y="293"/>
                  </a:cubicBezTo>
                  <a:cubicBezTo>
                    <a:pt x="172" y="293"/>
                    <a:pt x="172" y="293"/>
                    <a:pt x="172" y="293"/>
                  </a:cubicBezTo>
                  <a:cubicBezTo>
                    <a:pt x="172" y="293"/>
                    <a:pt x="172" y="293"/>
                    <a:pt x="172" y="293"/>
                  </a:cubicBezTo>
                  <a:cubicBezTo>
                    <a:pt x="172" y="292"/>
                    <a:pt x="172" y="292"/>
                    <a:pt x="172" y="292"/>
                  </a:cubicBezTo>
                  <a:cubicBezTo>
                    <a:pt x="172" y="292"/>
                    <a:pt x="172" y="292"/>
                    <a:pt x="172" y="292"/>
                  </a:cubicBezTo>
                  <a:cubicBezTo>
                    <a:pt x="172" y="292"/>
                    <a:pt x="172" y="292"/>
                    <a:pt x="172" y="292"/>
                  </a:cubicBezTo>
                  <a:cubicBezTo>
                    <a:pt x="172" y="291"/>
                    <a:pt x="172" y="291"/>
                    <a:pt x="172" y="291"/>
                  </a:cubicBezTo>
                  <a:cubicBezTo>
                    <a:pt x="172" y="291"/>
                    <a:pt x="172" y="291"/>
                    <a:pt x="172" y="291"/>
                  </a:cubicBezTo>
                  <a:cubicBezTo>
                    <a:pt x="173" y="290"/>
                    <a:pt x="173" y="290"/>
                    <a:pt x="173" y="290"/>
                  </a:cubicBezTo>
                  <a:cubicBezTo>
                    <a:pt x="172" y="289"/>
                    <a:pt x="172" y="289"/>
                    <a:pt x="172" y="289"/>
                  </a:cubicBezTo>
                  <a:cubicBezTo>
                    <a:pt x="172" y="289"/>
                    <a:pt x="172" y="289"/>
                    <a:pt x="172" y="289"/>
                  </a:cubicBezTo>
                  <a:cubicBezTo>
                    <a:pt x="171" y="289"/>
                    <a:pt x="171" y="289"/>
                    <a:pt x="171" y="289"/>
                  </a:cubicBezTo>
                  <a:cubicBezTo>
                    <a:pt x="171" y="289"/>
                    <a:pt x="171" y="289"/>
                    <a:pt x="171" y="289"/>
                  </a:cubicBezTo>
                  <a:cubicBezTo>
                    <a:pt x="171" y="289"/>
                    <a:pt x="171" y="289"/>
                    <a:pt x="171" y="289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69" y="288"/>
                    <a:pt x="169" y="288"/>
                    <a:pt x="169" y="288"/>
                  </a:cubicBezTo>
                  <a:cubicBezTo>
                    <a:pt x="169" y="288"/>
                    <a:pt x="169" y="288"/>
                    <a:pt x="169" y="288"/>
                  </a:cubicBezTo>
                  <a:cubicBezTo>
                    <a:pt x="168" y="288"/>
                    <a:pt x="168" y="288"/>
                    <a:pt x="168" y="288"/>
                  </a:cubicBezTo>
                  <a:cubicBezTo>
                    <a:pt x="168" y="288"/>
                    <a:pt x="168" y="288"/>
                    <a:pt x="168" y="288"/>
                  </a:cubicBezTo>
                  <a:cubicBezTo>
                    <a:pt x="167" y="289"/>
                    <a:pt x="167" y="289"/>
                    <a:pt x="167" y="289"/>
                  </a:cubicBezTo>
                  <a:cubicBezTo>
                    <a:pt x="166" y="289"/>
                    <a:pt x="166" y="289"/>
                    <a:pt x="166" y="289"/>
                  </a:cubicBezTo>
                  <a:cubicBezTo>
                    <a:pt x="165" y="288"/>
                    <a:pt x="165" y="288"/>
                    <a:pt x="165" y="288"/>
                  </a:cubicBezTo>
                  <a:cubicBezTo>
                    <a:pt x="164" y="288"/>
                    <a:pt x="164" y="288"/>
                    <a:pt x="164" y="288"/>
                  </a:cubicBezTo>
                  <a:cubicBezTo>
                    <a:pt x="164" y="288"/>
                    <a:pt x="164" y="288"/>
                    <a:pt x="164" y="288"/>
                  </a:cubicBezTo>
                  <a:cubicBezTo>
                    <a:pt x="164" y="288"/>
                    <a:pt x="164" y="288"/>
                    <a:pt x="164" y="288"/>
                  </a:cubicBezTo>
                  <a:cubicBezTo>
                    <a:pt x="164" y="288"/>
                    <a:pt x="164" y="288"/>
                    <a:pt x="164" y="288"/>
                  </a:cubicBezTo>
                  <a:cubicBezTo>
                    <a:pt x="164" y="288"/>
                    <a:pt x="164" y="288"/>
                    <a:pt x="164" y="288"/>
                  </a:cubicBezTo>
                  <a:cubicBezTo>
                    <a:pt x="163" y="288"/>
                    <a:pt x="163" y="288"/>
                    <a:pt x="163" y="288"/>
                  </a:cubicBezTo>
                  <a:cubicBezTo>
                    <a:pt x="163" y="288"/>
                    <a:pt x="163" y="288"/>
                    <a:pt x="163" y="288"/>
                  </a:cubicBezTo>
                  <a:cubicBezTo>
                    <a:pt x="163" y="288"/>
                    <a:pt x="163" y="288"/>
                    <a:pt x="163" y="288"/>
                  </a:cubicBezTo>
                  <a:cubicBezTo>
                    <a:pt x="162" y="288"/>
                    <a:pt x="162" y="288"/>
                    <a:pt x="162" y="288"/>
                  </a:cubicBezTo>
                  <a:cubicBezTo>
                    <a:pt x="162" y="288"/>
                    <a:pt x="162" y="288"/>
                    <a:pt x="162" y="288"/>
                  </a:cubicBezTo>
                  <a:cubicBezTo>
                    <a:pt x="161" y="288"/>
                    <a:pt x="161" y="288"/>
                    <a:pt x="161" y="288"/>
                  </a:cubicBezTo>
                  <a:cubicBezTo>
                    <a:pt x="161" y="288"/>
                    <a:pt x="161" y="288"/>
                    <a:pt x="161" y="288"/>
                  </a:cubicBezTo>
                  <a:cubicBezTo>
                    <a:pt x="160" y="288"/>
                    <a:pt x="160" y="288"/>
                    <a:pt x="160" y="288"/>
                  </a:cubicBezTo>
                  <a:cubicBezTo>
                    <a:pt x="158" y="289"/>
                    <a:pt x="158" y="289"/>
                    <a:pt x="158" y="289"/>
                  </a:cubicBezTo>
                  <a:cubicBezTo>
                    <a:pt x="158" y="289"/>
                    <a:pt x="158" y="289"/>
                    <a:pt x="158" y="289"/>
                  </a:cubicBezTo>
                  <a:cubicBezTo>
                    <a:pt x="157" y="289"/>
                    <a:pt x="157" y="289"/>
                    <a:pt x="157" y="289"/>
                  </a:cubicBezTo>
                  <a:cubicBezTo>
                    <a:pt x="157" y="290"/>
                    <a:pt x="157" y="290"/>
                    <a:pt x="157" y="290"/>
                  </a:cubicBezTo>
                  <a:cubicBezTo>
                    <a:pt x="157" y="290"/>
                    <a:pt x="157" y="290"/>
                    <a:pt x="157" y="290"/>
                  </a:cubicBezTo>
                  <a:cubicBezTo>
                    <a:pt x="156" y="289"/>
                    <a:pt x="156" y="289"/>
                    <a:pt x="156" y="289"/>
                  </a:cubicBezTo>
                  <a:cubicBezTo>
                    <a:pt x="156" y="289"/>
                    <a:pt x="156" y="289"/>
                    <a:pt x="156" y="289"/>
                  </a:cubicBezTo>
                  <a:cubicBezTo>
                    <a:pt x="156" y="289"/>
                    <a:pt x="156" y="289"/>
                    <a:pt x="156" y="289"/>
                  </a:cubicBezTo>
                  <a:cubicBezTo>
                    <a:pt x="157" y="289"/>
                    <a:pt x="157" y="289"/>
                    <a:pt x="157" y="289"/>
                  </a:cubicBezTo>
                  <a:cubicBezTo>
                    <a:pt x="157" y="288"/>
                    <a:pt x="157" y="288"/>
                    <a:pt x="157" y="288"/>
                  </a:cubicBezTo>
                  <a:cubicBezTo>
                    <a:pt x="157" y="288"/>
                    <a:pt x="157" y="288"/>
                    <a:pt x="157" y="288"/>
                  </a:cubicBezTo>
                  <a:cubicBezTo>
                    <a:pt x="157" y="288"/>
                    <a:pt x="157" y="288"/>
                    <a:pt x="157" y="288"/>
                  </a:cubicBezTo>
                  <a:cubicBezTo>
                    <a:pt x="157" y="288"/>
                    <a:pt x="157" y="288"/>
                    <a:pt x="157" y="288"/>
                  </a:cubicBezTo>
                  <a:cubicBezTo>
                    <a:pt x="156" y="288"/>
                    <a:pt x="156" y="288"/>
                    <a:pt x="156" y="288"/>
                  </a:cubicBezTo>
                  <a:cubicBezTo>
                    <a:pt x="156" y="288"/>
                    <a:pt x="156" y="288"/>
                    <a:pt x="156" y="288"/>
                  </a:cubicBezTo>
                  <a:cubicBezTo>
                    <a:pt x="154" y="287"/>
                    <a:pt x="154" y="287"/>
                    <a:pt x="154" y="287"/>
                  </a:cubicBezTo>
                  <a:cubicBezTo>
                    <a:pt x="154" y="287"/>
                    <a:pt x="154" y="287"/>
                    <a:pt x="154" y="287"/>
                  </a:cubicBezTo>
                  <a:cubicBezTo>
                    <a:pt x="153" y="288"/>
                    <a:pt x="153" y="288"/>
                    <a:pt x="153" y="288"/>
                  </a:cubicBezTo>
                  <a:cubicBezTo>
                    <a:pt x="153" y="288"/>
                    <a:pt x="153" y="288"/>
                    <a:pt x="153" y="288"/>
                  </a:cubicBezTo>
                  <a:cubicBezTo>
                    <a:pt x="154" y="287"/>
                    <a:pt x="154" y="287"/>
                    <a:pt x="154" y="287"/>
                  </a:cubicBezTo>
                  <a:cubicBezTo>
                    <a:pt x="154" y="287"/>
                    <a:pt x="154" y="287"/>
                    <a:pt x="154" y="287"/>
                  </a:cubicBezTo>
                  <a:cubicBezTo>
                    <a:pt x="156" y="287"/>
                    <a:pt x="156" y="287"/>
                    <a:pt x="156" y="287"/>
                  </a:cubicBezTo>
                  <a:cubicBezTo>
                    <a:pt x="156" y="287"/>
                    <a:pt x="156" y="287"/>
                    <a:pt x="156" y="287"/>
                  </a:cubicBezTo>
                  <a:cubicBezTo>
                    <a:pt x="156" y="287"/>
                    <a:pt x="156" y="287"/>
                    <a:pt x="156" y="287"/>
                  </a:cubicBezTo>
                  <a:cubicBezTo>
                    <a:pt x="157" y="287"/>
                    <a:pt x="157" y="287"/>
                    <a:pt x="157" y="287"/>
                  </a:cubicBezTo>
                  <a:cubicBezTo>
                    <a:pt x="157" y="287"/>
                    <a:pt x="157" y="287"/>
                    <a:pt x="157" y="287"/>
                  </a:cubicBezTo>
                  <a:cubicBezTo>
                    <a:pt x="157" y="287"/>
                    <a:pt x="157" y="287"/>
                    <a:pt x="157" y="287"/>
                  </a:cubicBezTo>
                  <a:cubicBezTo>
                    <a:pt x="157" y="287"/>
                    <a:pt x="157" y="287"/>
                    <a:pt x="157" y="287"/>
                  </a:cubicBezTo>
                  <a:cubicBezTo>
                    <a:pt x="158" y="287"/>
                    <a:pt x="158" y="287"/>
                    <a:pt x="158" y="287"/>
                  </a:cubicBezTo>
                  <a:cubicBezTo>
                    <a:pt x="158" y="287"/>
                    <a:pt x="158" y="287"/>
                    <a:pt x="158" y="287"/>
                  </a:cubicBezTo>
                  <a:cubicBezTo>
                    <a:pt x="158" y="288"/>
                    <a:pt x="158" y="288"/>
                    <a:pt x="158" y="288"/>
                  </a:cubicBezTo>
                  <a:cubicBezTo>
                    <a:pt x="159" y="288"/>
                    <a:pt x="159" y="288"/>
                    <a:pt x="159" y="288"/>
                  </a:cubicBezTo>
                  <a:cubicBezTo>
                    <a:pt x="159" y="287"/>
                    <a:pt x="159" y="287"/>
                    <a:pt x="159" y="287"/>
                  </a:cubicBezTo>
                  <a:cubicBezTo>
                    <a:pt x="162" y="287"/>
                    <a:pt x="162" y="287"/>
                    <a:pt x="162" y="287"/>
                  </a:cubicBezTo>
                  <a:cubicBezTo>
                    <a:pt x="162" y="287"/>
                    <a:pt x="162" y="287"/>
                    <a:pt x="162" y="287"/>
                  </a:cubicBezTo>
                  <a:cubicBezTo>
                    <a:pt x="162" y="287"/>
                    <a:pt x="162" y="287"/>
                    <a:pt x="162" y="287"/>
                  </a:cubicBezTo>
                  <a:cubicBezTo>
                    <a:pt x="163" y="287"/>
                    <a:pt x="163" y="287"/>
                    <a:pt x="163" y="287"/>
                  </a:cubicBezTo>
                  <a:cubicBezTo>
                    <a:pt x="164" y="287"/>
                    <a:pt x="164" y="287"/>
                    <a:pt x="164" y="287"/>
                  </a:cubicBezTo>
                  <a:cubicBezTo>
                    <a:pt x="165" y="287"/>
                    <a:pt x="165" y="287"/>
                    <a:pt x="165" y="287"/>
                  </a:cubicBezTo>
                  <a:cubicBezTo>
                    <a:pt x="165" y="287"/>
                    <a:pt x="165" y="287"/>
                    <a:pt x="165" y="287"/>
                  </a:cubicBezTo>
                  <a:cubicBezTo>
                    <a:pt x="165" y="287"/>
                    <a:pt x="165" y="287"/>
                    <a:pt x="165" y="287"/>
                  </a:cubicBezTo>
                  <a:cubicBezTo>
                    <a:pt x="166" y="288"/>
                    <a:pt x="166" y="288"/>
                    <a:pt x="166" y="288"/>
                  </a:cubicBezTo>
                  <a:cubicBezTo>
                    <a:pt x="166" y="288"/>
                    <a:pt x="166" y="288"/>
                    <a:pt x="166" y="288"/>
                  </a:cubicBezTo>
                  <a:cubicBezTo>
                    <a:pt x="167" y="288"/>
                    <a:pt x="167" y="288"/>
                    <a:pt x="167" y="288"/>
                  </a:cubicBezTo>
                  <a:cubicBezTo>
                    <a:pt x="168" y="287"/>
                    <a:pt x="168" y="287"/>
                    <a:pt x="168" y="287"/>
                  </a:cubicBezTo>
                  <a:cubicBezTo>
                    <a:pt x="168" y="287"/>
                    <a:pt x="168" y="287"/>
                    <a:pt x="168" y="287"/>
                  </a:cubicBezTo>
                  <a:cubicBezTo>
                    <a:pt x="169" y="288"/>
                    <a:pt x="169" y="288"/>
                    <a:pt x="169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0" y="288"/>
                    <a:pt x="170" y="288"/>
                    <a:pt x="170" y="288"/>
                  </a:cubicBezTo>
                  <a:cubicBezTo>
                    <a:pt x="171" y="289"/>
                    <a:pt x="171" y="289"/>
                    <a:pt x="171" y="289"/>
                  </a:cubicBezTo>
                  <a:cubicBezTo>
                    <a:pt x="171" y="289"/>
                    <a:pt x="171" y="289"/>
                    <a:pt x="171" y="289"/>
                  </a:cubicBezTo>
                  <a:cubicBezTo>
                    <a:pt x="171" y="289"/>
                    <a:pt x="171" y="289"/>
                    <a:pt x="171" y="289"/>
                  </a:cubicBezTo>
                  <a:cubicBezTo>
                    <a:pt x="172" y="289"/>
                    <a:pt x="172" y="289"/>
                    <a:pt x="172" y="289"/>
                  </a:cubicBezTo>
                  <a:cubicBezTo>
                    <a:pt x="172" y="289"/>
                    <a:pt x="172" y="289"/>
                    <a:pt x="172" y="289"/>
                  </a:cubicBezTo>
                  <a:cubicBezTo>
                    <a:pt x="173" y="289"/>
                    <a:pt x="173" y="289"/>
                    <a:pt x="173" y="289"/>
                  </a:cubicBezTo>
                  <a:cubicBezTo>
                    <a:pt x="173" y="289"/>
                    <a:pt x="173" y="289"/>
                    <a:pt x="173" y="289"/>
                  </a:cubicBezTo>
                  <a:cubicBezTo>
                    <a:pt x="173" y="289"/>
                    <a:pt x="173" y="289"/>
                    <a:pt x="173" y="289"/>
                  </a:cubicBezTo>
                  <a:cubicBezTo>
                    <a:pt x="173" y="288"/>
                    <a:pt x="173" y="288"/>
                    <a:pt x="173" y="288"/>
                  </a:cubicBezTo>
                  <a:cubicBezTo>
                    <a:pt x="174" y="287"/>
                    <a:pt x="174" y="287"/>
                    <a:pt x="174" y="287"/>
                  </a:cubicBezTo>
                  <a:cubicBezTo>
                    <a:pt x="174" y="287"/>
                    <a:pt x="174" y="287"/>
                    <a:pt x="174" y="287"/>
                  </a:cubicBezTo>
                  <a:cubicBezTo>
                    <a:pt x="174" y="287"/>
                    <a:pt x="174" y="287"/>
                    <a:pt x="174" y="287"/>
                  </a:cubicBezTo>
                  <a:cubicBezTo>
                    <a:pt x="174" y="287"/>
                    <a:pt x="174" y="287"/>
                    <a:pt x="174" y="287"/>
                  </a:cubicBezTo>
                  <a:cubicBezTo>
                    <a:pt x="174" y="286"/>
                    <a:pt x="174" y="286"/>
                    <a:pt x="174" y="286"/>
                  </a:cubicBezTo>
                  <a:cubicBezTo>
                    <a:pt x="174" y="286"/>
                    <a:pt x="174" y="286"/>
                    <a:pt x="174" y="286"/>
                  </a:cubicBezTo>
                  <a:cubicBezTo>
                    <a:pt x="174" y="286"/>
                    <a:pt x="174" y="286"/>
                    <a:pt x="174" y="286"/>
                  </a:cubicBezTo>
                  <a:cubicBezTo>
                    <a:pt x="174" y="286"/>
                    <a:pt x="174" y="286"/>
                    <a:pt x="174" y="286"/>
                  </a:cubicBezTo>
                  <a:cubicBezTo>
                    <a:pt x="174" y="286"/>
                    <a:pt x="174" y="286"/>
                    <a:pt x="174" y="286"/>
                  </a:cubicBezTo>
                  <a:cubicBezTo>
                    <a:pt x="175" y="286"/>
                    <a:pt x="175" y="286"/>
                    <a:pt x="175" y="286"/>
                  </a:cubicBezTo>
                  <a:cubicBezTo>
                    <a:pt x="175" y="285"/>
                    <a:pt x="175" y="285"/>
                    <a:pt x="175" y="285"/>
                  </a:cubicBezTo>
                  <a:cubicBezTo>
                    <a:pt x="175" y="285"/>
                    <a:pt x="175" y="285"/>
                    <a:pt x="175" y="285"/>
                  </a:cubicBezTo>
                  <a:cubicBezTo>
                    <a:pt x="175" y="285"/>
                    <a:pt x="175" y="285"/>
                    <a:pt x="175" y="285"/>
                  </a:cubicBezTo>
                  <a:cubicBezTo>
                    <a:pt x="175" y="284"/>
                    <a:pt x="175" y="284"/>
                    <a:pt x="175" y="284"/>
                  </a:cubicBezTo>
                  <a:cubicBezTo>
                    <a:pt x="176" y="283"/>
                    <a:pt x="176" y="283"/>
                    <a:pt x="176" y="283"/>
                  </a:cubicBezTo>
                  <a:cubicBezTo>
                    <a:pt x="176" y="282"/>
                    <a:pt x="176" y="282"/>
                    <a:pt x="176" y="282"/>
                  </a:cubicBezTo>
                  <a:cubicBezTo>
                    <a:pt x="176" y="281"/>
                    <a:pt x="176" y="281"/>
                    <a:pt x="176" y="281"/>
                  </a:cubicBezTo>
                  <a:cubicBezTo>
                    <a:pt x="176" y="280"/>
                    <a:pt x="176" y="280"/>
                    <a:pt x="176" y="280"/>
                  </a:cubicBezTo>
                  <a:cubicBezTo>
                    <a:pt x="176" y="280"/>
                    <a:pt x="176" y="280"/>
                    <a:pt x="176" y="280"/>
                  </a:cubicBezTo>
                  <a:cubicBezTo>
                    <a:pt x="176" y="279"/>
                    <a:pt x="176" y="279"/>
                    <a:pt x="176" y="279"/>
                  </a:cubicBezTo>
                  <a:cubicBezTo>
                    <a:pt x="177" y="278"/>
                    <a:pt x="177" y="278"/>
                    <a:pt x="177" y="278"/>
                  </a:cubicBezTo>
                  <a:cubicBezTo>
                    <a:pt x="177" y="278"/>
                    <a:pt x="177" y="278"/>
                    <a:pt x="177" y="278"/>
                  </a:cubicBezTo>
                  <a:cubicBezTo>
                    <a:pt x="177" y="278"/>
                    <a:pt x="177" y="278"/>
                    <a:pt x="177" y="278"/>
                  </a:cubicBezTo>
                  <a:cubicBezTo>
                    <a:pt x="177" y="278"/>
                    <a:pt x="177" y="278"/>
                    <a:pt x="177" y="278"/>
                  </a:cubicBezTo>
                  <a:cubicBezTo>
                    <a:pt x="177" y="278"/>
                    <a:pt x="177" y="278"/>
                    <a:pt x="177" y="278"/>
                  </a:cubicBezTo>
                  <a:cubicBezTo>
                    <a:pt x="178" y="278"/>
                    <a:pt x="178" y="278"/>
                    <a:pt x="178" y="278"/>
                  </a:cubicBezTo>
                  <a:cubicBezTo>
                    <a:pt x="178" y="277"/>
                    <a:pt x="178" y="277"/>
                    <a:pt x="178" y="277"/>
                  </a:cubicBezTo>
                  <a:cubicBezTo>
                    <a:pt x="178" y="274"/>
                    <a:pt x="178" y="274"/>
                    <a:pt x="178" y="274"/>
                  </a:cubicBezTo>
                  <a:cubicBezTo>
                    <a:pt x="178" y="274"/>
                    <a:pt x="178" y="274"/>
                    <a:pt x="178" y="274"/>
                  </a:cubicBezTo>
                  <a:cubicBezTo>
                    <a:pt x="178" y="274"/>
                    <a:pt x="178" y="274"/>
                    <a:pt x="178" y="274"/>
                  </a:cubicBezTo>
                  <a:cubicBezTo>
                    <a:pt x="179" y="274"/>
                    <a:pt x="179" y="274"/>
                    <a:pt x="179" y="274"/>
                  </a:cubicBezTo>
                  <a:cubicBezTo>
                    <a:pt x="179" y="273"/>
                    <a:pt x="179" y="273"/>
                    <a:pt x="179" y="273"/>
                  </a:cubicBezTo>
                  <a:cubicBezTo>
                    <a:pt x="179" y="273"/>
                    <a:pt x="179" y="273"/>
                    <a:pt x="179" y="273"/>
                  </a:cubicBezTo>
                  <a:cubicBezTo>
                    <a:pt x="179" y="273"/>
                    <a:pt x="179" y="273"/>
                    <a:pt x="179" y="273"/>
                  </a:cubicBezTo>
                  <a:cubicBezTo>
                    <a:pt x="179" y="273"/>
                    <a:pt x="179" y="273"/>
                    <a:pt x="179" y="273"/>
                  </a:cubicBezTo>
                  <a:cubicBezTo>
                    <a:pt x="179" y="273"/>
                    <a:pt x="179" y="273"/>
                    <a:pt x="179" y="273"/>
                  </a:cubicBezTo>
                  <a:cubicBezTo>
                    <a:pt x="179" y="272"/>
                    <a:pt x="179" y="272"/>
                    <a:pt x="179" y="272"/>
                  </a:cubicBezTo>
                  <a:cubicBezTo>
                    <a:pt x="179" y="272"/>
                    <a:pt x="179" y="272"/>
                    <a:pt x="179" y="272"/>
                  </a:cubicBezTo>
                  <a:cubicBezTo>
                    <a:pt x="180" y="272"/>
                    <a:pt x="180" y="272"/>
                    <a:pt x="180" y="272"/>
                  </a:cubicBezTo>
                  <a:cubicBezTo>
                    <a:pt x="180" y="271"/>
                    <a:pt x="180" y="271"/>
                    <a:pt x="180" y="271"/>
                  </a:cubicBezTo>
                  <a:cubicBezTo>
                    <a:pt x="180" y="271"/>
                    <a:pt x="180" y="271"/>
                    <a:pt x="180" y="271"/>
                  </a:cubicBezTo>
                  <a:cubicBezTo>
                    <a:pt x="180" y="271"/>
                    <a:pt x="180" y="271"/>
                    <a:pt x="180" y="271"/>
                  </a:cubicBezTo>
                  <a:cubicBezTo>
                    <a:pt x="180" y="270"/>
                    <a:pt x="180" y="270"/>
                    <a:pt x="180" y="270"/>
                  </a:cubicBezTo>
                  <a:cubicBezTo>
                    <a:pt x="181" y="270"/>
                    <a:pt x="181" y="270"/>
                    <a:pt x="181" y="270"/>
                  </a:cubicBezTo>
                  <a:cubicBezTo>
                    <a:pt x="182" y="270"/>
                    <a:pt x="182" y="270"/>
                    <a:pt x="182" y="270"/>
                  </a:cubicBezTo>
                  <a:cubicBezTo>
                    <a:pt x="182" y="269"/>
                    <a:pt x="182" y="269"/>
                    <a:pt x="182" y="269"/>
                  </a:cubicBezTo>
                  <a:cubicBezTo>
                    <a:pt x="182" y="270"/>
                    <a:pt x="182" y="270"/>
                    <a:pt x="182" y="270"/>
                  </a:cubicBezTo>
                  <a:cubicBezTo>
                    <a:pt x="181" y="269"/>
                    <a:pt x="181" y="269"/>
                    <a:pt x="181" y="269"/>
                  </a:cubicBezTo>
                  <a:cubicBezTo>
                    <a:pt x="182" y="269"/>
                    <a:pt x="182" y="269"/>
                    <a:pt x="182" y="269"/>
                  </a:cubicBezTo>
                  <a:cubicBezTo>
                    <a:pt x="182" y="268"/>
                    <a:pt x="182" y="268"/>
                    <a:pt x="182" y="268"/>
                  </a:cubicBezTo>
                  <a:cubicBezTo>
                    <a:pt x="182" y="268"/>
                    <a:pt x="182" y="268"/>
                    <a:pt x="182" y="268"/>
                  </a:cubicBezTo>
                  <a:cubicBezTo>
                    <a:pt x="182" y="267"/>
                    <a:pt x="182" y="267"/>
                    <a:pt x="182" y="267"/>
                  </a:cubicBezTo>
                  <a:cubicBezTo>
                    <a:pt x="182" y="267"/>
                    <a:pt x="182" y="267"/>
                    <a:pt x="182" y="267"/>
                  </a:cubicBezTo>
                  <a:cubicBezTo>
                    <a:pt x="182" y="267"/>
                    <a:pt x="182" y="267"/>
                    <a:pt x="182" y="267"/>
                  </a:cubicBezTo>
                  <a:cubicBezTo>
                    <a:pt x="183" y="266"/>
                    <a:pt x="183" y="266"/>
                    <a:pt x="183" y="266"/>
                  </a:cubicBezTo>
                  <a:cubicBezTo>
                    <a:pt x="183" y="266"/>
                    <a:pt x="183" y="266"/>
                    <a:pt x="183" y="266"/>
                  </a:cubicBezTo>
                  <a:cubicBezTo>
                    <a:pt x="183" y="266"/>
                    <a:pt x="183" y="266"/>
                    <a:pt x="183" y="266"/>
                  </a:cubicBezTo>
                  <a:cubicBezTo>
                    <a:pt x="184" y="265"/>
                    <a:pt x="184" y="265"/>
                    <a:pt x="184" y="265"/>
                  </a:cubicBezTo>
                  <a:cubicBezTo>
                    <a:pt x="184" y="265"/>
                    <a:pt x="184" y="265"/>
                    <a:pt x="184" y="265"/>
                  </a:cubicBezTo>
                  <a:cubicBezTo>
                    <a:pt x="184" y="265"/>
                    <a:pt x="184" y="265"/>
                    <a:pt x="184" y="265"/>
                  </a:cubicBezTo>
                  <a:cubicBezTo>
                    <a:pt x="184" y="265"/>
                    <a:pt x="184" y="265"/>
                    <a:pt x="184" y="265"/>
                  </a:cubicBezTo>
                  <a:cubicBezTo>
                    <a:pt x="184" y="264"/>
                    <a:pt x="184" y="264"/>
                    <a:pt x="184" y="264"/>
                  </a:cubicBezTo>
                  <a:cubicBezTo>
                    <a:pt x="184" y="264"/>
                    <a:pt x="184" y="264"/>
                    <a:pt x="184" y="264"/>
                  </a:cubicBezTo>
                  <a:cubicBezTo>
                    <a:pt x="183" y="263"/>
                    <a:pt x="183" y="263"/>
                    <a:pt x="183" y="263"/>
                  </a:cubicBezTo>
                  <a:cubicBezTo>
                    <a:pt x="183" y="263"/>
                    <a:pt x="183" y="263"/>
                    <a:pt x="183" y="263"/>
                  </a:cubicBezTo>
                  <a:cubicBezTo>
                    <a:pt x="184" y="264"/>
                    <a:pt x="184" y="264"/>
                    <a:pt x="184" y="264"/>
                  </a:cubicBezTo>
                  <a:cubicBezTo>
                    <a:pt x="184" y="264"/>
                    <a:pt x="184" y="264"/>
                    <a:pt x="184" y="264"/>
                  </a:cubicBezTo>
                  <a:cubicBezTo>
                    <a:pt x="185" y="264"/>
                    <a:pt x="185" y="264"/>
                    <a:pt x="185" y="264"/>
                  </a:cubicBezTo>
                  <a:cubicBezTo>
                    <a:pt x="185" y="265"/>
                    <a:pt x="185" y="265"/>
                    <a:pt x="185" y="265"/>
                  </a:cubicBezTo>
                  <a:cubicBezTo>
                    <a:pt x="185" y="265"/>
                    <a:pt x="185" y="265"/>
                    <a:pt x="185" y="265"/>
                  </a:cubicBezTo>
                  <a:cubicBezTo>
                    <a:pt x="184" y="266"/>
                    <a:pt x="184" y="266"/>
                    <a:pt x="184" y="266"/>
                  </a:cubicBezTo>
                  <a:cubicBezTo>
                    <a:pt x="185" y="266"/>
                    <a:pt x="185" y="266"/>
                    <a:pt x="185" y="266"/>
                  </a:cubicBezTo>
                  <a:cubicBezTo>
                    <a:pt x="185" y="266"/>
                    <a:pt x="185" y="266"/>
                    <a:pt x="185" y="266"/>
                  </a:cubicBezTo>
                  <a:cubicBezTo>
                    <a:pt x="185" y="266"/>
                    <a:pt x="185" y="266"/>
                    <a:pt x="185" y="266"/>
                  </a:cubicBezTo>
                  <a:cubicBezTo>
                    <a:pt x="185" y="265"/>
                    <a:pt x="185" y="265"/>
                    <a:pt x="185" y="265"/>
                  </a:cubicBezTo>
                  <a:cubicBezTo>
                    <a:pt x="185" y="265"/>
                    <a:pt x="185" y="265"/>
                    <a:pt x="185" y="265"/>
                  </a:cubicBezTo>
                  <a:cubicBezTo>
                    <a:pt x="187" y="264"/>
                    <a:pt x="187" y="264"/>
                    <a:pt x="187" y="264"/>
                  </a:cubicBezTo>
                  <a:cubicBezTo>
                    <a:pt x="187" y="264"/>
                    <a:pt x="187" y="264"/>
                    <a:pt x="187" y="264"/>
                  </a:cubicBezTo>
                  <a:cubicBezTo>
                    <a:pt x="187" y="263"/>
                    <a:pt x="187" y="263"/>
                    <a:pt x="187" y="263"/>
                  </a:cubicBezTo>
                  <a:cubicBezTo>
                    <a:pt x="187" y="263"/>
                    <a:pt x="187" y="263"/>
                    <a:pt x="187" y="263"/>
                  </a:cubicBezTo>
                  <a:cubicBezTo>
                    <a:pt x="187" y="263"/>
                    <a:pt x="187" y="263"/>
                    <a:pt x="187" y="263"/>
                  </a:cubicBezTo>
                  <a:cubicBezTo>
                    <a:pt x="187" y="263"/>
                    <a:pt x="187" y="263"/>
                    <a:pt x="187" y="263"/>
                  </a:cubicBezTo>
                  <a:cubicBezTo>
                    <a:pt x="186" y="263"/>
                    <a:pt x="186" y="263"/>
                    <a:pt x="186" y="263"/>
                  </a:cubicBezTo>
                  <a:cubicBezTo>
                    <a:pt x="186" y="263"/>
                    <a:pt x="186" y="263"/>
                    <a:pt x="186" y="263"/>
                  </a:cubicBezTo>
                  <a:cubicBezTo>
                    <a:pt x="185" y="263"/>
                    <a:pt x="185" y="263"/>
                    <a:pt x="185" y="263"/>
                  </a:cubicBezTo>
                  <a:cubicBezTo>
                    <a:pt x="185" y="263"/>
                    <a:pt x="185" y="263"/>
                    <a:pt x="185" y="263"/>
                  </a:cubicBezTo>
                  <a:cubicBezTo>
                    <a:pt x="185" y="263"/>
                    <a:pt x="185" y="263"/>
                    <a:pt x="185" y="263"/>
                  </a:cubicBezTo>
                  <a:cubicBezTo>
                    <a:pt x="186" y="263"/>
                    <a:pt x="186" y="263"/>
                    <a:pt x="186" y="263"/>
                  </a:cubicBezTo>
                  <a:cubicBezTo>
                    <a:pt x="186" y="263"/>
                    <a:pt x="186" y="263"/>
                    <a:pt x="186" y="263"/>
                  </a:cubicBezTo>
                  <a:cubicBezTo>
                    <a:pt x="186" y="262"/>
                    <a:pt x="186" y="262"/>
                    <a:pt x="186" y="262"/>
                  </a:cubicBezTo>
                  <a:cubicBezTo>
                    <a:pt x="186" y="262"/>
                    <a:pt x="186" y="262"/>
                    <a:pt x="186" y="262"/>
                  </a:cubicBezTo>
                  <a:cubicBezTo>
                    <a:pt x="187" y="262"/>
                    <a:pt x="187" y="262"/>
                    <a:pt x="187" y="262"/>
                  </a:cubicBezTo>
                  <a:cubicBezTo>
                    <a:pt x="187" y="262"/>
                    <a:pt x="187" y="262"/>
                    <a:pt x="187" y="262"/>
                  </a:cubicBezTo>
                  <a:cubicBezTo>
                    <a:pt x="187" y="262"/>
                    <a:pt x="187" y="262"/>
                    <a:pt x="187" y="262"/>
                  </a:cubicBezTo>
                  <a:cubicBezTo>
                    <a:pt x="187" y="262"/>
                    <a:pt x="187" y="262"/>
                    <a:pt x="187" y="262"/>
                  </a:cubicBezTo>
                  <a:cubicBezTo>
                    <a:pt x="187" y="261"/>
                    <a:pt x="187" y="261"/>
                    <a:pt x="187" y="261"/>
                  </a:cubicBezTo>
                  <a:cubicBezTo>
                    <a:pt x="187" y="261"/>
                    <a:pt x="187" y="261"/>
                    <a:pt x="187" y="261"/>
                  </a:cubicBezTo>
                  <a:cubicBezTo>
                    <a:pt x="188" y="261"/>
                    <a:pt x="188" y="261"/>
                    <a:pt x="188" y="261"/>
                  </a:cubicBezTo>
                  <a:cubicBezTo>
                    <a:pt x="188" y="260"/>
                    <a:pt x="188" y="260"/>
                    <a:pt x="188" y="260"/>
                  </a:cubicBezTo>
                  <a:cubicBezTo>
                    <a:pt x="188" y="260"/>
                    <a:pt x="188" y="260"/>
                    <a:pt x="188" y="260"/>
                  </a:cubicBezTo>
                  <a:cubicBezTo>
                    <a:pt x="188" y="260"/>
                    <a:pt x="188" y="260"/>
                    <a:pt x="188" y="260"/>
                  </a:cubicBezTo>
                  <a:cubicBezTo>
                    <a:pt x="188" y="260"/>
                    <a:pt x="188" y="260"/>
                    <a:pt x="188" y="260"/>
                  </a:cubicBezTo>
                  <a:cubicBezTo>
                    <a:pt x="189" y="260"/>
                    <a:pt x="189" y="260"/>
                    <a:pt x="189" y="260"/>
                  </a:cubicBezTo>
                  <a:cubicBezTo>
                    <a:pt x="189" y="260"/>
                    <a:pt x="189" y="260"/>
                    <a:pt x="189" y="260"/>
                  </a:cubicBezTo>
                  <a:cubicBezTo>
                    <a:pt x="189" y="260"/>
                    <a:pt x="189" y="260"/>
                    <a:pt x="189" y="260"/>
                  </a:cubicBezTo>
                  <a:cubicBezTo>
                    <a:pt x="190" y="260"/>
                    <a:pt x="190" y="260"/>
                    <a:pt x="190" y="260"/>
                  </a:cubicBezTo>
                  <a:cubicBezTo>
                    <a:pt x="191" y="259"/>
                    <a:pt x="191" y="259"/>
                    <a:pt x="191" y="259"/>
                  </a:cubicBezTo>
                  <a:cubicBezTo>
                    <a:pt x="191" y="259"/>
                    <a:pt x="191" y="259"/>
                    <a:pt x="191" y="259"/>
                  </a:cubicBezTo>
                  <a:cubicBezTo>
                    <a:pt x="191" y="259"/>
                    <a:pt x="191" y="259"/>
                    <a:pt x="191" y="259"/>
                  </a:cubicBezTo>
                  <a:cubicBezTo>
                    <a:pt x="191" y="259"/>
                    <a:pt x="191" y="259"/>
                    <a:pt x="191" y="259"/>
                  </a:cubicBezTo>
                  <a:cubicBezTo>
                    <a:pt x="191" y="259"/>
                    <a:pt x="191" y="259"/>
                    <a:pt x="191" y="259"/>
                  </a:cubicBezTo>
                  <a:cubicBezTo>
                    <a:pt x="192" y="258"/>
                    <a:pt x="192" y="258"/>
                    <a:pt x="192" y="258"/>
                  </a:cubicBezTo>
                  <a:cubicBezTo>
                    <a:pt x="192" y="258"/>
                    <a:pt x="192" y="258"/>
                    <a:pt x="192" y="258"/>
                  </a:cubicBezTo>
                  <a:cubicBezTo>
                    <a:pt x="193" y="258"/>
                    <a:pt x="193" y="258"/>
                    <a:pt x="193" y="258"/>
                  </a:cubicBezTo>
                  <a:cubicBezTo>
                    <a:pt x="193" y="258"/>
                    <a:pt x="193" y="258"/>
                    <a:pt x="193" y="258"/>
                  </a:cubicBezTo>
                  <a:cubicBezTo>
                    <a:pt x="193" y="258"/>
                    <a:pt x="193" y="258"/>
                    <a:pt x="193" y="258"/>
                  </a:cubicBezTo>
                  <a:cubicBezTo>
                    <a:pt x="193" y="258"/>
                    <a:pt x="193" y="258"/>
                    <a:pt x="193" y="258"/>
                  </a:cubicBezTo>
                  <a:cubicBezTo>
                    <a:pt x="194" y="258"/>
                    <a:pt x="194" y="258"/>
                    <a:pt x="194" y="258"/>
                  </a:cubicBezTo>
                  <a:cubicBezTo>
                    <a:pt x="194" y="257"/>
                    <a:pt x="194" y="257"/>
                    <a:pt x="194" y="257"/>
                  </a:cubicBezTo>
                  <a:cubicBezTo>
                    <a:pt x="196" y="257"/>
                    <a:pt x="196" y="257"/>
                    <a:pt x="196" y="257"/>
                  </a:cubicBezTo>
                  <a:cubicBezTo>
                    <a:pt x="196" y="256"/>
                    <a:pt x="196" y="256"/>
                    <a:pt x="196" y="256"/>
                  </a:cubicBezTo>
                  <a:cubicBezTo>
                    <a:pt x="197" y="254"/>
                    <a:pt x="197" y="254"/>
                    <a:pt x="197" y="254"/>
                  </a:cubicBezTo>
                  <a:cubicBezTo>
                    <a:pt x="197" y="254"/>
                    <a:pt x="197" y="254"/>
                    <a:pt x="197" y="254"/>
                  </a:cubicBezTo>
                  <a:cubicBezTo>
                    <a:pt x="197" y="253"/>
                    <a:pt x="197" y="253"/>
                    <a:pt x="197" y="253"/>
                  </a:cubicBezTo>
                  <a:cubicBezTo>
                    <a:pt x="197" y="252"/>
                    <a:pt x="197" y="252"/>
                    <a:pt x="197" y="252"/>
                  </a:cubicBezTo>
                  <a:cubicBezTo>
                    <a:pt x="197" y="252"/>
                    <a:pt x="197" y="252"/>
                    <a:pt x="197" y="252"/>
                  </a:cubicBezTo>
                  <a:cubicBezTo>
                    <a:pt x="197" y="251"/>
                    <a:pt x="197" y="251"/>
                    <a:pt x="197" y="251"/>
                  </a:cubicBezTo>
                  <a:cubicBezTo>
                    <a:pt x="196" y="251"/>
                    <a:pt x="196" y="251"/>
                    <a:pt x="196" y="251"/>
                  </a:cubicBezTo>
                  <a:cubicBezTo>
                    <a:pt x="196" y="250"/>
                    <a:pt x="196" y="250"/>
                    <a:pt x="196" y="250"/>
                  </a:cubicBezTo>
                  <a:cubicBezTo>
                    <a:pt x="197" y="250"/>
                    <a:pt x="197" y="250"/>
                    <a:pt x="197" y="250"/>
                  </a:cubicBezTo>
                  <a:cubicBezTo>
                    <a:pt x="197" y="249"/>
                    <a:pt x="197" y="249"/>
                    <a:pt x="197" y="249"/>
                  </a:cubicBezTo>
                  <a:cubicBezTo>
                    <a:pt x="197" y="249"/>
                    <a:pt x="197" y="249"/>
                    <a:pt x="197" y="249"/>
                  </a:cubicBezTo>
                  <a:cubicBezTo>
                    <a:pt x="197" y="249"/>
                    <a:pt x="197" y="249"/>
                    <a:pt x="197" y="249"/>
                  </a:cubicBezTo>
                  <a:cubicBezTo>
                    <a:pt x="197" y="248"/>
                    <a:pt x="197" y="248"/>
                    <a:pt x="197" y="248"/>
                  </a:cubicBezTo>
                  <a:cubicBezTo>
                    <a:pt x="196" y="248"/>
                    <a:pt x="196" y="248"/>
                    <a:pt x="196" y="248"/>
                  </a:cubicBezTo>
                  <a:cubicBezTo>
                    <a:pt x="196" y="248"/>
                    <a:pt x="196" y="248"/>
                    <a:pt x="196" y="248"/>
                  </a:cubicBezTo>
                  <a:cubicBezTo>
                    <a:pt x="196" y="248"/>
                    <a:pt x="196" y="248"/>
                    <a:pt x="196" y="248"/>
                  </a:cubicBezTo>
                  <a:cubicBezTo>
                    <a:pt x="196" y="247"/>
                    <a:pt x="196" y="247"/>
                    <a:pt x="196" y="247"/>
                  </a:cubicBezTo>
                  <a:cubicBezTo>
                    <a:pt x="196" y="247"/>
                    <a:pt x="196" y="247"/>
                    <a:pt x="196" y="247"/>
                  </a:cubicBezTo>
                  <a:cubicBezTo>
                    <a:pt x="196" y="246"/>
                    <a:pt x="196" y="246"/>
                    <a:pt x="196" y="246"/>
                  </a:cubicBezTo>
                  <a:cubicBezTo>
                    <a:pt x="196" y="246"/>
                    <a:pt x="196" y="246"/>
                    <a:pt x="196" y="246"/>
                  </a:cubicBezTo>
                  <a:cubicBezTo>
                    <a:pt x="197" y="246"/>
                    <a:pt x="197" y="246"/>
                    <a:pt x="197" y="246"/>
                  </a:cubicBezTo>
                  <a:cubicBezTo>
                    <a:pt x="197" y="245"/>
                    <a:pt x="197" y="245"/>
                    <a:pt x="197" y="245"/>
                  </a:cubicBezTo>
                  <a:cubicBezTo>
                    <a:pt x="197" y="245"/>
                    <a:pt x="197" y="245"/>
                    <a:pt x="197" y="245"/>
                  </a:cubicBezTo>
                  <a:cubicBezTo>
                    <a:pt x="197" y="246"/>
                    <a:pt x="197" y="246"/>
                    <a:pt x="197" y="246"/>
                  </a:cubicBezTo>
                  <a:cubicBezTo>
                    <a:pt x="197" y="246"/>
                    <a:pt x="197" y="246"/>
                    <a:pt x="197" y="246"/>
                  </a:cubicBezTo>
                  <a:cubicBezTo>
                    <a:pt x="198" y="245"/>
                    <a:pt x="198" y="245"/>
                    <a:pt x="198" y="245"/>
                  </a:cubicBezTo>
                  <a:cubicBezTo>
                    <a:pt x="198" y="245"/>
                    <a:pt x="198" y="245"/>
                    <a:pt x="198" y="245"/>
                  </a:cubicBezTo>
                  <a:cubicBezTo>
                    <a:pt x="198" y="244"/>
                    <a:pt x="198" y="244"/>
                    <a:pt x="198" y="244"/>
                  </a:cubicBezTo>
                  <a:cubicBezTo>
                    <a:pt x="198" y="244"/>
                    <a:pt x="198" y="244"/>
                    <a:pt x="198" y="244"/>
                  </a:cubicBezTo>
                  <a:cubicBezTo>
                    <a:pt x="198" y="244"/>
                    <a:pt x="198" y="244"/>
                    <a:pt x="198" y="244"/>
                  </a:cubicBezTo>
                  <a:cubicBezTo>
                    <a:pt x="198" y="243"/>
                    <a:pt x="198" y="243"/>
                    <a:pt x="198" y="243"/>
                  </a:cubicBezTo>
                  <a:cubicBezTo>
                    <a:pt x="198" y="243"/>
                    <a:pt x="198" y="243"/>
                    <a:pt x="198" y="243"/>
                  </a:cubicBezTo>
                  <a:cubicBezTo>
                    <a:pt x="198" y="243"/>
                    <a:pt x="198" y="243"/>
                    <a:pt x="198" y="243"/>
                  </a:cubicBezTo>
                  <a:cubicBezTo>
                    <a:pt x="198" y="243"/>
                    <a:pt x="198" y="243"/>
                    <a:pt x="198" y="243"/>
                  </a:cubicBezTo>
                  <a:cubicBezTo>
                    <a:pt x="198" y="243"/>
                    <a:pt x="198" y="243"/>
                    <a:pt x="198" y="243"/>
                  </a:cubicBezTo>
                  <a:cubicBezTo>
                    <a:pt x="198" y="242"/>
                    <a:pt x="198" y="242"/>
                    <a:pt x="198" y="242"/>
                  </a:cubicBezTo>
                  <a:cubicBezTo>
                    <a:pt x="198" y="241"/>
                    <a:pt x="198" y="241"/>
                    <a:pt x="198" y="241"/>
                  </a:cubicBezTo>
                  <a:cubicBezTo>
                    <a:pt x="199" y="241"/>
                    <a:pt x="199" y="241"/>
                    <a:pt x="199" y="241"/>
                  </a:cubicBezTo>
                  <a:cubicBezTo>
                    <a:pt x="200" y="240"/>
                    <a:pt x="200" y="240"/>
                    <a:pt x="200" y="240"/>
                  </a:cubicBezTo>
                  <a:cubicBezTo>
                    <a:pt x="200" y="240"/>
                    <a:pt x="200" y="240"/>
                    <a:pt x="200" y="240"/>
                  </a:cubicBezTo>
                  <a:cubicBezTo>
                    <a:pt x="200" y="239"/>
                    <a:pt x="200" y="239"/>
                    <a:pt x="200" y="239"/>
                  </a:cubicBezTo>
                  <a:cubicBezTo>
                    <a:pt x="200" y="238"/>
                    <a:pt x="200" y="238"/>
                    <a:pt x="200" y="238"/>
                  </a:cubicBezTo>
                  <a:cubicBezTo>
                    <a:pt x="201" y="238"/>
                    <a:pt x="201" y="238"/>
                    <a:pt x="201" y="238"/>
                  </a:cubicBezTo>
                  <a:cubicBezTo>
                    <a:pt x="201" y="238"/>
                    <a:pt x="201" y="238"/>
                    <a:pt x="201" y="238"/>
                  </a:cubicBezTo>
                  <a:cubicBezTo>
                    <a:pt x="201" y="237"/>
                    <a:pt x="201" y="237"/>
                    <a:pt x="201" y="237"/>
                  </a:cubicBezTo>
                  <a:cubicBezTo>
                    <a:pt x="201" y="237"/>
                    <a:pt x="201" y="237"/>
                    <a:pt x="201" y="237"/>
                  </a:cubicBezTo>
                  <a:cubicBezTo>
                    <a:pt x="201" y="237"/>
                    <a:pt x="201" y="237"/>
                    <a:pt x="201" y="237"/>
                  </a:cubicBezTo>
                  <a:cubicBezTo>
                    <a:pt x="201" y="237"/>
                    <a:pt x="201" y="237"/>
                    <a:pt x="201" y="237"/>
                  </a:cubicBezTo>
                  <a:cubicBezTo>
                    <a:pt x="201" y="237"/>
                    <a:pt x="201" y="237"/>
                    <a:pt x="201" y="237"/>
                  </a:cubicBezTo>
                  <a:cubicBezTo>
                    <a:pt x="201" y="237"/>
                    <a:pt x="201" y="237"/>
                    <a:pt x="201" y="237"/>
                  </a:cubicBezTo>
                  <a:cubicBezTo>
                    <a:pt x="201" y="237"/>
                    <a:pt x="201" y="237"/>
                    <a:pt x="201" y="237"/>
                  </a:cubicBezTo>
                  <a:cubicBezTo>
                    <a:pt x="202" y="237"/>
                    <a:pt x="202" y="237"/>
                    <a:pt x="202" y="237"/>
                  </a:cubicBezTo>
                  <a:cubicBezTo>
                    <a:pt x="202" y="237"/>
                    <a:pt x="202" y="237"/>
                    <a:pt x="202" y="237"/>
                  </a:cubicBezTo>
                  <a:cubicBezTo>
                    <a:pt x="202" y="237"/>
                    <a:pt x="202" y="237"/>
                    <a:pt x="202" y="237"/>
                  </a:cubicBezTo>
                  <a:cubicBezTo>
                    <a:pt x="203" y="237"/>
                    <a:pt x="203" y="237"/>
                    <a:pt x="203" y="237"/>
                  </a:cubicBezTo>
                  <a:cubicBezTo>
                    <a:pt x="203" y="237"/>
                    <a:pt x="203" y="237"/>
                    <a:pt x="203" y="237"/>
                  </a:cubicBezTo>
                  <a:cubicBezTo>
                    <a:pt x="203" y="237"/>
                    <a:pt x="203" y="237"/>
                    <a:pt x="203" y="237"/>
                  </a:cubicBezTo>
                  <a:cubicBezTo>
                    <a:pt x="203" y="237"/>
                    <a:pt x="203" y="237"/>
                    <a:pt x="203" y="237"/>
                  </a:cubicBezTo>
                  <a:cubicBezTo>
                    <a:pt x="203" y="237"/>
                    <a:pt x="203" y="237"/>
                    <a:pt x="203" y="237"/>
                  </a:cubicBezTo>
                  <a:cubicBezTo>
                    <a:pt x="203" y="237"/>
                    <a:pt x="203" y="237"/>
                    <a:pt x="203" y="237"/>
                  </a:cubicBezTo>
                  <a:cubicBezTo>
                    <a:pt x="203" y="236"/>
                    <a:pt x="203" y="236"/>
                    <a:pt x="203" y="236"/>
                  </a:cubicBezTo>
                  <a:cubicBezTo>
                    <a:pt x="203" y="236"/>
                    <a:pt x="203" y="236"/>
                    <a:pt x="203" y="236"/>
                  </a:cubicBezTo>
                  <a:cubicBezTo>
                    <a:pt x="203" y="236"/>
                    <a:pt x="203" y="236"/>
                    <a:pt x="203" y="236"/>
                  </a:cubicBezTo>
                  <a:cubicBezTo>
                    <a:pt x="202" y="237"/>
                    <a:pt x="202" y="237"/>
                    <a:pt x="202" y="237"/>
                  </a:cubicBezTo>
                  <a:cubicBezTo>
                    <a:pt x="202" y="237"/>
                    <a:pt x="202" y="237"/>
                    <a:pt x="202" y="237"/>
                  </a:cubicBezTo>
                  <a:cubicBezTo>
                    <a:pt x="202" y="237"/>
                    <a:pt x="202" y="237"/>
                    <a:pt x="202" y="237"/>
                  </a:cubicBezTo>
                  <a:cubicBezTo>
                    <a:pt x="202" y="236"/>
                    <a:pt x="202" y="236"/>
                    <a:pt x="202" y="236"/>
                  </a:cubicBezTo>
                  <a:cubicBezTo>
                    <a:pt x="202" y="236"/>
                    <a:pt x="202" y="236"/>
                    <a:pt x="202" y="236"/>
                  </a:cubicBezTo>
                  <a:cubicBezTo>
                    <a:pt x="202" y="236"/>
                    <a:pt x="202" y="236"/>
                    <a:pt x="202" y="236"/>
                  </a:cubicBezTo>
                  <a:cubicBezTo>
                    <a:pt x="202" y="235"/>
                    <a:pt x="202" y="235"/>
                    <a:pt x="202" y="235"/>
                  </a:cubicBezTo>
                  <a:cubicBezTo>
                    <a:pt x="202" y="235"/>
                    <a:pt x="202" y="235"/>
                    <a:pt x="202" y="235"/>
                  </a:cubicBezTo>
                  <a:cubicBezTo>
                    <a:pt x="202" y="234"/>
                    <a:pt x="202" y="234"/>
                    <a:pt x="202" y="234"/>
                  </a:cubicBezTo>
                  <a:cubicBezTo>
                    <a:pt x="203" y="234"/>
                    <a:pt x="203" y="234"/>
                    <a:pt x="203" y="234"/>
                  </a:cubicBezTo>
                  <a:cubicBezTo>
                    <a:pt x="203" y="234"/>
                    <a:pt x="203" y="234"/>
                    <a:pt x="203" y="234"/>
                  </a:cubicBezTo>
                  <a:cubicBezTo>
                    <a:pt x="203" y="235"/>
                    <a:pt x="203" y="235"/>
                    <a:pt x="203" y="235"/>
                  </a:cubicBezTo>
                  <a:cubicBezTo>
                    <a:pt x="203" y="235"/>
                    <a:pt x="203" y="235"/>
                    <a:pt x="203" y="235"/>
                  </a:cubicBezTo>
                  <a:cubicBezTo>
                    <a:pt x="203" y="235"/>
                    <a:pt x="203" y="235"/>
                    <a:pt x="203" y="235"/>
                  </a:cubicBezTo>
                  <a:cubicBezTo>
                    <a:pt x="203" y="235"/>
                    <a:pt x="203" y="235"/>
                    <a:pt x="203" y="235"/>
                  </a:cubicBezTo>
                  <a:cubicBezTo>
                    <a:pt x="203" y="235"/>
                    <a:pt x="203" y="235"/>
                    <a:pt x="203" y="235"/>
                  </a:cubicBezTo>
                  <a:cubicBezTo>
                    <a:pt x="203" y="235"/>
                    <a:pt x="203" y="235"/>
                    <a:pt x="203" y="235"/>
                  </a:cubicBezTo>
                  <a:cubicBezTo>
                    <a:pt x="204" y="235"/>
                    <a:pt x="204" y="235"/>
                    <a:pt x="204" y="235"/>
                  </a:cubicBezTo>
                  <a:cubicBezTo>
                    <a:pt x="204" y="235"/>
                    <a:pt x="204" y="235"/>
                    <a:pt x="204" y="235"/>
                  </a:cubicBezTo>
                  <a:cubicBezTo>
                    <a:pt x="205" y="235"/>
                    <a:pt x="205" y="235"/>
                    <a:pt x="205" y="235"/>
                  </a:cubicBezTo>
                  <a:cubicBezTo>
                    <a:pt x="205" y="235"/>
                    <a:pt x="205" y="235"/>
                    <a:pt x="205" y="235"/>
                  </a:cubicBezTo>
                  <a:cubicBezTo>
                    <a:pt x="206" y="235"/>
                    <a:pt x="206" y="235"/>
                    <a:pt x="206" y="235"/>
                  </a:cubicBezTo>
                  <a:cubicBezTo>
                    <a:pt x="206" y="235"/>
                    <a:pt x="206" y="235"/>
                    <a:pt x="206" y="235"/>
                  </a:cubicBezTo>
                  <a:cubicBezTo>
                    <a:pt x="206" y="235"/>
                    <a:pt x="206" y="235"/>
                    <a:pt x="206" y="235"/>
                  </a:cubicBezTo>
                  <a:cubicBezTo>
                    <a:pt x="206" y="235"/>
                    <a:pt x="206" y="235"/>
                    <a:pt x="206" y="235"/>
                  </a:cubicBezTo>
                  <a:cubicBezTo>
                    <a:pt x="207" y="235"/>
                    <a:pt x="207" y="235"/>
                    <a:pt x="207" y="235"/>
                  </a:cubicBezTo>
                  <a:cubicBezTo>
                    <a:pt x="207" y="235"/>
                    <a:pt x="207" y="235"/>
                    <a:pt x="207" y="235"/>
                  </a:cubicBezTo>
                  <a:cubicBezTo>
                    <a:pt x="207" y="234"/>
                    <a:pt x="207" y="234"/>
                    <a:pt x="207" y="234"/>
                  </a:cubicBezTo>
                  <a:cubicBezTo>
                    <a:pt x="207" y="234"/>
                    <a:pt x="207" y="234"/>
                    <a:pt x="207" y="234"/>
                  </a:cubicBezTo>
                  <a:cubicBezTo>
                    <a:pt x="207" y="234"/>
                    <a:pt x="207" y="234"/>
                    <a:pt x="207" y="234"/>
                  </a:cubicBezTo>
                  <a:cubicBezTo>
                    <a:pt x="207" y="233"/>
                    <a:pt x="207" y="233"/>
                    <a:pt x="207" y="233"/>
                  </a:cubicBezTo>
                  <a:cubicBezTo>
                    <a:pt x="207" y="234"/>
                    <a:pt x="207" y="234"/>
                    <a:pt x="207" y="234"/>
                  </a:cubicBezTo>
                  <a:cubicBezTo>
                    <a:pt x="207" y="234"/>
                    <a:pt x="207" y="234"/>
                    <a:pt x="207" y="234"/>
                  </a:cubicBezTo>
                  <a:cubicBezTo>
                    <a:pt x="208" y="234"/>
                    <a:pt x="208" y="234"/>
                    <a:pt x="208" y="234"/>
                  </a:cubicBezTo>
                  <a:cubicBezTo>
                    <a:pt x="208" y="234"/>
                    <a:pt x="208" y="234"/>
                    <a:pt x="208" y="234"/>
                  </a:cubicBezTo>
                  <a:cubicBezTo>
                    <a:pt x="208" y="234"/>
                    <a:pt x="208" y="234"/>
                    <a:pt x="208" y="234"/>
                  </a:cubicBezTo>
                  <a:cubicBezTo>
                    <a:pt x="208" y="233"/>
                    <a:pt x="208" y="233"/>
                    <a:pt x="208" y="233"/>
                  </a:cubicBezTo>
                  <a:cubicBezTo>
                    <a:pt x="208" y="232"/>
                    <a:pt x="208" y="232"/>
                    <a:pt x="208" y="232"/>
                  </a:cubicBezTo>
                  <a:cubicBezTo>
                    <a:pt x="209" y="232"/>
                    <a:pt x="209" y="232"/>
                    <a:pt x="209" y="232"/>
                  </a:cubicBezTo>
                  <a:cubicBezTo>
                    <a:pt x="209" y="232"/>
                    <a:pt x="209" y="232"/>
                    <a:pt x="209" y="232"/>
                  </a:cubicBezTo>
                  <a:cubicBezTo>
                    <a:pt x="210" y="232"/>
                    <a:pt x="210" y="232"/>
                    <a:pt x="210" y="232"/>
                  </a:cubicBezTo>
                  <a:cubicBezTo>
                    <a:pt x="210" y="232"/>
                    <a:pt x="210" y="232"/>
                    <a:pt x="210" y="232"/>
                  </a:cubicBezTo>
                  <a:cubicBezTo>
                    <a:pt x="211" y="232"/>
                    <a:pt x="211" y="232"/>
                    <a:pt x="211" y="232"/>
                  </a:cubicBezTo>
                  <a:cubicBezTo>
                    <a:pt x="213" y="231"/>
                    <a:pt x="213" y="231"/>
                    <a:pt x="213" y="231"/>
                  </a:cubicBezTo>
                  <a:cubicBezTo>
                    <a:pt x="214" y="231"/>
                    <a:pt x="214" y="231"/>
                    <a:pt x="214" y="231"/>
                  </a:cubicBezTo>
                  <a:cubicBezTo>
                    <a:pt x="215" y="230"/>
                    <a:pt x="215" y="230"/>
                    <a:pt x="215" y="230"/>
                  </a:cubicBezTo>
                  <a:cubicBezTo>
                    <a:pt x="217" y="229"/>
                    <a:pt x="217" y="229"/>
                    <a:pt x="217" y="229"/>
                  </a:cubicBezTo>
                  <a:cubicBezTo>
                    <a:pt x="217" y="229"/>
                    <a:pt x="217" y="229"/>
                    <a:pt x="217" y="229"/>
                  </a:cubicBezTo>
                  <a:cubicBezTo>
                    <a:pt x="217" y="229"/>
                    <a:pt x="217" y="229"/>
                    <a:pt x="217" y="229"/>
                  </a:cubicBezTo>
                  <a:cubicBezTo>
                    <a:pt x="217" y="229"/>
                    <a:pt x="217" y="229"/>
                    <a:pt x="217" y="229"/>
                  </a:cubicBezTo>
                  <a:cubicBezTo>
                    <a:pt x="218" y="229"/>
                    <a:pt x="218" y="229"/>
                    <a:pt x="218" y="229"/>
                  </a:cubicBezTo>
                  <a:cubicBezTo>
                    <a:pt x="218" y="229"/>
                    <a:pt x="218" y="229"/>
                    <a:pt x="218" y="229"/>
                  </a:cubicBezTo>
                  <a:cubicBezTo>
                    <a:pt x="218" y="229"/>
                    <a:pt x="218" y="229"/>
                    <a:pt x="218" y="229"/>
                  </a:cubicBezTo>
                  <a:cubicBezTo>
                    <a:pt x="219" y="229"/>
                    <a:pt x="219" y="229"/>
                    <a:pt x="219" y="229"/>
                  </a:cubicBezTo>
                  <a:cubicBezTo>
                    <a:pt x="219" y="229"/>
                    <a:pt x="219" y="229"/>
                    <a:pt x="219" y="229"/>
                  </a:cubicBezTo>
                  <a:cubicBezTo>
                    <a:pt x="220" y="228"/>
                    <a:pt x="220" y="228"/>
                    <a:pt x="220" y="228"/>
                  </a:cubicBezTo>
                  <a:cubicBezTo>
                    <a:pt x="221" y="228"/>
                    <a:pt x="221" y="228"/>
                    <a:pt x="221" y="228"/>
                  </a:cubicBezTo>
                  <a:cubicBezTo>
                    <a:pt x="222" y="228"/>
                    <a:pt x="222" y="228"/>
                    <a:pt x="222" y="228"/>
                  </a:cubicBezTo>
                  <a:cubicBezTo>
                    <a:pt x="222" y="228"/>
                    <a:pt x="222" y="228"/>
                    <a:pt x="222" y="228"/>
                  </a:cubicBezTo>
                  <a:cubicBezTo>
                    <a:pt x="222" y="228"/>
                    <a:pt x="222" y="228"/>
                    <a:pt x="222" y="228"/>
                  </a:cubicBezTo>
                  <a:cubicBezTo>
                    <a:pt x="222" y="228"/>
                    <a:pt x="222" y="228"/>
                    <a:pt x="222" y="228"/>
                  </a:cubicBezTo>
                  <a:cubicBezTo>
                    <a:pt x="222" y="228"/>
                    <a:pt x="222" y="228"/>
                    <a:pt x="222" y="228"/>
                  </a:cubicBezTo>
                  <a:cubicBezTo>
                    <a:pt x="222" y="228"/>
                    <a:pt x="222" y="228"/>
                    <a:pt x="222" y="228"/>
                  </a:cubicBezTo>
                  <a:cubicBezTo>
                    <a:pt x="222" y="228"/>
                    <a:pt x="222" y="228"/>
                    <a:pt x="222" y="228"/>
                  </a:cubicBezTo>
                  <a:cubicBezTo>
                    <a:pt x="222" y="228"/>
                    <a:pt x="222" y="228"/>
                    <a:pt x="222" y="228"/>
                  </a:cubicBezTo>
                  <a:cubicBezTo>
                    <a:pt x="225" y="227"/>
                    <a:pt x="225" y="227"/>
                    <a:pt x="225" y="227"/>
                  </a:cubicBezTo>
                  <a:cubicBezTo>
                    <a:pt x="226" y="226"/>
                    <a:pt x="226" y="226"/>
                    <a:pt x="226" y="226"/>
                  </a:cubicBezTo>
                  <a:cubicBezTo>
                    <a:pt x="227" y="226"/>
                    <a:pt x="227" y="226"/>
                    <a:pt x="227" y="226"/>
                  </a:cubicBezTo>
                  <a:cubicBezTo>
                    <a:pt x="227" y="225"/>
                    <a:pt x="227" y="225"/>
                    <a:pt x="227" y="225"/>
                  </a:cubicBezTo>
                  <a:cubicBezTo>
                    <a:pt x="227" y="225"/>
                    <a:pt x="227" y="225"/>
                    <a:pt x="227" y="225"/>
                  </a:cubicBezTo>
                  <a:cubicBezTo>
                    <a:pt x="228" y="225"/>
                    <a:pt x="228" y="225"/>
                    <a:pt x="228" y="225"/>
                  </a:cubicBezTo>
                  <a:cubicBezTo>
                    <a:pt x="228" y="225"/>
                    <a:pt x="228" y="225"/>
                    <a:pt x="228" y="225"/>
                  </a:cubicBezTo>
                  <a:cubicBezTo>
                    <a:pt x="228" y="225"/>
                    <a:pt x="228" y="225"/>
                    <a:pt x="228" y="225"/>
                  </a:cubicBezTo>
                  <a:cubicBezTo>
                    <a:pt x="229" y="226"/>
                    <a:pt x="229" y="226"/>
                    <a:pt x="229" y="226"/>
                  </a:cubicBezTo>
                  <a:cubicBezTo>
                    <a:pt x="230" y="225"/>
                    <a:pt x="230" y="225"/>
                    <a:pt x="230" y="225"/>
                  </a:cubicBezTo>
                  <a:cubicBezTo>
                    <a:pt x="231" y="225"/>
                    <a:pt x="231" y="225"/>
                    <a:pt x="231" y="225"/>
                  </a:cubicBezTo>
                  <a:cubicBezTo>
                    <a:pt x="232" y="225"/>
                    <a:pt x="232" y="225"/>
                    <a:pt x="232" y="225"/>
                  </a:cubicBezTo>
                  <a:cubicBezTo>
                    <a:pt x="232" y="225"/>
                    <a:pt x="232" y="225"/>
                    <a:pt x="232" y="225"/>
                  </a:cubicBezTo>
                  <a:cubicBezTo>
                    <a:pt x="232" y="224"/>
                    <a:pt x="232" y="224"/>
                    <a:pt x="232" y="224"/>
                  </a:cubicBezTo>
                  <a:cubicBezTo>
                    <a:pt x="233" y="224"/>
                    <a:pt x="233" y="224"/>
                    <a:pt x="233" y="224"/>
                  </a:cubicBezTo>
                  <a:cubicBezTo>
                    <a:pt x="233" y="224"/>
                    <a:pt x="233" y="224"/>
                    <a:pt x="233" y="224"/>
                  </a:cubicBezTo>
                  <a:cubicBezTo>
                    <a:pt x="235" y="223"/>
                    <a:pt x="235" y="223"/>
                    <a:pt x="235" y="223"/>
                  </a:cubicBezTo>
                  <a:cubicBezTo>
                    <a:pt x="236" y="223"/>
                    <a:pt x="236" y="223"/>
                    <a:pt x="236" y="223"/>
                  </a:cubicBezTo>
                  <a:cubicBezTo>
                    <a:pt x="236" y="223"/>
                    <a:pt x="236" y="223"/>
                    <a:pt x="236" y="223"/>
                  </a:cubicBezTo>
                  <a:cubicBezTo>
                    <a:pt x="236" y="223"/>
                    <a:pt x="236" y="223"/>
                    <a:pt x="236" y="223"/>
                  </a:cubicBezTo>
                  <a:cubicBezTo>
                    <a:pt x="237" y="223"/>
                    <a:pt x="237" y="223"/>
                    <a:pt x="237" y="223"/>
                  </a:cubicBezTo>
                  <a:cubicBezTo>
                    <a:pt x="237" y="223"/>
                    <a:pt x="237" y="223"/>
                    <a:pt x="237" y="223"/>
                  </a:cubicBezTo>
                  <a:cubicBezTo>
                    <a:pt x="237" y="223"/>
                    <a:pt x="237" y="223"/>
                    <a:pt x="237" y="223"/>
                  </a:cubicBezTo>
                  <a:cubicBezTo>
                    <a:pt x="237" y="223"/>
                    <a:pt x="237" y="223"/>
                    <a:pt x="237" y="223"/>
                  </a:cubicBezTo>
                  <a:cubicBezTo>
                    <a:pt x="237" y="223"/>
                    <a:pt x="237" y="223"/>
                    <a:pt x="237" y="223"/>
                  </a:cubicBezTo>
                  <a:cubicBezTo>
                    <a:pt x="237" y="223"/>
                    <a:pt x="237" y="223"/>
                    <a:pt x="237" y="223"/>
                  </a:cubicBezTo>
                  <a:cubicBezTo>
                    <a:pt x="238" y="223"/>
                    <a:pt x="238" y="223"/>
                    <a:pt x="238" y="223"/>
                  </a:cubicBezTo>
                  <a:cubicBezTo>
                    <a:pt x="238" y="223"/>
                    <a:pt x="238" y="223"/>
                    <a:pt x="238" y="223"/>
                  </a:cubicBezTo>
                  <a:cubicBezTo>
                    <a:pt x="238" y="223"/>
                    <a:pt x="238" y="223"/>
                    <a:pt x="238" y="223"/>
                  </a:cubicBezTo>
                  <a:cubicBezTo>
                    <a:pt x="238" y="223"/>
                    <a:pt x="238" y="223"/>
                    <a:pt x="238" y="223"/>
                  </a:cubicBezTo>
                  <a:cubicBezTo>
                    <a:pt x="238" y="223"/>
                    <a:pt x="238" y="223"/>
                    <a:pt x="238" y="223"/>
                  </a:cubicBezTo>
                  <a:cubicBezTo>
                    <a:pt x="238" y="223"/>
                    <a:pt x="238" y="223"/>
                    <a:pt x="238" y="223"/>
                  </a:cubicBezTo>
                  <a:cubicBezTo>
                    <a:pt x="239" y="222"/>
                    <a:pt x="239" y="222"/>
                    <a:pt x="239" y="222"/>
                  </a:cubicBezTo>
                  <a:cubicBezTo>
                    <a:pt x="239" y="222"/>
                    <a:pt x="239" y="222"/>
                    <a:pt x="239" y="222"/>
                  </a:cubicBezTo>
                  <a:cubicBezTo>
                    <a:pt x="240" y="222"/>
                    <a:pt x="240" y="222"/>
                    <a:pt x="240" y="222"/>
                  </a:cubicBezTo>
                  <a:cubicBezTo>
                    <a:pt x="240" y="222"/>
                    <a:pt x="240" y="222"/>
                    <a:pt x="240" y="222"/>
                  </a:cubicBezTo>
                  <a:cubicBezTo>
                    <a:pt x="240" y="223"/>
                    <a:pt x="240" y="223"/>
                    <a:pt x="240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2"/>
                    <a:pt x="241" y="222"/>
                    <a:pt x="241" y="222"/>
                  </a:cubicBezTo>
                  <a:cubicBezTo>
                    <a:pt x="241" y="222"/>
                    <a:pt x="241" y="222"/>
                    <a:pt x="241" y="222"/>
                  </a:cubicBezTo>
                  <a:cubicBezTo>
                    <a:pt x="242" y="222"/>
                    <a:pt x="242" y="222"/>
                    <a:pt x="242" y="222"/>
                  </a:cubicBezTo>
                  <a:cubicBezTo>
                    <a:pt x="243" y="222"/>
                    <a:pt x="243" y="222"/>
                    <a:pt x="243" y="222"/>
                  </a:cubicBezTo>
                  <a:cubicBezTo>
                    <a:pt x="243" y="221"/>
                    <a:pt x="243" y="221"/>
                    <a:pt x="243" y="221"/>
                  </a:cubicBezTo>
                  <a:cubicBezTo>
                    <a:pt x="244" y="221"/>
                    <a:pt x="244" y="221"/>
                    <a:pt x="244" y="221"/>
                  </a:cubicBezTo>
                  <a:cubicBezTo>
                    <a:pt x="244" y="221"/>
                    <a:pt x="244" y="221"/>
                    <a:pt x="244" y="221"/>
                  </a:cubicBezTo>
                  <a:cubicBezTo>
                    <a:pt x="244" y="221"/>
                    <a:pt x="244" y="221"/>
                    <a:pt x="244" y="221"/>
                  </a:cubicBezTo>
                  <a:cubicBezTo>
                    <a:pt x="244" y="221"/>
                    <a:pt x="244" y="221"/>
                    <a:pt x="244" y="221"/>
                  </a:cubicBezTo>
                  <a:cubicBezTo>
                    <a:pt x="243" y="220"/>
                    <a:pt x="243" y="220"/>
                    <a:pt x="243" y="220"/>
                  </a:cubicBezTo>
                  <a:cubicBezTo>
                    <a:pt x="244" y="220"/>
                    <a:pt x="244" y="220"/>
                    <a:pt x="244" y="220"/>
                  </a:cubicBezTo>
                  <a:cubicBezTo>
                    <a:pt x="244" y="220"/>
                    <a:pt x="244" y="220"/>
                    <a:pt x="244" y="220"/>
                  </a:cubicBezTo>
                  <a:cubicBezTo>
                    <a:pt x="245" y="220"/>
                    <a:pt x="245" y="220"/>
                    <a:pt x="245" y="220"/>
                  </a:cubicBezTo>
                  <a:cubicBezTo>
                    <a:pt x="245" y="220"/>
                    <a:pt x="245" y="220"/>
                    <a:pt x="245" y="220"/>
                  </a:cubicBezTo>
                  <a:cubicBezTo>
                    <a:pt x="245" y="220"/>
                    <a:pt x="245" y="220"/>
                    <a:pt x="245" y="220"/>
                  </a:cubicBezTo>
                  <a:cubicBezTo>
                    <a:pt x="245" y="219"/>
                    <a:pt x="245" y="219"/>
                    <a:pt x="245" y="219"/>
                  </a:cubicBezTo>
                  <a:cubicBezTo>
                    <a:pt x="245" y="219"/>
                    <a:pt x="245" y="219"/>
                    <a:pt x="245" y="219"/>
                  </a:cubicBezTo>
                  <a:cubicBezTo>
                    <a:pt x="245" y="219"/>
                    <a:pt x="245" y="219"/>
                    <a:pt x="245" y="219"/>
                  </a:cubicBezTo>
                  <a:cubicBezTo>
                    <a:pt x="246" y="219"/>
                    <a:pt x="246" y="219"/>
                    <a:pt x="246" y="219"/>
                  </a:cubicBezTo>
                  <a:cubicBezTo>
                    <a:pt x="246" y="219"/>
                    <a:pt x="246" y="219"/>
                    <a:pt x="246" y="219"/>
                  </a:cubicBezTo>
                  <a:cubicBezTo>
                    <a:pt x="246" y="220"/>
                    <a:pt x="246" y="220"/>
                    <a:pt x="246" y="220"/>
                  </a:cubicBezTo>
                  <a:cubicBezTo>
                    <a:pt x="246" y="220"/>
                    <a:pt x="246" y="220"/>
                    <a:pt x="246" y="220"/>
                  </a:cubicBezTo>
                  <a:cubicBezTo>
                    <a:pt x="247" y="219"/>
                    <a:pt x="247" y="219"/>
                    <a:pt x="247" y="219"/>
                  </a:cubicBezTo>
                  <a:cubicBezTo>
                    <a:pt x="248" y="219"/>
                    <a:pt x="248" y="219"/>
                    <a:pt x="248" y="219"/>
                  </a:cubicBezTo>
                  <a:cubicBezTo>
                    <a:pt x="248" y="219"/>
                    <a:pt x="248" y="219"/>
                    <a:pt x="248" y="219"/>
                  </a:cubicBezTo>
                  <a:cubicBezTo>
                    <a:pt x="248" y="219"/>
                    <a:pt x="248" y="219"/>
                    <a:pt x="248" y="219"/>
                  </a:cubicBezTo>
                  <a:cubicBezTo>
                    <a:pt x="248" y="219"/>
                    <a:pt x="248" y="219"/>
                    <a:pt x="248" y="219"/>
                  </a:cubicBezTo>
                  <a:cubicBezTo>
                    <a:pt x="248" y="218"/>
                    <a:pt x="248" y="218"/>
                    <a:pt x="248" y="218"/>
                  </a:cubicBezTo>
                  <a:cubicBezTo>
                    <a:pt x="248" y="218"/>
                    <a:pt x="248" y="218"/>
                    <a:pt x="248" y="218"/>
                  </a:cubicBezTo>
                  <a:cubicBezTo>
                    <a:pt x="249" y="218"/>
                    <a:pt x="249" y="218"/>
                    <a:pt x="249" y="218"/>
                  </a:cubicBezTo>
                  <a:cubicBezTo>
                    <a:pt x="249" y="218"/>
                    <a:pt x="249" y="218"/>
                    <a:pt x="249" y="218"/>
                  </a:cubicBezTo>
                  <a:cubicBezTo>
                    <a:pt x="249" y="218"/>
                    <a:pt x="249" y="218"/>
                    <a:pt x="249" y="218"/>
                  </a:cubicBezTo>
                  <a:cubicBezTo>
                    <a:pt x="249" y="219"/>
                    <a:pt x="249" y="219"/>
                    <a:pt x="249" y="219"/>
                  </a:cubicBezTo>
                  <a:cubicBezTo>
                    <a:pt x="249" y="219"/>
                    <a:pt x="249" y="219"/>
                    <a:pt x="249" y="219"/>
                  </a:cubicBezTo>
                  <a:cubicBezTo>
                    <a:pt x="251" y="218"/>
                    <a:pt x="251" y="218"/>
                    <a:pt x="251" y="218"/>
                  </a:cubicBezTo>
                  <a:cubicBezTo>
                    <a:pt x="252" y="218"/>
                    <a:pt x="252" y="218"/>
                    <a:pt x="252" y="218"/>
                  </a:cubicBezTo>
                  <a:cubicBezTo>
                    <a:pt x="252" y="218"/>
                    <a:pt x="252" y="218"/>
                    <a:pt x="252" y="218"/>
                  </a:cubicBezTo>
                  <a:cubicBezTo>
                    <a:pt x="253" y="218"/>
                    <a:pt x="253" y="218"/>
                    <a:pt x="253" y="218"/>
                  </a:cubicBezTo>
                  <a:cubicBezTo>
                    <a:pt x="253" y="218"/>
                    <a:pt x="253" y="218"/>
                    <a:pt x="253" y="218"/>
                  </a:cubicBezTo>
                  <a:cubicBezTo>
                    <a:pt x="253" y="218"/>
                    <a:pt x="253" y="218"/>
                    <a:pt x="253" y="218"/>
                  </a:cubicBezTo>
                  <a:cubicBezTo>
                    <a:pt x="253" y="217"/>
                    <a:pt x="253" y="217"/>
                    <a:pt x="253" y="217"/>
                  </a:cubicBezTo>
                  <a:cubicBezTo>
                    <a:pt x="253" y="217"/>
                    <a:pt x="253" y="217"/>
                    <a:pt x="253" y="217"/>
                  </a:cubicBezTo>
                  <a:cubicBezTo>
                    <a:pt x="253" y="217"/>
                    <a:pt x="253" y="217"/>
                    <a:pt x="253" y="217"/>
                  </a:cubicBezTo>
                  <a:cubicBezTo>
                    <a:pt x="253" y="217"/>
                    <a:pt x="253" y="217"/>
                    <a:pt x="253" y="217"/>
                  </a:cubicBezTo>
                  <a:cubicBezTo>
                    <a:pt x="253" y="217"/>
                    <a:pt x="253" y="217"/>
                    <a:pt x="253" y="217"/>
                  </a:cubicBezTo>
                  <a:cubicBezTo>
                    <a:pt x="253" y="217"/>
                    <a:pt x="253" y="217"/>
                    <a:pt x="253" y="217"/>
                  </a:cubicBezTo>
                  <a:cubicBezTo>
                    <a:pt x="253" y="217"/>
                    <a:pt x="253" y="217"/>
                    <a:pt x="253" y="217"/>
                  </a:cubicBezTo>
                  <a:cubicBezTo>
                    <a:pt x="253" y="217"/>
                    <a:pt x="253" y="217"/>
                    <a:pt x="253" y="217"/>
                  </a:cubicBezTo>
                  <a:cubicBezTo>
                    <a:pt x="254" y="217"/>
                    <a:pt x="254" y="217"/>
                    <a:pt x="254" y="217"/>
                  </a:cubicBezTo>
                  <a:cubicBezTo>
                    <a:pt x="254" y="217"/>
                    <a:pt x="254" y="217"/>
                    <a:pt x="254" y="217"/>
                  </a:cubicBezTo>
                  <a:cubicBezTo>
                    <a:pt x="254" y="217"/>
                    <a:pt x="254" y="217"/>
                    <a:pt x="254" y="217"/>
                  </a:cubicBezTo>
                  <a:cubicBezTo>
                    <a:pt x="254" y="217"/>
                    <a:pt x="254" y="217"/>
                    <a:pt x="254" y="217"/>
                  </a:cubicBezTo>
                  <a:cubicBezTo>
                    <a:pt x="254" y="217"/>
                    <a:pt x="254" y="217"/>
                    <a:pt x="254" y="217"/>
                  </a:cubicBezTo>
                  <a:cubicBezTo>
                    <a:pt x="254" y="217"/>
                    <a:pt x="254" y="217"/>
                    <a:pt x="254" y="217"/>
                  </a:cubicBezTo>
                  <a:cubicBezTo>
                    <a:pt x="255" y="217"/>
                    <a:pt x="255" y="217"/>
                    <a:pt x="255" y="217"/>
                  </a:cubicBezTo>
                  <a:cubicBezTo>
                    <a:pt x="255" y="217"/>
                    <a:pt x="255" y="217"/>
                    <a:pt x="255" y="217"/>
                  </a:cubicBezTo>
                  <a:cubicBezTo>
                    <a:pt x="256" y="217"/>
                    <a:pt x="256" y="217"/>
                    <a:pt x="256" y="217"/>
                  </a:cubicBezTo>
                  <a:cubicBezTo>
                    <a:pt x="256" y="217"/>
                    <a:pt x="256" y="217"/>
                    <a:pt x="256" y="217"/>
                  </a:cubicBezTo>
                  <a:cubicBezTo>
                    <a:pt x="257" y="217"/>
                    <a:pt x="257" y="217"/>
                    <a:pt x="257" y="217"/>
                  </a:cubicBezTo>
                  <a:cubicBezTo>
                    <a:pt x="258" y="217"/>
                    <a:pt x="258" y="217"/>
                    <a:pt x="258" y="217"/>
                  </a:cubicBezTo>
                  <a:cubicBezTo>
                    <a:pt x="259" y="216"/>
                    <a:pt x="259" y="216"/>
                    <a:pt x="259" y="216"/>
                  </a:cubicBezTo>
                  <a:cubicBezTo>
                    <a:pt x="259" y="216"/>
                    <a:pt x="259" y="216"/>
                    <a:pt x="259" y="216"/>
                  </a:cubicBezTo>
                  <a:cubicBezTo>
                    <a:pt x="259" y="216"/>
                    <a:pt x="259" y="216"/>
                    <a:pt x="259" y="216"/>
                  </a:cubicBezTo>
                  <a:cubicBezTo>
                    <a:pt x="259" y="216"/>
                    <a:pt x="259" y="216"/>
                    <a:pt x="259" y="216"/>
                  </a:cubicBezTo>
                  <a:cubicBezTo>
                    <a:pt x="259" y="216"/>
                    <a:pt x="259" y="216"/>
                    <a:pt x="259" y="216"/>
                  </a:cubicBezTo>
                  <a:cubicBezTo>
                    <a:pt x="259" y="216"/>
                    <a:pt x="259" y="216"/>
                    <a:pt x="259" y="216"/>
                  </a:cubicBezTo>
                  <a:cubicBezTo>
                    <a:pt x="260" y="216"/>
                    <a:pt x="260" y="216"/>
                    <a:pt x="260" y="216"/>
                  </a:cubicBezTo>
                  <a:cubicBezTo>
                    <a:pt x="260" y="216"/>
                    <a:pt x="260" y="216"/>
                    <a:pt x="260" y="216"/>
                  </a:cubicBezTo>
                  <a:cubicBezTo>
                    <a:pt x="260" y="216"/>
                    <a:pt x="260" y="216"/>
                    <a:pt x="260" y="216"/>
                  </a:cubicBezTo>
                  <a:cubicBezTo>
                    <a:pt x="261" y="216"/>
                    <a:pt x="261" y="216"/>
                    <a:pt x="261" y="216"/>
                  </a:cubicBezTo>
                  <a:cubicBezTo>
                    <a:pt x="261" y="216"/>
                    <a:pt x="261" y="216"/>
                    <a:pt x="261" y="216"/>
                  </a:cubicBezTo>
                  <a:cubicBezTo>
                    <a:pt x="261" y="216"/>
                    <a:pt x="261" y="216"/>
                    <a:pt x="261" y="216"/>
                  </a:cubicBezTo>
                  <a:cubicBezTo>
                    <a:pt x="262" y="217"/>
                    <a:pt x="262" y="217"/>
                    <a:pt x="262" y="217"/>
                  </a:cubicBezTo>
                  <a:cubicBezTo>
                    <a:pt x="262" y="217"/>
                    <a:pt x="262" y="217"/>
                    <a:pt x="262" y="217"/>
                  </a:cubicBezTo>
                  <a:cubicBezTo>
                    <a:pt x="262" y="217"/>
                    <a:pt x="262" y="217"/>
                    <a:pt x="262" y="217"/>
                  </a:cubicBezTo>
                  <a:cubicBezTo>
                    <a:pt x="262" y="217"/>
                    <a:pt x="262" y="217"/>
                    <a:pt x="262" y="217"/>
                  </a:cubicBezTo>
                  <a:cubicBezTo>
                    <a:pt x="263" y="216"/>
                    <a:pt x="263" y="216"/>
                    <a:pt x="263" y="216"/>
                  </a:cubicBezTo>
                  <a:cubicBezTo>
                    <a:pt x="264" y="216"/>
                    <a:pt x="264" y="216"/>
                    <a:pt x="264" y="216"/>
                  </a:cubicBezTo>
                  <a:cubicBezTo>
                    <a:pt x="264" y="216"/>
                    <a:pt x="264" y="216"/>
                    <a:pt x="264" y="216"/>
                  </a:cubicBezTo>
                  <a:cubicBezTo>
                    <a:pt x="264" y="215"/>
                    <a:pt x="264" y="215"/>
                    <a:pt x="264" y="215"/>
                  </a:cubicBezTo>
                  <a:cubicBezTo>
                    <a:pt x="264" y="215"/>
                    <a:pt x="264" y="215"/>
                    <a:pt x="264" y="215"/>
                  </a:cubicBezTo>
                  <a:cubicBezTo>
                    <a:pt x="264" y="216"/>
                    <a:pt x="264" y="216"/>
                    <a:pt x="264" y="216"/>
                  </a:cubicBezTo>
                  <a:cubicBezTo>
                    <a:pt x="264" y="216"/>
                    <a:pt x="264" y="216"/>
                    <a:pt x="264" y="216"/>
                  </a:cubicBezTo>
                  <a:cubicBezTo>
                    <a:pt x="264" y="216"/>
                    <a:pt x="264" y="216"/>
                    <a:pt x="264" y="216"/>
                  </a:cubicBezTo>
                  <a:cubicBezTo>
                    <a:pt x="264" y="216"/>
                    <a:pt x="264" y="216"/>
                    <a:pt x="264" y="216"/>
                  </a:cubicBezTo>
                  <a:cubicBezTo>
                    <a:pt x="263" y="217"/>
                    <a:pt x="263" y="217"/>
                    <a:pt x="263" y="217"/>
                  </a:cubicBezTo>
                  <a:cubicBezTo>
                    <a:pt x="263" y="217"/>
                    <a:pt x="263" y="217"/>
                    <a:pt x="263" y="217"/>
                  </a:cubicBezTo>
                  <a:cubicBezTo>
                    <a:pt x="263" y="217"/>
                    <a:pt x="263" y="217"/>
                    <a:pt x="263" y="217"/>
                  </a:cubicBezTo>
                  <a:cubicBezTo>
                    <a:pt x="262" y="218"/>
                    <a:pt x="262" y="218"/>
                    <a:pt x="262" y="218"/>
                  </a:cubicBezTo>
                  <a:cubicBezTo>
                    <a:pt x="262" y="218"/>
                    <a:pt x="262" y="218"/>
                    <a:pt x="262" y="218"/>
                  </a:cubicBezTo>
                  <a:cubicBezTo>
                    <a:pt x="262" y="218"/>
                    <a:pt x="262" y="218"/>
                    <a:pt x="262" y="218"/>
                  </a:cubicBezTo>
                  <a:cubicBezTo>
                    <a:pt x="263" y="218"/>
                    <a:pt x="263" y="218"/>
                    <a:pt x="263" y="218"/>
                  </a:cubicBezTo>
                  <a:cubicBezTo>
                    <a:pt x="263" y="218"/>
                    <a:pt x="263" y="218"/>
                    <a:pt x="263" y="218"/>
                  </a:cubicBezTo>
                  <a:cubicBezTo>
                    <a:pt x="264" y="217"/>
                    <a:pt x="264" y="217"/>
                    <a:pt x="264" y="217"/>
                  </a:cubicBezTo>
                  <a:cubicBezTo>
                    <a:pt x="265" y="217"/>
                    <a:pt x="265" y="217"/>
                    <a:pt x="265" y="217"/>
                  </a:cubicBezTo>
                  <a:cubicBezTo>
                    <a:pt x="265" y="216"/>
                    <a:pt x="265" y="216"/>
                    <a:pt x="265" y="216"/>
                  </a:cubicBezTo>
                  <a:cubicBezTo>
                    <a:pt x="266" y="215"/>
                    <a:pt x="266" y="215"/>
                    <a:pt x="266" y="215"/>
                  </a:cubicBezTo>
                  <a:cubicBezTo>
                    <a:pt x="267" y="214"/>
                    <a:pt x="267" y="214"/>
                    <a:pt x="267" y="214"/>
                  </a:cubicBezTo>
                  <a:cubicBezTo>
                    <a:pt x="268" y="213"/>
                    <a:pt x="268" y="213"/>
                    <a:pt x="268" y="213"/>
                  </a:cubicBezTo>
                  <a:cubicBezTo>
                    <a:pt x="269" y="213"/>
                    <a:pt x="269" y="213"/>
                    <a:pt x="269" y="213"/>
                  </a:cubicBezTo>
                  <a:cubicBezTo>
                    <a:pt x="269" y="214"/>
                    <a:pt x="269" y="214"/>
                    <a:pt x="269" y="214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69" y="213"/>
                    <a:pt x="269" y="213"/>
                    <a:pt x="269" y="213"/>
                  </a:cubicBezTo>
                  <a:cubicBezTo>
                    <a:pt x="269" y="213"/>
                    <a:pt x="269" y="213"/>
                    <a:pt x="269" y="213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71" y="213"/>
                    <a:pt x="271" y="213"/>
                    <a:pt x="271" y="213"/>
                  </a:cubicBezTo>
                  <a:cubicBezTo>
                    <a:pt x="271" y="213"/>
                    <a:pt x="271" y="213"/>
                    <a:pt x="271" y="213"/>
                  </a:cubicBezTo>
                  <a:cubicBezTo>
                    <a:pt x="271" y="213"/>
                    <a:pt x="271" y="213"/>
                    <a:pt x="271" y="213"/>
                  </a:cubicBezTo>
                  <a:cubicBezTo>
                    <a:pt x="271" y="212"/>
                    <a:pt x="271" y="212"/>
                    <a:pt x="271" y="212"/>
                  </a:cubicBezTo>
                  <a:cubicBezTo>
                    <a:pt x="271" y="212"/>
                    <a:pt x="271" y="212"/>
                    <a:pt x="271" y="212"/>
                  </a:cubicBezTo>
                  <a:cubicBezTo>
                    <a:pt x="271" y="212"/>
                    <a:pt x="271" y="212"/>
                    <a:pt x="271" y="212"/>
                  </a:cubicBezTo>
                  <a:cubicBezTo>
                    <a:pt x="271" y="212"/>
                    <a:pt x="271" y="212"/>
                    <a:pt x="271" y="212"/>
                  </a:cubicBezTo>
                  <a:cubicBezTo>
                    <a:pt x="271" y="212"/>
                    <a:pt x="271" y="212"/>
                    <a:pt x="271" y="212"/>
                  </a:cubicBezTo>
                  <a:cubicBezTo>
                    <a:pt x="271" y="212"/>
                    <a:pt x="271" y="212"/>
                    <a:pt x="271" y="212"/>
                  </a:cubicBezTo>
                  <a:cubicBezTo>
                    <a:pt x="271" y="212"/>
                    <a:pt x="271" y="212"/>
                    <a:pt x="271" y="212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2" y="212"/>
                    <a:pt x="272" y="212"/>
                    <a:pt x="272" y="212"/>
                  </a:cubicBezTo>
                  <a:cubicBezTo>
                    <a:pt x="273" y="211"/>
                    <a:pt x="273" y="211"/>
                    <a:pt x="273" y="211"/>
                  </a:cubicBezTo>
                  <a:cubicBezTo>
                    <a:pt x="273" y="210"/>
                    <a:pt x="273" y="210"/>
                    <a:pt x="273" y="210"/>
                  </a:cubicBezTo>
                  <a:cubicBezTo>
                    <a:pt x="274" y="210"/>
                    <a:pt x="274" y="210"/>
                    <a:pt x="274" y="210"/>
                  </a:cubicBezTo>
                  <a:cubicBezTo>
                    <a:pt x="273" y="210"/>
                    <a:pt x="273" y="210"/>
                    <a:pt x="273" y="210"/>
                  </a:cubicBezTo>
                  <a:cubicBezTo>
                    <a:pt x="273" y="211"/>
                    <a:pt x="273" y="211"/>
                    <a:pt x="273" y="211"/>
                  </a:cubicBezTo>
                  <a:cubicBezTo>
                    <a:pt x="273" y="211"/>
                    <a:pt x="273" y="211"/>
                    <a:pt x="273" y="211"/>
                  </a:cubicBezTo>
                  <a:cubicBezTo>
                    <a:pt x="273" y="211"/>
                    <a:pt x="273" y="211"/>
                    <a:pt x="273" y="211"/>
                  </a:cubicBezTo>
                  <a:cubicBezTo>
                    <a:pt x="273" y="211"/>
                    <a:pt x="273" y="211"/>
                    <a:pt x="273" y="211"/>
                  </a:cubicBezTo>
                  <a:cubicBezTo>
                    <a:pt x="274" y="211"/>
                    <a:pt x="274" y="211"/>
                    <a:pt x="274" y="211"/>
                  </a:cubicBezTo>
                  <a:cubicBezTo>
                    <a:pt x="274" y="211"/>
                    <a:pt x="274" y="211"/>
                    <a:pt x="274" y="211"/>
                  </a:cubicBezTo>
                  <a:cubicBezTo>
                    <a:pt x="274" y="211"/>
                    <a:pt x="274" y="211"/>
                    <a:pt x="274" y="211"/>
                  </a:cubicBezTo>
                  <a:cubicBezTo>
                    <a:pt x="274" y="211"/>
                    <a:pt x="274" y="211"/>
                    <a:pt x="274" y="211"/>
                  </a:cubicBezTo>
                  <a:cubicBezTo>
                    <a:pt x="274" y="210"/>
                    <a:pt x="274" y="210"/>
                    <a:pt x="274" y="210"/>
                  </a:cubicBezTo>
                  <a:cubicBezTo>
                    <a:pt x="275" y="210"/>
                    <a:pt x="275" y="210"/>
                    <a:pt x="275" y="210"/>
                  </a:cubicBezTo>
                  <a:cubicBezTo>
                    <a:pt x="275" y="210"/>
                    <a:pt x="275" y="210"/>
                    <a:pt x="275" y="210"/>
                  </a:cubicBezTo>
                  <a:cubicBezTo>
                    <a:pt x="275" y="211"/>
                    <a:pt x="275" y="211"/>
                    <a:pt x="275" y="211"/>
                  </a:cubicBezTo>
                  <a:cubicBezTo>
                    <a:pt x="275" y="211"/>
                    <a:pt x="275" y="211"/>
                    <a:pt x="275" y="211"/>
                  </a:cubicBezTo>
                  <a:cubicBezTo>
                    <a:pt x="275" y="211"/>
                    <a:pt x="275" y="211"/>
                    <a:pt x="275" y="211"/>
                  </a:cubicBezTo>
                  <a:cubicBezTo>
                    <a:pt x="275" y="210"/>
                    <a:pt x="275" y="210"/>
                    <a:pt x="275" y="210"/>
                  </a:cubicBezTo>
                  <a:cubicBezTo>
                    <a:pt x="275" y="210"/>
                    <a:pt x="275" y="210"/>
                    <a:pt x="275" y="210"/>
                  </a:cubicBezTo>
                  <a:cubicBezTo>
                    <a:pt x="276" y="210"/>
                    <a:pt x="276" y="210"/>
                    <a:pt x="276" y="210"/>
                  </a:cubicBezTo>
                  <a:cubicBezTo>
                    <a:pt x="276" y="210"/>
                    <a:pt x="276" y="210"/>
                    <a:pt x="276" y="210"/>
                  </a:cubicBezTo>
                  <a:cubicBezTo>
                    <a:pt x="276" y="210"/>
                    <a:pt x="276" y="210"/>
                    <a:pt x="276" y="210"/>
                  </a:cubicBezTo>
                  <a:cubicBezTo>
                    <a:pt x="276" y="210"/>
                    <a:pt x="276" y="210"/>
                    <a:pt x="276" y="210"/>
                  </a:cubicBezTo>
                  <a:cubicBezTo>
                    <a:pt x="277" y="210"/>
                    <a:pt x="277" y="210"/>
                    <a:pt x="277" y="210"/>
                  </a:cubicBezTo>
                  <a:cubicBezTo>
                    <a:pt x="277" y="210"/>
                    <a:pt x="277" y="210"/>
                    <a:pt x="277" y="210"/>
                  </a:cubicBezTo>
                  <a:cubicBezTo>
                    <a:pt x="277" y="209"/>
                    <a:pt x="277" y="209"/>
                    <a:pt x="277" y="209"/>
                  </a:cubicBezTo>
                  <a:cubicBezTo>
                    <a:pt x="277" y="209"/>
                    <a:pt x="277" y="209"/>
                    <a:pt x="277" y="209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9" y="209"/>
                    <a:pt x="279" y="209"/>
                    <a:pt x="279" y="209"/>
                  </a:cubicBezTo>
                  <a:cubicBezTo>
                    <a:pt x="279" y="209"/>
                    <a:pt x="279" y="209"/>
                    <a:pt x="279" y="209"/>
                  </a:cubicBezTo>
                  <a:cubicBezTo>
                    <a:pt x="279" y="209"/>
                    <a:pt x="279" y="209"/>
                    <a:pt x="279" y="209"/>
                  </a:cubicBezTo>
                  <a:cubicBezTo>
                    <a:pt x="279" y="209"/>
                    <a:pt x="279" y="209"/>
                    <a:pt x="279" y="209"/>
                  </a:cubicBezTo>
                  <a:cubicBezTo>
                    <a:pt x="279" y="209"/>
                    <a:pt x="279" y="209"/>
                    <a:pt x="279" y="209"/>
                  </a:cubicBezTo>
                  <a:cubicBezTo>
                    <a:pt x="279" y="209"/>
                    <a:pt x="279" y="209"/>
                    <a:pt x="279" y="209"/>
                  </a:cubicBezTo>
                  <a:cubicBezTo>
                    <a:pt x="279" y="209"/>
                    <a:pt x="279" y="209"/>
                    <a:pt x="279" y="209"/>
                  </a:cubicBezTo>
                  <a:cubicBezTo>
                    <a:pt x="279" y="209"/>
                    <a:pt x="279" y="209"/>
                    <a:pt x="279" y="209"/>
                  </a:cubicBezTo>
                  <a:cubicBezTo>
                    <a:pt x="279" y="208"/>
                    <a:pt x="279" y="208"/>
                    <a:pt x="279" y="208"/>
                  </a:cubicBezTo>
                  <a:cubicBezTo>
                    <a:pt x="279" y="208"/>
                    <a:pt x="279" y="208"/>
                    <a:pt x="279" y="208"/>
                  </a:cubicBezTo>
                  <a:cubicBezTo>
                    <a:pt x="280" y="208"/>
                    <a:pt x="280" y="208"/>
                    <a:pt x="280" y="208"/>
                  </a:cubicBezTo>
                  <a:cubicBezTo>
                    <a:pt x="280" y="208"/>
                    <a:pt x="280" y="208"/>
                    <a:pt x="280" y="208"/>
                  </a:cubicBezTo>
                  <a:cubicBezTo>
                    <a:pt x="280" y="208"/>
                    <a:pt x="280" y="208"/>
                    <a:pt x="280" y="208"/>
                  </a:cubicBezTo>
                  <a:cubicBezTo>
                    <a:pt x="280" y="207"/>
                    <a:pt x="280" y="207"/>
                    <a:pt x="280" y="207"/>
                  </a:cubicBezTo>
                  <a:cubicBezTo>
                    <a:pt x="280" y="208"/>
                    <a:pt x="280" y="208"/>
                    <a:pt x="280" y="208"/>
                  </a:cubicBezTo>
                  <a:cubicBezTo>
                    <a:pt x="280" y="208"/>
                    <a:pt x="280" y="208"/>
                    <a:pt x="280" y="208"/>
                  </a:cubicBezTo>
                  <a:cubicBezTo>
                    <a:pt x="280" y="208"/>
                    <a:pt x="280" y="208"/>
                    <a:pt x="280" y="208"/>
                  </a:cubicBezTo>
                  <a:cubicBezTo>
                    <a:pt x="280" y="207"/>
                    <a:pt x="280" y="207"/>
                    <a:pt x="280" y="207"/>
                  </a:cubicBezTo>
                  <a:cubicBezTo>
                    <a:pt x="280" y="208"/>
                    <a:pt x="280" y="208"/>
                    <a:pt x="280" y="208"/>
                  </a:cubicBezTo>
                  <a:cubicBezTo>
                    <a:pt x="280" y="208"/>
                    <a:pt x="280" y="208"/>
                    <a:pt x="280" y="208"/>
                  </a:cubicBezTo>
                  <a:cubicBezTo>
                    <a:pt x="280" y="208"/>
                    <a:pt x="280" y="208"/>
                    <a:pt x="280" y="208"/>
                  </a:cubicBezTo>
                  <a:cubicBezTo>
                    <a:pt x="280" y="208"/>
                    <a:pt x="280" y="208"/>
                    <a:pt x="280" y="208"/>
                  </a:cubicBezTo>
                  <a:cubicBezTo>
                    <a:pt x="280" y="208"/>
                    <a:pt x="280" y="208"/>
                    <a:pt x="280" y="208"/>
                  </a:cubicBezTo>
                  <a:cubicBezTo>
                    <a:pt x="281" y="208"/>
                    <a:pt x="281" y="208"/>
                    <a:pt x="281" y="208"/>
                  </a:cubicBezTo>
                  <a:cubicBezTo>
                    <a:pt x="281" y="207"/>
                    <a:pt x="281" y="207"/>
                    <a:pt x="281" y="207"/>
                  </a:cubicBezTo>
                  <a:cubicBezTo>
                    <a:pt x="281" y="207"/>
                    <a:pt x="281" y="207"/>
                    <a:pt x="281" y="207"/>
                  </a:cubicBezTo>
                  <a:cubicBezTo>
                    <a:pt x="281" y="207"/>
                    <a:pt x="281" y="207"/>
                    <a:pt x="281" y="207"/>
                  </a:cubicBezTo>
                  <a:cubicBezTo>
                    <a:pt x="281" y="207"/>
                    <a:pt x="281" y="207"/>
                    <a:pt x="281" y="207"/>
                  </a:cubicBezTo>
                  <a:cubicBezTo>
                    <a:pt x="281" y="207"/>
                    <a:pt x="281" y="207"/>
                    <a:pt x="281" y="207"/>
                  </a:cubicBezTo>
                  <a:cubicBezTo>
                    <a:pt x="281" y="208"/>
                    <a:pt x="281" y="208"/>
                    <a:pt x="281" y="208"/>
                  </a:cubicBezTo>
                  <a:cubicBezTo>
                    <a:pt x="281" y="208"/>
                    <a:pt x="281" y="208"/>
                    <a:pt x="281" y="208"/>
                  </a:cubicBezTo>
                  <a:cubicBezTo>
                    <a:pt x="281" y="208"/>
                    <a:pt x="281" y="208"/>
                    <a:pt x="281" y="208"/>
                  </a:cubicBezTo>
                  <a:cubicBezTo>
                    <a:pt x="282" y="208"/>
                    <a:pt x="282" y="208"/>
                    <a:pt x="282" y="208"/>
                  </a:cubicBezTo>
                  <a:cubicBezTo>
                    <a:pt x="282" y="208"/>
                    <a:pt x="282" y="208"/>
                    <a:pt x="282" y="208"/>
                  </a:cubicBezTo>
                  <a:cubicBezTo>
                    <a:pt x="282" y="208"/>
                    <a:pt x="282" y="208"/>
                    <a:pt x="282" y="208"/>
                  </a:cubicBezTo>
                  <a:cubicBezTo>
                    <a:pt x="282" y="208"/>
                    <a:pt x="282" y="208"/>
                    <a:pt x="282" y="208"/>
                  </a:cubicBezTo>
                  <a:cubicBezTo>
                    <a:pt x="282" y="208"/>
                    <a:pt x="282" y="208"/>
                    <a:pt x="282" y="208"/>
                  </a:cubicBezTo>
                  <a:cubicBezTo>
                    <a:pt x="282" y="208"/>
                    <a:pt x="282" y="208"/>
                    <a:pt x="282" y="208"/>
                  </a:cubicBezTo>
                  <a:cubicBezTo>
                    <a:pt x="282" y="208"/>
                    <a:pt x="282" y="208"/>
                    <a:pt x="282" y="208"/>
                  </a:cubicBezTo>
                  <a:cubicBezTo>
                    <a:pt x="282" y="208"/>
                    <a:pt x="282" y="208"/>
                    <a:pt x="282" y="208"/>
                  </a:cubicBezTo>
                  <a:cubicBezTo>
                    <a:pt x="282" y="207"/>
                    <a:pt x="282" y="207"/>
                    <a:pt x="282" y="207"/>
                  </a:cubicBezTo>
                  <a:cubicBezTo>
                    <a:pt x="282" y="207"/>
                    <a:pt x="282" y="207"/>
                    <a:pt x="282" y="207"/>
                  </a:cubicBezTo>
                  <a:cubicBezTo>
                    <a:pt x="283" y="207"/>
                    <a:pt x="283" y="207"/>
                    <a:pt x="283" y="207"/>
                  </a:cubicBezTo>
                  <a:cubicBezTo>
                    <a:pt x="283" y="207"/>
                    <a:pt x="283" y="207"/>
                    <a:pt x="283" y="207"/>
                  </a:cubicBezTo>
                  <a:cubicBezTo>
                    <a:pt x="283" y="207"/>
                    <a:pt x="283" y="207"/>
                    <a:pt x="283" y="207"/>
                  </a:cubicBezTo>
                  <a:cubicBezTo>
                    <a:pt x="283" y="207"/>
                    <a:pt x="283" y="207"/>
                    <a:pt x="283" y="207"/>
                  </a:cubicBezTo>
                  <a:cubicBezTo>
                    <a:pt x="283" y="207"/>
                    <a:pt x="283" y="207"/>
                    <a:pt x="283" y="207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4" y="206"/>
                    <a:pt x="284" y="206"/>
                    <a:pt x="284" y="206"/>
                  </a:cubicBezTo>
                  <a:cubicBezTo>
                    <a:pt x="285" y="205"/>
                    <a:pt x="285" y="205"/>
                    <a:pt x="285" y="205"/>
                  </a:cubicBezTo>
                  <a:cubicBezTo>
                    <a:pt x="285" y="205"/>
                    <a:pt x="285" y="205"/>
                    <a:pt x="285" y="205"/>
                  </a:cubicBezTo>
                  <a:cubicBezTo>
                    <a:pt x="285" y="204"/>
                    <a:pt x="285" y="204"/>
                    <a:pt x="285" y="204"/>
                  </a:cubicBezTo>
                  <a:cubicBezTo>
                    <a:pt x="285" y="204"/>
                    <a:pt x="285" y="204"/>
                    <a:pt x="285" y="204"/>
                  </a:cubicBezTo>
                  <a:cubicBezTo>
                    <a:pt x="285" y="204"/>
                    <a:pt x="285" y="204"/>
                    <a:pt x="285" y="204"/>
                  </a:cubicBezTo>
                  <a:cubicBezTo>
                    <a:pt x="285" y="204"/>
                    <a:pt x="285" y="204"/>
                    <a:pt x="285" y="204"/>
                  </a:cubicBezTo>
                  <a:cubicBezTo>
                    <a:pt x="285" y="205"/>
                    <a:pt x="285" y="205"/>
                    <a:pt x="285" y="205"/>
                  </a:cubicBezTo>
                  <a:cubicBezTo>
                    <a:pt x="285" y="205"/>
                    <a:pt x="285" y="205"/>
                    <a:pt x="285" y="205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4" y="203"/>
                    <a:pt x="284" y="203"/>
                    <a:pt x="284" y="203"/>
                  </a:cubicBezTo>
                  <a:cubicBezTo>
                    <a:pt x="284" y="203"/>
                    <a:pt x="284" y="203"/>
                    <a:pt x="284" y="203"/>
                  </a:cubicBezTo>
                  <a:cubicBezTo>
                    <a:pt x="284" y="202"/>
                    <a:pt x="284" y="202"/>
                    <a:pt x="284" y="202"/>
                  </a:cubicBezTo>
                  <a:cubicBezTo>
                    <a:pt x="285" y="202"/>
                    <a:pt x="285" y="202"/>
                    <a:pt x="285" y="202"/>
                  </a:cubicBezTo>
                  <a:cubicBezTo>
                    <a:pt x="285" y="202"/>
                    <a:pt x="285" y="202"/>
                    <a:pt x="285" y="202"/>
                  </a:cubicBezTo>
                  <a:cubicBezTo>
                    <a:pt x="285" y="202"/>
                    <a:pt x="285" y="202"/>
                    <a:pt x="285" y="202"/>
                  </a:cubicBezTo>
                  <a:cubicBezTo>
                    <a:pt x="285" y="202"/>
                    <a:pt x="285" y="202"/>
                    <a:pt x="285" y="202"/>
                  </a:cubicBezTo>
                  <a:cubicBezTo>
                    <a:pt x="285" y="202"/>
                    <a:pt x="285" y="202"/>
                    <a:pt x="285" y="202"/>
                  </a:cubicBezTo>
                  <a:cubicBezTo>
                    <a:pt x="285" y="202"/>
                    <a:pt x="285" y="202"/>
                    <a:pt x="285" y="202"/>
                  </a:cubicBezTo>
                  <a:cubicBezTo>
                    <a:pt x="286" y="201"/>
                    <a:pt x="286" y="201"/>
                    <a:pt x="286" y="201"/>
                  </a:cubicBezTo>
                  <a:cubicBezTo>
                    <a:pt x="286" y="201"/>
                    <a:pt x="286" y="201"/>
                    <a:pt x="286" y="201"/>
                  </a:cubicBezTo>
                  <a:cubicBezTo>
                    <a:pt x="287" y="201"/>
                    <a:pt x="287" y="201"/>
                    <a:pt x="287" y="201"/>
                  </a:cubicBezTo>
                  <a:cubicBezTo>
                    <a:pt x="287" y="200"/>
                    <a:pt x="287" y="200"/>
                    <a:pt x="287" y="200"/>
                  </a:cubicBezTo>
                  <a:cubicBezTo>
                    <a:pt x="287" y="200"/>
                    <a:pt x="287" y="200"/>
                    <a:pt x="287" y="200"/>
                  </a:cubicBezTo>
                  <a:cubicBezTo>
                    <a:pt x="287" y="200"/>
                    <a:pt x="287" y="200"/>
                    <a:pt x="287" y="200"/>
                  </a:cubicBezTo>
                  <a:cubicBezTo>
                    <a:pt x="287" y="200"/>
                    <a:pt x="287" y="200"/>
                    <a:pt x="287" y="200"/>
                  </a:cubicBezTo>
                  <a:cubicBezTo>
                    <a:pt x="287" y="199"/>
                    <a:pt x="287" y="199"/>
                    <a:pt x="287" y="199"/>
                  </a:cubicBezTo>
                  <a:cubicBezTo>
                    <a:pt x="287" y="199"/>
                    <a:pt x="287" y="199"/>
                    <a:pt x="287" y="199"/>
                  </a:cubicBezTo>
                  <a:cubicBezTo>
                    <a:pt x="287" y="199"/>
                    <a:pt x="287" y="199"/>
                    <a:pt x="287" y="199"/>
                  </a:cubicBezTo>
                  <a:cubicBezTo>
                    <a:pt x="287" y="199"/>
                    <a:pt x="287" y="199"/>
                    <a:pt x="287" y="199"/>
                  </a:cubicBezTo>
                  <a:cubicBezTo>
                    <a:pt x="287" y="199"/>
                    <a:pt x="287" y="199"/>
                    <a:pt x="287" y="199"/>
                  </a:cubicBezTo>
                  <a:cubicBezTo>
                    <a:pt x="288" y="199"/>
                    <a:pt x="288" y="199"/>
                    <a:pt x="288" y="199"/>
                  </a:cubicBezTo>
                  <a:cubicBezTo>
                    <a:pt x="288" y="199"/>
                    <a:pt x="288" y="199"/>
                    <a:pt x="288" y="199"/>
                  </a:cubicBezTo>
                  <a:cubicBezTo>
                    <a:pt x="288" y="199"/>
                    <a:pt x="288" y="199"/>
                    <a:pt x="288" y="199"/>
                  </a:cubicBezTo>
                  <a:cubicBezTo>
                    <a:pt x="288" y="198"/>
                    <a:pt x="288" y="198"/>
                    <a:pt x="288" y="198"/>
                  </a:cubicBezTo>
                  <a:cubicBezTo>
                    <a:pt x="288" y="198"/>
                    <a:pt x="288" y="198"/>
                    <a:pt x="288" y="198"/>
                  </a:cubicBezTo>
                  <a:cubicBezTo>
                    <a:pt x="288" y="198"/>
                    <a:pt x="288" y="198"/>
                    <a:pt x="288" y="198"/>
                  </a:cubicBezTo>
                  <a:cubicBezTo>
                    <a:pt x="288" y="198"/>
                    <a:pt x="288" y="198"/>
                    <a:pt x="288" y="198"/>
                  </a:cubicBezTo>
                  <a:cubicBezTo>
                    <a:pt x="287" y="198"/>
                    <a:pt x="287" y="198"/>
                    <a:pt x="287" y="198"/>
                  </a:cubicBezTo>
                  <a:cubicBezTo>
                    <a:pt x="287" y="197"/>
                    <a:pt x="287" y="197"/>
                    <a:pt x="287" y="197"/>
                  </a:cubicBezTo>
                  <a:cubicBezTo>
                    <a:pt x="287" y="197"/>
                    <a:pt x="287" y="197"/>
                    <a:pt x="287" y="197"/>
                  </a:cubicBezTo>
                  <a:cubicBezTo>
                    <a:pt x="288" y="197"/>
                    <a:pt x="288" y="197"/>
                    <a:pt x="288" y="197"/>
                  </a:cubicBezTo>
                  <a:cubicBezTo>
                    <a:pt x="288" y="197"/>
                    <a:pt x="288" y="197"/>
                    <a:pt x="288" y="197"/>
                  </a:cubicBezTo>
                  <a:cubicBezTo>
                    <a:pt x="288" y="197"/>
                    <a:pt x="288" y="197"/>
                    <a:pt x="288" y="197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7" y="196"/>
                    <a:pt x="287" y="196"/>
                    <a:pt x="287" y="196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8" y="196"/>
                    <a:pt x="288" y="196"/>
                    <a:pt x="288" y="196"/>
                  </a:cubicBezTo>
                  <a:cubicBezTo>
                    <a:pt x="288" y="195"/>
                    <a:pt x="288" y="195"/>
                    <a:pt x="288" y="195"/>
                  </a:cubicBezTo>
                  <a:cubicBezTo>
                    <a:pt x="289" y="195"/>
                    <a:pt x="289" y="195"/>
                    <a:pt x="289" y="195"/>
                  </a:cubicBezTo>
                  <a:cubicBezTo>
                    <a:pt x="289" y="194"/>
                    <a:pt x="289" y="194"/>
                    <a:pt x="289" y="194"/>
                  </a:cubicBezTo>
                  <a:cubicBezTo>
                    <a:pt x="289" y="194"/>
                    <a:pt x="289" y="194"/>
                    <a:pt x="289" y="194"/>
                  </a:cubicBezTo>
                  <a:cubicBezTo>
                    <a:pt x="289" y="194"/>
                    <a:pt x="289" y="194"/>
                    <a:pt x="289" y="194"/>
                  </a:cubicBezTo>
                  <a:cubicBezTo>
                    <a:pt x="289" y="194"/>
                    <a:pt x="289" y="194"/>
                    <a:pt x="289" y="194"/>
                  </a:cubicBezTo>
                  <a:cubicBezTo>
                    <a:pt x="289" y="194"/>
                    <a:pt x="289" y="194"/>
                    <a:pt x="289" y="194"/>
                  </a:cubicBezTo>
                  <a:cubicBezTo>
                    <a:pt x="289" y="194"/>
                    <a:pt x="289" y="194"/>
                    <a:pt x="289" y="194"/>
                  </a:cubicBezTo>
                  <a:cubicBezTo>
                    <a:pt x="289" y="194"/>
                    <a:pt x="289" y="194"/>
                    <a:pt x="289" y="194"/>
                  </a:cubicBezTo>
                  <a:cubicBezTo>
                    <a:pt x="289" y="193"/>
                    <a:pt x="289" y="193"/>
                    <a:pt x="289" y="193"/>
                  </a:cubicBezTo>
                  <a:cubicBezTo>
                    <a:pt x="289" y="193"/>
                    <a:pt x="289" y="193"/>
                    <a:pt x="289" y="193"/>
                  </a:cubicBezTo>
                  <a:cubicBezTo>
                    <a:pt x="289" y="194"/>
                    <a:pt x="289" y="194"/>
                    <a:pt x="289" y="194"/>
                  </a:cubicBezTo>
                  <a:cubicBezTo>
                    <a:pt x="290" y="194"/>
                    <a:pt x="290" y="194"/>
                    <a:pt x="290" y="194"/>
                  </a:cubicBezTo>
                  <a:cubicBezTo>
                    <a:pt x="290" y="193"/>
                    <a:pt x="290" y="193"/>
                    <a:pt x="290" y="193"/>
                  </a:cubicBezTo>
                  <a:cubicBezTo>
                    <a:pt x="290" y="193"/>
                    <a:pt x="290" y="193"/>
                    <a:pt x="290" y="193"/>
                  </a:cubicBezTo>
                  <a:cubicBezTo>
                    <a:pt x="290" y="192"/>
                    <a:pt x="290" y="192"/>
                    <a:pt x="290" y="192"/>
                  </a:cubicBezTo>
                  <a:cubicBezTo>
                    <a:pt x="290" y="191"/>
                    <a:pt x="290" y="191"/>
                    <a:pt x="290" y="191"/>
                  </a:cubicBezTo>
                  <a:cubicBezTo>
                    <a:pt x="290" y="191"/>
                    <a:pt x="290" y="191"/>
                    <a:pt x="290" y="191"/>
                  </a:cubicBezTo>
                  <a:cubicBezTo>
                    <a:pt x="290" y="190"/>
                    <a:pt x="290" y="190"/>
                    <a:pt x="290" y="190"/>
                  </a:cubicBezTo>
                  <a:cubicBezTo>
                    <a:pt x="290" y="190"/>
                    <a:pt x="290" y="190"/>
                    <a:pt x="290" y="190"/>
                  </a:cubicBezTo>
                  <a:cubicBezTo>
                    <a:pt x="290" y="190"/>
                    <a:pt x="290" y="190"/>
                    <a:pt x="290" y="190"/>
                  </a:cubicBezTo>
                  <a:cubicBezTo>
                    <a:pt x="290" y="190"/>
                    <a:pt x="290" y="190"/>
                    <a:pt x="290" y="190"/>
                  </a:cubicBezTo>
                  <a:cubicBezTo>
                    <a:pt x="290" y="191"/>
                    <a:pt x="290" y="191"/>
                    <a:pt x="290" y="191"/>
                  </a:cubicBezTo>
                  <a:cubicBezTo>
                    <a:pt x="290" y="191"/>
                    <a:pt x="290" y="191"/>
                    <a:pt x="290" y="191"/>
                  </a:cubicBezTo>
                  <a:cubicBezTo>
                    <a:pt x="290" y="191"/>
                    <a:pt x="290" y="191"/>
                    <a:pt x="290" y="191"/>
                  </a:cubicBezTo>
                  <a:cubicBezTo>
                    <a:pt x="290" y="192"/>
                    <a:pt x="290" y="192"/>
                    <a:pt x="290" y="192"/>
                  </a:cubicBezTo>
                  <a:cubicBezTo>
                    <a:pt x="291" y="192"/>
                    <a:pt x="291" y="192"/>
                    <a:pt x="291" y="192"/>
                  </a:cubicBezTo>
                  <a:cubicBezTo>
                    <a:pt x="291" y="193"/>
                    <a:pt x="291" y="193"/>
                    <a:pt x="291" y="193"/>
                  </a:cubicBezTo>
                  <a:cubicBezTo>
                    <a:pt x="292" y="193"/>
                    <a:pt x="292" y="193"/>
                    <a:pt x="292" y="193"/>
                  </a:cubicBezTo>
                  <a:cubicBezTo>
                    <a:pt x="292" y="192"/>
                    <a:pt x="292" y="192"/>
                    <a:pt x="292" y="192"/>
                  </a:cubicBezTo>
                  <a:cubicBezTo>
                    <a:pt x="292" y="192"/>
                    <a:pt x="292" y="192"/>
                    <a:pt x="292" y="192"/>
                  </a:cubicBezTo>
                  <a:cubicBezTo>
                    <a:pt x="292" y="192"/>
                    <a:pt x="292" y="192"/>
                    <a:pt x="292" y="192"/>
                  </a:cubicBezTo>
                  <a:cubicBezTo>
                    <a:pt x="292" y="192"/>
                    <a:pt x="292" y="192"/>
                    <a:pt x="292" y="192"/>
                  </a:cubicBezTo>
                  <a:cubicBezTo>
                    <a:pt x="291" y="192"/>
                    <a:pt x="291" y="192"/>
                    <a:pt x="291" y="192"/>
                  </a:cubicBezTo>
                  <a:cubicBezTo>
                    <a:pt x="292" y="192"/>
                    <a:pt x="292" y="192"/>
                    <a:pt x="292" y="192"/>
                  </a:cubicBezTo>
                  <a:cubicBezTo>
                    <a:pt x="292" y="192"/>
                    <a:pt x="292" y="192"/>
                    <a:pt x="292" y="192"/>
                  </a:cubicBezTo>
                  <a:cubicBezTo>
                    <a:pt x="292" y="191"/>
                    <a:pt x="292" y="191"/>
                    <a:pt x="292" y="191"/>
                  </a:cubicBezTo>
                  <a:cubicBezTo>
                    <a:pt x="292" y="191"/>
                    <a:pt x="292" y="191"/>
                    <a:pt x="292" y="191"/>
                  </a:cubicBezTo>
                  <a:cubicBezTo>
                    <a:pt x="292" y="191"/>
                    <a:pt x="292" y="191"/>
                    <a:pt x="292" y="191"/>
                  </a:cubicBezTo>
                  <a:cubicBezTo>
                    <a:pt x="292" y="191"/>
                    <a:pt x="292" y="191"/>
                    <a:pt x="292" y="191"/>
                  </a:cubicBezTo>
                  <a:cubicBezTo>
                    <a:pt x="292" y="191"/>
                    <a:pt x="292" y="191"/>
                    <a:pt x="292" y="191"/>
                  </a:cubicBezTo>
                  <a:cubicBezTo>
                    <a:pt x="292" y="190"/>
                    <a:pt x="292" y="190"/>
                    <a:pt x="292" y="190"/>
                  </a:cubicBezTo>
                  <a:cubicBezTo>
                    <a:pt x="292" y="190"/>
                    <a:pt x="292" y="190"/>
                    <a:pt x="292" y="190"/>
                  </a:cubicBezTo>
                  <a:cubicBezTo>
                    <a:pt x="291" y="190"/>
                    <a:pt x="291" y="190"/>
                    <a:pt x="291" y="190"/>
                  </a:cubicBezTo>
                  <a:cubicBezTo>
                    <a:pt x="292" y="190"/>
                    <a:pt x="292" y="190"/>
                    <a:pt x="292" y="190"/>
                  </a:cubicBezTo>
                  <a:cubicBezTo>
                    <a:pt x="292" y="189"/>
                    <a:pt x="292" y="189"/>
                    <a:pt x="292" y="189"/>
                  </a:cubicBezTo>
                  <a:cubicBezTo>
                    <a:pt x="291" y="189"/>
                    <a:pt x="291" y="189"/>
                    <a:pt x="291" y="189"/>
                  </a:cubicBezTo>
                  <a:cubicBezTo>
                    <a:pt x="291" y="189"/>
                    <a:pt x="291" y="189"/>
                    <a:pt x="291" y="189"/>
                  </a:cubicBezTo>
                  <a:cubicBezTo>
                    <a:pt x="291" y="189"/>
                    <a:pt x="291" y="189"/>
                    <a:pt x="291" y="189"/>
                  </a:cubicBezTo>
                  <a:cubicBezTo>
                    <a:pt x="291" y="189"/>
                    <a:pt x="291" y="189"/>
                    <a:pt x="291" y="189"/>
                  </a:cubicBezTo>
                  <a:cubicBezTo>
                    <a:pt x="291" y="189"/>
                    <a:pt x="291" y="189"/>
                    <a:pt x="291" y="189"/>
                  </a:cubicBezTo>
                  <a:cubicBezTo>
                    <a:pt x="291" y="189"/>
                    <a:pt x="291" y="189"/>
                    <a:pt x="291" y="189"/>
                  </a:cubicBezTo>
                  <a:cubicBezTo>
                    <a:pt x="291" y="188"/>
                    <a:pt x="291" y="188"/>
                    <a:pt x="291" y="188"/>
                  </a:cubicBezTo>
                  <a:cubicBezTo>
                    <a:pt x="291" y="188"/>
                    <a:pt x="291" y="188"/>
                    <a:pt x="291" y="188"/>
                  </a:cubicBezTo>
                  <a:cubicBezTo>
                    <a:pt x="291" y="188"/>
                    <a:pt x="291" y="188"/>
                    <a:pt x="291" y="188"/>
                  </a:cubicBezTo>
                  <a:cubicBezTo>
                    <a:pt x="291" y="188"/>
                    <a:pt x="291" y="188"/>
                    <a:pt x="291" y="188"/>
                  </a:cubicBezTo>
                  <a:cubicBezTo>
                    <a:pt x="291" y="188"/>
                    <a:pt x="291" y="188"/>
                    <a:pt x="291" y="188"/>
                  </a:cubicBezTo>
                  <a:cubicBezTo>
                    <a:pt x="291" y="188"/>
                    <a:pt x="291" y="188"/>
                    <a:pt x="291" y="188"/>
                  </a:cubicBezTo>
                  <a:cubicBezTo>
                    <a:pt x="291" y="188"/>
                    <a:pt x="291" y="188"/>
                    <a:pt x="291" y="188"/>
                  </a:cubicBezTo>
                  <a:cubicBezTo>
                    <a:pt x="291" y="187"/>
                    <a:pt x="291" y="187"/>
                    <a:pt x="291" y="187"/>
                  </a:cubicBezTo>
                  <a:cubicBezTo>
                    <a:pt x="291" y="187"/>
                    <a:pt x="291" y="187"/>
                    <a:pt x="291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1" y="186"/>
                    <a:pt x="291" y="186"/>
                    <a:pt x="291" y="186"/>
                  </a:cubicBezTo>
                  <a:cubicBezTo>
                    <a:pt x="291" y="186"/>
                    <a:pt x="291" y="186"/>
                    <a:pt x="291" y="186"/>
                  </a:cubicBezTo>
                  <a:cubicBezTo>
                    <a:pt x="291" y="186"/>
                    <a:pt x="291" y="186"/>
                    <a:pt x="291" y="186"/>
                  </a:cubicBezTo>
                  <a:cubicBezTo>
                    <a:pt x="291" y="186"/>
                    <a:pt x="291" y="186"/>
                    <a:pt x="291" y="186"/>
                  </a:cubicBezTo>
                  <a:cubicBezTo>
                    <a:pt x="291" y="187"/>
                    <a:pt x="291" y="187"/>
                    <a:pt x="291" y="187"/>
                  </a:cubicBezTo>
                  <a:cubicBezTo>
                    <a:pt x="291" y="187"/>
                    <a:pt x="291" y="187"/>
                    <a:pt x="291" y="187"/>
                  </a:cubicBezTo>
                  <a:cubicBezTo>
                    <a:pt x="292" y="187"/>
                    <a:pt x="292" y="187"/>
                    <a:pt x="292" y="187"/>
                  </a:cubicBezTo>
                  <a:cubicBezTo>
                    <a:pt x="292" y="187"/>
                    <a:pt x="292" y="187"/>
                    <a:pt x="292" y="187"/>
                  </a:cubicBezTo>
                  <a:cubicBezTo>
                    <a:pt x="292" y="187"/>
                    <a:pt x="292" y="187"/>
                    <a:pt x="292" y="187"/>
                  </a:cubicBezTo>
                  <a:cubicBezTo>
                    <a:pt x="292" y="186"/>
                    <a:pt x="292" y="186"/>
                    <a:pt x="292" y="186"/>
                  </a:cubicBezTo>
                  <a:cubicBezTo>
                    <a:pt x="292" y="186"/>
                    <a:pt x="292" y="186"/>
                    <a:pt x="292" y="186"/>
                  </a:cubicBezTo>
                  <a:cubicBezTo>
                    <a:pt x="292" y="186"/>
                    <a:pt x="292" y="186"/>
                    <a:pt x="292" y="186"/>
                  </a:cubicBezTo>
                  <a:cubicBezTo>
                    <a:pt x="292" y="186"/>
                    <a:pt x="292" y="186"/>
                    <a:pt x="292" y="186"/>
                  </a:cubicBezTo>
                  <a:cubicBezTo>
                    <a:pt x="292" y="186"/>
                    <a:pt x="292" y="186"/>
                    <a:pt x="292" y="186"/>
                  </a:cubicBezTo>
                  <a:cubicBezTo>
                    <a:pt x="292" y="186"/>
                    <a:pt x="292" y="186"/>
                    <a:pt x="292" y="186"/>
                  </a:cubicBezTo>
                  <a:cubicBezTo>
                    <a:pt x="291" y="185"/>
                    <a:pt x="291" y="185"/>
                    <a:pt x="291" y="185"/>
                  </a:cubicBezTo>
                  <a:cubicBezTo>
                    <a:pt x="291" y="185"/>
                    <a:pt x="291" y="185"/>
                    <a:pt x="291" y="185"/>
                  </a:cubicBezTo>
                  <a:cubicBezTo>
                    <a:pt x="292" y="185"/>
                    <a:pt x="292" y="185"/>
                    <a:pt x="292" y="185"/>
                  </a:cubicBezTo>
                  <a:cubicBezTo>
                    <a:pt x="292" y="185"/>
                    <a:pt x="292" y="185"/>
                    <a:pt x="292" y="185"/>
                  </a:cubicBezTo>
                  <a:cubicBezTo>
                    <a:pt x="292" y="185"/>
                    <a:pt x="292" y="185"/>
                    <a:pt x="292" y="185"/>
                  </a:cubicBezTo>
                  <a:cubicBezTo>
                    <a:pt x="292" y="185"/>
                    <a:pt x="292" y="185"/>
                    <a:pt x="292" y="185"/>
                  </a:cubicBezTo>
                  <a:cubicBezTo>
                    <a:pt x="292" y="185"/>
                    <a:pt x="292" y="185"/>
                    <a:pt x="292" y="185"/>
                  </a:cubicBezTo>
                  <a:cubicBezTo>
                    <a:pt x="292" y="185"/>
                    <a:pt x="292" y="185"/>
                    <a:pt x="292" y="185"/>
                  </a:cubicBezTo>
                  <a:cubicBezTo>
                    <a:pt x="293" y="184"/>
                    <a:pt x="293" y="184"/>
                    <a:pt x="293" y="184"/>
                  </a:cubicBezTo>
                  <a:cubicBezTo>
                    <a:pt x="293" y="184"/>
                    <a:pt x="293" y="184"/>
                    <a:pt x="293" y="184"/>
                  </a:cubicBezTo>
                  <a:cubicBezTo>
                    <a:pt x="293" y="183"/>
                    <a:pt x="293" y="183"/>
                    <a:pt x="293" y="183"/>
                  </a:cubicBezTo>
                  <a:cubicBezTo>
                    <a:pt x="293" y="183"/>
                    <a:pt x="293" y="183"/>
                    <a:pt x="293" y="183"/>
                  </a:cubicBezTo>
                  <a:cubicBezTo>
                    <a:pt x="293" y="183"/>
                    <a:pt x="293" y="183"/>
                    <a:pt x="293" y="183"/>
                  </a:cubicBezTo>
                  <a:cubicBezTo>
                    <a:pt x="294" y="183"/>
                    <a:pt x="294" y="183"/>
                    <a:pt x="294" y="183"/>
                  </a:cubicBezTo>
                  <a:cubicBezTo>
                    <a:pt x="294" y="183"/>
                    <a:pt x="294" y="183"/>
                    <a:pt x="294" y="183"/>
                  </a:cubicBezTo>
                  <a:cubicBezTo>
                    <a:pt x="294" y="182"/>
                    <a:pt x="294" y="182"/>
                    <a:pt x="294" y="182"/>
                  </a:cubicBezTo>
                  <a:cubicBezTo>
                    <a:pt x="294" y="182"/>
                    <a:pt x="294" y="182"/>
                    <a:pt x="294" y="182"/>
                  </a:cubicBezTo>
                  <a:cubicBezTo>
                    <a:pt x="294" y="182"/>
                    <a:pt x="294" y="182"/>
                    <a:pt x="294" y="182"/>
                  </a:cubicBezTo>
                  <a:cubicBezTo>
                    <a:pt x="293" y="182"/>
                    <a:pt x="293" y="182"/>
                    <a:pt x="293" y="182"/>
                  </a:cubicBezTo>
                  <a:cubicBezTo>
                    <a:pt x="293" y="182"/>
                    <a:pt x="293" y="182"/>
                    <a:pt x="293" y="182"/>
                  </a:cubicBezTo>
                  <a:cubicBezTo>
                    <a:pt x="292" y="182"/>
                    <a:pt x="292" y="182"/>
                    <a:pt x="292" y="182"/>
                  </a:cubicBezTo>
                  <a:cubicBezTo>
                    <a:pt x="292" y="181"/>
                    <a:pt x="292" y="181"/>
                    <a:pt x="292" y="181"/>
                  </a:cubicBezTo>
                  <a:cubicBezTo>
                    <a:pt x="292" y="181"/>
                    <a:pt x="292" y="181"/>
                    <a:pt x="292" y="181"/>
                  </a:cubicBezTo>
                  <a:cubicBezTo>
                    <a:pt x="292" y="181"/>
                    <a:pt x="292" y="181"/>
                    <a:pt x="292" y="181"/>
                  </a:cubicBezTo>
                  <a:cubicBezTo>
                    <a:pt x="292" y="181"/>
                    <a:pt x="292" y="181"/>
                    <a:pt x="292" y="181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3" y="180"/>
                    <a:pt x="293" y="180"/>
                    <a:pt x="293" y="180"/>
                  </a:cubicBezTo>
                  <a:cubicBezTo>
                    <a:pt x="293" y="180"/>
                    <a:pt x="293" y="180"/>
                    <a:pt x="293" y="180"/>
                  </a:cubicBezTo>
                  <a:cubicBezTo>
                    <a:pt x="293" y="180"/>
                    <a:pt x="293" y="180"/>
                    <a:pt x="293" y="180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3" y="181"/>
                    <a:pt x="293" y="181"/>
                    <a:pt x="293" y="181"/>
                  </a:cubicBezTo>
                  <a:cubicBezTo>
                    <a:pt x="294" y="179"/>
                    <a:pt x="294" y="179"/>
                    <a:pt x="294" y="179"/>
                  </a:cubicBezTo>
                  <a:cubicBezTo>
                    <a:pt x="295" y="179"/>
                    <a:pt x="295" y="179"/>
                    <a:pt x="295" y="179"/>
                  </a:cubicBezTo>
                  <a:cubicBezTo>
                    <a:pt x="296" y="179"/>
                    <a:pt x="296" y="179"/>
                    <a:pt x="296" y="179"/>
                  </a:cubicBezTo>
                  <a:cubicBezTo>
                    <a:pt x="297" y="179"/>
                    <a:pt x="297" y="179"/>
                    <a:pt x="297" y="179"/>
                  </a:cubicBezTo>
                  <a:cubicBezTo>
                    <a:pt x="296" y="179"/>
                    <a:pt x="296" y="179"/>
                    <a:pt x="296" y="179"/>
                  </a:cubicBezTo>
                  <a:cubicBezTo>
                    <a:pt x="297" y="178"/>
                    <a:pt x="297" y="178"/>
                    <a:pt x="297" y="178"/>
                  </a:cubicBezTo>
                  <a:cubicBezTo>
                    <a:pt x="296" y="178"/>
                    <a:pt x="296" y="178"/>
                    <a:pt x="296" y="178"/>
                  </a:cubicBezTo>
                  <a:cubicBezTo>
                    <a:pt x="297" y="178"/>
                    <a:pt x="297" y="178"/>
                    <a:pt x="297" y="178"/>
                  </a:cubicBezTo>
                  <a:cubicBezTo>
                    <a:pt x="297" y="178"/>
                    <a:pt x="297" y="178"/>
                    <a:pt x="297" y="178"/>
                  </a:cubicBezTo>
                  <a:cubicBezTo>
                    <a:pt x="297" y="178"/>
                    <a:pt x="297" y="178"/>
                    <a:pt x="297" y="178"/>
                  </a:cubicBezTo>
                  <a:cubicBezTo>
                    <a:pt x="297" y="178"/>
                    <a:pt x="297" y="178"/>
                    <a:pt x="297" y="178"/>
                  </a:cubicBezTo>
                  <a:cubicBezTo>
                    <a:pt x="297" y="179"/>
                    <a:pt x="297" y="179"/>
                    <a:pt x="297" y="179"/>
                  </a:cubicBezTo>
                  <a:cubicBezTo>
                    <a:pt x="297" y="179"/>
                    <a:pt x="297" y="179"/>
                    <a:pt x="297" y="179"/>
                  </a:cubicBezTo>
                  <a:cubicBezTo>
                    <a:pt x="298" y="178"/>
                    <a:pt x="298" y="178"/>
                    <a:pt x="298" y="178"/>
                  </a:cubicBezTo>
                  <a:cubicBezTo>
                    <a:pt x="298" y="178"/>
                    <a:pt x="298" y="178"/>
                    <a:pt x="298" y="178"/>
                  </a:cubicBezTo>
                  <a:cubicBezTo>
                    <a:pt x="298" y="178"/>
                    <a:pt x="298" y="178"/>
                    <a:pt x="298" y="178"/>
                  </a:cubicBezTo>
                  <a:cubicBezTo>
                    <a:pt x="298" y="178"/>
                    <a:pt x="298" y="178"/>
                    <a:pt x="298" y="178"/>
                  </a:cubicBezTo>
                  <a:cubicBezTo>
                    <a:pt x="298" y="178"/>
                    <a:pt x="298" y="178"/>
                    <a:pt x="298" y="178"/>
                  </a:cubicBezTo>
                  <a:cubicBezTo>
                    <a:pt x="299" y="178"/>
                    <a:pt x="299" y="178"/>
                    <a:pt x="299" y="178"/>
                  </a:cubicBezTo>
                  <a:cubicBezTo>
                    <a:pt x="299" y="177"/>
                    <a:pt x="299" y="177"/>
                    <a:pt x="299" y="177"/>
                  </a:cubicBezTo>
                  <a:cubicBezTo>
                    <a:pt x="299" y="177"/>
                    <a:pt x="299" y="177"/>
                    <a:pt x="299" y="177"/>
                  </a:cubicBezTo>
                  <a:cubicBezTo>
                    <a:pt x="299" y="177"/>
                    <a:pt x="299" y="177"/>
                    <a:pt x="299" y="177"/>
                  </a:cubicBezTo>
                  <a:cubicBezTo>
                    <a:pt x="300" y="176"/>
                    <a:pt x="300" y="176"/>
                    <a:pt x="300" y="176"/>
                  </a:cubicBezTo>
                  <a:cubicBezTo>
                    <a:pt x="300" y="176"/>
                    <a:pt x="300" y="176"/>
                    <a:pt x="300" y="176"/>
                  </a:cubicBezTo>
                  <a:cubicBezTo>
                    <a:pt x="300" y="175"/>
                    <a:pt x="300" y="175"/>
                    <a:pt x="300" y="175"/>
                  </a:cubicBezTo>
                  <a:cubicBezTo>
                    <a:pt x="301" y="174"/>
                    <a:pt x="301" y="174"/>
                    <a:pt x="301" y="174"/>
                  </a:cubicBezTo>
                  <a:cubicBezTo>
                    <a:pt x="301" y="174"/>
                    <a:pt x="301" y="174"/>
                    <a:pt x="301" y="174"/>
                  </a:cubicBezTo>
                  <a:cubicBezTo>
                    <a:pt x="301" y="173"/>
                    <a:pt x="301" y="173"/>
                    <a:pt x="301" y="173"/>
                  </a:cubicBezTo>
                  <a:cubicBezTo>
                    <a:pt x="301" y="173"/>
                    <a:pt x="301" y="173"/>
                    <a:pt x="301" y="173"/>
                  </a:cubicBezTo>
                  <a:cubicBezTo>
                    <a:pt x="301" y="174"/>
                    <a:pt x="301" y="174"/>
                    <a:pt x="301" y="174"/>
                  </a:cubicBezTo>
                  <a:cubicBezTo>
                    <a:pt x="302" y="174"/>
                    <a:pt x="302" y="174"/>
                    <a:pt x="302" y="174"/>
                  </a:cubicBezTo>
                  <a:cubicBezTo>
                    <a:pt x="302" y="174"/>
                    <a:pt x="302" y="174"/>
                    <a:pt x="302" y="174"/>
                  </a:cubicBezTo>
                  <a:cubicBezTo>
                    <a:pt x="302" y="174"/>
                    <a:pt x="302" y="174"/>
                    <a:pt x="302" y="174"/>
                  </a:cubicBezTo>
                  <a:cubicBezTo>
                    <a:pt x="302" y="174"/>
                    <a:pt x="302" y="174"/>
                    <a:pt x="302" y="174"/>
                  </a:cubicBezTo>
                  <a:cubicBezTo>
                    <a:pt x="302" y="174"/>
                    <a:pt x="302" y="174"/>
                    <a:pt x="302" y="174"/>
                  </a:cubicBezTo>
                  <a:cubicBezTo>
                    <a:pt x="302" y="173"/>
                    <a:pt x="302" y="173"/>
                    <a:pt x="302" y="173"/>
                  </a:cubicBezTo>
                  <a:cubicBezTo>
                    <a:pt x="302" y="173"/>
                    <a:pt x="302" y="173"/>
                    <a:pt x="302" y="173"/>
                  </a:cubicBezTo>
                  <a:cubicBezTo>
                    <a:pt x="302" y="172"/>
                    <a:pt x="302" y="172"/>
                    <a:pt x="302" y="172"/>
                  </a:cubicBezTo>
                  <a:cubicBezTo>
                    <a:pt x="302" y="172"/>
                    <a:pt x="302" y="172"/>
                    <a:pt x="302" y="172"/>
                  </a:cubicBezTo>
                  <a:cubicBezTo>
                    <a:pt x="302" y="172"/>
                    <a:pt x="302" y="172"/>
                    <a:pt x="302" y="172"/>
                  </a:cubicBezTo>
                  <a:cubicBezTo>
                    <a:pt x="302" y="172"/>
                    <a:pt x="302" y="172"/>
                    <a:pt x="302" y="172"/>
                  </a:cubicBezTo>
                  <a:cubicBezTo>
                    <a:pt x="303" y="172"/>
                    <a:pt x="303" y="172"/>
                    <a:pt x="303" y="172"/>
                  </a:cubicBezTo>
                  <a:cubicBezTo>
                    <a:pt x="303" y="173"/>
                    <a:pt x="303" y="173"/>
                    <a:pt x="303" y="173"/>
                  </a:cubicBezTo>
                  <a:cubicBezTo>
                    <a:pt x="303" y="173"/>
                    <a:pt x="303" y="173"/>
                    <a:pt x="303" y="173"/>
                  </a:cubicBezTo>
                  <a:cubicBezTo>
                    <a:pt x="303" y="173"/>
                    <a:pt x="303" y="173"/>
                    <a:pt x="303" y="173"/>
                  </a:cubicBezTo>
                  <a:cubicBezTo>
                    <a:pt x="303" y="173"/>
                    <a:pt x="303" y="173"/>
                    <a:pt x="303" y="173"/>
                  </a:cubicBezTo>
                  <a:cubicBezTo>
                    <a:pt x="303" y="172"/>
                    <a:pt x="303" y="172"/>
                    <a:pt x="303" y="172"/>
                  </a:cubicBezTo>
                  <a:cubicBezTo>
                    <a:pt x="304" y="172"/>
                    <a:pt x="304" y="172"/>
                    <a:pt x="304" y="172"/>
                  </a:cubicBezTo>
                  <a:cubicBezTo>
                    <a:pt x="304" y="172"/>
                    <a:pt x="304" y="172"/>
                    <a:pt x="304" y="172"/>
                  </a:cubicBezTo>
                  <a:cubicBezTo>
                    <a:pt x="304" y="172"/>
                    <a:pt x="304" y="172"/>
                    <a:pt x="304" y="172"/>
                  </a:cubicBezTo>
                  <a:cubicBezTo>
                    <a:pt x="304" y="172"/>
                    <a:pt x="304" y="172"/>
                    <a:pt x="304" y="172"/>
                  </a:cubicBezTo>
                  <a:cubicBezTo>
                    <a:pt x="304" y="172"/>
                    <a:pt x="304" y="172"/>
                    <a:pt x="304" y="172"/>
                  </a:cubicBezTo>
                  <a:cubicBezTo>
                    <a:pt x="305" y="172"/>
                    <a:pt x="305" y="172"/>
                    <a:pt x="305" y="172"/>
                  </a:cubicBezTo>
                  <a:cubicBezTo>
                    <a:pt x="305" y="171"/>
                    <a:pt x="305" y="171"/>
                    <a:pt x="305" y="171"/>
                  </a:cubicBezTo>
                  <a:cubicBezTo>
                    <a:pt x="305" y="171"/>
                    <a:pt x="305" y="171"/>
                    <a:pt x="305" y="171"/>
                  </a:cubicBezTo>
                  <a:cubicBezTo>
                    <a:pt x="305" y="171"/>
                    <a:pt x="305" y="171"/>
                    <a:pt x="305" y="171"/>
                  </a:cubicBezTo>
                  <a:cubicBezTo>
                    <a:pt x="305" y="171"/>
                    <a:pt x="305" y="171"/>
                    <a:pt x="305" y="171"/>
                  </a:cubicBezTo>
                  <a:cubicBezTo>
                    <a:pt x="305" y="171"/>
                    <a:pt x="305" y="171"/>
                    <a:pt x="305" y="171"/>
                  </a:cubicBezTo>
                  <a:cubicBezTo>
                    <a:pt x="305" y="171"/>
                    <a:pt x="305" y="171"/>
                    <a:pt x="305" y="171"/>
                  </a:cubicBezTo>
                  <a:cubicBezTo>
                    <a:pt x="305" y="172"/>
                    <a:pt x="305" y="172"/>
                    <a:pt x="305" y="172"/>
                  </a:cubicBezTo>
                  <a:cubicBezTo>
                    <a:pt x="306" y="171"/>
                    <a:pt x="306" y="171"/>
                    <a:pt x="306" y="171"/>
                  </a:cubicBezTo>
                  <a:cubicBezTo>
                    <a:pt x="306" y="171"/>
                    <a:pt x="306" y="171"/>
                    <a:pt x="306" y="171"/>
                  </a:cubicBezTo>
                  <a:cubicBezTo>
                    <a:pt x="305" y="171"/>
                    <a:pt x="305" y="171"/>
                    <a:pt x="305" y="171"/>
                  </a:cubicBezTo>
                  <a:cubicBezTo>
                    <a:pt x="305" y="171"/>
                    <a:pt x="305" y="171"/>
                    <a:pt x="305" y="171"/>
                  </a:cubicBezTo>
                  <a:cubicBezTo>
                    <a:pt x="305" y="171"/>
                    <a:pt x="305" y="171"/>
                    <a:pt x="305" y="171"/>
                  </a:cubicBezTo>
                  <a:cubicBezTo>
                    <a:pt x="306" y="171"/>
                    <a:pt x="306" y="171"/>
                    <a:pt x="306" y="171"/>
                  </a:cubicBezTo>
                  <a:cubicBezTo>
                    <a:pt x="306" y="171"/>
                    <a:pt x="306" y="171"/>
                    <a:pt x="306" y="171"/>
                  </a:cubicBezTo>
                  <a:cubicBezTo>
                    <a:pt x="306" y="171"/>
                    <a:pt x="306" y="171"/>
                    <a:pt x="306" y="171"/>
                  </a:cubicBezTo>
                  <a:cubicBezTo>
                    <a:pt x="306" y="170"/>
                    <a:pt x="306" y="170"/>
                    <a:pt x="306" y="170"/>
                  </a:cubicBezTo>
                  <a:cubicBezTo>
                    <a:pt x="307" y="169"/>
                    <a:pt x="307" y="169"/>
                    <a:pt x="307" y="169"/>
                  </a:cubicBezTo>
                  <a:cubicBezTo>
                    <a:pt x="307" y="169"/>
                    <a:pt x="307" y="169"/>
                    <a:pt x="307" y="169"/>
                  </a:cubicBezTo>
                  <a:cubicBezTo>
                    <a:pt x="308" y="169"/>
                    <a:pt x="308" y="169"/>
                    <a:pt x="308" y="169"/>
                  </a:cubicBezTo>
                  <a:cubicBezTo>
                    <a:pt x="308" y="170"/>
                    <a:pt x="308" y="170"/>
                    <a:pt x="308" y="170"/>
                  </a:cubicBezTo>
                  <a:cubicBezTo>
                    <a:pt x="308" y="170"/>
                    <a:pt x="308" y="170"/>
                    <a:pt x="308" y="170"/>
                  </a:cubicBezTo>
                  <a:cubicBezTo>
                    <a:pt x="309" y="171"/>
                    <a:pt x="309" y="171"/>
                    <a:pt x="309" y="171"/>
                  </a:cubicBezTo>
                  <a:cubicBezTo>
                    <a:pt x="309" y="171"/>
                    <a:pt x="309" y="171"/>
                    <a:pt x="309" y="171"/>
                  </a:cubicBezTo>
                  <a:cubicBezTo>
                    <a:pt x="309" y="170"/>
                    <a:pt x="309" y="170"/>
                    <a:pt x="309" y="170"/>
                  </a:cubicBezTo>
                  <a:cubicBezTo>
                    <a:pt x="309" y="170"/>
                    <a:pt x="309" y="170"/>
                    <a:pt x="309" y="170"/>
                  </a:cubicBezTo>
                  <a:cubicBezTo>
                    <a:pt x="310" y="170"/>
                    <a:pt x="310" y="170"/>
                    <a:pt x="310" y="170"/>
                  </a:cubicBezTo>
                  <a:close/>
                  <a:moveTo>
                    <a:pt x="162" y="319"/>
                  </a:moveTo>
                  <a:cubicBezTo>
                    <a:pt x="163" y="318"/>
                    <a:pt x="163" y="318"/>
                    <a:pt x="163" y="318"/>
                  </a:cubicBezTo>
                  <a:cubicBezTo>
                    <a:pt x="164" y="317"/>
                    <a:pt x="164" y="317"/>
                    <a:pt x="164" y="317"/>
                  </a:cubicBezTo>
                  <a:cubicBezTo>
                    <a:pt x="164" y="317"/>
                    <a:pt x="164" y="317"/>
                    <a:pt x="164" y="317"/>
                  </a:cubicBezTo>
                  <a:cubicBezTo>
                    <a:pt x="164" y="317"/>
                    <a:pt x="164" y="317"/>
                    <a:pt x="164" y="317"/>
                  </a:cubicBezTo>
                  <a:cubicBezTo>
                    <a:pt x="164" y="316"/>
                    <a:pt x="164" y="316"/>
                    <a:pt x="164" y="316"/>
                  </a:cubicBezTo>
                  <a:cubicBezTo>
                    <a:pt x="164" y="315"/>
                    <a:pt x="164" y="315"/>
                    <a:pt x="164" y="315"/>
                  </a:cubicBezTo>
                  <a:cubicBezTo>
                    <a:pt x="164" y="315"/>
                    <a:pt x="164" y="315"/>
                    <a:pt x="164" y="315"/>
                  </a:cubicBezTo>
                  <a:cubicBezTo>
                    <a:pt x="164" y="315"/>
                    <a:pt x="164" y="315"/>
                    <a:pt x="164" y="315"/>
                  </a:cubicBezTo>
                  <a:cubicBezTo>
                    <a:pt x="164" y="315"/>
                    <a:pt x="164" y="315"/>
                    <a:pt x="164" y="315"/>
                  </a:cubicBezTo>
                  <a:cubicBezTo>
                    <a:pt x="164" y="315"/>
                    <a:pt x="164" y="315"/>
                    <a:pt x="164" y="315"/>
                  </a:cubicBezTo>
                  <a:cubicBezTo>
                    <a:pt x="163" y="315"/>
                    <a:pt x="163" y="315"/>
                    <a:pt x="163" y="315"/>
                  </a:cubicBezTo>
                  <a:cubicBezTo>
                    <a:pt x="163" y="316"/>
                    <a:pt x="163" y="316"/>
                    <a:pt x="163" y="316"/>
                  </a:cubicBezTo>
                  <a:cubicBezTo>
                    <a:pt x="162" y="317"/>
                    <a:pt x="162" y="317"/>
                    <a:pt x="162" y="317"/>
                  </a:cubicBezTo>
                  <a:cubicBezTo>
                    <a:pt x="161" y="318"/>
                    <a:pt x="161" y="318"/>
                    <a:pt x="161" y="318"/>
                  </a:cubicBezTo>
                  <a:cubicBezTo>
                    <a:pt x="161" y="319"/>
                    <a:pt x="161" y="319"/>
                    <a:pt x="161" y="319"/>
                  </a:cubicBezTo>
                  <a:cubicBezTo>
                    <a:pt x="161" y="319"/>
                    <a:pt x="161" y="319"/>
                    <a:pt x="161" y="319"/>
                  </a:cubicBezTo>
                  <a:cubicBezTo>
                    <a:pt x="162" y="319"/>
                    <a:pt x="162" y="319"/>
                    <a:pt x="162" y="319"/>
                  </a:cubicBezTo>
                  <a:close/>
                  <a:moveTo>
                    <a:pt x="167" y="307"/>
                  </a:moveTo>
                  <a:cubicBezTo>
                    <a:pt x="168" y="307"/>
                    <a:pt x="168" y="307"/>
                    <a:pt x="168" y="307"/>
                  </a:cubicBezTo>
                  <a:cubicBezTo>
                    <a:pt x="168" y="307"/>
                    <a:pt x="168" y="307"/>
                    <a:pt x="168" y="307"/>
                  </a:cubicBezTo>
                  <a:cubicBezTo>
                    <a:pt x="168" y="306"/>
                    <a:pt x="168" y="306"/>
                    <a:pt x="168" y="306"/>
                  </a:cubicBezTo>
                  <a:cubicBezTo>
                    <a:pt x="168" y="305"/>
                    <a:pt x="168" y="305"/>
                    <a:pt x="168" y="305"/>
                  </a:cubicBezTo>
                  <a:cubicBezTo>
                    <a:pt x="169" y="305"/>
                    <a:pt x="169" y="305"/>
                    <a:pt x="169" y="305"/>
                  </a:cubicBezTo>
                  <a:cubicBezTo>
                    <a:pt x="168" y="305"/>
                    <a:pt x="168" y="305"/>
                    <a:pt x="168" y="305"/>
                  </a:cubicBezTo>
                  <a:cubicBezTo>
                    <a:pt x="168" y="305"/>
                    <a:pt x="168" y="305"/>
                    <a:pt x="168" y="305"/>
                  </a:cubicBezTo>
                  <a:cubicBezTo>
                    <a:pt x="168" y="306"/>
                    <a:pt x="168" y="306"/>
                    <a:pt x="168" y="306"/>
                  </a:cubicBezTo>
                  <a:cubicBezTo>
                    <a:pt x="167" y="306"/>
                    <a:pt x="167" y="306"/>
                    <a:pt x="167" y="306"/>
                  </a:cubicBezTo>
                  <a:cubicBezTo>
                    <a:pt x="167" y="306"/>
                    <a:pt x="167" y="306"/>
                    <a:pt x="167" y="306"/>
                  </a:cubicBezTo>
                  <a:cubicBezTo>
                    <a:pt x="167" y="306"/>
                    <a:pt x="167" y="306"/>
                    <a:pt x="167" y="306"/>
                  </a:cubicBezTo>
                  <a:cubicBezTo>
                    <a:pt x="167" y="306"/>
                    <a:pt x="167" y="306"/>
                    <a:pt x="167" y="306"/>
                  </a:cubicBezTo>
                  <a:cubicBezTo>
                    <a:pt x="167" y="307"/>
                    <a:pt x="167" y="307"/>
                    <a:pt x="167" y="307"/>
                  </a:cubicBezTo>
                  <a:close/>
                  <a:moveTo>
                    <a:pt x="129" y="359"/>
                  </a:moveTo>
                  <a:cubicBezTo>
                    <a:pt x="129" y="359"/>
                    <a:pt x="129" y="359"/>
                    <a:pt x="129" y="359"/>
                  </a:cubicBezTo>
                  <a:cubicBezTo>
                    <a:pt x="129" y="360"/>
                    <a:pt x="129" y="360"/>
                    <a:pt x="129" y="360"/>
                  </a:cubicBezTo>
                  <a:cubicBezTo>
                    <a:pt x="129" y="360"/>
                    <a:pt x="129" y="360"/>
                    <a:pt x="129" y="360"/>
                  </a:cubicBezTo>
                  <a:cubicBezTo>
                    <a:pt x="128" y="360"/>
                    <a:pt x="128" y="360"/>
                    <a:pt x="128" y="360"/>
                  </a:cubicBezTo>
                  <a:cubicBezTo>
                    <a:pt x="128" y="360"/>
                    <a:pt x="128" y="360"/>
                    <a:pt x="128" y="360"/>
                  </a:cubicBezTo>
                  <a:cubicBezTo>
                    <a:pt x="127" y="360"/>
                    <a:pt x="127" y="360"/>
                    <a:pt x="127" y="360"/>
                  </a:cubicBezTo>
                  <a:cubicBezTo>
                    <a:pt x="127" y="360"/>
                    <a:pt x="127" y="360"/>
                    <a:pt x="127" y="360"/>
                  </a:cubicBezTo>
                  <a:cubicBezTo>
                    <a:pt x="127" y="361"/>
                    <a:pt x="127" y="361"/>
                    <a:pt x="127" y="361"/>
                  </a:cubicBezTo>
                  <a:cubicBezTo>
                    <a:pt x="127" y="361"/>
                    <a:pt x="127" y="361"/>
                    <a:pt x="127" y="361"/>
                  </a:cubicBezTo>
                  <a:cubicBezTo>
                    <a:pt x="127" y="361"/>
                    <a:pt x="127" y="361"/>
                    <a:pt x="127" y="361"/>
                  </a:cubicBezTo>
                  <a:cubicBezTo>
                    <a:pt x="127" y="361"/>
                    <a:pt x="127" y="361"/>
                    <a:pt x="127" y="361"/>
                  </a:cubicBezTo>
                  <a:cubicBezTo>
                    <a:pt x="128" y="361"/>
                    <a:pt x="128" y="361"/>
                    <a:pt x="128" y="361"/>
                  </a:cubicBezTo>
                  <a:cubicBezTo>
                    <a:pt x="128" y="361"/>
                    <a:pt x="128" y="361"/>
                    <a:pt x="128" y="361"/>
                  </a:cubicBezTo>
                  <a:cubicBezTo>
                    <a:pt x="128" y="361"/>
                    <a:pt x="128" y="361"/>
                    <a:pt x="128" y="361"/>
                  </a:cubicBezTo>
                  <a:cubicBezTo>
                    <a:pt x="129" y="361"/>
                    <a:pt x="129" y="361"/>
                    <a:pt x="129" y="361"/>
                  </a:cubicBezTo>
                  <a:cubicBezTo>
                    <a:pt x="129" y="361"/>
                    <a:pt x="129" y="361"/>
                    <a:pt x="129" y="361"/>
                  </a:cubicBezTo>
                  <a:cubicBezTo>
                    <a:pt x="129" y="361"/>
                    <a:pt x="129" y="361"/>
                    <a:pt x="129" y="361"/>
                  </a:cubicBezTo>
                  <a:cubicBezTo>
                    <a:pt x="130" y="360"/>
                    <a:pt x="130" y="360"/>
                    <a:pt x="130" y="360"/>
                  </a:cubicBezTo>
                  <a:cubicBezTo>
                    <a:pt x="130" y="360"/>
                    <a:pt x="130" y="360"/>
                    <a:pt x="130" y="360"/>
                  </a:cubicBezTo>
                  <a:cubicBezTo>
                    <a:pt x="130" y="360"/>
                    <a:pt x="130" y="360"/>
                    <a:pt x="130" y="360"/>
                  </a:cubicBezTo>
                  <a:cubicBezTo>
                    <a:pt x="130" y="360"/>
                    <a:pt x="130" y="360"/>
                    <a:pt x="130" y="360"/>
                  </a:cubicBezTo>
                  <a:cubicBezTo>
                    <a:pt x="130" y="360"/>
                    <a:pt x="130" y="360"/>
                    <a:pt x="130" y="360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59"/>
                    <a:pt x="130" y="359"/>
                    <a:pt x="130" y="359"/>
                  </a:cubicBezTo>
                  <a:cubicBezTo>
                    <a:pt x="130" y="359"/>
                    <a:pt x="130" y="359"/>
                    <a:pt x="130" y="359"/>
                  </a:cubicBezTo>
                  <a:lnTo>
                    <a:pt x="129" y="359"/>
                  </a:lnTo>
                  <a:close/>
                  <a:moveTo>
                    <a:pt x="283" y="264"/>
                  </a:moveTo>
                  <a:cubicBezTo>
                    <a:pt x="283" y="264"/>
                    <a:pt x="283" y="264"/>
                    <a:pt x="283" y="264"/>
                  </a:cubicBezTo>
                  <a:cubicBezTo>
                    <a:pt x="282" y="265"/>
                    <a:pt x="282" y="265"/>
                    <a:pt x="282" y="265"/>
                  </a:cubicBezTo>
                  <a:cubicBezTo>
                    <a:pt x="282" y="266"/>
                    <a:pt x="281" y="268"/>
                    <a:pt x="280" y="270"/>
                  </a:cubicBezTo>
                  <a:cubicBezTo>
                    <a:pt x="280" y="270"/>
                    <a:pt x="280" y="270"/>
                    <a:pt x="280" y="270"/>
                  </a:cubicBezTo>
                  <a:cubicBezTo>
                    <a:pt x="280" y="270"/>
                    <a:pt x="280" y="270"/>
                    <a:pt x="280" y="270"/>
                  </a:cubicBezTo>
                  <a:cubicBezTo>
                    <a:pt x="279" y="270"/>
                    <a:pt x="279" y="270"/>
                    <a:pt x="279" y="270"/>
                  </a:cubicBezTo>
                  <a:cubicBezTo>
                    <a:pt x="279" y="271"/>
                    <a:pt x="279" y="271"/>
                    <a:pt x="279" y="271"/>
                  </a:cubicBezTo>
                  <a:cubicBezTo>
                    <a:pt x="279" y="271"/>
                    <a:pt x="279" y="271"/>
                    <a:pt x="279" y="271"/>
                  </a:cubicBezTo>
                  <a:cubicBezTo>
                    <a:pt x="279" y="271"/>
                    <a:pt x="279" y="271"/>
                    <a:pt x="279" y="271"/>
                  </a:cubicBezTo>
                  <a:cubicBezTo>
                    <a:pt x="279" y="272"/>
                    <a:pt x="279" y="272"/>
                    <a:pt x="279" y="272"/>
                  </a:cubicBezTo>
                  <a:cubicBezTo>
                    <a:pt x="279" y="272"/>
                    <a:pt x="279" y="272"/>
                    <a:pt x="279" y="272"/>
                  </a:cubicBezTo>
                  <a:cubicBezTo>
                    <a:pt x="279" y="273"/>
                    <a:pt x="279" y="273"/>
                    <a:pt x="279" y="273"/>
                  </a:cubicBezTo>
                  <a:cubicBezTo>
                    <a:pt x="279" y="273"/>
                    <a:pt x="279" y="273"/>
                    <a:pt x="279" y="273"/>
                  </a:cubicBezTo>
                  <a:cubicBezTo>
                    <a:pt x="279" y="274"/>
                    <a:pt x="279" y="274"/>
                    <a:pt x="279" y="274"/>
                  </a:cubicBezTo>
                  <a:cubicBezTo>
                    <a:pt x="279" y="275"/>
                    <a:pt x="279" y="275"/>
                    <a:pt x="279" y="275"/>
                  </a:cubicBezTo>
                  <a:cubicBezTo>
                    <a:pt x="280" y="275"/>
                    <a:pt x="280" y="275"/>
                    <a:pt x="280" y="275"/>
                  </a:cubicBezTo>
                  <a:cubicBezTo>
                    <a:pt x="280" y="274"/>
                    <a:pt x="280" y="274"/>
                    <a:pt x="280" y="274"/>
                  </a:cubicBezTo>
                  <a:cubicBezTo>
                    <a:pt x="281" y="274"/>
                    <a:pt x="281" y="274"/>
                    <a:pt x="281" y="274"/>
                  </a:cubicBezTo>
                  <a:cubicBezTo>
                    <a:pt x="281" y="274"/>
                    <a:pt x="281" y="274"/>
                    <a:pt x="281" y="274"/>
                  </a:cubicBezTo>
                  <a:cubicBezTo>
                    <a:pt x="281" y="274"/>
                    <a:pt x="281" y="274"/>
                    <a:pt x="281" y="274"/>
                  </a:cubicBezTo>
                  <a:cubicBezTo>
                    <a:pt x="281" y="274"/>
                    <a:pt x="281" y="274"/>
                    <a:pt x="281" y="274"/>
                  </a:cubicBezTo>
                  <a:cubicBezTo>
                    <a:pt x="282" y="274"/>
                    <a:pt x="282" y="274"/>
                    <a:pt x="282" y="274"/>
                  </a:cubicBezTo>
                  <a:cubicBezTo>
                    <a:pt x="282" y="273"/>
                    <a:pt x="282" y="273"/>
                    <a:pt x="282" y="273"/>
                  </a:cubicBezTo>
                  <a:cubicBezTo>
                    <a:pt x="282" y="273"/>
                    <a:pt x="282" y="273"/>
                    <a:pt x="282" y="273"/>
                  </a:cubicBezTo>
                  <a:cubicBezTo>
                    <a:pt x="282" y="273"/>
                    <a:pt x="282" y="273"/>
                    <a:pt x="282" y="273"/>
                  </a:cubicBezTo>
                  <a:cubicBezTo>
                    <a:pt x="282" y="273"/>
                    <a:pt x="282" y="273"/>
                    <a:pt x="282" y="273"/>
                  </a:cubicBezTo>
                  <a:cubicBezTo>
                    <a:pt x="282" y="273"/>
                    <a:pt x="282" y="273"/>
                    <a:pt x="282" y="273"/>
                  </a:cubicBezTo>
                  <a:cubicBezTo>
                    <a:pt x="281" y="273"/>
                    <a:pt x="281" y="273"/>
                    <a:pt x="281" y="273"/>
                  </a:cubicBezTo>
                  <a:cubicBezTo>
                    <a:pt x="281" y="273"/>
                    <a:pt x="281" y="273"/>
                    <a:pt x="281" y="273"/>
                  </a:cubicBezTo>
                  <a:cubicBezTo>
                    <a:pt x="280" y="273"/>
                    <a:pt x="280" y="273"/>
                    <a:pt x="280" y="273"/>
                  </a:cubicBezTo>
                  <a:cubicBezTo>
                    <a:pt x="280" y="273"/>
                    <a:pt x="280" y="273"/>
                    <a:pt x="280" y="273"/>
                  </a:cubicBezTo>
                  <a:cubicBezTo>
                    <a:pt x="280" y="273"/>
                    <a:pt x="280" y="273"/>
                    <a:pt x="280" y="273"/>
                  </a:cubicBezTo>
                  <a:cubicBezTo>
                    <a:pt x="280" y="273"/>
                    <a:pt x="280" y="273"/>
                    <a:pt x="280" y="273"/>
                  </a:cubicBezTo>
                  <a:cubicBezTo>
                    <a:pt x="280" y="273"/>
                    <a:pt x="280" y="273"/>
                    <a:pt x="280" y="273"/>
                  </a:cubicBezTo>
                  <a:cubicBezTo>
                    <a:pt x="279" y="273"/>
                    <a:pt x="279" y="273"/>
                    <a:pt x="279" y="273"/>
                  </a:cubicBezTo>
                  <a:cubicBezTo>
                    <a:pt x="280" y="273"/>
                    <a:pt x="280" y="273"/>
                    <a:pt x="280" y="273"/>
                  </a:cubicBezTo>
                  <a:cubicBezTo>
                    <a:pt x="280" y="272"/>
                    <a:pt x="280" y="272"/>
                    <a:pt x="280" y="272"/>
                  </a:cubicBezTo>
                  <a:cubicBezTo>
                    <a:pt x="280" y="272"/>
                    <a:pt x="280" y="272"/>
                    <a:pt x="280" y="272"/>
                  </a:cubicBezTo>
                  <a:cubicBezTo>
                    <a:pt x="280" y="272"/>
                    <a:pt x="280" y="272"/>
                    <a:pt x="280" y="272"/>
                  </a:cubicBezTo>
                  <a:cubicBezTo>
                    <a:pt x="280" y="272"/>
                    <a:pt x="280" y="272"/>
                    <a:pt x="280" y="272"/>
                  </a:cubicBezTo>
                  <a:cubicBezTo>
                    <a:pt x="280" y="271"/>
                    <a:pt x="280" y="271"/>
                    <a:pt x="280" y="271"/>
                  </a:cubicBezTo>
                  <a:cubicBezTo>
                    <a:pt x="280" y="271"/>
                    <a:pt x="280" y="271"/>
                    <a:pt x="280" y="271"/>
                  </a:cubicBezTo>
                  <a:cubicBezTo>
                    <a:pt x="280" y="271"/>
                    <a:pt x="280" y="271"/>
                    <a:pt x="280" y="271"/>
                  </a:cubicBezTo>
                  <a:cubicBezTo>
                    <a:pt x="280" y="270"/>
                    <a:pt x="280" y="270"/>
                    <a:pt x="280" y="270"/>
                  </a:cubicBezTo>
                  <a:cubicBezTo>
                    <a:pt x="280" y="270"/>
                    <a:pt x="280" y="270"/>
                    <a:pt x="280" y="270"/>
                  </a:cubicBezTo>
                  <a:cubicBezTo>
                    <a:pt x="281" y="270"/>
                    <a:pt x="281" y="270"/>
                    <a:pt x="281" y="270"/>
                  </a:cubicBezTo>
                  <a:cubicBezTo>
                    <a:pt x="281" y="270"/>
                    <a:pt x="281" y="270"/>
                    <a:pt x="281" y="270"/>
                  </a:cubicBezTo>
                  <a:cubicBezTo>
                    <a:pt x="281" y="268"/>
                    <a:pt x="281" y="268"/>
                    <a:pt x="281" y="268"/>
                  </a:cubicBezTo>
                  <a:cubicBezTo>
                    <a:pt x="282" y="267"/>
                    <a:pt x="282" y="267"/>
                    <a:pt x="282" y="267"/>
                  </a:cubicBezTo>
                  <a:cubicBezTo>
                    <a:pt x="282" y="266"/>
                    <a:pt x="282" y="266"/>
                    <a:pt x="282" y="266"/>
                  </a:cubicBezTo>
                  <a:cubicBezTo>
                    <a:pt x="282" y="266"/>
                    <a:pt x="282" y="266"/>
                    <a:pt x="282" y="266"/>
                  </a:cubicBezTo>
                  <a:cubicBezTo>
                    <a:pt x="282" y="266"/>
                    <a:pt x="282" y="266"/>
                    <a:pt x="282" y="266"/>
                  </a:cubicBezTo>
                  <a:cubicBezTo>
                    <a:pt x="282" y="267"/>
                    <a:pt x="282" y="267"/>
                    <a:pt x="282" y="267"/>
                  </a:cubicBezTo>
                  <a:cubicBezTo>
                    <a:pt x="281" y="269"/>
                    <a:pt x="281" y="269"/>
                    <a:pt x="281" y="269"/>
                  </a:cubicBezTo>
                  <a:cubicBezTo>
                    <a:pt x="280" y="270"/>
                    <a:pt x="280" y="270"/>
                    <a:pt x="280" y="270"/>
                  </a:cubicBezTo>
                  <a:cubicBezTo>
                    <a:pt x="280" y="270"/>
                    <a:pt x="280" y="270"/>
                    <a:pt x="280" y="270"/>
                  </a:cubicBezTo>
                  <a:cubicBezTo>
                    <a:pt x="280" y="270"/>
                    <a:pt x="280" y="270"/>
                    <a:pt x="280" y="270"/>
                  </a:cubicBezTo>
                  <a:cubicBezTo>
                    <a:pt x="280" y="269"/>
                    <a:pt x="280" y="269"/>
                    <a:pt x="280" y="269"/>
                  </a:cubicBezTo>
                  <a:cubicBezTo>
                    <a:pt x="281" y="269"/>
                    <a:pt x="281" y="269"/>
                    <a:pt x="281" y="269"/>
                  </a:cubicBezTo>
                  <a:cubicBezTo>
                    <a:pt x="281" y="268"/>
                    <a:pt x="281" y="268"/>
                    <a:pt x="281" y="268"/>
                  </a:cubicBezTo>
                  <a:cubicBezTo>
                    <a:pt x="281" y="267"/>
                    <a:pt x="281" y="267"/>
                    <a:pt x="281" y="267"/>
                  </a:cubicBezTo>
                  <a:cubicBezTo>
                    <a:pt x="281" y="267"/>
                    <a:pt x="281" y="267"/>
                    <a:pt x="281" y="267"/>
                  </a:cubicBezTo>
                  <a:cubicBezTo>
                    <a:pt x="281" y="267"/>
                    <a:pt x="281" y="267"/>
                    <a:pt x="281" y="267"/>
                  </a:cubicBezTo>
                  <a:cubicBezTo>
                    <a:pt x="282" y="267"/>
                    <a:pt x="282" y="267"/>
                    <a:pt x="282" y="267"/>
                  </a:cubicBezTo>
                  <a:cubicBezTo>
                    <a:pt x="282" y="266"/>
                    <a:pt x="282" y="266"/>
                    <a:pt x="282" y="266"/>
                  </a:cubicBezTo>
                  <a:cubicBezTo>
                    <a:pt x="282" y="265"/>
                    <a:pt x="282" y="265"/>
                    <a:pt x="282" y="265"/>
                  </a:cubicBezTo>
                  <a:cubicBezTo>
                    <a:pt x="283" y="265"/>
                    <a:pt x="283" y="265"/>
                    <a:pt x="283" y="265"/>
                  </a:cubicBezTo>
                  <a:cubicBezTo>
                    <a:pt x="283" y="265"/>
                    <a:pt x="283" y="265"/>
                    <a:pt x="283" y="265"/>
                  </a:cubicBezTo>
                  <a:cubicBezTo>
                    <a:pt x="283" y="264"/>
                    <a:pt x="283" y="264"/>
                    <a:pt x="283" y="264"/>
                  </a:cubicBezTo>
                  <a:cubicBezTo>
                    <a:pt x="284" y="264"/>
                    <a:pt x="284" y="264"/>
                    <a:pt x="284" y="264"/>
                  </a:cubicBezTo>
                  <a:cubicBezTo>
                    <a:pt x="284" y="265"/>
                    <a:pt x="284" y="265"/>
                    <a:pt x="284" y="265"/>
                  </a:cubicBezTo>
                  <a:cubicBezTo>
                    <a:pt x="283" y="265"/>
                    <a:pt x="283" y="265"/>
                    <a:pt x="283" y="265"/>
                  </a:cubicBezTo>
                  <a:cubicBezTo>
                    <a:pt x="283" y="266"/>
                    <a:pt x="283" y="266"/>
                    <a:pt x="283" y="266"/>
                  </a:cubicBezTo>
                  <a:cubicBezTo>
                    <a:pt x="283" y="266"/>
                    <a:pt x="283" y="266"/>
                    <a:pt x="283" y="266"/>
                  </a:cubicBezTo>
                  <a:cubicBezTo>
                    <a:pt x="283" y="266"/>
                    <a:pt x="283" y="266"/>
                    <a:pt x="283" y="266"/>
                  </a:cubicBezTo>
                  <a:cubicBezTo>
                    <a:pt x="284" y="266"/>
                    <a:pt x="284" y="266"/>
                    <a:pt x="284" y="266"/>
                  </a:cubicBezTo>
                  <a:cubicBezTo>
                    <a:pt x="284" y="265"/>
                    <a:pt x="284" y="265"/>
                    <a:pt x="284" y="265"/>
                  </a:cubicBezTo>
                  <a:cubicBezTo>
                    <a:pt x="284" y="265"/>
                    <a:pt x="284" y="265"/>
                    <a:pt x="284" y="265"/>
                  </a:cubicBezTo>
                  <a:cubicBezTo>
                    <a:pt x="284" y="265"/>
                    <a:pt x="284" y="265"/>
                    <a:pt x="284" y="265"/>
                  </a:cubicBezTo>
                  <a:cubicBezTo>
                    <a:pt x="284" y="264"/>
                    <a:pt x="284" y="264"/>
                    <a:pt x="284" y="264"/>
                  </a:cubicBezTo>
                  <a:cubicBezTo>
                    <a:pt x="285" y="264"/>
                    <a:pt x="285" y="264"/>
                    <a:pt x="285" y="264"/>
                  </a:cubicBezTo>
                  <a:cubicBezTo>
                    <a:pt x="285" y="264"/>
                    <a:pt x="285" y="264"/>
                    <a:pt x="285" y="264"/>
                  </a:cubicBezTo>
                  <a:cubicBezTo>
                    <a:pt x="285" y="264"/>
                    <a:pt x="285" y="264"/>
                    <a:pt x="285" y="264"/>
                  </a:cubicBezTo>
                  <a:cubicBezTo>
                    <a:pt x="284" y="264"/>
                    <a:pt x="284" y="264"/>
                    <a:pt x="284" y="264"/>
                  </a:cubicBezTo>
                  <a:lnTo>
                    <a:pt x="283" y="264"/>
                  </a:lnTo>
                  <a:close/>
                  <a:moveTo>
                    <a:pt x="183" y="280"/>
                  </a:moveTo>
                  <a:cubicBezTo>
                    <a:pt x="182" y="280"/>
                    <a:pt x="182" y="280"/>
                    <a:pt x="182" y="280"/>
                  </a:cubicBezTo>
                  <a:cubicBezTo>
                    <a:pt x="182" y="281"/>
                    <a:pt x="182" y="281"/>
                    <a:pt x="182" y="281"/>
                  </a:cubicBezTo>
                  <a:cubicBezTo>
                    <a:pt x="182" y="281"/>
                    <a:pt x="182" y="281"/>
                    <a:pt x="182" y="281"/>
                  </a:cubicBezTo>
                  <a:cubicBezTo>
                    <a:pt x="182" y="281"/>
                    <a:pt x="182" y="281"/>
                    <a:pt x="182" y="281"/>
                  </a:cubicBezTo>
                  <a:cubicBezTo>
                    <a:pt x="182" y="281"/>
                    <a:pt x="182" y="281"/>
                    <a:pt x="182" y="281"/>
                  </a:cubicBezTo>
                  <a:cubicBezTo>
                    <a:pt x="182" y="281"/>
                    <a:pt x="182" y="281"/>
                    <a:pt x="182" y="281"/>
                  </a:cubicBezTo>
                  <a:cubicBezTo>
                    <a:pt x="182" y="281"/>
                    <a:pt x="182" y="281"/>
                    <a:pt x="182" y="281"/>
                  </a:cubicBezTo>
                  <a:cubicBezTo>
                    <a:pt x="182" y="281"/>
                    <a:pt x="182" y="281"/>
                    <a:pt x="182" y="281"/>
                  </a:cubicBezTo>
                  <a:cubicBezTo>
                    <a:pt x="183" y="281"/>
                    <a:pt x="183" y="281"/>
                    <a:pt x="183" y="281"/>
                  </a:cubicBezTo>
                  <a:cubicBezTo>
                    <a:pt x="183" y="281"/>
                    <a:pt x="183" y="281"/>
                    <a:pt x="183" y="281"/>
                  </a:cubicBezTo>
                  <a:cubicBezTo>
                    <a:pt x="183" y="280"/>
                    <a:pt x="183" y="280"/>
                    <a:pt x="183" y="280"/>
                  </a:cubicBezTo>
                  <a:cubicBezTo>
                    <a:pt x="183" y="280"/>
                    <a:pt x="183" y="280"/>
                    <a:pt x="183" y="280"/>
                  </a:cubicBezTo>
                  <a:close/>
                  <a:moveTo>
                    <a:pt x="235" y="225"/>
                  </a:moveTo>
                  <a:cubicBezTo>
                    <a:pt x="236" y="225"/>
                    <a:pt x="236" y="225"/>
                    <a:pt x="236" y="225"/>
                  </a:cubicBezTo>
                  <a:cubicBezTo>
                    <a:pt x="235" y="225"/>
                    <a:pt x="235" y="225"/>
                    <a:pt x="235" y="225"/>
                  </a:cubicBezTo>
                  <a:cubicBezTo>
                    <a:pt x="235" y="224"/>
                    <a:pt x="235" y="224"/>
                    <a:pt x="235" y="224"/>
                  </a:cubicBezTo>
                  <a:cubicBezTo>
                    <a:pt x="235" y="224"/>
                    <a:pt x="235" y="224"/>
                    <a:pt x="235" y="224"/>
                  </a:cubicBezTo>
                  <a:cubicBezTo>
                    <a:pt x="235" y="224"/>
                    <a:pt x="235" y="224"/>
                    <a:pt x="235" y="224"/>
                  </a:cubicBezTo>
                  <a:cubicBezTo>
                    <a:pt x="235" y="224"/>
                    <a:pt x="235" y="224"/>
                    <a:pt x="235" y="224"/>
                  </a:cubicBezTo>
                  <a:cubicBezTo>
                    <a:pt x="234" y="225"/>
                    <a:pt x="234" y="225"/>
                    <a:pt x="234" y="225"/>
                  </a:cubicBezTo>
                  <a:cubicBezTo>
                    <a:pt x="235" y="225"/>
                    <a:pt x="235" y="225"/>
                    <a:pt x="235" y="225"/>
                  </a:cubicBezTo>
                  <a:cubicBezTo>
                    <a:pt x="235" y="225"/>
                    <a:pt x="235" y="225"/>
                    <a:pt x="235" y="22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01" name="Freeform 86"/>
            <p:cNvSpPr>
              <a:spLocks/>
            </p:cNvSpPr>
            <p:nvPr/>
          </p:nvSpPr>
          <p:spPr bwMode="auto">
            <a:xfrm>
              <a:off x="8678863" y="3971925"/>
              <a:ext cx="128588" cy="57150"/>
            </a:xfrm>
            <a:custGeom>
              <a:avLst/>
              <a:gdLst>
                <a:gd name="T0" fmla="*/ 62 w 81"/>
                <a:gd name="T1" fmla="*/ 9 h 36"/>
                <a:gd name="T2" fmla="*/ 62 w 81"/>
                <a:gd name="T3" fmla="*/ 12 h 36"/>
                <a:gd name="T4" fmla="*/ 50 w 81"/>
                <a:gd name="T5" fmla="*/ 17 h 36"/>
                <a:gd name="T6" fmla="*/ 43 w 81"/>
                <a:gd name="T7" fmla="*/ 21 h 36"/>
                <a:gd name="T8" fmla="*/ 40 w 81"/>
                <a:gd name="T9" fmla="*/ 19 h 36"/>
                <a:gd name="T10" fmla="*/ 33 w 81"/>
                <a:gd name="T11" fmla="*/ 19 h 36"/>
                <a:gd name="T12" fmla="*/ 33 w 81"/>
                <a:gd name="T13" fmla="*/ 19 h 36"/>
                <a:gd name="T14" fmla="*/ 31 w 81"/>
                <a:gd name="T15" fmla="*/ 19 h 36"/>
                <a:gd name="T16" fmla="*/ 24 w 81"/>
                <a:gd name="T17" fmla="*/ 21 h 36"/>
                <a:gd name="T18" fmla="*/ 26 w 81"/>
                <a:gd name="T19" fmla="*/ 24 h 36"/>
                <a:gd name="T20" fmla="*/ 21 w 81"/>
                <a:gd name="T21" fmla="*/ 24 h 36"/>
                <a:gd name="T22" fmla="*/ 19 w 81"/>
                <a:gd name="T23" fmla="*/ 26 h 36"/>
                <a:gd name="T24" fmla="*/ 21 w 81"/>
                <a:gd name="T25" fmla="*/ 19 h 36"/>
                <a:gd name="T26" fmla="*/ 19 w 81"/>
                <a:gd name="T27" fmla="*/ 17 h 36"/>
                <a:gd name="T28" fmla="*/ 19 w 81"/>
                <a:gd name="T29" fmla="*/ 19 h 36"/>
                <a:gd name="T30" fmla="*/ 19 w 81"/>
                <a:gd name="T31" fmla="*/ 17 h 36"/>
                <a:gd name="T32" fmla="*/ 14 w 81"/>
                <a:gd name="T33" fmla="*/ 14 h 36"/>
                <a:gd name="T34" fmla="*/ 10 w 81"/>
                <a:gd name="T35" fmla="*/ 14 h 36"/>
                <a:gd name="T36" fmla="*/ 10 w 81"/>
                <a:gd name="T37" fmla="*/ 12 h 36"/>
                <a:gd name="T38" fmla="*/ 12 w 81"/>
                <a:gd name="T39" fmla="*/ 7 h 36"/>
                <a:gd name="T40" fmla="*/ 7 w 81"/>
                <a:gd name="T41" fmla="*/ 2 h 36"/>
                <a:gd name="T42" fmla="*/ 2 w 81"/>
                <a:gd name="T43" fmla="*/ 14 h 36"/>
                <a:gd name="T44" fmla="*/ 7 w 81"/>
                <a:gd name="T45" fmla="*/ 21 h 36"/>
                <a:gd name="T46" fmla="*/ 12 w 81"/>
                <a:gd name="T47" fmla="*/ 21 h 36"/>
                <a:gd name="T48" fmla="*/ 14 w 81"/>
                <a:gd name="T49" fmla="*/ 24 h 36"/>
                <a:gd name="T50" fmla="*/ 14 w 81"/>
                <a:gd name="T51" fmla="*/ 28 h 36"/>
                <a:gd name="T52" fmla="*/ 19 w 81"/>
                <a:gd name="T53" fmla="*/ 28 h 36"/>
                <a:gd name="T54" fmla="*/ 21 w 81"/>
                <a:gd name="T55" fmla="*/ 28 h 36"/>
                <a:gd name="T56" fmla="*/ 29 w 81"/>
                <a:gd name="T57" fmla="*/ 28 h 36"/>
                <a:gd name="T58" fmla="*/ 29 w 81"/>
                <a:gd name="T59" fmla="*/ 31 h 36"/>
                <a:gd name="T60" fmla="*/ 33 w 81"/>
                <a:gd name="T61" fmla="*/ 33 h 36"/>
                <a:gd name="T62" fmla="*/ 38 w 81"/>
                <a:gd name="T63" fmla="*/ 31 h 36"/>
                <a:gd name="T64" fmla="*/ 40 w 81"/>
                <a:gd name="T65" fmla="*/ 33 h 36"/>
                <a:gd name="T66" fmla="*/ 47 w 81"/>
                <a:gd name="T67" fmla="*/ 31 h 36"/>
                <a:gd name="T68" fmla="*/ 45 w 81"/>
                <a:gd name="T69" fmla="*/ 31 h 36"/>
                <a:gd name="T70" fmla="*/ 47 w 81"/>
                <a:gd name="T71" fmla="*/ 28 h 36"/>
                <a:gd name="T72" fmla="*/ 52 w 81"/>
                <a:gd name="T73" fmla="*/ 21 h 36"/>
                <a:gd name="T74" fmla="*/ 50 w 81"/>
                <a:gd name="T75" fmla="*/ 26 h 36"/>
                <a:gd name="T76" fmla="*/ 50 w 81"/>
                <a:gd name="T77" fmla="*/ 26 h 36"/>
                <a:gd name="T78" fmla="*/ 55 w 81"/>
                <a:gd name="T79" fmla="*/ 28 h 36"/>
                <a:gd name="T80" fmla="*/ 55 w 81"/>
                <a:gd name="T81" fmla="*/ 28 h 36"/>
                <a:gd name="T82" fmla="*/ 57 w 81"/>
                <a:gd name="T83" fmla="*/ 28 h 36"/>
                <a:gd name="T84" fmla="*/ 55 w 81"/>
                <a:gd name="T85" fmla="*/ 33 h 36"/>
                <a:gd name="T86" fmla="*/ 59 w 81"/>
                <a:gd name="T87" fmla="*/ 36 h 36"/>
                <a:gd name="T88" fmla="*/ 64 w 81"/>
                <a:gd name="T89" fmla="*/ 36 h 36"/>
                <a:gd name="T90" fmla="*/ 71 w 81"/>
                <a:gd name="T91" fmla="*/ 33 h 36"/>
                <a:gd name="T92" fmla="*/ 69 w 81"/>
                <a:gd name="T93" fmla="*/ 31 h 36"/>
                <a:gd name="T94" fmla="*/ 71 w 81"/>
                <a:gd name="T95" fmla="*/ 26 h 36"/>
                <a:gd name="T96" fmla="*/ 69 w 81"/>
                <a:gd name="T97" fmla="*/ 26 h 36"/>
                <a:gd name="T98" fmla="*/ 66 w 81"/>
                <a:gd name="T99" fmla="*/ 24 h 36"/>
                <a:gd name="T100" fmla="*/ 64 w 81"/>
                <a:gd name="T101" fmla="*/ 24 h 36"/>
                <a:gd name="T102" fmla="*/ 66 w 81"/>
                <a:gd name="T103" fmla="*/ 21 h 36"/>
                <a:gd name="T104" fmla="*/ 69 w 81"/>
                <a:gd name="T105" fmla="*/ 19 h 36"/>
                <a:gd name="T106" fmla="*/ 71 w 81"/>
                <a:gd name="T107" fmla="*/ 14 h 36"/>
                <a:gd name="T108" fmla="*/ 73 w 81"/>
                <a:gd name="T109" fmla="*/ 12 h 36"/>
                <a:gd name="T110" fmla="*/ 81 w 81"/>
                <a:gd name="T111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1" h="36">
                  <a:moveTo>
                    <a:pt x="81" y="5"/>
                  </a:moveTo>
                  <a:lnTo>
                    <a:pt x="81" y="5"/>
                  </a:lnTo>
                  <a:lnTo>
                    <a:pt x="76" y="5"/>
                  </a:lnTo>
                  <a:lnTo>
                    <a:pt x="73" y="5"/>
                  </a:lnTo>
                  <a:lnTo>
                    <a:pt x="71" y="7"/>
                  </a:lnTo>
                  <a:lnTo>
                    <a:pt x="69" y="7"/>
                  </a:lnTo>
                  <a:lnTo>
                    <a:pt x="64" y="9"/>
                  </a:lnTo>
                  <a:lnTo>
                    <a:pt x="62" y="9"/>
                  </a:lnTo>
                  <a:lnTo>
                    <a:pt x="62" y="9"/>
                  </a:lnTo>
                  <a:lnTo>
                    <a:pt x="62" y="9"/>
                  </a:lnTo>
                  <a:lnTo>
                    <a:pt x="62" y="12"/>
                  </a:lnTo>
                  <a:lnTo>
                    <a:pt x="59" y="12"/>
                  </a:lnTo>
                  <a:lnTo>
                    <a:pt x="57" y="12"/>
                  </a:lnTo>
                  <a:lnTo>
                    <a:pt x="59" y="12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57" y="14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7"/>
                  </a:lnTo>
                  <a:lnTo>
                    <a:pt x="55" y="17"/>
                  </a:lnTo>
                  <a:lnTo>
                    <a:pt x="55" y="17"/>
                  </a:lnTo>
                  <a:lnTo>
                    <a:pt x="55" y="14"/>
                  </a:lnTo>
                  <a:lnTo>
                    <a:pt x="50" y="17"/>
                  </a:lnTo>
                  <a:lnTo>
                    <a:pt x="47" y="19"/>
                  </a:lnTo>
                  <a:lnTo>
                    <a:pt x="43" y="19"/>
                  </a:lnTo>
                  <a:lnTo>
                    <a:pt x="43" y="19"/>
                  </a:lnTo>
                  <a:lnTo>
                    <a:pt x="43" y="19"/>
                  </a:lnTo>
                  <a:lnTo>
                    <a:pt x="43" y="19"/>
                  </a:lnTo>
                  <a:lnTo>
                    <a:pt x="43" y="19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7"/>
                  </a:lnTo>
                  <a:lnTo>
                    <a:pt x="36" y="17"/>
                  </a:lnTo>
                  <a:lnTo>
                    <a:pt x="36" y="19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6" y="19"/>
                  </a:lnTo>
                  <a:lnTo>
                    <a:pt x="36" y="19"/>
                  </a:lnTo>
                  <a:lnTo>
                    <a:pt x="36" y="21"/>
                  </a:lnTo>
                  <a:lnTo>
                    <a:pt x="33" y="21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4" y="19"/>
                  </a:lnTo>
                  <a:lnTo>
                    <a:pt x="24" y="21"/>
                  </a:lnTo>
                  <a:lnTo>
                    <a:pt x="24" y="21"/>
                  </a:lnTo>
                  <a:lnTo>
                    <a:pt x="26" y="21"/>
                  </a:lnTo>
                  <a:lnTo>
                    <a:pt x="26" y="21"/>
                  </a:lnTo>
                  <a:lnTo>
                    <a:pt x="24" y="21"/>
                  </a:lnTo>
                  <a:lnTo>
                    <a:pt x="26" y="21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4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21" y="21"/>
                  </a:lnTo>
                  <a:lnTo>
                    <a:pt x="21" y="24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6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9" y="17"/>
                  </a:lnTo>
                  <a:lnTo>
                    <a:pt x="17" y="17"/>
                  </a:lnTo>
                  <a:lnTo>
                    <a:pt x="17" y="17"/>
                  </a:lnTo>
                  <a:lnTo>
                    <a:pt x="17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2" y="7"/>
                  </a:lnTo>
                  <a:lnTo>
                    <a:pt x="12" y="7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5" y="5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1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5" y="21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2" y="21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2" y="21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2" y="24"/>
                  </a:lnTo>
                  <a:lnTo>
                    <a:pt x="12" y="26"/>
                  </a:lnTo>
                  <a:lnTo>
                    <a:pt x="14" y="26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4" y="28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6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9" y="28"/>
                  </a:lnTo>
                  <a:lnTo>
                    <a:pt x="26" y="28"/>
                  </a:lnTo>
                  <a:lnTo>
                    <a:pt x="24" y="28"/>
                  </a:lnTo>
                  <a:lnTo>
                    <a:pt x="26" y="31"/>
                  </a:lnTo>
                  <a:lnTo>
                    <a:pt x="26" y="28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6" y="3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31" y="33"/>
                  </a:lnTo>
                  <a:lnTo>
                    <a:pt x="31" y="33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8" y="33"/>
                  </a:lnTo>
                  <a:lnTo>
                    <a:pt x="38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3" y="33"/>
                  </a:lnTo>
                  <a:lnTo>
                    <a:pt x="45" y="33"/>
                  </a:lnTo>
                  <a:lnTo>
                    <a:pt x="45" y="33"/>
                  </a:lnTo>
                  <a:lnTo>
                    <a:pt x="45" y="33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7" y="28"/>
                  </a:lnTo>
                  <a:lnTo>
                    <a:pt x="47" y="28"/>
                  </a:lnTo>
                  <a:lnTo>
                    <a:pt x="47" y="28"/>
                  </a:lnTo>
                  <a:lnTo>
                    <a:pt x="47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5" y="28"/>
                  </a:lnTo>
                  <a:lnTo>
                    <a:pt x="47" y="28"/>
                  </a:lnTo>
                  <a:lnTo>
                    <a:pt x="47" y="28"/>
                  </a:lnTo>
                  <a:lnTo>
                    <a:pt x="45" y="26"/>
                  </a:lnTo>
                  <a:lnTo>
                    <a:pt x="47" y="26"/>
                  </a:lnTo>
                  <a:lnTo>
                    <a:pt x="47" y="28"/>
                  </a:lnTo>
                  <a:lnTo>
                    <a:pt x="47" y="28"/>
                  </a:lnTo>
                  <a:lnTo>
                    <a:pt x="47" y="26"/>
                  </a:lnTo>
                  <a:lnTo>
                    <a:pt x="47" y="26"/>
                  </a:lnTo>
                  <a:lnTo>
                    <a:pt x="50" y="26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2" y="21"/>
                  </a:lnTo>
                  <a:lnTo>
                    <a:pt x="52" y="21"/>
                  </a:lnTo>
                  <a:lnTo>
                    <a:pt x="52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2" y="28"/>
                  </a:lnTo>
                  <a:lnTo>
                    <a:pt x="52" y="28"/>
                  </a:lnTo>
                  <a:lnTo>
                    <a:pt x="52" y="26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31"/>
                  </a:lnTo>
                  <a:lnTo>
                    <a:pt x="55" y="31"/>
                  </a:lnTo>
                  <a:lnTo>
                    <a:pt x="57" y="31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7" y="31"/>
                  </a:lnTo>
                  <a:lnTo>
                    <a:pt x="57" y="33"/>
                  </a:lnTo>
                  <a:lnTo>
                    <a:pt x="55" y="33"/>
                  </a:lnTo>
                  <a:lnTo>
                    <a:pt x="55" y="33"/>
                  </a:lnTo>
                  <a:lnTo>
                    <a:pt x="55" y="33"/>
                  </a:lnTo>
                  <a:lnTo>
                    <a:pt x="55" y="33"/>
                  </a:lnTo>
                  <a:lnTo>
                    <a:pt x="55" y="33"/>
                  </a:lnTo>
                  <a:lnTo>
                    <a:pt x="57" y="33"/>
                  </a:lnTo>
                  <a:lnTo>
                    <a:pt x="59" y="33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62" y="36"/>
                  </a:lnTo>
                  <a:lnTo>
                    <a:pt x="62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4" y="36"/>
                  </a:lnTo>
                  <a:lnTo>
                    <a:pt x="66" y="36"/>
                  </a:lnTo>
                  <a:lnTo>
                    <a:pt x="66" y="36"/>
                  </a:lnTo>
                  <a:lnTo>
                    <a:pt x="71" y="33"/>
                  </a:lnTo>
                  <a:lnTo>
                    <a:pt x="71" y="31"/>
                  </a:lnTo>
                  <a:lnTo>
                    <a:pt x="73" y="28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69" y="31"/>
                  </a:lnTo>
                  <a:lnTo>
                    <a:pt x="69" y="31"/>
                  </a:lnTo>
                  <a:lnTo>
                    <a:pt x="69" y="31"/>
                  </a:lnTo>
                  <a:lnTo>
                    <a:pt x="69" y="31"/>
                  </a:lnTo>
                  <a:lnTo>
                    <a:pt x="69" y="28"/>
                  </a:lnTo>
                  <a:lnTo>
                    <a:pt x="71" y="28"/>
                  </a:lnTo>
                  <a:lnTo>
                    <a:pt x="71" y="28"/>
                  </a:lnTo>
                  <a:lnTo>
                    <a:pt x="71" y="28"/>
                  </a:lnTo>
                  <a:lnTo>
                    <a:pt x="71" y="28"/>
                  </a:lnTo>
                  <a:lnTo>
                    <a:pt x="71" y="26"/>
                  </a:lnTo>
                  <a:lnTo>
                    <a:pt x="71" y="26"/>
                  </a:lnTo>
                  <a:lnTo>
                    <a:pt x="71" y="26"/>
                  </a:lnTo>
                  <a:lnTo>
                    <a:pt x="71" y="24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71" y="24"/>
                  </a:lnTo>
                  <a:lnTo>
                    <a:pt x="71" y="26"/>
                  </a:lnTo>
                  <a:lnTo>
                    <a:pt x="69" y="26"/>
                  </a:lnTo>
                  <a:lnTo>
                    <a:pt x="69" y="26"/>
                  </a:lnTo>
                  <a:lnTo>
                    <a:pt x="69" y="26"/>
                  </a:lnTo>
                  <a:lnTo>
                    <a:pt x="69" y="26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4" y="24"/>
                  </a:lnTo>
                  <a:lnTo>
                    <a:pt x="66" y="24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9" y="21"/>
                  </a:lnTo>
                  <a:lnTo>
                    <a:pt x="66" y="21"/>
                  </a:lnTo>
                  <a:lnTo>
                    <a:pt x="66" y="21"/>
                  </a:lnTo>
                  <a:lnTo>
                    <a:pt x="66" y="21"/>
                  </a:lnTo>
                  <a:lnTo>
                    <a:pt x="66" y="21"/>
                  </a:lnTo>
                  <a:lnTo>
                    <a:pt x="69" y="21"/>
                  </a:lnTo>
                  <a:lnTo>
                    <a:pt x="69" y="21"/>
                  </a:lnTo>
                  <a:lnTo>
                    <a:pt x="71" y="21"/>
                  </a:lnTo>
                  <a:lnTo>
                    <a:pt x="71" y="21"/>
                  </a:lnTo>
                  <a:lnTo>
                    <a:pt x="71" y="19"/>
                  </a:lnTo>
                  <a:lnTo>
                    <a:pt x="69" y="19"/>
                  </a:lnTo>
                  <a:lnTo>
                    <a:pt x="66" y="19"/>
                  </a:lnTo>
                  <a:lnTo>
                    <a:pt x="69" y="19"/>
                  </a:lnTo>
                  <a:lnTo>
                    <a:pt x="71" y="19"/>
                  </a:lnTo>
                  <a:lnTo>
                    <a:pt x="71" y="17"/>
                  </a:lnTo>
                  <a:lnTo>
                    <a:pt x="71" y="17"/>
                  </a:lnTo>
                  <a:lnTo>
                    <a:pt x="69" y="17"/>
                  </a:lnTo>
                  <a:lnTo>
                    <a:pt x="71" y="17"/>
                  </a:lnTo>
                  <a:lnTo>
                    <a:pt x="71" y="17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3" y="14"/>
                  </a:lnTo>
                  <a:lnTo>
                    <a:pt x="73" y="14"/>
                  </a:lnTo>
                  <a:lnTo>
                    <a:pt x="73" y="12"/>
                  </a:lnTo>
                  <a:lnTo>
                    <a:pt x="71" y="12"/>
                  </a:lnTo>
                  <a:lnTo>
                    <a:pt x="73" y="12"/>
                  </a:lnTo>
                  <a:lnTo>
                    <a:pt x="73" y="12"/>
                  </a:lnTo>
                  <a:lnTo>
                    <a:pt x="73" y="12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81" y="7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1" y="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02" name="Freeform 87"/>
            <p:cNvSpPr>
              <a:spLocks noEditPoints="1"/>
            </p:cNvSpPr>
            <p:nvPr/>
          </p:nvSpPr>
          <p:spPr bwMode="auto">
            <a:xfrm>
              <a:off x="7081838" y="3476625"/>
              <a:ext cx="1123950" cy="1122363"/>
            </a:xfrm>
            <a:custGeom>
              <a:avLst/>
              <a:gdLst>
                <a:gd name="T0" fmla="*/ 172 w 299"/>
                <a:gd name="T1" fmla="*/ 217 h 299"/>
                <a:gd name="T2" fmla="*/ 134 w 299"/>
                <a:gd name="T3" fmla="*/ 186 h 299"/>
                <a:gd name="T4" fmla="*/ 100 w 299"/>
                <a:gd name="T5" fmla="*/ 167 h 299"/>
                <a:gd name="T6" fmla="*/ 87 w 299"/>
                <a:gd name="T7" fmla="*/ 181 h 299"/>
                <a:gd name="T8" fmla="*/ 99 w 299"/>
                <a:gd name="T9" fmla="*/ 166 h 299"/>
                <a:gd name="T10" fmla="*/ 194 w 299"/>
                <a:gd name="T11" fmla="*/ 219 h 299"/>
                <a:gd name="T12" fmla="*/ 194 w 299"/>
                <a:gd name="T13" fmla="*/ 218 h 299"/>
                <a:gd name="T14" fmla="*/ 183 w 299"/>
                <a:gd name="T15" fmla="*/ 216 h 299"/>
                <a:gd name="T16" fmla="*/ 178 w 299"/>
                <a:gd name="T17" fmla="*/ 216 h 299"/>
                <a:gd name="T18" fmla="*/ 179 w 299"/>
                <a:gd name="T19" fmla="*/ 219 h 299"/>
                <a:gd name="T20" fmla="*/ 277 w 299"/>
                <a:gd name="T21" fmla="*/ 233 h 299"/>
                <a:gd name="T22" fmla="*/ 279 w 299"/>
                <a:gd name="T23" fmla="*/ 208 h 299"/>
                <a:gd name="T24" fmla="*/ 264 w 299"/>
                <a:gd name="T25" fmla="*/ 205 h 299"/>
                <a:gd name="T26" fmla="*/ 240 w 299"/>
                <a:gd name="T27" fmla="*/ 199 h 299"/>
                <a:gd name="T28" fmla="*/ 203 w 299"/>
                <a:gd name="T29" fmla="*/ 106 h 299"/>
                <a:gd name="T30" fmla="*/ 187 w 299"/>
                <a:gd name="T31" fmla="*/ 107 h 299"/>
                <a:gd name="T32" fmla="*/ 184 w 299"/>
                <a:gd name="T33" fmla="*/ 91 h 299"/>
                <a:gd name="T34" fmla="*/ 172 w 299"/>
                <a:gd name="T35" fmla="*/ 80 h 299"/>
                <a:gd name="T36" fmla="*/ 162 w 299"/>
                <a:gd name="T37" fmla="*/ 55 h 299"/>
                <a:gd name="T38" fmla="*/ 156 w 299"/>
                <a:gd name="T39" fmla="*/ 30 h 299"/>
                <a:gd name="T40" fmla="*/ 148 w 299"/>
                <a:gd name="T41" fmla="*/ 28 h 299"/>
                <a:gd name="T42" fmla="*/ 139 w 299"/>
                <a:gd name="T43" fmla="*/ 27 h 299"/>
                <a:gd name="T44" fmla="*/ 119 w 299"/>
                <a:gd name="T45" fmla="*/ 29 h 299"/>
                <a:gd name="T46" fmla="*/ 91 w 299"/>
                <a:gd name="T47" fmla="*/ 16 h 299"/>
                <a:gd name="T48" fmla="*/ 72 w 299"/>
                <a:gd name="T49" fmla="*/ 1 h 299"/>
                <a:gd name="T50" fmla="*/ 21 w 299"/>
                <a:gd name="T51" fmla="*/ 178 h 299"/>
                <a:gd name="T52" fmla="*/ 46 w 299"/>
                <a:gd name="T53" fmla="*/ 183 h 299"/>
                <a:gd name="T54" fmla="*/ 67 w 299"/>
                <a:gd name="T55" fmla="*/ 186 h 299"/>
                <a:gd name="T56" fmla="*/ 84 w 299"/>
                <a:gd name="T57" fmla="*/ 181 h 299"/>
                <a:gd name="T58" fmla="*/ 91 w 299"/>
                <a:gd name="T59" fmla="*/ 177 h 299"/>
                <a:gd name="T60" fmla="*/ 93 w 299"/>
                <a:gd name="T61" fmla="*/ 175 h 299"/>
                <a:gd name="T62" fmla="*/ 99 w 299"/>
                <a:gd name="T63" fmla="*/ 170 h 299"/>
                <a:gd name="T64" fmla="*/ 101 w 299"/>
                <a:gd name="T65" fmla="*/ 165 h 299"/>
                <a:gd name="T66" fmla="*/ 115 w 299"/>
                <a:gd name="T67" fmla="*/ 167 h 299"/>
                <a:gd name="T68" fmla="*/ 124 w 299"/>
                <a:gd name="T69" fmla="*/ 170 h 299"/>
                <a:gd name="T70" fmla="*/ 144 w 299"/>
                <a:gd name="T71" fmla="*/ 182 h 299"/>
                <a:gd name="T72" fmla="*/ 150 w 299"/>
                <a:gd name="T73" fmla="*/ 193 h 299"/>
                <a:gd name="T74" fmla="*/ 155 w 299"/>
                <a:gd name="T75" fmla="*/ 201 h 299"/>
                <a:gd name="T76" fmla="*/ 159 w 299"/>
                <a:gd name="T77" fmla="*/ 210 h 299"/>
                <a:gd name="T78" fmla="*/ 185 w 299"/>
                <a:gd name="T79" fmla="*/ 210 h 299"/>
                <a:gd name="T80" fmla="*/ 194 w 299"/>
                <a:gd name="T81" fmla="*/ 212 h 299"/>
                <a:gd name="T82" fmla="*/ 206 w 299"/>
                <a:gd name="T83" fmla="*/ 212 h 299"/>
                <a:gd name="T84" fmla="*/ 210 w 299"/>
                <a:gd name="T85" fmla="*/ 216 h 299"/>
                <a:gd name="T86" fmla="*/ 215 w 299"/>
                <a:gd name="T87" fmla="*/ 221 h 299"/>
                <a:gd name="T88" fmla="*/ 220 w 299"/>
                <a:gd name="T89" fmla="*/ 226 h 299"/>
                <a:gd name="T90" fmla="*/ 226 w 299"/>
                <a:gd name="T91" fmla="*/ 231 h 299"/>
                <a:gd name="T92" fmla="*/ 220 w 299"/>
                <a:gd name="T93" fmla="*/ 232 h 299"/>
                <a:gd name="T94" fmla="*/ 207 w 299"/>
                <a:gd name="T95" fmla="*/ 234 h 299"/>
                <a:gd name="T96" fmla="*/ 196 w 299"/>
                <a:gd name="T97" fmla="*/ 228 h 299"/>
                <a:gd name="T98" fmla="*/ 203 w 299"/>
                <a:gd name="T99" fmla="*/ 235 h 299"/>
                <a:gd name="T100" fmla="*/ 199 w 299"/>
                <a:gd name="T101" fmla="*/ 268 h 299"/>
                <a:gd name="T102" fmla="*/ 194 w 299"/>
                <a:gd name="T103" fmla="*/ 293 h 299"/>
                <a:gd name="T104" fmla="*/ 226 w 299"/>
                <a:gd name="T105" fmla="*/ 277 h 299"/>
                <a:gd name="T106" fmla="*/ 244 w 299"/>
                <a:gd name="T107" fmla="*/ 267 h 299"/>
                <a:gd name="T108" fmla="*/ 233 w 299"/>
                <a:gd name="T109" fmla="*/ 254 h 299"/>
                <a:gd name="T110" fmla="*/ 259 w 299"/>
                <a:gd name="T111" fmla="*/ 241 h 299"/>
                <a:gd name="T112" fmla="*/ 269 w 299"/>
                <a:gd name="T113" fmla="*/ 237 h 299"/>
                <a:gd name="T114" fmla="*/ 261 w 299"/>
                <a:gd name="T115" fmla="*/ 237 h 299"/>
                <a:gd name="T116" fmla="*/ 268 w 299"/>
                <a:gd name="T117" fmla="*/ 237 h 299"/>
                <a:gd name="T118" fmla="*/ 295 w 299"/>
                <a:gd name="T119" fmla="*/ 213 h 299"/>
                <a:gd name="T120" fmla="*/ 193 w 299"/>
                <a:gd name="T121" fmla="*/ 213 h 299"/>
                <a:gd name="T122" fmla="*/ 194 w 299"/>
                <a:gd name="T123" fmla="*/ 297 h 299"/>
                <a:gd name="T124" fmla="*/ 276 w 299"/>
                <a:gd name="T125" fmla="*/ 234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9" h="299">
                  <a:moveTo>
                    <a:pt x="164" y="212"/>
                  </a:moveTo>
                  <a:cubicBezTo>
                    <a:pt x="164" y="212"/>
                    <a:pt x="164" y="212"/>
                    <a:pt x="164" y="212"/>
                  </a:cubicBezTo>
                  <a:cubicBezTo>
                    <a:pt x="164" y="213"/>
                    <a:pt x="164" y="213"/>
                    <a:pt x="164" y="213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63" y="212"/>
                    <a:pt x="163" y="212"/>
                    <a:pt x="163" y="212"/>
                  </a:cubicBezTo>
                  <a:cubicBezTo>
                    <a:pt x="163" y="212"/>
                    <a:pt x="163" y="212"/>
                    <a:pt x="163" y="212"/>
                  </a:cubicBezTo>
                  <a:cubicBezTo>
                    <a:pt x="163" y="212"/>
                    <a:pt x="163" y="212"/>
                    <a:pt x="163" y="212"/>
                  </a:cubicBezTo>
                  <a:cubicBezTo>
                    <a:pt x="163" y="212"/>
                    <a:pt x="163" y="212"/>
                    <a:pt x="163" y="212"/>
                  </a:cubicBezTo>
                  <a:cubicBezTo>
                    <a:pt x="163" y="212"/>
                    <a:pt x="163" y="212"/>
                    <a:pt x="163" y="212"/>
                  </a:cubicBezTo>
                  <a:cubicBezTo>
                    <a:pt x="162" y="211"/>
                    <a:pt x="162" y="211"/>
                    <a:pt x="162" y="211"/>
                  </a:cubicBezTo>
                  <a:cubicBezTo>
                    <a:pt x="162" y="212"/>
                    <a:pt x="162" y="212"/>
                    <a:pt x="162" y="212"/>
                  </a:cubicBezTo>
                  <a:cubicBezTo>
                    <a:pt x="162" y="211"/>
                    <a:pt x="162" y="211"/>
                    <a:pt x="162" y="211"/>
                  </a:cubicBezTo>
                  <a:cubicBezTo>
                    <a:pt x="161" y="211"/>
                    <a:pt x="161" y="211"/>
                    <a:pt x="161" y="211"/>
                  </a:cubicBezTo>
                  <a:cubicBezTo>
                    <a:pt x="161" y="212"/>
                    <a:pt x="161" y="212"/>
                    <a:pt x="161" y="212"/>
                  </a:cubicBezTo>
                  <a:cubicBezTo>
                    <a:pt x="161" y="212"/>
                    <a:pt x="161" y="212"/>
                    <a:pt x="161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0" y="211"/>
                    <a:pt x="160" y="211"/>
                    <a:pt x="160" y="211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0" y="212"/>
                    <a:pt x="160" y="212"/>
                    <a:pt x="160" y="212"/>
                  </a:cubicBezTo>
                  <a:cubicBezTo>
                    <a:pt x="160" y="213"/>
                    <a:pt x="160" y="213"/>
                    <a:pt x="160" y="213"/>
                  </a:cubicBezTo>
                  <a:cubicBezTo>
                    <a:pt x="160" y="214"/>
                    <a:pt x="160" y="214"/>
                    <a:pt x="160" y="214"/>
                  </a:cubicBezTo>
                  <a:cubicBezTo>
                    <a:pt x="162" y="214"/>
                    <a:pt x="162" y="214"/>
                    <a:pt x="162" y="214"/>
                  </a:cubicBezTo>
                  <a:cubicBezTo>
                    <a:pt x="162" y="215"/>
                    <a:pt x="162" y="215"/>
                    <a:pt x="162" y="215"/>
                  </a:cubicBezTo>
                  <a:cubicBezTo>
                    <a:pt x="162" y="215"/>
                    <a:pt x="162" y="215"/>
                    <a:pt x="162" y="215"/>
                  </a:cubicBezTo>
                  <a:cubicBezTo>
                    <a:pt x="162" y="215"/>
                    <a:pt x="162" y="215"/>
                    <a:pt x="162" y="215"/>
                  </a:cubicBezTo>
                  <a:cubicBezTo>
                    <a:pt x="162" y="215"/>
                    <a:pt x="162" y="215"/>
                    <a:pt x="162" y="215"/>
                  </a:cubicBezTo>
                  <a:cubicBezTo>
                    <a:pt x="162" y="215"/>
                    <a:pt x="162" y="215"/>
                    <a:pt x="162" y="215"/>
                  </a:cubicBezTo>
                  <a:cubicBezTo>
                    <a:pt x="162" y="215"/>
                    <a:pt x="162" y="215"/>
                    <a:pt x="162" y="215"/>
                  </a:cubicBezTo>
                  <a:cubicBezTo>
                    <a:pt x="162" y="216"/>
                    <a:pt x="162" y="216"/>
                    <a:pt x="162" y="216"/>
                  </a:cubicBezTo>
                  <a:cubicBezTo>
                    <a:pt x="162" y="216"/>
                    <a:pt x="162" y="216"/>
                    <a:pt x="162" y="216"/>
                  </a:cubicBezTo>
                  <a:cubicBezTo>
                    <a:pt x="162" y="216"/>
                    <a:pt x="162" y="216"/>
                    <a:pt x="162" y="216"/>
                  </a:cubicBezTo>
                  <a:cubicBezTo>
                    <a:pt x="163" y="216"/>
                    <a:pt x="163" y="216"/>
                    <a:pt x="163" y="216"/>
                  </a:cubicBezTo>
                  <a:cubicBezTo>
                    <a:pt x="163" y="216"/>
                    <a:pt x="163" y="216"/>
                    <a:pt x="163" y="216"/>
                  </a:cubicBezTo>
                  <a:cubicBezTo>
                    <a:pt x="163" y="216"/>
                    <a:pt x="163" y="216"/>
                    <a:pt x="163" y="216"/>
                  </a:cubicBezTo>
                  <a:cubicBezTo>
                    <a:pt x="163" y="216"/>
                    <a:pt x="163" y="216"/>
                    <a:pt x="163" y="216"/>
                  </a:cubicBezTo>
                  <a:cubicBezTo>
                    <a:pt x="163" y="216"/>
                    <a:pt x="163" y="216"/>
                    <a:pt x="163" y="216"/>
                  </a:cubicBezTo>
                  <a:cubicBezTo>
                    <a:pt x="163" y="215"/>
                    <a:pt x="163" y="215"/>
                    <a:pt x="163" y="215"/>
                  </a:cubicBezTo>
                  <a:cubicBezTo>
                    <a:pt x="163" y="214"/>
                    <a:pt x="163" y="214"/>
                    <a:pt x="163" y="214"/>
                  </a:cubicBezTo>
                  <a:cubicBezTo>
                    <a:pt x="163" y="214"/>
                    <a:pt x="163" y="214"/>
                    <a:pt x="163" y="214"/>
                  </a:cubicBezTo>
                  <a:cubicBezTo>
                    <a:pt x="164" y="214"/>
                    <a:pt x="164" y="214"/>
                    <a:pt x="164" y="214"/>
                  </a:cubicBezTo>
                  <a:cubicBezTo>
                    <a:pt x="164" y="214"/>
                    <a:pt x="164" y="214"/>
                    <a:pt x="164" y="214"/>
                  </a:cubicBezTo>
                  <a:cubicBezTo>
                    <a:pt x="164" y="214"/>
                    <a:pt x="164" y="214"/>
                    <a:pt x="164" y="214"/>
                  </a:cubicBezTo>
                  <a:cubicBezTo>
                    <a:pt x="164" y="214"/>
                    <a:pt x="164" y="214"/>
                    <a:pt x="164" y="214"/>
                  </a:cubicBezTo>
                  <a:cubicBezTo>
                    <a:pt x="164" y="213"/>
                    <a:pt x="164" y="213"/>
                    <a:pt x="164" y="213"/>
                  </a:cubicBezTo>
                  <a:cubicBezTo>
                    <a:pt x="164" y="213"/>
                    <a:pt x="164" y="213"/>
                    <a:pt x="164" y="213"/>
                  </a:cubicBezTo>
                  <a:cubicBezTo>
                    <a:pt x="164" y="212"/>
                    <a:pt x="164" y="212"/>
                    <a:pt x="164" y="212"/>
                  </a:cubicBezTo>
                  <a:close/>
                  <a:moveTo>
                    <a:pt x="172" y="217"/>
                  </a:moveTo>
                  <a:cubicBezTo>
                    <a:pt x="172" y="217"/>
                    <a:pt x="172" y="217"/>
                    <a:pt x="172" y="217"/>
                  </a:cubicBezTo>
                  <a:cubicBezTo>
                    <a:pt x="172" y="217"/>
                    <a:pt x="172" y="217"/>
                    <a:pt x="172" y="217"/>
                  </a:cubicBezTo>
                  <a:cubicBezTo>
                    <a:pt x="172" y="217"/>
                    <a:pt x="172" y="217"/>
                    <a:pt x="172" y="217"/>
                  </a:cubicBezTo>
                  <a:cubicBezTo>
                    <a:pt x="171" y="216"/>
                    <a:pt x="171" y="216"/>
                    <a:pt x="171" y="216"/>
                  </a:cubicBezTo>
                  <a:cubicBezTo>
                    <a:pt x="171" y="216"/>
                    <a:pt x="171" y="216"/>
                    <a:pt x="171" y="216"/>
                  </a:cubicBezTo>
                  <a:cubicBezTo>
                    <a:pt x="171" y="216"/>
                    <a:pt x="171" y="216"/>
                    <a:pt x="171" y="216"/>
                  </a:cubicBezTo>
                  <a:cubicBezTo>
                    <a:pt x="171" y="216"/>
                    <a:pt x="171" y="216"/>
                    <a:pt x="171" y="216"/>
                  </a:cubicBezTo>
                  <a:cubicBezTo>
                    <a:pt x="170" y="217"/>
                    <a:pt x="170" y="217"/>
                    <a:pt x="170" y="217"/>
                  </a:cubicBezTo>
                  <a:cubicBezTo>
                    <a:pt x="170" y="217"/>
                    <a:pt x="170" y="217"/>
                    <a:pt x="170" y="217"/>
                  </a:cubicBezTo>
                  <a:cubicBezTo>
                    <a:pt x="170" y="217"/>
                    <a:pt x="170" y="217"/>
                    <a:pt x="170" y="217"/>
                  </a:cubicBezTo>
                  <a:cubicBezTo>
                    <a:pt x="170" y="217"/>
                    <a:pt x="170" y="217"/>
                    <a:pt x="170" y="217"/>
                  </a:cubicBezTo>
                  <a:cubicBezTo>
                    <a:pt x="170" y="218"/>
                    <a:pt x="170" y="218"/>
                    <a:pt x="170" y="218"/>
                  </a:cubicBezTo>
                  <a:cubicBezTo>
                    <a:pt x="170" y="218"/>
                    <a:pt x="170" y="218"/>
                    <a:pt x="170" y="218"/>
                  </a:cubicBezTo>
                  <a:cubicBezTo>
                    <a:pt x="169" y="218"/>
                    <a:pt x="169" y="218"/>
                    <a:pt x="169" y="218"/>
                  </a:cubicBezTo>
                  <a:cubicBezTo>
                    <a:pt x="169" y="218"/>
                    <a:pt x="169" y="218"/>
                    <a:pt x="169" y="218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71" y="219"/>
                    <a:pt x="171" y="219"/>
                    <a:pt x="171" y="219"/>
                  </a:cubicBezTo>
                  <a:cubicBezTo>
                    <a:pt x="171" y="219"/>
                    <a:pt x="171" y="219"/>
                    <a:pt x="171" y="219"/>
                  </a:cubicBezTo>
                  <a:cubicBezTo>
                    <a:pt x="171" y="219"/>
                    <a:pt x="171" y="219"/>
                    <a:pt x="171" y="219"/>
                  </a:cubicBezTo>
                  <a:cubicBezTo>
                    <a:pt x="172" y="219"/>
                    <a:pt x="172" y="219"/>
                    <a:pt x="172" y="219"/>
                  </a:cubicBezTo>
                  <a:cubicBezTo>
                    <a:pt x="172" y="219"/>
                    <a:pt x="172" y="219"/>
                    <a:pt x="172" y="219"/>
                  </a:cubicBezTo>
                  <a:cubicBezTo>
                    <a:pt x="172" y="218"/>
                    <a:pt x="172" y="218"/>
                    <a:pt x="172" y="218"/>
                  </a:cubicBezTo>
                  <a:cubicBezTo>
                    <a:pt x="172" y="218"/>
                    <a:pt x="172" y="218"/>
                    <a:pt x="172" y="218"/>
                  </a:cubicBezTo>
                  <a:cubicBezTo>
                    <a:pt x="172" y="217"/>
                    <a:pt x="172" y="217"/>
                    <a:pt x="172" y="217"/>
                  </a:cubicBezTo>
                  <a:cubicBezTo>
                    <a:pt x="172" y="217"/>
                    <a:pt x="172" y="217"/>
                    <a:pt x="172" y="217"/>
                  </a:cubicBezTo>
                  <a:close/>
                  <a:moveTo>
                    <a:pt x="135" y="185"/>
                  </a:moveTo>
                  <a:cubicBezTo>
                    <a:pt x="134" y="185"/>
                    <a:pt x="134" y="185"/>
                    <a:pt x="134" y="185"/>
                  </a:cubicBezTo>
                  <a:cubicBezTo>
                    <a:pt x="133" y="185"/>
                    <a:pt x="133" y="185"/>
                    <a:pt x="133" y="185"/>
                  </a:cubicBezTo>
                  <a:cubicBezTo>
                    <a:pt x="133" y="185"/>
                    <a:pt x="133" y="185"/>
                    <a:pt x="133" y="185"/>
                  </a:cubicBezTo>
                  <a:cubicBezTo>
                    <a:pt x="131" y="185"/>
                    <a:pt x="131" y="185"/>
                    <a:pt x="131" y="185"/>
                  </a:cubicBezTo>
                  <a:cubicBezTo>
                    <a:pt x="131" y="185"/>
                    <a:pt x="131" y="185"/>
                    <a:pt x="131" y="185"/>
                  </a:cubicBezTo>
                  <a:cubicBezTo>
                    <a:pt x="131" y="186"/>
                    <a:pt x="131" y="186"/>
                    <a:pt x="131" y="186"/>
                  </a:cubicBezTo>
                  <a:cubicBezTo>
                    <a:pt x="130" y="186"/>
                    <a:pt x="130" y="186"/>
                    <a:pt x="130" y="186"/>
                  </a:cubicBezTo>
                  <a:cubicBezTo>
                    <a:pt x="130" y="186"/>
                    <a:pt x="130" y="186"/>
                    <a:pt x="130" y="186"/>
                  </a:cubicBezTo>
                  <a:cubicBezTo>
                    <a:pt x="130" y="186"/>
                    <a:pt x="130" y="186"/>
                    <a:pt x="130" y="186"/>
                  </a:cubicBezTo>
                  <a:cubicBezTo>
                    <a:pt x="130" y="186"/>
                    <a:pt x="130" y="186"/>
                    <a:pt x="130" y="186"/>
                  </a:cubicBezTo>
                  <a:cubicBezTo>
                    <a:pt x="130" y="186"/>
                    <a:pt x="130" y="186"/>
                    <a:pt x="130" y="186"/>
                  </a:cubicBezTo>
                  <a:cubicBezTo>
                    <a:pt x="130" y="186"/>
                    <a:pt x="130" y="186"/>
                    <a:pt x="130" y="186"/>
                  </a:cubicBezTo>
                  <a:cubicBezTo>
                    <a:pt x="131" y="187"/>
                    <a:pt x="131" y="187"/>
                    <a:pt x="131" y="187"/>
                  </a:cubicBezTo>
                  <a:cubicBezTo>
                    <a:pt x="131" y="187"/>
                    <a:pt x="131" y="187"/>
                    <a:pt x="131" y="187"/>
                  </a:cubicBezTo>
                  <a:cubicBezTo>
                    <a:pt x="131" y="187"/>
                    <a:pt x="131" y="187"/>
                    <a:pt x="131" y="187"/>
                  </a:cubicBezTo>
                  <a:cubicBezTo>
                    <a:pt x="131" y="187"/>
                    <a:pt x="131" y="187"/>
                    <a:pt x="131" y="187"/>
                  </a:cubicBezTo>
                  <a:cubicBezTo>
                    <a:pt x="131" y="187"/>
                    <a:pt x="131" y="187"/>
                    <a:pt x="131" y="187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2" y="186"/>
                    <a:pt x="132" y="186"/>
                    <a:pt x="132" y="186"/>
                  </a:cubicBezTo>
                  <a:cubicBezTo>
                    <a:pt x="133" y="186"/>
                    <a:pt x="133" y="186"/>
                    <a:pt x="133" y="186"/>
                  </a:cubicBezTo>
                  <a:cubicBezTo>
                    <a:pt x="133" y="186"/>
                    <a:pt x="133" y="186"/>
                    <a:pt x="133" y="186"/>
                  </a:cubicBezTo>
                  <a:cubicBezTo>
                    <a:pt x="133" y="186"/>
                    <a:pt x="133" y="186"/>
                    <a:pt x="133" y="186"/>
                  </a:cubicBezTo>
                  <a:cubicBezTo>
                    <a:pt x="134" y="186"/>
                    <a:pt x="134" y="186"/>
                    <a:pt x="134" y="186"/>
                  </a:cubicBezTo>
                  <a:cubicBezTo>
                    <a:pt x="134" y="186"/>
                    <a:pt x="134" y="186"/>
                    <a:pt x="134" y="186"/>
                  </a:cubicBezTo>
                  <a:cubicBezTo>
                    <a:pt x="134" y="186"/>
                    <a:pt x="134" y="186"/>
                    <a:pt x="134" y="186"/>
                  </a:cubicBezTo>
                  <a:cubicBezTo>
                    <a:pt x="134" y="186"/>
                    <a:pt x="134" y="186"/>
                    <a:pt x="134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6"/>
                    <a:pt x="135" y="186"/>
                    <a:pt x="135" y="186"/>
                  </a:cubicBezTo>
                  <a:cubicBezTo>
                    <a:pt x="135" y="185"/>
                    <a:pt x="135" y="185"/>
                    <a:pt x="135" y="185"/>
                  </a:cubicBezTo>
                  <a:cubicBezTo>
                    <a:pt x="135" y="185"/>
                    <a:pt x="135" y="185"/>
                    <a:pt x="135" y="185"/>
                  </a:cubicBezTo>
                  <a:close/>
                  <a:moveTo>
                    <a:pt x="187" y="214"/>
                  </a:moveTo>
                  <a:cubicBezTo>
                    <a:pt x="187" y="214"/>
                    <a:pt x="187" y="214"/>
                    <a:pt x="187" y="214"/>
                  </a:cubicBezTo>
                  <a:cubicBezTo>
                    <a:pt x="187" y="214"/>
                    <a:pt x="187" y="214"/>
                    <a:pt x="187" y="214"/>
                  </a:cubicBezTo>
                  <a:cubicBezTo>
                    <a:pt x="187" y="213"/>
                    <a:pt x="187" y="213"/>
                    <a:pt x="187" y="213"/>
                  </a:cubicBezTo>
                  <a:cubicBezTo>
                    <a:pt x="187" y="213"/>
                    <a:pt x="187" y="213"/>
                    <a:pt x="187" y="213"/>
                  </a:cubicBezTo>
                  <a:cubicBezTo>
                    <a:pt x="187" y="213"/>
                    <a:pt x="187" y="213"/>
                    <a:pt x="187" y="213"/>
                  </a:cubicBezTo>
                  <a:cubicBezTo>
                    <a:pt x="186" y="213"/>
                    <a:pt x="186" y="213"/>
                    <a:pt x="186" y="213"/>
                  </a:cubicBezTo>
                  <a:cubicBezTo>
                    <a:pt x="186" y="213"/>
                    <a:pt x="186" y="213"/>
                    <a:pt x="186" y="213"/>
                  </a:cubicBezTo>
                  <a:cubicBezTo>
                    <a:pt x="186" y="213"/>
                    <a:pt x="186" y="213"/>
                    <a:pt x="186" y="213"/>
                  </a:cubicBezTo>
                  <a:cubicBezTo>
                    <a:pt x="186" y="213"/>
                    <a:pt x="186" y="213"/>
                    <a:pt x="186" y="213"/>
                  </a:cubicBezTo>
                  <a:cubicBezTo>
                    <a:pt x="186" y="213"/>
                    <a:pt x="186" y="213"/>
                    <a:pt x="186" y="213"/>
                  </a:cubicBezTo>
                  <a:lnTo>
                    <a:pt x="187" y="214"/>
                  </a:lnTo>
                  <a:close/>
                  <a:moveTo>
                    <a:pt x="114" y="169"/>
                  </a:moveTo>
                  <a:cubicBezTo>
                    <a:pt x="114" y="169"/>
                    <a:pt x="114" y="169"/>
                    <a:pt x="114" y="169"/>
                  </a:cubicBezTo>
                  <a:cubicBezTo>
                    <a:pt x="114" y="169"/>
                    <a:pt x="114" y="169"/>
                    <a:pt x="114" y="169"/>
                  </a:cubicBezTo>
                  <a:cubicBezTo>
                    <a:pt x="114" y="169"/>
                    <a:pt x="114" y="169"/>
                    <a:pt x="114" y="169"/>
                  </a:cubicBezTo>
                  <a:cubicBezTo>
                    <a:pt x="113" y="169"/>
                    <a:pt x="113" y="169"/>
                    <a:pt x="113" y="169"/>
                  </a:cubicBezTo>
                  <a:cubicBezTo>
                    <a:pt x="113" y="170"/>
                    <a:pt x="113" y="170"/>
                    <a:pt x="113" y="170"/>
                  </a:cubicBezTo>
                  <a:cubicBezTo>
                    <a:pt x="113" y="170"/>
                    <a:pt x="113" y="170"/>
                    <a:pt x="113" y="170"/>
                  </a:cubicBezTo>
                  <a:cubicBezTo>
                    <a:pt x="114" y="170"/>
                    <a:pt x="114" y="170"/>
                    <a:pt x="114" y="170"/>
                  </a:cubicBezTo>
                  <a:cubicBezTo>
                    <a:pt x="114" y="170"/>
                    <a:pt x="114" y="170"/>
                    <a:pt x="114" y="170"/>
                  </a:cubicBezTo>
                  <a:cubicBezTo>
                    <a:pt x="114" y="170"/>
                    <a:pt x="114" y="170"/>
                    <a:pt x="114" y="170"/>
                  </a:cubicBezTo>
                  <a:cubicBezTo>
                    <a:pt x="114" y="170"/>
                    <a:pt x="114" y="170"/>
                    <a:pt x="114" y="170"/>
                  </a:cubicBezTo>
                  <a:cubicBezTo>
                    <a:pt x="115" y="169"/>
                    <a:pt x="115" y="169"/>
                    <a:pt x="115" y="169"/>
                  </a:cubicBezTo>
                  <a:cubicBezTo>
                    <a:pt x="114" y="169"/>
                    <a:pt x="114" y="169"/>
                    <a:pt x="114" y="169"/>
                  </a:cubicBezTo>
                  <a:close/>
                  <a:moveTo>
                    <a:pt x="180" y="216"/>
                  </a:moveTo>
                  <a:cubicBezTo>
                    <a:pt x="180" y="216"/>
                    <a:pt x="180" y="216"/>
                    <a:pt x="180" y="216"/>
                  </a:cubicBezTo>
                  <a:cubicBezTo>
                    <a:pt x="180" y="216"/>
                    <a:pt x="180" y="216"/>
                    <a:pt x="180" y="216"/>
                  </a:cubicBezTo>
                  <a:cubicBezTo>
                    <a:pt x="180" y="217"/>
                    <a:pt x="180" y="217"/>
                    <a:pt x="180" y="217"/>
                  </a:cubicBezTo>
                  <a:cubicBezTo>
                    <a:pt x="181" y="217"/>
                    <a:pt x="181" y="217"/>
                    <a:pt x="181" y="217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2" y="215"/>
                    <a:pt x="182" y="215"/>
                    <a:pt x="182" y="215"/>
                  </a:cubicBezTo>
                  <a:cubicBezTo>
                    <a:pt x="182" y="215"/>
                    <a:pt x="182" y="215"/>
                    <a:pt x="182" y="215"/>
                  </a:cubicBezTo>
                  <a:cubicBezTo>
                    <a:pt x="181" y="215"/>
                    <a:pt x="181" y="215"/>
                    <a:pt x="181" y="215"/>
                  </a:cubicBezTo>
                  <a:cubicBezTo>
                    <a:pt x="181" y="215"/>
                    <a:pt x="181" y="215"/>
                    <a:pt x="181" y="215"/>
                  </a:cubicBezTo>
                  <a:cubicBezTo>
                    <a:pt x="181" y="215"/>
                    <a:pt x="181" y="215"/>
                    <a:pt x="181" y="215"/>
                  </a:cubicBezTo>
                  <a:cubicBezTo>
                    <a:pt x="180" y="215"/>
                    <a:pt x="180" y="215"/>
                    <a:pt x="180" y="215"/>
                  </a:cubicBezTo>
                  <a:cubicBezTo>
                    <a:pt x="180" y="216"/>
                    <a:pt x="180" y="216"/>
                    <a:pt x="180" y="216"/>
                  </a:cubicBezTo>
                  <a:cubicBezTo>
                    <a:pt x="180" y="216"/>
                    <a:pt x="180" y="216"/>
                    <a:pt x="180" y="216"/>
                  </a:cubicBezTo>
                  <a:cubicBezTo>
                    <a:pt x="180" y="216"/>
                    <a:pt x="180" y="216"/>
                    <a:pt x="180" y="216"/>
                  </a:cubicBezTo>
                  <a:close/>
                  <a:moveTo>
                    <a:pt x="103" y="167"/>
                  </a:moveTo>
                  <a:cubicBezTo>
                    <a:pt x="103" y="167"/>
                    <a:pt x="103" y="167"/>
                    <a:pt x="103" y="167"/>
                  </a:cubicBezTo>
                  <a:cubicBezTo>
                    <a:pt x="103" y="167"/>
                    <a:pt x="103" y="167"/>
                    <a:pt x="103" y="167"/>
                  </a:cubicBezTo>
                  <a:cubicBezTo>
                    <a:pt x="100" y="167"/>
                    <a:pt x="100" y="167"/>
                    <a:pt x="100" y="167"/>
                  </a:cubicBezTo>
                  <a:cubicBezTo>
                    <a:pt x="100" y="167"/>
                    <a:pt x="100" y="167"/>
                    <a:pt x="100" y="167"/>
                  </a:cubicBezTo>
                  <a:cubicBezTo>
                    <a:pt x="99" y="168"/>
                    <a:pt x="99" y="168"/>
                    <a:pt x="99" y="168"/>
                  </a:cubicBezTo>
                  <a:cubicBezTo>
                    <a:pt x="99" y="168"/>
                    <a:pt x="99" y="168"/>
                    <a:pt x="99" y="168"/>
                  </a:cubicBezTo>
                  <a:cubicBezTo>
                    <a:pt x="99" y="168"/>
                    <a:pt x="99" y="168"/>
                    <a:pt x="99" y="168"/>
                  </a:cubicBezTo>
                  <a:cubicBezTo>
                    <a:pt x="99" y="169"/>
                    <a:pt x="99" y="169"/>
                    <a:pt x="99" y="169"/>
                  </a:cubicBezTo>
                  <a:cubicBezTo>
                    <a:pt x="99" y="170"/>
                    <a:pt x="99" y="170"/>
                    <a:pt x="99" y="170"/>
                  </a:cubicBezTo>
                  <a:cubicBezTo>
                    <a:pt x="99" y="170"/>
                    <a:pt x="99" y="170"/>
                    <a:pt x="99" y="170"/>
                  </a:cubicBezTo>
                  <a:cubicBezTo>
                    <a:pt x="100" y="170"/>
                    <a:pt x="100" y="170"/>
                    <a:pt x="100" y="170"/>
                  </a:cubicBezTo>
                  <a:cubicBezTo>
                    <a:pt x="100" y="170"/>
                    <a:pt x="100" y="170"/>
                    <a:pt x="100" y="170"/>
                  </a:cubicBezTo>
                  <a:cubicBezTo>
                    <a:pt x="100" y="170"/>
                    <a:pt x="100" y="170"/>
                    <a:pt x="100" y="170"/>
                  </a:cubicBezTo>
                  <a:cubicBezTo>
                    <a:pt x="100" y="170"/>
                    <a:pt x="100" y="170"/>
                    <a:pt x="100" y="170"/>
                  </a:cubicBezTo>
                  <a:cubicBezTo>
                    <a:pt x="100" y="170"/>
                    <a:pt x="100" y="170"/>
                    <a:pt x="100" y="170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0" y="169"/>
                    <a:pt x="100" y="169"/>
                    <a:pt x="100" y="169"/>
                  </a:cubicBezTo>
                  <a:cubicBezTo>
                    <a:pt x="101" y="169"/>
                    <a:pt x="101" y="169"/>
                    <a:pt x="101" y="169"/>
                  </a:cubicBezTo>
                  <a:cubicBezTo>
                    <a:pt x="101" y="169"/>
                    <a:pt x="101" y="169"/>
                    <a:pt x="101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3" y="168"/>
                    <a:pt x="103" y="168"/>
                    <a:pt x="103" y="168"/>
                  </a:cubicBezTo>
                  <a:cubicBezTo>
                    <a:pt x="103" y="168"/>
                    <a:pt x="103" y="168"/>
                    <a:pt x="103" y="168"/>
                  </a:cubicBezTo>
                  <a:cubicBezTo>
                    <a:pt x="103" y="168"/>
                    <a:pt x="103" y="168"/>
                    <a:pt x="103" y="168"/>
                  </a:cubicBezTo>
                  <a:cubicBezTo>
                    <a:pt x="103" y="168"/>
                    <a:pt x="103" y="168"/>
                    <a:pt x="103" y="168"/>
                  </a:cubicBezTo>
                  <a:cubicBezTo>
                    <a:pt x="103" y="167"/>
                    <a:pt x="103" y="167"/>
                    <a:pt x="103" y="167"/>
                  </a:cubicBezTo>
                  <a:cubicBezTo>
                    <a:pt x="103" y="167"/>
                    <a:pt x="103" y="167"/>
                    <a:pt x="103" y="167"/>
                  </a:cubicBezTo>
                  <a:cubicBezTo>
                    <a:pt x="103" y="167"/>
                    <a:pt x="103" y="167"/>
                    <a:pt x="103" y="167"/>
                  </a:cubicBezTo>
                  <a:close/>
                  <a:moveTo>
                    <a:pt x="106" y="167"/>
                  </a:moveTo>
                  <a:cubicBezTo>
                    <a:pt x="107" y="168"/>
                    <a:pt x="107" y="168"/>
                    <a:pt x="107" y="168"/>
                  </a:cubicBezTo>
                  <a:cubicBezTo>
                    <a:pt x="107" y="168"/>
                    <a:pt x="107" y="168"/>
                    <a:pt x="107" y="168"/>
                  </a:cubicBezTo>
                  <a:cubicBezTo>
                    <a:pt x="107" y="168"/>
                    <a:pt x="107" y="168"/>
                    <a:pt x="107" y="168"/>
                  </a:cubicBezTo>
                  <a:cubicBezTo>
                    <a:pt x="108" y="168"/>
                    <a:pt x="108" y="168"/>
                    <a:pt x="108" y="168"/>
                  </a:cubicBezTo>
                  <a:cubicBezTo>
                    <a:pt x="107" y="167"/>
                    <a:pt x="107" y="167"/>
                    <a:pt x="107" y="167"/>
                  </a:cubicBezTo>
                  <a:lnTo>
                    <a:pt x="106" y="167"/>
                  </a:lnTo>
                  <a:close/>
                  <a:moveTo>
                    <a:pt x="87" y="181"/>
                  </a:moveTo>
                  <a:cubicBezTo>
                    <a:pt x="87" y="180"/>
                    <a:pt x="87" y="180"/>
                    <a:pt x="87" y="180"/>
                  </a:cubicBezTo>
                  <a:cubicBezTo>
                    <a:pt x="86" y="180"/>
                    <a:pt x="86" y="180"/>
                    <a:pt x="86" y="180"/>
                  </a:cubicBezTo>
                  <a:cubicBezTo>
                    <a:pt x="86" y="180"/>
                    <a:pt x="86" y="180"/>
                    <a:pt x="86" y="180"/>
                  </a:cubicBezTo>
                  <a:cubicBezTo>
                    <a:pt x="86" y="181"/>
                    <a:pt x="86" y="181"/>
                    <a:pt x="86" y="181"/>
                  </a:cubicBezTo>
                  <a:cubicBezTo>
                    <a:pt x="86" y="181"/>
                    <a:pt x="86" y="181"/>
                    <a:pt x="86" y="181"/>
                  </a:cubicBezTo>
                  <a:cubicBezTo>
                    <a:pt x="86" y="181"/>
                    <a:pt x="86" y="181"/>
                    <a:pt x="86" y="181"/>
                  </a:cubicBezTo>
                  <a:cubicBezTo>
                    <a:pt x="85" y="181"/>
                    <a:pt x="85" y="181"/>
                    <a:pt x="85" y="181"/>
                  </a:cubicBezTo>
                  <a:cubicBezTo>
                    <a:pt x="85" y="181"/>
                    <a:pt x="85" y="181"/>
                    <a:pt x="85" y="181"/>
                  </a:cubicBezTo>
                  <a:cubicBezTo>
                    <a:pt x="85" y="181"/>
                    <a:pt x="85" y="181"/>
                    <a:pt x="85" y="181"/>
                  </a:cubicBezTo>
                  <a:cubicBezTo>
                    <a:pt x="86" y="182"/>
                    <a:pt x="86" y="182"/>
                    <a:pt x="86" y="182"/>
                  </a:cubicBezTo>
                  <a:cubicBezTo>
                    <a:pt x="86" y="182"/>
                    <a:pt x="86" y="182"/>
                    <a:pt x="86" y="182"/>
                  </a:cubicBezTo>
                  <a:cubicBezTo>
                    <a:pt x="86" y="181"/>
                    <a:pt x="86" y="181"/>
                    <a:pt x="86" y="181"/>
                  </a:cubicBezTo>
                  <a:cubicBezTo>
                    <a:pt x="86" y="182"/>
                    <a:pt x="86" y="182"/>
                    <a:pt x="86" y="182"/>
                  </a:cubicBezTo>
                  <a:cubicBezTo>
                    <a:pt x="86" y="182"/>
                    <a:pt x="86" y="182"/>
                    <a:pt x="86" y="182"/>
                  </a:cubicBezTo>
                  <a:cubicBezTo>
                    <a:pt x="86" y="182"/>
                    <a:pt x="86" y="182"/>
                    <a:pt x="86" y="182"/>
                  </a:cubicBezTo>
                  <a:cubicBezTo>
                    <a:pt x="86" y="182"/>
                    <a:pt x="86" y="182"/>
                    <a:pt x="86" y="182"/>
                  </a:cubicBezTo>
                  <a:cubicBezTo>
                    <a:pt x="87" y="181"/>
                    <a:pt x="87" y="181"/>
                    <a:pt x="87" y="181"/>
                  </a:cubicBezTo>
                  <a:cubicBezTo>
                    <a:pt x="87" y="181"/>
                    <a:pt x="87" y="181"/>
                    <a:pt x="87" y="181"/>
                  </a:cubicBezTo>
                  <a:cubicBezTo>
                    <a:pt x="87" y="181"/>
                    <a:pt x="87" y="181"/>
                    <a:pt x="87" y="181"/>
                  </a:cubicBezTo>
                  <a:close/>
                  <a:moveTo>
                    <a:pt x="202" y="100"/>
                  </a:moveTo>
                  <a:cubicBezTo>
                    <a:pt x="202" y="100"/>
                    <a:pt x="202" y="100"/>
                    <a:pt x="202" y="100"/>
                  </a:cubicBezTo>
                  <a:cubicBezTo>
                    <a:pt x="202" y="101"/>
                    <a:pt x="202" y="101"/>
                    <a:pt x="202" y="101"/>
                  </a:cubicBezTo>
                  <a:cubicBezTo>
                    <a:pt x="202" y="101"/>
                    <a:pt x="202" y="101"/>
                    <a:pt x="202" y="101"/>
                  </a:cubicBezTo>
                  <a:cubicBezTo>
                    <a:pt x="202" y="102"/>
                    <a:pt x="202" y="102"/>
                    <a:pt x="202" y="102"/>
                  </a:cubicBezTo>
                  <a:cubicBezTo>
                    <a:pt x="202" y="103"/>
                    <a:pt x="202" y="103"/>
                    <a:pt x="202" y="103"/>
                  </a:cubicBezTo>
                  <a:cubicBezTo>
                    <a:pt x="202" y="104"/>
                    <a:pt x="202" y="104"/>
                    <a:pt x="202" y="104"/>
                  </a:cubicBezTo>
                  <a:cubicBezTo>
                    <a:pt x="202" y="105"/>
                    <a:pt x="202" y="105"/>
                    <a:pt x="202" y="105"/>
                  </a:cubicBezTo>
                  <a:cubicBezTo>
                    <a:pt x="203" y="105"/>
                    <a:pt x="203" y="105"/>
                    <a:pt x="203" y="105"/>
                  </a:cubicBezTo>
                  <a:cubicBezTo>
                    <a:pt x="203" y="106"/>
                    <a:pt x="203" y="106"/>
                    <a:pt x="203" y="106"/>
                  </a:cubicBezTo>
                  <a:cubicBezTo>
                    <a:pt x="205" y="107"/>
                    <a:pt x="205" y="107"/>
                    <a:pt x="205" y="107"/>
                  </a:cubicBezTo>
                  <a:cubicBezTo>
                    <a:pt x="205" y="107"/>
                    <a:pt x="205" y="107"/>
                    <a:pt x="205" y="107"/>
                  </a:cubicBezTo>
                  <a:cubicBezTo>
                    <a:pt x="205" y="107"/>
                    <a:pt x="205" y="107"/>
                    <a:pt x="205" y="107"/>
                  </a:cubicBezTo>
                  <a:cubicBezTo>
                    <a:pt x="205" y="107"/>
                    <a:pt x="205" y="107"/>
                    <a:pt x="205" y="107"/>
                  </a:cubicBezTo>
                  <a:cubicBezTo>
                    <a:pt x="205" y="104"/>
                    <a:pt x="204" y="100"/>
                    <a:pt x="203" y="97"/>
                  </a:cubicBezTo>
                  <a:cubicBezTo>
                    <a:pt x="203" y="97"/>
                    <a:pt x="203" y="97"/>
                    <a:pt x="203" y="97"/>
                  </a:cubicBezTo>
                  <a:cubicBezTo>
                    <a:pt x="203" y="97"/>
                    <a:pt x="203" y="97"/>
                    <a:pt x="203" y="97"/>
                  </a:cubicBezTo>
                  <a:cubicBezTo>
                    <a:pt x="203" y="97"/>
                    <a:pt x="203" y="97"/>
                    <a:pt x="203" y="97"/>
                  </a:cubicBezTo>
                  <a:cubicBezTo>
                    <a:pt x="202" y="98"/>
                    <a:pt x="202" y="98"/>
                    <a:pt x="202" y="98"/>
                  </a:cubicBezTo>
                  <a:cubicBezTo>
                    <a:pt x="202" y="98"/>
                    <a:pt x="202" y="98"/>
                    <a:pt x="202" y="98"/>
                  </a:cubicBezTo>
                  <a:cubicBezTo>
                    <a:pt x="202" y="98"/>
                    <a:pt x="202" y="98"/>
                    <a:pt x="202" y="98"/>
                  </a:cubicBezTo>
                  <a:cubicBezTo>
                    <a:pt x="202" y="99"/>
                    <a:pt x="202" y="99"/>
                    <a:pt x="202" y="99"/>
                  </a:cubicBezTo>
                  <a:cubicBezTo>
                    <a:pt x="201" y="99"/>
                    <a:pt x="201" y="99"/>
                    <a:pt x="201" y="99"/>
                  </a:cubicBezTo>
                  <a:cubicBezTo>
                    <a:pt x="201" y="99"/>
                    <a:pt x="201" y="99"/>
                    <a:pt x="201" y="99"/>
                  </a:cubicBezTo>
                  <a:cubicBezTo>
                    <a:pt x="202" y="99"/>
                    <a:pt x="202" y="99"/>
                    <a:pt x="202" y="99"/>
                  </a:cubicBezTo>
                  <a:lnTo>
                    <a:pt x="202" y="100"/>
                  </a:lnTo>
                  <a:close/>
                  <a:moveTo>
                    <a:pt x="104" y="167"/>
                  </a:moveTo>
                  <a:cubicBezTo>
                    <a:pt x="104" y="167"/>
                    <a:pt x="104" y="167"/>
                    <a:pt x="104" y="167"/>
                  </a:cubicBezTo>
                  <a:cubicBezTo>
                    <a:pt x="104" y="167"/>
                    <a:pt x="104" y="167"/>
                    <a:pt x="104" y="167"/>
                  </a:cubicBezTo>
                  <a:cubicBezTo>
                    <a:pt x="104" y="167"/>
                    <a:pt x="104" y="167"/>
                    <a:pt x="104" y="167"/>
                  </a:cubicBezTo>
                  <a:cubicBezTo>
                    <a:pt x="103" y="167"/>
                    <a:pt x="103" y="167"/>
                    <a:pt x="103" y="167"/>
                  </a:cubicBezTo>
                  <a:cubicBezTo>
                    <a:pt x="103" y="167"/>
                    <a:pt x="103" y="167"/>
                    <a:pt x="103" y="167"/>
                  </a:cubicBezTo>
                  <a:cubicBezTo>
                    <a:pt x="103" y="167"/>
                    <a:pt x="103" y="167"/>
                    <a:pt x="103" y="167"/>
                  </a:cubicBezTo>
                  <a:cubicBezTo>
                    <a:pt x="103" y="168"/>
                    <a:pt x="103" y="168"/>
                    <a:pt x="103" y="168"/>
                  </a:cubicBezTo>
                  <a:cubicBezTo>
                    <a:pt x="104" y="168"/>
                    <a:pt x="104" y="168"/>
                    <a:pt x="104" y="168"/>
                  </a:cubicBezTo>
                  <a:cubicBezTo>
                    <a:pt x="104" y="168"/>
                    <a:pt x="104" y="168"/>
                    <a:pt x="104" y="168"/>
                  </a:cubicBezTo>
                  <a:cubicBezTo>
                    <a:pt x="104" y="168"/>
                    <a:pt x="104" y="168"/>
                    <a:pt x="104" y="168"/>
                  </a:cubicBezTo>
                  <a:cubicBezTo>
                    <a:pt x="104" y="168"/>
                    <a:pt x="104" y="168"/>
                    <a:pt x="104" y="168"/>
                  </a:cubicBezTo>
                  <a:cubicBezTo>
                    <a:pt x="104" y="168"/>
                    <a:pt x="104" y="168"/>
                    <a:pt x="104" y="168"/>
                  </a:cubicBezTo>
                  <a:cubicBezTo>
                    <a:pt x="104" y="168"/>
                    <a:pt x="104" y="168"/>
                    <a:pt x="104" y="168"/>
                  </a:cubicBezTo>
                  <a:cubicBezTo>
                    <a:pt x="104" y="168"/>
                    <a:pt x="104" y="168"/>
                    <a:pt x="104" y="168"/>
                  </a:cubicBezTo>
                  <a:cubicBezTo>
                    <a:pt x="104" y="169"/>
                    <a:pt x="104" y="169"/>
                    <a:pt x="104" y="169"/>
                  </a:cubicBezTo>
                  <a:cubicBezTo>
                    <a:pt x="104" y="169"/>
                    <a:pt x="104" y="169"/>
                    <a:pt x="104" y="169"/>
                  </a:cubicBezTo>
                  <a:cubicBezTo>
                    <a:pt x="104" y="169"/>
                    <a:pt x="104" y="169"/>
                    <a:pt x="104" y="169"/>
                  </a:cubicBezTo>
                  <a:cubicBezTo>
                    <a:pt x="105" y="169"/>
                    <a:pt x="105" y="169"/>
                    <a:pt x="105" y="169"/>
                  </a:cubicBezTo>
                  <a:cubicBezTo>
                    <a:pt x="105" y="168"/>
                    <a:pt x="105" y="168"/>
                    <a:pt x="105" y="168"/>
                  </a:cubicBezTo>
                  <a:cubicBezTo>
                    <a:pt x="105" y="168"/>
                    <a:pt x="105" y="168"/>
                    <a:pt x="105" y="168"/>
                  </a:cubicBezTo>
                  <a:lnTo>
                    <a:pt x="104" y="167"/>
                  </a:lnTo>
                  <a:close/>
                  <a:moveTo>
                    <a:pt x="99" y="166"/>
                  </a:moveTo>
                  <a:cubicBezTo>
                    <a:pt x="99" y="166"/>
                    <a:pt x="99" y="166"/>
                    <a:pt x="99" y="166"/>
                  </a:cubicBezTo>
                  <a:cubicBezTo>
                    <a:pt x="100" y="166"/>
                    <a:pt x="100" y="166"/>
                    <a:pt x="100" y="166"/>
                  </a:cubicBezTo>
                  <a:cubicBezTo>
                    <a:pt x="100" y="166"/>
                    <a:pt x="100" y="166"/>
                    <a:pt x="100" y="166"/>
                  </a:cubicBezTo>
                  <a:cubicBezTo>
                    <a:pt x="99" y="165"/>
                    <a:pt x="99" y="165"/>
                    <a:pt x="99" y="165"/>
                  </a:cubicBezTo>
                  <a:cubicBezTo>
                    <a:pt x="99" y="165"/>
                    <a:pt x="99" y="165"/>
                    <a:pt x="99" y="165"/>
                  </a:cubicBezTo>
                  <a:cubicBezTo>
                    <a:pt x="99" y="165"/>
                    <a:pt x="99" y="165"/>
                    <a:pt x="99" y="165"/>
                  </a:cubicBezTo>
                  <a:cubicBezTo>
                    <a:pt x="99" y="165"/>
                    <a:pt x="99" y="165"/>
                    <a:pt x="99" y="165"/>
                  </a:cubicBezTo>
                  <a:cubicBezTo>
                    <a:pt x="99" y="165"/>
                    <a:pt x="99" y="165"/>
                    <a:pt x="99" y="165"/>
                  </a:cubicBezTo>
                  <a:cubicBezTo>
                    <a:pt x="99" y="166"/>
                    <a:pt x="99" y="166"/>
                    <a:pt x="99" y="166"/>
                  </a:cubicBezTo>
                  <a:cubicBezTo>
                    <a:pt x="99" y="166"/>
                    <a:pt x="99" y="166"/>
                    <a:pt x="99" y="166"/>
                  </a:cubicBezTo>
                  <a:cubicBezTo>
                    <a:pt x="99" y="166"/>
                    <a:pt x="99" y="166"/>
                    <a:pt x="99" y="166"/>
                  </a:cubicBezTo>
                  <a:close/>
                  <a:moveTo>
                    <a:pt x="186" y="220"/>
                  </a:moveTo>
                  <a:cubicBezTo>
                    <a:pt x="186" y="220"/>
                    <a:pt x="186" y="220"/>
                    <a:pt x="186" y="220"/>
                  </a:cubicBezTo>
                  <a:cubicBezTo>
                    <a:pt x="186" y="221"/>
                    <a:pt x="186" y="221"/>
                    <a:pt x="186" y="221"/>
                  </a:cubicBezTo>
                  <a:cubicBezTo>
                    <a:pt x="187" y="221"/>
                    <a:pt x="187" y="221"/>
                    <a:pt x="187" y="221"/>
                  </a:cubicBezTo>
                  <a:cubicBezTo>
                    <a:pt x="187" y="221"/>
                    <a:pt x="187" y="221"/>
                    <a:pt x="187" y="221"/>
                  </a:cubicBezTo>
                  <a:cubicBezTo>
                    <a:pt x="187" y="220"/>
                    <a:pt x="187" y="220"/>
                    <a:pt x="187" y="220"/>
                  </a:cubicBezTo>
                  <a:cubicBezTo>
                    <a:pt x="187" y="220"/>
                    <a:pt x="187" y="220"/>
                    <a:pt x="187" y="220"/>
                  </a:cubicBezTo>
                  <a:cubicBezTo>
                    <a:pt x="187" y="220"/>
                    <a:pt x="187" y="220"/>
                    <a:pt x="187" y="220"/>
                  </a:cubicBezTo>
                  <a:cubicBezTo>
                    <a:pt x="187" y="221"/>
                    <a:pt x="187" y="221"/>
                    <a:pt x="187" y="221"/>
                  </a:cubicBezTo>
                  <a:cubicBezTo>
                    <a:pt x="187" y="221"/>
                    <a:pt x="187" y="221"/>
                    <a:pt x="187" y="221"/>
                  </a:cubicBezTo>
                  <a:cubicBezTo>
                    <a:pt x="188" y="221"/>
                    <a:pt x="188" y="221"/>
                    <a:pt x="188" y="221"/>
                  </a:cubicBezTo>
                  <a:cubicBezTo>
                    <a:pt x="188" y="221"/>
                    <a:pt x="188" y="221"/>
                    <a:pt x="188" y="221"/>
                  </a:cubicBezTo>
                  <a:cubicBezTo>
                    <a:pt x="189" y="221"/>
                    <a:pt x="189" y="221"/>
                    <a:pt x="189" y="221"/>
                  </a:cubicBezTo>
                  <a:cubicBezTo>
                    <a:pt x="189" y="222"/>
                    <a:pt x="189" y="222"/>
                    <a:pt x="189" y="222"/>
                  </a:cubicBezTo>
                  <a:cubicBezTo>
                    <a:pt x="189" y="221"/>
                    <a:pt x="189" y="221"/>
                    <a:pt x="189" y="221"/>
                  </a:cubicBezTo>
                  <a:cubicBezTo>
                    <a:pt x="190" y="221"/>
                    <a:pt x="190" y="221"/>
                    <a:pt x="190" y="221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90" y="222"/>
                    <a:pt x="190" y="222"/>
                    <a:pt x="190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1" y="221"/>
                    <a:pt x="191" y="221"/>
                    <a:pt x="191" y="221"/>
                  </a:cubicBezTo>
                  <a:cubicBezTo>
                    <a:pt x="191" y="221"/>
                    <a:pt x="191" y="221"/>
                    <a:pt x="191" y="221"/>
                  </a:cubicBezTo>
                  <a:cubicBezTo>
                    <a:pt x="191" y="221"/>
                    <a:pt x="191" y="221"/>
                    <a:pt x="191" y="221"/>
                  </a:cubicBezTo>
                  <a:cubicBezTo>
                    <a:pt x="192" y="221"/>
                    <a:pt x="192" y="221"/>
                    <a:pt x="192" y="221"/>
                  </a:cubicBezTo>
                  <a:cubicBezTo>
                    <a:pt x="192" y="220"/>
                    <a:pt x="192" y="220"/>
                    <a:pt x="192" y="220"/>
                  </a:cubicBezTo>
                  <a:cubicBezTo>
                    <a:pt x="193" y="220"/>
                    <a:pt x="193" y="220"/>
                    <a:pt x="193" y="220"/>
                  </a:cubicBezTo>
                  <a:cubicBezTo>
                    <a:pt x="193" y="219"/>
                    <a:pt x="193" y="219"/>
                    <a:pt x="193" y="219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194" y="220"/>
                    <a:pt x="194" y="220"/>
                    <a:pt x="194" y="220"/>
                  </a:cubicBezTo>
                  <a:cubicBezTo>
                    <a:pt x="193" y="220"/>
                    <a:pt x="193" y="220"/>
                    <a:pt x="193" y="220"/>
                  </a:cubicBezTo>
                  <a:cubicBezTo>
                    <a:pt x="193" y="221"/>
                    <a:pt x="193" y="221"/>
                    <a:pt x="193" y="221"/>
                  </a:cubicBezTo>
                  <a:cubicBezTo>
                    <a:pt x="193" y="221"/>
                    <a:pt x="193" y="221"/>
                    <a:pt x="193" y="221"/>
                  </a:cubicBezTo>
                  <a:cubicBezTo>
                    <a:pt x="193" y="221"/>
                    <a:pt x="193" y="221"/>
                    <a:pt x="193" y="221"/>
                  </a:cubicBezTo>
                  <a:cubicBezTo>
                    <a:pt x="192" y="221"/>
                    <a:pt x="192" y="221"/>
                    <a:pt x="192" y="221"/>
                  </a:cubicBezTo>
                  <a:cubicBezTo>
                    <a:pt x="192" y="221"/>
                    <a:pt x="192" y="221"/>
                    <a:pt x="192" y="221"/>
                  </a:cubicBezTo>
                  <a:cubicBezTo>
                    <a:pt x="192" y="221"/>
                    <a:pt x="192" y="221"/>
                    <a:pt x="192" y="221"/>
                  </a:cubicBezTo>
                  <a:cubicBezTo>
                    <a:pt x="192" y="221"/>
                    <a:pt x="192" y="221"/>
                    <a:pt x="192" y="221"/>
                  </a:cubicBezTo>
                  <a:cubicBezTo>
                    <a:pt x="192" y="221"/>
                    <a:pt x="192" y="221"/>
                    <a:pt x="192" y="221"/>
                  </a:cubicBezTo>
                  <a:cubicBezTo>
                    <a:pt x="192" y="222"/>
                    <a:pt x="192" y="222"/>
                    <a:pt x="192" y="222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2" y="222"/>
                    <a:pt x="192" y="222"/>
                    <a:pt x="192" y="222"/>
                  </a:cubicBezTo>
                  <a:cubicBezTo>
                    <a:pt x="192" y="222"/>
                    <a:pt x="192" y="222"/>
                    <a:pt x="192" y="222"/>
                  </a:cubicBezTo>
                  <a:cubicBezTo>
                    <a:pt x="192" y="222"/>
                    <a:pt x="192" y="222"/>
                    <a:pt x="192" y="222"/>
                  </a:cubicBezTo>
                  <a:cubicBezTo>
                    <a:pt x="193" y="222"/>
                    <a:pt x="193" y="222"/>
                    <a:pt x="193" y="222"/>
                  </a:cubicBezTo>
                  <a:cubicBezTo>
                    <a:pt x="193" y="222"/>
                    <a:pt x="193" y="222"/>
                    <a:pt x="193" y="222"/>
                  </a:cubicBezTo>
                  <a:cubicBezTo>
                    <a:pt x="193" y="222"/>
                    <a:pt x="193" y="222"/>
                    <a:pt x="193" y="222"/>
                  </a:cubicBezTo>
                  <a:cubicBezTo>
                    <a:pt x="194" y="222"/>
                    <a:pt x="194" y="222"/>
                    <a:pt x="194" y="222"/>
                  </a:cubicBezTo>
                  <a:cubicBezTo>
                    <a:pt x="194" y="222"/>
                    <a:pt x="194" y="222"/>
                    <a:pt x="194" y="222"/>
                  </a:cubicBezTo>
                  <a:cubicBezTo>
                    <a:pt x="194" y="222"/>
                    <a:pt x="194" y="222"/>
                    <a:pt x="194" y="222"/>
                  </a:cubicBezTo>
                  <a:cubicBezTo>
                    <a:pt x="195" y="221"/>
                    <a:pt x="195" y="221"/>
                    <a:pt x="195" y="221"/>
                  </a:cubicBezTo>
                  <a:cubicBezTo>
                    <a:pt x="195" y="221"/>
                    <a:pt x="195" y="221"/>
                    <a:pt x="195" y="221"/>
                  </a:cubicBezTo>
                  <a:cubicBezTo>
                    <a:pt x="195" y="220"/>
                    <a:pt x="195" y="220"/>
                    <a:pt x="195" y="220"/>
                  </a:cubicBezTo>
                  <a:cubicBezTo>
                    <a:pt x="195" y="220"/>
                    <a:pt x="195" y="220"/>
                    <a:pt x="195" y="220"/>
                  </a:cubicBezTo>
                  <a:cubicBezTo>
                    <a:pt x="195" y="220"/>
                    <a:pt x="195" y="220"/>
                    <a:pt x="195" y="220"/>
                  </a:cubicBezTo>
                  <a:cubicBezTo>
                    <a:pt x="195" y="220"/>
                    <a:pt x="195" y="220"/>
                    <a:pt x="195" y="220"/>
                  </a:cubicBezTo>
                  <a:cubicBezTo>
                    <a:pt x="195" y="220"/>
                    <a:pt x="195" y="220"/>
                    <a:pt x="195" y="220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5" y="218"/>
                    <a:pt x="195" y="218"/>
                    <a:pt x="195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8"/>
                    <a:pt x="196" y="218"/>
                    <a:pt x="196" y="218"/>
                  </a:cubicBezTo>
                  <a:cubicBezTo>
                    <a:pt x="196" y="217"/>
                    <a:pt x="196" y="217"/>
                    <a:pt x="196" y="217"/>
                  </a:cubicBezTo>
                  <a:cubicBezTo>
                    <a:pt x="196" y="217"/>
                    <a:pt x="196" y="217"/>
                    <a:pt x="196" y="217"/>
                  </a:cubicBezTo>
                  <a:cubicBezTo>
                    <a:pt x="196" y="217"/>
                    <a:pt x="196" y="217"/>
                    <a:pt x="196" y="217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6" y="216"/>
                    <a:pt x="196" y="216"/>
                    <a:pt x="196" y="216"/>
                  </a:cubicBezTo>
                  <a:cubicBezTo>
                    <a:pt x="195" y="217"/>
                    <a:pt x="195" y="217"/>
                    <a:pt x="195" y="217"/>
                  </a:cubicBezTo>
                  <a:cubicBezTo>
                    <a:pt x="195" y="216"/>
                    <a:pt x="195" y="216"/>
                    <a:pt x="195" y="216"/>
                  </a:cubicBezTo>
                  <a:cubicBezTo>
                    <a:pt x="195" y="216"/>
                    <a:pt x="195" y="216"/>
                    <a:pt x="195" y="216"/>
                  </a:cubicBezTo>
                  <a:cubicBezTo>
                    <a:pt x="195" y="215"/>
                    <a:pt x="195" y="215"/>
                    <a:pt x="195" y="215"/>
                  </a:cubicBezTo>
                  <a:cubicBezTo>
                    <a:pt x="195" y="215"/>
                    <a:pt x="195" y="215"/>
                    <a:pt x="195" y="215"/>
                  </a:cubicBezTo>
                  <a:cubicBezTo>
                    <a:pt x="195" y="214"/>
                    <a:pt x="195" y="214"/>
                    <a:pt x="195" y="214"/>
                  </a:cubicBezTo>
                  <a:cubicBezTo>
                    <a:pt x="195" y="214"/>
                    <a:pt x="195" y="214"/>
                    <a:pt x="195" y="214"/>
                  </a:cubicBezTo>
                  <a:cubicBezTo>
                    <a:pt x="194" y="215"/>
                    <a:pt x="194" y="215"/>
                    <a:pt x="194" y="215"/>
                  </a:cubicBezTo>
                  <a:cubicBezTo>
                    <a:pt x="194" y="216"/>
                    <a:pt x="194" y="216"/>
                    <a:pt x="194" y="216"/>
                  </a:cubicBezTo>
                  <a:cubicBezTo>
                    <a:pt x="194" y="216"/>
                    <a:pt x="194" y="216"/>
                    <a:pt x="194" y="216"/>
                  </a:cubicBezTo>
                  <a:cubicBezTo>
                    <a:pt x="193" y="217"/>
                    <a:pt x="193" y="217"/>
                    <a:pt x="193" y="217"/>
                  </a:cubicBezTo>
                  <a:cubicBezTo>
                    <a:pt x="193" y="217"/>
                    <a:pt x="193" y="217"/>
                    <a:pt x="193" y="217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4" y="218"/>
                    <a:pt x="194" y="218"/>
                    <a:pt x="194" y="218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3" y="218"/>
                    <a:pt x="193" y="218"/>
                    <a:pt x="193" y="218"/>
                  </a:cubicBezTo>
                  <a:cubicBezTo>
                    <a:pt x="193" y="217"/>
                    <a:pt x="193" y="217"/>
                    <a:pt x="193" y="217"/>
                  </a:cubicBezTo>
                  <a:cubicBezTo>
                    <a:pt x="193" y="217"/>
                    <a:pt x="193" y="217"/>
                    <a:pt x="193" y="217"/>
                  </a:cubicBezTo>
                  <a:cubicBezTo>
                    <a:pt x="193" y="217"/>
                    <a:pt x="193" y="217"/>
                    <a:pt x="193" y="217"/>
                  </a:cubicBezTo>
                  <a:cubicBezTo>
                    <a:pt x="193" y="216"/>
                    <a:pt x="193" y="216"/>
                    <a:pt x="193" y="216"/>
                  </a:cubicBezTo>
                  <a:cubicBezTo>
                    <a:pt x="193" y="216"/>
                    <a:pt x="193" y="216"/>
                    <a:pt x="193" y="216"/>
                  </a:cubicBezTo>
                  <a:cubicBezTo>
                    <a:pt x="193" y="215"/>
                    <a:pt x="193" y="215"/>
                    <a:pt x="193" y="215"/>
                  </a:cubicBezTo>
                  <a:cubicBezTo>
                    <a:pt x="192" y="215"/>
                    <a:pt x="192" y="215"/>
                    <a:pt x="192" y="215"/>
                  </a:cubicBezTo>
                  <a:cubicBezTo>
                    <a:pt x="192" y="215"/>
                    <a:pt x="192" y="215"/>
                    <a:pt x="192" y="215"/>
                  </a:cubicBezTo>
                  <a:cubicBezTo>
                    <a:pt x="191" y="215"/>
                    <a:pt x="191" y="215"/>
                    <a:pt x="191" y="215"/>
                  </a:cubicBezTo>
                  <a:cubicBezTo>
                    <a:pt x="191" y="215"/>
                    <a:pt x="191" y="215"/>
                    <a:pt x="191" y="215"/>
                  </a:cubicBezTo>
                  <a:cubicBezTo>
                    <a:pt x="191" y="214"/>
                    <a:pt x="191" y="214"/>
                    <a:pt x="191" y="214"/>
                  </a:cubicBezTo>
                  <a:cubicBezTo>
                    <a:pt x="191" y="214"/>
                    <a:pt x="191" y="214"/>
                    <a:pt x="191" y="214"/>
                  </a:cubicBezTo>
                  <a:cubicBezTo>
                    <a:pt x="191" y="214"/>
                    <a:pt x="191" y="214"/>
                    <a:pt x="191" y="214"/>
                  </a:cubicBezTo>
                  <a:cubicBezTo>
                    <a:pt x="191" y="213"/>
                    <a:pt x="191" y="213"/>
                    <a:pt x="191" y="213"/>
                  </a:cubicBezTo>
                  <a:cubicBezTo>
                    <a:pt x="190" y="214"/>
                    <a:pt x="190" y="214"/>
                    <a:pt x="190" y="214"/>
                  </a:cubicBezTo>
                  <a:cubicBezTo>
                    <a:pt x="189" y="214"/>
                    <a:pt x="189" y="214"/>
                    <a:pt x="189" y="214"/>
                  </a:cubicBezTo>
                  <a:cubicBezTo>
                    <a:pt x="189" y="215"/>
                    <a:pt x="189" y="215"/>
                    <a:pt x="189" y="215"/>
                  </a:cubicBezTo>
                  <a:cubicBezTo>
                    <a:pt x="189" y="215"/>
                    <a:pt x="189" y="215"/>
                    <a:pt x="189" y="215"/>
                  </a:cubicBezTo>
                  <a:cubicBezTo>
                    <a:pt x="189" y="215"/>
                    <a:pt x="189" y="215"/>
                    <a:pt x="189" y="215"/>
                  </a:cubicBezTo>
                  <a:cubicBezTo>
                    <a:pt x="188" y="216"/>
                    <a:pt x="188" y="216"/>
                    <a:pt x="188" y="216"/>
                  </a:cubicBezTo>
                  <a:cubicBezTo>
                    <a:pt x="188" y="216"/>
                    <a:pt x="188" y="216"/>
                    <a:pt x="188" y="216"/>
                  </a:cubicBezTo>
                  <a:cubicBezTo>
                    <a:pt x="188" y="217"/>
                    <a:pt x="188" y="217"/>
                    <a:pt x="188" y="217"/>
                  </a:cubicBezTo>
                  <a:cubicBezTo>
                    <a:pt x="188" y="217"/>
                    <a:pt x="188" y="217"/>
                    <a:pt x="188" y="217"/>
                  </a:cubicBezTo>
                  <a:cubicBezTo>
                    <a:pt x="188" y="217"/>
                    <a:pt x="188" y="217"/>
                    <a:pt x="188" y="217"/>
                  </a:cubicBezTo>
                  <a:cubicBezTo>
                    <a:pt x="188" y="216"/>
                    <a:pt x="188" y="216"/>
                    <a:pt x="188" y="216"/>
                  </a:cubicBezTo>
                  <a:cubicBezTo>
                    <a:pt x="188" y="216"/>
                    <a:pt x="188" y="216"/>
                    <a:pt x="188" y="216"/>
                  </a:cubicBezTo>
                  <a:cubicBezTo>
                    <a:pt x="187" y="216"/>
                    <a:pt x="187" y="216"/>
                    <a:pt x="187" y="216"/>
                  </a:cubicBezTo>
                  <a:cubicBezTo>
                    <a:pt x="187" y="215"/>
                    <a:pt x="187" y="215"/>
                    <a:pt x="187" y="215"/>
                  </a:cubicBezTo>
                  <a:cubicBezTo>
                    <a:pt x="187" y="215"/>
                    <a:pt x="187" y="215"/>
                    <a:pt x="187" y="215"/>
                  </a:cubicBezTo>
                  <a:cubicBezTo>
                    <a:pt x="187" y="215"/>
                    <a:pt x="187" y="215"/>
                    <a:pt x="187" y="215"/>
                  </a:cubicBezTo>
                  <a:cubicBezTo>
                    <a:pt x="186" y="215"/>
                    <a:pt x="186" y="215"/>
                    <a:pt x="186" y="215"/>
                  </a:cubicBezTo>
                  <a:cubicBezTo>
                    <a:pt x="186" y="215"/>
                    <a:pt x="186" y="215"/>
                    <a:pt x="186" y="215"/>
                  </a:cubicBezTo>
                  <a:cubicBezTo>
                    <a:pt x="186" y="215"/>
                    <a:pt x="186" y="215"/>
                    <a:pt x="186" y="215"/>
                  </a:cubicBezTo>
                  <a:cubicBezTo>
                    <a:pt x="186" y="214"/>
                    <a:pt x="186" y="214"/>
                    <a:pt x="186" y="214"/>
                  </a:cubicBezTo>
                  <a:cubicBezTo>
                    <a:pt x="186" y="214"/>
                    <a:pt x="186" y="214"/>
                    <a:pt x="186" y="214"/>
                  </a:cubicBezTo>
                  <a:cubicBezTo>
                    <a:pt x="186" y="214"/>
                    <a:pt x="186" y="214"/>
                    <a:pt x="186" y="214"/>
                  </a:cubicBezTo>
                  <a:cubicBezTo>
                    <a:pt x="184" y="215"/>
                    <a:pt x="184" y="215"/>
                    <a:pt x="184" y="215"/>
                  </a:cubicBezTo>
                  <a:cubicBezTo>
                    <a:pt x="184" y="215"/>
                    <a:pt x="184" y="215"/>
                    <a:pt x="184" y="215"/>
                  </a:cubicBezTo>
                  <a:cubicBezTo>
                    <a:pt x="184" y="215"/>
                    <a:pt x="184" y="215"/>
                    <a:pt x="184" y="215"/>
                  </a:cubicBezTo>
                  <a:cubicBezTo>
                    <a:pt x="184" y="215"/>
                    <a:pt x="184" y="215"/>
                    <a:pt x="184" y="215"/>
                  </a:cubicBezTo>
                  <a:cubicBezTo>
                    <a:pt x="184" y="216"/>
                    <a:pt x="184" y="216"/>
                    <a:pt x="184" y="216"/>
                  </a:cubicBezTo>
                  <a:cubicBezTo>
                    <a:pt x="184" y="216"/>
                    <a:pt x="184" y="216"/>
                    <a:pt x="184" y="216"/>
                  </a:cubicBezTo>
                  <a:cubicBezTo>
                    <a:pt x="184" y="216"/>
                    <a:pt x="184" y="216"/>
                    <a:pt x="184" y="216"/>
                  </a:cubicBezTo>
                  <a:cubicBezTo>
                    <a:pt x="183" y="215"/>
                    <a:pt x="183" y="215"/>
                    <a:pt x="183" y="215"/>
                  </a:cubicBezTo>
                  <a:cubicBezTo>
                    <a:pt x="183" y="215"/>
                    <a:pt x="183" y="215"/>
                    <a:pt x="183" y="215"/>
                  </a:cubicBezTo>
                  <a:cubicBezTo>
                    <a:pt x="183" y="215"/>
                    <a:pt x="183" y="215"/>
                    <a:pt x="183" y="215"/>
                  </a:cubicBezTo>
                  <a:cubicBezTo>
                    <a:pt x="183" y="216"/>
                    <a:pt x="183" y="216"/>
                    <a:pt x="183" y="216"/>
                  </a:cubicBezTo>
                  <a:cubicBezTo>
                    <a:pt x="183" y="216"/>
                    <a:pt x="183" y="216"/>
                    <a:pt x="183" y="216"/>
                  </a:cubicBezTo>
                  <a:cubicBezTo>
                    <a:pt x="183" y="216"/>
                    <a:pt x="183" y="216"/>
                    <a:pt x="183" y="216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2" y="217"/>
                    <a:pt x="182" y="217"/>
                    <a:pt x="182" y="217"/>
                  </a:cubicBezTo>
                  <a:cubicBezTo>
                    <a:pt x="182" y="217"/>
                    <a:pt x="182" y="217"/>
                    <a:pt x="182" y="217"/>
                  </a:cubicBezTo>
                  <a:cubicBezTo>
                    <a:pt x="182" y="217"/>
                    <a:pt x="182" y="217"/>
                    <a:pt x="182" y="217"/>
                  </a:cubicBezTo>
                  <a:cubicBezTo>
                    <a:pt x="182" y="217"/>
                    <a:pt x="182" y="217"/>
                    <a:pt x="182" y="217"/>
                  </a:cubicBezTo>
                  <a:cubicBezTo>
                    <a:pt x="183" y="217"/>
                    <a:pt x="183" y="217"/>
                    <a:pt x="183" y="217"/>
                  </a:cubicBezTo>
                  <a:cubicBezTo>
                    <a:pt x="183" y="217"/>
                    <a:pt x="183" y="217"/>
                    <a:pt x="183" y="217"/>
                  </a:cubicBezTo>
                  <a:cubicBezTo>
                    <a:pt x="183" y="217"/>
                    <a:pt x="183" y="217"/>
                    <a:pt x="183" y="217"/>
                  </a:cubicBezTo>
                  <a:cubicBezTo>
                    <a:pt x="183" y="217"/>
                    <a:pt x="183" y="217"/>
                    <a:pt x="183" y="217"/>
                  </a:cubicBezTo>
                  <a:cubicBezTo>
                    <a:pt x="183" y="217"/>
                    <a:pt x="183" y="217"/>
                    <a:pt x="183" y="217"/>
                  </a:cubicBezTo>
                  <a:cubicBezTo>
                    <a:pt x="183" y="217"/>
                    <a:pt x="183" y="217"/>
                    <a:pt x="183" y="217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83" y="219"/>
                    <a:pt x="183" y="219"/>
                    <a:pt x="183" y="219"/>
                  </a:cubicBezTo>
                  <a:cubicBezTo>
                    <a:pt x="183" y="219"/>
                    <a:pt x="183" y="219"/>
                    <a:pt x="183" y="219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83" y="218"/>
                    <a:pt x="183" y="218"/>
                    <a:pt x="183" y="218"/>
                  </a:cubicBezTo>
                  <a:cubicBezTo>
                    <a:pt x="182" y="218"/>
                    <a:pt x="182" y="218"/>
                    <a:pt x="182" y="218"/>
                  </a:cubicBezTo>
                  <a:cubicBezTo>
                    <a:pt x="182" y="218"/>
                    <a:pt x="182" y="218"/>
                    <a:pt x="182" y="218"/>
                  </a:cubicBezTo>
                  <a:cubicBezTo>
                    <a:pt x="182" y="218"/>
                    <a:pt x="182" y="218"/>
                    <a:pt x="182" y="218"/>
                  </a:cubicBezTo>
                  <a:cubicBezTo>
                    <a:pt x="182" y="218"/>
                    <a:pt x="182" y="218"/>
                    <a:pt x="182" y="218"/>
                  </a:cubicBezTo>
                  <a:cubicBezTo>
                    <a:pt x="182" y="218"/>
                    <a:pt x="182" y="218"/>
                    <a:pt x="182" y="218"/>
                  </a:cubicBezTo>
                  <a:cubicBezTo>
                    <a:pt x="182" y="218"/>
                    <a:pt x="182" y="218"/>
                    <a:pt x="182" y="218"/>
                  </a:cubicBezTo>
                  <a:cubicBezTo>
                    <a:pt x="182" y="218"/>
                    <a:pt x="182" y="218"/>
                    <a:pt x="182" y="218"/>
                  </a:cubicBezTo>
                  <a:cubicBezTo>
                    <a:pt x="182" y="218"/>
                    <a:pt x="182" y="218"/>
                    <a:pt x="182" y="218"/>
                  </a:cubicBezTo>
                  <a:cubicBezTo>
                    <a:pt x="181" y="218"/>
                    <a:pt x="181" y="218"/>
                    <a:pt x="181" y="218"/>
                  </a:cubicBezTo>
                  <a:cubicBezTo>
                    <a:pt x="181" y="218"/>
                    <a:pt x="181" y="218"/>
                    <a:pt x="181" y="218"/>
                  </a:cubicBezTo>
                  <a:cubicBezTo>
                    <a:pt x="181" y="218"/>
                    <a:pt x="181" y="218"/>
                    <a:pt x="181" y="218"/>
                  </a:cubicBezTo>
                  <a:cubicBezTo>
                    <a:pt x="181" y="217"/>
                    <a:pt x="181" y="217"/>
                    <a:pt x="181" y="217"/>
                  </a:cubicBezTo>
                  <a:cubicBezTo>
                    <a:pt x="181" y="217"/>
                    <a:pt x="181" y="217"/>
                    <a:pt x="181" y="217"/>
                  </a:cubicBezTo>
                  <a:cubicBezTo>
                    <a:pt x="181" y="218"/>
                    <a:pt x="181" y="218"/>
                    <a:pt x="181" y="218"/>
                  </a:cubicBezTo>
                  <a:cubicBezTo>
                    <a:pt x="180" y="218"/>
                    <a:pt x="180" y="218"/>
                    <a:pt x="180" y="218"/>
                  </a:cubicBezTo>
                  <a:cubicBezTo>
                    <a:pt x="180" y="218"/>
                    <a:pt x="180" y="218"/>
                    <a:pt x="180" y="218"/>
                  </a:cubicBezTo>
                  <a:cubicBezTo>
                    <a:pt x="180" y="218"/>
                    <a:pt x="180" y="218"/>
                    <a:pt x="180" y="218"/>
                  </a:cubicBezTo>
                  <a:cubicBezTo>
                    <a:pt x="180" y="218"/>
                    <a:pt x="180" y="218"/>
                    <a:pt x="180" y="218"/>
                  </a:cubicBezTo>
                  <a:cubicBezTo>
                    <a:pt x="179" y="217"/>
                    <a:pt x="179" y="217"/>
                    <a:pt x="179" y="217"/>
                  </a:cubicBezTo>
                  <a:cubicBezTo>
                    <a:pt x="179" y="217"/>
                    <a:pt x="179" y="217"/>
                    <a:pt x="179" y="217"/>
                  </a:cubicBezTo>
                  <a:cubicBezTo>
                    <a:pt x="179" y="217"/>
                    <a:pt x="179" y="217"/>
                    <a:pt x="179" y="217"/>
                  </a:cubicBezTo>
                  <a:cubicBezTo>
                    <a:pt x="178" y="217"/>
                    <a:pt x="178" y="217"/>
                    <a:pt x="178" y="217"/>
                  </a:cubicBezTo>
                  <a:cubicBezTo>
                    <a:pt x="178" y="217"/>
                    <a:pt x="178" y="217"/>
                    <a:pt x="178" y="217"/>
                  </a:cubicBezTo>
                  <a:cubicBezTo>
                    <a:pt x="179" y="216"/>
                    <a:pt x="179" y="216"/>
                    <a:pt x="179" y="216"/>
                  </a:cubicBezTo>
                  <a:cubicBezTo>
                    <a:pt x="179" y="216"/>
                    <a:pt x="179" y="216"/>
                    <a:pt x="179" y="216"/>
                  </a:cubicBezTo>
                  <a:cubicBezTo>
                    <a:pt x="179" y="215"/>
                    <a:pt x="179" y="215"/>
                    <a:pt x="179" y="215"/>
                  </a:cubicBezTo>
                  <a:cubicBezTo>
                    <a:pt x="179" y="215"/>
                    <a:pt x="179" y="215"/>
                    <a:pt x="179" y="215"/>
                  </a:cubicBezTo>
                  <a:cubicBezTo>
                    <a:pt x="179" y="215"/>
                    <a:pt x="179" y="215"/>
                    <a:pt x="179" y="215"/>
                  </a:cubicBezTo>
                  <a:cubicBezTo>
                    <a:pt x="178" y="215"/>
                    <a:pt x="178" y="215"/>
                    <a:pt x="178" y="215"/>
                  </a:cubicBezTo>
                  <a:cubicBezTo>
                    <a:pt x="178" y="215"/>
                    <a:pt x="178" y="215"/>
                    <a:pt x="178" y="215"/>
                  </a:cubicBezTo>
                  <a:cubicBezTo>
                    <a:pt x="178" y="216"/>
                    <a:pt x="178" y="216"/>
                    <a:pt x="178" y="216"/>
                  </a:cubicBezTo>
                  <a:cubicBezTo>
                    <a:pt x="178" y="216"/>
                    <a:pt x="178" y="216"/>
                    <a:pt x="178" y="216"/>
                  </a:cubicBezTo>
                  <a:cubicBezTo>
                    <a:pt x="177" y="216"/>
                    <a:pt x="177" y="216"/>
                    <a:pt x="177" y="216"/>
                  </a:cubicBezTo>
                  <a:cubicBezTo>
                    <a:pt x="177" y="216"/>
                    <a:pt x="177" y="216"/>
                    <a:pt x="177" y="216"/>
                  </a:cubicBezTo>
                  <a:cubicBezTo>
                    <a:pt x="177" y="216"/>
                    <a:pt x="177" y="216"/>
                    <a:pt x="177" y="216"/>
                  </a:cubicBezTo>
                  <a:cubicBezTo>
                    <a:pt x="177" y="216"/>
                    <a:pt x="177" y="216"/>
                    <a:pt x="177" y="216"/>
                  </a:cubicBezTo>
                  <a:cubicBezTo>
                    <a:pt x="177" y="216"/>
                    <a:pt x="177" y="216"/>
                    <a:pt x="177" y="216"/>
                  </a:cubicBezTo>
                  <a:cubicBezTo>
                    <a:pt x="177" y="217"/>
                    <a:pt x="177" y="217"/>
                    <a:pt x="177" y="217"/>
                  </a:cubicBezTo>
                  <a:cubicBezTo>
                    <a:pt x="176" y="217"/>
                    <a:pt x="176" y="217"/>
                    <a:pt x="176" y="217"/>
                  </a:cubicBezTo>
                  <a:cubicBezTo>
                    <a:pt x="176" y="217"/>
                    <a:pt x="176" y="217"/>
                    <a:pt x="176" y="217"/>
                  </a:cubicBezTo>
                  <a:cubicBezTo>
                    <a:pt x="176" y="217"/>
                    <a:pt x="176" y="217"/>
                    <a:pt x="176" y="217"/>
                  </a:cubicBezTo>
                  <a:cubicBezTo>
                    <a:pt x="176" y="217"/>
                    <a:pt x="176" y="217"/>
                    <a:pt x="176" y="217"/>
                  </a:cubicBezTo>
                  <a:cubicBezTo>
                    <a:pt x="176" y="216"/>
                    <a:pt x="176" y="216"/>
                    <a:pt x="176" y="216"/>
                  </a:cubicBezTo>
                  <a:cubicBezTo>
                    <a:pt x="176" y="216"/>
                    <a:pt x="176" y="216"/>
                    <a:pt x="176" y="216"/>
                  </a:cubicBezTo>
                  <a:cubicBezTo>
                    <a:pt x="175" y="216"/>
                    <a:pt x="175" y="216"/>
                    <a:pt x="175" y="216"/>
                  </a:cubicBezTo>
                  <a:cubicBezTo>
                    <a:pt x="175" y="216"/>
                    <a:pt x="175" y="216"/>
                    <a:pt x="175" y="216"/>
                  </a:cubicBezTo>
                  <a:cubicBezTo>
                    <a:pt x="175" y="216"/>
                    <a:pt x="175" y="216"/>
                    <a:pt x="175" y="216"/>
                  </a:cubicBezTo>
                  <a:cubicBezTo>
                    <a:pt x="175" y="217"/>
                    <a:pt x="175" y="217"/>
                    <a:pt x="175" y="217"/>
                  </a:cubicBezTo>
                  <a:cubicBezTo>
                    <a:pt x="175" y="217"/>
                    <a:pt x="175" y="217"/>
                    <a:pt x="175" y="217"/>
                  </a:cubicBezTo>
                  <a:cubicBezTo>
                    <a:pt x="175" y="217"/>
                    <a:pt x="175" y="217"/>
                    <a:pt x="175" y="217"/>
                  </a:cubicBezTo>
                  <a:cubicBezTo>
                    <a:pt x="175" y="217"/>
                    <a:pt x="175" y="217"/>
                    <a:pt x="175" y="217"/>
                  </a:cubicBezTo>
                  <a:cubicBezTo>
                    <a:pt x="175" y="217"/>
                    <a:pt x="175" y="217"/>
                    <a:pt x="175" y="217"/>
                  </a:cubicBezTo>
                  <a:cubicBezTo>
                    <a:pt x="175" y="217"/>
                    <a:pt x="175" y="217"/>
                    <a:pt x="175" y="217"/>
                  </a:cubicBezTo>
                  <a:cubicBezTo>
                    <a:pt x="175" y="217"/>
                    <a:pt x="175" y="217"/>
                    <a:pt x="175" y="217"/>
                  </a:cubicBezTo>
                  <a:cubicBezTo>
                    <a:pt x="174" y="217"/>
                    <a:pt x="174" y="217"/>
                    <a:pt x="174" y="217"/>
                  </a:cubicBezTo>
                  <a:cubicBezTo>
                    <a:pt x="174" y="217"/>
                    <a:pt x="174" y="217"/>
                    <a:pt x="174" y="217"/>
                  </a:cubicBezTo>
                  <a:cubicBezTo>
                    <a:pt x="174" y="217"/>
                    <a:pt x="174" y="217"/>
                    <a:pt x="174" y="217"/>
                  </a:cubicBezTo>
                  <a:cubicBezTo>
                    <a:pt x="174" y="216"/>
                    <a:pt x="174" y="216"/>
                    <a:pt x="174" y="216"/>
                  </a:cubicBezTo>
                  <a:cubicBezTo>
                    <a:pt x="174" y="216"/>
                    <a:pt x="174" y="216"/>
                    <a:pt x="174" y="216"/>
                  </a:cubicBezTo>
                  <a:cubicBezTo>
                    <a:pt x="173" y="217"/>
                    <a:pt x="173" y="217"/>
                    <a:pt x="173" y="217"/>
                  </a:cubicBezTo>
                  <a:cubicBezTo>
                    <a:pt x="173" y="217"/>
                    <a:pt x="173" y="217"/>
                    <a:pt x="173" y="217"/>
                  </a:cubicBezTo>
                  <a:cubicBezTo>
                    <a:pt x="173" y="217"/>
                    <a:pt x="173" y="217"/>
                    <a:pt x="173" y="217"/>
                  </a:cubicBezTo>
                  <a:cubicBezTo>
                    <a:pt x="173" y="218"/>
                    <a:pt x="173" y="218"/>
                    <a:pt x="173" y="218"/>
                  </a:cubicBezTo>
                  <a:cubicBezTo>
                    <a:pt x="174" y="218"/>
                    <a:pt x="174" y="218"/>
                    <a:pt x="174" y="218"/>
                  </a:cubicBezTo>
                  <a:cubicBezTo>
                    <a:pt x="175" y="218"/>
                    <a:pt x="175" y="218"/>
                    <a:pt x="175" y="218"/>
                  </a:cubicBezTo>
                  <a:cubicBezTo>
                    <a:pt x="175" y="218"/>
                    <a:pt x="175" y="218"/>
                    <a:pt x="175" y="218"/>
                  </a:cubicBezTo>
                  <a:cubicBezTo>
                    <a:pt x="176" y="219"/>
                    <a:pt x="176" y="219"/>
                    <a:pt x="176" y="219"/>
                  </a:cubicBezTo>
                  <a:cubicBezTo>
                    <a:pt x="176" y="219"/>
                    <a:pt x="176" y="219"/>
                    <a:pt x="176" y="219"/>
                  </a:cubicBezTo>
                  <a:cubicBezTo>
                    <a:pt x="176" y="219"/>
                    <a:pt x="176" y="219"/>
                    <a:pt x="176" y="219"/>
                  </a:cubicBezTo>
                  <a:cubicBezTo>
                    <a:pt x="176" y="219"/>
                    <a:pt x="176" y="219"/>
                    <a:pt x="176" y="219"/>
                  </a:cubicBezTo>
                  <a:cubicBezTo>
                    <a:pt x="176" y="219"/>
                    <a:pt x="176" y="219"/>
                    <a:pt x="176" y="219"/>
                  </a:cubicBezTo>
                  <a:cubicBezTo>
                    <a:pt x="176" y="219"/>
                    <a:pt x="176" y="219"/>
                    <a:pt x="176" y="219"/>
                  </a:cubicBezTo>
                  <a:cubicBezTo>
                    <a:pt x="177" y="219"/>
                    <a:pt x="177" y="219"/>
                    <a:pt x="177" y="219"/>
                  </a:cubicBezTo>
                  <a:cubicBezTo>
                    <a:pt x="177" y="219"/>
                    <a:pt x="177" y="219"/>
                    <a:pt x="177" y="219"/>
                  </a:cubicBezTo>
                  <a:cubicBezTo>
                    <a:pt x="177" y="219"/>
                    <a:pt x="177" y="219"/>
                    <a:pt x="177" y="219"/>
                  </a:cubicBezTo>
                  <a:cubicBezTo>
                    <a:pt x="178" y="219"/>
                    <a:pt x="178" y="219"/>
                    <a:pt x="178" y="219"/>
                  </a:cubicBezTo>
                  <a:cubicBezTo>
                    <a:pt x="178" y="219"/>
                    <a:pt x="178" y="219"/>
                    <a:pt x="178" y="219"/>
                  </a:cubicBezTo>
                  <a:cubicBezTo>
                    <a:pt x="178" y="219"/>
                    <a:pt x="178" y="219"/>
                    <a:pt x="178" y="219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79" y="219"/>
                    <a:pt x="179" y="219"/>
                    <a:pt x="179" y="219"/>
                  </a:cubicBezTo>
                  <a:cubicBezTo>
                    <a:pt x="180" y="219"/>
                    <a:pt x="180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ubicBezTo>
                    <a:pt x="180" y="219"/>
                    <a:pt x="180" y="219"/>
                    <a:pt x="180" y="219"/>
                  </a:cubicBezTo>
                  <a:cubicBezTo>
                    <a:pt x="181" y="219"/>
                    <a:pt x="181" y="219"/>
                    <a:pt x="181" y="219"/>
                  </a:cubicBezTo>
                  <a:cubicBezTo>
                    <a:pt x="181" y="219"/>
                    <a:pt x="181" y="219"/>
                    <a:pt x="181" y="219"/>
                  </a:cubicBezTo>
                  <a:cubicBezTo>
                    <a:pt x="181" y="219"/>
                    <a:pt x="181" y="219"/>
                    <a:pt x="181" y="219"/>
                  </a:cubicBezTo>
                  <a:cubicBezTo>
                    <a:pt x="181" y="219"/>
                    <a:pt x="181" y="219"/>
                    <a:pt x="181" y="219"/>
                  </a:cubicBezTo>
                  <a:cubicBezTo>
                    <a:pt x="181" y="219"/>
                    <a:pt x="181" y="219"/>
                    <a:pt x="181" y="219"/>
                  </a:cubicBezTo>
                  <a:cubicBezTo>
                    <a:pt x="181" y="219"/>
                    <a:pt x="181" y="219"/>
                    <a:pt x="181" y="219"/>
                  </a:cubicBezTo>
                  <a:cubicBezTo>
                    <a:pt x="181" y="219"/>
                    <a:pt x="181" y="219"/>
                    <a:pt x="181" y="219"/>
                  </a:cubicBezTo>
                  <a:cubicBezTo>
                    <a:pt x="182" y="219"/>
                    <a:pt x="182" y="219"/>
                    <a:pt x="182" y="219"/>
                  </a:cubicBezTo>
                  <a:cubicBezTo>
                    <a:pt x="183" y="219"/>
                    <a:pt x="183" y="219"/>
                    <a:pt x="183" y="219"/>
                  </a:cubicBezTo>
                  <a:cubicBezTo>
                    <a:pt x="184" y="220"/>
                    <a:pt x="184" y="220"/>
                    <a:pt x="184" y="220"/>
                  </a:cubicBezTo>
                  <a:cubicBezTo>
                    <a:pt x="184" y="220"/>
                    <a:pt x="184" y="220"/>
                    <a:pt x="184" y="220"/>
                  </a:cubicBezTo>
                  <a:cubicBezTo>
                    <a:pt x="185" y="220"/>
                    <a:pt x="185" y="220"/>
                    <a:pt x="185" y="220"/>
                  </a:cubicBezTo>
                  <a:cubicBezTo>
                    <a:pt x="186" y="220"/>
                    <a:pt x="186" y="220"/>
                    <a:pt x="186" y="220"/>
                  </a:cubicBezTo>
                  <a:close/>
                  <a:moveTo>
                    <a:pt x="219" y="222"/>
                  </a:moveTo>
                  <a:cubicBezTo>
                    <a:pt x="218" y="222"/>
                    <a:pt x="218" y="222"/>
                    <a:pt x="218" y="222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17" y="222"/>
                    <a:pt x="217" y="222"/>
                    <a:pt x="217" y="222"/>
                  </a:cubicBezTo>
                  <a:cubicBezTo>
                    <a:pt x="217" y="223"/>
                    <a:pt x="217" y="223"/>
                    <a:pt x="217" y="223"/>
                  </a:cubicBezTo>
                  <a:cubicBezTo>
                    <a:pt x="217" y="223"/>
                    <a:pt x="217" y="223"/>
                    <a:pt x="217" y="223"/>
                  </a:cubicBezTo>
                  <a:cubicBezTo>
                    <a:pt x="217" y="223"/>
                    <a:pt x="217" y="223"/>
                    <a:pt x="217" y="223"/>
                  </a:cubicBezTo>
                  <a:cubicBezTo>
                    <a:pt x="217" y="224"/>
                    <a:pt x="217" y="224"/>
                    <a:pt x="217" y="224"/>
                  </a:cubicBezTo>
                  <a:cubicBezTo>
                    <a:pt x="217" y="224"/>
                    <a:pt x="217" y="224"/>
                    <a:pt x="217" y="224"/>
                  </a:cubicBezTo>
                  <a:cubicBezTo>
                    <a:pt x="218" y="224"/>
                    <a:pt x="218" y="224"/>
                    <a:pt x="218" y="224"/>
                  </a:cubicBezTo>
                  <a:cubicBezTo>
                    <a:pt x="218" y="224"/>
                    <a:pt x="218" y="224"/>
                    <a:pt x="218" y="224"/>
                  </a:cubicBezTo>
                  <a:cubicBezTo>
                    <a:pt x="218" y="224"/>
                    <a:pt x="218" y="224"/>
                    <a:pt x="218" y="224"/>
                  </a:cubicBezTo>
                  <a:cubicBezTo>
                    <a:pt x="218" y="223"/>
                    <a:pt x="218" y="223"/>
                    <a:pt x="218" y="223"/>
                  </a:cubicBezTo>
                  <a:cubicBezTo>
                    <a:pt x="218" y="223"/>
                    <a:pt x="218" y="223"/>
                    <a:pt x="218" y="223"/>
                  </a:cubicBezTo>
                  <a:cubicBezTo>
                    <a:pt x="218" y="224"/>
                    <a:pt x="218" y="224"/>
                    <a:pt x="218" y="224"/>
                  </a:cubicBezTo>
                  <a:cubicBezTo>
                    <a:pt x="219" y="223"/>
                    <a:pt x="219" y="223"/>
                    <a:pt x="219" y="223"/>
                  </a:cubicBezTo>
                  <a:cubicBezTo>
                    <a:pt x="219" y="223"/>
                    <a:pt x="219" y="223"/>
                    <a:pt x="219" y="223"/>
                  </a:cubicBezTo>
                  <a:cubicBezTo>
                    <a:pt x="219" y="222"/>
                    <a:pt x="219" y="222"/>
                    <a:pt x="219" y="222"/>
                  </a:cubicBezTo>
                  <a:cubicBezTo>
                    <a:pt x="219" y="222"/>
                    <a:pt x="219" y="222"/>
                    <a:pt x="219" y="222"/>
                  </a:cubicBezTo>
                  <a:cubicBezTo>
                    <a:pt x="219" y="222"/>
                    <a:pt x="219" y="222"/>
                    <a:pt x="219" y="222"/>
                  </a:cubicBezTo>
                  <a:cubicBezTo>
                    <a:pt x="219" y="222"/>
                    <a:pt x="219" y="222"/>
                    <a:pt x="219" y="222"/>
                  </a:cubicBezTo>
                  <a:cubicBezTo>
                    <a:pt x="219" y="222"/>
                    <a:pt x="219" y="222"/>
                    <a:pt x="219" y="222"/>
                  </a:cubicBezTo>
                  <a:cubicBezTo>
                    <a:pt x="219" y="222"/>
                    <a:pt x="219" y="222"/>
                    <a:pt x="219" y="222"/>
                  </a:cubicBezTo>
                  <a:cubicBezTo>
                    <a:pt x="219" y="222"/>
                    <a:pt x="219" y="222"/>
                    <a:pt x="219" y="222"/>
                  </a:cubicBezTo>
                  <a:cubicBezTo>
                    <a:pt x="219" y="222"/>
                    <a:pt x="219" y="222"/>
                    <a:pt x="219" y="222"/>
                  </a:cubicBezTo>
                  <a:cubicBezTo>
                    <a:pt x="219" y="222"/>
                    <a:pt x="219" y="222"/>
                    <a:pt x="219" y="222"/>
                  </a:cubicBezTo>
                  <a:close/>
                  <a:moveTo>
                    <a:pt x="277" y="233"/>
                  </a:moveTo>
                  <a:cubicBezTo>
                    <a:pt x="277" y="233"/>
                    <a:pt x="277" y="233"/>
                    <a:pt x="277" y="233"/>
                  </a:cubicBezTo>
                  <a:cubicBezTo>
                    <a:pt x="277" y="233"/>
                    <a:pt x="277" y="233"/>
                    <a:pt x="277" y="233"/>
                  </a:cubicBezTo>
                  <a:cubicBezTo>
                    <a:pt x="275" y="233"/>
                    <a:pt x="275" y="233"/>
                    <a:pt x="275" y="233"/>
                  </a:cubicBezTo>
                  <a:cubicBezTo>
                    <a:pt x="275" y="233"/>
                    <a:pt x="275" y="233"/>
                    <a:pt x="275" y="233"/>
                  </a:cubicBezTo>
                  <a:cubicBezTo>
                    <a:pt x="275" y="234"/>
                    <a:pt x="275" y="234"/>
                    <a:pt x="275" y="234"/>
                  </a:cubicBezTo>
                  <a:cubicBezTo>
                    <a:pt x="274" y="234"/>
                    <a:pt x="274" y="234"/>
                    <a:pt x="274" y="234"/>
                  </a:cubicBezTo>
                  <a:cubicBezTo>
                    <a:pt x="275" y="234"/>
                    <a:pt x="275" y="234"/>
                    <a:pt x="275" y="234"/>
                  </a:cubicBezTo>
                  <a:cubicBezTo>
                    <a:pt x="277" y="233"/>
                    <a:pt x="277" y="233"/>
                    <a:pt x="277" y="233"/>
                  </a:cubicBezTo>
                  <a:cubicBezTo>
                    <a:pt x="277" y="233"/>
                    <a:pt x="277" y="233"/>
                    <a:pt x="277" y="233"/>
                  </a:cubicBezTo>
                  <a:cubicBezTo>
                    <a:pt x="278" y="233"/>
                    <a:pt x="278" y="233"/>
                    <a:pt x="278" y="233"/>
                  </a:cubicBezTo>
                  <a:cubicBezTo>
                    <a:pt x="278" y="232"/>
                    <a:pt x="278" y="232"/>
                    <a:pt x="278" y="232"/>
                  </a:cubicBezTo>
                  <a:cubicBezTo>
                    <a:pt x="278" y="232"/>
                    <a:pt x="278" y="232"/>
                    <a:pt x="278" y="232"/>
                  </a:cubicBezTo>
                  <a:lnTo>
                    <a:pt x="277" y="233"/>
                  </a:lnTo>
                  <a:close/>
                  <a:moveTo>
                    <a:pt x="277" y="232"/>
                  </a:moveTo>
                  <a:cubicBezTo>
                    <a:pt x="277" y="231"/>
                    <a:pt x="277" y="231"/>
                    <a:pt x="277" y="231"/>
                  </a:cubicBezTo>
                  <a:cubicBezTo>
                    <a:pt x="277" y="231"/>
                    <a:pt x="277" y="231"/>
                    <a:pt x="277" y="231"/>
                  </a:cubicBezTo>
                  <a:cubicBezTo>
                    <a:pt x="277" y="231"/>
                    <a:pt x="277" y="231"/>
                    <a:pt x="277" y="231"/>
                  </a:cubicBezTo>
                  <a:cubicBezTo>
                    <a:pt x="276" y="232"/>
                    <a:pt x="276" y="232"/>
                    <a:pt x="276" y="232"/>
                  </a:cubicBezTo>
                  <a:cubicBezTo>
                    <a:pt x="276" y="232"/>
                    <a:pt x="276" y="232"/>
                    <a:pt x="276" y="232"/>
                  </a:cubicBezTo>
                  <a:cubicBezTo>
                    <a:pt x="275" y="233"/>
                    <a:pt x="275" y="233"/>
                    <a:pt x="275" y="233"/>
                  </a:cubicBezTo>
                  <a:cubicBezTo>
                    <a:pt x="276" y="232"/>
                    <a:pt x="276" y="232"/>
                    <a:pt x="276" y="232"/>
                  </a:cubicBezTo>
                  <a:lnTo>
                    <a:pt x="277" y="232"/>
                  </a:lnTo>
                  <a:close/>
                  <a:moveTo>
                    <a:pt x="299" y="207"/>
                  </a:moveTo>
                  <a:cubicBezTo>
                    <a:pt x="298" y="207"/>
                    <a:pt x="297" y="206"/>
                    <a:pt x="297" y="206"/>
                  </a:cubicBezTo>
                  <a:cubicBezTo>
                    <a:pt x="297" y="204"/>
                    <a:pt x="297" y="202"/>
                    <a:pt x="297" y="201"/>
                  </a:cubicBezTo>
                  <a:cubicBezTo>
                    <a:pt x="297" y="201"/>
                    <a:pt x="297" y="201"/>
                    <a:pt x="297" y="201"/>
                  </a:cubicBezTo>
                  <a:cubicBezTo>
                    <a:pt x="296" y="200"/>
                    <a:pt x="296" y="200"/>
                    <a:pt x="296" y="200"/>
                  </a:cubicBezTo>
                  <a:cubicBezTo>
                    <a:pt x="295" y="201"/>
                    <a:pt x="295" y="201"/>
                    <a:pt x="295" y="201"/>
                  </a:cubicBezTo>
                  <a:cubicBezTo>
                    <a:pt x="294" y="200"/>
                    <a:pt x="294" y="200"/>
                    <a:pt x="294" y="200"/>
                  </a:cubicBezTo>
                  <a:cubicBezTo>
                    <a:pt x="294" y="200"/>
                    <a:pt x="294" y="200"/>
                    <a:pt x="294" y="200"/>
                  </a:cubicBezTo>
                  <a:cubicBezTo>
                    <a:pt x="293" y="200"/>
                    <a:pt x="293" y="200"/>
                    <a:pt x="293" y="200"/>
                  </a:cubicBezTo>
                  <a:cubicBezTo>
                    <a:pt x="293" y="200"/>
                    <a:pt x="293" y="200"/>
                    <a:pt x="293" y="200"/>
                  </a:cubicBezTo>
                  <a:cubicBezTo>
                    <a:pt x="293" y="200"/>
                    <a:pt x="293" y="200"/>
                    <a:pt x="293" y="200"/>
                  </a:cubicBezTo>
                  <a:cubicBezTo>
                    <a:pt x="293" y="200"/>
                    <a:pt x="293" y="200"/>
                    <a:pt x="293" y="200"/>
                  </a:cubicBezTo>
                  <a:cubicBezTo>
                    <a:pt x="292" y="200"/>
                    <a:pt x="292" y="200"/>
                    <a:pt x="292" y="200"/>
                  </a:cubicBezTo>
                  <a:cubicBezTo>
                    <a:pt x="292" y="200"/>
                    <a:pt x="292" y="200"/>
                    <a:pt x="292" y="200"/>
                  </a:cubicBezTo>
                  <a:cubicBezTo>
                    <a:pt x="292" y="200"/>
                    <a:pt x="292" y="200"/>
                    <a:pt x="292" y="200"/>
                  </a:cubicBezTo>
                  <a:cubicBezTo>
                    <a:pt x="292" y="200"/>
                    <a:pt x="292" y="200"/>
                    <a:pt x="292" y="200"/>
                  </a:cubicBezTo>
                  <a:cubicBezTo>
                    <a:pt x="291" y="201"/>
                    <a:pt x="291" y="201"/>
                    <a:pt x="291" y="201"/>
                  </a:cubicBezTo>
                  <a:cubicBezTo>
                    <a:pt x="289" y="201"/>
                    <a:pt x="289" y="201"/>
                    <a:pt x="289" y="201"/>
                  </a:cubicBezTo>
                  <a:cubicBezTo>
                    <a:pt x="289" y="201"/>
                    <a:pt x="289" y="201"/>
                    <a:pt x="289" y="201"/>
                  </a:cubicBezTo>
                  <a:cubicBezTo>
                    <a:pt x="288" y="202"/>
                    <a:pt x="288" y="202"/>
                    <a:pt x="288" y="202"/>
                  </a:cubicBezTo>
                  <a:cubicBezTo>
                    <a:pt x="288" y="202"/>
                    <a:pt x="288" y="202"/>
                    <a:pt x="288" y="202"/>
                  </a:cubicBezTo>
                  <a:cubicBezTo>
                    <a:pt x="288" y="202"/>
                    <a:pt x="288" y="202"/>
                    <a:pt x="288" y="202"/>
                  </a:cubicBezTo>
                  <a:cubicBezTo>
                    <a:pt x="284" y="203"/>
                    <a:pt x="284" y="203"/>
                    <a:pt x="284" y="203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4" y="204"/>
                    <a:pt x="284" y="204"/>
                    <a:pt x="284" y="204"/>
                  </a:cubicBezTo>
                  <a:cubicBezTo>
                    <a:pt x="281" y="206"/>
                    <a:pt x="281" y="206"/>
                    <a:pt x="281" y="206"/>
                  </a:cubicBezTo>
                  <a:cubicBezTo>
                    <a:pt x="280" y="207"/>
                    <a:pt x="280" y="207"/>
                    <a:pt x="280" y="207"/>
                  </a:cubicBezTo>
                  <a:cubicBezTo>
                    <a:pt x="279" y="207"/>
                    <a:pt x="279" y="207"/>
                    <a:pt x="279" y="207"/>
                  </a:cubicBezTo>
                  <a:cubicBezTo>
                    <a:pt x="279" y="207"/>
                    <a:pt x="279" y="207"/>
                    <a:pt x="279" y="207"/>
                  </a:cubicBezTo>
                  <a:cubicBezTo>
                    <a:pt x="279" y="208"/>
                    <a:pt x="279" y="208"/>
                    <a:pt x="279" y="208"/>
                  </a:cubicBezTo>
                  <a:cubicBezTo>
                    <a:pt x="279" y="208"/>
                    <a:pt x="279" y="208"/>
                    <a:pt x="279" y="208"/>
                  </a:cubicBezTo>
                  <a:cubicBezTo>
                    <a:pt x="279" y="208"/>
                    <a:pt x="279" y="208"/>
                    <a:pt x="279" y="208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8" y="209"/>
                    <a:pt x="278" y="209"/>
                    <a:pt x="278" y="209"/>
                  </a:cubicBezTo>
                  <a:cubicBezTo>
                    <a:pt x="277" y="209"/>
                    <a:pt x="277" y="209"/>
                    <a:pt x="277" y="209"/>
                  </a:cubicBezTo>
                  <a:cubicBezTo>
                    <a:pt x="277" y="209"/>
                    <a:pt x="277" y="209"/>
                    <a:pt x="277" y="209"/>
                  </a:cubicBezTo>
                  <a:cubicBezTo>
                    <a:pt x="277" y="209"/>
                    <a:pt x="277" y="209"/>
                    <a:pt x="277" y="209"/>
                  </a:cubicBezTo>
                  <a:cubicBezTo>
                    <a:pt x="276" y="208"/>
                    <a:pt x="276" y="208"/>
                    <a:pt x="276" y="208"/>
                  </a:cubicBezTo>
                  <a:cubicBezTo>
                    <a:pt x="276" y="208"/>
                    <a:pt x="276" y="208"/>
                    <a:pt x="276" y="208"/>
                  </a:cubicBezTo>
                  <a:cubicBezTo>
                    <a:pt x="276" y="208"/>
                    <a:pt x="276" y="208"/>
                    <a:pt x="276" y="208"/>
                  </a:cubicBezTo>
                  <a:cubicBezTo>
                    <a:pt x="276" y="208"/>
                    <a:pt x="276" y="208"/>
                    <a:pt x="276" y="208"/>
                  </a:cubicBezTo>
                  <a:cubicBezTo>
                    <a:pt x="276" y="208"/>
                    <a:pt x="276" y="208"/>
                    <a:pt x="276" y="208"/>
                  </a:cubicBezTo>
                  <a:cubicBezTo>
                    <a:pt x="275" y="208"/>
                    <a:pt x="275" y="208"/>
                    <a:pt x="275" y="208"/>
                  </a:cubicBezTo>
                  <a:cubicBezTo>
                    <a:pt x="275" y="207"/>
                    <a:pt x="275" y="207"/>
                    <a:pt x="275" y="207"/>
                  </a:cubicBezTo>
                  <a:cubicBezTo>
                    <a:pt x="275" y="207"/>
                    <a:pt x="275" y="207"/>
                    <a:pt x="275" y="207"/>
                  </a:cubicBezTo>
                  <a:cubicBezTo>
                    <a:pt x="275" y="207"/>
                    <a:pt x="275" y="207"/>
                    <a:pt x="275" y="207"/>
                  </a:cubicBezTo>
                  <a:cubicBezTo>
                    <a:pt x="274" y="207"/>
                    <a:pt x="274" y="207"/>
                    <a:pt x="274" y="207"/>
                  </a:cubicBezTo>
                  <a:cubicBezTo>
                    <a:pt x="273" y="207"/>
                    <a:pt x="273" y="207"/>
                    <a:pt x="273" y="207"/>
                  </a:cubicBezTo>
                  <a:cubicBezTo>
                    <a:pt x="273" y="207"/>
                    <a:pt x="273" y="207"/>
                    <a:pt x="273" y="207"/>
                  </a:cubicBezTo>
                  <a:cubicBezTo>
                    <a:pt x="272" y="207"/>
                    <a:pt x="272" y="207"/>
                    <a:pt x="272" y="207"/>
                  </a:cubicBezTo>
                  <a:cubicBezTo>
                    <a:pt x="272" y="208"/>
                    <a:pt x="272" y="208"/>
                    <a:pt x="272" y="208"/>
                  </a:cubicBezTo>
                  <a:cubicBezTo>
                    <a:pt x="272" y="208"/>
                    <a:pt x="272" y="208"/>
                    <a:pt x="272" y="208"/>
                  </a:cubicBezTo>
                  <a:cubicBezTo>
                    <a:pt x="272" y="208"/>
                    <a:pt x="272" y="208"/>
                    <a:pt x="272" y="208"/>
                  </a:cubicBezTo>
                  <a:cubicBezTo>
                    <a:pt x="271" y="208"/>
                    <a:pt x="271" y="208"/>
                    <a:pt x="271" y="208"/>
                  </a:cubicBezTo>
                  <a:cubicBezTo>
                    <a:pt x="271" y="208"/>
                    <a:pt x="271" y="208"/>
                    <a:pt x="271" y="208"/>
                  </a:cubicBezTo>
                  <a:cubicBezTo>
                    <a:pt x="271" y="208"/>
                    <a:pt x="271" y="208"/>
                    <a:pt x="271" y="208"/>
                  </a:cubicBezTo>
                  <a:cubicBezTo>
                    <a:pt x="271" y="209"/>
                    <a:pt x="271" y="209"/>
                    <a:pt x="271" y="209"/>
                  </a:cubicBezTo>
                  <a:cubicBezTo>
                    <a:pt x="271" y="209"/>
                    <a:pt x="271" y="209"/>
                    <a:pt x="271" y="209"/>
                  </a:cubicBezTo>
                  <a:cubicBezTo>
                    <a:pt x="271" y="209"/>
                    <a:pt x="271" y="209"/>
                    <a:pt x="271" y="209"/>
                  </a:cubicBezTo>
                  <a:cubicBezTo>
                    <a:pt x="270" y="209"/>
                    <a:pt x="270" y="209"/>
                    <a:pt x="270" y="209"/>
                  </a:cubicBezTo>
                  <a:cubicBezTo>
                    <a:pt x="270" y="209"/>
                    <a:pt x="270" y="209"/>
                    <a:pt x="270" y="209"/>
                  </a:cubicBezTo>
                  <a:cubicBezTo>
                    <a:pt x="270" y="209"/>
                    <a:pt x="270" y="209"/>
                    <a:pt x="270" y="209"/>
                  </a:cubicBezTo>
                  <a:cubicBezTo>
                    <a:pt x="269" y="208"/>
                    <a:pt x="269" y="208"/>
                    <a:pt x="269" y="208"/>
                  </a:cubicBezTo>
                  <a:cubicBezTo>
                    <a:pt x="269" y="208"/>
                    <a:pt x="269" y="208"/>
                    <a:pt x="269" y="208"/>
                  </a:cubicBezTo>
                  <a:cubicBezTo>
                    <a:pt x="269" y="208"/>
                    <a:pt x="269" y="208"/>
                    <a:pt x="269" y="208"/>
                  </a:cubicBezTo>
                  <a:cubicBezTo>
                    <a:pt x="269" y="208"/>
                    <a:pt x="269" y="208"/>
                    <a:pt x="269" y="208"/>
                  </a:cubicBezTo>
                  <a:cubicBezTo>
                    <a:pt x="269" y="208"/>
                    <a:pt x="269" y="208"/>
                    <a:pt x="269" y="208"/>
                  </a:cubicBezTo>
                  <a:cubicBezTo>
                    <a:pt x="269" y="208"/>
                    <a:pt x="269" y="208"/>
                    <a:pt x="269" y="208"/>
                  </a:cubicBezTo>
                  <a:cubicBezTo>
                    <a:pt x="268" y="208"/>
                    <a:pt x="268" y="208"/>
                    <a:pt x="268" y="208"/>
                  </a:cubicBezTo>
                  <a:cubicBezTo>
                    <a:pt x="268" y="208"/>
                    <a:pt x="268" y="208"/>
                    <a:pt x="268" y="208"/>
                  </a:cubicBezTo>
                  <a:cubicBezTo>
                    <a:pt x="266" y="208"/>
                    <a:pt x="266" y="208"/>
                    <a:pt x="266" y="208"/>
                  </a:cubicBezTo>
                  <a:cubicBezTo>
                    <a:pt x="266" y="208"/>
                    <a:pt x="266" y="208"/>
                    <a:pt x="266" y="208"/>
                  </a:cubicBezTo>
                  <a:cubicBezTo>
                    <a:pt x="266" y="208"/>
                    <a:pt x="266" y="208"/>
                    <a:pt x="266" y="208"/>
                  </a:cubicBezTo>
                  <a:cubicBezTo>
                    <a:pt x="266" y="208"/>
                    <a:pt x="266" y="208"/>
                    <a:pt x="266" y="208"/>
                  </a:cubicBezTo>
                  <a:cubicBezTo>
                    <a:pt x="265" y="207"/>
                    <a:pt x="265" y="207"/>
                    <a:pt x="265" y="207"/>
                  </a:cubicBezTo>
                  <a:cubicBezTo>
                    <a:pt x="265" y="207"/>
                    <a:pt x="265" y="207"/>
                    <a:pt x="265" y="207"/>
                  </a:cubicBezTo>
                  <a:cubicBezTo>
                    <a:pt x="265" y="207"/>
                    <a:pt x="265" y="207"/>
                    <a:pt x="265" y="207"/>
                  </a:cubicBezTo>
                  <a:cubicBezTo>
                    <a:pt x="265" y="206"/>
                    <a:pt x="265" y="206"/>
                    <a:pt x="265" y="206"/>
                  </a:cubicBezTo>
                  <a:cubicBezTo>
                    <a:pt x="265" y="206"/>
                    <a:pt x="265" y="206"/>
                    <a:pt x="265" y="206"/>
                  </a:cubicBezTo>
                  <a:cubicBezTo>
                    <a:pt x="264" y="206"/>
                    <a:pt x="264" y="206"/>
                    <a:pt x="264" y="206"/>
                  </a:cubicBezTo>
                  <a:cubicBezTo>
                    <a:pt x="264" y="205"/>
                    <a:pt x="264" y="205"/>
                    <a:pt x="264" y="205"/>
                  </a:cubicBezTo>
                  <a:cubicBezTo>
                    <a:pt x="264" y="205"/>
                    <a:pt x="264" y="205"/>
                    <a:pt x="264" y="205"/>
                  </a:cubicBezTo>
                  <a:cubicBezTo>
                    <a:pt x="264" y="205"/>
                    <a:pt x="264" y="205"/>
                    <a:pt x="264" y="205"/>
                  </a:cubicBezTo>
                  <a:cubicBezTo>
                    <a:pt x="264" y="205"/>
                    <a:pt x="264" y="205"/>
                    <a:pt x="264" y="205"/>
                  </a:cubicBezTo>
                  <a:cubicBezTo>
                    <a:pt x="263" y="205"/>
                    <a:pt x="263" y="205"/>
                    <a:pt x="263" y="205"/>
                  </a:cubicBezTo>
                  <a:cubicBezTo>
                    <a:pt x="263" y="204"/>
                    <a:pt x="263" y="204"/>
                    <a:pt x="263" y="204"/>
                  </a:cubicBezTo>
                  <a:cubicBezTo>
                    <a:pt x="263" y="204"/>
                    <a:pt x="263" y="204"/>
                    <a:pt x="263" y="204"/>
                  </a:cubicBezTo>
                  <a:cubicBezTo>
                    <a:pt x="263" y="204"/>
                    <a:pt x="263" y="204"/>
                    <a:pt x="263" y="204"/>
                  </a:cubicBezTo>
                  <a:cubicBezTo>
                    <a:pt x="263" y="203"/>
                    <a:pt x="263" y="203"/>
                    <a:pt x="263" y="203"/>
                  </a:cubicBezTo>
                  <a:cubicBezTo>
                    <a:pt x="262" y="202"/>
                    <a:pt x="262" y="202"/>
                    <a:pt x="262" y="202"/>
                  </a:cubicBezTo>
                  <a:cubicBezTo>
                    <a:pt x="262" y="202"/>
                    <a:pt x="262" y="202"/>
                    <a:pt x="262" y="202"/>
                  </a:cubicBezTo>
                  <a:cubicBezTo>
                    <a:pt x="262" y="202"/>
                    <a:pt x="262" y="202"/>
                    <a:pt x="262" y="202"/>
                  </a:cubicBezTo>
                  <a:cubicBezTo>
                    <a:pt x="261" y="202"/>
                    <a:pt x="261" y="202"/>
                    <a:pt x="261" y="202"/>
                  </a:cubicBezTo>
                  <a:cubicBezTo>
                    <a:pt x="261" y="202"/>
                    <a:pt x="261" y="202"/>
                    <a:pt x="261" y="202"/>
                  </a:cubicBezTo>
                  <a:cubicBezTo>
                    <a:pt x="261" y="202"/>
                    <a:pt x="261" y="202"/>
                    <a:pt x="261" y="202"/>
                  </a:cubicBezTo>
                  <a:cubicBezTo>
                    <a:pt x="261" y="202"/>
                    <a:pt x="261" y="202"/>
                    <a:pt x="261" y="202"/>
                  </a:cubicBezTo>
                  <a:cubicBezTo>
                    <a:pt x="261" y="202"/>
                    <a:pt x="261" y="202"/>
                    <a:pt x="261" y="202"/>
                  </a:cubicBezTo>
                  <a:cubicBezTo>
                    <a:pt x="260" y="203"/>
                    <a:pt x="260" y="203"/>
                    <a:pt x="260" y="203"/>
                  </a:cubicBezTo>
                  <a:cubicBezTo>
                    <a:pt x="261" y="203"/>
                    <a:pt x="261" y="203"/>
                    <a:pt x="261" y="203"/>
                  </a:cubicBezTo>
                  <a:cubicBezTo>
                    <a:pt x="261" y="203"/>
                    <a:pt x="261" y="203"/>
                    <a:pt x="261" y="203"/>
                  </a:cubicBezTo>
                  <a:cubicBezTo>
                    <a:pt x="261" y="204"/>
                    <a:pt x="261" y="204"/>
                    <a:pt x="261" y="204"/>
                  </a:cubicBezTo>
                  <a:cubicBezTo>
                    <a:pt x="261" y="204"/>
                    <a:pt x="261" y="204"/>
                    <a:pt x="261" y="204"/>
                  </a:cubicBezTo>
                  <a:cubicBezTo>
                    <a:pt x="261" y="204"/>
                    <a:pt x="261" y="204"/>
                    <a:pt x="261" y="204"/>
                  </a:cubicBezTo>
                  <a:cubicBezTo>
                    <a:pt x="260" y="204"/>
                    <a:pt x="260" y="204"/>
                    <a:pt x="260" y="204"/>
                  </a:cubicBezTo>
                  <a:cubicBezTo>
                    <a:pt x="260" y="204"/>
                    <a:pt x="260" y="204"/>
                    <a:pt x="260" y="204"/>
                  </a:cubicBezTo>
                  <a:cubicBezTo>
                    <a:pt x="260" y="204"/>
                    <a:pt x="260" y="204"/>
                    <a:pt x="260" y="204"/>
                  </a:cubicBezTo>
                  <a:cubicBezTo>
                    <a:pt x="259" y="204"/>
                    <a:pt x="259" y="204"/>
                    <a:pt x="259" y="204"/>
                  </a:cubicBezTo>
                  <a:cubicBezTo>
                    <a:pt x="258" y="204"/>
                    <a:pt x="258" y="204"/>
                    <a:pt x="258" y="204"/>
                  </a:cubicBezTo>
                  <a:cubicBezTo>
                    <a:pt x="258" y="204"/>
                    <a:pt x="258" y="204"/>
                    <a:pt x="258" y="204"/>
                  </a:cubicBezTo>
                  <a:cubicBezTo>
                    <a:pt x="257" y="204"/>
                    <a:pt x="257" y="204"/>
                    <a:pt x="257" y="204"/>
                  </a:cubicBezTo>
                  <a:cubicBezTo>
                    <a:pt x="257" y="203"/>
                    <a:pt x="257" y="203"/>
                    <a:pt x="257" y="203"/>
                  </a:cubicBezTo>
                  <a:cubicBezTo>
                    <a:pt x="256" y="203"/>
                    <a:pt x="256" y="203"/>
                    <a:pt x="256" y="203"/>
                  </a:cubicBezTo>
                  <a:cubicBezTo>
                    <a:pt x="256" y="203"/>
                    <a:pt x="256" y="203"/>
                    <a:pt x="256" y="203"/>
                  </a:cubicBezTo>
                  <a:cubicBezTo>
                    <a:pt x="256" y="203"/>
                    <a:pt x="256" y="203"/>
                    <a:pt x="256" y="203"/>
                  </a:cubicBezTo>
                  <a:cubicBezTo>
                    <a:pt x="255" y="202"/>
                    <a:pt x="255" y="202"/>
                    <a:pt x="255" y="202"/>
                  </a:cubicBezTo>
                  <a:cubicBezTo>
                    <a:pt x="255" y="202"/>
                    <a:pt x="255" y="202"/>
                    <a:pt x="255" y="202"/>
                  </a:cubicBezTo>
                  <a:cubicBezTo>
                    <a:pt x="255" y="202"/>
                    <a:pt x="255" y="202"/>
                    <a:pt x="255" y="202"/>
                  </a:cubicBezTo>
                  <a:cubicBezTo>
                    <a:pt x="255" y="201"/>
                    <a:pt x="255" y="201"/>
                    <a:pt x="255" y="201"/>
                  </a:cubicBezTo>
                  <a:cubicBezTo>
                    <a:pt x="255" y="201"/>
                    <a:pt x="255" y="201"/>
                    <a:pt x="255" y="201"/>
                  </a:cubicBezTo>
                  <a:cubicBezTo>
                    <a:pt x="254" y="201"/>
                    <a:pt x="254" y="201"/>
                    <a:pt x="254" y="201"/>
                  </a:cubicBezTo>
                  <a:cubicBezTo>
                    <a:pt x="254" y="200"/>
                    <a:pt x="254" y="200"/>
                    <a:pt x="254" y="200"/>
                  </a:cubicBezTo>
                  <a:cubicBezTo>
                    <a:pt x="254" y="200"/>
                    <a:pt x="254" y="200"/>
                    <a:pt x="254" y="200"/>
                  </a:cubicBezTo>
                  <a:cubicBezTo>
                    <a:pt x="254" y="200"/>
                    <a:pt x="254" y="200"/>
                    <a:pt x="254" y="200"/>
                  </a:cubicBezTo>
                  <a:cubicBezTo>
                    <a:pt x="253" y="200"/>
                    <a:pt x="253" y="200"/>
                    <a:pt x="253" y="200"/>
                  </a:cubicBezTo>
                  <a:cubicBezTo>
                    <a:pt x="253" y="200"/>
                    <a:pt x="253" y="200"/>
                    <a:pt x="253" y="200"/>
                  </a:cubicBezTo>
                  <a:cubicBezTo>
                    <a:pt x="252" y="199"/>
                    <a:pt x="252" y="199"/>
                    <a:pt x="252" y="199"/>
                  </a:cubicBezTo>
                  <a:cubicBezTo>
                    <a:pt x="249" y="199"/>
                    <a:pt x="249" y="199"/>
                    <a:pt x="249" y="199"/>
                  </a:cubicBezTo>
                  <a:cubicBezTo>
                    <a:pt x="249" y="199"/>
                    <a:pt x="249" y="199"/>
                    <a:pt x="249" y="199"/>
                  </a:cubicBezTo>
                  <a:cubicBezTo>
                    <a:pt x="249" y="199"/>
                    <a:pt x="249" y="199"/>
                    <a:pt x="249" y="199"/>
                  </a:cubicBezTo>
                  <a:cubicBezTo>
                    <a:pt x="248" y="199"/>
                    <a:pt x="248" y="199"/>
                    <a:pt x="248" y="199"/>
                  </a:cubicBezTo>
                  <a:cubicBezTo>
                    <a:pt x="245" y="198"/>
                    <a:pt x="245" y="198"/>
                    <a:pt x="245" y="198"/>
                  </a:cubicBezTo>
                  <a:cubicBezTo>
                    <a:pt x="244" y="199"/>
                    <a:pt x="244" y="199"/>
                    <a:pt x="244" y="199"/>
                  </a:cubicBezTo>
                  <a:cubicBezTo>
                    <a:pt x="243" y="198"/>
                    <a:pt x="243" y="198"/>
                    <a:pt x="243" y="198"/>
                  </a:cubicBezTo>
                  <a:cubicBezTo>
                    <a:pt x="241" y="198"/>
                    <a:pt x="241" y="198"/>
                    <a:pt x="241" y="198"/>
                  </a:cubicBezTo>
                  <a:cubicBezTo>
                    <a:pt x="240" y="199"/>
                    <a:pt x="240" y="199"/>
                    <a:pt x="240" y="199"/>
                  </a:cubicBezTo>
                  <a:cubicBezTo>
                    <a:pt x="240" y="199"/>
                    <a:pt x="240" y="199"/>
                    <a:pt x="240" y="199"/>
                  </a:cubicBezTo>
                  <a:cubicBezTo>
                    <a:pt x="240" y="199"/>
                    <a:pt x="240" y="199"/>
                    <a:pt x="240" y="199"/>
                  </a:cubicBezTo>
                  <a:cubicBezTo>
                    <a:pt x="239" y="198"/>
                    <a:pt x="239" y="198"/>
                    <a:pt x="239" y="198"/>
                  </a:cubicBezTo>
                  <a:cubicBezTo>
                    <a:pt x="239" y="198"/>
                    <a:pt x="239" y="198"/>
                    <a:pt x="239" y="198"/>
                  </a:cubicBezTo>
                  <a:cubicBezTo>
                    <a:pt x="238" y="199"/>
                    <a:pt x="238" y="199"/>
                    <a:pt x="238" y="199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33" y="197"/>
                    <a:pt x="233" y="197"/>
                    <a:pt x="233" y="197"/>
                  </a:cubicBezTo>
                  <a:cubicBezTo>
                    <a:pt x="231" y="196"/>
                    <a:pt x="231" y="196"/>
                    <a:pt x="231" y="196"/>
                  </a:cubicBezTo>
                  <a:cubicBezTo>
                    <a:pt x="230" y="196"/>
                    <a:pt x="230" y="196"/>
                    <a:pt x="230" y="196"/>
                  </a:cubicBezTo>
                  <a:cubicBezTo>
                    <a:pt x="230" y="195"/>
                    <a:pt x="230" y="195"/>
                    <a:pt x="230" y="195"/>
                  </a:cubicBezTo>
                  <a:cubicBezTo>
                    <a:pt x="229" y="194"/>
                    <a:pt x="229" y="194"/>
                    <a:pt x="229" y="194"/>
                  </a:cubicBezTo>
                  <a:cubicBezTo>
                    <a:pt x="229" y="194"/>
                    <a:pt x="229" y="194"/>
                    <a:pt x="229" y="194"/>
                  </a:cubicBezTo>
                  <a:cubicBezTo>
                    <a:pt x="229" y="194"/>
                    <a:pt x="229" y="194"/>
                    <a:pt x="229" y="194"/>
                  </a:cubicBezTo>
                  <a:cubicBezTo>
                    <a:pt x="229" y="193"/>
                    <a:pt x="229" y="193"/>
                    <a:pt x="229" y="193"/>
                  </a:cubicBezTo>
                  <a:cubicBezTo>
                    <a:pt x="228" y="193"/>
                    <a:pt x="228" y="193"/>
                    <a:pt x="228" y="193"/>
                  </a:cubicBezTo>
                  <a:cubicBezTo>
                    <a:pt x="228" y="193"/>
                    <a:pt x="228" y="193"/>
                    <a:pt x="228" y="193"/>
                  </a:cubicBezTo>
                  <a:cubicBezTo>
                    <a:pt x="227" y="192"/>
                    <a:pt x="227" y="192"/>
                    <a:pt x="227" y="192"/>
                  </a:cubicBezTo>
                  <a:cubicBezTo>
                    <a:pt x="226" y="190"/>
                    <a:pt x="226" y="190"/>
                    <a:pt x="226" y="190"/>
                  </a:cubicBezTo>
                  <a:cubicBezTo>
                    <a:pt x="226" y="190"/>
                    <a:pt x="225" y="189"/>
                    <a:pt x="225" y="189"/>
                  </a:cubicBezTo>
                  <a:cubicBezTo>
                    <a:pt x="224" y="188"/>
                    <a:pt x="224" y="188"/>
                    <a:pt x="224" y="188"/>
                  </a:cubicBezTo>
                  <a:cubicBezTo>
                    <a:pt x="223" y="187"/>
                    <a:pt x="223" y="187"/>
                    <a:pt x="223" y="187"/>
                  </a:cubicBezTo>
                  <a:cubicBezTo>
                    <a:pt x="223" y="187"/>
                    <a:pt x="223" y="187"/>
                    <a:pt x="223" y="187"/>
                  </a:cubicBezTo>
                  <a:cubicBezTo>
                    <a:pt x="222" y="186"/>
                    <a:pt x="222" y="186"/>
                    <a:pt x="222" y="186"/>
                  </a:cubicBezTo>
                  <a:cubicBezTo>
                    <a:pt x="221" y="185"/>
                    <a:pt x="221" y="185"/>
                    <a:pt x="221" y="185"/>
                  </a:cubicBezTo>
                  <a:cubicBezTo>
                    <a:pt x="221" y="185"/>
                    <a:pt x="221" y="185"/>
                    <a:pt x="221" y="185"/>
                  </a:cubicBezTo>
                  <a:cubicBezTo>
                    <a:pt x="221" y="184"/>
                    <a:pt x="221" y="184"/>
                    <a:pt x="221" y="184"/>
                  </a:cubicBezTo>
                  <a:cubicBezTo>
                    <a:pt x="221" y="183"/>
                    <a:pt x="221" y="183"/>
                    <a:pt x="221" y="183"/>
                  </a:cubicBezTo>
                  <a:cubicBezTo>
                    <a:pt x="221" y="183"/>
                    <a:pt x="221" y="183"/>
                    <a:pt x="221" y="183"/>
                  </a:cubicBezTo>
                  <a:cubicBezTo>
                    <a:pt x="221" y="182"/>
                    <a:pt x="221" y="182"/>
                    <a:pt x="221" y="182"/>
                  </a:cubicBezTo>
                  <a:cubicBezTo>
                    <a:pt x="220" y="182"/>
                    <a:pt x="220" y="182"/>
                    <a:pt x="220" y="182"/>
                  </a:cubicBezTo>
                  <a:cubicBezTo>
                    <a:pt x="220" y="181"/>
                    <a:pt x="220" y="181"/>
                    <a:pt x="220" y="181"/>
                  </a:cubicBezTo>
                  <a:cubicBezTo>
                    <a:pt x="220" y="181"/>
                    <a:pt x="220" y="181"/>
                    <a:pt x="220" y="181"/>
                  </a:cubicBezTo>
                  <a:cubicBezTo>
                    <a:pt x="220" y="181"/>
                    <a:pt x="220" y="181"/>
                    <a:pt x="219" y="181"/>
                  </a:cubicBezTo>
                  <a:cubicBezTo>
                    <a:pt x="219" y="180"/>
                    <a:pt x="219" y="180"/>
                    <a:pt x="219" y="180"/>
                  </a:cubicBezTo>
                  <a:cubicBezTo>
                    <a:pt x="219" y="180"/>
                    <a:pt x="219" y="180"/>
                    <a:pt x="219" y="180"/>
                  </a:cubicBezTo>
                  <a:cubicBezTo>
                    <a:pt x="218" y="179"/>
                    <a:pt x="218" y="179"/>
                    <a:pt x="218" y="179"/>
                  </a:cubicBezTo>
                  <a:cubicBezTo>
                    <a:pt x="218" y="179"/>
                    <a:pt x="218" y="179"/>
                    <a:pt x="218" y="179"/>
                  </a:cubicBezTo>
                  <a:cubicBezTo>
                    <a:pt x="218" y="178"/>
                    <a:pt x="218" y="178"/>
                    <a:pt x="218" y="178"/>
                  </a:cubicBezTo>
                  <a:cubicBezTo>
                    <a:pt x="218" y="177"/>
                    <a:pt x="218" y="177"/>
                    <a:pt x="218" y="177"/>
                  </a:cubicBezTo>
                  <a:cubicBezTo>
                    <a:pt x="218" y="177"/>
                    <a:pt x="218" y="177"/>
                    <a:pt x="218" y="177"/>
                  </a:cubicBezTo>
                  <a:cubicBezTo>
                    <a:pt x="218" y="176"/>
                    <a:pt x="218" y="176"/>
                    <a:pt x="218" y="176"/>
                  </a:cubicBezTo>
                  <a:cubicBezTo>
                    <a:pt x="218" y="175"/>
                    <a:pt x="218" y="175"/>
                    <a:pt x="218" y="175"/>
                  </a:cubicBezTo>
                  <a:cubicBezTo>
                    <a:pt x="218" y="175"/>
                    <a:pt x="218" y="175"/>
                    <a:pt x="218" y="174"/>
                  </a:cubicBezTo>
                  <a:cubicBezTo>
                    <a:pt x="218" y="174"/>
                    <a:pt x="218" y="173"/>
                    <a:pt x="218" y="173"/>
                  </a:cubicBezTo>
                  <a:cubicBezTo>
                    <a:pt x="218" y="172"/>
                    <a:pt x="218" y="172"/>
                    <a:pt x="217" y="171"/>
                  </a:cubicBezTo>
                  <a:cubicBezTo>
                    <a:pt x="213" y="150"/>
                    <a:pt x="209" y="129"/>
                    <a:pt x="206" y="108"/>
                  </a:cubicBezTo>
                  <a:cubicBezTo>
                    <a:pt x="206" y="108"/>
                    <a:pt x="206" y="108"/>
                    <a:pt x="206" y="108"/>
                  </a:cubicBezTo>
                  <a:cubicBezTo>
                    <a:pt x="205" y="107"/>
                    <a:pt x="205" y="107"/>
                    <a:pt x="205" y="107"/>
                  </a:cubicBezTo>
                  <a:cubicBezTo>
                    <a:pt x="203" y="106"/>
                    <a:pt x="203" y="106"/>
                    <a:pt x="203" y="106"/>
                  </a:cubicBezTo>
                  <a:cubicBezTo>
                    <a:pt x="203" y="106"/>
                    <a:pt x="203" y="106"/>
                    <a:pt x="203" y="106"/>
                  </a:cubicBezTo>
                  <a:cubicBezTo>
                    <a:pt x="203" y="106"/>
                    <a:pt x="203" y="106"/>
                    <a:pt x="203" y="106"/>
                  </a:cubicBezTo>
                  <a:cubicBezTo>
                    <a:pt x="202" y="105"/>
                    <a:pt x="202" y="105"/>
                    <a:pt x="202" y="105"/>
                  </a:cubicBezTo>
                  <a:cubicBezTo>
                    <a:pt x="201" y="104"/>
                    <a:pt x="201" y="104"/>
                    <a:pt x="201" y="104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199" y="103"/>
                    <a:pt x="199" y="103"/>
                    <a:pt x="199" y="103"/>
                  </a:cubicBezTo>
                  <a:cubicBezTo>
                    <a:pt x="198" y="102"/>
                    <a:pt x="198" y="102"/>
                    <a:pt x="198" y="102"/>
                  </a:cubicBezTo>
                  <a:cubicBezTo>
                    <a:pt x="198" y="102"/>
                    <a:pt x="198" y="102"/>
                    <a:pt x="198" y="102"/>
                  </a:cubicBezTo>
                  <a:cubicBezTo>
                    <a:pt x="197" y="102"/>
                    <a:pt x="197" y="102"/>
                    <a:pt x="197" y="102"/>
                  </a:cubicBezTo>
                  <a:cubicBezTo>
                    <a:pt x="197" y="102"/>
                    <a:pt x="197" y="102"/>
                    <a:pt x="197" y="102"/>
                  </a:cubicBezTo>
                  <a:cubicBezTo>
                    <a:pt x="197" y="102"/>
                    <a:pt x="197" y="102"/>
                    <a:pt x="197" y="102"/>
                  </a:cubicBezTo>
                  <a:cubicBezTo>
                    <a:pt x="197" y="102"/>
                    <a:pt x="197" y="102"/>
                    <a:pt x="197" y="102"/>
                  </a:cubicBezTo>
                  <a:cubicBezTo>
                    <a:pt x="196" y="102"/>
                    <a:pt x="196" y="102"/>
                    <a:pt x="196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5" y="102"/>
                    <a:pt x="195" y="102"/>
                    <a:pt x="195" y="102"/>
                  </a:cubicBezTo>
                  <a:cubicBezTo>
                    <a:pt x="193" y="102"/>
                    <a:pt x="193" y="102"/>
                    <a:pt x="193" y="102"/>
                  </a:cubicBezTo>
                  <a:cubicBezTo>
                    <a:pt x="193" y="102"/>
                    <a:pt x="193" y="102"/>
                    <a:pt x="193" y="102"/>
                  </a:cubicBezTo>
                  <a:cubicBezTo>
                    <a:pt x="192" y="102"/>
                    <a:pt x="192" y="102"/>
                    <a:pt x="192" y="102"/>
                  </a:cubicBezTo>
                  <a:cubicBezTo>
                    <a:pt x="191" y="103"/>
                    <a:pt x="191" y="103"/>
                    <a:pt x="191" y="103"/>
                  </a:cubicBezTo>
                  <a:cubicBezTo>
                    <a:pt x="191" y="104"/>
                    <a:pt x="191" y="104"/>
                    <a:pt x="191" y="104"/>
                  </a:cubicBezTo>
                  <a:cubicBezTo>
                    <a:pt x="191" y="104"/>
                    <a:pt x="191" y="104"/>
                    <a:pt x="191" y="104"/>
                  </a:cubicBezTo>
                  <a:cubicBezTo>
                    <a:pt x="191" y="104"/>
                    <a:pt x="191" y="104"/>
                    <a:pt x="191" y="104"/>
                  </a:cubicBezTo>
                  <a:cubicBezTo>
                    <a:pt x="190" y="105"/>
                    <a:pt x="190" y="105"/>
                    <a:pt x="190" y="105"/>
                  </a:cubicBezTo>
                  <a:cubicBezTo>
                    <a:pt x="190" y="105"/>
                    <a:pt x="190" y="105"/>
                    <a:pt x="190" y="105"/>
                  </a:cubicBezTo>
                  <a:cubicBezTo>
                    <a:pt x="190" y="106"/>
                    <a:pt x="190" y="106"/>
                    <a:pt x="190" y="106"/>
                  </a:cubicBezTo>
                  <a:cubicBezTo>
                    <a:pt x="190" y="106"/>
                    <a:pt x="190" y="106"/>
                    <a:pt x="190" y="106"/>
                  </a:cubicBezTo>
                  <a:cubicBezTo>
                    <a:pt x="190" y="106"/>
                    <a:pt x="190" y="106"/>
                    <a:pt x="190" y="106"/>
                  </a:cubicBezTo>
                  <a:cubicBezTo>
                    <a:pt x="189" y="106"/>
                    <a:pt x="189" y="106"/>
                    <a:pt x="189" y="106"/>
                  </a:cubicBezTo>
                  <a:cubicBezTo>
                    <a:pt x="189" y="106"/>
                    <a:pt x="189" y="106"/>
                    <a:pt x="189" y="106"/>
                  </a:cubicBezTo>
                  <a:cubicBezTo>
                    <a:pt x="189" y="107"/>
                    <a:pt x="189" y="107"/>
                    <a:pt x="189" y="107"/>
                  </a:cubicBezTo>
                  <a:cubicBezTo>
                    <a:pt x="189" y="107"/>
                    <a:pt x="189" y="107"/>
                    <a:pt x="189" y="107"/>
                  </a:cubicBezTo>
                  <a:cubicBezTo>
                    <a:pt x="188" y="107"/>
                    <a:pt x="188" y="107"/>
                    <a:pt x="188" y="107"/>
                  </a:cubicBezTo>
                  <a:cubicBezTo>
                    <a:pt x="188" y="107"/>
                    <a:pt x="188" y="107"/>
                    <a:pt x="188" y="107"/>
                  </a:cubicBezTo>
                  <a:cubicBezTo>
                    <a:pt x="187" y="108"/>
                    <a:pt x="187" y="108"/>
                    <a:pt x="187" y="108"/>
                  </a:cubicBezTo>
                  <a:cubicBezTo>
                    <a:pt x="187" y="109"/>
                    <a:pt x="187" y="109"/>
                    <a:pt x="187" y="109"/>
                  </a:cubicBezTo>
                  <a:cubicBezTo>
                    <a:pt x="187" y="110"/>
                    <a:pt x="187" y="110"/>
                    <a:pt x="187" y="110"/>
                  </a:cubicBezTo>
                  <a:cubicBezTo>
                    <a:pt x="187" y="110"/>
                    <a:pt x="187" y="110"/>
                    <a:pt x="187" y="110"/>
                  </a:cubicBezTo>
                  <a:cubicBezTo>
                    <a:pt x="187" y="109"/>
                    <a:pt x="187" y="109"/>
                    <a:pt x="187" y="109"/>
                  </a:cubicBezTo>
                  <a:cubicBezTo>
                    <a:pt x="187" y="109"/>
                    <a:pt x="187" y="109"/>
                    <a:pt x="187" y="109"/>
                  </a:cubicBezTo>
                  <a:cubicBezTo>
                    <a:pt x="187" y="109"/>
                    <a:pt x="187" y="109"/>
                    <a:pt x="187" y="109"/>
                  </a:cubicBezTo>
                  <a:cubicBezTo>
                    <a:pt x="187" y="109"/>
                    <a:pt x="187" y="109"/>
                    <a:pt x="187" y="109"/>
                  </a:cubicBezTo>
                  <a:cubicBezTo>
                    <a:pt x="187" y="109"/>
                    <a:pt x="187" y="109"/>
                    <a:pt x="187" y="109"/>
                  </a:cubicBezTo>
                  <a:cubicBezTo>
                    <a:pt x="187" y="109"/>
                    <a:pt x="187" y="109"/>
                    <a:pt x="187" y="109"/>
                  </a:cubicBezTo>
                  <a:cubicBezTo>
                    <a:pt x="186" y="109"/>
                    <a:pt x="186" y="109"/>
                    <a:pt x="186" y="109"/>
                  </a:cubicBezTo>
                  <a:cubicBezTo>
                    <a:pt x="186" y="109"/>
                    <a:pt x="186" y="109"/>
                    <a:pt x="186" y="109"/>
                  </a:cubicBezTo>
                  <a:cubicBezTo>
                    <a:pt x="186" y="109"/>
                    <a:pt x="186" y="109"/>
                    <a:pt x="186" y="109"/>
                  </a:cubicBezTo>
                  <a:cubicBezTo>
                    <a:pt x="186" y="109"/>
                    <a:pt x="186" y="109"/>
                    <a:pt x="186" y="109"/>
                  </a:cubicBezTo>
                  <a:cubicBezTo>
                    <a:pt x="186" y="108"/>
                    <a:pt x="186" y="108"/>
                    <a:pt x="186" y="108"/>
                  </a:cubicBezTo>
                  <a:cubicBezTo>
                    <a:pt x="187" y="108"/>
                    <a:pt x="187" y="108"/>
                    <a:pt x="187" y="108"/>
                  </a:cubicBezTo>
                  <a:cubicBezTo>
                    <a:pt x="187" y="108"/>
                    <a:pt x="187" y="108"/>
                    <a:pt x="187" y="108"/>
                  </a:cubicBezTo>
                  <a:cubicBezTo>
                    <a:pt x="187" y="107"/>
                    <a:pt x="187" y="107"/>
                    <a:pt x="187" y="107"/>
                  </a:cubicBezTo>
                  <a:cubicBezTo>
                    <a:pt x="187" y="107"/>
                    <a:pt x="187" y="107"/>
                    <a:pt x="187" y="107"/>
                  </a:cubicBezTo>
                  <a:cubicBezTo>
                    <a:pt x="188" y="106"/>
                    <a:pt x="188" y="106"/>
                    <a:pt x="188" y="106"/>
                  </a:cubicBezTo>
                  <a:cubicBezTo>
                    <a:pt x="189" y="106"/>
                    <a:pt x="189" y="106"/>
                    <a:pt x="189" y="106"/>
                  </a:cubicBezTo>
                  <a:cubicBezTo>
                    <a:pt x="189" y="106"/>
                    <a:pt x="189" y="106"/>
                    <a:pt x="189" y="106"/>
                  </a:cubicBezTo>
                  <a:cubicBezTo>
                    <a:pt x="189" y="105"/>
                    <a:pt x="189" y="105"/>
                    <a:pt x="189" y="105"/>
                  </a:cubicBezTo>
                  <a:cubicBezTo>
                    <a:pt x="189" y="105"/>
                    <a:pt x="189" y="105"/>
                    <a:pt x="189" y="105"/>
                  </a:cubicBezTo>
                  <a:cubicBezTo>
                    <a:pt x="189" y="105"/>
                    <a:pt x="189" y="105"/>
                    <a:pt x="189" y="105"/>
                  </a:cubicBezTo>
                  <a:cubicBezTo>
                    <a:pt x="189" y="105"/>
                    <a:pt x="189" y="105"/>
                    <a:pt x="189" y="105"/>
                  </a:cubicBezTo>
                  <a:cubicBezTo>
                    <a:pt x="189" y="104"/>
                    <a:pt x="189" y="104"/>
                    <a:pt x="189" y="104"/>
                  </a:cubicBezTo>
                  <a:cubicBezTo>
                    <a:pt x="189" y="104"/>
                    <a:pt x="189" y="104"/>
                    <a:pt x="189" y="104"/>
                  </a:cubicBezTo>
                  <a:cubicBezTo>
                    <a:pt x="190" y="103"/>
                    <a:pt x="190" y="103"/>
                    <a:pt x="190" y="103"/>
                  </a:cubicBezTo>
                  <a:cubicBezTo>
                    <a:pt x="190" y="103"/>
                    <a:pt x="190" y="103"/>
                    <a:pt x="190" y="103"/>
                  </a:cubicBezTo>
                  <a:cubicBezTo>
                    <a:pt x="192" y="102"/>
                    <a:pt x="192" y="102"/>
                    <a:pt x="192" y="102"/>
                  </a:cubicBezTo>
                  <a:cubicBezTo>
                    <a:pt x="192" y="102"/>
                    <a:pt x="192" y="102"/>
                    <a:pt x="192" y="102"/>
                  </a:cubicBezTo>
                  <a:cubicBezTo>
                    <a:pt x="192" y="101"/>
                    <a:pt x="192" y="101"/>
                    <a:pt x="192" y="101"/>
                  </a:cubicBezTo>
                  <a:cubicBezTo>
                    <a:pt x="192" y="101"/>
                    <a:pt x="192" y="101"/>
                    <a:pt x="192" y="101"/>
                  </a:cubicBezTo>
                  <a:cubicBezTo>
                    <a:pt x="192" y="100"/>
                    <a:pt x="192" y="100"/>
                    <a:pt x="192" y="100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1" y="99"/>
                    <a:pt x="191" y="99"/>
                    <a:pt x="191" y="99"/>
                  </a:cubicBezTo>
                  <a:cubicBezTo>
                    <a:pt x="191" y="99"/>
                    <a:pt x="191" y="99"/>
                    <a:pt x="191" y="99"/>
                  </a:cubicBezTo>
                  <a:cubicBezTo>
                    <a:pt x="191" y="99"/>
                    <a:pt x="191" y="99"/>
                    <a:pt x="191" y="99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90" y="98"/>
                    <a:pt x="190" y="98"/>
                    <a:pt x="190" y="98"/>
                  </a:cubicBezTo>
                  <a:cubicBezTo>
                    <a:pt x="190" y="97"/>
                    <a:pt x="190" y="97"/>
                    <a:pt x="190" y="97"/>
                  </a:cubicBezTo>
                  <a:cubicBezTo>
                    <a:pt x="190" y="96"/>
                    <a:pt x="190" y="96"/>
                    <a:pt x="190" y="96"/>
                  </a:cubicBezTo>
                  <a:cubicBezTo>
                    <a:pt x="189" y="95"/>
                    <a:pt x="189" y="95"/>
                    <a:pt x="189" y="95"/>
                  </a:cubicBezTo>
                  <a:cubicBezTo>
                    <a:pt x="189" y="95"/>
                    <a:pt x="189" y="95"/>
                    <a:pt x="189" y="95"/>
                  </a:cubicBezTo>
                  <a:cubicBezTo>
                    <a:pt x="189" y="95"/>
                    <a:pt x="189" y="95"/>
                    <a:pt x="189" y="95"/>
                  </a:cubicBezTo>
                  <a:cubicBezTo>
                    <a:pt x="189" y="95"/>
                    <a:pt x="189" y="95"/>
                    <a:pt x="189" y="95"/>
                  </a:cubicBezTo>
                  <a:cubicBezTo>
                    <a:pt x="189" y="95"/>
                    <a:pt x="189" y="95"/>
                    <a:pt x="189" y="95"/>
                  </a:cubicBezTo>
                  <a:cubicBezTo>
                    <a:pt x="189" y="94"/>
                    <a:pt x="189" y="94"/>
                    <a:pt x="189" y="94"/>
                  </a:cubicBezTo>
                  <a:cubicBezTo>
                    <a:pt x="188" y="94"/>
                    <a:pt x="188" y="94"/>
                    <a:pt x="188" y="94"/>
                  </a:cubicBezTo>
                  <a:cubicBezTo>
                    <a:pt x="188" y="94"/>
                    <a:pt x="188" y="94"/>
                    <a:pt x="188" y="94"/>
                  </a:cubicBezTo>
                  <a:cubicBezTo>
                    <a:pt x="188" y="94"/>
                    <a:pt x="188" y="94"/>
                    <a:pt x="188" y="94"/>
                  </a:cubicBezTo>
                  <a:cubicBezTo>
                    <a:pt x="188" y="94"/>
                    <a:pt x="188" y="94"/>
                    <a:pt x="188" y="94"/>
                  </a:cubicBezTo>
                  <a:cubicBezTo>
                    <a:pt x="187" y="93"/>
                    <a:pt x="187" y="93"/>
                    <a:pt x="187" y="93"/>
                  </a:cubicBezTo>
                  <a:cubicBezTo>
                    <a:pt x="187" y="93"/>
                    <a:pt x="187" y="93"/>
                    <a:pt x="187" y="93"/>
                  </a:cubicBezTo>
                  <a:cubicBezTo>
                    <a:pt x="187" y="93"/>
                    <a:pt x="187" y="93"/>
                    <a:pt x="187" y="93"/>
                  </a:cubicBezTo>
                  <a:cubicBezTo>
                    <a:pt x="186" y="92"/>
                    <a:pt x="186" y="92"/>
                    <a:pt x="186" y="92"/>
                  </a:cubicBezTo>
                  <a:cubicBezTo>
                    <a:pt x="186" y="92"/>
                    <a:pt x="186" y="92"/>
                    <a:pt x="186" y="92"/>
                  </a:cubicBezTo>
                  <a:cubicBezTo>
                    <a:pt x="185" y="92"/>
                    <a:pt x="185" y="92"/>
                    <a:pt x="185" y="92"/>
                  </a:cubicBezTo>
                  <a:cubicBezTo>
                    <a:pt x="185" y="92"/>
                    <a:pt x="185" y="92"/>
                    <a:pt x="185" y="92"/>
                  </a:cubicBezTo>
                  <a:cubicBezTo>
                    <a:pt x="185" y="92"/>
                    <a:pt x="185" y="92"/>
                    <a:pt x="185" y="92"/>
                  </a:cubicBezTo>
                  <a:cubicBezTo>
                    <a:pt x="185" y="92"/>
                    <a:pt x="185" y="92"/>
                    <a:pt x="185" y="92"/>
                  </a:cubicBezTo>
                  <a:cubicBezTo>
                    <a:pt x="185" y="91"/>
                    <a:pt x="185" y="91"/>
                    <a:pt x="185" y="91"/>
                  </a:cubicBezTo>
                  <a:cubicBezTo>
                    <a:pt x="185" y="91"/>
                    <a:pt x="185" y="91"/>
                    <a:pt x="185" y="91"/>
                  </a:cubicBezTo>
                  <a:cubicBezTo>
                    <a:pt x="185" y="92"/>
                    <a:pt x="185" y="92"/>
                    <a:pt x="185" y="92"/>
                  </a:cubicBezTo>
                  <a:cubicBezTo>
                    <a:pt x="185" y="92"/>
                    <a:pt x="185" y="92"/>
                    <a:pt x="185" y="92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3" y="90"/>
                    <a:pt x="183" y="90"/>
                    <a:pt x="183" y="90"/>
                  </a:cubicBezTo>
                  <a:cubicBezTo>
                    <a:pt x="183" y="90"/>
                    <a:pt x="183" y="90"/>
                    <a:pt x="183" y="90"/>
                  </a:cubicBezTo>
                  <a:cubicBezTo>
                    <a:pt x="183" y="89"/>
                    <a:pt x="183" y="89"/>
                    <a:pt x="183" y="89"/>
                  </a:cubicBezTo>
                  <a:cubicBezTo>
                    <a:pt x="183" y="89"/>
                    <a:pt x="183" y="89"/>
                    <a:pt x="183" y="89"/>
                  </a:cubicBezTo>
                  <a:cubicBezTo>
                    <a:pt x="182" y="89"/>
                    <a:pt x="182" y="89"/>
                    <a:pt x="182" y="89"/>
                  </a:cubicBezTo>
                  <a:cubicBezTo>
                    <a:pt x="181" y="89"/>
                    <a:pt x="181" y="89"/>
                    <a:pt x="181" y="89"/>
                  </a:cubicBezTo>
                  <a:cubicBezTo>
                    <a:pt x="181" y="89"/>
                    <a:pt x="181" y="89"/>
                    <a:pt x="181" y="89"/>
                  </a:cubicBezTo>
                  <a:cubicBezTo>
                    <a:pt x="181" y="89"/>
                    <a:pt x="181" y="89"/>
                    <a:pt x="181" y="89"/>
                  </a:cubicBezTo>
                  <a:cubicBezTo>
                    <a:pt x="181" y="89"/>
                    <a:pt x="181" y="89"/>
                    <a:pt x="181" y="89"/>
                  </a:cubicBezTo>
                  <a:cubicBezTo>
                    <a:pt x="180" y="89"/>
                    <a:pt x="180" y="89"/>
                    <a:pt x="180" y="89"/>
                  </a:cubicBezTo>
                  <a:cubicBezTo>
                    <a:pt x="179" y="89"/>
                    <a:pt x="179" y="89"/>
                    <a:pt x="179" y="89"/>
                  </a:cubicBezTo>
                  <a:cubicBezTo>
                    <a:pt x="179" y="88"/>
                    <a:pt x="179" y="88"/>
                    <a:pt x="179" y="88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7" y="88"/>
                    <a:pt x="177" y="88"/>
                    <a:pt x="177" y="88"/>
                  </a:cubicBezTo>
                  <a:cubicBezTo>
                    <a:pt x="176" y="86"/>
                    <a:pt x="176" y="86"/>
                    <a:pt x="176" y="86"/>
                  </a:cubicBezTo>
                  <a:cubicBezTo>
                    <a:pt x="176" y="86"/>
                    <a:pt x="176" y="86"/>
                    <a:pt x="176" y="86"/>
                  </a:cubicBezTo>
                  <a:cubicBezTo>
                    <a:pt x="175" y="86"/>
                    <a:pt x="175" y="86"/>
                    <a:pt x="175" y="86"/>
                  </a:cubicBezTo>
                  <a:cubicBezTo>
                    <a:pt x="172" y="86"/>
                    <a:pt x="172" y="86"/>
                    <a:pt x="172" y="86"/>
                  </a:cubicBezTo>
                  <a:cubicBezTo>
                    <a:pt x="172" y="86"/>
                    <a:pt x="172" y="86"/>
                    <a:pt x="172" y="86"/>
                  </a:cubicBezTo>
                  <a:cubicBezTo>
                    <a:pt x="172" y="87"/>
                    <a:pt x="172" y="87"/>
                    <a:pt x="172" y="87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71" y="87"/>
                    <a:pt x="171" y="87"/>
                    <a:pt x="171" y="87"/>
                  </a:cubicBezTo>
                  <a:cubicBezTo>
                    <a:pt x="171" y="86"/>
                    <a:pt x="171" y="86"/>
                    <a:pt x="171" y="86"/>
                  </a:cubicBezTo>
                  <a:cubicBezTo>
                    <a:pt x="171" y="86"/>
                    <a:pt x="171" y="86"/>
                    <a:pt x="171" y="86"/>
                  </a:cubicBezTo>
                  <a:cubicBezTo>
                    <a:pt x="171" y="86"/>
                    <a:pt x="171" y="86"/>
                    <a:pt x="171" y="86"/>
                  </a:cubicBezTo>
                  <a:cubicBezTo>
                    <a:pt x="171" y="86"/>
                    <a:pt x="171" y="86"/>
                    <a:pt x="171" y="86"/>
                  </a:cubicBezTo>
                  <a:cubicBezTo>
                    <a:pt x="171" y="86"/>
                    <a:pt x="171" y="86"/>
                    <a:pt x="171" y="86"/>
                  </a:cubicBezTo>
                  <a:cubicBezTo>
                    <a:pt x="171" y="86"/>
                    <a:pt x="171" y="86"/>
                    <a:pt x="171" y="86"/>
                  </a:cubicBezTo>
                  <a:cubicBezTo>
                    <a:pt x="171" y="86"/>
                    <a:pt x="171" y="86"/>
                    <a:pt x="171" y="86"/>
                  </a:cubicBezTo>
                  <a:cubicBezTo>
                    <a:pt x="172" y="86"/>
                    <a:pt x="172" y="86"/>
                    <a:pt x="172" y="86"/>
                  </a:cubicBezTo>
                  <a:cubicBezTo>
                    <a:pt x="172" y="86"/>
                    <a:pt x="172" y="86"/>
                    <a:pt x="172" y="86"/>
                  </a:cubicBezTo>
                  <a:cubicBezTo>
                    <a:pt x="172" y="86"/>
                    <a:pt x="172" y="86"/>
                    <a:pt x="172" y="86"/>
                  </a:cubicBezTo>
                  <a:cubicBezTo>
                    <a:pt x="172" y="86"/>
                    <a:pt x="172" y="86"/>
                    <a:pt x="172" y="86"/>
                  </a:cubicBezTo>
                  <a:cubicBezTo>
                    <a:pt x="172" y="85"/>
                    <a:pt x="172" y="85"/>
                    <a:pt x="172" y="85"/>
                  </a:cubicBezTo>
                  <a:cubicBezTo>
                    <a:pt x="172" y="85"/>
                    <a:pt x="172" y="85"/>
                    <a:pt x="172" y="85"/>
                  </a:cubicBezTo>
                  <a:cubicBezTo>
                    <a:pt x="174" y="84"/>
                    <a:pt x="174" y="84"/>
                    <a:pt x="174" y="84"/>
                  </a:cubicBezTo>
                  <a:cubicBezTo>
                    <a:pt x="174" y="84"/>
                    <a:pt x="174" y="84"/>
                    <a:pt x="174" y="84"/>
                  </a:cubicBezTo>
                  <a:cubicBezTo>
                    <a:pt x="175" y="84"/>
                    <a:pt x="175" y="84"/>
                    <a:pt x="175" y="84"/>
                  </a:cubicBezTo>
                  <a:cubicBezTo>
                    <a:pt x="175" y="84"/>
                    <a:pt x="175" y="84"/>
                    <a:pt x="175" y="84"/>
                  </a:cubicBezTo>
                  <a:cubicBezTo>
                    <a:pt x="175" y="84"/>
                    <a:pt x="175" y="84"/>
                    <a:pt x="175" y="84"/>
                  </a:cubicBezTo>
                  <a:cubicBezTo>
                    <a:pt x="174" y="84"/>
                    <a:pt x="174" y="84"/>
                    <a:pt x="174" y="84"/>
                  </a:cubicBezTo>
                  <a:cubicBezTo>
                    <a:pt x="174" y="83"/>
                    <a:pt x="174" y="83"/>
                    <a:pt x="174" y="83"/>
                  </a:cubicBezTo>
                  <a:cubicBezTo>
                    <a:pt x="174" y="83"/>
                    <a:pt x="174" y="83"/>
                    <a:pt x="174" y="83"/>
                  </a:cubicBezTo>
                  <a:cubicBezTo>
                    <a:pt x="174" y="82"/>
                    <a:pt x="174" y="82"/>
                    <a:pt x="174" y="82"/>
                  </a:cubicBezTo>
                  <a:cubicBezTo>
                    <a:pt x="174" y="82"/>
                    <a:pt x="174" y="82"/>
                    <a:pt x="174" y="82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4" y="81"/>
                    <a:pt x="174" y="81"/>
                    <a:pt x="174" y="81"/>
                  </a:cubicBezTo>
                  <a:cubicBezTo>
                    <a:pt x="173" y="80"/>
                    <a:pt x="173" y="80"/>
                    <a:pt x="173" y="80"/>
                  </a:cubicBezTo>
                  <a:cubicBezTo>
                    <a:pt x="172" y="80"/>
                    <a:pt x="172" y="80"/>
                    <a:pt x="172" y="80"/>
                  </a:cubicBezTo>
                  <a:cubicBezTo>
                    <a:pt x="172" y="80"/>
                    <a:pt x="172" y="80"/>
                    <a:pt x="172" y="80"/>
                  </a:cubicBezTo>
                  <a:cubicBezTo>
                    <a:pt x="170" y="78"/>
                    <a:pt x="170" y="78"/>
                    <a:pt x="170" y="78"/>
                  </a:cubicBezTo>
                  <a:cubicBezTo>
                    <a:pt x="169" y="78"/>
                    <a:pt x="169" y="78"/>
                    <a:pt x="169" y="78"/>
                  </a:cubicBezTo>
                  <a:cubicBezTo>
                    <a:pt x="169" y="78"/>
                    <a:pt x="169" y="78"/>
                    <a:pt x="169" y="78"/>
                  </a:cubicBezTo>
                  <a:cubicBezTo>
                    <a:pt x="169" y="77"/>
                    <a:pt x="169" y="77"/>
                    <a:pt x="169" y="77"/>
                  </a:cubicBezTo>
                  <a:cubicBezTo>
                    <a:pt x="168" y="76"/>
                    <a:pt x="168" y="76"/>
                    <a:pt x="168" y="76"/>
                  </a:cubicBezTo>
                  <a:cubicBezTo>
                    <a:pt x="167" y="76"/>
                    <a:pt x="167" y="76"/>
                    <a:pt x="167" y="76"/>
                  </a:cubicBezTo>
                  <a:cubicBezTo>
                    <a:pt x="167" y="75"/>
                    <a:pt x="167" y="75"/>
                    <a:pt x="167" y="75"/>
                  </a:cubicBezTo>
                  <a:cubicBezTo>
                    <a:pt x="167" y="75"/>
                    <a:pt x="167" y="75"/>
                    <a:pt x="167" y="75"/>
                  </a:cubicBezTo>
                  <a:cubicBezTo>
                    <a:pt x="166" y="74"/>
                    <a:pt x="166" y="74"/>
                    <a:pt x="166" y="74"/>
                  </a:cubicBezTo>
                  <a:cubicBezTo>
                    <a:pt x="165" y="73"/>
                    <a:pt x="165" y="73"/>
                    <a:pt x="165" y="73"/>
                  </a:cubicBezTo>
                  <a:cubicBezTo>
                    <a:pt x="165" y="73"/>
                    <a:pt x="165" y="73"/>
                    <a:pt x="165" y="73"/>
                  </a:cubicBezTo>
                  <a:cubicBezTo>
                    <a:pt x="165" y="73"/>
                    <a:pt x="165" y="73"/>
                    <a:pt x="165" y="73"/>
                  </a:cubicBezTo>
                  <a:cubicBezTo>
                    <a:pt x="164" y="73"/>
                    <a:pt x="164" y="73"/>
                    <a:pt x="164" y="73"/>
                  </a:cubicBezTo>
                  <a:cubicBezTo>
                    <a:pt x="164" y="73"/>
                    <a:pt x="164" y="73"/>
                    <a:pt x="164" y="73"/>
                  </a:cubicBezTo>
                  <a:cubicBezTo>
                    <a:pt x="164" y="73"/>
                    <a:pt x="164" y="73"/>
                    <a:pt x="164" y="73"/>
                  </a:cubicBezTo>
                  <a:cubicBezTo>
                    <a:pt x="164" y="73"/>
                    <a:pt x="164" y="73"/>
                    <a:pt x="164" y="73"/>
                  </a:cubicBezTo>
                  <a:cubicBezTo>
                    <a:pt x="163" y="72"/>
                    <a:pt x="163" y="72"/>
                    <a:pt x="163" y="72"/>
                  </a:cubicBezTo>
                  <a:cubicBezTo>
                    <a:pt x="163" y="72"/>
                    <a:pt x="163" y="72"/>
                    <a:pt x="163" y="72"/>
                  </a:cubicBezTo>
                  <a:cubicBezTo>
                    <a:pt x="163" y="72"/>
                    <a:pt x="163" y="72"/>
                    <a:pt x="163" y="72"/>
                  </a:cubicBezTo>
                  <a:cubicBezTo>
                    <a:pt x="163" y="72"/>
                    <a:pt x="163" y="72"/>
                    <a:pt x="163" y="72"/>
                  </a:cubicBezTo>
                  <a:cubicBezTo>
                    <a:pt x="163" y="71"/>
                    <a:pt x="163" y="71"/>
                    <a:pt x="163" y="71"/>
                  </a:cubicBezTo>
                  <a:cubicBezTo>
                    <a:pt x="163" y="71"/>
                    <a:pt x="163" y="71"/>
                    <a:pt x="163" y="71"/>
                  </a:cubicBezTo>
                  <a:cubicBezTo>
                    <a:pt x="162" y="71"/>
                    <a:pt x="162" y="71"/>
                    <a:pt x="162" y="71"/>
                  </a:cubicBezTo>
                  <a:cubicBezTo>
                    <a:pt x="162" y="69"/>
                    <a:pt x="162" y="69"/>
                    <a:pt x="162" y="69"/>
                  </a:cubicBezTo>
                  <a:cubicBezTo>
                    <a:pt x="162" y="68"/>
                    <a:pt x="162" y="68"/>
                    <a:pt x="162" y="68"/>
                  </a:cubicBezTo>
                  <a:cubicBezTo>
                    <a:pt x="163" y="67"/>
                    <a:pt x="163" y="67"/>
                    <a:pt x="163" y="67"/>
                  </a:cubicBezTo>
                  <a:cubicBezTo>
                    <a:pt x="163" y="67"/>
                    <a:pt x="163" y="67"/>
                    <a:pt x="163" y="67"/>
                  </a:cubicBezTo>
                  <a:cubicBezTo>
                    <a:pt x="163" y="67"/>
                    <a:pt x="163" y="67"/>
                    <a:pt x="163" y="67"/>
                  </a:cubicBezTo>
                  <a:cubicBezTo>
                    <a:pt x="163" y="67"/>
                    <a:pt x="163" y="67"/>
                    <a:pt x="163" y="67"/>
                  </a:cubicBezTo>
                  <a:cubicBezTo>
                    <a:pt x="163" y="66"/>
                    <a:pt x="163" y="66"/>
                    <a:pt x="163" y="66"/>
                  </a:cubicBezTo>
                  <a:cubicBezTo>
                    <a:pt x="163" y="66"/>
                    <a:pt x="163" y="66"/>
                    <a:pt x="163" y="66"/>
                  </a:cubicBezTo>
                  <a:cubicBezTo>
                    <a:pt x="164" y="66"/>
                    <a:pt x="164" y="66"/>
                    <a:pt x="164" y="66"/>
                  </a:cubicBezTo>
                  <a:cubicBezTo>
                    <a:pt x="164" y="65"/>
                    <a:pt x="164" y="65"/>
                    <a:pt x="164" y="65"/>
                  </a:cubicBezTo>
                  <a:cubicBezTo>
                    <a:pt x="164" y="65"/>
                    <a:pt x="164" y="65"/>
                    <a:pt x="164" y="65"/>
                  </a:cubicBezTo>
                  <a:cubicBezTo>
                    <a:pt x="164" y="65"/>
                    <a:pt x="164" y="65"/>
                    <a:pt x="164" y="65"/>
                  </a:cubicBezTo>
                  <a:cubicBezTo>
                    <a:pt x="163" y="62"/>
                    <a:pt x="163" y="62"/>
                    <a:pt x="163" y="62"/>
                  </a:cubicBezTo>
                  <a:cubicBezTo>
                    <a:pt x="163" y="62"/>
                    <a:pt x="163" y="62"/>
                    <a:pt x="163" y="62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0"/>
                    <a:pt x="162" y="60"/>
                    <a:pt x="162" y="60"/>
                  </a:cubicBezTo>
                  <a:cubicBezTo>
                    <a:pt x="162" y="60"/>
                    <a:pt x="162" y="60"/>
                    <a:pt x="162" y="60"/>
                  </a:cubicBezTo>
                  <a:cubicBezTo>
                    <a:pt x="162" y="60"/>
                    <a:pt x="162" y="60"/>
                    <a:pt x="162" y="60"/>
                  </a:cubicBezTo>
                  <a:cubicBezTo>
                    <a:pt x="162" y="59"/>
                    <a:pt x="162" y="59"/>
                    <a:pt x="162" y="59"/>
                  </a:cubicBezTo>
                  <a:cubicBezTo>
                    <a:pt x="162" y="59"/>
                    <a:pt x="162" y="59"/>
                    <a:pt x="162" y="59"/>
                  </a:cubicBezTo>
                  <a:cubicBezTo>
                    <a:pt x="162" y="59"/>
                    <a:pt x="162" y="59"/>
                    <a:pt x="162" y="59"/>
                  </a:cubicBezTo>
                  <a:cubicBezTo>
                    <a:pt x="162" y="58"/>
                    <a:pt x="162" y="58"/>
                    <a:pt x="162" y="58"/>
                  </a:cubicBezTo>
                  <a:cubicBezTo>
                    <a:pt x="162" y="58"/>
                    <a:pt x="162" y="58"/>
                    <a:pt x="162" y="58"/>
                  </a:cubicBezTo>
                  <a:cubicBezTo>
                    <a:pt x="162" y="57"/>
                    <a:pt x="162" y="57"/>
                    <a:pt x="162" y="57"/>
                  </a:cubicBezTo>
                  <a:cubicBezTo>
                    <a:pt x="162" y="57"/>
                    <a:pt x="162" y="57"/>
                    <a:pt x="162" y="57"/>
                  </a:cubicBezTo>
                  <a:cubicBezTo>
                    <a:pt x="162" y="56"/>
                    <a:pt x="162" y="56"/>
                    <a:pt x="162" y="56"/>
                  </a:cubicBezTo>
                  <a:cubicBezTo>
                    <a:pt x="162" y="56"/>
                    <a:pt x="162" y="56"/>
                    <a:pt x="162" y="56"/>
                  </a:cubicBezTo>
                  <a:cubicBezTo>
                    <a:pt x="162" y="55"/>
                    <a:pt x="162" y="55"/>
                    <a:pt x="162" y="55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1" y="53"/>
                    <a:pt x="161" y="53"/>
                    <a:pt x="161" y="53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1" y="52"/>
                    <a:pt x="161" y="52"/>
                    <a:pt x="161" y="52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7" y="44"/>
                    <a:pt x="157" y="44"/>
                    <a:pt x="157" y="44"/>
                  </a:cubicBezTo>
                  <a:cubicBezTo>
                    <a:pt x="157" y="44"/>
                    <a:pt x="157" y="44"/>
                    <a:pt x="157" y="44"/>
                  </a:cubicBezTo>
                  <a:cubicBezTo>
                    <a:pt x="157" y="44"/>
                    <a:pt x="157" y="44"/>
                    <a:pt x="157" y="44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3"/>
                    <a:pt x="156" y="43"/>
                    <a:pt x="156" y="43"/>
                  </a:cubicBezTo>
                  <a:cubicBezTo>
                    <a:pt x="156" y="43"/>
                    <a:pt x="156" y="43"/>
                    <a:pt x="156" y="43"/>
                  </a:cubicBezTo>
                  <a:cubicBezTo>
                    <a:pt x="156" y="43"/>
                    <a:pt x="156" y="43"/>
                    <a:pt x="156" y="43"/>
                  </a:cubicBezTo>
                  <a:cubicBezTo>
                    <a:pt x="156" y="43"/>
                    <a:pt x="156" y="43"/>
                    <a:pt x="156" y="43"/>
                  </a:cubicBezTo>
                  <a:cubicBezTo>
                    <a:pt x="156" y="42"/>
                    <a:pt x="156" y="42"/>
                    <a:pt x="156" y="42"/>
                  </a:cubicBezTo>
                  <a:cubicBezTo>
                    <a:pt x="157" y="42"/>
                    <a:pt x="157" y="42"/>
                    <a:pt x="157" y="42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38"/>
                    <a:pt x="157" y="38"/>
                    <a:pt x="157" y="38"/>
                  </a:cubicBezTo>
                  <a:cubicBezTo>
                    <a:pt x="157" y="35"/>
                    <a:pt x="157" y="35"/>
                    <a:pt x="157" y="35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58" y="32"/>
                    <a:pt x="158" y="32"/>
                    <a:pt x="158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6" y="31"/>
                    <a:pt x="156" y="31"/>
                    <a:pt x="156" y="31"/>
                  </a:cubicBezTo>
                  <a:cubicBezTo>
                    <a:pt x="156" y="31"/>
                    <a:pt x="156" y="31"/>
                    <a:pt x="156" y="31"/>
                  </a:cubicBezTo>
                  <a:cubicBezTo>
                    <a:pt x="156" y="31"/>
                    <a:pt x="156" y="31"/>
                    <a:pt x="156" y="31"/>
                  </a:cubicBezTo>
                  <a:cubicBezTo>
                    <a:pt x="156" y="30"/>
                    <a:pt x="156" y="30"/>
                    <a:pt x="156" y="30"/>
                  </a:cubicBezTo>
                  <a:cubicBezTo>
                    <a:pt x="156" y="30"/>
                    <a:pt x="156" y="30"/>
                    <a:pt x="156" y="30"/>
                  </a:cubicBezTo>
                  <a:cubicBezTo>
                    <a:pt x="156" y="30"/>
                    <a:pt x="156" y="30"/>
                    <a:pt x="156" y="30"/>
                  </a:cubicBezTo>
                  <a:cubicBezTo>
                    <a:pt x="156" y="30"/>
                    <a:pt x="156" y="30"/>
                    <a:pt x="156" y="30"/>
                  </a:cubicBezTo>
                  <a:cubicBezTo>
                    <a:pt x="156" y="30"/>
                    <a:pt x="156" y="30"/>
                    <a:pt x="156" y="30"/>
                  </a:cubicBezTo>
                  <a:cubicBezTo>
                    <a:pt x="156" y="30"/>
                    <a:pt x="156" y="30"/>
                    <a:pt x="156" y="30"/>
                  </a:cubicBezTo>
                  <a:cubicBezTo>
                    <a:pt x="156" y="30"/>
                    <a:pt x="156" y="30"/>
                    <a:pt x="156" y="30"/>
                  </a:cubicBezTo>
                  <a:cubicBezTo>
                    <a:pt x="156" y="30"/>
                    <a:pt x="156" y="30"/>
                    <a:pt x="156" y="30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56" y="29"/>
                    <a:pt x="156" y="29"/>
                    <a:pt x="156" y="29"/>
                  </a:cubicBezTo>
                  <a:cubicBezTo>
                    <a:pt x="156" y="28"/>
                    <a:pt x="156" y="28"/>
                    <a:pt x="156" y="28"/>
                  </a:cubicBezTo>
                  <a:cubicBezTo>
                    <a:pt x="156" y="28"/>
                    <a:pt x="156" y="28"/>
                    <a:pt x="156" y="28"/>
                  </a:cubicBezTo>
                  <a:cubicBezTo>
                    <a:pt x="156" y="27"/>
                    <a:pt x="156" y="27"/>
                    <a:pt x="156" y="27"/>
                  </a:cubicBezTo>
                  <a:cubicBezTo>
                    <a:pt x="156" y="27"/>
                    <a:pt x="156" y="27"/>
                    <a:pt x="156" y="27"/>
                  </a:cubicBezTo>
                  <a:cubicBezTo>
                    <a:pt x="155" y="27"/>
                    <a:pt x="155" y="27"/>
                    <a:pt x="155" y="27"/>
                  </a:cubicBezTo>
                  <a:cubicBezTo>
                    <a:pt x="155" y="26"/>
                    <a:pt x="155" y="26"/>
                    <a:pt x="155" y="26"/>
                  </a:cubicBezTo>
                  <a:cubicBezTo>
                    <a:pt x="155" y="26"/>
                    <a:pt x="155" y="26"/>
                    <a:pt x="155" y="26"/>
                  </a:cubicBezTo>
                  <a:cubicBezTo>
                    <a:pt x="155" y="26"/>
                    <a:pt x="155" y="26"/>
                    <a:pt x="155" y="26"/>
                  </a:cubicBezTo>
                  <a:cubicBezTo>
                    <a:pt x="155" y="27"/>
                    <a:pt x="155" y="27"/>
                    <a:pt x="155" y="27"/>
                  </a:cubicBezTo>
                  <a:cubicBezTo>
                    <a:pt x="155" y="27"/>
                    <a:pt x="155" y="27"/>
                    <a:pt x="155" y="27"/>
                  </a:cubicBezTo>
                  <a:cubicBezTo>
                    <a:pt x="155" y="27"/>
                    <a:pt x="155" y="27"/>
                    <a:pt x="155" y="27"/>
                  </a:cubicBezTo>
                  <a:cubicBezTo>
                    <a:pt x="155" y="28"/>
                    <a:pt x="155" y="28"/>
                    <a:pt x="155" y="28"/>
                  </a:cubicBezTo>
                  <a:cubicBezTo>
                    <a:pt x="155" y="28"/>
                    <a:pt x="155" y="28"/>
                    <a:pt x="155" y="28"/>
                  </a:cubicBezTo>
                  <a:cubicBezTo>
                    <a:pt x="155" y="28"/>
                    <a:pt x="155" y="28"/>
                    <a:pt x="155" y="28"/>
                  </a:cubicBezTo>
                  <a:cubicBezTo>
                    <a:pt x="155" y="28"/>
                    <a:pt x="155" y="28"/>
                    <a:pt x="155" y="28"/>
                  </a:cubicBezTo>
                  <a:cubicBezTo>
                    <a:pt x="154" y="28"/>
                    <a:pt x="154" y="28"/>
                    <a:pt x="154" y="28"/>
                  </a:cubicBezTo>
                  <a:cubicBezTo>
                    <a:pt x="154" y="28"/>
                    <a:pt x="154" y="28"/>
                    <a:pt x="154" y="28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4" y="27"/>
                    <a:pt x="154" y="27"/>
                    <a:pt x="154" y="27"/>
                  </a:cubicBezTo>
                  <a:cubicBezTo>
                    <a:pt x="153" y="27"/>
                    <a:pt x="153" y="27"/>
                    <a:pt x="153" y="27"/>
                  </a:cubicBezTo>
                  <a:cubicBezTo>
                    <a:pt x="153" y="27"/>
                    <a:pt x="153" y="27"/>
                    <a:pt x="153" y="27"/>
                  </a:cubicBezTo>
                  <a:cubicBezTo>
                    <a:pt x="153" y="27"/>
                    <a:pt x="153" y="27"/>
                    <a:pt x="153" y="27"/>
                  </a:cubicBezTo>
                  <a:cubicBezTo>
                    <a:pt x="153" y="27"/>
                    <a:pt x="153" y="27"/>
                    <a:pt x="153" y="27"/>
                  </a:cubicBezTo>
                  <a:cubicBezTo>
                    <a:pt x="153" y="26"/>
                    <a:pt x="153" y="26"/>
                    <a:pt x="153" y="26"/>
                  </a:cubicBezTo>
                  <a:cubicBezTo>
                    <a:pt x="152" y="26"/>
                    <a:pt x="152" y="26"/>
                    <a:pt x="152" y="26"/>
                  </a:cubicBezTo>
                  <a:cubicBezTo>
                    <a:pt x="152" y="26"/>
                    <a:pt x="152" y="26"/>
                    <a:pt x="152" y="26"/>
                  </a:cubicBezTo>
                  <a:cubicBezTo>
                    <a:pt x="152" y="26"/>
                    <a:pt x="152" y="26"/>
                    <a:pt x="152" y="26"/>
                  </a:cubicBezTo>
                  <a:cubicBezTo>
                    <a:pt x="152" y="27"/>
                    <a:pt x="152" y="27"/>
                    <a:pt x="152" y="27"/>
                  </a:cubicBezTo>
                  <a:cubicBezTo>
                    <a:pt x="152" y="27"/>
                    <a:pt x="152" y="27"/>
                    <a:pt x="152" y="27"/>
                  </a:cubicBezTo>
                  <a:cubicBezTo>
                    <a:pt x="152" y="27"/>
                    <a:pt x="152" y="27"/>
                    <a:pt x="152" y="27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0" y="27"/>
                    <a:pt x="150" y="27"/>
                    <a:pt x="150" y="27"/>
                  </a:cubicBezTo>
                  <a:cubicBezTo>
                    <a:pt x="150" y="27"/>
                    <a:pt x="150" y="27"/>
                    <a:pt x="150" y="27"/>
                  </a:cubicBezTo>
                  <a:cubicBezTo>
                    <a:pt x="149" y="27"/>
                    <a:pt x="149" y="27"/>
                    <a:pt x="149" y="27"/>
                  </a:cubicBezTo>
                  <a:cubicBezTo>
                    <a:pt x="149" y="27"/>
                    <a:pt x="149" y="27"/>
                    <a:pt x="149" y="27"/>
                  </a:cubicBezTo>
                  <a:cubicBezTo>
                    <a:pt x="148" y="27"/>
                    <a:pt x="148" y="27"/>
                    <a:pt x="148" y="27"/>
                  </a:cubicBezTo>
                  <a:cubicBezTo>
                    <a:pt x="148" y="27"/>
                    <a:pt x="148" y="27"/>
                    <a:pt x="148" y="27"/>
                  </a:cubicBezTo>
                  <a:cubicBezTo>
                    <a:pt x="148" y="27"/>
                    <a:pt x="148" y="27"/>
                    <a:pt x="148" y="27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7" y="28"/>
                    <a:pt x="147" y="28"/>
                    <a:pt x="147" y="28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8" y="27"/>
                    <a:pt x="148" y="27"/>
                    <a:pt x="148" y="27"/>
                  </a:cubicBezTo>
                  <a:cubicBezTo>
                    <a:pt x="148" y="27"/>
                    <a:pt x="148" y="27"/>
                    <a:pt x="148" y="27"/>
                  </a:cubicBezTo>
                  <a:cubicBezTo>
                    <a:pt x="148" y="27"/>
                    <a:pt x="148" y="27"/>
                    <a:pt x="148" y="27"/>
                  </a:cubicBezTo>
                  <a:cubicBezTo>
                    <a:pt x="148" y="27"/>
                    <a:pt x="148" y="27"/>
                    <a:pt x="148" y="27"/>
                  </a:cubicBezTo>
                  <a:cubicBezTo>
                    <a:pt x="147" y="26"/>
                    <a:pt x="147" y="26"/>
                    <a:pt x="147" y="26"/>
                  </a:cubicBezTo>
                  <a:cubicBezTo>
                    <a:pt x="147" y="26"/>
                    <a:pt x="147" y="26"/>
                    <a:pt x="147" y="26"/>
                  </a:cubicBezTo>
                  <a:cubicBezTo>
                    <a:pt x="146" y="26"/>
                    <a:pt x="146" y="26"/>
                    <a:pt x="146" y="26"/>
                  </a:cubicBezTo>
                  <a:cubicBezTo>
                    <a:pt x="145" y="26"/>
                    <a:pt x="145" y="26"/>
                    <a:pt x="145" y="26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4" y="27"/>
                    <a:pt x="144" y="27"/>
                    <a:pt x="144" y="27"/>
                  </a:cubicBezTo>
                  <a:cubicBezTo>
                    <a:pt x="144" y="27"/>
                    <a:pt x="144" y="27"/>
                    <a:pt x="144" y="27"/>
                  </a:cubicBezTo>
                  <a:cubicBezTo>
                    <a:pt x="144" y="26"/>
                    <a:pt x="144" y="26"/>
                    <a:pt x="144" y="26"/>
                  </a:cubicBezTo>
                  <a:cubicBezTo>
                    <a:pt x="144" y="26"/>
                    <a:pt x="144" y="26"/>
                    <a:pt x="144" y="26"/>
                  </a:cubicBezTo>
                  <a:cubicBezTo>
                    <a:pt x="144" y="26"/>
                    <a:pt x="144" y="26"/>
                    <a:pt x="144" y="26"/>
                  </a:cubicBezTo>
                  <a:cubicBezTo>
                    <a:pt x="143" y="27"/>
                    <a:pt x="143" y="27"/>
                    <a:pt x="143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40" y="26"/>
                    <a:pt x="140" y="26"/>
                    <a:pt x="140" y="26"/>
                  </a:cubicBezTo>
                  <a:cubicBezTo>
                    <a:pt x="139" y="26"/>
                    <a:pt x="139" y="26"/>
                    <a:pt x="139" y="26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40" y="27"/>
                    <a:pt x="140" y="27"/>
                    <a:pt x="140" y="27"/>
                  </a:cubicBezTo>
                  <a:cubicBezTo>
                    <a:pt x="140" y="28"/>
                    <a:pt x="140" y="28"/>
                    <a:pt x="140" y="28"/>
                  </a:cubicBezTo>
                  <a:cubicBezTo>
                    <a:pt x="140" y="28"/>
                    <a:pt x="140" y="28"/>
                    <a:pt x="140" y="28"/>
                  </a:cubicBezTo>
                  <a:cubicBezTo>
                    <a:pt x="140" y="28"/>
                    <a:pt x="140" y="28"/>
                    <a:pt x="140" y="28"/>
                  </a:cubicBezTo>
                  <a:cubicBezTo>
                    <a:pt x="140" y="28"/>
                    <a:pt x="140" y="28"/>
                    <a:pt x="140" y="28"/>
                  </a:cubicBezTo>
                  <a:cubicBezTo>
                    <a:pt x="140" y="29"/>
                    <a:pt x="140" y="29"/>
                    <a:pt x="140" y="29"/>
                  </a:cubicBezTo>
                  <a:cubicBezTo>
                    <a:pt x="140" y="29"/>
                    <a:pt x="140" y="29"/>
                    <a:pt x="140" y="29"/>
                  </a:cubicBezTo>
                  <a:cubicBezTo>
                    <a:pt x="140" y="29"/>
                    <a:pt x="140" y="29"/>
                    <a:pt x="140" y="29"/>
                  </a:cubicBezTo>
                  <a:cubicBezTo>
                    <a:pt x="140" y="29"/>
                    <a:pt x="140" y="29"/>
                    <a:pt x="140" y="29"/>
                  </a:cubicBezTo>
                  <a:cubicBezTo>
                    <a:pt x="140" y="28"/>
                    <a:pt x="140" y="28"/>
                    <a:pt x="140" y="28"/>
                  </a:cubicBezTo>
                  <a:cubicBezTo>
                    <a:pt x="140" y="28"/>
                    <a:pt x="140" y="28"/>
                    <a:pt x="140" y="28"/>
                  </a:cubicBezTo>
                  <a:cubicBezTo>
                    <a:pt x="140" y="28"/>
                    <a:pt x="140" y="28"/>
                    <a:pt x="140" y="28"/>
                  </a:cubicBezTo>
                  <a:cubicBezTo>
                    <a:pt x="140" y="28"/>
                    <a:pt x="140" y="28"/>
                    <a:pt x="140" y="28"/>
                  </a:cubicBezTo>
                  <a:cubicBezTo>
                    <a:pt x="140" y="28"/>
                    <a:pt x="140" y="28"/>
                    <a:pt x="140" y="28"/>
                  </a:cubicBezTo>
                  <a:cubicBezTo>
                    <a:pt x="139" y="28"/>
                    <a:pt x="139" y="28"/>
                    <a:pt x="139" y="28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8" y="27"/>
                    <a:pt x="138" y="27"/>
                    <a:pt x="138" y="27"/>
                  </a:cubicBezTo>
                  <a:cubicBezTo>
                    <a:pt x="137" y="26"/>
                    <a:pt x="137" y="26"/>
                    <a:pt x="137" y="26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6"/>
                    <a:pt x="135" y="26"/>
                    <a:pt x="135" y="26"/>
                  </a:cubicBezTo>
                  <a:cubicBezTo>
                    <a:pt x="133" y="27"/>
                    <a:pt x="133" y="27"/>
                    <a:pt x="133" y="27"/>
                  </a:cubicBezTo>
                  <a:cubicBezTo>
                    <a:pt x="133" y="27"/>
                    <a:pt x="133" y="27"/>
                    <a:pt x="133" y="27"/>
                  </a:cubicBezTo>
                  <a:cubicBezTo>
                    <a:pt x="133" y="27"/>
                    <a:pt x="133" y="27"/>
                    <a:pt x="133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7"/>
                    <a:pt x="131" y="27"/>
                    <a:pt x="131" y="27"/>
                  </a:cubicBezTo>
                  <a:cubicBezTo>
                    <a:pt x="129" y="27"/>
                    <a:pt x="129" y="27"/>
                    <a:pt x="129" y="27"/>
                  </a:cubicBezTo>
                  <a:cubicBezTo>
                    <a:pt x="129" y="28"/>
                    <a:pt x="129" y="28"/>
                    <a:pt x="129" y="28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7" y="28"/>
                    <a:pt x="127" y="28"/>
                    <a:pt x="127" y="28"/>
                  </a:cubicBezTo>
                  <a:cubicBezTo>
                    <a:pt x="123" y="28"/>
                    <a:pt x="123" y="28"/>
                    <a:pt x="123" y="28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9" y="30"/>
                    <a:pt x="119" y="30"/>
                    <a:pt x="119" y="30"/>
                  </a:cubicBezTo>
                  <a:cubicBezTo>
                    <a:pt x="119" y="30"/>
                    <a:pt x="119" y="30"/>
                    <a:pt x="119" y="30"/>
                  </a:cubicBezTo>
                  <a:cubicBezTo>
                    <a:pt x="119" y="30"/>
                    <a:pt x="119" y="30"/>
                    <a:pt x="119" y="30"/>
                  </a:cubicBezTo>
                  <a:cubicBezTo>
                    <a:pt x="119" y="29"/>
                    <a:pt x="119" y="29"/>
                    <a:pt x="119" y="29"/>
                  </a:cubicBezTo>
                  <a:cubicBezTo>
                    <a:pt x="119" y="29"/>
                    <a:pt x="119" y="29"/>
                    <a:pt x="119" y="29"/>
                  </a:cubicBezTo>
                  <a:cubicBezTo>
                    <a:pt x="119" y="29"/>
                    <a:pt x="119" y="29"/>
                    <a:pt x="119" y="29"/>
                  </a:cubicBezTo>
                  <a:cubicBezTo>
                    <a:pt x="119" y="29"/>
                    <a:pt x="119" y="29"/>
                    <a:pt x="119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11" y="22"/>
                    <a:pt x="111" y="22"/>
                    <a:pt x="111" y="22"/>
                  </a:cubicBezTo>
                  <a:cubicBezTo>
                    <a:pt x="111" y="22"/>
                    <a:pt x="111" y="22"/>
                    <a:pt x="111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1"/>
                    <a:pt x="109" y="21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1" y="19"/>
                    <a:pt x="101" y="19"/>
                    <a:pt x="101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8" y="18"/>
                    <a:pt x="98" y="18"/>
                    <a:pt x="98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90" y="16"/>
                    <a:pt x="90" y="16"/>
                    <a:pt x="90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8" y="17"/>
                    <a:pt x="88" y="17"/>
                    <a:pt x="88" y="17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3" y="8"/>
                    <a:pt x="83" y="8"/>
                    <a:pt x="83" y="8"/>
                  </a:cubicBezTo>
                  <a:cubicBezTo>
                    <a:pt x="83" y="8"/>
                    <a:pt x="83" y="8"/>
                    <a:pt x="83" y="8"/>
                  </a:cubicBezTo>
                  <a:cubicBezTo>
                    <a:pt x="83" y="8"/>
                    <a:pt x="83" y="8"/>
                    <a:pt x="83" y="8"/>
                  </a:cubicBezTo>
                  <a:cubicBezTo>
                    <a:pt x="83" y="8"/>
                    <a:pt x="83" y="8"/>
                    <a:pt x="83" y="8"/>
                  </a:cubicBezTo>
                  <a:cubicBezTo>
                    <a:pt x="82" y="7"/>
                    <a:pt x="82" y="7"/>
                    <a:pt x="82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5" y="3"/>
                    <a:pt x="75" y="3"/>
                    <a:pt x="75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3" y="2"/>
                    <a:pt x="73" y="2"/>
                    <a:pt x="73" y="2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53" y="23"/>
                    <a:pt x="36" y="46"/>
                    <a:pt x="20" y="70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1" y="79"/>
                    <a:pt x="6" y="85"/>
                    <a:pt x="0" y="91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1" y="116"/>
                    <a:pt x="2" y="140"/>
                    <a:pt x="3" y="164"/>
                  </a:cubicBezTo>
                  <a:cubicBezTo>
                    <a:pt x="3" y="164"/>
                    <a:pt x="3" y="164"/>
                    <a:pt x="3" y="164"/>
                  </a:cubicBezTo>
                  <a:cubicBezTo>
                    <a:pt x="4" y="164"/>
                    <a:pt x="4" y="164"/>
                    <a:pt x="4" y="164"/>
                  </a:cubicBezTo>
                  <a:cubicBezTo>
                    <a:pt x="5" y="164"/>
                    <a:pt x="5" y="164"/>
                    <a:pt x="5" y="164"/>
                  </a:cubicBezTo>
                  <a:cubicBezTo>
                    <a:pt x="6" y="164"/>
                    <a:pt x="6" y="164"/>
                    <a:pt x="6" y="164"/>
                  </a:cubicBezTo>
                  <a:cubicBezTo>
                    <a:pt x="7" y="165"/>
                    <a:pt x="7" y="165"/>
                    <a:pt x="7" y="165"/>
                  </a:cubicBezTo>
                  <a:cubicBezTo>
                    <a:pt x="7" y="165"/>
                    <a:pt x="7" y="165"/>
                    <a:pt x="7" y="165"/>
                  </a:cubicBezTo>
                  <a:cubicBezTo>
                    <a:pt x="7" y="165"/>
                    <a:pt x="7" y="165"/>
                    <a:pt x="7" y="165"/>
                  </a:cubicBezTo>
                  <a:cubicBezTo>
                    <a:pt x="7" y="166"/>
                    <a:pt x="7" y="166"/>
                    <a:pt x="7" y="166"/>
                  </a:cubicBezTo>
                  <a:cubicBezTo>
                    <a:pt x="8" y="166"/>
                    <a:pt x="8" y="166"/>
                    <a:pt x="8" y="166"/>
                  </a:cubicBezTo>
                  <a:cubicBezTo>
                    <a:pt x="8" y="167"/>
                    <a:pt x="8" y="167"/>
                    <a:pt x="8" y="167"/>
                  </a:cubicBezTo>
                  <a:cubicBezTo>
                    <a:pt x="8" y="168"/>
                    <a:pt x="8" y="168"/>
                    <a:pt x="8" y="168"/>
                  </a:cubicBezTo>
                  <a:cubicBezTo>
                    <a:pt x="8" y="168"/>
                    <a:pt x="8" y="168"/>
                    <a:pt x="8" y="168"/>
                  </a:cubicBezTo>
                  <a:cubicBezTo>
                    <a:pt x="8" y="169"/>
                    <a:pt x="8" y="169"/>
                    <a:pt x="8" y="169"/>
                  </a:cubicBezTo>
                  <a:cubicBezTo>
                    <a:pt x="8" y="170"/>
                    <a:pt x="9" y="171"/>
                    <a:pt x="9" y="173"/>
                  </a:cubicBezTo>
                  <a:cubicBezTo>
                    <a:pt x="9" y="173"/>
                    <a:pt x="9" y="174"/>
                    <a:pt x="9" y="174"/>
                  </a:cubicBezTo>
                  <a:cubicBezTo>
                    <a:pt x="9" y="175"/>
                    <a:pt x="9" y="175"/>
                    <a:pt x="9" y="175"/>
                  </a:cubicBezTo>
                  <a:cubicBezTo>
                    <a:pt x="9" y="175"/>
                    <a:pt x="9" y="175"/>
                    <a:pt x="9" y="175"/>
                  </a:cubicBezTo>
                  <a:cubicBezTo>
                    <a:pt x="10" y="175"/>
                    <a:pt x="10" y="175"/>
                    <a:pt x="10" y="175"/>
                  </a:cubicBezTo>
                  <a:cubicBezTo>
                    <a:pt x="10" y="176"/>
                    <a:pt x="10" y="176"/>
                    <a:pt x="10" y="176"/>
                  </a:cubicBezTo>
                  <a:cubicBezTo>
                    <a:pt x="11" y="177"/>
                    <a:pt x="11" y="177"/>
                    <a:pt x="11" y="177"/>
                  </a:cubicBezTo>
                  <a:cubicBezTo>
                    <a:pt x="12" y="177"/>
                    <a:pt x="12" y="177"/>
                    <a:pt x="12" y="177"/>
                  </a:cubicBezTo>
                  <a:cubicBezTo>
                    <a:pt x="13" y="177"/>
                    <a:pt x="13" y="177"/>
                    <a:pt x="13" y="177"/>
                  </a:cubicBezTo>
                  <a:cubicBezTo>
                    <a:pt x="15" y="177"/>
                    <a:pt x="15" y="177"/>
                    <a:pt x="15" y="177"/>
                  </a:cubicBezTo>
                  <a:cubicBezTo>
                    <a:pt x="15" y="177"/>
                    <a:pt x="15" y="177"/>
                    <a:pt x="15" y="177"/>
                  </a:cubicBezTo>
                  <a:cubicBezTo>
                    <a:pt x="15" y="177"/>
                    <a:pt x="15" y="177"/>
                    <a:pt x="15" y="177"/>
                  </a:cubicBezTo>
                  <a:cubicBezTo>
                    <a:pt x="15" y="177"/>
                    <a:pt x="15" y="177"/>
                    <a:pt x="15" y="177"/>
                  </a:cubicBezTo>
                  <a:cubicBezTo>
                    <a:pt x="16" y="177"/>
                    <a:pt x="16" y="177"/>
                    <a:pt x="16" y="177"/>
                  </a:cubicBezTo>
                  <a:cubicBezTo>
                    <a:pt x="16" y="177"/>
                    <a:pt x="16" y="177"/>
                    <a:pt x="16" y="177"/>
                  </a:cubicBezTo>
                  <a:cubicBezTo>
                    <a:pt x="16" y="177"/>
                    <a:pt x="16" y="177"/>
                    <a:pt x="16" y="177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8" y="178"/>
                    <a:pt x="19" y="178"/>
                    <a:pt x="21" y="178"/>
                  </a:cubicBezTo>
                  <a:cubicBezTo>
                    <a:pt x="21" y="178"/>
                    <a:pt x="21" y="178"/>
                    <a:pt x="21" y="178"/>
                  </a:cubicBezTo>
                  <a:cubicBezTo>
                    <a:pt x="22" y="180"/>
                    <a:pt x="22" y="180"/>
                    <a:pt x="22" y="180"/>
                  </a:cubicBezTo>
                  <a:cubicBezTo>
                    <a:pt x="22" y="180"/>
                    <a:pt x="22" y="180"/>
                    <a:pt x="22" y="180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5" y="180"/>
                    <a:pt x="25" y="180"/>
                    <a:pt x="25" y="180"/>
                  </a:cubicBezTo>
                  <a:cubicBezTo>
                    <a:pt x="25" y="180"/>
                    <a:pt x="25" y="180"/>
                    <a:pt x="25" y="180"/>
                  </a:cubicBezTo>
                  <a:cubicBezTo>
                    <a:pt x="25" y="180"/>
                    <a:pt x="25" y="180"/>
                    <a:pt x="25" y="180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27" y="179"/>
                    <a:pt x="27" y="179"/>
                    <a:pt x="27" y="179"/>
                  </a:cubicBezTo>
                  <a:cubicBezTo>
                    <a:pt x="27" y="179"/>
                    <a:pt x="27" y="179"/>
                    <a:pt x="27" y="179"/>
                  </a:cubicBezTo>
                  <a:cubicBezTo>
                    <a:pt x="27" y="179"/>
                    <a:pt x="27" y="179"/>
                    <a:pt x="27" y="179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7" y="178"/>
                    <a:pt x="27" y="178"/>
                    <a:pt x="27" y="178"/>
                  </a:cubicBezTo>
                  <a:cubicBezTo>
                    <a:pt x="28" y="178"/>
                    <a:pt x="28" y="178"/>
                    <a:pt x="28" y="178"/>
                  </a:cubicBezTo>
                  <a:cubicBezTo>
                    <a:pt x="29" y="178"/>
                    <a:pt x="29" y="178"/>
                    <a:pt x="29" y="178"/>
                  </a:cubicBezTo>
                  <a:cubicBezTo>
                    <a:pt x="31" y="178"/>
                    <a:pt x="32" y="178"/>
                    <a:pt x="33" y="178"/>
                  </a:cubicBezTo>
                  <a:cubicBezTo>
                    <a:pt x="33" y="178"/>
                    <a:pt x="33" y="178"/>
                    <a:pt x="33" y="178"/>
                  </a:cubicBezTo>
                  <a:cubicBezTo>
                    <a:pt x="34" y="178"/>
                    <a:pt x="34" y="178"/>
                    <a:pt x="34" y="178"/>
                  </a:cubicBezTo>
                  <a:cubicBezTo>
                    <a:pt x="37" y="179"/>
                    <a:pt x="37" y="179"/>
                    <a:pt x="37" y="179"/>
                  </a:cubicBezTo>
                  <a:cubicBezTo>
                    <a:pt x="38" y="179"/>
                    <a:pt x="38" y="179"/>
                    <a:pt x="38" y="179"/>
                  </a:cubicBezTo>
                  <a:cubicBezTo>
                    <a:pt x="38" y="179"/>
                    <a:pt x="38" y="179"/>
                    <a:pt x="38" y="179"/>
                  </a:cubicBezTo>
                  <a:cubicBezTo>
                    <a:pt x="38" y="180"/>
                    <a:pt x="38" y="180"/>
                    <a:pt x="38" y="180"/>
                  </a:cubicBezTo>
                  <a:cubicBezTo>
                    <a:pt x="38" y="180"/>
                    <a:pt x="38" y="180"/>
                    <a:pt x="38" y="180"/>
                  </a:cubicBezTo>
                  <a:cubicBezTo>
                    <a:pt x="37" y="180"/>
                    <a:pt x="37" y="180"/>
                    <a:pt x="37" y="180"/>
                  </a:cubicBezTo>
                  <a:cubicBezTo>
                    <a:pt x="37" y="180"/>
                    <a:pt x="37" y="180"/>
                    <a:pt x="37" y="180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8" y="181"/>
                    <a:pt x="38" y="181"/>
                    <a:pt x="38" y="181"/>
                  </a:cubicBezTo>
                  <a:cubicBezTo>
                    <a:pt x="39" y="181"/>
                    <a:pt x="39" y="181"/>
                    <a:pt x="39" y="181"/>
                  </a:cubicBezTo>
                  <a:cubicBezTo>
                    <a:pt x="39" y="181"/>
                    <a:pt x="39" y="181"/>
                    <a:pt x="39" y="181"/>
                  </a:cubicBezTo>
                  <a:cubicBezTo>
                    <a:pt x="40" y="181"/>
                    <a:pt x="40" y="181"/>
                    <a:pt x="40" y="181"/>
                  </a:cubicBezTo>
                  <a:cubicBezTo>
                    <a:pt x="40" y="181"/>
                    <a:pt x="40" y="181"/>
                    <a:pt x="40" y="181"/>
                  </a:cubicBezTo>
                  <a:cubicBezTo>
                    <a:pt x="40" y="182"/>
                    <a:pt x="40" y="182"/>
                    <a:pt x="40" y="182"/>
                  </a:cubicBezTo>
                  <a:cubicBezTo>
                    <a:pt x="40" y="183"/>
                    <a:pt x="40" y="183"/>
                    <a:pt x="40" y="183"/>
                  </a:cubicBezTo>
                  <a:cubicBezTo>
                    <a:pt x="40" y="183"/>
                    <a:pt x="40" y="183"/>
                    <a:pt x="40" y="183"/>
                  </a:cubicBezTo>
                  <a:cubicBezTo>
                    <a:pt x="41" y="183"/>
                    <a:pt x="41" y="183"/>
                    <a:pt x="41" y="183"/>
                  </a:cubicBezTo>
                  <a:cubicBezTo>
                    <a:pt x="41" y="184"/>
                    <a:pt x="41" y="184"/>
                    <a:pt x="41" y="184"/>
                  </a:cubicBezTo>
                  <a:cubicBezTo>
                    <a:pt x="42" y="185"/>
                    <a:pt x="42" y="185"/>
                    <a:pt x="42" y="185"/>
                  </a:cubicBezTo>
                  <a:cubicBezTo>
                    <a:pt x="42" y="185"/>
                    <a:pt x="42" y="185"/>
                    <a:pt x="42" y="185"/>
                  </a:cubicBezTo>
                  <a:cubicBezTo>
                    <a:pt x="42" y="185"/>
                    <a:pt x="42" y="185"/>
                    <a:pt x="42" y="185"/>
                  </a:cubicBezTo>
                  <a:cubicBezTo>
                    <a:pt x="42" y="185"/>
                    <a:pt x="42" y="185"/>
                    <a:pt x="42" y="185"/>
                  </a:cubicBezTo>
                  <a:cubicBezTo>
                    <a:pt x="43" y="185"/>
                    <a:pt x="43" y="185"/>
                    <a:pt x="43" y="185"/>
                  </a:cubicBezTo>
                  <a:cubicBezTo>
                    <a:pt x="43" y="185"/>
                    <a:pt x="43" y="185"/>
                    <a:pt x="43" y="185"/>
                  </a:cubicBezTo>
                  <a:cubicBezTo>
                    <a:pt x="43" y="184"/>
                    <a:pt x="43" y="184"/>
                    <a:pt x="43" y="184"/>
                  </a:cubicBezTo>
                  <a:cubicBezTo>
                    <a:pt x="43" y="184"/>
                    <a:pt x="43" y="184"/>
                    <a:pt x="43" y="184"/>
                  </a:cubicBezTo>
                  <a:cubicBezTo>
                    <a:pt x="43" y="183"/>
                    <a:pt x="43" y="183"/>
                    <a:pt x="43" y="183"/>
                  </a:cubicBezTo>
                  <a:cubicBezTo>
                    <a:pt x="43" y="183"/>
                    <a:pt x="43" y="183"/>
                    <a:pt x="43" y="183"/>
                  </a:cubicBezTo>
                  <a:cubicBezTo>
                    <a:pt x="43" y="183"/>
                    <a:pt x="43" y="183"/>
                    <a:pt x="43" y="183"/>
                  </a:cubicBezTo>
                  <a:cubicBezTo>
                    <a:pt x="45" y="182"/>
                    <a:pt x="45" y="182"/>
                    <a:pt x="45" y="182"/>
                  </a:cubicBezTo>
                  <a:cubicBezTo>
                    <a:pt x="46" y="182"/>
                    <a:pt x="46" y="182"/>
                    <a:pt x="46" y="182"/>
                  </a:cubicBezTo>
                  <a:cubicBezTo>
                    <a:pt x="46" y="183"/>
                    <a:pt x="46" y="183"/>
                    <a:pt x="46" y="183"/>
                  </a:cubicBezTo>
                  <a:cubicBezTo>
                    <a:pt x="46" y="183"/>
                    <a:pt x="46" y="183"/>
                    <a:pt x="46" y="183"/>
                  </a:cubicBezTo>
                  <a:cubicBezTo>
                    <a:pt x="47" y="184"/>
                    <a:pt x="47" y="184"/>
                    <a:pt x="47" y="184"/>
                  </a:cubicBezTo>
                  <a:cubicBezTo>
                    <a:pt x="47" y="184"/>
                    <a:pt x="47" y="184"/>
                    <a:pt x="47" y="184"/>
                  </a:cubicBezTo>
                  <a:cubicBezTo>
                    <a:pt x="47" y="184"/>
                    <a:pt x="47" y="184"/>
                    <a:pt x="47" y="184"/>
                  </a:cubicBezTo>
                  <a:cubicBezTo>
                    <a:pt x="47" y="185"/>
                    <a:pt x="47" y="185"/>
                    <a:pt x="47" y="185"/>
                  </a:cubicBezTo>
                  <a:cubicBezTo>
                    <a:pt x="48" y="185"/>
                    <a:pt x="48" y="185"/>
                    <a:pt x="48" y="185"/>
                  </a:cubicBezTo>
                  <a:cubicBezTo>
                    <a:pt x="49" y="185"/>
                    <a:pt x="49" y="185"/>
                    <a:pt x="49" y="185"/>
                  </a:cubicBezTo>
                  <a:cubicBezTo>
                    <a:pt x="50" y="185"/>
                    <a:pt x="50" y="185"/>
                    <a:pt x="50" y="185"/>
                  </a:cubicBezTo>
                  <a:cubicBezTo>
                    <a:pt x="50" y="185"/>
                    <a:pt x="50" y="185"/>
                    <a:pt x="50" y="185"/>
                  </a:cubicBezTo>
                  <a:cubicBezTo>
                    <a:pt x="51" y="186"/>
                    <a:pt x="51" y="186"/>
                    <a:pt x="51" y="186"/>
                  </a:cubicBezTo>
                  <a:cubicBezTo>
                    <a:pt x="51" y="186"/>
                    <a:pt x="51" y="186"/>
                    <a:pt x="51" y="186"/>
                  </a:cubicBezTo>
                  <a:cubicBezTo>
                    <a:pt x="51" y="187"/>
                    <a:pt x="51" y="187"/>
                    <a:pt x="51" y="187"/>
                  </a:cubicBezTo>
                  <a:cubicBezTo>
                    <a:pt x="51" y="187"/>
                    <a:pt x="51" y="187"/>
                    <a:pt x="51" y="187"/>
                  </a:cubicBezTo>
                  <a:cubicBezTo>
                    <a:pt x="52" y="187"/>
                    <a:pt x="52" y="187"/>
                    <a:pt x="52" y="187"/>
                  </a:cubicBezTo>
                  <a:cubicBezTo>
                    <a:pt x="53" y="187"/>
                    <a:pt x="53" y="187"/>
                    <a:pt x="53" y="187"/>
                  </a:cubicBezTo>
                  <a:cubicBezTo>
                    <a:pt x="53" y="187"/>
                    <a:pt x="53" y="187"/>
                    <a:pt x="53" y="187"/>
                  </a:cubicBezTo>
                  <a:cubicBezTo>
                    <a:pt x="53" y="187"/>
                    <a:pt x="53" y="187"/>
                    <a:pt x="53" y="187"/>
                  </a:cubicBezTo>
                  <a:cubicBezTo>
                    <a:pt x="53" y="187"/>
                    <a:pt x="53" y="187"/>
                    <a:pt x="53" y="187"/>
                  </a:cubicBezTo>
                  <a:cubicBezTo>
                    <a:pt x="53" y="188"/>
                    <a:pt x="53" y="188"/>
                    <a:pt x="53" y="188"/>
                  </a:cubicBezTo>
                  <a:cubicBezTo>
                    <a:pt x="53" y="188"/>
                    <a:pt x="53" y="188"/>
                    <a:pt x="53" y="188"/>
                  </a:cubicBezTo>
                  <a:cubicBezTo>
                    <a:pt x="53" y="188"/>
                    <a:pt x="53" y="188"/>
                    <a:pt x="53" y="188"/>
                  </a:cubicBezTo>
                  <a:cubicBezTo>
                    <a:pt x="54" y="188"/>
                    <a:pt x="54" y="188"/>
                    <a:pt x="54" y="188"/>
                  </a:cubicBezTo>
                  <a:cubicBezTo>
                    <a:pt x="54" y="188"/>
                    <a:pt x="54" y="188"/>
                    <a:pt x="54" y="188"/>
                  </a:cubicBezTo>
                  <a:cubicBezTo>
                    <a:pt x="55" y="188"/>
                    <a:pt x="55" y="188"/>
                    <a:pt x="55" y="188"/>
                  </a:cubicBezTo>
                  <a:cubicBezTo>
                    <a:pt x="55" y="188"/>
                    <a:pt x="55" y="188"/>
                    <a:pt x="55" y="188"/>
                  </a:cubicBezTo>
                  <a:cubicBezTo>
                    <a:pt x="56" y="188"/>
                    <a:pt x="56" y="188"/>
                    <a:pt x="56" y="188"/>
                  </a:cubicBezTo>
                  <a:cubicBezTo>
                    <a:pt x="57" y="187"/>
                    <a:pt x="57" y="187"/>
                    <a:pt x="57" y="187"/>
                  </a:cubicBezTo>
                  <a:cubicBezTo>
                    <a:pt x="58" y="187"/>
                    <a:pt x="58" y="187"/>
                    <a:pt x="58" y="187"/>
                  </a:cubicBezTo>
                  <a:cubicBezTo>
                    <a:pt x="58" y="186"/>
                    <a:pt x="58" y="186"/>
                    <a:pt x="58" y="186"/>
                  </a:cubicBezTo>
                  <a:cubicBezTo>
                    <a:pt x="60" y="185"/>
                    <a:pt x="60" y="185"/>
                    <a:pt x="60" y="185"/>
                  </a:cubicBezTo>
                  <a:cubicBezTo>
                    <a:pt x="60" y="185"/>
                    <a:pt x="60" y="185"/>
                    <a:pt x="60" y="185"/>
                  </a:cubicBezTo>
                  <a:cubicBezTo>
                    <a:pt x="60" y="184"/>
                    <a:pt x="60" y="184"/>
                    <a:pt x="60" y="184"/>
                  </a:cubicBezTo>
                  <a:cubicBezTo>
                    <a:pt x="62" y="184"/>
                    <a:pt x="62" y="184"/>
                    <a:pt x="62" y="184"/>
                  </a:cubicBezTo>
                  <a:cubicBezTo>
                    <a:pt x="62" y="183"/>
                    <a:pt x="62" y="183"/>
                    <a:pt x="62" y="183"/>
                  </a:cubicBezTo>
                  <a:cubicBezTo>
                    <a:pt x="63" y="184"/>
                    <a:pt x="63" y="184"/>
                    <a:pt x="63" y="184"/>
                  </a:cubicBezTo>
                  <a:cubicBezTo>
                    <a:pt x="63" y="184"/>
                    <a:pt x="63" y="184"/>
                    <a:pt x="63" y="184"/>
                  </a:cubicBezTo>
                  <a:cubicBezTo>
                    <a:pt x="63" y="184"/>
                    <a:pt x="63" y="184"/>
                    <a:pt x="63" y="184"/>
                  </a:cubicBezTo>
                  <a:cubicBezTo>
                    <a:pt x="63" y="184"/>
                    <a:pt x="63" y="184"/>
                    <a:pt x="63" y="184"/>
                  </a:cubicBezTo>
                  <a:cubicBezTo>
                    <a:pt x="63" y="185"/>
                    <a:pt x="63" y="185"/>
                    <a:pt x="63" y="185"/>
                  </a:cubicBezTo>
                  <a:cubicBezTo>
                    <a:pt x="63" y="185"/>
                    <a:pt x="63" y="185"/>
                    <a:pt x="63" y="185"/>
                  </a:cubicBezTo>
                  <a:cubicBezTo>
                    <a:pt x="63" y="185"/>
                    <a:pt x="63" y="185"/>
                    <a:pt x="63" y="185"/>
                  </a:cubicBezTo>
                  <a:cubicBezTo>
                    <a:pt x="63" y="185"/>
                    <a:pt x="63" y="185"/>
                    <a:pt x="63" y="185"/>
                  </a:cubicBezTo>
                  <a:cubicBezTo>
                    <a:pt x="63" y="185"/>
                    <a:pt x="63" y="185"/>
                    <a:pt x="63" y="185"/>
                  </a:cubicBezTo>
                  <a:cubicBezTo>
                    <a:pt x="63" y="186"/>
                    <a:pt x="63" y="186"/>
                    <a:pt x="63" y="186"/>
                  </a:cubicBezTo>
                  <a:cubicBezTo>
                    <a:pt x="64" y="186"/>
                    <a:pt x="64" y="186"/>
                    <a:pt x="64" y="186"/>
                  </a:cubicBezTo>
                  <a:cubicBezTo>
                    <a:pt x="64" y="186"/>
                    <a:pt x="64" y="186"/>
                    <a:pt x="64" y="186"/>
                  </a:cubicBezTo>
                  <a:cubicBezTo>
                    <a:pt x="65" y="186"/>
                    <a:pt x="65" y="186"/>
                    <a:pt x="65" y="186"/>
                  </a:cubicBezTo>
                  <a:cubicBezTo>
                    <a:pt x="66" y="186"/>
                    <a:pt x="66" y="186"/>
                    <a:pt x="66" y="186"/>
                  </a:cubicBezTo>
                  <a:cubicBezTo>
                    <a:pt x="66" y="186"/>
                    <a:pt x="66" y="186"/>
                    <a:pt x="66" y="186"/>
                  </a:cubicBezTo>
                  <a:cubicBezTo>
                    <a:pt x="67" y="186"/>
                    <a:pt x="67" y="186"/>
                    <a:pt x="67" y="186"/>
                  </a:cubicBezTo>
                  <a:cubicBezTo>
                    <a:pt x="67" y="186"/>
                    <a:pt x="67" y="186"/>
                    <a:pt x="67" y="186"/>
                  </a:cubicBezTo>
                  <a:cubicBezTo>
                    <a:pt x="67" y="186"/>
                    <a:pt x="67" y="186"/>
                    <a:pt x="67" y="186"/>
                  </a:cubicBezTo>
                  <a:cubicBezTo>
                    <a:pt x="67" y="186"/>
                    <a:pt x="67" y="186"/>
                    <a:pt x="67" y="186"/>
                  </a:cubicBezTo>
                  <a:cubicBezTo>
                    <a:pt x="68" y="186"/>
                    <a:pt x="68" y="186"/>
                    <a:pt x="68" y="186"/>
                  </a:cubicBezTo>
                  <a:cubicBezTo>
                    <a:pt x="68" y="186"/>
                    <a:pt x="68" y="186"/>
                    <a:pt x="68" y="186"/>
                  </a:cubicBezTo>
                  <a:cubicBezTo>
                    <a:pt x="68" y="186"/>
                    <a:pt x="68" y="186"/>
                    <a:pt x="68" y="186"/>
                  </a:cubicBezTo>
                  <a:cubicBezTo>
                    <a:pt x="68" y="186"/>
                    <a:pt x="68" y="186"/>
                    <a:pt x="68" y="186"/>
                  </a:cubicBezTo>
                  <a:cubicBezTo>
                    <a:pt x="68" y="186"/>
                    <a:pt x="68" y="186"/>
                    <a:pt x="68" y="186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3" y="185"/>
                    <a:pt x="73" y="185"/>
                    <a:pt x="73" y="185"/>
                  </a:cubicBezTo>
                  <a:cubicBezTo>
                    <a:pt x="73" y="185"/>
                    <a:pt x="73" y="185"/>
                    <a:pt x="73" y="185"/>
                  </a:cubicBezTo>
                  <a:cubicBezTo>
                    <a:pt x="74" y="185"/>
                    <a:pt x="74" y="185"/>
                    <a:pt x="74" y="185"/>
                  </a:cubicBezTo>
                  <a:cubicBezTo>
                    <a:pt x="74" y="187"/>
                    <a:pt x="74" y="187"/>
                    <a:pt x="74" y="187"/>
                  </a:cubicBezTo>
                  <a:cubicBezTo>
                    <a:pt x="75" y="187"/>
                    <a:pt x="75" y="187"/>
                    <a:pt x="75" y="187"/>
                  </a:cubicBezTo>
                  <a:cubicBezTo>
                    <a:pt x="75" y="187"/>
                    <a:pt x="75" y="187"/>
                    <a:pt x="75" y="187"/>
                  </a:cubicBezTo>
                  <a:cubicBezTo>
                    <a:pt x="76" y="187"/>
                    <a:pt x="76" y="187"/>
                    <a:pt x="76" y="187"/>
                  </a:cubicBezTo>
                  <a:cubicBezTo>
                    <a:pt x="76" y="187"/>
                    <a:pt x="76" y="187"/>
                    <a:pt x="76" y="187"/>
                  </a:cubicBezTo>
                  <a:cubicBezTo>
                    <a:pt x="77" y="187"/>
                    <a:pt x="77" y="187"/>
                    <a:pt x="77" y="187"/>
                  </a:cubicBezTo>
                  <a:cubicBezTo>
                    <a:pt x="78" y="187"/>
                    <a:pt x="78" y="187"/>
                    <a:pt x="78" y="187"/>
                  </a:cubicBezTo>
                  <a:cubicBezTo>
                    <a:pt x="78" y="186"/>
                    <a:pt x="78" y="186"/>
                    <a:pt x="78" y="186"/>
                  </a:cubicBezTo>
                  <a:cubicBezTo>
                    <a:pt x="78" y="187"/>
                    <a:pt x="78" y="187"/>
                    <a:pt x="78" y="187"/>
                  </a:cubicBezTo>
                  <a:cubicBezTo>
                    <a:pt x="78" y="187"/>
                    <a:pt x="78" y="187"/>
                    <a:pt x="78" y="187"/>
                  </a:cubicBezTo>
                  <a:cubicBezTo>
                    <a:pt x="78" y="187"/>
                    <a:pt x="78" y="187"/>
                    <a:pt x="78" y="187"/>
                  </a:cubicBezTo>
                  <a:cubicBezTo>
                    <a:pt x="79" y="187"/>
                    <a:pt x="79" y="187"/>
                    <a:pt x="79" y="187"/>
                  </a:cubicBezTo>
                  <a:cubicBezTo>
                    <a:pt x="79" y="187"/>
                    <a:pt x="79" y="187"/>
                    <a:pt x="79" y="187"/>
                  </a:cubicBezTo>
                  <a:cubicBezTo>
                    <a:pt x="80" y="187"/>
                    <a:pt x="80" y="187"/>
                    <a:pt x="80" y="187"/>
                  </a:cubicBezTo>
                  <a:cubicBezTo>
                    <a:pt x="80" y="187"/>
                    <a:pt x="80" y="187"/>
                    <a:pt x="80" y="187"/>
                  </a:cubicBezTo>
                  <a:cubicBezTo>
                    <a:pt x="80" y="187"/>
                    <a:pt x="80" y="187"/>
                    <a:pt x="80" y="187"/>
                  </a:cubicBezTo>
                  <a:cubicBezTo>
                    <a:pt x="80" y="187"/>
                    <a:pt x="80" y="187"/>
                    <a:pt x="80" y="187"/>
                  </a:cubicBezTo>
                  <a:cubicBezTo>
                    <a:pt x="80" y="186"/>
                    <a:pt x="80" y="186"/>
                    <a:pt x="80" y="186"/>
                  </a:cubicBezTo>
                  <a:cubicBezTo>
                    <a:pt x="80" y="186"/>
                    <a:pt x="80" y="186"/>
                    <a:pt x="80" y="186"/>
                  </a:cubicBezTo>
                  <a:cubicBezTo>
                    <a:pt x="81" y="186"/>
                    <a:pt x="81" y="186"/>
                    <a:pt x="81" y="186"/>
                  </a:cubicBezTo>
                  <a:cubicBezTo>
                    <a:pt x="81" y="186"/>
                    <a:pt x="81" y="186"/>
                    <a:pt x="81" y="186"/>
                  </a:cubicBezTo>
                  <a:cubicBezTo>
                    <a:pt x="81" y="186"/>
                    <a:pt x="81" y="186"/>
                    <a:pt x="81" y="186"/>
                  </a:cubicBezTo>
                  <a:cubicBezTo>
                    <a:pt x="81" y="185"/>
                    <a:pt x="81" y="185"/>
                    <a:pt x="81" y="185"/>
                  </a:cubicBezTo>
                  <a:cubicBezTo>
                    <a:pt x="82" y="185"/>
                    <a:pt x="82" y="185"/>
                    <a:pt x="82" y="185"/>
                  </a:cubicBezTo>
                  <a:cubicBezTo>
                    <a:pt x="82" y="185"/>
                    <a:pt x="82" y="185"/>
                    <a:pt x="82" y="185"/>
                  </a:cubicBezTo>
                  <a:cubicBezTo>
                    <a:pt x="82" y="185"/>
                    <a:pt x="82" y="185"/>
                    <a:pt x="82" y="185"/>
                  </a:cubicBezTo>
                  <a:cubicBezTo>
                    <a:pt x="82" y="185"/>
                    <a:pt x="82" y="185"/>
                    <a:pt x="82" y="185"/>
                  </a:cubicBezTo>
                  <a:cubicBezTo>
                    <a:pt x="82" y="185"/>
                    <a:pt x="82" y="185"/>
                    <a:pt x="82" y="185"/>
                  </a:cubicBezTo>
                  <a:cubicBezTo>
                    <a:pt x="82" y="185"/>
                    <a:pt x="82" y="185"/>
                    <a:pt x="82" y="185"/>
                  </a:cubicBezTo>
                  <a:cubicBezTo>
                    <a:pt x="82" y="184"/>
                    <a:pt x="82" y="184"/>
                    <a:pt x="82" y="184"/>
                  </a:cubicBezTo>
                  <a:cubicBezTo>
                    <a:pt x="83" y="184"/>
                    <a:pt x="83" y="184"/>
                    <a:pt x="83" y="184"/>
                  </a:cubicBezTo>
                  <a:cubicBezTo>
                    <a:pt x="83" y="184"/>
                    <a:pt x="83" y="184"/>
                    <a:pt x="83" y="184"/>
                  </a:cubicBezTo>
                  <a:cubicBezTo>
                    <a:pt x="83" y="184"/>
                    <a:pt x="83" y="184"/>
                    <a:pt x="83" y="184"/>
                  </a:cubicBezTo>
                  <a:cubicBezTo>
                    <a:pt x="83" y="184"/>
                    <a:pt x="83" y="184"/>
                    <a:pt x="83" y="184"/>
                  </a:cubicBezTo>
                  <a:cubicBezTo>
                    <a:pt x="83" y="184"/>
                    <a:pt x="83" y="184"/>
                    <a:pt x="83" y="184"/>
                  </a:cubicBezTo>
                  <a:cubicBezTo>
                    <a:pt x="84" y="183"/>
                    <a:pt x="84" y="183"/>
                    <a:pt x="84" y="183"/>
                  </a:cubicBezTo>
                  <a:cubicBezTo>
                    <a:pt x="84" y="182"/>
                    <a:pt x="84" y="182"/>
                    <a:pt x="84" y="182"/>
                  </a:cubicBezTo>
                  <a:cubicBezTo>
                    <a:pt x="84" y="182"/>
                    <a:pt x="84" y="182"/>
                    <a:pt x="84" y="182"/>
                  </a:cubicBezTo>
                  <a:cubicBezTo>
                    <a:pt x="84" y="182"/>
                    <a:pt x="84" y="182"/>
                    <a:pt x="84" y="182"/>
                  </a:cubicBezTo>
                  <a:cubicBezTo>
                    <a:pt x="84" y="182"/>
                    <a:pt x="84" y="182"/>
                    <a:pt x="84" y="182"/>
                  </a:cubicBezTo>
                  <a:cubicBezTo>
                    <a:pt x="84" y="182"/>
                    <a:pt x="84" y="182"/>
                    <a:pt x="84" y="182"/>
                  </a:cubicBezTo>
                  <a:cubicBezTo>
                    <a:pt x="84" y="181"/>
                    <a:pt x="84" y="181"/>
                    <a:pt x="84" y="181"/>
                  </a:cubicBezTo>
                  <a:cubicBezTo>
                    <a:pt x="84" y="181"/>
                    <a:pt x="84" y="181"/>
                    <a:pt x="84" y="181"/>
                  </a:cubicBezTo>
                  <a:cubicBezTo>
                    <a:pt x="84" y="181"/>
                    <a:pt x="84" y="181"/>
                    <a:pt x="84" y="181"/>
                  </a:cubicBezTo>
                  <a:cubicBezTo>
                    <a:pt x="84" y="180"/>
                    <a:pt x="84" y="180"/>
                    <a:pt x="84" y="180"/>
                  </a:cubicBezTo>
                  <a:cubicBezTo>
                    <a:pt x="84" y="180"/>
                    <a:pt x="84" y="180"/>
                    <a:pt x="84" y="180"/>
                  </a:cubicBezTo>
                  <a:cubicBezTo>
                    <a:pt x="84" y="180"/>
                    <a:pt x="84" y="180"/>
                    <a:pt x="84" y="180"/>
                  </a:cubicBezTo>
                  <a:cubicBezTo>
                    <a:pt x="84" y="180"/>
                    <a:pt x="84" y="180"/>
                    <a:pt x="84" y="180"/>
                  </a:cubicBezTo>
                  <a:cubicBezTo>
                    <a:pt x="85" y="179"/>
                    <a:pt x="85" y="179"/>
                    <a:pt x="85" y="179"/>
                  </a:cubicBezTo>
                  <a:cubicBezTo>
                    <a:pt x="85" y="179"/>
                    <a:pt x="85" y="179"/>
                    <a:pt x="85" y="179"/>
                  </a:cubicBezTo>
                  <a:cubicBezTo>
                    <a:pt x="85" y="179"/>
                    <a:pt x="85" y="179"/>
                    <a:pt x="85" y="179"/>
                  </a:cubicBezTo>
                  <a:cubicBezTo>
                    <a:pt x="85" y="179"/>
                    <a:pt x="85" y="179"/>
                    <a:pt x="85" y="179"/>
                  </a:cubicBezTo>
                  <a:cubicBezTo>
                    <a:pt x="85" y="179"/>
                    <a:pt x="85" y="179"/>
                    <a:pt x="85" y="179"/>
                  </a:cubicBezTo>
                  <a:cubicBezTo>
                    <a:pt x="84" y="179"/>
                    <a:pt x="84" y="179"/>
                    <a:pt x="84" y="179"/>
                  </a:cubicBezTo>
                  <a:cubicBezTo>
                    <a:pt x="84" y="178"/>
                    <a:pt x="84" y="178"/>
                    <a:pt x="84" y="178"/>
                  </a:cubicBezTo>
                  <a:cubicBezTo>
                    <a:pt x="84" y="178"/>
                    <a:pt x="84" y="178"/>
                    <a:pt x="84" y="178"/>
                  </a:cubicBezTo>
                  <a:cubicBezTo>
                    <a:pt x="84" y="177"/>
                    <a:pt x="84" y="177"/>
                    <a:pt x="84" y="177"/>
                  </a:cubicBezTo>
                  <a:cubicBezTo>
                    <a:pt x="84" y="177"/>
                    <a:pt x="84" y="177"/>
                    <a:pt x="84" y="177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85" y="176"/>
                    <a:pt x="85" y="176"/>
                    <a:pt x="85" y="176"/>
                  </a:cubicBezTo>
                  <a:cubicBezTo>
                    <a:pt x="90" y="174"/>
                    <a:pt x="90" y="174"/>
                    <a:pt x="90" y="174"/>
                  </a:cubicBezTo>
                  <a:cubicBezTo>
                    <a:pt x="90" y="174"/>
                    <a:pt x="90" y="174"/>
                    <a:pt x="90" y="174"/>
                  </a:cubicBezTo>
                  <a:cubicBezTo>
                    <a:pt x="90" y="174"/>
                    <a:pt x="90" y="174"/>
                    <a:pt x="90" y="174"/>
                  </a:cubicBezTo>
                  <a:cubicBezTo>
                    <a:pt x="90" y="174"/>
                    <a:pt x="90" y="174"/>
                    <a:pt x="90" y="174"/>
                  </a:cubicBezTo>
                  <a:cubicBezTo>
                    <a:pt x="90" y="174"/>
                    <a:pt x="90" y="174"/>
                    <a:pt x="90" y="174"/>
                  </a:cubicBezTo>
                  <a:cubicBezTo>
                    <a:pt x="89" y="176"/>
                    <a:pt x="89" y="176"/>
                    <a:pt x="89" y="176"/>
                  </a:cubicBezTo>
                  <a:cubicBezTo>
                    <a:pt x="89" y="176"/>
                    <a:pt x="89" y="176"/>
                    <a:pt x="89" y="176"/>
                  </a:cubicBezTo>
                  <a:cubicBezTo>
                    <a:pt x="89" y="177"/>
                    <a:pt x="89" y="177"/>
                    <a:pt x="89" y="177"/>
                  </a:cubicBezTo>
                  <a:cubicBezTo>
                    <a:pt x="89" y="177"/>
                    <a:pt x="89" y="177"/>
                    <a:pt x="89" y="177"/>
                  </a:cubicBezTo>
                  <a:cubicBezTo>
                    <a:pt x="89" y="177"/>
                    <a:pt x="89" y="177"/>
                    <a:pt x="89" y="177"/>
                  </a:cubicBezTo>
                  <a:cubicBezTo>
                    <a:pt x="89" y="177"/>
                    <a:pt x="89" y="177"/>
                    <a:pt x="89" y="177"/>
                  </a:cubicBezTo>
                  <a:cubicBezTo>
                    <a:pt x="89" y="177"/>
                    <a:pt x="89" y="177"/>
                    <a:pt x="89" y="177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9" y="178"/>
                    <a:pt x="89" y="178"/>
                    <a:pt x="89" y="178"/>
                  </a:cubicBezTo>
                  <a:cubicBezTo>
                    <a:pt x="88" y="179"/>
                    <a:pt x="88" y="179"/>
                    <a:pt x="88" y="179"/>
                  </a:cubicBezTo>
                  <a:cubicBezTo>
                    <a:pt x="88" y="179"/>
                    <a:pt x="88" y="179"/>
                    <a:pt x="88" y="179"/>
                  </a:cubicBezTo>
                  <a:cubicBezTo>
                    <a:pt x="89" y="179"/>
                    <a:pt x="89" y="179"/>
                    <a:pt x="89" y="179"/>
                  </a:cubicBezTo>
                  <a:cubicBezTo>
                    <a:pt x="89" y="179"/>
                    <a:pt x="89" y="179"/>
                    <a:pt x="89" y="179"/>
                  </a:cubicBezTo>
                  <a:cubicBezTo>
                    <a:pt x="89" y="179"/>
                    <a:pt x="89" y="179"/>
                    <a:pt x="89" y="179"/>
                  </a:cubicBezTo>
                  <a:cubicBezTo>
                    <a:pt x="89" y="179"/>
                    <a:pt x="89" y="179"/>
                    <a:pt x="89" y="179"/>
                  </a:cubicBezTo>
                  <a:cubicBezTo>
                    <a:pt x="89" y="179"/>
                    <a:pt x="89" y="179"/>
                    <a:pt x="89" y="179"/>
                  </a:cubicBezTo>
                  <a:cubicBezTo>
                    <a:pt x="89" y="179"/>
                    <a:pt x="89" y="179"/>
                    <a:pt x="89" y="179"/>
                  </a:cubicBezTo>
                  <a:cubicBezTo>
                    <a:pt x="89" y="179"/>
                    <a:pt x="89" y="179"/>
                    <a:pt x="89" y="179"/>
                  </a:cubicBezTo>
                  <a:cubicBezTo>
                    <a:pt x="90" y="178"/>
                    <a:pt x="90" y="178"/>
                    <a:pt x="90" y="178"/>
                  </a:cubicBezTo>
                  <a:cubicBezTo>
                    <a:pt x="91" y="178"/>
                    <a:pt x="91" y="178"/>
                    <a:pt x="91" y="178"/>
                  </a:cubicBezTo>
                  <a:cubicBezTo>
                    <a:pt x="91" y="178"/>
                    <a:pt x="91" y="178"/>
                    <a:pt x="91" y="178"/>
                  </a:cubicBezTo>
                  <a:cubicBezTo>
                    <a:pt x="91" y="178"/>
                    <a:pt x="91" y="178"/>
                    <a:pt x="91" y="178"/>
                  </a:cubicBezTo>
                  <a:cubicBezTo>
                    <a:pt x="91" y="177"/>
                    <a:pt x="91" y="177"/>
                    <a:pt x="91" y="177"/>
                  </a:cubicBezTo>
                  <a:cubicBezTo>
                    <a:pt x="91" y="177"/>
                    <a:pt x="91" y="177"/>
                    <a:pt x="91" y="177"/>
                  </a:cubicBezTo>
                  <a:cubicBezTo>
                    <a:pt x="91" y="176"/>
                    <a:pt x="91" y="176"/>
                    <a:pt x="91" y="176"/>
                  </a:cubicBezTo>
                  <a:cubicBezTo>
                    <a:pt x="91" y="175"/>
                    <a:pt x="91" y="175"/>
                    <a:pt x="91" y="175"/>
                  </a:cubicBezTo>
                  <a:cubicBezTo>
                    <a:pt x="91" y="175"/>
                    <a:pt x="91" y="175"/>
                    <a:pt x="91" y="175"/>
                  </a:cubicBezTo>
                  <a:cubicBezTo>
                    <a:pt x="91" y="175"/>
                    <a:pt x="91" y="175"/>
                    <a:pt x="91" y="175"/>
                  </a:cubicBezTo>
                  <a:cubicBezTo>
                    <a:pt x="92" y="175"/>
                    <a:pt x="92" y="175"/>
                    <a:pt x="92" y="175"/>
                  </a:cubicBezTo>
                  <a:cubicBezTo>
                    <a:pt x="92" y="174"/>
                    <a:pt x="92" y="174"/>
                    <a:pt x="92" y="174"/>
                  </a:cubicBezTo>
                  <a:cubicBezTo>
                    <a:pt x="92" y="173"/>
                    <a:pt x="92" y="173"/>
                    <a:pt x="92" y="173"/>
                  </a:cubicBezTo>
                  <a:cubicBezTo>
                    <a:pt x="92" y="173"/>
                    <a:pt x="92" y="173"/>
                    <a:pt x="92" y="173"/>
                  </a:cubicBezTo>
                  <a:cubicBezTo>
                    <a:pt x="92" y="172"/>
                    <a:pt x="92" y="172"/>
                    <a:pt x="92" y="172"/>
                  </a:cubicBezTo>
                  <a:cubicBezTo>
                    <a:pt x="93" y="172"/>
                    <a:pt x="93" y="172"/>
                    <a:pt x="93" y="172"/>
                  </a:cubicBezTo>
                  <a:cubicBezTo>
                    <a:pt x="93" y="172"/>
                    <a:pt x="93" y="172"/>
                    <a:pt x="93" y="172"/>
                  </a:cubicBezTo>
                  <a:cubicBezTo>
                    <a:pt x="93" y="172"/>
                    <a:pt x="93" y="172"/>
                    <a:pt x="93" y="172"/>
                  </a:cubicBezTo>
                  <a:cubicBezTo>
                    <a:pt x="93" y="172"/>
                    <a:pt x="93" y="172"/>
                    <a:pt x="93" y="172"/>
                  </a:cubicBezTo>
                  <a:cubicBezTo>
                    <a:pt x="93" y="171"/>
                    <a:pt x="93" y="171"/>
                    <a:pt x="93" y="171"/>
                  </a:cubicBezTo>
                  <a:cubicBezTo>
                    <a:pt x="93" y="171"/>
                    <a:pt x="93" y="171"/>
                    <a:pt x="93" y="171"/>
                  </a:cubicBezTo>
                  <a:cubicBezTo>
                    <a:pt x="93" y="171"/>
                    <a:pt x="93" y="171"/>
                    <a:pt x="93" y="171"/>
                  </a:cubicBezTo>
                  <a:cubicBezTo>
                    <a:pt x="93" y="171"/>
                    <a:pt x="93" y="171"/>
                    <a:pt x="93" y="171"/>
                  </a:cubicBezTo>
                  <a:cubicBezTo>
                    <a:pt x="93" y="171"/>
                    <a:pt x="93" y="171"/>
                    <a:pt x="93" y="171"/>
                  </a:cubicBezTo>
                  <a:cubicBezTo>
                    <a:pt x="93" y="170"/>
                    <a:pt x="93" y="170"/>
                    <a:pt x="93" y="170"/>
                  </a:cubicBezTo>
                  <a:cubicBezTo>
                    <a:pt x="93" y="170"/>
                    <a:pt x="93" y="170"/>
                    <a:pt x="93" y="170"/>
                  </a:cubicBezTo>
                  <a:cubicBezTo>
                    <a:pt x="93" y="170"/>
                    <a:pt x="93" y="170"/>
                    <a:pt x="93" y="170"/>
                  </a:cubicBezTo>
                  <a:cubicBezTo>
                    <a:pt x="93" y="169"/>
                    <a:pt x="93" y="169"/>
                    <a:pt x="93" y="169"/>
                  </a:cubicBezTo>
                  <a:cubicBezTo>
                    <a:pt x="93" y="169"/>
                    <a:pt x="93" y="169"/>
                    <a:pt x="93" y="169"/>
                  </a:cubicBezTo>
                  <a:cubicBezTo>
                    <a:pt x="93" y="169"/>
                    <a:pt x="93" y="169"/>
                    <a:pt x="93" y="169"/>
                  </a:cubicBezTo>
                  <a:cubicBezTo>
                    <a:pt x="93" y="169"/>
                    <a:pt x="93" y="169"/>
                    <a:pt x="93" y="169"/>
                  </a:cubicBezTo>
                  <a:cubicBezTo>
                    <a:pt x="93" y="168"/>
                    <a:pt x="93" y="168"/>
                    <a:pt x="93" y="168"/>
                  </a:cubicBezTo>
                  <a:cubicBezTo>
                    <a:pt x="93" y="168"/>
                    <a:pt x="93" y="168"/>
                    <a:pt x="93" y="168"/>
                  </a:cubicBezTo>
                  <a:cubicBezTo>
                    <a:pt x="93" y="168"/>
                    <a:pt x="93" y="168"/>
                    <a:pt x="93" y="168"/>
                  </a:cubicBezTo>
                  <a:cubicBezTo>
                    <a:pt x="93" y="168"/>
                    <a:pt x="93" y="168"/>
                    <a:pt x="93" y="168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6" y="169"/>
                    <a:pt x="96" y="169"/>
                    <a:pt x="96" y="169"/>
                  </a:cubicBezTo>
                  <a:cubicBezTo>
                    <a:pt x="96" y="169"/>
                    <a:pt x="96" y="169"/>
                    <a:pt x="96" y="169"/>
                  </a:cubicBezTo>
                  <a:cubicBezTo>
                    <a:pt x="96" y="169"/>
                    <a:pt x="96" y="169"/>
                    <a:pt x="96" y="169"/>
                  </a:cubicBezTo>
                  <a:cubicBezTo>
                    <a:pt x="96" y="169"/>
                    <a:pt x="96" y="169"/>
                    <a:pt x="96" y="169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0"/>
                    <a:pt x="96" y="170"/>
                    <a:pt x="96" y="170"/>
                  </a:cubicBezTo>
                  <a:cubicBezTo>
                    <a:pt x="96" y="171"/>
                    <a:pt x="96" y="171"/>
                    <a:pt x="96" y="171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3" y="174"/>
                    <a:pt x="93" y="174"/>
                    <a:pt x="93" y="174"/>
                  </a:cubicBezTo>
                  <a:cubicBezTo>
                    <a:pt x="93" y="174"/>
                    <a:pt x="93" y="174"/>
                    <a:pt x="93" y="174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3" y="175"/>
                    <a:pt x="93" y="175"/>
                    <a:pt x="93" y="175"/>
                  </a:cubicBezTo>
                  <a:cubicBezTo>
                    <a:pt x="93" y="176"/>
                    <a:pt x="93" y="176"/>
                    <a:pt x="93" y="176"/>
                  </a:cubicBezTo>
                  <a:cubicBezTo>
                    <a:pt x="93" y="176"/>
                    <a:pt x="93" y="176"/>
                    <a:pt x="93" y="176"/>
                  </a:cubicBezTo>
                  <a:cubicBezTo>
                    <a:pt x="93" y="176"/>
                    <a:pt x="93" y="176"/>
                    <a:pt x="93" y="176"/>
                  </a:cubicBezTo>
                  <a:cubicBezTo>
                    <a:pt x="93" y="176"/>
                    <a:pt x="93" y="176"/>
                    <a:pt x="93" y="176"/>
                  </a:cubicBezTo>
                  <a:cubicBezTo>
                    <a:pt x="94" y="176"/>
                    <a:pt x="94" y="176"/>
                    <a:pt x="94" y="176"/>
                  </a:cubicBezTo>
                  <a:cubicBezTo>
                    <a:pt x="94" y="176"/>
                    <a:pt x="94" y="176"/>
                    <a:pt x="94" y="176"/>
                  </a:cubicBezTo>
                  <a:cubicBezTo>
                    <a:pt x="94" y="176"/>
                    <a:pt x="94" y="176"/>
                    <a:pt x="94" y="176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5"/>
                    <a:pt x="94" y="175"/>
                    <a:pt x="94" y="175"/>
                  </a:cubicBezTo>
                  <a:cubicBezTo>
                    <a:pt x="94" y="174"/>
                    <a:pt x="94" y="174"/>
                    <a:pt x="94" y="174"/>
                  </a:cubicBezTo>
                  <a:cubicBezTo>
                    <a:pt x="94" y="174"/>
                    <a:pt x="94" y="174"/>
                    <a:pt x="94" y="174"/>
                  </a:cubicBezTo>
                  <a:cubicBezTo>
                    <a:pt x="94" y="174"/>
                    <a:pt x="94" y="174"/>
                    <a:pt x="94" y="174"/>
                  </a:cubicBezTo>
                  <a:cubicBezTo>
                    <a:pt x="95" y="174"/>
                    <a:pt x="95" y="174"/>
                    <a:pt x="95" y="174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5" y="174"/>
                    <a:pt x="95" y="174"/>
                    <a:pt x="95" y="174"/>
                  </a:cubicBezTo>
                  <a:cubicBezTo>
                    <a:pt x="95" y="174"/>
                    <a:pt x="95" y="174"/>
                    <a:pt x="95" y="174"/>
                  </a:cubicBezTo>
                  <a:cubicBezTo>
                    <a:pt x="95" y="174"/>
                    <a:pt x="95" y="174"/>
                    <a:pt x="95" y="174"/>
                  </a:cubicBezTo>
                  <a:cubicBezTo>
                    <a:pt x="96" y="174"/>
                    <a:pt x="96" y="174"/>
                    <a:pt x="96" y="174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6" y="172"/>
                    <a:pt x="96" y="172"/>
                    <a:pt x="96" y="172"/>
                  </a:cubicBezTo>
                  <a:cubicBezTo>
                    <a:pt x="96" y="172"/>
                    <a:pt x="96" y="172"/>
                    <a:pt x="96" y="172"/>
                  </a:cubicBezTo>
                  <a:cubicBezTo>
                    <a:pt x="96" y="172"/>
                    <a:pt x="96" y="172"/>
                    <a:pt x="96" y="172"/>
                  </a:cubicBezTo>
                  <a:cubicBezTo>
                    <a:pt x="96" y="172"/>
                    <a:pt x="96" y="172"/>
                    <a:pt x="96" y="172"/>
                  </a:cubicBezTo>
                  <a:cubicBezTo>
                    <a:pt x="96" y="172"/>
                    <a:pt x="96" y="172"/>
                    <a:pt x="96" y="172"/>
                  </a:cubicBezTo>
                  <a:cubicBezTo>
                    <a:pt x="96" y="172"/>
                    <a:pt x="96" y="172"/>
                    <a:pt x="96" y="172"/>
                  </a:cubicBezTo>
                  <a:cubicBezTo>
                    <a:pt x="97" y="172"/>
                    <a:pt x="97" y="172"/>
                    <a:pt x="97" y="172"/>
                  </a:cubicBezTo>
                  <a:cubicBezTo>
                    <a:pt x="97" y="172"/>
                    <a:pt x="97" y="172"/>
                    <a:pt x="97" y="172"/>
                  </a:cubicBezTo>
                  <a:cubicBezTo>
                    <a:pt x="97" y="172"/>
                    <a:pt x="97" y="172"/>
                    <a:pt x="97" y="172"/>
                  </a:cubicBezTo>
                  <a:cubicBezTo>
                    <a:pt x="97" y="172"/>
                    <a:pt x="97" y="172"/>
                    <a:pt x="97" y="172"/>
                  </a:cubicBezTo>
                  <a:cubicBezTo>
                    <a:pt x="97" y="172"/>
                    <a:pt x="97" y="172"/>
                    <a:pt x="97" y="172"/>
                  </a:cubicBezTo>
                  <a:cubicBezTo>
                    <a:pt x="97" y="172"/>
                    <a:pt x="97" y="172"/>
                    <a:pt x="97" y="172"/>
                  </a:cubicBezTo>
                  <a:cubicBezTo>
                    <a:pt x="97" y="173"/>
                    <a:pt x="97" y="173"/>
                    <a:pt x="97" y="173"/>
                  </a:cubicBezTo>
                  <a:cubicBezTo>
                    <a:pt x="97" y="173"/>
                    <a:pt x="97" y="173"/>
                    <a:pt x="97" y="173"/>
                  </a:cubicBezTo>
                  <a:cubicBezTo>
                    <a:pt x="98" y="172"/>
                    <a:pt x="98" y="172"/>
                    <a:pt x="98" y="172"/>
                  </a:cubicBezTo>
                  <a:cubicBezTo>
                    <a:pt x="98" y="171"/>
                    <a:pt x="98" y="171"/>
                    <a:pt x="98" y="171"/>
                  </a:cubicBezTo>
                  <a:cubicBezTo>
                    <a:pt x="99" y="170"/>
                    <a:pt x="99" y="170"/>
                    <a:pt x="99" y="170"/>
                  </a:cubicBezTo>
                  <a:cubicBezTo>
                    <a:pt x="99" y="170"/>
                    <a:pt x="99" y="170"/>
                    <a:pt x="99" y="170"/>
                  </a:cubicBezTo>
                  <a:cubicBezTo>
                    <a:pt x="99" y="170"/>
                    <a:pt x="99" y="170"/>
                    <a:pt x="99" y="170"/>
                  </a:cubicBezTo>
                  <a:cubicBezTo>
                    <a:pt x="99" y="170"/>
                    <a:pt x="99" y="170"/>
                    <a:pt x="99" y="170"/>
                  </a:cubicBezTo>
                  <a:cubicBezTo>
                    <a:pt x="99" y="169"/>
                    <a:pt x="99" y="169"/>
                    <a:pt x="99" y="169"/>
                  </a:cubicBezTo>
                  <a:cubicBezTo>
                    <a:pt x="99" y="169"/>
                    <a:pt x="99" y="169"/>
                    <a:pt x="99" y="169"/>
                  </a:cubicBezTo>
                  <a:cubicBezTo>
                    <a:pt x="99" y="169"/>
                    <a:pt x="99" y="169"/>
                    <a:pt x="99" y="169"/>
                  </a:cubicBezTo>
                  <a:cubicBezTo>
                    <a:pt x="99" y="168"/>
                    <a:pt x="99" y="168"/>
                    <a:pt x="99" y="168"/>
                  </a:cubicBezTo>
                  <a:cubicBezTo>
                    <a:pt x="98" y="168"/>
                    <a:pt x="98" y="168"/>
                    <a:pt x="98" y="168"/>
                  </a:cubicBezTo>
                  <a:cubicBezTo>
                    <a:pt x="97" y="167"/>
                    <a:pt x="97" y="167"/>
                    <a:pt x="97" y="167"/>
                  </a:cubicBezTo>
                  <a:cubicBezTo>
                    <a:pt x="97" y="167"/>
                    <a:pt x="97" y="167"/>
                    <a:pt x="97" y="167"/>
                  </a:cubicBezTo>
                  <a:cubicBezTo>
                    <a:pt x="96" y="167"/>
                    <a:pt x="96" y="167"/>
                    <a:pt x="96" y="167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7" y="166"/>
                    <a:pt x="97" y="166"/>
                    <a:pt x="97" y="166"/>
                  </a:cubicBezTo>
                  <a:cubicBezTo>
                    <a:pt x="97" y="166"/>
                    <a:pt x="97" y="166"/>
                    <a:pt x="97" y="166"/>
                  </a:cubicBezTo>
                  <a:cubicBezTo>
                    <a:pt x="96" y="166"/>
                    <a:pt x="96" y="166"/>
                    <a:pt x="96" y="166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97" y="165"/>
                    <a:pt x="97" y="165"/>
                    <a:pt x="97" y="165"/>
                  </a:cubicBezTo>
                  <a:cubicBezTo>
                    <a:pt x="97" y="165"/>
                    <a:pt x="97" y="165"/>
                    <a:pt x="97" y="165"/>
                  </a:cubicBezTo>
                  <a:cubicBezTo>
                    <a:pt x="97" y="165"/>
                    <a:pt x="97" y="165"/>
                    <a:pt x="97" y="165"/>
                  </a:cubicBezTo>
                  <a:cubicBezTo>
                    <a:pt x="97" y="165"/>
                    <a:pt x="97" y="165"/>
                    <a:pt x="97" y="165"/>
                  </a:cubicBezTo>
                  <a:cubicBezTo>
                    <a:pt x="97" y="165"/>
                    <a:pt x="97" y="165"/>
                    <a:pt x="97" y="165"/>
                  </a:cubicBezTo>
                  <a:cubicBezTo>
                    <a:pt x="98" y="165"/>
                    <a:pt x="98" y="165"/>
                    <a:pt x="98" y="165"/>
                  </a:cubicBezTo>
                  <a:cubicBezTo>
                    <a:pt x="98" y="164"/>
                    <a:pt x="98" y="164"/>
                    <a:pt x="98" y="164"/>
                  </a:cubicBezTo>
                  <a:cubicBezTo>
                    <a:pt x="98" y="164"/>
                    <a:pt x="98" y="164"/>
                    <a:pt x="98" y="164"/>
                  </a:cubicBezTo>
                  <a:cubicBezTo>
                    <a:pt x="98" y="164"/>
                    <a:pt x="98" y="164"/>
                    <a:pt x="98" y="164"/>
                  </a:cubicBezTo>
                  <a:cubicBezTo>
                    <a:pt x="98" y="164"/>
                    <a:pt x="98" y="164"/>
                    <a:pt x="98" y="164"/>
                  </a:cubicBezTo>
                  <a:cubicBezTo>
                    <a:pt x="98" y="164"/>
                    <a:pt x="98" y="164"/>
                    <a:pt x="98" y="164"/>
                  </a:cubicBezTo>
                  <a:cubicBezTo>
                    <a:pt x="98" y="164"/>
                    <a:pt x="98" y="164"/>
                    <a:pt x="98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99" y="164"/>
                    <a:pt x="99" y="164"/>
                    <a:pt x="99" y="164"/>
                  </a:cubicBezTo>
                  <a:cubicBezTo>
                    <a:pt x="100" y="164"/>
                    <a:pt x="100" y="164"/>
                    <a:pt x="100" y="164"/>
                  </a:cubicBezTo>
                  <a:cubicBezTo>
                    <a:pt x="100" y="165"/>
                    <a:pt x="100" y="165"/>
                    <a:pt x="100" y="165"/>
                  </a:cubicBezTo>
                  <a:cubicBezTo>
                    <a:pt x="100" y="165"/>
                    <a:pt x="100" y="165"/>
                    <a:pt x="100" y="165"/>
                  </a:cubicBezTo>
                  <a:cubicBezTo>
                    <a:pt x="101" y="165"/>
                    <a:pt x="101" y="165"/>
                    <a:pt x="101" y="165"/>
                  </a:cubicBezTo>
                  <a:cubicBezTo>
                    <a:pt x="101" y="165"/>
                    <a:pt x="101" y="165"/>
                    <a:pt x="101" y="165"/>
                  </a:cubicBezTo>
                  <a:cubicBezTo>
                    <a:pt x="101" y="165"/>
                    <a:pt x="101" y="165"/>
                    <a:pt x="101" y="165"/>
                  </a:cubicBezTo>
                  <a:cubicBezTo>
                    <a:pt x="101" y="165"/>
                    <a:pt x="101" y="165"/>
                    <a:pt x="101" y="165"/>
                  </a:cubicBezTo>
                  <a:cubicBezTo>
                    <a:pt x="101" y="165"/>
                    <a:pt x="101" y="165"/>
                    <a:pt x="101" y="165"/>
                  </a:cubicBezTo>
                  <a:cubicBezTo>
                    <a:pt x="102" y="165"/>
                    <a:pt x="102" y="165"/>
                    <a:pt x="102" y="165"/>
                  </a:cubicBezTo>
                  <a:cubicBezTo>
                    <a:pt x="102" y="165"/>
                    <a:pt x="102" y="165"/>
                    <a:pt x="102" y="165"/>
                  </a:cubicBezTo>
                  <a:cubicBezTo>
                    <a:pt x="102" y="165"/>
                    <a:pt x="102" y="165"/>
                    <a:pt x="102" y="165"/>
                  </a:cubicBezTo>
                  <a:cubicBezTo>
                    <a:pt x="103" y="165"/>
                    <a:pt x="103" y="165"/>
                    <a:pt x="103" y="165"/>
                  </a:cubicBezTo>
                  <a:cubicBezTo>
                    <a:pt x="103" y="165"/>
                    <a:pt x="103" y="165"/>
                    <a:pt x="103" y="165"/>
                  </a:cubicBezTo>
                  <a:cubicBezTo>
                    <a:pt x="103" y="166"/>
                    <a:pt x="103" y="166"/>
                    <a:pt x="103" y="166"/>
                  </a:cubicBezTo>
                  <a:cubicBezTo>
                    <a:pt x="103" y="166"/>
                    <a:pt x="103" y="166"/>
                    <a:pt x="103" y="166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5" y="166"/>
                    <a:pt x="105" y="166"/>
                    <a:pt x="105" y="166"/>
                  </a:cubicBezTo>
                  <a:cubicBezTo>
                    <a:pt x="105" y="166"/>
                    <a:pt x="105" y="166"/>
                    <a:pt x="105" y="166"/>
                  </a:cubicBezTo>
                  <a:cubicBezTo>
                    <a:pt x="105" y="166"/>
                    <a:pt x="105" y="166"/>
                    <a:pt x="105" y="166"/>
                  </a:cubicBezTo>
                  <a:cubicBezTo>
                    <a:pt x="105" y="166"/>
                    <a:pt x="105" y="166"/>
                    <a:pt x="105" y="166"/>
                  </a:cubicBezTo>
                  <a:cubicBezTo>
                    <a:pt x="106" y="166"/>
                    <a:pt x="106" y="166"/>
                    <a:pt x="106" y="166"/>
                  </a:cubicBezTo>
                  <a:cubicBezTo>
                    <a:pt x="106" y="166"/>
                    <a:pt x="106" y="166"/>
                    <a:pt x="106" y="166"/>
                  </a:cubicBezTo>
                  <a:cubicBezTo>
                    <a:pt x="106" y="166"/>
                    <a:pt x="106" y="166"/>
                    <a:pt x="106" y="166"/>
                  </a:cubicBezTo>
                  <a:cubicBezTo>
                    <a:pt x="106" y="166"/>
                    <a:pt x="106" y="166"/>
                    <a:pt x="106" y="166"/>
                  </a:cubicBezTo>
                  <a:cubicBezTo>
                    <a:pt x="106" y="167"/>
                    <a:pt x="106" y="167"/>
                    <a:pt x="106" y="167"/>
                  </a:cubicBezTo>
                  <a:cubicBezTo>
                    <a:pt x="106" y="167"/>
                    <a:pt x="106" y="167"/>
                    <a:pt x="106" y="167"/>
                  </a:cubicBezTo>
                  <a:cubicBezTo>
                    <a:pt x="107" y="166"/>
                    <a:pt x="107" y="166"/>
                    <a:pt x="107" y="166"/>
                  </a:cubicBezTo>
                  <a:cubicBezTo>
                    <a:pt x="108" y="166"/>
                    <a:pt x="108" y="166"/>
                    <a:pt x="108" y="166"/>
                  </a:cubicBezTo>
                  <a:cubicBezTo>
                    <a:pt x="108" y="167"/>
                    <a:pt x="108" y="167"/>
                    <a:pt x="108" y="167"/>
                  </a:cubicBezTo>
                  <a:cubicBezTo>
                    <a:pt x="109" y="167"/>
                    <a:pt x="109" y="167"/>
                    <a:pt x="109" y="167"/>
                  </a:cubicBezTo>
                  <a:cubicBezTo>
                    <a:pt x="109" y="167"/>
                    <a:pt x="109" y="167"/>
                    <a:pt x="109" y="167"/>
                  </a:cubicBezTo>
                  <a:cubicBezTo>
                    <a:pt x="109" y="167"/>
                    <a:pt x="109" y="167"/>
                    <a:pt x="109" y="167"/>
                  </a:cubicBezTo>
                  <a:cubicBezTo>
                    <a:pt x="110" y="168"/>
                    <a:pt x="110" y="168"/>
                    <a:pt x="110" y="168"/>
                  </a:cubicBezTo>
                  <a:cubicBezTo>
                    <a:pt x="110" y="168"/>
                    <a:pt x="110" y="168"/>
                    <a:pt x="110" y="168"/>
                  </a:cubicBezTo>
                  <a:cubicBezTo>
                    <a:pt x="110" y="168"/>
                    <a:pt x="110" y="168"/>
                    <a:pt x="110" y="168"/>
                  </a:cubicBezTo>
                  <a:cubicBezTo>
                    <a:pt x="111" y="168"/>
                    <a:pt x="111" y="168"/>
                    <a:pt x="111" y="168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2" y="167"/>
                    <a:pt x="112" y="167"/>
                    <a:pt x="112" y="167"/>
                  </a:cubicBezTo>
                  <a:cubicBezTo>
                    <a:pt x="112" y="167"/>
                    <a:pt x="112" y="167"/>
                    <a:pt x="112" y="167"/>
                  </a:cubicBezTo>
                  <a:cubicBezTo>
                    <a:pt x="113" y="167"/>
                    <a:pt x="113" y="167"/>
                    <a:pt x="113" y="167"/>
                  </a:cubicBezTo>
                  <a:cubicBezTo>
                    <a:pt x="113" y="167"/>
                    <a:pt x="113" y="167"/>
                    <a:pt x="113" y="167"/>
                  </a:cubicBezTo>
                  <a:cubicBezTo>
                    <a:pt x="113" y="167"/>
                    <a:pt x="113" y="167"/>
                    <a:pt x="113" y="167"/>
                  </a:cubicBezTo>
                  <a:cubicBezTo>
                    <a:pt x="113" y="167"/>
                    <a:pt x="113" y="167"/>
                    <a:pt x="113" y="167"/>
                  </a:cubicBezTo>
                  <a:cubicBezTo>
                    <a:pt x="113" y="167"/>
                    <a:pt x="113" y="167"/>
                    <a:pt x="113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3" y="167"/>
                    <a:pt x="113" y="167"/>
                    <a:pt x="113" y="167"/>
                  </a:cubicBezTo>
                  <a:cubicBezTo>
                    <a:pt x="113" y="166"/>
                    <a:pt x="113" y="166"/>
                    <a:pt x="113" y="166"/>
                  </a:cubicBezTo>
                  <a:cubicBezTo>
                    <a:pt x="114" y="166"/>
                    <a:pt x="114" y="166"/>
                    <a:pt x="114" y="166"/>
                  </a:cubicBezTo>
                  <a:cubicBezTo>
                    <a:pt x="114" y="166"/>
                    <a:pt x="114" y="166"/>
                    <a:pt x="114" y="166"/>
                  </a:cubicBezTo>
                  <a:cubicBezTo>
                    <a:pt x="114" y="166"/>
                    <a:pt x="114" y="166"/>
                    <a:pt x="114" y="166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4" y="167"/>
                    <a:pt x="114" y="167"/>
                    <a:pt x="114" y="167"/>
                  </a:cubicBezTo>
                  <a:cubicBezTo>
                    <a:pt x="115" y="167"/>
                    <a:pt x="115" y="167"/>
                    <a:pt x="115" y="167"/>
                  </a:cubicBezTo>
                  <a:cubicBezTo>
                    <a:pt x="115" y="167"/>
                    <a:pt x="115" y="167"/>
                    <a:pt x="115" y="167"/>
                  </a:cubicBezTo>
                  <a:cubicBezTo>
                    <a:pt x="116" y="167"/>
                    <a:pt x="116" y="167"/>
                    <a:pt x="116" y="167"/>
                  </a:cubicBezTo>
                  <a:cubicBezTo>
                    <a:pt x="116" y="167"/>
                    <a:pt x="116" y="167"/>
                    <a:pt x="116" y="167"/>
                  </a:cubicBezTo>
                  <a:cubicBezTo>
                    <a:pt x="116" y="167"/>
                    <a:pt x="116" y="167"/>
                    <a:pt x="116" y="167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8" y="166"/>
                    <a:pt x="118" y="166"/>
                    <a:pt x="118" y="166"/>
                  </a:cubicBezTo>
                  <a:cubicBezTo>
                    <a:pt x="118" y="166"/>
                    <a:pt x="118" y="166"/>
                    <a:pt x="118" y="166"/>
                  </a:cubicBezTo>
                  <a:cubicBezTo>
                    <a:pt x="118" y="166"/>
                    <a:pt x="118" y="166"/>
                    <a:pt x="118" y="166"/>
                  </a:cubicBezTo>
                  <a:cubicBezTo>
                    <a:pt x="118" y="166"/>
                    <a:pt x="118" y="166"/>
                    <a:pt x="118" y="166"/>
                  </a:cubicBezTo>
                  <a:cubicBezTo>
                    <a:pt x="119" y="166"/>
                    <a:pt x="119" y="166"/>
                    <a:pt x="119" y="166"/>
                  </a:cubicBezTo>
                  <a:cubicBezTo>
                    <a:pt x="119" y="167"/>
                    <a:pt x="119" y="167"/>
                    <a:pt x="119" y="167"/>
                  </a:cubicBezTo>
                  <a:cubicBezTo>
                    <a:pt x="119" y="167"/>
                    <a:pt x="119" y="167"/>
                    <a:pt x="119" y="167"/>
                  </a:cubicBezTo>
                  <a:cubicBezTo>
                    <a:pt x="119" y="167"/>
                    <a:pt x="119" y="167"/>
                    <a:pt x="119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1" y="166"/>
                    <a:pt x="121" y="166"/>
                    <a:pt x="121" y="166"/>
                  </a:cubicBezTo>
                  <a:cubicBezTo>
                    <a:pt x="121" y="166"/>
                    <a:pt x="121" y="166"/>
                    <a:pt x="121" y="166"/>
                  </a:cubicBezTo>
                  <a:cubicBezTo>
                    <a:pt x="121" y="167"/>
                    <a:pt x="121" y="167"/>
                    <a:pt x="121" y="167"/>
                  </a:cubicBezTo>
                  <a:cubicBezTo>
                    <a:pt x="122" y="167"/>
                    <a:pt x="122" y="167"/>
                    <a:pt x="122" y="167"/>
                  </a:cubicBezTo>
                  <a:cubicBezTo>
                    <a:pt x="122" y="167"/>
                    <a:pt x="122" y="167"/>
                    <a:pt x="122" y="167"/>
                  </a:cubicBezTo>
                  <a:cubicBezTo>
                    <a:pt x="122" y="167"/>
                    <a:pt x="122" y="167"/>
                    <a:pt x="122" y="167"/>
                  </a:cubicBezTo>
                  <a:cubicBezTo>
                    <a:pt x="122" y="167"/>
                    <a:pt x="122" y="167"/>
                    <a:pt x="122" y="167"/>
                  </a:cubicBezTo>
                  <a:cubicBezTo>
                    <a:pt x="122" y="167"/>
                    <a:pt x="122" y="167"/>
                    <a:pt x="122" y="167"/>
                  </a:cubicBezTo>
                  <a:cubicBezTo>
                    <a:pt x="122" y="167"/>
                    <a:pt x="122" y="167"/>
                    <a:pt x="122" y="167"/>
                  </a:cubicBezTo>
                  <a:cubicBezTo>
                    <a:pt x="122" y="167"/>
                    <a:pt x="122" y="167"/>
                    <a:pt x="122" y="167"/>
                  </a:cubicBezTo>
                  <a:cubicBezTo>
                    <a:pt x="122" y="167"/>
                    <a:pt x="122" y="167"/>
                    <a:pt x="122" y="167"/>
                  </a:cubicBezTo>
                  <a:cubicBezTo>
                    <a:pt x="122" y="168"/>
                    <a:pt x="122" y="168"/>
                    <a:pt x="122" y="168"/>
                  </a:cubicBezTo>
                  <a:cubicBezTo>
                    <a:pt x="122" y="168"/>
                    <a:pt x="122" y="168"/>
                    <a:pt x="122" y="168"/>
                  </a:cubicBezTo>
                  <a:cubicBezTo>
                    <a:pt x="122" y="168"/>
                    <a:pt x="122" y="168"/>
                    <a:pt x="122" y="168"/>
                  </a:cubicBezTo>
                  <a:cubicBezTo>
                    <a:pt x="122" y="168"/>
                    <a:pt x="122" y="168"/>
                    <a:pt x="122" y="168"/>
                  </a:cubicBezTo>
                  <a:cubicBezTo>
                    <a:pt x="123" y="168"/>
                    <a:pt x="123" y="168"/>
                    <a:pt x="123" y="168"/>
                  </a:cubicBezTo>
                  <a:cubicBezTo>
                    <a:pt x="123" y="168"/>
                    <a:pt x="123" y="168"/>
                    <a:pt x="123" y="168"/>
                  </a:cubicBezTo>
                  <a:cubicBezTo>
                    <a:pt x="123" y="168"/>
                    <a:pt x="123" y="168"/>
                    <a:pt x="123" y="168"/>
                  </a:cubicBezTo>
                  <a:cubicBezTo>
                    <a:pt x="123" y="168"/>
                    <a:pt x="123" y="168"/>
                    <a:pt x="123" y="168"/>
                  </a:cubicBezTo>
                  <a:cubicBezTo>
                    <a:pt x="123" y="169"/>
                    <a:pt x="123" y="169"/>
                    <a:pt x="123" y="169"/>
                  </a:cubicBezTo>
                  <a:cubicBezTo>
                    <a:pt x="123" y="169"/>
                    <a:pt x="123" y="169"/>
                    <a:pt x="123" y="169"/>
                  </a:cubicBezTo>
                  <a:cubicBezTo>
                    <a:pt x="123" y="169"/>
                    <a:pt x="123" y="169"/>
                    <a:pt x="123" y="169"/>
                  </a:cubicBezTo>
                  <a:cubicBezTo>
                    <a:pt x="123" y="169"/>
                    <a:pt x="123" y="169"/>
                    <a:pt x="123" y="169"/>
                  </a:cubicBezTo>
                  <a:cubicBezTo>
                    <a:pt x="124" y="169"/>
                    <a:pt x="124" y="169"/>
                    <a:pt x="124" y="169"/>
                  </a:cubicBezTo>
                  <a:cubicBezTo>
                    <a:pt x="124" y="170"/>
                    <a:pt x="124" y="170"/>
                    <a:pt x="124" y="170"/>
                  </a:cubicBezTo>
                  <a:cubicBezTo>
                    <a:pt x="124" y="170"/>
                    <a:pt x="124" y="170"/>
                    <a:pt x="124" y="170"/>
                  </a:cubicBezTo>
                  <a:cubicBezTo>
                    <a:pt x="124" y="170"/>
                    <a:pt x="124" y="170"/>
                    <a:pt x="124" y="170"/>
                  </a:cubicBezTo>
                  <a:cubicBezTo>
                    <a:pt x="124" y="171"/>
                    <a:pt x="124" y="171"/>
                    <a:pt x="124" y="171"/>
                  </a:cubicBezTo>
                  <a:cubicBezTo>
                    <a:pt x="124" y="172"/>
                    <a:pt x="124" y="172"/>
                    <a:pt x="124" y="172"/>
                  </a:cubicBezTo>
                  <a:cubicBezTo>
                    <a:pt x="125" y="172"/>
                    <a:pt x="125" y="172"/>
                    <a:pt x="125" y="172"/>
                  </a:cubicBezTo>
                  <a:cubicBezTo>
                    <a:pt x="125" y="172"/>
                    <a:pt x="125" y="172"/>
                    <a:pt x="125" y="172"/>
                  </a:cubicBezTo>
                  <a:cubicBezTo>
                    <a:pt x="125" y="173"/>
                    <a:pt x="125" y="173"/>
                    <a:pt x="125" y="173"/>
                  </a:cubicBezTo>
                  <a:cubicBezTo>
                    <a:pt x="125" y="173"/>
                    <a:pt x="125" y="173"/>
                    <a:pt x="125" y="173"/>
                  </a:cubicBezTo>
                  <a:cubicBezTo>
                    <a:pt x="126" y="173"/>
                    <a:pt x="126" y="173"/>
                    <a:pt x="126" y="173"/>
                  </a:cubicBezTo>
                  <a:cubicBezTo>
                    <a:pt x="125" y="174"/>
                    <a:pt x="125" y="174"/>
                    <a:pt x="125" y="174"/>
                  </a:cubicBezTo>
                  <a:cubicBezTo>
                    <a:pt x="125" y="174"/>
                    <a:pt x="125" y="174"/>
                    <a:pt x="125" y="174"/>
                  </a:cubicBezTo>
                  <a:cubicBezTo>
                    <a:pt x="126" y="174"/>
                    <a:pt x="126" y="174"/>
                    <a:pt x="126" y="174"/>
                  </a:cubicBezTo>
                  <a:cubicBezTo>
                    <a:pt x="126" y="174"/>
                    <a:pt x="126" y="174"/>
                    <a:pt x="126" y="174"/>
                  </a:cubicBezTo>
                  <a:cubicBezTo>
                    <a:pt x="126" y="174"/>
                    <a:pt x="126" y="174"/>
                    <a:pt x="126" y="174"/>
                  </a:cubicBezTo>
                  <a:cubicBezTo>
                    <a:pt x="126" y="175"/>
                    <a:pt x="126" y="175"/>
                    <a:pt x="126" y="175"/>
                  </a:cubicBezTo>
                  <a:cubicBezTo>
                    <a:pt x="126" y="175"/>
                    <a:pt x="126" y="175"/>
                    <a:pt x="126" y="175"/>
                  </a:cubicBezTo>
                  <a:cubicBezTo>
                    <a:pt x="126" y="176"/>
                    <a:pt x="126" y="176"/>
                    <a:pt x="126" y="176"/>
                  </a:cubicBezTo>
                  <a:cubicBezTo>
                    <a:pt x="127" y="176"/>
                    <a:pt x="127" y="176"/>
                    <a:pt x="127" y="176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27" y="177"/>
                    <a:pt x="127" y="177"/>
                    <a:pt x="127" y="177"/>
                  </a:cubicBezTo>
                  <a:cubicBezTo>
                    <a:pt x="128" y="178"/>
                    <a:pt x="128" y="178"/>
                    <a:pt x="128" y="178"/>
                  </a:cubicBezTo>
                  <a:cubicBezTo>
                    <a:pt x="129" y="179"/>
                    <a:pt x="129" y="179"/>
                    <a:pt x="129" y="179"/>
                  </a:cubicBezTo>
                  <a:cubicBezTo>
                    <a:pt x="129" y="179"/>
                    <a:pt x="129" y="179"/>
                    <a:pt x="129" y="179"/>
                  </a:cubicBezTo>
                  <a:cubicBezTo>
                    <a:pt x="129" y="179"/>
                    <a:pt x="129" y="179"/>
                    <a:pt x="129" y="179"/>
                  </a:cubicBezTo>
                  <a:cubicBezTo>
                    <a:pt x="130" y="180"/>
                    <a:pt x="130" y="180"/>
                    <a:pt x="130" y="180"/>
                  </a:cubicBezTo>
                  <a:cubicBezTo>
                    <a:pt x="130" y="180"/>
                    <a:pt x="130" y="180"/>
                    <a:pt x="130" y="180"/>
                  </a:cubicBezTo>
                  <a:cubicBezTo>
                    <a:pt x="130" y="180"/>
                    <a:pt x="130" y="180"/>
                    <a:pt x="130" y="180"/>
                  </a:cubicBezTo>
                  <a:cubicBezTo>
                    <a:pt x="130" y="180"/>
                    <a:pt x="130" y="180"/>
                    <a:pt x="130" y="180"/>
                  </a:cubicBezTo>
                  <a:cubicBezTo>
                    <a:pt x="130" y="181"/>
                    <a:pt x="130" y="181"/>
                    <a:pt x="130" y="181"/>
                  </a:cubicBezTo>
                  <a:cubicBezTo>
                    <a:pt x="131" y="181"/>
                    <a:pt x="131" y="181"/>
                    <a:pt x="131" y="181"/>
                  </a:cubicBezTo>
                  <a:cubicBezTo>
                    <a:pt x="131" y="181"/>
                    <a:pt x="131" y="181"/>
                    <a:pt x="131" y="181"/>
                  </a:cubicBezTo>
                  <a:cubicBezTo>
                    <a:pt x="133" y="182"/>
                    <a:pt x="133" y="182"/>
                    <a:pt x="133" y="182"/>
                  </a:cubicBezTo>
                  <a:cubicBezTo>
                    <a:pt x="136" y="182"/>
                    <a:pt x="136" y="182"/>
                    <a:pt x="136" y="182"/>
                  </a:cubicBezTo>
                  <a:cubicBezTo>
                    <a:pt x="137" y="182"/>
                    <a:pt x="137" y="182"/>
                    <a:pt x="137" y="182"/>
                  </a:cubicBezTo>
                  <a:cubicBezTo>
                    <a:pt x="139" y="181"/>
                    <a:pt x="139" y="181"/>
                    <a:pt x="139" y="181"/>
                  </a:cubicBezTo>
                  <a:cubicBezTo>
                    <a:pt x="144" y="180"/>
                    <a:pt x="144" y="180"/>
                    <a:pt x="144" y="180"/>
                  </a:cubicBezTo>
                  <a:cubicBezTo>
                    <a:pt x="144" y="180"/>
                    <a:pt x="144" y="180"/>
                    <a:pt x="144" y="180"/>
                  </a:cubicBezTo>
                  <a:cubicBezTo>
                    <a:pt x="144" y="180"/>
                    <a:pt x="144" y="180"/>
                    <a:pt x="144" y="180"/>
                  </a:cubicBezTo>
                  <a:cubicBezTo>
                    <a:pt x="144" y="180"/>
                    <a:pt x="144" y="180"/>
                    <a:pt x="144" y="180"/>
                  </a:cubicBezTo>
                  <a:cubicBezTo>
                    <a:pt x="144" y="180"/>
                    <a:pt x="144" y="180"/>
                    <a:pt x="144" y="180"/>
                  </a:cubicBezTo>
                  <a:cubicBezTo>
                    <a:pt x="144" y="180"/>
                    <a:pt x="144" y="180"/>
                    <a:pt x="144" y="180"/>
                  </a:cubicBezTo>
                  <a:cubicBezTo>
                    <a:pt x="144" y="180"/>
                    <a:pt x="144" y="180"/>
                    <a:pt x="144" y="180"/>
                  </a:cubicBezTo>
                  <a:cubicBezTo>
                    <a:pt x="144" y="180"/>
                    <a:pt x="144" y="180"/>
                    <a:pt x="144" y="180"/>
                  </a:cubicBezTo>
                  <a:cubicBezTo>
                    <a:pt x="145" y="180"/>
                    <a:pt x="145" y="180"/>
                    <a:pt x="145" y="180"/>
                  </a:cubicBezTo>
                  <a:cubicBezTo>
                    <a:pt x="145" y="180"/>
                    <a:pt x="145" y="180"/>
                    <a:pt x="145" y="180"/>
                  </a:cubicBezTo>
                  <a:cubicBezTo>
                    <a:pt x="145" y="180"/>
                    <a:pt x="145" y="180"/>
                    <a:pt x="145" y="180"/>
                  </a:cubicBezTo>
                  <a:cubicBezTo>
                    <a:pt x="145" y="181"/>
                    <a:pt x="145" y="181"/>
                    <a:pt x="145" y="181"/>
                  </a:cubicBezTo>
                  <a:cubicBezTo>
                    <a:pt x="145" y="181"/>
                    <a:pt x="145" y="181"/>
                    <a:pt x="145" y="181"/>
                  </a:cubicBezTo>
                  <a:cubicBezTo>
                    <a:pt x="145" y="181"/>
                    <a:pt x="145" y="181"/>
                    <a:pt x="145" y="181"/>
                  </a:cubicBezTo>
                  <a:cubicBezTo>
                    <a:pt x="144" y="182"/>
                    <a:pt x="144" y="182"/>
                    <a:pt x="144" y="182"/>
                  </a:cubicBezTo>
                  <a:cubicBezTo>
                    <a:pt x="144" y="182"/>
                    <a:pt x="144" y="182"/>
                    <a:pt x="144" y="182"/>
                  </a:cubicBezTo>
                  <a:cubicBezTo>
                    <a:pt x="144" y="182"/>
                    <a:pt x="144" y="182"/>
                    <a:pt x="144" y="182"/>
                  </a:cubicBezTo>
                  <a:cubicBezTo>
                    <a:pt x="144" y="182"/>
                    <a:pt x="144" y="182"/>
                    <a:pt x="144" y="182"/>
                  </a:cubicBezTo>
                  <a:cubicBezTo>
                    <a:pt x="144" y="183"/>
                    <a:pt x="144" y="183"/>
                    <a:pt x="144" y="183"/>
                  </a:cubicBezTo>
                  <a:cubicBezTo>
                    <a:pt x="144" y="183"/>
                    <a:pt x="144" y="183"/>
                    <a:pt x="144" y="183"/>
                  </a:cubicBezTo>
                  <a:cubicBezTo>
                    <a:pt x="144" y="183"/>
                    <a:pt x="144" y="183"/>
                    <a:pt x="144" y="183"/>
                  </a:cubicBezTo>
                  <a:cubicBezTo>
                    <a:pt x="144" y="183"/>
                    <a:pt x="144" y="183"/>
                    <a:pt x="144" y="183"/>
                  </a:cubicBezTo>
                  <a:cubicBezTo>
                    <a:pt x="145" y="183"/>
                    <a:pt x="145" y="183"/>
                    <a:pt x="145" y="183"/>
                  </a:cubicBezTo>
                  <a:cubicBezTo>
                    <a:pt x="145" y="183"/>
                    <a:pt x="145" y="183"/>
                    <a:pt x="145" y="183"/>
                  </a:cubicBezTo>
                  <a:cubicBezTo>
                    <a:pt x="144" y="184"/>
                    <a:pt x="144" y="184"/>
                    <a:pt x="144" y="184"/>
                  </a:cubicBezTo>
                  <a:cubicBezTo>
                    <a:pt x="144" y="185"/>
                    <a:pt x="144" y="185"/>
                    <a:pt x="144" y="185"/>
                  </a:cubicBezTo>
                  <a:cubicBezTo>
                    <a:pt x="144" y="185"/>
                    <a:pt x="144" y="185"/>
                    <a:pt x="144" y="185"/>
                  </a:cubicBezTo>
                  <a:cubicBezTo>
                    <a:pt x="144" y="185"/>
                    <a:pt x="144" y="185"/>
                    <a:pt x="144" y="185"/>
                  </a:cubicBezTo>
                  <a:cubicBezTo>
                    <a:pt x="144" y="185"/>
                    <a:pt x="144" y="185"/>
                    <a:pt x="144" y="185"/>
                  </a:cubicBezTo>
                  <a:cubicBezTo>
                    <a:pt x="144" y="185"/>
                    <a:pt x="144" y="185"/>
                    <a:pt x="144" y="185"/>
                  </a:cubicBezTo>
                  <a:cubicBezTo>
                    <a:pt x="143" y="185"/>
                    <a:pt x="143" y="185"/>
                    <a:pt x="143" y="185"/>
                  </a:cubicBezTo>
                  <a:cubicBezTo>
                    <a:pt x="144" y="185"/>
                    <a:pt x="144" y="185"/>
                    <a:pt x="144" y="185"/>
                  </a:cubicBezTo>
                  <a:cubicBezTo>
                    <a:pt x="144" y="186"/>
                    <a:pt x="144" y="186"/>
                    <a:pt x="144" y="186"/>
                  </a:cubicBezTo>
                  <a:cubicBezTo>
                    <a:pt x="144" y="186"/>
                    <a:pt x="144" y="186"/>
                    <a:pt x="144" y="186"/>
                  </a:cubicBezTo>
                  <a:cubicBezTo>
                    <a:pt x="144" y="186"/>
                    <a:pt x="144" y="186"/>
                    <a:pt x="144" y="186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43" y="187"/>
                    <a:pt x="143" y="187"/>
                    <a:pt x="143" y="187"/>
                  </a:cubicBezTo>
                  <a:cubicBezTo>
                    <a:pt x="143" y="187"/>
                    <a:pt x="143" y="187"/>
                    <a:pt x="143" y="187"/>
                  </a:cubicBezTo>
                  <a:cubicBezTo>
                    <a:pt x="143" y="187"/>
                    <a:pt x="143" y="187"/>
                    <a:pt x="143" y="187"/>
                  </a:cubicBezTo>
                  <a:cubicBezTo>
                    <a:pt x="144" y="188"/>
                    <a:pt x="144" y="188"/>
                    <a:pt x="144" y="188"/>
                  </a:cubicBezTo>
                  <a:cubicBezTo>
                    <a:pt x="144" y="188"/>
                    <a:pt x="144" y="188"/>
                    <a:pt x="144" y="188"/>
                  </a:cubicBezTo>
                  <a:cubicBezTo>
                    <a:pt x="144" y="188"/>
                    <a:pt x="144" y="188"/>
                    <a:pt x="144" y="188"/>
                  </a:cubicBezTo>
                  <a:cubicBezTo>
                    <a:pt x="144" y="188"/>
                    <a:pt x="144" y="188"/>
                    <a:pt x="144" y="188"/>
                  </a:cubicBezTo>
                  <a:cubicBezTo>
                    <a:pt x="145" y="188"/>
                    <a:pt x="145" y="188"/>
                    <a:pt x="145" y="188"/>
                  </a:cubicBezTo>
                  <a:cubicBezTo>
                    <a:pt x="145" y="189"/>
                    <a:pt x="145" y="189"/>
                    <a:pt x="145" y="189"/>
                  </a:cubicBezTo>
                  <a:cubicBezTo>
                    <a:pt x="145" y="189"/>
                    <a:pt x="145" y="189"/>
                    <a:pt x="145" y="189"/>
                  </a:cubicBezTo>
                  <a:cubicBezTo>
                    <a:pt x="145" y="189"/>
                    <a:pt x="145" y="189"/>
                    <a:pt x="145" y="189"/>
                  </a:cubicBezTo>
                  <a:cubicBezTo>
                    <a:pt x="145" y="189"/>
                    <a:pt x="145" y="189"/>
                    <a:pt x="145" y="189"/>
                  </a:cubicBezTo>
                  <a:cubicBezTo>
                    <a:pt x="146" y="189"/>
                    <a:pt x="146" y="189"/>
                    <a:pt x="146" y="189"/>
                  </a:cubicBezTo>
                  <a:cubicBezTo>
                    <a:pt x="147" y="189"/>
                    <a:pt x="147" y="189"/>
                    <a:pt x="147" y="189"/>
                  </a:cubicBezTo>
                  <a:cubicBezTo>
                    <a:pt x="147" y="189"/>
                    <a:pt x="147" y="189"/>
                    <a:pt x="147" y="189"/>
                  </a:cubicBezTo>
                  <a:cubicBezTo>
                    <a:pt x="147" y="190"/>
                    <a:pt x="147" y="190"/>
                    <a:pt x="147" y="190"/>
                  </a:cubicBezTo>
                  <a:cubicBezTo>
                    <a:pt x="148" y="190"/>
                    <a:pt x="148" y="190"/>
                    <a:pt x="148" y="190"/>
                  </a:cubicBezTo>
                  <a:cubicBezTo>
                    <a:pt x="148" y="190"/>
                    <a:pt x="148" y="190"/>
                    <a:pt x="148" y="190"/>
                  </a:cubicBezTo>
                  <a:cubicBezTo>
                    <a:pt x="148" y="191"/>
                    <a:pt x="148" y="191"/>
                    <a:pt x="148" y="191"/>
                  </a:cubicBezTo>
                  <a:cubicBezTo>
                    <a:pt x="149" y="191"/>
                    <a:pt x="149" y="191"/>
                    <a:pt x="149" y="191"/>
                  </a:cubicBezTo>
                  <a:cubicBezTo>
                    <a:pt x="149" y="192"/>
                    <a:pt x="149" y="192"/>
                    <a:pt x="149" y="192"/>
                  </a:cubicBezTo>
                  <a:cubicBezTo>
                    <a:pt x="149" y="191"/>
                    <a:pt x="149" y="191"/>
                    <a:pt x="149" y="191"/>
                  </a:cubicBezTo>
                  <a:cubicBezTo>
                    <a:pt x="149" y="191"/>
                    <a:pt x="149" y="191"/>
                    <a:pt x="149" y="191"/>
                  </a:cubicBezTo>
                  <a:cubicBezTo>
                    <a:pt x="150" y="192"/>
                    <a:pt x="150" y="192"/>
                    <a:pt x="150" y="192"/>
                  </a:cubicBezTo>
                  <a:cubicBezTo>
                    <a:pt x="150" y="192"/>
                    <a:pt x="150" y="192"/>
                    <a:pt x="150" y="192"/>
                  </a:cubicBezTo>
                  <a:cubicBezTo>
                    <a:pt x="150" y="192"/>
                    <a:pt x="150" y="192"/>
                    <a:pt x="150" y="192"/>
                  </a:cubicBezTo>
                  <a:cubicBezTo>
                    <a:pt x="150" y="192"/>
                    <a:pt x="150" y="192"/>
                    <a:pt x="150" y="192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9" y="195"/>
                    <a:pt x="149" y="195"/>
                    <a:pt x="149" y="195"/>
                  </a:cubicBezTo>
                  <a:cubicBezTo>
                    <a:pt x="149" y="196"/>
                    <a:pt x="149" y="196"/>
                    <a:pt x="149" y="196"/>
                  </a:cubicBezTo>
                  <a:cubicBezTo>
                    <a:pt x="149" y="196"/>
                    <a:pt x="149" y="196"/>
                    <a:pt x="149" y="196"/>
                  </a:cubicBezTo>
                  <a:cubicBezTo>
                    <a:pt x="149" y="196"/>
                    <a:pt x="149" y="196"/>
                    <a:pt x="149" y="196"/>
                  </a:cubicBezTo>
                  <a:cubicBezTo>
                    <a:pt x="149" y="196"/>
                    <a:pt x="149" y="196"/>
                    <a:pt x="149" y="196"/>
                  </a:cubicBezTo>
                  <a:cubicBezTo>
                    <a:pt x="149" y="196"/>
                    <a:pt x="149" y="196"/>
                    <a:pt x="149" y="196"/>
                  </a:cubicBezTo>
                  <a:cubicBezTo>
                    <a:pt x="149" y="196"/>
                    <a:pt x="149" y="196"/>
                    <a:pt x="149" y="196"/>
                  </a:cubicBezTo>
                  <a:cubicBezTo>
                    <a:pt x="149" y="197"/>
                    <a:pt x="149" y="197"/>
                    <a:pt x="149" y="197"/>
                  </a:cubicBezTo>
                  <a:cubicBezTo>
                    <a:pt x="149" y="197"/>
                    <a:pt x="149" y="197"/>
                    <a:pt x="149" y="197"/>
                  </a:cubicBezTo>
                  <a:cubicBezTo>
                    <a:pt x="149" y="197"/>
                    <a:pt x="149" y="197"/>
                    <a:pt x="149" y="197"/>
                  </a:cubicBezTo>
                  <a:cubicBezTo>
                    <a:pt x="149" y="197"/>
                    <a:pt x="149" y="197"/>
                    <a:pt x="149" y="197"/>
                  </a:cubicBezTo>
                  <a:cubicBezTo>
                    <a:pt x="149" y="197"/>
                    <a:pt x="149" y="197"/>
                    <a:pt x="149" y="197"/>
                  </a:cubicBezTo>
                  <a:cubicBezTo>
                    <a:pt x="148" y="198"/>
                    <a:pt x="148" y="198"/>
                    <a:pt x="148" y="198"/>
                  </a:cubicBezTo>
                  <a:cubicBezTo>
                    <a:pt x="148" y="198"/>
                    <a:pt x="148" y="198"/>
                    <a:pt x="148" y="198"/>
                  </a:cubicBezTo>
                  <a:cubicBezTo>
                    <a:pt x="148" y="198"/>
                    <a:pt x="148" y="198"/>
                    <a:pt x="148" y="198"/>
                  </a:cubicBezTo>
                  <a:cubicBezTo>
                    <a:pt x="149" y="199"/>
                    <a:pt x="149" y="199"/>
                    <a:pt x="149" y="199"/>
                  </a:cubicBezTo>
                  <a:cubicBezTo>
                    <a:pt x="148" y="199"/>
                    <a:pt x="148" y="199"/>
                    <a:pt x="148" y="199"/>
                  </a:cubicBezTo>
                  <a:cubicBezTo>
                    <a:pt x="148" y="199"/>
                    <a:pt x="148" y="199"/>
                    <a:pt x="148" y="199"/>
                  </a:cubicBezTo>
                  <a:cubicBezTo>
                    <a:pt x="149" y="200"/>
                    <a:pt x="149" y="200"/>
                    <a:pt x="149" y="200"/>
                  </a:cubicBezTo>
                  <a:cubicBezTo>
                    <a:pt x="149" y="200"/>
                    <a:pt x="149" y="200"/>
                    <a:pt x="149" y="200"/>
                  </a:cubicBezTo>
                  <a:cubicBezTo>
                    <a:pt x="150" y="200"/>
                    <a:pt x="150" y="200"/>
                    <a:pt x="150" y="200"/>
                  </a:cubicBezTo>
                  <a:cubicBezTo>
                    <a:pt x="150" y="200"/>
                    <a:pt x="150" y="200"/>
                    <a:pt x="150" y="200"/>
                  </a:cubicBezTo>
                  <a:cubicBezTo>
                    <a:pt x="150" y="200"/>
                    <a:pt x="150" y="200"/>
                    <a:pt x="150" y="200"/>
                  </a:cubicBezTo>
                  <a:cubicBezTo>
                    <a:pt x="150" y="200"/>
                    <a:pt x="150" y="200"/>
                    <a:pt x="150" y="200"/>
                  </a:cubicBezTo>
                  <a:cubicBezTo>
                    <a:pt x="150" y="200"/>
                    <a:pt x="150" y="200"/>
                    <a:pt x="150" y="200"/>
                  </a:cubicBezTo>
                  <a:cubicBezTo>
                    <a:pt x="151" y="200"/>
                    <a:pt x="151" y="200"/>
                    <a:pt x="151" y="200"/>
                  </a:cubicBezTo>
                  <a:cubicBezTo>
                    <a:pt x="151" y="201"/>
                    <a:pt x="151" y="201"/>
                    <a:pt x="151" y="201"/>
                  </a:cubicBezTo>
                  <a:cubicBezTo>
                    <a:pt x="151" y="201"/>
                    <a:pt x="151" y="201"/>
                    <a:pt x="151" y="201"/>
                  </a:cubicBezTo>
                  <a:cubicBezTo>
                    <a:pt x="151" y="201"/>
                    <a:pt x="151" y="201"/>
                    <a:pt x="151" y="201"/>
                  </a:cubicBezTo>
                  <a:cubicBezTo>
                    <a:pt x="151" y="200"/>
                    <a:pt x="151" y="200"/>
                    <a:pt x="151" y="200"/>
                  </a:cubicBezTo>
                  <a:cubicBezTo>
                    <a:pt x="151" y="200"/>
                    <a:pt x="151" y="200"/>
                    <a:pt x="151" y="200"/>
                  </a:cubicBezTo>
                  <a:cubicBezTo>
                    <a:pt x="151" y="200"/>
                    <a:pt x="151" y="200"/>
                    <a:pt x="151" y="200"/>
                  </a:cubicBezTo>
                  <a:cubicBezTo>
                    <a:pt x="151" y="200"/>
                    <a:pt x="151" y="200"/>
                    <a:pt x="151" y="200"/>
                  </a:cubicBezTo>
                  <a:cubicBezTo>
                    <a:pt x="152" y="200"/>
                    <a:pt x="152" y="200"/>
                    <a:pt x="152" y="200"/>
                  </a:cubicBezTo>
                  <a:cubicBezTo>
                    <a:pt x="152" y="200"/>
                    <a:pt x="152" y="200"/>
                    <a:pt x="152" y="200"/>
                  </a:cubicBezTo>
                  <a:cubicBezTo>
                    <a:pt x="152" y="200"/>
                    <a:pt x="152" y="200"/>
                    <a:pt x="152" y="200"/>
                  </a:cubicBezTo>
                  <a:cubicBezTo>
                    <a:pt x="153" y="200"/>
                    <a:pt x="153" y="200"/>
                    <a:pt x="153" y="200"/>
                  </a:cubicBezTo>
                  <a:cubicBezTo>
                    <a:pt x="153" y="200"/>
                    <a:pt x="153" y="200"/>
                    <a:pt x="153" y="200"/>
                  </a:cubicBezTo>
                  <a:cubicBezTo>
                    <a:pt x="154" y="200"/>
                    <a:pt x="154" y="200"/>
                    <a:pt x="154" y="200"/>
                  </a:cubicBezTo>
                  <a:cubicBezTo>
                    <a:pt x="154" y="200"/>
                    <a:pt x="154" y="200"/>
                    <a:pt x="154" y="200"/>
                  </a:cubicBezTo>
                  <a:cubicBezTo>
                    <a:pt x="154" y="200"/>
                    <a:pt x="154" y="200"/>
                    <a:pt x="154" y="200"/>
                  </a:cubicBezTo>
                  <a:cubicBezTo>
                    <a:pt x="155" y="201"/>
                    <a:pt x="155" y="201"/>
                    <a:pt x="155" y="201"/>
                  </a:cubicBezTo>
                  <a:cubicBezTo>
                    <a:pt x="155" y="201"/>
                    <a:pt x="155" y="201"/>
                    <a:pt x="155" y="201"/>
                  </a:cubicBezTo>
                  <a:cubicBezTo>
                    <a:pt x="154" y="201"/>
                    <a:pt x="154" y="201"/>
                    <a:pt x="154" y="201"/>
                  </a:cubicBezTo>
                  <a:cubicBezTo>
                    <a:pt x="154" y="202"/>
                    <a:pt x="154" y="202"/>
                    <a:pt x="154" y="202"/>
                  </a:cubicBezTo>
                  <a:cubicBezTo>
                    <a:pt x="154" y="202"/>
                    <a:pt x="154" y="202"/>
                    <a:pt x="154" y="202"/>
                  </a:cubicBezTo>
                  <a:cubicBezTo>
                    <a:pt x="154" y="202"/>
                    <a:pt x="154" y="202"/>
                    <a:pt x="154" y="202"/>
                  </a:cubicBezTo>
                  <a:cubicBezTo>
                    <a:pt x="153" y="201"/>
                    <a:pt x="153" y="201"/>
                    <a:pt x="153" y="201"/>
                  </a:cubicBezTo>
                  <a:cubicBezTo>
                    <a:pt x="153" y="201"/>
                    <a:pt x="153" y="201"/>
                    <a:pt x="153" y="201"/>
                  </a:cubicBezTo>
                  <a:cubicBezTo>
                    <a:pt x="153" y="202"/>
                    <a:pt x="153" y="202"/>
                    <a:pt x="153" y="202"/>
                  </a:cubicBezTo>
                  <a:cubicBezTo>
                    <a:pt x="153" y="202"/>
                    <a:pt x="153" y="202"/>
                    <a:pt x="153" y="202"/>
                  </a:cubicBezTo>
                  <a:cubicBezTo>
                    <a:pt x="153" y="202"/>
                    <a:pt x="153" y="202"/>
                    <a:pt x="153" y="202"/>
                  </a:cubicBezTo>
                  <a:cubicBezTo>
                    <a:pt x="152" y="202"/>
                    <a:pt x="152" y="202"/>
                    <a:pt x="152" y="202"/>
                  </a:cubicBezTo>
                  <a:cubicBezTo>
                    <a:pt x="152" y="202"/>
                    <a:pt x="152" y="202"/>
                    <a:pt x="152" y="202"/>
                  </a:cubicBezTo>
                  <a:cubicBezTo>
                    <a:pt x="152" y="202"/>
                    <a:pt x="152" y="202"/>
                    <a:pt x="152" y="202"/>
                  </a:cubicBezTo>
                  <a:cubicBezTo>
                    <a:pt x="152" y="203"/>
                    <a:pt x="152" y="203"/>
                    <a:pt x="152" y="203"/>
                  </a:cubicBezTo>
                  <a:cubicBezTo>
                    <a:pt x="152" y="203"/>
                    <a:pt x="152" y="203"/>
                    <a:pt x="152" y="203"/>
                  </a:cubicBezTo>
                  <a:cubicBezTo>
                    <a:pt x="152" y="204"/>
                    <a:pt x="152" y="204"/>
                    <a:pt x="152" y="204"/>
                  </a:cubicBezTo>
                  <a:cubicBezTo>
                    <a:pt x="152" y="204"/>
                    <a:pt x="152" y="204"/>
                    <a:pt x="152" y="204"/>
                  </a:cubicBezTo>
                  <a:cubicBezTo>
                    <a:pt x="152" y="204"/>
                    <a:pt x="152" y="204"/>
                    <a:pt x="152" y="204"/>
                  </a:cubicBezTo>
                  <a:cubicBezTo>
                    <a:pt x="152" y="205"/>
                    <a:pt x="152" y="205"/>
                    <a:pt x="152" y="205"/>
                  </a:cubicBezTo>
                  <a:cubicBezTo>
                    <a:pt x="153" y="205"/>
                    <a:pt x="153" y="205"/>
                    <a:pt x="153" y="205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3" y="204"/>
                    <a:pt x="153" y="204"/>
                    <a:pt x="153" y="204"/>
                  </a:cubicBezTo>
                  <a:cubicBezTo>
                    <a:pt x="153" y="203"/>
                    <a:pt x="153" y="203"/>
                    <a:pt x="153" y="203"/>
                  </a:cubicBezTo>
                  <a:cubicBezTo>
                    <a:pt x="154" y="203"/>
                    <a:pt x="154" y="203"/>
                    <a:pt x="154" y="203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4" y="204"/>
                    <a:pt x="154" y="204"/>
                    <a:pt x="154" y="204"/>
                  </a:cubicBezTo>
                  <a:cubicBezTo>
                    <a:pt x="154" y="205"/>
                    <a:pt x="154" y="205"/>
                    <a:pt x="154" y="205"/>
                  </a:cubicBezTo>
                  <a:cubicBezTo>
                    <a:pt x="153" y="205"/>
                    <a:pt x="153" y="205"/>
                    <a:pt x="153" y="205"/>
                  </a:cubicBezTo>
                  <a:cubicBezTo>
                    <a:pt x="153" y="207"/>
                    <a:pt x="153" y="207"/>
                    <a:pt x="153" y="207"/>
                  </a:cubicBezTo>
                  <a:cubicBezTo>
                    <a:pt x="152" y="207"/>
                    <a:pt x="152" y="207"/>
                    <a:pt x="152" y="207"/>
                  </a:cubicBezTo>
                  <a:cubicBezTo>
                    <a:pt x="152" y="208"/>
                    <a:pt x="152" y="208"/>
                    <a:pt x="152" y="208"/>
                  </a:cubicBezTo>
                  <a:cubicBezTo>
                    <a:pt x="152" y="208"/>
                    <a:pt x="152" y="208"/>
                    <a:pt x="152" y="208"/>
                  </a:cubicBezTo>
                  <a:cubicBezTo>
                    <a:pt x="153" y="208"/>
                    <a:pt x="153" y="208"/>
                    <a:pt x="153" y="208"/>
                  </a:cubicBezTo>
                  <a:cubicBezTo>
                    <a:pt x="153" y="208"/>
                    <a:pt x="153" y="208"/>
                    <a:pt x="153" y="208"/>
                  </a:cubicBezTo>
                  <a:cubicBezTo>
                    <a:pt x="153" y="209"/>
                    <a:pt x="153" y="209"/>
                    <a:pt x="153" y="209"/>
                  </a:cubicBezTo>
                  <a:cubicBezTo>
                    <a:pt x="154" y="209"/>
                    <a:pt x="154" y="209"/>
                    <a:pt x="154" y="209"/>
                  </a:cubicBezTo>
                  <a:cubicBezTo>
                    <a:pt x="154" y="209"/>
                    <a:pt x="154" y="209"/>
                    <a:pt x="154" y="209"/>
                  </a:cubicBezTo>
                  <a:cubicBezTo>
                    <a:pt x="154" y="209"/>
                    <a:pt x="154" y="209"/>
                    <a:pt x="154" y="209"/>
                  </a:cubicBezTo>
                  <a:cubicBezTo>
                    <a:pt x="154" y="209"/>
                    <a:pt x="154" y="209"/>
                    <a:pt x="154" y="209"/>
                  </a:cubicBezTo>
                  <a:cubicBezTo>
                    <a:pt x="154" y="209"/>
                    <a:pt x="154" y="209"/>
                    <a:pt x="154" y="209"/>
                  </a:cubicBezTo>
                  <a:cubicBezTo>
                    <a:pt x="154" y="209"/>
                    <a:pt x="154" y="209"/>
                    <a:pt x="154" y="209"/>
                  </a:cubicBezTo>
                  <a:cubicBezTo>
                    <a:pt x="155" y="208"/>
                    <a:pt x="155" y="208"/>
                    <a:pt x="155" y="208"/>
                  </a:cubicBezTo>
                  <a:cubicBezTo>
                    <a:pt x="155" y="208"/>
                    <a:pt x="155" y="208"/>
                    <a:pt x="155" y="208"/>
                  </a:cubicBezTo>
                  <a:cubicBezTo>
                    <a:pt x="156" y="208"/>
                    <a:pt x="156" y="208"/>
                    <a:pt x="156" y="208"/>
                  </a:cubicBezTo>
                  <a:cubicBezTo>
                    <a:pt x="156" y="208"/>
                    <a:pt x="156" y="208"/>
                    <a:pt x="156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8" y="207"/>
                    <a:pt x="158" y="207"/>
                    <a:pt x="158" y="207"/>
                  </a:cubicBezTo>
                  <a:cubicBezTo>
                    <a:pt x="158" y="207"/>
                    <a:pt x="158" y="207"/>
                    <a:pt x="158" y="207"/>
                  </a:cubicBezTo>
                  <a:cubicBezTo>
                    <a:pt x="159" y="207"/>
                    <a:pt x="159" y="207"/>
                    <a:pt x="159" y="207"/>
                  </a:cubicBezTo>
                  <a:cubicBezTo>
                    <a:pt x="159" y="209"/>
                    <a:pt x="159" y="209"/>
                    <a:pt x="159" y="209"/>
                  </a:cubicBezTo>
                  <a:cubicBezTo>
                    <a:pt x="159" y="210"/>
                    <a:pt x="159" y="210"/>
                    <a:pt x="159" y="210"/>
                  </a:cubicBezTo>
                  <a:cubicBezTo>
                    <a:pt x="159" y="210"/>
                    <a:pt x="159" y="210"/>
                    <a:pt x="159" y="210"/>
                  </a:cubicBezTo>
                  <a:cubicBezTo>
                    <a:pt x="160" y="211"/>
                    <a:pt x="160" y="211"/>
                    <a:pt x="160" y="211"/>
                  </a:cubicBezTo>
                  <a:cubicBezTo>
                    <a:pt x="160" y="211"/>
                    <a:pt x="160" y="211"/>
                    <a:pt x="160" y="211"/>
                  </a:cubicBezTo>
                  <a:cubicBezTo>
                    <a:pt x="160" y="211"/>
                    <a:pt x="160" y="211"/>
                    <a:pt x="160" y="211"/>
                  </a:cubicBezTo>
                  <a:cubicBezTo>
                    <a:pt x="161" y="211"/>
                    <a:pt x="161" y="211"/>
                    <a:pt x="161" y="211"/>
                  </a:cubicBezTo>
                  <a:cubicBezTo>
                    <a:pt x="162" y="211"/>
                    <a:pt x="162" y="211"/>
                    <a:pt x="162" y="211"/>
                  </a:cubicBezTo>
                  <a:cubicBezTo>
                    <a:pt x="163" y="211"/>
                    <a:pt x="163" y="211"/>
                    <a:pt x="163" y="211"/>
                  </a:cubicBezTo>
                  <a:cubicBezTo>
                    <a:pt x="163" y="211"/>
                    <a:pt x="163" y="211"/>
                    <a:pt x="163" y="211"/>
                  </a:cubicBezTo>
                  <a:cubicBezTo>
                    <a:pt x="163" y="211"/>
                    <a:pt x="163" y="211"/>
                    <a:pt x="163" y="211"/>
                  </a:cubicBezTo>
                  <a:cubicBezTo>
                    <a:pt x="163" y="211"/>
                    <a:pt x="163" y="211"/>
                    <a:pt x="163" y="211"/>
                  </a:cubicBezTo>
                  <a:cubicBezTo>
                    <a:pt x="163" y="211"/>
                    <a:pt x="163" y="211"/>
                    <a:pt x="163" y="211"/>
                  </a:cubicBezTo>
                  <a:cubicBezTo>
                    <a:pt x="165" y="211"/>
                    <a:pt x="165" y="211"/>
                    <a:pt x="165" y="211"/>
                  </a:cubicBezTo>
                  <a:cubicBezTo>
                    <a:pt x="165" y="211"/>
                    <a:pt x="165" y="211"/>
                    <a:pt x="165" y="211"/>
                  </a:cubicBezTo>
                  <a:cubicBezTo>
                    <a:pt x="165" y="211"/>
                    <a:pt x="165" y="211"/>
                    <a:pt x="165" y="211"/>
                  </a:cubicBezTo>
                  <a:cubicBezTo>
                    <a:pt x="167" y="211"/>
                    <a:pt x="167" y="211"/>
                    <a:pt x="167" y="211"/>
                  </a:cubicBezTo>
                  <a:cubicBezTo>
                    <a:pt x="167" y="211"/>
                    <a:pt x="167" y="211"/>
                    <a:pt x="167" y="211"/>
                  </a:cubicBezTo>
                  <a:cubicBezTo>
                    <a:pt x="167" y="211"/>
                    <a:pt x="167" y="211"/>
                    <a:pt x="167" y="211"/>
                  </a:cubicBezTo>
                  <a:cubicBezTo>
                    <a:pt x="167" y="212"/>
                    <a:pt x="167" y="212"/>
                    <a:pt x="167" y="212"/>
                  </a:cubicBezTo>
                  <a:cubicBezTo>
                    <a:pt x="167" y="212"/>
                    <a:pt x="167" y="212"/>
                    <a:pt x="167" y="212"/>
                  </a:cubicBezTo>
                  <a:cubicBezTo>
                    <a:pt x="168" y="212"/>
                    <a:pt x="168" y="212"/>
                    <a:pt x="168" y="212"/>
                  </a:cubicBezTo>
                  <a:cubicBezTo>
                    <a:pt x="168" y="211"/>
                    <a:pt x="168" y="211"/>
                    <a:pt x="168" y="211"/>
                  </a:cubicBezTo>
                  <a:cubicBezTo>
                    <a:pt x="168" y="211"/>
                    <a:pt x="168" y="211"/>
                    <a:pt x="168" y="211"/>
                  </a:cubicBezTo>
                  <a:cubicBezTo>
                    <a:pt x="170" y="212"/>
                    <a:pt x="170" y="212"/>
                    <a:pt x="170" y="212"/>
                  </a:cubicBezTo>
                  <a:cubicBezTo>
                    <a:pt x="171" y="212"/>
                    <a:pt x="171" y="212"/>
                    <a:pt x="171" y="212"/>
                  </a:cubicBezTo>
                  <a:cubicBezTo>
                    <a:pt x="172" y="212"/>
                    <a:pt x="172" y="212"/>
                    <a:pt x="172" y="212"/>
                  </a:cubicBezTo>
                  <a:cubicBezTo>
                    <a:pt x="173" y="212"/>
                    <a:pt x="173" y="212"/>
                    <a:pt x="173" y="212"/>
                  </a:cubicBezTo>
                  <a:cubicBezTo>
                    <a:pt x="173" y="212"/>
                    <a:pt x="173" y="212"/>
                    <a:pt x="173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75" y="212"/>
                    <a:pt x="175" y="212"/>
                    <a:pt x="175" y="212"/>
                  </a:cubicBezTo>
                  <a:cubicBezTo>
                    <a:pt x="176" y="212"/>
                    <a:pt x="176" y="212"/>
                    <a:pt x="176" y="212"/>
                  </a:cubicBezTo>
                  <a:cubicBezTo>
                    <a:pt x="176" y="212"/>
                    <a:pt x="176" y="212"/>
                    <a:pt x="176" y="212"/>
                  </a:cubicBezTo>
                  <a:cubicBezTo>
                    <a:pt x="176" y="212"/>
                    <a:pt x="176" y="212"/>
                    <a:pt x="176" y="212"/>
                  </a:cubicBezTo>
                  <a:cubicBezTo>
                    <a:pt x="176" y="212"/>
                    <a:pt x="176" y="212"/>
                    <a:pt x="176" y="212"/>
                  </a:cubicBezTo>
                  <a:cubicBezTo>
                    <a:pt x="179" y="211"/>
                    <a:pt x="179" y="211"/>
                    <a:pt x="179" y="211"/>
                  </a:cubicBezTo>
                  <a:cubicBezTo>
                    <a:pt x="180" y="210"/>
                    <a:pt x="180" y="210"/>
                    <a:pt x="180" y="210"/>
                  </a:cubicBezTo>
                  <a:cubicBezTo>
                    <a:pt x="180" y="211"/>
                    <a:pt x="180" y="211"/>
                    <a:pt x="180" y="211"/>
                  </a:cubicBezTo>
                  <a:cubicBezTo>
                    <a:pt x="180" y="211"/>
                    <a:pt x="180" y="211"/>
                    <a:pt x="180" y="211"/>
                  </a:cubicBezTo>
                  <a:cubicBezTo>
                    <a:pt x="180" y="211"/>
                    <a:pt x="180" y="211"/>
                    <a:pt x="180" y="211"/>
                  </a:cubicBezTo>
                  <a:cubicBezTo>
                    <a:pt x="180" y="211"/>
                    <a:pt x="180" y="211"/>
                    <a:pt x="180" y="211"/>
                  </a:cubicBezTo>
                  <a:cubicBezTo>
                    <a:pt x="182" y="211"/>
                    <a:pt x="182" y="211"/>
                    <a:pt x="182" y="211"/>
                  </a:cubicBezTo>
                  <a:cubicBezTo>
                    <a:pt x="183" y="210"/>
                    <a:pt x="183" y="210"/>
                    <a:pt x="183" y="210"/>
                  </a:cubicBezTo>
                  <a:cubicBezTo>
                    <a:pt x="183" y="210"/>
                    <a:pt x="183" y="210"/>
                    <a:pt x="183" y="210"/>
                  </a:cubicBezTo>
                  <a:cubicBezTo>
                    <a:pt x="183" y="210"/>
                    <a:pt x="183" y="210"/>
                    <a:pt x="183" y="210"/>
                  </a:cubicBezTo>
                  <a:cubicBezTo>
                    <a:pt x="183" y="211"/>
                    <a:pt x="183" y="211"/>
                    <a:pt x="183" y="211"/>
                  </a:cubicBezTo>
                  <a:cubicBezTo>
                    <a:pt x="183" y="211"/>
                    <a:pt x="183" y="211"/>
                    <a:pt x="183" y="211"/>
                  </a:cubicBezTo>
                  <a:cubicBezTo>
                    <a:pt x="184" y="210"/>
                    <a:pt x="184" y="210"/>
                    <a:pt x="184" y="210"/>
                  </a:cubicBezTo>
                  <a:cubicBezTo>
                    <a:pt x="185" y="210"/>
                    <a:pt x="185" y="210"/>
                    <a:pt x="185" y="210"/>
                  </a:cubicBezTo>
                  <a:cubicBezTo>
                    <a:pt x="185" y="210"/>
                    <a:pt x="185" y="210"/>
                    <a:pt x="185" y="210"/>
                  </a:cubicBezTo>
                  <a:cubicBezTo>
                    <a:pt x="185" y="210"/>
                    <a:pt x="185" y="210"/>
                    <a:pt x="185" y="210"/>
                  </a:cubicBezTo>
                  <a:cubicBezTo>
                    <a:pt x="185" y="210"/>
                    <a:pt x="185" y="210"/>
                    <a:pt x="185" y="210"/>
                  </a:cubicBezTo>
                  <a:cubicBezTo>
                    <a:pt x="184" y="210"/>
                    <a:pt x="184" y="210"/>
                    <a:pt x="184" y="210"/>
                  </a:cubicBezTo>
                  <a:cubicBezTo>
                    <a:pt x="184" y="210"/>
                    <a:pt x="184" y="210"/>
                    <a:pt x="184" y="210"/>
                  </a:cubicBezTo>
                  <a:cubicBezTo>
                    <a:pt x="184" y="211"/>
                    <a:pt x="184" y="211"/>
                    <a:pt x="184" y="211"/>
                  </a:cubicBezTo>
                  <a:cubicBezTo>
                    <a:pt x="184" y="211"/>
                    <a:pt x="184" y="211"/>
                    <a:pt x="184" y="211"/>
                  </a:cubicBezTo>
                  <a:cubicBezTo>
                    <a:pt x="184" y="211"/>
                    <a:pt x="184" y="211"/>
                    <a:pt x="184" y="211"/>
                  </a:cubicBezTo>
                  <a:cubicBezTo>
                    <a:pt x="185" y="211"/>
                    <a:pt x="185" y="211"/>
                    <a:pt x="185" y="211"/>
                  </a:cubicBezTo>
                  <a:cubicBezTo>
                    <a:pt x="185" y="211"/>
                    <a:pt x="185" y="211"/>
                    <a:pt x="185" y="211"/>
                  </a:cubicBezTo>
                  <a:cubicBezTo>
                    <a:pt x="185" y="211"/>
                    <a:pt x="185" y="211"/>
                    <a:pt x="185" y="211"/>
                  </a:cubicBezTo>
                  <a:cubicBezTo>
                    <a:pt x="185" y="211"/>
                    <a:pt x="185" y="211"/>
                    <a:pt x="185" y="211"/>
                  </a:cubicBezTo>
                  <a:cubicBezTo>
                    <a:pt x="185" y="211"/>
                    <a:pt x="185" y="211"/>
                    <a:pt x="185" y="211"/>
                  </a:cubicBezTo>
                  <a:cubicBezTo>
                    <a:pt x="186" y="211"/>
                    <a:pt x="186" y="211"/>
                    <a:pt x="186" y="211"/>
                  </a:cubicBezTo>
                  <a:cubicBezTo>
                    <a:pt x="186" y="211"/>
                    <a:pt x="186" y="211"/>
                    <a:pt x="186" y="211"/>
                  </a:cubicBezTo>
                  <a:cubicBezTo>
                    <a:pt x="186" y="211"/>
                    <a:pt x="186" y="211"/>
                    <a:pt x="186" y="211"/>
                  </a:cubicBezTo>
                  <a:cubicBezTo>
                    <a:pt x="187" y="211"/>
                    <a:pt x="187" y="211"/>
                    <a:pt x="187" y="211"/>
                  </a:cubicBezTo>
                  <a:cubicBezTo>
                    <a:pt x="187" y="211"/>
                    <a:pt x="187" y="211"/>
                    <a:pt x="187" y="211"/>
                  </a:cubicBezTo>
                  <a:cubicBezTo>
                    <a:pt x="187" y="211"/>
                    <a:pt x="187" y="211"/>
                    <a:pt x="187" y="211"/>
                  </a:cubicBezTo>
                  <a:cubicBezTo>
                    <a:pt x="188" y="211"/>
                    <a:pt x="188" y="211"/>
                    <a:pt x="188" y="211"/>
                  </a:cubicBezTo>
                  <a:cubicBezTo>
                    <a:pt x="188" y="211"/>
                    <a:pt x="188" y="211"/>
                    <a:pt x="188" y="211"/>
                  </a:cubicBezTo>
                  <a:cubicBezTo>
                    <a:pt x="188" y="211"/>
                    <a:pt x="188" y="211"/>
                    <a:pt x="188" y="211"/>
                  </a:cubicBezTo>
                  <a:cubicBezTo>
                    <a:pt x="188" y="211"/>
                    <a:pt x="188" y="211"/>
                    <a:pt x="188" y="211"/>
                  </a:cubicBezTo>
                  <a:cubicBezTo>
                    <a:pt x="188" y="211"/>
                    <a:pt x="188" y="211"/>
                    <a:pt x="188" y="211"/>
                  </a:cubicBezTo>
                  <a:cubicBezTo>
                    <a:pt x="189" y="211"/>
                    <a:pt x="189" y="211"/>
                    <a:pt x="189" y="211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3" y="212"/>
                    <a:pt x="193" y="212"/>
                    <a:pt x="193" y="212"/>
                  </a:cubicBezTo>
                  <a:cubicBezTo>
                    <a:pt x="193" y="212"/>
                    <a:pt x="193" y="212"/>
                    <a:pt x="193" y="212"/>
                  </a:cubicBezTo>
                  <a:cubicBezTo>
                    <a:pt x="193" y="212"/>
                    <a:pt x="193" y="212"/>
                    <a:pt x="193" y="212"/>
                  </a:cubicBezTo>
                  <a:cubicBezTo>
                    <a:pt x="193" y="212"/>
                    <a:pt x="193" y="212"/>
                    <a:pt x="193" y="212"/>
                  </a:cubicBezTo>
                  <a:cubicBezTo>
                    <a:pt x="193" y="212"/>
                    <a:pt x="193" y="212"/>
                    <a:pt x="193" y="212"/>
                  </a:cubicBezTo>
                  <a:cubicBezTo>
                    <a:pt x="193" y="212"/>
                    <a:pt x="193" y="212"/>
                    <a:pt x="193" y="212"/>
                  </a:cubicBezTo>
                  <a:cubicBezTo>
                    <a:pt x="193" y="212"/>
                    <a:pt x="193" y="212"/>
                    <a:pt x="193" y="212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3" y="211"/>
                    <a:pt x="193" y="211"/>
                    <a:pt x="193" y="211"/>
                  </a:cubicBezTo>
                  <a:cubicBezTo>
                    <a:pt x="194" y="211"/>
                    <a:pt x="194" y="211"/>
                    <a:pt x="194" y="211"/>
                  </a:cubicBezTo>
                  <a:cubicBezTo>
                    <a:pt x="194" y="211"/>
                    <a:pt x="194" y="211"/>
                    <a:pt x="194" y="211"/>
                  </a:cubicBezTo>
                  <a:cubicBezTo>
                    <a:pt x="194" y="211"/>
                    <a:pt x="194" y="211"/>
                    <a:pt x="194" y="211"/>
                  </a:cubicBezTo>
                  <a:cubicBezTo>
                    <a:pt x="194" y="211"/>
                    <a:pt x="194" y="211"/>
                    <a:pt x="194" y="211"/>
                  </a:cubicBezTo>
                  <a:cubicBezTo>
                    <a:pt x="194" y="210"/>
                    <a:pt x="194" y="210"/>
                    <a:pt x="194" y="210"/>
                  </a:cubicBezTo>
                  <a:cubicBezTo>
                    <a:pt x="194" y="210"/>
                    <a:pt x="194" y="210"/>
                    <a:pt x="194" y="210"/>
                  </a:cubicBezTo>
                  <a:cubicBezTo>
                    <a:pt x="194" y="210"/>
                    <a:pt x="194" y="210"/>
                    <a:pt x="194" y="210"/>
                  </a:cubicBezTo>
                  <a:cubicBezTo>
                    <a:pt x="195" y="210"/>
                    <a:pt x="195" y="210"/>
                    <a:pt x="195" y="210"/>
                  </a:cubicBezTo>
                  <a:cubicBezTo>
                    <a:pt x="195" y="210"/>
                    <a:pt x="195" y="210"/>
                    <a:pt x="195" y="210"/>
                  </a:cubicBezTo>
                  <a:cubicBezTo>
                    <a:pt x="195" y="210"/>
                    <a:pt x="195" y="210"/>
                    <a:pt x="195" y="210"/>
                  </a:cubicBezTo>
                  <a:cubicBezTo>
                    <a:pt x="196" y="210"/>
                    <a:pt x="196" y="210"/>
                    <a:pt x="196" y="210"/>
                  </a:cubicBezTo>
                  <a:cubicBezTo>
                    <a:pt x="196" y="210"/>
                    <a:pt x="196" y="210"/>
                    <a:pt x="196" y="210"/>
                  </a:cubicBezTo>
                  <a:cubicBezTo>
                    <a:pt x="196" y="211"/>
                    <a:pt x="196" y="211"/>
                    <a:pt x="196" y="211"/>
                  </a:cubicBezTo>
                  <a:cubicBezTo>
                    <a:pt x="196" y="211"/>
                    <a:pt x="196" y="211"/>
                    <a:pt x="196" y="211"/>
                  </a:cubicBezTo>
                  <a:cubicBezTo>
                    <a:pt x="195" y="211"/>
                    <a:pt x="195" y="211"/>
                    <a:pt x="195" y="211"/>
                  </a:cubicBezTo>
                  <a:cubicBezTo>
                    <a:pt x="194" y="212"/>
                    <a:pt x="194" y="212"/>
                    <a:pt x="194" y="212"/>
                  </a:cubicBezTo>
                  <a:cubicBezTo>
                    <a:pt x="194" y="212"/>
                    <a:pt x="194" y="212"/>
                    <a:pt x="194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7" y="211"/>
                    <a:pt x="197" y="211"/>
                    <a:pt x="197" y="211"/>
                  </a:cubicBezTo>
                  <a:cubicBezTo>
                    <a:pt x="196" y="212"/>
                    <a:pt x="196" y="212"/>
                    <a:pt x="196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5" y="212"/>
                    <a:pt x="195" y="212"/>
                    <a:pt x="195" y="212"/>
                  </a:cubicBezTo>
                  <a:cubicBezTo>
                    <a:pt x="196" y="212"/>
                    <a:pt x="196" y="212"/>
                    <a:pt x="196" y="212"/>
                  </a:cubicBezTo>
                  <a:cubicBezTo>
                    <a:pt x="196" y="213"/>
                    <a:pt x="196" y="213"/>
                    <a:pt x="196" y="213"/>
                  </a:cubicBezTo>
                  <a:cubicBezTo>
                    <a:pt x="194" y="214"/>
                    <a:pt x="194" y="214"/>
                    <a:pt x="194" y="214"/>
                  </a:cubicBezTo>
                  <a:cubicBezTo>
                    <a:pt x="195" y="213"/>
                    <a:pt x="195" y="213"/>
                    <a:pt x="195" y="213"/>
                  </a:cubicBezTo>
                  <a:cubicBezTo>
                    <a:pt x="196" y="212"/>
                    <a:pt x="196" y="212"/>
                    <a:pt x="196" y="212"/>
                  </a:cubicBezTo>
                  <a:cubicBezTo>
                    <a:pt x="197" y="212"/>
                    <a:pt x="197" y="212"/>
                    <a:pt x="197" y="212"/>
                  </a:cubicBezTo>
                  <a:cubicBezTo>
                    <a:pt x="197" y="212"/>
                    <a:pt x="197" y="212"/>
                    <a:pt x="197" y="212"/>
                  </a:cubicBezTo>
                  <a:cubicBezTo>
                    <a:pt x="197" y="212"/>
                    <a:pt x="197" y="212"/>
                    <a:pt x="197" y="212"/>
                  </a:cubicBezTo>
                  <a:cubicBezTo>
                    <a:pt x="197" y="212"/>
                    <a:pt x="197" y="212"/>
                    <a:pt x="197" y="212"/>
                  </a:cubicBezTo>
                  <a:cubicBezTo>
                    <a:pt x="197" y="212"/>
                    <a:pt x="197" y="212"/>
                    <a:pt x="197" y="212"/>
                  </a:cubicBezTo>
                  <a:cubicBezTo>
                    <a:pt x="197" y="213"/>
                    <a:pt x="197" y="213"/>
                    <a:pt x="197" y="213"/>
                  </a:cubicBezTo>
                  <a:cubicBezTo>
                    <a:pt x="197" y="212"/>
                    <a:pt x="197" y="212"/>
                    <a:pt x="197" y="212"/>
                  </a:cubicBezTo>
                  <a:cubicBezTo>
                    <a:pt x="197" y="212"/>
                    <a:pt x="197" y="212"/>
                    <a:pt x="197" y="212"/>
                  </a:cubicBezTo>
                  <a:cubicBezTo>
                    <a:pt x="197" y="212"/>
                    <a:pt x="197" y="212"/>
                    <a:pt x="197" y="212"/>
                  </a:cubicBezTo>
                  <a:cubicBezTo>
                    <a:pt x="198" y="212"/>
                    <a:pt x="198" y="212"/>
                    <a:pt x="198" y="212"/>
                  </a:cubicBezTo>
                  <a:cubicBezTo>
                    <a:pt x="198" y="212"/>
                    <a:pt x="198" y="212"/>
                    <a:pt x="198" y="212"/>
                  </a:cubicBezTo>
                  <a:cubicBezTo>
                    <a:pt x="198" y="212"/>
                    <a:pt x="198" y="212"/>
                    <a:pt x="198" y="212"/>
                  </a:cubicBezTo>
                  <a:cubicBezTo>
                    <a:pt x="198" y="212"/>
                    <a:pt x="198" y="212"/>
                    <a:pt x="198" y="212"/>
                  </a:cubicBezTo>
                  <a:cubicBezTo>
                    <a:pt x="200" y="212"/>
                    <a:pt x="200" y="212"/>
                    <a:pt x="200" y="212"/>
                  </a:cubicBezTo>
                  <a:cubicBezTo>
                    <a:pt x="201" y="212"/>
                    <a:pt x="201" y="212"/>
                    <a:pt x="201" y="212"/>
                  </a:cubicBezTo>
                  <a:cubicBezTo>
                    <a:pt x="201" y="212"/>
                    <a:pt x="201" y="212"/>
                    <a:pt x="201" y="212"/>
                  </a:cubicBezTo>
                  <a:cubicBezTo>
                    <a:pt x="201" y="211"/>
                    <a:pt x="201" y="211"/>
                    <a:pt x="201" y="211"/>
                  </a:cubicBezTo>
                  <a:cubicBezTo>
                    <a:pt x="201" y="211"/>
                    <a:pt x="201" y="211"/>
                    <a:pt x="201" y="211"/>
                  </a:cubicBezTo>
                  <a:cubicBezTo>
                    <a:pt x="201" y="211"/>
                    <a:pt x="201" y="211"/>
                    <a:pt x="201" y="211"/>
                  </a:cubicBezTo>
                  <a:cubicBezTo>
                    <a:pt x="201" y="212"/>
                    <a:pt x="201" y="212"/>
                    <a:pt x="201" y="212"/>
                  </a:cubicBezTo>
                  <a:cubicBezTo>
                    <a:pt x="200" y="212"/>
                    <a:pt x="200" y="212"/>
                    <a:pt x="200" y="212"/>
                  </a:cubicBezTo>
                  <a:cubicBezTo>
                    <a:pt x="200" y="212"/>
                    <a:pt x="200" y="212"/>
                    <a:pt x="200" y="212"/>
                  </a:cubicBezTo>
                  <a:cubicBezTo>
                    <a:pt x="201" y="211"/>
                    <a:pt x="201" y="211"/>
                    <a:pt x="201" y="211"/>
                  </a:cubicBezTo>
                  <a:cubicBezTo>
                    <a:pt x="201" y="211"/>
                    <a:pt x="201" y="211"/>
                    <a:pt x="201" y="211"/>
                  </a:cubicBezTo>
                  <a:cubicBezTo>
                    <a:pt x="202" y="211"/>
                    <a:pt x="202" y="211"/>
                    <a:pt x="202" y="211"/>
                  </a:cubicBezTo>
                  <a:cubicBezTo>
                    <a:pt x="202" y="212"/>
                    <a:pt x="202" y="212"/>
                    <a:pt x="202" y="212"/>
                  </a:cubicBezTo>
                  <a:cubicBezTo>
                    <a:pt x="201" y="212"/>
                    <a:pt x="201" y="212"/>
                    <a:pt x="201" y="212"/>
                  </a:cubicBezTo>
                  <a:cubicBezTo>
                    <a:pt x="202" y="213"/>
                    <a:pt x="202" y="213"/>
                    <a:pt x="202" y="213"/>
                  </a:cubicBezTo>
                  <a:cubicBezTo>
                    <a:pt x="203" y="212"/>
                    <a:pt x="203" y="212"/>
                    <a:pt x="203" y="212"/>
                  </a:cubicBezTo>
                  <a:cubicBezTo>
                    <a:pt x="204" y="212"/>
                    <a:pt x="204" y="212"/>
                    <a:pt x="204" y="212"/>
                  </a:cubicBezTo>
                  <a:cubicBezTo>
                    <a:pt x="205" y="212"/>
                    <a:pt x="205" y="212"/>
                    <a:pt x="205" y="212"/>
                  </a:cubicBezTo>
                  <a:cubicBezTo>
                    <a:pt x="205" y="212"/>
                    <a:pt x="205" y="212"/>
                    <a:pt x="205" y="212"/>
                  </a:cubicBezTo>
                  <a:cubicBezTo>
                    <a:pt x="205" y="212"/>
                    <a:pt x="205" y="212"/>
                    <a:pt x="205" y="212"/>
                  </a:cubicBezTo>
                  <a:cubicBezTo>
                    <a:pt x="205" y="212"/>
                    <a:pt x="205" y="212"/>
                    <a:pt x="205" y="212"/>
                  </a:cubicBezTo>
                  <a:cubicBezTo>
                    <a:pt x="205" y="212"/>
                    <a:pt x="205" y="212"/>
                    <a:pt x="205" y="212"/>
                  </a:cubicBezTo>
                  <a:cubicBezTo>
                    <a:pt x="205" y="212"/>
                    <a:pt x="205" y="212"/>
                    <a:pt x="205" y="212"/>
                  </a:cubicBezTo>
                  <a:cubicBezTo>
                    <a:pt x="206" y="212"/>
                    <a:pt x="206" y="212"/>
                    <a:pt x="206" y="212"/>
                  </a:cubicBezTo>
                  <a:cubicBezTo>
                    <a:pt x="206" y="212"/>
                    <a:pt x="206" y="212"/>
                    <a:pt x="206" y="212"/>
                  </a:cubicBezTo>
                  <a:cubicBezTo>
                    <a:pt x="206" y="212"/>
                    <a:pt x="206" y="212"/>
                    <a:pt x="206" y="212"/>
                  </a:cubicBezTo>
                  <a:cubicBezTo>
                    <a:pt x="206" y="212"/>
                    <a:pt x="206" y="212"/>
                    <a:pt x="206" y="212"/>
                  </a:cubicBezTo>
                  <a:cubicBezTo>
                    <a:pt x="206" y="212"/>
                    <a:pt x="206" y="212"/>
                    <a:pt x="206" y="212"/>
                  </a:cubicBezTo>
                  <a:cubicBezTo>
                    <a:pt x="207" y="211"/>
                    <a:pt x="207" y="211"/>
                    <a:pt x="207" y="211"/>
                  </a:cubicBezTo>
                  <a:cubicBezTo>
                    <a:pt x="207" y="212"/>
                    <a:pt x="207" y="212"/>
                    <a:pt x="207" y="212"/>
                  </a:cubicBezTo>
                  <a:cubicBezTo>
                    <a:pt x="207" y="212"/>
                    <a:pt x="207" y="212"/>
                    <a:pt x="207" y="212"/>
                  </a:cubicBezTo>
                  <a:cubicBezTo>
                    <a:pt x="207" y="212"/>
                    <a:pt x="207" y="212"/>
                    <a:pt x="207" y="212"/>
                  </a:cubicBezTo>
                  <a:cubicBezTo>
                    <a:pt x="207" y="212"/>
                    <a:pt x="207" y="212"/>
                    <a:pt x="207" y="212"/>
                  </a:cubicBezTo>
                  <a:cubicBezTo>
                    <a:pt x="207" y="212"/>
                    <a:pt x="207" y="212"/>
                    <a:pt x="207" y="212"/>
                  </a:cubicBezTo>
                  <a:cubicBezTo>
                    <a:pt x="207" y="212"/>
                    <a:pt x="207" y="212"/>
                    <a:pt x="207" y="212"/>
                  </a:cubicBezTo>
                  <a:cubicBezTo>
                    <a:pt x="207" y="212"/>
                    <a:pt x="207" y="212"/>
                    <a:pt x="207" y="212"/>
                  </a:cubicBezTo>
                  <a:cubicBezTo>
                    <a:pt x="207" y="212"/>
                    <a:pt x="207" y="212"/>
                    <a:pt x="207" y="212"/>
                  </a:cubicBezTo>
                  <a:cubicBezTo>
                    <a:pt x="207" y="212"/>
                    <a:pt x="207" y="212"/>
                    <a:pt x="207" y="212"/>
                  </a:cubicBezTo>
                  <a:cubicBezTo>
                    <a:pt x="207" y="212"/>
                    <a:pt x="207" y="212"/>
                    <a:pt x="207" y="212"/>
                  </a:cubicBezTo>
                  <a:cubicBezTo>
                    <a:pt x="207" y="212"/>
                    <a:pt x="207" y="212"/>
                    <a:pt x="207" y="212"/>
                  </a:cubicBezTo>
                  <a:cubicBezTo>
                    <a:pt x="208" y="212"/>
                    <a:pt x="208" y="212"/>
                    <a:pt x="208" y="212"/>
                  </a:cubicBezTo>
                  <a:cubicBezTo>
                    <a:pt x="208" y="212"/>
                    <a:pt x="208" y="212"/>
                    <a:pt x="208" y="212"/>
                  </a:cubicBezTo>
                  <a:cubicBezTo>
                    <a:pt x="208" y="213"/>
                    <a:pt x="208" y="213"/>
                    <a:pt x="208" y="213"/>
                  </a:cubicBezTo>
                  <a:cubicBezTo>
                    <a:pt x="208" y="213"/>
                    <a:pt x="208" y="213"/>
                    <a:pt x="208" y="213"/>
                  </a:cubicBezTo>
                  <a:cubicBezTo>
                    <a:pt x="208" y="213"/>
                    <a:pt x="208" y="213"/>
                    <a:pt x="208" y="213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09" y="213"/>
                    <a:pt x="209" y="213"/>
                    <a:pt x="209" y="213"/>
                  </a:cubicBezTo>
                  <a:cubicBezTo>
                    <a:pt x="208" y="213"/>
                    <a:pt x="208" y="213"/>
                    <a:pt x="208" y="213"/>
                  </a:cubicBezTo>
                  <a:cubicBezTo>
                    <a:pt x="208" y="213"/>
                    <a:pt x="208" y="213"/>
                    <a:pt x="208" y="213"/>
                  </a:cubicBezTo>
                  <a:cubicBezTo>
                    <a:pt x="208" y="213"/>
                    <a:pt x="208" y="213"/>
                    <a:pt x="208" y="213"/>
                  </a:cubicBezTo>
                  <a:cubicBezTo>
                    <a:pt x="208" y="214"/>
                    <a:pt x="208" y="214"/>
                    <a:pt x="208" y="214"/>
                  </a:cubicBezTo>
                  <a:cubicBezTo>
                    <a:pt x="208" y="214"/>
                    <a:pt x="208" y="214"/>
                    <a:pt x="208" y="214"/>
                  </a:cubicBezTo>
                  <a:cubicBezTo>
                    <a:pt x="208" y="214"/>
                    <a:pt x="208" y="214"/>
                    <a:pt x="208" y="214"/>
                  </a:cubicBezTo>
                  <a:cubicBezTo>
                    <a:pt x="208" y="214"/>
                    <a:pt x="208" y="214"/>
                    <a:pt x="208" y="214"/>
                  </a:cubicBezTo>
                  <a:cubicBezTo>
                    <a:pt x="209" y="214"/>
                    <a:pt x="209" y="214"/>
                    <a:pt x="209" y="214"/>
                  </a:cubicBezTo>
                  <a:cubicBezTo>
                    <a:pt x="209" y="214"/>
                    <a:pt x="209" y="214"/>
                    <a:pt x="209" y="214"/>
                  </a:cubicBezTo>
                  <a:cubicBezTo>
                    <a:pt x="209" y="214"/>
                    <a:pt x="209" y="214"/>
                    <a:pt x="209" y="214"/>
                  </a:cubicBezTo>
                  <a:cubicBezTo>
                    <a:pt x="209" y="214"/>
                    <a:pt x="209" y="214"/>
                    <a:pt x="209" y="214"/>
                  </a:cubicBezTo>
                  <a:cubicBezTo>
                    <a:pt x="209" y="214"/>
                    <a:pt x="209" y="214"/>
                    <a:pt x="209" y="214"/>
                  </a:cubicBezTo>
                  <a:cubicBezTo>
                    <a:pt x="209" y="214"/>
                    <a:pt x="209" y="214"/>
                    <a:pt x="209" y="214"/>
                  </a:cubicBezTo>
                  <a:cubicBezTo>
                    <a:pt x="209" y="214"/>
                    <a:pt x="209" y="214"/>
                    <a:pt x="209" y="214"/>
                  </a:cubicBezTo>
                  <a:cubicBezTo>
                    <a:pt x="209" y="214"/>
                    <a:pt x="209" y="214"/>
                    <a:pt x="209" y="214"/>
                  </a:cubicBezTo>
                  <a:cubicBezTo>
                    <a:pt x="209" y="214"/>
                    <a:pt x="209" y="214"/>
                    <a:pt x="209" y="214"/>
                  </a:cubicBezTo>
                  <a:cubicBezTo>
                    <a:pt x="209" y="214"/>
                    <a:pt x="209" y="214"/>
                    <a:pt x="209" y="214"/>
                  </a:cubicBezTo>
                  <a:cubicBezTo>
                    <a:pt x="210" y="215"/>
                    <a:pt x="210" y="215"/>
                    <a:pt x="210" y="215"/>
                  </a:cubicBezTo>
                  <a:cubicBezTo>
                    <a:pt x="210" y="215"/>
                    <a:pt x="210" y="215"/>
                    <a:pt x="210" y="215"/>
                  </a:cubicBezTo>
                  <a:cubicBezTo>
                    <a:pt x="209" y="215"/>
                    <a:pt x="209" y="215"/>
                    <a:pt x="209" y="215"/>
                  </a:cubicBezTo>
                  <a:cubicBezTo>
                    <a:pt x="209" y="215"/>
                    <a:pt x="209" y="215"/>
                    <a:pt x="209" y="215"/>
                  </a:cubicBezTo>
                  <a:cubicBezTo>
                    <a:pt x="210" y="215"/>
                    <a:pt x="210" y="215"/>
                    <a:pt x="210" y="215"/>
                  </a:cubicBezTo>
                  <a:cubicBezTo>
                    <a:pt x="210" y="215"/>
                    <a:pt x="210" y="215"/>
                    <a:pt x="210" y="215"/>
                  </a:cubicBezTo>
                  <a:cubicBezTo>
                    <a:pt x="210" y="216"/>
                    <a:pt x="210" y="216"/>
                    <a:pt x="210" y="216"/>
                  </a:cubicBezTo>
                  <a:cubicBezTo>
                    <a:pt x="210" y="216"/>
                    <a:pt x="210" y="216"/>
                    <a:pt x="210" y="216"/>
                  </a:cubicBezTo>
                  <a:cubicBezTo>
                    <a:pt x="210" y="216"/>
                    <a:pt x="210" y="216"/>
                    <a:pt x="210" y="216"/>
                  </a:cubicBezTo>
                  <a:cubicBezTo>
                    <a:pt x="210" y="216"/>
                    <a:pt x="210" y="216"/>
                    <a:pt x="210" y="216"/>
                  </a:cubicBezTo>
                  <a:cubicBezTo>
                    <a:pt x="210" y="216"/>
                    <a:pt x="210" y="216"/>
                    <a:pt x="210" y="216"/>
                  </a:cubicBezTo>
                  <a:cubicBezTo>
                    <a:pt x="210" y="216"/>
                    <a:pt x="210" y="216"/>
                    <a:pt x="210" y="216"/>
                  </a:cubicBezTo>
                  <a:cubicBezTo>
                    <a:pt x="210" y="216"/>
                    <a:pt x="210" y="216"/>
                    <a:pt x="210" y="216"/>
                  </a:cubicBezTo>
                  <a:cubicBezTo>
                    <a:pt x="210" y="216"/>
                    <a:pt x="210" y="216"/>
                    <a:pt x="210" y="216"/>
                  </a:cubicBezTo>
                  <a:cubicBezTo>
                    <a:pt x="211" y="216"/>
                    <a:pt x="211" y="216"/>
                    <a:pt x="211" y="216"/>
                  </a:cubicBezTo>
                  <a:cubicBezTo>
                    <a:pt x="211" y="216"/>
                    <a:pt x="211" y="216"/>
                    <a:pt x="211" y="216"/>
                  </a:cubicBezTo>
                  <a:cubicBezTo>
                    <a:pt x="211" y="217"/>
                    <a:pt x="211" y="217"/>
                    <a:pt x="211" y="217"/>
                  </a:cubicBezTo>
                  <a:cubicBezTo>
                    <a:pt x="211" y="217"/>
                    <a:pt x="211" y="217"/>
                    <a:pt x="211" y="217"/>
                  </a:cubicBezTo>
                  <a:cubicBezTo>
                    <a:pt x="211" y="217"/>
                    <a:pt x="211" y="217"/>
                    <a:pt x="211" y="217"/>
                  </a:cubicBezTo>
                  <a:cubicBezTo>
                    <a:pt x="212" y="217"/>
                    <a:pt x="212" y="217"/>
                    <a:pt x="212" y="217"/>
                  </a:cubicBezTo>
                  <a:cubicBezTo>
                    <a:pt x="212" y="217"/>
                    <a:pt x="212" y="217"/>
                    <a:pt x="212" y="217"/>
                  </a:cubicBezTo>
                  <a:cubicBezTo>
                    <a:pt x="212" y="217"/>
                    <a:pt x="212" y="217"/>
                    <a:pt x="212" y="217"/>
                  </a:cubicBezTo>
                  <a:cubicBezTo>
                    <a:pt x="212" y="218"/>
                    <a:pt x="212" y="218"/>
                    <a:pt x="212" y="218"/>
                  </a:cubicBezTo>
                  <a:cubicBezTo>
                    <a:pt x="212" y="218"/>
                    <a:pt x="212" y="218"/>
                    <a:pt x="212" y="218"/>
                  </a:cubicBezTo>
                  <a:cubicBezTo>
                    <a:pt x="212" y="218"/>
                    <a:pt x="212" y="218"/>
                    <a:pt x="212" y="218"/>
                  </a:cubicBezTo>
                  <a:cubicBezTo>
                    <a:pt x="212" y="218"/>
                    <a:pt x="212" y="218"/>
                    <a:pt x="212" y="218"/>
                  </a:cubicBezTo>
                  <a:cubicBezTo>
                    <a:pt x="212" y="218"/>
                    <a:pt x="212" y="218"/>
                    <a:pt x="212" y="218"/>
                  </a:cubicBezTo>
                  <a:cubicBezTo>
                    <a:pt x="212" y="218"/>
                    <a:pt x="212" y="218"/>
                    <a:pt x="212" y="218"/>
                  </a:cubicBezTo>
                  <a:cubicBezTo>
                    <a:pt x="212" y="218"/>
                    <a:pt x="212" y="218"/>
                    <a:pt x="212" y="218"/>
                  </a:cubicBezTo>
                  <a:cubicBezTo>
                    <a:pt x="213" y="218"/>
                    <a:pt x="213" y="218"/>
                    <a:pt x="213" y="218"/>
                  </a:cubicBezTo>
                  <a:cubicBezTo>
                    <a:pt x="213" y="218"/>
                    <a:pt x="213" y="218"/>
                    <a:pt x="213" y="218"/>
                  </a:cubicBezTo>
                  <a:cubicBezTo>
                    <a:pt x="213" y="218"/>
                    <a:pt x="213" y="218"/>
                    <a:pt x="213" y="218"/>
                  </a:cubicBezTo>
                  <a:cubicBezTo>
                    <a:pt x="213" y="218"/>
                    <a:pt x="213" y="218"/>
                    <a:pt x="213" y="218"/>
                  </a:cubicBezTo>
                  <a:cubicBezTo>
                    <a:pt x="213" y="218"/>
                    <a:pt x="213" y="218"/>
                    <a:pt x="213" y="218"/>
                  </a:cubicBezTo>
                  <a:cubicBezTo>
                    <a:pt x="213" y="218"/>
                    <a:pt x="213" y="218"/>
                    <a:pt x="213" y="218"/>
                  </a:cubicBezTo>
                  <a:cubicBezTo>
                    <a:pt x="213" y="217"/>
                    <a:pt x="213" y="217"/>
                    <a:pt x="213" y="217"/>
                  </a:cubicBezTo>
                  <a:cubicBezTo>
                    <a:pt x="213" y="217"/>
                    <a:pt x="213" y="217"/>
                    <a:pt x="213" y="217"/>
                  </a:cubicBezTo>
                  <a:cubicBezTo>
                    <a:pt x="213" y="217"/>
                    <a:pt x="213" y="217"/>
                    <a:pt x="213" y="217"/>
                  </a:cubicBezTo>
                  <a:cubicBezTo>
                    <a:pt x="213" y="217"/>
                    <a:pt x="213" y="217"/>
                    <a:pt x="213" y="217"/>
                  </a:cubicBezTo>
                  <a:cubicBezTo>
                    <a:pt x="213" y="217"/>
                    <a:pt x="213" y="217"/>
                    <a:pt x="213" y="217"/>
                  </a:cubicBezTo>
                  <a:cubicBezTo>
                    <a:pt x="214" y="218"/>
                    <a:pt x="214" y="218"/>
                    <a:pt x="214" y="218"/>
                  </a:cubicBezTo>
                  <a:cubicBezTo>
                    <a:pt x="214" y="218"/>
                    <a:pt x="214" y="218"/>
                    <a:pt x="214" y="218"/>
                  </a:cubicBezTo>
                  <a:cubicBezTo>
                    <a:pt x="214" y="218"/>
                    <a:pt x="214" y="218"/>
                    <a:pt x="214" y="218"/>
                  </a:cubicBezTo>
                  <a:cubicBezTo>
                    <a:pt x="214" y="218"/>
                    <a:pt x="214" y="218"/>
                    <a:pt x="214" y="218"/>
                  </a:cubicBezTo>
                  <a:cubicBezTo>
                    <a:pt x="214" y="218"/>
                    <a:pt x="214" y="218"/>
                    <a:pt x="214" y="218"/>
                  </a:cubicBezTo>
                  <a:cubicBezTo>
                    <a:pt x="214" y="218"/>
                    <a:pt x="214" y="218"/>
                    <a:pt x="214" y="218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214" y="220"/>
                    <a:pt x="214" y="220"/>
                    <a:pt x="214" y="220"/>
                  </a:cubicBezTo>
                  <a:cubicBezTo>
                    <a:pt x="214" y="220"/>
                    <a:pt x="214" y="220"/>
                    <a:pt x="214" y="220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2"/>
                    <a:pt x="215" y="222"/>
                    <a:pt x="215" y="222"/>
                  </a:cubicBezTo>
                  <a:cubicBezTo>
                    <a:pt x="215" y="222"/>
                    <a:pt x="215" y="222"/>
                    <a:pt x="215" y="222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0"/>
                    <a:pt x="215" y="220"/>
                    <a:pt x="215" y="220"/>
                  </a:cubicBezTo>
                  <a:cubicBezTo>
                    <a:pt x="215" y="220"/>
                    <a:pt x="215" y="220"/>
                    <a:pt x="215" y="220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5" y="221"/>
                    <a:pt x="215" y="221"/>
                    <a:pt x="215" y="221"/>
                  </a:cubicBezTo>
                  <a:cubicBezTo>
                    <a:pt x="216" y="222"/>
                    <a:pt x="216" y="222"/>
                    <a:pt x="216" y="222"/>
                  </a:cubicBezTo>
                  <a:cubicBezTo>
                    <a:pt x="216" y="222"/>
                    <a:pt x="216" y="222"/>
                    <a:pt x="216" y="222"/>
                  </a:cubicBezTo>
                  <a:cubicBezTo>
                    <a:pt x="216" y="222"/>
                    <a:pt x="216" y="222"/>
                    <a:pt x="216" y="222"/>
                  </a:cubicBezTo>
                  <a:cubicBezTo>
                    <a:pt x="216" y="222"/>
                    <a:pt x="216" y="222"/>
                    <a:pt x="216" y="222"/>
                  </a:cubicBezTo>
                  <a:cubicBezTo>
                    <a:pt x="216" y="222"/>
                    <a:pt x="216" y="222"/>
                    <a:pt x="216" y="222"/>
                  </a:cubicBezTo>
                  <a:cubicBezTo>
                    <a:pt x="217" y="222"/>
                    <a:pt x="217" y="222"/>
                    <a:pt x="217" y="222"/>
                  </a:cubicBezTo>
                  <a:cubicBezTo>
                    <a:pt x="217" y="222"/>
                    <a:pt x="217" y="222"/>
                    <a:pt x="217" y="222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18" y="222"/>
                    <a:pt x="218" y="222"/>
                    <a:pt x="218" y="222"/>
                  </a:cubicBezTo>
                  <a:cubicBezTo>
                    <a:pt x="217" y="222"/>
                    <a:pt x="217" y="222"/>
                    <a:pt x="217" y="222"/>
                  </a:cubicBezTo>
                  <a:cubicBezTo>
                    <a:pt x="217" y="221"/>
                    <a:pt x="217" y="221"/>
                    <a:pt x="217" y="221"/>
                  </a:cubicBezTo>
                  <a:cubicBezTo>
                    <a:pt x="217" y="221"/>
                    <a:pt x="217" y="221"/>
                    <a:pt x="217" y="221"/>
                  </a:cubicBezTo>
                  <a:cubicBezTo>
                    <a:pt x="217" y="221"/>
                    <a:pt x="217" y="221"/>
                    <a:pt x="217" y="221"/>
                  </a:cubicBezTo>
                  <a:cubicBezTo>
                    <a:pt x="217" y="221"/>
                    <a:pt x="217" y="221"/>
                    <a:pt x="217" y="221"/>
                  </a:cubicBezTo>
                  <a:cubicBezTo>
                    <a:pt x="218" y="221"/>
                    <a:pt x="218" y="221"/>
                    <a:pt x="218" y="221"/>
                  </a:cubicBezTo>
                  <a:cubicBezTo>
                    <a:pt x="218" y="220"/>
                    <a:pt x="218" y="220"/>
                    <a:pt x="218" y="220"/>
                  </a:cubicBezTo>
                  <a:cubicBezTo>
                    <a:pt x="219" y="221"/>
                    <a:pt x="219" y="221"/>
                    <a:pt x="219" y="221"/>
                  </a:cubicBezTo>
                  <a:cubicBezTo>
                    <a:pt x="219" y="221"/>
                    <a:pt x="219" y="221"/>
                    <a:pt x="219" y="221"/>
                  </a:cubicBezTo>
                  <a:cubicBezTo>
                    <a:pt x="219" y="221"/>
                    <a:pt x="219" y="221"/>
                    <a:pt x="219" y="221"/>
                  </a:cubicBezTo>
                  <a:cubicBezTo>
                    <a:pt x="219" y="221"/>
                    <a:pt x="219" y="221"/>
                    <a:pt x="219" y="221"/>
                  </a:cubicBezTo>
                  <a:cubicBezTo>
                    <a:pt x="219" y="221"/>
                    <a:pt x="219" y="221"/>
                    <a:pt x="219" y="221"/>
                  </a:cubicBezTo>
                  <a:cubicBezTo>
                    <a:pt x="219" y="222"/>
                    <a:pt x="219" y="222"/>
                    <a:pt x="219" y="222"/>
                  </a:cubicBezTo>
                  <a:cubicBezTo>
                    <a:pt x="220" y="222"/>
                    <a:pt x="220" y="222"/>
                    <a:pt x="220" y="222"/>
                  </a:cubicBezTo>
                  <a:cubicBezTo>
                    <a:pt x="219" y="223"/>
                    <a:pt x="219" y="223"/>
                    <a:pt x="219" y="223"/>
                  </a:cubicBezTo>
                  <a:cubicBezTo>
                    <a:pt x="219" y="223"/>
                    <a:pt x="219" y="223"/>
                    <a:pt x="219" y="223"/>
                  </a:cubicBezTo>
                  <a:cubicBezTo>
                    <a:pt x="219" y="223"/>
                    <a:pt x="219" y="223"/>
                    <a:pt x="219" y="223"/>
                  </a:cubicBezTo>
                  <a:cubicBezTo>
                    <a:pt x="219" y="224"/>
                    <a:pt x="219" y="224"/>
                    <a:pt x="219" y="224"/>
                  </a:cubicBezTo>
                  <a:cubicBezTo>
                    <a:pt x="219" y="224"/>
                    <a:pt x="219" y="224"/>
                    <a:pt x="219" y="224"/>
                  </a:cubicBezTo>
                  <a:cubicBezTo>
                    <a:pt x="219" y="224"/>
                    <a:pt x="219" y="224"/>
                    <a:pt x="219" y="224"/>
                  </a:cubicBezTo>
                  <a:cubicBezTo>
                    <a:pt x="219" y="224"/>
                    <a:pt x="219" y="224"/>
                    <a:pt x="219" y="224"/>
                  </a:cubicBezTo>
                  <a:cubicBezTo>
                    <a:pt x="219" y="225"/>
                    <a:pt x="219" y="225"/>
                    <a:pt x="219" y="225"/>
                  </a:cubicBezTo>
                  <a:cubicBezTo>
                    <a:pt x="219" y="225"/>
                    <a:pt x="219" y="225"/>
                    <a:pt x="219" y="225"/>
                  </a:cubicBezTo>
                  <a:cubicBezTo>
                    <a:pt x="219" y="225"/>
                    <a:pt x="219" y="225"/>
                    <a:pt x="219" y="225"/>
                  </a:cubicBezTo>
                  <a:cubicBezTo>
                    <a:pt x="219" y="225"/>
                    <a:pt x="219" y="225"/>
                    <a:pt x="219" y="225"/>
                  </a:cubicBezTo>
                  <a:cubicBezTo>
                    <a:pt x="219" y="225"/>
                    <a:pt x="219" y="225"/>
                    <a:pt x="219" y="225"/>
                  </a:cubicBezTo>
                  <a:cubicBezTo>
                    <a:pt x="219" y="224"/>
                    <a:pt x="219" y="224"/>
                    <a:pt x="219" y="224"/>
                  </a:cubicBezTo>
                  <a:cubicBezTo>
                    <a:pt x="219" y="224"/>
                    <a:pt x="219" y="224"/>
                    <a:pt x="219" y="224"/>
                  </a:cubicBezTo>
                  <a:cubicBezTo>
                    <a:pt x="220" y="224"/>
                    <a:pt x="220" y="224"/>
                    <a:pt x="220" y="224"/>
                  </a:cubicBezTo>
                  <a:cubicBezTo>
                    <a:pt x="220" y="224"/>
                    <a:pt x="220" y="224"/>
                    <a:pt x="220" y="224"/>
                  </a:cubicBezTo>
                  <a:cubicBezTo>
                    <a:pt x="220" y="225"/>
                    <a:pt x="220" y="225"/>
                    <a:pt x="220" y="225"/>
                  </a:cubicBezTo>
                  <a:cubicBezTo>
                    <a:pt x="220" y="225"/>
                    <a:pt x="220" y="225"/>
                    <a:pt x="220" y="225"/>
                  </a:cubicBezTo>
                  <a:cubicBezTo>
                    <a:pt x="220" y="225"/>
                    <a:pt x="220" y="225"/>
                    <a:pt x="220" y="225"/>
                  </a:cubicBezTo>
                  <a:cubicBezTo>
                    <a:pt x="220" y="225"/>
                    <a:pt x="220" y="225"/>
                    <a:pt x="220" y="225"/>
                  </a:cubicBezTo>
                  <a:cubicBezTo>
                    <a:pt x="220" y="225"/>
                    <a:pt x="220" y="225"/>
                    <a:pt x="220" y="225"/>
                  </a:cubicBezTo>
                  <a:cubicBezTo>
                    <a:pt x="220" y="225"/>
                    <a:pt x="220" y="225"/>
                    <a:pt x="220" y="225"/>
                  </a:cubicBezTo>
                  <a:cubicBezTo>
                    <a:pt x="221" y="225"/>
                    <a:pt x="221" y="225"/>
                    <a:pt x="221" y="225"/>
                  </a:cubicBezTo>
                  <a:cubicBezTo>
                    <a:pt x="221" y="225"/>
                    <a:pt x="221" y="225"/>
                    <a:pt x="221" y="225"/>
                  </a:cubicBezTo>
                  <a:cubicBezTo>
                    <a:pt x="221" y="226"/>
                    <a:pt x="221" y="226"/>
                    <a:pt x="221" y="226"/>
                  </a:cubicBezTo>
                  <a:cubicBezTo>
                    <a:pt x="220" y="226"/>
                    <a:pt x="220" y="226"/>
                    <a:pt x="220" y="226"/>
                  </a:cubicBezTo>
                  <a:cubicBezTo>
                    <a:pt x="220" y="226"/>
                    <a:pt x="220" y="226"/>
                    <a:pt x="220" y="226"/>
                  </a:cubicBezTo>
                  <a:cubicBezTo>
                    <a:pt x="219" y="226"/>
                    <a:pt x="219" y="226"/>
                    <a:pt x="219" y="226"/>
                  </a:cubicBezTo>
                  <a:cubicBezTo>
                    <a:pt x="219" y="226"/>
                    <a:pt x="219" y="226"/>
                    <a:pt x="219" y="226"/>
                  </a:cubicBezTo>
                  <a:cubicBezTo>
                    <a:pt x="220" y="226"/>
                    <a:pt x="220" y="226"/>
                    <a:pt x="220" y="226"/>
                  </a:cubicBezTo>
                  <a:cubicBezTo>
                    <a:pt x="220" y="226"/>
                    <a:pt x="220" y="226"/>
                    <a:pt x="220" y="226"/>
                  </a:cubicBezTo>
                  <a:cubicBezTo>
                    <a:pt x="220" y="226"/>
                    <a:pt x="220" y="226"/>
                    <a:pt x="220" y="226"/>
                  </a:cubicBezTo>
                  <a:cubicBezTo>
                    <a:pt x="220" y="226"/>
                    <a:pt x="220" y="226"/>
                    <a:pt x="220" y="226"/>
                  </a:cubicBezTo>
                  <a:cubicBezTo>
                    <a:pt x="220" y="226"/>
                    <a:pt x="220" y="226"/>
                    <a:pt x="220" y="226"/>
                  </a:cubicBezTo>
                  <a:cubicBezTo>
                    <a:pt x="220" y="227"/>
                    <a:pt x="220" y="227"/>
                    <a:pt x="220" y="227"/>
                  </a:cubicBezTo>
                  <a:cubicBezTo>
                    <a:pt x="220" y="227"/>
                    <a:pt x="220" y="227"/>
                    <a:pt x="220" y="227"/>
                  </a:cubicBezTo>
                  <a:cubicBezTo>
                    <a:pt x="220" y="227"/>
                    <a:pt x="220" y="227"/>
                    <a:pt x="220" y="227"/>
                  </a:cubicBezTo>
                  <a:cubicBezTo>
                    <a:pt x="220" y="227"/>
                    <a:pt x="220" y="227"/>
                    <a:pt x="220" y="227"/>
                  </a:cubicBezTo>
                  <a:cubicBezTo>
                    <a:pt x="221" y="227"/>
                    <a:pt x="221" y="227"/>
                    <a:pt x="221" y="227"/>
                  </a:cubicBezTo>
                  <a:cubicBezTo>
                    <a:pt x="221" y="227"/>
                    <a:pt x="221" y="227"/>
                    <a:pt x="221" y="227"/>
                  </a:cubicBezTo>
                  <a:cubicBezTo>
                    <a:pt x="221" y="227"/>
                    <a:pt x="221" y="227"/>
                    <a:pt x="221" y="227"/>
                  </a:cubicBezTo>
                  <a:cubicBezTo>
                    <a:pt x="221" y="227"/>
                    <a:pt x="221" y="227"/>
                    <a:pt x="221" y="227"/>
                  </a:cubicBezTo>
                  <a:cubicBezTo>
                    <a:pt x="221" y="228"/>
                    <a:pt x="221" y="228"/>
                    <a:pt x="221" y="228"/>
                  </a:cubicBezTo>
                  <a:cubicBezTo>
                    <a:pt x="221" y="228"/>
                    <a:pt x="221" y="228"/>
                    <a:pt x="221" y="228"/>
                  </a:cubicBezTo>
                  <a:cubicBezTo>
                    <a:pt x="221" y="228"/>
                    <a:pt x="221" y="228"/>
                    <a:pt x="221" y="228"/>
                  </a:cubicBezTo>
                  <a:cubicBezTo>
                    <a:pt x="222" y="228"/>
                    <a:pt x="222" y="228"/>
                    <a:pt x="222" y="228"/>
                  </a:cubicBezTo>
                  <a:cubicBezTo>
                    <a:pt x="222" y="228"/>
                    <a:pt x="222" y="228"/>
                    <a:pt x="222" y="228"/>
                  </a:cubicBezTo>
                  <a:cubicBezTo>
                    <a:pt x="222" y="228"/>
                    <a:pt x="222" y="228"/>
                    <a:pt x="222" y="228"/>
                  </a:cubicBezTo>
                  <a:cubicBezTo>
                    <a:pt x="222" y="229"/>
                    <a:pt x="222" y="229"/>
                    <a:pt x="222" y="229"/>
                  </a:cubicBezTo>
                  <a:cubicBezTo>
                    <a:pt x="222" y="229"/>
                    <a:pt x="222" y="229"/>
                    <a:pt x="222" y="229"/>
                  </a:cubicBezTo>
                  <a:cubicBezTo>
                    <a:pt x="223" y="229"/>
                    <a:pt x="223" y="229"/>
                    <a:pt x="223" y="229"/>
                  </a:cubicBezTo>
                  <a:cubicBezTo>
                    <a:pt x="223" y="229"/>
                    <a:pt x="223" y="229"/>
                    <a:pt x="223" y="229"/>
                  </a:cubicBezTo>
                  <a:cubicBezTo>
                    <a:pt x="223" y="229"/>
                    <a:pt x="223" y="229"/>
                    <a:pt x="223" y="229"/>
                  </a:cubicBezTo>
                  <a:cubicBezTo>
                    <a:pt x="223" y="229"/>
                    <a:pt x="223" y="229"/>
                    <a:pt x="223" y="229"/>
                  </a:cubicBezTo>
                  <a:cubicBezTo>
                    <a:pt x="223" y="229"/>
                    <a:pt x="223" y="229"/>
                    <a:pt x="223" y="229"/>
                  </a:cubicBezTo>
                  <a:cubicBezTo>
                    <a:pt x="223" y="229"/>
                    <a:pt x="223" y="229"/>
                    <a:pt x="223" y="229"/>
                  </a:cubicBezTo>
                  <a:cubicBezTo>
                    <a:pt x="224" y="229"/>
                    <a:pt x="224" y="229"/>
                    <a:pt x="224" y="229"/>
                  </a:cubicBezTo>
                  <a:cubicBezTo>
                    <a:pt x="224" y="229"/>
                    <a:pt x="224" y="229"/>
                    <a:pt x="224" y="229"/>
                  </a:cubicBezTo>
                  <a:cubicBezTo>
                    <a:pt x="224" y="229"/>
                    <a:pt x="224" y="229"/>
                    <a:pt x="224" y="229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5" y="230"/>
                    <a:pt x="225" y="230"/>
                    <a:pt x="225" y="230"/>
                  </a:cubicBezTo>
                  <a:cubicBezTo>
                    <a:pt x="225" y="230"/>
                    <a:pt x="225" y="230"/>
                    <a:pt x="225" y="230"/>
                  </a:cubicBezTo>
                  <a:cubicBezTo>
                    <a:pt x="225" y="231"/>
                    <a:pt x="225" y="231"/>
                    <a:pt x="225" y="231"/>
                  </a:cubicBezTo>
                  <a:cubicBezTo>
                    <a:pt x="225" y="231"/>
                    <a:pt x="225" y="231"/>
                    <a:pt x="225" y="231"/>
                  </a:cubicBezTo>
                  <a:cubicBezTo>
                    <a:pt x="225" y="231"/>
                    <a:pt x="225" y="231"/>
                    <a:pt x="225" y="231"/>
                  </a:cubicBezTo>
                  <a:cubicBezTo>
                    <a:pt x="225" y="231"/>
                    <a:pt x="225" y="231"/>
                    <a:pt x="225" y="231"/>
                  </a:cubicBezTo>
                  <a:cubicBezTo>
                    <a:pt x="225" y="231"/>
                    <a:pt x="225" y="231"/>
                    <a:pt x="225" y="231"/>
                  </a:cubicBezTo>
                  <a:cubicBezTo>
                    <a:pt x="226" y="231"/>
                    <a:pt x="226" y="231"/>
                    <a:pt x="226" y="231"/>
                  </a:cubicBezTo>
                  <a:cubicBezTo>
                    <a:pt x="226" y="231"/>
                    <a:pt x="226" y="231"/>
                    <a:pt x="226" y="231"/>
                  </a:cubicBezTo>
                  <a:cubicBezTo>
                    <a:pt x="226" y="231"/>
                    <a:pt x="226" y="231"/>
                    <a:pt x="226" y="231"/>
                  </a:cubicBezTo>
                  <a:cubicBezTo>
                    <a:pt x="225" y="230"/>
                    <a:pt x="225" y="230"/>
                    <a:pt x="225" y="230"/>
                  </a:cubicBezTo>
                  <a:cubicBezTo>
                    <a:pt x="226" y="230"/>
                    <a:pt x="226" y="230"/>
                    <a:pt x="226" y="230"/>
                  </a:cubicBezTo>
                  <a:cubicBezTo>
                    <a:pt x="226" y="230"/>
                    <a:pt x="226" y="230"/>
                    <a:pt x="226" y="230"/>
                  </a:cubicBezTo>
                  <a:cubicBezTo>
                    <a:pt x="226" y="230"/>
                    <a:pt x="226" y="230"/>
                    <a:pt x="226" y="230"/>
                  </a:cubicBezTo>
                  <a:cubicBezTo>
                    <a:pt x="226" y="230"/>
                    <a:pt x="226" y="230"/>
                    <a:pt x="226" y="230"/>
                  </a:cubicBezTo>
                  <a:cubicBezTo>
                    <a:pt x="226" y="231"/>
                    <a:pt x="226" y="231"/>
                    <a:pt x="226" y="231"/>
                  </a:cubicBezTo>
                  <a:cubicBezTo>
                    <a:pt x="226" y="231"/>
                    <a:pt x="226" y="231"/>
                    <a:pt x="226" y="231"/>
                  </a:cubicBezTo>
                  <a:cubicBezTo>
                    <a:pt x="226" y="231"/>
                    <a:pt x="226" y="231"/>
                    <a:pt x="226" y="231"/>
                  </a:cubicBezTo>
                  <a:cubicBezTo>
                    <a:pt x="226" y="231"/>
                    <a:pt x="226" y="231"/>
                    <a:pt x="226" y="231"/>
                  </a:cubicBezTo>
                  <a:cubicBezTo>
                    <a:pt x="226" y="232"/>
                    <a:pt x="226" y="232"/>
                    <a:pt x="226" y="232"/>
                  </a:cubicBezTo>
                  <a:cubicBezTo>
                    <a:pt x="226" y="232"/>
                    <a:pt x="226" y="232"/>
                    <a:pt x="226" y="232"/>
                  </a:cubicBezTo>
                  <a:cubicBezTo>
                    <a:pt x="227" y="232"/>
                    <a:pt x="227" y="232"/>
                    <a:pt x="227" y="232"/>
                  </a:cubicBezTo>
                  <a:cubicBezTo>
                    <a:pt x="227" y="232"/>
                    <a:pt x="227" y="232"/>
                    <a:pt x="227" y="232"/>
                  </a:cubicBezTo>
                  <a:cubicBezTo>
                    <a:pt x="226" y="232"/>
                    <a:pt x="226" y="232"/>
                    <a:pt x="226" y="232"/>
                  </a:cubicBezTo>
                  <a:cubicBezTo>
                    <a:pt x="225" y="232"/>
                    <a:pt x="225" y="232"/>
                    <a:pt x="225" y="232"/>
                  </a:cubicBezTo>
                  <a:cubicBezTo>
                    <a:pt x="225" y="232"/>
                    <a:pt x="225" y="232"/>
                    <a:pt x="225" y="232"/>
                  </a:cubicBezTo>
                  <a:cubicBezTo>
                    <a:pt x="225" y="233"/>
                    <a:pt x="225" y="233"/>
                    <a:pt x="225" y="233"/>
                  </a:cubicBezTo>
                  <a:cubicBezTo>
                    <a:pt x="225" y="233"/>
                    <a:pt x="225" y="233"/>
                    <a:pt x="225" y="233"/>
                  </a:cubicBezTo>
                  <a:cubicBezTo>
                    <a:pt x="225" y="232"/>
                    <a:pt x="225" y="232"/>
                    <a:pt x="225" y="232"/>
                  </a:cubicBezTo>
                  <a:cubicBezTo>
                    <a:pt x="225" y="232"/>
                    <a:pt x="225" y="232"/>
                    <a:pt x="225" y="232"/>
                  </a:cubicBezTo>
                  <a:cubicBezTo>
                    <a:pt x="225" y="232"/>
                    <a:pt x="225" y="232"/>
                    <a:pt x="225" y="232"/>
                  </a:cubicBezTo>
                  <a:cubicBezTo>
                    <a:pt x="224" y="233"/>
                    <a:pt x="224" y="233"/>
                    <a:pt x="224" y="233"/>
                  </a:cubicBezTo>
                  <a:cubicBezTo>
                    <a:pt x="224" y="233"/>
                    <a:pt x="224" y="233"/>
                    <a:pt x="224" y="233"/>
                  </a:cubicBezTo>
                  <a:cubicBezTo>
                    <a:pt x="224" y="232"/>
                    <a:pt x="224" y="232"/>
                    <a:pt x="224" y="232"/>
                  </a:cubicBezTo>
                  <a:cubicBezTo>
                    <a:pt x="224" y="232"/>
                    <a:pt x="224" y="232"/>
                    <a:pt x="224" y="232"/>
                  </a:cubicBezTo>
                  <a:cubicBezTo>
                    <a:pt x="224" y="232"/>
                    <a:pt x="224" y="232"/>
                    <a:pt x="224" y="232"/>
                  </a:cubicBezTo>
                  <a:cubicBezTo>
                    <a:pt x="223" y="232"/>
                    <a:pt x="223" y="232"/>
                    <a:pt x="223" y="232"/>
                  </a:cubicBezTo>
                  <a:cubicBezTo>
                    <a:pt x="223" y="232"/>
                    <a:pt x="223" y="232"/>
                    <a:pt x="223" y="232"/>
                  </a:cubicBezTo>
                  <a:cubicBezTo>
                    <a:pt x="223" y="232"/>
                    <a:pt x="223" y="232"/>
                    <a:pt x="223" y="232"/>
                  </a:cubicBezTo>
                  <a:cubicBezTo>
                    <a:pt x="223" y="232"/>
                    <a:pt x="223" y="232"/>
                    <a:pt x="223" y="232"/>
                  </a:cubicBezTo>
                  <a:cubicBezTo>
                    <a:pt x="223" y="232"/>
                    <a:pt x="223" y="232"/>
                    <a:pt x="223" y="232"/>
                  </a:cubicBezTo>
                  <a:cubicBezTo>
                    <a:pt x="223" y="231"/>
                    <a:pt x="223" y="231"/>
                    <a:pt x="223" y="231"/>
                  </a:cubicBezTo>
                  <a:cubicBezTo>
                    <a:pt x="223" y="231"/>
                    <a:pt x="223" y="231"/>
                    <a:pt x="223" y="231"/>
                  </a:cubicBezTo>
                  <a:cubicBezTo>
                    <a:pt x="223" y="231"/>
                    <a:pt x="223" y="231"/>
                    <a:pt x="223" y="231"/>
                  </a:cubicBezTo>
                  <a:cubicBezTo>
                    <a:pt x="223" y="231"/>
                    <a:pt x="223" y="231"/>
                    <a:pt x="223" y="231"/>
                  </a:cubicBezTo>
                  <a:cubicBezTo>
                    <a:pt x="223" y="231"/>
                    <a:pt x="223" y="231"/>
                    <a:pt x="223" y="231"/>
                  </a:cubicBezTo>
                  <a:cubicBezTo>
                    <a:pt x="223" y="231"/>
                    <a:pt x="223" y="231"/>
                    <a:pt x="223" y="231"/>
                  </a:cubicBezTo>
                  <a:cubicBezTo>
                    <a:pt x="222" y="231"/>
                    <a:pt x="222" y="231"/>
                    <a:pt x="222" y="231"/>
                  </a:cubicBezTo>
                  <a:cubicBezTo>
                    <a:pt x="222" y="231"/>
                    <a:pt x="222" y="231"/>
                    <a:pt x="222" y="231"/>
                  </a:cubicBezTo>
                  <a:cubicBezTo>
                    <a:pt x="222" y="231"/>
                    <a:pt x="222" y="231"/>
                    <a:pt x="222" y="231"/>
                  </a:cubicBezTo>
                  <a:cubicBezTo>
                    <a:pt x="221" y="231"/>
                    <a:pt x="221" y="231"/>
                    <a:pt x="221" y="231"/>
                  </a:cubicBezTo>
                  <a:cubicBezTo>
                    <a:pt x="221" y="231"/>
                    <a:pt x="221" y="231"/>
                    <a:pt x="221" y="231"/>
                  </a:cubicBezTo>
                  <a:cubicBezTo>
                    <a:pt x="221" y="231"/>
                    <a:pt x="221" y="231"/>
                    <a:pt x="221" y="231"/>
                  </a:cubicBezTo>
                  <a:cubicBezTo>
                    <a:pt x="221" y="232"/>
                    <a:pt x="221" y="232"/>
                    <a:pt x="221" y="232"/>
                  </a:cubicBezTo>
                  <a:cubicBezTo>
                    <a:pt x="221" y="232"/>
                    <a:pt x="221" y="232"/>
                    <a:pt x="221" y="232"/>
                  </a:cubicBezTo>
                  <a:cubicBezTo>
                    <a:pt x="221" y="232"/>
                    <a:pt x="221" y="232"/>
                    <a:pt x="221" y="232"/>
                  </a:cubicBezTo>
                  <a:cubicBezTo>
                    <a:pt x="221" y="232"/>
                    <a:pt x="221" y="232"/>
                    <a:pt x="221" y="232"/>
                  </a:cubicBezTo>
                  <a:cubicBezTo>
                    <a:pt x="221" y="232"/>
                    <a:pt x="221" y="232"/>
                    <a:pt x="221" y="232"/>
                  </a:cubicBezTo>
                  <a:cubicBezTo>
                    <a:pt x="221" y="232"/>
                    <a:pt x="221" y="232"/>
                    <a:pt x="221" y="232"/>
                  </a:cubicBezTo>
                  <a:cubicBezTo>
                    <a:pt x="220" y="232"/>
                    <a:pt x="220" y="232"/>
                    <a:pt x="220" y="232"/>
                  </a:cubicBezTo>
                  <a:cubicBezTo>
                    <a:pt x="220" y="232"/>
                    <a:pt x="220" y="232"/>
                    <a:pt x="220" y="232"/>
                  </a:cubicBezTo>
                  <a:cubicBezTo>
                    <a:pt x="220" y="232"/>
                    <a:pt x="220" y="232"/>
                    <a:pt x="220" y="232"/>
                  </a:cubicBezTo>
                  <a:cubicBezTo>
                    <a:pt x="220" y="232"/>
                    <a:pt x="220" y="232"/>
                    <a:pt x="220" y="232"/>
                  </a:cubicBezTo>
                  <a:cubicBezTo>
                    <a:pt x="220" y="233"/>
                    <a:pt x="220" y="233"/>
                    <a:pt x="220" y="233"/>
                  </a:cubicBezTo>
                  <a:cubicBezTo>
                    <a:pt x="221" y="233"/>
                    <a:pt x="221" y="233"/>
                    <a:pt x="221" y="233"/>
                  </a:cubicBezTo>
                  <a:cubicBezTo>
                    <a:pt x="221" y="233"/>
                    <a:pt x="221" y="233"/>
                    <a:pt x="221" y="233"/>
                  </a:cubicBezTo>
                  <a:cubicBezTo>
                    <a:pt x="221" y="234"/>
                    <a:pt x="221" y="234"/>
                    <a:pt x="221" y="234"/>
                  </a:cubicBezTo>
                  <a:cubicBezTo>
                    <a:pt x="221" y="234"/>
                    <a:pt x="221" y="234"/>
                    <a:pt x="221" y="234"/>
                  </a:cubicBezTo>
                  <a:cubicBezTo>
                    <a:pt x="222" y="234"/>
                    <a:pt x="222" y="234"/>
                    <a:pt x="222" y="234"/>
                  </a:cubicBezTo>
                  <a:cubicBezTo>
                    <a:pt x="222" y="234"/>
                    <a:pt x="222" y="234"/>
                    <a:pt x="222" y="234"/>
                  </a:cubicBezTo>
                  <a:cubicBezTo>
                    <a:pt x="222" y="234"/>
                    <a:pt x="222" y="234"/>
                    <a:pt x="222" y="234"/>
                  </a:cubicBezTo>
                  <a:cubicBezTo>
                    <a:pt x="222" y="236"/>
                    <a:pt x="222" y="236"/>
                    <a:pt x="222" y="236"/>
                  </a:cubicBezTo>
                  <a:cubicBezTo>
                    <a:pt x="223" y="237"/>
                    <a:pt x="223" y="237"/>
                    <a:pt x="223" y="237"/>
                  </a:cubicBezTo>
                  <a:cubicBezTo>
                    <a:pt x="223" y="238"/>
                    <a:pt x="223" y="238"/>
                    <a:pt x="223" y="238"/>
                  </a:cubicBezTo>
                  <a:cubicBezTo>
                    <a:pt x="223" y="238"/>
                    <a:pt x="223" y="238"/>
                    <a:pt x="223" y="238"/>
                  </a:cubicBezTo>
                  <a:cubicBezTo>
                    <a:pt x="222" y="239"/>
                    <a:pt x="222" y="239"/>
                    <a:pt x="222" y="239"/>
                  </a:cubicBezTo>
                  <a:cubicBezTo>
                    <a:pt x="222" y="239"/>
                    <a:pt x="222" y="239"/>
                    <a:pt x="222" y="239"/>
                  </a:cubicBezTo>
                  <a:cubicBezTo>
                    <a:pt x="221" y="239"/>
                    <a:pt x="221" y="239"/>
                    <a:pt x="221" y="239"/>
                  </a:cubicBezTo>
                  <a:cubicBezTo>
                    <a:pt x="220" y="239"/>
                    <a:pt x="220" y="239"/>
                    <a:pt x="220" y="239"/>
                  </a:cubicBezTo>
                  <a:cubicBezTo>
                    <a:pt x="219" y="238"/>
                    <a:pt x="219" y="238"/>
                    <a:pt x="219" y="238"/>
                  </a:cubicBezTo>
                  <a:cubicBezTo>
                    <a:pt x="218" y="238"/>
                    <a:pt x="218" y="238"/>
                    <a:pt x="218" y="238"/>
                  </a:cubicBezTo>
                  <a:cubicBezTo>
                    <a:pt x="218" y="238"/>
                    <a:pt x="218" y="238"/>
                    <a:pt x="218" y="238"/>
                  </a:cubicBezTo>
                  <a:cubicBezTo>
                    <a:pt x="217" y="238"/>
                    <a:pt x="217" y="238"/>
                    <a:pt x="217" y="238"/>
                  </a:cubicBezTo>
                  <a:cubicBezTo>
                    <a:pt x="216" y="238"/>
                    <a:pt x="216" y="238"/>
                    <a:pt x="216" y="238"/>
                  </a:cubicBezTo>
                  <a:cubicBezTo>
                    <a:pt x="216" y="237"/>
                    <a:pt x="216" y="237"/>
                    <a:pt x="216" y="237"/>
                  </a:cubicBezTo>
                  <a:cubicBezTo>
                    <a:pt x="215" y="237"/>
                    <a:pt x="215" y="237"/>
                    <a:pt x="215" y="237"/>
                  </a:cubicBezTo>
                  <a:cubicBezTo>
                    <a:pt x="215" y="237"/>
                    <a:pt x="215" y="237"/>
                    <a:pt x="215" y="237"/>
                  </a:cubicBezTo>
                  <a:cubicBezTo>
                    <a:pt x="215" y="237"/>
                    <a:pt x="215" y="237"/>
                    <a:pt x="215" y="237"/>
                  </a:cubicBezTo>
                  <a:cubicBezTo>
                    <a:pt x="214" y="237"/>
                    <a:pt x="214" y="237"/>
                    <a:pt x="214" y="237"/>
                  </a:cubicBezTo>
                  <a:cubicBezTo>
                    <a:pt x="214" y="237"/>
                    <a:pt x="214" y="237"/>
                    <a:pt x="214" y="237"/>
                  </a:cubicBezTo>
                  <a:cubicBezTo>
                    <a:pt x="214" y="237"/>
                    <a:pt x="214" y="237"/>
                    <a:pt x="214" y="237"/>
                  </a:cubicBezTo>
                  <a:cubicBezTo>
                    <a:pt x="214" y="236"/>
                    <a:pt x="214" y="236"/>
                    <a:pt x="214" y="236"/>
                  </a:cubicBezTo>
                  <a:cubicBezTo>
                    <a:pt x="213" y="235"/>
                    <a:pt x="213" y="235"/>
                    <a:pt x="213" y="235"/>
                  </a:cubicBezTo>
                  <a:cubicBezTo>
                    <a:pt x="213" y="235"/>
                    <a:pt x="213" y="235"/>
                    <a:pt x="213" y="235"/>
                  </a:cubicBezTo>
                  <a:cubicBezTo>
                    <a:pt x="211" y="236"/>
                    <a:pt x="211" y="236"/>
                    <a:pt x="211" y="236"/>
                  </a:cubicBezTo>
                  <a:cubicBezTo>
                    <a:pt x="211" y="236"/>
                    <a:pt x="211" y="236"/>
                    <a:pt x="211" y="236"/>
                  </a:cubicBezTo>
                  <a:cubicBezTo>
                    <a:pt x="209" y="239"/>
                    <a:pt x="209" y="239"/>
                    <a:pt x="209" y="239"/>
                  </a:cubicBezTo>
                  <a:cubicBezTo>
                    <a:pt x="209" y="238"/>
                    <a:pt x="209" y="238"/>
                    <a:pt x="209" y="238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09" y="235"/>
                    <a:pt x="209" y="235"/>
                    <a:pt x="209" y="235"/>
                  </a:cubicBezTo>
                  <a:cubicBezTo>
                    <a:pt x="209" y="234"/>
                    <a:pt x="209" y="234"/>
                    <a:pt x="209" y="234"/>
                  </a:cubicBezTo>
                  <a:cubicBezTo>
                    <a:pt x="208" y="234"/>
                    <a:pt x="208" y="234"/>
                    <a:pt x="208" y="234"/>
                  </a:cubicBezTo>
                  <a:cubicBezTo>
                    <a:pt x="207" y="235"/>
                    <a:pt x="207" y="235"/>
                    <a:pt x="207" y="235"/>
                  </a:cubicBezTo>
                  <a:cubicBezTo>
                    <a:pt x="207" y="235"/>
                    <a:pt x="207" y="235"/>
                    <a:pt x="207" y="235"/>
                  </a:cubicBezTo>
                  <a:cubicBezTo>
                    <a:pt x="206" y="236"/>
                    <a:pt x="206" y="236"/>
                    <a:pt x="206" y="236"/>
                  </a:cubicBezTo>
                  <a:cubicBezTo>
                    <a:pt x="206" y="236"/>
                    <a:pt x="206" y="236"/>
                    <a:pt x="206" y="236"/>
                  </a:cubicBezTo>
                  <a:cubicBezTo>
                    <a:pt x="206" y="236"/>
                    <a:pt x="206" y="236"/>
                    <a:pt x="206" y="236"/>
                  </a:cubicBezTo>
                  <a:cubicBezTo>
                    <a:pt x="206" y="236"/>
                    <a:pt x="206" y="236"/>
                    <a:pt x="206" y="236"/>
                  </a:cubicBezTo>
                  <a:cubicBezTo>
                    <a:pt x="206" y="235"/>
                    <a:pt x="206" y="235"/>
                    <a:pt x="206" y="235"/>
                  </a:cubicBezTo>
                  <a:cubicBezTo>
                    <a:pt x="206" y="235"/>
                    <a:pt x="206" y="235"/>
                    <a:pt x="206" y="235"/>
                  </a:cubicBezTo>
                  <a:cubicBezTo>
                    <a:pt x="207" y="234"/>
                    <a:pt x="207" y="234"/>
                    <a:pt x="207" y="234"/>
                  </a:cubicBezTo>
                  <a:cubicBezTo>
                    <a:pt x="207" y="234"/>
                    <a:pt x="207" y="234"/>
                    <a:pt x="207" y="234"/>
                  </a:cubicBezTo>
                  <a:cubicBezTo>
                    <a:pt x="208" y="234"/>
                    <a:pt x="208" y="234"/>
                    <a:pt x="208" y="234"/>
                  </a:cubicBezTo>
                  <a:cubicBezTo>
                    <a:pt x="208" y="233"/>
                    <a:pt x="208" y="233"/>
                    <a:pt x="208" y="233"/>
                  </a:cubicBezTo>
                  <a:cubicBezTo>
                    <a:pt x="208" y="233"/>
                    <a:pt x="208" y="233"/>
                    <a:pt x="208" y="233"/>
                  </a:cubicBezTo>
                  <a:cubicBezTo>
                    <a:pt x="208" y="233"/>
                    <a:pt x="208" y="233"/>
                    <a:pt x="208" y="233"/>
                  </a:cubicBezTo>
                  <a:cubicBezTo>
                    <a:pt x="207" y="233"/>
                    <a:pt x="207" y="233"/>
                    <a:pt x="207" y="233"/>
                  </a:cubicBezTo>
                  <a:cubicBezTo>
                    <a:pt x="207" y="232"/>
                    <a:pt x="207" y="232"/>
                    <a:pt x="207" y="232"/>
                  </a:cubicBezTo>
                  <a:cubicBezTo>
                    <a:pt x="208" y="232"/>
                    <a:pt x="208" y="232"/>
                    <a:pt x="208" y="232"/>
                  </a:cubicBezTo>
                  <a:cubicBezTo>
                    <a:pt x="208" y="232"/>
                    <a:pt x="208" y="232"/>
                    <a:pt x="208" y="232"/>
                  </a:cubicBezTo>
                  <a:cubicBezTo>
                    <a:pt x="208" y="231"/>
                    <a:pt x="208" y="231"/>
                    <a:pt x="208" y="231"/>
                  </a:cubicBezTo>
                  <a:cubicBezTo>
                    <a:pt x="207" y="231"/>
                    <a:pt x="207" y="231"/>
                    <a:pt x="207" y="231"/>
                  </a:cubicBezTo>
                  <a:cubicBezTo>
                    <a:pt x="207" y="231"/>
                    <a:pt x="207" y="231"/>
                    <a:pt x="207" y="231"/>
                  </a:cubicBezTo>
                  <a:cubicBezTo>
                    <a:pt x="207" y="232"/>
                    <a:pt x="207" y="232"/>
                    <a:pt x="207" y="232"/>
                  </a:cubicBezTo>
                  <a:cubicBezTo>
                    <a:pt x="207" y="232"/>
                    <a:pt x="207" y="232"/>
                    <a:pt x="207" y="232"/>
                  </a:cubicBezTo>
                  <a:cubicBezTo>
                    <a:pt x="207" y="232"/>
                    <a:pt x="207" y="232"/>
                    <a:pt x="207" y="232"/>
                  </a:cubicBezTo>
                  <a:cubicBezTo>
                    <a:pt x="207" y="232"/>
                    <a:pt x="207" y="232"/>
                    <a:pt x="207" y="232"/>
                  </a:cubicBezTo>
                  <a:cubicBezTo>
                    <a:pt x="206" y="233"/>
                    <a:pt x="206" y="233"/>
                    <a:pt x="206" y="233"/>
                  </a:cubicBezTo>
                  <a:cubicBezTo>
                    <a:pt x="206" y="233"/>
                    <a:pt x="206" y="233"/>
                    <a:pt x="206" y="233"/>
                  </a:cubicBezTo>
                  <a:cubicBezTo>
                    <a:pt x="206" y="232"/>
                    <a:pt x="206" y="232"/>
                    <a:pt x="206" y="232"/>
                  </a:cubicBezTo>
                  <a:cubicBezTo>
                    <a:pt x="206" y="233"/>
                    <a:pt x="206" y="233"/>
                    <a:pt x="206" y="233"/>
                  </a:cubicBezTo>
                  <a:cubicBezTo>
                    <a:pt x="205" y="233"/>
                    <a:pt x="205" y="233"/>
                    <a:pt x="205" y="233"/>
                  </a:cubicBezTo>
                  <a:cubicBezTo>
                    <a:pt x="205" y="233"/>
                    <a:pt x="205" y="233"/>
                    <a:pt x="205" y="233"/>
                  </a:cubicBezTo>
                  <a:cubicBezTo>
                    <a:pt x="206" y="232"/>
                    <a:pt x="206" y="232"/>
                    <a:pt x="206" y="232"/>
                  </a:cubicBezTo>
                  <a:cubicBezTo>
                    <a:pt x="206" y="232"/>
                    <a:pt x="206" y="232"/>
                    <a:pt x="206" y="232"/>
                  </a:cubicBezTo>
                  <a:cubicBezTo>
                    <a:pt x="206" y="232"/>
                    <a:pt x="206" y="232"/>
                    <a:pt x="206" y="232"/>
                  </a:cubicBezTo>
                  <a:cubicBezTo>
                    <a:pt x="204" y="232"/>
                    <a:pt x="204" y="232"/>
                    <a:pt x="204" y="232"/>
                  </a:cubicBezTo>
                  <a:cubicBezTo>
                    <a:pt x="204" y="232"/>
                    <a:pt x="204" y="232"/>
                    <a:pt x="204" y="232"/>
                  </a:cubicBezTo>
                  <a:cubicBezTo>
                    <a:pt x="204" y="231"/>
                    <a:pt x="204" y="231"/>
                    <a:pt x="204" y="231"/>
                  </a:cubicBezTo>
                  <a:cubicBezTo>
                    <a:pt x="204" y="231"/>
                    <a:pt x="204" y="231"/>
                    <a:pt x="204" y="231"/>
                  </a:cubicBezTo>
                  <a:cubicBezTo>
                    <a:pt x="204" y="231"/>
                    <a:pt x="204" y="231"/>
                    <a:pt x="204" y="231"/>
                  </a:cubicBezTo>
                  <a:cubicBezTo>
                    <a:pt x="204" y="231"/>
                    <a:pt x="204" y="231"/>
                    <a:pt x="204" y="231"/>
                  </a:cubicBezTo>
                  <a:cubicBezTo>
                    <a:pt x="204" y="231"/>
                    <a:pt x="204" y="231"/>
                    <a:pt x="204" y="231"/>
                  </a:cubicBezTo>
                  <a:cubicBezTo>
                    <a:pt x="203" y="231"/>
                    <a:pt x="203" y="231"/>
                    <a:pt x="203" y="231"/>
                  </a:cubicBezTo>
                  <a:cubicBezTo>
                    <a:pt x="203" y="230"/>
                    <a:pt x="203" y="230"/>
                    <a:pt x="203" y="230"/>
                  </a:cubicBezTo>
                  <a:cubicBezTo>
                    <a:pt x="203" y="229"/>
                    <a:pt x="203" y="229"/>
                    <a:pt x="203" y="229"/>
                  </a:cubicBezTo>
                  <a:cubicBezTo>
                    <a:pt x="203" y="229"/>
                    <a:pt x="203" y="229"/>
                    <a:pt x="203" y="229"/>
                  </a:cubicBezTo>
                  <a:cubicBezTo>
                    <a:pt x="202" y="229"/>
                    <a:pt x="202" y="229"/>
                    <a:pt x="202" y="229"/>
                  </a:cubicBezTo>
                  <a:cubicBezTo>
                    <a:pt x="202" y="229"/>
                    <a:pt x="202" y="229"/>
                    <a:pt x="202" y="229"/>
                  </a:cubicBezTo>
                  <a:cubicBezTo>
                    <a:pt x="202" y="228"/>
                    <a:pt x="202" y="228"/>
                    <a:pt x="202" y="228"/>
                  </a:cubicBezTo>
                  <a:cubicBezTo>
                    <a:pt x="202" y="228"/>
                    <a:pt x="202" y="228"/>
                    <a:pt x="202" y="228"/>
                  </a:cubicBezTo>
                  <a:cubicBezTo>
                    <a:pt x="202" y="227"/>
                    <a:pt x="202" y="227"/>
                    <a:pt x="202" y="227"/>
                  </a:cubicBezTo>
                  <a:cubicBezTo>
                    <a:pt x="202" y="227"/>
                    <a:pt x="202" y="227"/>
                    <a:pt x="202" y="227"/>
                  </a:cubicBezTo>
                  <a:cubicBezTo>
                    <a:pt x="202" y="227"/>
                    <a:pt x="202" y="227"/>
                    <a:pt x="202" y="227"/>
                  </a:cubicBezTo>
                  <a:cubicBezTo>
                    <a:pt x="198" y="227"/>
                    <a:pt x="198" y="227"/>
                    <a:pt x="198" y="227"/>
                  </a:cubicBezTo>
                  <a:cubicBezTo>
                    <a:pt x="197" y="227"/>
                    <a:pt x="197" y="227"/>
                    <a:pt x="197" y="227"/>
                  </a:cubicBezTo>
                  <a:cubicBezTo>
                    <a:pt x="197" y="227"/>
                    <a:pt x="197" y="227"/>
                    <a:pt x="197" y="227"/>
                  </a:cubicBezTo>
                  <a:cubicBezTo>
                    <a:pt x="197" y="227"/>
                    <a:pt x="197" y="227"/>
                    <a:pt x="197" y="227"/>
                  </a:cubicBezTo>
                  <a:cubicBezTo>
                    <a:pt x="197" y="227"/>
                    <a:pt x="197" y="227"/>
                    <a:pt x="197" y="227"/>
                  </a:cubicBezTo>
                  <a:cubicBezTo>
                    <a:pt x="197" y="227"/>
                    <a:pt x="197" y="227"/>
                    <a:pt x="197" y="227"/>
                  </a:cubicBezTo>
                  <a:cubicBezTo>
                    <a:pt x="197" y="227"/>
                    <a:pt x="197" y="227"/>
                    <a:pt x="197" y="227"/>
                  </a:cubicBezTo>
                  <a:cubicBezTo>
                    <a:pt x="196" y="227"/>
                    <a:pt x="196" y="227"/>
                    <a:pt x="196" y="227"/>
                  </a:cubicBezTo>
                  <a:cubicBezTo>
                    <a:pt x="197" y="228"/>
                    <a:pt x="197" y="228"/>
                    <a:pt x="197" y="228"/>
                  </a:cubicBezTo>
                  <a:cubicBezTo>
                    <a:pt x="196" y="228"/>
                    <a:pt x="196" y="228"/>
                    <a:pt x="196" y="228"/>
                  </a:cubicBezTo>
                  <a:cubicBezTo>
                    <a:pt x="196" y="228"/>
                    <a:pt x="196" y="228"/>
                    <a:pt x="196" y="228"/>
                  </a:cubicBezTo>
                  <a:cubicBezTo>
                    <a:pt x="196" y="228"/>
                    <a:pt x="196" y="228"/>
                    <a:pt x="196" y="228"/>
                  </a:cubicBezTo>
                  <a:cubicBezTo>
                    <a:pt x="197" y="228"/>
                    <a:pt x="197" y="228"/>
                    <a:pt x="197" y="228"/>
                  </a:cubicBezTo>
                  <a:cubicBezTo>
                    <a:pt x="197" y="228"/>
                    <a:pt x="197" y="228"/>
                    <a:pt x="197" y="228"/>
                  </a:cubicBezTo>
                  <a:cubicBezTo>
                    <a:pt x="197" y="228"/>
                    <a:pt x="197" y="228"/>
                    <a:pt x="197" y="228"/>
                  </a:cubicBezTo>
                  <a:cubicBezTo>
                    <a:pt x="197" y="228"/>
                    <a:pt x="197" y="228"/>
                    <a:pt x="197" y="228"/>
                  </a:cubicBezTo>
                  <a:cubicBezTo>
                    <a:pt x="197" y="228"/>
                    <a:pt x="197" y="228"/>
                    <a:pt x="197" y="228"/>
                  </a:cubicBezTo>
                  <a:cubicBezTo>
                    <a:pt x="198" y="229"/>
                    <a:pt x="198" y="229"/>
                    <a:pt x="198" y="229"/>
                  </a:cubicBezTo>
                  <a:cubicBezTo>
                    <a:pt x="198" y="229"/>
                    <a:pt x="198" y="229"/>
                    <a:pt x="198" y="229"/>
                  </a:cubicBezTo>
                  <a:cubicBezTo>
                    <a:pt x="198" y="229"/>
                    <a:pt x="198" y="229"/>
                    <a:pt x="198" y="229"/>
                  </a:cubicBezTo>
                  <a:cubicBezTo>
                    <a:pt x="198" y="228"/>
                    <a:pt x="198" y="228"/>
                    <a:pt x="198" y="228"/>
                  </a:cubicBezTo>
                  <a:cubicBezTo>
                    <a:pt x="198" y="229"/>
                    <a:pt x="198" y="229"/>
                    <a:pt x="198" y="229"/>
                  </a:cubicBezTo>
                  <a:cubicBezTo>
                    <a:pt x="198" y="229"/>
                    <a:pt x="198" y="229"/>
                    <a:pt x="198" y="229"/>
                  </a:cubicBezTo>
                  <a:cubicBezTo>
                    <a:pt x="198" y="229"/>
                    <a:pt x="198" y="229"/>
                    <a:pt x="198" y="229"/>
                  </a:cubicBezTo>
                  <a:cubicBezTo>
                    <a:pt x="199" y="229"/>
                    <a:pt x="199" y="229"/>
                    <a:pt x="199" y="229"/>
                  </a:cubicBezTo>
                  <a:cubicBezTo>
                    <a:pt x="199" y="230"/>
                    <a:pt x="199" y="230"/>
                    <a:pt x="199" y="230"/>
                  </a:cubicBezTo>
                  <a:cubicBezTo>
                    <a:pt x="199" y="230"/>
                    <a:pt x="199" y="230"/>
                    <a:pt x="199" y="230"/>
                  </a:cubicBezTo>
                  <a:cubicBezTo>
                    <a:pt x="199" y="230"/>
                    <a:pt x="199" y="230"/>
                    <a:pt x="199" y="230"/>
                  </a:cubicBezTo>
                  <a:cubicBezTo>
                    <a:pt x="200" y="230"/>
                    <a:pt x="200" y="230"/>
                    <a:pt x="200" y="230"/>
                  </a:cubicBezTo>
                  <a:cubicBezTo>
                    <a:pt x="200" y="230"/>
                    <a:pt x="200" y="230"/>
                    <a:pt x="200" y="230"/>
                  </a:cubicBezTo>
                  <a:cubicBezTo>
                    <a:pt x="200" y="230"/>
                    <a:pt x="200" y="230"/>
                    <a:pt x="200" y="230"/>
                  </a:cubicBezTo>
                  <a:cubicBezTo>
                    <a:pt x="200" y="230"/>
                    <a:pt x="200" y="230"/>
                    <a:pt x="200" y="230"/>
                  </a:cubicBezTo>
                  <a:cubicBezTo>
                    <a:pt x="200" y="231"/>
                    <a:pt x="200" y="231"/>
                    <a:pt x="200" y="231"/>
                  </a:cubicBezTo>
                  <a:cubicBezTo>
                    <a:pt x="200" y="231"/>
                    <a:pt x="200" y="231"/>
                    <a:pt x="200" y="231"/>
                  </a:cubicBezTo>
                  <a:cubicBezTo>
                    <a:pt x="200" y="231"/>
                    <a:pt x="200" y="231"/>
                    <a:pt x="200" y="231"/>
                  </a:cubicBezTo>
                  <a:cubicBezTo>
                    <a:pt x="201" y="231"/>
                    <a:pt x="201" y="231"/>
                    <a:pt x="201" y="231"/>
                  </a:cubicBezTo>
                  <a:cubicBezTo>
                    <a:pt x="201" y="231"/>
                    <a:pt x="201" y="231"/>
                    <a:pt x="201" y="231"/>
                  </a:cubicBezTo>
                  <a:cubicBezTo>
                    <a:pt x="201" y="232"/>
                    <a:pt x="201" y="232"/>
                    <a:pt x="201" y="232"/>
                  </a:cubicBezTo>
                  <a:cubicBezTo>
                    <a:pt x="201" y="232"/>
                    <a:pt x="201" y="232"/>
                    <a:pt x="201" y="232"/>
                  </a:cubicBezTo>
                  <a:cubicBezTo>
                    <a:pt x="201" y="232"/>
                    <a:pt x="201" y="232"/>
                    <a:pt x="201" y="232"/>
                  </a:cubicBezTo>
                  <a:cubicBezTo>
                    <a:pt x="201" y="232"/>
                    <a:pt x="201" y="232"/>
                    <a:pt x="201" y="232"/>
                  </a:cubicBezTo>
                  <a:cubicBezTo>
                    <a:pt x="201" y="232"/>
                    <a:pt x="201" y="232"/>
                    <a:pt x="201" y="232"/>
                  </a:cubicBezTo>
                  <a:cubicBezTo>
                    <a:pt x="201" y="232"/>
                    <a:pt x="201" y="232"/>
                    <a:pt x="201" y="232"/>
                  </a:cubicBezTo>
                  <a:cubicBezTo>
                    <a:pt x="202" y="232"/>
                    <a:pt x="202" y="232"/>
                    <a:pt x="202" y="232"/>
                  </a:cubicBezTo>
                  <a:cubicBezTo>
                    <a:pt x="202" y="232"/>
                    <a:pt x="202" y="232"/>
                    <a:pt x="202" y="232"/>
                  </a:cubicBezTo>
                  <a:cubicBezTo>
                    <a:pt x="202" y="232"/>
                    <a:pt x="202" y="232"/>
                    <a:pt x="202" y="232"/>
                  </a:cubicBezTo>
                  <a:cubicBezTo>
                    <a:pt x="202" y="232"/>
                    <a:pt x="202" y="232"/>
                    <a:pt x="202" y="232"/>
                  </a:cubicBezTo>
                  <a:cubicBezTo>
                    <a:pt x="202" y="232"/>
                    <a:pt x="202" y="232"/>
                    <a:pt x="202" y="232"/>
                  </a:cubicBezTo>
                  <a:cubicBezTo>
                    <a:pt x="202" y="232"/>
                    <a:pt x="202" y="232"/>
                    <a:pt x="202" y="232"/>
                  </a:cubicBezTo>
                  <a:cubicBezTo>
                    <a:pt x="202" y="232"/>
                    <a:pt x="202" y="232"/>
                    <a:pt x="202" y="232"/>
                  </a:cubicBezTo>
                  <a:cubicBezTo>
                    <a:pt x="202" y="232"/>
                    <a:pt x="202" y="232"/>
                    <a:pt x="202" y="232"/>
                  </a:cubicBezTo>
                  <a:cubicBezTo>
                    <a:pt x="202" y="232"/>
                    <a:pt x="202" y="232"/>
                    <a:pt x="202" y="232"/>
                  </a:cubicBezTo>
                  <a:cubicBezTo>
                    <a:pt x="202" y="232"/>
                    <a:pt x="202" y="232"/>
                    <a:pt x="202" y="232"/>
                  </a:cubicBezTo>
                  <a:cubicBezTo>
                    <a:pt x="202" y="232"/>
                    <a:pt x="202" y="232"/>
                    <a:pt x="202" y="232"/>
                  </a:cubicBezTo>
                  <a:cubicBezTo>
                    <a:pt x="202" y="233"/>
                    <a:pt x="202" y="233"/>
                    <a:pt x="202" y="233"/>
                  </a:cubicBezTo>
                  <a:cubicBezTo>
                    <a:pt x="202" y="233"/>
                    <a:pt x="202" y="233"/>
                    <a:pt x="202" y="233"/>
                  </a:cubicBezTo>
                  <a:cubicBezTo>
                    <a:pt x="202" y="234"/>
                    <a:pt x="202" y="234"/>
                    <a:pt x="202" y="234"/>
                  </a:cubicBezTo>
                  <a:cubicBezTo>
                    <a:pt x="203" y="234"/>
                    <a:pt x="203" y="234"/>
                    <a:pt x="203" y="234"/>
                  </a:cubicBezTo>
                  <a:cubicBezTo>
                    <a:pt x="203" y="234"/>
                    <a:pt x="203" y="234"/>
                    <a:pt x="203" y="234"/>
                  </a:cubicBezTo>
                  <a:cubicBezTo>
                    <a:pt x="203" y="234"/>
                    <a:pt x="203" y="234"/>
                    <a:pt x="203" y="234"/>
                  </a:cubicBezTo>
                  <a:cubicBezTo>
                    <a:pt x="203" y="235"/>
                    <a:pt x="203" y="235"/>
                    <a:pt x="203" y="235"/>
                  </a:cubicBezTo>
                  <a:cubicBezTo>
                    <a:pt x="203" y="235"/>
                    <a:pt x="203" y="235"/>
                    <a:pt x="203" y="235"/>
                  </a:cubicBezTo>
                  <a:cubicBezTo>
                    <a:pt x="203" y="235"/>
                    <a:pt x="203" y="235"/>
                    <a:pt x="203" y="235"/>
                  </a:cubicBezTo>
                  <a:cubicBezTo>
                    <a:pt x="204" y="235"/>
                    <a:pt x="204" y="235"/>
                    <a:pt x="204" y="235"/>
                  </a:cubicBezTo>
                  <a:cubicBezTo>
                    <a:pt x="204" y="235"/>
                    <a:pt x="204" y="235"/>
                    <a:pt x="204" y="235"/>
                  </a:cubicBezTo>
                  <a:cubicBezTo>
                    <a:pt x="204" y="236"/>
                    <a:pt x="204" y="236"/>
                    <a:pt x="204" y="236"/>
                  </a:cubicBezTo>
                  <a:cubicBezTo>
                    <a:pt x="204" y="236"/>
                    <a:pt x="204" y="236"/>
                    <a:pt x="204" y="236"/>
                  </a:cubicBezTo>
                  <a:cubicBezTo>
                    <a:pt x="204" y="237"/>
                    <a:pt x="204" y="237"/>
                    <a:pt x="204" y="237"/>
                  </a:cubicBezTo>
                  <a:cubicBezTo>
                    <a:pt x="204" y="237"/>
                    <a:pt x="204" y="237"/>
                    <a:pt x="204" y="237"/>
                  </a:cubicBezTo>
                  <a:cubicBezTo>
                    <a:pt x="204" y="238"/>
                    <a:pt x="204" y="238"/>
                    <a:pt x="204" y="238"/>
                  </a:cubicBezTo>
                  <a:cubicBezTo>
                    <a:pt x="205" y="238"/>
                    <a:pt x="205" y="238"/>
                    <a:pt x="205" y="238"/>
                  </a:cubicBezTo>
                  <a:cubicBezTo>
                    <a:pt x="205" y="238"/>
                    <a:pt x="205" y="238"/>
                    <a:pt x="205" y="238"/>
                  </a:cubicBezTo>
                  <a:cubicBezTo>
                    <a:pt x="205" y="239"/>
                    <a:pt x="205" y="239"/>
                    <a:pt x="205" y="239"/>
                  </a:cubicBezTo>
                  <a:cubicBezTo>
                    <a:pt x="205" y="239"/>
                    <a:pt x="205" y="239"/>
                    <a:pt x="205" y="239"/>
                  </a:cubicBezTo>
                  <a:cubicBezTo>
                    <a:pt x="203" y="241"/>
                    <a:pt x="203" y="241"/>
                    <a:pt x="203" y="241"/>
                  </a:cubicBezTo>
                  <a:cubicBezTo>
                    <a:pt x="203" y="242"/>
                    <a:pt x="203" y="242"/>
                    <a:pt x="203" y="242"/>
                  </a:cubicBezTo>
                  <a:cubicBezTo>
                    <a:pt x="203" y="243"/>
                    <a:pt x="203" y="243"/>
                    <a:pt x="203" y="243"/>
                  </a:cubicBezTo>
                  <a:cubicBezTo>
                    <a:pt x="203" y="243"/>
                    <a:pt x="203" y="243"/>
                    <a:pt x="203" y="243"/>
                  </a:cubicBezTo>
                  <a:cubicBezTo>
                    <a:pt x="203" y="243"/>
                    <a:pt x="203" y="243"/>
                    <a:pt x="203" y="243"/>
                  </a:cubicBezTo>
                  <a:cubicBezTo>
                    <a:pt x="202" y="243"/>
                    <a:pt x="202" y="243"/>
                    <a:pt x="202" y="243"/>
                  </a:cubicBezTo>
                  <a:cubicBezTo>
                    <a:pt x="202" y="243"/>
                    <a:pt x="202" y="243"/>
                    <a:pt x="202" y="243"/>
                  </a:cubicBezTo>
                  <a:cubicBezTo>
                    <a:pt x="202" y="245"/>
                    <a:pt x="202" y="245"/>
                    <a:pt x="202" y="245"/>
                  </a:cubicBezTo>
                  <a:cubicBezTo>
                    <a:pt x="202" y="245"/>
                    <a:pt x="202" y="245"/>
                    <a:pt x="202" y="245"/>
                  </a:cubicBezTo>
                  <a:cubicBezTo>
                    <a:pt x="201" y="245"/>
                    <a:pt x="201" y="245"/>
                    <a:pt x="201" y="245"/>
                  </a:cubicBezTo>
                  <a:cubicBezTo>
                    <a:pt x="201" y="245"/>
                    <a:pt x="201" y="245"/>
                    <a:pt x="201" y="245"/>
                  </a:cubicBezTo>
                  <a:cubicBezTo>
                    <a:pt x="201" y="245"/>
                    <a:pt x="201" y="245"/>
                    <a:pt x="201" y="245"/>
                  </a:cubicBezTo>
                  <a:cubicBezTo>
                    <a:pt x="201" y="245"/>
                    <a:pt x="201" y="245"/>
                    <a:pt x="201" y="245"/>
                  </a:cubicBezTo>
                  <a:cubicBezTo>
                    <a:pt x="201" y="246"/>
                    <a:pt x="201" y="246"/>
                    <a:pt x="201" y="246"/>
                  </a:cubicBezTo>
                  <a:cubicBezTo>
                    <a:pt x="201" y="246"/>
                    <a:pt x="201" y="246"/>
                    <a:pt x="201" y="246"/>
                  </a:cubicBezTo>
                  <a:cubicBezTo>
                    <a:pt x="201" y="246"/>
                    <a:pt x="201" y="246"/>
                    <a:pt x="201" y="246"/>
                  </a:cubicBezTo>
                  <a:cubicBezTo>
                    <a:pt x="201" y="246"/>
                    <a:pt x="201" y="246"/>
                    <a:pt x="201" y="246"/>
                  </a:cubicBezTo>
                  <a:cubicBezTo>
                    <a:pt x="201" y="246"/>
                    <a:pt x="201" y="246"/>
                    <a:pt x="201" y="246"/>
                  </a:cubicBezTo>
                  <a:cubicBezTo>
                    <a:pt x="201" y="248"/>
                    <a:pt x="201" y="248"/>
                    <a:pt x="201" y="248"/>
                  </a:cubicBezTo>
                  <a:cubicBezTo>
                    <a:pt x="201" y="249"/>
                    <a:pt x="201" y="249"/>
                    <a:pt x="201" y="249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200" y="251"/>
                    <a:pt x="200" y="251"/>
                    <a:pt x="200" y="251"/>
                  </a:cubicBezTo>
                  <a:cubicBezTo>
                    <a:pt x="200" y="252"/>
                    <a:pt x="200" y="252"/>
                    <a:pt x="200" y="252"/>
                  </a:cubicBezTo>
                  <a:cubicBezTo>
                    <a:pt x="201" y="253"/>
                    <a:pt x="201" y="253"/>
                    <a:pt x="201" y="253"/>
                  </a:cubicBezTo>
                  <a:cubicBezTo>
                    <a:pt x="201" y="254"/>
                    <a:pt x="201" y="254"/>
                    <a:pt x="201" y="254"/>
                  </a:cubicBezTo>
                  <a:cubicBezTo>
                    <a:pt x="201" y="255"/>
                    <a:pt x="201" y="255"/>
                    <a:pt x="201" y="255"/>
                  </a:cubicBezTo>
                  <a:cubicBezTo>
                    <a:pt x="201" y="259"/>
                    <a:pt x="201" y="259"/>
                    <a:pt x="201" y="259"/>
                  </a:cubicBezTo>
                  <a:cubicBezTo>
                    <a:pt x="202" y="262"/>
                    <a:pt x="202" y="262"/>
                    <a:pt x="202" y="262"/>
                  </a:cubicBezTo>
                  <a:cubicBezTo>
                    <a:pt x="202" y="263"/>
                    <a:pt x="202" y="263"/>
                    <a:pt x="202" y="263"/>
                  </a:cubicBezTo>
                  <a:cubicBezTo>
                    <a:pt x="202" y="264"/>
                    <a:pt x="202" y="264"/>
                    <a:pt x="202" y="264"/>
                  </a:cubicBezTo>
                  <a:cubicBezTo>
                    <a:pt x="202" y="264"/>
                    <a:pt x="202" y="264"/>
                    <a:pt x="202" y="264"/>
                  </a:cubicBezTo>
                  <a:cubicBezTo>
                    <a:pt x="202" y="265"/>
                    <a:pt x="202" y="265"/>
                    <a:pt x="202" y="265"/>
                  </a:cubicBezTo>
                  <a:cubicBezTo>
                    <a:pt x="202" y="266"/>
                    <a:pt x="202" y="266"/>
                    <a:pt x="202" y="266"/>
                  </a:cubicBezTo>
                  <a:cubicBezTo>
                    <a:pt x="200" y="267"/>
                    <a:pt x="200" y="267"/>
                    <a:pt x="200" y="267"/>
                  </a:cubicBezTo>
                  <a:cubicBezTo>
                    <a:pt x="200" y="268"/>
                    <a:pt x="200" y="268"/>
                    <a:pt x="200" y="268"/>
                  </a:cubicBezTo>
                  <a:cubicBezTo>
                    <a:pt x="200" y="268"/>
                    <a:pt x="200" y="268"/>
                    <a:pt x="200" y="268"/>
                  </a:cubicBezTo>
                  <a:cubicBezTo>
                    <a:pt x="199" y="268"/>
                    <a:pt x="199" y="268"/>
                    <a:pt x="199" y="268"/>
                  </a:cubicBezTo>
                  <a:cubicBezTo>
                    <a:pt x="199" y="268"/>
                    <a:pt x="199" y="268"/>
                    <a:pt x="199" y="268"/>
                  </a:cubicBezTo>
                  <a:cubicBezTo>
                    <a:pt x="199" y="268"/>
                    <a:pt x="199" y="268"/>
                    <a:pt x="199" y="268"/>
                  </a:cubicBezTo>
                  <a:cubicBezTo>
                    <a:pt x="198" y="271"/>
                    <a:pt x="198" y="271"/>
                    <a:pt x="198" y="271"/>
                  </a:cubicBezTo>
                  <a:cubicBezTo>
                    <a:pt x="198" y="271"/>
                    <a:pt x="198" y="271"/>
                    <a:pt x="198" y="271"/>
                  </a:cubicBezTo>
                  <a:cubicBezTo>
                    <a:pt x="197" y="271"/>
                    <a:pt x="197" y="271"/>
                    <a:pt x="197" y="271"/>
                  </a:cubicBezTo>
                  <a:cubicBezTo>
                    <a:pt x="194" y="273"/>
                    <a:pt x="194" y="273"/>
                    <a:pt x="194" y="273"/>
                  </a:cubicBezTo>
                  <a:cubicBezTo>
                    <a:pt x="194" y="273"/>
                    <a:pt x="194" y="273"/>
                    <a:pt x="194" y="273"/>
                  </a:cubicBezTo>
                  <a:cubicBezTo>
                    <a:pt x="194" y="273"/>
                    <a:pt x="194" y="273"/>
                    <a:pt x="194" y="273"/>
                  </a:cubicBezTo>
                  <a:cubicBezTo>
                    <a:pt x="194" y="274"/>
                    <a:pt x="194" y="274"/>
                    <a:pt x="194" y="274"/>
                  </a:cubicBezTo>
                  <a:cubicBezTo>
                    <a:pt x="194" y="275"/>
                    <a:pt x="194" y="275"/>
                    <a:pt x="194" y="275"/>
                  </a:cubicBezTo>
                  <a:cubicBezTo>
                    <a:pt x="193" y="275"/>
                    <a:pt x="193" y="275"/>
                    <a:pt x="193" y="275"/>
                  </a:cubicBezTo>
                  <a:cubicBezTo>
                    <a:pt x="193" y="276"/>
                    <a:pt x="193" y="276"/>
                    <a:pt x="193" y="276"/>
                  </a:cubicBezTo>
                  <a:cubicBezTo>
                    <a:pt x="193" y="276"/>
                    <a:pt x="193" y="276"/>
                    <a:pt x="193" y="276"/>
                  </a:cubicBezTo>
                  <a:cubicBezTo>
                    <a:pt x="193" y="277"/>
                    <a:pt x="193" y="277"/>
                    <a:pt x="193" y="277"/>
                  </a:cubicBezTo>
                  <a:cubicBezTo>
                    <a:pt x="193" y="277"/>
                    <a:pt x="193" y="277"/>
                    <a:pt x="193" y="277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3" y="278"/>
                    <a:pt x="193" y="278"/>
                    <a:pt x="193" y="278"/>
                  </a:cubicBezTo>
                  <a:cubicBezTo>
                    <a:pt x="194" y="279"/>
                    <a:pt x="194" y="279"/>
                    <a:pt x="194" y="279"/>
                  </a:cubicBezTo>
                  <a:cubicBezTo>
                    <a:pt x="193" y="281"/>
                    <a:pt x="193" y="281"/>
                    <a:pt x="193" y="281"/>
                  </a:cubicBezTo>
                  <a:cubicBezTo>
                    <a:pt x="193" y="281"/>
                    <a:pt x="193" y="281"/>
                    <a:pt x="193" y="281"/>
                  </a:cubicBezTo>
                  <a:cubicBezTo>
                    <a:pt x="193" y="282"/>
                    <a:pt x="193" y="282"/>
                    <a:pt x="193" y="282"/>
                  </a:cubicBezTo>
                  <a:cubicBezTo>
                    <a:pt x="193" y="282"/>
                    <a:pt x="193" y="282"/>
                    <a:pt x="193" y="282"/>
                  </a:cubicBezTo>
                  <a:cubicBezTo>
                    <a:pt x="192" y="283"/>
                    <a:pt x="192" y="283"/>
                    <a:pt x="192" y="283"/>
                  </a:cubicBezTo>
                  <a:cubicBezTo>
                    <a:pt x="192" y="283"/>
                    <a:pt x="192" y="283"/>
                    <a:pt x="192" y="283"/>
                  </a:cubicBezTo>
                  <a:cubicBezTo>
                    <a:pt x="191" y="284"/>
                    <a:pt x="191" y="284"/>
                    <a:pt x="191" y="284"/>
                  </a:cubicBezTo>
                  <a:cubicBezTo>
                    <a:pt x="190" y="286"/>
                    <a:pt x="190" y="286"/>
                    <a:pt x="190" y="286"/>
                  </a:cubicBezTo>
                  <a:cubicBezTo>
                    <a:pt x="189" y="286"/>
                    <a:pt x="189" y="286"/>
                    <a:pt x="189" y="286"/>
                  </a:cubicBezTo>
                  <a:cubicBezTo>
                    <a:pt x="188" y="287"/>
                    <a:pt x="188" y="287"/>
                    <a:pt x="188" y="287"/>
                  </a:cubicBezTo>
                  <a:cubicBezTo>
                    <a:pt x="187" y="288"/>
                    <a:pt x="187" y="288"/>
                    <a:pt x="187" y="288"/>
                  </a:cubicBezTo>
                  <a:cubicBezTo>
                    <a:pt x="186" y="289"/>
                    <a:pt x="186" y="289"/>
                    <a:pt x="186" y="289"/>
                  </a:cubicBezTo>
                  <a:cubicBezTo>
                    <a:pt x="186" y="289"/>
                    <a:pt x="186" y="289"/>
                    <a:pt x="186" y="289"/>
                  </a:cubicBezTo>
                  <a:cubicBezTo>
                    <a:pt x="186" y="289"/>
                    <a:pt x="186" y="289"/>
                    <a:pt x="186" y="289"/>
                  </a:cubicBezTo>
                  <a:cubicBezTo>
                    <a:pt x="186" y="289"/>
                    <a:pt x="186" y="289"/>
                    <a:pt x="186" y="289"/>
                  </a:cubicBezTo>
                  <a:cubicBezTo>
                    <a:pt x="186" y="290"/>
                    <a:pt x="186" y="290"/>
                    <a:pt x="186" y="290"/>
                  </a:cubicBezTo>
                  <a:cubicBezTo>
                    <a:pt x="186" y="290"/>
                    <a:pt x="186" y="290"/>
                    <a:pt x="186" y="290"/>
                  </a:cubicBezTo>
                  <a:cubicBezTo>
                    <a:pt x="186" y="292"/>
                    <a:pt x="186" y="292"/>
                    <a:pt x="186" y="292"/>
                  </a:cubicBezTo>
                  <a:cubicBezTo>
                    <a:pt x="186" y="293"/>
                    <a:pt x="186" y="293"/>
                    <a:pt x="186" y="293"/>
                  </a:cubicBezTo>
                  <a:cubicBezTo>
                    <a:pt x="186" y="293"/>
                    <a:pt x="186" y="293"/>
                    <a:pt x="186" y="293"/>
                  </a:cubicBezTo>
                  <a:cubicBezTo>
                    <a:pt x="186" y="294"/>
                    <a:pt x="186" y="294"/>
                    <a:pt x="186" y="294"/>
                  </a:cubicBezTo>
                  <a:cubicBezTo>
                    <a:pt x="187" y="294"/>
                    <a:pt x="187" y="294"/>
                    <a:pt x="187" y="294"/>
                  </a:cubicBezTo>
                  <a:cubicBezTo>
                    <a:pt x="188" y="294"/>
                    <a:pt x="188" y="294"/>
                    <a:pt x="188" y="294"/>
                  </a:cubicBezTo>
                  <a:cubicBezTo>
                    <a:pt x="188" y="294"/>
                    <a:pt x="188" y="294"/>
                    <a:pt x="188" y="294"/>
                  </a:cubicBezTo>
                  <a:cubicBezTo>
                    <a:pt x="188" y="294"/>
                    <a:pt x="188" y="294"/>
                    <a:pt x="188" y="294"/>
                  </a:cubicBezTo>
                  <a:cubicBezTo>
                    <a:pt x="188" y="294"/>
                    <a:pt x="188" y="294"/>
                    <a:pt x="188" y="294"/>
                  </a:cubicBezTo>
                  <a:cubicBezTo>
                    <a:pt x="189" y="294"/>
                    <a:pt x="189" y="294"/>
                    <a:pt x="189" y="294"/>
                  </a:cubicBezTo>
                  <a:cubicBezTo>
                    <a:pt x="189" y="295"/>
                    <a:pt x="189" y="295"/>
                    <a:pt x="189" y="295"/>
                  </a:cubicBezTo>
                  <a:cubicBezTo>
                    <a:pt x="190" y="295"/>
                    <a:pt x="190" y="295"/>
                    <a:pt x="190" y="295"/>
                  </a:cubicBezTo>
                  <a:cubicBezTo>
                    <a:pt x="191" y="294"/>
                    <a:pt x="191" y="294"/>
                    <a:pt x="191" y="294"/>
                  </a:cubicBezTo>
                  <a:cubicBezTo>
                    <a:pt x="192" y="293"/>
                    <a:pt x="192" y="293"/>
                    <a:pt x="192" y="293"/>
                  </a:cubicBezTo>
                  <a:cubicBezTo>
                    <a:pt x="193" y="293"/>
                    <a:pt x="193" y="293"/>
                    <a:pt x="193" y="293"/>
                  </a:cubicBezTo>
                  <a:cubicBezTo>
                    <a:pt x="194" y="293"/>
                    <a:pt x="194" y="293"/>
                    <a:pt x="194" y="293"/>
                  </a:cubicBezTo>
                  <a:cubicBezTo>
                    <a:pt x="194" y="293"/>
                    <a:pt x="194" y="293"/>
                    <a:pt x="194" y="293"/>
                  </a:cubicBezTo>
                  <a:cubicBezTo>
                    <a:pt x="195" y="294"/>
                    <a:pt x="195" y="294"/>
                    <a:pt x="195" y="294"/>
                  </a:cubicBezTo>
                  <a:cubicBezTo>
                    <a:pt x="195" y="294"/>
                    <a:pt x="195" y="294"/>
                    <a:pt x="195" y="294"/>
                  </a:cubicBezTo>
                  <a:cubicBezTo>
                    <a:pt x="196" y="295"/>
                    <a:pt x="196" y="295"/>
                    <a:pt x="196" y="295"/>
                  </a:cubicBezTo>
                  <a:cubicBezTo>
                    <a:pt x="196" y="295"/>
                    <a:pt x="196" y="295"/>
                    <a:pt x="196" y="295"/>
                  </a:cubicBezTo>
                  <a:cubicBezTo>
                    <a:pt x="196" y="295"/>
                    <a:pt x="196" y="295"/>
                    <a:pt x="196" y="295"/>
                  </a:cubicBezTo>
                  <a:cubicBezTo>
                    <a:pt x="196" y="295"/>
                    <a:pt x="196" y="295"/>
                    <a:pt x="196" y="295"/>
                  </a:cubicBezTo>
                  <a:cubicBezTo>
                    <a:pt x="196" y="294"/>
                    <a:pt x="196" y="294"/>
                    <a:pt x="196" y="294"/>
                  </a:cubicBezTo>
                  <a:cubicBezTo>
                    <a:pt x="196" y="293"/>
                    <a:pt x="196" y="293"/>
                    <a:pt x="196" y="293"/>
                  </a:cubicBezTo>
                  <a:cubicBezTo>
                    <a:pt x="196" y="292"/>
                    <a:pt x="196" y="292"/>
                    <a:pt x="196" y="292"/>
                  </a:cubicBezTo>
                  <a:cubicBezTo>
                    <a:pt x="196" y="292"/>
                    <a:pt x="196" y="292"/>
                    <a:pt x="196" y="292"/>
                  </a:cubicBezTo>
                  <a:cubicBezTo>
                    <a:pt x="197" y="291"/>
                    <a:pt x="197" y="291"/>
                    <a:pt x="197" y="291"/>
                  </a:cubicBezTo>
                  <a:cubicBezTo>
                    <a:pt x="197" y="290"/>
                    <a:pt x="197" y="290"/>
                    <a:pt x="197" y="290"/>
                  </a:cubicBezTo>
                  <a:cubicBezTo>
                    <a:pt x="200" y="288"/>
                    <a:pt x="200" y="288"/>
                    <a:pt x="200" y="288"/>
                  </a:cubicBezTo>
                  <a:cubicBezTo>
                    <a:pt x="201" y="287"/>
                    <a:pt x="201" y="287"/>
                    <a:pt x="201" y="287"/>
                  </a:cubicBezTo>
                  <a:cubicBezTo>
                    <a:pt x="201" y="287"/>
                    <a:pt x="201" y="287"/>
                    <a:pt x="201" y="287"/>
                  </a:cubicBezTo>
                  <a:cubicBezTo>
                    <a:pt x="203" y="287"/>
                    <a:pt x="203" y="287"/>
                    <a:pt x="203" y="287"/>
                  </a:cubicBezTo>
                  <a:cubicBezTo>
                    <a:pt x="203" y="287"/>
                    <a:pt x="203" y="287"/>
                    <a:pt x="203" y="287"/>
                  </a:cubicBezTo>
                  <a:cubicBezTo>
                    <a:pt x="203" y="287"/>
                    <a:pt x="203" y="287"/>
                    <a:pt x="203" y="287"/>
                  </a:cubicBezTo>
                  <a:cubicBezTo>
                    <a:pt x="203" y="287"/>
                    <a:pt x="203" y="287"/>
                    <a:pt x="203" y="287"/>
                  </a:cubicBezTo>
                  <a:cubicBezTo>
                    <a:pt x="204" y="286"/>
                    <a:pt x="204" y="286"/>
                    <a:pt x="204" y="286"/>
                  </a:cubicBezTo>
                  <a:cubicBezTo>
                    <a:pt x="204" y="286"/>
                    <a:pt x="204" y="286"/>
                    <a:pt x="204" y="286"/>
                  </a:cubicBezTo>
                  <a:cubicBezTo>
                    <a:pt x="204" y="286"/>
                    <a:pt x="204" y="286"/>
                    <a:pt x="204" y="286"/>
                  </a:cubicBezTo>
                  <a:cubicBezTo>
                    <a:pt x="204" y="287"/>
                    <a:pt x="204" y="287"/>
                    <a:pt x="204" y="287"/>
                  </a:cubicBezTo>
                  <a:cubicBezTo>
                    <a:pt x="204" y="287"/>
                    <a:pt x="204" y="287"/>
                    <a:pt x="204" y="287"/>
                  </a:cubicBezTo>
                  <a:cubicBezTo>
                    <a:pt x="204" y="287"/>
                    <a:pt x="204" y="287"/>
                    <a:pt x="204" y="287"/>
                  </a:cubicBezTo>
                  <a:cubicBezTo>
                    <a:pt x="204" y="287"/>
                    <a:pt x="204" y="287"/>
                    <a:pt x="204" y="287"/>
                  </a:cubicBezTo>
                  <a:cubicBezTo>
                    <a:pt x="204" y="286"/>
                    <a:pt x="204" y="286"/>
                    <a:pt x="204" y="286"/>
                  </a:cubicBezTo>
                  <a:cubicBezTo>
                    <a:pt x="204" y="286"/>
                    <a:pt x="204" y="286"/>
                    <a:pt x="204" y="286"/>
                  </a:cubicBezTo>
                  <a:cubicBezTo>
                    <a:pt x="204" y="285"/>
                    <a:pt x="204" y="285"/>
                    <a:pt x="204" y="285"/>
                  </a:cubicBezTo>
                  <a:cubicBezTo>
                    <a:pt x="204" y="284"/>
                    <a:pt x="204" y="284"/>
                    <a:pt x="204" y="284"/>
                  </a:cubicBezTo>
                  <a:cubicBezTo>
                    <a:pt x="205" y="284"/>
                    <a:pt x="205" y="284"/>
                    <a:pt x="205" y="284"/>
                  </a:cubicBezTo>
                  <a:cubicBezTo>
                    <a:pt x="206" y="282"/>
                    <a:pt x="206" y="282"/>
                    <a:pt x="206" y="282"/>
                  </a:cubicBezTo>
                  <a:cubicBezTo>
                    <a:pt x="207" y="282"/>
                    <a:pt x="207" y="282"/>
                    <a:pt x="207" y="282"/>
                  </a:cubicBezTo>
                  <a:cubicBezTo>
                    <a:pt x="207" y="280"/>
                    <a:pt x="207" y="280"/>
                    <a:pt x="207" y="280"/>
                  </a:cubicBezTo>
                  <a:cubicBezTo>
                    <a:pt x="208" y="280"/>
                    <a:pt x="208" y="280"/>
                    <a:pt x="208" y="280"/>
                  </a:cubicBezTo>
                  <a:cubicBezTo>
                    <a:pt x="208" y="280"/>
                    <a:pt x="208" y="280"/>
                    <a:pt x="208" y="280"/>
                  </a:cubicBezTo>
                  <a:cubicBezTo>
                    <a:pt x="208" y="280"/>
                    <a:pt x="208" y="280"/>
                    <a:pt x="208" y="280"/>
                  </a:cubicBezTo>
                  <a:cubicBezTo>
                    <a:pt x="208" y="279"/>
                    <a:pt x="208" y="279"/>
                    <a:pt x="208" y="279"/>
                  </a:cubicBezTo>
                  <a:cubicBezTo>
                    <a:pt x="209" y="279"/>
                    <a:pt x="209" y="279"/>
                    <a:pt x="209" y="279"/>
                  </a:cubicBezTo>
                  <a:cubicBezTo>
                    <a:pt x="209" y="279"/>
                    <a:pt x="209" y="279"/>
                    <a:pt x="209" y="279"/>
                  </a:cubicBezTo>
                  <a:cubicBezTo>
                    <a:pt x="210" y="278"/>
                    <a:pt x="210" y="278"/>
                    <a:pt x="210" y="278"/>
                  </a:cubicBezTo>
                  <a:cubicBezTo>
                    <a:pt x="212" y="277"/>
                    <a:pt x="212" y="277"/>
                    <a:pt x="212" y="277"/>
                  </a:cubicBezTo>
                  <a:cubicBezTo>
                    <a:pt x="216" y="277"/>
                    <a:pt x="216" y="277"/>
                    <a:pt x="216" y="277"/>
                  </a:cubicBezTo>
                  <a:cubicBezTo>
                    <a:pt x="218" y="277"/>
                    <a:pt x="218" y="277"/>
                    <a:pt x="218" y="277"/>
                  </a:cubicBezTo>
                  <a:cubicBezTo>
                    <a:pt x="219" y="277"/>
                    <a:pt x="219" y="277"/>
                    <a:pt x="219" y="277"/>
                  </a:cubicBezTo>
                  <a:cubicBezTo>
                    <a:pt x="220" y="277"/>
                    <a:pt x="220" y="277"/>
                    <a:pt x="220" y="277"/>
                  </a:cubicBezTo>
                  <a:cubicBezTo>
                    <a:pt x="222" y="277"/>
                    <a:pt x="222" y="277"/>
                    <a:pt x="222" y="277"/>
                  </a:cubicBezTo>
                  <a:cubicBezTo>
                    <a:pt x="222" y="277"/>
                    <a:pt x="222" y="277"/>
                    <a:pt x="222" y="277"/>
                  </a:cubicBezTo>
                  <a:cubicBezTo>
                    <a:pt x="223" y="277"/>
                    <a:pt x="223" y="277"/>
                    <a:pt x="223" y="277"/>
                  </a:cubicBezTo>
                  <a:cubicBezTo>
                    <a:pt x="225" y="277"/>
                    <a:pt x="225" y="277"/>
                    <a:pt x="225" y="277"/>
                  </a:cubicBezTo>
                  <a:cubicBezTo>
                    <a:pt x="225" y="277"/>
                    <a:pt x="225" y="277"/>
                    <a:pt x="225" y="277"/>
                  </a:cubicBezTo>
                  <a:cubicBezTo>
                    <a:pt x="226" y="277"/>
                    <a:pt x="226" y="277"/>
                    <a:pt x="226" y="277"/>
                  </a:cubicBezTo>
                  <a:cubicBezTo>
                    <a:pt x="228" y="277"/>
                    <a:pt x="228" y="277"/>
                    <a:pt x="228" y="277"/>
                  </a:cubicBezTo>
                  <a:cubicBezTo>
                    <a:pt x="228" y="277"/>
                    <a:pt x="228" y="277"/>
                    <a:pt x="228" y="277"/>
                  </a:cubicBezTo>
                  <a:cubicBezTo>
                    <a:pt x="228" y="277"/>
                    <a:pt x="228" y="277"/>
                    <a:pt x="228" y="277"/>
                  </a:cubicBezTo>
                  <a:cubicBezTo>
                    <a:pt x="229" y="277"/>
                    <a:pt x="229" y="277"/>
                    <a:pt x="229" y="277"/>
                  </a:cubicBezTo>
                  <a:cubicBezTo>
                    <a:pt x="229" y="276"/>
                    <a:pt x="229" y="276"/>
                    <a:pt x="229" y="276"/>
                  </a:cubicBezTo>
                  <a:cubicBezTo>
                    <a:pt x="229" y="276"/>
                    <a:pt x="229" y="276"/>
                    <a:pt x="229" y="276"/>
                  </a:cubicBezTo>
                  <a:cubicBezTo>
                    <a:pt x="229" y="276"/>
                    <a:pt x="229" y="276"/>
                    <a:pt x="229" y="276"/>
                  </a:cubicBezTo>
                  <a:cubicBezTo>
                    <a:pt x="229" y="276"/>
                    <a:pt x="229" y="276"/>
                    <a:pt x="229" y="276"/>
                  </a:cubicBezTo>
                  <a:cubicBezTo>
                    <a:pt x="226" y="277"/>
                    <a:pt x="226" y="277"/>
                    <a:pt x="226" y="277"/>
                  </a:cubicBezTo>
                  <a:cubicBezTo>
                    <a:pt x="225" y="277"/>
                    <a:pt x="225" y="277"/>
                    <a:pt x="225" y="277"/>
                  </a:cubicBezTo>
                  <a:cubicBezTo>
                    <a:pt x="225" y="276"/>
                    <a:pt x="225" y="276"/>
                    <a:pt x="225" y="276"/>
                  </a:cubicBezTo>
                  <a:cubicBezTo>
                    <a:pt x="223" y="277"/>
                    <a:pt x="223" y="277"/>
                    <a:pt x="223" y="277"/>
                  </a:cubicBezTo>
                  <a:cubicBezTo>
                    <a:pt x="223" y="276"/>
                    <a:pt x="223" y="276"/>
                    <a:pt x="223" y="276"/>
                  </a:cubicBezTo>
                  <a:cubicBezTo>
                    <a:pt x="223" y="276"/>
                    <a:pt x="223" y="276"/>
                    <a:pt x="223" y="276"/>
                  </a:cubicBezTo>
                  <a:cubicBezTo>
                    <a:pt x="224" y="275"/>
                    <a:pt x="224" y="275"/>
                    <a:pt x="224" y="275"/>
                  </a:cubicBezTo>
                  <a:cubicBezTo>
                    <a:pt x="224" y="275"/>
                    <a:pt x="224" y="275"/>
                    <a:pt x="224" y="275"/>
                  </a:cubicBezTo>
                  <a:cubicBezTo>
                    <a:pt x="224" y="275"/>
                    <a:pt x="224" y="275"/>
                    <a:pt x="224" y="275"/>
                  </a:cubicBezTo>
                  <a:cubicBezTo>
                    <a:pt x="224" y="275"/>
                    <a:pt x="224" y="275"/>
                    <a:pt x="224" y="275"/>
                  </a:cubicBezTo>
                  <a:cubicBezTo>
                    <a:pt x="224" y="275"/>
                    <a:pt x="224" y="275"/>
                    <a:pt x="224" y="275"/>
                  </a:cubicBezTo>
                  <a:cubicBezTo>
                    <a:pt x="225" y="275"/>
                    <a:pt x="225" y="275"/>
                    <a:pt x="225" y="275"/>
                  </a:cubicBezTo>
                  <a:cubicBezTo>
                    <a:pt x="225" y="275"/>
                    <a:pt x="225" y="275"/>
                    <a:pt x="225" y="275"/>
                  </a:cubicBezTo>
                  <a:cubicBezTo>
                    <a:pt x="225" y="274"/>
                    <a:pt x="225" y="274"/>
                    <a:pt x="225" y="274"/>
                  </a:cubicBezTo>
                  <a:cubicBezTo>
                    <a:pt x="225" y="274"/>
                    <a:pt x="225" y="274"/>
                    <a:pt x="225" y="274"/>
                  </a:cubicBezTo>
                  <a:cubicBezTo>
                    <a:pt x="225" y="274"/>
                    <a:pt x="225" y="274"/>
                    <a:pt x="225" y="274"/>
                  </a:cubicBezTo>
                  <a:cubicBezTo>
                    <a:pt x="226" y="273"/>
                    <a:pt x="226" y="273"/>
                    <a:pt x="226" y="273"/>
                  </a:cubicBezTo>
                  <a:cubicBezTo>
                    <a:pt x="226" y="272"/>
                    <a:pt x="226" y="272"/>
                    <a:pt x="226" y="272"/>
                  </a:cubicBezTo>
                  <a:cubicBezTo>
                    <a:pt x="231" y="271"/>
                    <a:pt x="231" y="271"/>
                    <a:pt x="231" y="271"/>
                  </a:cubicBezTo>
                  <a:cubicBezTo>
                    <a:pt x="231" y="270"/>
                    <a:pt x="231" y="270"/>
                    <a:pt x="231" y="270"/>
                  </a:cubicBezTo>
                  <a:cubicBezTo>
                    <a:pt x="232" y="270"/>
                    <a:pt x="232" y="270"/>
                    <a:pt x="232" y="270"/>
                  </a:cubicBezTo>
                  <a:cubicBezTo>
                    <a:pt x="232" y="270"/>
                    <a:pt x="232" y="270"/>
                    <a:pt x="232" y="270"/>
                  </a:cubicBezTo>
                  <a:cubicBezTo>
                    <a:pt x="233" y="270"/>
                    <a:pt x="233" y="270"/>
                    <a:pt x="233" y="270"/>
                  </a:cubicBezTo>
                  <a:cubicBezTo>
                    <a:pt x="233" y="269"/>
                    <a:pt x="233" y="269"/>
                    <a:pt x="233" y="269"/>
                  </a:cubicBezTo>
                  <a:cubicBezTo>
                    <a:pt x="233" y="270"/>
                    <a:pt x="233" y="270"/>
                    <a:pt x="233" y="270"/>
                  </a:cubicBezTo>
                  <a:cubicBezTo>
                    <a:pt x="234" y="270"/>
                    <a:pt x="234" y="270"/>
                    <a:pt x="234" y="270"/>
                  </a:cubicBezTo>
                  <a:cubicBezTo>
                    <a:pt x="234" y="270"/>
                    <a:pt x="234" y="270"/>
                    <a:pt x="234" y="270"/>
                  </a:cubicBezTo>
                  <a:cubicBezTo>
                    <a:pt x="235" y="269"/>
                    <a:pt x="235" y="269"/>
                    <a:pt x="235" y="269"/>
                  </a:cubicBezTo>
                  <a:cubicBezTo>
                    <a:pt x="235" y="269"/>
                    <a:pt x="235" y="269"/>
                    <a:pt x="235" y="269"/>
                  </a:cubicBezTo>
                  <a:cubicBezTo>
                    <a:pt x="236" y="269"/>
                    <a:pt x="236" y="269"/>
                    <a:pt x="236" y="269"/>
                  </a:cubicBezTo>
                  <a:cubicBezTo>
                    <a:pt x="236" y="269"/>
                    <a:pt x="236" y="269"/>
                    <a:pt x="236" y="269"/>
                  </a:cubicBezTo>
                  <a:cubicBezTo>
                    <a:pt x="236" y="269"/>
                    <a:pt x="236" y="269"/>
                    <a:pt x="236" y="269"/>
                  </a:cubicBezTo>
                  <a:cubicBezTo>
                    <a:pt x="236" y="269"/>
                    <a:pt x="236" y="269"/>
                    <a:pt x="236" y="269"/>
                  </a:cubicBezTo>
                  <a:cubicBezTo>
                    <a:pt x="237" y="269"/>
                    <a:pt x="237" y="269"/>
                    <a:pt x="237" y="269"/>
                  </a:cubicBezTo>
                  <a:cubicBezTo>
                    <a:pt x="237" y="268"/>
                    <a:pt x="237" y="268"/>
                    <a:pt x="237" y="268"/>
                  </a:cubicBezTo>
                  <a:cubicBezTo>
                    <a:pt x="238" y="268"/>
                    <a:pt x="238" y="268"/>
                    <a:pt x="238" y="268"/>
                  </a:cubicBezTo>
                  <a:cubicBezTo>
                    <a:pt x="240" y="268"/>
                    <a:pt x="240" y="268"/>
                    <a:pt x="240" y="268"/>
                  </a:cubicBezTo>
                  <a:cubicBezTo>
                    <a:pt x="241" y="268"/>
                    <a:pt x="241" y="268"/>
                    <a:pt x="241" y="268"/>
                  </a:cubicBezTo>
                  <a:cubicBezTo>
                    <a:pt x="242" y="268"/>
                    <a:pt x="242" y="268"/>
                    <a:pt x="242" y="268"/>
                  </a:cubicBezTo>
                  <a:cubicBezTo>
                    <a:pt x="242" y="268"/>
                    <a:pt x="242" y="268"/>
                    <a:pt x="242" y="268"/>
                  </a:cubicBezTo>
                  <a:cubicBezTo>
                    <a:pt x="242" y="268"/>
                    <a:pt x="242" y="268"/>
                    <a:pt x="242" y="268"/>
                  </a:cubicBezTo>
                  <a:cubicBezTo>
                    <a:pt x="242" y="268"/>
                    <a:pt x="242" y="268"/>
                    <a:pt x="242" y="268"/>
                  </a:cubicBezTo>
                  <a:cubicBezTo>
                    <a:pt x="244" y="267"/>
                    <a:pt x="244" y="267"/>
                    <a:pt x="244" y="267"/>
                  </a:cubicBezTo>
                  <a:cubicBezTo>
                    <a:pt x="244" y="267"/>
                    <a:pt x="244" y="267"/>
                    <a:pt x="244" y="267"/>
                  </a:cubicBezTo>
                  <a:cubicBezTo>
                    <a:pt x="244" y="266"/>
                    <a:pt x="244" y="266"/>
                    <a:pt x="244" y="266"/>
                  </a:cubicBezTo>
                  <a:cubicBezTo>
                    <a:pt x="244" y="266"/>
                    <a:pt x="244" y="266"/>
                    <a:pt x="244" y="266"/>
                  </a:cubicBezTo>
                  <a:cubicBezTo>
                    <a:pt x="244" y="266"/>
                    <a:pt x="244" y="266"/>
                    <a:pt x="244" y="266"/>
                  </a:cubicBezTo>
                  <a:cubicBezTo>
                    <a:pt x="243" y="266"/>
                    <a:pt x="243" y="266"/>
                    <a:pt x="243" y="266"/>
                  </a:cubicBezTo>
                  <a:cubicBezTo>
                    <a:pt x="243" y="265"/>
                    <a:pt x="243" y="265"/>
                    <a:pt x="243" y="265"/>
                  </a:cubicBezTo>
                  <a:cubicBezTo>
                    <a:pt x="242" y="265"/>
                    <a:pt x="242" y="265"/>
                    <a:pt x="242" y="265"/>
                  </a:cubicBezTo>
                  <a:cubicBezTo>
                    <a:pt x="242" y="265"/>
                    <a:pt x="242" y="265"/>
                    <a:pt x="242" y="265"/>
                  </a:cubicBezTo>
                  <a:cubicBezTo>
                    <a:pt x="242" y="264"/>
                    <a:pt x="242" y="264"/>
                    <a:pt x="242" y="264"/>
                  </a:cubicBezTo>
                  <a:cubicBezTo>
                    <a:pt x="242" y="264"/>
                    <a:pt x="242" y="264"/>
                    <a:pt x="242" y="264"/>
                  </a:cubicBezTo>
                  <a:cubicBezTo>
                    <a:pt x="241" y="263"/>
                    <a:pt x="241" y="263"/>
                    <a:pt x="241" y="263"/>
                  </a:cubicBezTo>
                  <a:cubicBezTo>
                    <a:pt x="241" y="263"/>
                    <a:pt x="241" y="263"/>
                    <a:pt x="241" y="263"/>
                  </a:cubicBezTo>
                  <a:cubicBezTo>
                    <a:pt x="241" y="263"/>
                    <a:pt x="241" y="263"/>
                    <a:pt x="241" y="263"/>
                  </a:cubicBezTo>
                  <a:cubicBezTo>
                    <a:pt x="241" y="263"/>
                    <a:pt x="241" y="263"/>
                    <a:pt x="241" y="263"/>
                  </a:cubicBezTo>
                  <a:cubicBezTo>
                    <a:pt x="241" y="263"/>
                    <a:pt x="241" y="263"/>
                    <a:pt x="241" y="263"/>
                  </a:cubicBezTo>
                  <a:cubicBezTo>
                    <a:pt x="241" y="263"/>
                    <a:pt x="241" y="263"/>
                    <a:pt x="241" y="263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1" y="260"/>
                    <a:pt x="241" y="260"/>
                    <a:pt x="241" y="260"/>
                  </a:cubicBezTo>
                  <a:cubicBezTo>
                    <a:pt x="241" y="260"/>
                    <a:pt x="241" y="260"/>
                    <a:pt x="241" y="260"/>
                  </a:cubicBezTo>
                  <a:cubicBezTo>
                    <a:pt x="241" y="260"/>
                    <a:pt x="241" y="260"/>
                    <a:pt x="241" y="260"/>
                  </a:cubicBezTo>
                  <a:cubicBezTo>
                    <a:pt x="241" y="260"/>
                    <a:pt x="241" y="260"/>
                    <a:pt x="241" y="260"/>
                  </a:cubicBezTo>
                  <a:cubicBezTo>
                    <a:pt x="241" y="260"/>
                    <a:pt x="241" y="260"/>
                    <a:pt x="241" y="260"/>
                  </a:cubicBezTo>
                  <a:cubicBezTo>
                    <a:pt x="239" y="260"/>
                    <a:pt x="239" y="260"/>
                    <a:pt x="239" y="260"/>
                  </a:cubicBezTo>
                  <a:cubicBezTo>
                    <a:pt x="239" y="261"/>
                    <a:pt x="239" y="261"/>
                    <a:pt x="239" y="261"/>
                  </a:cubicBezTo>
                  <a:cubicBezTo>
                    <a:pt x="239" y="261"/>
                    <a:pt x="239" y="261"/>
                    <a:pt x="239" y="261"/>
                  </a:cubicBezTo>
                  <a:cubicBezTo>
                    <a:pt x="238" y="262"/>
                    <a:pt x="238" y="262"/>
                    <a:pt x="238" y="262"/>
                  </a:cubicBezTo>
                  <a:cubicBezTo>
                    <a:pt x="238" y="262"/>
                    <a:pt x="238" y="262"/>
                    <a:pt x="238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7" y="262"/>
                    <a:pt x="237" y="262"/>
                    <a:pt x="237" y="262"/>
                  </a:cubicBezTo>
                  <a:cubicBezTo>
                    <a:pt x="236" y="262"/>
                    <a:pt x="236" y="262"/>
                    <a:pt x="236" y="262"/>
                  </a:cubicBezTo>
                  <a:cubicBezTo>
                    <a:pt x="236" y="262"/>
                    <a:pt x="236" y="262"/>
                    <a:pt x="236" y="262"/>
                  </a:cubicBezTo>
                  <a:cubicBezTo>
                    <a:pt x="234" y="262"/>
                    <a:pt x="234" y="262"/>
                    <a:pt x="234" y="262"/>
                  </a:cubicBezTo>
                  <a:cubicBezTo>
                    <a:pt x="233" y="262"/>
                    <a:pt x="233" y="262"/>
                    <a:pt x="233" y="262"/>
                  </a:cubicBezTo>
                  <a:cubicBezTo>
                    <a:pt x="232" y="262"/>
                    <a:pt x="232" y="262"/>
                    <a:pt x="232" y="262"/>
                  </a:cubicBezTo>
                  <a:cubicBezTo>
                    <a:pt x="231" y="262"/>
                    <a:pt x="231" y="262"/>
                    <a:pt x="231" y="262"/>
                  </a:cubicBezTo>
                  <a:cubicBezTo>
                    <a:pt x="231" y="261"/>
                    <a:pt x="231" y="261"/>
                    <a:pt x="231" y="261"/>
                  </a:cubicBezTo>
                  <a:cubicBezTo>
                    <a:pt x="230" y="261"/>
                    <a:pt x="230" y="261"/>
                    <a:pt x="230" y="261"/>
                  </a:cubicBezTo>
                  <a:cubicBezTo>
                    <a:pt x="231" y="260"/>
                    <a:pt x="231" y="260"/>
                    <a:pt x="231" y="260"/>
                  </a:cubicBezTo>
                  <a:cubicBezTo>
                    <a:pt x="231" y="259"/>
                    <a:pt x="231" y="259"/>
                    <a:pt x="231" y="259"/>
                  </a:cubicBezTo>
                  <a:cubicBezTo>
                    <a:pt x="232" y="257"/>
                    <a:pt x="232" y="257"/>
                    <a:pt x="232" y="257"/>
                  </a:cubicBezTo>
                  <a:cubicBezTo>
                    <a:pt x="232" y="257"/>
                    <a:pt x="232" y="257"/>
                    <a:pt x="232" y="257"/>
                  </a:cubicBezTo>
                  <a:cubicBezTo>
                    <a:pt x="232" y="256"/>
                    <a:pt x="232" y="256"/>
                    <a:pt x="232" y="256"/>
                  </a:cubicBezTo>
                  <a:cubicBezTo>
                    <a:pt x="232" y="256"/>
                    <a:pt x="232" y="256"/>
                    <a:pt x="232" y="256"/>
                  </a:cubicBezTo>
                  <a:cubicBezTo>
                    <a:pt x="232" y="255"/>
                    <a:pt x="232" y="255"/>
                    <a:pt x="232" y="255"/>
                  </a:cubicBezTo>
                  <a:cubicBezTo>
                    <a:pt x="232" y="255"/>
                    <a:pt x="232" y="255"/>
                    <a:pt x="232" y="255"/>
                  </a:cubicBezTo>
                  <a:cubicBezTo>
                    <a:pt x="233" y="255"/>
                    <a:pt x="233" y="255"/>
                    <a:pt x="233" y="255"/>
                  </a:cubicBezTo>
                  <a:cubicBezTo>
                    <a:pt x="233" y="255"/>
                    <a:pt x="233" y="255"/>
                    <a:pt x="233" y="255"/>
                  </a:cubicBezTo>
                  <a:cubicBezTo>
                    <a:pt x="233" y="255"/>
                    <a:pt x="233" y="255"/>
                    <a:pt x="233" y="255"/>
                  </a:cubicBezTo>
                  <a:cubicBezTo>
                    <a:pt x="233" y="254"/>
                    <a:pt x="233" y="254"/>
                    <a:pt x="233" y="254"/>
                  </a:cubicBezTo>
                  <a:cubicBezTo>
                    <a:pt x="233" y="254"/>
                    <a:pt x="233" y="254"/>
                    <a:pt x="233" y="254"/>
                  </a:cubicBezTo>
                  <a:cubicBezTo>
                    <a:pt x="234" y="254"/>
                    <a:pt x="234" y="254"/>
                    <a:pt x="234" y="254"/>
                  </a:cubicBezTo>
                  <a:cubicBezTo>
                    <a:pt x="234" y="253"/>
                    <a:pt x="234" y="253"/>
                    <a:pt x="234" y="253"/>
                  </a:cubicBezTo>
                  <a:cubicBezTo>
                    <a:pt x="235" y="253"/>
                    <a:pt x="235" y="253"/>
                    <a:pt x="235" y="253"/>
                  </a:cubicBezTo>
                  <a:cubicBezTo>
                    <a:pt x="235" y="253"/>
                    <a:pt x="235" y="253"/>
                    <a:pt x="235" y="253"/>
                  </a:cubicBezTo>
                  <a:cubicBezTo>
                    <a:pt x="235" y="253"/>
                    <a:pt x="235" y="253"/>
                    <a:pt x="235" y="253"/>
                  </a:cubicBezTo>
                  <a:cubicBezTo>
                    <a:pt x="235" y="253"/>
                    <a:pt x="235" y="253"/>
                    <a:pt x="235" y="253"/>
                  </a:cubicBezTo>
                  <a:cubicBezTo>
                    <a:pt x="236" y="252"/>
                    <a:pt x="236" y="252"/>
                    <a:pt x="236" y="252"/>
                  </a:cubicBezTo>
                  <a:cubicBezTo>
                    <a:pt x="237" y="251"/>
                    <a:pt x="237" y="251"/>
                    <a:pt x="237" y="251"/>
                  </a:cubicBezTo>
                  <a:cubicBezTo>
                    <a:pt x="238" y="250"/>
                    <a:pt x="238" y="250"/>
                    <a:pt x="238" y="250"/>
                  </a:cubicBezTo>
                  <a:cubicBezTo>
                    <a:pt x="238" y="250"/>
                    <a:pt x="238" y="250"/>
                    <a:pt x="238" y="250"/>
                  </a:cubicBezTo>
                  <a:cubicBezTo>
                    <a:pt x="238" y="250"/>
                    <a:pt x="238" y="250"/>
                    <a:pt x="238" y="250"/>
                  </a:cubicBezTo>
                  <a:cubicBezTo>
                    <a:pt x="238" y="249"/>
                    <a:pt x="238" y="249"/>
                    <a:pt x="238" y="249"/>
                  </a:cubicBezTo>
                  <a:cubicBezTo>
                    <a:pt x="238" y="249"/>
                    <a:pt x="238" y="249"/>
                    <a:pt x="238" y="249"/>
                  </a:cubicBezTo>
                  <a:cubicBezTo>
                    <a:pt x="238" y="249"/>
                    <a:pt x="238" y="249"/>
                    <a:pt x="238" y="249"/>
                  </a:cubicBezTo>
                  <a:cubicBezTo>
                    <a:pt x="238" y="249"/>
                    <a:pt x="238" y="249"/>
                    <a:pt x="238" y="249"/>
                  </a:cubicBezTo>
                  <a:cubicBezTo>
                    <a:pt x="239" y="249"/>
                    <a:pt x="239" y="249"/>
                    <a:pt x="239" y="249"/>
                  </a:cubicBezTo>
                  <a:cubicBezTo>
                    <a:pt x="239" y="249"/>
                    <a:pt x="239" y="249"/>
                    <a:pt x="239" y="249"/>
                  </a:cubicBezTo>
                  <a:cubicBezTo>
                    <a:pt x="240" y="248"/>
                    <a:pt x="240" y="248"/>
                    <a:pt x="240" y="248"/>
                  </a:cubicBezTo>
                  <a:cubicBezTo>
                    <a:pt x="240" y="248"/>
                    <a:pt x="240" y="248"/>
                    <a:pt x="240" y="248"/>
                  </a:cubicBezTo>
                  <a:cubicBezTo>
                    <a:pt x="241" y="248"/>
                    <a:pt x="241" y="248"/>
                    <a:pt x="241" y="248"/>
                  </a:cubicBezTo>
                  <a:cubicBezTo>
                    <a:pt x="242" y="248"/>
                    <a:pt x="242" y="248"/>
                    <a:pt x="242" y="248"/>
                  </a:cubicBezTo>
                  <a:cubicBezTo>
                    <a:pt x="242" y="247"/>
                    <a:pt x="242" y="247"/>
                    <a:pt x="242" y="247"/>
                  </a:cubicBezTo>
                  <a:cubicBezTo>
                    <a:pt x="244" y="246"/>
                    <a:pt x="244" y="246"/>
                    <a:pt x="244" y="246"/>
                  </a:cubicBezTo>
                  <a:cubicBezTo>
                    <a:pt x="245" y="246"/>
                    <a:pt x="245" y="246"/>
                    <a:pt x="245" y="246"/>
                  </a:cubicBezTo>
                  <a:cubicBezTo>
                    <a:pt x="245" y="246"/>
                    <a:pt x="245" y="246"/>
                    <a:pt x="245" y="246"/>
                  </a:cubicBezTo>
                  <a:cubicBezTo>
                    <a:pt x="246" y="246"/>
                    <a:pt x="246" y="246"/>
                    <a:pt x="246" y="246"/>
                  </a:cubicBezTo>
                  <a:cubicBezTo>
                    <a:pt x="247" y="246"/>
                    <a:pt x="247" y="246"/>
                    <a:pt x="247" y="246"/>
                  </a:cubicBezTo>
                  <a:cubicBezTo>
                    <a:pt x="247" y="245"/>
                    <a:pt x="247" y="245"/>
                    <a:pt x="247" y="245"/>
                  </a:cubicBezTo>
                  <a:cubicBezTo>
                    <a:pt x="249" y="244"/>
                    <a:pt x="249" y="244"/>
                    <a:pt x="249" y="244"/>
                  </a:cubicBezTo>
                  <a:cubicBezTo>
                    <a:pt x="253" y="243"/>
                    <a:pt x="253" y="243"/>
                    <a:pt x="253" y="243"/>
                  </a:cubicBezTo>
                  <a:cubicBezTo>
                    <a:pt x="253" y="243"/>
                    <a:pt x="253" y="243"/>
                    <a:pt x="253" y="243"/>
                  </a:cubicBezTo>
                  <a:cubicBezTo>
                    <a:pt x="255" y="243"/>
                    <a:pt x="255" y="243"/>
                    <a:pt x="255" y="243"/>
                  </a:cubicBezTo>
                  <a:cubicBezTo>
                    <a:pt x="256" y="242"/>
                    <a:pt x="256" y="242"/>
                    <a:pt x="256" y="242"/>
                  </a:cubicBezTo>
                  <a:cubicBezTo>
                    <a:pt x="256" y="242"/>
                    <a:pt x="256" y="242"/>
                    <a:pt x="256" y="242"/>
                  </a:cubicBezTo>
                  <a:cubicBezTo>
                    <a:pt x="257" y="242"/>
                    <a:pt x="257" y="242"/>
                    <a:pt x="257" y="242"/>
                  </a:cubicBezTo>
                  <a:cubicBezTo>
                    <a:pt x="258" y="242"/>
                    <a:pt x="258" y="242"/>
                    <a:pt x="258" y="242"/>
                  </a:cubicBezTo>
                  <a:cubicBezTo>
                    <a:pt x="258" y="241"/>
                    <a:pt x="258" y="241"/>
                    <a:pt x="258" y="241"/>
                  </a:cubicBezTo>
                  <a:cubicBezTo>
                    <a:pt x="257" y="241"/>
                    <a:pt x="257" y="241"/>
                    <a:pt x="257" y="241"/>
                  </a:cubicBezTo>
                  <a:cubicBezTo>
                    <a:pt x="257" y="241"/>
                    <a:pt x="257" y="241"/>
                    <a:pt x="257" y="241"/>
                  </a:cubicBezTo>
                  <a:cubicBezTo>
                    <a:pt x="257" y="241"/>
                    <a:pt x="257" y="241"/>
                    <a:pt x="257" y="241"/>
                  </a:cubicBezTo>
                  <a:cubicBezTo>
                    <a:pt x="257" y="241"/>
                    <a:pt x="257" y="241"/>
                    <a:pt x="257" y="241"/>
                  </a:cubicBezTo>
                  <a:cubicBezTo>
                    <a:pt x="257" y="241"/>
                    <a:pt x="257" y="241"/>
                    <a:pt x="257" y="241"/>
                  </a:cubicBezTo>
                  <a:cubicBezTo>
                    <a:pt x="258" y="241"/>
                    <a:pt x="258" y="241"/>
                    <a:pt x="258" y="241"/>
                  </a:cubicBezTo>
                  <a:cubicBezTo>
                    <a:pt x="258" y="241"/>
                    <a:pt x="258" y="241"/>
                    <a:pt x="258" y="241"/>
                  </a:cubicBezTo>
                  <a:cubicBezTo>
                    <a:pt x="258" y="241"/>
                    <a:pt x="258" y="241"/>
                    <a:pt x="258" y="241"/>
                  </a:cubicBezTo>
                  <a:cubicBezTo>
                    <a:pt x="259" y="241"/>
                    <a:pt x="259" y="241"/>
                    <a:pt x="259" y="241"/>
                  </a:cubicBezTo>
                  <a:cubicBezTo>
                    <a:pt x="260" y="241"/>
                    <a:pt x="260" y="241"/>
                    <a:pt x="260" y="241"/>
                  </a:cubicBezTo>
                  <a:cubicBezTo>
                    <a:pt x="260" y="241"/>
                    <a:pt x="260" y="241"/>
                    <a:pt x="260" y="241"/>
                  </a:cubicBezTo>
                  <a:cubicBezTo>
                    <a:pt x="259" y="241"/>
                    <a:pt x="259" y="241"/>
                    <a:pt x="259" y="241"/>
                  </a:cubicBezTo>
                  <a:cubicBezTo>
                    <a:pt x="259" y="241"/>
                    <a:pt x="259" y="241"/>
                    <a:pt x="259" y="241"/>
                  </a:cubicBezTo>
                  <a:cubicBezTo>
                    <a:pt x="259" y="241"/>
                    <a:pt x="259" y="241"/>
                    <a:pt x="259" y="241"/>
                  </a:cubicBezTo>
                  <a:cubicBezTo>
                    <a:pt x="259" y="241"/>
                    <a:pt x="259" y="241"/>
                    <a:pt x="259" y="241"/>
                  </a:cubicBezTo>
                  <a:cubicBezTo>
                    <a:pt x="261" y="242"/>
                    <a:pt x="261" y="242"/>
                    <a:pt x="261" y="242"/>
                  </a:cubicBezTo>
                  <a:cubicBezTo>
                    <a:pt x="261" y="242"/>
                    <a:pt x="261" y="242"/>
                    <a:pt x="261" y="242"/>
                  </a:cubicBezTo>
                  <a:cubicBezTo>
                    <a:pt x="261" y="242"/>
                    <a:pt x="261" y="242"/>
                    <a:pt x="261" y="242"/>
                  </a:cubicBezTo>
                  <a:cubicBezTo>
                    <a:pt x="262" y="241"/>
                    <a:pt x="262" y="241"/>
                    <a:pt x="262" y="241"/>
                  </a:cubicBezTo>
                  <a:cubicBezTo>
                    <a:pt x="263" y="241"/>
                    <a:pt x="263" y="241"/>
                    <a:pt x="263" y="241"/>
                  </a:cubicBezTo>
                  <a:cubicBezTo>
                    <a:pt x="263" y="241"/>
                    <a:pt x="263" y="241"/>
                    <a:pt x="263" y="241"/>
                  </a:cubicBezTo>
                  <a:cubicBezTo>
                    <a:pt x="264" y="241"/>
                    <a:pt x="264" y="241"/>
                    <a:pt x="264" y="241"/>
                  </a:cubicBezTo>
                  <a:cubicBezTo>
                    <a:pt x="264" y="241"/>
                    <a:pt x="264" y="241"/>
                    <a:pt x="264" y="241"/>
                  </a:cubicBezTo>
                  <a:cubicBezTo>
                    <a:pt x="264" y="241"/>
                    <a:pt x="264" y="241"/>
                    <a:pt x="264" y="241"/>
                  </a:cubicBezTo>
                  <a:cubicBezTo>
                    <a:pt x="263" y="242"/>
                    <a:pt x="263" y="242"/>
                    <a:pt x="263" y="242"/>
                  </a:cubicBezTo>
                  <a:cubicBezTo>
                    <a:pt x="263" y="241"/>
                    <a:pt x="263" y="241"/>
                    <a:pt x="263" y="241"/>
                  </a:cubicBezTo>
                  <a:cubicBezTo>
                    <a:pt x="263" y="242"/>
                    <a:pt x="263" y="242"/>
                    <a:pt x="263" y="242"/>
                  </a:cubicBezTo>
                  <a:cubicBezTo>
                    <a:pt x="264" y="242"/>
                    <a:pt x="264" y="242"/>
                    <a:pt x="264" y="242"/>
                  </a:cubicBezTo>
                  <a:cubicBezTo>
                    <a:pt x="265" y="241"/>
                    <a:pt x="265" y="241"/>
                    <a:pt x="265" y="241"/>
                  </a:cubicBezTo>
                  <a:cubicBezTo>
                    <a:pt x="265" y="241"/>
                    <a:pt x="265" y="241"/>
                    <a:pt x="265" y="241"/>
                  </a:cubicBezTo>
                  <a:cubicBezTo>
                    <a:pt x="265" y="241"/>
                    <a:pt x="265" y="241"/>
                    <a:pt x="265" y="241"/>
                  </a:cubicBezTo>
                  <a:cubicBezTo>
                    <a:pt x="264" y="243"/>
                    <a:pt x="264" y="243"/>
                    <a:pt x="264" y="243"/>
                  </a:cubicBezTo>
                  <a:cubicBezTo>
                    <a:pt x="265" y="243"/>
                    <a:pt x="265" y="243"/>
                    <a:pt x="265" y="243"/>
                  </a:cubicBezTo>
                  <a:cubicBezTo>
                    <a:pt x="265" y="243"/>
                    <a:pt x="265" y="243"/>
                    <a:pt x="265" y="243"/>
                  </a:cubicBezTo>
                  <a:cubicBezTo>
                    <a:pt x="265" y="243"/>
                    <a:pt x="265" y="243"/>
                    <a:pt x="265" y="243"/>
                  </a:cubicBezTo>
                  <a:cubicBezTo>
                    <a:pt x="265" y="243"/>
                    <a:pt x="265" y="243"/>
                    <a:pt x="265" y="243"/>
                  </a:cubicBezTo>
                  <a:cubicBezTo>
                    <a:pt x="265" y="243"/>
                    <a:pt x="265" y="243"/>
                    <a:pt x="265" y="243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66" y="242"/>
                    <a:pt x="266" y="242"/>
                    <a:pt x="266" y="242"/>
                  </a:cubicBezTo>
                  <a:cubicBezTo>
                    <a:pt x="267" y="242"/>
                    <a:pt x="267" y="242"/>
                    <a:pt x="267" y="242"/>
                  </a:cubicBezTo>
                  <a:cubicBezTo>
                    <a:pt x="268" y="241"/>
                    <a:pt x="268" y="241"/>
                    <a:pt x="268" y="241"/>
                  </a:cubicBezTo>
                  <a:cubicBezTo>
                    <a:pt x="269" y="241"/>
                    <a:pt x="269" y="241"/>
                    <a:pt x="269" y="241"/>
                  </a:cubicBezTo>
                  <a:cubicBezTo>
                    <a:pt x="269" y="240"/>
                    <a:pt x="269" y="240"/>
                    <a:pt x="269" y="240"/>
                  </a:cubicBezTo>
                  <a:cubicBezTo>
                    <a:pt x="269" y="240"/>
                    <a:pt x="269" y="240"/>
                    <a:pt x="269" y="240"/>
                  </a:cubicBezTo>
                  <a:cubicBezTo>
                    <a:pt x="270" y="240"/>
                    <a:pt x="270" y="240"/>
                    <a:pt x="270" y="240"/>
                  </a:cubicBezTo>
                  <a:cubicBezTo>
                    <a:pt x="269" y="240"/>
                    <a:pt x="269" y="240"/>
                    <a:pt x="269" y="240"/>
                  </a:cubicBezTo>
                  <a:cubicBezTo>
                    <a:pt x="269" y="240"/>
                    <a:pt x="269" y="240"/>
                    <a:pt x="269" y="240"/>
                  </a:cubicBezTo>
                  <a:cubicBezTo>
                    <a:pt x="268" y="240"/>
                    <a:pt x="268" y="240"/>
                    <a:pt x="268" y="240"/>
                  </a:cubicBezTo>
                  <a:cubicBezTo>
                    <a:pt x="267" y="240"/>
                    <a:pt x="267" y="240"/>
                    <a:pt x="267" y="240"/>
                  </a:cubicBezTo>
                  <a:cubicBezTo>
                    <a:pt x="267" y="241"/>
                    <a:pt x="267" y="241"/>
                    <a:pt x="267" y="241"/>
                  </a:cubicBezTo>
                  <a:cubicBezTo>
                    <a:pt x="267" y="241"/>
                    <a:pt x="267" y="241"/>
                    <a:pt x="267" y="241"/>
                  </a:cubicBezTo>
                  <a:cubicBezTo>
                    <a:pt x="267" y="241"/>
                    <a:pt x="267" y="241"/>
                    <a:pt x="267" y="241"/>
                  </a:cubicBezTo>
                  <a:cubicBezTo>
                    <a:pt x="267" y="240"/>
                    <a:pt x="267" y="240"/>
                    <a:pt x="267" y="240"/>
                  </a:cubicBezTo>
                  <a:cubicBezTo>
                    <a:pt x="267" y="240"/>
                    <a:pt x="267" y="240"/>
                    <a:pt x="267" y="240"/>
                  </a:cubicBezTo>
                  <a:cubicBezTo>
                    <a:pt x="267" y="240"/>
                    <a:pt x="267" y="240"/>
                    <a:pt x="267" y="240"/>
                  </a:cubicBezTo>
                  <a:cubicBezTo>
                    <a:pt x="267" y="239"/>
                    <a:pt x="267" y="239"/>
                    <a:pt x="267" y="239"/>
                  </a:cubicBezTo>
                  <a:cubicBezTo>
                    <a:pt x="268" y="239"/>
                    <a:pt x="268" y="239"/>
                    <a:pt x="268" y="239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9" y="238"/>
                    <a:pt x="269" y="238"/>
                    <a:pt x="269" y="238"/>
                  </a:cubicBezTo>
                  <a:cubicBezTo>
                    <a:pt x="269" y="237"/>
                    <a:pt x="269" y="237"/>
                    <a:pt x="269" y="237"/>
                  </a:cubicBezTo>
                  <a:cubicBezTo>
                    <a:pt x="269" y="237"/>
                    <a:pt x="269" y="237"/>
                    <a:pt x="269" y="237"/>
                  </a:cubicBezTo>
                  <a:cubicBezTo>
                    <a:pt x="269" y="237"/>
                    <a:pt x="269" y="237"/>
                    <a:pt x="269" y="237"/>
                  </a:cubicBezTo>
                  <a:cubicBezTo>
                    <a:pt x="269" y="237"/>
                    <a:pt x="269" y="237"/>
                    <a:pt x="269" y="237"/>
                  </a:cubicBezTo>
                  <a:cubicBezTo>
                    <a:pt x="268" y="237"/>
                    <a:pt x="268" y="237"/>
                    <a:pt x="268" y="237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7" y="239"/>
                    <a:pt x="267" y="239"/>
                    <a:pt x="267" y="239"/>
                  </a:cubicBezTo>
                  <a:cubicBezTo>
                    <a:pt x="267" y="239"/>
                    <a:pt x="267" y="239"/>
                    <a:pt x="267" y="239"/>
                  </a:cubicBezTo>
                  <a:cubicBezTo>
                    <a:pt x="266" y="239"/>
                    <a:pt x="266" y="239"/>
                    <a:pt x="266" y="239"/>
                  </a:cubicBezTo>
                  <a:cubicBezTo>
                    <a:pt x="266" y="239"/>
                    <a:pt x="266" y="239"/>
                    <a:pt x="266" y="239"/>
                  </a:cubicBezTo>
                  <a:cubicBezTo>
                    <a:pt x="265" y="239"/>
                    <a:pt x="265" y="239"/>
                    <a:pt x="265" y="239"/>
                  </a:cubicBezTo>
                  <a:cubicBezTo>
                    <a:pt x="265" y="239"/>
                    <a:pt x="265" y="239"/>
                    <a:pt x="265" y="239"/>
                  </a:cubicBezTo>
                  <a:cubicBezTo>
                    <a:pt x="265" y="239"/>
                    <a:pt x="265" y="239"/>
                    <a:pt x="265" y="239"/>
                  </a:cubicBezTo>
                  <a:cubicBezTo>
                    <a:pt x="266" y="238"/>
                    <a:pt x="266" y="238"/>
                    <a:pt x="266" y="238"/>
                  </a:cubicBezTo>
                  <a:cubicBezTo>
                    <a:pt x="266" y="236"/>
                    <a:pt x="266" y="236"/>
                    <a:pt x="266" y="236"/>
                  </a:cubicBezTo>
                  <a:cubicBezTo>
                    <a:pt x="265" y="236"/>
                    <a:pt x="265" y="236"/>
                    <a:pt x="265" y="236"/>
                  </a:cubicBezTo>
                  <a:cubicBezTo>
                    <a:pt x="265" y="237"/>
                    <a:pt x="265" y="237"/>
                    <a:pt x="265" y="237"/>
                  </a:cubicBezTo>
                  <a:cubicBezTo>
                    <a:pt x="264" y="237"/>
                    <a:pt x="264" y="237"/>
                    <a:pt x="264" y="237"/>
                  </a:cubicBezTo>
                  <a:cubicBezTo>
                    <a:pt x="264" y="237"/>
                    <a:pt x="264" y="237"/>
                    <a:pt x="264" y="237"/>
                  </a:cubicBezTo>
                  <a:cubicBezTo>
                    <a:pt x="263" y="237"/>
                    <a:pt x="263" y="237"/>
                    <a:pt x="263" y="237"/>
                  </a:cubicBezTo>
                  <a:cubicBezTo>
                    <a:pt x="263" y="238"/>
                    <a:pt x="263" y="238"/>
                    <a:pt x="263" y="238"/>
                  </a:cubicBezTo>
                  <a:cubicBezTo>
                    <a:pt x="263" y="238"/>
                    <a:pt x="263" y="238"/>
                    <a:pt x="263" y="238"/>
                  </a:cubicBezTo>
                  <a:cubicBezTo>
                    <a:pt x="263" y="238"/>
                    <a:pt x="263" y="238"/>
                    <a:pt x="263" y="238"/>
                  </a:cubicBezTo>
                  <a:cubicBezTo>
                    <a:pt x="263" y="238"/>
                    <a:pt x="263" y="238"/>
                    <a:pt x="263" y="238"/>
                  </a:cubicBezTo>
                  <a:cubicBezTo>
                    <a:pt x="263" y="238"/>
                    <a:pt x="263" y="238"/>
                    <a:pt x="263" y="238"/>
                  </a:cubicBezTo>
                  <a:cubicBezTo>
                    <a:pt x="263" y="238"/>
                    <a:pt x="263" y="238"/>
                    <a:pt x="263" y="238"/>
                  </a:cubicBezTo>
                  <a:cubicBezTo>
                    <a:pt x="263" y="238"/>
                    <a:pt x="263" y="238"/>
                    <a:pt x="263" y="238"/>
                  </a:cubicBezTo>
                  <a:cubicBezTo>
                    <a:pt x="263" y="239"/>
                    <a:pt x="263" y="239"/>
                    <a:pt x="263" y="239"/>
                  </a:cubicBezTo>
                  <a:cubicBezTo>
                    <a:pt x="262" y="239"/>
                    <a:pt x="262" y="239"/>
                    <a:pt x="262" y="239"/>
                  </a:cubicBezTo>
                  <a:cubicBezTo>
                    <a:pt x="262" y="239"/>
                    <a:pt x="262" y="239"/>
                    <a:pt x="262" y="239"/>
                  </a:cubicBezTo>
                  <a:cubicBezTo>
                    <a:pt x="262" y="238"/>
                    <a:pt x="262" y="238"/>
                    <a:pt x="262" y="238"/>
                  </a:cubicBezTo>
                  <a:cubicBezTo>
                    <a:pt x="262" y="238"/>
                    <a:pt x="262" y="238"/>
                    <a:pt x="262" y="238"/>
                  </a:cubicBezTo>
                  <a:cubicBezTo>
                    <a:pt x="262" y="238"/>
                    <a:pt x="262" y="238"/>
                    <a:pt x="262" y="238"/>
                  </a:cubicBezTo>
                  <a:cubicBezTo>
                    <a:pt x="262" y="238"/>
                    <a:pt x="262" y="238"/>
                    <a:pt x="262" y="238"/>
                  </a:cubicBezTo>
                  <a:cubicBezTo>
                    <a:pt x="262" y="238"/>
                    <a:pt x="262" y="238"/>
                    <a:pt x="262" y="238"/>
                  </a:cubicBezTo>
                  <a:cubicBezTo>
                    <a:pt x="262" y="238"/>
                    <a:pt x="262" y="238"/>
                    <a:pt x="262" y="238"/>
                  </a:cubicBezTo>
                  <a:cubicBezTo>
                    <a:pt x="262" y="238"/>
                    <a:pt x="262" y="238"/>
                    <a:pt x="262" y="238"/>
                  </a:cubicBezTo>
                  <a:cubicBezTo>
                    <a:pt x="262" y="238"/>
                    <a:pt x="262" y="238"/>
                    <a:pt x="262" y="238"/>
                  </a:cubicBezTo>
                  <a:cubicBezTo>
                    <a:pt x="262" y="238"/>
                    <a:pt x="262" y="238"/>
                    <a:pt x="262" y="238"/>
                  </a:cubicBezTo>
                  <a:cubicBezTo>
                    <a:pt x="262" y="238"/>
                    <a:pt x="262" y="238"/>
                    <a:pt x="262" y="238"/>
                  </a:cubicBezTo>
                  <a:cubicBezTo>
                    <a:pt x="261" y="238"/>
                    <a:pt x="261" y="238"/>
                    <a:pt x="261" y="238"/>
                  </a:cubicBezTo>
                  <a:cubicBezTo>
                    <a:pt x="261" y="238"/>
                    <a:pt x="261" y="238"/>
                    <a:pt x="261" y="238"/>
                  </a:cubicBezTo>
                  <a:cubicBezTo>
                    <a:pt x="261" y="238"/>
                    <a:pt x="261" y="238"/>
                    <a:pt x="261" y="238"/>
                  </a:cubicBezTo>
                  <a:cubicBezTo>
                    <a:pt x="261" y="238"/>
                    <a:pt x="261" y="238"/>
                    <a:pt x="261" y="238"/>
                  </a:cubicBezTo>
                  <a:cubicBezTo>
                    <a:pt x="260" y="238"/>
                    <a:pt x="260" y="238"/>
                    <a:pt x="260" y="238"/>
                  </a:cubicBezTo>
                  <a:cubicBezTo>
                    <a:pt x="260" y="238"/>
                    <a:pt x="260" y="238"/>
                    <a:pt x="260" y="238"/>
                  </a:cubicBezTo>
                  <a:cubicBezTo>
                    <a:pt x="260" y="239"/>
                    <a:pt x="260" y="239"/>
                    <a:pt x="260" y="239"/>
                  </a:cubicBezTo>
                  <a:cubicBezTo>
                    <a:pt x="259" y="239"/>
                    <a:pt x="259" y="239"/>
                    <a:pt x="259" y="239"/>
                  </a:cubicBezTo>
                  <a:cubicBezTo>
                    <a:pt x="259" y="240"/>
                    <a:pt x="259" y="240"/>
                    <a:pt x="259" y="240"/>
                  </a:cubicBezTo>
                  <a:cubicBezTo>
                    <a:pt x="259" y="239"/>
                    <a:pt x="259" y="239"/>
                    <a:pt x="259" y="239"/>
                  </a:cubicBezTo>
                  <a:cubicBezTo>
                    <a:pt x="259" y="239"/>
                    <a:pt x="259" y="239"/>
                    <a:pt x="259" y="239"/>
                  </a:cubicBezTo>
                  <a:cubicBezTo>
                    <a:pt x="259" y="239"/>
                    <a:pt x="259" y="239"/>
                    <a:pt x="259" y="239"/>
                  </a:cubicBezTo>
                  <a:cubicBezTo>
                    <a:pt x="260" y="239"/>
                    <a:pt x="260" y="239"/>
                    <a:pt x="260" y="239"/>
                  </a:cubicBezTo>
                  <a:cubicBezTo>
                    <a:pt x="261" y="237"/>
                    <a:pt x="261" y="237"/>
                    <a:pt x="261" y="237"/>
                  </a:cubicBezTo>
                  <a:cubicBezTo>
                    <a:pt x="262" y="237"/>
                    <a:pt x="262" y="237"/>
                    <a:pt x="262" y="237"/>
                  </a:cubicBezTo>
                  <a:cubicBezTo>
                    <a:pt x="262" y="237"/>
                    <a:pt x="262" y="237"/>
                    <a:pt x="262" y="237"/>
                  </a:cubicBezTo>
                  <a:cubicBezTo>
                    <a:pt x="262" y="237"/>
                    <a:pt x="262" y="237"/>
                    <a:pt x="262" y="237"/>
                  </a:cubicBezTo>
                  <a:cubicBezTo>
                    <a:pt x="262" y="237"/>
                    <a:pt x="262" y="237"/>
                    <a:pt x="262" y="237"/>
                  </a:cubicBezTo>
                  <a:cubicBezTo>
                    <a:pt x="262" y="237"/>
                    <a:pt x="262" y="237"/>
                    <a:pt x="262" y="237"/>
                  </a:cubicBezTo>
                  <a:cubicBezTo>
                    <a:pt x="262" y="237"/>
                    <a:pt x="262" y="237"/>
                    <a:pt x="262" y="237"/>
                  </a:cubicBezTo>
                  <a:cubicBezTo>
                    <a:pt x="263" y="237"/>
                    <a:pt x="263" y="237"/>
                    <a:pt x="263" y="237"/>
                  </a:cubicBezTo>
                  <a:cubicBezTo>
                    <a:pt x="263" y="237"/>
                    <a:pt x="263" y="237"/>
                    <a:pt x="263" y="237"/>
                  </a:cubicBezTo>
                  <a:cubicBezTo>
                    <a:pt x="263" y="237"/>
                    <a:pt x="263" y="237"/>
                    <a:pt x="263" y="237"/>
                  </a:cubicBezTo>
                  <a:cubicBezTo>
                    <a:pt x="263" y="237"/>
                    <a:pt x="263" y="237"/>
                    <a:pt x="263" y="237"/>
                  </a:cubicBezTo>
                  <a:cubicBezTo>
                    <a:pt x="263" y="237"/>
                    <a:pt x="263" y="237"/>
                    <a:pt x="263" y="237"/>
                  </a:cubicBezTo>
                  <a:cubicBezTo>
                    <a:pt x="263" y="237"/>
                    <a:pt x="263" y="237"/>
                    <a:pt x="263" y="237"/>
                  </a:cubicBezTo>
                  <a:cubicBezTo>
                    <a:pt x="264" y="237"/>
                    <a:pt x="264" y="237"/>
                    <a:pt x="264" y="237"/>
                  </a:cubicBezTo>
                  <a:cubicBezTo>
                    <a:pt x="264" y="237"/>
                    <a:pt x="264" y="237"/>
                    <a:pt x="264" y="237"/>
                  </a:cubicBezTo>
                  <a:cubicBezTo>
                    <a:pt x="264" y="237"/>
                    <a:pt x="264" y="237"/>
                    <a:pt x="264" y="237"/>
                  </a:cubicBezTo>
                  <a:cubicBezTo>
                    <a:pt x="266" y="236"/>
                    <a:pt x="266" y="236"/>
                    <a:pt x="266" y="236"/>
                  </a:cubicBezTo>
                  <a:cubicBezTo>
                    <a:pt x="266" y="235"/>
                    <a:pt x="266" y="235"/>
                    <a:pt x="266" y="235"/>
                  </a:cubicBezTo>
                  <a:cubicBezTo>
                    <a:pt x="266" y="235"/>
                    <a:pt x="266" y="235"/>
                    <a:pt x="266" y="235"/>
                  </a:cubicBezTo>
                  <a:cubicBezTo>
                    <a:pt x="266" y="236"/>
                    <a:pt x="266" y="236"/>
                    <a:pt x="266" y="236"/>
                  </a:cubicBezTo>
                  <a:cubicBezTo>
                    <a:pt x="266" y="236"/>
                    <a:pt x="266" y="236"/>
                    <a:pt x="266" y="236"/>
                  </a:cubicBezTo>
                  <a:cubicBezTo>
                    <a:pt x="266" y="236"/>
                    <a:pt x="266" y="236"/>
                    <a:pt x="266" y="236"/>
                  </a:cubicBezTo>
                  <a:cubicBezTo>
                    <a:pt x="266" y="236"/>
                    <a:pt x="266" y="236"/>
                    <a:pt x="266" y="236"/>
                  </a:cubicBezTo>
                  <a:cubicBezTo>
                    <a:pt x="266" y="236"/>
                    <a:pt x="266" y="236"/>
                    <a:pt x="266" y="236"/>
                  </a:cubicBezTo>
                  <a:cubicBezTo>
                    <a:pt x="266" y="237"/>
                    <a:pt x="266" y="237"/>
                    <a:pt x="266" y="237"/>
                  </a:cubicBezTo>
                  <a:cubicBezTo>
                    <a:pt x="266" y="237"/>
                    <a:pt x="266" y="237"/>
                    <a:pt x="266" y="237"/>
                  </a:cubicBezTo>
                  <a:cubicBezTo>
                    <a:pt x="266" y="237"/>
                    <a:pt x="266" y="237"/>
                    <a:pt x="266" y="237"/>
                  </a:cubicBezTo>
                  <a:cubicBezTo>
                    <a:pt x="268" y="235"/>
                    <a:pt x="268" y="235"/>
                    <a:pt x="268" y="235"/>
                  </a:cubicBezTo>
                  <a:cubicBezTo>
                    <a:pt x="268" y="236"/>
                    <a:pt x="268" y="236"/>
                    <a:pt x="268" y="236"/>
                  </a:cubicBezTo>
                  <a:cubicBezTo>
                    <a:pt x="268" y="236"/>
                    <a:pt x="268" y="236"/>
                    <a:pt x="268" y="236"/>
                  </a:cubicBezTo>
                  <a:cubicBezTo>
                    <a:pt x="268" y="236"/>
                    <a:pt x="268" y="236"/>
                    <a:pt x="268" y="236"/>
                  </a:cubicBezTo>
                  <a:cubicBezTo>
                    <a:pt x="268" y="236"/>
                    <a:pt x="268" y="236"/>
                    <a:pt x="268" y="236"/>
                  </a:cubicBezTo>
                  <a:cubicBezTo>
                    <a:pt x="268" y="236"/>
                    <a:pt x="268" y="236"/>
                    <a:pt x="268" y="236"/>
                  </a:cubicBezTo>
                  <a:cubicBezTo>
                    <a:pt x="268" y="236"/>
                    <a:pt x="268" y="236"/>
                    <a:pt x="268" y="236"/>
                  </a:cubicBezTo>
                  <a:cubicBezTo>
                    <a:pt x="268" y="236"/>
                    <a:pt x="268" y="236"/>
                    <a:pt x="268" y="236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67" y="237"/>
                    <a:pt x="267" y="237"/>
                    <a:pt x="267" y="237"/>
                  </a:cubicBezTo>
                  <a:cubicBezTo>
                    <a:pt x="267" y="237"/>
                    <a:pt x="267" y="237"/>
                    <a:pt x="267" y="237"/>
                  </a:cubicBezTo>
                  <a:cubicBezTo>
                    <a:pt x="266" y="238"/>
                    <a:pt x="266" y="238"/>
                    <a:pt x="266" y="238"/>
                  </a:cubicBezTo>
                  <a:cubicBezTo>
                    <a:pt x="266" y="238"/>
                    <a:pt x="266" y="238"/>
                    <a:pt x="266" y="238"/>
                  </a:cubicBezTo>
                  <a:cubicBezTo>
                    <a:pt x="266" y="238"/>
                    <a:pt x="266" y="238"/>
                    <a:pt x="266" y="238"/>
                  </a:cubicBezTo>
                  <a:cubicBezTo>
                    <a:pt x="266" y="238"/>
                    <a:pt x="266" y="238"/>
                    <a:pt x="266" y="238"/>
                  </a:cubicBezTo>
                  <a:cubicBezTo>
                    <a:pt x="266" y="238"/>
                    <a:pt x="266" y="238"/>
                    <a:pt x="266" y="238"/>
                  </a:cubicBezTo>
                  <a:cubicBezTo>
                    <a:pt x="266" y="238"/>
                    <a:pt x="266" y="238"/>
                    <a:pt x="266" y="238"/>
                  </a:cubicBezTo>
                  <a:cubicBezTo>
                    <a:pt x="266" y="238"/>
                    <a:pt x="266" y="238"/>
                    <a:pt x="266" y="238"/>
                  </a:cubicBezTo>
                  <a:cubicBezTo>
                    <a:pt x="266" y="238"/>
                    <a:pt x="266" y="238"/>
                    <a:pt x="266" y="238"/>
                  </a:cubicBezTo>
                  <a:cubicBezTo>
                    <a:pt x="266" y="238"/>
                    <a:pt x="266" y="238"/>
                    <a:pt x="266" y="238"/>
                  </a:cubicBezTo>
                  <a:cubicBezTo>
                    <a:pt x="266" y="238"/>
                    <a:pt x="266" y="238"/>
                    <a:pt x="266" y="238"/>
                  </a:cubicBezTo>
                  <a:cubicBezTo>
                    <a:pt x="267" y="238"/>
                    <a:pt x="267" y="238"/>
                    <a:pt x="267" y="238"/>
                  </a:cubicBezTo>
                  <a:cubicBezTo>
                    <a:pt x="267" y="238"/>
                    <a:pt x="267" y="238"/>
                    <a:pt x="267" y="238"/>
                  </a:cubicBezTo>
                  <a:cubicBezTo>
                    <a:pt x="268" y="238"/>
                    <a:pt x="268" y="238"/>
                    <a:pt x="268" y="238"/>
                  </a:cubicBezTo>
                  <a:cubicBezTo>
                    <a:pt x="268" y="237"/>
                    <a:pt x="268" y="237"/>
                    <a:pt x="268" y="237"/>
                  </a:cubicBezTo>
                  <a:cubicBezTo>
                    <a:pt x="268" y="237"/>
                    <a:pt x="268" y="237"/>
                    <a:pt x="268" y="237"/>
                  </a:cubicBezTo>
                  <a:cubicBezTo>
                    <a:pt x="269" y="236"/>
                    <a:pt x="269" y="236"/>
                    <a:pt x="269" y="236"/>
                  </a:cubicBezTo>
                  <a:cubicBezTo>
                    <a:pt x="269" y="236"/>
                    <a:pt x="269" y="236"/>
                    <a:pt x="269" y="236"/>
                  </a:cubicBezTo>
                  <a:cubicBezTo>
                    <a:pt x="270" y="235"/>
                    <a:pt x="270" y="235"/>
                    <a:pt x="270" y="235"/>
                  </a:cubicBezTo>
                  <a:cubicBezTo>
                    <a:pt x="271" y="234"/>
                    <a:pt x="271" y="234"/>
                    <a:pt x="271" y="234"/>
                  </a:cubicBezTo>
                  <a:cubicBezTo>
                    <a:pt x="271" y="234"/>
                    <a:pt x="271" y="234"/>
                    <a:pt x="271" y="234"/>
                  </a:cubicBezTo>
                  <a:cubicBezTo>
                    <a:pt x="271" y="234"/>
                    <a:pt x="271" y="234"/>
                    <a:pt x="271" y="234"/>
                  </a:cubicBezTo>
                  <a:cubicBezTo>
                    <a:pt x="271" y="234"/>
                    <a:pt x="271" y="234"/>
                    <a:pt x="271" y="234"/>
                  </a:cubicBezTo>
                  <a:cubicBezTo>
                    <a:pt x="272" y="234"/>
                    <a:pt x="272" y="234"/>
                    <a:pt x="272" y="234"/>
                  </a:cubicBezTo>
                  <a:cubicBezTo>
                    <a:pt x="272" y="234"/>
                    <a:pt x="272" y="234"/>
                    <a:pt x="272" y="234"/>
                  </a:cubicBezTo>
                  <a:cubicBezTo>
                    <a:pt x="272" y="234"/>
                    <a:pt x="272" y="234"/>
                    <a:pt x="272" y="234"/>
                  </a:cubicBezTo>
                  <a:cubicBezTo>
                    <a:pt x="273" y="234"/>
                    <a:pt x="273" y="234"/>
                    <a:pt x="273" y="234"/>
                  </a:cubicBezTo>
                  <a:cubicBezTo>
                    <a:pt x="273" y="234"/>
                    <a:pt x="273" y="234"/>
                    <a:pt x="273" y="234"/>
                  </a:cubicBezTo>
                  <a:cubicBezTo>
                    <a:pt x="273" y="233"/>
                    <a:pt x="273" y="233"/>
                    <a:pt x="273" y="233"/>
                  </a:cubicBezTo>
                  <a:cubicBezTo>
                    <a:pt x="273" y="233"/>
                    <a:pt x="273" y="233"/>
                    <a:pt x="273" y="233"/>
                  </a:cubicBezTo>
                  <a:cubicBezTo>
                    <a:pt x="274" y="233"/>
                    <a:pt x="274" y="233"/>
                    <a:pt x="274" y="233"/>
                  </a:cubicBezTo>
                  <a:cubicBezTo>
                    <a:pt x="274" y="233"/>
                    <a:pt x="274" y="233"/>
                    <a:pt x="274" y="233"/>
                  </a:cubicBezTo>
                  <a:cubicBezTo>
                    <a:pt x="274" y="233"/>
                    <a:pt x="274" y="233"/>
                    <a:pt x="274" y="233"/>
                  </a:cubicBezTo>
                  <a:cubicBezTo>
                    <a:pt x="274" y="233"/>
                    <a:pt x="274" y="233"/>
                    <a:pt x="274" y="233"/>
                  </a:cubicBezTo>
                  <a:cubicBezTo>
                    <a:pt x="274" y="233"/>
                    <a:pt x="274" y="233"/>
                    <a:pt x="274" y="233"/>
                  </a:cubicBezTo>
                  <a:cubicBezTo>
                    <a:pt x="275" y="233"/>
                    <a:pt x="275" y="233"/>
                    <a:pt x="275" y="233"/>
                  </a:cubicBezTo>
                  <a:cubicBezTo>
                    <a:pt x="275" y="232"/>
                    <a:pt x="275" y="232"/>
                    <a:pt x="275" y="232"/>
                  </a:cubicBezTo>
                  <a:cubicBezTo>
                    <a:pt x="276" y="232"/>
                    <a:pt x="276" y="232"/>
                    <a:pt x="276" y="232"/>
                  </a:cubicBezTo>
                  <a:cubicBezTo>
                    <a:pt x="276" y="232"/>
                    <a:pt x="276" y="232"/>
                    <a:pt x="276" y="232"/>
                  </a:cubicBezTo>
                  <a:cubicBezTo>
                    <a:pt x="276" y="231"/>
                    <a:pt x="276" y="231"/>
                    <a:pt x="276" y="231"/>
                  </a:cubicBezTo>
                  <a:cubicBezTo>
                    <a:pt x="276" y="231"/>
                    <a:pt x="276" y="231"/>
                    <a:pt x="276" y="231"/>
                  </a:cubicBezTo>
                  <a:cubicBezTo>
                    <a:pt x="277" y="231"/>
                    <a:pt x="277" y="231"/>
                    <a:pt x="277" y="231"/>
                  </a:cubicBezTo>
                  <a:cubicBezTo>
                    <a:pt x="278" y="231"/>
                    <a:pt x="278" y="231"/>
                    <a:pt x="278" y="231"/>
                  </a:cubicBezTo>
                  <a:cubicBezTo>
                    <a:pt x="278" y="230"/>
                    <a:pt x="278" y="230"/>
                    <a:pt x="278" y="230"/>
                  </a:cubicBezTo>
                  <a:cubicBezTo>
                    <a:pt x="278" y="230"/>
                    <a:pt x="278" y="230"/>
                    <a:pt x="278" y="230"/>
                  </a:cubicBezTo>
                  <a:cubicBezTo>
                    <a:pt x="279" y="230"/>
                    <a:pt x="279" y="230"/>
                    <a:pt x="279" y="230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80" y="229"/>
                    <a:pt x="280" y="229"/>
                    <a:pt x="280" y="229"/>
                  </a:cubicBezTo>
                  <a:cubicBezTo>
                    <a:pt x="281" y="227"/>
                    <a:pt x="281" y="227"/>
                    <a:pt x="281" y="227"/>
                  </a:cubicBezTo>
                  <a:cubicBezTo>
                    <a:pt x="282" y="226"/>
                    <a:pt x="282" y="226"/>
                    <a:pt x="282" y="226"/>
                  </a:cubicBezTo>
                  <a:cubicBezTo>
                    <a:pt x="282" y="226"/>
                    <a:pt x="282" y="226"/>
                    <a:pt x="282" y="226"/>
                  </a:cubicBezTo>
                  <a:cubicBezTo>
                    <a:pt x="282" y="226"/>
                    <a:pt x="282" y="226"/>
                    <a:pt x="282" y="226"/>
                  </a:cubicBezTo>
                  <a:cubicBezTo>
                    <a:pt x="282" y="226"/>
                    <a:pt x="282" y="226"/>
                    <a:pt x="283" y="226"/>
                  </a:cubicBezTo>
                  <a:cubicBezTo>
                    <a:pt x="283" y="224"/>
                    <a:pt x="283" y="224"/>
                    <a:pt x="283" y="224"/>
                  </a:cubicBezTo>
                  <a:cubicBezTo>
                    <a:pt x="285" y="222"/>
                    <a:pt x="286" y="220"/>
                    <a:pt x="288" y="217"/>
                  </a:cubicBezTo>
                  <a:cubicBezTo>
                    <a:pt x="289" y="216"/>
                    <a:pt x="289" y="216"/>
                    <a:pt x="289" y="216"/>
                  </a:cubicBezTo>
                  <a:cubicBezTo>
                    <a:pt x="290" y="215"/>
                    <a:pt x="290" y="215"/>
                    <a:pt x="290" y="215"/>
                  </a:cubicBezTo>
                  <a:cubicBezTo>
                    <a:pt x="290" y="215"/>
                    <a:pt x="290" y="215"/>
                    <a:pt x="290" y="215"/>
                  </a:cubicBezTo>
                  <a:cubicBezTo>
                    <a:pt x="291" y="215"/>
                    <a:pt x="291" y="215"/>
                    <a:pt x="291" y="215"/>
                  </a:cubicBezTo>
                  <a:cubicBezTo>
                    <a:pt x="291" y="214"/>
                    <a:pt x="291" y="214"/>
                    <a:pt x="291" y="214"/>
                  </a:cubicBezTo>
                  <a:cubicBezTo>
                    <a:pt x="292" y="214"/>
                    <a:pt x="292" y="214"/>
                    <a:pt x="292" y="214"/>
                  </a:cubicBezTo>
                  <a:cubicBezTo>
                    <a:pt x="292" y="213"/>
                    <a:pt x="292" y="213"/>
                    <a:pt x="292" y="213"/>
                  </a:cubicBezTo>
                  <a:cubicBezTo>
                    <a:pt x="292" y="213"/>
                    <a:pt x="292" y="213"/>
                    <a:pt x="292" y="213"/>
                  </a:cubicBezTo>
                  <a:cubicBezTo>
                    <a:pt x="293" y="213"/>
                    <a:pt x="293" y="213"/>
                    <a:pt x="293" y="213"/>
                  </a:cubicBezTo>
                  <a:cubicBezTo>
                    <a:pt x="295" y="213"/>
                    <a:pt x="295" y="213"/>
                    <a:pt x="295" y="213"/>
                  </a:cubicBezTo>
                  <a:cubicBezTo>
                    <a:pt x="295" y="213"/>
                    <a:pt x="295" y="213"/>
                    <a:pt x="295" y="213"/>
                  </a:cubicBezTo>
                  <a:cubicBezTo>
                    <a:pt x="296" y="212"/>
                    <a:pt x="296" y="212"/>
                    <a:pt x="296" y="212"/>
                  </a:cubicBezTo>
                  <a:cubicBezTo>
                    <a:pt x="297" y="211"/>
                    <a:pt x="297" y="211"/>
                    <a:pt x="297" y="211"/>
                  </a:cubicBezTo>
                  <a:cubicBezTo>
                    <a:pt x="297" y="211"/>
                    <a:pt x="297" y="211"/>
                    <a:pt x="297" y="211"/>
                  </a:cubicBezTo>
                  <a:cubicBezTo>
                    <a:pt x="297" y="210"/>
                    <a:pt x="297" y="210"/>
                    <a:pt x="297" y="210"/>
                  </a:cubicBezTo>
                  <a:cubicBezTo>
                    <a:pt x="297" y="210"/>
                    <a:pt x="297" y="210"/>
                    <a:pt x="297" y="210"/>
                  </a:cubicBezTo>
                  <a:cubicBezTo>
                    <a:pt x="297" y="209"/>
                    <a:pt x="297" y="209"/>
                    <a:pt x="297" y="209"/>
                  </a:cubicBezTo>
                  <a:cubicBezTo>
                    <a:pt x="298" y="209"/>
                    <a:pt x="298" y="209"/>
                    <a:pt x="298" y="209"/>
                  </a:cubicBezTo>
                  <a:cubicBezTo>
                    <a:pt x="298" y="209"/>
                    <a:pt x="298" y="209"/>
                    <a:pt x="298" y="209"/>
                  </a:cubicBezTo>
                  <a:cubicBezTo>
                    <a:pt x="298" y="209"/>
                    <a:pt x="298" y="209"/>
                    <a:pt x="298" y="209"/>
                  </a:cubicBezTo>
                  <a:cubicBezTo>
                    <a:pt x="298" y="208"/>
                    <a:pt x="298" y="208"/>
                    <a:pt x="298" y="208"/>
                  </a:cubicBezTo>
                  <a:cubicBezTo>
                    <a:pt x="298" y="208"/>
                    <a:pt x="298" y="208"/>
                    <a:pt x="298" y="208"/>
                  </a:cubicBezTo>
                  <a:cubicBezTo>
                    <a:pt x="299" y="208"/>
                    <a:pt x="299" y="208"/>
                    <a:pt x="299" y="208"/>
                  </a:cubicBezTo>
                  <a:cubicBezTo>
                    <a:pt x="299" y="208"/>
                    <a:pt x="299" y="208"/>
                    <a:pt x="299" y="208"/>
                  </a:cubicBezTo>
                  <a:cubicBezTo>
                    <a:pt x="299" y="208"/>
                    <a:pt x="299" y="208"/>
                    <a:pt x="299" y="208"/>
                  </a:cubicBezTo>
                  <a:cubicBezTo>
                    <a:pt x="299" y="207"/>
                    <a:pt x="299" y="207"/>
                    <a:pt x="299" y="207"/>
                  </a:cubicBezTo>
                  <a:close/>
                  <a:moveTo>
                    <a:pt x="220" y="232"/>
                  </a:moveTo>
                  <a:cubicBezTo>
                    <a:pt x="220" y="231"/>
                    <a:pt x="220" y="231"/>
                    <a:pt x="220" y="231"/>
                  </a:cubicBezTo>
                  <a:cubicBezTo>
                    <a:pt x="219" y="231"/>
                    <a:pt x="219" y="231"/>
                    <a:pt x="219" y="231"/>
                  </a:cubicBezTo>
                  <a:cubicBezTo>
                    <a:pt x="219" y="232"/>
                    <a:pt x="219" y="232"/>
                    <a:pt x="219" y="232"/>
                  </a:cubicBezTo>
                  <a:cubicBezTo>
                    <a:pt x="218" y="231"/>
                    <a:pt x="218" y="231"/>
                    <a:pt x="218" y="231"/>
                  </a:cubicBezTo>
                  <a:cubicBezTo>
                    <a:pt x="218" y="232"/>
                    <a:pt x="218" y="232"/>
                    <a:pt x="218" y="232"/>
                  </a:cubicBezTo>
                  <a:cubicBezTo>
                    <a:pt x="219" y="232"/>
                    <a:pt x="219" y="232"/>
                    <a:pt x="219" y="232"/>
                  </a:cubicBezTo>
                  <a:cubicBezTo>
                    <a:pt x="219" y="233"/>
                    <a:pt x="219" y="233"/>
                    <a:pt x="219" y="233"/>
                  </a:cubicBezTo>
                  <a:cubicBezTo>
                    <a:pt x="219" y="233"/>
                    <a:pt x="219" y="233"/>
                    <a:pt x="219" y="233"/>
                  </a:cubicBezTo>
                  <a:cubicBezTo>
                    <a:pt x="220" y="233"/>
                    <a:pt x="220" y="233"/>
                    <a:pt x="220" y="233"/>
                  </a:cubicBezTo>
                  <a:cubicBezTo>
                    <a:pt x="219" y="233"/>
                    <a:pt x="219" y="233"/>
                    <a:pt x="219" y="233"/>
                  </a:cubicBezTo>
                  <a:cubicBezTo>
                    <a:pt x="219" y="232"/>
                    <a:pt x="219" y="232"/>
                    <a:pt x="219" y="232"/>
                  </a:cubicBezTo>
                  <a:lnTo>
                    <a:pt x="220" y="232"/>
                  </a:lnTo>
                  <a:close/>
                  <a:moveTo>
                    <a:pt x="193" y="212"/>
                  </a:moveTo>
                  <a:cubicBezTo>
                    <a:pt x="192" y="212"/>
                    <a:pt x="192" y="212"/>
                    <a:pt x="192" y="212"/>
                  </a:cubicBezTo>
                  <a:cubicBezTo>
                    <a:pt x="192" y="212"/>
                    <a:pt x="192" y="212"/>
                    <a:pt x="192" y="212"/>
                  </a:cubicBezTo>
                  <a:cubicBezTo>
                    <a:pt x="192" y="212"/>
                    <a:pt x="192" y="212"/>
                    <a:pt x="192" y="212"/>
                  </a:cubicBezTo>
                  <a:cubicBezTo>
                    <a:pt x="192" y="212"/>
                    <a:pt x="192" y="212"/>
                    <a:pt x="192" y="212"/>
                  </a:cubicBezTo>
                  <a:cubicBezTo>
                    <a:pt x="192" y="212"/>
                    <a:pt x="192" y="212"/>
                    <a:pt x="192" y="212"/>
                  </a:cubicBezTo>
                  <a:cubicBezTo>
                    <a:pt x="191" y="212"/>
                    <a:pt x="191" y="212"/>
                    <a:pt x="191" y="212"/>
                  </a:cubicBezTo>
                  <a:cubicBezTo>
                    <a:pt x="191" y="212"/>
                    <a:pt x="191" y="212"/>
                    <a:pt x="191" y="212"/>
                  </a:cubicBezTo>
                  <a:cubicBezTo>
                    <a:pt x="190" y="212"/>
                    <a:pt x="190" y="212"/>
                    <a:pt x="190" y="212"/>
                  </a:cubicBezTo>
                  <a:cubicBezTo>
                    <a:pt x="190" y="212"/>
                    <a:pt x="190" y="212"/>
                    <a:pt x="190" y="212"/>
                  </a:cubicBezTo>
                  <a:cubicBezTo>
                    <a:pt x="190" y="213"/>
                    <a:pt x="190" y="213"/>
                    <a:pt x="190" y="213"/>
                  </a:cubicBezTo>
                  <a:cubicBezTo>
                    <a:pt x="190" y="213"/>
                    <a:pt x="190" y="213"/>
                    <a:pt x="190" y="213"/>
                  </a:cubicBezTo>
                  <a:cubicBezTo>
                    <a:pt x="191" y="213"/>
                    <a:pt x="191" y="213"/>
                    <a:pt x="191" y="213"/>
                  </a:cubicBezTo>
                  <a:cubicBezTo>
                    <a:pt x="191" y="213"/>
                    <a:pt x="191" y="213"/>
                    <a:pt x="191" y="213"/>
                  </a:cubicBezTo>
                  <a:cubicBezTo>
                    <a:pt x="191" y="213"/>
                    <a:pt x="191" y="213"/>
                    <a:pt x="191" y="213"/>
                  </a:cubicBezTo>
                  <a:cubicBezTo>
                    <a:pt x="191" y="213"/>
                    <a:pt x="191" y="213"/>
                    <a:pt x="191" y="213"/>
                  </a:cubicBezTo>
                  <a:cubicBezTo>
                    <a:pt x="191" y="213"/>
                    <a:pt x="191" y="213"/>
                    <a:pt x="191" y="213"/>
                  </a:cubicBezTo>
                  <a:cubicBezTo>
                    <a:pt x="191" y="213"/>
                    <a:pt x="191" y="213"/>
                    <a:pt x="191" y="213"/>
                  </a:cubicBezTo>
                  <a:cubicBezTo>
                    <a:pt x="191" y="213"/>
                    <a:pt x="191" y="213"/>
                    <a:pt x="191" y="213"/>
                  </a:cubicBezTo>
                  <a:cubicBezTo>
                    <a:pt x="192" y="213"/>
                    <a:pt x="192" y="213"/>
                    <a:pt x="192" y="213"/>
                  </a:cubicBezTo>
                  <a:cubicBezTo>
                    <a:pt x="192" y="213"/>
                    <a:pt x="192" y="213"/>
                    <a:pt x="192" y="213"/>
                  </a:cubicBezTo>
                  <a:cubicBezTo>
                    <a:pt x="192" y="213"/>
                    <a:pt x="192" y="213"/>
                    <a:pt x="192" y="213"/>
                  </a:cubicBezTo>
                  <a:cubicBezTo>
                    <a:pt x="192" y="213"/>
                    <a:pt x="192" y="213"/>
                    <a:pt x="192" y="213"/>
                  </a:cubicBezTo>
                  <a:cubicBezTo>
                    <a:pt x="193" y="213"/>
                    <a:pt x="193" y="213"/>
                    <a:pt x="193" y="213"/>
                  </a:cubicBezTo>
                  <a:cubicBezTo>
                    <a:pt x="193" y="213"/>
                    <a:pt x="193" y="213"/>
                    <a:pt x="193" y="213"/>
                  </a:cubicBezTo>
                  <a:cubicBezTo>
                    <a:pt x="193" y="213"/>
                    <a:pt x="193" y="213"/>
                    <a:pt x="193" y="213"/>
                  </a:cubicBezTo>
                  <a:cubicBezTo>
                    <a:pt x="193" y="213"/>
                    <a:pt x="193" y="213"/>
                    <a:pt x="193" y="213"/>
                  </a:cubicBezTo>
                  <a:cubicBezTo>
                    <a:pt x="193" y="212"/>
                    <a:pt x="193" y="212"/>
                    <a:pt x="193" y="212"/>
                  </a:cubicBezTo>
                  <a:cubicBezTo>
                    <a:pt x="192" y="212"/>
                    <a:pt x="192" y="212"/>
                    <a:pt x="192" y="212"/>
                  </a:cubicBezTo>
                  <a:cubicBezTo>
                    <a:pt x="193" y="212"/>
                    <a:pt x="193" y="212"/>
                    <a:pt x="193" y="212"/>
                  </a:cubicBezTo>
                  <a:close/>
                  <a:moveTo>
                    <a:pt x="153" y="201"/>
                  </a:moveTo>
                  <a:cubicBezTo>
                    <a:pt x="153" y="201"/>
                    <a:pt x="153" y="201"/>
                    <a:pt x="153" y="201"/>
                  </a:cubicBezTo>
                  <a:cubicBezTo>
                    <a:pt x="153" y="201"/>
                    <a:pt x="153" y="201"/>
                    <a:pt x="153" y="201"/>
                  </a:cubicBezTo>
                  <a:cubicBezTo>
                    <a:pt x="153" y="201"/>
                    <a:pt x="153" y="201"/>
                    <a:pt x="153" y="201"/>
                  </a:cubicBezTo>
                  <a:cubicBezTo>
                    <a:pt x="154" y="200"/>
                    <a:pt x="154" y="200"/>
                    <a:pt x="154" y="200"/>
                  </a:cubicBezTo>
                  <a:cubicBezTo>
                    <a:pt x="153" y="200"/>
                    <a:pt x="153" y="200"/>
                    <a:pt x="153" y="200"/>
                  </a:cubicBezTo>
                  <a:cubicBezTo>
                    <a:pt x="153" y="200"/>
                    <a:pt x="153" y="200"/>
                    <a:pt x="153" y="200"/>
                  </a:cubicBezTo>
                  <a:cubicBezTo>
                    <a:pt x="153" y="200"/>
                    <a:pt x="153" y="200"/>
                    <a:pt x="153" y="200"/>
                  </a:cubicBezTo>
                  <a:cubicBezTo>
                    <a:pt x="153" y="200"/>
                    <a:pt x="153" y="200"/>
                    <a:pt x="153" y="200"/>
                  </a:cubicBezTo>
                  <a:cubicBezTo>
                    <a:pt x="152" y="200"/>
                    <a:pt x="152" y="200"/>
                    <a:pt x="152" y="200"/>
                  </a:cubicBezTo>
                  <a:cubicBezTo>
                    <a:pt x="152" y="200"/>
                    <a:pt x="152" y="200"/>
                    <a:pt x="152" y="200"/>
                  </a:cubicBezTo>
                  <a:cubicBezTo>
                    <a:pt x="152" y="201"/>
                    <a:pt x="152" y="201"/>
                    <a:pt x="152" y="201"/>
                  </a:cubicBezTo>
                  <a:cubicBezTo>
                    <a:pt x="152" y="201"/>
                    <a:pt x="152" y="201"/>
                    <a:pt x="152" y="201"/>
                  </a:cubicBezTo>
                  <a:cubicBezTo>
                    <a:pt x="152" y="201"/>
                    <a:pt x="152" y="201"/>
                    <a:pt x="152" y="201"/>
                  </a:cubicBezTo>
                  <a:lnTo>
                    <a:pt x="153" y="201"/>
                  </a:lnTo>
                  <a:close/>
                  <a:moveTo>
                    <a:pt x="195" y="222"/>
                  </a:moveTo>
                  <a:cubicBezTo>
                    <a:pt x="195" y="222"/>
                    <a:pt x="195" y="222"/>
                    <a:pt x="195" y="222"/>
                  </a:cubicBezTo>
                  <a:cubicBezTo>
                    <a:pt x="195" y="222"/>
                    <a:pt x="195" y="222"/>
                    <a:pt x="195" y="222"/>
                  </a:cubicBezTo>
                  <a:cubicBezTo>
                    <a:pt x="195" y="222"/>
                    <a:pt x="195" y="222"/>
                    <a:pt x="195" y="222"/>
                  </a:cubicBezTo>
                  <a:cubicBezTo>
                    <a:pt x="194" y="222"/>
                    <a:pt x="194" y="222"/>
                    <a:pt x="194" y="222"/>
                  </a:cubicBezTo>
                  <a:cubicBezTo>
                    <a:pt x="194" y="222"/>
                    <a:pt x="194" y="222"/>
                    <a:pt x="194" y="222"/>
                  </a:cubicBezTo>
                  <a:cubicBezTo>
                    <a:pt x="194" y="223"/>
                    <a:pt x="194" y="223"/>
                    <a:pt x="194" y="223"/>
                  </a:cubicBezTo>
                  <a:cubicBezTo>
                    <a:pt x="194" y="223"/>
                    <a:pt x="194" y="223"/>
                    <a:pt x="194" y="223"/>
                  </a:cubicBezTo>
                  <a:cubicBezTo>
                    <a:pt x="194" y="223"/>
                    <a:pt x="194" y="223"/>
                    <a:pt x="194" y="223"/>
                  </a:cubicBezTo>
                  <a:cubicBezTo>
                    <a:pt x="194" y="223"/>
                    <a:pt x="194" y="223"/>
                    <a:pt x="194" y="223"/>
                  </a:cubicBezTo>
                  <a:cubicBezTo>
                    <a:pt x="194" y="223"/>
                    <a:pt x="194" y="223"/>
                    <a:pt x="194" y="223"/>
                  </a:cubicBezTo>
                  <a:cubicBezTo>
                    <a:pt x="194" y="224"/>
                    <a:pt x="194" y="224"/>
                    <a:pt x="194" y="224"/>
                  </a:cubicBezTo>
                  <a:cubicBezTo>
                    <a:pt x="195" y="223"/>
                    <a:pt x="195" y="223"/>
                    <a:pt x="195" y="223"/>
                  </a:cubicBezTo>
                  <a:cubicBezTo>
                    <a:pt x="195" y="223"/>
                    <a:pt x="195" y="223"/>
                    <a:pt x="195" y="223"/>
                  </a:cubicBezTo>
                  <a:cubicBezTo>
                    <a:pt x="195" y="222"/>
                    <a:pt x="195" y="222"/>
                    <a:pt x="195" y="222"/>
                  </a:cubicBezTo>
                  <a:cubicBezTo>
                    <a:pt x="195" y="222"/>
                    <a:pt x="195" y="222"/>
                    <a:pt x="195" y="222"/>
                  </a:cubicBezTo>
                  <a:close/>
                  <a:moveTo>
                    <a:pt x="196" y="227"/>
                  </a:moveTo>
                  <a:cubicBezTo>
                    <a:pt x="196" y="226"/>
                    <a:pt x="196" y="226"/>
                    <a:pt x="196" y="226"/>
                  </a:cubicBezTo>
                  <a:cubicBezTo>
                    <a:pt x="196" y="226"/>
                    <a:pt x="196" y="226"/>
                    <a:pt x="196" y="226"/>
                  </a:cubicBezTo>
                  <a:cubicBezTo>
                    <a:pt x="196" y="226"/>
                    <a:pt x="196" y="226"/>
                    <a:pt x="196" y="226"/>
                  </a:cubicBezTo>
                  <a:cubicBezTo>
                    <a:pt x="196" y="226"/>
                    <a:pt x="196" y="226"/>
                    <a:pt x="196" y="226"/>
                  </a:cubicBezTo>
                  <a:cubicBezTo>
                    <a:pt x="196" y="226"/>
                    <a:pt x="196" y="226"/>
                    <a:pt x="196" y="226"/>
                  </a:cubicBezTo>
                  <a:cubicBezTo>
                    <a:pt x="196" y="226"/>
                    <a:pt x="196" y="226"/>
                    <a:pt x="196" y="226"/>
                  </a:cubicBezTo>
                  <a:cubicBezTo>
                    <a:pt x="196" y="226"/>
                    <a:pt x="196" y="226"/>
                    <a:pt x="196" y="226"/>
                  </a:cubicBezTo>
                  <a:cubicBezTo>
                    <a:pt x="196" y="226"/>
                    <a:pt x="196" y="226"/>
                    <a:pt x="196" y="226"/>
                  </a:cubicBezTo>
                  <a:cubicBezTo>
                    <a:pt x="196" y="226"/>
                    <a:pt x="196" y="226"/>
                    <a:pt x="196" y="226"/>
                  </a:cubicBezTo>
                  <a:cubicBezTo>
                    <a:pt x="196" y="226"/>
                    <a:pt x="196" y="226"/>
                    <a:pt x="196" y="226"/>
                  </a:cubicBezTo>
                  <a:cubicBezTo>
                    <a:pt x="196" y="226"/>
                    <a:pt x="196" y="226"/>
                    <a:pt x="196" y="226"/>
                  </a:cubicBezTo>
                  <a:cubicBezTo>
                    <a:pt x="195" y="226"/>
                    <a:pt x="195" y="226"/>
                    <a:pt x="195" y="226"/>
                  </a:cubicBezTo>
                  <a:cubicBezTo>
                    <a:pt x="196" y="227"/>
                    <a:pt x="196" y="227"/>
                    <a:pt x="196" y="227"/>
                  </a:cubicBezTo>
                  <a:close/>
                  <a:moveTo>
                    <a:pt x="194" y="297"/>
                  </a:moveTo>
                  <a:cubicBezTo>
                    <a:pt x="194" y="297"/>
                    <a:pt x="194" y="297"/>
                    <a:pt x="194" y="297"/>
                  </a:cubicBezTo>
                  <a:cubicBezTo>
                    <a:pt x="194" y="298"/>
                    <a:pt x="194" y="298"/>
                    <a:pt x="194" y="298"/>
                  </a:cubicBezTo>
                  <a:cubicBezTo>
                    <a:pt x="193" y="298"/>
                    <a:pt x="193" y="298"/>
                    <a:pt x="193" y="298"/>
                  </a:cubicBezTo>
                  <a:cubicBezTo>
                    <a:pt x="194" y="299"/>
                    <a:pt x="194" y="299"/>
                    <a:pt x="194" y="299"/>
                  </a:cubicBezTo>
                  <a:cubicBezTo>
                    <a:pt x="194" y="299"/>
                    <a:pt x="194" y="299"/>
                    <a:pt x="194" y="299"/>
                  </a:cubicBezTo>
                  <a:cubicBezTo>
                    <a:pt x="194" y="299"/>
                    <a:pt x="194" y="299"/>
                    <a:pt x="194" y="299"/>
                  </a:cubicBezTo>
                  <a:cubicBezTo>
                    <a:pt x="194" y="299"/>
                    <a:pt x="194" y="299"/>
                    <a:pt x="194" y="299"/>
                  </a:cubicBezTo>
                  <a:cubicBezTo>
                    <a:pt x="194" y="299"/>
                    <a:pt x="194" y="299"/>
                    <a:pt x="194" y="299"/>
                  </a:cubicBezTo>
                  <a:cubicBezTo>
                    <a:pt x="195" y="299"/>
                    <a:pt x="195" y="299"/>
                    <a:pt x="195" y="299"/>
                  </a:cubicBezTo>
                  <a:cubicBezTo>
                    <a:pt x="194" y="298"/>
                    <a:pt x="194" y="298"/>
                    <a:pt x="194" y="298"/>
                  </a:cubicBezTo>
                  <a:lnTo>
                    <a:pt x="194" y="297"/>
                  </a:lnTo>
                  <a:close/>
                  <a:moveTo>
                    <a:pt x="271" y="235"/>
                  </a:moveTo>
                  <a:cubicBezTo>
                    <a:pt x="271" y="235"/>
                    <a:pt x="271" y="235"/>
                    <a:pt x="271" y="235"/>
                  </a:cubicBezTo>
                  <a:cubicBezTo>
                    <a:pt x="269" y="236"/>
                    <a:pt x="269" y="236"/>
                    <a:pt x="269" y="236"/>
                  </a:cubicBezTo>
                  <a:cubicBezTo>
                    <a:pt x="269" y="236"/>
                    <a:pt x="269" y="236"/>
                    <a:pt x="269" y="236"/>
                  </a:cubicBezTo>
                  <a:cubicBezTo>
                    <a:pt x="269" y="236"/>
                    <a:pt x="269" y="236"/>
                    <a:pt x="269" y="236"/>
                  </a:cubicBezTo>
                  <a:cubicBezTo>
                    <a:pt x="270" y="237"/>
                    <a:pt x="270" y="237"/>
                    <a:pt x="270" y="237"/>
                  </a:cubicBezTo>
                  <a:cubicBezTo>
                    <a:pt x="270" y="236"/>
                    <a:pt x="270" y="236"/>
                    <a:pt x="270" y="236"/>
                  </a:cubicBezTo>
                  <a:cubicBezTo>
                    <a:pt x="271" y="236"/>
                    <a:pt x="271" y="236"/>
                    <a:pt x="271" y="236"/>
                  </a:cubicBezTo>
                  <a:cubicBezTo>
                    <a:pt x="271" y="236"/>
                    <a:pt x="271" y="236"/>
                    <a:pt x="271" y="236"/>
                  </a:cubicBezTo>
                  <a:cubicBezTo>
                    <a:pt x="271" y="235"/>
                    <a:pt x="271" y="235"/>
                    <a:pt x="271" y="235"/>
                  </a:cubicBezTo>
                  <a:cubicBezTo>
                    <a:pt x="272" y="235"/>
                    <a:pt x="272" y="235"/>
                    <a:pt x="272" y="235"/>
                  </a:cubicBezTo>
                  <a:cubicBezTo>
                    <a:pt x="272" y="235"/>
                    <a:pt x="272" y="235"/>
                    <a:pt x="272" y="235"/>
                  </a:cubicBezTo>
                  <a:lnTo>
                    <a:pt x="271" y="235"/>
                  </a:lnTo>
                  <a:close/>
                  <a:moveTo>
                    <a:pt x="276" y="234"/>
                  </a:moveTo>
                  <a:cubicBezTo>
                    <a:pt x="276" y="234"/>
                    <a:pt x="276" y="234"/>
                    <a:pt x="276" y="234"/>
                  </a:cubicBezTo>
                  <a:cubicBezTo>
                    <a:pt x="276" y="234"/>
                    <a:pt x="276" y="234"/>
                    <a:pt x="276" y="234"/>
                  </a:cubicBezTo>
                  <a:cubicBezTo>
                    <a:pt x="276" y="234"/>
                    <a:pt x="276" y="234"/>
                    <a:pt x="276" y="234"/>
                  </a:cubicBezTo>
                  <a:cubicBezTo>
                    <a:pt x="275" y="234"/>
                    <a:pt x="275" y="234"/>
                    <a:pt x="275" y="234"/>
                  </a:cubicBezTo>
                  <a:cubicBezTo>
                    <a:pt x="275" y="234"/>
                    <a:pt x="275" y="234"/>
                    <a:pt x="275" y="234"/>
                  </a:cubicBezTo>
                  <a:cubicBezTo>
                    <a:pt x="274" y="234"/>
                    <a:pt x="274" y="234"/>
                    <a:pt x="274" y="234"/>
                  </a:cubicBezTo>
                  <a:cubicBezTo>
                    <a:pt x="274" y="234"/>
                    <a:pt x="274" y="234"/>
                    <a:pt x="274" y="234"/>
                  </a:cubicBezTo>
                  <a:cubicBezTo>
                    <a:pt x="274" y="235"/>
                    <a:pt x="274" y="235"/>
                    <a:pt x="274" y="235"/>
                  </a:cubicBezTo>
                  <a:cubicBezTo>
                    <a:pt x="274" y="235"/>
                    <a:pt x="274" y="235"/>
                    <a:pt x="274" y="235"/>
                  </a:cubicBezTo>
                  <a:cubicBezTo>
                    <a:pt x="274" y="235"/>
                    <a:pt x="274" y="235"/>
                    <a:pt x="274" y="235"/>
                  </a:cubicBezTo>
                  <a:cubicBezTo>
                    <a:pt x="274" y="235"/>
                    <a:pt x="274" y="235"/>
                    <a:pt x="274" y="235"/>
                  </a:cubicBezTo>
                  <a:cubicBezTo>
                    <a:pt x="274" y="235"/>
                    <a:pt x="274" y="235"/>
                    <a:pt x="274" y="235"/>
                  </a:cubicBezTo>
                  <a:cubicBezTo>
                    <a:pt x="274" y="236"/>
                    <a:pt x="274" y="236"/>
                    <a:pt x="274" y="236"/>
                  </a:cubicBezTo>
                  <a:cubicBezTo>
                    <a:pt x="274" y="236"/>
                    <a:pt x="274" y="236"/>
                    <a:pt x="274" y="236"/>
                  </a:cubicBezTo>
                  <a:cubicBezTo>
                    <a:pt x="274" y="236"/>
                    <a:pt x="274" y="236"/>
                    <a:pt x="274" y="236"/>
                  </a:cubicBezTo>
                  <a:cubicBezTo>
                    <a:pt x="274" y="236"/>
                    <a:pt x="274" y="236"/>
                    <a:pt x="274" y="236"/>
                  </a:cubicBezTo>
                  <a:cubicBezTo>
                    <a:pt x="274" y="236"/>
                    <a:pt x="274" y="236"/>
                    <a:pt x="274" y="236"/>
                  </a:cubicBezTo>
                  <a:cubicBezTo>
                    <a:pt x="274" y="236"/>
                    <a:pt x="274" y="236"/>
                    <a:pt x="274" y="236"/>
                  </a:cubicBezTo>
                  <a:cubicBezTo>
                    <a:pt x="275" y="236"/>
                    <a:pt x="275" y="236"/>
                    <a:pt x="275" y="236"/>
                  </a:cubicBezTo>
                  <a:cubicBezTo>
                    <a:pt x="275" y="236"/>
                    <a:pt x="275" y="236"/>
                    <a:pt x="275" y="236"/>
                  </a:cubicBezTo>
                  <a:cubicBezTo>
                    <a:pt x="275" y="236"/>
                    <a:pt x="275" y="236"/>
                    <a:pt x="275" y="236"/>
                  </a:cubicBezTo>
                  <a:cubicBezTo>
                    <a:pt x="275" y="235"/>
                    <a:pt x="275" y="235"/>
                    <a:pt x="275" y="235"/>
                  </a:cubicBezTo>
                  <a:cubicBezTo>
                    <a:pt x="275" y="235"/>
                    <a:pt x="275" y="235"/>
                    <a:pt x="275" y="235"/>
                  </a:cubicBezTo>
                  <a:cubicBezTo>
                    <a:pt x="276" y="235"/>
                    <a:pt x="276" y="235"/>
                    <a:pt x="276" y="235"/>
                  </a:cubicBezTo>
                  <a:cubicBezTo>
                    <a:pt x="275" y="235"/>
                    <a:pt x="275" y="235"/>
                    <a:pt x="275" y="235"/>
                  </a:cubicBezTo>
                  <a:cubicBezTo>
                    <a:pt x="275" y="234"/>
                    <a:pt x="275" y="234"/>
                    <a:pt x="275" y="234"/>
                  </a:cubicBezTo>
                  <a:lnTo>
                    <a:pt x="276" y="2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03" name="Freeform 88"/>
            <p:cNvSpPr>
              <a:spLocks/>
            </p:cNvSpPr>
            <p:nvPr/>
          </p:nvSpPr>
          <p:spPr bwMode="auto">
            <a:xfrm>
              <a:off x="6342063" y="3216275"/>
              <a:ext cx="436563" cy="909638"/>
            </a:xfrm>
            <a:custGeom>
              <a:avLst/>
              <a:gdLst>
                <a:gd name="T0" fmla="*/ 116 w 116"/>
                <a:gd name="T1" fmla="*/ 242 h 242"/>
                <a:gd name="T2" fmla="*/ 112 w 116"/>
                <a:gd name="T3" fmla="*/ 142 h 242"/>
                <a:gd name="T4" fmla="*/ 110 w 116"/>
                <a:gd name="T5" fmla="*/ 98 h 242"/>
                <a:gd name="T6" fmla="*/ 112 w 116"/>
                <a:gd name="T7" fmla="*/ 5 h 242"/>
                <a:gd name="T8" fmla="*/ 21 w 116"/>
                <a:gd name="T9" fmla="*/ 0 h 242"/>
                <a:gd name="T10" fmla="*/ 12 w 116"/>
                <a:gd name="T11" fmla="*/ 102 h 242"/>
                <a:gd name="T12" fmla="*/ 3 w 116"/>
                <a:gd name="T13" fmla="*/ 206 h 242"/>
                <a:gd name="T14" fmla="*/ 0 w 116"/>
                <a:gd name="T15" fmla="*/ 236 h 242"/>
                <a:gd name="T16" fmla="*/ 0 w 116"/>
                <a:gd name="T17" fmla="*/ 236 h 242"/>
                <a:gd name="T18" fmla="*/ 99 w 116"/>
                <a:gd name="T19" fmla="*/ 242 h 242"/>
                <a:gd name="T20" fmla="*/ 116 w 116"/>
                <a:gd name="T21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6" h="242">
                  <a:moveTo>
                    <a:pt x="116" y="242"/>
                  </a:moveTo>
                  <a:cubicBezTo>
                    <a:pt x="115" y="209"/>
                    <a:pt x="113" y="175"/>
                    <a:pt x="112" y="142"/>
                  </a:cubicBezTo>
                  <a:cubicBezTo>
                    <a:pt x="111" y="127"/>
                    <a:pt x="111" y="113"/>
                    <a:pt x="110" y="98"/>
                  </a:cubicBezTo>
                  <a:cubicBezTo>
                    <a:pt x="111" y="67"/>
                    <a:pt x="111" y="36"/>
                    <a:pt x="112" y="5"/>
                  </a:cubicBezTo>
                  <a:cubicBezTo>
                    <a:pt x="82" y="5"/>
                    <a:pt x="51" y="3"/>
                    <a:pt x="21" y="0"/>
                  </a:cubicBezTo>
                  <a:cubicBezTo>
                    <a:pt x="18" y="34"/>
                    <a:pt x="15" y="68"/>
                    <a:pt x="12" y="102"/>
                  </a:cubicBezTo>
                  <a:cubicBezTo>
                    <a:pt x="9" y="137"/>
                    <a:pt x="6" y="171"/>
                    <a:pt x="3" y="206"/>
                  </a:cubicBezTo>
                  <a:cubicBezTo>
                    <a:pt x="2" y="216"/>
                    <a:pt x="1" y="22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33" y="239"/>
                    <a:pt x="66" y="241"/>
                    <a:pt x="99" y="242"/>
                  </a:cubicBezTo>
                  <a:cubicBezTo>
                    <a:pt x="105" y="242"/>
                    <a:pt x="110" y="242"/>
                    <a:pt x="116" y="24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04" name="Freeform 89"/>
            <p:cNvSpPr>
              <a:spLocks noEditPoints="1"/>
            </p:cNvSpPr>
            <p:nvPr/>
          </p:nvSpPr>
          <p:spPr bwMode="auto">
            <a:xfrm>
              <a:off x="5214938" y="2946400"/>
              <a:ext cx="923925" cy="1135063"/>
            </a:xfrm>
            <a:custGeom>
              <a:avLst/>
              <a:gdLst>
                <a:gd name="T0" fmla="*/ 78 w 246"/>
                <a:gd name="T1" fmla="*/ 203 h 302"/>
                <a:gd name="T2" fmla="*/ 83 w 246"/>
                <a:gd name="T3" fmla="*/ 201 h 302"/>
                <a:gd name="T4" fmla="*/ 74 w 246"/>
                <a:gd name="T5" fmla="*/ 230 h 302"/>
                <a:gd name="T6" fmla="*/ 59 w 246"/>
                <a:gd name="T7" fmla="*/ 176 h 302"/>
                <a:gd name="T8" fmla="*/ 72 w 246"/>
                <a:gd name="T9" fmla="*/ 200 h 302"/>
                <a:gd name="T10" fmla="*/ 42 w 246"/>
                <a:gd name="T11" fmla="*/ 150 h 302"/>
                <a:gd name="T12" fmla="*/ 32 w 246"/>
                <a:gd name="T13" fmla="*/ 149 h 302"/>
                <a:gd name="T14" fmla="*/ 25 w 246"/>
                <a:gd name="T15" fmla="*/ 159 h 302"/>
                <a:gd name="T16" fmla="*/ 35 w 246"/>
                <a:gd name="T17" fmla="*/ 164 h 302"/>
                <a:gd name="T18" fmla="*/ 57 w 246"/>
                <a:gd name="T19" fmla="*/ 158 h 302"/>
                <a:gd name="T20" fmla="*/ 52 w 246"/>
                <a:gd name="T21" fmla="*/ 167 h 302"/>
                <a:gd name="T22" fmla="*/ 35 w 246"/>
                <a:gd name="T23" fmla="*/ 177 h 302"/>
                <a:gd name="T24" fmla="*/ 33 w 246"/>
                <a:gd name="T25" fmla="*/ 168 h 302"/>
                <a:gd name="T26" fmla="*/ 31 w 246"/>
                <a:gd name="T27" fmla="*/ 180 h 302"/>
                <a:gd name="T28" fmla="*/ 38 w 246"/>
                <a:gd name="T29" fmla="*/ 195 h 302"/>
                <a:gd name="T30" fmla="*/ 61 w 246"/>
                <a:gd name="T31" fmla="*/ 167 h 302"/>
                <a:gd name="T32" fmla="*/ 66 w 246"/>
                <a:gd name="T33" fmla="*/ 179 h 302"/>
                <a:gd name="T34" fmla="*/ 68 w 246"/>
                <a:gd name="T35" fmla="*/ 184 h 302"/>
                <a:gd name="T36" fmla="*/ 69 w 246"/>
                <a:gd name="T37" fmla="*/ 178 h 302"/>
                <a:gd name="T38" fmla="*/ 56 w 246"/>
                <a:gd name="T39" fmla="*/ 149 h 302"/>
                <a:gd name="T40" fmla="*/ 112 w 246"/>
                <a:gd name="T41" fmla="*/ 269 h 302"/>
                <a:gd name="T42" fmla="*/ 118 w 246"/>
                <a:gd name="T43" fmla="*/ 283 h 302"/>
                <a:gd name="T44" fmla="*/ 244 w 246"/>
                <a:gd name="T45" fmla="*/ 299 h 302"/>
                <a:gd name="T46" fmla="*/ 239 w 246"/>
                <a:gd name="T47" fmla="*/ 281 h 302"/>
                <a:gd name="T48" fmla="*/ 230 w 246"/>
                <a:gd name="T49" fmla="*/ 261 h 302"/>
                <a:gd name="T50" fmla="*/ 217 w 246"/>
                <a:gd name="T51" fmla="*/ 241 h 302"/>
                <a:gd name="T52" fmla="*/ 201 w 246"/>
                <a:gd name="T53" fmla="*/ 223 h 302"/>
                <a:gd name="T54" fmla="*/ 193 w 246"/>
                <a:gd name="T55" fmla="*/ 206 h 302"/>
                <a:gd name="T56" fmla="*/ 3 w 246"/>
                <a:gd name="T57" fmla="*/ 5 h 302"/>
                <a:gd name="T58" fmla="*/ 59 w 246"/>
                <a:gd name="T59" fmla="*/ 99 h 302"/>
                <a:gd name="T60" fmla="*/ 73 w 246"/>
                <a:gd name="T61" fmla="*/ 130 h 302"/>
                <a:gd name="T62" fmla="*/ 66 w 246"/>
                <a:gd name="T63" fmla="*/ 140 h 302"/>
                <a:gd name="T64" fmla="*/ 59 w 246"/>
                <a:gd name="T65" fmla="*/ 148 h 302"/>
                <a:gd name="T66" fmla="*/ 64 w 246"/>
                <a:gd name="T67" fmla="*/ 155 h 302"/>
                <a:gd name="T68" fmla="*/ 79 w 246"/>
                <a:gd name="T69" fmla="*/ 162 h 302"/>
                <a:gd name="T70" fmla="*/ 82 w 246"/>
                <a:gd name="T71" fmla="*/ 177 h 302"/>
                <a:gd name="T72" fmla="*/ 75 w 246"/>
                <a:gd name="T73" fmla="*/ 184 h 302"/>
                <a:gd name="T74" fmla="*/ 79 w 246"/>
                <a:gd name="T75" fmla="*/ 196 h 302"/>
                <a:gd name="T76" fmla="*/ 93 w 246"/>
                <a:gd name="T77" fmla="*/ 192 h 302"/>
                <a:gd name="T78" fmla="*/ 83 w 246"/>
                <a:gd name="T79" fmla="*/ 204 h 302"/>
                <a:gd name="T80" fmla="*/ 82 w 246"/>
                <a:gd name="T81" fmla="*/ 214 h 302"/>
                <a:gd name="T82" fmla="*/ 77 w 246"/>
                <a:gd name="T83" fmla="*/ 225 h 302"/>
                <a:gd name="T84" fmla="*/ 92 w 246"/>
                <a:gd name="T85" fmla="*/ 234 h 302"/>
                <a:gd name="T86" fmla="*/ 91 w 246"/>
                <a:gd name="T87" fmla="*/ 240 h 302"/>
                <a:gd name="T88" fmla="*/ 104 w 246"/>
                <a:gd name="T89" fmla="*/ 246 h 302"/>
                <a:gd name="T90" fmla="*/ 114 w 246"/>
                <a:gd name="T91" fmla="*/ 248 h 302"/>
                <a:gd name="T92" fmla="*/ 118 w 246"/>
                <a:gd name="T93" fmla="*/ 262 h 302"/>
                <a:gd name="T94" fmla="*/ 117 w 246"/>
                <a:gd name="T95" fmla="*/ 270 h 302"/>
                <a:gd name="T96" fmla="*/ 125 w 246"/>
                <a:gd name="T97" fmla="*/ 281 h 302"/>
                <a:gd name="T98" fmla="*/ 123 w 246"/>
                <a:gd name="T99" fmla="*/ 270 h 302"/>
                <a:gd name="T100" fmla="*/ 110 w 246"/>
                <a:gd name="T101" fmla="*/ 265 h 302"/>
                <a:gd name="T102" fmla="*/ 85 w 246"/>
                <a:gd name="T103" fmla="*/ 266 h 302"/>
                <a:gd name="T104" fmla="*/ 120 w 246"/>
                <a:gd name="T105" fmla="*/ 291 h 302"/>
                <a:gd name="T106" fmla="*/ 110 w 246"/>
                <a:gd name="T107" fmla="*/ 271 h 302"/>
                <a:gd name="T108" fmla="*/ 80 w 246"/>
                <a:gd name="T109" fmla="*/ 237 h 302"/>
                <a:gd name="T110" fmla="*/ 74 w 246"/>
                <a:gd name="T111" fmla="*/ 235 h 302"/>
                <a:gd name="T112" fmla="*/ 76 w 246"/>
                <a:gd name="T113" fmla="*/ 246 h 302"/>
                <a:gd name="T114" fmla="*/ 82 w 246"/>
                <a:gd name="T115" fmla="*/ 261 h 302"/>
                <a:gd name="T116" fmla="*/ 93 w 246"/>
                <a:gd name="T117" fmla="*/ 269 h 302"/>
                <a:gd name="T118" fmla="*/ 97 w 246"/>
                <a:gd name="T119" fmla="*/ 279 h 302"/>
                <a:gd name="T120" fmla="*/ 107 w 246"/>
                <a:gd name="T121" fmla="*/ 253 h 302"/>
                <a:gd name="T122" fmla="*/ 87 w 246"/>
                <a:gd name="T123" fmla="*/ 235 h 302"/>
                <a:gd name="T124" fmla="*/ 81 w 246"/>
                <a:gd name="T125" fmla="*/ 236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6" h="302">
                  <a:moveTo>
                    <a:pt x="70" y="193"/>
                  </a:moveTo>
                  <a:cubicBezTo>
                    <a:pt x="70" y="193"/>
                    <a:pt x="70" y="193"/>
                    <a:pt x="70" y="193"/>
                  </a:cubicBezTo>
                  <a:cubicBezTo>
                    <a:pt x="70" y="193"/>
                    <a:pt x="70" y="193"/>
                    <a:pt x="70" y="193"/>
                  </a:cubicBezTo>
                  <a:cubicBezTo>
                    <a:pt x="70" y="193"/>
                    <a:pt x="70" y="193"/>
                    <a:pt x="70" y="193"/>
                  </a:cubicBezTo>
                  <a:cubicBezTo>
                    <a:pt x="70" y="193"/>
                    <a:pt x="70" y="193"/>
                    <a:pt x="70" y="193"/>
                  </a:cubicBezTo>
                  <a:cubicBezTo>
                    <a:pt x="69" y="193"/>
                    <a:pt x="69" y="193"/>
                    <a:pt x="69" y="193"/>
                  </a:cubicBezTo>
                  <a:cubicBezTo>
                    <a:pt x="69" y="193"/>
                    <a:pt x="69" y="193"/>
                    <a:pt x="69" y="193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9" y="192"/>
                    <a:pt x="69" y="192"/>
                    <a:pt x="69" y="192"/>
                  </a:cubicBezTo>
                  <a:cubicBezTo>
                    <a:pt x="69" y="193"/>
                    <a:pt x="69" y="193"/>
                    <a:pt x="69" y="193"/>
                  </a:cubicBezTo>
                  <a:cubicBezTo>
                    <a:pt x="69" y="193"/>
                    <a:pt x="69" y="193"/>
                    <a:pt x="69" y="193"/>
                  </a:cubicBezTo>
                  <a:cubicBezTo>
                    <a:pt x="69" y="193"/>
                    <a:pt x="69" y="193"/>
                    <a:pt x="69" y="193"/>
                  </a:cubicBezTo>
                  <a:cubicBezTo>
                    <a:pt x="69" y="193"/>
                    <a:pt x="69" y="193"/>
                    <a:pt x="69" y="193"/>
                  </a:cubicBezTo>
                  <a:cubicBezTo>
                    <a:pt x="70" y="193"/>
                    <a:pt x="70" y="193"/>
                    <a:pt x="70" y="193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3"/>
                    <a:pt x="70" y="193"/>
                    <a:pt x="70" y="193"/>
                  </a:cubicBezTo>
                  <a:cubicBezTo>
                    <a:pt x="70" y="193"/>
                    <a:pt x="70" y="193"/>
                    <a:pt x="70" y="193"/>
                  </a:cubicBezTo>
                  <a:cubicBezTo>
                    <a:pt x="70" y="193"/>
                    <a:pt x="70" y="193"/>
                    <a:pt x="70" y="193"/>
                  </a:cubicBezTo>
                  <a:cubicBezTo>
                    <a:pt x="70" y="193"/>
                    <a:pt x="70" y="193"/>
                    <a:pt x="70" y="193"/>
                  </a:cubicBezTo>
                  <a:cubicBezTo>
                    <a:pt x="70" y="193"/>
                    <a:pt x="70" y="193"/>
                    <a:pt x="70" y="193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1" y="194"/>
                    <a:pt x="71" y="194"/>
                    <a:pt x="71" y="194"/>
                  </a:cubicBezTo>
                  <a:cubicBezTo>
                    <a:pt x="71" y="194"/>
                    <a:pt x="71" y="194"/>
                    <a:pt x="71" y="194"/>
                  </a:cubicBezTo>
                  <a:cubicBezTo>
                    <a:pt x="71" y="195"/>
                    <a:pt x="71" y="195"/>
                    <a:pt x="71" y="195"/>
                  </a:cubicBezTo>
                  <a:cubicBezTo>
                    <a:pt x="71" y="195"/>
                    <a:pt x="71" y="195"/>
                    <a:pt x="71" y="195"/>
                  </a:cubicBezTo>
                  <a:cubicBezTo>
                    <a:pt x="72" y="195"/>
                    <a:pt x="72" y="195"/>
                    <a:pt x="72" y="195"/>
                  </a:cubicBezTo>
                  <a:cubicBezTo>
                    <a:pt x="72" y="195"/>
                    <a:pt x="72" y="195"/>
                    <a:pt x="72" y="195"/>
                  </a:cubicBezTo>
                  <a:cubicBezTo>
                    <a:pt x="72" y="195"/>
                    <a:pt x="72" y="195"/>
                    <a:pt x="72" y="195"/>
                  </a:cubicBezTo>
                  <a:cubicBezTo>
                    <a:pt x="72" y="195"/>
                    <a:pt x="72" y="195"/>
                    <a:pt x="72" y="195"/>
                  </a:cubicBezTo>
                  <a:cubicBezTo>
                    <a:pt x="72" y="195"/>
                    <a:pt x="72" y="195"/>
                    <a:pt x="72" y="195"/>
                  </a:cubicBezTo>
                  <a:cubicBezTo>
                    <a:pt x="73" y="194"/>
                    <a:pt x="73" y="194"/>
                    <a:pt x="73" y="194"/>
                  </a:cubicBezTo>
                  <a:cubicBezTo>
                    <a:pt x="73" y="192"/>
                    <a:pt x="73" y="192"/>
                    <a:pt x="73" y="192"/>
                  </a:cubicBezTo>
                  <a:cubicBezTo>
                    <a:pt x="73" y="191"/>
                    <a:pt x="73" y="191"/>
                    <a:pt x="73" y="191"/>
                  </a:cubicBezTo>
                  <a:cubicBezTo>
                    <a:pt x="73" y="191"/>
                    <a:pt x="73" y="191"/>
                    <a:pt x="73" y="191"/>
                  </a:cubicBezTo>
                  <a:cubicBezTo>
                    <a:pt x="73" y="191"/>
                    <a:pt x="73" y="191"/>
                    <a:pt x="73" y="191"/>
                  </a:cubicBezTo>
                  <a:cubicBezTo>
                    <a:pt x="72" y="191"/>
                    <a:pt x="72" y="191"/>
                    <a:pt x="72" y="191"/>
                  </a:cubicBezTo>
                  <a:cubicBezTo>
                    <a:pt x="72" y="192"/>
                    <a:pt x="72" y="192"/>
                    <a:pt x="72" y="192"/>
                  </a:cubicBezTo>
                  <a:cubicBezTo>
                    <a:pt x="72" y="192"/>
                    <a:pt x="72" y="192"/>
                    <a:pt x="72" y="192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70" y="192"/>
                    <a:pt x="70" y="192"/>
                    <a:pt x="70" y="192"/>
                  </a:cubicBezTo>
                  <a:cubicBezTo>
                    <a:pt x="70" y="193"/>
                    <a:pt x="70" y="193"/>
                    <a:pt x="70" y="193"/>
                  </a:cubicBezTo>
                  <a:cubicBezTo>
                    <a:pt x="70" y="193"/>
                    <a:pt x="70" y="193"/>
                    <a:pt x="70" y="193"/>
                  </a:cubicBezTo>
                  <a:cubicBezTo>
                    <a:pt x="70" y="193"/>
                    <a:pt x="70" y="193"/>
                    <a:pt x="70" y="193"/>
                  </a:cubicBezTo>
                  <a:close/>
                  <a:moveTo>
                    <a:pt x="62" y="188"/>
                  </a:moveTo>
                  <a:cubicBezTo>
                    <a:pt x="62" y="188"/>
                    <a:pt x="62" y="188"/>
                    <a:pt x="62" y="188"/>
                  </a:cubicBezTo>
                  <a:cubicBezTo>
                    <a:pt x="62" y="188"/>
                    <a:pt x="62" y="188"/>
                    <a:pt x="62" y="188"/>
                  </a:cubicBezTo>
                  <a:cubicBezTo>
                    <a:pt x="62" y="187"/>
                    <a:pt x="62" y="187"/>
                    <a:pt x="62" y="187"/>
                  </a:cubicBezTo>
                  <a:cubicBezTo>
                    <a:pt x="62" y="187"/>
                    <a:pt x="62" y="187"/>
                    <a:pt x="62" y="187"/>
                  </a:cubicBezTo>
                  <a:cubicBezTo>
                    <a:pt x="62" y="187"/>
                    <a:pt x="62" y="187"/>
                    <a:pt x="62" y="187"/>
                  </a:cubicBezTo>
                  <a:cubicBezTo>
                    <a:pt x="62" y="187"/>
                    <a:pt x="62" y="187"/>
                    <a:pt x="62" y="187"/>
                  </a:cubicBezTo>
                  <a:cubicBezTo>
                    <a:pt x="62" y="188"/>
                    <a:pt x="62" y="188"/>
                    <a:pt x="62" y="188"/>
                  </a:cubicBezTo>
                  <a:cubicBezTo>
                    <a:pt x="61" y="188"/>
                    <a:pt x="61" y="188"/>
                    <a:pt x="61" y="188"/>
                  </a:cubicBezTo>
                  <a:cubicBezTo>
                    <a:pt x="62" y="188"/>
                    <a:pt x="62" y="188"/>
                    <a:pt x="62" y="188"/>
                  </a:cubicBezTo>
                  <a:close/>
                  <a:moveTo>
                    <a:pt x="70" y="206"/>
                  </a:moveTo>
                  <a:cubicBezTo>
                    <a:pt x="70" y="206"/>
                    <a:pt x="70" y="206"/>
                    <a:pt x="70" y="206"/>
                  </a:cubicBezTo>
                  <a:cubicBezTo>
                    <a:pt x="70" y="206"/>
                    <a:pt x="70" y="206"/>
                    <a:pt x="70" y="206"/>
                  </a:cubicBezTo>
                  <a:cubicBezTo>
                    <a:pt x="70" y="206"/>
                    <a:pt x="70" y="206"/>
                    <a:pt x="70" y="206"/>
                  </a:cubicBezTo>
                  <a:cubicBezTo>
                    <a:pt x="71" y="205"/>
                    <a:pt x="71" y="205"/>
                    <a:pt x="71" y="205"/>
                  </a:cubicBezTo>
                  <a:cubicBezTo>
                    <a:pt x="71" y="205"/>
                    <a:pt x="71" y="205"/>
                    <a:pt x="71" y="205"/>
                  </a:cubicBezTo>
                  <a:cubicBezTo>
                    <a:pt x="71" y="204"/>
                    <a:pt x="71" y="204"/>
                    <a:pt x="71" y="204"/>
                  </a:cubicBezTo>
                  <a:cubicBezTo>
                    <a:pt x="71" y="205"/>
                    <a:pt x="71" y="205"/>
                    <a:pt x="71" y="205"/>
                  </a:cubicBezTo>
                  <a:cubicBezTo>
                    <a:pt x="70" y="205"/>
                    <a:pt x="70" y="205"/>
                    <a:pt x="70" y="205"/>
                  </a:cubicBezTo>
                  <a:cubicBezTo>
                    <a:pt x="70" y="205"/>
                    <a:pt x="70" y="205"/>
                    <a:pt x="70" y="205"/>
                  </a:cubicBezTo>
                  <a:cubicBezTo>
                    <a:pt x="69" y="206"/>
                    <a:pt x="69" y="206"/>
                    <a:pt x="69" y="206"/>
                  </a:cubicBezTo>
                  <a:cubicBezTo>
                    <a:pt x="70" y="206"/>
                    <a:pt x="70" y="206"/>
                    <a:pt x="70" y="206"/>
                  </a:cubicBezTo>
                  <a:close/>
                  <a:moveTo>
                    <a:pt x="69" y="198"/>
                  </a:moveTo>
                  <a:cubicBezTo>
                    <a:pt x="70" y="197"/>
                    <a:pt x="70" y="197"/>
                    <a:pt x="70" y="197"/>
                  </a:cubicBezTo>
                  <a:cubicBezTo>
                    <a:pt x="70" y="196"/>
                    <a:pt x="70" y="196"/>
                    <a:pt x="70" y="196"/>
                  </a:cubicBezTo>
                  <a:cubicBezTo>
                    <a:pt x="70" y="195"/>
                    <a:pt x="70" y="195"/>
                    <a:pt x="70" y="195"/>
                  </a:cubicBezTo>
                  <a:cubicBezTo>
                    <a:pt x="71" y="195"/>
                    <a:pt x="71" y="195"/>
                    <a:pt x="71" y="195"/>
                  </a:cubicBezTo>
                  <a:cubicBezTo>
                    <a:pt x="71" y="195"/>
                    <a:pt x="71" y="195"/>
                    <a:pt x="71" y="195"/>
                  </a:cubicBezTo>
                  <a:cubicBezTo>
                    <a:pt x="71" y="195"/>
                    <a:pt x="71" y="195"/>
                    <a:pt x="71" y="195"/>
                  </a:cubicBezTo>
                  <a:cubicBezTo>
                    <a:pt x="71" y="194"/>
                    <a:pt x="71" y="194"/>
                    <a:pt x="71" y="194"/>
                  </a:cubicBezTo>
                  <a:cubicBezTo>
                    <a:pt x="71" y="194"/>
                    <a:pt x="71" y="194"/>
                    <a:pt x="71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69" y="194"/>
                    <a:pt x="69" y="194"/>
                    <a:pt x="69" y="194"/>
                  </a:cubicBezTo>
                  <a:cubicBezTo>
                    <a:pt x="69" y="194"/>
                    <a:pt x="69" y="194"/>
                    <a:pt x="69" y="194"/>
                  </a:cubicBezTo>
                  <a:cubicBezTo>
                    <a:pt x="69" y="194"/>
                    <a:pt x="69" y="194"/>
                    <a:pt x="69" y="194"/>
                  </a:cubicBezTo>
                  <a:cubicBezTo>
                    <a:pt x="69" y="195"/>
                    <a:pt x="69" y="195"/>
                    <a:pt x="69" y="195"/>
                  </a:cubicBezTo>
                  <a:cubicBezTo>
                    <a:pt x="69" y="195"/>
                    <a:pt x="69" y="195"/>
                    <a:pt x="69" y="195"/>
                  </a:cubicBezTo>
                  <a:cubicBezTo>
                    <a:pt x="69" y="195"/>
                    <a:pt x="69" y="195"/>
                    <a:pt x="69" y="195"/>
                  </a:cubicBezTo>
                  <a:cubicBezTo>
                    <a:pt x="69" y="196"/>
                    <a:pt x="69" y="196"/>
                    <a:pt x="69" y="196"/>
                  </a:cubicBezTo>
                  <a:cubicBezTo>
                    <a:pt x="69" y="196"/>
                    <a:pt x="69" y="196"/>
                    <a:pt x="69" y="196"/>
                  </a:cubicBezTo>
                  <a:cubicBezTo>
                    <a:pt x="69" y="196"/>
                    <a:pt x="69" y="196"/>
                    <a:pt x="69" y="196"/>
                  </a:cubicBezTo>
                  <a:cubicBezTo>
                    <a:pt x="69" y="196"/>
                    <a:pt x="69" y="196"/>
                    <a:pt x="69" y="196"/>
                  </a:cubicBezTo>
                  <a:cubicBezTo>
                    <a:pt x="69" y="196"/>
                    <a:pt x="69" y="196"/>
                    <a:pt x="69" y="196"/>
                  </a:cubicBezTo>
                  <a:cubicBezTo>
                    <a:pt x="69" y="197"/>
                    <a:pt x="69" y="197"/>
                    <a:pt x="69" y="197"/>
                  </a:cubicBezTo>
                  <a:cubicBezTo>
                    <a:pt x="69" y="197"/>
                    <a:pt x="69" y="197"/>
                    <a:pt x="69" y="197"/>
                  </a:cubicBezTo>
                  <a:cubicBezTo>
                    <a:pt x="69" y="197"/>
                    <a:pt x="69" y="197"/>
                    <a:pt x="69" y="197"/>
                  </a:cubicBezTo>
                  <a:cubicBezTo>
                    <a:pt x="69" y="198"/>
                    <a:pt x="69" y="198"/>
                    <a:pt x="69" y="198"/>
                  </a:cubicBezTo>
                  <a:cubicBezTo>
                    <a:pt x="69" y="198"/>
                    <a:pt x="69" y="198"/>
                    <a:pt x="69" y="198"/>
                  </a:cubicBezTo>
                  <a:close/>
                  <a:moveTo>
                    <a:pt x="78" y="203"/>
                  </a:moveTo>
                  <a:cubicBezTo>
                    <a:pt x="78" y="203"/>
                    <a:pt x="78" y="203"/>
                    <a:pt x="78" y="203"/>
                  </a:cubicBezTo>
                  <a:cubicBezTo>
                    <a:pt x="78" y="203"/>
                    <a:pt x="78" y="203"/>
                    <a:pt x="78" y="203"/>
                  </a:cubicBezTo>
                  <a:cubicBezTo>
                    <a:pt x="78" y="203"/>
                    <a:pt x="78" y="203"/>
                    <a:pt x="78" y="203"/>
                  </a:cubicBezTo>
                  <a:cubicBezTo>
                    <a:pt x="78" y="203"/>
                    <a:pt x="78" y="203"/>
                    <a:pt x="78" y="203"/>
                  </a:cubicBezTo>
                  <a:cubicBezTo>
                    <a:pt x="78" y="203"/>
                    <a:pt x="78" y="203"/>
                    <a:pt x="78" y="203"/>
                  </a:cubicBezTo>
                  <a:cubicBezTo>
                    <a:pt x="76" y="202"/>
                    <a:pt x="76" y="202"/>
                    <a:pt x="76" y="202"/>
                  </a:cubicBezTo>
                  <a:cubicBezTo>
                    <a:pt x="76" y="202"/>
                    <a:pt x="76" y="202"/>
                    <a:pt x="76" y="202"/>
                  </a:cubicBezTo>
                  <a:cubicBezTo>
                    <a:pt x="76" y="203"/>
                    <a:pt x="76" y="203"/>
                    <a:pt x="76" y="203"/>
                  </a:cubicBezTo>
                  <a:cubicBezTo>
                    <a:pt x="76" y="203"/>
                    <a:pt x="76" y="203"/>
                    <a:pt x="76" y="203"/>
                  </a:cubicBezTo>
                  <a:cubicBezTo>
                    <a:pt x="76" y="202"/>
                    <a:pt x="76" y="202"/>
                    <a:pt x="76" y="202"/>
                  </a:cubicBezTo>
                  <a:cubicBezTo>
                    <a:pt x="75" y="202"/>
                    <a:pt x="75" y="202"/>
                    <a:pt x="75" y="202"/>
                  </a:cubicBezTo>
                  <a:cubicBezTo>
                    <a:pt x="75" y="203"/>
                    <a:pt x="75" y="203"/>
                    <a:pt x="75" y="203"/>
                  </a:cubicBezTo>
                  <a:cubicBezTo>
                    <a:pt x="75" y="203"/>
                    <a:pt x="75" y="203"/>
                    <a:pt x="75" y="203"/>
                  </a:cubicBezTo>
                  <a:cubicBezTo>
                    <a:pt x="75" y="203"/>
                    <a:pt x="75" y="203"/>
                    <a:pt x="75" y="203"/>
                  </a:cubicBezTo>
                  <a:cubicBezTo>
                    <a:pt x="75" y="204"/>
                    <a:pt x="75" y="204"/>
                    <a:pt x="75" y="204"/>
                  </a:cubicBezTo>
                  <a:cubicBezTo>
                    <a:pt x="75" y="204"/>
                    <a:pt x="75" y="204"/>
                    <a:pt x="75" y="204"/>
                  </a:cubicBezTo>
                  <a:cubicBezTo>
                    <a:pt x="76" y="204"/>
                    <a:pt x="76" y="204"/>
                    <a:pt x="76" y="204"/>
                  </a:cubicBezTo>
                  <a:cubicBezTo>
                    <a:pt x="76" y="204"/>
                    <a:pt x="76" y="204"/>
                    <a:pt x="76" y="204"/>
                  </a:cubicBezTo>
                  <a:cubicBezTo>
                    <a:pt x="76" y="204"/>
                    <a:pt x="76" y="204"/>
                    <a:pt x="76" y="204"/>
                  </a:cubicBezTo>
                  <a:cubicBezTo>
                    <a:pt x="76" y="204"/>
                    <a:pt x="76" y="204"/>
                    <a:pt x="76" y="204"/>
                  </a:cubicBezTo>
                  <a:cubicBezTo>
                    <a:pt x="77" y="204"/>
                    <a:pt x="77" y="204"/>
                    <a:pt x="77" y="204"/>
                  </a:cubicBezTo>
                  <a:cubicBezTo>
                    <a:pt x="77" y="204"/>
                    <a:pt x="77" y="204"/>
                    <a:pt x="77" y="204"/>
                  </a:cubicBezTo>
                  <a:cubicBezTo>
                    <a:pt x="77" y="204"/>
                    <a:pt x="77" y="204"/>
                    <a:pt x="77" y="204"/>
                  </a:cubicBezTo>
                  <a:cubicBezTo>
                    <a:pt x="78" y="204"/>
                    <a:pt x="78" y="204"/>
                    <a:pt x="78" y="204"/>
                  </a:cubicBezTo>
                  <a:cubicBezTo>
                    <a:pt x="78" y="204"/>
                    <a:pt x="78" y="204"/>
                    <a:pt x="78" y="204"/>
                  </a:cubicBezTo>
                  <a:cubicBezTo>
                    <a:pt x="78" y="203"/>
                    <a:pt x="78" y="203"/>
                    <a:pt x="78" y="203"/>
                  </a:cubicBezTo>
                  <a:cubicBezTo>
                    <a:pt x="78" y="203"/>
                    <a:pt x="78" y="203"/>
                    <a:pt x="78" y="203"/>
                  </a:cubicBezTo>
                  <a:cubicBezTo>
                    <a:pt x="78" y="203"/>
                    <a:pt x="78" y="203"/>
                    <a:pt x="78" y="203"/>
                  </a:cubicBezTo>
                  <a:cubicBezTo>
                    <a:pt x="78" y="203"/>
                    <a:pt x="78" y="203"/>
                    <a:pt x="78" y="203"/>
                  </a:cubicBezTo>
                  <a:close/>
                  <a:moveTo>
                    <a:pt x="78" y="200"/>
                  </a:moveTo>
                  <a:cubicBezTo>
                    <a:pt x="78" y="200"/>
                    <a:pt x="78" y="200"/>
                    <a:pt x="78" y="200"/>
                  </a:cubicBezTo>
                  <a:cubicBezTo>
                    <a:pt x="77" y="200"/>
                    <a:pt x="77" y="200"/>
                    <a:pt x="77" y="200"/>
                  </a:cubicBezTo>
                  <a:cubicBezTo>
                    <a:pt x="77" y="200"/>
                    <a:pt x="77" y="200"/>
                    <a:pt x="77" y="200"/>
                  </a:cubicBezTo>
                  <a:cubicBezTo>
                    <a:pt x="77" y="200"/>
                    <a:pt x="77" y="200"/>
                    <a:pt x="77" y="200"/>
                  </a:cubicBezTo>
                  <a:cubicBezTo>
                    <a:pt x="76" y="200"/>
                    <a:pt x="76" y="200"/>
                    <a:pt x="76" y="200"/>
                  </a:cubicBezTo>
                  <a:cubicBezTo>
                    <a:pt x="75" y="200"/>
                    <a:pt x="75" y="200"/>
                    <a:pt x="75" y="200"/>
                  </a:cubicBezTo>
                  <a:cubicBezTo>
                    <a:pt x="75" y="200"/>
                    <a:pt x="75" y="200"/>
                    <a:pt x="75" y="200"/>
                  </a:cubicBezTo>
                  <a:cubicBezTo>
                    <a:pt x="76" y="200"/>
                    <a:pt x="76" y="200"/>
                    <a:pt x="76" y="200"/>
                  </a:cubicBezTo>
                  <a:cubicBezTo>
                    <a:pt x="76" y="201"/>
                    <a:pt x="76" y="201"/>
                    <a:pt x="76" y="201"/>
                  </a:cubicBezTo>
                  <a:cubicBezTo>
                    <a:pt x="76" y="201"/>
                    <a:pt x="76" y="201"/>
                    <a:pt x="76" y="201"/>
                  </a:cubicBezTo>
                  <a:cubicBezTo>
                    <a:pt x="76" y="201"/>
                    <a:pt x="76" y="201"/>
                    <a:pt x="76" y="201"/>
                  </a:cubicBezTo>
                  <a:cubicBezTo>
                    <a:pt x="77" y="201"/>
                    <a:pt x="77" y="201"/>
                    <a:pt x="77" y="201"/>
                  </a:cubicBezTo>
                  <a:cubicBezTo>
                    <a:pt x="77" y="201"/>
                    <a:pt x="77" y="201"/>
                    <a:pt x="77" y="201"/>
                  </a:cubicBezTo>
                  <a:cubicBezTo>
                    <a:pt x="77" y="201"/>
                    <a:pt x="77" y="201"/>
                    <a:pt x="77" y="201"/>
                  </a:cubicBezTo>
                  <a:cubicBezTo>
                    <a:pt x="77" y="201"/>
                    <a:pt x="77" y="201"/>
                    <a:pt x="77" y="201"/>
                  </a:cubicBezTo>
                  <a:cubicBezTo>
                    <a:pt x="77" y="201"/>
                    <a:pt x="77" y="201"/>
                    <a:pt x="77" y="201"/>
                  </a:cubicBezTo>
                  <a:cubicBezTo>
                    <a:pt x="76" y="201"/>
                    <a:pt x="76" y="201"/>
                    <a:pt x="76" y="201"/>
                  </a:cubicBezTo>
                  <a:cubicBezTo>
                    <a:pt x="76" y="201"/>
                    <a:pt x="76" y="201"/>
                    <a:pt x="76" y="201"/>
                  </a:cubicBezTo>
                  <a:cubicBezTo>
                    <a:pt x="76" y="201"/>
                    <a:pt x="76" y="201"/>
                    <a:pt x="76" y="201"/>
                  </a:cubicBezTo>
                  <a:cubicBezTo>
                    <a:pt x="76" y="202"/>
                    <a:pt x="76" y="202"/>
                    <a:pt x="76" y="202"/>
                  </a:cubicBezTo>
                  <a:cubicBezTo>
                    <a:pt x="76" y="202"/>
                    <a:pt x="76" y="202"/>
                    <a:pt x="76" y="202"/>
                  </a:cubicBezTo>
                  <a:cubicBezTo>
                    <a:pt x="76" y="202"/>
                    <a:pt x="76" y="202"/>
                    <a:pt x="76" y="202"/>
                  </a:cubicBezTo>
                  <a:cubicBezTo>
                    <a:pt x="77" y="202"/>
                    <a:pt x="77" y="202"/>
                    <a:pt x="77" y="202"/>
                  </a:cubicBezTo>
                  <a:cubicBezTo>
                    <a:pt x="78" y="202"/>
                    <a:pt x="78" y="202"/>
                    <a:pt x="78" y="202"/>
                  </a:cubicBezTo>
                  <a:cubicBezTo>
                    <a:pt x="78" y="202"/>
                    <a:pt x="78" y="202"/>
                    <a:pt x="78" y="202"/>
                  </a:cubicBezTo>
                  <a:cubicBezTo>
                    <a:pt x="78" y="202"/>
                    <a:pt x="78" y="202"/>
                    <a:pt x="78" y="202"/>
                  </a:cubicBezTo>
                  <a:cubicBezTo>
                    <a:pt x="78" y="202"/>
                    <a:pt x="78" y="202"/>
                    <a:pt x="78" y="202"/>
                  </a:cubicBezTo>
                  <a:cubicBezTo>
                    <a:pt x="78" y="202"/>
                    <a:pt x="78" y="202"/>
                    <a:pt x="78" y="202"/>
                  </a:cubicBezTo>
                  <a:cubicBezTo>
                    <a:pt x="78" y="201"/>
                    <a:pt x="78" y="201"/>
                    <a:pt x="78" y="201"/>
                  </a:cubicBezTo>
                  <a:cubicBezTo>
                    <a:pt x="78" y="201"/>
                    <a:pt x="78" y="201"/>
                    <a:pt x="78" y="201"/>
                  </a:cubicBezTo>
                  <a:cubicBezTo>
                    <a:pt x="78" y="201"/>
                    <a:pt x="78" y="201"/>
                    <a:pt x="78" y="201"/>
                  </a:cubicBezTo>
                  <a:lnTo>
                    <a:pt x="78" y="200"/>
                  </a:lnTo>
                  <a:close/>
                  <a:moveTo>
                    <a:pt x="78" y="204"/>
                  </a:moveTo>
                  <a:cubicBezTo>
                    <a:pt x="78" y="204"/>
                    <a:pt x="78" y="204"/>
                    <a:pt x="78" y="204"/>
                  </a:cubicBezTo>
                  <a:cubicBezTo>
                    <a:pt x="78" y="204"/>
                    <a:pt x="78" y="204"/>
                    <a:pt x="78" y="204"/>
                  </a:cubicBezTo>
                  <a:cubicBezTo>
                    <a:pt x="78" y="204"/>
                    <a:pt x="78" y="204"/>
                    <a:pt x="78" y="204"/>
                  </a:cubicBezTo>
                  <a:cubicBezTo>
                    <a:pt x="78" y="205"/>
                    <a:pt x="78" y="205"/>
                    <a:pt x="78" y="205"/>
                  </a:cubicBezTo>
                  <a:cubicBezTo>
                    <a:pt x="77" y="206"/>
                    <a:pt x="77" y="206"/>
                    <a:pt x="77" y="206"/>
                  </a:cubicBezTo>
                  <a:cubicBezTo>
                    <a:pt x="77" y="207"/>
                    <a:pt x="77" y="207"/>
                    <a:pt x="77" y="207"/>
                  </a:cubicBezTo>
                  <a:cubicBezTo>
                    <a:pt x="77" y="207"/>
                    <a:pt x="77" y="207"/>
                    <a:pt x="77" y="207"/>
                  </a:cubicBezTo>
                  <a:cubicBezTo>
                    <a:pt x="77" y="207"/>
                    <a:pt x="77" y="207"/>
                    <a:pt x="77" y="207"/>
                  </a:cubicBezTo>
                  <a:cubicBezTo>
                    <a:pt x="78" y="207"/>
                    <a:pt x="78" y="207"/>
                    <a:pt x="78" y="207"/>
                  </a:cubicBezTo>
                  <a:cubicBezTo>
                    <a:pt x="78" y="207"/>
                    <a:pt x="78" y="207"/>
                    <a:pt x="78" y="207"/>
                  </a:cubicBezTo>
                  <a:cubicBezTo>
                    <a:pt x="79" y="207"/>
                    <a:pt x="79" y="207"/>
                    <a:pt x="79" y="207"/>
                  </a:cubicBezTo>
                  <a:cubicBezTo>
                    <a:pt x="79" y="207"/>
                    <a:pt x="79" y="207"/>
                    <a:pt x="79" y="207"/>
                  </a:cubicBezTo>
                  <a:cubicBezTo>
                    <a:pt x="80" y="207"/>
                    <a:pt x="80" y="207"/>
                    <a:pt x="80" y="207"/>
                  </a:cubicBezTo>
                  <a:cubicBezTo>
                    <a:pt x="80" y="207"/>
                    <a:pt x="80" y="207"/>
                    <a:pt x="80" y="207"/>
                  </a:cubicBezTo>
                  <a:cubicBezTo>
                    <a:pt x="80" y="206"/>
                    <a:pt x="80" y="206"/>
                    <a:pt x="80" y="206"/>
                  </a:cubicBezTo>
                  <a:cubicBezTo>
                    <a:pt x="80" y="206"/>
                    <a:pt x="80" y="206"/>
                    <a:pt x="80" y="206"/>
                  </a:cubicBezTo>
                  <a:cubicBezTo>
                    <a:pt x="80" y="205"/>
                    <a:pt x="80" y="205"/>
                    <a:pt x="80" y="205"/>
                  </a:cubicBezTo>
                  <a:cubicBezTo>
                    <a:pt x="81" y="204"/>
                    <a:pt x="81" y="204"/>
                    <a:pt x="81" y="204"/>
                  </a:cubicBezTo>
                  <a:cubicBezTo>
                    <a:pt x="82" y="204"/>
                    <a:pt x="82" y="204"/>
                    <a:pt x="82" y="204"/>
                  </a:cubicBezTo>
                  <a:cubicBezTo>
                    <a:pt x="82" y="204"/>
                    <a:pt x="82" y="204"/>
                    <a:pt x="82" y="204"/>
                  </a:cubicBezTo>
                  <a:cubicBezTo>
                    <a:pt x="82" y="204"/>
                    <a:pt x="82" y="204"/>
                    <a:pt x="82" y="204"/>
                  </a:cubicBezTo>
                  <a:cubicBezTo>
                    <a:pt x="82" y="204"/>
                    <a:pt x="82" y="204"/>
                    <a:pt x="82" y="204"/>
                  </a:cubicBezTo>
                  <a:cubicBezTo>
                    <a:pt x="82" y="203"/>
                    <a:pt x="82" y="203"/>
                    <a:pt x="82" y="203"/>
                  </a:cubicBezTo>
                  <a:cubicBezTo>
                    <a:pt x="82" y="203"/>
                    <a:pt x="82" y="203"/>
                    <a:pt x="82" y="203"/>
                  </a:cubicBezTo>
                  <a:cubicBezTo>
                    <a:pt x="83" y="203"/>
                    <a:pt x="83" y="203"/>
                    <a:pt x="83" y="203"/>
                  </a:cubicBezTo>
                  <a:cubicBezTo>
                    <a:pt x="83" y="203"/>
                    <a:pt x="83" y="203"/>
                    <a:pt x="83" y="203"/>
                  </a:cubicBezTo>
                  <a:cubicBezTo>
                    <a:pt x="84" y="203"/>
                    <a:pt x="84" y="203"/>
                    <a:pt x="84" y="203"/>
                  </a:cubicBezTo>
                  <a:cubicBezTo>
                    <a:pt x="84" y="203"/>
                    <a:pt x="84" y="203"/>
                    <a:pt x="84" y="203"/>
                  </a:cubicBezTo>
                  <a:cubicBezTo>
                    <a:pt x="84" y="203"/>
                    <a:pt x="84" y="203"/>
                    <a:pt x="84" y="203"/>
                  </a:cubicBezTo>
                  <a:cubicBezTo>
                    <a:pt x="85" y="203"/>
                    <a:pt x="85" y="203"/>
                    <a:pt x="85" y="203"/>
                  </a:cubicBezTo>
                  <a:cubicBezTo>
                    <a:pt x="85" y="203"/>
                    <a:pt x="85" y="203"/>
                    <a:pt x="85" y="203"/>
                  </a:cubicBezTo>
                  <a:cubicBezTo>
                    <a:pt x="85" y="203"/>
                    <a:pt x="85" y="203"/>
                    <a:pt x="85" y="203"/>
                  </a:cubicBezTo>
                  <a:cubicBezTo>
                    <a:pt x="85" y="203"/>
                    <a:pt x="85" y="203"/>
                    <a:pt x="85" y="203"/>
                  </a:cubicBezTo>
                  <a:cubicBezTo>
                    <a:pt x="85" y="203"/>
                    <a:pt x="85" y="203"/>
                    <a:pt x="85" y="203"/>
                  </a:cubicBezTo>
                  <a:cubicBezTo>
                    <a:pt x="85" y="203"/>
                    <a:pt x="85" y="203"/>
                    <a:pt x="85" y="203"/>
                  </a:cubicBezTo>
                  <a:cubicBezTo>
                    <a:pt x="85" y="203"/>
                    <a:pt x="85" y="203"/>
                    <a:pt x="85" y="203"/>
                  </a:cubicBezTo>
                  <a:cubicBezTo>
                    <a:pt x="87" y="202"/>
                    <a:pt x="87" y="202"/>
                    <a:pt x="87" y="202"/>
                  </a:cubicBezTo>
                  <a:cubicBezTo>
                    <a:pt x="87" y="202"/>
                    <a:pt x="87" y="202"/>
                    <a:pt x="87" y="202"/>
                  </a:cubicBezTo>
                  <a:cubicBezTo>
                    <a:pt x="88" y="201"/>
                    <a:pt x="88" y="201"/>
                    <a:pt x="88" y="201"/>
                  </a:cubicBezTo>
                  <a:cubicBezTo>
                    <a:pt x="87" y="201"/>
                    <a:pt x="87" y="201"/>
                    <a:pt x="87" y="201"/>
                  </a:cubicBezTo>
                  <a:cubicBezTo>
                    <a:pt x="88" y="200"/>
                    <a:pt x="88" y="200"/>
                    <a:pt x="88" y="200"/>
                  </a:cubicBezTo>
                  <a:cubicBezTo>
                    <a:pt x="88" y="200"/>
                    <a:pt x="88" y="200"/>
                    <a:pt x="88" y="200"/>
                  </a:cubicBezTo>
                  <a:cubicBezTo>
                    <a:pt x="88" y="200"/>
                    <a:pt x="88" y="200"/>
                    <a:pt x="88" y="200"/>
                  </a:cubicBezTo>
                  <a:cubicBezTo>
                    <a:pt x="88" y="199"/>
                    <a:pt x="88" y="199"/>
                    <a:pt x="88" y="199"/>
                  </a:cubicBezTo>
                  <a:cubicBezTo>
                    <a:pt x="87" y="199"/>
                    <a:pt x="87" y="199"/>
                    <a:pt x="87" y="199"/>
                  </a:cubicBezTo>
                  <a:cubicBezTo>
                    <a:pt x="87" y="200"/>
                    <a:pt x="87" y="200"/>
                    <a:pt x="87" y="200"/>
                  </a:cubicBezTo>
                  <a:cubicBezTo>
                    <a:pt x="87" y="200"/>
                    <a:pt x="87" y="200"/>
                    <a:pt x="87" y="200"/>
                  </a:cubicBezTo>
                  <a:cubicBezTo>
                    <a:pt x="85" y="200"/>
                    <a:pt x="85" y="200"/>
                    <a:pt x="85" y="200"/>
                  </a:cubicBezTo>
                  <a:cubicBezTo>
                    <a:pt x="85" y="200"/>
                    <a:pt x="85" y="200"/>
                    <a:pt x="85" y="200"/>
                  </a:cubicBezTo>
                  <a:cubicBezTo>
                    <a:pt x="85" y="200"/>
                    <a:pt x="85" y="200"/>
                    <a:pt x="85" y="200"/>
                  </a:cubicBezTo>
                  <a:cubicBezTo>
                    <a:pt x="85" y="200"/>
                    <a:pt x="85" y="200"/>
                    <a:pt x="85" y="200"/>
                  </a:cubicBezTo>
                  <a:cubicBezTo>
                    <a:pt x="85" y="200"/>
                    <a:pt x="85" y="200"/>
                    <a:pt x="85" y="200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83" y="201"/>
                    <a:pt x="83" y="201"/>
                    <a:pt x="83" y="201"/>
                  </a:cubicBezTo>
                  <a:cubicBezTo>
                    <a:pt x="83" y="201"/>
                    <a:pt x="83" y="201"/>
                    <a:pt x="83" y="201"/>
                  </a:cubicBezTo>
                  <a:cubicBezTo>
                    <a:pt x="83" y="201"/>
                    <a:pt x="83" y="201"/>
                    <a:pt x="83" y="201"/>
                  </a:cubicBezTo>
                  <a:cubicBezTo>
                    <a:pt x="82" y="201"/>
                    <a:pt x="82" y="201"/>
                    <a:pt x="82" y="201"/>
                  </a:cubicBezTo>
                  <a:cubicBezTo>
                    <a:pt x="82" y="202"/>
                    <a:pt x="82" y="202"/>
                    <a:pt x="82" y="202"/>
                  </a:cubicBezTo>
                  <a:cubicBezTo>
                    <a:pt x="81" y="202"/>
                    <a:pt x="81" y="202"/>
                    <a:pt x="81" y="202"/>
                  </a:cubicBezTo>
                  <a:cubicBezTo>
                    <a:pt x="80" y="202"/>
                    <a:pt x="80" y="202"/>
                    <a:pt x="80" y="202"/>
                  </a:cubicBezTo>
                  <a:cubicBezTo>
                    <a:pt x="80" y="202"/>
                    <a:pt x="80" y="202"/>
                    <a:pt x="80" y="202"/>
                  </a:cubicBezTo>
                  <a:cubicBezTo>
                    <a:pt x="80" y="202"/>
                    <a:pt x="80" y="202"/>
                    <a:pt x="80" y="202"/>
                  </a:cubicBezTo>
                  <a:cubicBezTo>
                    <a:pt x="79" y="202"/>
                    <a:pt x="79" y="202"/>
                    <a:pt x="79" y="202"/>
                  </a:cubicBezTo>
                  <a:cubicBezTo>
                    <a:pt x="79" y="203"/>
                    <a:pt x="79" y="203"/>
                    <a:pt x="79" y="203"/>
                  </a:cubicBezTo>
                  <a:cubicBezTo>
                    <a:pt x="79" y="203"/>
                    <a:pt x="79" y="203"/>
                    <a:pt x="79" y="203"/>
                  </a:cubicBezTo>
                  <a:cubicBezTo>
                    <a:pt x="79" y="204"/>
                    <a:pt x="79" y="204"/>
                    <a:pt x="79" y="204"/>
                  </a:cubicBezTo>
                  <a:cubicBezTo>
                    <a:pt x="79" y="204"/>
                    <a:pt x="79" y="204"/>
                    <a:pt x="79" y="204"/>
                  </a:cubicBezTo>
                  <a:cubicBezTo>
                    <a:pt x="79" y="204"/>
                    <a:pt x="79" y="204"/>
                    <a:pt x="79" y="204"/>
                  </a:cubicBezTo>
                  <a:lnTo>
                    <a:pt x="78" y="204"/>
                  </a:lnTo>
                  <a:close/>
                  <a:moveTo>
                    <a:pt x="75" y="214"/>
                  </a:moveTo>
                  <a:cubicBezTo>
                    <a:pt x="75" y="214"/>
                    <a:pt x="75" y="214"/>
                    <a:pt x="75" y="214"/>
                  </a:cubicBezTo>
                  <a:cubicBezTo>
                    <a:pt x="74" y="213"/>
                    <a:pt x="74" y="213"/>
                    <a:pt x="74" y="213"/>
                  </a:cubicBezTo>
                  <a:cubicBezTo>
                    <a:pt x="75" y="213"/>
                    <a:pt x="75" y="213"/>
                    <a:pt x="75" y="213"/>
                  </a:cubicBezTo>
                  <a:cubicBezTo>
                    <a:pt x="75" y="212"/>
                    <a:pt x="75" y="212"/>
                    <a:pt x="75" y="212"/>
                  </a:cubicBezTo>
                  <a:cubicBezTo>
                    <a:pt x="75" y="212"/>
                    <a:pt x="75" y="212"/>
                    <a:pt x="75" y="212"/>
                  </a:cubicBezTo>
                  <a:cubicBezTo>
                    <a:pt x="74" y="211"/>
                    <a:pt x="74" y="211"/>
                    <a:pt x="74" y="211"/>
                  </a:cubicBezTo>
                  <a:cubicBezTo>
                    <a:pt x="74" y="211"/>
                    <a:pt x="74" y="211"/>
                    <a:pt x="74" y="211"/>
                  </a:cubicBezTo>
                  <a:cubicBezTo>
                    <a:pt x="73" y="212"/>
                    <a:pt x="73" y="212"/>
                    <a:pt x="73" y="212"/>
                  </a:cubicBezTo>
                  <a:cubicBezTo>
                    <a:pt x="73" y="212"/>
                    <a:pt x="73" y="212"/>
                    <a:pt x="73" y="212"/>
                  </a:cubicBezTo>
                  <a:cubicBezTo>
                    <a:pt x="72" y="213"/>
                    <a:pt x="72" y="213"/>
                    <a:pt x="72" y="213"/>
                  </a:cubicBezTo>
                  <a:cubicBezTo>
                    <a:pt x="72" y="214"/>
                    <a:pt x="72" y="214"/>
                    <a:pt x="72" y="214"/>
                  </a:cubicBezTo>
                  <a:cubicBezTo>
                    <a:pt x="72" y="215"/>
                    <a:pt x="72" y="215"/>
                    <a:pt x="72" y="215"/>
                  </a:cubicBezTo>
                  <a:cubicBezTo>
                    <a:pt x="72" y="215"/>
                    <a:pt x="72" y="215"/>
                    <a:pt x="72" y="215"/>
                  </a:cubicBezTo>
                  <a:cubicBezTo>
                    <a:pt x="72" y="215"/>
                    <a:pt x="72" y="215"/>
                    <a:pt x="72" y="215"/>
                  </a:cubicBezTo>
                  <a:cubicBezTo>
                    <a:pt x="72" y="216"/>
                    <a:pt x="72" y="216"/>
                    <a:pt x="72" y="216"/>
                  </a:cubicBezTo>
                  <a:cubicBezTo>
                    <a:pt x="72" y="216"/>
                    <a:pt x="72" y="216"/>
                    <a:pt x="72" y="216"/>
                  </a:cubicBezTo>
                  <a:cubicBezTo>
                    <a:pt x="73" y="217"/>
                    <a:pt x="73" y="217"/>
                    <a:pt x="73" y="217"/>
                  </a:cubicBezTo>
                  <a:cubicBezTo>
                    <a:pt x="73" y="217"/>
                    <a:pt x="73" y="217"/>
                    <a:pt x="73" y="217"/>
                  </a:cubicBezTo>
                  <a:cubicBezTo>
                    <a:pt x="73" y="217"/>
                    <a:pt x="73" y="217"/>
                    <a:pt x="73" y="217"/>
                  </a:cubicBezTo>
                  <a:cubicBezTo>
                    <a:pt x="73" y="217"/>
                    <a:pt x="73" y="217"/>
                    <a:pt x="73" y="217"/>
                  </a:cubicBezTo>
                  <a:cubicBezTo>
                    <a:pt x="73" y="217"/>
                    <a:pt x="73" y="217"/>
                    <a:pt x="73" y="217"/>
                  </a:cubicBezTo>
                  <a:cubicBezTo>
                    <a:pt x="74" y="217"/>
                    <a:pt x="74" y="217"/>
                    <a:pt x="74" y="217"/>
                  </a:cubicBezTo>
                  <a:cubicBezTo>
                    <a:pt x="74" y="217"/>
                    <a:pt x="74" y="217"/>
                    <a:pt x="74" y="217"/>
                  </a:cubicBezTo>
                  <a:cubicBezTo>
                    <a:pt x="74" y="218"/>
                    <a:pt x="74" y="218"/>
                    <a:pt x="74" y="218"/>
                  </a:cubicBezTo>
                  <a:cubicBezTo>
                    <a:pt x="74" y="218"/>
                    <a:pt x="74" y="218"/>
                    <a:pt x="74" y="218"/>
                  </a:cubicBezTo>
                  <a:cubicBezTo>
                    <a:pt x="74" y="218"/>
                    <a:pt x="74" y="218"/>
                    <a:pt x="74" y="218"/>
                  </a:cubicBezTo>
                  <a:cubicBezTo>
                    <a:pt x="74" y="218"/>
                    <a:pt x="74" y="218"/>
                    <a:pt x="74" y="218"/>
                  </a:cubicBezTo>
                  <a:cubicBezTo>
                    <a:pt x="74" y="218"/>
                    <a:pt x="74" y="218"/>
                    <a:pt x="74" y="218"/>
                  </a:cubicBezTo>
                  <a:cubicBezTo>
                    <a:pt x="75" y="218"/>
                    <a:pt x="75" y="218"/>
                    <a:pt x="75" y="218"/>
                  </a:cubicBezTo>
                  <a:cubicBezTo>
                    <a:pt x="75" y="217"/>
                    <a:pt x="75" y="217"/>
                    <a:pt x="75" y="217"/>
                  </a:cubicBezTo>
                  <a:cubicBezTo>
                    <a:pt x="75" y="217"/>
                    <a:pt x="75" y="217"/>
                    <a:pt x="75" y="217"/>
                  </a:cubicBezTo>
                  <a:cubicBezTo>
                    <a:pt x="75" y="216"/>
                    <a:pt x="75" y="216"/>
                    <a:pt x="75" y="216"/>
                  </a:cubicBezTo>
                  <a:cubicBezTo>
                    <a:pt x="75" y="216"/>
                    <a:pt x="75" y="216"/>
                    <a:pt x="75" y="216"/>
                  </a:cubicBezTo>
                  <a:cubicBezTo>
                    <a:pt x="75" y="216"/>
                    <a:pt x="75" y="216"/>
                    <a:pt x="75" y="216"/>
                  </a:cubicBezTo>
                  <a:cubicBezTo>
                    <a:pt x="75" y="215"/>
                    <a:pt x="75" y="215"/>
                    <a:pt x="75" y="215"/>
                  </a:cubicBezTo>
                  <a:lnTo>
                    <a:pt x="75" y="214"/>
                  </a:lnTo>
                  <a:close/>
                  <a:moveTo>
                    <a:pt x="77" y="205"/>
                  </a:moveTo>
                  <a:cubicBezTo>
                    <a:pt x="77" y="205"/>
                    <a:pt x="77" y="205"/>
                    <a:pt x="77" y="205"/>
                  </a:cubicBezTo>
                  <a:cubicBezTo>
                    <a:pt x="76" y="205"/>
                    <a:pt x="76" y="205"/>
                    <a:pt x="76" y="205"/>
                  </a:cubicBezTo>
                  <a:cubicBezTo>
                    <a:pt x="76" y="205"/>
                    <a:pt x="76" y="205"/>
                    <a:pt x="76" y="205"/>
                  </a:cubicBezTo>
                  <a:cubicBezTo>
                    <a:pt x="75" y="204"/>
                    <a:pt x="75" y="204"/>
                    <a:pt x="75" y="204"/>
                  </a:cubicBezTo>
                  <a:cubicBezTo>
                    <a:pt x="75" y="204"/>
                    <a:pt x="75" y="204"/>
                    <a:pt x="75" y="204"/>
                  </a:cubicBezTo>
                  <a:cubicBezTo>
                    <a:pt x="75" y="205"/>
                    <a:pt x="75" y="205"/>
                    <a:pt x="75" y="205"/>
                  </a:cubicBezTo>
                  <a:cubicBezTo>
                    <a:pt x="75" y="205"/>
                    <a:pt x="75" y="205"/>
                    <a:pt x="75" y="205"/>
                  </a:cubicBezTo>
                  <a:cubicBezTo>
                    <a:pt x="74" y="205"/>
                    <a:pt x="74" y="205"/>
                    <a:pt x="74" y="205"/>
                  </a:cubicBezTo>
                  <a:cubicBezTo>
                    <a:pt x="74" y="205"/>
                    <a:pt x="74" y="205"/>
                    <a:pt x="74" y="205"/>
                  </a:cubicBezTo>
                  <a:cubicBezTo>
                    <a:pt x="73" y="206"/>
                    <a:pt x="73" y="206"/>
                    <a:pt x="73" y="206"/>
                  </a:cubicBezTo>
                  <a:cubicBezTo>
                    <a:pt x="73" y="206"/>
                    <a:pt x="73" y="206"/>
                    <a:pt x="73" y="206"/>
                  </a:cubicBezTo>
                  <a:cubicBezTo>
                    <a:pt x="73" y="206"/>
                    <a:pt x="73" y="206"/>
                    <a:pt x="73" y="206"/>
                  </a:cubicBezTo>
                  <a:cubicBezTo>
                    <a:pt x="73" y="206"/>
                    <a:pt x="73" y="206"/>
                    <a:pt x="73" y="206"/>
                  </a:cubicBezTo>
                  <a:cubicBezTo>
                    <a:pt x="73" y="207"/>
                    <a:pt x="73" y="207"/>
                    <a:pt x="73" y="207"/>
                  </a:cubicBezTo>
                  <a:cubicBezTo>
                    <a:pt x="73" y="207"/>
                    <a:pt x="73" y="207"/>
                    <a:pt x="73" y="207"/>
                  </a:cubicBezTo>
                  <a:cubicBezTo>
                    <a:pt x="73" y="207"/>
                    <a:pt x="73" y="207"/>
                    <a:pt x="73" y="207"/>
                  </a:cubicBezTo>
                  <a:cubicBezTo>
                    <a:pt x="72" y="207"/>
                    <a:pt x="72" y="207"/>
                    <a:pt x="72" y="207"/>
                  </a:cubicBezTo>
                  <a:cubicBezTo>
                    <a:pt x="72" y="208"/>
                    <a:pt x="72" y="208"/>
                    <a:pt x="72" y="208"/>
                  </a:cubicBezTo>
                  <a:cubicBezTo>
                    <a:pt x="72" y="208"/>
                    <a:pt x="72" y="208"/>
                    <a:pt x="72" y="208"/>
                  </a:cubicBezTo>
                  <a:cubicBezTo>
                    <a:pt x="72" y="208"/>
                    <a:pt x="72" y="208"/>
                    <a:pt x="72" y="208"/>
                  </a:cubicBezTo>
                  <a:cubicBezTo>
                    <a:pt x="73" y="208"/>
                    <a:pt x="73" y="208"/>
                    <a:pt x="73" y="208"/>
                  </a:cubicBezTo>
                  <a:cubicBezTo>
                    <a:pt x="73" y="208"/>
                    <a:pt x="73" y="208"/>
                    <a:pt x="73" y="208"/>
                  </a:cubicBezTo>
                  <a:cubicBezTo>
                    <a:pt x="73" y="208"/>
                    <a:pt x="73" y="208"/>
                    <a:pt x="73" y="208"/>
                  </a:cubicBezTo>
                  <a:cubicBezTo>
                    <a:pt x="74" y="208"/>
                    <a:pt x="74" y="208"/>
                    <a:pt x="74" y="208"/>
                  </a:cubicBezTo>
                  <a:cubicBezTo>
                    <a:pt x="74" y="208"/>
                    <a:pt x="74" y="208"/>
                    <a:pt x="74" y="208"/>
                  </a:cubicBezTo>
                  <a:cubicBezTo>
                    <a:pt x="74" y="208"/>
                    <a:pt x="74" y="208"/>
                    <a:pt x="74" y="208"/>
                  </a:cubicBezTo>
                  <a:cubicBezTo>
                    <a:pt x="74" y="208"/>
                    <a:pt x="74" y="208"/>
                    <a:pt x="74" y="208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3" y="209"/>
                    <a:pt x="73" y="209"/>
                    <a:pt x="73" y="209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73" y="211"/>
                    <a:pt x="73" y="211"/>
                    <a:pt x="73" y="211"/>
                  </a:cubicBezTo>
                  <a:cubicBezTo>
                    <a:pt x="73" y="211"/>
                    <a:pt x="73" y="211"/>
                    <a:pt x="73" y="211"/>
                  </a:cubicBezTo>
                  <a:cubicBezTo>
                    <a:pt x="74" y="210"/>
                    <a:pt x="74" y="210"/>
                    <a:pt x="74" y="210"/>
                  </a:cubicBezTo>
                  <a:cubicBezTo>
                    <a:pt x="74" y="210"/>
                    <a:pt x="74" y="210"/>
                    <a:pt x="74" y="210"/>
                  </a:cubicBezTo>
                  <a:cubicBezTo>
                    <a:pt x="74" y="211"/>
                    <a:pt x="74" y="211"/>
                    <a:pt x="74" y="211"/>
                  </a:cubicBezTo>
                  <a:cubicBezTo>
                    <a:pt x="74" y="211"/>
                    <a:pt x="74" y="211"/>
                    <a:pt x="74" y="211"/>
                  </a:cubicBezTo>
                  <a:cubicBezTo>
                    <a:pt x="75" y="210"/>
                    <a:pt x="75" y="210"/>
                    <a:pt x="75" y="210"/>
                  </a:cubicBezTo>
                  <a:cubicBezTo>
                    <a:pt x="75" y="210"/>
                    <a:pt x="75" y="210"/>
                    <a:pt x="75" y="210"/>
                  </a:cubicBezTo>
                  <a:cubicBezTo>
                    <a:pt x="75" y="210"/>
                    <a:pt x="75" y="210"/>
                    <a:pt x="75" y="210"/>
                  </a:cubicBezTo>
                  <a:cubicBezTo>
                    <a:pt x="75" y="210"/>
                    <a:pt x="75" y="210"/>
                    <a:pt x="75" y="210"/>
                  </a:cubicBezTo>
                  <a:cubicBezTo>
                    <a:pt x="75" y="209"/>
                    <a:pt x="75" y="209"/>
                    <a:pt x="75" y="209"/>
                  </a:cubicBezTo>
                  <a:cubicBezTo>
                    <a:pt x="75" y="209"/>
                    <a:pt x="75" y="209"/>
                    <a:pt x="75" y="209"/>
                  </a:cubicBezTo>
                  <a:cubicBezTo>
                    <a:pt x="75" y="209"/>
                    <a:pt x="75" y="209"/>
                    <a:pt x="75" y="209"/>
                  </a:cubicBezTo>
                  <a:cubicBezTo>
                    <a:pt x="75" y="209"/>
                    <a:pt x="75" y="209"/>
                    <a:pt x="75" y="209"/>
                  </a:cubicBezTo>
                  <a:cubicBezTo>
                    <a:pt x="76" y="208"/>
                    <a:pt x="76" y="208"/>
                    <a:pt x="76" y="208"/>
                  </a:cubicBezTo>
                  <a:cubicBezTo>
                    <a:pt x="76" y="207"/>
                    <a:pt x="76" y="207"/>
                    <a:pt x="76" y="207"/>
                  </a:cubicBezTo>
                  <a:cubicBezTo>
                    <a:pt x="76" y="207"/>
                    <a:pt x="76" y="207"/>
                    <a:pt x="76" y="207"/>
                  </a:cubicBezTo>
                  <a:cubicBezTo>
                    <a:pt x="77" y="206"/>
                    <a:pt x="77" y="206"/>
                    <a:pt x="77" y="206"/>
                  </a:cubicBezTo>
                  <a:cubicBezTo>
                    <a:pt x="77" y="206"/>
                    <a:pt x="77" y="206"/>
                    <a:pt x="77" y="206"/>
                  </a:cubicBezTo>
                  <a:cubicBezTo>
                    <a:pt x="77" y="206"/>
                    <a:pt x="77" y="206"/>
                    <a:pt x="77" y="206"/>
                  </a:cubicBezTo>
                  <a:lnTo>
                    <a:pt x="77" y="205"/>
                  </a:lnTo>
                  <a:close/>
                  <a:moveTo>
                    <a:pt x="73" y="230"/>
                  </a:moveTo>
                  <a:cubicBezTo>
                    <a:pt x="73" y="230"/>
                    <a:pt x="73" y="230"/>
                    <a:pt x="73" y="230"/>
                  </a:cubicBezTo>
                  <a:cubicBezTo>
                    <a:pt x="73" y="230"/>
                    <a:pt x="73" y="230"/>
                    <a:pt x="73" y="230"/>
                  </a:cubicBezTo>
                  <a:cubicBezTo>
                    <a:pt x="74" y="230"/>
                    <a:pt x="74" y="230"/>
                    <a:pt x="74" y="230"/>
                  </a:cubicBezTo>
                  <a:cubicBezTo>
                    <a:pt x="74" y="230"/>
                    <a:pt x="74" y="230"/>
                    <a:pt x="74" y="230"/>
                  </a:cubicBezTo>
                  <a:cubicBezTo>
                    <a:pt x="74" y="230"/>
                    <a:pt x="74" y="230"/>
                    <a:pt x="74" y="230"/>
                  </a:cubicBezTo>
                  <a:cubicBezTo>
                    <a:pt x="74" y="230"/>
                    <a:pt x="74" y="230"/>
                    <a:pt x="74" y="230"/>
                  </a:cubicBezTo>
                  <a:cubicBezTo>
                    <a:pt x="74" y="229"/>
                    <a:pt x="74" y="229"/>
                    <a:pt x="74" y="229"/>
                  </a:cubicBezTo>
                  <a:cubicBezTo>
                    <a:pt x="74" y="229"/>
                    <a:pt x="74" y="229"/>
                    <a:pt x="74" y="229"/>
                  </a:cubicBezTo>
                  <a:cubicBezTo>
                    <a:pt x="74" y="229"/>
                    <a:pt x="74" y="229"/>
                    <a:pt x="74" y="229"/>
                  </a:cubicBezTo>
                  <a:cubicBezTo>
                    <a:pt x="73" y="229"/>
                    <a:pt x="73" y="229"/>
                    <a:pt x="73" y="229"/>
                  </a:cubicBezTo>
                  <a:cubicBezTo>
                    <a:pt x="72" y="229"/>
                    <a:pt x="72" y="229"/>
                    <a:pt x="72" y="229"/>
                  </a:cubicBezTo>
                  <a:cubicBezTo>
                    <a:pt x="72" y="229"/>
                    <a:pt x="72" y="229"/>
                    <a:pt x="72" y="229"/>
                  </a:cubicBezTo>
                  <a:cubicBezTo>
                    <a:pt x="72" y="229"/>
                    <a:pt x="72" y="229"/>
                    <a:pt x="72" y="229"/>
                  </a:cubicBezTo>
                  <a:lnTo>
                    <a:pt x="73" y="230"/>
                  </a:lnTo>
                  <a:close/>
                  <a:moveTo>
                    <a:pt x="61" y="227"/>
                  </a:moveTo>
                  <a:cubicBezTo>
                    <a:pt x="61" y="227"/>
                    <a:pt x="61" y="227"/>
                    <a:pt x="61" y="227"/>
                  </a:cubicBezTo>
                  <a:cubicBezTo>
                    <a:pt x="61" y="227"/>
                    <a:pt x="61" y="227"/>
                    <a:pt x="61" y="227"/>
                  </a:cubicBezTo>
                  <a:cubicBezTo>
                    <a:pt x="61" y="227"/>
                    <a:pt x="61" y="227"/>
                    <a:pt x="61" y="227"/>
                  </a:cubicBezTo>
                  <a:cubicBezTo>
                    <a:pt x="61" y="227"/>
                    <a:pt x="61" y="227"/>
                    <a:pt x="61" y="227"/>
                  </a:cubicBezTo>
                  <a:cubicBezTo>
                    <a:pt x="61" y="227"/>
                    <a:pt x="61" y="227"/>
                    <a:pt x="61" y="227"/>
                  </a:cubicBezTo>
                  <a:cubicBezTo>
                    <a:pt x="61" y="227"/>
                    <a:pt x="61" y="227"/>
                    <a:pt x="61" y="227"/>
                  </a:cubicBezTo>
                  <a:cubicBezTo>
                    <a:pt x="61" y="227"/>
                    <a:pt x="61" y="227"/>
                    <a:pt x="61" y="227"/>
                  </a:cubicBezTo>
                  <a:cubicBezTo>
                    <a:pt x="61" y="227"/>
                    <a:pt x="61" y="227"/>
                    <a:pt x="61" y="227"/>
                  </a:cubicBezTo>
                  <a:cubicBezTo>
                    <a:pt x="61" y="228"/>
                    <a:pt x="61" y="228"/>
                    <a:pt x="61" y="228"/>
                  </a:cubicBezTo>
                  <a:cubicBezTo>
                    <a:pt x="61" y="228"/>
                    <a:pt x="61" y="228"/>
                    <a:pt x="61" y="228"/>
                  </a:cubicBezTo>
                  <a:cubicBezTo>
                    <a:pt x="61" y="228"/>
                    <a:pt x="61" y="228"/>
                    <a:pt x="61" y="228"/>
                  </a:cubicBezTo>
                  <a:cubicBezTo>
                    <a:pt x="61" y="228"/>
                    <a:pt x="61" y="228"/>
                    <a:pt x="61" y="228"/>
                  </a:cubicBezTo>
                  <a:cubicBezTo>
                    <a:pt x="61" y="228"/>
                    <a:pt x="61" y="228"/>
                    <a:pt x="61" y="228"/>
                  </a:cubicBezTo>
                  <a:cubicBezTo>
                    <a:pt x="61" y="228"/>
                    <a:pt x="61" y="228"/>
                    <a:pt x="61" y="228"/>
                  </a:cubicBezTo>
                  <a:lnTo>
                    <a:pt x="61" y="227"/>
                  </a:lnTo>
                  <a:close/>
                  <a:moveTo>
                    <a:pt x="60" y="151"/>
                  </a:moveTo>
                  <a:cubicBezTo>
                    <a:pt x="60" y="151"/>
                    <a:pt x="60" y="151"/>
                    <a:pt x="60" y="151"/>
                  </a:cubicBezTo>
                  <a:cubicBezTo>
                    <a:pt x="60" y="151"/>
                    <a:pt x="60" y="151"/>
                    <a:pt x="60" y="151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8" y="151"/>
                    <a:pt x="58" y="151"/>
                    <a:pt x="58" y="151"/>
                  </a:cubicBezTo>
                  <a:cubicBezTo>
                    <a:pt x="59" y="151"/>
                    <a:pt x="59" y="151"/>
                    <a:pt x="59" y="151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59" y="152"/>
                    <a:pt x="59" y="152"/>
                    <a:pt x="59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0" y="152"/>
                    <a:pt x="60" y="152"/>
                    <a:pt x="60" y="152"/>
                  </a:cubicBezTo>
                  <a:lnTo>
                    <a:pt x="60" y="151"/>
                  </a:lnTo>
                  <a:close/>
                  <a:moveTo>
                    <a:pt x="61" y="176"/>
                  </a:moveTo>
                  <a:cubicBezTo>
                    <a:pt x="61" y="175"/>
                    <a:pt x="61" y="175"/>
                    <a:pt x="61" y="175"/>
                  </a:cubicBezTo>
                  <a:cubicBezTo>
                    <a:pt x="61" y="175"/>
                    <a:pt x="61" y="175"/>
                    <a:pt x="61" y="175"/>
                  </a:cubicBezTo>
                  <a:cubicBezTo>
                    <a:pt x="61" y="175"/>
                    <a:pt x="61" y="175"/>
                    <a:pt x="61" y="175"/>
                  </a:cubicBezTo>
                  <a:cubicBezTo>
                    <a:pt x="61" y="174"/>
                    <a:pt x="61" y="174"/>
                    <a:pt x="61" y="174"/>
                  </a:cubicBezTo>
                  <a:cubicBezTo>
                    <a:pt x="60" y="172"/>
                    <a:pt x="60" y="172"/>
                    <a:pt x="60" y="172"/>
                  </a:cubicBezTo>
                  <a:cubicBezTo>
                    <a:pt x="60" y="172"/>
                    <a:pt x="60" y="172"/>
                    <a:pt x="60" y="172"/>
                  </a:cubicBezTo>
                  <a:cubicBezTo>
                    <a:pt x="60" y="171"/>
                    <a:pt x="60" y="171"/>
                    <a:pt x="60" y="171"/>
                  </a:cubicBezTo>
                  <a:cubicBezTo>
                    <a:pt x="60" y="171"/>
                    <a:pt x="60" y="171"/>
                    <a:pt x="60" y="171"/>
                  </a:cubicBezTo>
                  <a:cubicBezTo>
                    <a:pt x="60" y="171"/>
                    <a:pt x="60" y="171"/>
                    <a:pt x="60" y="171"/>
                  </a:cubicBezTo>
                  <a:cubicBezTo>
                    <a:pt x="60" y="170"/>
                    <a:pt x="60" y="170"/>
                    <a:pt x="60" y="170"/>
                  </a:cubicBezTo>
                  <a:cubicBezTo>
                    <a:pt x="60" y="170"/>
                    <a:pt x="60" y="170"/>
                    <a:pt x="60" y="170"/>
                  </a:cubicBezTo>
                  <a:cubicBezTo>
                    <a:pt x="59" y="169"/>
                    <a:pt x="59" y="169"/>
                    <a:pt x="59" y="169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58" y="167"/>
                    <a:pt x="58" y="167"/>
                    <a:pt x="58" y="167"/>
                  </a:cubicBezTo>
                  <a:cubicBezTo>
                    <a:pt x="57" y="166"/>
                    <a:pt x="57" y="166"/>
                    <a:pt x="57" y="166"/>
                  </a:cubicBezTo>
                  <a:cubicBezTo>
                    <a:pt x="57" y="166"/>
                    <a:pt x="57" y="166"/>
                    <a:pt x="57" y="166"/>
                  </a:cubicBezTo>
                  <a:cubicBezTo>
                    <a:pt x="56" y="166"/>
                    <a:pt x="56" y="166"/>
                    <a:pt x="56" y="166"/>
                  </a:cubicBezTo>
                  <a:cubicBezTo>
                    <a:pt x="56" y="165"/>
                    <a:pt x="56" y="165"/>
                    <a:pt x="56" y="165"/>
                  </a:cubicBezTo>
                  <a:cubicBezTo>
                    <a:pt x="55" y="165"/>
                    <a:pt x="55" y="165"/>
                    <a:pt x="55" y="165"/>
                  </a:cubicBezTo>
                  <a:cubicBezTo>
                    <a:pt x="55" y="165"/>
                    <a:pt x="55" y="165"/>
                    <a:pt x="55" y="165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4"/>
                    <a:pt x="54" y="164"/>
                    <a:pt x="54" y="164"/>
                  </a:cubicBezTo>
                  <a:cubicBezTo>
                    <a:pt x="54" y="165"/>
                    <a:pt x="54" y="165"/>
                    <a:pt x="54" y="165"/>
                  </a:cubicBezTo>
                  <a:cubicBezTo>
                    <a:pt x="54" y="165"/>
                    <a:pt x="54" y="165"/>
                    <a:pt x="54" y="165"/>
                  </a:cubicBezTo>
                  <a:cubicBezTo>
                    <a:pt x="53" y="166"/>
                    <a:pt x="53" y="166"/>
                    <a:pt x="53" y="166"/>
                  </a:cubicBezTo>
                  <a:cubicBezTo>
                    <a:pt x="53" y="166"/>
                    <a:pt x="53" y="166"/>
                    <a:pt x="53" y="166"/>
                  </a:cubicBezTo>
                  <a:cubicBezTo>
                    <a:pt x="54" y="166"/>
                    <a:pt x="54" y="166"/>
                    <a:pt x="54" y="166"/>
                  </a:cubicBezTo>
                  <a:cubicBezTo>
                    <a:pt x="54" y="166"/>
                    <a:pt x="54" y="166"/>
                    <a:pt x="54" y="166"/>
                  </a:cubicBezTo>
                  <a:cubicBezTo>
                    <a:pt x="54" y="166"/>
                    <a:pt x="54" y="166"/>
                    <a:pt x="54" y="166"/>
                  </a:cubicBezTo>
                  <a:cubicBezTo>
                    <a:pt x="54" y="167"/>
                    <a:pt x="54" y="167"/>
                    <a:pt x="54" y="167"/>
                  </a:cubicBezTo>
                  <a:cubicBezTo>
                    <a:pt x="54" y="167"/>
                    <a:pt x="54" y="167"/>
                    <a:pt x="54" y="167"/>
                  </a:cubicBezTo>
                  <a:cubicBezTo>
                    <a:pt x="54" y="167"/>
                    <a:pt x="54" y="167"/>
                    <a:pt x="54" y="167"/>
                  </a:cubicBezTo>
                  <a:cubicBezTo>
                    <a:pt x="54" y="167"/>
                    <a:pt x="54" y="167"/>
                    <a:pt x="54" y="167"/>
                  </a:cubicBezTo>
                  <a:cubicBezTo>
                    <a:pt x="55" y="167"/>
                    <a:pt x="55" y="167"/>
                    <a:pt x="55" y="167"/>
                  </a:cubicBezTo>
                  <a:cubicBezTo>
                    <a:pt x="55" y="167"/>
                    <a:pt x="55" y="167"/>
                    <a:pt x="55" y="167"/>
                  </a:cubicBezTo>
                  <a:cubicBezTo>
                    <a:pt x="55" y="167"/>
                    <a:pt x="55" y="167"/>
                    <a:pt x="55" y="167"/>
                  </a:cubicBezTo>
                  <a:cubicBezTo>
                    <a:pt x="56" y="167"/>
                    <a:pt x="56" y="167"/>
                    <a:pt x="56" y="167"/>
                  </a:cubicBezTo>
                  <a:cubicBezTo>
                    <a:pt x="55" y="167"/>
                    <a:pt x="55" y="167"/>
                    <a:pt x="55" y="167"/>
                  </a:cubicBezTo>
                  <a:cubicBezTo>
                    <a:pt x="55" y="167"/>
                    <a:pt x="55" y="167"/>
                    <a:pt x="55" y="167"/>
                  </a:cubicBezTo>
                  <a:cubicBezTo>
                    <a:pt x="54" y="167"/>
                    <a:pt x="54" y="167"/>
                    <a:pt x="54" y="167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5" y="168"/>
                    <a:pt x="55" y="168"/>
                    <a:pt x="55" y="168"/>
                  </a:cubicBezTo>
                  <a:cubicBezTo>
                    <a:pt x="55" y="168"/>
                    <a:pt x="55" y="168"/>
                    <a:pt x="55" y="168"/>
                  </a:cubicBezTo>
                  <a:cubicBezTo>
                    <a:pt x="55" y="170"/>
                    <a:pt x="55" y="170"/>
                    <a:pt x="55" y="170"/>
                  </a:cubicBezTo>
                  <a:cubicBezTo>
                    <a:pt x="55" y="170"/>
                    <a:pt x="55" y="170"/>
                    <a:pt x="55" y="170"/>
                  </a:cubicBezTo>
                  <a:cubicBezTo>
                    <a:pt x="56" y="170"/>
                    <a:pt x="56" y="170"/>
                    <a:pt x="56" y="170"/>
                  </a:cubicBezTo>
                  <a:cubicBezTo>
                    <a:pt x="56" y="170"/>
                    <a:pt x="56" y="170"/>
                    <a:pt x="56" y="170"/>
                  </a:cubicBezTo>
                  <a:cubicBezTo>
                    <a:pt x="56" y="171"/>
                    <a:pt x="56" y="171"/>
                    <a:pt x="56" y="171"/>
                  </a:cubicBezTo>
                  <a:cubicBezTo>
                    <a:pt x="56" y="171"/>
                    <a:pt x="56" y="171"/>
                    <a:pt x="56" y="171"/>
                  </a:cubicBezTo>
                  <a:cubicBezTo>
                    <a:pt x="56" y="171"/>
                    <a:pt x="56" y="171"/>
                    <a:pt x="56" y="171"/>
                  </a:cubicBezTo>
                  <a:cubicBezTo>
                    <a:pt x="57" y="171"/>
                    <a:pt x="57" y="171"/>
                    <a:pt x="57" y="171"/>
                  </a:cubicBezTo>
                  <a:cubicBezTo>
                    <a:pt x="57" y="171"/>
                    <a:pt x="57" y="171"/>
                    <a:pt x="57" y="171"/>
                  </a:cubicBezTo>
                  <a:cubicBezTo>
                    <a:pt x="57" y="171"/>
                    <a:pt x="57" y="171"/>
                    <a:pt x="57" y="171"/>
                  </a:cubicBezTo>
                  <a:cubicBezTo>
                    <a:pt x="57" y="171"/>
                    <a:pt x="57" y="171"/>
                    <a:pt x="57" y="171"/>
                  </a:cubicBezTo>
                  <a:cubicBezTo>
                    <a:pt x="57" y="172"/>
                    <a:pt x="57" y="172"/>
                    <a:pt x="57" y="172"/>
                  </a:cubicBezTo>
                  <a:cubicBezTo>
                    <a:pt x="57" y="172"/>
                    <a:pt x="57" y="172"/>
                    <a:pt x="57" y="172"/>
                  </a:cubicBezTo>
                  <a:cubicBezTo>
                    <a:pt x="57" y="172"/>
                    <a:pt x="57" y="172"/>
                    <a:pt x="57" y="172"/>
                  </a:cubicBezTo>
                  <a:cubicBezTo>
                    <a:pt x="57" y="172"/>
                    <a:pt x="57" y="172"/>
                    <a:pt x="57" y="172"/>
                  </a:cubicBezTo>
                  <a:cubicBezTo>
                    <a:pt x="57" y="172"/>
                    <a:pt x="57" y="172"/>
                    <a:pt x="57" y="172"/>
                  </a:cubicBezTo>
                  <a:cubicBezTo>
                    <a:pt x="57" y="173"/>
                    <a:pt x="57" y="173"/>
                    <a:pt x="57" y="173"/>
                  </a:cubicBezTo>
                  <a:cubicBezTo>
                    <a:pt x="57" y="173"/>
                    <a:pt x="57" y="173"/>
                    <a:pt x="57" y="173"/>
                  </a:cubicBezTo>
                  <a:cubicBezTo>
                    <a:pt x="58" y="173"/>
                    <a:pt x="58" y="173"/>
                    <a:pt x="58" y="173"/>
                  </a:cubicBezTo>
                  <a:cubicBezTo>
                    <a:pt x="58" y="174"/>
                    <a:pt x="58" y="174"/>
                    <a:pt x="58" y="174"/>
                  </a:cubicBezTo>
                  <a:cubicBezTo>
                    <a:pt x="58" y="174"/>
                    <a:pt x="58" y="174"/>
                    <a:pt x="58" y="174"/>
                  </a:cubicBezTo>
                  <a:cubicBezTo>
                    <a:pt x="58" y="174"/>
                    <a:pt x="58" y="174"/>
                    <a:pt x="58" y="174"/>
                  </a:cubicBezTo>
                  <a:cubicBezTo>
                    <a:pt x="58" y="176"/>
                    <a:pt x="58" y="176"/>
                    <a:pt x="58" y="176"/>
                  </a:cubicBezTo>
                  <a:cubicBezTo>
                    <a:pt x="59" y="176"/>
                    <a:pt x="59" y="176"/>
                    <a:pt x="59" y="176"/>
                  </a:cubicBezTo>
                  <a:cubicBezTo>
                    <a:pt x="59" y="176"/>
                    <a:pt x="59" y="176"/>
                    <a:pt x="59" y="176"/>
                  </a:cubicBezTo>
                  <a:cubicBezTo>
                    <a:pt x="59" y="176"/>
                    <a:pt x="59" y="176"/>
                    <a:pt x="59" y="176"/>
                  </a:cubicBezTo>
                  <a:cubicBezTo>
                    <a:pt x="59" y="176"/>
                    <a:pt x="59" y="176"/>
                    <a:pt x="59" y="176"/>
                  </a:cubicBezTo>
                  <a:cubicBezTo>
                    <a:pt x="59" y="176"/>
                    <a:pt x="59" y="176"/>
                    <a:pt x="59" y="176"/>
                  </a:cubicBezTo>
                  <a:cubicBezTo>
                    <a:pt x="60" y="176"/>
                    <a:pt x="60" y="176"/>
                    <a:pt x="60" y="176"/>
                  </a:cubicBezTo>
                  <a:cubicBezTo>
                    <a:pt x="60" y="176"/>
                    <a:pt x="60" y="176"/>
                    <a:pt x="60" y="176"/>
                  </a:cubicBezTo>
                  <a:cubicBezTo>
                    <a:pt x="60" y="176"/>
                    <a:pt x="60" y="176"/>
                    <a:pt x="60" y="176"/>
                  </a:cubicBezTo>
                  <a:cubicBezTo>
                    <a:pt x="60" y="176"/>
                    <a:pt x="60" y="176"/>
                    <a:pt x="60" y="176"/>
                  </a:cubicBezTo>
                  <a:cubicBezTo>
                    <a:pt x="60" y="176"/>
                    <a:pt x="60" y="176"/>
                    <a:pt x="60" y="176"/>
                  </a:cubicBezTo>
                  <a:cubicBezTo>
                    <a:pt x="60" y="176"/>
                    <a:pt x="60" y="176"/>
                    <a:pt x="60" y="176"/>
                  </a:cubicBezTo>
                  <a:cubicBezTo>
                    <a:pt x="60" y="176"/>
                    <a:pt x="60" y="176"/>
                    <a:pt x="60" y="176"/>
                  </a:cubicBezTo>
                  <a:cubicBezTo>
                    <a:pt x="61" y="176"/>
                    <a:pt x="61" y="176"/>
                    <a:pt x="61" y="176"/>
                  </a:cubicBezTo>
                  <a:close/>
                  <a:moveTo>
                    <a:pt x="61" y="178"/>
                  </a:moveTo>
                  <a:cubicBezTo>
                    <a:pt x="61" y="179"/>
                    <a:pt x="61" y="179"/>
                    <a:pt x="61" y="179"/>
                  </a:cubicBezTo>
                  <a:cubicBezTo>
                    <a:pt x="62" y="179"/>
                    <a:pt x="62" y="179"/>
                    <a:pt x="62" y="179"/>
                  </a:cubicBezTo>
                  <a:cubicBezTo>
                    <a:pt x="62" y="179"/>
                    <a:pt x="62" y="179"/>
                    <a:pt x="62" y="179"/>
                  </a:cubicBezTo>
                  <a:cubicBezTo>
                    <a:pt x="62" y="178"/>
                    <a:pt x="62" y="178"/>
                    <a:pt x="62" y="178"/>
                  </a:cubicBezTo>
                  <a:cubicBezTo>
                    <a:pt x="62" y="178"/>
                    <a:pt x="62" y="178"/>
                    <a:pt x="62" y="178"/>
                  </a:cubicBezTo>
                  <a:cubicBezTo>
                    <a:pt x="62" y="177"/>
                    <a:pt x="62" y="177"/>
                    <a:pt x="62" y="177"/>
                  </a:cubicBezTo>
                  <a:cubicBezTo>
                    <a:pt x="62" y="177"/>
                    <a:pt x="62" y="177"/>
                    <a:pt x="62" y="177"/>
                  </a:cubicBezTo>
                  <a:cubicBezTo>
                    <a:pt x="61" y="177"/>
                    <a:pt x="61" y="177"/>
                    <a:pt x="61" y="177"/>
                  </a:cubicBezTo>
                  <a:cubicBezTo>
                    <a:pt x="61" y="177"/>
                    <a:pt x="61" y="177"/>
                    <a:pt x="61" y="177"/>
                  </a:cubicBezTo>
                  <a:cubicBezTo>
                    <a:pt x="61" y="177"/>
                    <a:pt x="61" y="177"/>
                    <a:pt x="61" y="177"/>
                  </a:cubicBezTo>
                  <a:cubicBezTo>
                    <a:pt x="61" y="178"/>
                    <a:pt x="61" y="178"/>
                    <a:pt x="61" y="178"/>
                  </a:cubicBezTo>
                  <a:close/>
                  <a:moveTo>
                    <a:pt x="61" y="181"/>
                  </a:moveTo>
                  <a:cubicBezTo>
                    <a:pt x="62" y="181"/>
                    <a:pt x="62" y="181"/>
                    <a:pt x="62" y="181"/>
                  </a:cubicBezTo>
                  <a:cubicBezTo>
                    <a:pt x="62" y="181"/>
                    <a:pt x="62" y="181"/>
                    <a:pt x="62" y="181"/>
                  </a:cubicBezTo>
                  <a:cubicBezTo>
                    <a:pt x="62" y="181"/>
                    <a:pt x="62" y="181"/>
                    <a:pt x="62" y="181"/>
                  </a:cubicBezTo>
                  <a:cubicBezTo>
                    <a:pt x="62" y="181"/>
                    <a:pt x="62" y="181"/>
                    <a:pt x="62" y="181"/>
                  </a:cubicBezTo>
                  <a:cubicBezTo>
                    <a:pt x="62" y="181"/>
                    <a:pt x="62" y="181"/>
                    <a:pt x="62" y="181"/>
                  </a:cubicBezTo>
                  <a:cubicBezTo>
                    <a:pt x="62" y="181"/>
                    <a:pt x="62" y="181"/>
                    <a:pt x="62" y="181"/>
                  </a:cubicBezTo>
                  <a:cubicBezTo>
                    <a:pt x="62" y="181"/>
                    <a:pt x="62" y="181"/>
                    <a:pt x="62" y="181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1" y="180"/>
                    <a:pt x="61" y="180"/>
                    <a:pt x="61" y="180"/>
                  </a:cubicBezTo>
                  <a:cubicBezTo>
                    <a:pt x="61" y="180"/>
                    <a:pt x="61" y="180"/>
                    <a:pt x="61" y="180"/>
                  </a:cubicBezTo>
                  <a:cubicBezTo>
                    <a:pt x="61" y="180"/>
                    <a:pt x="61" y="180"/>
                    <a:pt x="61" y="180"/>
                  </a:cubicBezTo>
                  <a:cubicBezTo>
                    <a:pt x="61" y="181"/>
                    <a:pt x="61" y="181"/>
                    <a:pt x="61" y="181"/>
                  </a:cubicBezTo>
                  <a:close/>
                  <a:moveTo>
                    <a:pt x="76" y="192"/>
                  </a:moveTo>
                  <a:cubicBezTo>
                    <a:pt x="76" y="193"/>
                    <a:pt x="76" y="193"/>
                    <a:pt x="76" y="193"/>
                  </a:cubicBezTo>
                  <a:cubicBezTo>
                    <a:pt x="76" y="193"/>
                    <a:pt x="76" y="193"/>
                    <a:pt x="76" y="193"/>
                  </a:cubicBezTo>
                  <a:cubicBezTo>
                    <a:pt x="76" y="192"/>
                    <a:pt x="76" y="192"/>
                    <a:pt x="76" y="192"/>
                  </a:cubicBezTo>
                  <a:cubicBezTo>
                    <a:pt x="76" y="192"/>
                    <a:pt x="76" y="192"/>
                    <a:pt x="76" y="192"/>
                  </a:cubicBezTo>
                  <a:cubicBezTo>
                    <a:pt x="77" y="192"/>
                    <a:pt x="77" y="192"/>
                    <a:pt x="77" y="192"/>
                  </a:cubicBezTo>
                  <a:cubicBezTo>
                    <a:pt x="77" y="191"/>
                    <a:pt x="77" y="191"/>
                    <a:pt x="77" y="191"/>
                  </a:cubicBezTo>
                  <a:cubicBezTo>
                    <a:pt x="77" y="191"/>
                    <a:pt x="77" y="191"/>
                    <a:pt x="77" y="191"/>
                  </a:cubicBezTo>
                  <a:cubicBezTo>
                    <a:pt x="77" y="191"/>
                    <a:pt x="77" y="191"/>
                    <a:pt x="77" y="191"/>
                  </a:cubicBezTo>
                  <a:cubicBezTo>
                    <a:pt x="77" y="191"/>
                    <a:pt x="77" y="191"/>
                    <a:pt x="77" y="191"/>
                  </a:cubicBezTo>
                  <a:cubicBezTo>
                    <a:pt x="77" y="191"/>
                    <a:pt x="77" y="191"/>
                    <a:pt x="77" y="191"/>
                  </a:cubicBezTo>
                  <a:cubicBezTo>
                    <a:pt x="77" y="190"/>
                    <a:pt x="77" y="190"/>
                    <a:pt x="77" y="190"/>
                  </a:cubicBezTo>
                  <a:cubicBezTo>
                    <a:pt x="78" y="190"/>
                    <a:pt x="78" y="190"/>
                    <a:pt x="78" y="190"/>
                  </a:cubicBezTo>
                  <a:cubicBezTo>
                    <a:pt x="78" y="190"/>
                    <a:pt x="78" y="190"/>
                    <a:pt x="78" y="190"/>
                  </a:cubicBezTo>
                  <a:cubicBezTo>
                    <a:pt x="78" y="189"/>
                    <a:pt x="78" y="189"/>
                    <a:pt x="78" y="189"/>
                  </a:cubicBezTo>
                  <a:cubicBezTo>
                    <a:pt x="78" y="189"/>
                    <a:pt x="78" y="189"/>
                    <a:pt x="78" y="189"/>
                  </a:cubicBezTo>
                  <a:cubicBezTo>
                    <a:pt x="78" y="189"/>
                    <a:pt x="78" y="189"/>
                    <a:pt x="78" y="189"/>
                  </a:cubicBezTo>
                  <a:cubicBezTo>
                    <a:pt x="78" y="189"/>
                    <a:pt x="78" y="189"/>
                    <a:pt x="78" y="189"/>
                  </a:cubicBezTo>
                  <a:cubicBezTo>
                    <a:pt x="78" y="189"/>
                    <a:pt x="78" y="189"/>
                    <a:pt x="78" y="189"/>
                  </a:cubicBezTo>
                  <a:cubicBezTo>
                    <a:pt x="78" y="188"/>
                    <a:pt x="78" y="188"/>
                    <a:pt x="78" y="188"/>
                  </a:cubicBezTo>
                  <a:cubicBezTo>
                    <a:pt x="78" y="188"/>
                    <a:pt x="78" y="188"/>
                    <a:pt x="78" y="188"/>
                  </a:cubicBezTo>
                  <a:cubicBezTo>
                    <a:pt x="78" y="189"/>
                    <a:pt x="78" y="189"/>
                    <a:pt x="78" y="189"/>
                  </a:cubicBezTo>
                  <a:cubicBezTo>
                    <a:pt x="78" y="189"/>
                    <a:pt x="78" y="189"/>
                    <a:pt x="78" y="189"/>
                  </a:cubicBezTo>
                  <a:cubicBezTo>
                    <a:pt x="77" y="189"/>
                    <a:pt x="77" y="189"/>
                    <a:pt x="77" y="189"/>
                  </a:cubicBezTo>
                  <a:cubicBezTo>
                    <a:pt x="77" y="189"/>
                    <a:pt x="77" y="189"/>
                    <a:pt x="77" y="189"/>
                  </a:cubicBezTo>
                  <a:cubicBezTo>
                    <a:pt x="76" y="189"/>
                    <a:pt x="76" y="189"/>
                    <a:pt x="76" y="189"/>
                  </a:cubicBezTo>
                  <a:cubicBezTo>
                    <a:pt x="76" y="189"/>
                    <a:pt x="76" y="189"/>
                    <a:pt x="76" y="189"/>
                  </a:cubicBezTo>
                  <a:cubicBezTo>
                    <a:pt x="76" y="189"/>
                    <a:pt x="76" y="189"/>
                    <a:pt x="76" y="189"/>
                  </a:cubicBezTo>
                  <a:cubicBezTo>
                    <a:pt x="76" y="190"/>
                    <a:pt x="76" y="190"/>
                    <a:pt x="76" y="190"/>
                  </a:cubicBezTo>
                  <a:cubicBezTo>
                    <a:pt x="76" y="190"/>
                    <a:pt x="76" y="190"/>
                    <a:pt x="76" y="190"/>
                  </a:cubicBezTo>
                  <a:cubicBezTo>
                    <a:pt x="76" y="190"/>
                    <a:pt x="76" y="190"/>
                    <a:pt x="76" y="191"/>
                  </a:cubicBezTo>
                  <a:cubicBezTo>
                    <a:pt x="76" y="191"/>
                    <a:pt x="76" y="191"/>
                    <a:pt x="76" y="191"/>
                  </a:cubicBezTo>
                  <a:cubicBezTo>
                    <a:pt x="76" y="191"/>
                    <a:pt x="76" y="191"/>
                    <a:pt x="76" y="191"/>
                  </a:cubicBezTo>
                  <a:cubicBezTo>
                    <a:pt x="76" y="192"/>
                    <a:pt x="76" y="192"/>
                    <a:pt x="76" y="192"/>
                  </a:cubicBezTo>
                  <a:cubicBezTo>
                    <a:pt x="76" y="192"/>
                    <a:pt x="76" y="192"/>
                    <a:pt x="76" y="192"/>
                  </a:cubicBezTo>
                  <a:cubicBezTo>
                    <a:pt x="76" y="192"/>
                    <a:pt x="76" y="192"/>
                    <a:pt x="76" y="192"/>
                  </a:cubicBezTo>
                  <a:close/>
                  <a:moveTo>
                    <a:pt x="59" y="165"/>
                  </a:moveTo>
                  <a:cubicBezTo>
                    <a:pt x="59" y="164"/>
                    <a:pt x="59" y="164"/>
                    <a:pt x="59" y="164"/>
                  </a:cubicBezTo>
                  <a:cubicBezTo>
                    <a:pt x="59" y="164"/>
                    <a:pt x="59" y="164"/>
                    <a:pt x="59" y="164"/>
                  </a:cubicBezTo>
                  <a:cubicBezTo>
                    <a:pt x="59" y="164"/>
                    <a:pt x="59" y="164"/>
                    <a:pt x="59" y="164"/>
                  </a:cubicBezTo>
                  <a:cubicBezTo>
                    <a:pt x="59" y="164"/>
                    <a:pt x="59" y="164"/>
                    <a:pt x="59" y="164"/>
                  </a:cubicBezTo>
                  <a:cubicBezTo>
                    <a:pt x="58" y="164"/>
                    <a:pt x="58" y="164"/>
                    <a:pt x="58" y="164"/>
                  </a:cubicBezTo>
                  <a:cubicBezTo>
                    <a:pt x="58" y="163"/>
                    <a:pt x="58" y="163"/>
                    <a:pt x="58" y="163"/>
                  </a:cubicBezTo>
                  <a:cubicBezTo>
                    <a:pt x="58" y="163"/>
                    <a:pt x="58" y="163"/>
                    <a:pt x="58" y="163"/>
                  </a:cubicBezTo>
                  <a:cubicBezTo>
                    <a:pt x="58" y="163"/>
                    <a:pt x="58" y="163"/>
                    <a:pt x="58" y="163"/>
                  </a:cubicBezTo>
                  <a:cubicBezTo>
                    <a:pt x="58" y="163"/>
                    <a:pt x="58" y="163"/>
                    <a:pt x="58" y="163"/>
                  </a:cubicBezTo>
                  <a:cubicBezTo>
                    <a:pt x="58" y="162"/>
                    <a:pt x="58" y="162"/>
                    <a:pt x="58" y="162"/>
                  </a:cubicBezTo>
                  <a:cubicBezTo>
                    <a:pt x="58" y="162"/>
                    <a:pt x="58" y="162"/>
                    <a:pt x="58" y="162"/>
                  </a:cubicBezTo>
                  <a:cubicBezTo>
                    <a:pt x="58" y="162"/>
                    <a:pt x="58" y="162"/>
                    <a:pt x="58" y="162"/>
                  </a:cubicBezTo>
                  <a:cubicBezTo>
                    <a:pt x="58" y="162"/>
                    <a:pt x="58" y="162"/>
                    <a:pt x="58" y="162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58" y="162"/>
                    <a:pt x="58" y="162"/>
                    <a:pt x="58" y="162"/>
                  </a:cubicBezTo>
                  <a:cubicBezTo>
                    <a:pt x="57" y="162"/>
                    <a:pt x="57" y="162"/>
                    <a:pt x="57" y="162"/>
                  </a:cubicBezTo>
                  <a:cubicBezTo>
                    <a:pt x="57" y="162"/>
                    <a:pt x="57" y="162"/>
                    <a:pt x="57" y="162"/>
                  </a:cubicBezTo>
                  <a:cubicBezTo>
                    <a:pt x="57" y="163"/>
                    <a:pt x="57" y="163"/>
                    <a:pt x="57" y="163"/>
                  </a:cubicBezTo>
                  <a:cubicBezTo>
                    <a:pt x="56" y="163"/>
                    <a:pt x="56" y="163"/>
                    <a:pt x="56" y="163"/>
                  </a:cubicBezTo>
                  <a:cubicBezTo>
                    <a:pt x="56" y="163"/>
                    <a:pt x="56" y="163"/>
                    <a:pt x="56" y="163"/>
                  </a:cubicBezTo>
                  <a:cubicBezTo>
                    <a:pt x="56" y="164"/>
                    <a:pt x="56" y="164"/>
                    <a:pt x="56" y="164"/>
                  </a:cubicBezTo>
                  <a:cubicBezTo>
                    <a:pt x="56" y="164"/>
                    <a:pt x="56" y="164"/>
                    <a:pt x="56" y="164"/>
                  </a:cubicBezTo>
                  <a:cubicBezTo>
                    <a:pt x="56" y="164"/>
                    <a:pt x="56" y="164"/>
                    <a:pt x="56" y="164"/>
                  </a:cubicBezTo>
                  <a:cubicBezTo>
                    <a:pt x="56" y="164"/>
                    <a:pt x="56" y="164"/>
                    <a:pt x="56" y="164"/>
                  </a:cubicBezTo>
                  <a:cubicBezTo>
                    <a:pt x="56" y="165"/>
                    <a:pt x="56" y="165"/>
                    <a:pt x="56" y="165"/>
                  </a:cubicBezTo>
                  <a:cubicBezTo>
                    <a:pt x="56" y="165"/>
                    <a:pt x="56" y="165"/>
                    <a:pt x="56" y="165"/>
                  </a:cubicBezTo>
                  <a:cubicBezTo>
                    <a:pt x="57" y="165"/>
                    <a:pt x="57" y="165"/>
                    <a:pt x="57" y="165"/>
                  </a:cubicBezTo>
                  <a:cubicBezTo>
                    <a:pt x="57" y="166"/>
                    <a:pt x="57" y="166"/>
                    <a:pt x="57" y="166"/>
                  </a:cubicBezTo>
                  <a:cubicBezTo>
                    <a:pt x="58" y="166"/>
                    <a:pt x="58" y="166"/>
                    <a:pt x="58" y="166"/>
                  </a:cubicBezTo>
                  <a:cubicBezTo>
                    <a:pt x="59" y="167"/>
                    <a:pt x="59" y="167"/>
                    <a:pt x="59" y="167"/>
                  </a:cubicBezTo>
                  <a:cubicBezTo>
                    <a:pt x="59" y="167"/>
                    <a:pt x="59" y="167"/>
                    <a:pt x="59" y="167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59" y="165"/>
                    <a:pt x="59" y="165"/>
                    <a:pt x="59" y="165"/>
                  </a:cubicBezTo>
                  <a:cubicBezTo>
                    <a:pt x="59" y="165"/>
                    <a:pt x="59" y="165"/>
                    <a:pt x="59" y="165"/>
                  </a:cubicBezTo>
                  <a:cubicBezTo>
                    <a:pt x="59" y="165"/>
                    <a:pt x="59" y="165"/>
                    <a:pt x="59" y="165"/>
                  </a:cubicBezTo>
                  <a:close/>
                  <a:moveTo>
                    <a:pt x="74" y="200"/>
                  </a:moveTo>
                  <a:cubicBezTo>
                    <a:pt x="73" y="200"/>
                    <a:pt x="73" y="200"/>
                    <a:pt x="73" y="200"/>
                  </a:cubicBezTo>
                  <a:cubicBezTo>
                    <a:pt x="73" y="200"/>
                    <a:pt x="73" y="200"/>
                    <a:pt x="73" y="200"/>
                  </a:cubicBezTo>
                  <a:cubicBezTo>
                    <a:pt x="72" y="200"/>
                    <a:pt x="72" y="200"/>
                    <a:pt x="72" y="200"/>
                  </a:cubicBezTo>
                  <a:cubicBezTo>
                    <a:pt x="72" y="200"/>
                    <a:pt x="72" y="200"/>
                    <a:pt x="72" y="200"/>
                  </a:cubicBezTo>
                  <a:cubicBezTo>
                    <a:pt x="71" y="200"/>
                    <a:pt x="71" y="200"/>
                    <a:pt x="71" y="200"/>
                  </a:cubicBezTo>
                  <a:cubicBezTo>
                    <a:pt x="71" y="200"/>
                    <a:pt x="71" y="200"/>
                    <a:pt x="71" y="200"/>
                  </a:cubicBezTo>
                  <a:cubicBezTo>
                    <a:pt x="71" y="200"/>
                    <a:pt x="71" y="200"/>
                    <a:pt x="71" y="200"/>
                  </a:cubicBezTo>
                  <a:cubicBezTo>
                    <a:pt x="71" y="201"/>
                    <a:pt x="71" y="201"/>
                    <a:pt x="71" y="201"/>
                  </a:cubicBezTo>
                  <a:cubicBezTo>
                    <a:pt x="70" y="201"/>
                    <a:pt x="70" y="201"/>
                    <a:pt x="70" y="201"/>
                  </a:cubicBezTo>
                  <a:cubicBezTo>
                    <a:pt x="71" y="201"/>
                    <a:pt x="71" y="201"/>
                    <a:pt x="71" y="201"/>
                  </a:cubicBezTo>
                  <a:cubicBezTo>
                    <a:pt x="71" y="201"/>
                    <a:pt x="71" y="201"/>
                    <a:pt x="71" y="201"/>
                  </a:cubicBezTo>
                  <a:cubicBezTo>
                    <a:pt x="71" y="201"/>
                    <a:pt x="71" y="201"/>
                    <a:pt x="71" y="201"/>
                  </a:cubicBezTo>
                  <a:cubicBezTo>
                    <a:pt x="71" y="202"/>
                    <a:pt x="71" y="202"/>
                    <a:pt x="71" y="202"/>
                  </a:cubicBezTo>
                  <a:cubicBezTo>
                    <a:pt x="71" y="202"/>
                    <a:pt x="71" y="202"/>
                    <a:pt x="71" y="202"/>
                  </a:cubicBezTo>
                  <a:cubicBezTo>
                    <a:pt x="71" y="202"/>
                    <a:pt x="71" y="202"/>
                    <a:pt x="71" y="202"/>
                  </a:cubicBezTo>
                  <a:cubicBezTo>
                    <a:pt x="71" y="202"/>
                    <a:pt x="71" y="202"/>
                    <a:pt x="71" y="202"/>
                  </a:cubicBezTo>
                  <a:cubicBezTo>
                    <a:pt x="72" y="202"/>
                    <a:pt x="72" y="202"/>
                    <a:pt x="72" y="202"/>
                  </a:cubicBezTo>
                  <a:cubicBezTo>
                    <a:pt x="72" y="201"/>
                    <a:pt x="72" y="201"/>
                    <a:pt x="72" y="201"/>
                  </a:cubicBezTo>
                  <a:cubicBezTo>
                    <a:pt x="72" y="202"/>
                    <a:pt x="72" y="202"/>
                    <a:pt x="72" y="202"/>
                  </a:cubicBezTo>
                  <a:cubicBezTo>
                    <a:pt x="72" y="202"/>
                    <a:pt x="72" y="202"/>
                    <a:pt x="72" y="202"/>
                  </a:cubicBezTo>
                  <a:cubicBezTo>
                    <a:pt x="72" y="202"/>
                    <a:pt x="72" y="202"/>
                    <a:pt x="72" y="202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3" y="203"/>
                    <a:pt x="73" y="203"/>
                    <a:pt x="73" y="203"/>
                  </a:cubicBezTo>
                  <a:cubicBezTo>
                    <a:pt x="72" y="202"/>
                    <a:pt x="72" y="202"/>
                    <a:pt x="72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4" y="201"/>
                    <a:pt x="74" y="201"/>
                    <a:pt x="74" y="201"/>
                  </a:cubicBezTo>
                  <a:cubicBezTo>
                    <a:pt x="74" y="201"/>
                    <a:pt x="74" y="201"/>
                    <a:pt x="74" y="201"/>
                  </a:cubicBezTo>
                  <a:cubicBezTo>
                    <a:pt x="74" y="201"/>
                    <a:pt x="74" y="201"/>
                    <a:pt x="74" y="201"/>
                  </a:cubicBezTo>
                  <a:cubicBezTo>
                    <a:pt x="74" y="201"/>
                    <a:pt x="74" y="201"/>
                    <a:pt x="74" y="201"/>
                  </a:cubicBezTo>
                  <a:cubicBezTo>
                    <a:pt x="74" y="200"/>
                    <a:pt x="74" y="200"/>
                    <a:pt x="74" y="200"/>
                  </a:cubicBezTo>
                  <a:close/>
                  <a:moveTo>
                    <a:pt x="75" y="187"/>
                  </a:moveTo>
                  <a:cubicBezTo>
                    <a:pt x="74" y="186"/>
                    <a:pt x="74" y="186"/>
                    <a:pt x="74" y="186"/>
                  </a:cubicBezTo>
                  <a:cubicBezTo>
                    <a:pt x="74" y="187"/>
                    <a:pt x="74" y="187"/>
                    <a:pt x="74" y="187"/>
                  </a:cubicBezTo>
                  <a:cubicBezTo>
                    <a:pt x="74" y="188"/>
                    <a:pt x="74" y="188"/>
                    <a:pt x="74" y="188"/>
                  </a:cubicBezTo>
                  <a:cubicBezTo>
                    <a:pt x="74" y="188"/>
                    <a:pt x="74" y="188"/>
                    <a:pt x="74" y="188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3" y="190"/>
                    <a:pt x="73" y="190"/>
                    <a:pt x="73" y="190"/>
                  </a:cubicBezTo>
                  <a:cubicBezTo>
                    <a:pt x="73" y="190"/>
                    <a:pt x="73" y="190"/>
                    <a:pt x="73" y="190"/>
                  </a:cubicBezTo>
                  <a:cubicBezTo>
                    <a:pt x="73" y="190"/>
                    <a:pt x="73" y="190"/>
                    <a:pt x="73" y="190"/>
                  </a:cubicBezTo>
                  <a:cubicBezTo>
                    <a:pt x="73" y="190"/>
                    <a:pt x="73" y="190"/>
                    <a:pt x="73" y="190"/>
                  </a:cubicBezTo>
                  <a:cubicBezTo>
                    <a:pt x="73" y="191"/>
                    <a:pt x="73" y="191"/>
                    <a:pt x="73" y="191"/>
                  </a:cubicBezTo>
                  <a:cubicBezTo>
                    <a:pt x="73" y="191"/>
                    <a:pt x="73" y="191"/>
                    <a:pt x="73" y="191"/>
                  </a:cubicBezTo>
                  <a:cubicBezTo>
                    <a:pt x="73" y="191"/>
                    <a:pt x="73" y="191"/>
                    <a:pt x="73" y="191"/>
                  </a:cubicBezTo>
                  <a:cubicBezTo>
                    <a:pt x="74" y="190"/>
                    <a:pt x="74" y="190"/>
                    <a:pt x="74" y="190"/>
                  </a:cubicBezTo>
                  <a:cubicBezTo>
                    <a:pt x="74" y="190"/>
                    <a:pt x="74" y="190"/>
                    <a:pt x="74" y="190"/>
                  </a:cubicBezTo>
                  <a:cubicBezTo>
                    <a:pt x="74" y="188"/>
                    <a:pt x="74" y="188"/>
                    <a:pt x="74" y="188"/>
                  </a:cubicBezTo>
                  <a:cubicBezTo>
                    <a:pt x="74" y="189"/>
                    <a:pt x="74" y="189"/>
                    <a:pt x="74" y="189"/>
                  </a:cubicBezTo>
                  <a:cubicBezTo>
                    <a:pt x="75" y="188"/>
                    <a:pt x="75" y="188"/>
                    <a:pt x="75" y="188"/>
                  </a:cubicBezTo>
                  <a:cubicBezTo>
                    <a:pt x="75" y="188"/>
                    <a:pt x="75" y="188"/>
                    <a:pt x="75" y="188"/>
                  </a:cubicBezTo>
                  <a:cubicBezTo>
                    <a:pt x="75" y="187"/>
                    <a:pt x="75" y="187"/>
                    <a:pt x="75" y="187"/>
                  </a:cubicBezTo>
                  <a:cubicBezTo>
                    <a:pt x="75" y="187"/>
                    <a:pt x="75" y="187"/>
                    <a:pt x="75" y="187"/>
                  </a:cubicBezTo>
                  <a:close/>
                  <a:moveTo>
                    <a:pt x="75" y="201"/>
                  </a:moveTo>
                  <a:cubicBezTo>
                    <a:pt x="75" y="201"/>
                    <a:pt x="75" y="201"/>
                    <a:pt x="75" y="201"/>
                  </a:cubicBezTo>
                  <a:cubicBezTo>
                    <a:pt x="74" y="201"/>
                    <a:pt x="74" y="201"/>
                    <a:pt x="74" y="201"/>
                  </a:cubicBezTo>
                  <a:cubicBezTo>
                    <a:pt x="74" y="201"/>
                    <a:pt x="74" y="201"/>
                    <a:pt x="74" y="201"/>
                  </a:cubicBezTo>
                  <a:cubicBezTo>
                    <a:pt x="74" y="201"/>
                    <a:pt x="74" y="201"/>
                    <a:pt x="74" y="201"/>
                  </a:cubicBezTo>
                  <a:cubicBezTo>
                    <a:pt x="74" y="201"/>
                    <a:pt x="74" y="201"/>
                    <a:pt x="74" y="201"/>
                  </a:cubicBezTo>
                  <a:cubicBezTo>
                    <a:pt x="74" y="202"/>
                    <a:pt x="74" y="202"/>
                    <a:pt x="74" y="202"/>
                  </a:cubicBezTo>
                  <a:cubicBezTo>
                    <a:pt x="74" y="202"/>
                    <a:pt x="74" y="202"/>
                    <a:pt x="74" y="202"/>
                  </a:cubicBezTo>
                  <a:cubicBezTo>
                    <a:pt x="74" y="202"/>
                    <a:pt x="74" y="202"/>
                    <a:pt x="74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3" y="202"/>
                    <a:pt x="73" y="202"/>
                    <a:pt x="73" y="202"/>
                  </a:cubicBezTo>
                  <a:cubicBezTo>
                    <a:pt x="73" y="203"/>
                    <a:pt x="73" y="203"/>
                    <a:pt x="73" y="203"/>
                  </a:cubicBezTo>
                  <a:cubicBezTo>
                    <a:pt x="73" y="203"/>
                    <a:pt x="73" y="203"/>
                    <a:pt x="73" y="203"/>
                  </a:cubicBezTo>
                  <a:cubicBezTo>
                    <a:pt x="73" y="204"/>
                    <a:pt x="73" y="204"/>
                    <a:pt x="73" y="204"/>
                  </a:cubicBezTo>
                  <a:cubicBezTo>
                    <a:pt x="73" y="204"/>
                    <a:pt x="73" y="204"/>
                    <a:pt x="73" y="204"/>
                  </a:cubicBezTo>
                  <a:cubicBezTo>
                    <a:pt x="73" y="204"/>
                    <a:pt x="73" y="204"/>
                    <a:pt x="73" y="204"/>
                  </a:cubicBezTo>
                  <a:cubicBezTo>
                    <a:pt x="73" y="204"/>
                    <a:pt x="73" y="204"/>
                    <a:pt x="73" y="204"/>
                  </a:cubicBezTo>
                  <a:cubicBezTo>
                    <a:pt x="73" y="205"/>
                    <a:pt x="73" y="205"/>
                    <a:pt x="73" y="205"/>
                  </a:cubicBezTo>
                  <a:cubicBezTo>
                    <a:pt x="73" y="205"/>
                    <a:pt x="73" y="205"/>
                    <a:pt x="73" y="205"/>
                  </a:cubicBezTo>
                  <a:cubicBezTo>
                    <a:pt x="73" y="205"/>
                    <a:pt x="73" y="205"/>
                    <a:pt x="73" y="205"/>
                  </a:cubicBezTo>
                  <a:cubicBezTo>
                    <a:pt x="73" y="205"/>
                    <a:pt x="73" y="205"/>
                    <a:pt x="73" y="205"/>
                  </a:cubicBezTo>
                  <a:cubicBezTo>
                    <a:pt x="74" y="205"/>
                    <a:pt x="74" y="205"/>
                    <a:pt x="74" y="205"/>
                  </a:cubicBezTo>
                  <a:cubicBezTo>
                    <a:pt x="74" y="205"/>
                    <a:pt x="74" y="205"/>
                    <a:pt x="74" y="205"/>
                  </a:cubicBezTo>
                  <a:cubicBezTo>
                    <a:pt x="74" y="204"/>
                    <a:pt x="74" y="204"/>
                    <a:pt x="74" y="204"/>
                  </a:cubicBezTo>
                  <a:cubicBezTo>
                    <a:pt x="74" y="204"/>
                    <a:pt x="74" y="204"/>
                    <a:pt x="74" y="204"/>
                  </a:cubicBezTo>
                  <a:cubicBezTo>
                    <a:pt x="74" y="204"/>
                    <a:pt x="74" y="204"/>
                    <a:pt x="74" y="204"/>
                  </a:cubicBezTo>
                  <a:cubicBezTo>
                    <a:pt x="74" y="204"/>
                    <a:pt x="74" y="204"/>
                    <a:pt x="74" y="204"/>
                  </a:cubicBezTo>
                  <a:cubicBezTo>
                    <a:pt x="74" y="204"/>
                    <a:pt x="74" y="204"/>
                    <a:pt x="74" y="204"/>
                  </a:cubicBezTo>
                  <a:cubicBezTo>
                    <a:pt x="75" y="203"/>
                    <a:pt x="75" y="203"/>
                    <a:pt x="75" y="203"/>
                  </a:cubicBezTo>
                  <a:cubicBezTo>
                    <a:pt x="75" y="202"/>
                    <a:pt x="75" y="202"/>
                    <a:pt x="75" y="202"/>
                  </a:cubicBezTo>
                  <a:cubicBezTo>
                    <a:pt x="75" y="201"/>
                    <a:pt x="75" y="201"/>
                    <a:pt x="75" y="201"/>
                  </a:cubicBezTo>
                  <a:cubicBezTo>
                    <a:pt x="75" y="201"/>
                    <a:pt x="75" y="201"/>
                    <a:pt x="75" y="201"/>
                  </a:cubicBezTo>
                  <a:close/>
                  <a:moveTo>
                    <a:pt x="56" y="161"/>
                  </a:moveTo>
                  <a:cubicBezTo>
                    <a:pt x="55" y="160"/>
                    <a:pt x="55" y="160"/>
                    <a:pt x="55" y="160"/>
                  </a:cubicBezTo>
                  <a:cubicBezTo>
                    <a:pt x="55" y="160"/>
                    <a:pt x="55" y="160"/>
                    <a:pt x="55" y="160"/>
                  </a:cubicBezTo>
                  <a:cubicBezTo>
                    <a:pt x="54" y="160"/>
                    <a:pt x="54" y="160"/>
                    <a:pt x="54" y="160"/>
                  </a:cubicBezTo>
                  <a:cubicBezTo>
                    <a:pt x="54" y="160"/>
                    <a:pt x="54" y="160"/>
                    <a:pt x="54" y="160"/>
                  </a:cubicBezTo>
                  <a:cubicBezTo>
                    <a:pt x="54" y="161"/>
                    <a:pt x="54" y="161"/>
                    <a:pt x="54" y="161"/>
                  </a:cubicBezTo>
                  <a:cubicBezTo>
                    <a:pt x="55" y="161"/>
                    <a:pt x="55" y="161"/>
                    <a:pt x="55" y="161"/>
                  </a:cubicBezTo>
                  <a:cubicBezTo>
                    <a:pt x="55" y="162"/>
                    <a:pt x="55" y="162"/>
                    <a:pt x="55" y="162"/>
                  </a:cubicBezTo>
                  <a:cubicBezTo>
                    <a:pt x="56" y="162"/>
                    <a:pt x="56" y="162"/>
                    <a:pt x="56" y="162"/>
                  </a:cubicBezTo>
                  <a:cubicBezTo>
                    <a:pt x="56" y="161"/>
                    <a:pt x="56" y="161"/>
                    <a:pt x="56" y="161"/>
                  </a:cubicBezTo>
                  <a:close/>
                  <a:moveTo>
                    <a:pt x="60" y="152"/>
                  </a:moveTo>
                  <a:cubicBezTo>
                    <a:pt x="60" y="152"/>
                    <a:pt x="60" y="152"/>
                    <a:pt x="60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1" y="152"/>
                    <a:pt x="61" y="152"/>
                    <a:pt x="61" y="152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0" y="151"/>
                    <a:pt x="60" y="151"/>
                    <a:pt x="60" y="151"/>
                  </a:cubicBezTo>
                  <a:cubicBezTo>
                    <a:pt x="60" y="151"/>
                    <a:pt x="60" y="151"/>
                    <a:pt x="60" y="151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0" y="152"/>
                    <a:pt x="60" y="152"/>
                    <a:pt x="60" y="152"/>
                  </a:cubicBezTo>
                  <a:close/>
                  <a:moveTo>
                    <a:pt x="43" y="150"/>
                  </a:moveTo>
                  <a:cubicBezTo>
                    <a:pt x="42" y="150"/>
                    <a:pt x="42" y="150"/>
                    <a:pt x="42" y="150"/>
                  </a:cubicBezTo>
                  <a:cubicBezTo>
                    <a:pt x="42" y="150"/>
                    <a:pt x="42" y="150"/>
                    <a:pt x="42" y="150"/>
                  </a:cubicBezTo>
                  <a:cubicBezTo>
                    <a:pt x="42" y="150"/>
                    <a:pt x="42" y="150"/>
                    <a:pt x="42" y="150"/>
                  </a:cubicBezTo>
                  <a:cubicBezTo>
                    <a:pt x="41" y="151"/>
                    <a:pt x="41" y="151"/>
                    <a:pt x="41" y="151"/>
                  </a:cubicBezTo>
                  <a:cubicBezTo>
                    <a:pt x="40" y="151"/>
                    <a:pt x="40" y="151"/>
                    <a:pt x="40" y="151"/>
                  </a:cubicBezTo>
                  <a:cubicBezTo>
                    <a:pt x="40" y="151"/>
                    <a:pt x="40" y="151"/>
                    <a:pt x="40" y="151"/>
                  </a:cubicBezTo>
                  <a:cubicBezTo>
                    <a:pt x="38" y="151"/>
                    <a:pt x="38" y="151"/>
                    <a:pt x="38" y="151"/>
                  </a:cubicBezTo>
                  <a:cubicBezTo>
                    <a:pt x="38" y="151"/>
                    <a:pt x="38" y="151"/>
                    <a:pt x="38" y="151"/>
                  </a:cubicBezTo>
                  <a:cubicBezTo>
                    <a:pt x="37" y="150"/>
                    <a:pt x="37" y="150"/>
                    <a:pt x="37" y="150"/>
                  </a:cubicBezTo>
                  <a:cubicBezTo>
                    <a:pt x="37" y="150"/>
                    <a:pt x="37" y="150"/>
                    <a:pt x="37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7" y="150"/>
                    <a:pt x="37" y="150"/>
                    <a:pt x="37" y="150"/>
                  </a:cubicBezTo>
                  <a:cubicBezTo>
                    <a:pt x="37" y="151"/>
                    <a:pt x="37" y="151"/>
                    <a:pt x="37" y="151"/>
                  </a:cubicBezTo>
                  <a:cubicBezTo>
                    <a:pt x="37" y="151"/>
                    <a:pt x="37" y="151"/>
                    <a:pt x="37" y="151"/>
                  </a:cubicBezTo>
                  <a:cubicBezTo>
                    <a:pt x="37" y="151"/>
                    <a:pt x="37" y="151"/>
                    <a:pt x="37" y="151"/>
                  </a:cubicBezTo>
                  <a:cubicBezTo>
                    <a:pt x="37" y="151"/>
                    <a:pt x="37" y="151"/>
                    <a:pt x="37" y="151"/>
                  </a:cubicBezTo>
                  <a:cubicBezTo>
                    <a:pt x="37" y="152"/>
                    <a:pt x="37" y="152"/>
                    <a:pt x="37" y="152"/>
                  </a:cubicBezTo>
                  <a:cubicBezTo>
                    <a:pt x="36" y="152"/>
                    <a:pt x="36" y="152"/>
                    <a:pt x="36" y="152"/>
                  </a:cubicBezTo>
                  <a:cubicBezTo>
                    <a:pt x="36" y="153"/>
                    <a:pt x="36" y="153"/>
                    <a:pt x="36" y="153"/>
                  </a:cubicBezTo>
                  <a:cubicBezTo>
                    <a:pt x="37" y="153"/>
                    <a:pt x="37" y="153"/>
                    <a:pt x="37" y="153"/>
                  </a:cubicBezTo>
                  <a:cubicBezTo>
                    <a:pt x="37" y="153"/>
                    <a:pt x="37" y="153"/>
                    <a:pt x="37" y="153"/>
                  </a:cubicBezTo>
                  <a:cubicBezTo>
                    <a:pt x="36" y="154"/>
                    <a:pt x="36" y="154"/>
                    <a:pt x="36" y="154"/>
                  </a:cubicBezTo>
                  <a:cubicBezTo>
                    <a:pt x="36" y="154"/>
                    <a:pt x="36" y="154"/>
                    <a:pt x="36" y="154"/>
                  </a:cubicBezTo>
                  <a:cubicBezTo>
                    <a:pt x="35" y="155"/>
                    <a:pt x="35" y="155"/>
                    <a:pt x="35" y="155"/>
                  </a:cubicBezTo>
                  <a:cubicBezTo>
                    <a:pt x="35" y="155"/>
                    <a:pt x="35" y="155"/>
                    <a:pt x="35" y="155"/>
                  </a:cubicBezTo>
                  <a:cubicBezTo>
                    <a:pt x="35" y="155"/>
                    <a:pt x="35" y="155"/>
                    <a:pt x="35" y="155"/>
                  </a:cubicBezTo>
                  <a:cubicBezTo>
                    <a:pt x="35" y="155"/>
                    <a:pt x="35" y="155"/>
                    <a:pt x="35" y="155"/>
                  </a:cubicBezTo>
                  <a:cubicBezTo>
                    <a:pt x="35" y="155"/>
                    <a:pt x="35" y="155"/>
                    <a:pt x="35" y="155"/>
                  </a:cubicBezTo>
                  <a:cubicBezTo>
                    <a:pt x="34" y="156"/>
                    <a:pt x="34" y="156"/>
                    <a:pt x="34" y="156"/>
                  </a:cubicBezTo>
                  <a:cubicBezTo>
                    <a:pt x="34" y="156"/>
                    <a:pt x="34" y="156"/>
                    <a:pt x="34" y="156"/>
                  </a:cubicBezTo>
                  <a:cubicBezTo>
                    <a:pt x="35" y="156"/>
                    <a:pt x="35" y="156"/>
                    <a:pt x="35" y="156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5" y="157"/>
                    <a:pt x="35" y="157"/>
                    <a:pt x="35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34" y="158"/>
                    <a:pt x="34" y="158"/>
                    <a:pt x="34" y="158"/>
                  </a:cubicBezTo>
                  <a:cubicBezTo>
                    <a:pt x="33" y="157"/>
                    <a:pt x="33" y="157"/>
                    <a:pt x="33" y="157"/>
                  </a:cubicBezTo>
                  <a:cubicBezTo>
                    <a:pt x="33" y="157"/>
                    <a:pt x="33" y="157"/>
                    <a:pt x="33" y="157"/>
                  </a:cubicBezTo>
                  <a:cubicBezTo>
                    <a:pt x="32" y="157"/>
                    <a:pt x="32" y="157"/>
                    <a:pt x="32" y="157"/>
                  </a:cubicBezTo>
                  <a:cubicBezTo>
                    <a:pt x="32" y="157"/>
                    <a:pt x="32" y="157"/>
                    <a:pt x="32" y="157"/>
                  </a:cubicBezTo>
                  <a:cubicBezTo>
                    <a:pt x="32" y="157"/>
                    <a:pt x="32" y="157"/>
                    <a:pt x="32" y="157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3" y="158"/>
                    <a:pt x="33" y="158"/>
                    <a:pt x="33" y="158"/>
                  </a:cubicBezTo>
                  <a:cubicBezTo>
                    <a:pt x="33" y="158"/>
                    <a:pt x="33" y="158"/>
                    <a:pt x="33" y="158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2" y="158"/>
                    <a:pt x="32" y="158"/>
                    <a:pt x="32" y="158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30" y="158"/>
                    <a:pt x="30" y="158"/>
                    <a:pt x="30" y="158"/>
                  </a:cubicBezTo>
                  <a:cubicBezTo>
                    <a:pt x="30" y="158"/>
                    <a:pt x="30" y="158"/>
                    <a:pt x="30" y="158"/>
                  </a:cubicBezTo>
                  <a:cubicBezTo>
                    <a:pt x="30" y="158"/>
                    <a:pt x="30" y="158"/>
                    <a:pt x="30" y="158"/>
                  </a:cubicBezTo>
                  <a:cubicBezTo>
                    <a:pt x="30" y="158"/>
                    <a:pt x="30" y="158"/>
                    <a:pt x="30" y="158"/>
                  </a:cubicBezTo>
                  <a:cubicBezTo>
                    <a:pt x="30" y="158"/>
                    <a:pt x="30" y="158"/>
                    <a:pt x="30" y="158"/>
                  </a:cubicBezTo>
                  <a:cubicBezTo>
                    <a:pt x="31" y="157"/>
                    <a:pt x="31" y="157"/>
                    <a:pt x="31" y="157"/>
                  </a:cubicBezTo>
                  <a:cubicBezTo>
                    <a:pt x="31" y="157"/>
                    <a:pt x="31" y="157"/>
                    <a:pt x="31" y="157"/>
                  </a:cubicBezTo>
                  <a:cubicBezTo>
                    <a:pt x="32" y="157"/>
                    <a:pt x="32" y="157"/>
                    <a:pt x="32" y="157"/>
                  </a:cubicBezTo>
                  <a:cubicBezTo>
                    <a:pt x="32" y="157"/>
                    <a:pt x="32" y="157"/>
                    <a:pt x="32" y="157"/>
                  </a:cubicBezTo>
                  <a:cubicBezTo>
                    <a:pt x="31" y="157"/>
                    <a:pt x="31" y="157"/>
                    <a:pt x="31" y="157"/>
                  </a:cubicBezTo>
                  <a:cubicBezTo>
                    <a:pt x="30" y="157"/>
                    <a:pt x="30" y="157"/>
                    <a:pt x="30" y="157"/>
                  </a:cubicBezTo>
                  <a:cubicBezTo>
                    <a:pt x="30" y="157"/>
                    <a:pt x="30" y="157"/>
                    <a:pt x="30" y="157"/>
                  </a:cubicBezTo>
                  <a:cubicBezTo>
                    <a:pt x="30" y="156"/>
                    <a:pt x="30" y="156"/>
                    <a:pt x="30" y="156"/>
                  </a:cubicBezTo>
                  <a:cubicBezTo>
                    <a:pt x="30" y="156"/>
                    <a:pt x="30" y="156"/>
                    <a:pt x="30" y="156"/>
                  </a:cubicBezTo>
                  <a:cubicBezTo>
                    <a:pt x="29" y="156"/>
                    <a:pt x="29" y="156"/>
                    <a:pt x="29" y="156"/>
                  </a:cubicBezTo>
                  <a:cubicBezTo>
                    <a:pt x="29" y="157"/>
                    <a:pt x="29" y="157"/>
                    <a:pt x="29" y="157"/>
                  </a:cubicBezTo>
                  <a:cubicBezTo>
                    <a:pt x="29" y="157"/>
                    <a:pt x="29" y="157"/>
                    <a:pt x="29" y="157"/>
                  </a:cubicBezTo>
                  <a:cubicBezTo>
                    <a:pt x="29" y="156"/>
                    <a:pt x="29" y="156"/>
                    <a:pt x="29" y="156"/>
                  </a:cubicBezTo>
                  <a:cubicBezTo>
                    <a:pt x="29" y="156"/>
                    <a:pt x="29" y="156"/>
                    <a:pt x="29" y="156"/>
                  </a:cubicBezTo>
                  <a:cubicBezTo>
                    <a:pt x="29" y="156"/>
                    <a:pt x="29" y="156"/>
                    <a:pt x="29" y="156"/>
                  </a:cubicBezTo>
                  <a:cubicBezTo>
                    <a:pt x="29" y="156"/>
                    <a:pt x="29" y="156"/>
                    <a:pt x="29" y="156"/>
                  </a:cubicBezTo>
                  <a:cubicBezTo>
                    <a:pt x="29" y="156"/>
                    <a:pt x="29" y="156"/>
                    <a:pt x="29" y="156"/>
                  </a:cubicBezTo>
                  <a:cubicBezTo>
                    <a:pt x="29" y="156"/>
                    <a:pt x="29" y="156"/>
                    <a:pt x="29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5"/>
                    <a:pt x="28" y="155"/>
                    <a:pt x="28" y="155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30" y="156"/>
                    <a:pt x="30" y="156"/>
                    <a:pt x="30" y="156"/>
                  </a:cubicBezTo>
                  <a:cubicBezTo>
                    <a:pt x="30" y="156"/>
                    <a:pt x="30" y="156"/>
                    <a:pt x="30" y="156"/>
                  </a:cubicBezTo>
                  <a:cubicBezTo>
                    <a:pt x="31" y="155"/>
                    <a:pt x="31" y="155"/>
                    <a:pt x="31" y="155"/>
                  </a:cubicBezTo>
                  <a:cubicBezTo>
                    <a:pt x="31" y="155"/>
                    <a:pt x="31" y="155"/>
                    <a:pt x="31" y="155"/>
                  </a:cubicBezTo>
                  <a:cubicBezTo>
                    <a:pt x="31" y="155"/>
                    <a:pt x="31" y="155"/>
                    <a:pt x="31" y="155"/>
                  </a:cubicBezTo>
                  <a:cubicBezTo>
                    <a:pt x="32" y="155"/>
                    <a:pt x="32" y="155"/>
                    <a:pt x="32" y="155"/>
                  </a:cubicBezTo>
                  <a:cubicBezTo>
                    <a:pt x="32" y="155"/>
                    <a:pt x="32" y="155"/>
                    <a:pt x="32" y="155"/>
                  </a:cubicBezTo>
                  <a:cubicBezTo>
                    <a:pt x="34" y="155"/>
                    <a:pt x="34" y="155"/>
                    <a:pt x="34" y="155"/>
                  </a:cubicBezTo>
                  <a:cubicBezTo>
                    <a:pt x="34" y="155"/>
                    <a:pt x="34" y="155"/>
                    <a:pt x="34" y="155"/>
                  </a:cubicBezTo>
                  <a:cubicBezTo>
                    <a:pt x="34" y="155"/>
                    <a:pt x="34" y="155"/>
                    <a:pt x="34" y="155"/>
                  </a:cubicBezTo>
                  <a:cubicBezTo>
                    <a:pt x="35" y="154"/>
                    <a:pt x="35" y="154"/>
                    <a:pt x="35" y="154"/>
                  </a:cubicBezTo>
                  <a:cubicBezTo>
                    <a:pt x="35" y="154"/>
                    <a:pt x="35" y="154"/>
                    <a:pt x="35" y="154"/>
                  </a:cubicBezTo>
                  <a:cubicBezTo>
                    <a:pt x="35" y="154"/>
                    <a:pt x="35" y="154"/>
                    <a:pt x="35" y="154"/>
                  </a:cubicBezTo>
                  <a:cubicBezTo>
                    <a:pt x="35" y="154"/>
                    <a:pt x="35" y="154"/>
                    <a:pt x="35" y="154"/>
                  </a:cubicBezTo>
                  <a:cubicBezTo>
                    <a:pt x="36" y="154"/>
                    <a:pt x="36" y="154"/>
                    <a:pt x="36" y="154"/>
                  </a:cubicBezTo>
                  <a:cubicBezTo>
                    <a:pt x="36" y="154"/>
                    <a:pt x="36" y="154"/>
                    <a:pt x="36" y="154"/>
                  </a:cubicBezTo>
                  <a:cubicBezTo>
                    <a:pt x="36" y="153"/>
                    <a:pt x="36" y="153"/>
                    <a:pt x="36" y="153"/>
                  </a:cubicBezTo>
                  <a:cubicBezTo>
                    <a:pt x="36" y="153"/>
                    <a:pt x="36" y="153"/>
                    <a:pt x="36" y="153"/>
                  </a:cubicBezTo>
                  <a:cubicBezTo>
                    <a:pt x="36" y="152"/>
                    <a:pt x="36" y="152"/>
                    <a:pt x="36" y="152"/>
                  </a:cubicBezTo>
                  <a:cubicBezTo>
                    <a:pt x="36" y="152"/>
                    <a:pt x="36" y="152"/>
                    <a:pt x="36" y="152"/>
                  </a:cubicBezTo>
                  <a:cubicBezTo>
                    <a:pt x="36" y="152"/>
                    <a:pt x="36" y="152"/>
                    <a:pt x="36" y="152"/>
                  </a:cubicBezTo>
                  <a:cubicBezTo>
                    <a:pt x="36" y="151"/>
                    <a:pt x="36" y="151"/>
                    <a:pt x="36" y="151"/>
                  </a:cubicBezTo>
                  <a:cubicBezTo>
                    <a:pt x="36" y="151"/>
                    <a:pt x="36" y="151"/>
                    <a:pt x="36" y="151"/>
                  </a:cubicBezTo>
                  <a:cubicBezTo>
                    <a:pt x="36" y="151"/>
                    <a:pt x="36" y="151"/>
                    <a:pt x="36" y="151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6" y="149"/>
                    <a:pt x="36" y="149"/>
                    <a:pt x="36" y="149"/>
                  </a:cubicBezTo>
                  <a:cubicBezTo>
                    <a:pt x="36" y="149"/>
                    <a:pt x="36" y="149"/>
                    <a:pt x="36" y="149"/>
                  </a:cubicBezTo>
                  <a:cubicBezTo>
                    <a:pt x="36" y="148"/>
                    <a:pt x="36" y="148"/>
                    <a:pt x="36" y="148"/>
                  </a:cubicBezTo>
                  <a:cubicBezTo>
                    <a:pt x="36" y="148"/>
                    <a:pt x="36" y="148"/>
                    <a:pt x="36" y="148"/>
                  </a:cubicBezTo>
                  <a:cubicBezTo>
                    <a:pt x="35" y="148"/>
                    <a:pt x="35" y="148"/>
                    <a:pt x="35" y="148"/>
                  </a:cubicBezTo>
                  <a:cubicBezTo>
                    <a:pt x="34" y="148"/>
                    <a:pt x="34" y="148"/>
                    <a:pt x="34" y="148"/>
                  </a:cubicBezTo>
                  <a:cubicBezTo>
                    <a:pt x="34" y="148"/>
                    <a:pt x="34" y="148"/>
                    <a:pt x="34" y="148"/>
                  </a:cubicBezTo>
                  <a:cubicBezTo>
                    <a:pt x="33" y="148"/>
                    <a:pt x="33" y="148"/>
                    <a:pt x="33" y="148"/>
                  </a:cubicBezTo>
                  <a:cubicBezTo>
                    <a:pt x="33" y="148"/>
                    <a:pt x="33" y="148"/>
                    <a:pt x="33" y="148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30" y="150"/>
                    <a:pt x="30" y="150"/>
                    <a:pt x="30" y="150"/>
                  </a:cubicBezTo>
                  <a:cubicBezTo>
                    <a:pt x="30" y="150"/>
                    <a:pt x="30" y="150"/>
                    <a:pt x="30" y="150"/>
                  </a:cubicBezTo>
                  <a:cubicBezTo>
                    <a:pt x="30" y="150"/>
                    <a:pt x="30" y="150"/>
                    <a:pt x="30" y="150"/>
                  </a:cubicBezTo>
                  <a:cubicBezTo>
                    <a:pt x="30" y="150"/>
                    <a:pt x="30" y="150"/>
                    <a:pt x="30" y="150"/>
                  </a:cubicBezTo>
                  <a:cubicBezTo>
                    <a:pt x="30" y="150"/>
                    <a:pt x="30" y="150"/>
                    <a:pt x="30" y="150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9"/>
                    <a:pt x="31" y="149"/>
                    <a:pt x="31" y="149"/>
                  </a:cubicBezTo>
                  <a:cubicBezTo>
                    <a:pt x="31" y="149"/>
                    <a:pt x="31" y="149"/>
                    <a:pt x="31" y="149"/>
                  </a:cubicBezTo>
                  <a:cubicBezTo>
                    <a:pt x="31" y="149"/>
                    <a:pt x="31" y="149"/>
                    <a:pt x="31" y="149"/>
                  </a:cubicBezTo>
                  <a:cubicBezTo>
                    <a:pt x="32" y="148"/>
                    <a:pt x="32" y="148"/>
                    <a:pt x="32" y="148"/>
                  </a:cubicBezTo>
                  <a:cubicBezTo>
                    <a:pt x="32" y="148"/>
                    <a:pt x="32" y="148"/>
                    <a:pt x="32" y="148"/>
                  </a:cubicBezTo>
                  <a:cubicBezTo>
                    <a:pt x="32" y="148"/>
                    <a:pt x="32" y="148"/>
                    <a:pt x="32" y="148"/>
                  </a:cubicBezTo>
                  <a:cubicBezTo>
                    <a:pt x="32" y="147"/>
                    <a:pt x="32" y="147"/>
                    <a:pt x="32" y="147"/>
                  </a:cubicBezTo>
                  <a:cubicBezTo>
                    <a:pt x="32" y="147"/>
                    <a:pt x="32" y="147"/>
                    <a:pt x="32" y="147"/>
                  </a:cubicBezTo>
                  <a:cubicBezTo>
                    <a:pt x="32" y="147"/>
                    <a:pt x="32" y="147"/>
                    <a:pt x="32" y="147"/>
                  </a:cubicBezTo>
                  <a:cubicBezTo>
                    <a:pt x="31" y="146"/>
                    <a:pt x="31" y="146"/>
                    <a:pt x="31" y="146"/>
                  </a:cubicBezTo>
                  <a:cubicBezTo>
                    <a:pt x="31" y="146"/>
                    <a:pt x="31" y="146"/>
                    <a:pt x="31" y="146"/>
                  </a:cubicBezTo>
                  <a:cubicBezTo>
                    <a:pt x="31" y="146"/>
                    <a:pt x="31" y="146"/>
                    <a:pt x="31" y="146"/>
                  </a:cubicBezTo>
                  <a:cubicBezTo>
                    <a:pt x="30" y="146"/>
                    <a:pt x="30" y="146"/>
                    <a:pt x="30" y="146"/>
                  </a:cubicBezTo>
                  <a:cubicBezTo>
                    <a:pt x="30" y="146"/>
                    <a:pt x="30" y="146"/>
                    <a:pt x="30" y="146"/>
                  </a:cubicBezTo>
                  <a:cubicBezTo>
                    <a:pt x="29" y="146"/>
                    <a:pt x="29" y="146"/>
                    <a:pt x="29" y="146"/>
                  </a:cubicBezTo>
                  <a:cubicBezTo>
                    <a:pt x="28" y="145"/>
                    <a:pt x="28" y="145"/>
                    <a:pt x="28" y="145"/>
                  </a:cubicBezTo>
                  <a:cubicBezTo>
                    <a:pt x="28" y="145"/>
                    <a:pt x="28" y="145"/>
                    <a:pt x="28" y="145"/>
                  </a:cubicBezTo>
                  <a:cubicBezTo>
                    <a:pt x="28" y="145"/>
                    <a:pt x="28" y="145"/>
                    <a:pt x="28" y="145"/>
                  </a:cubicBezTo>
                  <a:cubicBezTo>
                    <a:pt x="28" y="145"/>
                    <a:pt x="28" y="145"/>
                    <a:pt x="28" y="145"/>
                  </a:cubicBezTo>
                  <a:cubicBezTo>
                    <a:pt x="28" y="145"/>
                    <a:pt x="28" y="145"/>
                    <a:pt x="28" y="145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7" y="145"/>
                    <a:pt x="27" y="145"/>
                    <a:pt x="27" y="145"/>
                  </a:cubicBezTo>
                  <a:cubicBezTo>
                    <a:pt x="27" y="144"/>
                    <a:pt x="27" y="144"/>
                    <a:pt x="27" y="144"/>
                  </a:cubicBezTo>
                  <a:cubicBezTo>
                    <a:pt x="27" y="144"/>
                    <a:pt x="27" y="144"/>
                    <a:pt x="27" y="144"/>
                  </a:cubicBezTo>
                  <a:cubicBezTo>
                    <a:pt x="27" y="144"/>
                    <a:pt x="27" y="144"/>
                    <a:pt x="27" y="144"/>
                  </a:cubicBezTo>
                  <a:cubicBezTo>
                    <a:pt x="26" y="144"/>
                    <a:pt x="26" y="144"/>
                    <a:pt x="26" y="144"/>
                  </a:cubicBezTo>
                  <a:cubicBezTo>
                    <a:pt x="27" y="144"/>
                    <a:pt x="27" y="144"/>
                    <a:pt x="27" y="144"/>
                  </a:cubicBezTo>
                  <a:cubicBezTo>
                    <a:pt x="27" y="145"/>
                    <a:pt x="27" y="145"/>
                    <a:pt x="27" y="145"/>
                  </a:cubicBezTo>
                  <a:cubicBezTo>
                    <a:pt x="26" y="145"/>
                    <a:pt x="26" y="145"/>
                    <a:pt x="26" y="145"/>
                  </a:cubicBezTo>
                  <a:cubicBezTo>
                    <a:pt x="26" y="145"/>
                    <a:pt x="26" y="145"/>
                    <a:pt x="26" y="145"/>
                  </a:cubicBezTo>
                  <a:cubicBezTo>
                    <a:pt x="26" y="146"/>
                    <a:pt x="26" y="146"/>
                    <a:pt x="26" y="146"/>
                  </a:cubicBezTo>
                  <a:cubicBezTo>
                    <a:pt x="26" y="146"/>
                    <a:pt x="26" y="146"/>
                    <a:pt x="26" y="146"/>
                  </a:cubicBezTo>
                  <a:cubicBezTo>
                    <a:pt x="26" y="146"/>
                    <a:pt x="26" y="146"/>
                    <a:pt x="26" y="146"/>
                  </a:cubicBezTo>
                  <a:cubicBezTo>
                    <a:pt x="26" y="147"/>
                    <a:pt x="26" y="147"/>
                    <a:pt x="26" y="147"/>
                  </a:cubicBezTo>
                  <a:cubicBezTo>
                    <a:pt x="26" y="147"/>
                    <a:pt x="26" y="147"/>
                    <a:pt x="26" y="147"/>
                  </a:cubicBezTo>
                  <a:cubicBezTo>
                    <a:pt x="26" y="147"/>
                    <a:pt x="26" y="147"/>
                    <a:pt x="26" y="147"/>
                  </a:cubicBezTo>
                  <a:cubicBezTo>
                    <a:pt x="26" y="147"/>
                    <a:pt x="26" y="147"/>
                    <a:pt x="26" y="147"/>
                  </a:cubicBezTo>
                  <a:cubicBezTo>
                    <a:pt x="26" y="147"/>
                    <a:pt x="26" y="147"/>
                    <a:pt x="26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5" y="148"/>
                    <a:pt x="25" y="148"/>
                    <a:pt x="25" y="148"/>
                  </a:cubicBezTo>
                  <a:cubicBezTo>
                    <a:pt x="25" y="148"/>
                    <a:pt x="25" y="148"/>
                    <a:pt x="25" y="148"/>
                  </a:cubicBezTo>
                  <a:cubicBezTo>
                    <a:pt x="25" y="148"/>
                    <a:pt x="25" y="148"/>
                    <a:pt x="25" y="148"/>
                  </a:cubicBezTo>
                  <a:cubicBezTo>
                    <a:pt x="24" y="149"/>
                    <a:pt x="24" y="149"/>
                    <a:pt x="24" y="149"/>
                  </a:cubicBezTo>
                  <a:cubicBezTo>
                    <a:pt x="24" y="149"/>
                    <a:pt x="24" y="149"/>
                    <a:pt x="24" y="149"/>
                  </a:cubicBezTo>
                  <a:cubicBezTo>
                    <a:pt x="24" y="149"/>
                    <a:pt x="24" y="149"/>
                    <a:pt x="24" y="149"/>
                  </a:cubicBezTo>
                  <a:cubicBezTo>
                    <a:pt x="24" y="149"/>
                    <a:pt x="24" y="149"/>
                    <a:pt x="24" y="149"/>
                  </a:cubicBezTo>
                  <a:cubicBezTo>
                    <a:pt x="24" y="150"/>
                    <a:pt x="24" y="150"/>
                    <a:pt x="24" y="150"/>
                  </a:cubicBezTo>
                  <a:cubicBezTo>
                    <a:pt x="24" y="150"/>
                    <a:pt x="24" y="150"/>
                    <a:pt x="24" y="150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4" y="151"/>
                    <a:pt x="24" y="151"/>
                    <a:pt x="24" y="151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4" y="153"/>
                    <a:pt x="24" y="153"/>
                    <a:pt x="24" y="153"/>
                  </a:cubicBezTo>
                  <a:cubicBezTo>
                    <a:pt x="24" y="153"/>
                    <a:pt x="24" y="153"/>
                    <a:pt x="24" y="153"/>
                  </a:cubicBezTo>
                  <a:cubicBezTo>
                    <a:pt x="25" y="153"/>
                    <a:pt x="25" y="153"/>
                    <a:pt x="25" y="153"/>
                  </a:cubicBezTo>
                  <a:cubicBezTo>
                    <a:pt x="25" y="153"/>
                    <a:pt x="25" y="153"/>
                    <a:pt x="25" y="153"/>
                  </a:cubicBezTo>
                  <a:cubicBezTo>
                    <a:pt x="25" y="152"/>
                    <a:pt x="25" y="152"/>
                    <a:pt x="25" y="152"/>
                  </a:cubicBezTo>
                  <a:cubicBezTo>
                    <a:pt x="25" y="153"/>
                    <a:pt x="25" y="153"/>
                    <a:pt x="25" y="153"/>
                  </a:cubicBezTo>
                  <a:cubicBezTo>
                    <a:pt x="25" y="153"/>
                    <a:pt x="25" y="153"/>
                    <a:pt x="25" y="153"/>
                  </a:cubicBezTo>
                  <a:cubicBezTo>
                    <a:pt x="25" y="153"/>
                    <a:pt x="25" y="153"/>
                    <a:pt x="25" y="153"/>
                  </a:cubicBezTo>
                  <a:cubicBezTo>
                    <a:pt x="25" y="153"/>
                    <a:pt x="25" y="153"/>
                    <a:pt x="25" y="153"/>
                  </a:cubicBezTo>
                  <a:cubicBezTo>
                    <a:pt x="25" y="154"/>
                    <a:pt x="25" y="154"/>
                    <a:pt x="25" y="154"/>
                  </a:cubicBezTo>
                  <a:cubicBezTo>
                    <a:pt x="25" y="154"/>
                    <a:pt x="25" y="154"/>
                    <a:pt x="25" y="154"/>
                  </a:cubicBezTo>
                  <a:cubicBezTo>
                    <a:pt x="25" y="154"/>
                    <a:pt x="25" y="154"/>
                    <a:pt x="25" y="154"/>
                  </a:cubicBezTo>
                  <a:cubicBezTo>
                    <a:pt x="25" y="154"/>
                    <a:pt x="25" y="154"/>
                    <a:pt x="25" y="154"/>
                  </a:cubicBezTo>
                  <a:cubicBezTo>
                    <a:pt x="25" y="154"/>
                    <a:pt x="25" y="154"/>
                    <a:pt x="25" y="154"/>
                  </a:cubicBezTo>
                  <a:cubicBezTo>
                    <a:pt x="25" y="154"/>
                    <a:pt x="25" y="154"/>
                    <a:pt x="25" y="154"/>
                  </a:cubicBezTo>
                  <a:cubicBezTo>
                    <a:pt x="25" y="154"/>
                    <a:pt x="25" y="154"/>
                    <a:pt x="25" y="154"/>
                  </a:cubicBezTo>
                  <a:cubicBezTo>
                    <a:pt x="25" y="154"/>
                    <a:pt x="25" y="154"/>
                    <a:pt x="25" y="154"/>
                  </a:cubicBezTo>
                  <a:cubicBezTo>
                    <a:pt x="25" y="154"/>
                    <a:pt x="25" y="154"/>
                    <a:pt x="25" y="154"/>
                  </a:cubicBezTo>
                  <a:cubicBezTo>
                    <a:pt x="24" y="154"/>
                    <a:pt x="24" y="154"/>
                    <a:pt x="24" y="154"/>
                  </a:cubicBezTo>
                  <a:cubicBezTo>
                    <a:pt x="24" y="154"/>
                    <a:pt x="24" y="154"/>
                    <a:pt x="24" y="154"/>
                  </a:cubicBezTo>
                  <a:cubicBezTo>
                    <a:pt x="24" y="154"/>
                    <a:pt x="24" y="154"/>
                    <a:pt x="24" y="154"/>
                  </a:cubicBezTo>
                  <a:cubicBezTo>
                    <a:pt x="24" y="155"/>
                    <a:pt x="24" y="155"/>
                    <a:pt x="24" y="155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5" y="156"/>
                    <a:pt x="25" y="156"/>
                    <a:pt x="25" y="156"/>
                  </a:cubicBezTo>
                  <a:cubicBezTo>
                    <a:pt x="24" y="156"/>
                    <a:pt x="24" y="156"/>
                    <a:pt x="24" y="156"/>
                  </a:cubicBezTo>
                  <a:cubicBezTo>
                    <a:pt x="24" y="156"/>
                    <a:pt x="24" y="156"/>
                    <a:pt x="24" y="156"/>
                  </a:cubicBezTo>
                  <a:cubicBezTo>
                    <a:pt x="24" y="156"/>
                    <a:pt x="24" y="156"/>
                    <a:pt x="24" y="156"/>
                  </a:cubicBezTo>
                  <a:cubicBezTo>
                    <a:pt x="24" y="156"/>
                    <a:pt x="24" y="156"/>
                    <a:pt x="24" y="156"/>
                  </a:cubicBezTo>
                  <a:cubicBezTo>
                    <a:pt x="24" y="157"/>
                    <a:pt x="24" y="157"/>
                    <a:pt x="24" y="157"/>
                  </a:cubicBezTo>
                  <a:cubicBezTo>
                    <a:pt x="24" y="157"/>
                    <a:pt x="24" y="157"/>
                    <a:pt x="24" y="157"/>
                  </a:cubicBezTo>
                  <a:cubicBezTo>
                    <a:pt x="24" y="157"/>
                    <a:pt x="24" y="157"/>
                    <a:pt x="24" y="157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24" y="158"/>
                    <a:pt x="24" y="158"/>
                    <a:pt x="24" y="158"/>
                  </a:cubicBezTo>
                  <a:cubicBezTo>
                    <a:pt x="24" y="158"/>
                    <a:pt x="24" y="158"/>
                    <a:pt x="24" y="158"/>
                  </a:cubicBezTo>
                  <a:cubicBezTo>
                    <a:pt x="25" y="158"/>
                    <a:pt x="25" y="158"/>
                    <a:pt x="25" y="158"/>
                  </a:cubicBezTo>
                  <a:cubicBezTo>
                    <a:pt x="25" y="158"/>
                    <a:pt x="25" y="158"/>
                    <a:pt x="25" y="158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4" y="159"/>
                    <a:pt x="24" y="159"/>
                    <a:pt x="24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26" y="160"/>
                    <a:pt x="26" y="160"/>
                    <a:pt x="26" y="160"/>
                  </a:cubicBezTo>
                  <a:cubicBezTo>
                    <a:pt x="26" y="160"/>
                    <a:pt x="26" y="160"/>
                    <a:pt x="26" y="160"/>
                  </a:cubicBezTo>
                  <a:cubicBezTo>
                    <a:pt x="26" y="160"/>
                    <a:pt x="26" y="160"/>
                    <a:pt x="26" y="160"/>
                  </a:cubicBezTo>
                  <a:cubicBezTo>
                    <a:pt x="27" y="160"/>
                    <a:pt x="27" y="160"/>
                    <a:pt x="27" y="160"/>
                  </a:cubicBezTo>
                  <a:cubicBezTo>
                    <a:pt x="27" y="159"/>
                    <a:pt x="27" y="159"/>
                    <a:pt x="27" y="159"/>
                  </a:cubicBezTo>
                  <a:cubicBezTo>
                    <a:pt x="27" y="160"/>
                    <a:pt x="27" y="160"/>
                    <a:pt x="27" y="160"/>
                  </a:cubicBezTo>
                  <a:cubicBezTo>
                    <a:pt x="27" y="160"/>
                    <a:pt x="27" y="160"/>
                    <a:pt x="27" y="160"/>
                  </a:cubicBezTo>
                  <a:cubicBezTo>
                    <a:pt x="27" y="160"/>
                    <a:pt x="27" y="160"/>
                    <a:pt x="27" y="160"/>
                  </a:cubicBezTo>
                  <a:cubicBezTo>
                    <a:pt x="27" y="161"/>
                    <a:pt x="27" y="161"/>
                    <a:pt x="27" y="161"/>
                  </a:cubicBezTo>
                  <a:cubicBezTo>
                    <a:pt x="28" y="161"/>
                    <a:pt x="28" y="161"/>
                    <a:pt x="28" y="161"/>
                  </a:cubicBezTo>
                  <a:cubicBezTo>
                    <a:pt x="28" y="161"/>
                    <a:pt x="28" y="161"/>
                    <a:pt x="28" y="161"/>
                  </a:cubicBezTo>
                  <a:cubicBezTo>
                    <a:pt x="28" y="161"/>
                    <a:pt x="28" y="161"/>
                    <a:pt x="28" y="161"/>
                  </a:cubicBezTo>
                  <a:cubicBezTo>
                    <a:pt x="28" y="162"/>
                    <a:pt x="28" y="162"/>
                    <a:pt x="28" y="162"/>
                  </a:cubicBezTo>
                  <a:cubicBezTo>
                    <a:pt x="28" y="162"/>
                    <a:pt x="28" y="162"/>
                    <a:pt x="28" y="162"/>
                  </a:cubicBezTo>
                  <a:cubicBezTo>
                    <a:pt x="28" y="162"/>
                    <a:pt x="28" y="162"/>
                    <a:pt x="28" y="162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28" y="163"/>
                    <a:pt x="28" y="163"/>
                    <a:pt x="28" y="163"/>
                  </a:cubicBezTo>
                  <a:cubicBezTo>
                    <a:pt x="28" y="163"/>
                    <a:pt x="28" y="163"/>
                    <a:pt x="28" y="163"/>
                  </a:cubicBezTo>
                  <a:cubicBezTo>
                    <a:pt x="28" y="163"/>
                    <a:pt x="28" y="163"/>
                    <a:pt x="28" y="163"/>
                  </a:cubicBezTo>
                  <a:cubicBezTo>
                    <a:pt x="28" y="162"/>
                    <a:pt x="28" y="162"/>
                    <a:pt x="28" y="162"/>
                  </a:cubicBezTo>
                  <a:cubicBezTo>
                    <a:pt x="27" y="162"/>
                    <a:pt x="27" y="162"/>
                    <a:pt x="27" y="162"/>
                  </a:cubicBezTo>
                  <a:cubicBezTo>
                    <a:pt x="26" y="162"/>
                    <a:pt x="26" y="162"/>
                    <a:pt x="26" y="162"/>
                  </a:cubicBezTo>
                  <a:cubicBezTo>
                    <a:pt x="26" y="162"/>
                    <a:pt x="26" y="162"/>
                    <a:pt x="26" y="162"/>
                  </a:cubicBezTo>
                  <a:cubicBezTo>
                    <a:pt x="26" y="162"/>
                    <a:pt x="26" y="162"/>
                    <a:pt x="26" y="162"/>
                  </a:cubicBezTo>
                  <a:cubicBezTo>
                    <a:pt x="26" y="162"/>
                    <a:pt x="26" y="162"/>
                    <a:pt x="26" y="162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5" y="163"/>
                    <a:pt x="25" y="163"/>
                    <a:pt x="25" y="163"/>
                  </a:cubicBezTo>
                  <a:cubicBezTo>
                    <a:pt x="27" y="163"/>
                    <a:pt x="27" y="163"/>
                    <a:pt x="27" y="163"/>
                  </a:cubicBezTo>
                  <a:cubicBezTo>
                    <a:pt x="28" y="163"/>
                    <a:pt x="28" y="163"/>
                    <a:pt x="28" y="163"/>
                  </a:cubicBezTo>
                  <a:cubicBezTo>
                    <a:pt x="27" y="163"/>
                    <a:pt x="27" y="163"/>
                    <a:pt x="27" y="163"/>
                  </a:cubicBezTo>
                  <a:cubicBezTo>
                    <a:pt x="27" y="163"/>
                    <a:pt x="27" y="163"/>
                    <a:pt x="27" y="163"/>
                  </a:cubicBezTo>
                  <a:cubicBezTo>
                    <a:pt x="27" y="163"/>
                    <a:pt x="27" y="163"/>
                    <a:pt x="27" y="163"/>
                  </a:cubicBezTo>
                  <a:cubicBezTo>
                    <a:pt x="27" y="163"/>
                    <a:pt x="27" y="163"/>
                    <a:pt x="27" y="163"/>
                  </a:cubicBezTo>
                  <a:cubicBezTo>
                    <a:pt x="27" y="163"/>
                    <a:pt x="27" y="163"/>
                    <a:pt x="27" y="163"/>
                  </a:cubicBezTo>
                  <a:cubicBezTo>
                    <a:pt x="27" y="163"/>
                    <a:pt x="27" y="163"/>
                    <a:pt x="27" y="163"/>
                  </a:cubicBezTo>
                  <a:cubicBezTo>
                    <a:pt x="27" y="163"/>
                    <a:pt x="27" y="163"/>
                    <a:pt x="27" y="163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5" y="164"/>
                    <a:pt x="25" y="164"/>
                    <a:pt x="25" y="164"/>
                  </a:cubicBezTo>
                  <a:cubicBezTo>
                    <a:pt x="25" y="164"/>
                    <a:pt x="25" y="164"/>
                    <a:pt x="25" y="164"/>
                  </a:cubicBezTo>
                  <a:cubicBezTo>
                    <a:pt x="26" y="164"/>
                    <a:pt x="26" y="164"/>
                    <a:pt x="26" y="164"/>
                  </a:cubicBezTo>
                  <a:cubicBezTo>
                    <a:pt x="26" y="164"/>
                    <a:pt x="26" y="164"/>
                    <a:pt x="26" y="164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7" y="166"/>
                    <a:pt x="27" y="166"/>
                    <a:pt x="27" y="166"/>
                  </a:cubicBezTo>
                  <a:cubicBezTo>
                    <a:pt x="27" y="166"/>
                    <a:pt x="27" y="166"/>
                    <a:pt x="27" y="166"/>
                  </a:cubicBezTo>
                  <a:cubicBezTo>
                    <a:pt x="27" y="166"/>
                    <a:pt x="27" y="166"/>
                    <a:pt x="27" y="166"/>
                  </a:cubicBezTo>
                  <a:cubicBezTo>
                    <a:pt x="27" y="166"/>
                    <a:pt x="27" y="166"/>
                    <a:pt x="27" y="166"/>
                  </a:cubicBezTo>
                  <a:cubicBezTo>
                    <a:pt x="27" y="166"/>
                    <a:pt x="27" y="166"/>
                    <a:pt x="27" y="166"/>
                  </a:cubicBezTo>
                  <a:cubicBezTo>
                    <a:pt x="27" y="167"/>
                    <a:pt x="27" y="167"/>
                    <a:pt x="27" y="167"/>
                  </a:cubicBezTo>
                  <a:cubicBezTo>
                    <a:pt x="27" y="167"/>
                    <a:pt x="27" y="167"/>
                    <a:pt x="27" y="167"/>
                  </a:cubicBezTo>
                  <a:cubicBezTo>
                    <a:pt x="27" y="166"/>
                    <a:pt x="27" y="166"/>
                    <a:pt x="27" y="166"/>
                  </a:cubicBezTo>
                  <a:cubicBezTo>
                    <a:pt x="28" y="166"/>
                    <a:pt x="28" y="166"/>
                    <a:pt x="28" y="166"/>
                  </a:cubicBezTo>
                  <a:cubicBezTo>
                    <a:pt x="28" y="166"/>
                    <a:pt x="28" y="166"/>
                    <a:pt x="28" y="166"/>
                  </a:cubicBezTo>
                  <a:cubicBezTo>
                    <a:pt x="28" y="166"/>
                    <a:pt x="28" y="166"/>
                    <a:pt x="28" y="166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7" y="167"/>
                    <a:pt x="27" y="167"/>
                    <a:pt x="27" y="167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8" y="167"/>
                    <a:pt x="28" y="167"/>
                    <a:pt x="28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0" y="168"/>
                    <a:pt x="30" y="168"/>
                    <a:pt x="30" y="168"/>
                  </a:cubicBezTo>
                  <a:cubicBezTo>
                    <a:pt x="30" y="168"/>
                    <a:pt x="30" y="168"/>
                    <a:pt x="30" y="168"/>
                  </a:cubicBezTo>
                  <a:cubicBezTo>
                    <a:pt x="31" y="168"/>
                    <a:pt x="31" y="168"/>
                    <a:pt x="31" y="168"/>
                  </a:cubicBezTo>
                  <a:cubicBezTo>
                    <a:pt x="31" y="168"/>
                    <a:pt x="31" y="168"/>
                    <a:pt x="31" y="168"/>
                  </a:cubicBezTo>
                  <a:cubicBezTo>
                    <a:pt x="31" y="168"/>
                    <a:pt x="31" y="168"/>
                    <a:pt x="31" y="168"/>
                  </a:cubicBezTo>
                  <a:cubicBezTo>
                    <a:pt x="32" y="167"/>
                    <a:pt x="32" y="167"/>
                    <a:pt x="32" y="167"/>
                  </a:cubicBezTo>
                  <a:cubicBezTo>
                    <a:pt x="32" y="167"/>
                    <a:pt x="32" y="167"/>
                    <a:pt x="32" y="167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0" y="166"/>
                    <a:pt x="30" y="166"/>
                    <a:pt x="30" y="166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32" y="166"/>
                    <a:pt x="32" y="166"/>
                    <a:pt x="32" y="166"/>
                  </a:cubicBezTo>
                  <a:cubicBezTo>
                    <a:pt x="33" y="166"/>
                    <a:pt x="33" y="166"/>
                    <a:pt x="33" y="166"/>
                  </a:cubicBezTo>
                  <a:cubicBezTo>
                    <a:pt x="34" y="167"/>
                    <a:pt x="34" y="167"/>
                    <a:pt x="34" y="167"/>
                  </a:cubicBezTo>
                  <a:cubicBezTo>
                    <a:pt x="34" y="167"/>
                    <a:pt x="34" y="167"/>
                    <a:pt x="34" y="167"/>
                  </a:cubicBezTo>
                  <a:cubicBezTo>
                    <a:pt x="34" y="166"/>
                    <a:pt x="34" y="166"/>
                    <a:pt x="34" y="166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4"/>
                    <a:pt x="35" y="164"/>
                    <a:pt x="35" y="164"/>
                  </a:cubicBezTo>
                  <a:cubicBezTo>
                    <a:pt x="36" y="164"/>
                    <a:pt x="36" y="164"/>
                    <a:pt x="36" y="164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6" y="162"/>
                    <a:pt x="36" y="162"/>
                  </a:cubicBezTo>
                  <a:cubicBezTo>
                    <a:pt x="36" y="162"/>
                    <a:pt x="36" y="162"/>
                    <a:pt x="36" y="162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7" y="160"/>
                    <a:pt x="37" y="160"/>
                    <a:pt x="37" y="160"/>
                  </a:cubicBezTo>
                  <a:cubicBezTo>
                    <a:pt x="37" y="160"/>
                    <a:pt x="37" y="160"/>
                    <a:pt x="37" y="160"/>
                  </a:cubicBezTo>
                  <a:cubicBezTo>
                    <a:pt x="37" y="159"/>
                    <a:pt x="37" y="159"/>
                    <a:pt x="37" y="159"/>
                  </a:cubicBezTo>
                  <a:cubicBezTo>
                    <a:pt x="37" y="159"/>
                    <a:pt x="37" y="159"/>
                    <a:pt x="37" y="159"/>
                  </a:cubicBezTo>
                  <a:cubicBezTo>
                    <a:pt x="38" y="158"/>
                    <a:pt x="38" y="158"/>
                    <a:pt x="38" y="158"/>
                  </a:cubicBezTo>
                  <a:cubicBezTo>
                    <a:pt x="38" y="158"/>
                    <a:pt x="38" y="158"/>
                    <a:pt x="38" y="158"/>
                  </a:cubicBezTo>
                  <a:cubicBezTo>
                    <a:pt x="38" y="158"/>
                    <a:pt x="38" y="158"/>
                    <a:pt x="38" y="158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8" y="157"/>
                    <a:pt x="38" y="157"/>
                    <a:pt x="38" y="157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40" y="155"/>
                    <a:pt x="40" y="155"/>
                    <a:pt x="40" y="155"/>
                  </a:cubicBezTo>
                  <a:cubicBezTo>
                    <a:pt x="41" y="154"/>
                    <a:pt x="41" y="154"/>
                    <a:pt x="41" y="154"/>
                  </a:cubicBezTo>
                  <a:cubicBezTo>
                    <a:pt x="41" y="153"/>
                    <a:pt x="41" y="153"/>
                    <a:pt x="41" y="153"/>
                  </a:cubicBezTo>
                  <a:cubicBezTo>
                    <a:pt x="42" y="153"/>
                    <a:pt x="42" y="153"/>
                    <a:pt x="42" y="153"/>
                  </a:cubicBezTo>
                  <a:cubicBezTo>
                    <a:pt x="42" y="152"/>
                    <a:pt x="42" y="152"/>
                    <a:pt x="42" y="152"/>
                  </a:cubicBezTo>
                  <a:cubicBezTo>
                    <a:pt x="43" y="151"/>
                    <a:pt x="43" y="151"/>
                    <a:pt x="43" y="151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43" y="150"/>
                    <a:pt x="43" y="150"/>
                    <a:pt x="43" y="150"/>
                  </a:cubicBezTo>
                  <a:close/>
                  <a:moveTo>
                    <a:pt x="35" y="176"/>
                  </a:moveTo>
                  <a:cubicBezTo>
                    <a:pt x="34" y="176"/>
                    <a:pt x="34" y="176"/>
                    <a:pt x="34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4" y="176"/>
                    <a:pt x="34" y="176"/>
                    <a:pt x="34" y="176"/>
                  </a:cubicBezTo>
                  <a:cubicBezTo>
                    <a:pt x="34" y="177"/>
                    <a:pt x="34" y="177"/>
                    <a:pt x="34" y="177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35" y="176"/>
                    <a:pt x="35" y="176"/>
                    <a:pt x="35" y="176"/>
                  </a:cubicBezTo>
                  <a:cubicBezTo>
                    <a:pt x="35" y="176"/>
                    <a:pt x="35" y="176"/>
                    <a:pt x="35" y="176"/>
                  </a:cubicBezTo>
                  <a:cubicBezTo>
                    <a:pt x="35" y="176"/>
                    <a:pt x="35" y="176"/>
                    <a:pt x="35" y="176"/>
                  </a:cubicBezTo>
                  <a:cubicBezTo>
                    <a:pt x="35" y="176"/>
                    <a:pt x="35" y="176"/>
                    <a:pt x="35" y="176"/>
                  </a:cubicBezTo>
                  <a:cubicBezTo>
                    <a:pt x="35" y="176"/>
                    <a:pt x="35" y="176"/>
                    <a:pt x="35" y="176"/>
                  </a:cubicBezTo>
                  <a:cubicBezTo>
                    <a:pt x="34" y="176"/>
                    <a:pt x="34" y="176"/>
                    <a:pt x="34" y="176"/>
                  </a:cubicBezTo>
                  <a:cubicBezTo>
                    <a:pt x="34" y="176"/>
                    <a:pt x="34" y="176"/>
                    <a:pt x="34" y="176"/>
                  </a:cubicBezTo>
                  <a:cubicBezTo>
                    <a:pt x="35" y="176"/>
                    <a:pt x="35" y="176"/>
                    <a:pt x="35" y="176"/>
                  </a:cubicBezTo>
                  <a:close/>
                  <a:moveTo>
                    <a:pt x="27" y="144"/>
                  </a:moveTo>
                  <a:cubicBezTo>
                    <a:pt x="28" y="144"/>
                    <a:pt x="28" y="144"/>
                    <a:pt x="28" y="144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8" y="143"/>
                    <a:pt x="28" y="143"/>
                    <a:pt x="28" y="143"/>
                  </a:cubicBezTo>
                  <a:cubicBezTo>
                    <a:pt x="28" y="143"/>
                    <a:pt x="28" y="143"/>
                    <a:pt x="28" y="143"/>
                  </a:cubicBezTo>
                  <a:cubicBezTo>
                    <a:pt x="28" y="143"/>
                    <a:pt x="28" y="143"/>
                    <a:pt x="28" y="143"/>
                  </a:cubicBezTo>
                  <a:cubicBezTo>
                    <a:pt x="28" y="143"/>
                    <a:pt x="28" y="143"/>
                    <a:pt x="28" y="143"/>
                  </a:cubicBezTo>
                  <a:cubicBezTo>
                    <a:pt x="28" y="143"/>
                    <a:pt x="28" y="143"/>
                    <a:pt x="28" y="143"/>
                  </a:cubicBezTo>
                  <a:cubicBezTo>
                    <a:pt x="28" y="143"/>
                    <a:pt x="28" y="143"/>
                    <a:pt x="28" y="143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7" y="142"/>
                    <a:pt x="27" y="142"/>
                    <a:pt x="27" y="142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7" y="144"/>
                    <a:pt x="27" y="144"/>
                    <a:pt x="27" y="144"/>
                  </a:cubicBezTo>
                  <a:cubicBezTo>
                    <a:pt x="27" y="144"/>
                    <a:pt x="27" y="144"/>
                    <a:pt x="27" y="144"/>
                  </a:cubicBezTo>
                  <a:close/>
                  <a:moveTo>
                    <a:pt x="54" y="159"/>
                  </a:moveTo>
                  <a:cubicBezTo>
                    <a:pt x="54" y="159"/>
                    <a:pt x="54" y="159"/>
                    <a:pt x="54" y="159"/>
                  </a:cubicBezTo>
                  <a:cubicBezTo>
                    <a:pt x="54" y="159"/>
                    <a:pt x="54" y="159"/>
                    <a:pt x="54" y="159"/>
                  </a:cubicBezTo>
                  <a:cubicBezTo>
                    <a:pt x="54" y="159"/>
                    <a:pt x="54" y="159"/>
                    <a:pt x="54" y="159"/>
                  </a:cubicBezTo>
                  <a:cubicBezTo>
                    <a:pt x="54" y="159"/>
                    <a:pt x="54" y="159"/>
                    <a:pt x="54" y="159"/>
                  </a:cubicBezTo>
                  <a:cubicBezTo>
                    <a:pt x="54" y="158"/>
                    <a:pt x="54" y="158"/>
                    <a:pt x="54" y="158"/>
                  </a:cubicBezTo>
                  <a:cubicBezTo>
                    <a:pt x="54" y="158"/>
                    <a:pt x="54" y="158"/>
                    <a:pt x="54" y="158"/>
                  </a:cubicBezTo>
                  <a:cubicBezTo>
                    <a:pt x="54" y="158"/>
                    <a:pt x="54" y="158"/>
                    <a:pt x="54" y="158"/>
                  </a:cubicBezTo>
                  <a:cubicBezTo>
                    <a:pt x="53" y="158"/>
                    <a:pt x="53" y="158"/>
                    <a:pt x="53" y="158"/>
                  </a:cubicBezTo>
                  <a:cubicBezTo>
                    <a:pt x="54" y="157"/>
                    <a:pt x="54" y="157"/>
                    <a:pt x="54" y="157"/>
                  </a:cubicBezTo>
                  <a:cubicBezTo>
                    <a:pt x="54" y="157"/>
                    <a:pt x="54" y="157"/>
                    <a:pt x="54" y="157"/>
                  </a:cubicBezTo>
                  <a:cubicBezTo>
                    <a:pt x="54" y="157"/>
                    <a:pt x="54" y="157"/>
                    <a:pt x="54" y="157"/>
                  </a:cubicBezTo>
                  <a:cubicBezTo>
                    <a:pt x="54" y="157"/>
                    <a:pt x="54" y="157"/>
                    <a:pt x="54" y="157"/>
                  </a:cubicBezTo>
                  <a:cubicBezTo>
                    <a:pt x="54" y="157"/>
                    <a:pt x="54" y="157"/>
                    <a:pt x="54" y="157"/>
                  </a:cubicBezTo>
                  <a:cubicBezTo>
                    <a:pt x="54" y="157"/>
                    <a:pt x="54" y="157"/>
                    <a:pt x="54" y="157"/>
                  </a:cubicBezTo>
                  <a:cubicBezTo>
                    <a:pt x="54" y="157"/>
                    <a:pt x="54" y="157"/>
                    <a:pt x="54" y="157"/>
                  </a:cubicBezTo>
                  <a:cubicBezTo>
                    <a:pt x="55" y="157"/>
                    <a:pt x="55" y="157"/>
                    <a:pt x="55" y="157"/>
                  </a:cubicBezTo>
                  <a:cubicBezTo>
                    <a:pt x="55" y="157"/>
                    <a:pt x="55" y="157"/>
                    <a:pt x="55" y="157"/>
                  </a:cubicBezTo>
                  <a:cubicBezTo>
                    <a:pt x="55" y="157"/>
                    <a:pt x="55" y="157"/>
                    <a:pt x="55" y="157"/>
                  </a:cubicBezTo>
                  <a:cubicBezTo>
                    <a:pt x="55" y="158"/>
                    <a:pt x="55" y="158"/>
                    <a:pt x="55" y="158"/>
                  </a:cubicBezTo>
                  <a:cubicBezTo>
                    <a:pt x="55" y="158"/>
                    <a:pt x="55" y="158"/>
                    <a:pt x="55" y="158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58"/>
                    <a:pt x="56" y="158"/>
                    <a:pt x="56" y="158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7" y="157"/>
                    <a:pt x="57" y="157"/>
                    <a:pt x="57" y="157"/>
                  </a:cubicBezTo>
                  <a:cubicBezTo>
                    <a:pt x="57" y="157"/>
                    <a:pt x="57" y="157"/>
                    <a:pt x="57" y="157"/>
                  </a:cubicBezTo>
                  <a:cubicBezTo>
                    <a:pt x="58" y="157"/>
                    <a:pt x="58" y="157"/>
                    <a:pt x="58" y="157"/>
                  </a:cubicBezTo>
                  <a:cubicBezTo>
                    <a:pt x="58" y="157"/>
                    <a:pt x="58" y="157"/>
                    <a:pt x="58" y="157"/>
                  </a:cubicBezTo>
                  <a:cubicBezTo>
                    <a:pt x="58" y="157"/>
                    <a:pt x="58" y="157"/>
                    <a:pt x="58" y="157"/>
                  </a:cubicBezTo>
                  <a:cubicBezTo>
                    <a:pt x="58" y="157"/>
                    <a:pt x="58" y="157"/>
                    <a:pt x="58" y="157"/>
                  </a:cubicBezTo>
                  <a:cubicBezTo>
                    <a:pt x="58" y="157"/>
                    <a:pt x="58" y="157"/>
                    <a:pt x="58" y="157"/>
                  </a:cubicBezTo>
                  <a:cubicBezTo>
                    <a:pt x="58" y="158"/>
                    <a:pt x="58" y="158"/>
                    <a:pt x="58" y="158"/>
                  </a:cubicBezTo>
                  <a:cubicBezTo>
                    <a:pt x="58" y="158"/>
                    <a:pt x="58" y="158"/>
                    <a:pt x="58" y="158"/>
                  </a:cubicBezTo>
                  <a:cubicBezTo>
                    <a:pt x="58" y="158"/>
                    <a:pt x="58" y="158"/>
                    <a:pt x="58" y="158"/>
                  </a:cubicBezTo>
                  <a:cubicBezTo>
                    <a:pt x="58" y="158"/>
                    <a:pt x="58" y="158"/>
                    <a:pt x="58" y="158"/>
                  </a:cubicBezTo>
                  <a:cubicBezTo>
                    <a:pt x="58" y="158"/>
                    <a:pt x="58" y="158"/>
                    <a:pt x="58" y="158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1"/>
                    <a:pt x="57" y="161"/>
                    <a:pt x="57" y="161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8" y="160"/>
                    <a:pt x="58" y="160"/>
                    <a:pt x="58" y="160"/>
                  </a:cubicBezTo>
                  <a:cubicBezTo>
                    <a:pt x="58" y="160"/>
                    <a:pt x="58" y="160"/>
                    <a:pt x="58" y="160"/>
                  </a:cubicBezTo>
                  <a:cubicBezTo>
                    <a:pt x="58" y="159"/>
                    <a:pt x="58" y="159"/>
                    <a:pt x="58" y="159"/>
                  </a:cubicBezTo>
                  <a:cubicBezTo>
                    <a:pt x="58" y="159"/>
                    <a:pt x="58" y="159"/>
                    <a:pt x="58" y="159"/>
                  </a:cubicBezTo>
                  <a:cubicBezTo>
                    <a:pt x="59" y="159"/>
                    <a:pt x="59" y="159"/>
                    <a:pt x="59" y="159"/>
                  </a:cubicBezTo>
                  <a:cubicBezTo>
                    <a:pt x="59" y="159"/>
                    <a:pt x="59" y="159"/>
                    <a:pt x="59" y="159"/>
                  </a:cubicBezTo>
                  <a:cubicBezTo>
                    <a:pt x="59" y="158"/>
                    <a:pt x="59" y="158"/>
                    <a:pt x="59" y="158"/>
                  </a:cubicBezTo>
                  <a:cubicBezTo>
                    <a:pt x="59" y="158"/>
                    <a:pt x="59" y="158"/>
                    <a:pt x="59" y="158"/>
                  </a:cubicBezTo>
                  <a:cubicBezTo>
                    <a:pt x="59" y="157"/>
                    <a:pt x="59" y="157"/>
                    <a:pt x="59" y="157"/>
                  </a:cubicBezTo>
                  <a:cubicBezTo>
                    <a:pt x="59" y="157"/>
                    <a:pt x="59" y="157"/>
                    <a:pt x="59" y="157"/>
                  </a:cubicBezTo>
                  <a:cubicBezTo>
                    <a:pt x="59" y="157"/>
                    <a:pt x="59" y="157"/>
                    <a:pt x="59" y="157"/>
                  </a:cubicBezTo>
                  <a:cubicBezTo>
                    <a:pt x="59" y="156"/>
                    <a:pt x="59" y="156"/>
                    <a:pt x="59" y="156"/>
                  </a:cubicBezTo>
                  <a:cubicBezTo>
                    <a:pt x="58" y="155"/>
                    <a:pt x="58" y="155"/>
                    <a:pt x="58" y="155"/>
                  </a:cubicBezTo>
                  <a:cubicBezTo>
                    <a:pt x="58" y="155"/>
                    <a:pt x="58" y="155"/>
                    <a:pt x="58" y="155"/>
                  </a:cubicBezTo>
                  <a:cubicBezTo>
                    <a:pt x="58" y="155"/>
                    <a:pt x="58" y="155"/>
                    <a:pt x="58" y="155"/>
                  </a:cubicBezTo>
                  <a:cubicBezTo>
                    <a:pt x="57" y="155"/>
                    <a:pt x="57" y="155"/>
                    <a:pt x="57" y="155"/>
                  </a:cubicBezTo>
                  <a:cubicBezTo>
                    <a:pt x="57" y="155"/>
                    <a:pt x="57" y="155"/>
                    <a:pt x="57" y="155"/>
                  </a:cubicBezTo>
                  <a:cubicBezTo>
                    <a:pt x="56" y="155"/>
                    <a:pt x="56" y="155"/>
                    <a:pt x="56" y="155"/>
                  </a:cubicBezTo>
                  <a:cubicBezTo>
                    <a:pt x="56" y="156"/>
                    <a:pt x="56" y="156"/>
                    <a:pt x="56" y="156"/>
                  </a:cubicBezTo>
                  <a:cubicBezTo>
                    <a:pt x="56" y="156"/>
                    <a:pt x="56" y="156"/>
                    <a:pt x="56" y="156"/>
                  </a:cubicBezTo>
                  <a:cubicBezTo>
                    <a:pt x="55" y="156"/>
                    <a:pt x="55" y="156"/>
                    <a:pt x="55" y="156"/>
                  </a:cubicBezTo>
                  <a:cubicBezTo>
                    <a:pt x="55" y="156"/>
                    <a:pt x="55" y="156"/>
                    <a:pt x="55" y="156"/>
                  </a:cubicBezTo>
                  <a:cubicBezTo>
                    <a:pt x="55" y="156"/>
                    <a:pt x="55" y="156"/>
                    <a:pt x="55" y="156"/>
                  </a:cubicBezTo>
                  <a:cubicBezTo>
                    <a:pt x="55" y="156"/>
                    <a:pt x="55" y="156"/>
                    <a:pt x="55" y="156"/>
                  </a:cubicBezTo>
                  <a:cubicBezTo>
                    <a:pt x="55" y="156"/>
                    <a:pt x="55" y="156"/>
                    <a:pt x="55" y="156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54" y="157"/>
                    <a:pt x="54" y="157"/>
                    <a:pt x="54" y="157"/>
                  </a:cubicBezTo>
                  <a:cubicBezTo>
                    <a:pt x="54" y="157"/>
                    <a:pt x="54" y="157"/>
                    <a:pt x="54" y="157"/>
                  </a:cubicBezTo>
                  <a:cubicBezTo>
                    <a:pt x="54" y="157"/>
                    <a:pt x="54" y="157"/>
                    <a:pt x="54" y="157"/>
                  </a:cubicBezTo>
                  <a:cubicBezTo>
                    <a:pt x="53" y="157"/>
                    <a:pt x="53" y="157"/>
                    <a:pt x="53" y="157"/>
                  </a:cubicBezTo>
                  <a:cubicBezTo>
                    <a:pt x="53" y="158"/>
                    <a:pt x="53" y="158"/>
                    <a:pt x="53" y="158"/>
                  </a:cubicBezTo>
                  <a:cubicBezTo>
                    <a:pt x="53" y="158"/>
                    <a:pt x="53" y="158"/>
                    <a:pt x="53" y="158"/>
                  </a:cubicBezTo>
                  <a:cubicBezTo>
                    <a:pt x="53" y="158"/>
                    <a:pt x="53" y="158"/>
                    <a:pt x="53" y="158"/>
                  </a:cubicBezTo>
                  <a:cubicBezTo>
                    <a:pt x="53" y="158"/>
                    <a:pt x="53" y="158"/>
                    <a:pt x="53" y="158"/>
                  </a:cubicBezTo>
                  <a:cubicBezTo>
                    <a:pt x="53" y="159"/>
                    <a:pt x="53" y="159"/>
                    <a:pt x="53" y="159"/>
                  </a:cubicBezTo>
                  <a:cubicBezTo>
                    <a:pt x="53" y="159"/>
                    <a:pt x="53" y="159"/>
                    <a:pt x="53" y="159"/>
                  </a:cubicBezTo>
                  <a:cubicBezTo>
                    <a:pt x="53" y="159"/>
                    <a:pt x="53" y="159"/>
                    <a:pt x="53" y="159"/>
                  </a:cubicBezTo>
                  <a:cubicBezTo>
                    <a:pt x="53" y="159"/>
                    <a:pt x="53" y="159"/>
                    <a:pt x="53" y="159"/>
                  </a:cubicBezTo>
                  <a:cubicBezTo>
                    <a:pt x="53" y="159"/>
                    <a:pt x="53" y="159"/>
                    <a:pt x="53" y="159"/>
                  </a:cubicBezTo>
                  <a:cubicBezTo>
                    <a:pt x="54" y="159"/>
                    <a:pt x="54" y="159"/>
                    <a:pt x="54" y="159"/>
                  </a:cubicBezTo>
                  <a:close/>
                  <a:moveTo>
                    <a:pt x="76" y="188"/>
                  </a:moveTo>
                  <a:cubicBezTo>
                    <a:pt x="75" y="188"/>
                    <a:pt x="75" y="188"/>
                    <a:pt x="75" y="188"/>
                  </a:cubicBezTo>
                  <a:cubicBezTo>
                    <a:pt x="75" y="189"/>
                    <a:pt x="75" y="189"/>
                    <a:pt x="75" y="189"/>
                  </a:cubicBezTo>
                  <a:cubicBezTo>
                    <a:pt x="75" y="189"/>
                    <a:pt x="75" y="189"/>
                    <a:pt x="75" y="189"/>
                  </a:cubicBezTo>
                  <a:cubicBezTo>
                    <a:pt x="74" y="189"/>
                    <a:pt x="74" y="189"/>
                    <a:pt x="74" y="189"/>
                  </a:cubicBezTo>
                  <a:cubicBezTo>
                    <a:pt x="75" y="190"/>
                    <a:pt x="75" y="190"/>
                    <a:pt x="75" y="190"/>
                  </a:cubicBezTo>
                  <a:cubicBezTo>
                    <a:pt x="75" y="190"/>
                    <a:pt x="75" y="190"/>
                    <a:pt x="75" y="190"/>
                  </a:cubicBezTo>
                  <a:cubicBezTo>
                    <a:pt x="74" y="190"/>
                    <a:pt x="74" y="190"/>
                    <a:pt x="74" y="190"/>
                  </a:cubicBezTo>
                  <a:cubicBezTo>
                    <a:pt x="74" y="191"/>
                    <a:pt x="74" y="191"/>
                    <a:pt x="74" y="191"/>
                  </a:cubicBezTo>
                  <a:cubicBezTo>
                    <a:pt x="74" y="191"/>
                    <a:pt x="74" y="191"/>
                    <a:pt x="74" y="191"/>
                  </a:cubicBezTo>
                  <a:cubicBezTo>
                    <a:pt x="74" y="191"/>
                    <a:pt x="74" y="191"/>
                    <a:pt x="74" y="191"/>
                  </a:cubicBezTo>
                  <a:cubicBezTo>
                    <a:pt x="74" y="191"/>
                    <a:pt x="74" y="191"/>
                    <a:pt x="74" y="191"/>
                  </a:cubicBezTo>
                  <a:cubicBezTo>
                    <a:pt x="74" y="192"/>
                    <a:pt x="74" y="192"/>
                    <a:pt x="74" y="192"/>
                  </a:cubicBezTo>
                  <a:cubicBezTo>
                    <a:pt x="74" y="192"/>
                    <a:pt x="74" y="192"/>
                    <a:pt x="74" y="192"/>
                  </a:cubicBezTo>
                  <a:cubicBezTo>
                    <a:pt x="74" y="192"/>
                    <a:pt x="74" y="192"/>
                    <a:pt x="74" y="192"/>
                  </a:cubicBezTo>
                  <a:cubicBezTo>
                    <a:pt x="74" y="192"/>
                    <a:pt x="74" y="192"/>
                    <a:pt x="74" y="192"/>
                  </a:cubicBezTo>
                  <a:cubicBezTo>
                    <a:pt x="73" y="194"/>
                    <a:pt x="73" y="194"/>
                    <a:pt x="73" y="194"/>
                  </a:cubicBezTo>
                  <a:cubicBezTo>
                    <a:pt x="73" y="195"/>
                    <a:pt x="73" y="195"/>
                    <a:pt x="73" y="195"/>
                  </a:cubicBezTo>
                  <a:cubicBezTo>
                    <a:pt x="74" y="195"/>
                    <a:pt x="74" y="195"/>
                    <a:pt x="74" y="195"/>
                  </a:cubicBezTo>
                  <a:cubicBezTo>
                    <a:pt x="73" y="195"/>
                    <a:pt x="73" y="195"/>
                    <a:pt x="73" y="195"/>
                  </a:cubicBezTo>
                  <a:cubicBezTo>
                    <a:pt x="73" y="196"/>
                    <a:pt x="73" y="196"/>
                    <a:pt x="73" y="196"/>
                  </a:cubicBezTo>
                  <a:cubicBezTo>
                    <a:pt x="73" y="196"/>
                    <a:pt x="73" y="196"/>
                    <a:pt x="73" y="196"/>
                  </a:cubicBezTo>
                  <a:cubicBezTo>
                    <a:pt x="73" y="196"/>
                    <a:pt x="73" y="196"/>
                    <a:pt x="73" y="196"/>
                  </a:cubicBezTo>
                  <a:cubicBezTo>
                    <a:pt x="72" y="196"/>
                    <a:pt x="72" y="196"/>
                    <a:pt x="72" y="196"/>
                  </a:cubicBezTo>
                  <a:cubicBezTo>
                    <a:pt x="72" y="197"/>
                    <a:pt x="72" y="197"/>
                    <a:pt x="72" y="197"/>
                  </a:cubicBezTo>
                  <a:cubicBezTo>
                    <a:pt x="73" y="197"/>
                    <a:pt x="73" y="197"/>
                    <a:pt x="73" y="197"/>
                  </a:cubicBezTo>
                  <a:cubicBezTo>
                    <a:pt x="73" y="197"/>
                    <a:pt x="73" y="197"/>
                    <a:pt x="73" y="197"/>
                  </a:cubicBezTo>
                  <a:cubicBezTo>
                    <a:pt x="73" y="197"/>
                    <a:pt x="73" y="197"/>
                    <a:pt x="73" y="197"/>
                  </a:cubicBezTo>
                  <a:cubicBezTo>
                    <a:pt x="74" y="196"/>
                    <a:pt x="74" y="196"/>
                    <a:pt x="74" y="196"/>
                  </a:cubicBezTo>
                  <a:cubicBezTo>
                    <a:pt x="75" y="196"/>
                    <a:pt x="75" y="196"/>
                    <a:pt x="75" y="196"/>
                  </a:cubicBezTo>
                  <a:cubicBezTo>
                    <a:pt x="75" y="195"/>
                    <a:pt x="75" y="195"/>
                    <a:pt x="75" y="195"/>
                  </a:cubicBezTo>
                  <a:cubicBezTo>
                    <a:pt x="75" y="195"/>
                    <a:pt x="75" y="195"/>
                    <a:pt x="75" y="195"/>
                  </a:cubicBezTo>
                  <a:cubicBezTo>
                    <a:pt x="75" y="195"/>
                    <a:pt x="75" y="195"/>
                    <a:pt x="75" y="195"/>
                  </a:cubicBezTo>
                  <a:cubicBezTo>
                    <a:pt x="75" y="195"/>
                    <a:pt x="75" y="195"/>
                    <a:pt x="75" y="195"/>
                  </a:cubicBezTo>
                  <a:cubicBezTo>
                    <a:pt x="75" y="195"/>
                    <a:pt x="75" y="195"/>
                    <a:pt x="75" y="195"/>
                  </a:cubicBezTo>
                  <a:cubicBezTo>
                    <a:pt x="75" y="194"/>
                    <a:pt x="75" y="194"/>
                    <a:pt x="75" y="194"/>
                  </a:cubicBezTo>
                  <a:cubicBezTo>
                    <a:pt x="75" y="194"/>
                    <a:pt x="75" y="194"/>
                    <a:pt x="75" y="194"/>
                  </a:cubicBezTo>
                  <a:cubicBezTo>
                    <a:pt x="75" y="194"/>
                    <a:pt x="75" y="194"/>
                    <a:pt x="75" y="194"/>
                  </a:cubicBezTo>
                  <a:cubicBezTo>
                    <a:pt x="75" y="193"/>
                    <a:pt x="75" y="193"/>
                    <a:pt x="75" y="193"/>
                  </a:cubicBezTo>
                  <a:cubicBezTo>
                    <a:pt x="75" y="193"/>
                    <a:pt x="75" y="193"/>
                    <a:pt x="75" y="193"/>
                  </a:cubicBezTo>
                  <a:cubicBezTo>
                    <a:pt x="75" y="193"/>
                    <a:pt x="75" y="193"/>
                    <a:pt x="75" y="193"/>
                  </a:cubicBezTo>
                  <a:cubicBezTo>
                    <a:pt x="75" y="193"/>
                    <a:pt x="75" y="193"/>
                    <a:pt x="75" y="193"/>
                  </a:cubicBezTo>
                  <a:cubicBezTo>
                    <a:pt x="76" y="191"/>
                    <a:pt x="76" y="191"/>
                    <a:pt x="76" y="191"/>
                  </a:cubicBezTo>
                  <a:cubicBezTo>
                    <a:pt x="76" y="191"/>
                    <a:pt x="76" y="191"/>
                    <a:pt x="76" y="191"/>
                  </a:cubicBezTo>
                  <a:cubicBezTo>
                    <a:pt x="76" y="191"/>
                    <a:pt x="76" y="191"/>
                    <a:pt x="76" y="191"/>
                  </a:cubicBezTo>
                  <a:cubicBezTo>
                    <a:pt x="76" y="191"/>
                    <a:pt x="76" y="191"/>
                    <a:pt x="76" y="191"/>
                  </a:cubicBezTo>
                  <a:cubicBezTo>
                    <a:pt x="76" y="191"/>
                    <a:pt x="76" y="191"/>
                    <a:pt x="76" y="191"/>
                  </a:cubicBezTo>
                  <a:cubicBezTo>
                    <a:pt x="75" y="190"/>
                    <a:pt x="75" y="190"/>
                    <a:pt x="75" y="190"/>
                  </a:cubicBezTo>
                  <a:cubicBezTo>
                    <a:pt x="76" y="189"/>
                    <a:pt x="76" y="189"/>
                    <a:pt x="76" y="189"/>
                  </a:cubicBezTo>
                  <a:lnTo>
                    <a:pt x="76" y="188"/>
                  </a:lnTo>
                  <a:close/>
                  <a:moveTo>
                    <a:pt x="52" y="166"/>
                  </a:moveTo>
                  <a:cubicBezTo>
                    <a:pt x="52" y="167"/>
                    <a:pt x="52" y="167"/>
                    <a:pt x="52" y="167"/>
                  </a:cubicBezTo>
                  <a:cubicBezTo>
                    <a:pt x="52" y="167"/>
                    <a:pt x="52" y="167"/>
                    <a:pt x="52" y="167"/>
                  </a:cubicBezTo>
                  <a:cubicBezTo>
                    <a:pt x="52" y="167"/>
                    <a:pt x="52" y="167"/>
                    <a:pt x="52" y="167"/>
                  </a:cubicBezTo>
                  <a:cubicBezTo>
                    <a:pt x="52" y="167"/>
                    <a:pt x="52" y="167"/>
                    <a:pt x="52" y="167"/>
                  </a:cubicBezTo>
                  <a:cubicBezTo>
                    <a:pt x="52" y="167"/>
                    <a:pt x="52" y="167"/>
                    <a:pt x="52" y="167"/>
                  </a:cubicBezTo>
                  <a:cubicBezTo>
                    <a:pt x="52" y="166"/>
                    <a:pt x="52" y="166"/>
                    <a:pt x="52" y="166"/>
                  </a:cubicBezTo>
                  <a:close/>
                  <a:moveTo>
                    <a:pt x="39" y="191"/>
                  </a:moveTo>
                  <a:cubicBezTo>
                    <a:pt x="39" y="191"/>
                    <a:pt x="39" y="191"/>
                    <a:pt x="39" y="191"/>
                  </a:cubicBezTo>
                  <a:cubicBezTo>
                    <a:pt x="39" y="191"/>
                    <a:pt x="39" y="191"/>
                    <a:pt x="39" y="191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39" y="189"/>
                    <a:pt x="39" y="189"/>
                    <a:pt x="39" y="189"/>
                  </a:cubicBezTo>
                  <a:cubicBezTo>
                    <a:pt x="39" y="189"/>
                    <a:pt x="39" y="189"/>
                    <a:pt x="39" y="189"/>
                  </a:cubicBezTo>
                  <a:cubicBezTo>
                    <a:pt x="39" y="189"/>
                    <a:pt x="39" y="189"/>
                    <a:pt x="39" y="189"/>
                  </a:cubicBezTo>
                  <a:cubicBezTo>
                    <a:pt x="39" y="189"/>
                    <a:pt x="39" y="189"/>
                    <a:pt x="39" y="189"/>
                  </a:cubicBezTo>
                  <a:cubicBezTo>
                    <a:pt x="38" y="189"/>
                    <a:pt x="38" y="189"/>
                    <a:pt x="38" y="189"/>
                  </a:cubicBezTo>
                  <a:cubicBezTo>
                    <a:pt x="38" y="189"/>
                    <a:pt x="38" y="189"/>
                    <a:pt x="38" y="189"/>
                  </a:cubicBezTo>
                  <a:cubicBezTo>
                    <a:pt x="38" y="189"/>
                    <a:pt x="38" y="189"/>
                    <a:pt x="38" y="189"/>
                  </a:cubicBezTo>
                  <a:cubicBezTo>
                    <a:pt x="38" y="189"/>
                    <a:pt x="38" y="189"/>
                    <a:pt x="38" y="189"/>
                  </a:cubicBezTo>
                  <a:cubicBezTo>
                    <a:pt x="37" y="189"/>
                    <a:pt x="37" y="189"/>
                    <a:pt x="37" y="189"/>
                  </a:cubicBezTo>
                  <a:cubicBezTo>
                    <a:pt x="37" y="189"/>
                    <a:pt x="37" y="189"/>
                    <a:pt x="37" y="189"/>
                  </a:cubicBezTo>
                  <a:cubicBezTo>
                    <a:pt x="37" y="189"/>
                    <a:pt x="37" y="189"/>
                    <a:pt x="37" y="189"/>
                  </a:cubicBezTo>
                  <a:cubicBezTo>
                    <a:pt x="37" y="189"/>
                    <a:pt x="37" y="189"/>
                    <a:pt x="37" y="189"/>
                  </a:cubicBezTo>
                  <a:cubicBezTo>
                    <a:pt x="37" y="189"/>
                    <a:pt x="37" y="189"/>
                    <a:pt x="37" y="189"/>
                  </a:cubicBezTo>
                  <a:cubicBezTo>
                    <a:pt x="37" y="190"/>
                    <a:pt x="37" y="190"/>
                    <a:pt x="37" y="190"/>
                  </a:cubicBezTo>
                  <a:cubicBezTo>
                    <a:pt x="37" y="189"/>
                    <a:pt x="37" y="189"/>
                    <a:pt x="37" y="189"/>
                  </a:cubicBezTo>
                  <a:cubicBezTo>
                    <a:pt x="37" y="189"/>
                    <a:pt x="37" y="189"/>
                    <a:pt x="37" y="189"/>
                  </a:cubicBezTo>
                  <a:cubicBezTo>
                    <a:pt x="36" y="189"/>
                    <a:pt x="36" y="189"/>
                    <a:pt x="36" y="189"/>
                  </a:cubicBezTo>
                  <a:cubicBezTo>
                    <a:pt x="36" y="188"/>
                    <a:pt x="36" y="188"/>
                    <a:pt x="36" y="188"/>
                  </a:cubicBezTo>
                  <a:cubicBezTo>
                    <a:pt x="36" y="188"/>
                    <a:pt x="36" y="188"/>
                    <a:pt x="36" y="188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6" y="188"/>
                    <a:pt x="36" y="188"/>
                    <a:pt x="36" y="188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38" y="188"/>
                    <a:pt x="38" y="188"/>
                    <a:pt x="38" y="188"/>
                  </a:cubicBezTo>
                  <a:cubicBezTo>
                    <a:pt x="38" y="187"/>
                    <a:pt x="38" y="187"/>
                    <a:pt x="38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38" y="186"/>
                    <a:pt x="38" y="186"/>
                    <a:pt x="38" y="186"/>
                  </a:cubicBezTo>
                  <a:cubicBezTo>
                    <a:pt x="38" y="186"/>
                    <a:pt x="38" y="186"/>
                    <a:pt x="38" y="186"/>
                  </a:cubicBezTo>
                  <a:cubicBezTo>
                    <a:pt x="38" y="186"/>
                    <a:pt x="38" y="186"/>
                    <a:pt x="38" y="186"/>
                  </a:cubicBezTo>
                  <a:cubicBezTo>
                    <a:pt x="38" y="186"/>
                    <a:pt x="38" y="186"/>
                    <a:pt x="38" y="186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37" y="186"/>
                    <a:pt x="37" y="186"/>
                    <a:pt x="37" y="186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6" y="187"/>
                    <a:pt x="36" y="187"/>
                    <a:pt x="36" y="187"/>
                  </a:cubicBezTo>
                  <a:cubicBezTo>
                    <a:pt x="36" y="186"/>
                    <a:pt x="36" y="186"/>
                    <a:pt x="36" y="186"/>
                  </a:cubicBezTo>
                  <a:cubicBezTo>
                    <a:pt x="36" y="186"/>
                    <a:pt x="36" y="186"/>
                    <a:pt x="36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6" y="185"/>
                    <a:pt x="36" y="185"/>
                    <a:pt x="36" y="185"/>
                  </a:cubicBezTo>
                  <a:cubicBezTo>
                    <a:pt x="36" y="185"/>
                    <a:pt x="36" y="185"/>
                    <a:pt x="36" y="185"/>
                  </a:cubicBezTo>
                  <a:cubicBezTo>
                    <a:pt x="36" y="184"/>
                    <a:pt x="36" y="184"/>
                    <a:pt x="36" y="184"/>
                  </a:cubicBezTo>
                  <a:cubicBezTo>
                    <a:pt x="35" y="184"/>
                    <a:pt x="35" y="184"/>
                    <a:pt x="35" y="184"/>
                  </a:cubicBezTo>
                  <a:cubicBezTo>
                    <a:pt x="36" y="184"/>
                    <a:pt x="36" y="184"/>
                    <a:pt x="36" y="184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4" y="183"/>
                    <a:pt x="34" y="183"/>
                    <a:pt x="34" y="183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33" y="180"/>
                    <a:pt x="33" y="180"/>
                    <a:pt x="33" y="180"/>
                  </a:cubicBezTo>
                  <a:cubicBezTo>
                    <a:pt x="34" y="180"/>
                    <a:pt x="34" y="180"/>
                    <a:pt x="34" y="180"/>
                  </a:cubicBezTo>
                  <a:cubicBezTo>
                    <a:pt x="34" y="180"/>
                    <a:pt x="34" y="180"/>
                    <a:pt x="34" y="180"/>
                  </a:cubicBezTo>
                  <a:cubicBezTo>
                    <a:pt x="34" y="179"/>
                    <a:pt x="34" y="179"/>
                    <a:pt x="34" y="179"/>
                  </a:cubicBezTo>
                  <a:cubicBezTo>
                    <a:pt x="34" y="179"/>
                    <a:pt x="34" y="179"/>
                    <a:pt x="34" y="179"/>
                  </a:cubicBezTo>
                  <a:cubicBezTo>
                    <a:pt x="33" y="178"/>
                    <a:pt x="33" y="178"/>
                    <a:pt x="33" y="178"/>
                  </a:cubicBezTo>
                  <a:cubicBezTo>
                    <a:pt x="33" y="178"/>
                    <a:pt x="33" y="178"/>
                    <a:pt x="33" y="178"/>
                  </a:cubicBezTo>
                  <a:cubicBezTo>
                    <a:pt x="32" y="178"/>
                    <a:pt x="32" y="178"/>
                    <a:pt x="32" y="178"/>
                  </a:cubicBezTo>
                  <a:cubicBezTo>
                    <a:pt x="33" y="178"/>
                    <a:pt x="33" y="178"/>
                    <a:pt x="33" y="178"/>
                  </a:cubicBezTo>
                  <a:cubicBezTo>
                    <a:pt x="33" y="177"/>
                    <a:pt x="33" y="177"/>
                    <a:pt x="33" y="177"/>
                  </a:cubicBezTo>
                  <a:cubicBezTo>
                    <a:pt x="33" y="177"/>
                    <a:pt x="33" y="177"/>
                    <a:pt x="33" y="177"/>
                  </a:cubicBezTo>
                  <a:cubicBezTo>
                    <a:pt x="33" y="177"/>
                    <a:pt x="33" y="177"/>
                    <a:pt x="33" y="177"/>
                  </a:cubicBezTo>
                  <a:cubicBezTo>
                    <a:pt x="33" y="177"/>
                    <a:pt x="33" y="177"/>
                    <a:pt x="33" y="177"/>
                  </a:cubicBezTo>
                  <a:cubicBezTo>
                    <a:pt x="33" y="177"/>
                    <a:pt x="33" y="177"/>
                    <a:pt x="33" y="177"/>
                  </a:cubicBezTo>
                  <a:cubicBezTo>
                    <a:pt x="33" y="177"/>
                    <a:pt x="33" y="177"/>
                    <a:pt x="33" y="177"/>
                  </a:cubicBezTo>
                  <a:cubicBezTo>
                    <a:pt x="33" y="177"/>
                    <a:pt x="33" y="177"/>
                    <a:pt x="33" y="177"/>
                  </a:cubicBezTo>
                  <a:cubicBezTo>
                    <a:pt x="33" y="177"/>
                    <a:pt x="33" y="177"/>
                    <a:pt x="33" y="177"/>
                  </a:cubicBezTo>
                  <a:cubicBezTo>
                    <a:pt x="34" y="177"/>
                    <a:pt x="34" y="177"/>
                    <a:pt x="34" y="177"/>
                  </a:cubicBezTo>
                  <a:cubicBezTo>
                    <a:pt x="34" y="177"/>
                    <a:pt x="34" y="177"/>
                    <a:pt x="34" y="177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6"/>
                    <a:pt x="33" y="176"/>
                    <a:pt x="33" y="176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5"/>
                    <a:pt x="33" y="175"/>
                    <a:pt x="33" y="175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2" y="174"/>
                    <a:pt x="32" y="174"/>
                    <a:pt x="32" y="174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3" y="173"/>
                    <a:pt x="33" y="173"/>
                    <a:pt x="33" y="173"/>
                  </a:cubicBezTo>
                  <a:cubicBezTo>
                    <a:pt x="32" y="173"/>
                    <a:pt x="32" y="173"/>
                    <a:pt x="32" y="173"/>
                  </a:cubicBezTo>
                  <a:cubicBezTo>
                    <a:pt x="33" y="173"/>
                    <a:pt x="33" y="173"/>
                    <a:pt x="33" y="173"/>
                  </a:cubicBezTo>
                  <a:cubicBezTo>
                    <a:pt x="33" y="173"/>
                    <a:pt x="33" y="173"/>
                    <a:pt x="33" y="173"/>
                  </a:cubicBezTo>
                  <a:cubicBezTo>
                    <a:pt x="33" y="173"/>
                    <a:pt x="33" y="173"/>
                    <a:pt x="33" y="173"/>
                  </a:cubicBezTo>
                  <a:cubicBezTo>
                    <a:pt x="33" y="173"/>
                    <a:pt x="33" y="173"/>
                    <a:pt x="33" y="173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3" y="174"/>
                    <a:pt x="33" y="174"/>
                    <a:pt x="33" y="174"/>
                  </a:cubicBezTo>
                  <a:cubicBezTo>
                    <a:pt x="34" y="175"/>
                    <a:pt x="34" y="175"/>
                    <a:pt x="34" y="175"/>
                  </a:cubicBezTo>
                  <a:cubicBezTo>
                    <a:pt x="34" y="175"/>
                    <a:pt x="34" y="175"/>
                    <a:pt x="34" y="175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36" y="175"/>
                    <a:pt x="36" y="175"/>
                    <a:pt x="36" y="175"/>
                  </a:cubicBezTo>
                  <a:cubicBezTo>
                    <a:pt x="36" y="175"/>
                    <a:pt x="36" y="175"/>
                    <a:pt x="36" y="175"/>
                  </a:cubicBezTo>
                  <a:cubicBezTo>
                    <a:pt x="36" y="175"/>
                    <a:pt x="36" y="175"/>
                    <a:pt x="36" y="175"/>
                  </a:cubicBezTo>
                  <a:cubicBezTo>
                    <a:pt x="37" y="175"/>
                    <a:pt x="37" y="175"/>
                    <a:pt x="37" y="175"/>
                  </a:cubicBezTo>
                  <a:cubicBezTo>
                    <a:pt x="36" y="174"/>
                    <a:pt x="36" y="174"/>
                    <a:pt x="36" y="174"/>
                  </a:cubicBezTo>
                  <a:cubicBezTo>
                    <a:pt x="36" y="174"/>
                    <a:pt x="36" y="174"/>
                    <a:pt x="36" y="174"/>
                  </a:cubicBezTo>
                  <a:cubicBezTo>
                    <a:pt x="36" y="174"/>
                    <a:pt x="36" y="174"/>
                    <a:pt x="36" y="174"/>
                  </a:cubicBezTo>
                  <a:cubicBezTo>
                    <a:pt x="37" y="174"/>
                    <a:pt x="37" y="174"/>
                    <a:pt x="37" y="174"/>
                  </a:cubicBezTo>
                  <a:cubicBezTo>
                    <a:pt x="37" y="174"/>
                    <a:pt x="37" y="174"/>
                    <a:pt x="37" y="174"/>
                  </a:cubicBezTo>
                  <a:cubicBezTo>
                    <a:pt x="37" y="174"/>
                    <a:pt x="37" y="174"/>
                    <a:pt x="37" y="174"/>
                  </a:cubicBezTo>
                  <a:cubicBezTo>
                    <a:pt x="37" y="174"/>
                    <a:pt x="37" y="174"/>
                    <a:pt x="37" y="174"/>
                  </a:cubicBezTo>
                  <a:cubicBezTo>
                    <a:pt x="37" y="174"/>
                    <a:pt x="37" y="174"/>
                    <a:pt x="37" y="174"/>
                  </a:cubicBezTo>
                  <a:cubicBezTo>
                    <a:pt x="37" y="173"/>
                    <a:pt x="37" y="173"/>
                    <a:pt x="37" y="173"/>
                  </a:cubicBezTo>
                  <a:cubicBezTo>
                    <a:pt x="37" y="173"/>
                    <a:pt x="37" y="173"/>
                    <a:pt x="37" y="173"/>
                  </a:cubicBezTo>
                  <a:cubicBezTo>
                    <a:pt x="37" y="173"/>
                    <a:pt x="37" y="173"/>
                    <a:pt x="37" y="173"/>
                  </a:cubicBezTo>
                  <a:cubicBezTo>
                    <a:pt x="36" y="173"/>
                    <a:pt x="36" y="173"/>
                    <a:pt x="36" y="173"/>
                  </a:cubicBezTo>
                  <a:cubicBezTo>
                    <a:pt x="36" y="173"/>
                    <a:pt x="36" y="173"/>
                    <a:pt x="36" y="173"/>
                  </a:cubicBezTo>
                  <a:cubicBezTo>
                    <a:pt x="35" y="172"/>
                    <a:pt x="35" y="172"/>
                    <a:pt x="35" y="172"/>
                  </a:cubicBezTo>
                  <a:cubicBezTo>
                    <a:pt x="34" y="171"/>
                    <a:pt x="34" y="171"/>
                    <a:pt x="34" y="171"/>
                  </a:cubicBezTo>
                  <a:cubicBezTo>
                    <a:pt x="34" y="171"/>
                    <a:pt x="34" y="171"/>
                    <a:pt x="34" y="171"/>
                  </a:cubicBezTo>
                  <a:cubicBezTo>
                    <a:pt x="34" y="171"/>
                    <a:pt x="34" y="171"/>
                    <a:pt x="34" y="171"/>
                  </a:cubicBezTo>
                  <a:cubicBezTo>
                    <a:pt x="34" y="172"/>
                    <a:pt x="34" y="172"/>
                    <a:pt x="34" y="172"/>
                  </a:cubicBezTo>
                  <a:cubicBezTo>
                    <a:pt x="34" y="172"/>
                    <a:pt x="34" y="172"/>
                    <a:pt x="34" y="172"/>
                  </a:cubicBezTo>
                  <a:cubicBezTo>
                    <a:pt x="33" y="172"/>
                    <a:pt x="33" y="172"/>
                    <a:pt x="33" y="172"/>
                  </a:cubicBezTo>
                  <a:cubicBezTo>
                    <a:pt x="33" y="172"/>
                    <a:pt x="33" y="172"/>
                    <a:pt x="33" y="172"/>
                  </a:cubicBezTo>
                  <a:cubicBezTo>
                    <a:pt x="33" y="172"/>
                    <a:pt x="33" y="172"/>
                    <a:pt x="33" y="172"/>
                  </a:cubicBezTo>
                  <a:cubicBezTo>
                    <a:pt x="33" y="172"/>
                    <a:pt x="33" y="172"/>
                    <a:pt x="33" y="172"/>
                  </a:cubicBezTo>
                  <a:cubicBezTo>
                    <a:pt x="33" y="172"/>
                    <a:pt x="33" y="172"/>
                    <a:pt x="33" y="172"/>
                  </a:cubicBezTo>
                  <a:cubicBezTo>
                    <a:pt x="33" y="171"/>
                    <a:pt x="33" y="171"/>
                    <a:pt x="33" y="171"/>
                  </a:cubicBezTo>
                  <a:cubicBezTo>
                    <a:pt x="33" y="171"/>
                    <a:pt x="33" y="171"/>
                    <a:pt x="33" y="171"/>
                  </a:cubicBezTo>
                  <a:cubicBezTo>
                    <a:pt x="33" y="171"/>
                    <a:pt x="33" y="171"/>
                    <a:pt x="33" y="171"/>
                  </a:cubicBezTo>
                  <a:cubicBezTo>
                    <a:pt x="33" y="170"/>
                    <a:pt x="33" y="170"/>
                    <a:pt x="33" y="170"/>
                  </a:cubicBezTo>
                  <a:cubicBezTo>
                    <a:pt x="34" y="171"/>
                    <a:pt x="34" y="171"/>
                    <a:pt x="34" y="171"/>
                  </a:cubicBezTo>
                  <a:cubicBezTo>
                    <a:pt x="34" y="171"/>
                    <a:pt x="34" y="171"/>
                    <a:pt x="34" y="171"/>
                  </a:cubicBezTo>
                  <a:cubicBezTo>
                    <a:pt x="35" y="171"/>
                    <a:pt x="35" y="171"/>
                    <a:pt x="35" y="171"/>
                  </a:cubicBezTo>
                  <a:cubicBezTo>
                    <a:pt x="35" y="171"/>
                    <a:pt x="35" y="171"/>
                    <a:pt x="35" y="171"/>
                  </a:cubicBezTo>
                  <a:cubicBezTo>
                    <a:pt x="35" y="171"/>
                    <a:pt x="35" y="171"/>
                    <a:pt x="35" y="171"/>
                  </a:cubicBezTo>
                  <a:cubicBezTo>
                    <a:pt x="35" y="171"/>
                    <a:pt x="35" y="171"/>
                    <a:pt x="35" y="171"/>
                  </a:cubicBezTo>
                  <a:cubicBezTo>
                    <a:pt x="36" y="171"/>
                    <a:pt x="36" y="171"/>
                    <a:pt x="36" y="171"/>
                  </a:cubicBezTo>
                  <a:cubicBezTo>
                    <a:pt x="36" y="172"/>
                    <a:pt x="36" y="172"/>
                    <a:pt x="36" y="172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1"/>
                    <a:pt x="37" y="171"/>
                    <a:pt x="37" y="171"/>
                  </a:cubicBezTo>
                  <a:cubicBezTo>
                    <a:pt x="37" y="171"/>
                    <a:pt x="37" y="171"/>
                    <a:pt x="37" y="171"/>
                  </a:cubicBezTo>
                  <a:cubicBezTo>
                    <a:pt x="37" y="171"/>
                    <a:pt x="37" y="171"/>
                    <a:pt x="37" y="171"/>
                  </a:cubicBezTo>
                  <a:cubicBezTo>
                    <a:pt x="37" y="171"/>
                    <a:pt x="37" y="171"/>
                    <a:pt x="37" y="171"/>
                  </a:cubicBezTo>
                  <a:cubicBezTo>
                    <a:pt x="37" y="171"/>
                    <a:pt x="37" y="171"/>
                    <a:pt x="37" y="171"/>
                  </a:cubicBezTo>
                  <a:cubicBezTo>
                    <a:pt x="37" y="170"/>
                    <a:pt x="37" y="170"/>
                    <a:pt x="37" y="170"/>
                  </a:cubicBezTo>
                  <a:cubicBezTo>
                    <a:pt x="37" y="170"/>
                    <a:pt x="37" y="170"/>
                    <a:pt x="37" y="170"/>
                  </a:cubicBezTo>
                  <a:cubicBezTo>
                    <a:pt x="37" y="170"/>
                    <a:pt x="37" y="170"/>
                    <a:pt x="37" y="170"/>
                  </a:cubicBezTo>
                  <a:cubicBezTo>
                    <a:pt x="37" y="170"/>
                    <a:pt x="37" y="170"/>
                    <a:pt x="37" y="170"/>
                  </a:cubicBezTo>
                  <a:cubicBezTo>
                    <a:pt x="36" y="169"/>
                    <a:pt x="36" y="169"/>
                    <a:pt x="36" y="169"/>
                  </a:cubicBezTo>
                  <a:cubicBezTo>
                    <a:pt x="36" y="169"/>
                    <a:pt x="36" y="169"/>
                    <a:pt x="36" y="169"/>
                  </a:cubicBezTo>
                  <a:cubicBezTo>
                    <a:pt x="36" y="169"/>
                    <a:pt x="36" y="169"/>
                    <a:pt x="36" y="169"/>
                  </a:cubicBezTo>
                  <a:cubicBezTo>
                    <a:pt x="36" y="169"/>
                    <a:pt x="36" y="169"/>
                    <a:pt x="36" y="169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4" y="167"/>
                    <a:pt x="34" y="167"/>
                    <a:pt x="34" y="167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4" y="167"/>
                    <a:pt x="34" y="167"/>
                    <a:pt x="34" y="167"/>
                  </a:cubicBezTo>
                  <a:cubicBezTo>
                    <a:pt x="34" y="167"/>
                    <a:pt x="34" y="167"/>
                    <a:pt x="34" y="167"/>
                  </a:cubicBezTo>
                  <a:cubicBezTo>
                    <a:pt x="33" y="168"/>
                    <a:pt x="33" y="168"/>
                    <a:pt x="33" y="168"/>
                  </a:cubicBezTo>
                  <a:cubicBezTo>
                    <a:pt x="33" y="168"/>
                    <a:pt x="33" y="168"/>
                    <a:pt x="33" y="168"/>
                  </a:cubicBezTo>
                  <a:cubicBezTo>
                    <a:pt x="32" y="168"/>
                    <a:pt x="32" y="168"/>
                    <a:pt x="32" y="168"/>
                  </a:cubicBezTo>
                  <a:cubicBezTo>
                    <a:pt x="30" y="168"/>
                    <a:pt x="30" y="168"/>
                    <a:pt x="30" y="168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29" y="168"/>
                    <a:pt x="29" y="168"/>
                    <a:pt x="29" y="168"/>
                  </a:cubicBezTo>
                  <a:cubicBezTo>
                    <a:pt x="29" y="168"/>
                    <a:pt x="29" y="168"/>
                    <a:pt x="29" y="168"/>
                  </a:cubicBezTo>
                  <a:cubicBezTo>
                    <a:pt x="28" y="168"/>
                    <a:pt x="28" y="168"/>
                    <a:pt x="28" y="168"/>
                  </a:cubicBezTo>
                  <a:cubicBezTo>
                    <a:pt x="27" y="167"/>
                    <a:pt x="27" y="167"/>
                    <a:pt x="27" y="167"/>
                  </a:cubicBezTo>
                  <a:cubicBezTo>
                    <a:pt x="27" y="167"/>
                    <a:pt x="27" y="167"/>
                    <a:pt x="27" y="167"/>
                  </a:cubicBezTo>
                  <a:cubicBezTo>
                    <a:pt x="27" y="167"/>
                    <a:pt x="27" y="167"/>
                    <a:pt x="27" y="167"/>
                  </a:cubicBezTo>
                  <a:cubicBezTo>
                    <a:pt x="26" y="167"/>
                    <a:pt x="26" y="167"/>
                    <a:pt x="26" y="167"/>
                  </a:cubicBezTo>
                  <a:cubicBezTo>
                    <a:pt x="26" y="167"/>
                    <a:pt x="26" y="167"/>
                    <a:pt x="26" y="167"/>
                  </a:cubicBezTo>
                  <a:cubicBezTo>
                    <a:pt x="26" y="167"/>
                    <a:pt x="26" y="167"/>
                    <a:pt x="26" y="167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6" y="169"/>
                    <a:pt x="26" y="169"/>
                    <a:pt x="26" y="169"/>
                  </a:cubicBezTo>
                  <a:cubicBezTo>
                    <a:pt x="26" y="169"/>
                    <a:pt x="26" y="169"/>
                    <a:pt x="26" y="169"/>
                  </a:cubicBezTo>
                  <a:cubicBezTo>
                    <a:pt x="26" y="169"/>
                    <a:pt x="26" y="169"/>
                    <a:pt x="26" y="169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7" y="169"/>
                    <a:pt x="27" y="169"/>
                    <a:pt x="27" y="169"/>
                  </a:cubicBezTo>
                  <a:cubicBezTo>
                    <a:pt x="27" y="170"/>
                    <a:pt x="27" y="170"/>
                    <a:pt x="27" y="170"/>
                  </a:cubicBezTo>
                  <a:cubicBezTo>
                    <a:pt x="28" y="170"/>
                    <a:pt x="28" y="170"/>
                    <a:pt x="28" y="170"/>
                  </a:cubicBezTo>
                  <a:cubicBezTo>
                    <a:pt x="28" y="170"/>
                    <a:pt x="28" y="170"/>
                    <a:pt x="28" y="170"/>
                  </a:cubicBezTo>
                  <a:cubicBezTo>
                    <a:pt x="28" y="170"/>
                    <a:pt x="28" y="170"/>
                    <a:pt x="28" y="170"/>
                  </a:cubicBezTo>
                  <a:cubicBezTo>
                    <a:pt x="28" y="170"/>
                    <a:pt x="28" y="170"/>
                    <a:pt x="28" y="170"/>
                  </a:cubicBezTo>
                  <a:cubicBezTo>
                    <a:pt x="28" y="170"/>
                    <a:pt x="28" y="170"/>
                    <a:pt x="28" y="170"/>
                  </a:cubicBezTo>
                  <a:cubicBezTo>
                    <a:pt x="29" y="170"/>
                    <a:pt x="29" y="170"/>
                    <a:pt x="29" y="170"/>
                  </a:cubicBezTo>
                  <a:cubicBezTo>
                    <a:pt x="30" y="170"/>
                    <a:pt x="30" y="170"/>
                    <a:pt x="30" y="170"/>
                  </a:cubicBezTo>
                  <a:cubicBezTo>
                    <a:pt x="30" y="171"/>
                    <a:pt x="30" y="171"/>
                    <a:pt x="30" y="171"/>
                  </a:cubicBezTo>
                  <a:cubicBezTo>
                    <a:pt x="30" y="171"/>
                    <a:pt x="30" y="171"/>
                    <a:pt x="30" y="171"/>
                  </a:cubicBezTo>
                  <a:cubicBezTo>
                    <a:pt x="31" y="171"/>
                    <a:pt x="31" y="171"/>
                    <a:pt x="31" y="171"/>
                  </a:cubicBezTo>
                  <a:cubicBezTo>
                    <a:pt x="31" y="171"/>
                    <a:pt x="31" y="171"/>
                    <a:pt x="31" y="171"/>
                  </a:cubicBezTo>
                  <a:cubicBezTo>
                    <a:pt x="31" y="172"/>
                    <a:pt x="31" y="172"/>
                    <a:pt x="31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2"/>
                    <a:pt x="30" y="172"/>
                    <a:pt x="30" y="172"/>
                  </a:cubicBezTo>
                  <a:cubicBezTo>
                    <a:pt x="30" y="173"/>
                    <a:pt x="30" y="173"/>
                    <a:pt x="30" y="173"/>
                  </a:cubicBezTo>
                  <a:cubicBezTo>
                    <a:pt x="29" y="172"/>
                    <a:pt x="29" y="172"/>
                    <a:pt x="29" y="172"/>
                  </a:cubicBezTo>
                  <a:cubicBezTo>
                    <a:pt x="29" y="172"/>
                    <a:pt x="29" y="172"/>
                    <a:pt x="29" y="172"/>
                  </a:cubicBezTo>
                  <a:cubicBezTo>
                    <a:pt x="29" y="172"/>
                    <a:pt x="29" y="172"/>
                    <a:pt x="29" y="172"/>
                  </a:cubicBezTo>
                  <a:cubicBezTo>
                    <a:pt x="29" y="172"/>
                    <a:pt x="29" y="172"/>
                    <a:pt x="29" y="172"/>
                  </a:cubicBezTo>
                  <a:cubicBezTo>
                    <a:pt x="29" y="172"/>
                    <a:pt x="29" y="172"/>
                    <a:pt x="29" y="172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28" y="172"/>
                    <a:pt x="28" y="172"/>
                    <a:pt x="28" y="172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9" y="174"/>
                    <a:pt x="29" y="174"/>
                    <a:pt x="29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29" y="175"/>
                    <a:pt x="29" y="175"/>
                    <a:pt x="29" y="175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30" y="175"/>
                    <a:pt x="30" y="175"/>
                    <a:pt x="30" y="175"/>
                  </a:cubicBezTo>
                  <a:cubicBezTo>
                    <a:pt x="30" y="174"/>
                    <a:pt x="30" y="174"/>
                    <a:pt x="30" y="174"/>
                  </a:cubicBezTo>
                  <a:cubicBezTo>
                    <a:pt x="30" y="175"/>
                    <a:pt x="30" y="175"/>
                    <a:pt x="30" y="175"/>
                  </a:cubicBezTo>
                  <a:cubicBezTo>
                    <a:pt x="31" y="175"/>
                    <a:pt x="31" y="175"/>
                    <a:pt x="31" y="175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32" y="177"/>
                    <a:pt x="32" y="177"/>
                    <a:pt x="32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1" y="178"/>
                    <a:pt x="31" y="178"/>
                    <a:pt x="31" y="178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31" y="176"/>
                    <a:pt x="31" y="176"/>
                    <a:pt x="31" y="176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1" y="177"/>
                    <a:pt x="31" y="177"/>
                    <a:pt x="31" y="177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30" y="176"/>
                    <a:pt x="30" y="176"/>
                    <a:pt x="30" y="176"/>
                  </a:cubicBezTo>
                  <a:cubicBezTo>
                    <a:pt x="30" y="177"/>
                    <a:pt x="30" y="177"/>
                    <a:pt x="30" y="177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1" y="179"/>
                    <a:pt x="31" y="179"/>
                    <a:pt x="31" y="179"/>
                  </a:cubicBezTo>
                  <a:cubicBezTo>
                    <a:pt x="31" y="179"/>
                    <a:pt x="31" y="179"/>
                    <a:pt x="31" y="179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2" y="183"/>
                    <a:pt x="32" y="183"/>
                    <a:pt x="32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3" y="185"/>
                    <a:pt x="33" y="185"/>
                    <a:pt x="33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5" y="185"/>
                    <a:pt x="35" y="185"/>
                    <a:pt x="35" y="185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5" y="186"/>
                    <a:pt x="35" y="186"/>
                    <a:pt x="35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4" y="185"/>
                    <a:pt x="34" y="185"/>
                    <a:pt x="34" y="185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4" y="187"/>
                    <a:pt x="34" y="187"/>
                    <a:pt x="34" y="187"/>
                  </a:cubicBezTo>
                  <a:cubicBezTo>
                    <a:pt x="34" y="187"/>
                    <a:pt x="34" y="187"/>
                    <a:pt x="34" y="187"/>
                  </a:cubicBezTo>
                  <a:cubicBezTo>
                    <a:pt x="34" y="187"/>
                    <a:pt x="34" y="187"/>
                    <a:pt x="34" y="187"/>
                  </a:cubicBezTo>
                  <a:cubicBezTo>
                    <a:pt x="34" y="187"/>
                    <a:pt x="34" y="187"/>
                    <a:pt x="34" y="187"/>
                  </a:cubicBezTo>
                  <a:cubicBezTo>
                    <a:pt x="34" y="187"/>
                    <a:pt x="34" y="187"/>
                    <a:pt x="34" y="187"/>
                  </a:cubicBezTo>
                  <a:cubicBezTo>
                    <a:pt x="34" y="187"/>
                    <a:pt x="34" y="187"/>
                    <a:pt x="34" y="187"/>
                  </a:cubicBezTo>
                  <a:cubicBezTo>
                    <a:pt x="34" y="187"/>
                    <a:pt x="34" y="187"/>
                    <a:pt x="34" y="187"/>
                  </a:cubicBezTo>
                  <a:cubicBezTo>
                    <a:pt x="34" y="188"/>
                    <a:pt x="34" y="188"/>
                    <a:pt x="34" y="188"/>
                  </a:cubicBezTo>
                  <a:cubicBezTo>
                    <a:pt x="34" y="188"/>
                    <a:pt x="34" y="188"/>
                    <a:pt x="34" y="188"/>
                  </a:cubicBezTo>
                  <a:cubicBezTo>
                    <a:pt x="35" y="188"/>
                    <a:pt x="35" y="188"/>
                    <a:pt x="35" y="188"/>
                  </a:cubicBezTo>
                  <a:cubicBezTo>
                    <a:pt x="35" y="188"/>
                    <a:pt x="35" y="188"/>
                    <a:pt x="35" y="188"/>
                  </a:cubicBezTo>
                  <a:cubicBezTo>
                    <a:pt x="35" y="189"/>
                    <a:pt x="35" y="189"/>
                    <a:pt x="35" y="189"/>
                  </a:cubicBezTo>
                  <a:cubicBezTo>
                    <a:pt x="35" y="189"/>
                    <a:pt x="35" y="189"/>
                    <a:pt x="35" y="189"/>
                  </a:cubicBezTo>
                  <a:cubicBezTo>
                    <a:pt x="35" y="190"/>
                    <a:pt x="35" y="190"/>
                    <a:pt x="35" y="190"/>
                  </a:cubicBezTo>
                  <a:cubicBezTo>
                    <a:pt x="35" y="190"/>
                    <a:pt x="35" y="190"/>
                    <a:pt x="35" y="190"/>
                  </a:cubicBezTo>
                  <a:cubicBezTo>
                    <a:pt x="35" y="190"/>
                    <a:pt x="35" y="190"/>
                    <a:pt x="35" y="190"/>
                  </a:cubicBezTo>
                  <a:cubicBezTo>
                    <a:pt x="36" y="190"/>
                    <a:pt x="36" y="190"/>
                    <a:pt x="36" y="190"/>
                  </a:cubicBezTo>
                  <a:cubicBezTo>
                    <a:pt x="36" y="190"/>
                    <a:pt x="36" y="190"/>
                    <a:pt x="36" y="190"/>
                  </a:cubicBezTo>
                  <a:cubicBezTo>
                    <a:pt x="36" y="190"/>
                    <a:pt x="36" y="190"/>
                    <a:pt x="36" y="190"/>
                  </a:cubicBezTo>
                  <a:cubicBezTo>
                    <a:pt x="36" y="191"/>
                    <a:pt x="36" y="191"/>
                    <a:pt x="36" y="191"/>
                  </a:cubicBezTo>
                  <a:cubicBezTo>
                    <a:pt x="36" y="191"/>
                    <a:pt x="36" y="191"/>
                    <a:pt x="36" y="191"/>
                  </a:cubicBezTo>
                  <a:cubicBezTo>
                    <a:pt x="36" y="191"/>
                    <a:pt x="36" y="191"/>
                    <a:pt x="36" y="191"/>
                  </a:cubicBezTo>
                  <a:cubicBezTo>
                    <a:pt x="36" y="192"/>
                    <a:pt x="36" y="192"/>
                    <a:pt x="36" y="192"/>
                  </a:cubicBezTo>
                  <a:cubicBezTo>
                    <a:pt x="36" y="192"/>
                    <a:pt x="36" y="192"/>
                    <a:pt x="36" y="192"/>
                  </a:cubicBezTo>
                  <a:cubicBezTo>
                    <a:pt x="36" y="192"/>
                    <a:pt x="36" y="192"/>
                    <a:pt x="36" y="192"/>
                  </a:cubicBezTo>
                  <a:cubicBezTo>
                    <a:pt x="36" y="192"/>
                    <a:pt x="36" y="192"/>
                    <a:pt x="36" y="192"/>
                  </a:cubicBezTo>
                  <a:cubicBezTo>
                    <a:pt x="37" y="191"/>
                    <a:pt x="37" y="191"/>
                    <a:pt x="37" y="191"/>
                  </a:cubicBezTo>
                  <a:cubicBezTo>
                    <a:pt x="37" y="190"/>
                    <a:pt x="37" y="190"/>
                    <a:pt x="37" y="190"/>
                  </a:cubicBezTo>
                  <a:cubicBezTo>
                    <a:pt x="37" y="190"/>
                    <a:pt x="37" y="190"/>
                    <a:pt x="37" y="190"/>
                  </a:cubicBezTo>
                  <a:cubicBezTo>
                    <a:pt x="37" y="191"/>
                    <a:pt x="37" y="191"/>
                    <a:pt x="37" y="191"/>
                  </a:cubicBezTo>
                  <a:cubicBezTo>
                    <a:pt x="37" y="191"/>
                    <a:pt x="37" y="191"/>
                    <a:pt x="37" y="191"/>
                  </a:cubicBezTo>
                  <a:cubicBezTo>
                    <a:pt x="37" y="191"/>
                    <a:pt x="37" y="191"/>
                    <a:pt x="37" y="191"/>
                  </a:cubicBezTo>
                  <a:cubicBezTo>
                    <a:pt x="37" y="192"/>
                    <a:pt x="37" y="192"/>
                    <a:pt x="37" y="192"/>
                  </a:cubicBezTo>
                  <a:cubicBezTo>
                    <a:pt x="37" y="192"/>
                    <a:pt x="37" y="192"/>
                    <a:pt x="37" y="192"/>
                  </a:cubicBezTo>
                  <a:cubicBezTo>
                    <a:pt x="37" y="192"/>
                    <a:pt x="37" y="192"/>
                    <a:pt x="37" y="192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8" y="191"/>
                    <a:pt x="38" y="191"/>
                    <a:pt x="38" y="191"/>
                  </a:cubicBezTo>
                  <a:cubicBezTo>
                    <a:pt x="38" y="191"/>
                    <a:pt x="38" y="191"/>
                    <a:pt x="38" y="191"/>
                  </a:cubicBezTo>
                  <a:cubicBezTo>
                    <a:pt x="38" y="191"/>
                    <a:pt x="38" y="191"/>
                    <a:pt x="38" y="191"/>
                  </a:cubicBezTo>
                  <a:cubicBezTo>
                    <a:pt x="38" y="191"/>
                    <a:pt x="38" y="191"/>
                    <a:pt x="38" y="191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9" y="192"/>
                    <a:pt x="39" y="192"/>
                    <a:pt x="39" y="192"/>
                  </a:cubicBezTo>
                  <a:cubicBezTo>
                    <a:pt x="39" y="192"/>
                    <a:pt x="39" y="192"/>
                    <a:pt x="39" y="192"/>
                  </a:cubicBezTo>
                  <a:cubicBezTo>
                    <a:pt x="39" y="192"/>
                    <a:pt x="39" y="192"/>
                    <a:pt x="39" y="192"/>
                  </a:cubicBezTo>
                  <a:cubicBezTo>
                    <a:pt x="40" y="192"/>
                    <a:pt x="40" y="192"/>
                    <a:pt x="40" y="192"/>
                  </a:cubicBezTo>
                  <a:cubicBezTo>
                    <a:pt x="40" y="191"/>
                    <a:pt x="40" y="191"/>
                    <a:pt x="40" y="191"/>
                  </a:cubicBezTo>
                  <a:cubicBezTo>
                    <a:pt x="40" y="191"/>
                    <a:pt x="40" y="191"/>
                    <a:pt x="40" y="191"/>
                  </a:cubicBezTo>
                  <a:cubicBezTo>
                    <a:pt x="40" y="191"/>
                    <a:pt x="40" y="191"/>
                    <a:pt x="40" y="191"/>
                  </a:cubicBezTo>
                  <a:lnTo>
                    <a:pt x="39" y="191"/>
                  </a:lnTo>
                  <a:close/>
                  <a:moveTo>
                    <a:pt x="39" y="193"/>
                  </a:moveTo>
                  <a:cubicBezTo>
                    <a:pt x="39" y="193"/>
                    <a:pt x="39" y="193"/>
                    <a:pt x="39" y="193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2"/>
                    <a:pt x="39" y="192"/>
                    <a:pt x="39" y="192"/>
                  </a:cubicBezTo>
                  <a:cubicBezTo>
                    <a:pt x="39" y="192"/>
                    <a:pt x="39" y="192"/>
                    <a:pt x="39" y="192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8" y="192"/>
                    <a:pt x="38" y="192"/>
                    <a:pt x="38" y="192"/>
                  </a:cubicBezTo>
                  <a:cubicBezTo>
                    <a:pt x="38" y="193"/>
                    <a:pt x="38" y="193"/>
                    <a:pt x="38" y="193"/>
                  </a:cubicBezTo>
                  <a:cubicBezTo>
                    <a:pt x="38" y="193"/>
                    <a:pt x="38" y="193"/>
                    <a:pt x="38" y="193"/>
                  </a:cubicBezTo>
                  <a:cubicBezTo>
                    <a:pt x="38" y="194"/>
                    <a:pt x="38" y="194"/>
                    <a:pt x="38" y="194"/>
                  </a:cubicBezTo>
                  <a:cubicBezTo>
                    <a:pt x="37" y="194"/>
                    <a:pt x="37" y="194"/>
                    <a:pt x="37" y="194"/>
                  </a:cubicBezTo>
                  <a:cubicBezTo>
                    <a:pt x="37" y="194"/>
                    <a:pt x="37" y="194"/>
                    <a:pt x="37" y="194"/>
                  </a:cubicBezTo>
                  <a:cubicBezTo>
                    <a:pt x="38" y="195"/>
                    <a:pt x="38" y="195"/>
                    <a:pt x="38" y="195"/>
                  </a:cubicBezTo>
                  <a:cubicBezTo>
                    <a:pt x="38" y="195"/>
                    <a:pt x="38" y="195"/>
                    <a:pt x="38" y="195"/>
                  </a:cubicBezTo>
                  <a:cubicBezTo>
                    <a:pt x="38" y="195"/>
                    <a:pt x="38" y="195"/>
                    <a:pt x="38" y="195"/>
                  </a:cubicBezTo>
                  <a:cubicBezTo>
                    <a:pt x="37" y="195"/>
                    <a:pt x="37" y="195"/>
                    <a:pt x="37" y="195"/>
                  </a:cubicBezTo>
                  <a:cubicBezTo>
                    <a:pt x="37" y="195"/>
                    <a:pt x="37" y="195"/>
                    <a:pt x="37" y="195"/>
                  </a:cubicBezTo>
                  <a:cubicBezTo>
                    <a:pt x="37" y="196"/>
                    <a:pt x="37" y="196"/>
                    <a:pt x="37" y="196"/>
                  </a:cubicBezTo>
                  <a:cubicBezTo>
                    <a:pt x="38" y="196"/>
                    <a:pt x="38" y="196"/>
                    <a:pt x="38" y="196"/>
                  </a:cubicBezTo>
                  <a:cubicBezTo>
                    <a:pt x="38" y="197"/>
                    <a:pt x="38" y="197"/>
                    <a:pt x="38" y="197"/>
                  </a:cubicBezTo>
                  <a:cubicBezTo>
                    <a:pt x="38" y="196"/>
                    <a:pt x="38" y="196"/>
                    <a:pt x="38" y="196"/>
                  </a:cubicBezTo>
                  <a:cubicBezTo>
                    <a:pt x="38" y="196"/>
                    <a:pt x="38" y="196"/>
                    <a:pt x="38" y="196"/>
                  </a:cubicBezTo>
                  <a:cubicBezTo>
                    <a:pt x="38" y="196"/>
                    <a:pt x="38" y="196"/>
                    <a:pt x="38" y="196"/>
                  </a:cubicBezTo>
                  <a:cubicBezTo>
                    <a:pt x="38" y="196"/>
                    <a:pt x="38" y="196"/>
                    <a:pt x="38" y="196"/>
                  </a:cubicBezTo>
                  <a:cubicBezTo>
                    <a:pt x="38" y="196"/>
                    <a:pt x="38" y="196"/>
                    <a:pt x="38" y="196"/>
                  </a:cubicBezTo>
                  <a:cubicBezTo>
                    <a:pt x="38" y="195"/>
                    <a:pt x="38" y="195"/>
                    <a:pt x="38" y="195"/>
                  </a:cubicBezTo>
                  <a:cubicBezTo>
                    <a:pt x="38" y="195"/>
                    <a:pt x="38" y="195"/>
                    <a:pt x="38" y="195"/>
                  </a:cubicBezTo>
                  <a:cubicBezTo>
                    <a:pt x="38" y="195"/>
                    <a:pt x="38" y="195"/>
                    <a:pt x="38" y="195"/>
                  </a:cubicBezTo>
                  <a:cubicBezTo>
                    <a:pt x="39" y="195"/>
                    <a:pt x="39" y="195"/>
                    <a:pt x="39" y="195"/>
                  </a:cubicBezTo>
                  <a:cubicBezTo>
                    <a:pt x="39" y="195"/>
                    <a:pt x="39" y="195"/>
                    <a:pt x="39" y="195"/>
                  </a:cubicBezTo>
                  <a:cubicBezTo>
                    <a:pt x="39" y="195"/>
                    <a:pt x="39" y="195"/>
                    <a:pt x="39" y="195"/>
                  </a:cubicBezTo>
                  <a:cubicBezTo>
                    <a:pt x="38" y="194"/>
                    <a:pt x="38" y="194"/>
                    <a:pt x="38" y="194"/>
                  </a:cubicBezTo>
                  <a:cubicBezTo>
                    <a:pt x="38" y="194"/>
                    <a:pt x="38" y="194"/>
                    <a:pt x="38" y="194"/>
                  </a:cubicBezTo>
                  <a:cubicBezTo>
                    <a:pt x="38" y="194"/>
                    <a:pt x="38" y="194"/>
                    <a:pt x="38" y="194"/>
                  </a:cubicBezTo>
                  <a:cubicBezTo>
                    <a:pt x="38" y="194"/>
                    <a:pt x="38" y="194"/>
                    <a:pt x="38" y="194"/>
                  </a:cubicBezTo>
                  <a:cubicBezTo>
                    <a:pt x="38" y="194"/>
                    <a:pt x="38" y="194"/>
                    <a:pt x="38" y="194"/>
                  </a:cubicBezTo>
                  <a:cubicBezTo>
                    <a:pt x="39" y="194"/>
                    <a:pt x="39" y="194"/>
                    <a:pt x="39" y="194"/>
                  </a:cubicBezTo>
                  <a:cubicBezTo>
                    <a:pt x="39" y="194"/>
                    <a:pt x="39" y="194"/>
                    <a:pt x="39" y="194"/>
                  </a:cubicBezTo>
                  <a:cubicBezTo>
                    <a:pt x="39" y="194"/>
                    <a:pt x="39" y="194"/>
                    <a:pt x="39" y="194"/>
                  </a:cubicBezTo>
                  <a:cubicBezTo>
                    <a:pt x="40" y="194"/>
                    <a:pt x="40" y="194"/>
                    <a:pt x="40" y="194"/>
                  </a:cubicBezTo>
                  <a:cubicBezTo>
                    <a:pt x="40" y="194"/>
                    <a:pt x="40" y="194"/>
                    <a:pt x="40" y="194"/>
                  </a:cubicBezTo>
                  <a:cubicBezTo>
                    <a:pt x="40" y="194"/>
                    <a:pt x="40" y="194"/>
                    <a:pt x="40" y="194"/>
                  </a:cubicBezTo>
                  <a:lnTo>
                    <a:pt x="39" y="193"/>
                  </a:lnTo>
                  <a:close/>
                  <a:moveTo>
                    <a:pt x="28" y="171"/>
                  </a:moveTo>
                  <a:cubicBezTo>
                    <a:pt x="29" y="171"/>
                    <a:pt x="29" y="171"/>
                    <a:pt x="29" y="171"/>
                  </a:cubicBezTo>
                  <a:cubicBezTo>
                    <a:pt x="30" y="171"/>
                    <a:pt x="30" y="171"/>
                    <a:pt x="30" y="171"/>
                  </a:cubicBezTo>
                  <a:cubicBezTo>
                    <a:pt x="29" y="171"/>
                    <a:pt x="29" y="171"/>
                    <a:pt x="29" y="171"/>
                  </a:cubicBezTo>
                  <a:cubicBezTo>
                    <a:pt x="29" y="171"/>
                    <a:pt x="29" y="171"/>
                    <a:pt x="29" y="171"/>
                  </a:cubicBezTo>
                  <a:cubicBezTo>
                    <a:pt x="28" y="170"/>
                    <a:pt x="28" y="170"/>
                    <a:pt x="28" y="170"/>
                  </a:cubicBezTo>
                  <a:cubicBezTo>
                    <a:pt x="28" y="170"/>
                    <a:pt x="28" y="170"/>
                    <a:pt x="28" y="170"/>
                  </a:cubicBezTo>
                  <a:cubicBezTo>
                    <a:pt x="28" y="170"/>
                    <a:pt x="28" y="170"/>
                    <a:pt x="28" y="170"/>
                  </a:cubicBezTo>
                  <a:cubicBezTo>
                    <a:pt x="28" y="171"/>
                    <a:pt x="28" y="171"/>
                    <a:pt x="28" y="171"/>
                  </a:cubicBezTo>
                  <a:close/>
                  <a:moveTo>
                    <a:pt x="37" y="180"/>
                  </a:moveTo>
                  <a:cubicBezTo>
                    <a:pt x="37" y="179"/>
                    <a:pt x="37" y="179"/>
                    <a:pt x="37" y="179"/>
                  </a:cubicBezTo>
                  <a:cubicBezTo>
                    <a:pt x="37" y="179"/>
                    <a:pt x="37" y="179"/>
                    <a:pt x="37" y="179"/>
                  </a:cubicBezTo>
                  <a:cubicBezTo>
                    <a:pt x="37" y="179"/>
                    <a:pt x="37" y="179"/>
                    <a:pt x="37" y="179"/>
                  </a:cubicBezTo>
                  <a:cubicBezTo>
                    <a:pt x="37" y="179"/>
                    <a:pt x="37" y="179"/>
                    <a:pt x="37" y="179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9"/>
                    <a:pt x="35" y="179"/>
                    <a:pt x="35" y="179"/>
                  </a:cubicBezTo>
                  <a:cubicBezTo>
                    <a:pt x="35" y="179"/>
                    <a:pt x="35" y="179"/>
                    <a:pt x="35" y="179"/>
                  </a:cubicBezTo>
                  <a:cubicBezTo>
                    <a:pt x="35" y="179"/>
                    <a:pt x="35" y="179"/>
                    <a:pt x="35" y="179"/>
                  </a:cubicBezTo>
                  <a:cubicBezTo>
                    <a:pt x="35" y="179"/>
                    <a:pt x="35" y="179"/>
                    <a:pt x="35" y="179"/>
                  </a:cubicBezTo>
                  <a:cubicBezTo>
                    <a:pt x="35" y="179"/>
                    <a:pt x="35" y="179"/>
                    <a:pt x="35" y="179"/>
                  </a:cubicBezTo>
                  <a:cubicBezTo>
                    <a:pt x="34" y="179"/>
                    <a:pt x="34" y="179"/>
                    <a:pt x="34" y="179"/>
                  </a:cubicBezTo>
                  <a:cubicBezTo>
                    <a:pt x="35" y="179"/>
                    <a:pt x="35" y="179"/>
                    <a:pt x="35" y="179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6" y="179"/>
                    <a:pt x="36" y="179"/>
                    <a:pt x="36" y="179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5" y="178"/>
                    <a:pt x="35" y="178"/>
                    <a:pt x="35" y="178"/>
                  </a:cubicBezTo>
                  <a:cubicBezTo>
                    <a:pt x="34" y="178"/>
                    <a:pt x="34" y="178"/>
                    <a:pt x="34" y="178"/>
                  </a:cubicBezTo>
                  <a:cubicBezTo>
                    <a:pt x="34" y="179"/>
                    <a:pt x="34" y="179"/>
                    <a:pt x="34" y="179"/>
                  </a:cubicBezTo>
                  <a:cubicBezTo>
                    <a:pt x="34" y="180"/>
                    <a:pt x="34" y="180"/>
                    <a:pt x="34" y="180"/>
                  </a:cubicBezTo>
                  <a:cubicBezTo>
                    <a:pt x="34" y="180"/>
                    <a:pt x="34" y="180"/>
                    <a:pt x="34" y="180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5" y="180"/>
                    <a:pt x="35" y="180"/>
                    <a:pt x="35" y="180"/>
                  </a:cubicBezTo>
                  <a:cubicBezTo>
                    <a:pt x="35" y="180"/>
                    <a:pt x="35" y="180"/>
                    <a:pt x="35" y="180"/>
                  </a:cubicBezTo>
                  <a:cubicBezTo>
                    <a:pt x="35" y="180"/>
                    <a:pt x="35" y="180"/>
                    <a:pt x="35" y="180"/>
                  </a:cubicBezTo>
                  <a:cubicBezTo>
                    <a:pt x="35" y="180"/>
                    <a:pt x="35" y="180"/>
                    <a:pt x="35" y="180"/>
                  </a:cubicBezTo>
                  <a:cubicBezTo>
                    <a:pt x="35" y="180"/>
                    <a:pt x="35" y="180"/>
                    <a:pt x="35" y="180"/>
                  </a:cubicBezTo>
                  <a:cubicBezTo>
                    <a:pt x="35" y="180"/>
                    <a:pt x="35" y="180"/>
                    <a:pt x="35" y="180"/>
                  </a:cubicBezTo>
                  <a:cubicBezTo>
                    <a:pt x="36" y="181"/>
                    <a:pt x="36" y="181"/>
                    <a:pt x="36" y="181"/>
                  </a:cubicBezTo>
                  <a:cubicBezTo>
                    <a:pt x="36" y="181"/>
                    <a:pt x="36" y="181"/>
                    <a:pt x="36" y="181"/>
                  </a:cubicBezTo>
                  <a:cubicBezTo>
                    <a:pt x="36" y="181"/>
                    <a:pt x="36" y="181"/>
                    <a:pt x="36" y="181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181"/>
                    <a:pt x="37" y="181"/>
                    <a:pt x="37" y="181"/>
                  </a:cubicBezTo>
                  <a:cubicBezTo>
                    <a:pt x="37" y="180"/>
                    <a:pt x="37" y="180"/>
                    <a:pt x="37" y="180"/>
                  </a:cubicBezTo>
                  <a:close/>
                  <a:moveTo>
                    <a:pt x="53" y="142"/>
                  </a:moveTo>
                  <a:cubicBezTo>
                    <a:pt x="53" y="142"/>
                    <a:pt x="53" y="142"/>
                    <a:pt x="53" y="142"/>
                  </a:cubicBezTo>
                  <a:cubicBezTo>
                    <a:pt x="53" y="142"/>
                    <a:pt x="53" y="142"/>
                    <a:pt x="53" y="142"/>
                  </a:cubicBezTo>
                  <a:cubicBezTo>
                    <a:pt x="53" y="142"/>
                    <a:pt x="53" y="142"/>
                    <a:pt x="53" y="142"/>
                  </a:cubicBezTo>
                  <a:cubicBezTo>
                    <a:pt x="53" y="143"/>
                    <a:pt x="53" y="143"/>
                    <a:pt x="53" y="143"/>
                  </a:cubicBezTo>
                  <a:cubicBezTo>
                    <a:pt x="53" y="143"/>
                    <a:pt x="53" y="143"/>
                    <a:pt x="53" y="143"/>
                  </a:cubicBezTo>
                  <a:lnTo>
                    <a:pt x="53" y="142"/>
                  </a:lnTo>
                  <a:close/>
                  <a:moveTo>
                    <a:pt x="59" y="160"/>
                  </a:moveTo>
                  <a:cubicBezTo>
                    <a:pt x="59" y="160"/>
                    <a:pt x="59" y="160"/>
                    <a:pt x="59" y="160"/>
                  </a:cubicBezTo>
                  <a:cubicBezTo>
                    <a:pt x="59" y="160"/>
                    <a:pt x="59" y="160"/>
                    <a:pt x="59" y="160"/>
                  </a:cubicBezTo>
                  <a:cubicBezTo>
                    <a:pt x="58" y="160"/>
                    <a:pt x="58" y="160"/>
                    <a:pt x="58" y="160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59" y="161"/>
                    <a:pt x="59" y="161"/>
                    <a:pt x="59" y="161"/>
                  </a:cubicBezTo>
                  <a:cubicBezTo>
                    <a:pt x="59" y="161"/>
                    <a:pt x="59" y="161"/>
                    <a:pt x="59" y="161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58" y="163"/>
                    <a:pt x="58" y="163"/>
                    <a:pt x="58" y="163"/>
                  </a:cubicBezTo>
                  <a:cubicBezTo>
                    <a:pt x="58" y="163"/>
                    <a:pt x="58" y="163"/>
                    <a:pt x="58" y="163"/>
                  </a:cubicBezTo>
                  <a:cubicBezTo>
                    <a:pt x="58" y="163"/>
                    <a:pt x="58" y="163"/>
                    <a:pt x="58" y="163"/>
                  </a:cubicBezTo>
                  <a:cubicBezTo>
                    <a:pt x="59" y="163"/>
                    <a:pt x="59" y="163"/>
                    <a:pt x="59" y="163"/>
                  </a:cubicBezTo>
                  <a:cubicBezTo>
                    <a:pt x="60" y="164"/>
                    <a:pt x="60" y="164"/>
                    <a:pt x="60" y="164"/>
                  </a:cubicBezTo>
                  <a:cubicBezTo>
                    <a:pt x="60" y="164"/>
                    <a:pt x="60" y="164"/>
                    <a:pt x="60" y="164"/>
                  </a:cubicBezTo>
                  <a:cubicBezTo>
                    <a:pt x="59" y="165"/>
                    <a:pt x="59" y="165"/>
                    <a:pt x="59" y="165"/>
                  </a:cubicBezTo>
                  <a:cubicBezTo>
                    <a:pt x="59" y="165"/>
                    <a:pt x="59" y="165"/>
                    <a:pt x="59" y="165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0" y="166"/>
                    <a:pt x="60" y="166"/>
                    <a:pt x="60" y="166"/>
                  </a:cubicBezTo>
                  <a:cubicBezTo>
                    <a:pt x="60" y="165"/>
                    <a:pt x="60" y="165"/>
                    <a:pt x="60" y="165"/>
                  </a:cubicBezTo>
                  <a:cubicBezTo>
                    <a:pt x="61" y="165"/>
                    <a:pt x="61" y="165"/>
                    <a:pt x="61" y="165"/>
                  </a:cubicBezTo>
                  <a:cubicBezTo>
                    <a:pt x="61" y="165"/>
                    <a:pt x="61" y="165"/>
                    <a:pt x="61" y="165"/>
                  </a:cubicBezTo>
                  <a:cubicBezTo>
                    <a:pt x="62" y="166"/>
                    <a:pt x="62" y="166"/>
                    <a:pt x="62" y="166"/>
                  </a:cubicBezTo>
                  <a:cubicBezTo>
                    <a:pt x="62" y="166"/>
                    <a:pt x="62" y="166"/>
                    <a:pt x="62" y="166"/>
                  </a:cubicBezTo>
                  <a:cubicBezTo>
                    <a:pt x="62" y="166"/>
                    <a:pt x="62" y="166"/>
                    <a:pt x="62" y="166"/>
                  </a:cubicBezTo>
                  <a:cubicBezTo>
                    <a:pt x="61" y="166"/>
                    <a:pt x="61" y="166"/>
                    <a:pt x="61" y="166"/>
                  </a:cubicBezTo>
                  <a:cubicBezTo>
                    <a:pt x="61" y="166"/>
                    <a:pt x="61" y="166"/>
                    <a:pt x="61" y="166"/>
                  </a:cubicBezTo>
                  <a:cubicBezTo>
                    <a:pt x="60" y="166"/>
                    <a:pt x="60" y="166"/>
                    <a:pt x="60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59" y="167"/>
                    <a:pt x="59" y="167"/>
                    <a:pt x="59" y="167"/>
                  </a:cubicBezTo>
                  <a:cubicBezTo>
                    <a:pt x="60" y="167"/>
                    <a:pt x="60" y="167"/>
                    <a:pt x="60" y="167"/>
                  </a:cubicBezTo>
                  <a:cubicBezTo>
                    <a:pt x="60" y="167"/>
                    <a:pt x="60" y="167"/>
                    <a:pt x="60" y="167"/>
                  </a:cubicBezTo>
                  <a:cubicBezTo>
                    <a:pt x="60" y="167"/>
                    <a:pt x="60" y="167"/>
                    <a:pt x="60" y="167"/>
                  </a:cubicBezTo>
                  <a:cubicBezTo>
                    <a:pt x="61" y="167"/>
                    <a:pt x="61" y="167"/>
                    <a:pt x="61" y="167"/>
                  </a:cubicBezTo>
                  <a:cubicBezTo>
                    <a:pt x="61" y="166"/>
                    <a:pt x="61" y="166"/>
                    <a:pt x="61" y="166"/>
                  </a:cubicBezTo>
                  <a:cubicBezTo>
                    <a:pt x="61" y="167"/>
                    <a:pt x="61" y="167"/>
                    <a:pt x="61" y="167"/>
                  </a:cubicBezTo>
                  <a:cubicBezTo>
                    <a:pt x="61" y="167"/>
                    <a:pt x="61" y="167"/>
                    <a:pt x="61" y="167"/>
                  </a:cubicBezTo>
                  <a:cubicBezTo>
                    <a:pt x="61" y="167"/>
                    <a:pt x="61" y="167"/>
                    <a:pt x="61" y="167"/>
                  </a:cubicBezTo>
                  <a:cubicBezTo>
                    <a:pt x="61" y="167"/>
                    <a:pt x="61" y="167"/>
                    <a:pt x="61" y="167"/>
                  </a:cubicBezTo>
                  <a:cubicBezTo>
                    <a:pt x="61" y="167"/>
                    <a:pt x="61" y="167"/>
                    <a:pt x="61" y="167"/>
                  </a:cubicBezTo>
                  <a:cubicBezTo>
                    <a:pt x="61" y="167"/>
                    <a:pt x="61" y="167"/>
                    <a:pt x="61" y="167"/>
                  </a:cubicBezTo>
                  <a:cubicBezTo>
                    <a:pt x="61" y="167"/>
                    <a:pt x="61" y="167"/>
                    <a:pt x="61" y="167"/>
                  </a:cubicBezTo>
                  <a:cubicBezTo>
                    <a:pt x="61" y="167"/>
                    <a:pt x="61" y="167"/>
                    <a:pt x="61" y="167"/>
                  </a:cubicBezTo>
                  <a:cubicBezTo>
                    <a:pt x="61" y="167"/>
                    <a:pt x="61" y="167"/>
                    <a:pt x="61" y="167"/>
                  </a:cubicBezTo>
                  <a:cubicBezTo>
                    <a:pt x="61" y="168"/>
                    <a:pt x="61" y="168"/>
                    <a:pt x="61" y="168"/>
                  </a:cubicBezTo>
                  <a:cubicBezTo>
                    <a:pt x="61" y="168"/>
                    <a:pt x="61" y="168"/>
                    <a:pt x="61" y="168"/>
                  </a:cubicBezTo>
                  <a:cubicBezTo>
                    <a:pt x="61" y="168"/>
                    <a:pt x="61" y="168"/>
                    <a:pt x="61" y="168"/>
                  </a:cubicBezTo>
                  <a:cubicBezTo>
                    <a:pt x="61" y="168"/>
                    <a:pt x="61" y="168"/>
                    <a:pt x="61" y="168"/>
                  </a:cubicBezTo>
                  <a:cubicBezTo>
                    <a:pt x="61" y="168"/>
                    <a:pt x="61" y="168"/>
                    <a:pt x="61" y="168"/>
                  </a:cubicBezTo>
                  <a:cubicBezTo>
                    <a:pt x="61" y="169"/>
                    <a:pt x="61" y="169"/>
                    <a:pt x="61" y="169"/>
                  </a:cubicBezTo>
                  <a:cubicBezTo>
                    <a:pt x="61" y="169"/>
                    <a:pt x="61" y="169"/>
                    <a:pt x="61" y="169"/>
                  </a:cubicBezTo>
                  <a:cubicBezTo>
                    <a:pt x="61" y="169"/>
                    <a:pt x="61" y="169"/>
                    <a:pt x="61" y="169"/>
                  </a:cubicBezTo>
                  <a:cubicBezTo>
                    <a:pt x="61" y="170"/>
                    <a:pt x="61" y="170"/>
                    <a:pt x="61" y="170"/>
                  </a:cubicBezTo>
                  <a:cubicBezTo>
                    <a:pt x="61" y="170"/>
                    <a:pt x="61" y="170"/>
                    <a:pt x="61" y="170"/>
                  </a:cubicBezTo>
                  <a:cubicBezTo>
                    <a:pt x="61" y="170"/>
                    <a:pt x="61" y="170"/>
                    <a:pt x="61" y="170"/>
                  </a:cubicBezTo>
                  <a:cubicBezTo>
                    <a:pt x="62" y="170"/>
                    <a:pt x="62" y="170"/>
                    <a:pt x="62" y="170"/>
                  </a:cubicBezTo>
                  <a:cubicBezTo>
                    <a:pt x="62" y="170"/>
                    <a:pt x="62" y="170"/>
                    <a:pt x="62" y="170"/>
                  </a:cubicBezTo>
                  <a:cubicBezTo>
                    <a:pt x="61" y="170"/>
                    <a:pt x="61" y="170"/>
                    <a:pt x="61" y="170"/>
                  </a:cubicBezTo>
                  <a:cubicBezTo>
                    <a:pt x="61" y="171"/>
                    <a:pt x="61" y="171"/>
                    <a:pt x="61" y="171"/>
                  </a:cubicBezTo>
                  <a:cubicBezTo>
                    <a:pt x="61" y="171"/>
                    <a:pt x="61" y="171"/>
                    <a:pt x="61" y="171"/>
                  </a:cubicBezTo>
                  <a:cubicBezTo>
                    <a:pt x="61" y="172"/>
                    <a:pt x="61" y="172"/>
                    <a:pt x="61" y="172"/>
                  </a:cubicBezTo>
                  <a:cubicBezTo>
                    <a:pt x="61" y="172"/>
                    <a:pt x="61" y="172"/>
                    <a:pt x="61" y="172"/>
                  </a:cubicBezTo>
                  <a:cubicBezTo>
                    <a:pt x="62" y="172"/>
                    <a:pt x="62" y="172"/>
                    <a:pt x="62" y="172"/>
                  </a:cubicBezTo>
                  <a:cubicBezTo>
                    <a:pt x="62" y="172"/>
                    <a:pt x="62" y="172"/>
                    <a:pt x="62" y="172"/>
                  </a:cubicBezTo>
                  <a:cubicBezTo>
                    <a:pt x="62" y="172"/>
                    <a:pt x="62" y="172"/>
                    <a:pt x="62" y="172"/>
                  </a:cubicBezTo>
                  <a:cubicBezTo>
                    <a:pt x="62" y="172"/>
                    <a:pt x="62" y="172"/>
                    <a:pt x="62" y="172"/>
                  </a:cubicBezTo>
                  <a:cubicBezTo>
                    <a:pt x="62" y="172"/>
                    <a:pt x="62" y="172"/>
                    <a:pt x="62" y="172"/>
                  </a:cubicBezTo>
                  <a:cubicBezTo>
                    <a:pt x="62" y="173"/>
                    <a:pt x="62" y="173"/>
                    <a:pt x="62" y="173"/>
                  </a:cubicBezTo>
                  <a:cubicBezTo>
                    <a:pt x="62" y="173"/>
                    <a:pt x="62" y="173"/>
                    <a:pt x="62" y="173"/>
                  </a:cubicBezTo>
                  <a:cubicBezTo>
                    <a:pt x="62" y="173"/>
                    <a:pt x="62" y="173"/>
                    <a:pt x="62" y="173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3" y="173"/>
                    <a:pt x="63" y="173"/>
                    <a:pt x="63" y="173"/>
                  </a:cubicBezTo>
                  <a:cubicBezTo>
                    <a:pt x="63" y="174"/>
                    <a:pt x="63" y="174"/>
                    <a:pt x="63" y="174"/>
                  </a:cubicBezTo>
                  <a:cubicBezTo>
                    <a:pt x="63" y="174"/>
                    <a:pt x="63" y="174"/>
                    <a:pt x="63" y="174"/>
                  </a:cubicBezTo>
                  <a:cubicBezTo>
                    <a:pt x="63" y="174"/>
                    <a:pt x="63" y="174"/>
                    <a:pt x="63" y="174"/>
                  </a:cubicBezTo>
                  <a:cubicBezTo>
                    <a:pt x="63" y="174"/>
                    <a:pt x="63" y="174"/>
                    <a:pt x="63" y="174"/>
                  </a:cubicBezTo>
                  <a:cubicBezTo>
                    <a:pt x="63" y="174"/>
                    <a:pt x="63" y="174"/>
                    <a:pt x="63" y="174"/>
                  </a:cubicBezTo>
                  <a:cubicBezTo>
                    <a:pt x="63" y="175"/>
                    <a:pt x="63" y="175"/>
                    <a:pt x="63" y="175"/>
                  </a:cubicBezTo>
                  <a:cubicBezTo>
                    <a:pt x="63" y="175"/>
                    <a:pt x="63" y="175"/>
                    <a:pt x="63" y="175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4" y="175"/>
                    <a:pt x="64" y="175"/>
                    <a:pt x="64" y="175"/>
                  </a:cubicBezTo>
                  <a:cubicBezTo>
                    <a:pt x="64" y="175"/>
                    <a:pt x="64" y="175"/>
                    <a:pt x="64" y="175"/>
                  </a:cubicBezTo>
                  <a:cubicBezTo>
                    <a:pt x="64" y="174"/>
                    <a:pt x="64" y="174"/>
                    <a:pt x="64" y="174"/>
                  </a:cubicBezTo>
                  <a:cubicBezTo>
                    <a:pt x="64" y="174"/>
                    <a:pt x="64" y="174"/>
                    <a:pt x="64" y="174"/>
                  </a:cubicBezTo>
                  <a:cubicBezTo>
                    <a:pt x="65" y="174"/>
                    <a:pt x="65" y="174"/>
                    <a:pt x="65" y="174"/>
                  </a:cubicBezTo>
                  <a:cubicBezTo>
                    <a:pt x="65" y="175"/>
                    <a:pt x="65" y="175"/>
                    <a:pt x="65" y="175"/>
                  </a:cubicBezTo>
                  <a:cubicBezTo>
                    <a:pt x="65" y="175"/>
                    <a:pt x="65" y="175"/>
                    <a:pt x="65" y="175"/>
                  </a:cubicBezTo>
                  <a:cubicBezTo>
                    <a:pt x="65" y="174"/>
                    <a:pt x="65" y="174"/>
                    <a:pt x="65" y="174"/>
                  </a:cubicBezTo>
                  <a:cubicBezTo>
                    <a:pt x="66" y="174"/>
                    <a:pt x="66" y="174"/>
                    <a:pt x="66" y="174"/>
                  </a:cubicBezTo>
                  <a:cubicBezTo>
                    <a:pt x="66" y="174"/>
                    <a:pt x="66" y="174"/>
                    <a:pt x="66" y="174"/>
                  </a:cubicBezTo>
                  <a:cubicBezTo>
                    <a:pt x="66" y="175"/>
                    <a:pt x="66" y="175"/>
                    <a:pt x="66" y="175"/>
                  </a:cubicBezTo>
                  <a:cubicBezTo>
                    <a:pt x="66" y="175"/>
                    <a:pt x="66" y="175"/>
                    <a:pt x="66" y="175"/>
                  </a:cubicBezTo>
                  <a:cubicBezTo>
                    <a:pt x="66" y="175"/>
                    <a:pt x="66" y="175"/>
                    <a:pt x="66" y="175"/>
                  </a:cubicBezTo>
                  <a:cubicBezTo>
                    <a:pt x="66" y="176"/>
                    <a:pt x="66" y="176"/>
                    <a:pt x="66" y="176"/>
                  </a:cubicBezTo>
                  <a:cubicBezTo>
                    <a:pt x="66" y="176"/>
                    <a:pt x="66" y="176"/>
                    <a:pt x="66" y="176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67" y="174"/>
                    <a:pt x="67" y="174"/>
                    <a:pt x="67" y="174"/>
                  </a:cubicBezTo>
                  <a:cubicBezTo>
                    <a:pt x="67" y="174"/>
                    <a:pt x="67" y="174"/>
                    <a:pt x="67" y="174"/>
                  </a:cubicBezTo>
                  <a:cubicBezTo>
                    <a:pt x="67" y="173"/>
                    <a:pt x="67" y="173"/>
                    <a:pt x="67" y="173"/>
                  </a:cubicBezTo>
                  <a:cubicBezTo>
                    <a:pt x="66" y="173"/>
                    <a:pt x="66" y="173"/>
                    <a:pt x="66" y="173"/>
                  </a:cubicBezTo>
                  <a:cubicBezTo>
                    <a:pt x="66" y="172"/>
                    <a:pt x="66" y="172"/>
                    <a:pt x="66" y="172"/>
                  </a:cubicBezTo>
                  <a:cubicBezTo>
                    <a:pt x="66" y="172"/>
                    <a:pt x="66" y="172"/>
                    <a:pt x="66" y="172"/>
                  </a:cubicBezTo>
                  <a:cubicBezTo>
                    <a:pt x="66" y="171"/>
                    <a:pt x="66" y="171"/>
                    <a:pt x="66" y="171"/>
                  </a:cubicBezTo>
                  <a:cubicBezTo>
                    <a:pt x="66" y="171"/>
                    <a:pt x="66" y="171"/>
                    <a:pt x="66" y="171"/>
                  </a:cubicBezTo>
                  <a:cubicBezTo>
                    <a:pt x="66" y="171"/>
                    <a:pt x="66" y="171"/>
                    <a:pt x="66" y="171"/>
                  </a:cubicBezTo>
                  <a:cubicBezTo>
                    <a:pt x="65" y="171"/>
                    <a:pt x="65" y="171"/>
                    <a:pt x="65" y="171"/>
                  </a:cubicBezTo>
                  <a:cubicBezTo>
                    <a:pt x="64" y="171"/>
                    <a:pt x="64" y="171"/>
                    <a:pt x="64" y="171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65" y="170"/>
                    <a:pt x="65" y="170"/>
                    <a:pt x="65" y="170"/>
                  </a:cubicBezTo>
                  <a:cubicBezTo>
                    <a:pt x="65" y="171"/>
                    <a:pt x="65" y="171"/>
                    <a:pt x="65" y="171"/>
                  </a:cubicBezTo>
                  <a:cubicBezTo>
                    <a:pt x="65" y="171"/>
                    <a:pt x="65" y="171"/>
                    <a:pt x="65" y="171"/>
                  </a:cubicBezTo>
                  <a:cubicBezTo>
                    <a:pt x="65" y="171"/>
                    <a:pt x="65" y="171"/>
                    <a:pt x="65" y="171"/>
                  </a:cubicBezTo>
                  <a:cubicBezTo>
                    <a:pt x="65" y="170"/>
                    <a:pt x="65" y="170"/>
                    <a:pt x="65" y="170"/>
                  </a:cubicBezTo>
                  <a:cubicBezTo>
                    <a:pt x="65" y="170"/>
                    <a:pt x="65" y="170"/>
                    <a:pt x="65" y="170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63" y="166"/>
                    <a:pt x="63" y="166"/>
                    <a:pt x="63" y="166"/>
                  </a:cubicBezTo>
                  <a:cubicBezTo>
                    <a:pt x="63" y="166"/>
                    <a:pt x="63" y="166"/>
                    <a:pt x="63" y="166"/>
                  </a:cubicBezTo>
                  <a:cubicBezTo>
                    <a:pt x="63" y="166"/>
                    <a:pt x="63" y="166"/>
                    <a:pt x="63" y="166"/>
                  </a:cubicBezTo>
                  <a:cubicBezTo>
                    <a:pt x="63" y="164"/>
                    <a:pt x="63" y="164"/>
                    <a:pt x="63" y="164"/>
                  </a:cubicBezTo>
                  <a:cubicBezTo>
                    <a:pt x="63" y="164"/>
                    <a:pt x="63" y="164"/>
                    <a:pt x="63" y="164"/>
                  </a:cubicBezTo>
                  <a:cubicBezTo>
                    <a:pt x="63" y="164"/>
                    <a:pt x="63" y="164"/>
                    <a:pt x="63" y="164"/>
                  </a:cubicBezTo>
                  <a:cubicBezTo>
                    <a:pt x="62" y="164"/>
                    <a:pt x="62" y="164"/>
                    <a:pt x="62" y="164"/>
                  </a:cubicBezTo>
                  <a:cubicBezTo>
                    <a:pt x="62" y="164"/>
                    <a:pt x="62" y="164"/>
                    <a:pt x="62" y="164"/>
                  </a:cubicBezTo>
                  <a:cubicBezTo>
                    <a:pt x="62" y="163"/>
                    <a:pt x="62" y="163"/>
                    <a:pt x="62" y="163"/>
                  </a:cubicBezTo>
                  <a:cubicBezTo>
                    <a:pt x="62" y="163"/>
                    <a:pt x="62" y="163"/>
                    <a:pt x="62" y="163"/>
                  </a:cubicBezTo>
                  <a:cubicBezTo>
                    <a:pt x="61" y="162"/>
                    <a:pt x="61" y="162"/>
                    <a:pt x="61" y="162"/>
                  </a:cubicBezTo>
                  <a:cubicBezTo>
                    <a:pt x="61" y="162"/>
                    <a:pt x="61" y="162"/>
                    <a:pt x="61" y="162"/>
                  </a:cubicBezTo>
                  <a:cubicBezTo>
                    <a:pt x="61" y="162"/>
                    <a:pt x="61" y="162"/>
                    <a:pt x="61" y="162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0" y="160"/>
                    <a:pt x="60" y="160"/>
                    <a:pt x="60" y="160"/>
                  </a:cubicBezTo>
                  <a:cubicBezTo>
                    <a:pt x="60" y="160"/>
                    <a:pt x="60" y="160"/>
                    <a:pt x="60" y="160"/>
                  </a:cubicBezTo>
                  <a:cubicBezTo>
                    <a:pt x="60" y="160"/>
                    <a:pt x="60" y="160"/>
                    <a:pt x="60" y="160"/>
                  </a:cubicBezTo>
                  <a:cubicBezTo>
                    <a:pt x="60" y="159"/>
                    <a:pt x="60" y="159"/>
                    <a:pt x="60" y="159"/>
                  </a:cubicBezTo>
                  <a:lnTo>
                    <a:pt x="59" y="160"/>
                  </a:lnTo>
                  <a:close/>
                  <a:moveTo>
                    <a:pt x="67" y="176"/>
                  </a:moveTo>
                  <a:cubicBezTo>
                    <a:pt x="66" y="177"/>
                    <a:pt x="66" y="177"/>
                    <a:pt x="66" y="177"/>
                  </a:cubicBezTo>
                  <a:cubicBezTo>
                    <a:pt x="66" y="177"/>
                    <a:pt x="66" y="177"/>
                    <a:pt x="66" y="177"/>
                  </a:cubicBezTo>
                  <a:cubicBezTo>
                    <a:pt x="66" y="177"/>
                    <a:pt x="66" y="177"/>
                    <a:pt x="66" y="177"/>
                  </a:cubicBezTo>
                  <a:cubicBezTo>
                    <a:pt x="66" y="178"/>
                    <a:pt x="66" y="178"/>
                    <a:pt x="66" y="178"/>
                  </a:cubicBezTo>
                  <a:cubicBezTo>
                    <a:pt x="66" y="178"/>
                    <a:pt x="66" y="178"/>
                    <a:pt x="66" y="178"/>
                  </a:cubicBezTo>
                  <a:cubicBezTo>
                    <a:pt x="66" y="179"/>
                    <a:pt x="66" y="179"/>
                    <a:pt x="66" y="179"/>
                  </a:cubicBezTo>
                  <a:cubicBezTo>
                    <a:pt x="66" y="179"/>
                    <a:pt x="66" y="179"/>
                    <a:pt x="66" y="179"/>
                  </a:cubicBezTo>
                  <a:cubicBezTo>
                    <a:pt x="66" y="179"/>
                    <a:pt x="66" y="179"/>
                    <a:pt x="66" y="179"/>
                  </a:cubicBezTo>
                  <a:cubicBezTo>
                    <a:pt x="66" y="179"/>
                    <a:pt x="66" y="179"/>
                    <a:pt x="66" y="179"/>
                  </a:cubicBezTo>
                  <a:cubicBezTo>
                    <a:pt x="66" y="179"/>
                    <a:pt x="66" y="179"/>
                    <a:pt x="66" y="179"/>
                  </a:cubicBezTo>
                  <a:cubicBezTo>
                    <a:pt x="66" y="179"/>
                    <a:pt x="66" y="179"/>
                    <a:pt x="66" y="179"/>
                  </a:cubicBezTo>
                  <a:cubicBezTo>
                    <a:pt x="66" y="179"/>
                    <a:pt x="66" y="179"/>
                    <a:pt x="66" y="179"/>
                  </a:cubicBezTo>
                  <a:cubicBezTo>
                    <a:pt x="67" y="179"/>
                    <a:pt x="67" y="179"/>
                    <a:pt x="67" y="179"/>
                  </a:cubicBezTo>
                  <a:cubicBezTo>
                    <a:pt x="68" y="180"/>
                    <a:pt x="68" y="180"/>
                    <a:pt x="68" y="180"/>
                  </a:cubicBezTo>
                  <a:cubicBezTo>
                    <a:pt x="68" y="180"/>
                    <a:pt x="68" y="180"/>
                    <a:pt x="68" y="180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68" y="178"/>
                    <a:pt x="68" y="178"/>
                    <a:pt x="68" y="178"/>
                  </a:cubicBezTo>
                  <a:cubicBezTo>
                    <a:pt x="68" y="178"/>
                    <a:pt x="68" y="178"/>
                    <a:pt x="68" y="178"/>
                  </a:cubicBezTo>
                  <a:cubicBezTo>
                    <a:pt x="68" y="178"/>
                    <a:pt x="68" y="178"/>
                    <a:pt x="68" y="178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8" y="176"/>
                    <a:pt x="68" y="176"/>
                    <a:pt x="68" y="176"/>
                  </a:cubicBezTo>
                  <a:cubicBezTo>
                    <a:pt x="68" y="176"/>
                    <a:pt x="68" y="176"/>
                    <a:pt x="68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5"/>
                    <a:pt x="69" y="175"/>
                    <a:pt x="69" y="175"/>
                  </a:cubicBezTo>
                  <a:cubicBezTo>
                    <a:pt x="68" y="175"/>
                    <a:pt x="68" y="175"/>
                    <a:pt x="68" y="175"/>
                  </a:cubicBezTo>
                  <a:cubicBezTo>
                    <a:pt x="68" y="175"/>
                    <a:pt x="68" y="175"/>
                    <a:pt x="68" y="175"/>
                  </a:cubicBezTo>
                  <a:cubicBezTo>
                    <a:pt x="68" y="175"/>
                    <a:pt x="68" y="175"/>
                    <a:pt x="68" y="175"/>
                  </a:cubicBezTo>
                  <a:cubicBezTo>
                    <a:pt x="68" y="175"/>
                    <a:pt x="68" y="175"/>
                    <a:pt x="68" y="175"/>
                  </a:cubicBezTo>
                  <a:cubicBezTo>
                    <a:pt x="68" y="174"/>
                    <a:pt x="68" y="174"/>
                    <a:pt x="68" y="174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68" y="175"/>
                    <a:pt x="68" y="175"/>
                    <a:pt x="68" y="175"/>
                  </a:cubicBezTo>
                  <a:cubicBezTo>
                    <a:pt x="68" y="175"/>
                    <a:pt x="68" y="175"/>
                    <a:pt x="68" y="175"/>
                  </a:cubicBezTo>
                  <a:cubicBezTo>
                    <a:pt x="68" y="176"/>
                    <a:pt x="68" y="176"/>
                    <a:pt x="68" y="176"/>
                  </a:cubicBezTo>
                  <a:lnTo>
                    <a:pt x="67" y="176"/>
                  </a:lnTo>
                  <a:close/>
                  <a:moveTo>
                    <a:pt x="72" y="175"/>
                  </a:moveTo>
                  <a:cubicBezTo>
                    <a:pt x="72" y="175"/>
                    <a:pt x="72" y="175"/>
                    <a:pt x="72" y="175"/>
                  </a:cubicBezTo>
                  <a:cubicBezTo>
                    <a:pt x="72" y="174"/>
                    <a:pt x="72" y="174"/>
                    <a:pt x="72" y="174"/>
                  </a:cubicBezTo>
                  <a:cubicBezTo>
                    <a:pt x="72" y="172"/>
                    <a:pt x="72" y="172"/>
                    <a:pt x="72" y="172"/>
                  </a:cubicBezTo>
                  <a:cubicBezTo>
                    <a:pt x="72" y="172"/>
                    <a:pt x="72" y="172"/>
                    <a:pt x="72" y="172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1" y="172"/>
                    <a:pt x="71" y="172"/>
                    <a:pt x="71" y="172"/>
                  </a:cubicBezTo>
                  <a:cubicBezTo>
                    <a:pt x="71" y="172"/>
                    <a:pt x="71" y="172"/>
                    <a:pt x="71" y="172"/>
                  </a:cubicBezTo>
                  <a:cubicBezTo>
                    <a:pt x="71" y="173"/>
                    <a:pt x="71" y="173"/>
                    <a:pt x="71" y="173"/>
                  </a:cubicBezTo>
                  <a:cubicBezTo>
                    <a:pt x="70" y="173"/>
                    <a:pt x="70" y="173"/>
                    <a:pt x="70" y="173"/>
                  </a:cubicBezTo>
                  <a:cubicBezTo>
                    <a:pt x="69" y="174"/>
                    <a:pt x="69" y="174"/>
                    <a:pt x="69" y="174"/>
                  </a:cubicBezTo>
                  <a:cubicBezTo>
                    <a:pt x="69" y="175"/>
                    <a:pt x="69" y="175"/>
                    <a:pt x="69" y="175"/>
                  </a:cubicBezTo>
                  <a:cubicBezTo>
                    <a:pt x="69" y="175"/>
                    <a:pt x="69" y="175"/>
                    <a:pt x="69" y="175"/>
                  </a:cubicBezTo>
                  <a:cubicBezTo>
                    <a:pt x="70" y="175"/>
                    <a:pt x="70" y="175"/>
                    <a:pt x="70" y="175"/>
                  </a:cubicBezTo>
                  <a:cubicBezTo>
                    <a:pt x="70" y="175"/>
                    <a:pt x="70" y="175"/>
                    <a:pt x="70" y="175"/>
                  </a:cubicBezTo>
                  <a:cubicBezTo>
                    <a:pt x="71" y="175"/>
                    <a:pt x="71" y="175"/>
                    <a:pt x="71" y="175"/>
                  </a:cubicBezTo>
                  <a:cubicBezTo>
                    <a:pt x="71" y="175"/>
                    <a:pt x="71" y="175"/>
                    <a:pt x="71" y="175"/>
                  </a:cubicBezTo>
                  <a:cubicBezTo>
                    <a:pt x="71" y="176"/>
                    <a:pt x="71" y="176"/>
                    <a:pt x="71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2" y="175"/>
                    <a:pt x="72" y="175"/>
                    <a:pt x="72" y="175"/>
                  </a:cubicBezTo>
                  <a:cubicBezTo>
                    <a:pt x="72" y="175"/>
                    <a:pt x="72" y="175"/>
                    <a:pt x="72" y="175"/>
                  </a:cubicBezTo>
                  <a:cubicBezTo>
                    <a:pt x="72" y="175"/>
                    <a:pt x="72" y="175"/>
                    <a:pt x="72" y="175"/>
                  </a:cubicBezTo>
                  <a:close/>
                  <a:moveTo>
                    <a:pt x="69" y="179"/>
                  </a:moveTo>
                  <a:cubicBezTo>
                    <a:pt x="69" y="179"/>
                    <a:pt x="69" y="179"/>
                    <a:pt x="69" y="179"/>
                  </a:cubicBezTo>
                  <a:cubicBezTo>
                    <a:pt x="69" y="180"/>
                    <a:pt x="69" y="180"/>
                    <a:pt x="69" y="180"/>
                  </a:cubicBezTo>
                  <a:cubicBezTo>
                    <a:pt x="68" y="180"/>
                    <a:pt x="68" y="180"/>
                    <a:pt x="68" y="180"/>
                  </a:cubicBezTo>
                  <a:cubicBezTo>
                    <a:pt x="68" y="180"/>
                    <a:pt x="68" y="180"/>
                    <a:pt x="68" y="180"/>
                  </a:cubicBezTo>
                  <a:cubicBezTo>
                    <a:pt x="68" y="180"/>
                    <a:pt x="68" y="180"/>
                    <a:pt x="68" y="180"/>
                  </a:cubicBezTo>
                  <a:cubicBezTo>
                    <a:pt x="68" y="180"/>
                    <a:pt x="68" y="180"/>
                    <a:pt x="68" y="180"/>
                  </a:cubicBezTo>
                  <a:cubicBezTo>
                    <a:pt x="67" y="180"/>
                    <a:pt x="67" y="180"/>
                    <a:pt x="67" y="180"/>
                  </a:cubicBezTo>
                  <a:cubicBezTo>
                    <a:pt x="67" y="180"/>
                    <a:pt x="67" y="180"/>
                    <a:pt x="67" y="180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7" y="182"/>
                    <a:pt x="67" y="182"/>
                    <a:pt x="67" y="182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7" y="183"/>
                    <a:pt x="67" y="183"/>
                    <a:pt x="67" y="183"/>
                  </a:cubicBezTo>
                  <a:cubicBezTo>
                    <a:pt x="67" y="183"/>
                    <a:pt x="67" y="183"/>
                    <a:pt x="67" y="183"/>
                  </a:cubicBezTo>
                  <a:cubicBezTo>
                    <a:pt x="67" y="183"/>
                    <a:pt x="67" y="183"/>
                    <a:pt x="67" y="183"/>
                  </a:cubicBezTo>
                  <a:cubicBezTo>
                    <a:pt x="67" y="184"/>
                    <a:pt x="67" y="184"/>
                    <a:pt x="67" y="184"/>
                  </a:cubicBezTo>
                  <a:cubicBezTo>
                    <a:pt x="68" y="184"/>
                    <a:pt x="68" y="184"/>
                    <a:pt x="68" y="184"/>
                  </a:cubicBezTo>
                  <a:cubicBezTo>
                    <a:pt x="69" y="183"/>
                    <a:pt x="69" y="183"/>
                    <a:pt x="69" y="183"/>
                  </a:cubicBezTo>
                  <a:cubicBezTo>
                    <a:pt x="69" y="183"/>
                    <a:pt x="69" y="183"/>
                    <a:pt x="69" y="183"/>
                  </a:cubicBezTo>
                  <a:cubicBezTo>
                    <a:pt x="69" y="183"/>
                    <a:pt x="69" y="183"/>
                    <a:pt x="69" y="183"/>
                  </a:cubicBezTo>
                  <a:cubicBezTo>
                    <a:pt x="69" y="182"/>
                    <a:pt x="69" y="182"/>
                    <a:pt x="69" y="182"/>
                  </a:cubicBezTo>
                  <a:cubicBezTo>
                    <a:pt x="69" y="182"/>
                    <a:pt x="69" y="182"/>
                    <a:pt x="69" y="182"/>
                  </a:cubicBezTo>
                  <a:cubicBezTo>
                    <a:pt x="69" y="182"/>
                    <a:pt x="69" y="182"/>
                    <a:pt x="69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1" y="181"/>
                    <a:pt x="71" y="181"/>
                    <a:pt x="71" y="181"/>
                  </a:cubicBezTo>
                  <a:cubicBezTo>
                    <a:pt x="71" y="181"/>
                    <a:pt x="71" y="181"/>
                    <a:pt x="71" y="181"/>
                  </a:cubicBezTo>
                  <a:cubicBezTo>
                    <a:pt x="70" y="181"/>
                    <a:pt x="70" y="181"/>
                    <a:pt x="70" y="181"/>
                  </a:cubicBezTo>
                  <a:cubicBezTo>
                    <a:pt x="70" y="181"/>
                    <a:pt x="70" y="181"/>
                    <a:pt x="70" y="181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79"/>
                    <a:pt x="70" y="179"/>
                    <a:pt x="70" y="179"/>
                  </a:cubicBezTo>
                  <a:cubicBezTo>
                    <a:pt x="70" y="179"/>
                    <a:pt x="70" y="179"/>
                    <a:pt x="70" y="179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0" y="180"/>
                    <a:pt x="70" y="180"/>
                    <a:pt x="70" y="180"/>
                  </a:cubicBezTo>
                  <a:cubicBezTo>
                    <a:pt x="71" y="181"/>
                    <a:pt x="71" y="181"/>
                    <a:pt x="71" y="181"/>
                  </a:cubicBezTo>
                  <a:cubicBezTo>
                    <a:pt x="71" y="181"/>
                    <a:pt x="71" y="181"/>
                    <a:pt x="71" y="181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3"/>
                    <a:pt x="70" y="183"/>
                    <a:pt x="70" y="183"/>
                  </a:cubicBezTo>
                  <a:cubicBezTo>
                    <a:pt x="69" y="183"/>
                    <a:pt x="69" y="183"/>
                    <a:pt x="69" y="183"/>
                  </a:cubicBezTo>
                  <a:cubicBezTo>
                    <a:pt x="69" y="184"/>
                    <a:pt x="69" y="184"/>
                    <a:pt x="69" y="184"/>
                  </a:cubicBezTo>
                  <a:cubicBezTo>
                    <a:pt x="69" y="184"/>
                    <a:pt x="69" y="184"/>
                    <a:pt x="69" y="184"/>
                  </a:cubicBezTo>
                  <a:cubicBezTo>
                    <a:pt x="68" y="184"/>
                    <a:pt x="68" y="184"/>
                    <a:pt x="68" y="184"/>
                  </a:cubicBezTo>
                  <a:cubicBezTo>
                    <a:pt x="68" y="184"/>
                    <a:pt x="68" y="184"/>
                    <a:pt x="68" y="184"/>
                  </a:cubicBezTo>
                  <a:cubicBezTo>
                    <a:pt x="68" y="185"/>
                    <a:pt x="68" y="185"/>
                    <a:pt x="68" y="185"/>
                  </a:cubicBezTo>
                  <a:cubicBezTo>
                    <a:pt x="68" y="185"/>
                    <a:pt x="68" y="185"/>
                    <a:pt x="68" y="185"/>
                  </a:cubicBezTo>
                  <a:cubicBezTo>
                    <a:pt x="68" y="185"/>
                    <a:pt x="68" y="185"/>
                    <a:pt x="68" y="185"/>
                  </a:cubicBezTo>
                  <a:cubicBezTo>
                    <a:pt x="67" y="184"/>
                    <a:pt x="67" y="184"/>
                    <a:pt x="67" y="184"/>
                  </a:cubicBezTo>
                  <a:cubicBezTo>
                    <a:pt x="67" y="184"/>
                    <a:pt x="67" y="184"/>
                    <a:pt x="67" y="184"/>
                  </a:cubicBezTo>
                  <a:cubicBezTo>
                    <a:pt x="67" y="184"/>
                    <a:pt x="67" y="184"/>
                    <a:pt x="67" y="184"/>
                  </a:cubicBezTo>
                  <a:cubicBezTo>
                    <a:pt x="67" y="185"/>
                    <a:pt x="67" y="185"/>
                    <a:pt x="67" y="185"/>
                  </a:cubicBezTo>
                  <a:cubicBezTo>
                    <a:pt x="67" y="186"/>
                    <a:pt x="67" y="186"/>
                    <a:pt x="67" y="186"/>
                  </a:cubicBezTo>
                  <a:cubicBezTo>
                    <a:pt x="67" y="186"/>
                    <a:pt x="67" y="186"/>
                    <a:pt x="67" y="186"/>
                  </a:cubicBezTo>
                  <a:cubicBezTo>
                    <a:pt x="67" y="186"/>
                    <a:pt x="67" y="186"/>
                    <a:pt x="67" y="186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7" y="188"/>
                    <a:pt x="67" y="188"/>
                    <a:pt x="67" y="188"/>
                  </a:cubicBezTo>
                  <a:cubicBezTo>
                    <a:pt x="68" y="189"/>
                    <a:pt x="68" y="189"/>
                    <a:pt x="68" y="189"/>
                  </a:cubicBezTo>
                  <a:cubicBezTo>
                    <a:pt x="68" y="189"/>
                    <a:pt x="68" y="189"/>
                    <a:pt x="68" y="189"/>
                  </a:cubicBezTo>
                  <a:cubicBezTo>
                    <a:pt x="69" y="190"/>
                    <a:pt x="69" y="190"/>
                    <a:pt x="69" y="190"/>
                  </a:cubicBezTo>
                  <a:cubicBezTo>
                    <a:pt x="69" y="189"/>
                    <a:pt x="69" y="189"/>
                    <a:pt x="69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88"/>
                    <a:pt x="70" y="188"/>
                    <a:pt x="70" y="188"/>
                  </a:cubicBezTo>
                  <a:cubicBezTo>
                    <a:pt x="71" y="188"/>
                    <a:pt x="71" y="188"/>
                    <a:pt x="71" y="188"/>
                  </a:cubicBezTo>
                  <a:cubicBezTo>
                    <a:pt x="71" y="187"/>
                    <a:pt x="71" y="187"/>
                    <a:pt x="71" y="187"/>
                  </a:cubicBezTo>
                  <a:cubicBezTo>
                    <a:pt x="71" y="186"/>
                    <a:pt x="71" y="186"/>
                    <a:pt x="71" y="186"/>
                  </a:cubicBezTo>
                  <a:cubicBezTo>
                    <a:pt x="71" y="186"/>
                    <a:pt x="71" y="186"/>
                    <a:pt x="71" y="186"/>
                  </a:cubicBezTo>
                  <a:cubicBezTo>
                    <a:pt x="72" y="186"/>
                    <a:pt x="72" y="186"/>
                    <a:pt x="72" y="186"/>
                  </a:cubicBezTo>
                  <a:cubicBezTo>
                    <a:pt x="72" y="186"/>
                    <a:pt x="72" y="186"/>
                    <a:pt x="72" y="186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73" y="185"/>
                    <a:pt x="73" y="185"/>
                    <a:pt x="73" y="185"/>
                  </a:cubicBezTo>
                  <a:cubicBezTo>
                    <a:pt x="73" y="185"/>
                    <a:pt x="73" y="185"/>
                    <a:pt x="73" y="185"/>
                  </a:cubicBezTo>
                  <a:cubicBezTo>
                    <a:pt x="73" y="184"/>
                    <a:pt x="73" y="184"/>
                    <a:pt x="73" y="184"/>
                  </a:cubicBezTo>
                  <a:cubicBezTo>
                    <a:pt x="73" y="184"/>
                    <a:pt x="73" y="184"/>
                    <a:pt x="73" y="184"/>
                  </a:cubicBezTo>
                  <a:cubicBezTo>
                    <a:pt x="73" y="184"/>
                    <a:pt x="73" y="184"/>
                    <a:pt x="73" y="184"/>
                  </a:cubicBezTo>
                  <a:cubicBezTo>
                    <a:pt x="73" y="184"/>
                    <a:pt x="73" y="184"/>
                    <a:pt x="73" y="184"/>
                  </a:cubicBezTo>
                  <a:cubicBezTo>
                    <a:pt x="73" y="184"/>
                    <a:pt x="73" y="184"/>
                    <a:pt x="73" y="184"/>
                  </a:cubicBezTo>
                  <a:cubicBezTo>
                    <a:pt x="73" y="184"/>
                    <a:pt x="73" y="184"/>
                    <a:pt x="73" y="184"/>
                  </a:cubicBezTo>
                  <a:cubicBezTo>
                    <a:pt x="73" y="185"/>
                    <a:pt x="73" y="185"/>
                    <a:pt x="73" y="185"/>
                  </a:cubicBezTo>
                  <a:cubicBezTo>
                    <a:pt x="73" y="185"/>
                    <a:pt x="73" y="185"/>
                    <a:pt x="73" y="185"/>
                  </a:cubicBezTo>
                  <a:cubicBezTo>
                    <a:pt x="73" y="185"/>
                    <a:pt x="73" y="185"/>
                    <a:pt x="73" y="185"/>
                  </a:cubicBezTo>
                  <a:cubicBezTo>
                    <a:pt x="72" y="186"/>
                    <a:pt x="72" y="186"/>
                    <a:pt x="72" y="186"/>
                  </a:cubicBezTo>
                  <a:cubicBezTo>
                    <a:pt x="72" y="186"/>
                    <a:pt x="72" y="186"/>
                    <a:pt x="72" y="186"/>
                  </a:cubicBezTo>
                  <a:cubicBezTo>
                    <a:pt x="72" y="186"/>
                    <a:pt x="72" y="186"/>
                    <a:pt x="72" y="186"/>
                  </a:cubicBezTo>
                  <a:cubicBezTo>
                    <a:pt x="72" y="186"/>
                    <a:pt x="72" y="186"/>
                    <a:pt x="72" y="186"/>
                  </a:cubicBezTo>
                  <a:cubicBezTo>
                    <a:pt x="72" y="187"/>
                    <a:pt x="72" y="187"/>
                    <a:pt x="72" y="187"/>
                  </a:cubicBezTo>
                  <a:cubicBezTo>
                    <a:pt x="71" y="187"/>
                    <a:pt x="71" y="187"/>
                    <a:pt x="71" y="187"/>
                  </a:cubicBezTo>
                  <a:cubicBezTo>
                    <a:pt x="71" y="188"/>
                    <a:pt x="71" y="188"/>
                    <a:pt x="71" y="188"/>
                  </a:cubicBezTo>
                  <a:cubicBezTo>
                    <a:pt x="71" y="188"/>
                    <a:pt x="71" y="188"/>
                    <a:pt x="71" y="188"/>
                  </a:cubicBezTo>
                  <a:cubicBezTo>
                    <a:pt x="71" y="189"/>
                    <a:pt x="71" y="189"/>
                    <a:pt x="71" y="189"/>
                  </a:cubicBezTo>
                  <a:cubicBezTo>
                    <a:pt x="71" y="189"/>
                    <a:pt x="71" y="189"/>
                    <a:pt x="71" y="189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1" y="191"/>
                    <a:pt x="71" y="191"/>
                    <a:pt x="71" y="191"/>
                  </a:cubicBezTo>
                  <a:cubicBezTo>
                    <a:pt x="72" y="191"/>
                    <a:pt x="72" y="191"/>
                    <a:pt x="72" y="191"/>
                  </a:cubicBezTo>
                  <a:cubicBezTo>
                    <a:pt x="72" y="191"/>
                    <a:pt x="72" y="191"/>
                    <a:pt x="72" y="191"/>
                  </a:cubicBezTo>
                  <a:cubicBezTo>
                    <a:pt x="72" y="191"/>
                    <a:pt x="72" y="191"/>
                    <a:pt x="72" y="191"/>
                  </a:cubicBezTo>
                  <a:cubicBezTo>
                    <a:pt x="72" y="191"/>
                    <a:pt x="72" y="191"/>
                    <a:pt x="72" y="191"/>
                  </a:cubicBezTo>
                  <a:cubicBezTo>
                    <a:pt x="72" y="191"/>
                    <a:pt x="72" y="191"/>
                    <a:pt x="72" y="191"/>
                  </a:cubicBezTo>
                  <a:cubicBezTo>
                    <a:pt x="72" y="190"/>
                    <a:pt x="72" y="190"/>
                    <a:pt x="72" y="190"/>
                  </a:cubicBezTo>
                  <a:cubicBezTo>
                    <a:pt x="72" y="190"/>
                    <a:pt x="72" y="190"/>
                    <a:pt x="72" y="190"/>
                  </a:cubicBezTo>
                  <a:cubicBezTo>
                    <a:pt x="72" y="190"/>
                    <a:pt x="72" y="190"/>
                    <a:pt x="72" y="190"/>
                  </a:cubicBezTo>
                  <a:cubicBezTo>
                    <a:pt x="72" y="190"/>
                    <a:pt x="72" y="190"/>
                    <a:pt x="72" y="190"/>
                  </a:cubicBezTo>
                  <a:cubicBezTo>
                    <a:pt x="72" y="190"/>
                    <a:pt x="72" y="190"/>
                    <a:pt x="72" y="190"/>
                  </a:cubicBezTo>
                  <a:cubicBezTo>
                    <a:pt x="73" y="190"/>
                    <a:pt x="73" y="190"/>
                    <a:pt x="73" y="190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4" y="187"/>
                    <a:pt x="74" y="187"/>
                    <a:pt x="74" y="187"/>
                  </a:cubicBezTo>
                  <a:cubicBezTo>
                    <a:pt x="74" y="186"/>
                    <a:pt x="74" y="186"/>
                    <a:pt x="74" y="186"/>
                  </a:cubicBezTo>
                  <a:cubicBezTo>
                    <a:pt x="75" y="185"/>
                    <a:pt x="75" y="185"/>
                    <a:pt x="75" y="185"/>
                  </a:cubicBezTo>
                  <a:cubicBezTo>
                    <a:pt x="75" y="184"/>
                    <a:pt x="75" y="184"/>
                    <a:pt x="75" y="184"/>
                  </a:cubicBezTo>
                  <a:cubicBezTo>
                    <a:pt x="75" y="183"/>
                    <a:pt x="75" y="183"/>
                    <a:pt x="75" y="183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5" y="181"/>
                    <a:pt x="75" y="181"/>
                    <a:pt x="75" y="181"/>
                  </a:cubicBezTo>
                  <a:cubicBezTo>
                    <a:pt x="75" y="181"/>
                    <a:pt x="75" y="181"/>
                    <a:pt x="75" y="181"/>
                  </a:cubicBezTo>
                  <a:cubicBezTo>
                    <a:pt x="75" y="180"/>
                    <a:pt x="75" y="180"/>
                    <a:pt x="75" y="180"/>
                  </a:cubicBezTo>
                  <a:cubicBezTo>
                    <a:pt x="74" y="180"/>
                    <a:pt x="74" y="180"/>
                    <a:pt x="74" y="180"/>
                  </a:cubicBezTo>
                  <a:cubicBezTo>
                    <a:pt x="74" y="180"/>
                    <a:pt x="74" y="180"/>
                    <a:pt x="74" y="180"/>
                  </a:cubicBezTo>
                  <a:cubicBezTo>
                    <a:pt x="74" y="180"/>
                    <a:pt x="74" y="180"/>
                    <a:pt x="74" y="180"/>
                  </a:cubicBezTo>
                  <a:cubicBezTo>
                    <a:pt x="73" y="178"/>
                    <a:pt x="73" y="178"/>
                    <a:pt x="73" y="178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71" y="176"/>
                    <a:pt x="71" y="176"/>
                    <a:pt x="71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69" y="178"/>
                    <a:pt x="69" y="178"/>
                  </a:cubicBezTo>
                  <a:lnTo>
                    <a:pt x="69" y="179"/>
                  </a:lnTo>
                  <a:close/>
                  <a:moveTo>
                    <a:pt x="55" y="143"/>
                  </a:moveTo>
                  <a:cubicBezTo>
                    <a:pt x="54" y="143"/>
                    <a:pt x="54" y="143"/>
                    <a:pt x="54" y="143"/>
                  </a:cubicBezTo>
                  <a:cubicBezTo>
                    <a:pt x="54" y="144"/>
                    <a:pt x="54" y="144"/>
                    <a:pt x="54" y="144"/>
                  </a:cubicBezTo>
                  <a:cubicBezTo>
                    <a:pt x="54" y="144"/>
                    <a:pt x="54" y="144"/>
                    <a:pt x="54" y="144"/>
                  </a:cubicBezTo>
                  <a:cubicBezTo>
                    <a:pt x="54" y="144"/>
                    <a:pt x="54" y="144"/>
                    <a:pt x="54" y="144"/>
                  </a:cubicBezTo>
                  <a:cubicBezTo>
                    <a:pt x="54" y="145"/>
                    <a:pt x="54" y="145"/>
                    <a:pt x="54" y="145"/>
                  </a:cubicBezTo>
                  <a:cubicBezTo>
                    <a:pt x="54" y="145"/>
                    <a:pt x="54" y="145"/>
                    <a:pt x="54" y="145"/>
                  </a:cubicBezTo>
                  <a:cubicBezTo>
                    <a:pt x="53" y="145"/>
                    <a:pt x="53" y="145"/>
                    <a:pt x="53" y="145"/>
                  </a:cubicBezTo>
                  <a:cubicBezTo>
                    <a:pt x="53" y="146"/>
                    <a:pt x="53" y="146"/>
                    <a:pt x="53" y="146"/>
                  </a:cubicBezTo>
                  <a:cubicBezTo>
                    <a:pt x="53" y="146"/>
                    <a:pt x="53" y="146"/>
                    <a:pt x="53" y="146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5" y="145"/>
                    <a:pt x="55" y="145"/>
                    <a:pt x="55" y="145"/>
                  </a:cubicBezTo>
                  <a:cubicBezTo>
                    <a:pt x="56" y="144"/>
                    <a:pt x="56" y="144"/>
                    <a:pt x="56" y="144"/>
                  </a:cubicBezTo>
                  <a:cubicBezTo>
                    <a:pt x="56" y="144"/>
                    <a:pt x="56" y="144"/>
                    <a:pt x="56" y="144"/>
                  </a:cubicBezTo>
                  <a:cubicBezTo>
                    <a:pt x="57" y="144"/>
                    <a:pt x="57" y="144"/>
                    <a:pt x="57" y="144"/>
                  </a:cubicBezTo>
                  <a:cubicBezTo>
                    <a:pt x="57" y="143"/>
                    <a:pt x="57" y="143"/>
                    <a:pt x="57" y="143"/>
                  </a:cubicBezTo>
                  <a:cubicBezTo>
                    <a:pt x="57" y="143"/>
                    <a:pt x="57" y="143"/>
                    <a:pt x="57" y="143"/>
                  </a:cubicBezTo>
                  <a:cubicBezTo>
                    <a:pt x="57" y="143"/>
                    <a:pt x="57" y="143"/>
                    <a:pt x="57" y="143"/>
                  </a:cubicBezTo>
                  <a:cubicBezTo>
                    <a:pt x="57" y="143"/>
                    <a:pt x="57" y="143"/>
                    <a:pt x="57" y="143"/>
                  </a:cubicBezTo>
                  <a:cubicBezTo>
                    <a:pt x="57" y="143"/>
                    <a:pt x="57" y="143"/>
                    <a:pt x="57" y="143"/>
                  </a:cubicBezTo>
                  <a:cubicBezTo>
                    <a:pt x="57" y="143"/>
                    <a:pt x="57" y="143"/>
                    <a:pt x="57" y="143"/>
                  </a:cubicBezTo>
                  <a:cubicBezTo>
                    <a:pt x="56" y="143"/>
                    <a:pt x="56" y="143"/>
                    <a:pt x="56" y="143"/>
                  </a:cubicBezTo>
                  <a:cubicBezTo>
                    <a:pt x="56" y="143"/>
                    <a:pt x="56" y="143"/>
                    <a:pt x="56" y="143"/>
                  </a:cubicBezTo>
                  <a:cubicBezTo>
                    <a:pt x="56" y="143"/>
                    <a:pt x="56" y="143"/>
                    <a:pt x="56" y="143"/>
                  </a:cubicBezTo>
                  <a:cubicBezTo>
                    <a:pt x="56" y="143"/>
                    <a:pt x="56" y="143"/>
                    <a:pt x="56" y="143"/>
                  </a:cubicBezTo>
                  <a:cubicBezTo>
                    <a:pt x="56" y="143"/>
                    <a:pt x="56" y="143"/>
                    <a:pt x="56" y="143"/>
                  </a:cubicBezTo>
                  <a:cubicBezTo>
                    <a:pt x="56" y="143"/>
                    <a:pt x="56" y="143"/>
                    <a:pt x="56" y="143"/>
                  </a:cubicBezTo>
                  <a:cubicBezTo>
                    <a:pt x="55" y="142"/>
                    <a:pt x="55" y="142"/>
                    <a:pt x="55" y="142"/>
                  </a:cubicBezTo>
                  <a:cubicBezTo>
                    <a:pt x="55" y="142"/>
                    <a:pt x="55" y="142"/>
                    <a:pt x="55" y="142"/>
                  </a:cubicBezTo>
                  <a:cubicBezTo>
                    <a:pt x="55" y="142"/>
                    <a:pt x="55" y="142"/>
                    <a:pt x="55" y="142"/>
                  </a:cubicBezTo>
                  <a:cubicBezTo>
                    <a:pt x="55" y="142"/>
                    <a:pt x="55" y="142"/>
                    <a:pt x="55" y="142"/>
                  </a:cubicBezTo>
                  <a:cubicBezTo>
                    <a:pt x="55" y="143"/>
                    <a:pt x="55" y="143"/>
                    <a:pt x="55" y="143"/>
                  </a:cubicBezTo>
                  <a:cubicBezTo>
                    <a:pt x="55" y="143"/>
                    <a:pt x="55" y="143"/>
                    <a:pt x="55" y="143"/>
                  </a:cubicBezTo>
                  <a:cubicBezTo>
                    <a:pt x="55" y="143"/>
                    <a:pt x="55" y="143"/>
                    <a:pt x="55" y="143"/>
                  </a:cubicBezTo>
                  <a:cubicBezTo>
                    <a:pt x="55" y="143"/>
                    <a:pt x="55" y="143"/>
                    <a:pt x="55" y="143"/>
                  </a:cubicBezTo>
                  <a:close/>
                  <a:moveTo>
                    <a:pt x="73" y="170"/>
                  </a:moveTo>
                  <a:cubicBezTo>
                    <a:pt x="74" y="171"/>
                    <a:pt x="74" y="171"/>
                    <a:pt x="74" y="171"/>
                  </a:cubicBezTo>
                  <a:cubicBezTo>
                    <a:pt x="74" y="170"/>
                    <a:pt x="74" y="170"/>
                    <a:pt x="74" y="170"/>
                  </a:cubicBezTo>
                  <a:cubicBezTo>
                    <a:pt x="74" y="170"/>
                    <a:pt x="74" y="170"/>
                    <a:pt x="74" y="170"/>
                  </a:cubicBezTo>
                  <a:cubicBezTo>
                    <a:pt x="74" y="169"/>
                    <a:pt x="74" y="169"/>
                    <a:pt x="74" y="169"/>
                  </a:cubicBezTo>
                  <a:cubicBezTo>
                    <a:pt x="74" y="169"/>
                    <a:pt x="74" y="169"/>
                    <a:pt x="74" y="169"/>
                  </a:cubicBezTo>
                  <a:cubicBezTo>
                    <a:pt x="75" y="169"/>
                    <a:pt x="75" y="169"/>
                    <a:pt x="75" y="169"/>
                  </a:cubicBezTo>
                  <a:cubicBezTo>
                    <a:pt x="75" y="168"/>
                    <a:pt x="75" y="168"/>
                    <a:pt x="75" y="168"/>
                  </a:cubicBezTo>
                  <a:cubicBezTo>
                    <a:pt x="75" y="168"/>
                    <a:pt x="75" y="168"/>
                    <a:pt x="75" y="168"/>
                  </a:cubicBezTo>
                  <a:cubicBezTo>
                    <a:pt x="75" y="168"/>
                    <a:pt x="75" y="168"/>
                    <a:pt x="75" y="168"/>
                  </a:cubicBezTo>
                  <a:cubicBezTo>
                    <a:pt x="74" y="168"/>
                    <a:pt x="74" y="168"/>
                    <a:pt x="74" y="168"/>
                  </a:cubicBezTo>
                  <a:cubicBezTo>
                    <a:pt x="74" y="168"/>
                    <a:pt x="74" y="168"/>
                    <a:pt x="74" y="168"/>
                  </a:cubicBezTo>
                  <a:cubicBezTo>
                    <a:pt x="73" y="168"/>
                    <a:pt x="73" y="168"/>
                    <a:pt x="73" y="168"/>
                  </a:cubicBezTo>
                  <a:cubicBezTo>
                    <a:pt x="72" y="168"/>
                    <a:pt x="72" y="168"/>
                    <a:pt x="72" y="168"/>
                  </a:cubicBezTo>
                  <a:cubicBezTo>
                    <a:pt x="72" y="168"/>
                    <a:pt x="72" y="168"/>
                    <a:pt x="72" y="168"/>
                  </a:cubicBezTo>
                  <a:cubicBezTo>
                    <a:pt x="72" y="168"/>
                    <a:pt x="72" y="168"/>
                    <a:pt x="72" y="168"/>
                  </a:cubicBezTo>
                  <a:cubicBezTo>
                    <a:pt x="72" y="168"/>
                    <a:pt x="72" y="168"/>
                    <a:pt x="72" y="168"/>
                  </a:cubicBezTo>
                  <a:cubicBezTo>
                    <a:pt x="71" y="168"/>
                    <a:pt x="71" y="168"/>
                    <a:pt x="71" y="168"/>
                  </a:cubicBezTo>
                  <a:cubicBezTo>
                    <a:pt x="71" y="168"/>
                    <a:pt x="71" y="168"/>
                    <a:pt x="71" y="168"/>
                  </a:cubicBezTo>
                  <a:cubicBezTo>
                    <a:pt x="71" y="169"/>
                    <a:pt x="71" y="169"/>
                    <a:pt x="71" y="169"/>
                  </a:cubicBezTo>
                  <a:cubicBezTo>
                    <a:pt x="70" y="169"/>
                    <a:pt x="70" y="169"/>
                    <a:pt x="70" y="169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71"/>
                    <a:pt x="70" y="171"/>
                    <a:pt x="70" y="171"/>
                  </a:cubicBezTo>
                  <a:cubicBezTo>
                    <a:pt x="70" y="172"/>
                    <a:pt x="70" y="172"/>
                    <a:pt x="70" y="172"/>
                  </a:cubicBezTo>
                  <a:cubicBezTo>
                    <a:pt x="69" y="172"/>
                    <a:pt x="69" y="172"/>
                    <a:pt x="69" y="172"/>
                  </a:cubicBezTo>
                  <a:cubicBezTo>
                    <a:pt x="69" y="173"/>
                    <a:pt x="69" y="173"/>
                    <a:pt x="69" y="173"/>
                  </a:cubicBezTo>
                  <a:cubicBezTo>
                    <a:pt x="69" y="174"/>
                    <a:pt x="69" y="174"/>
                    <a:pt x="69" y="174"/>
                  </a:cubicBezTo>
                  <a:cubicBezTo>
                    <a:pt x="69" y="173"/>
                    <a:pt x="69" y="173"/>
                    <a:pt x="69" y="173"/>
                  </a:cubicBezTo>
                  <a:cubicBezTo>
                    <a:pt x="70" y="173"/>
                    <a:pt x="70" y="173"/>
                    <a:pt x="70" y="173"/>
                  </a:cubicBezTo>
                  <a:cubicBezTo>
                    <a:pt x="70" y="173"/>
                    <a:pt x="70" y="173"/>
                    <a:pt x="70" y="173"/>
                  </a:cubicBezTo>
                  <a:cubicBezTo>
                    <a:pt x="70" y="173"/>
                    <a:pt x="70" y="173"/>
                    <a:pt x="70" y="173"/>
                  </a:cubicBezTo>
                  <a:cubicBezTo>
                    <a:pt x="70" y="173"/>
                    <a:pt x="70" y="173"/>
                    <a:pt x="70" y="173"/>
                  </a:cubicBezTo>
                  <a:cubicBezTo>
                    <a:pt x="71" y="172"/>
                    <a:pt x="71" y="172"/>
                    <a:pt x="71" y="172"/>
                  </a:cubicBezTo>
                  <a:cubicBezTo>
                    <a:pt x="71" y="172"/>
                    <a:pt x="71" y="172"/>
                    <a:pt x="71" y="172"/>
                  </a:cubicBezTo>
                  <a:cubicBezTo>
                    <a:pt x="71" y="171"/>
                    <a:pt x="71" y="171"/>
                    <a:pt x="71" y="171"/>
                  </a:cubicBezTo>
                  <a:cubicBezTo>
                    <a:pt x="71" y="171"/>
                    <a:pt x="71" y="171"/>
                    <a:pt x="71" y="171"/>
                  </a:cubicBezTo>
                  <a:cubicBezTo>
                    <a:pt x="71" y="171"/>
                    <a:pt x="71" y="171"/>
                    <a:pt x="71" y="171"/>
                  </a:cubicBezTo>
                  <a:cubicBezTo>
                    <a:pt x="72" y="170"/>
                    <a:pt x="72" y="170"/>
                    <a:pt x="72" y="170"/>
                  </a:cubicBezTo>
                  <a:lnTo>
                    <a:pt x="73" y="170"/>
                  </a:lnTo>
                  <a:close/>
                  <a:moveTo>
                    <a:pt x="55" y="147"/>
                  </a:moveTo>
                  <a:cubicBezTo>
                    <a:pt x="56" y="147"/>
                    <a:pt x="56" y="147"/>
                    <a:pt x="56" y="147"/>
                  </a:cubicBezTo>
                  <a:cubicBezTo>
                    <a:pt x="56" y="147"/>
                    <a:pt x="56" y="147"/>
                    <a:pt x="56" y="147"/>
                  </a:cubicBezTo>
                  <a:cubicBezTo>
                    <a:pt x="56" y="146"/>
                    <a:pt x="56" y="146"/>
                    <a:pt x="56" y="146"/>
                  </a:cubicBezTo>
                  <a:cubicBezTo>
                    <a:pt x="56" y="146"/>
                    <a:pt x="56" y="146"/>
                    <a:pt x="56" y="146"/>
                  </a:cubicBezTo>
                  <a:cubicBezTo>
                    <a:pt x="55" y="146"/>
                    <a:pt x="55" y="146"/>
                    <a:pt x="55" y="146"/>
                  </a:cubicBezTo>
                  <a:cubicBezTo>
                    <a:pt x="55" y="146"/>
                    <a:pt x="55" y="146"/>
                    <a:pt x="55" y="146"/>
                  </a:cubicBezTo>
                  <a:cubicBezTo>
                    <a:pt x="54" y="146"/>
                    <a:pt x="54" y="146"/>
                    <a:pt x="54" y="146"/>
                  </a:cubicBezTo>
                  <a:cubicBezTo>
                    <a:pt x="55" y="147"/>
                    <a:pt x="55" y="147"/>
                    <a:pt x="55" y="147"/>
                  </a:cubicBezTo>
                  <a:cubicBezTo>
                    <a:pt x="55" y="147"/>
                    <a:pt x="55" y="147"/>
                    <a:pt x="55" y="147"/>
                  </a:cubicBezTo>
                  <a:close/>
                  <a:moveTo>
                    <a:pt x="54" y="152"/>
                  </a:moveTo>
                  <a:cubicBezTo>
                    <a:pt x="54" y="152"/>
                    <a:pt x="54" y="152"/>
                    <a:pt x="54" y="152"/>
                  </a:cubicBezTo>
                  <a:cubicBezTo>
                    <a:pt x="54" y="152"/>
                    <a:pt x="54" y="152"/>
                    <a:pt x="54" y="152"/>
                  </a:cubicBezTo>
                  <a:cubicBezTo>
                    <a:pt x="54" y="152"/>
                    <a:pt x="54" y="152"/>
                    <a:pt x="54" y="152"/>
                  </a:cubicBezTo>
                  <a:cubicBezTo>
                    <a:pt x="54" y="153"/>
                    <a:pt x="54" y="153"/>
                    <a:pt x="54" y="153"/>
                  </a:cubicBezTo>
                  <a:cubicBezTo>
                    <a:pt x="54" y="153"/>
                    <a:pt x="54" y="153"/>
                    <a:pt x="54" y="153"/>
                  </a:cubicBezTo>
                  <a:cubicBezTo>
                    <a:pt x="54" y="153"/>
                    <a:pt x="54" y="153"/>
                    <a:pt x="54" y="153"/>
                  </a:cubicBezTo>
                  <a:cubicBezTo>
                    <a:pt x="55" y="154"/>
                    <a:pt x="55" y="154"/>
                    <a:pt x="55" y="154"/>
                  </a:cubicBezTo>
                  <a:cubicBezTo>
                    <a:pt x="55" y="154"/>
                    <a:pt x="55" y="154"/>
                    <a:pt x="55" y="154"/>
                  </a:cubicBezTo>
                  <a:cubicBezTo>
                    <a:pt x="55" y="154"/>
                    <a:pt x="55" y="154"/>
                    <a:pt x="55" y="154"/>
                  </a:cubicBezTo>
                  <a:cubicBezTo>
                    <a:pt x="55" y="153"/>
                    <a:pt x="55" y="153"/>
                    <a:pt x="55" y="153"/>
                  </a:cubicBezTo>
                  <a:cubicBezTo>
                    <a:pt x="55" y="153"/>
                    <a:pt x="55" y="153"/>
                    <a:pt x="55" y="153"/>
                  </a:cubicBezTo>
                  <a:cubicBezTo>
                    <a:pt x="55" y="151"/>
                    <a:pt x="55" y="151"/>
                    <a:pt x="55" y="151"/>
                  </a:cubicBezTo>
                  <a:cubicBezTo>
                    <a:pt x="54" y="151"/>
                    <a:pt x="54" y="151"/>
                    <a:pt x="54" y="151"/>
                  </a:cubicBezTo>
                  <a:lnTo>
                    <a:pt x="54" y="152"/>
                  </a:lnTo>
                  <a:close/>
                  <a:moveTo>
                    <a:pt x="61" y="154"/>
                  </a:moveTo>
                  <a:cubicBezTo>
                    <a:pt x="61" y="154"/>
                    <a:pt x="61" y="154"/>
                    <a:pt x="61" y="154"/>
                  </a:cubicBezTo>
                  <a:cubicBezTo>
                    <a:pt x="60" y="154"/>
                    <a:pt x="60" y="154"/>
                    <a:pt x="60" y="154"/>
                  </a:cubicBezTo>
                  <a:cubicBezTo>
                    <a:pt x="60" y="154"/>
                    <a:pt x="60" y="154"/>
                    <a:pt x="60" y="154"/>
                  </a:cubicBezTo>
                  <a:cubicBezTo>
                    <a:pt x="60" y="154"/>
                    <a:pt x="60" y="154"/>
                    <a:pt x="60" y="154"/>
                  </a:cubicBezTo>
                  <a:cubicBezTo>
                    <a:pt x="60" y="155"/>
                    <a:pt x="60" y="155"/>
                    <a:pt x="60" y="155"/>
                  </a:cubicBezTo>
                  <a:cubicBezTo>
                    <a:pt x="60" y="155"/>
                    <a:pt x="60" y="155"/>
                    <a:pt x="60" y="155"/>
                  </a:cubicBezTo>
                  <a:cubicBezTo>
                    <a:pt x="60" y="155"/>
                    <a:pt x="60" y="155"/>
                    <a:pt x="60" y="155"/>
                  </a:cubicBezTo>
                  <a:cubicBezTo>
                    <a:pt x="60" y="155"/>
                    <a:pt x="60" y="155"/>
                    <a:pt x="60" y="155"/>
                  </a:cubicBezTo>
                  <a:cubicBezTo>
                    <a:pt x="61" y="155"/>
                    <a:pt x="61" y="155"/>
                    <a:pt x="61" y="155"/>
                  </a:cubicBezTo>
                  <a:cubicBezTo>
                    <a:pt x="61" y="155"/>
                    <a:pt x="61" y="155"/>
                    <a:pt x="61" y="155"/>
                  </a:cubicBezTo>
                  <a:cubicBezTo>
                    <a:pt x="61" y="155"/>
                    <a:pt x="61" y="155"/>
                    <a:pt x="61" y="155"/>
                  </a:cubicBezTo>
                  <a:cubicBezTo>
                    <a:pt x="61" y="154"/>
                    <a:pt x="61" y="154"/>
                    <a:pt x="61" y="154"/>
                  </a:cubicBezTo>
                  <a:cubicBezTo>
                    <a:pt x="61" y="154"/>
                    <a:pt x="61" y="154"/>
                    <a:pt x="61" y="154"/>
                  </a:cubicBezTo>
                  <a:cubicBezTo>
                    <a:pt x="61" y="154"/>
                    <a:pt x="61" y="154"/>
                    <a:pt x="61" y="154"/>
                  </a:cubicBezTo>
                  <a:close/>
                  <a:moveTo>
                    <a:pt x="56" y="149"/>
                  </a:moveTo>
                  <a:cubicBezTo>
                    <a:pt x="56" y="148"/>
                    <a:pt x="56" y="148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7"/>
                    <a:pt x="56" y="147"/>
                    <a:pt x="56" y="147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7"/>
                    <a:pt x="56" y="147"/>
                    <a:pt x="56" y="147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6" y="148"/>
                    <a:pt x="56" y="148"/>
                    <a:pt x="56" y="148"/>
                  </a:cubicBezTo>
                  <a:cubicBezTo>
                    <a:pt x="55" y="148"/>
                    <a:pt x="55" y="148"/>
                    <a:pt x="55" y="148"/>
                  </a:cubicBezTo>
                  <a:cubicBezTo>
                    <a:pt x="55" y="148"/>
                    <a:pt x="55" y="148"/>
                    <a:pt x="55" y="148"/>
                  </a:cubicBezTo>
                  <a:cubicBezTo>
                    <a:pt x="56" y="148"/>
                    <a:pt x="56" y="148"/>
                    <a:pt x="56" y="148"/>
                  </a:cubicBezTo>
                  <a:lnTo>
                    <a:pt x="56" y="149"/>
                  </a:lnTo>
                  <a:close/>
                  <a:moveTo>
                    <a:pt x="71" y="228"/>
                  </a:moveTo>
                  <a:cubicBezTo>
                    <a:pt x="71" y="228"/>
                    <a:pt x="71" y="228"/>
                    <a:pt x="71" y="228"/>
                  </a:cubicBezTo>
                  <a:cubicBezTo>
                    <a:pt x="72" y="229"/>
                    <a:pt x="72" y="229"/>
                    <a:pt x="72" y="229"/>
                  </a:cubicBezTo>
                  <a:cubicBezTo>
                    <a:pt x="72" y="229"/>
                    <a:pt x="72" y="229"/>
                    <a:pt x="72" y="229"/>
                  </a:cubicBezTo>
                  <a:cubicBezTo>
                    <a:pt x="72" y="229"/>
                    <a:pt x="72" y="229"/>
                    <a:pt x="72" y="229"/>
                  </a:cubicBezTo>
                  <a:cubicBezTo>
                    <a:pt x="72" y="229"/>
                    <a:pt x="72" y="229"/>
                    <a:pt x="72" y="229"/>
                  </a:cubicBezTo>
                  <a:cubicBezTo>
                    <a:pt x="72" y="229"/>
                    <a:pt x="72" y="229"/>
                    <a:pt x="72" y="229"/>
                  </a:cubicBezTo>
                  <a:cubicBezTo>
                    <a:pt x="72" y="229"/>
                    <a:pt x="72" y="229"/>
                    <a:pt x="72" y="229"/>
                  </a:cubicBezTo>
                  <a:cubicBezTo>
                    <a:pt x="72" y="228"/>
                    <a:pt x="72" y="228"/>
                    <a:pt x="72" y="228"/>
                  </a:cubicBezTo>
                  <a:cubicBezTo>
                    <a:pt x="72" y="228"/>
                    <a:pt x="72" y="228"/>
                    <a:pt x="72" y="228"/>
                  </a:cubicBezTo>
                  <a:cubicBezTo>
                    <a:pt x="72" y="228"/>
                    <a:pt x="72" y="228"/>
                    <a:pt x="72" y="228"/>
                  </a:cubicBezTo>
                  <a:cubicBezTo>
                    <a:pt x="72" y="228"/>
                    <a:pt x="72" y="228"/>
                    <a:pt x="72" y="228"/>
                  </a:cubicBezTo>
                  <a:cubicBezTo>
                    <a:pt x="72" y="228"/>
                    <a:pt x="72" y="228"/>
                    <a:pt x="72" y="228"/>
                  </a:cubicBezTo>
                  <a:cubicBezTo>
                    <a:pt x="72" y="228"/>
                    <a:pt x="72" y="228"/>
                    <a:pt x="72" y="228"/>
                  </a:cubicBezTo>
                  <a:cubicBezTo>
                    <a:pt x="71" y="228"/>
                    <a:pt x="71" y="228"/>
                    <a:pt x="71" y="228"/>
                  </a:cubicBezTo>
                  <a:cubicBezTo>
                    <a:pt x="71" y="228"/>
                    <a:pt x="71" y="228"/>
                    <a:pt x="71" y="228"/>
                  </a:cubicBezTo>
                  <a:cubicBezTo>
                    <a:pt x="71" y="228"/>
                    <a:pt x="71" y="228"/>
                    <a:pt x="71" y="228"/>
                  </a:cubicBezTo>
                  <a:cubicBezTo>
                    <a:pt x="71" y="228"/>
                    <a:pt x="71" y="228"/>
                    <a:pt x="71" y="228"/>
                  </a:cubicBezTo>
                  <a:cubicBezTo>
                    <a:pt x="71" y="228"/>
                    <a:pt x="71" y="228"/>
                    <a:pt x="71" y="228"/>
                  </a:cubicBezTo>
                  <a:cubicBezTo>
                    <a:pt x="71" y="228"/>
                    <a:pt x="71" y="228"/>
                    <a:pt x="71" y="228"/>
                  </a:cubicBezTo>
                  <a:close/>
                  <a:moveTo>
                    <a:pt x="62" y="228"/>
                  </a:move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62" y="228"/>
                    <a:pt x="62" y="228"/>
                    <a:pt x="62" y="228"/>
                  </a:cubicBezTo>
                  <a:close/>
                  <a:moveTo>
                    <a:pt x="106" y="266"/>
                  </a:moveTo>
                  <a:cubicBezTo>
                    <a:pt x="106" y="266"/>
                    <a:pt x="106" y="266"/>
                    <a:pt x="106" y="266"/>
                  </a:cubicBezTo>
                  <a:cubicBezTo>
                    <a:pt x="106" y="266"/>
                    <a:pt x="106" y="266"/>
                    <a:pt x="106" y="266"/>
                  </a:cubicBezTo>
                  <a:cubicBezTo>
                    <a:pt x="106" y="267"/>
                    <a:pt x="106" y="267"/>
                    <a:pt x="106" y="267"/>
                  </a:cubicBezTo>
                  <a:cubicBezTo>
                    <a:pt x="106" y="267"/>
                    <a:pt x="106" y="267"/>
                    <a:pt x="106" y="267"/>
                  </a:cubicBezTo>
                  <a:cubicBezTo>
                    <a:pt x="107" y="267"/>
                    <a:pt x="107" y="267"/>
                    <a:pt x="107" y="267"/>
                  </a:cubicBezTo>
                  <a:cubicBezTo>
                    <a:pt x="107" y="267"/>
                    <a:pt x="107" y="267"/>
                    <a:pt x="107" y="267"/>
                  </a:cubicBezTo>
                  <a:cubicBezTo>
                    <a:pt x="107" y="266"/>
                    <a:pt x="107" y="266"/>
                    <a:pt x="107" y="266"/>
                  </a:cubicBezTo>
                  <a:cubicBezTo>
                    <a:pt x="107" y="266"/>
                    <a:pt x="107" y="266"/>
                    <a:pt x="107" y="266"/>
                  </a:cubicBezTo>
                  <a:cubicBezTo>
                    <a:pt x="107" y="266"/>
                    <a:pt x="107" y="266"/>
                    <a:pt x="107" y="266"/>
                  </a:cubicBezTo>
                  <a:cubicBezTo>
                    <a:pt x="108" y="267"/>
                    <a:pt x="108" y="267"/>
                    <a:pt x="108" y="267"/>
                  </a:cubicBezTo>
                  <a:cubicBezTo>
                    <a:pt x="107" y="266"/>
                    <a:pt x="107" y="266"/>
                    <a:pt x="107" y="266"/>
                  </a:cubicBezTo>
                  <a:cubicBezTo>
                    <a:pt x="107" y="266"/>
                    <a:pt x="107" y="266"/>
                    <a:pt x="107" y="266"/>
                  </a:cubicBezTo>
                  <a:cubicBezTo>
                    <a:pt x="107" y="266"/>
                    <a:pt x="107" y="266"/>
                    <a:pt x="107" y="266"/>
                  </a:cubicBezTo>
                  <a:cubicBezTo>
                    <a:pt x="106" y="266"/>
                    <a:pt x="106" y="266"/>
                    <a:pt x="106" y="266"/>
                  </a:cubicBezTo>
                  <a:close/>
                  <a:moveTo>
                    <a:pt x="116" y="276"/>
                  </a:moveTo>
                  <a:cubicBezTo>
                    <a:pt x="116" y="276"/>
                    <a:pt x="116" y="276"/>
                    <a:pt x="116" y="276"/>
                  </a:cubicBezTo>
                  <a:cubicBezTo>
                    <a:pt x="117" y="277"/>
                    <a:pt x="117" y="277"/>
                    <a:pt x="117" y="277"/>
                  </a:cubicBezTo>
                  <a:cubicBezTo>
                    <a:pt x="117" y="277"/>
                    <a:pt x="117" y="277"/>
                    <a:pt x="117" y="277"/>
                  </a:cubicBezTo>
                  <a:cubicBezTo>
                    <a:pt x="117" y="277"/>
                    <a:pt x="117" y="277"/>
                    <a:pt x="117" y="277"/>
                  </a:cubicBezTo>
                  <a:cubicBezTo>
                    <a:pt x="117" y="277"/>
                    <a:pt x="117" y="277"/>
                    <a:pt x="117" y="277"/>
                  </a:cubicBezTo>
                  <a:cubicBezTo>
                    <a:pt x="117" y="277"/>
                    <a:pt x="117" y="277"/>
                    <a:pt x="117" y="277"/>
                  </a:cubicBezTo>
                  <a:cubicBezTo>
                    <a:pt x="117" y="277"/>
                    <a:pt x="117" y="277"/>
                    <a:pt x="117" y="277"/>
                  </a:cubicBezTo>
                  <a:cubicBezTo>
                    <a:pt x="118" y="277"/>
                    <a:pt x="118" y="277"/>
                    <a:pt x="118" y="277"/>
                  </a:cubicBezTo>
                  <a:cubicBezTo>
                    <a:pt x="118" y="277"/>
                    <a:pt x="118" y="277"/>
                    <a:pt x="118" y="277"/>
                  </a:cubicBezTo>
                  <a:cubicBezTo>
                    <a:pt x="118" y="276"/>
                    <a:pt x="118" y="276"/>
                    <a:pt x="118" y="276"/>
                  </a:cubicBezTo>
                  <a:cubicBezTo>
                    <a:pt x="117" y="276"/>
                    <a:pt x="117" y="276"/>
                    <a:pt x="117" y="276"/>
                  </a:cubicBezTo>
                  <a:cubicBezTo>
                    <a:pt x="117" y="276"/>
                    <a:pt x="117" y="276"/>
                    <a:pt x="117" y="276"/>
                  </a:cubicBezTo>
                  <a:cubicBezTo>
                    <a:pt x="116" y="276"/>
                    <a:pt x="116" y="276"/>
                    <a:pt x="116" y="276"/>
                  </a:cubicBezTo>
                  <a:cubicBezTo>
                    <a:pt x="116" y="275"/>
                    <a:pt x="116" y="275"/>
                    <a:pt x="116" y="275"/>
                  </a:cubicBezTo>
                  <a:cubicBezTo>
                    <a:pt x="116" y="275"/>
                    <a:pt x="116" y="275"/>
                    <a:pt x="116" y="275"/>
                  </a:cubicBezTo>
                  <a:cubicBezTo>
                    <a:pt x="116" y="275"/>
                    <a:pt x="116" y="275"/>
                    <a:pt x="116" y="275"/>
                  </a:cubicBezTo>
                  <a:cubicBezTo>
                    <a:pt x="116" y="275"/>
                    <a:pt x="116" y="275"/>
                    <a:pt x="116" y="275"/>
                  </a:cubicBezTo>
                  <a:cubicBezTo>
                    <a:pt x="116" y="275"/>
                    <a:pt x="116" y="275"/>
                    <a:pt x="116" y="275"/>
                  </a:cubicBezTo>
                  <a:cubicBezTo>
                    <a:pt x="116" y="275"/>
                    <a:pt x="116" y="275"/>
                    <a:pt x="116" y="275"/>
                  </a:cubicBezTo>
                  <a:cubicBezTo>
                    <a:pt x="116" y="275"/>
                    <a:pt x="116" y="275"/>
                    <a:pt x="116" y="275"/>
                  </a:cubicBezTo>
                  <a:cubicBezTo>
                    <a:pt x="116" y="276"/>
                    <a:pt x="116" y="276"/>
                    <a:pt x="116" y="276"/>
                  </a:cubicBezTo>
                  <a:cubicBezTo>
                    <a:pt x="116" y="276"/>
                    <a:pt x="116" y="276"/>
                    <a:pt x="116" y="276"/>
                  </a:cubicBezTo>
                  <a:close/>
                  <a:moveTo>
                    <a:pt x="97" y="244"/>
                  </a:moveTo>
                  <a:cubicBezTo>
                    <a:pt x="97" y="244"/>
                    <a:pt x="97" y="244"/>
                    <a:pt x="97" y="244"/>
                  </a:cubicBezTo>
                  <a:cubicBezTo>
                    <a:pt x="97" y="244"/>
                    <a:pt x="97" y="244"/>
                    <a:pt x="97" y="244"/>
                  </a:cubicBezTo>
                  <a:cubicBezTo>
                    <a:pt x="97" y="244"/>
                    <a:pt x="97" y="244"/>
                    <a:pt x="97" y="244"/>
                  </a:cubicBezTo>
                  <a:cubicBezTo>
                    <a:pt x="96" y="244"/>
                    <a:pt x="96" y="244"/>
                    <a:pt x="96" y="244"/>
                  </a:cubicBezTo>
                  <a:cubicBezTo>
                    <a:pt x="96" y="244"/>
                    <a:pt x="96" y="244"/>
                    <a:pt x="96" y="244"/>
                  </a:cubicBezTo>
                  <a:cubicBezTo>
                    <a:pt x="96" y="244"/>
                    <a:pt x="96" y="244"/>
                    <a:pt x="96" y="244"/>
                  </a:cubicBezTo>
                  <a:cubicBezTo>
                    <a:pt x="95" y="244"/>
                    <a:pt x="95" y="244"/>
                    <a:pt x="95" y="244"/>
                  </a:cubicBezTo>
                  <a:cubicBezTo>
                    <a:pt x="94" y="244"/>
                    <a:pt x="94" y="244"/>
                    <a:pt x="94" y="244"/>
                  </a:cubicBezTo>
                  <a:cubicBezTo>
                    <a:pt x="94" y="244"/>
                    <a:pt x="94" y="244"/>
                    <a:pt x="94" y="244"/>
                  </a:cubicBezTo>
                  <a:cubicBezTo>
                    <a:pt x="94" y="244"/>
                    <a:pt x="94" y="244"/>
                    <a:pt x="94" y="244"/>
                  </a:cubicBezTo>
                  <a:cubicBezTo>
                    <a:pt x="94" y="244"/>
                    <a:pt x="94" y="244"/>
                    <a:pt x="94" y="244"/>
                  </a:cubicBezTo>
                  <a:cubicBezTo>
                    <a:pt x="95" y="245"/>
                    <a:pt x="95" y="245"/>
                    <a:pt x="95" y="245"/>
                  </a:cubicBezTo>
                  <a:cubicBezTo>
                    <a:pt x="95" y="245"/>
                    <a:pt x="95" y="245"/>
                    <a:pt x="95" y="245"/>
                  </a:cubicBezTo>
                  <a:cubicBezTo>
                    <a:pt x="96" y="245"/>
                    <a:pt x="96" y="245"/>
                    <a:pt x="96" y="245"/>
                  </a:cubicBezTo>
                  <a:cubicBezTo>
                    <a:pt x="96" y="245"/>
                    <a:pt x="96" y="245"/>
                    <a:pt x="96" y="245"/>
                  </a:cubicBezTo>
                  <a:cubicBezTo>
                    <a:pt x="96" y="245"/>
                    <a:pt x="96" y="245"/>
                    <a:pt x="96" y="245"/>
                  </a:cubicBezTo>
                  <a:cubicBezTo>
                    <a:pt x="97" y="245"/>
                    <a:pt x="97" y="245"/>
                    <a:pt x="97" y="245"/>
                  </a:cubicBezTo>
                  <a:cubicBezTo>
                    <a:pt x="97" y="245"/>
                    <a:pt x="97" y="245"/>
                    <a:pt x="97" y="245"/>
                  </a:cubicBezTo>
                  <a:cubicBezTo>
                    <a:pt x="97" y="245"/>
                    <a:pt x="97" y="245"/>
                    <a:pt x="97" y="245"/>
                  </a:cubicBezTo>
                  <a:cubicBezTo>
                    <a:pt x="97" y="245"/>
                    <a:pt x="97" y="245"/>
                    <a:pt x="97" y="245"/>
                  </a:cubicBezTo>
                  <a:lnTo>
                    <a:pt x="97" y="244"/>
                  </a:lnTo>
                  <a:close/>
                  <a:moveTo>
                    <a:pt x="110" y="268"/>
                  </a:moveTo>
                  <a:cubicBezTo>
                    <a:pt x="110" y="268"/>
                    <a:pt x="110" y="268"/>
                    <a:pt x="110" y="268"/>
                  </a:cubicBezTo>
                  <a:cubicBezTo>
                    <a:pt x="111" y="269"/>
                    <a:pt x="111" y="269"/>
                    <a:pt x="111" y="269"/>
                  </a:cubicBezTo>
                  <a:cubicBezTo>
                    <a:pt x="111" y="269"/>
                    <a:pt x="111" y="269"/>
                    <a:pt x="111" y="269"/>
                  </a:cubicBezTo>
                  <a:cubicBezTo>
                    <a:pt x="111" y="269"/>
                    <a:pt x="111" y="269"/>
                    <a:pt x="111" y="269"/>
                  </a:cubicBezTo>
                  <a:cubicBezTo>
                    <a:pt x="112" y="269"/>
                    <a:pt x="112" y="269"/>
                    <a:pt x="112" y="269"/>
                  </a:cubicBezTo>
                  <a:cubicBezTo>
                    <a:pt x="112" y="269"/>
                    <a:pt x="112" y="269"/>
                    <a:pt x="112" y="269"/>
                  </a:cubicBezTo>
                  <a:cubicBezTo>
                    <a:pt x="112" y="269"/>
                    <a:pt x="112" y="269"/>
                    <a:pt x="112" y="269"/>
                  </a:cubicBezTo>
                  <a:cubicBezTo>
                    <a:pt x="113" y="269"/>
                    <a:pt x="113" y="269"/>
                    <a:pt x="113" y="269"/>
                  </a:cubicBezTo>
                  <a:cubicBezTo>
                    <a:pt x="113" y="269"/>
                    <a:pt x="113" y="269"/>
                    <a:pt x="113" y="269"/>
                  </a:cubicBezTo>
                  <a:cubicBezTo>
                    <a:pt x="113" y="269"/>
                    <a:pt x="113" y="269"/>
                    <a:pt x="113" y="269"/>
                  </a:cubicBezTo>
                  <a:cubicBezTo>
                    <a:pt x="112" y="268"/>
                    <a:pt x="112" y="268"/>
                    <a:pt x="112" y="268"/>
                  </a:cubicBezTo>
                  <a:cubicBezTo>
                    <a:pt x="112" y="268"/>
                    <a:pt x="112" y="268"/>
                    <a:pt x="112" y="268"/>
                  </a:cubicBezTo>
                  <a:cubicBezTo>
                    <a:pt x="112" y="268"/>
                    <a:pt x="112" y="268"/>
                    <a:pt x="112" y="268"/>
                  </a:cubicBezTo>
                  <a:cubicBezTo>
                    <a:pt x="112" y="268"/>
                    <a:pt x="112" y="268"/>
                    <a:pt x="112" y="268"/>
                  </a:cubicBezTo>
                  <a:cubicBezTo>
                    <a:pt x="111" y="268"/>
                    <a:pt x="111" y="268"/>
                    <a:pt x="111" y="268"/>
                  </a:cubicBezTo>
                  <a:cubicBezTo>
                    <a:pt x="111" y="268"/>
                    <a:pt x="111" y="268"/>
                    <a:pt x="111" y="268"/>
                  </a:cubicBezTo>
                  <a:cubicBezTo>
                    <a:pt x="111" y="267"/>
                    <a:pt x="111" y="267"/>
                    <a:pt x="111" y="267"/>
                  </a:cubicBezTo>
                  <a:cubicBezTo>
                    <a:pt x="111" y="267"/>
                    <a:pt x="111" y="267"/>
                    <a:pt x="111" y="267"/>
                  </a:cubicBezTo>
                  <a:cubicBezTo>
                    <a:pt x="111" y="267"/>
                    <a:pt x="111" y="267"/>
                    <a:pt x="111" y="267"/>
                  </a:cubicBezTo>
                  <a:cubicBezTo>
                    <a:pt x="110" y="267"/>
                    <a:pt x="110" y="267"/>
                    <a:pt x="110" y="267"/>
                  </a:cubicBezTo>
                  <a:cubicBezTo>
                    <a:pt x="110" y="267"/>
                    <a:pt x="110" y="267"/>
                    <a:pt x="110" y="267"/>
                  </a:cubicBezTo>
                  <a:cubicBezTo>
                    <a:pt x="110" y="268"/>
                    <a:pt x="110" y="268"/>
                    <a:pt x="110" y="268"/>
                  </a:cubicBezTo>
                  <a:cubicBezTo>
                    <a:pt x="110" y="268"/>
                    <a:pt x="110" y="268"/>
                    <a:pt x="110" y="268"/>
                  </a:cubicBezTo>
                  <a:cubicBezTo>
                    <a:pt x="111" y="268"/>
                    <a:pt x="111" y="268"/>
                    <a:pt x="111" y="268"/>
                  </a:cubicBezTo>
                  <a:cubicBezTo>
                    <a:pt x="110" y="268"/>
                    <a:pt x="110" y="268"/>
                    <a:pt x="110" y="268"/>
                  </a:cubicBezTo>
                  <a:close/>
                  <a:moveTo>
                    <a:pt x="99" y="245"/>
                  </a:moveTo>
                  <a:cubicBezTo>
                    <a:pt x="99" y="245"/>
                    <a:pt x="99" y="245"/>
                    <a:pt x="99" y="245"/>
                  </a:cubicBezTo>
                  <a:cubicBezTo>
                    <a:pt x="99" y="245"/>
                    <a:pt x="99" y="245"/>
                    <a:pt x="99" y="245"/>
                  </a:cubicBezTo>
                  <a:cubicBezTo>
                    <a:pt x="98" y="245"/>
                    <a:pt x="98" y="245"/>
                    <a:pt x="98" y="245"/>
                  </a:cubicBezTo>
                  <a:cubicBezTo>
                    <a:pt x="98" y="245"/>
                    <a:pt x="98" y="245"/>
                    <a:pt x="98" y="245"/>
                  </a:cubicBezTo>
                  <a:cubicBezTo>
                    <a:pt x="98" y="245"/>
                    <a:pt x="98" y="245"/>
                    <a:pt x="98" y="245"/>
                  </a:cubicBezTo>
                  <a:cubicBezTo>
                    <a:pt x="97" y="245"/>
                    <a:pt x="97" y="245"/>
                    <a:pt x="97" y="245"/>
                  </a:cubicBezTo>
                  <a:cubicBezTo>
                    <a:pt x="97" y="245"/>
                    <a:pt x="97" y="245"/>
                    <a:pt x="97" y="245"/>
                  </a:cubicBezTo>
                  <a:cubicBezTo>
                    <a:pt x="96" y="245"/>
                    <a:pt x="96" y="245"/>
                    <a:pt x="96" y="245"/>
                  </a:cubicBezTo>
                  <a:cubicBezTo>
                    <a:pt x="96" y="245"/>
                    <a:pt x="96" y="245"/>
                    <a:pt x="96" y="245"/>
                  </a:cubicBezTo>
                  <a:cubicBezTo>
                    <a:pt x="96" y="245"/>
                    <a:pt x="96" y="245"/>
                    <a:pt x="96" y="245"/>
                  </a:cubicBezTo>
                  <a:cubicBezTo>
                    <a:pt x="96" y="245"/>
                    <a:pt x="96" y="245"/>
                    <a:pt x="96" y="245"/>
                  </a:cubicBezTo>
                  <a:cubicBezTo>
                    <a:pt x="96" y="245"/>
                    <a:pt x="96" y="245"/>
                    <a:pt x="96" y="245"/>
                  </a:cubicBezTo>
                  <a:cubicBezTo>
                    <a:pt x="96" y="246"/>
                    <a:pt x="96" y="246"/>
                    <a:pt x="96" y="246"/>
                  </a:cubicBezTo>
                  <a:cubicBezTo>
                    <a:pt x="96" y="246"/>
                    <a:pt x="96" y="246"/>
                    <a:pt x="96" y="246"/>
                  </a:cubicBezTo>
                  <a:cubicBezTo>
                    <a:pt x="96" y="246"/>
                    <a:pt x="96" y="246"/>
                    <a:pt x="96" y="246"/>
                  </a:cubicBezTo>
                  <a:cubicBezTo>
                    <a:pt x="97" y="246"/>
                    <a:pt x="97" y="246"/>
                    <a:pt x="97" y="246"/>
                  </a:cubicBezTo>
                  <a:cubicBezTo>
                    <a:pt x="98" y="246"/>
                    <a:pt x="98" y="246"/>
                    <a:pt x="98" y="246"/>
                  </a:cubicBezTo>
                  <a:cubicBezTo>
                    <a:pt x="98" y="246"/>
                    <a:pt x="98" y="246"/>
                    <a:pt x="98" y="246"/>
                  </a:cubicBezTo>
                  <a:cubicBezTo>
                    <a:pt x="98" y="246"/>
                    <a:pt x="98" y="246"/>
                    <a:pt x="98" y="246"/>
                  </a:cubicBezTo>
                  <a:cubicBezTo>
                    <a:pt x="99" y="246"/>
                    <a:pt x="99" y="246"/>
                    <a:pt x="99" y="246"/>
                  </a:cubicBezTo>
                  <a:cubicBezTo>
                    <a:pt x="100" y="246"/>
                    <a:pt x="100" y="246"/>
                    <a:pt x="100" y="246"/>
                  </a:cubicBezTo>
                  <a:cubicBezTo>
                    <a:pt x="100" y="246"/>
                    <a:pt x="100" y="246"/>
                    <a:pt x="100" y="246"/>
                  </a:cubicBezTo>
                  <a:cubicBezTo>
                    <a:pt x="100" y="245"/>
                    <a:pt x="100" y="245"/>
                    <a:pt x="100" y="245"/>
                  </a:cubicBezTo>
                  <a:cubicBezTo>
                    <a:pt x="100" y="245"/>
                    <a:pt x="100" y="245"/>
                    <a:pt x="100" y="245"/>
                  </a:cubicBezTo>
                  <a:lnTo>
                    <a:pt x="99" y="245"/>
                  </a:lnTo>
                  <a:close/>
                  <a:moveTo>
                    <a:pt x="103" y="252"/>
                  </a:moveTo>
                  <a:cubicBezTo>
                    <a:pt x="103" y="251"/>
                    <a:pt x="103" y="251"/>
                    <a:pt x="103" y="251"/>
                  </a:cubicBezTo>
                  <a:cubicBezTo>
                    <a:pt x="103" y="251"/>
                    <a:pt x="103" y="251"/>
                    <a:pt x="103" y="251"/>
                  </a:cubicBezTo>
                  <a:cubicBezTo>
                    <a:pt x="103" y="251"/>
                    <a:pt x="103" y="251"/>
                    <a:pt x="103" y="251"/>
                  </a:cubicBezTo>
                  <a:cubicBezTo>
                    <a:pt x="103" y="251"/>
                    <a:pt x="103" y="251"/>
                    <a:pt x="103" y="251"/>
                  </a:cubicBezTo>
                  <a:cubicBezTo>
                    <a:pt x="103" y="250"/>
                    <a:pt x="103" y="250"/>
                    <a:pt x="103" y="250"/>
                  </a:cubicBezTo>
                  <a:cubicBezTo>
                    <a:pt x="103" y="250"/>
                    <a:pt x="103" y="250"/>
                    <a:pt x="103" y="250"/>
                  </a:cubicBezTo>
                  <a:cubicBezTo>
                    <a:pt x="103" y="250"/>
                    <a:pt x="103" y="250"/>
                    <a:pt x="103" y="250"/>
                  </a:cubicBezTo>
                  <a:cubicBezTo>
                    <a:pt x="103" y="250"/>
                    <a:pt x="103" y="250"/>
                    <a:pt x="103" y="250"/>
                  </a:cubicBezTo>
                  <a:cubicBezTo>
                    <a:pt x="103" y="249"/>
                    <a:pt x="103" y="249"/>
                    <a:pt x="103" y="249"/>
                  </a:cubicBezTo>
                  <a:cubicBezTo>
                    <a:pt x="102" y="249"/>
                    <a:pt x="102" y="249"/>
                    <a:pt x="102" y="249"/>
                  </a:cubicBezTo>
                  <a:cubicBezTo>
                    <a:pt x="102" y="249"/>
                    <a:pt x="102" y="249"/>
                    <a:pt x="102" y="249"/>
                  </a:cubicBezTo>
                  <a:cubicBezTo>
                    <a:pt x="102" y="249"/>
                    <a:pt x="102" y="249"/>
                    <a:pt x="102" y="249"/>
                  </a:cubicBezTo>
                  <a:cubicBezTo>
                    <a:pt x="101" y="249"/>
                    <a:pt x="101" y="249"/>
                    <a:pt x="101" y="249"/>
                  </a:cubicBezTo>
                  <a:cubicBezTo>
                    <a:pt x="101" y="249"/>
                    <a:pt x="101" y="249"/>
                    <a:pt x="101" y="249"/>
                  </a:cubicBezTo>
                  <a:cubicBezTo>
                    <a:pt x="101" y="250"/>
                    <a:pt x="101" y="250"/>
                    <a:pt x="101" y="250"/>
                  </a:cubicBezTo>
                  <a:cubicBezTo>
                    <a:pt x="101" y="250"/>
                    <a:pt x="101" y="250"/>
                    <a:pt x="101" y="250"/>
                  </a:cubicBezTo>
                  <a:cubicBezTo>
                    <a:pt x="101" y="251"/>
                    <a:pt x="101" y="251"/>
                    <a:pt x="101" y="251"/>
                  </a:cubicBezTo>
                  <a:cubicBezTo>
                    <a:pt x="101" y="251"/>
                    <a:pt x="101" y="251"/>
                    <a:pt x="101" y="251"/>
                  </a:cubicBezTo>
                  <a:cubicBezTo>
                    <a:pt x="101" y="252"/>
                    <a:pt x="101" y="252"/>
                    <a:pt x="101" y="252"/>
                  </a:cubicBezTo>
                  <a:cubicBezTo>
                    <a:pt x="101" y="252"/>
                    <a:pt x="101" y="252"/>
                    <a:pt x="101" y="252"/>
                  </a:cubicBezTo>
                  <a:cubicBezTo>
                    <a:pt x="101" y="252"/>
                    <a:pt x="101" y="252"/>
                    <a:pt x="101" y="252"/>
                  </a:cubicBezTo>
                  <a:cubicBezTo>
                    <a:pt x="101" y="252"/>
                    <a:pt x="101" y="252"/>
                    <a:pt x="101" y="252"/>
                  </a:cubicBezTo>
                  <a:cubicBezTo>
                    <a:pt x="101" y="252"/>
                    <a:pt x="101" y="252"/>
                    <a:pt x="101" y="252"/>
                  </a:cubicBezTo>
                  <a:cubicBezTo>
                    <a:pt x="101" y="252"/>
                    <a:pt x="101" y="252"/>
                    <a:pt x="101" y="252"/>
                  </a:cubicBezTo>
                  <a:cubicBezTo>
                    <a:pt x="102" y="253"/>
                    <a:pt x="102" y="253"/>
                    <a:pt x="102" y="253"/>
                  </a:cubicBezTo>
                  <a:cubicBezTo>
                    <a:pt x="102" y="254"/>
                    <a:pt x="102" y="254"/>
                    <a:pt x="102" y="254"/>
                  </a:cubicBezTo>
                  <a:cubicBezTo>
                    <a:pt x="102" y="254"/>
                    <a:pt x="102" y="254"/>
                    <a:pt x="102" y="254"/>
                  </a:cubicBezTo>
                  <a:cubicBezTo>
                    <a:pt x="102" y="254"/>
                    <a:pt x="102" y="254"/>
                    <a:pt x="102" y="254"/>
                  </a:cubicBezTo>
                  <a:cubicBezTo>
                    <a:pt x="102" y="254"/>
                    <a:pt x="102" y="254"/>
                    <a:pt x="102" y="254"/>
                  </a:cubicBezTo>
                  <a:cubicBezTo>
                    <a:pt x="102" y="254"/>
                    <a:pt x="102" y="254"/>
                    <a:pt x="102" y="254"/>
                  </a:cubicBezTo>
                  <a:cubicBezTo>
                    <a:pt x="102" y="254"/>
                    <a:pt x="102" y="254"/>
                    <a:pt x="102" y="254"/>
                  </a:cubicBezTo>
                  <a:cubicBezTo>
                    <a:pt x="102" y="255"/>
                    <a:pt x="102" y="255"/>
                    <a:pt x="102" y="255"/>
                  </a:cubicBezTo>
                  <a:cubicBezTo>
                    <a:pt x="102" y="255"/>
                    <a:pt x="102" y="255"/>
                    <a:pt x="102" y="255"/>
                  </a:cubicBezTo>
                  <a:cubicBezTo>
                    <a:pt x="102" y="255"/>
                    <a:pt x="102" y="255"/>
                    <a:pt x="102" y="255"/>
                  </a:cubicBezTo>
                  <a:cubicBezTo>
                    <a:pt x="102" y="255"/>
                    <a:pt x="102" y="255"/>
                    <a:pt x="102" y="255"/>
                  </a:cubicBezTo>
                  <a:cubicBezTo>
                    <a:pt x="102" y="254"/>
                    <a:pt x="102" y="254"/>
                    <a:pt x="102" y="254"/>
                  </a:cubicBezTo>
                  <a:cubicBezTo>
                    <a:pt x="103" y="254"/>
                    <a:pt x="103" y="254"/>
                    <a:pt x="103" y="254"/>
                  </a:cubicBezTo>
                  <a:cubicBezTo>
                    <a:pt x="103" y="253"/>
                    <a:pt x="103" y="253"/>
                    <a:pt x="103" y="253"/>
                  </a:cubicBezTo>
                  <a:cubicBezTo>
                    <a:pt x="102" y="253"/>
                    <a:pt x="102" y="253"/>
                    <a:pt x="102" y="253"/>
                  </a:cubicBezTo>
                  <a:cubicBezTo>
                    <a:pt x="102" y="253"/>
                    <a:pt x="102" y="253"/>
                    <a:pt x="102" y="253"/>
                  </a:cubicBezTo>
                  <a:cubicBezTo>
                    <a:pt x="102" y="253"/>
                    <a:pt x="102" y="253"/>
                    <a:pt x="102" y="253"/>
                  </a:cubicBezTo>
                  <a:cubicBezTo>
                    <a:pt x="102" y="253"/>
                    <a:pt x="102" y="253"/>
                    <a:pt x="102" y="253"/>
                  </a:cubicBezTo>
                  <a:cubicBezTo>
                    <a:pt x="102" y="253"/>
                    <a:pt x="102" y="253"/>
                    <a:pt x="102" y="253"/>
                  </a:cubicBezTo>
                  <a:cubicBezTo>
                    <a:pt x="102" y="252"/>
                    <a:pt x="102" y="252"/>
                    <a:pt x="102" y="252"/>
                  </a:cubicBezTo>
                  <a:cubicBezTo>
                    <a:pt x="102" y="252"/>
                    <a:pt x="102" y="252"/>
                    <a:pt x="102" y="252"/>
                  </a:cubicBezTo>
                  <a:cubicBezTo>
                    <a:pt x="103" y="252"/>
                    <a:pt x="103" y="252"/>
                    <a:pt x="103" y="252"/>
                  </a:cubicBezTo>
                  <a:cubicBezTo>
                    <a:pt x="103" y="252"/>
                    <a:pt x="103" y="252"/>
                    <a:pt x="103" y="252"/>
                  </a:cubicBezTo>
                  <a:cubicBezTo>
                    <a:pt x="103" y="252"/>
                    <a:pt x="103" y="252"/>
                    <a:pt x="103" y="252"/>
                  </a:cubicBezTo>
                  <a:close/>
                  <a:moveTo>
                    <a:pt x="120" y="285"/>
                  </a:moveTo>
                  <a:cubicBezTo>
                    <a:pt x="120" y="285"/>
                    <a:pt x="120" y="285"/>
                    <a:pt x="120" y="285"/>
                  </a:cubicBezTo>
                  <a:cubicBezTo>
                    <a:pt x="119" y="284"/>
                    <a:pt x="119" y="284"/>
                    <a:pt x="119" y="284"/>
                  </a:cubicBezTo>
                  <a:cubicBezTo>
                    <a:pt x="119" y="283"/>
                    <a:pt x="119" y="283"/>
                    <a:pt x="119" y="283"/>
                  </a:cubicBezTo>
                  <a:cubicBezTo>
                    <a:pt x="119" y="283"/>
                    <a:pt x="119" y="283"/>
                    <a:pt x="119" y="283"/>
                  </a:cubicBezTo>
                  <a:cubicBezTo>
                    <a:pt x="119" y="283"/>
                    <a:pt x="119" y="283"/>
                    <a:pt x="119" y="283"/>
                  </a:cubicBezTo>
                  <a:cubicBezTo>
                    <a:pt x="119" y="283"/>
                    <a:pt x="119" y="283"/>
                    <a:pt x="119" y="283"/>
                  </a:cubicBezTo>
                  <a:cubicBezTo>
                    <a:pt x="119" y="283"/>
                    <a:pt x="119" y="283"/>
                    <a:pt x="119" y="283"/>
                  </a:cubicBezTo>
                  <a:cubicBezTo>
                    <a:pt x="119" y="283"/>
                    <a:pt x="119" y="283"/>
                    <a:pt x="119" y="283"/>
                  </a:cubicBezTo>
                  <a:cubicBezTo>
                    <a:pt x="119" y="283"/>
                    <a:pt x="119" y="283"/>
                    <a:pt x="119" y="283"/>
                  </a:cubicBezTo>
                  <a:cubicBezTo>
                    <a:pt x="119" y="283"/>
                    <a:pt x="119" y="283"/>
                    <a:pt x="119" y="283"/>
                  </a:cubicBezTo>
                  <a:cubicBezTo>
                    <a:pt x="120" y="284"/>
                    <a:pt x="120" y="284"/>
                    <a:pt x="120" y="284"/>
                  </a:cubicBezTo>
                  <a:cubicBezTo>
                    <a:pt x="120" y="284"/>
                    <a:pt x="120" y="284"/>
                    <a:pt x="120" y="284"/>
                  </a:cubicBezTo>
                  <a:cubicBezTo>
                    <a:pt x="119" y="282"/>
                    <a:pt x="119" y="282"/>
                    <a:pt x="119" y="282"/>
                  </a:cubicBezTo>
                  <a:cubicBezTo>
                    <a:pt x="118" y="281"/>
                    <a:pt x="118" y="281"/>
                    <a:pt x="118" y="281"/>
                  </a:cubicBezTo>
                  <a:cubicBezTo>
                    <a:pt x="118" y="281"/>
                    <a:pt x="118" y="281"/>
                    <a:pt x="118" y="281"/>
                  </a:cubicBezTo>
                  <a:cubicBezTo>
                    <a:pt x="118" y="281"/>
                    <a:pt x="118" y="281"/>
                    <a:pt x="118" y="281"/>
                  </a:cubicBezTo>
                  <a:cubicBezTo>
                    <a:pt x="118" y="281"/>
                    <a:pt x="118" y="281"/>
                    <a:pt x="118" y="281"/>
                  </a:cubicBezTo>
                  <a:cubicBezTo>
                    <a:pt x="118" y="282"/>
                    <a:pt x="118" y="282"/>
                    <a:pt x="118" y="282"/>
                  </a:cubicBezTo>
                  <a:cubicBezTo>
                    <a:pt x="118" y="282"/>
                    <a:pt x="118" y="282"/>
                    <a:pt x="118" y="282"/>
                  </a:cubicBezTo>
                  <a:cubicBezTo>
                    <a:pt x="118" y="282"/>
                    <a:pt x="118" y="282"/>
                    <a:pt x="118" y="282"/>
                  </a:cubicBezTo>
                  <a:cubicBezTo>
                    <a:pt x="118" y="283"/>
                    <a:pt x="118" y="283"/>
                    <a:pt x="118" y="283"/>
                  </a:cubicBezTo>
                  <a:cubicBezTo>
                    <a:pt x="118" y="283"/>
                    <a:pt x="118" y="283"/>
                    <a:pt x="118" y="283"/>
                  </a:cubicBezTo>
                  <a:cubicBezTo>
                    <a:pt x="118" y="283"/>
                    <a:pt x="118" y="283"/>
                    <a:pt x="118" y="283"/>
                  </a:cubicBezTo>
                  <a:cubicBezTo>
                    <a:pt x="118" y="284"/>
                    <a:pt x="118" y="284"/>
                    <a:pt x="118" y="284"/>
                  </a:cubicBezTo>
                  <a:cubicBezTo>
                    <a:pt x="118" y="284"/>
                    <a:pt x="118" y="284"/>
                    <a:pt x="118" y="284"/>
                  </a:cubicBezTo>
                  <a:cubicBezTo>
                    <a:pt x="118" y="284"/>
                    <a:pt x="118" y="284"/>
                    <a:pt x="118" y="284"/>
                  </a:cubicBezTo>
                  <a:cubicBezTo>
                    <a:pt x="118" y="284"/>
                    <a:pt x="118" y="284"/>
                    <a:pt x="118" y="284"/>
                  </a:cubicBezTo>
                  <a:cubicBezTo>
                    <a:pt x="118" y="285"/>
                    <a:pt x="118" y="285"/>
                    <a:pt x="118" y="285"/>
                  </a:cubicBezTo>
                  <a:cubicBezTo>
                    <a:pt x="118" y="285"/>
                    <a:pt x="118" y="285"/>
                    <a:pt x="118" y="285"/>
                  </a:cubicBezTo>
                  <a:cubicBezTo>
                    <a:pt x="118" y="285"/>
                    <a:pt x="118" y="285"/>
                    <a:pt x="118" y="285"/>
                  </a:cubicBezTo>
                  <a:cubicBezTo>
                    <a:pt x="118" y="285"/>
                    <a:pt x="118" y="285"/>
                    <a:pt x="118" y="285"/>
                  </a:cubicBezTo>
                  <a:cubicBezTo>
                    <a:pt x="118" y="286"/>
                    <a:pt x="118" y="286"/>
                    <a:pt x="118" y="286"/>
                  </a:cubicBezTo>
                  <a:cubicBezTo>
                    <a:pt x="118" y="286"/>
                    <a:pt x="118" y="286"/>
                    <a:pt x="118" y="286"/>
                  </a:cubicBezTo>
                  <a:cubicBezTo>
                    <a:pt x="118" y="286"/>
                    <a:pt x="118" y="286"/>
                    <a:pt x="118" y="286"/>
                  </a:cubicBezTo>
                  <a:cubicBezTo>
                    <a:pt x="119" y="286"/>
                    <a:pt x="119" y="286"/>
                    <a:pt x="119" y="286"/>
                  </a:cubicBezTo>
                  <a:cubicBezTo>
                    <a:pt x="119" y="286"/>
                    <a:pt x="119" y="286"/>
                    <a:pt x="119" y="286"/>
                  </a:cubicBezTo>
                  <a:cubicBezTo>
                    <a:pt x="119" y="286"/>
                    <a:pt x="119" y="286"/>
                    <a:pt x="119" y="286"/>
                  </a:cubicBezTo>
                  <a:cubicBezTo>
                    <a:pt x="119" y="286"/>
                    <a:pt x="119" y="286"/>
                    <a:pt x="119" y="286"/>
                  </a:cubicBezTo>
                  <a:cubicBezTo>
                    <a:pt x="119" y="286"/>
                    <a:pt x="119" y="286"/>
                    <a:pt x="119" y="286"/>
                  </a:cubicBezTo>
                  <a:cubicBezTo>
                    <a:pt x="119" y="285"/>
                    <a:pt x="119" y="285"/>
                    <a:pt x="119" y="285"/>
                  </a:cubicBezTo>
                  <a:cubicBezTo>
                    <a:pt x="119" y="285"/>
                    <a:pt x="119" y="285"/>
                    <a:pt x="119" y="285"/>
                  </a:cubicBezTo>
                  <a:cubicBezTo>
                    <a:pt x="120" y="285"/>
                    <a:pt x="120" y="285"/>
                    <a:pt x="120" y="285"/>
                  </a:cubicBezTo>
                  <a:close/>
                  <a:moveTo>
                    <a:pt x="106" y="267"/>
                  </a:moveTo>
                  <a:cubicBezTo>
                    <a:pt x="105" y="265"/>
                    <a:pt x="105" y="265"/>
                    <a:pt x="105" y="265"/>
                  </a:cubicBezTo>
                  <a:cubicBezTo>
                    <a:pt x="105" y="265"/>
                    <a:pt x="105" y="265"/>
                    <a:pt x="105" y="265"/>
                  </a:cubicBezTo>
                  <a:cubicBezTo>
                    <a:pt x="105" y="264"/>
                    <a:pt x="105" y="264"/>
                    <a:pt x="105" y="264"/>
                  </a:cubicBezTo>
                  <a:cubicBezTo>
                    <a:pt x="105" y="264"/>
                    <a:pt x="105" y="264"/>
                    <a:pt x="105" y="264"/>
                  </a:cubicBezTo>
                  <a:cubicBezTo>
                    <a:pt x="105" y="265"/>
                    <a:pt x="105" y="265"/>
                    <a:pt x="105" y="265"/>
                  </a:cubicBezTo>
                  <a:cubicBezTo>
                    <a:pt x="104" y="265"/>
                    <a:pt x="104" y="265"/>
                    <a:pt x="104" y="265"/>
                  </a:cubicBezTo>
                  <a:cubicBezTo>
                    <a:pt x="105" y="265"/>
                    <a:pt x="105" y="265"/>
                    <a:pt x="105" y="265"/>
                  </a:cubicBezTo>
                  <a:cubicBezTo>
                    <a:pt x="105" y="267"/>
                    <a:pt x="105" y="267"/>
                    <a:pt x="105" y="267"/>
                  </a:cubicBezTo>
                  <a:cubicBezTo>
                    <a:pt x="106" y="267"/>
                    <a:pt x="106" y="267"/>
                    <a:pt x="106" y="267"/>
                  </a:cubicBezTo>
                  <a:cubicBezTo>
                    <a:pt x="106" y="267"/>
                    <a:pt x="106" y="267"/>
                    <a:pt x="106" y="267"/>
                  </a:cubicBezTo>
                  <a:cubicBezTo>
                    <a:pt x="106" y="267"/>
                    <a:pt x="106" y="267"/>
                    <a:pt x="106" y="267"/>
                  </a:cubicBezTo>
                  <a:cubicBezTo>
                    <a:pt x="106" y="267"/>
                    <a:pt x="106" y="267"/>
                    <a:pt x="106" y="267"/>
                  </a:cubicBezTo>
                  <a:cubicBezTo>
                    <a:pt x="106" y="267"/>
                    <a:pt x="106" y="267"/>
                    <a:pt x="106" y="267"/>
                  </a:cubicBezTo>
                  <a:cubicBezTo>
                    <a:pt x="106" y="267"/>
                    <a:pt x="106" y="267"/>
                    <a:pt x="106" y="267"/>
                  </a:cubicBezTo>
                  <a:close/>
                  <a:moveTo>
                    <a:pt x="102" y="245"/>
                  </a:moveTo>
                  <a:cubicBezTo>
                    <a:pt x="102" y="245"/>
                    <a:pt x="102" y="245"/>
                    <a:pt x="102" y="245"/>
                  </a:cubicBezTo>
                  <a:cubicBezTo>
                    <a:pt x="101" y="245"/>
                    <a:pt x="101" y="245"/>
                    <a:pt x="101" y="245"/>
                  </a:cubicBezTo>
                  <a:cubicBezTo>
                    <a:pt x="101" y="245"/>
                    <a:pt x="101" y="245"/>
                    <a:pt x="101" y="245"/>
                  </a:cubicBezTo>
                  <a:cubicBezTo>
                    <a:pt x="100" y="246"/>
                    <a:pt x="100" y="246"/>
                    <a:pt x="100" y="246"/>
                  </a:cubicBezTo>
                  <a:cubicBezTo>
                    <a:pt x="100" y="246"/>
                    <a:pt x="100" y="246"/>
                    <a:pt x="100" y="246"/>
                  </a:cubicBezTo>
                  <a:cubicBezTo>
                    <a:pt x="100" y="246"/>
                    <a:pt x="100" y="246"/>
                    <a:pt x="100" y="246"/>
                  </a:cubicBezTo>
                  <a:cubicBezTo>
                    <a:pt x="100" y="246"/>
                    <a:pt x="100" y="246"/>
                    <a:pt x="100" y="246"/>
                  </a:cubicBezTo>
                  <a:cubicBezTo>
                    <a:pt x="100" y="246"/>
                    <a:pt x="100" y="246"/>
                    <a:pt x="100" y="246"/>
                  </a:cubicBezTo>
                  <a:cubicBezTo>
                    <a:pt x="99" y="246"/>
                    <a:pt x="99" y="246"/>
                    <a:pt x="99" y="246"/>
                  </a:cubicBezTo>
                  <a:cubicBezTo>
                    <a:pt x="99" y="246"/>
                    <a:pt x="99" y="246"/>
                    <a:pt x="99" y="246"/>
                  </a:cubicBezTo>
                  <a:cubicBezTo>
                    <a:pt x="99" y="247"/>
                    <a:pt x="99" y="247"/>
                    <a:pt x="99" y="247"/>
                  </a:cubicBezTo>
                  <a:cubicBezTo>
                    <a:pt x="100" y="247"/>
                    <a:pt x="100" y="247"/>
                    <a:pt x="100" y="247"/>
                  </a:cubicBezTo>
                  <a:cubicBezTo>
                    <a:pt x="100" y="247"/>
                    <a:pt x="100" y="247"/>
                    <a:pt x="100" y="247"/>
                  </a:cubicBezTo>
                  <a:cubicBezTo>
                    <a:pt x="100" y="247"/>
                    <a:pt x="100" y="247"/>
                    <a:pt x="100" y="247"/>
                  </a:cubicBezTo>
                  <a:cubicBezTo>
                    <a:pt x="101" y="247"/>
                    <a:pt x="101" y="247"/>
                    <a:pt x="101" y="247"/>
                  </a:cubicBezTo>
                  <a:cubicBezTo>
                    <a:pt x="101" y="247"/>
                    <a:pt x="101" y="247"/>
                    <a:pt x="101" y="247"/>
                  </a:cubicBezTo>
                  <a:cubicBezTo>
                    <a:pt x="101" y="247"/>
                    <a:pt x="101" y="247"/>
                    <a:pt x="101" y="247"/>
                  </a:cubicBezTo>
                  <a:cubicBezTo>
                    <a:pt x="101" y="247"/>
                    <a:pt x="101" y="247"/>
                    <a:pt x="101" y="247"/>
                  </a:cubicBezTo>
                  <a:cubicBezTo>
                    <a:pt x="101" y="247"/>
                    <a:pt x="101" y="247"/>
                    <a:pt x="101" y="247"/>
                  </a:cubicBezTo>
                  <a:cubicBezTo>
                    <a:pt x="101" y="247"/>
                    <a:pt x="101" y="247"/>
                    <a:pt x="101" y="247"/>
                  </a:cubicBezTo>
                  <a:cubicBezTo>
                    <a:pt x="102" y="247"/>
                    <a:pt x="102" y="247"/>
                    <a:pt x="102" y="247"/>
                  </a:cubicBezTo>
                  <a:cubicBezTo>
                    <a:pt x="102" y="247"/>
                    <a:pt x="102" y="247"/>
                    <a:pt x="102" y="247"/>
                  </a:cubicBezTo>
                  <a:cubicBezTo>
                    <a:pt x="102" y="246"/>
                    <a:pt x="102" y="246"/>
                    <a:pt x="102" y="246"/>
                  </a:cubicBezTo>
                  <a:cubicBezTo>
                    <a:pt x="102" y="246"/>
                    <a:pt x="102" y="246"/>
                    <a:pt x="102" y="246"/>
                  </a:cubicBezTo>
                  <a:cubicBezTo>
                    <a:pt x="102" y="246"/>
                    <a:pt x="102" y="246"/>
                    <a:pt x="102" y="246"/>
                  </a:cubicBezTo>
                  <a:lnTo>
                    <a:pt x="102" y="245"/>
                  </a:lnTo>
                  <a:close/>
                  <a:moveTo>
                    <a:pt x="114" y="265"/>
                  </a:moveTo>
                  <a:cubicBezTo>
                    <a:pt x="114" y="265"/>
                    <a:pt x="114" y="265"/>
                    <a:pt x="114" y="265"/>
                  </a:cubicBezTo>
                  <a:cubicBezTo>
                    <a:pt x="115" y="265"/>
                    <a:pt x="115" y="265"/>
                    <a:pt x="115" y="265"/>
                  </a:cubicBezTo>
                  <a:cubicBezTo>
                    <a:pt x="115" y="264"/>
                    <a:pt x="115" y="264"/>
                    <a:pt x="115" y="264"/>
                  </a:cubicBezTo>
                  <a:cubicBezTo>
                    <a:pt x="115" y="264"/>
                    <a:pt x="115" y="264"/>
                    <a:pt x="115" y="264"/>
                  </a:cubicBezTo>
                  <a:cubicBezTo>
                    <a:pt x="115" y="264"/>
                    <a:pt x="115" y="264"/>
                    <a:pt x="115" y="264"/>
                  </a:cubicBezTo>
                  <a:cubicBezTo>
                    <a:pt x="116" y="263"/>
                    <a:pt x="116" y="263"/>
                    <a:pt x="116" y="263"/>
                  </a:cubicBezTo>
                  <a:cubicBezTo>
                    <a:pt x="116" y="263"/>
                    <a:pt x="116" y="263"/>
                    <a:pt x="116" y="263"/>
                  </a:cubicBezTo>
                  <a:cubicBezTo>
                    <a:pt x="116" y="263"/>
                    <a:pt x="116" y="263"/>
                    <a:pt x="116" y="263"/>
                  </a:cubicBezTo>
                  <a:cubicBezTo>
                    <a:pt x="116" y="263"/>
                    <a:pt x="116" y="263"/>
                    <a:pt x="116" y="263"/>
                  </a:cubicBezTo>
                  <a:cubicBezTo>
                    <a:pt x="116" y="263"/>
                    <a:pt x="116" y="263"/>
                    <a:pt x="116" y="263"/>
                  </a:cubicBezTo>
                  <a:cubicBezTo>
                    <a:pt x="116" y="263"/>
                    <a:pt x="116" y="263"/>
                    <a:pt x="116" y="263"/>
                  </a:cubicBezTo>
                  <a:cubicBezTo>
                    <a:pt x="115" y="263"/>
                    <a:pt x="115" y="263"/>
                    <a:pt x="115" y="263"/>
                  </a:cubicBezTo>
                  <a:cubicBezTo>
                    <a:pt x="115" y="263"/>
                    <a:pt x="115" y="263"/>
                    <a:pt x="115" y="263"/>
                  </a:cubicBezTo>
                  <a:cubicBezTo>
                    <a:pt x="115" y="263"/>
                    <a:pt x="115" y="263"/>
                    <a:pt x="115" y="263"/>
                  </a:cubicBezTo>
                  <a:cubicBezTo>
                    <a:pt x="115" y="263"/>
                    <a:pt x="115" y="263"/>
                    <a:pt x="115" y="263"/>
                  </a:cubicBezTo>
                  <a:cubicBezTo>
                    <a:pt x="115" y="263"/>
                    <a:pt x="115" y="263"/>
                    <a:pt x="115" y="263"/>
                  </a:cubicBezTo>
                  <a:cubicBezTo>
                    <a:pt x="115" y="263"/>
                    <a:pt x="115" y="263"/>
                    <a:pt x="115" y="263"/>
                  </a:cubicBezTo>
                  <a:cubicBezTo>
                    <a:pt x="114" y="263"/>
                    <a:pt x="114" y="263"/>
                    <a:pt x="114" y="263"/>
                  </a:cubicBezTo>
                  <a:cubicBezTo>
                    <a:pt x="113" y="264"/>
                    <a:pt x="113" y="264"/>
                    <a:pt x="113" y="264"/>
                  </a:cubicBezTo>
                  <a:cubicBezTo>
                    <a:pt x="114" y="265"/>
                    <a:pt x="114" y="265"/>
                    <a:pt x="114" y="265"/>
                  </a:cubicBezTo>
                  <a:close/>
                  <a:moveTo>
                    <a:pt x="60" y="141"/>
                  </a:moveTo>
                  <a:cubicBezTo>
                    <a:pt x="60" y="141"/>
                    <a:pt x="60" y="141"/>
                    <a:pt x="60" y="141"/>
                  </a:cubicBezTo>
                  <a:cubicBezTo>
                    <a:pt x="60" y="142"/>
                    <a:pt x="60" y="142"/>
                    <a:pt x="60" y="142"/>
                  </a:cubicBezTo>
                  <a:cubicBezTo>
                    <a:pt x="60" y="142"/>
                    <a:pt x="60" y="142"/>
                    <a:pt x="60" y="142"/>
                  </a:cubicBezTo>
                  <a:cubicBezTo>
                    <a:pt x="60" y="142"/>
                    <a:pt x="60" y="142"/>
                    <a:pt x="60" y="142"/>
                  </a:cubicBezTo>
                  <a:cubicBezTo>
                    <a:pt x="60" y="142"/>
                    <a:pt x="60" y="142"/>
                    <a:pt x="60" y="142"/>
                  </a:cubicBezTo>
                  <a:cubicBezTo>
                    <a:pt x="60" y="142"/>
                    <a:pt x="60" y="142"/>
                    <a:pt x="60" y="142"/>
                  </a:cubicBezTo>
                  <a:cubicBezTo>
                    <a:pt x="60" y="142"/>
                    <a:pt x="60" y="142"/>
                    <a:pt x="60" y="142"/>
                  </a:cubicBezTo>
                  <a:cubicBezTo>
                    <a:pt x="61" y="142"/>
                    <a:pt x="61" y="142"/>
                    <a:pt x="61" y="142"/>
                  </a:cubicBezTo>
                  <a:cubicBezTo>
                    <a:pt x="61" y="142"/>
                    <a:pt x="61" y="142"/>
                    <a:pt x="61" y="142"/>
                  </a:cubicBezTo>
                  <a:cubicBezTo>
                    <a:pt x="61" y="142"/>
                    <a:pt x="61" y="142"/>
                    <a:pt x="61" y="142"/>
                  </a:cubicBezTo>
                  <a:cubicBezTo>
                    <a:pt x="61" y="142"/>
                    <a:pt x="61" y="142"/>
                    <a:pt x="61" y="142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1" y="140"/>
                    <a:pt x="61" y="140"/>
                    <a:pt x="61" y="140"/>
                  </a:cubicBezTo>
                  <a:cubicBezTo>
                    <a:pt x="61" y="140"/>
                    <a:pt x="61" y="140"/>
                    <a:pt x="61" y="140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60" y="141"/>
                    <a:pt x="60" y="141"/>
                    <a:pt x="60" y="141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59" y="141"/>
                    <a:pt x="59" y="141"/>
                    <a:pt x="59" y="141"/>
                  </a:cubicBezTo>
                  <a:cubicBezTo>
                    <a:pt x="59" y="141"/>
                    <a:pt x="59" y="141"/>
                    <a:pt x="59" y="141"/>
                  </a:cubicBezTo>
                  <a:cubicBezTo>
                    <a:pt x="60" y="141"/>
                    <a:pt x="60" y="141"/>
                    <a:pt x="60" y="141"/>
                  </a:cubicBezTo>
                  <a:close/>
                  <a:moveTo>
                    <a:pt x="246" y="301"/>
                  </a:moveTo>
                  <a:cubicBezTo>
                    <a:pt x="245" y="301"/>
                    <a:pt x="245" y="301"/>
                    <a:pt x="245" y="301"/>
                  </a:cubicBezTo>
                  <a:cubicBezTo>
                    <a:pt x="245" y="301"/>
                    <a:pt x="245" y="301"/>
                    <a:pt x="245" y="301"/>
                  </a:cubicBezTo>
                  <a:cubicBezTo>
                    <a:pt x="245" y="300"/>
                    <a:pt x="245" y="300"/>
                    <a:pt x="245" y="300"/>
                  </a:cubicBezTo>
                  <a:cubicBezTo>
                    <a:pt x="245" y="300"/>
                    <a:pt x="245" y="300"/>
                    <a:pt x="245" y="300"/>
                  </a:cubicBezTo>
                  <a:cubicBezTo>
                    <a:pt x="245" y="300"/>
                    <a:pt x="245" y="300"/>
                    <a:pt x="245" y="300"/>
                  </a:cubicBezTo>
                  <a:cubicBezTo>
                    <a:pt x="244" y="300"/>
                    <a:pt x="244" y="300"/>
                    <a:pt x="244" y="300"/>
                  </a:cubicBezTo>
                  <a:cubicBezTo>
                    <a:pt x="244" y="299"/>
                    <a:pt x="244" y="299"/>
                    <a:pt x="244" y="299"/>
                  </a:cubicBezTo>
                  <a:cubicBezTo>
                    <a:pt x="244" y="299"/>
                    <a:pt x="244" y="299"/>
                    <a:pt x="244" y="299"/>
                  </a:cubicBezTo>
                  <a:cubicBezTo>
                    <a:pt x="244" y="299"/>
                    <a:pt x="244" y="299"/>
                    <a:pt x="244" y="299"/>
                  </a:cubicBezTo>
                  <a:cubicBezTo>
                    <a:pt x="244" y="299"/>
                    <a:pt x="244" y="299"/>
                    <a:pt x="244" y="299"/>
                  </a:cubicBezTo>
                  <a:cubicBezTo>
                    <a:pt x="244" y="299"/>
                    <a:pt x="244" y="299"/>
                    <a:pt x="244" y="299"/>
                  </a:cubicBezTo>
                  <a:cubicBezTo>
                    <a:pt x="244" y="298"/>
                    <a:pt x="244" y="298"/>
                    <a:pt x="244" y="298"/>
                  </a:cubicBezTo>
                  <a:cubicBezTo>
                    <a:pt x="244" y="298"/>
                    <a:pt x="244" y="298"/>
                    <a:pt x="244" y="298"/>
                  </a:cubicBezTo>
                  <a:cubicBezTo>
                    <a:pt x="244" y="298"/>
                    <a:pt x="244" y="298"/>
                    <a:pt x="244" y="298"/>
                  </a:cubicBezTo>
                  <a:cubicBezTo>
                    <a:pt x="244" y="298"/>
                    <a:pt x="244" y="298"/>
                    <a:pt x="244" y="298"/>
                  </a:cubicBezTo>
                  <a:cubicBezTo>
                    <a:pt x="243" y="298"/>
                    <a:pt x="243" y="298"/>
                    <a:pt x="243" y="298"/>
                  </a:cubicBezTo>
                  <a:cubicBezTo>
                    <a:pt x="243" y="298"/>
                    <a:pt x="243" y="298"/>
                    <a:pt x="243" y="298"/>
                  </a:cubicBezTo>
                  <a:cubicBezTo>
                    <a:pt x="243" y="298"/>
                    <a:pt x="243" y="298"/>
                    <a:pt x="243" y="298"/>
                  </a:cubicBezTo>
                  <a:cubicBezTo>
                    <a:pt x="243" y="297"/>
                    <a:pt x="243" y="297"/>
                    <a:pt x="243" y="297"/>
                  </a:cubicBezTo>
                  <a:cubicBezTo>
                    <a:pt x="243" y="297"/>
                    <a:pt x="243" y="297"/>
                    <a:pt x="243" y="297"/>
                  </a:cubicBezTo>
                  <a:cubicBezTo>
                    <a:pt x="242" y="297"/>
                    <a:pt x="242" y="297"/>
                    <a:pt x="242" y="297"/>
                  </a:cubicBezTo>
                  <a:cubicBezTo>
                    <a:pt x="242" y="297"/>
                    <a:pt x="242" y="297"/>
                    <a:pt x="242" y="297"/>
                  </a:cubicBezTo>
                  <a:cubicBezTo>
                    <a:pt x="242" y="297"/>
                    <a:pt x="242" y="297"/>
                    <a:pt x="242" y="297"/>
                  </a:cubicBezTo>
                  <a:cubicBezTo>
                    <a:pt x="242" y="297"/>
                    <a:pt x="242" y="297"/>
                    <a:pt x="242" y="297"/>
                  </a:cubicBezTo>
                  <a:cubicBezTo>
                    <a:pt x="242" y="297"/>
                    <a:pt x="242" y="297"/>
                    <a:pt x="242" y="297"/>
                  </a:cubicBezTo>
                  <a:cubicBezTo>
                    <a:pt x="241" y="297"/>
                    <a:pt x="241" y="297"/>
                    <a:pt x="241" y="297"/>
                  </a:cubicBezTo>
                  <a:cubicBezTo>
                    <a:pt x="241" y="297"/>
                    <a:pt x="241" y="297"/>
                    <a:pt x="241" y="297"/>
                  </a:cubicBezTo>
                  <a:cubicBezTo>
                    <a:pt x="242" y="296"/>
                    <a:pt x="242" y="296"/>
                    <a:pt x="242" y="296"/>
                  </a:cubicBezTo>
                  <a:cubicBezTo>
                    <a:pt x="242" y="296"/>
                    <a:pt x="242" y="296"/>
                    <a:pt x="242" y="296"/>
                  </a:cubicBezTo>
                  <a:cubicBezTo>
                    <a:pt x="242" y="296"/>
                    <a:pt x="242" y="296"/>
                    <a:pt x="242" y="296"/>
                  </a:cubicBezTo>
                  <a:cubicBezTo>
                    <a:pt x="242" y="296"/>
                    <a:pt x="242" y="296"/>
                    <a:pt x="242" y="296"/>
                  </a:cubicBezTo>
                  <a:cubicBezTo>
                    <a:pt x="241" y="296"/>
                    <a:pt x="241" y="296"/>
                    <a:pt x="241" y="296"/>
                  </a:cubicBezTo>
                  <a:cubicBezTo>
                    <a:pt x="241" y="296"/>
                    <a:pt x="241" y="296"/>
                    <a:pt x="241" y="296"/>
                  </a:cubicBezTo>
                  <a:cubicBezTo>
                    <a:pt x="241" y="296"/>
                    <a:pt x="241" y="296"/>
                    <a:pt x="241" y="296"/>
                  </a:cubicBezTo>
                  <a:cubicBezTo>
                    <a:pt x="241" y="296"/>
                    <a:pt x="241" y="296"/>
                    <a:pt x="241" y="296"/>
                  </a:cubicBezTo>
                  <a:cubicBezTo>
                    <a:pt x="241" y="295"/>
                    <a:pt x="241" y="295"/>
                    <a:pt x="241" y="295"/>
                  </a:cubicBezTo>
                  <a:cubicBezTo>
                    <a:pt x="241" y="295"/>
                    <a:pt x="241" y="295"/>
                    <a:pt x="241" y="295"/>
                  </a:cubicBezTo>
                  <a:cubicBezTo>
                    <a:pt x="241" y="295"/>
                    <a:pt x="241" y="295"/>
                    <a:pt x="241" y="295"/>
                  </a:cubicBezTo>
                  <a:cubicBezTo>
                    <a:pt x="241" y="295"/>
                    <a:pt x="241" y="295"/>
                    <a:pt x="241" y="295"/>
                  </a:cubicBezTo>
                  <a:cubicBezTo>
                    <a:pt x="241" y="295"/>
                    <a:pt x="241" y="295"/>
                    <a:pt x="241" y="295"/>
                  </a:cubicBezTo>
                  <a:cubicBezTo>
                    <a:pt x="241" y="295"/>
                    <a:pt x="241" y="295"/>
                    <a:pt x="241" y="295"/>
                  </a:cubicBezTo>
                  <a:cubicBezTo>
                    <a:pt x="241" y="295"/>
                    <a:pt x="241" y="295"/>
                    <a:pt x="241" y="295"/>
                  </a:cubicBezTo>
                  <a:cubicBezTo>
                    <a:pt x="241" y="295"/>
                    <a:pt x="241" y="294"/>
                    <a:pt x="241" y="294"/>
                  </a:cubicBezTo>
                  <a:cubicBezTo>
                    <a:pt x="241" y="294"/>
                    <a:pt x="241" y="294"/>
                    <a:pt x="241" y="294"/>
                  </a:cubicBezTo>
                  <a:cubicBezTo>
                    <a:pt x="241" y="294"/>
                    <a:pt x="241" y="294"/>
                    <a:pt x="241" y="294"/>
                  </a:cubicBezTo>
                  <a:cubicBezTo>
                    <a:pt x="240" y="294"/>
                    <a:pt x="240" y="294"/>
                    <a:pt x="240" y="294"/>
                  </a:cubicBezTo>
                  <a:cubicBezTo>
                    <a:pt x="240" y="294"/>
                    <a:pt x="240" y="294"/>
                    <a:pt x="240" y="294"/>
                  </a:cubicBezTo>
                  <a:cubicBezTo>
                    <a:pt x="240" y="294"/>
                    <a:pt x="240" y="294"/>
                    <a:pt x="240" y="294"/>
                  </a:cubicBezTo>
                  <a:cubicBezTo>
                    <a:pt x="240" y="294"/>
                    <a:pt x="240" y="294"/>
                    <a:pt x="240" y="294"/>
                  </a:cubicBezTo>
                  <a:cubicBezTo>
                    <a:pt x="240" y="294"/>
                    <a:pt x="240" y="294"/>
                    <a:pt x="240" y="294"/>
                  </a:cubicBezTo>
                  <a:cubicBezTo>
                    <a:pt x="240" y="294"/>
                    <a:pt x="240" y="294"/>
                    <a:pt x="240" y="294"/>
                  </a:cubicBezTo>
                  <a:cubicBezTo>
                    <a:pt x="240" y="293"/>
                    <a:pt x="240" y="293"/>
                    <a:pt x="240" y="293"/>
                  </a:cubicBezTo>
                  <a:cubicBezTo>
                    <a:pt x="240" y="293"/>
                    <a:pt x="240" y="293"/>
                    <a:pt x="240" y="293"/>
                  </a:cubicBezTo>
                  <a:cubicBezTo>
                    <a:pt x="240" y="293"/>
                    <a:pt x="240" y="293"/>
                    <a:pt x="240" y="293"/>
                  </a:cubicBezTo>
                  <a:cubicBezTo>
                    <a:pt x="240" y="293"/>
                    <a:pt x="240" y="293"/>
                    <a:pt x="240" y="293"/>
                  </a:cubicBezTo>
                  <a:cubicBezTo>
                    <a:pt x="240" y="293"/>
                    <a:pt x="240" y="293"/>
                    <a:pt x="240" y="293"/>
                  </a:cubicBezTo>
                  <a:cubicBezTo>
                    <a:pt x="239" y="293"/>
                    <a:pt x="239" y="293"/>
                    <a:pt x="239" y="293"/>
                  </a:cubicBezTo>
                  <a:cubicBezTo>
                    <a:pt x="239" y="292"/>
                    <a:pt x="239" y="292"/>
                    <a:pt x="239" y="292"/>
                  </a:cubicBezTo>
                  <a:cubicBezTo>
                    <a:pt x="239" y="292"/>
                    <a:pt x="239" y="292"/>
                    <a:pt x="239" y="292"/>
                  </a:cubicBezTo>
                  <a:cubicBezTo>
                    <a:pt x="239" y="291"/>
                    <a:pt x="239" y="291"/>
                    <a:pt x="239" y="291"/>
                  </a:cubicBezTo>
                  <a:cubicBezTo>
                    <a:pt x="240" y="291"/>
                    <a:pt x="240" y="291"/>
                    <a:pt x="240" y="291"/>
                  </a:cubicBezTo>
                  <a:cubicBezTo>
                    <a:pt x="240" y="290"/>
                    <a:pt x="240" y="290"/>
                    <a:pt x="240" y="290"/>
                  </a:cubicBezTo>
                  <a:cubicBezTo>
                    <a:pt x="240" y="290"/>
                    <a:pt x="240" y="290"/>
                    <a:pt x="240" y="290"/>
                  </a:cubicBezTo>
                  <a:cubicBezTo>
                    <a:pt x="240" y="290"/>
                    <a:pt x="240" y="290"/>
                    <a:pt x="240" y="290"/>
                  </a:cubicBezTo>
                  <a:cubicBezTo>
                    <a:pt x="240" y="289"/>
                    <a:pt x="240" y="289"/>
                    <a:pt x="240" y="289"/>
                  </a:cubicBezTo>
                  <a:cubicBezTo>
                    <a:pt x="240" y="290"/>
                    <a:pt x="240" y="290"/>
                    <a:pt x="240" y="290"/>
                  </a:cubicBezTo>
                  <a:cubicBezTo>
                    <a:pt x="239" y="290"/>
                    <a:pt x="239" y="290"/>
                    <a:pt x="239" y="290"/>
                  </a:cubicBezTo>
                  <a:cubicBezTo>
                    <a:pt x="239" y="290"/>
                    <a:pt x="239" y="290"/>
                    <a:pt x="239" y="290"/>
                  </a:cubicBezTo>
                  <a:cubicBezTo>
                    <a:pt x="239" y="290"/>
                    <a:pt x="239" y="290"/>
                    <a:pt x="239" y="290"/>
                  </a:cubicBezTo>
                  <a:cubicBezTo>
                    <a:pt x="239" y="290"/>
                    <a:pt x="239" y="290"/>
                    <a:pt x="239" y="290"/>
                  </a:cubicBezTo>
                  <a:cubicBezTo>
                    <a:pt x="239" y="289"/>
                    <a:pt x="239" y="289"/>
                    <a:pt x="239" y="289"/>
                  </a:cubicBezTo>
                  <a:cubicBezTo>
                    <a:pt x="239" y="289"/>
                    <a:pt x="239" y="289"/>
                    <a:pt x="239" y="289"/>
                  </a:cubicBezTo>
                  <a:cubicBezTo>
                    <a:pt x="239" y="289"/>
                    <a:pt x="239" y="289"/>
                    <a:pt x="239" y="289"/>
                  </a:cubicBezTo>
                  <a:cubicBezTo>
                    <a:pt x="239" y="289"/>
                    <a:pt x="238" y="289"/>
                    <a:pt x="238" y="289"/>
                  </a:cubicBezTo>
                  <a:cubicBezTo>
                    <a:pt x="238" y="290"/>
                    <a:pt x="238" y="290"/>
                    <a:pt x="238" y="290"/>
                  </a:cubicBezTo>
                  <a:cubicBezTo>
                    <a:pt x="238" y="289"/>
                    <a:pt x="238" y="289"/>
                    <a:pt x="238" y="289"/>
                  </a:cubicBezTo>
                  <a:cubicBezTo>
                    <a:pt x="238" y="289"/>
                    <a:pt x="238" y="289"/>
                    <a:pt x="238" y="289"/>
                  </a:cubicBezTo>
                  <a:cubicBezTo>
                    <a:pt x="238" y="289"/>
                    <a:pt x="238" y="289"/>
                    <a:pt x="238" y="289"/>
                  </a:cubicBezTo>
                  <a:cubicBezTo>
                    <a:pt x="238" y="289"/>
                    <a:pt x="238" y="289"/>
                    <a:pt x="238" y="289"/>
                  </a:cubicBezTo>
                  <a:cubicBezTo>
                    <a:pt x="238" y="289"/>
                    <a:pt x="238" y="289"/>
                    <a:pt x="238" y="289"/>
                  </a:cubicBezTo>
                  <a:cubicBezTo>
                    <a:pt x="238" y="289"/>
                    <a:pt x="238" y="289"/>
                    <a:pt x="238" y="289"/>
                  </a:cubicBezTo>
                  <a:cubicBezTo>
                    <a:pt x="238" y="289"/>
                    <a:pt x="238" y="289"/>
                    <a:pt x="238" y="289"/>
                  </a:cubicBezTo>
                  <a:cubicBezTo>
                    <a:pt x="238" y="289"/>
                    <a:pt x="238" y="289"/>
                    <a:pt x="238" y="289"/>
                  </a:cubicBezTo>
                  <a:cubicBezTo>
                    <a:pt x="238" y="289"/>
                    <a:pt x="238" y="289"/>
                    <a:pt x="238" y="289"/>
                  </a:cubicBezTo>
                  <a:cubicBezTo>
                    <a:pt x="238" y="289"/>
                    <a:pt x="238" y="289"/>
                    <a:pt x="238" y="289"/>
                  </a:cubicBezTo>
                  <a:cubicBezTo>
                    <a:pt x="238" y="288"/>
                    <a:pt x="238" y="288"/>
                    <a:pt x="238" y="288"/>
                  </a:cubicBezTo>
                  <a:cubicBezTo>
                    <a:pt x="238" y="288"/>
                    <a:pt x="238" y="288"/>
                    <a:pt x="238" y="288"/>
                  </a:cubicBezTo>
                  <a:cubicBezTo>
                    <a:pt x="238" y="288"/>
                    <a:pt x="238" y="288"/>
                    <a:pt x="238" y="288"/>
                  </a:cubicBezTo>
                  <a:cubicBezTo>
                    <a:pt x="238" y="288"/>
                    <a:pt x="238" y="288"/>
                    <a:pt x="238" y="288"/>
                  </a:cubicBezTo>
                  <a:cubicBezTo>
                    <a:pt x="238" y="288"/>
                    <a:pt x="238" y="288"/>
                    <a:pt x="238" y="288"/>
                  </a:cubicBezTo>
                  <a:cubicBezTo>
                    <a:pt x="238" y="288"/>
                    <a:pt x="239" y="288"/>
                    <a:pt x="239" y="288"/>
                  </a:cubicBezTo>
                  <a:cubicBezTo>
                    <a:pt x="239" y="288"/>
                    <a:pt x="239" y="288"/>
                    <a:pt x="239" y="288"/>
                  </a:cubicBezTo>
                  <a:cubicBezTo>
                    <a:pt x="239" y="288"/>
                    <a:pt x="239" y="288"/>
                    <a:pt x="239" y="288"/>
                  </a:cubicBezTo>
                  <a:cubicBezTo>
                    <a:pt x="239" y="287"/>
                    <a:pt x="239" y="287"/>
                    <a:pt x="239" y="287"/>
                  </a:cubicBezTo>
                  <a:cubicBezTo>
                    <a:pt x="239" y="287"/>
                    <a:pt x="239" y="287"/>
                    <a:pt x="239" y="287"/>
                  </a:cubicBezTo>
                  <a:cubicBezTo>
                    <a:pt x="239" y="287"/>
                    <a:pt x="239" y="287"/>
                    <a:pt x="239" y="287"/>
                  </a:cubicBezTo>
                  <a:cubicBezTo>
                    <a:pt x="239" y="287"/>
                    <a:pt x="239" y="287"/>
                    <a:pt x="239" y="287"/>
                  </a:cubicBezTo>
                  <a:cubicBezTo>
                    <a:pt x="239" y="287"/>
                    <a:pt x="239" y="287"/>
                    <a:pt x="239" y="287"/>
                  </a:cubicBezTo>
                  <a:cubicBezTo>
                    <a:pt x="239" y="287"/>
                    <a:pt x="239" y="287"/>
                    <a:pt x="239" y="287"/>
                  </a:cubicBezTo>
                  <a:cubicBezTo>
                    <a:pt x="239" y="287"/>
                    <a:pt x="239" y="287"/>
                    <a:pt x="239" y="287"/>
                  </a:cubicBezTo>
                  <a:cubicBezTo>
                    <a:pt x="239" y="286"/>
                    <a:pt x="239" y="286"/>
                    <a:pt x="239" y="286"/>
                  </a:cubicBezTo>
                  <a:cubicBezTo>
                    <a:pt x="239" y="286"/>
                    <a:pt x="239" y="286"/>
                    <a:pt x="239" y="286"/>
                  </a:cubicBezTo>
                  <a:cubicBezTo>
                    <a:pt x="239" y="286"/>
                    <a:pt x="239" y="286"/>
                    <a:pt x="239" y="286"/>
                  </a:cubicBezTo>
                  <a:cubicBezTo>
                    <a:pt x="239" y="286"/>
                    <a:pt x="239" y="286"/>
                    <a:pt x="239" y="286"/>
                  </a:cubicBezTo>
                  <a:cubicBezTo>
                    <a:pt x="239" y="286"/>
                    <a:pt x="239" y="286"/>
                    <a:pt x="239" y="286"/>
                  </a:cubicBezTo>
                  <a:cubicBezTo>
                    <a:pt x="239" y="286"/>
                    <a:pt x="239" y="286"/>
                    <a:pt x="239" y="286"/>
                  </a:cubicBezTo>
                  <a:cubicBezTo>
                    <a:pt x="240" y="286"/>
                    <a:pt x="240" y="286"/>
                    <a:pt x="240" y="286"/>
                  </a:cubicBezTo>
                  <a:cubicBezTo>
                    <a:pt x="240" y="286"/>
                    <a:pt x="240" y="286"/>
                    <a:pt x="240" y="286"/>
                  </a:cubicBezTo>
                  <a:cubicBezTo>
                    <a:pt x="239" y="286"/>
                    <a:pt x="239" y="286"/>
                    <a:pt x="239" y="286"/>
                  </a:cubicBezTo>
                  <a:cubicBezTo>
                    <a:pt x="239" y="285"/>
                    <a:pt x="239" y="285"/>
                    <a:pt x="239" y="285"/>
                  </a:cubicBezTo>
                  <a:cubicBezTo>
                    <a:pt x="239" y="285"/>
                    <a:pt x="239" y="285"/>
                    <a:pt x="239" y="285"/>
                  </a:cubicBezTo>
                  <a:cubicBezTo>
                    <a:pt x="239" y="285"/>
                    <a:pt x="239" y="285"/>
                    <a:pt x="239" y="285"/>
                  </a:cubicBezTo>
                  <a:cubicBezTo>
                    <a:pt x="240" y="285"/>
                    <a:pt x="240" y="285"/>
                    <a:pt x="240" y="285"/>
                  </a:cubicBezTo>
                  <a:cubicBezTo>
                    <a:pt x="240" y="285"/>
                    <a:pt x="240" y="285"/>
                    <a:pt x="240" y="285"/>
                  </a:cubicBezTo>
                  <a:cubicBezTo>
                    <a:pt x="240" y="285"/>
                    <a:pt x="240" y="285"/>
                    <a:pt x="240" y="285"/>
                  </a:cubicBezTo>
                  <a:cubicBezTo>
                    <a:pt x="240" y="285"/>
                    <a:pt x="240" y="285"/>
                    <a:pt x="240" y="285"/>
                  </a:cubicBezTo>
                  <a:cubicBezTo>
                    <a:pt x="240" y="285"/>
                    <a:pt x="240" y="285"/>
                    <a:pt x="240" y="285"/>
                  </a:cubicBezTo>
                  <a:cubicBezTo>
                    <a:pt x="240" y="284"/>
                    <a:pt x="240" y="284"/>
                    <a:pt x="240" y="284"/>
                  </a:cubicBezTo>
                  <a:cubicBezTo>
                    <a:pt x="240" y="284"/>
                    <a:pt x="240" y="284"/>
                    <a:pt x="240" y="284"/>
                  </a:cubicBezTo>
                  <a:cubicBezTo>
                    <a:pt x="240" y="283"/>
                    <a:pt x="240" y="283"/>
                    <a:pt x="240" y="283"/>
                  </a:cubicBezTo>
                  <a:cubicBezTo>
                    <a:pt x="239" y="283"/>
                    <a:pt x="239" y="283"/>
                    <a:pt x="239" y="283"/>
                  </a:cubicBezTo>
                  <a:cubicBezTo>
                    <a:pt x="239" y="282"/>
                    <a:pt x="239" y="282"/>
                    <a:pt x="239" y="282"/>
                  </a:cubicBezTo>
                  <a:cubicBezTo>
                    <a:pt x="239" y="282"/>
                    <a:pt x="239" y="282"/>
                    <a:pt x="239" y="282"/>
                  </a:cubicBezTo>
                  <a:cubicBezTo>
                    <a:pt x="239" y="282"/>
                    <a:pt x="239" y="282"/>
                    <a:pt x="239" y="282"/>
                  </a:cubicBezTo>
                  <a:cubicBezTo>
                    <a:pt x="239" y="281"/>
                    <a:pt x="239" y="281"/>
                    <a:pt x="239" y="281"/>
                  </a:cubicBezTo>
                  <a:cubicBezTo>
                    <a:pt x="240" y="281"/>
                    <a:pt x="240" y="281"/>
                    <a:pt x="240" y="281"/>
                  </a:cubicBezTo>
                  <a:cubicBezTo>
                    <a:pt x="240" y="281"/>
                    <a:pt x="240" y="281"/>
                    <a:pt x="240" y="281"/>
                  </a:cubicBezTo>
                  <a:cubicBezTo>
                    <a:pt x="240" y="281"/>
                    <a:pt x="240" y="281"/>
                    <a:pt x="240" y="281"/>
                  </a:cubicBezTo>
                  <a:cubicBezTo>
                    <a:pt x="240" y="281"/>
                    <a:pt x="240" y="281"/>
                    <a:pt x="240" y="281"/>
                  </a:cubicBezTo>
                  <a:cubicBezTo>
                    <a:pt x="240" y="281"/>
                    <a:pt x="240" y="281"/>
                    <a:pt x="240" y="281"/>
                  </a:cubicBezTo>
                  <a:cubicBezTo>
                    <a:pt x="240" y="281"/>
                    <a:pt x="240" y="281"/>
                    <a:pt x="240" y="281"/>
                  </a:cubicBezTo>
                  <a:cubicBezTo>
                    <a:pt x="240" y="280"/>
                    <a:pt x="240" y="280"/>
                    <a:pt x="240" y="280"/>
                  </a:cubicBezTo>
                  <a:cubicBezTo>
                    <a:pt x="240" y="280"/>
                    <a:pt x="240" y="280"/>
                    <a:pt x="240" y="280"/>
                  </a:cubicBezTo>
                  <a:cubicBezTo>
                    <a:pt x="240" y="280"/>
                    <a:pt x="240" y="280"/>
                    <a:pt x="240" y="280"/>
                  </a:cubicBezTo>
                  <a:cubicBezTo>
                    <a:pt x="240" y="280"/>
                    <a:pt x="240" y="280"/>
                    <a:pt x="240" y="280"/>
                  </a:cubicBezTo>
                  <a:cubicBezTo>
                    <a:pt x="240" y="280"/>
                    <a:pt x="240" y="280"/>
                    <a:pt x="240" y="279"/>
                  </a:cubicBezTo>
                  <a:cubicBezTo>
                    <a:pt x="240" y="279"/>
                    <a:pt x="240" y="279"/>
                    <a:pt x="240" y="279"/>
                  </a:cubicBezTo>
                  <a:cubicBezTo>
                    <a:pt x="240" y="279"/>
                    <a:pt x="240" y="279"/>
                    <a:pt x="240" y="279"/>
                  </a:cubicBezTo>
                  <a:cubicBezTo>
                    <a:pt x="240" y="279"/>
                    <a:pt x="240" y="279"/>
                    <a:pt x="240" y="279"/>
                  </a:cubicBezTo>
                  <a:cubicBezTo>
                    <a:pt x="240" y="279"/>
                    <a:pt x="240" y="279"/>
                    <a:pt x="240" y="279"/>
                  </a:cubicBezTo>
                  <a:cubicBezTo>
                    <a:pt x="240" y="279"/>
                    <a:pt x="240" y="279"/>
                    <a:pt x="240" y="279"/>
                  </a:cubicBezTo>
                  <a:cubicBezTo>
                    <a:pt x="240" y="279"/>
                    <a:pt x="240" y="279"/>
                    <a:pt x="240" y="279"/>
                  </a:cubicBezTo>
                  <a:cubicBezTo>
                    <a:pt x="240" y="279"/>
                    <a:pt x="240" y="279"/>
                    <a:pt x="240" y="279"/>
                  </a:cubicBezTo>
                  <a:cubicBezTo>
                    <a:pt x="240" y="279"/>
                    <a:pt x="240" y="279"/>
                    <a:pt x="240" y="279"/>
                  </a:cubicBezTo>
                  <a:cubicBezTo>
                    <a:pt x="240" y="279"/>
                    <a:pt x="240" y="279"/>
                    <a:pt x="240" y="279"/>
                  </a:cubicBezTo>
                  <a:cubicBezTo>
                    <a:pt x="240" y="278"/>
                    <a:pt x="240" y="278"/>
                    <a:pt x="240" y="278"/>
                  </a:cubicBezTo>
                  <a:cubicBezTo>
                    <a:pt x="240" y="278"/>
                    <a:pt x="240" y="278"/>
                    <a:pt x="240" y="278"/>
                  </a:cubicBezTo>
                  <a:cubicBezTo>
                    <a:pt x="240" y="278"/>
                    <a:pt x="240" y="278"/>
                    <a:pt x="240" y="278"/>
                  </a:cubicBezTo>
                  <a:cubicBezTo>
                    <a:pt x="240" y="278"/>
                    <a:pt x="240" y="278"/>
                    <a:pt x="240" y="278"/>
                  </a:cubicBezTo>
                  <a:cubicBezTo>
                    <a:pt x="240" y="278"/>
                    <a:pt x="240" y="278"/>
                    <a:pt x="240" y="278"/>
                  </a:cubicBezTo>
                  <a:cubicBezTo>
                    <a:pt x="240" y="278"/>
                    <a:pt x="240" y="278"/>
                    <a:pt x="240" y="278"/>
                  </a:cubicBezTo>
                  <a:cubicBezTo>
                    <a:pt x="239" y="278"/>
                    <a:pt x="239" y="278"/>
                    <a:pt x="239" y="278"/>
                  </a:cubicBezTo>
                  <a:cubicBezTo>
                    <a:pt x="239" y="277"/>
                    <a:pt x="239" y="277"/>
                    <a:pt x="239" y="277"/>
                  </a:cubicBezTo>
                  <a:cubicBezTo>
                    <a:pt x="239" y="277"/>
                    <a:pt x="239" y="277"/>
                    <a:pt x="239" y="277"/>
                  </a:cubicBezTo>
                  <a:cubicBezTo>
                    <a:pt x="239" y="277"/>
                    <a:pt x="239" y="277"/>
                    <a:pt x="239" y="277"/>
                  </a:cubicBezTo>
                  <a:cubicBezTo>
                    <a:pt x="240" y="276"/>
                    <a:pt x="240" y="276"/>
                    <a:pt x="240" y="276"/>
                  </a:cubicBezTo>
                  <a:cubicBezTo>
                    <a:pt x="240" y="276"/>
                    <a:pt x="240" y="276"/>
                    <a:pt x="240" y="276"/>
                  </a:cubicBezTo>
                  <a:cubicBezTo>
                    <a:pt x="240" y="276"/>
                    <a:pt x="240" y="276"/>
                    <a:pt x="240" y="276"/>
                  </a:cubicBezTo>
                  <a:cubicBezTo>
                    <a:pt x="240" y="276"/>
                    <a:pt x="239" y="276"/>
                    <a:pt x="239" y="275"/>
                  </a:cubicBezTo>
                  <a:cubicBezTo>
                    <a:pt x="239" y="275"/>
                    <a:pt x="239" y="275"/>
                    <a:pt x="239" y="275"/>
                  </a:cubicBezTo>
                  <a:cubicBezTo>
                    <a:pt x="239" y="275"/>
                    <a:pt x="239" y="275"/>
                    <a:pt x="239" y="275"/>
                  </a:cubicBezTo>
                  <a:cubicBezTo>
                    <a:pt x="239" y="275"/>
                    <a:pt x="239" y="275"/>
                    <a:pt x="239" y="274"/>
                  </a:cubicBezTo>
                  <a:cubicBezTo>
                    <a:pt x="239" y="274"/>
                    <a:pt x="239" y="274"/>
                    <a:pt x="239" y="274"/>
                  </a:cubicBezTo>
                  <a:cubicBezTo>
                    <a:pt x="239" y="274"/>
                    <a:pt x="239" y="274"/>
                    <a:pt x="239" y="274"/>
                  </a:cubicBezTo>
                  <a:cubicBezTo>
                    <a:pt x="239" y="274"/>
                    <a:pt x="239" y="274"/>
                    <a:pt x="239" y="274"/>
                  </a:cubicBezTo>
                  <a:cubicBezTo>
                    <a:pt x="239" y="274"/>
                    <a:pt x="239" y="274"/>
                    <a:pt x="239" y="274"/>
                  </a:cubicBezTo>
                  <a:cubicBezTo>
                    <a:pt x="239" y="273"/>
                    <a:pt x="239" y="273"/>
                    <a:pt x="239" y="273"/>
                  </a:cubicBezTo>
                  <a:cubicBezTo>
                    <a:pt x="239" y="273"/>
                    <a:pt x="239" y="273"/>
                    <a:pt x="239" y="273"/>
                  </a:cubicBezTo>
                  <a:cubicBezTo>
                    <a:pt x="239" y="273"/>
                    <a:pt x="239" y="273"/>
                    <a:pt x="239" y="273"/>
                  </a:cubicBezTo>
                  <a:cubicBezTo>
                    <a:pt x="239" y="273"/>
                    <a:pt x="239" y="273"/>
                    <a:pt x="239" y="273"/>
                  </a:cubicBezTo>
                  <a:cubicBezTo>
                    <a:pt x="239" y="272"/>
                    <a:pt x="239" y="272"/>
                    <a:pt x="239" y="272"/>
                  </a:cubicBezTo>
                  <a:cubicBezTo>
                    <a:pt x="239" y="272"/>
                    <a:pt x="239" y="272"/>
                    <a:pt x="239" y="272"/>
                  </a:cubicBezTo>
                  <a:cubicBezTo>
                    <a:pt x="239" y="272"/>
                    <a:pt x="239" y="272"/>
                    <a:pt x="239" y="272"/>
                  </a:cubicBezTo>
                  <a:cubicBezTo>
                    <a:pt x="239" y="272"/>
                    <a:pt x="239" y="272"/>
                    <a:pt x="239" y="272"/>
                  </a:cubicBezTo>
                  <a:cubicBezTo>
                    <a:pt x="239" y="272"/>
                    <a:pt x="239" y="272"/>
                    <a:pt x="239" y="272"/>
                  </a:cubicBezTo>
                  <a:cubicBezTo>
                    <a:pt x="239" y="272"/>
                    <a:pt x="239" y="272"/>
                    <a:pt x="239" y="272"/>
                  </a:cubicBezTo>
                  <a:cubicBezTo>
                    <a:pt x="238" y="271"/>
                    <a:pt x="238" y="271"/>
                    <a:pt x="238" y="271"/>
                  </a:cubicBezTo>
                  <a:cubicBezTo>
                    <a:pt x="238" y="271"/>
                    <a:pt x="238" y="271"/>
                    <a:pt x="238" y="271"/>
                  </a:cubicBezTo>
                  <a:cubicBezTo>
                    <a:pt x="238" y="271"/>
                    <a:pt x="238" y="271"/>
                    <a:pt x="238" y="271"/>
                  </a:cubicBezTo>
                  <a:cubicBezTo>
                    <a:pt x="238" y="271"/>
                    <a:pt x="238" y="271"/>
                    <a:pt x="238" y="271"/>
                  </a:cubicBezTo>
                  <a:cubicBezTo>
                    <a:pt x="238" y="271"/>
                    <a:pt x="238" y="271"/>
                    <a:pt x="238" y="271"/>
                  </a:cubicBezTo>
                  <a:cubicBezTo>
                    <a:pt x="238" y="270"/>
                    <a:pt x="238" y="270"/>
                    <a:pt x="238" y="270"/>
                  </a:cubicBezTo>
                  <a:cubicBezTo>
                    <a:pt x="238" y="270"/>
                    <a:pt x="238" y="270"/>
                    <a:pt x="238" y="270"/>
                  </a:cubicBezTo>
                  <a:cubicBezTo>
                    <a:pt x="238" y="269"/>
                    <a:pt x="238" y="269"/>
                    <a:pt x="238" y="269"/>
                  </a:cubicBezTo>
                  <a:cubicBezTo>
                    <a:pt x="237" y="269"/>
                    <a:pt x="237" y="269"/>
                    <a:pt x="237" y="269"/>
                  </a:cubicBezTo>
                  <a:cubicBezTo>
                    <a:pt x="237" y="268"/>
                    <a:pt x="237" y="268"/>
                    <a:pt x="237" y="268"/>
                  </a:cubicBezTo>
                  <a:cubicBezTo>
                    <a:pt x="237" y="268"/>
                    <a:pt x="237" y="268"/>
                    <a:pt x="237" y="268"/>
                  </a:cubicBezTo>
                  <a:cubicBezTo>
                    <a:pt x="237" y="268"/>
                    <a:pt x="237" y="268"/>
                    <a:pt x="237" y="268"/>
                  </a:cubicBezTo>
                  <a:cubicBezTo>
                    <a:pt x="237" y="268"/>
                    <a:pt x="237" y="268"/>
                    <a:pt x="237" y="268"/>
                  </a:cubicBezTo>
                  <a:cubicBezTo>
                    <a:pt x="237" y="268"/>
                    <a:pt x="237" y="268"/>
                    <a:pt x="237" y="268"/>
                  </a:cubicBezTo>
                  <a:cubicBezTo>
                    <a:pt x="236" y="268"/>
                    <a:pt x="236" y="268"/>
                    <a:pt x="236" y="268"/>
                  </a:cubicBezTo>
                  <a:cubicBezTo>
                    <a:pt x="236" y="268"/>
                    <a:pt x="236" y="268"/>
                    <a:pt x="236" y="268"/>
                  </a:cubicBezTo>
                  <a:cubicBezTo>
                    <a:pt x="236" y="267"/>
                    <a:pt x="236" y="267"/>
                    <a:pt x="236" y="267"/>
                  </a:cubicBezTo>
                  <a:cubicBezTo>
                    <a:pt x="235" y="267"/>
                    <a:pt x="235" y="267"/>
                    <a:pt x="235" y="267"/>
                  </a:cubicBezTo>
                  <a:cubicBezTo>
                    <a:pt x="235" y="268"/>
                    <a:pt x="235" y="268"/>
                    <a:pt x="235" y="268"/>
                  </a:cubicBezTo>
                  <a:cubicBezTo>
                    <a:pt x="235" y="268"/>
                    <a:pt x="235" y="268"/>
                    <a:pt x="235" y="268"/>
                  </a:cubicBezTo>
                  <a:cubicBezTo>
                    <a:pt x="235" y="268"/>
                    <a:pt x="235" y="268"/>
                    <a:pt x="235" y="268"/>
                  </a:cubicBezTo>
                  <a:cubicBezTo>
                    <a:pt x="235" y="268"/>
                    <a:pt x="235" y="268"/>
                    <a:pt x="235" y="268"/>
                  </a:cubicBezTo>
                  <a:cubicBezTo>
                    <a:pt x="234" y="268"/>
                    <a:pt x="234" y="268"/>
                    <a:pt x="234" y="268"/>
                  </a:cubicBezTo>
                  <a:cubicBezTo>
                    <a:pt x="234" y="268"/>
                    <a:pt x="234" y="268"/>
                    <a:pt x="234" y="268"/>
                  </a:cubicBezTo>
                  <a:cubicBezTo>
                    <a:pt x="234" y="268"/>
                    <a:pt x="234" y="268"/>
                    <a:pt x="234" y="268"/>
                  </a:cubicBezTo>
                  <a:cubicBezTo>
                    <a:pt x="234" y="268"/>
                    <a:pt x="234" y="268"/>
                    <a:pt x="234" y="268"/>
                  </a:cubicBezTo>
                  <a:cubicBezTo>
                    <a:pt x="234" y="268"/>
                    <a:pt x="234" y="268"/>
                    <a:pt x="234" y="268"/>
                  </a:cubicBezTo>
                  <a:cubicBezTo>
                    <a:pt x="234" y="267"/>
                    <a:pt x="234" y="267"/>
                    <a:pt x="234" y="267"/>
                  </a:cubicBezTo>
                  <a:cubicBezTo>
                    <a:pt x="234" y="267"/>
                    <a:pt x="234" y="267"/>
                    <a:pt x="233" y="267"/>
                  </a:cubicBezTo>
                  <a:cubicBezTo>
                    <a:pt x="233" y="266"/>
                    <a:pt x="233" y="266"/>
                    <a:pt x="233" y="266"/>
                  </a:cubicBezTo>
                  <a:cubicBezTo>
                    <a:pt x="233" y="266"/>
                    <a:pt x="233" y="266"/>
                    <a:pt x="233" y="266"/>
                  </a:cubicBezTo>
                  <a:cubicBezTo>
                    <a:pt x="233" y="266"/>
                    <a:pt x="233" y="266"/>
                    <a:pt x="233" y="266"/>
                  </a:cubicBezTo>
                  <a:cubicBezTo>
                    <a:pt x="233" y="266"/>
                    <a:pt x="233" y="266"/>
                    <a:pt x="233" y="266"/>
                  </a:cubicBezTo>
                  <a:cubicBezTo>
                    <a:pt x="234" y="266"/>
                    <a:pt x="234" y="266"/>
                    <a:pt x="234" y="266"/>
                  </a:cubicBezTo>
                  <a:cubicBezTo>
                    <a:pt x="234" y="265"/>
                    <a:pt x="234" y="265"/>
                    <a:pt x="234" y="265"/>
                  </a:cubicBezTo>
                  <a:cubicBezTo>
                    <a:pt x="234" y="265"/>
                    <a:pt x="234" y="265"/>
                    <a:pt x="234" y="265"/>
                  </a:cubicBezTo>
                  <a:cubicBezTo>
                    <a:pt x="234" y="265"/>
                    <a:pt x="234" y="265"/>
                    <a:pt x="234" y="265"/>
                  </a:cubicBezTo>
                  <a:cubicBezTo>
                    <a:pt x="233" y="265"/>
                    <a:pt x="233" y="265"/>
                    <a:pt x="233" y="265"/>
                  </a:cubicBezTo>
                  <a:cubicBezTo>
                    <a:pt x="233" y="265"/>
                    <a:pt x="233" y="265"/>
                    <a:pt x="233" y="265"/>
                  </a:cubicBezTo>
                  <a:cubicBezTo>
                    <a:pt x="233" y="264"/>
                    <a:pt x="233" y="264"/>
                    <a:pt x="233" y="264"/>
                  </a:cubicBezTo>
                  <a:cubicBezTo>
                    <a:pt x="233" y="264"/>
                    <a:pt x="233" y="264"/>
                    <a:pt x="233" y="264"/>
                  </a:cubicBezTo>
                  <a:cubicBezTo>
                    <a:pt x="233" y="264"/>
                    <a:pt x="233" y="264"/>
                    <a:pt x="233" y="264"/>
                  </a:cubicBezTo>
                  <a:cubicBezTo>
                    <a:pt x="233" y="264"/>
                    <a:pt x="233" y="264"/>
                    <a:pt x="233" y="264"/>
                  </a:cubicBezTo>
                  <a:cubicBezTo>
                    <a:pt x="233" y="264"/>
                    <a:pt x="233" y="264"/>
                    <a:pt x="233" y="264"/>
                  </a:cubicBezTo>
                  <a:cubicBezTo>
                    <a:pt x="233" y="264"/>
                    <a:pt x="233" y="264"/>
                    <a:pt x="233" y="264"/>
                  </a:cubicBezTo>
                  <a:cubicBezTo>
                    <a:pt x="233" y="264"/>
                    <a:pt x="233" y="264"/>
                    <a:pt x="233" y="264"/>
                  </a:cubicBezTo>
                  <a:cubicBezTo>
                    <a:pt x="232" y="264"/>
                    <a:pt x="232" y="264"/>
                    <a:pt x="232" y="264"/>
                  </a:cubicBezTo>
                  <a:cubicBezTo>
                    <a:pt x="232" y="264"/>
                    <a:pt x="232" y="264"/>
                    <a:pt x="232" y="264"/>
                  </a:cubicBezTo>
                  <a:cubicBezTo>
                    <a:pt x="232" y="264"/>
                    <a:pt x="232" y="264"/>
                    <a:pt x="232" y="264"/>
                  </a:cubicBezTo>
                  <a:cubicBezTo>
                    <a:pt x="232" y="264"/>
                    <a:pt x="232" y="264"/>
                    <a:pt x="232" y="264"/>
                  </a:cubicBezTo>
                  <a:cubicBezTo>
                    <a:pt x="232" y="263"/>
                    <a:pt x="232" y="263"/>
                    <a:pt x="232" y="263"/>
                  </a:cubicBezTo>
                  <a:cubicBezTo>
                    <a:pt x="232" y="263"/>
                    <a:pt x="232" y="263"/>
                    <a:pt x="232" y="263"/>
                  </a:cubicBezTo>
                  <a:cubicBezTo>
                    <a:pt x="232" y="263"/>
                    <a:pt x="232" y="263"/>
                    <a:pt x="232" y="263"/>
                  </a:cubicBezTo>
                  <a:cubicBezTo>
                    <a:pt x="232" y="263"/>
                    <a:pt x="232" y="263"/>
                    <a:pt x="232" y="263"/>
                  </a:cubicBezTo>
                  <a:cubicBezTo>
                    <a:pt x="231" y="263"/>
                    <a:pt x="231" y="263"/>
                    <a:pt x="231" y="263"/>
                  </a:cubicBezTo>
                  <a:cubicBezTo>
                    <a:pt x="231" y="263"/>
                    <a:pt x="231" y="263"/>
                    <a:pt x="231" y="263"/>
                  </a:cubicBezTo>
                  <a:cubicBezTo>
                    <a:pt x="231" y="263"/>
                    <a:pt x="231" y="263"/>
                    <a:pt x="231" y="263"/>
                  </a:cubicBezTo>
                  <a:cubicBezTo>
                    <a:pt x="231" y="262"/>
                    <a:pt x="231" y="262"/>
                    <a:pt x="231" y="262"/>
                  </a:cubicBezTo>
                  <a:cubicBezTo>
                    <a:pt x="231" y="262"/>
                    <a:pt x="231" y="262"/>
                    <a:pt x="231" y="262"/>
                  </a:cubicBezTo>
                  <a:cubicBezTo>
                    <a:pt x="231" y="262"/>
                    <a:pt x="231" y="262"/>
                    <a:pt x="231" y="262"/>
                  </a:cubicBezTo>
                  <a:cubicBezTo>
                    <a:pt x="230" y="262"/>
                    <a:pt x="230" y="262"/>
                    <a:pt x="230" y="262"/>
                  </a:cubicBezTo>
                  <a:cubicBezTo>
                    <a:pt x="230" y="261"/>
                    <a:pt x="230" y="261"/>
                    <a:pt x="230" y="261"/>
                  </a:cubicBezTo>
                  <a:cubicBezTo>
                    <a:pt x="230" y="261"/>
                    <a:pt x="230" y="261"/>
                    <a:pt x="230" y="261"/>
                  </a:cubicBezTo>
                  <a:cubicBezTo>
                    <a:pt x="230" y="261"/>
                    <a:pt x="230" y="261"/>
                    <a:pt x="230" y="261"/>
                  </a:cubicBezTo>
                  <a:cubicBezTo>
                    <a:pt x="229" y="261"/>
                    <a:pt x="229" y="261"/>
                    <a:pt x="229" y="261"/>
                  </a:cubicBezTo>
                  <a:cubicBezTo>
                    <a:pt x="230" y="261"/>
                    <a:pt x="230" y="261"/>
                    <a:pt x="230" y="261"/>
                  </a:cubicBezTo>
                  <a:cubicBezTo>
                    <a:pt x="230" y="260"/>
                    <a:pt x="230" y="260"/>
                    <a:pt x="230" y="260"/>
                  </a:cubicBezTo>
                  <a:cubicBezTo>
                    <a:pt x="230" y="260"/>
                    <a:pt x="230" y="260"/>
                    <a:pt x="230" y="260"/>
                  </a:cubicBezTo>
                  <a:cubicBezTo>
                    <a:pt x="230" y="260"/>
                    <a:pt x="230" y="260"/>
                    <a:pt x="230" y="260"/>
                  </a:cubicBezTo>
                  <a:cubicBezTo>
                    <a:pt x="230" y="260"/>
                    <a:pt x="230" y="260"/>
                    <a:pt x="230" y="260"/>
                  </a:cubicBezTo>
                  <a:cubicBezTo>
                    <a:pt x="231" y="260"/>
                    <a:pt x="231" y="260"/>
                    <a:pt x="231" y="260"/>
                  </a:cubicBezTo>
                  <a:cubicBezTo>
                    <a:pt x="231" y="260"/>
                    <a:pt x="231" y="260"/>
                    <a:pt x="231" y="260"/>
                  </a:cubicBezTo>
                  <a:cubicBezTo>
                    <a:pt x="230" y="260"/>
                    <a:pt x="230" y="260"/>
                    <a:pt x="230" y="260"/>
                  </a:cubicBezTo>
                  <a:cubicBezTo>
                    <a:pt x="230" y="260"/>
                    <a:pt x="230" y="260"/>
                    <a:pt x="230" y="260"/>
                  </a:cubicBezTo>
                  <a:cubicBezTo>
                    <a:pt x="230" y="259"/>
                    <a:pt x="230" y="259"/>
                    <a:pt x="230" y="259"/>
                  </a:cubicBezTo>
                  <a:cubicBezTo>
                    <a:pt x="230" y="259"/>
                    <a:pt x="230" y="259"/>
                    <a:pt x="230" y="259"/>
                  </a:cubicBezTo>
                  <a:cubicBezTo>
                    <a:pt x="230" y="259"/>
                    <a:pt x="230" y="259"/>
                    <a:pt x="230" y="259"/>
                  </a:cubicBezTo>
                  <a:cubicBezTo>
                    <a:pt x="230" y="259"/>
                    <a:pt x="230" y="259"/>
                    <a:pt x="230" y="259"/>
                  </a:cubicBezTo>
                  <a:cubicBezTo>
                    <a:pt x="230" y="259"/>
                    <a:pt x="230" y="259"/>
                    <a:pt x="230" y="259"/>
                  </a:cubicBezTo>
                  <a:cubicBezTo>
                    <a:pt x="230" y="259"/>
                    <a:pt x="230" y="259"/>
                    <a:pt x="230" y="259"/>
                  </a:cubicBezTo>
                  <a:cubicBezTo>
                    <a:pt x="230" y="258"/>
                    <a:pt x="230" y="258"/>
                    <a:pt x="230" y="258"/>
                  </a:cubicBezTo>
                  <a:cubicBezTo>
                    <a:pt x="230" y="258"/>
                    <a:pt x="230" y="258"/>
                    <a:pt x="230" y="258"/>
                  </a:cubicBezTo>
                  <a:cubicBezTo>
                    <a:pt x="230" y="258"/>
                    <a:pt x="230" y="258"/>
                    <a:pt x="230" y="258"/>
                  </a:cubicBezTo>
                  <a:cubicBezTo>
                    <a:pt x="230" y="258"/>
                    <a:pt x="230" y="258"/>
                    <a:pt x="230" y="258"/>
                  </a:cubicBezTo>
                  <a:cubicBezTo>
                    <a:pt x="230" y="258"/>
                    <a:pt x="230" y="258"/>
                    <a:pt x="230" y="258"/>
                  </a:cubicBezTo>
                  <a:cubicBezTo>
                    <a:pt x="229" y="258"/>
                    <a:pt x="229" y="258"/>
                    <a:pt x="229" y="258"/>
                  </a:cubicBezTo>
                  <a:cubicBezTo>
                    <a:pt x="229" y="258"/>
                    <a:pt x="229" y="258"/>
                    <a:pt x="229" y="258"/>
                  </a:cubicBezTo>
                  <a:cubicBezTo>
                    <a:pt x="229" y="257"/>
                    <a:pt x="229" y="257"/>
                    <a:pt x="229" y="257"/>
                  </a:cubicBezTo>
                  <a:cubicBezTo>
                    <a:pt x="229" y="257"/>
                    <a:pt x="229" y="257"/>
                    <a:pt x="229" y="257"/>
                  </a:cubicBezTo>
                  <a:cubicBezTo>
                    <a:pt x="229" y="257"/>
                    <a:pt x="229" y="257"/>
                    <a:pt x="229" y="257"/>
                  </a:cubicBezTo>
                  <a:cubicBezTo>
                    <a:pt x="228" y="257"/>
                    <a:pt x="228" y="257"/>
                    <a:pt x="228" y="257"/>
                  </a:cubicBezTo>
                  <a:cubicBezTo>
                    <a:pt x="228" y="257"/>
                    <a:pt x="228" y="257"/>
                    <a:pt x="228" y="257"/>
                  </a:cubicBezTo>
                  <a:cubicBezTo>
                    <a:pt x="228" y="257"/>
                    <a:pt x="228" y="257"/>
                    <a:pt x="228" y="257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8" y="256"/>
                    <a:pt x="228" y="256"/>
                    <a:pt x="228" y="256"/>
                  </a:cubicBezTo>
                  <a:cubicBezTo>
                    <a:pt x="227" y="256"/>
                    <a:pt x="227" y="256"/>
                    <a:pt x="227" y="256"/>
                  </a:cubicBezTo>
                  <a:cubicBezTo>
                    <a:pt x="227" y="256"/>
                    <a:pt x="227" y="256"/>
                    <a:pt x="227" y="256"/>
                  </a:cubicBezTo>
                  <a:cubicBezTo>
                    <a:pt x="226" y="255"/>
                    <a:pt x="226" y="255"/>
                    <a:pt x="226" y="255"/>
                  </a:cubicBezTo>
                  <a:cubicBezTo>
                    <a:pt x="226" y="255"/>
                    <a:pt x="226" y="255"/>
                    <a:pt x="226" y="255"/>
                  </a:cubicBezTo>
                  <a:cubicBezTo>
                    <a:pt x="226" y="255"/>
                    <a:pt x="226" y="255"/>
                    <a:pt x="226" y="255"/>
                  </a:cubicBezTo>
                  <a:cubicBezTo>
                    <a:pt x="226" y="255"/>
                    <a:pt x="226" y="255"/>
                    <a:pt x="226" y="255"/>
                  </a:cubicBezTo>
                  <a:cubicBezTo>
                    <a:pt x="225" y="254"/>
                    <a:pt x="225" y="254"/>
                    <a:pt x="225" y="254"/>
                  </a:cubicBezTo>
                  <a:cubicBezTo>
                    <a:pt x="225" y="254"/>
                    <a:pt x="225" y="254"/>
                    <a:pt x="225" y="254"/>
                  </a:cubicBezTo>
                  <a:cubicBezTo>
                    <a:pt x="226" y="254"/>
                    <a:pt x="226" y="253"/>
                    <a:pt x="226" y="253"/>
                  </a:cubicBezTo>
                  <a:cubicBezTo>
                    <a:pt x="226" y="253"/>
                    <a:pt x="226" y="253"/>
                    <a:pt x="226" y="253"/>
                  </a:cubicBezTo>
                  <a:cubicBezTo>
                    <a:pt x="225" y="252"/>
                    <a:pt x="225" y="252"/>
                    <a:pt x="225" y="252"/>
                  </a:cubicBezTo>
                  <a:cubicBezTo>
                    <a:pt x="225" y="252"/>
                    <a:pt x="225" y="252"/>
                    <a:pt x="225" y="252"/>
                  </a:cubicBezTo>
                  <a:cubicBezTo>
                    <a:pt x="225" y="252"/>
                    <a:pt x="225" y="252"/>
                    <a:pt x="225" y="252"/>
                  </a:cubicBezTo>
                  <a:cubicBezTo>
                    <a:pt x="224" y="252"/>
                    <a:pt x="224" y="252"/>
                    <a:pt x="224" y="252"/>
                  </a:cubicBezTo>
                  <a:cubicBezTo>
                    <a:pt x="224" y="251"/>
                    <a:pt x="224" y="251"/>
                    <a:pt x="224" y="251"/>
                  </a:cubicBezTo>
                  <a:cubicBezTo>
                    <a:pt x="224" y="251"/>
                    <a:pt x="224" y="251"/>
                    <a:pt x="224" y="251"/>
                  </a:cubicBezTo>
                  <a:cubicBezTo>
                    <a:pt x="224" y="251"/>
                    <a:pt x="224" y="251"/>
                    <a:pt x="224" y="251"/>
                  </a:cubicBezTo>
                  <a:cubicBezTo>
                    <a:pt x="224" y="251"/>
                    <a:pt x="224" y="251"/>
                    <a:pt x="224" y="251"/>
                  </a:cubicBezTo>
                  <a:cubicBezTo>
                    <a:pt x="224" y="251"/>
                    <a:pt x="224" y="251"/>
                    <a:pt x="224" y="251"/>
                  </a:cubicBezTo>
                  <a:cubicBezTo>
                    <a:pt x="223" y="251"/>
                    <a:pt x="223" y="251"/>
                    <a:pt x="223" y="251"/>
                  </a:cubicBezTo>
                  <a:cubicBezTo>
                    <a:pt x="223" y="251"/>
                    <a:pt x="223" y="251"/>
                    <a:pt x="223" y="251"/>
                  </a:cubicBezTo>
                  <a:cubicBezTo>
                    <a:pt x="223" y="250"/>
                    <a:pt x="223" y="250"/>
                    <a:pt x="223" y="250"/>
                  </a:cubicBezTo>
                  <a:cubicBezTo>
                    <a:pt x="223" y="250"/>
                    <a:pt x="223" y="250"/>
                    <a:pt x="223" y="250"/>
                  </a:cubicBezTo>
                  <a:cubicBezTo>
                    <a:pt x="223" y="250"/>
                    <a:pt x="223" y="250"/>
                    <a:pt x="223" y="250"/>
                  </a:cubicBezTo>
                  <a:cubicBezTo>
                    <a:pt x="223" y="250"/>
                    <a:pt x="223" y="250"/>
                    <a:pt x="223" y="250"/>
                  </a:cubicBezTo>
                  <a:cubicBezTo>
                    <a:pt x="223" y="250"/>
                    <a:pt x="223" y="250"/>
                    <a:pt x="223" y="250"/>
                  </a:cubicBezTo>
                  <a:cubicBezTo>
                    <a:pt x="223" y="250"/>
                    <a:pt x="223" y="250"/>
                    <a:pt x="223" y="249"/>
                  </a:cubicBezTo>
                  <a:cubicBezTo>
                    <a:pt x="223" y="249"/>
                    <a:pt x="223" y="249"/>
                    <a:pt x="223" y="249"/>
                  </a:cubicBezTo>
                  <a:cubicBezTo>
                    <a:pt x="223" y="249"/>
                    <a:pt x="223" y="249"/>
                    <a:pt x="223" y="249"/>
                  </a:cubicBezTo>
                  <a:cubicBezTo>
                    <a:pt x="223" y="249"/>
                    <a:pt x="223" y="249"/>
                    <a:pt x="223" y="249"/>
                  </a:cubicBezTo>
                  <a:cubicBezTo>
                    <a:pt x="223" y="249"/>
                    <a:pt x="223" y="249"/>
                    <a:pt x="223" y="249"/>
                  </a:cubicBezTo>
                  <a:cubicBezTo>
                    <a:pt x="223" y="248"/>
                    <a:pt x="223" y="248"/>
                    <a:pt x="223" y="248"/>
                  </a:cubicBezTo>
                  <a:cubicBezTo>
                    <a:pt x="223" y="248"/>
                    <a:pt x="223" y="248"/>
                    <a:pt x="223" y="248"/>
                  </a:cubicBezTo>
                  <a:cubicBezTo>
                    <a:pt x="223" y="247"/>
                    <a:pt x="223" y="247"/>
                    <a:pt x="223" y="247"/>
                  </a:cubicBezTo>
                  <a:cubicBezTo>
                    <a:pt x="223" y="247"/>
                    <a:pt x="223" y="247"/>
                    <a:pt x="223" y="247"/>
                  </a:cubicBezTo>
                  <a:cubicBezTo>
                    <a:pt x="222" y="247"/>
                    <a:pt x="222" y="247"/>
                    <a:pt x="222" y="247"/>
                  </a:cubicBezTo>
                  <a:cubicBezTo>
                    <a:pt x="222" y="247"/>
                    <a:pt x="222" y="247"/>
                    <a:pt x="222" y="247"/>
                  </a:cubicBezTo>
                  <a:cubicBezTo>
                    <a:pt x="222" y="246"/>
                    <a:pt x="222" y="246"/>
                    <a:pt x="222" y="246"/>
                  </a:cubicBezTo>
                  <a:cubicBezTo>
                    <a:pt x="222" y="246"/>
                    <a:pt x="222" y="246"/>
                    <a:pt x="222" y="246"/>
                  </a:cubicBezTo>
                  <a:cubicBezTo>
                    <a:pt x="222" y="246"/>
                    <a:pt x="222" y="246"/>
                    <a:pt x="222" y="246"/>
                  </a:cubicBezTo>
                  <a:cubicBezTo>
                    <a:pt x="222" y="245"/>
                    <a:pt x="222" y="245"/>
                    <a:pt x="222" y="245"/>
                  </a:cubicBezTo>
                  <a:cubicBezTo>
                    <a:pt x="222" y="245"/>
                    <a:pt x="222" y="245"/>
                    <a:pt x="222" y="245"/>
                  </a:cubicBezTo>
                  <a:cubicBezTo>
                    <a:pt x="222" y="245"/>
                    <a:pt x="222" y="245"/>
                    <a:pt x="222" y="245"/>
                  </a:cubicBezTo>
                  <a:cubicBezTo>
                    <a:pt x="221" y="245"/>
                    <a:pt x="221" y="245"/>
                    <a:pt x="221" y="245"/>
                  </a:cubicBezTo>
                  <a:cubicBezTo>
                    <a:pt x="221" y="245"/>
                    <a:pt x="221" y="245"/>
                    <a:pt x="221" y="245"/>
                  </a:cubicBezTo>
                  <a:cubicBezTo>
                    <a:pt x="221" y="245"/>
                    <a:pt x="221" y="245"/>
                    <a:pt x="221" y="245"/>
                  </a:cubicBezTo>
                  <a:cubicBezTo>
                    <a:pt x="221" y="244"/>
                    <a:pt x="221" y="244"/>
                    <a:pt x="221" y="244"/>
                  </a:cubicBezTo>
                  <a:cubicBezTo>
                    <a:pt x="221" y="244"/>
                    <a:pt x="221" y="244"/>
                    <a:pt x="221" y="244"/>
                  </a:cubicBezTo>
                  <a:cubicBezTo>
                    <a:pt x="221" y="244"/>
                    <a:pt x="221" y="244"/>
                    <a:pt x="221" y="244"/>
                  </a:cubicBezTo>
                  <a:cubicBezTo>
                    <a:pt x="221" y="244"/>
                    <a:pt x="221" y="244"/>
                    <a:pt x="221" y="244"/>
                  </a:cubicBezTo>
                  <a:cubicBezTo>
                    <a:pt x="221" y="244"/>
                    <a:pt x="221" y="244"/>
                    <a:pt x="221" y="244"/>
                  </a:cubicBezTo>
                  <a:cubicBezTo>
                    <a:pt x="221" y="243"/>
                    <a:pt x="221" y="243"/>
                    <a:pt x="221" y="243"/>
                  </a:cubicBezTo>
                  <a:cubicBezTo>
                    <a:pt x="220" y="243"/>
                    <a:pt x="220" y="243"/>
                    <a:pt x="220" y="243"/>
                  </a:cubicBezTo>
                  <a:cubicBezTo>
                    <a:pt x="220" y="243"/>
                    <a:pt x="220" y="243"/>
                    <a:pt x="220" y="243"/>
                  </a:cubicBezTo>
                  <a:cubicBezTo>
                    <a:pt x="220" y="242"/>
                    <a:pt x="220" y="242"/>
                    <a:pt x="220" y="242"/>
                  </a:cubicBezTo>
                  <a:cubicBezTo>
                    <a:pt x="220" y="242"/>
                    <a:pt x="220" y="242"/>
                    <a:pt x="220" y="242"/>
                  </a:cubicBezTo>
                  <a:cubicBezTo>
                    <a:pt x="220" y="242"/>
                    <a:pt x="220" y="242"/>
                    <a:pt x="220" y="242"/>
                  </a:cubicBezTo>
                  <a:cubicBezTo>
                    <a:pt x="220" y="241"/>
                    <a:pt x="220" y="241"/>
                    <a:pt x="220" y="241"/>
                  </a:cubicBezTo>
                  <a:cubicBezTo>
                    <a:pt x="220" y="241"/>
                    <a:pt x="220" y="241"/>
                    <a:pt x="220" y="241"/>
                  </a:cubicBezTo>
                  <a:cubicBezTo>
                    <a:pt x="220" y="241"/>
                    <a:pt x="219" y="241"/>
                    <a:pt x="219" y="241"/>
                  </a:cubicBezTo>
                  <a:cubicBezTo>
                    <a:pt x="219" y="241"/>
                    <a:pt x="219" y="241"/>
                    <a:pt x="219" y="241"/>
                  </a:cubicBezTo>
                  <a:cubicBezTo>
                    <a:pt x="219" y="240"/>
                    <a:pt x="219" y="240"/>
                    <a:pt x="219" y="240"/>
                  </a:cubicBezTo>
                  <a:cubicBezTo>
                    <a:pt x="219" y="240"/>
                    <a:pt x="219" y="240"/>
                    <a:pt x="219" y="240"/>
                  </a:cubicBezTo>
                  <a:cubicBezTo>
                    <a:pt x="219" y="240"/>
                    <a:pt x="219" y="240"/>
                    <a:pt x="219" y="240"/>
                  </a:cubicBezTo>
                  <a:cubicBezTo>
                    <a:pt x="219" y="240"/>
                    <a:pt x="219" y="240"/>
                    <a:pt x="219" y="240"/>
                  </a:cubicBezTo>
                  <a:cubicBezTo>
                    <a:pt x="219" y="240"/>
                    <a:pt x="219" y="240"/>
                    <a:pt x="219" y="240"/>
                  </a:cubicBezTo>
                  <a:cubicBezTo>
                    <a:pt x="219" y="239"/>
                    <a:pt x="219" y="239"/>
                    <a:pt x="219" y="239"/>
                  </a:cubicBezTo>
                  <a:cubicBezTo>
                    <a:pt x="219" y="239"/>
                    <a:pt x="219" y="239"/>
                    <a:pt x="219" y="239"/>
                  </a:cubicBezTo>
                  <a:cubicBezTo>
                    <a:pt x="219" y="239"/>
                    <a:pt x="219" y="239"/>
                    <a:pt x="219" y="239"/>
                  </a:cubicBezTo>
                  <a:cubicBezTo>
                    <a:pt x="219" y="239"/>
                    <a:pt x="219" y="239"/>
                    <a:pt x="219" y="239"/>
                  </a:cubicBezTo>
                  <a:cubicBezTo>
                    <a:pt x="218" y="239"/>
                    <a:pt x="218" y="239"/>
                    <a:pt x="218" y="239"/>
                  </a:cubicBezTo>
                  <a:cubicBezTo>
                    <a:pt x="218" y="239"/>
                    <a:pt x="218" y="239"/>
                    <a:pt x="218" y="239"/>
                  </a:cubicBezTo>
                  <a:cubicBezTo>
                    <a:pt x="218" y="239"/>
                    <a:pt x="218" y="239"/>
                    <a:pt x="218" y="239"/>
                  </a:cubicBezTo>
                  <a:cubicBezTo>
                    <a:pt x="218" y="239"/>
                    <a:pt x="218" y="239"/>
                    <a:pt x="218" y="239"/>
                  </a:cubicBezTo>
                  <a:cubicBezTo>
                    <a:pt x="218" y="240"/>
                    <a:pt x="218" y="240"/>
                    <a:pt x="218" y="240"/>
                  </a:cubicBezTo>
                  <a:cubicBezTo>
                    <a:pt x="218" y="240"/>
                    <a:pt x="217" y="240"/>
                    <a:pt x="217" y="240"/>
                  </a:cubicBezTo>
                  <a:cubicBezTo>
                    <a:pt x="217" y="240"/>
                    <a:pt x="217" y="240"/>
                    <a:pt x="217" y="240"/>
                  </a:cubicBezTo>
                  <a:cubicBezTo>
                    <a:pt x="217" y="240"/>
                    <a:pt x="217" y="240"/>
                    <a:pt x="217" y="240"/>
                  </a:cubicBezTo>
                  <a:cubicBezTo>
                    <a:pt x="217" y="240"/>
                    <a:pt x="217" y="240"/>
                    <a:pt x="217" y="240"/>
                  </a:cubicBezTo>
                  <a:cubicBezTo>
                    <a:pt x="217" y="240"/>
                    <a:pt x="217" y="240"/>
                    <a:pt x="217" y="240"/>
                  </a:cubicBezTo>
                  <a:cubicBezTo>
                    <a:pt x="217" y="240"/>
                    <a:pt x="217" y="240"/>
                    <a:pt x="217" y="240"/>
                  </a:cubicBezTo>
                  <a:cubicBezTo>
                    <a:pt x="217" y="241"/>
                    <a:pt x="217" y="241"/>
                    <a:pt x="217" y="241"/>
                  </a:cubicBezTo>
                  <a:cubicBezTo>
                    <a:pt x="217" y="241"/>
                    <a:pt x="217" y="241"/>
                    <a:pt x="217" y="241"/>
                  </a:cubicBezTo>
                  <a:cubicBezTo>
                    <a:pt x="217" y="241"/>
                    <a:pt x="217" y="241"/>
                    <a:pt x="217" y="241"/>
                  </a:cubicBezTo>
                  <a:cubicBezTo>
                    <a:pt x="217" y="241"/>
                    <a:pt x="217" y="241"/>
                    <a:pt x="217" y="241"/>
                  </a:cubicBezTo>
                  <a:cubicBezTo>
                    <a:pt x="216" y="241"/>
                    <a:pt x="216" y="241"/>
                    <a:pt x="216" y="241"/>
                  </a:cubicBezTo>
                  <a:cubicBezTo>
                    <a:pt x="216" y="241"/>
                    <a:pt x="216" y="241"/>
                    <a:pt x="216" y="241"/>
                  </a:cubicBezTo>
                  <a:cubicBezTo>
                    <a:pt x="216" y="241"/>
                    <a:pt x="216" y="241"/>
                    <a:pt x="216" y="241"/>
                  </a:cubicBezTo>
                  <a:cubicBezTo>
                    <a:pt x="215" y="241"/>
                    <a:pt x="215" y="241"/>
                    <a:pt x="215" y="241"/>
                  </a:cubicBezTo>
                  <a:cubicBezTo>
                    <a:pt x="215" y="240"/>
                    <a:pt x="215" y="240"/>
                    <a:pt x="215" y="240"/>
                  </a:cubicBezTo>
                  <a:cubicBezTo>
                    <a:pt x="215" y="240"/>
                    <a:pt x="215" y="240"/>
                    <a:pt x="215" y="240"/>
                  </a:cubicBezTo>
                  <a:cubicBezTo>
                    <a:pt x="215" y="239"/>
                    <a:pt x="215" y="239"/>
                    <a:pt x="215" y="239"/>
                  </a:cubicBezTo>
                  <a:cubicBezTo>
                    <a:pt x="215" y="239"/>
                    <a:pt x="215" y="239"/>
                    <a:pt x="215" y="239"/>
                  </a:cubicBezTo>
                  <a:cubicBezTo>
                    <a:pt x="215" y="239"/>
                    <a:pt x="215" y="239"/>
                    <a:pt x="215" y="239"/>
                  </a:cubicBezTo>
                  <a:cubicBezTo>
                    <a:pt x="215" y="239"/>
                    <a:pt x="215" y="239"/>
                    <a:pt x="215" y="239"/>
                  </a:cubicBezTo>
                  <a:cubicBezTo>
                    <a:pt x="215" y="238"/>
                    <a:pt x="215" y="238"/>
                    <a:pt x="215" y="238"/>
                  </a:cubicBezTo>
                  <a:cubicBezTo>
                    <a:pt x="215" y="238"/>
                    <a:pt x="215" y="238"/>
                    <a:pt x="215" y="238"/>
                  </a:cubicBezTo>
                  <a:cubicBezTo>
                    <a:pt x="215" y="238"/>
                    <a:pt x="215" y="238"/>
                    <a:pt x="215" y="238"/>
                  </a:cubicBezTo>
                  <a:cubicBezTo>
                    <a:pt x="215" y="238"/>
                    <a:pt x="215" y="238"/>
                    <a:pt x="215" y="238"/>
                  </a:cubicBezTo>
                  <a:cubicBezTo>
                    <a:pt x="215" y="238"/>
                    <a:pt x="215" y="238"/>
                    <a:pt x="215" y="238"/>
                  </a:cubicBezTo>
                  <a:cubicBezTo>
                    <a:pt x="215" y="237"/>
                    <a:pt x="215" y="237"/>
                    <a:pt x="215" y="237"/>
                  </a:cubicBezTo>
                  <a:cubicBezTo>
                    <a:pt x="215" y="237"/>
                    <a:pt x="215" y="237"/>
                    <a:pt x="215" y="237"/>
                  </a:cubicBezTo>
                  <a:cubicBezTo>
                    <a:pt x="215" y="237"/>
                    <a:pt x="215" y="237"/>
                    <a:pt x="215" y="237"/>
                  </a:cubicBezTo>
                  <a:cubicBezTo>
                    <a:pt x="215" y="237"/>
                    <a:pt x="215" y="237"/>
                    <a:pt x="215" y="237"/>
                  </a:cubicBezTo>
                  <a:cubicBezTo>
                    <a:pt x="215" y="236"/>
                    <a:pt x="215" y="236"/>
                    <a:pt x="215" y="236"/>
                  </a:cubicBezTo>
                  <a:cubicBezTo>
                    <a:pt x="214" y="236"/>
                    <a:pt x="214" y="236"/>
                    <a:pt x="214" y="236"/>
                  </a:cubicBezTo>
                  <a:cubicBezTo>
                    <a:pt x="214" y="236"/>
                    <a:pt x="214" y="236"/>
                    <a:pt x="214" y="236"/>
                  </a:cubicBezTo>
                  <a:cubicBezTo>
                    <a:pt x="214" y="236"/>
                    <a:pt x="214" y="236"/>
                    <a:pt x="214" y="236"/>
                  </a:cubicBezTo>
                  <a:cubicBezTo>
                    <a:pt x="214" y="236"/>
                    <a:pt x="214" y="235"/>
                    <a:pt x="214" y="235"/>
                  </a:cubicBezTo>
                  <a:cubicBezTo>
                    <a:pt x="214" y="235"/>
                    <a:pt x="214" y="235"/>
                    <a:pt x="214" y="235"/>
                  </a:cubicBezTo>
                  <a:cubicBezTo>
                    <a:pt x="214" y="235"/>
                    <a:pt x="214" y="235"/>
                    <a:pt x="214" y="235"/>
                  </a:cubicBezTo>
                  <a:cubicBezTo>
                    <a:pt x="214" y="235"/>
                    <a:pt x="214" y="235"/>
                    <a:pt x="214" y="235"/>
                  </a:cubicBezTo>
                  <a:cubicBezTo>
                    <a:pt x="213" y="235"/>
                    <a:pt x="213" y="235"/>
                    <a:pt x="213" y="235"/>
                  </a:cubicBezTo>
                  <a:cubicBezTo>
                    <a:pt x="213" y="235"/>
                    <a:pt x="213" y="235"/>
                    <a:pt x="213" y="235"/>
                  </a:cubicBezTo>
                  <a:cubicBezTo>
                    <a:pt x="213" y="234"/>
                    <a:pt x="213" y="234"/>
                    <a:pt x="213" y="234"/>
                  </a:cubicBezTo>
                  <a:cubicBezTo>
                    <a:pt x="213" y="234"/>
                    <a:pt x="213" y="234"/>
                    <a:pt x="213" y="234"/>
                  </a:cubicBezTo>
                  <a:cubicBezTo>
                    <a:pt x="213" y="234"/>
                    <a:pt x="213" y="234"/>
                    <a:pt x="213" y="234"/>
                  </a:cubicBezTo>
                  <a:cubicBezTo>
                    <a:pt x="213" y="234"/>
                    <a:pt x="213" y="234"/>
                    <a:pt x="213" y="234"/>
                  </a:cubicBezTo>
                  <a:cubicBezTo>
                    <a:pt x="213" y="234"/>
                    <a:pt x="212" y="234"/>
                    <a:pt x="212" y="233"/>
                  </a:cubicBezTo>
                  <a:cubicBezTo>
                    <a:pt x="212" y="233"/>
                    <a:pt x="212" y="233"/>
                    <a:pt x="212" y="233"/>
                  </a:cubicBezTo>
                  <a:cubicBezTo>
                    <a:pt x="212" y="233"/>
                    <a:pt x="212" y="233"/>
                    <a:pt x="212" y="233"/>
                  </a:cubicBezTo>
                  <a:cubicBezTo>
                    <a:pt x="212" y="233"/>
                    <a:pt x="212" y="233"/>
                    <a:pt x="212" y="233"/>
                  </a:cubicBezTo>
                  <a:cubicBezTo>
                    <a:pt x="212" y="233"/>
                    <a:pt x="212" y="233"/>
                    <a:pt x="212" y="233"/>
                  </a:cubicBezTo>
                  <a:cubicBezTo>
                    <a:pt x="212" y="233"/>
                    <a:pt x="212" y="233"/>
                    <a:pt x="212" y="233"/>
                  </a:cubicBezTo>
                  <a:cubicBezTo>
                    <a:pt x="212" y="233"/>
                    <a:pt x="212" y="233"/>
                    <a:pt x="212" y="233"/>
                  </a:cubicBezTo>
                  <a:cubicBezTo>
                    <a:pt x="212" y="233"/>
                    <a:pt x="212" y="233"/>
                    <a:pt x="212" y="233"/>
                  </a:cubicBezTo>
                  <a:cubicBezTo>
                    <a:pt x="212" y="233"/>
                    <a:pt x="212" y="233"/>
                    <a:pt x="212" y="233"/>
                  </a:cubicBezTo>
                  <a:cubicBezTo>
                    <a:pt x="212" y="233"/>
                    <a:pt x="212" y="233"/>
                    <a:pt x="212" y="233"/>
                  </a:cubicBezTo>
                  <a:cubicBezTo>
                    <a:pt x="212" y="233"/>
                    <a:pt x="212" y="233"/>
                    <a:pt x="212" y="233"/>
                  </a:cubicBezTo>
                  <a:cubicBezTo>
                    <a:pt x="212" y="233"/>
                    <a:pt x="212" y="233"/>
                    <a:pt x="212" y="233"/>
                  </a:cubicBezTo>
                  <a:cubicBezTo>
                    <a:pt x="212" y="232"/>
                    <a:pt x="212" y="232"/>
                    <a:pt x="212" y="232"/>
                  </a:cubicBezTo>
                  <a:cubicBezTo>
                    <a:pt x="212" y="232"/>
                    <a:pt x="212" y="232"/>
                    <a:pt x="212" y="232"/>
                  </a:cubicBezTo>
                  <a:cubicBezTo>
                    <a:pt x="212" y="232"/>
                    <a:pt x="212" y="232"/>
                    <a:pt x="212" y="232"/>
                  </a:cubicBezTo>
                  <a:cubicBezTo>
                    <a:pt x="212" y="232"/>
                    <a:pt x="212" y="232"/>
                    <a:pt x="212" y="232"/>
                  </a:cubicBezTo>
                  <a:cubicBezTo>
                    <a:pt x="212" y="231"/>
                    <a:pt x="212" y="231"/>
                    <a:pt x="212" y="231"/>
                  </a:cubicBezTo>
                  <a:cubicBezTo>
                    <a:pt x="212" y="231"/>
                    <a:pt x="212" y="231"/>
                    <a:pt x="212" y="231"/>
                  </a:cubicBezTo>
                  <a:cubicBezTo>
                    <a:pt x="212" y="231"/>
                    <a:pt x="212" y="231"/>
                    <a:pt x="212" y="231"/>
                  </a:cubicBezTo>
                  <a:cubicBezTo>
                    <a:pt x="212" y="231"/>
                    <a:pt x="212" y="231"/>
                    <a:pt x="212" y="231"/>
                  </a:cubicBezTo>
                  <a:cubicBezTo>
                    <a:pt x="212" y="231"/>
                    <a:pt x="212" y="231"/>
                    <a:pt x="212" y="231"/>
                  </a:cubicBezTo>
                  <a:cubicBezTo>
                    <a:pt x="212" y="230"/>
                    <a:pt x="212" y="230"/>
                    <a:pt x="212" y="230"/>
                  </a:cubicBezTo>
                  <a:cubicBezTo>
                    <a:pt x="212" y="230"/>
                    <a:pt x="212" y="230"/>
                    <a:pt x="212" y="230"/>
                  </a:cubicBezTo>
                  <a:cubicBezTo>
                    <a:pt x="212" y="230"/>
                    <a:pt x="212" y="230"/>
                    <a:pt x="212" y="230"/>
                  </a:cubicBezTo>
                  <a:cubicBezTo>
                    <a:pt x="212" y="230"/>
                    <a:pt x="212" y="230"/>
                    <a:pt x="212" y="230"/>
                  </a:cubicBezTo>
                  <a:cubicBezTo>
                    <a:pt x="212" y="231"/>
                    <a:pt x="212" y="231"/>
                    <a:pt x="212" y="231"/>
                  </a:cubicBezTo>
                  <a:cubicBezTo>
                    <a:pt x="212" y="231"/>
                    <a:pt x="212" y="231"/>
                    <a:pt x="212" y="231"/>
                  </a:cubicBezTo>
                  <a:cubicBezTo>
                    <a:pt x="211" y="231"/>
                    <a:pt x="211" y="231"/>
                    <a:pt x="211" y="231"/>
                  </a:cubicBezTo>
                  <a:cubicBezTo>
                    <a:pt x="211" y="231"/>
                    <a:pt x="211" y="231"/>
                    <a:pt x="211" y="231"/>
                  </a:cubicBezTo>
                  <a:cubicBezTo>
                    <a:pt x="210" y="231"/>
                    <a:pt x="210" y="231"/>
                    <a:pt x="210" y="231"/>
                  </a:cubicBezTo>
                  <a:cubicBezTo>
                    <a:pt x="210" y="231"/>
                    <a:pt x="210" y="231"/>
                    <a:pt x="210" y="231"/>
                  </a:cubicBezTo>
                  <a:cubicBezTo>
                    <a:pt x="209" y="231"/>
                    <a:pt x="209" y="231"/>
                    <a:pt x="209" y="231"/>
                  </a:cubicBezTo>
                  <a:cubicBezTo>
                    <a:pt x="209" y="231"/>
                    <a:pt x="209" y="231"/>
                    <a:pt x="209" y="231"/>
                  </a:cubicBezTo>
                  <a:cubicBezTo>
                    <a:pt x="208" y="231"/>
                    <a:pt x="208" y="231"/>
                    <a:pt x="208" y="231"/>
                  </a:cubicBezTo>
                  <a:cubicBezTo>
                    <a:pt x="208" y="231"/>
                    <a:pt x="208" y="231"/>
                    <a:pt x="208" y="231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7" y="229"/>
                    <a:pt x="207" y="229"/>
                    <a:pt x="207" y="229"/>
                  </a:cubicBezTo>
                  <a:cubicBezTo>
                    <a:pt x="207" y="229"/>
                    <a:pt x="207" y="229"/>
                    <a:pt x="207" y="229"/>
                  </a:cubicBezTo>
                  <a:cubicBezTo>
                    <a:pt x="207" y="229"/>
                    <a:pt x="207" y="229"/>
                    <a:pt x="207" y="229"/>
                  </a:cubicBezTo>
                  <a:cubicBezTo>
                    <a:pt x="206" y="229"/>
                    <a:pt x="206" y="229"/>
                    <a:pt x="206" y="229"/>
                  </a:cubicBezTo>
                  <a:cubicBezTo>
                    <a:pt x="206" y="228"/>
                    <a:pt x="206" y="228"/>
                    <a:pt x="206" y="228"/>
                  </a:cubicBezTo>
                  <a:cubicBezTo>
                    <a:pt x="206" y="227"/>
                    <a:pt x="206" y="227"/>
                    <a:pt x="206" y="227"/>
                  </a:cubicBezTo>
                  <a:cubicBezTo>
                    <a:pt x="206" y="227"/>
                    <a:pt x="206" y="227"/>
                    <a:pt x="206" y="227"/>
                  </a:cubicBezTo>
                  <a:cubicBezTo>
                    <a:pt x="207" y="227"/>
                    <a:pt x="207" y="227"/>
                    <a:pt x="207" y="227"/>
                  </a:cubicBezTo>
                  <a:cubicBezTo>
                    <a:pt x="207" y="226"/>
                    <a:pt x="207" y="226"/>
                    <a:pt x="207" y="226"/>
                  </a:cubicBezTo>
                  <a:cubicBezTo>
                    <a:pt x="207" y="226"/>
                    <a:pt x="207" y="226"/>
                    <a:pt x="207" y="226"/>
                  </a:cubicBezTo>
                  <a:cubicBezTo>
                    <a:pt x="207" y="225"/>
                    <a:pt x="207" y="225"/>
                    <a:pt x="207" y="225"/>
                  </a:cubicBezTo>
                  <a:cubicBezTo>
                    <a:pt x="207" y="225"/>
                    <a:pt x="207" y="225"/>
                    <a:pt x="207" y="225"/>
                  </a:cubicBezTo>
                  <a:cubicBezTo>
                    <a:pt x="207" y="225"/>
                    <a:pt x="207" y="225"/>
                    <a:pt x="207" y="225"/>
                  </a:cubicBezTo>
                  <a:cubicBezTo>
                    <a:pt x="207" y="224"/>
                    <a:pt x="207" y="224"/>
                    <a:pt x="207" y="224"/>
                  </a:cubicBezTo>
                  <a:cubicBezTo>
                    <a:pt x="206" y="224"/>
                    <a:pt x="206" y="224"/>
                    <a:pt x="206" y="224"/>
                  </a:cubicBezTo>
                  <a:cubicBezTo>
                    <a:pt x="206" y="224"/>
                    <a:pt x="206" y="224"/>
                    <a:pt x="206" y="224"/>
                  </a:cubicBezTo>
                  <a:cubicBezTo>
                    <a:pt x="205" y="224"/>
                    <a:pt x="205" y="224"/>
                    <a:pt x="205" y="224"/>
                  </a:cubicBezTo>
                  <a:cubicBezTo>
                    <a:pt x="205" y="223"/>
                    <a:pt x="205" y="223"/>
                    <a:pt x="205" y="223"/>
                  </a:cubicBezTo>
                  <a:cubicBezTo>
                    <a:pt x="205" y="223"/>
                    <a:pt x="205" y="223"/>
                    <a:pt x="205" y="223"/>
                  </a:cubicBezTo>
                  <a:cubicBezTo>
                    <a:pt x="204" y="223"/>
                    <a:pt x="204" y="223"/>
                    <a:pt x="204" y="223"/>
                  </a:cubicBezTo>
                  <a:cubicBezTo>
                    <a:pt x="204" y="223"/>
                    <a:pt x="204" y="223"/>
                    <a:pt x="204" y="223"/>
                  </a:cubicBezTo>
                  <a:cubicBezTo>
                    <a:pt x="204" y="223"/>
                    <a:pt x="204" y="223"/>
                    <a:pt x="204" y="223"/>
                  </a:cubicBezTo>
                  <a:cubicBezTo>
                    <a:pt x="204" y="223"/>
                    <a:pt x="204" y="223"/>
                    <a:pt x="204" y="223"/>
                  </a:cubicBezTo>
                  <a:cubicBezTo>
                    <a:pt x="204" y="223"/>
                    <a:pt x="204" y="223"/>
                    <a:pt x="204" y="223"/>
                  </a:cubicBezTo>
                  <a:cubicBezTo>
                    <a:pt x="204" y="223"/>
                    <a:pt x="204" y="223"/>
                    <a:pt x="204" y="223"/>
                  </a:cubicBezTo>
                  <a:cubicBezTo>
                    <a:pt x="204" y="223"/>
                    <a:pt x="204" y="223"/>
                    <a:pt x="204" y="223"/>
                  </a:cubicBezTo>
                  <a:cubicBezTo>
                    <a:pt x="204" y="223"/>
                    <a:pt x="204" y="223"/>
                    <a:pt x="204" y="223"/>
                  </a:cubicBezTo>
                  <a:cubicBezTo>
                    <a:pt x="204" y="223"/>
                    <a:pt x="204" y="223"/>
                    <a:pt x="204" y="223"/>
                  </a:cubicBezTo>
                  <a:cubicBezTo>
                    <a:pt x="204" y="223"/>
                    <a:pt x="204" y="223"/>
                    <a:pt x="204" y="223"/>
                  </a:cubicBezTo>
                  <a:cubicBezTo>
                    <a:pt x="204" y="224"/>
                    <a:pt x="204" y="224"/>
                    <a:pt x="204" y="224"/>
                  </a:cubicBezTo>
                  <a:cubicBezTo>
                    <a:pt x="204" y="224"/>
                    <a:pt x="204" y="224"/>
                    <a:pt x="204" y="224"/>
                  </a:cubicBezTo>
                  <a:cubicBezTo>
                    <a:pt x="204" y="224"/>
                    <a:pt x="204" y="224"/>
                    <a:pt x="204" y="224"/>
                  </a:cubicBezTo>
                  <a:cubicBezTo>
                    <a:pt x="204" y="224"/>
                    <a:pt x="204" y="224"/>
                    <a:pt x="204" y="224"/>
                  </a:cubicBezTo>
                  <a:cubicBezTo>
                    <a:pt x="203" y="224"/>
                    <a:pt x="203" y="224"/>
                    <a:pt x="203" y="224"/>
                  </a:cubicBezTo>
                  <a:cubicBezTo>
                    <a:pt x="203" y="224"/>
                    <a:pt x="203" y="224"/>
                    <a:pt x="203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2" y="224"/>
                    <a:pt x="202" y="224"/>
                    <a:pt x="202" y="224"/>
                  </a:cubicBezTo>
                  <a:cubicBezTo>
                    <a:pt x="201" y="225"/>
                    <a:pt x="201" y="225"/>
                    <a:pt x="201" y="225"/>
                  </a:cubicBezTo>
                  <a:cubicBezTo>
                    <a:pt x="201" y="224"/>
                    <a:pt x="201" y="224"/>
                    <a:pt x="201" y="224"/>
                  </a:cubicBezTo>
                  <a:cubicBezTo>
                    <a:pt x="201" y="224"/>
                    <a:pt x="201" y="224"/>
                    <a:pt x="201" y="224"/>
                  </a:cubicBezTo>
                  <a:cubicBezTo>
                    <a:pt x="201" y="224"/>
                    <a:pt x="201" y="224"/>
                    <a:pt x="201" y="224"/>
                  </a:cubicBezTo>
                  <a:cubicBezTo>
                    <a:pt x="201" y="224"/>
                    <a:pt x="201" y="224"/>
                    <a:pt x="201" y="224"/>
                  </a:cubicBezTo>
                  <a:cubicBezTo>
                    <a:pt x="201" y="224"/>
                    <a:pt x="201" y="224"/>
                    <a:pt x="201" y="224"/>
                  </a:cubicBezTo>
                  <a:cubicBezTo>
                    <a:pt x="201" y="223"/>
                    <a:pt x="201" y="223"/>
                    <a:pt x="201" y="223"/>
                  </a:cubicBezTo>
                  <a:cubicBezTo>
                    <a:pt x="201" y="223"/>
                    <a:pt x="201" y="223"/>
                    <a:pt x="201" y="223"/>
                  </a:cubicBezTo>
                  <a:cubicBezTo>
                    <a:pt x="201" y="223"/>
                    <a:pt x="201" y="223"/>
                    <a:pt x="201" y="223"/>
                  </a:cubicBezTo>
                  <a:cubicBezTo>
                    <a:pt x="201" y="223"/>
                    <a:pt x="201" y="223"/>
                    <a:pt x="201" y="223"/>
                  </a:cubicBezTo>
                  <a:cubicBezTo>
                    <a:pt x="201" y="223"/>
                    <a:pt x="201" y="223"/>
                    <a:pt x="201" y="223"/>
                  </a:cubicBezTo>
                  <a:cubicBezTo>
                    <a:pt x="201" y="223"/>
                    <a:pt x="201" y="223"/>
                    <a:pt x="201" y="223"/>
                  </a:cubicBezTo>
                  <a:cubicBezTo>
                    <a:pt x="202" y="222"/>
                    <a:pt x="202" y="222"/>
                    <a:pt x="202" y="222"/>
                  </a:cubicBezTo>
                  <a:cubicBezTo>
                    <a:pt x="202" y="222"/>
                    <a:pt x="202" y="222"/>
                    <a:pt x="202" y="222"/>
                  </a:cubicBezTo>
                  <a:cubicBezTo>
                    <a:pt x="202" y="222"/>
                    <a:pt x="202" y="222"/>
                    <a:pt x="202" y="222"/>
                  </a:cubicBezTo>
                  <a:cubicBezTo>
                    <a:pt x="201" y="222"/>
                    <a:pt x="201" y="222"/>
                    <a:pt x="201" y="222"/>
                  </a:cubicBezTo>
                  <a:cubicBezTo>
                    <a:pt x="201" y="222"/>
                    <a:pt x="201" y="222"/>
                    <a:pt x="201" y="222"/>
                  </a:cubicBezTo>
                  <a:cubicBezTo>
                    <a:pt x="201" y="222"/>
                    <a:pt x="201" y="222"/>
                    <a:pt x="201" y="222"/>
                  </a:cubicBezTo>
                  <a:cubicBezTo>
                    <a:pt x="201" y="222"/>
                    <a:pt x="201" y="222"/>
                    <a:pt x="201" y="222"/>
                  </a:cubicBezTo>
                  <a:cubicBezTo>
                    <a:pt x="201" y="221"/>
                    <a:pt x="201" y="221"/>
                    <a:pt x="201" y="221"/>
                  </a:cubicBezTo>
                  <a:cubicBezTo>
                    <a:pt x="201" y="221"/>
                    <a:pt x="201" y="221"/>
                    <a:pt x="201" y="221"/>
                  </a:cubicBezTo>
                  <a:cubicBezTo>
                    <a:pt x="201" y="221"/>
                    <a:pt x="201" y="221"/>
                    <a:pt x="201" y="221"/>
                  </a:cubicBezTo>
                  <a:cubicBezTo>
                    <a:pt x="201" y="221"/>
                    <a:pt x="201" y="221"/>
                    <a:pt x="201" y="221"/>
                  </a:cubicBezTo>
                  <a:cubicBezTo>
                    <a:pt x="201" y="221"/>
                    <a:pt x="201" y="221"/>
                    <a:pt x="201" y="221"/>
                  </a:cubicBezTo>
                  <a:cubicBezTo>
                    <a:pt x="201" y="220"/>
                    <a:pt x="201" y="220"/>
                    <a:pt x="201" y="220"/>
                  </a:cubicBezTo>
                  <a:cubicBezTo>
                    <a:pt x="201" y="220"/>
                    <a:pt x="201" y="220"/>
                    <a:pt x="201" y="220"/>
                  </a:cubicBezTo>
                  <a:cubicBezTo>
                    <a:pt x="201" y="220"/>
                    <a:pt x="201" y="220"/>
                    <a:pt x="201" y="220"/>
                  </a:cubicBezTo>
                  <a:cubicBezTo>
                    <a:pt x="201" y="220"/>
                    <a:pt x="201" y="220"/>
                    <a:pt x="201" y="220"/>
                  </a:cubicBezTo>
                  <a:cubicBezTo>
                    <a:pt x="201" y="220"/>
                    <a:pt x="201" y="220"/>
                    <a:pt x="201" y="220"/>
                  </a:cubicBezTo>
                  <a:cubicBezTo>
                    <a:pt x="200" y="220"/>
                    <a:pt x="200" y="220"/>
                    <a:pt x="200" y="220"/>
                  </a:cubicBezTo>
                  <a:cubicBezTo>
                    <a:pt x="200" y="219"/>
                    <a:pt x="200" y="219"/>
                    <a:pt x="200" y="219"/>
                  </a:cubicBezTo>
                  <a:cubicBezTo>
                    <a:pt x="200" y="219"/>
                    <a:pt x="200" y="219"/>
                    <a:pt x="200" y="219"/>
                  </a:cubicBezTo>
                  <a:cubicBezTo>
                    <a:pt x="200" y="219"/>
                    <a:pt x="200" y="219"/>
                    <a:pt x="200" y="219"/>
                  </a:cubicBezTo>
                  <a:cubicBezTo>
                    <a:pt x="201" y="219"/>
                    <a:pt x="201" y="219"/>
                    <a:pt x="201" y="219"/>
                  </a:cubicBezTo>
                  <a:cubicBezTo>
                    <a:pt x="201" y="218"/>
                    <a:pt x="201" y="218"/>
                    <a:pt x="201" y="218"/>
                  </a:cubicBezTo>
                  <a:cubicBezTo>
                    <a:pt x="201" y="218"/>
                    <a:pt x="201" y="218"/>
                    <a:pt x="201" y="218"/>
                  </a:cubicBezTo>
                  <a:cubicBezTo>
                    <a:pt x="201" y="218"/>
                    <a:pt x="201" y="218"/>
                    <a:pt x="201" y="218"/>
                  </a:cubicBezTo>
                  <a:cubicBezTo>
                    <a:pt x="201" y="218"/>
                    <a:pt x="201" y="218"/>
                    <a:pt x="201" y="218"/>
                  </a:cubicBezTo>
                  <a:cubicBezTo>
                    <a:pt x="201" y="218"/>
                    <a:pt x="201" y="218"/>
                    <a:pt x="201" y="218"/>
                  </a:cubicBezTo>
                  <a:cubicBezTo>
                    <a:pt x="201" y="218"/>
                    <a:pt x="201" y="218"/>
                    <a:pt x="201" y="218"/>
                  </a:cubicBezTo>
                  <a:cubicBezTo>
                    <a:pt x="201" y="217"/>
                    <a:pt x="201" y="217"/>
                    <a:pt x="201" y="217"/>
                  </a:cubicBezTo>
                  <a:cubicBezTo>
                    <a:pt x="201" y="217"/>
                    <a:pt x="201" y="217"/>
                    <a:pt x="201" y="217"/>
                  </a:cubicBezTo>
                  <a:cubicBezTo>
                    <a:pt x="201" y="216"/>
                    <a:pt x="201" y="216"/>
                    <a:pt x="201" y="216"/>
                  </a:cubicBezTo>
                  <a:cubicBezTo>
                    <a:pt x="201" y="216"/>
                    <a:pt x="201" y="216"/>
                    <a:pt x="201" y="216"/>
                  </a:cubicBezTo>
                  <a:cubicBezTo>
                    <a:pt x="200" y="216"/>
                    <a:pt x="200" y="216"/>
                    <a:pt x="200" y="216"/>
                  </a:cubicBezTo>
                  <a:cubicBezTo>
                    <a:pt x="200" y="216"/>
                    <a:pt x="200" y="216"/>
                    <a:pt x="200" y="216"/>
                  </a:cubicBezTo>
                  <a:cubicBezTo>
                    <a:pt x="200" y="216"/>
                    <a:pt x="200" y="216"/>
                    <a:pt x="200" y="216"/>
                  </a:cubicBezTo>
                  <a:cubicBezTo>
                    <a:pt x="200" y="215"/>
                    <a:pt x="200" y="215"/>
                    <a:pt x="200" y="215"/>
                  </a:cubicBezTo>
                  <a:cubicBezTo>
                    <a:pt x="200" y="215"/>
                    <a:pt x="200" y="215"/>
                    <a:pt x="200" y="215"/>
                  </a:cubicBezTo>
                  <a:cubicBezTo>
                    <a:pt x="200" y="215"/>
                    <a:pt x="200" y="215"/>
                    <a:pt x="200" y="215"/>
                  </a:cubicBezTo>
                  <a:cubicBezTo>
                    <a:pt x="200" y="215"/>
                    <a:pt x="200" y="215"/>
                    <a:pt x="200" y="215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4"/>
                    <a:pt x="200" y="214"/>
                    <a:pt x="200" y="214"/>
                  </a:cubicBezTo>
                  <a:cubicBezTo>
                    <a:pt x="200" y="213"/>
                    <a:pt x="200" y="213"/>
                    <a:pt x="200" y="213"/>
                  </a:cubicBezTo>
                  <a:cubicBezTo>
                    <a:pt x="200" y="213"/>
                    <a:pt x="200" y="213"/>
                    <a:pt x="200" y="213"/>
                  </a:cubicBezTo>
                  <a:cubicBezTo>
                    <a:pt x="199" y="213"/>
                    <a:pt x="199" y="213"/>
                    <a:pt x="199" y="213"/>
                  </a:cubicBezTo>
                  <a:cubicBezTo>
                    <a:pt x="199" y="213"/>
                    <a:pt x="199" y="213"/>
                    <a:pt x="199" y="213"/>
                  </a:cubicBezTo>
                  <a:cubicBezTo>
                    <a:pt x="199" y="213"/>
                    <a:pt x="199" y="213"/>
                    <a:pt x="199" y="213"/>
                  </a:cubicBezTo>
                  <a:cubicBezTo>
                    <a:pt x="199" y="213"/>
                    <a:pt x="199" y="213"/>
                    <a:pt x="199" y="213"/>
                  </a:cubicBezTo>
                  <a:cubicBezTo>
                    <a:pt x="199" y="213"/>
                    <a:pt x="199" y="213"/>
                    <a:pt x="199" y="213"/>
                  </a:cubicBezTo>
                  <a:cubicBezTo>
                    <a:pt x="198" y="213"/>
                    <a:pt x="198" y="213"/>
                    <a:pt x="198" y="213"/>
                  </a:cubicBezTo>
                  <a:cubicBezTo>
                    <a:pt x="198" y="213"/>
                    <a:pt x="198" y="213"/>
                    <a:pt x="198" y="213"/>
                  </a:cubicBezTo>
                  <a:cubicBezTo>
                    <a:pt x="198" y="213"/>
                    <a:pt x="198" y="213"/>
                    <a:pt x="198" y="213"/>
                  </a:cubicBezTo>
                  <a:cubicBezTo>
                    <a:pt x="198" y="213"/>
                    <a:pt x="198" y="213"/>
                    <a:pt x="198" y="213"/>
                  </a:cubicBezTo>
                  <a:cubicBezTo>
                    <a:pt x="198" y="212"/>
                    <a:pt x="198" y="212"/>
                    <a:pt x="198" y="212"/>
                  </a:cubicBezTo>
                  <a:cubicBezTo>
                    <a:pt x="198" y="212"/>
                    <a:pt x="198" y="212"/>
                    <a:pt x="198" y="212"/>
                  </a:cubicBezTo>
                  <a:cubicBezTo>
                    <a:pt x="198" y="212"/>
                    <a:pt x="198" y="212"/>
                    <a:pt x="198" y="212"/>
                  </a:cubicBezTo>
                  <a:cubicBezTo>
                    <a:pt x="198" y="211"/>
                    <a:pt x="198" y="211"/>
                    <a:pt x="198" y="211"/>
                  </a:cubicBezTo>
                  <a:cubicBezTo>
                    <a:pt x="198" y="211"/>
                    <a:pt x="198" y="211"/>
                    <a:pt x="198" y="211"/>
                  </a:cubicBezTo>
                  <a:cubicBezTo>
                    <a:pt x="198" y="211"/>
                    <a:pt x="198" y="211"/>
                    <a:pt x="198" y="211"/>
                  </a:cubicBezTo>
                  <a:cubicBezTo>
                    <a:pt x="198" y="210"/>
                    <a:pt x="198" y="210"/>
                    <a:pt x="198" y="210"/>
                  </a:cubicBezTo>
                  <a:cubicBezTo>
                    <a:pt x="198" y="210"/>
                    <a:pt x="198" y="210"/>
                    <a:pt x="198" y="210"/>
                  </a:cubicBezTo>
                  <a:cubicBezTo>
                    <a:pt x="198" y="210"/>
                    <a:pt x="198" y="210"/>
                    <a:pt x="198" y="210"/>
                  </a:cubicBezTo>
                  <a:cubicBezTo>
                    <a:pt x="197" y="210"/>
                    <a:pt x="197" y="210"/>
                    <a:pt x="197" y="210"/>
                  </a:cubicBezTo>
                  <a:cubicBezTo>
                    <a:pt x="197" y="210"/>
                    <a:pt x="197" y="210"/>
                    <a:pt x="197" y="210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8"/>
                    <a:pt x="197" y="208"/>
                    <a:pt x="197" y="208"/>
                  </a:cubicBezTo>
                  <a:cubicBezTo>
                    <a:pt x="197" y="208"/>
                    <a:pt x="197" y="208"/>
                    <a:pt x="197" y="208"/>
                  </a:cubicBezTo>
                  <a:cubicBezTo>
                    <a:pt x="197" y="208"/>
                    <a:pt x="197" y="208"/>
                    <a:pt x="197" y="208"/>
                  </a:cubicBezTo>
                  <a:cubicBezTo>
                    <a:pt x="197" y="208"/>
                    <a:pt x="197" y="208"/>
                    <a:pt x="197" y="208"/>
                  </a:cubicBezTo>
                  <a:cubicBezTo>
                    <a:pt x="197" y="208"/>
                    <a:pt x="197" y="208"/>
                    <a:pt x="197" y="208"/>
                  </a:cubicBezTo>
                  <a:cubicBezTo>
                    <a:pt x="197" y="208"/>
                    <a:pt x="197" y="208"/>
                    <a:pt x="197" y="208"/>
                  </a:cubicBezTo>
                  <a:cubicBezTo>
                    <a:pt x="197" y="207"/>
                    <a:pt x="197" y="207"/>
                    <a:pt x="197" y="207"/>
                  </a:cubicBezTo>
                  <a:cubicBezTo>
                    <a:pt x="197" y="207"/>
                    <a:pt x="197" y="207"/>
                    <a:pt x="197" y="207"/>
                  </a:cubicBezTo>
                  <a:cubicBezTo>
                    <a:pt x="196" y="207"/>
                    <a:pt x="196" y="207"/>
                    <a:pt x="196" y="207"/>
                  </a:cubicBezTo>
                  <a:cubicBezTo>
                    <a:pt x="196" y="206"/>
                    <a:pt x="196" y="206"/>
                    <a:pt x="196" y="206"/>
                  </a:cubicBezTo>
                  <a:cubicBezTo>
                    <a:pt x="196" y="206"/>
                    <a:pt x="196" y="206"/>
                    <a:pt x="196" y="206"/>
                  </a:cubicBezTo>
                  <a:cubicBezTo>
                    <a:pt x="196" y="206"/>
                    <a:pt x="196" y="206"/>
                    <a:pt x="196" y="206"/>
                  </a:cubicBezTo>
                  <a:cubicBezTo>
                    <a:pt x="195" y="206"/>
                    <a:pt x="195" y="206"/>
                    <a:pt x="195" y="206"/>
                  </a:cubicBezTo>
                  <a:cubicBezTo>
                    <a:pt x="195" y="206"/>
                    <a:pt x="195" y="206"/>
                    <a:pt x="195" y="206"/>
                  </a:cubicBezTo>
                  <a:cubicBezTo>
                    <a:pt x="195" y="205"/>
                    <a:pt x="195" y="205"/>
                    <a:pt x="195" y="205"/>
                  </a:cubicBezTo>
                  <a:cubicBezTo>
                    <a:pt x="195" y="205"/>
                    <a:pt x="195" y="205"/>
                    <a:pt x="195" y="205"/>
                  </a:cubicBezTo>
                  <a:cubicBezTo>
                    <a:pt x="195" y="205"/>
                    <a:pt x="195" y="205"/>
                    <a:pt x="195" y="205"/>
                  </a:cubicBezTo>
                  <a:cubicBezTo>
                    <a:pt x="195" y="205"/>
                    <a:pt x="195" y="205"/>
                    <a:pt x="195" y="205"/>
                  </a:cubicBezTo>
                  <a:cubicBezTo>
                    <a:pt x="194" y="205"/>
                    <a:pt x="194" y="205"/>
                    <a:pt x="194" y="205"/>
                  </a:cubicBezTo>
                  <a:cubicBezTo>
                    <a:pt x="194" y="205"/>
                    <a:pt x="194" y="205"/>
                    <a:pt x="194" y="205"/>
                  </a:cubicBezTo>
                  <a:cubicBezTo>
                    <a:pt x="194" y="205"/>
                    <a:pt x="194" y="205"/>
                    <a:pt x="194" y="205"/>
                  </a:cubicBezTo>
                  <a:cubicBezTo>
                    <a:pt x="194" y="205"/>
                    <a:pt x="194" y="205"/>
                    <a:pt x="194" y="205"/>
                  </a:cubicBezTo>
                  <a:cubicBezTo>
                    <a:pt x="194" y="205"/>
                    <a:pt x="194" y="205"/>
                    <a:pt x="194" y="205"/>
                  </a:cubicBezTo>
                  <a:cubicBezTo>
                    <a:pt x="194" y="206"/>
                    <a:pt x="194" y="206"/>
                    <a:pt x="194" y="206"/>
                  </a:cubicBezTo>
                  <a:cubicBezTo>
                    <a:pt x="194" y="206"/>
                    <a:pt x="194" y="206"/>
                    <a:pt x="194" y="206"/>
                  </a:cubicBezTo>
                  <a:cubicBezTo>
                    <a:pt x="194" y="206"/>
                    <a:pt x="194" y="206"/>
                    <a:pt x="194" y="206"/>
                  </a:cubicBezTo>
                  <a:cubicBezTo>
                    <a:pt x="194" y="206"/>
                    <a:pt x="194" y="206"/>
                    <a:pt x="194" y="206"/>
                  </a:cubicBezTo>
                  <a:cubicBezTo>
                    <a:pt x="194" y="206"/>
                    <a:pt x="194" y="206"/>
                    <a:pt x="194" y="206"/>
                  </a:cubicBezTo>
                  <a:cubicBezTo>
                    <a:pt x="194" y="206"/>
                    <a:pt x="194" y="206"/>
                    <a:pt x="194" y="206"/>
                  </a:cubicBezTo>
                  <a:cubicBezTo>
                    <a:pt x="194" y="207"/>
                    <a:pt x="194" y="207"/>
                    <a:pt x="194" y="207"/>
                  </a:cubicBezTo>
                  <a:cubicBezTo>
                    <a:pt x="194" y="207"/>
                    <a:pt x="194" y="207"/>
                    <a:pt x="194" y="207"/>
                  </a:cubicBezTo>
                  <a:cubicBezTo>
                    <a:pt x="194" y="207"/>
                    <a:pt x="194" y="207"/>
                    <a:pt x="194" y="207"/>
                  </a:cubicBezTo>
                  <a:cubicBezTo>
                    <a:pt x="193" y="207"/>
                    <a:pt x="193" y="207"/>
                    <a:pt x="193" y="207"/>
                  </a:cubicBezTo>
                  <a:cubicBezTo>
                    <a:pt x="193" y="207"/>
                    <a:pt x="193" y="206"/>
                    <a:pt x="193" y="206"/>
                  </a:cubicBezTo>
                  <a:cubicBezTo>
                    <a:pt x="193" y="206"/>
                    <a:pt x="193" y="206"/>
                    <a:pt x="193" y="206"/>
                  </a:cubicBezTo>
                  <a:cubicBezTo>
                    <a:pt x="193" y="206"/>
                    <a:pt x="193" y="206"/>
                    <a:pt x="193" y="206"/>
                  </a:cubicBezTo>
                  <a:cubicBezTo>
                    <a:pt x="193" y="206"/>
                    <a:pt x="193" y="206"/>
                    <a:pt x="193" y="206"/>
                  </a:cubicBezTo>
                  <a:cubicBezTo>
                    <a:pt x="193" y="206"/>
                    <a:pt x="193" y="206"/>
                    <a:pt x="193" y="206"/>
                  </a:cubicBezTo>
                  <a:cubicBezTo>
                    <a:pt x="192" y="206"/>
                    <a:pt x="192" y="206"/>
                    <a:pt x="192" y="206"/>
                  </a:cubicBezTo>
                  <a:cubicBezTo>
                    <a:pt x="192" y="206"/>
                    <a:pt x="192" y="206"/>
                    <a:pt x="192" y="206"/>
                  </a:cubicBezTo>
                  <a:cubicBezTo>
                    <a:pt x="192" y="206"/>
                    <a:pt x="192" y="206"/>
                    <a:pt x="192" y="206"/>
                  </a:cubicBezTo>
                  <a:cubicBezTo>
                    <a:pt x="192" y="206"/>
                    <a:pt x="192" y="206"/>
                    <a:pt x="192" y="206"/>
                  </a:cubicBezTo>
                  <a:cubicBezTo>
                    <a:pt x="192" y="205"/>
                    <a:pt x="192" y="205"/>
                    <a:pt x="192" y="205"/>
                  </a:cubicBezTo>
                  <a:cubicBezTo>
                    <a:pt x="192" y="205"/>
                    <a:pt x="192" y="205"/>
                    <a:pt x="192" y="205"/>
                  </a:cubicBezTo>
                  <a:cubicBezTo>
                    <a:pt x="192" y="205"/>
                    <a:pt x="192" y="205"/>
                    <a:pt x="192" y="205"/>
                  </a:cubicBezTo>
                  <a:cubicBezTo>
                    <a:pt x="191" y="205"/>
                    <a:pt x="191" y="205"/>
                    <a:pt x="191" y="205"/>
                  </a:cubicBezTo>
                  <a:cubicBezTo>
                    <a:pt x="191" y="205"/>
                    <a:pt x="191" y="205"/>
                    <a:pt x="191" y="205"/>
                  </a:cubicBezTo>
                  <a:cubicBezTo>
                    <a:pt x="191" y="205"/>
                    <a:pt x="191" y="205"/>
                    <a:pt x="191" y="205"/>
                  </a:cubicBezTo>
                  <a:cubicBezTo>
                    <a:pt x="191" y="205"/>
                    <a:pt x="191" y="205"/>
                    <a:pt x="191" y="205"/>
                  </a:cubicBezTo>
                  <a:cubicBezTo>
                    <a:pt x="191" y="205"/>
                    <a:pt x="191" y="205"/>
                    <a:pt x="191" y="205"/>
                  </a:cubicBezTo>
                  <a:cubicBezTo>
                    <a:pt x="191" y="204"/>
                    <a:pt x="191" y="204"/>
                    <a:pt x="191" y="204"/>
                  </a:cubicBezTo>
                  <a:cubicBezTo>
                    <a:pt x="190" y="204"/>
                    <a:pt x="190" y="204"/>
                    <a:pt x="190" y="204"/>
                  </a:cubicBezTo>
                  <a:cubicBezTo>
                    <a:pt x="190" y="204"/>
                    <a:pt x="190" y="203"/>
                    <a:pt x="190" y="203"/>
                  </a:cubicBezTo>
                  <a:cubicBezTo>
                    <a:pt x="190" y="203"/>
                    <a:pt x="190" y="203"/>
                    <a:pt x="190" y="203"/>
                  </a:cubicBezTo>
                  <a:cubicBezTo>
                    <a:pt x="190" y="203"/>
                    <a:pt x="190" y="203"/>
                    <a:pt x="190" y="203"/>
                  </a:cubicBezTo>
                  <a:cubicBezTo>
                    <a:pt x="190" y="202"/>
                    <a:pt x="190" y="202"/>
                    <a:pt x="190" y="202"/>
                  </a:cubicBezTo>
                  <a:cubicBezTo>
                    <a:pt x="190" y="202"/>
                    <a:pt x="190" y="202"/>
                    <a:pt x="190" y="202"/>
                  </a:cubicBezTo>
                  <a:cubicBezTo>
                    <a:pt x="190" y="202"/>
                    <a:pt x="190" y="202"/>
                    <a:pt x="190" y="202"/>
                  </a:cubicBezTo>
                  <a:cubicBezTo>
                    <a:pt x="190" y="202"/>
                    <a:pt x="190" y="202"/>
                    <a:pt x="190" y="202"/>
                  </a:cubicBezTo>
                  <a:cubicBezTo>
                    <a:pt x="190" y="201"/>
                    <a:pt x="190" y="201"/>
                    <a:pt x="190" y="201"/>
                  </a:cubicBezTo>
                  <a:cubicBezTo>
                    <a:pt x="190" y="201"/>
                    <a:pt x="190" y="201"/>
                    <a:pt x="190" y="201"/>
                  </a:cubicBezTo>
                  <a:cubicBezTo>
                    <a:pt x="190" y="201"/>
                    <a:pt x="190" y="201"/>
                    <a:pt x="190" y="201"/>
                  </a:cubicBezTo>
                  <a:cubicBezTo>
                    <a:pt x="190" y="201"/>
                    <a:pt x="190" y="201"/>
                    <a:pt x="190" y="201"/>
                  </a:cubicBezTo>
                  <a:cubicBezTo>
                    <a:pt x="189" y="201"/>
                    <a:pt x="189" y="201"/>
                    <a:pt x="189" y="201"/>
                  </a:cubicBezTo>
                  <a:cubicBezTo>
                    <a:pt x="189" y="201"/>
                    <a:pt x="189" y="201"/>
                    <a:pt x="189" y="201"/>
                  </a:cubicBezTo>
                  <a:cubicBezTo>
                    <a:pt x="189" y="201"/>
                    <a:pt x="189" y="201"/>
                    <a:pt x="189" y="201"/>
                  </a:cubicBezTo>
                  <a:cubicBezTo>
                    <a:pt x="189" y="201"/>
                    <a:pt x="189" y="201"/>
                    <a:pt x="189" y="201"/>
                  </a:cubicBezTo>
                  <a:cubicBezTo>
                    <a:pt x="188" y="201"/>
                    <a:pt x="188" y="201"/>
                    <a:pt x="188" y="201"/>
                  </a:cubicBezTo>
                  <a:cubicBezTo>
                    <a:pt x="188" y="201"/>
                    <a:pt x="188" y="201"/>
                    <a:pt x="188" y="201"/>
                  </a:cubicBezTo>
                  <a:cubicBezTo>
                    <a:pt x="188" y="201"/>
                    <a:pt x="188" y="201"/>
                    <a:pt x="188" y="201"/>
                  </a:cubicBezTo>
                  <a:cubicBezTo>
                    <a:pt x="188" y="201"/>
                    <a:pt x="188" y="201"/>
                    <a:pt x="188" y="201"/>
                  </a:cubicBezTo>
                  <a:cubicBezTo>
                    <a:pt x="188" y="201"/>
                    <a:pt x="188" y="201"/>
                    <a:pt x="188" y="201"/>
                  </a:cubicBezTo>
                  <a:cubicBezTo>
                    <a:pt x="187" y="200"/>
                    <a:pt x="187" y="200"/>
                    <a:pt x="187" y="200"/>
                  </a:cubicBezTo>
                  <a:cubicBezTo>
                    <a:pt x="187" y="201"/>
                    <a:pt x="187" y="201"/>
                    <a:pt x="187" y="201"/>
                  </a:cubicBezTo>
                  <a:cubicBezTo>
                    <a:pt x="187" y="201"/>
                    <a:pt x="187" y="201"/>
                    <a:pt x="187" y="201"/>
                  </a:cubicBezTo>
                  <a:cubicBezTo>
                    <a:pt x="187" y="201"/>
                    <a:pt x="187" y="201"/>
                    <a:pt x="187" y="201"/>
                  </a:cubicBezTo>
                  <a:cubicBezTo>
                    <a:pt x="187" y="201"/>
                    <a:pt x="187" y="201"/>
                    <a:pt x="187" y="201"/>
                  </a:cubicBezTo>
                  <a:cubicBezTo>
                    <a:pt x="187" y="201"/>
                    <a:pt x="187" y="201"/>
                    <a:pt x="187" y="201"/>
                  </a:cubicBezTo>
                  <a:cubicBezTo>
                    <a:pt x="186" y="200"/>
                    <a:pt x="186" y="200"/>
                    <a:pt x="186" y="200"/>
                  </a:cubicBezTo>
                  <a:cubicBezTo>
                    <a:pt x="186" y="200"/>
                    <a:pt x="186" y="200"/>
                    <a:pt x="186" y="200"/>
                  </a:cubicBezTo>
                  <a:cubicBezTo>
                    <a:pt x="186" y="200"/>
                    <a:pt x="186" y="200"/>
                    <a:pt x="186" y="200"/>
                  </a:cubicBezTo>
                  <a:cubicBezTo>
                    <a:pt x="186" y="199"/>
                    <a:pt x="186" y="199"/>
                    <a:pt x="186" y="199"/>
                  </a:cubicBezTo>
                  <a:cubicBezTo>
                    <a:pt x="186" y="199"/>
                    <a:pt x="186" y="199"/>
                    <a:pt x="186" y="199"/>
                  </a:cubicBezTo>
                  <a:cubicBezTo>
                    <a:pt x="185" y="199"/>
                    <a:pt x="185" y="199"/>
                    <a:pt x="185" y="199"/>
                  </a:cubicBezTo>
                  <a:cubicBezTo>
                    <a:pt x="185" y="198"/>
                    <a:pt x="185" y="198"/>
                    <a:pt x="185" y="198"/>
                  </a:cubicBezTo>
                  <a:cubicBezTo>
                    <a:pt x="185" y="198"/>
                    <a:pt x="185" y="198"/>
                    <a:pt x="185" y="198"/>
                  </a:cubicBezTo>
                  <a:cubicBezTo>
                    <a:pt x="185" y="197"/>
                    <a:pt x="185" y="197"/>
                    <a:pt x="185" y="197"/>
                  </a:cubicBezTo>
                  <a:cubicBezTo>
                    <a:pt x="185" y="197"/>
                    <a:pt x="185" y="197"/>
                    <a:pt x="185" y="197"/>
                  </a:cubicBezTo>
                  <a:cubicBezTo>
                    <a:pt x="185" y="197"/>
                    <a:pt x="185" y="197"/>
                    <a:pt x="185" y="197"/>
                  </a:cubicBezTo>
                  <a:cubicBezTo>
                    <a:pt x="184" y="197"/>
                    <a:pt x="184" y="197"/>
                    <a:pt x="184" y="197"/>
                  </a:cubicBezTo>
                  <a:cubicBezTo>
                    <a:pt x="184" y="197"/>
                    <a:pt x="184" y="197"/>
                    <a:pt x="184" y="197"/>
                  </a:cubicBezTo>
                  <a:cubicBezTo>
                    <a:pt x="184" y="197"/>
                    <a:pt x="184" y="197"/>
                    <a:pt x="184" y="197"/>
                  </a:cubicBezTo>
                  <a:cubicBezTo>
                    <a:pt x="184" y="197"/>
                    <a:pt x="184" y="197"/>
                    <a:pt x="184" y="197"/>
                  </a:cubicBezTo>
                  <a:cubicBezTo>
                    <a:pt x="184" y="196"/>
                    <a:pt x="184" y="196"/>
                    <a:pt x="184" y="196"/>
                  </a:cubicBezTo>
                  <a:cubicBezTo>
                    <a:pt x="184" y="196"/>
                    <a:pt x="184" y="196"/>
                    <a:pt x="184" y="196"/>
                  </a:cubicBezTo>
                  <a:cubicBezTo>
                    <a:pt x="185" y="196"/>
                    <a:pt x="185" y="196"/>
                    <a:pt x="185" y="196"/>
                  </a:cubicBezTo>
                  <a:cubicBezTo>
                    <a:pt x="185" y="196"/>
                    <a:pt x="185" y="196"/>
                    <a:pt x="185" y="196"/>
                  </a:cubicBezTo>
                  <a:cubicBezTo>
                    <a:pt x="184" y="196"/>
                    <a:pt x="184" y="196"/>
                    <a:pt x="184" y="196"/>
                  </a:cubicBezTo>
                  <a:cubicBezTo>
                    <a:pt x="184" y="195"/>
                    <a:pt x="184" y="195"/>
                    <a:pt x="184" y="195"/>
                  </a:cubicBezTo>
                  <a:cubicBezTo>
                    <a:pt x="184" y="195"/>
                    <a:pt x="184" y="195"/>
                    <a:pt x="184" y="195"/>
                  </a:cubicBezTo>
                  <a:cubicBezTo>
                    <a:pt x="184" y="195"/>
                    <a:pt x="184" y="195"/>
                    <a:pt x="184" y="195"/>
                  </a:cubicBezTo>
                  <a:cubicBezTo>
                    <a:pt x="184" y="195"/>
                    <a:pt x="184" y="195"/>
                    <a:pt x="184" y="195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6" y="195"/>
                    <a:pt x="186" y="195"/>
                    <a:pt x="186" y="195"/>
                  </a:cubicBezTo>
                  <a:cubicBezTo>
                    <a:pt x="186" y="195"/>
                    <a:pt x="186" y="195"/>
                    <a:pt x="186" y="195"/>
                  </a:cubicBezTo>
                  <a:cubicBezTo>
                    <a:pt x="187" y="195"/>
                    <a:pt x="187" y="195"/>
                    <a:pt x="187" y="195"/>
                  </a:cubicBezTo>
                  <a:cubicBezTo>
                    <a:pt x="187" y="195"/>
                    <a:pt x="187" y="195"/>
                    <a:pt x="187" y="195"/>
                  </a:cubicBezTo>
                  <a:cubicBezTo>
                    <a:pt x="187" y="194"/>
                    <a:pt x="187" y="194"/>
                    <a:pt x="187" y="194"/>
                  </a:cubicBezTo>
                  <a:cubicBezTo>
                    <a:pt x="186" y="194"/>
                    <a:pt x="186" y="194"/>
                    <a:pt x="186" y="194"/>
                  </a:cubicBezTo>
                  <a:cubicBezTo>
                    <a:pt x="186" y="194"/>
                    <a:pt x="186" y="194"/>
                    <a:pt x="186" y="194"/>
                  </a:cubicBezTo>
                  <a:cubicBezTo>
                    <a:pt x="186" y="194"/>
                    <a:pt x="186" y="194"/>
                    <a:pt x="186" y="194"/>
                  </a:cubicBezTo>
                  <a:cubicBezTo>
                    <a:pt x="186" y="193"/>
                    <a:pt x="186" y="193"/>
                    <a:pt x="186" y="193"/>
                  </a:cubicBezTo>
                  <a:cubicBezTo>
                    <a:pt x="186" y="193"/>
                    <a:pt x="186" y="193"/>
                    <a:pt x="186" y="193"/>
                  </a:cubicBezTo>
                  <a:cubicBezTo>
                    <a:pt x="186" y="193"/>
                    <a:pt x="186" y="193"/>
                    <a:pt x="186" y="193"/>
                  </a:cubicBezTo>
                  <a:cubicBezTo>
                    <a:pt x="186" y="193"/>
                    <a:pt x="186" y="193"/>
                    <a:pt x="186" y="193"/>
                  </a:cubicBezTo>
                  <a:cubicBezTo>
                    <a:pt x="186" y="193"/>
                    <a:pt x="186" y="193"/>
                    <a:pt x="186" y="193"/>
                  </a:cubicBezTo>
                  <a:cubicBezTo>
                    <a:pt x="185" y="193"/>
                    <a:pt x="185" y="193"/>
                    <a:pt x="185" y="193"/>
                  </a:cubicBezTo>
                  <a:cubicBezTo>
                    <a:pt x="185" y="193"/>
                    <a:pt x="185" y="193"/>
                    <a:pt x="185" y="193"/>
                  </a:cubicBezTo>
                  <a:cubicBezTo>
                    <a:pt x="185" y="193"/>
                    <a:pt x="185" y="193"/>
                    <a:pt x="185" y="193"/>
                  </a:cubicBezTo>
                  <a:cubicBezTo>
                    <a:pt x="185" y="193"/>
                    <a:pt x="185" y="193"/>
                    <a:pt x="185" y="193"/>
                  </a:cubicBezTo>
                  <a:cubicBezTo>
                    <a:pt x="185" y="193"/>
                    <a:pt x="185" y="193"/>
                    <a:pt x="185" y="193"/>
                  </a:cubicBezTo>
                  <a:cubicBezTo>
                    <a:pt x="185" y="193"/>
                    <a:pt x="185" y="193"/>
                    <a:pt x="185" y="193"/>
                  </a:cubicBezTo>
                  <a:cubicBezTo>
                    <a:pt x="185" y="193"/>
                    <a:pt x="185" y="193"/>
                    <a:pt x="185" y="193"/>
                  </a:cubicBezTo>
                  <a:cubicBezTo>
                    <a:pt x="185" y="192"/>
                    <a:pt x="185" y="192"/>
                    <a:pt x="185" y="192"/>
                  </a:cubicBezTo>
                  <a:cubicBezTo>
                    <a:pt x="185" y="192"/>
                    <a:pt x="185" y="192"/>
                    <a:pt x="185" y="192"/>
                  </a:cubicBezTo>
                  <a:cubicBezTo>
                    <a:pt x="185" y="192"/>
                    <a:pt x="185" y="192"/>
                    <a:pt x="185" y="192"/>
                  </a:cubicBezTo>
                  <a:cubicBezTo>
                    <a:pt x="185" y="192"/>
                    <a:pt x="185" y="192"/>
                    <a:pt x="185" y="192"/>
                  </a:cubicBezTo>
                  <a:cubicBezTo>
                    <a:pt x="185" y="192"/>
                    <a:pt x="185" y="192"/>
                    <a:pt x="185" y="192"/>
                  </a:cubicBezTo>
                  <a:cubicBezTo>
                    <a:pt x="185" y="192"/>
                    <a:pt x="185" y="192"/>
                    <a:pt x="185" y="192"/>
                  </a:cubicBezTo>
                  <a:cubicBezTo>
                    <a:pt x="185" y="192"/>
                    <a:pt x="185" y="192"/>
                    <a:pt x="185" y="192"/>
                  </a:cubicBezTo>
                  <a:cubicBezTo>
                    <a:pt x="185" y="191"/>
                    <a:pt x="185" y="191"/>
                    <a:pt x="185" y="191"/>
                  </a:cubicBezTo>
                  <a:cubicBezTo>
                    <a:pt x="185" y="191"/>
                    <a:pt x="185" y="191"/>
                    <a:pt x="185" y="191"/>
                  </a:cubicBezTo>
                  <a:cubicBezTo>
                    <a:pt x="184" y="191"/>
                    <a:pt x="184" y="191"/>
                    <a:pt x="184" y="191"/>
                  </a:cubicBezTo>
                  <a:cubicBezTo>
                    <a:pt x="184" y="191"/>
                    <a:pt x="184" y="191"/>
                    <a:pt x="184" y="191"/>
                  </a:cubicBezTo>
                  <a:cubicBezTo>
                    <a:pt x="184" y="191"/>
                    <a:pt x="184" y="191"/>
                    <a:pt x="184" y="191"/>
                  </a:cubicBezTo>
                  <a:cubicBezTo>
                    <a:pt x="184" y="190"/>
                    <a:pt x="184" y="190"/>
                    <a:pt x="184" y="190"/>
                  </a:cubicBezTo>
                  <a:cubicBezTo>
                    <a:pt x="184" y="190"/>
                    <a:pt x="184" y="190"/>
                    <a:pt x="184" y="190"/>
                  </a:cubicBezTo>
                  <a:cubicBezTo>
                    <a:pt x="184" y="189"/>
                    <a:pt x="184" y="189"/>
                    <a:pt x="184" y="189"/>
                  </a:cubicBezTo>
                  <a:cubicBezTo>
                    <a:pt x="190" y="156"/>
                    <a:pt x="196" y="123"/>
                    <a:pt x="203" y="90"/>
                  </a:cubicBezTo>
                  <a:cubicBezTo>
                    <a:pt x="205" y="79"/>
                    <a:pt x="207" y="68"/>
                    <a:pt x="209" y="57"/>
                  </a:cubicBezTo>
                  <a:cubicBezTo>
                    <a:pt x="176" y="51"/>
                    <a:pt x="145" y="44"/>
                    <a:pt x="113" y="36"/>
                  </a:cubicBezTo>
                  <a:cubicBezTo>
                    <a:pt x="81" y="27"/>
                    <a:pt x="50" y="17"/>
                    <a:pt x="19" y="7"/>
                  </a:cubicBezTo>
                  <a:cubicBezTo>
                    <a:pt x="12" y="4"/>
                    <a:pt x="6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2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5" y="12"/>
                    <a:pt x="7" y="17"/>
                    <a:pt x="10" y="21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9" y="24"/>
                    <a:pt x="9" y="26"/>
                    <a:pt x="9" y="2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0" y="29"/>
                    <a:pt x="11" y="28"/>
                    <a:pt x="11" y="28"/>
                  </a:cubicBezTo>
                  <a:cubicBezTo>
                    <a:pt x="12" y="28"/>
                    <a:pt x="13" y="27"/>
                    <a:pt x="14" y="27"/>
                  </a:cubicBezTo>
                  <a:cubicBezTo>
                    <a:pt x="15" y="27"/>
                    <a:pt x="16" y="27"/>
                    <a:pt x="17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3" y="24"/>
                    <a:pt x="23" y="22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9"/>
                    <a:pt x="30" y="19"/>
                    <a:pt x="31" y="19"/>
                  </a:cubicBezTo>
                  <a:cubicBezTo>
                    <a:pt x="33" y="18"/>
                    <a:pt x="35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8" y="19"/>
                    <a:pt x="38" y="20"/>
                    <a:pt x="38" y="20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40" y="31"/>
                    <a:pt x="41" y="32"/>
                    <a:pt x="41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9"/>
                    <a:pt x="43" y="39"/>
                    <a:pt x="43" y="39"/>
                  </a:cubicBezTo>
                  <a:cubicBezTo>
                    <a:pt x="43" y="39"/>
                    <a:pt x="43" y="39"/>
                    <a:pt x="43" y="39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5" y="44"/>
                    <a:pt x="46" y="45"/>
                    <a:pt x="47" y="46"/>
                  </a:cubicBezTo>
                  <a:cubicBezTo>
                    <a:pt x="47" y="47"/>
                    <a:pt x="47" y="47"/>
                    <a:pt x="47" y="47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9" y="52"/>
                    <a:pt x="49" y="52"/>
                    <a:pt x="50" y="53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50" y="58"/>
                    <a:pt x="50" y="60"/>
                    <a:pt x="51" y="61"/>
                  </a:cubicBezTo>
                  <a:cubicBezTo>
                    <a:pt x="51" y="62"/>
                    <a:pt x="51" y="62"/>
                    <a:pt x="51" y="62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1" y="65"/>
                    <a:pt x="52" y="66"/>
                    <a:pt x="52" y="67"/>
                  </a:cubicBezTo>
                  <a:cubicBezTo>
                    <a:pt x="53" y="71"/>
                    <a:pt x="53" y="74"/>
                    <a:pt x="54" y="77"/>
                  </a:cubicBezTo>
                  <a:cubicBezTo>
                    <a:pt x="54" y="78"/>
                    <a:pt x="54" y="79"/>
                    <a:pt x="55" y="81"/>
                  </a:cubicBezTo>
                  <a:cubicBezTo>
                    <a:pt x="55" y="82"/>
                    <a:pt x="55" y="83"/>
                    <a:pt x="55" y="84"/>
                  </a:cubicBezTo>
                  <a:cubicBezTo>
                    <a:pt x="55" y="85"/>
                    <a:pt x="54" y="86"/>
                    <a:pt x="53" y="86"/>
                  </a:cubicBezTo>
                  <a:cubicBezTo>
                    <a:pt x="54" y="87"/>
                    <a:pt x="56" y="88"/>
                    <a:pt x="57" y="89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5"/>
                    <a:pt x="57" y="95"/>
                    <a:pt x="57" y="95"/>
                  </a:cubicBezTo>
                  <a:cubicBezTo>
                    <a:pt x="57" y="95"/>
                    <a:pt x="57" y="95"/>
                    <a:pt x="57" y="95"/>
                  </a:cubicBezTo>
                  <a:cubicBezTo>
                    <a:pt x="56" y="95"/>
                    <a:pt x="56" y="95"/>
                    <a:pt x="56" y="95"/>
                  </a:cubicBezTo>
                  <a:cubicBezTo>
                    <a:pt x="56" y="95"/>
                    <a:pt x="56" y="95"/>
                    <a:pt x="56" y="95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7"/>
                    <a:pt x="57" y="97"/>
                    <a:pt x="57" y="97"/>
                  </a:cubicBezTo>
                  <a:cubicBezTo>
                    <a:pt x="57" y="97"/>
                    <a:pt x="57" y="97"/>
                    <a:pt x="57" y="97"/>
                  </a:cubicBezTo>
                  <a:cubicBezTo>
                    <a:pt x="56" y="98"/>
                    <a:pt x="56" y="98"/>
                    <a:pt x="56" y="98"/>
                  </a:cubicBezTo>
                  <a:cubicBezTo>
                    <a:pt x="56" y="98"/>
                    <a:pt x="56" y="98"/>
                    <a:pt x="56" y="98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8" y="99"/>
                    <a:pt x="58" y="99"/>
                    <a:pt x="58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1" y="102"/>
                    <a:pt x="62" y="103"/>
                    <a:pt x="64" y="105"/>
                  </a:cubicBezTo>
                  <a:cubicBezTo>
                    <a:pt x="64" y="105"/>
                    <a:pt x="64" y="105"/>
                    <a:pt x="64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7" y="107"/>
                    <a:pt x="67" y="107"/>
                    <a:pt x="67" y="107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0" y="111"/>
                    <a:pt x="70" y="111"/>
                    <a:pt x="70" y="111"/>
                  </a:cubicBezTo>
                  <a:cubicBezTo>
                    <a:pt x="70" y="111"/>
                    <a:pt x="70" y="111"/>
                    <a:pt x="70" y="111"/>
                  </a:cubicBezTo>
                  <a:cubicBezTo>
                    <a:pt x="70" y="112"/>
                    <a:pt x="70" y="112"/>
                    <a:pt x="70" y="112"/>
                  </a:cubicBezTo>
                  <a:cubicBezTo>
                    <a:pt x="70" y="113"/>
                    <a:pt x="70" y="113"/>
                    <a:pt x="70" y="113"/>
                  </a:cubicBezTo>
                  <a:cubicBezTo>
                    <a:pt x="70" y="113"/>
                    <a:pt x="70" y="113"/>
                    <a:pt x="70" y="113"/>
                  </a:cubicBezTo>
                  <a:cubicBezTo>
                    <a:pt x="71" y="113"/>
                    <a:pt x="71" y="114"/>
                    <a:pt x="72" y="114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3" y="114"/>
                    <a:pt x="73" y="114"/>
                    <a:pt x="73" y="114"/>
                  </a:cubicBezTo>
                  <a:cubicBezTo>
                    <a:pt x="73" y="114"/>
                    <a:pt x="73" y="114"/>
                    <a:pt x="73" y="114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4" y="116"/>
                    <a:pt x="74" y="116"/>
                    <a:pt x="74" y="116"/>
                  </a:cubicBezTo>
                  <a:cubicBezTo>
                    <a:pt x="74" y="117"/>
                    <a:pt x="74" y="117"/>
                    <a:pt x="74" y="117"/>
                  </a:cubicBezTo>
                  <a:cubicBezTo>
                    <a:pt x="74" y="118"/>
                    <a:pt x="74" y="118"/>
                    <a:pt x="74" y="118"/>
                  </a:cubicBezTo>
                  <a:cubicBezTo>
                    <a:pt x="73" y="119"/>
                    <a:pt x="73" y="119"/>
                    <a:pt x="73" y="119"/>
                  </a:cubicBezTo>
                  <a:cubicBezTo>
                    <a:pt x="73" y="119"/>
                    <a:pt x="73" y="119"/>
                    <a:pt x="73" y="119"/>
                  </a:cubicBezTo>
                  <a:cubicBezTo>
                    <a:pt x="73" y="119"/>
                    <a:pt x="73" y="119"/>
                    <a:pt x="73" y="119"/>
                  </a:cubicBezTo>
                  <a:cubicBezTo>
                    <a:pt x="73" y="119"/>
                    <a:pt x="73" y="119"/>
                    <a:pt x="73" y="119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8"/>
                    <a:pt x="74" y="118"/>
                    <a:pt x="74" y="118"/>
                  </a:cubicBezTo>
                  <a:cubicBezTo>
                    <a:pt x="74" y="118"/>
                    <a:pt x="74" y="118"/>
                    <a:pt x="74" y="118"/>
                  </a:cubicBezTo>
                  <a:cubicBezTo>
                    <a:pt x="74" y="118"/>
                    <a:pt x="74" y="118"/>
                    <a:pt x="74" y="118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74" y="119"/>
                    <a:pt x="74" y="119"/>
                    <a:pt x="74" y="119"/>
                  </a:cubicBezTo>
                  <a:cubicBezTo>
                    <a:pt x="73" y="120"/>
                    <a:pt x="73" y="120"/>
                    <a:pt x="73" y="120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2"/>
                    <a:pt x="71" y="122"/>
                    <a:pt x="71" y="122"/>
                  </a:cubicBezTo>
                  <a:cubicBezTo>
                    <a:pt x="71" y="122"/>
                    <a:pt x="71" y="122"/>
                    <a:pt x="71" y="122"/>
                  </a:cubicBezTo>
                  <a:cubicBezTo>
                    <a:pt x="71" y="122"/>
                    <a:pt x="71" y="122"/>
                    <a:pt x="71" y="122"/>
                  </a:cubicBezTo>
                  <a:cubicBezTo>
                    <a:pt x="71" y="123"/>
                    <a:pt x="71" y="123"/>
                    <a:pt x="71" y="123"/>
                  </a:cubicBezTo>
                  <a:cubicBezTo>
                    <a:pt x="71" y="123"/>
                    <a:pt x="71" y="123"/>
                    <a:pt x="71" y="123"/>
                  </a:cubicBezTo>
                  <a:cubicBezTo>
                    <a:pt x="71" y="123"/>
                    <a:pt x="71" y="123"/>
                    <a:pt x="71" y="123"/>
                  </a:cubicBezTo>
                  <a:cubicBezTo>
                    <a:pt x="71" y="123"/>
                    <a:pt x="71" y="123"/>
                    <a:pt x="71" y="123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0" y="125"/>
                    <a:pt x="70" y="125"/>
                    <a:pt x="70" y="125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7"/>
                    <a:pt x="70" y="127"/>
                    <a:pt x="70" y="127"/>
                  </a:cubicBezTo>
                  <a:cubicBezTo>
                    <a:pt x="70" y="127"/>
                    <a:pt x="70" y="127"/>
                    <a:pt x="70" y="127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1" y="128"/>
                    <a:pt x="71" y="128"/>
                    <a:pt x="71" y="128"/>
                  </a:cubicBezTo>
                  <a:cubicBezTo>
                    <a:pt x="71" y="128"/>
                    <a:pt x="71" y="128"/>
                    <a:pt x="71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9"/>
                    <a:pt x="70" y="129"/>
                    <a:pt x="70" y="129"/>
                  </a:cubicBezTo>
                  <a:cubicBezTo>
                    <a:pt x="70" y="129"/>
                    <a:pt x="70" y="129"/>
                    <a:pt x="70" y="129"/>
                  </a:cubicBezTo>
                  <a:cubicBezTo>
                    <a:pt x="70" y="129"/>
                    <a:pt x="70" y="129"/>
                    <a:pt x="70" y="129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1"/>
                    <a:pt x="70" y="131"/>
                    <a:pt x="70" y="131"/>
                  </a:cubicBezTo>
                  <a:cubicBezTo>
                    <a:pt x="70" y="131"/>
                    <a:pt x="70" y="131"/>
                    <a:pt x="70" y="131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69" y="133"/>
                    <a:pt x="69" y="133"/>
                    <a:pt x="69" y="133"/>
                  </a:cubicBezTo>
                  <a:cubicBezTo>
                    <a:pt x="68" y="133"/>
                    <a:pt x="68" y="133"/>
                    <a:pt x="68" y="133"/>
                  </a:cubicBezTo>
                  <a:cubicBezTo>
                    <a:pt x="68" y="134"/>
                    <a:pt x="68" y="134"/>
                    <a:pt x="68" y="134"/>
                  </a:cubicBezTo>
                  <a:cubicBezTo>
                    <a:pt x="68" y="134"/>
                    <a:pt x="68" y="134"/>
                    <a:pt x="68" y="134"/>
                  </a:cubicBezTo>
                  <a:cubicBezTo>
                    <a:pt x="68" y="134"/>
                    <a:pt x="68" y="134"/>
                    <a:pt x="68" y="134"/>
                  </a:cubicBezTo>
                  <a:cubicBezTo>
                    <a:pt x="68" y="134"/>
                    <a:pt x="68" y="134"/>
                    <a:pt x="68" y="134"/>
                  </a:cubicBezTo>
                  <a:cubicBezTo>
                    <a:pt x="68" y="134"/>
                    <a:pt x="68" y="134"/>
                    <a:pt x="68" y="134"/>
                  </a:cubicBezTo>
                  <a:cubicBezTo>
                    <a:pt x="67" y="135"/>
                    <a:pt x="67" y="135"/>
                    <a:pt x="67" y="135"/>
                  </a:cubicBezTo>
                  <a:cubicBezTo>
                    <a:pt x="67" y="135"/>
                    <a:pt x="67" y="135"/>
                    <a:pt x="67" y="135"/>
                  </a:cubicBezTo>
                  <a:cubicBezTo>
                    <a:pt x="67" y="137"/>
                    <a:pt x="67" y="137"/>
                    <a:pt x="67" y="137"/>
                  </a:cubicBezTo>
                  <a:cubicBezTo>
                    <a:pt x="67" y="137"/>
                    <a:pt x="67" y="137"/>
                    <a:pt x="67" y="137"/>
                  </a:cubicBezTo>
                  <a:cubicBezTo>
                    <a:pt x="67" y="137"/>
                    <a:pt x="67" y="137"/>
                    <a:pt x="67" y="137"/>
                  </a:cubicBezTo>
                  <a:cubicBezTo>
                    <a:pt x="67" y="137"/>
                    <a:pt x="67" y="137"/>
                    <a:pt x="67" y="137"/>
                  </a:cubicBezTo>
                  <a:cubicBezTo>
                    <a:pt x="67" y="138"/>
                    <a:pt x="67" y="138"/>
                    <a:pt x="67" y="138"/>
                  </a:cubicBezTo>
                  <a:cubicBezTo>
                    <a:pt x="67" y="137"/>
                    <a:pt x="67" y="137"/>
                    <a:pt x="67" y="137"/>
                  </a:cubicBezTo>
                  <a:cubicBezTo>
                    <a:pt x="68" y="137"/>
                    <a:pt x="68" y="137"/>
                    <a:pt x="68" y="137"/>
                  </a:cubicBezTo>
                  <a:cubicBezTo>
                    <a:pt x="68" y="137"/>
                    <a:pt x="68" y="137"/>
                    <a:pt x="68" y="137"/>
                  </a:cubicBezTo>
                  <a:cubicBezTo>
                    <a:pt x="68" y="136"/>
                    <a:pt x="68" y="136"/>
                    <a:pt x="68" y="136"/>
                  </a:cubicBezTo>
                  <a:cubicBezTo>
                    <a:pt x="69" y="136"/>
                    <a:pt x="69" y="136"/>
                    <a:pt x="69" y="136"/>
                  </a:cubicBezTo>
                  <a:cubicBezTo>
                    <a:pt x="70" y="135"/>
                    <a:pt x="70" y="135"/>
                    <a:pt x="70" y="135"/>
                  </a:cubicBezTo>
                  <a:cubicBezTo>
                    <a:pt x="70" y="134"/>
                    <a:pt x="70" y="134"/>
                    <a:pt x="70" y="134"/>
                  </a:cubicBezTo>
                  <a:cubicBezTo>
                    <a:pt x="71" y="133"/>
                    <a:pt x="71" y="133"/>
                    <a:pt x="71" y="133"/>
                  </a:cubicBezTo>
                  <a:cubicBezTo>
                    <a:pt x="71" y="133"/>
                    <a:pt x="71" y="133"/>
                    <a:pt x="71" y="133"/>
                  </a:cubicBezTo>
                  <a:cubicBezTo>
                    <a:pt x="71" y="133"/>
                    <a:pt x="71" y="133"/>
                    <a:pt x="71" y="133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72" y="131"/>
                    <a:pt x="72" y="131"/>
                    <a:pt x="72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2" y="130"/>
                    <a:pt x="72" y="130"/>
                    <a:pt x="72" y="130"/>
                  </a:cubicBezTo>
                  <a:cubicBezTo>
                    <a:pt x="72" y="131"/>
                    <a:pt x="72" y="131"/>
                    <a:pt x="72" y="131"/>
                  </a:cubicBezTo>
                  <a:cubicBezTo>
                    <a:pt x="72" y="131"/>
                    <a:pt x="72" y="131"/>
                    <a:pt x="72" y="131"/>
                  </a:cubicBezTo>
                  <a:cubicBezTo>
                    <a:pt x="72" y="131"/>
                    <a:pt x="72" y="131"/>
                    <a:pt x="72" y="131"/>
                  </a:cubicBezTo>
                  <a:cubicBezTo>
                    <a:pt x="72" y="131"/>
                    <a:pt x="72" y="131"/>
                    <a:pt x="72" y="131"/>
                  </a:cubicBezTo>
                  <a:cubicBezTo>
                    <a:pt x="72" y="130"/>
                    <a:pt x="72" y="130"/>
                    <a:pt x="72" y="130"/>
                  </a:cubicBezTo>
                  <a:cubicBezTo>
                    <a:pt x="72" y="130"/>
                    <a:pt x="72" y="130"/>
                    <a:pt x="72" y="130"/>
                  </a:cubicBezTo>
                  <a:cubicBezTo>
                    <a:pt x="72" y="130"/>
                    <a:pt x="72" y="130"/>
                    <a:pt x="72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29"/>
                    <a:pt x="73" y="129"/>
                    <a:pt x="73" y="129"/>
                  </a:cubicBezTo>
                  <a:cubicBezTo>
                    <a:pt x="73" y="129"/>
                    <a:pt x="73" y="129"/>
                    <a:pt x="73" y="129"/>
                  </a:cubicBezTo>
                  <a:cubicBezTo>
                    <a:pt x="73" y="129"/>
                    <a:pt x="73" y="129"/>
                    <a:pt x="73" y="129"/>
                  </a:cubicBezTo>
                  <a:cubicBezTo>
                    <a:pt x="73" y="129"/>
                    <a:pt x="73" y="129"/>
                    <a:pt x="73" y="129"/>
                  </a:cubicBezTo>
                  <a:cubicBezTo>
                    <a:pt x="73" y="129"/>
                    <a:pt x="73" y="129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4" y="128"/>
                    <a:pt x="74" y="128"/>
                  </a:cubicBezTo>
                  <a:cubicBezTo>
                    <a:pt x="74" y="127"/>
                    <a:pt x="74" y="127"/>
                    <a:pt x="74" y="127"/>
                  </a:cubicBezTo>
                  <a:cubicBezTo>
                    <a:pt x="74" y="126"/>
                    <a:pt x="74" y="126"/>
                    <a:pt x="74" y="126"/>
                  </a:cubicBezTo>
                  <a:cubicBezTo>
                    <a:pt x="74" y="126"/>
                    <a:pt x="74" y="126"/>
                    <a:pt x="74" y="126"/>
                  </a:cubicBezTo>
                  <a:cubicBezTo>
                    <a:pt x="74" y="125"/>
                    <a:pt x="74" y="125"/>
                    <a:pt x="74" y="125"/>
                  </a:cubicBezTo>
                  <a:cubicBezTo>
                    <a:pt x="74" y="125"/>
                    <a:pt x="74" y="125"/>
                    <a:pt x="74" y="125"/>
                  </a:cubicBezTo>
                  <a:cubicBezTo>
                    <a:pt x="74" y="126"/>
                    <a:pt x="74" y="126"/>
                    <a:pt x="74" y="126"/>
                  </a:cubicBezTo>
                  <a:cubicBezTo>
                    <a:pt x="74" y="128"/>
                    <a:pt x="74" y="128"/>
                    <a:pt x="74" y="128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30"/>
                    <a:pt x="74" y="130"/>
                    <a:pt x="74" y="130"/>
                  </a:cubicBezTo>
                  <a:cubicBezTo>
                    <a:pt x="74" y="130"/>
                    <a:pt x="74" y="130"/>
                    <a:pt x="74" y="130"/>
                  </a:cubicBezTo>
                  <a:cubicBezTo>
                    <a:pt x="74" y="130"/>
                    <a:pt x="74" y="130"/>
                    <a:pt x="74" y="130"/>
                  </a:cubicBezTo>
                  <a:cubicBezTo>
                    <a:pt x="75" y="129"/>
                    <a:pt x="75" y="129"/>
                    <a:pt x="75" y="129"/>
                  </a:cubicBezTo>
                  <a:cubicBezTo>
                    <a:pt x="75" y="129"/>
                    <a:pt x="75" y="129"/>
                    <a:pt x="75" y="129"/>
                  </a:cubicBezTo>
                  <a:cubicBezTo>
                    <a:pt x="75" y="129"/>
                    <a:pt x="75" y="129"/>
                    <a:pt x="75" y="129"/>
                  </a:cubicBezTo>
                  <a:cubicBezTo>
                    <a:pt x="76" y="130"/>
                    <a:pt x="76" y="130"/>
                    <a:pt x="76" y="130"/>
                  </a:cubicBezTo>
                  <a:cubicBezTo>
                    <a:pt x="76" y="130"/>
                    <a:pt x="76" y="130"/>
                    <a:pt x="76" y="130"/>
                  </a:cubicBezTo>
                  <a:cubicBezTo>
                    <a:pt x="76" y="130"/>
                    <a:pt x="76" y="130"/>
                    <a:pt x="76" y="130"/>
                  </a:cubicBezTo>
                  <a:cubicBezTo>
                    <a:pt x="76" y="130"/>
                    <a:pt x="76" y="130"/>
                    <a:pt x="76" y="130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7" y="129"/>
                    <a:pt x="77" y="129"/>
                    <a:pt x="77" y="129"/>
                  </a:cubicBezTo>
                  <a:cubicBezTo>
                    <a:pt x="77" y="129"/>
                    <a:pt x="77" y="129"/>
                    <a:pt x="77" y="129"/>
                  </a:cubicBezTo>
                  <a:cubicBezTo>
                    <a:pt x="77" y="129"/>
                    <a:pt x="77" y="129"/>
                    <a:pt x="77" y="129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7" y="130"/>
                    <a:pt x="77" y="130"/>
                    <a:pt x="77" y="130"/>
                  </a:cubicBezTo>
                  <a:cubicBezTo>
                    <a:pt x="76" y="130"/>
                    <a:pt x="76" y="130"/>
                    <a:pt x="76" y="130"/>
                  </a:cubicBezTo>
                  <a:cubicBezTo>
                    <a:pt x="76" y="130"/>
                    <a:pt x="76" y="130"/>
                    <a:pt x="76" y="130"/>
                  </a:cubicBezTo>
                  <a:cubicBezTo>
                    <a:pt x="75" y="130"/>
                    <a:pt x="75" y="130"/>
                    <a:pt x="75" y="130"/>
                  </a:cubicBezTo>
                  <a:cubicBezTo>
                    <a:pt x="75" y="130"/>
                    <a:pt x="75" y="130"/>
                    <a:pt x="75" y="130"/>
                  </a:cubicBezTo>
                  <a:cubicBezTo>
                    <a:pt x="75" y="130"/>
                    <a:pt x="75" y="130"/>
                    <a:pt x="75" y="130"/>
                  </a:cubicBezTo>
                  <a:cubicBezTo>
                    <a:pt x="75" y="130"/>
                    <a:pt x="75" y="130"/>
                    <a:pt x="75" y="130"/>
                  </a:cubicBezTo>
                  <a:cubicBezTo>
                    <a:pt x="74" y="130"/>
                    <a:pt x="74" y="130"/>
                    <a:pt x="74" y="130"/>
                  </a:cubicBezTo>
                  <a:cubicBezTo>
                    <a:pt x="74" y="130"/>
                    <a:pt x="74" y="130"/>
                    <a:pt x="74" y="130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3" y="132"/>
                    <a:pt x="73" y="132"/>
                    <a:pt x="73" y="132"/>
                  </a:cubicBezTo>
                  <a:cubicBezTo>
                    <a:pt x="73" y="132"/>
                    <a:pt x="73" y="132"/>
                    <a:pt x="73" y="132"/>
                  </a:cubicBezTo>
                  <a:cubicBezTo>
                    <a:pt x="73" y="132"/>
                    <a:pt x="73" y="132"/>
                    <a:pt x="73" y="132"/>
                  </a:cubicBezTo>
                  <a:cubicBezTo>
                    <a:pt x="73" y="132"/>
                    <a:pt x="73" y="132"/>
                    <a:pt x="73" y="132"/>
                  </a:cubicBezTo>
                  <a:cubicBezTo>
                    <a:pt x="73" y="133"/>
                    <a:pt x="73" y="133"/>
                    <a:pt x="73" y="133"/>
                  </a:cubicBezTo>
                  <a:cubicBezTo>
                    <a:pt x="73" y="133"/>
                    <a:pt x="73" y="133"/>
                    <a:pt x="73" y="133"/>
                  </a:cubicBezTo>
                  <a:cubicBezTo>
                    <a:pt x="73" y="133"/>
                    <a:pt x="73" y="133"/>
                    <a:pt x="73" y="133"/>
                  </a:cubicBezTo>
                  <a:cubicBezTo>
                    <a:pt x="72" y="133"/>
                    <a:pt x="72" y="133"/>
                    <a:pt x="72" y="133"/>
                  </a:cubicBezTo>
                  <a:cubicBezTo>
                    <a:pt x="72" y="133"/>
                    <a:pt x="72" y="133"/>
                    <a:pt x="72" y="133"/>
                  </a:cubicBezTo>
                  <a:cubicBezTo>
                    <a:pt x="72" y="133"/>
                    <a:pt x="72" y="133"/>
                    <a:pt x="72" y="133"/>
                  </a:cubicBezTo>
                  <a:cubicBezTo>
                    <a:pt x="72" y="133"/>
                    <a:pt x="72" y="133"/>
                    <a:pt x="72" y="133"/>
                  </a:cubicBezTo>
                  <a:cubicBezTo>
                    <a:pt x="72" y="133"/>
                    <a:pt x="72" y="133"/>
                    <a:pt x="72" y="133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1" y="134"/>
                    <a:pt x="71" y="134"/>
                    <a:pt x="71" y="134"/>
                  </a:cubicBezTo>
                  <a:cubicBezTo>
                    <a:pt x="71" y="135"/>
                    <a:pt x="71" y="135"/>
                    <a:pt x="71" y="135"/>
                  </a:cubicBezTo>
                  <a:cubicBezTo>
                    <a:pt x="71" y="135"/>
                    <a:pt x="71" y="135"/>
                    <a:pt x="71" y="135"/>
                  </a:cubicBezTo>
                  <a:cubicBezTo>
                    <a:pt x="71" y="135"/>
                    <a:pt x="71" y="135"/>
                    <a:pt x="71" y="135"/>
                  </a:cubicBezTo>
                  <a:cubicBezTo>
                    <a:pt x="70" y="135"/>
                    <a:pt x="70" y="135"/>
                    <a:pt x="70" y="135"/>
                  </a:cubicBezTo>
                  <a:cubicBezTo>
                    <a:pt x="70" y="135"/>
                    <a:pt x="70" y="135"/>
                    <a:pt x="70" y="135"/>
                  </a:cubicBezTo>
                  <a:cubicBezTo>
                    <a:pt x="70" y="135"/>
                    <a:pt x="70" y="135"/>
                    <a:pt x="70" y="135"/>
                  </a:cubicBezTo>
                  <a:cubicBezTo>
                    <a:pt x="69" y="136"/>
                    <a:pt x="69" y="136"/>
                    <a:pt x="69" y="136"/>
                  </a:cubicBezTo>
                  <a:cubicBezTo>
                    <a:pt x="69" y="137"/>
                    <a:pt x="69" y="137"/>
                    <a:pt x="69" y="137"/>
                  </a:cubicBezTo>
                  <a:cubicBezTo>
                    <a:pt x="68" y="137"/>
                    <a:pt x="68" y="137"/>
                    <a:pt x="68" y="137"/>
                  </a:cubicBezTo>
                  <a:cubicBezTo>
                    <a:pt x="68" y="137"/>
                    <a:pt x="68" y="137"/>
                    <a:pt x="68" y="137"/>
                  </a:cubicBezTo>
                  <a:cubicBezTo>
                    <a:pt x="68" y="137"/>
                    <a:pt x="68" y="137"/>
                    <a:pt x="68" y="137"/>
                  </a:cubicBezTo>
                  <a:cubicBezTo>
                    <a:pt x="68" y="138"/>
                    <a:pt x="68" y="138"/>
                    <a:pt x="68" y="138"/>
                  </a:cubicBezTo>
                  <a:cubicBezTo>
                    <a:pt x="68" y="138"/>
                    <a:pt x="68" y="138"/>
                    <a:pt x="68" y="138"/>
                  </a:cubicBezTo>
                  <a:cubicBezTo>
                    <a:pt x="69" y="138"/>
                    <a:pt x="69" y="138"/>
                    <a:pt x="69" y="138"/>
                  </a:cubicBezTo>
                  <a:cubicBezTo>
                    <a:pt x="72" y="139"/>
                    <a:pt x="72" y="139"/>
                    <a:pt x="72" y="139"/>
                  </a:cubicBezTo>
                  <a:cubicBezTo>
                    <a:pt x="73" y="139"/>
                    <a:pt x="73" y="139"/>
                    <a:pt x="73" y="139"/>
                  </a:cubicBezTo>
                  <a:cubicBezTo>
                    <a:pt x="72" y="139"/>
                    <a:pt x="72" y="139"/>
                    <a:pt x="72" y="139"/>
                  </a:cubicBezTo>
                  <a:cubicBezTo>
                    <a:pt x="72" y="139"/>
                    <a:pt x="72" y="139"/>
                    <a:pt x="72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39"/>
                    <a:pt x="70" y="139"/>
                    <a:pt x="70" y="139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0" y="139"/>
                    <a:pt x="70" y="139"/>
                    <a:pt x="70" y="139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69" y="139"/>
                    <a:pt x="69" y="139"/>
                    <a:pt x="69" y="139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68" y="138"/>
                    <a:pt x="68" y="138"/>
                    <a:pt x="68" y="138"/>
                  </a:cubicBezTo>
                  <a:cubicBezTo>
                    <a:pt x="68" y="138"/>
                    <a:pt x="68" y="138"/>
                    <a:pt x="68" y="138"/>
                  </a:cubicBezTo>
                  <a:cubicBezTo>
                    <a:pt x="68" y="138"/>
                    <a:pt x="68" y="138"/>
                    <a:pt x="68" y="138"/>
                  </a:cubicBezTo>
                  <a:cubicBezTo>
                    <a:pt x="67" y="138"/>
                    <a:pt x="67" y="138"/>
                    <a:pt x="67" y="138"/>
                  </a:cubicBezTo>
                  <a:cubicBezTo>
                    <a:pt x="67" y="138"/>
                    <a:pt x="67" y="138"/>
                    <a:pt x="67" y="138"/>
                  </a:cubicBezTo>
                  <a:cubicBezTo>
                    <a:pt x="66" y="139"/>
                    <a:pt x="66" y="139"/>
                    <a:pt x="66" y="139"/>
                  </a:cubicBezTo>
                  <a:cubicBezTo>
                    <a:pt x="66" y="140"/>
                    <a:pt x="66" y="140"/>
                    <a:pt x="66" y="140"/>
                  </a:cubicBezTo>
                  <a:cubicBezTo>
                    <a:pt x="66" y="140"/>
                    <a:pt x="66" y="140"/>
                    <a:pt x="66" y="140"/>
                  </a:cubicBezTo>
                  <a:cubicBezTo>
                    <a:pt x="65" y="140"/>
                    <a:pt x="65" y="140"/>
                    <a:pt x="65" y="140"/>
                  </a:cubicBezTo>
                  <a:cubicBezTo>
                    <a:pt x="65" y="140"/>
                    <a:pt x="65" y="140"/>
                    <a:pt x="65" y="140"/>
                  </a:cubicBezTo>
                  <a:cubicBezTo>
                    <a:pt x="65" y="140"/>
                    <a:pt x="65" y="140"/>
                    <a:pt x="65" y="140"/>
                  </a:cubicBezTo>
                  <a:cubicBezTo>
                    <a:pt x="66" y="140"/>
                    <a:pt x="66" y="140"/>
                    <a:pt x="66" y="140"/>
                  </a:cubicBezTo>
                  <a:cubicBezTo>
                    <a:pt x="66" y="140"/>
                    <a:pt x="66" y="140"/>
                    <a:pt x="66" y="140"/>
                  </a:cubicBezTo>
                  <a:cubicBezTo>
                    <a:pt x="67" y="140"/>
                    <a:pt x="67" y="140"/>
                    <a:pt x="67" y="140"/>
                  </a:cubicBezTo>
                  <a:cubicBezTo>
                    <a:pt x="67" y="140"/>
                    <a:pt x="67" y="140"/>
                    <a:pt x="67" y="140"/>
                  </a:cubicBezTo>
                  <a:cubicBezTo>
                    <a:pt x="67" y="140"/>
                    <a:pt x="67" y="140"/>
                    <a:pt x="67" y="140"/>
                  </a:cubicBezTo>
                  <a:cubicBezTo>
                    <a:pt x="67" y="140"/>
                    <a:pt x="67" y="140"/>
                    <a:pt x="67" y="140"/>
                  </a:cubicBezTo>
                  <a:cubicBezTo>
                    <a:pt x="67" y="140"/>
                    <a:pt x="67" y="140"/>
                    <a:pt x="67" y="140"/>
                  </a:cubicBezTo>
                  <a:cubicBezTo>
                    <a:pt x="66" y="140"/>
                    <a:pt x="66" y="140"/>
                    <a:pt x="66" y="140"/>
                  </a:cubicBezTo>
                  <a:cubicBezTo>
                    <a:pt x="66" y="141"/>
                    <a:pt x="66" y="141"/>
                    <a:pt x="66" y="141"/>
                  </a:cubicBezTo>
                  <a:cubicBezTo>
                    <a:pt x="66" y="141"/>
                    <a:pt x="66" y="141"/>
                    <a:pt x="66" y="141"/>
                  </a:cubicBezTo>
                  <a:cubicBezTo>
                    <a:pt x="66" y="141"/>
                    <a:pt x="66" y="141"/>
                    <a:pt x="66" y="141"/>
                  </a:cubicBezTo>
                  <a:cubicBezTo>
                    <a:pt x="65" y="141"/>
                    <a:pt x="65" y="141"/>
                    <a:pt x="65" y="141"/>
                  </a:cubicBezTo>
                  <a:cubicBezTo>
                    <a:pt x="65" y="141"/>
                    <a:pt x="65" y="141"/>
                    <a:pt x="65" y="141"/>
                  </a:cubicBezTo>
                  <a:cubicBezTo>
                    <a:pt x="65" y="141"/>
                    <a:pt x="65" y="141"/>
                    <a:pt x="65" y="141"/>
                  </a:cubicBezTo>
                  <a:cubicBezTo>
                    <a:pt x="65" y="141"/>
                    <a:pt x="65" y="141"/>
                    <a:pt x="65" y="141"/>
                  </a:cubicBezTo>
                  <a:cubicBezTo>
                    <a:pt x="65" y="141"/>
                    <a:pt x="65" y="141"/>
                    <a:pt x="65" y="141"/>
                  </a:cubicBezTo>
                  <a:cubicBezTo>
                    <a:pt x="65" y="142"/>
                    <a:pt x="65" y="142"/>
                    <a:pt x="65" y="142"/>
                  </a:cubicBezTo>
                  <a:cubicBezTo>
                    <a:pt x="65" y="142"/>
                    <a:pt x="65" y="142"/>
                    <a:pt x="65" y="142"/>
                  </a:cubicBezTo>
                  <a:cubicBezTo>
                    <a:pt x="65" y="142"/>
                    <a:pt x="65" y="142"/>
                    <a:pt x="65" y="142"/>
                  </a:cubicBezTo>
                  <a:cubicBezTo>
                    <a:pt x="64" y="142"/>
                    <a:pt x="64" y="142"/>
                    <a:pt x="64" y="142"/>
                  </a:cubicBezTo>
                  <a:cubicBezTo>
                    <a:pt x="64" y="143"/>
                    <a:pt x="64" y="143"/>
                    <a:pt x="64" y="143"/>
                  </a:cubicBezTo>
                  <a:cubicBezTo>
                    <a:pt x="64" y="143"/>
                    <a:pt x="64" y="143"/>
                    <a:pt x="64" y="143"/>
                  </a:cubicBezTo>
                  <a:cubicBezTo>
                    <a:pt x="65" y="143"/>
                    <a:pt x="65" y="143"/>
                    <a:pt x="65" y="143"/>
                  </a:cubicBezTo>
                  <a:cubicBezTo>
                    <a:pt x="65" y="143"/>
                    <a:pt x="65" y="143"/>
                    <a:pt x="65" y="143"/>
                  </a:cubicBezTo>
                  <a:cubicBezTo>
                    <a:pt x="65" y="143"/>
                    <a:pt x="65" y="143"/>
                    <a:pt x="65" y="143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66" y="146"/>
                    <a:pt x="66" y="146"/>
                    <a:pt x="66" y="146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67" y="146"/>
                    <a:pt x="67" y="146"/>
                    <a:pt x="67" y="146"/>
                  </a:cubicBezTo>
                  <a:cubicBezTo>
                    <a:pt x="66" y="146"/>
                    <a:pt x="66" y="146"/>
                    <a:pt x="66" y="146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65" y="145"/>
                    <a:pt x="65" y="145"/>
                    <a:pt x="65" y="145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4" y="143"/>
                    <a:pt x="64" y="143"/>
                    <a:pt x="64" y="143"/>
                  </a:cubicBezTo>
                  <a:cubicBezTo>
                    <a:pt x="64" y="143"/>
                    <a:pt x="64" y="143"/>
                    <a:pt x="64" y="143"/>
                  </a:cubicBezTo>
                  <a:cubicBezTo>
                    <a:pt x="63" y="143"/>
                    <a:pt x="63" y="143"/>
                    <a:pt x="63" y="143"/>
                  </a:cubicBezTo>
                  <a:cubicBezTo>
                    <a:pt x="62" y="143"/>
                    <a:pt x="62" y="143"/>
                    <a:pt x="62" y="143"/>
                  </a:cubicBezTo>
                  <a:cubicBezTo>
                    <a:pt x="62" y="143"/>
                    <a:pt x="62" y="143"/>
                    <a:pt x="62" y="143"/>
                  </a:cubicBezTo>
                  <a:cubicBezTo>
                    <a:pt x="62" y="144"/>
                    <a:pt x="62" y="144"/>
                    <a:pt x="62" y="144"/>
                  </a:cubicBezTo>
                  <a:cubicBezTo>
                    <a:pt x="62" y="145"/>
                    <a:pt x="62" y="145"/>
                    <a:pt x="62" y="145"/>
                  </a:cubicBezTo>
                  <a:cubicBezTo>
                    <a:pt x="62" y="145"/>
                    <a:pt x="62" y="145"/>
                    <a:pt x="62" y="145"/>
                  </a:cubicBezTo>
                  <a:cubicBezTo>
                    <a:pt x="62" y="146"/>
                    <a:pt x="62" y="146"/>
                    <a:pt x="62" y="146"/>
                  </a:cubicBezTo>
                  <a:cubicBezTo>
                    <a:pt x="62" y="146"/>
                    <a:pt x="62" y="146"/>
                    <a:pt x="62" y="146"/>
                  </a:cubicBezTo>
                  <a:cubicBezTo>
                    <a:pt x="63" y="148"/>
                    <a:pt x="63" y="148"/>
                    <a:pt x="63" y="148"/>
                  </a:cubicBezTo>
                  <a:cubicBezTo>
                    <a:pt x="63" y="148"/>
                    <a:pt x="63" y="148"/>
                    <a:pt x="63" y="148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4" y="149"/>
                    <a:pt x="64" y="149"/>
                    <a:pt x="64" y="149"/>
                  </a:cubicBezTo>
                  <a:cubicBezTo>
                    <a:pt x="64" y="149"/>
                    <a:pt x="64" y="149"/>
                    <a:pt x="64" y="149"/>
                  </a:cubicBezTo>
                  <a:cubicBezTo>
                    <a:pt x="64" y="149"/>
                    <a:pt x="64" y="149"/>
                    <a:pt x="64" y="149"/>
                  </a:cubicBezTo>
                  <a:cubicBezTo>
                    <a:pt x="64" y="148"/>
                    <a:pt x="64" y="148"/>
                    <a:pt x="64" y="148"/>
                  </a:cubicBezTo>
                  <a:cubicBezTo>
                    <a:pt x="64" y="148"/>
                    <a:pt x="64" y="148"/>
                    <a:pt x="64" y="148"/>
                  </a:cubicBezTo>
                  <a:cubicBezTo>
                    <a:pt x="65" y="148"/>
                    <a:pt x="65" y="148"/>
                    <a:pt x="65" y="148"/>
                  </a:cubicBezTo>
                  <a:cubicBezTo>
                    <a:pt x="65" y="148"/>
                    <a:pt x="65" y="148"/>
                    <a:pt x="65" y="148"/>
                  </a:cubicBezTo>
                  <a:cubicBezTo>
                    <a:pt x="65" y="148"/>
                    <a:pt x="65" y="148"/>
                    <a:pt x="65" y="148"/>
                  </a:cubicBezTo>
                  <a:cubicBezTo>
                    <a:pt x="66" y="148"/>
                    <a:pt x="66" y="148"/>
                    <a:pt x="66" y="148"/>
                  </a:cubicBezTo>
                  <a:cubicBezTo>
                    <a:pt x="65" y="148"/>
                    <a:pt x="65" y="148"/>
                    <a:pt x="65" y="148"/>
                  </a:cubicBezTo>
                  <a:cubicBezTo>
                    <a:pt x="65" y="148"/>
                    <a:pt x="65" y="148"/>
                    <a:pt x="65" y="148"/>
                  </a:cubicBezTo>
                  <a:cubicBezTo>
                    <a:pt x="65" y="148"/>
                    <a:pt x="65" y="148"/>
                    <a:pt x="65" y="148"/>
                  </a:cubicBezTo>
                  <a:cubicBezTo>
                    <a:pt x="65" y="148"/>
                    <a:pt x="65" y="148"/>
                    <a:pt x="65" y="148"/>
                  </a:cubicBezTo>
                  <a:cubicBezTo>
                    <a:pt x="64" y="148"/>
                    <a:pt x="64" y="148"/>
                    <a:pt x="64" y="148"/>
                  </a:cubicBezTo>
                  <a:cubicBezTo>
                    <a:pt x="64" y="149"/>
                    <a:pt x="64" y="149"/>
                    <a:pt x="64" y="149"/>
                  </a:cubicBezTo>
                  <a:cubicBezTo>
                    <a:pt x="64" y="149"/>
                    <a:pt x="64" y="149"/>
                    <a:pt x="64" y="149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4" y="151"/>
                    <a:pt x="64" y="151"/>
                    <a:pt x="64" y="151"/>
                  </a:cubicBezTo>
                  <a:cubicBezTo>
                    <a:pt x="64" y="151"/>
                    <a:pt x="64" y="151"/>
                    <a:pt x="64" y="151"/>
                  </a:cubicBezTo>
                  <a:cubicBezTo>
                    <a:pt x="64" y="152"/>
                    <a:pt x="64" y="152"/>
                    <a:pt x="64" y="152"/>
                  </a:cubicBezTo>
                  <a:cubicBezTo>
                    <a:pt x="64" y="152"/>
                    <a:pt x="64" y="152"/>
                    <a:pt x="64" y="152"/>
                  </a:cubicBezTo>
                  <a:cubicBezTo>
                    <a:pt x="65" y="152"/>
                    <a:pt x="65" y="152"/>
                    <a:pt x="65" y="152"/>
                  </a:cubicBezTo>
                  <a:cubicBezTo>
                    <a:pt x="65" y="152"/>
                    <a:pt x="65" y="152"/>
                    <a:pt x="65" y="152"/>
                  </a:cubicBezTo>
                  <a:cubicBezTo>
                    <a:pt x="65" y="152"/>
                    <a:pt x="65" y="152"/>
                    <a:pt x="65" y="152"/>
                  </a:cubicBezTo>
                  <a:cubicBezTo>
                    <a:pt x="65" y="152"/>
                    <a:pt x="65" y="152"/>
                    <a:pt x="65" y="152"/>
                  </a:cubicBezTo>
                  <a:cubicBezTo>
                    <a:pt x="64" y="152"/>
                    <a:pt x="64" y="152"/>
                    <a:pt x="64" y="152"/>
                  </a:cubicBezTo>
                  <a:cubicBezTo>
                    <a:pt x="64" y="152"/>
                    <a:pt x="64" y="152"/>
                    <a:pt x="64" y="152"/>
                  </a:cubicBezTo>
                  <a:cubicBezTo>
                    <a:pt x="64" y="152"/>
                    <a:pt x="64" y="152"/>
                    <a:pt x="64" y="152"/>
                  </a:cubicBezTo>
                  <a:cubicBezTo>
                    <a:pt x="64" y="151"/>
                    <a:pt x="64" y="151"/>
                    <a:pt x="64" y="151"/>
                  </a:cubicBezTo>
                  <a:cubicBezTo>
                    <a:pt x="62" y="147"/>
                    <a:pt x="62" y="147"/>
                    <a:pt x="62" y="147"/>
                  </a:cubicBezTo>
                  <a:cubicBezTo>
                    <a:pt x="62" y="146"/>
                    <a:pt x="62" y="146"/>
                    <a:pt x="62" y="146"/>
                  </a:cubicBezTo>
                  <a:cubicBezTo>
                    <a:pt x="62" y="146"/>
                    <a:pt x="62" y="146"/>
                    <a:pt x="62" y="146"/>
                  </a:cubicBezTo>
                  <a:cubicBezTo>
                    <a:pt x="62" y="146"/>
                    <a:pt x="62" y="146"/>
                    <a:pt x="62" y="146"/>
                  </a:cubicBezTo>
                  <a:cubicBezTo>
                    <a:pt x="62" y="145"/>
                    <a:pt x="62" y="145"/>
                    <a:pt x="62" y="145"/>
                  </a:cubicBezTo>
                  <a:cubicBezTo>
                    <a:pt x="62" y="145"/>
                    <a:pt x="62" y="145"/>
                    <a:pt x="62" y="145"/>
                  </a:cubicBezTo>
                  <a:cubicBezTo>
                    <a:pt x="61" y="144"/>
                    <a:pt x="61" y="144"/>
                    <a:pt x="61" y="144"/>
                  </a:cubicBezTo>
                  <a:cubicBezTo>
                    <a:pt x="61" y="144"/>
                    <a:pt x="61" y="144"/>
                    <a:pt x="61" y="144"/>
                  </a:cubicBezTo>
                  <a:cubicBezTo>
                    <a:pt x="61" y="144"/>
                    <a:pt x="61" y="144"/>
                    <a:pt x="61" y="144"/>
                  </a:cubicBezTo>
                  <a:cubicBezTo>
                    <a:pt x="61" y="144"/>
                    <a:pt x="61" y="144"/>
                    <a:pt x="61" y="144"/>
                  </a:cubicBezTo>
                  <a:cubicBezTo>
                    <a:pt x="61" y="145"/>
                    <a:pt x="61" y="145"/>
                    <a:pt x="61" y="145"/>
                  </a:cubicBezTo>
                  <a:cubicBezTo>
                    <a:pt x="61" y="145"/>
                    <a:pt x="61" y="145"/>
                    <a:pt x="61" y="145"/>
                  </a:cubicBezTo>
                  <a:cubicBezTo>
                    <a:pt x="61" y="145"/>
                    <a:pt x="61" y="145"/>
                    <a:pt x="61" y="145"/>
                  </a:cubicBezTo>
                  <a:cubicBezTo>
                    <a:pt x="61" y="145"/>
                    <a:pt x="61" y="145"/>
                    <a:pt x="61" y="145"/>
                  </a:cubicBezTo>
                  <a:cubicBezTo>
                    <a:pt x="61" y="145"/>
                    <a:pt x="61" y="145"/>
                    <a:pt x="61" y="145"/>
                  </a:cubicBezTo>
                  <a:cubicBezTo>
                    <a:pt x="61" y="145"/>
                    <a:pt x="61" y="145"/>
                    <a:pt x="61" y="145"/>
                  </a:cubicBezTo>
                  <a:cubicBezTo>
                    <a:pt x="60" y="145"/>
                    <a:pt x="60" y="145"/>
                    <a:pt x="60" y="145"/>
                  </a:cubicBezTo>
                  <a:cubicBezTo>
                    <a:pt x="60" y="145"/>
                    <a:pt x="60" y="145"/>
                    <a:pt x="60" y="145"/>
                  </a:cubicBezTo>
                  <a:cubicBezTo>
                    <a:pt x="60" y="146"/>
                    <a:pt x="60" y="146"/>
                    <a:pt x="60" y="146"/>
                  </a:cubicBezTo>
                  <a:cubicBezTo>
                    <a:pt x="60" y="146"/>
                    <a:pt x="60" y="146"/>
                    <a:pt x="60" y="146"/>
                  </a:cubicBezTo>
                  <a:cubicBezTo>
                    <a:pt x="60" y="147"/>
                    <a:pt x="60" y="147"/>
                    <a:pt x="60" y="147"/>
                  </a:cubicBezTo>
                  <a:cubicBezTo>
                    <a:pt x="60" y="147"/>
                    <a:pt x="60" y="147"/>
                    <a:pt x="60" y="147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59" y="148"/>
                    <a:pt x="59" y="148"/>
                    <a:pt x="59" y="148"/>
                  </a:cubicBezTo>
                  <a:cubicBezTo>
                    <a:pt x="59" y="148"/>
                    <a:pt x="59" y="148"/>
                    <a:pt x="59" y="148"/>
                  </a:cubicBezTo>
                  <a:cubicBezTo>
                    <a:pt x="59" y="148"/>
                    <a:pt x="59" y="148"/>
                    <a:pt x="59" y="148"/>
                  </a:cubicBezTo>
                  <a:cubicBezTo>
                    <a:pt x="59" y="148"/>
                    <a:pt x="59" y="148"/>
                    <a:pt x="59" y="148"/>
                  </a:cubicBezTo>
                  <a:cubicBezTo>
                    <a:pt x="59" y="149"/>
                    <a:pt x="59" y="149"/>
                    <a:pt x="59" y="149"/>
                  </a:cubicBezTo>
                  <a:cubicBezTo>
                    <a:pt x="59" y="149"/>
                    <a:pt x="59" y="149"/>
                    <a:pt x="59" y="149"/>
                  </a:cubicBezTo>
                  <a:cubicBezTo>
                    <a:pt x="59" y="149"/>
                    <a:pt x="59" y="149"/>
                    <a:pt x="59" y="149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60" y="150"/>
                    <a:pt x="60" y="150"/>
                    <a:pt x="60" y="150"/>
                  </a:cubicBezTo>
                  <a:cubicBezTo>
                    <a:pt x="60" y="150"/>
                    <a:pt x="60" y="150"/>
                    <a:pt x="60" y="150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2" y="149"/>
                    <a:pt x="62" y="149"/>
                    <a:pt x="62" y="149"/>
                  </a:cubicBezTo>
                  <a:cubicBezTo>
                    <a:pt x="62" y="149"/>
                    <a:pt x="62" y="149"/>
                    <a:pt x="62" y="149"/>
                  </a:cubicBezTo>
                  <a:cubicBezTo>
                    <a:pt x="62" y="150"/>
                    <a:pt x="62" y="150"/>
                    <a:pt x="62" y="150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52"/>
                    <a:pt x="61" y="152"/>
                    <a:pt x="61" y="152"/>
                  </a:cubicBezTo>
                  <a:cubicBezTo>
                    <a:pt x="61" y="152"/>
                    <a:pt x="61" y="152"/>
                    <a:pt x="61" y="152"/>
                  </a:cubicBezTo>
                  <a:cubicBezTo>
                    <a:pt x="61" y="152"/>
                    <a:pt x="61" y="152"/>
                    <a:pt x="61" y="152"/>
                  </a:cubicBezTo>
                  <a:cubicBezTo>
                    <a:pt x="62" y="152"/>
                    <a:pt x="62" y="152"/>
                    <a:pt x="62" y="152"/>
                  </a:cubicBezTo>
                  <a:cubicBezTo>
                    <a:pt x="61" y="152"/>
                    <a:pt x="61" y="152"/>
                    <a:pt x="61" y="152"/>
                  </a:cubicBezTo>
                  <a:cubicBezTo>
                    <a:pt x="60" y="152"/>
                    <a:pt x="60" y="152"/>
                    <a:pt x="60" y="152"/>
                  </a:cubicBezTo>
                  <a:cubicBezTo>
                    <a:pt x="60" y="153"/>
                    <a:pt x="60" y="153"/>
                    <a:pt x="60" y="153"/>
                  </a:cubicBezTo>
                  <a:cubicBezTo>
                    <a:pt x="60" y="153"/>
                    <a:pt x="60" y="153"/>
                    <a:pt x="60" y="153"/>
                  </a:cubicBezTo>
                  <a:cubicBezTo>
                    <a:pt x="60" y="153"/>
                    <a:pt x="60" y="153"/>
                    <a:pt x="60" y="153"/>
                  </a:cubicBezTo>
                  <a:cubicBezTo>
                    <a:pt x="60" y="153"/>
                    <a:pt x="60" y="153"/>
                    <a:pt x="60" y="153"/>
                  </a:cubicBezTo>
                  <a:cubicBezTo>
                    <a:pt x="60" y="153"/>
                    <a:pt x="60" y="153"/>
                    <a:pt x="60" y="153"/>
                  </a:cubicBezTo>
                  <a:cubicBezTo>
                    <a:pt x="61" y="154"/>
                    <a:pt x="61" y="154"/>
                    <a:pt x="61" y="154"/>
                  </a:cubicBezTo>
                  <a:cubicBezTo>
                    <a:pt x="62" y="154"/>
                    <a:pt x="62" y="154"/>
                    <a:pt x="62" y="154"/>
                  </a:cubicBezTo>
                  <a:cubicBezTo>
                    <a:pt x="62" y="154"/>
                    <a:pt x="62" y="154"/>
                    <a:pt x="62" y="154"/>
                  </a:cubicBezTo>
                  <a:cubicBezTo>
                    <a:pt x="62" y="154"/>
                    <a:pt x="62" y="154"/>
                    <a:pt x="62" y="154"/>
                  </a:cubicBezTo>
                  <a:cubicBezTo>
                    <a:pt x="62" y="155"/>
                    <a:pt x="62" y="155"/>
                    <a:pt x="62" y="155"/>
                  </a:cubicBezTo>
                  <a:cubicBezTo>
                    <a:pt x="62" y="155"/>
                    <a:pt x="62" y="155"/>
                    <a:pt x="62" y="155"/>
                  </a:cubicBezTo>
                  <a:cubicBezTo>
                    <a:pt x="62" y="155"/>
                    <a:pt x="62" y="155"/>
                    <a:pt x="62" y="155"/>
                  </a:cubicBezTo>
                  <a:cubicBezTo>
                    <a:pt x="62" y="154"/>
                    <a:pt x="62" y="154"/>
                    <a:pt x="62" y="154"/>
                  </a:cubicBezTo>
                  <a:cubicBezTo>
                    <a:pt x="62" y="154"/>
                    <a:pt x="62" y="154"/>
                    <a:pt x="62" y="154"/>
                  </a:cubicBezTo>
                  <a:cubicBezTo>
                    <a:pt x="63" y="154"/>
                    <a:pt x="63" y="154"/>
                    <a:pt x="63" y="154"/>
                  </a:cubicBezTo>
                  <a:cubicBezTo>
                    <a:pt x="63" y="155"/>
                    <a:pt x="63" y="155"/>
                    <a:pt x="63" y="155"/>
                  </a:cubicBezTo>
                  <a:cubicBezTo>
                    <a:pt x="63" y="155"/>
                    <a:pt x="63" y="155"/>
                    <a:pt x="63" y="155"/>
                  </a:cubicBezTo>
                  <a:cubicBezTo>
                    <a:pt x="64" y="154"/>
                    <a:pt x="64" y="154"/>
                    <a:pt x="64" y="154"/>
                  </a:cubicBezTo>
                  <a:cubicBezTo>
                    <a:pt x="64" y="154"/>
                    <a:pt x="64" y="154"/>
                    <a:pt x="64" y="154"/>
                  </a:cubicBezTo>
                  <a:cubicBezTo>
                    <a:pt x="64" y="154"/>
                    <a:pt x="64" y="154"/>
                    <a:pt x="64" y="154"/>
                  </a:cubicBezTo>
                  <a:cubicBezTo>
                    <a:pt x="65" y="154"/>
                    <a:pt x="65" y="154"/>
                    <a:pt x="65" y="154"/>
                  </a:cubicBezTo>
                  <a:cubicBezTo>
                    <a:pt x="66" y="154"/>
                    <a:pt x="66" y="154"/>
                    <a:pt x="66" y="154"/>
                  </a:cubicBezTo>
                  <a:cubicBezTo>
                    <a:pt x="67" y="154"/>
                    <a:pt x="67" y="154"/>
                    <a:pt x="67" y="154"/>
                  </a:cubicBezTo>
                  <a:cubicBezTo>
                    <a:pt x="68" y="155"/>
                    <a:pt x="68" y="155"/>
                    <a:pt x="68" y="155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9" y="156"/>
                    <a:pt x="69" y="156"/>
                    <a:pt x="69" y="156"/>
                  </a:cubicBezTo>
                  <a:cubicBezTo>
                    <a:pt x="69" y="155"/>
                    <a:pt x="69" y="155"/>
                    <a:pt x="69" y="155"/>
                  </a:cubicBezTo>
                  <a:cubicBezTo>
                    <a:pt x="69" y="155"/>
                    <a:pt x="69" y="155"/>
                    <a:pt x="69" y="155"/>
                  </a:cubicBezTo>
                  <a:cubicBezTo>
                    <a:pt x="70" y="155"/>
                    <a:pt x="70" y="155"/>
                    <a:pt x="70" y="155"/>
                  </a:cubicBezTo>
                  <a:cubicBezTo>
                    <a:pt x="70" y="155"/>
                    <a:pt x="70" y="155"/>
                    <a:pt x="70" y="155"/>
                  </a:cubicBezTo>
                  <a:cubicBezTo>
                    <a:pt x="70" y="155"/>
                    <a:pt x="70" y="155"/>
                    <a:pt x="70" y="155"/>
                  </a:cubicBezTo>
                  <a:cubicBezTo>
                    <a:pt x="70" y="155"/>
                    <a:pt x="70" y="155"/>
                    <a:pt x="70" y="155"/>
                  </a:cubicBezTo>
                  <a:cubicBezTo>
                    <a:pt x="70" y="155"/>
                    <a:pt x="70" y="155"/>
                    <a:pt x="70" y="155"/>
                  </a:cubicBezTo>
                  <a:cubicBezTo>
                    <a:pt x="69" y="155"/>
                    <a:pt x="69" y="155"/>
                    <a:pt x="69" y="155"/>
                  </a:cubicBezTo>
                  <a:cubicBezTo>
                    <a:pt x="69" y="155"/>
                    <a:pt x="69" y="155"/>
                    <a:pt x="69" y="155"/>
                  </a:cubicBezTo>
                  <a:cubicBezTo>
                    <a:pt x="69" y="155"/>
                    <a:pt x="69" y="155"/>
                    <a:pt x="69" y="155"/>
                  </a:cubicBezTo>
                  <a:cubicBezTo>
                    <a:pt x="69" y="156"/>
                    <a:pt x="69" y="156"/>
                    <a:pt x="69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8" y="156"/>
                    <a:pt x="68" y="156"/>
                    <a:pt x="68" y="156"/>
                  </a:cubicBezTo>
                  <a:cubicBezTo>
                    <a:pt x="67" y="155"/>
                    <a:pt x="67" y="155"/>
                    <a:pt x="67" y="155"/>
                  </a:cubicBezTo>
                  <a:cubicBezTo>
                    <a:pt x="67" y="155"/>
                    <a:pt x="67" y="155"/>
                    <a:pt x="67" y="155"/>
                  </a:cubicBezTo>
                  <a:cubicBezTo>
                    <a:pt x="66" y="155"/>
                    <a:pt x="66" y="155"/>
                    <a:pt x="66" y="155"/>
                  </a:cubicBezTo>
                  <a:cubicBezTo>
                    <a:pt x="66" y="155"/>
                    <a:pt x="66" y="155"/>
                    <a:pt x="66" y="155"/>
                  </a:cubicBezTo>
                  <a:cubicBezTo>
                    <a:pt x="66" y="154"/>
                    <a:pt x="66" y="154"/>
                    <a:pt x="66" y="154"/>
                  </a:cubicBezTo>
                  <a:cubicBezTo>
                    <a:pt x="66" y="154"/>
                    <a:pt x="66" y="154"/>
                    <a:pt x="66" y="154"/>
                  </a:cubicBezTo>
                  <a:cubicBezTo>
                    <a:pt x="65" y="154"/>
                    <a:pt x="65" y="154"/>
                    <a:pt x="65" y="154"/>
                  </a:cubicBezTo>
                  <a:cubicBezTo>
                    <a:pt x="65" y="154"/>
                    <a:pt x="65" y="154"/>
                    <a:pt x="65" y="154"/>
                  </a:cubicBezTo>
                  <a:cubicBezTo>
                    <a:pt x="65" y="155"/>
                    <a:pt x="65" y="155"/>
                    <a:pt x="65" y="155"/>
                  </a:cubicBezTo>
                  <a:cubicBezTo>
                    <a:pt x="64" y="155"/>
                    <a:pt x="64" y="155"/>
                    <a:pt x="64" y="155"/>
                  </a:cubicBezTo>
                  <a:cubicBezTo>
                    <a:pt x="64" y="155"/>
                    <a:pt x="64" y="155"/>
                    <a:pt x="64" y="155"/>
                  </a:cubicBezTo>
                  <a:cubicBezTo>
                    <a:pt x="64" y="155"/>
                    <a:pt x="64" y="155"/>
                    <a:pt x="64" y="155"/>
                  </a:cubicBezTo>
                  <a:cubicBezTo>
                    <a:pt x="64" y="156"/>
                    <a:pt x="64" y="156"/>
                    <a:pt x="64" y="156"/>
                  </a:cubicBezTo>
                  <a:cubicBezTo>
                    <a:pt x="64" y="156"/>
                    <a:pt x="64" y="156"/>
                    <a:pt x="64" y="156"/>
                  </a:cubicBezTo>
                  <a:cubicBezTo>
                    <a:pt x="64" y="156"/>
                    <a:pt x="64" y="156"/>
                    <a:pt x="64" y="156"/>
                  </a:cubicBezTo>
                  <a:cubicBezTo>
                    <a:pt x="65" y="157"/>
                    <a:pt x="65" y="157"/>
                    <a:pt x="65" y="157"/>
                  </a:cubicBezTo>
                  <a:cubicBezTo>
                    <a:pt x="65" y="157"/>
                    <a:pt x="65" y="157"/>
                    <a:pt x="65" y="157"/>
                  </a:cubicBezTo>
                  <a:cubicBezTo>
                    <a:pt x="65" y="157"/>
                    <a:pt x="65" y="157"/>
                    <a:pt x="65" y="157"/>
                  </a:cubicBezTo>
                  <a:cubicBezTo>
                    <a:pt x="65" y="158"/>
                    <a:pt x="65" y="158"/>
                    <a:pt x="65" y="158"/>
                  </a:cubicBezTo>
                  <a:cubicBezTo>
                    <a:pt x="65" y="158"/>
                    <a:pt x="65" y="158"/>
                    <a:pt x="65" y="158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6" y="159"/>
                    <a:pt x="66" y="159"/>
                    <a:pt x="66" y="159"/>
                  </a:cubicBezTo>
                  <a:cubicBezTo>
                    <a:pt x="66" y="159"/>
                    <a:pt x="66" y="159"/>
                    <a:pt x="66" y="159"/>
                  </a:cubicBezTo>
                  <a:cubicBezTo>
                    <a:pt x="66" y="160"/>
                    <a:pt x="66" y="160"/>
                    <a:pt x="66" y="160"/>
                  </a:cubicBezTo>
                  <a:cubicBezTo>
                    <a:pt x="66" y="160"/>
                    <a:pt x="66" y="160"/>
                    <a:pt x="66" y="160"/>
                  </a:cubicBezTo>
                  <a:cubicBezTo>
                    <a:pt x="65" y="160"/>
                    <a:pt x="65" y="160"/>
                    <a:pt x="65" y="160"/>
                  </a:cubicBezTo>
                  <a:cubicBezTo>
                    <a:pt x="65" y="160"/>
                    <a:pt x="65" y="160"/>
                    <a:pt x="65" y="160"/>
                  </a:cubicBezTo>
                  <a:cubicBezTo>
                    <a:pt x="65" y="160"/>
                    <a:pt x="65" y="160"/>
                    <a:pt x="65" y="160"/>
                  </a:cubicBezTo>
                  <a:cubicBezTo>
                    <a:pt x="65" y="160"/>
                    <a:pt x="65" y="160"/>
                    <a:pt x="65" y="160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5" y="158"/>
                    <a:pt x="65" y="158"/>
                    <a:pt x="65" y="158"/>
                  </a:cubicBezTo>
                  <a:cubicBezTo>
                    <a:pt x="65" y="158"/>
                    <a:pt x="65" y="158"/>
                    <a:pt x="65" y="158"/>
                  </a:cubicBezTo>
                  <a:cubicBezTo>
                    <a:pt x="65" y="158"/>
                    <a:pt x="65" y="158"/>
                    <a:pt x="65" y="158"/>
                  </a:cubicBezTo>
                  <a:cubicBezTo>
                    <a:pt x="64" y="158"/>
                    <a:pt x="64" y="158"/>
                    <a:pt x="64" y="158"/>
                  </a:cubicBezTo>
                  <a:cubicBezTo>
                    <a:pt x="64" y="158"/>
                    <a:pt x="64" y="158"/>
                    <a:pt x="64" y="158"/>
                  </a:cubicBezTo>
                  <a:cubicBezTo>
                    <a:pt x="65" y="158"/>
                    <a:pt x="65" y="158"/>
                    <a:pt x="65" y="158"/>
                  </a:cubicBezTo>
                  <a:cubicBezTo>
                    <a:pt x="65" y="158"/>
                    <a:pt x="65" y="158"/>
                    <a:pt x="65" y="158"/>
                  </a:cubicBezTo>
                  <a:cubicBezTo>
                    <a:pt x="64" y="157"/>
                    <a:pt x="64" y="157"/>
                    <a:pt x="64" y="157"/>
                  </a:cubicBezTo>
                  <a:cubicBezTo>
                    <a:pt x="64" y="156"/>
                    <a:pt x="64" y="156"/>
                    <a:pt x="64" y="156"/>
                  </a:cubicBezTo>
                  <a:cubicBezTo>
                    <a:pt x="64" y="156"/>
                    <a:pt x="64" y="156"/>
                    <a:pt x="64" y="156"/>
                  </a:cubicBezTo>
                  <a:cubicBezTo>
                    <a:pt x="64" y="156"/>
                    <a:pt x="64" y="156"/>
                    <a:pt x="64" y="156"/>
                  </a:cubicBezTo>
                  <a:cubicBezTo>
                    <a:pt x="64" y="156"/>
                    <a:pt x="64" y="156"/>
                    <a:pt x="64" y="156"/>
                  </a:cubicBezTo>
                  <a:cubicBezTo>
                    <a:pt x="64" y="156"/>
                    <a:pt x="64" y="156"/>
                    <a:pt x="64" y="156"/>
                  </a:cubicBezTo>
                  <a:cubicBezTo>
                    <a:pt x="64" y="155"/>
                    <a:pt x="64" y="155"/>
                    <a:pt x="64" y="155"/>
                  </a:cubicBezTo>
                  <a:cubicBezTo>
                    <a:pt x="64" y="155"/>
                    <a:pt x="64" y="155"/>
                    <a:pt x="64" y="155"/>
                  </a:cubicBezTo>
                  <a:cubicBezTo>
                    <a:pt x="64" y="155"/>
                    <a:pt x="64" y="155"/>
                    <a:pt x="64" y="155"/>
                  </a:cubicBezTo>
                  <a:cubicBezTo>
                    <a:pt x="64" y="155"/>
                    <a:pt x="64" y="155"/>
                    <a:pt x="64" y="155"/>
                  </a:cubicBezTo>
                  <a:cubicBezTo>
                    <a:pt x="63" y="155"/>
                    <a:pt x="63" y="155"/>
                    <a:pt x="63" y="155"/>
                  </a:cubicBezTo>
                  <a:cubicBezTo>
                    <a:pt x="63" y="155"/>
                    <a:pt x="63" y="155"/>
                    <a:pt x="63" y="155"/>
                  </a:cubicBezTo>
                  <a:cubicBezTo>
                    <a:pt x="63" y="155"/>
                    <a:pt x="63" y="155"/>
                    <a:pt x="63" y="155"/>
                  </a:cubicBezTo>
                  <a:cubicBezTo>
                    <a:pt x="62" y="156"/>
                    <a:pt x="62" y="156"/>
                    <a:pt x="62" y="156"/>
                  </a:cubicBezTo>
                  <a:cubicBezTo>
                    <a:pt x="62" y="156"/>
                    <a:pt x="62" y="156"/>
                    <a:pt x="62" y="156"/>
                  </a:cubicBezTo>
                  <a:cubicBezTo>
                    <a:pt x="61" y="158"/>
                    <a:pt x="61" y="158"/>
                    <a:pt x="61" y="158"/>
                  </a:cubicBezTo>
                  <a:cubicBezTo>
                    <a:pt x="61" y="159"/>
                    <a:pt x="61" y="159"/>
                    <a:pt x="61" y="159"/>
                  </a:cubicBezTo>
                  <a:cubicBezTo>
                    <a:pt x="61" y="159"/>
                    <a:pt x="61" y="159"/>
                    <a:pt x="61" y="159"/>
                  </a:cubicBezTo>
                  <a:cubicBezTo>
                    <a:pt x="61" y="159"/>
                    <a:pt x="61" y="159"/>
                    <a:pt x="61" y="159"/>
                  </a:cubicBezTo>
                  <a:cubicBezTo>
                    <a:pt x="61" y="160"/>
                    <a:pt x="61" y="160"/>
                    <a:pt x="61" y="160"/>
                  </a:cubicBezTo>
                  <a:cubicBezTo>
                    <a:pt x="61" y="160"/>
                    <a:pt x="61" y="160"/>
                    <a:pt x="61" y="160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2" y="161"/>
                    <a:pt x="62" y="161"/>
                    <a:pt x="62" y="161"/>
                  </a:cubicBezTo>
                  <a:cubicBezTo>
                    <a:pt x="62" y="161"/>
                    <a:pt x="62" y="161"/>
                    <a:pt x="62" y="161"/>
                  </a:cubicBezTo>
                  <a:cubicBezTo>
                    <a:pt x="62" y="161"/>
                    <a:pt x="62" y="161"/>
                    <a:pt x="62" y="161"/>
                  </a:cubicBezTo>
                  <a:cubicBezTo>
                    <a:pt x="62" y="161"/>
                    <a:pt x="62" y="161"/>
                    <a:pt x="62" y="161"/>
                  </a:cubicBezTo>
                  <a:cubicBezTo>
                    <a:pt x="62" y="161"/>
                    <a:pt x="62" y="161"/>
                    <a:pt x="62" y="161"/>
                  </a:cubicBezTo>
                  <a:cubicBezTo>
                    <a:pt x="62" y="161"/>
                    <a:pt x="62" y="161"/>
                    <a:pt x="62" y="161"/>
                  </a:cubicBezTo>
                  <a:cubicBezTo>
                    <a:pt x="62" y="162"/>
                    <a:pt x="62" y="162"/>
                    <a:pt x="62" y="162"/>
                  </a:cubicBezTo>
                  <a:cubicBezTo>
                    <a:pt x="62" y="162"/>
                    <a:pt x="62" y="162"/>
                    <a:pt x="62" y="162"/>
                  </a:cubicBezTo>
                  <a:cubicBezTo>
                    <a:pt x="62" y="162"/>
                    <a:pt x="62" y="162"/>
                    <a:pt x="62" y="162"/>
                  </a:cubicBezTo>
                  <a:cubicBezTo>
                    <a:pt x="62" y="162"/>
                    <a:pt x="62" y="162"/>
                    <a:pt x="62" y="162"/>
                  </a:cubicBezTo>
                  <a:cubicBezTo>
                    <a:pt x="62" y="163"/>
                    <a:pt x="62" y="163"/>
                    <a:pt x="62" y="163"/>
                  </a:cubicBezTo>
                  <a:cubicBezTo>
                    <a:pt x="62" y="163"/>
                    <a:pt x="62" y="163"/>
                    <a:pt x="62" y="163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3" y="164"/>
                    <a:pt x="63" y="164"/>
                    <a:pt x="63" y="164"/>
                  </a:cubicBezTo>
                  <a:cubicBezTo>
                    <a:pt x="63" y="164"/>
                    <a:pt x="63" y="164"/>
                    <a:pt x="63" y="164"/>
                  </a:cubicBezTo>
                  <a:cubicBezTo>
                    <a:pt x="63" y="164"/>
                    <a:pt x="63" y="164"/>
                    <a:pt x="63" y="164"/>
                  </a:cubicBezTo>
                  <a:cubicBezTo>
                    <a:pt x="63" y="164"/>
                    <a:pt x="63" y="164"/>
                    <a:pt x="63" y="164"/>
                  </a:cubicBezTo>
                  <a:cubicBezTo>
                    <a:pt x="63" y="164"/>
                    <a:pt x="63" y="164"/>
                    <a:pt x="63" y="164"/>
                  </a:cubicBezTo>
                  <a:cubicBezTo>
                    <a:pt x="63" y="165"/>
                    <a:pt x="63" y="165"/>
                    <a:pt x="63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6"/>
                    <a:pt x="64" y="166"/>
                    <a:pt x="64" y="166"/>
                  </a:cubicBezTo>
                  <a:cubicBezTo>
                    <a:pt x="64" y="166"/>
                    <a:pt x="64" y="166"/>
                    <a:pt x="64" y="166"/>
                  </a:cubicBezTo>
                  <a:cubicBezTo>
                    <a:pt x="64" y="166"/>
                    <a:pt x="64" y="166"/>
                    <a:pt x="64" y="166"/>
                  </a:cubicBezTo>
                  <a:cubicBezTo>
                    <a:pt x="64" y="166"/>
                    <a:pt x="64" y="166"/>
                    <a:pt x="64" y="166"/>
                  </a:cubicBezTo>
                  <a:cubicBezTo>
                    <a:pt x="64" y="166"/>
                    <a:pt x="64" y="166"/>
                    <a:pt x="64" y="166"/>
                  </a:cubicBezTo>
                  <a:cubicBezTo>
                    <a:pt x="64" y="166"/>
                    <a:pt x="64" y="166"/>
                    <a:pt x="64" y="166"/>
                  </a:cubicBezTo>
                  <a:cubicBezTo>
                    <a:pt x="64" y="166"/>
                    <a:pt x="64" y="166"/>
                    <a:pt x="64" y="166"/>
                  </a:cubicBezTo>
                  <a:cubicBezTo>
                    <a:pt x="64" y="167"/>
                    <a:pt x="64" y="167"/>
                    <a:pt x="64" y="167"/>
                  </a:cubicBezTo>
                  <a:cubicBezTo>
                    <a:pt x="64" y="167"/>
                    <a:pt x="64" y="167"/>
                    <a:pt x="64" y="167"/>
                  </a:cubicBezTo>
                  <a:cubicBezTo>
                    <a:pt x="64" y="167"/>
                    <a:pt x="64" y="167"/>
                    <a:pt x="64" y="167"/>
                  </a:cubicBezTo>
                  <a:cubicBezTo>
                    <a:pt x="65" y="168"/>
                    <a:pt x="65" y="168"/>
                    <a:pt x="65" y="168"/>
                  </a:cubicBezTo>
                  <a:cubicBezTo>
                    <a:pt x="65" y="169"/>
                    <a:pt x="65" y="169"/>
                    <a:pt x="65" y="169"/>
                  </a:cubicBezTo>
                  <a:cubicBezTo>
                    <a:pt x="67" y="173"/>
                    <a:pt x="67" y="173"/>
                    <a:pt x="67" y="173"/>
                  </a:cubicBezTo>
                  <a:cubicBezTo>
                    <a:pt x="68" y="173"/>
                    <a:pt x="68" y="173"/>
                    <a:pt x="68" y="173"/>
                  </a:cubicBezTo>
                  <a:cubicBezTo>
                    <a:pt x="68" y="173"/>
                    <a:pt x="68" y="173"/>
                    <a:pt x="68" y="173"/>
                  </a:cubicBezTo>
                  <a:cubicBezTo>
                    <a:pt x="68" y="173"/>
                    <a:pt x="68" y="173"/>
                    <a:pt x="68" y="173"/>
                  </a:cubicBezTo>
                  <a:cubicBezTo>
                    <a:pt x="68" y="173"/>
                    <a:pt x="68" y="173"/>
                    <a:pt x="68" y="173"/>
                  </a:cubicBezTo>
                  <a:cubicBezTo>
                    <a:pt x="69" y="172"/>
                    <a:pt x="69" y="172"/>
                    <a:pt x="69" y="172"/>
                  </a:cubicBezTo>
                  <a:cubicBezTo>
                    <a:pt x="69" y="172"/>
                    <a:pt x="69" y="172"/>
                    <a:pt x="69" y="172"/>
                  </a:cubicBezTo>
                  <a:cubicBezTo>
                    <a:pt x="69" y="171"/>
                    <a:pt x="69" y="171"/>
                    <a:pt x="69" y="171"/>
                  </a:cubicBezTo>
                  <a:cubicBezTo>
                    <a:pt x="69" y="171"/>
                    <a:pt x="69" y="171"/>
                    <a:pt x="69" y="171"/>
                  </a:cubicBezTo>
                  <a:cubicBezTo>
                    <a:pt x="69" y="171"/>
                    <a:pt x="69" y="171"/>
                    <a:pt x="69" y="171"/>
                  </a:cubicBezTo>
                  <a:cubicBezTo>
                    <a:pt x="69" y="171"/>
                    <a:pt x="69" y="171"/>
                    <a:pt x="69" y="171"/>
                  </a:cubicBezTo>
                  <a:cubicBezTo>
                    <a:pt x="69" y="171"/>
                    <a:pt x="69" y="171"/>
                    <a:pt x="69" y="171"/>
                  </a:cubicBezTo>
                  <a:cubicBezTo>
                    <a:pt x="69" y="170"/>
                    <a:pt x="69" y="170"/>
                    <a:pt x="69" y="170"/>
                  </a:cubicBezTo>
                  <a:cubicBezTo>
                    <a:pt x="69" y="169"/>
                    <a:pt x="69" y="169"/>
                    <a:pt x="69" y="169"/>
                  </a:cubicBezTo>
                  <a:cubicBezTo>
                    <a:pt x="70" y="169"/>
                    <a:pt x="70" y="169"/>
                    <a:pt x="70" y="169"/>
                  </a:cubicBezTo>
                  <a:cubicBezTo>
                    <a:pt x="70" y="168"/>
                    <a:pt x="70" y="168"/>
                    <a:pt x="70" y="168"/>
                  </a:cubicBezTo>
                  <a:cubicBezTo>
                    <a:pt x="70" y="168"/>
                    <a:pt x="70" y="168"/>
                    <a:pt x="70" y="168"/>
                  </a:cubicBezTo>
                  <a:cubicBezTo>
                    <a:pt x="71" y="168"/>
                    <a:pt x="71" y="168"/>
                    <a:pt x="71" y="168"/>
                  </a:cubicBezTo>
                  <a:cubicBezTo>
                    <a:pt x="71" y="168"/>
                    <a:pt x="71" y="168"/>
                    <a:pt x="71" y="168"/>
                  </a:cubicBezTo>
                  <a:cubicBezTo>
                    <a:pt x="71" y="168"/>
                    <a:pt x="71" y="168"/>
                    <a:pt x="71" y="168"/>
                  </a:cubicBezTo>
                  <a:cubicBezTo>
                    <a:pt x="71" y="168"/>
                    <a:pt x="71" y="168"/>
                    <a:pt x="71" y="168"/>
                  </a:cubicBezTo>
                  <a:cubicBezTo>
                    <a:pt x="71" y="168"/>
                    <a:pt x="71" y="168"/>
                    <a:pt x="71" y="168"/>
                  </a:cubicBezTo>
                  <a:cubicBezTo>
                    <a:pt x="71" y="167"/>
                    <a:pt x="71" y="167"/>
                    <a:pt x="71" y="167"/>
                  </a:cubicBezTo>
                  <a:cubicBezTo>
                    <a:pt x="71" y="167"/>
                    <a:pt x="71" y="167"/>
                    <a:pt x="71" y="167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72" y="167"/>
                    <a:pt x="72" y="167"/>
                    <a:pt x="72" y="167"/>
                  </a:cubicBezTo>
                  <a:cubicBezTo>
                    <a:pt x="73" y="167"/>
                    <a:pt x="73" y="167"/>
                    <a:pt x="73" y="167"/>
                  </a:cubicBezTo>
                  <a:cubicBezTo>
                    <a:pt x="73" y="167"/>
                    <a:pt x="73" y="167"/>
                    <a:pt x="73" y="167"/>
                  </a:cubicBezTo>
                  <a:cubicBezTo>
                    <a:pt x="73" y="166"/>
                    <a:pt x="73" y="166"/>
                    <a:pt x="73" y="166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73" y="165"/>
                    <a:pt x="73" y="165"/>
                    <a:pt x="73" y="165"/>
                  </a:cubicBezTo>
                  <a:cubicBezTo>
                    <a:pt x="73" y="166"/>
                    <a:pt x="73" y="166"/>
                    <a:pt x="73" y="166"/>
                  </a:cubicBezTo>
                  <a:cubicBezTo>
                    <a:pt x="73" y="167"/>
                    <a:pt x="73" y="167"/>
                    <a:pt x="73" y="167"/>
                  </a:cubicBezTo>
                  <a:cubicBezTo>
                    <a:pt x="74" y="166"/>
                    <a:pt x="74" y="166"/>
                    <a:pt x="74" y="166"/>
                  </a:cubicBezTo>
                  <a:cubicBezTo>
                    <a:pt x="74" y="166"/>
                    <a:pt x="74" y="166"/>
                    <a:pt x="74" y="166"/>
                  </a:cubicBezTo>
                  <a:cubicBezTo>
                    <a:pt x="74" y="165"/>
                    <a:pt x="74" y="165"/>
                    <a:pt x="74" y="165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75" y="165"/>
                    <a:pt x="75" y="165"/>
                    <a:pt x="75" y="165"/>
                  </a:cubicBezTo>
                  <a:cubicBezTo>
                    <a:pt x="74" y="165"/>
                    <a:pt x="74" y="165"/>
                    <a:pt x="74" y="165"/>
                  </a:cubicBezTo>
                  <a:cubicBezTo>
                    <a:pt x="74" y="165"/>
                    <a:pt x="74" y="165"/>
                    <a:pt x="74" y="165"/>
                  </a:cubicBezTo>
                  <a:cubicBezTo>
                    <a:pt x="74" y="166"/>
                    <a:pt x="74" y="166"/>
                    <a:pt x="74" y="166"/>
                  </a:cubicBezTo>
                  <a:cubicBezTo>
                    <a:pt x="75" y="165"/>
                    <a:pt x="75" y="165"/>
                    <a:pt x="75" y="165"/>
                  </a:cubicBezTo>
                  <a:cubicBezTo>
                    <a:pt x="75" y="165"/>
                    <a:pt x="75" y="165"/>
                    <a:pt x="75" y="165"/>
                  </a:cubicBezTo>
                  <a:cubicBezTo>
                    <a:pt x="75" y="165"/>
                    <a:pt x="75" y="165"/>
                    <a:pt x="75" y="165"/>
                  </a:cubicBezTo>
                  <a:cubicBezTo>
                    <a:pt x="75" y="166"/>
                    <a:pt x="75" y="166"/>
                    <a:pt x="75" y="166"/>
                  </a:cubicBezTo>
                  <a:cubicBezTo>
                    <a:pt x="74" y="166"/>
                    <a:pt x="74" y="166"/>
                    <a:pt x="74" y="166"/>
                  </a:cubicBezTo>
                  <a:cubicBezTo>
                    <a:pt x="74" y="167"/>
                    <a:pt x="74" y="167"/>
                    <a:pt x="74" y="167"/>
                  </a:cubicBezTo>
                  <a:cubicBezTo>
                    <a:pt x="75" y="166"/>
                    <a:pt x="75" y="166"/>
                    <a:pt x="75" y="166"/>
                  </a:cubicBezTo>
                  <a:cubicBezTo>
                    <a:pt x="76" y="165"/>
                    <a:pt x="76" y="165"/>
                    <a:pt x="76" y="165"/>
                  </a:cubicBezTo>
                  <a:cubicBezTo>
                    <a:pt x="76" y="165"/>
                    <a:pt x="76" y="165"/>
                    <a:pt x="76" y="165"/>
                  </a:cubicBezTo>
                  <a:cubicBezTo>
                    <a:pt x="76" y="165"/>
                    <a:pt x="76" y="165"/>
                    <a:pt x="76" y="165"/>
                  </a:cubicBezTo>
                  <a:cubicBezTo>
                    <a:pt x="77" y="164"/>
                    <a:pt x="77" y="164"/>
                    <a:pt x="77" y="164"/>
                  </a:cubicBezTo>
                  <a:cubicBezTo>
                    <a:pt x="77" y="164"/>
                    <a:pt x="77" y="164"/>
                    <a:pt x="77" y="164"/>
                  </a:cubicBezTo>
                  <a:cubicBezTo>
                    <a:pt x="77" y="164"/>
                    <a:pt x="77" y="164"/>
                    <a:pt x="77" y="164"/>
                  </a:cubicBezTo>
                  <a:cubicBezTo>
                    <a:pt x="77" y="164"/>
                    <a:pt x="77" y="164"/>
                    <a:pt x="77" y="164"/>
                  </a:cubicBezTo>
                  <a:cubicBezTo>
                    <a:pt x="77" y="164"/>
                    <a:pt x="77" y="164"/>
                    <a:pt x="77" y="164"/>
                  </a:cubicBezTo>
                  <a:cubicBezTo>
                    <a:pt x="77" y="164"/>
                    <a:pt x="77" y="164"/>
                    <a:pt x="77" y="164"/>
                  </a:cubicBezTo>
                  <a:cubicBezTo>
                    <a:pt x="77" y="164"/>
                    <a:pt x="77" y="164"/>
                    <a:pt x="77" y="164"/>
                  </a:cubicBezTo>
                  <a:cubicBezTo>
                    <a:pt x="78" y="164"/>
                    <a:pt x="78" y="164"/>
                    <a:pt x="78" y="164"/>
                  </a:cubicBezTo>
                  <a:cubicBezTo>
                    <a:pt x="78" y="163"/>
                    <a:pt x="78" y="163"/>
                    <a:pt x="78" y="163"/>
                  </a:cubicBezTo>
                  <a:cubicBezTo>
                    <a:pt x="78" y="163"/>
                    <a:pt x="78" y="163"/>
                    <a:pt x="78" y="163"/>
                  </a:cubicBezTo>
                  <a:cubicBezTo>
                    <a:pt x="79" y="162"/>
                    <a:pt x="79" y="162"/>
                    <a:pt x="79" y="162"/>
                  </a:cubicBezTo>
                  <a:cubicBezTo>
                    <a:pt x="79" y="162"/>
                    <a:pt x="79" y="162"/>
                    <a:pt x="79" y="162"/>
                  </a:cubicBezTo>
                  <a:cubicBezTo>
                    <a:pt x="80" y="162"/>
                    <a:pt x="80" y="162"/>
                    <a:pt x="80" y="162"/>
                  </a:cubicBezTo>
                  <a:cubicBezTo>
                    <a:pt x="79" y="163"/>
                    <a:pt x="79" y="163"/>
                    <a:pt x="79" y="163"/>
                  </a:cubicBezTo>
                  <a:cubicBezTo>
                    <a:pt x="79" y="163"/>
                    <a:pt x="79" y="163"/>
                    <a:pt x="79" y="163"/>
                  </a:cubicBezTo>
                  <a:cubicBezTo>
                    <a:pt x="79" y="163"/>
                    <a:pt x="79" y="163"/>
                    <a:pt x="79" y="163"/>
                  </a:cubicBezTo>
                  <a:cubicBezTo>
                    <a:pt x="79" y="163"/>
                    <a:pt x="79" y="163"/>
                    <a:pt x="79" y="163"/>
                  </a:cubicBezTo>
                  <a:cubicBezTo>
                    <a:pt x="79" y="163"/>
                    <a:pt x="79" y="163"/>
                    <a:pt x="79" y="163"/>
                  </a:cubicBezTo>
                  <a:cubicBezTo>
                    <a:pt x="79" y="163"/>
                    <a:pt x="79" y="163"/>
                    <a:pt x="79" y="163"/>
                  </a:cubicBezTo>
                  <a:cubicBezTo>
                    <a:pt x="78" y="164"/>
                    <a:pt x="78" y="164"/>
                    <a:pt x="78" y="164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8" y="165"/>
                    <a:pt x="78" y="165"/>
                    <a:pt x="78" y="165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80" y="166"/>
                    <a:pt x="80" y="166"/>
                    <a:pt x="80" y="166"/>
                  </a:cubicBezTo>
                  <a:cubicBezTo>
                    <a:pt x="80" y="166"/>
                    <a:pt x="80" y="166"/>
                    <a:pt x="80" y="166"/>
                  </a:cubicBezTo>
                  <a:cubicBezTo>
                    <a:pt x="80" y="166"/>
                    <a:pt x="80" y="166"/>
                    <a:pt x="80" y="166"/>
                  </a:cubicBezTo>
                  <a:cubicBezTo>
                    <a:pt x="80" y="167"/>
                    <a:pt x="80" y="167"/>
                    <a:pt x="80" y="167"/>
                  </a:cubicBezTo>
                  <a:cubicBezTo>
                    <a:pt x="80" y="167"/>
                    <a:pt x="80" y="167"/>
                    <a:pt x="80" y="167"/>
                  </a:cubicBezTo>
                  <a:cubicBezTo>
                    <a:pt x="79" y="166"/>
                    <a:pt x="79" y="166"/>
                    <a:pt x="79" y="166"/>
                  </a:cubicBezTo>
                  <a:cubicBezTo>
                    <a:pt x="78" y="166"/>
                    <a:pt x="78" y="166"/>
                    <a:pt x="78" y="166"/>
                  </a:cubicBezTo>
                  <a:cubicBezTo>
                    <a:pt x="78" y="166"/>
                    <a:pt x="78" y="166"/>
                    <a:pt x="78" y="166"/>
                  </a:cubicBezTo>
                  <a:cubicBezTo>
                    <a:pt x="77" y="166"/>
                    <a:pt x="77" y="166"/>
                    <a:pt x="77" y="166"/>
                  </a:cubicBezTo>
                  <a:cubicBezTo>
                    <a:pt x="77" y="166"/>
                    <a:pt x="77" y="166"/>
                    <a:pt x="77" y="166"/>
                  </a:cubicBezTo>
                  <a:cubicBezTo>
                    <a:pt x="77" y="166"/>
                    <a:pt x="77" y="166"/>
                    <a:pt x="77" y="166"/>
                  </a:cubicBezTo>
                  <a:cubicBezTo>
                    <a:pt x="77" y="166"/>
                    <a:pt x="77" y="166"/>
                    <a:pt x="77" y="166"/>
                  </a:cubicBezTo>
                  <a:cubicBezTo>
                    <a:pt x="76" y="166"/>
                    <a:pt x="76" y="166"/>
                    <a:pt x="76" y="166"/>
                  </a:cubicBezTo>
                  <a:cubicBezTo>
                    <a:pt x="76" y="167"/>
                    <a:pt x="76" y="167"/>
                    <a:pt x="76" y="167"/>
                  </a:cubicBezTo>
                  <a:cubicBezTo>
                    <a:pt x="76" y="167"/>
                    <a:pt x="76" y="167"/>
                    <a:pt x="76" y="167"/>
                  </a:cubicBezTo>
                  <a:cubicBezTo>
                    <a:pt x="76" y="167"/>
                    <a:pt x="76" y="167"/>
                    <a:pt x="76" y="167"/>
                  </a:cubicBezTo>
                  <a:cubicBezTo>
                    <a:pt x="76" y="168"/>
                    <a:pt x="76" y="168"/>
                    <a:pt x="76" y="168"/>
                  </a:cubicBezTo>
                  <a:cubicBezTo>
                    <a:pt x="76" y="169"/>
                    <a:pt x="76" y="169"/>
                    <a:pt x="76" y="169"/>
                  </a:cubicBezTo>
                  <a:cubicBezTo>
                    <a:pt x="75" y="169"/>
                    <a:pt x="75" y="169"/>
                    <a:pt x="75" y="169"/>
                  </a:cubicBezTo>
                  <a:cubicBezTo>
                    <a:pt x="75" y="169"/>
                    <a:pt x="75" y="169"/>
                    <a:pt x="75" y="169"/>
                  </a:cubicBezTo>
                  <a:cubicBezTo>
                    <a:pt x="75" y="169"/>
                    <a:pt x="75" y="169"/>
                    <a:pt x="75" y="169"/>
                  </a:cubicBezTo>
                  <a:cubicBezTo>
                    <a:pt x="75" y="170"/>
                    <a:pt x="75" y="170"/>
                    <a:pt x="75" y="170"/>
                  </a:cubicBezTo>
                  <a:cubicBezTo>
                    <a:pt x="75" y="170"/>
                    <a:pt x="75" y="170"/>
                    <a:pt x="75" y="170"/>
                  </a:cubicBezTo>
                  <a:cubicBezTo>
                    <a:pt x="75" y="170"/>
                    <a:pt x="75" y="170"/>
                    <a:pt x="75" y="170"/>
                  </a:cubicBezTo>
                  <a:cubicBezTo>
                    <a:pt x="75" y="170"/>
                    <a:pt x="75" y="170"/>
                    <a:pt x="75" y="170"/>
                  </a:cubicBezTo>
                  <a:cubicBezTo>
                    <a:pt x="75" y="171"/>
                    <a:pt x="75" y="171"/>
                    <a:pt x="75" y="171"/>
                  </a:cubicBezTo>
                  <a:cubicBezTo>
                    <a:pt x="75" y="171"/>
                    <a:pt x="75" y="171"/>
                    <a:pt x="75" y="171"/>
                  </a:cubicBezTo>
                  <a:cubicBezTo>
                    <a:pt x="75" y="171"/>
                    <a:pt x="75" y="171"/>
                    <a:pt x="75" y="171"/>
                  </a:cubicBezTo>
                  <a:cubicBezTo>
                    <a:pt x="75" y="172"/>
                    <a:pt x="75" y="172"/>
                    <a:pt x="75" y="172"/>
                  </a:cubicBezTo>
                  <a:cubicBezTo>
                    <a:pt x="75" y="171"/>
                    <a:pt x="75" y="171"/>
                    <a:pt x="75" y="171"/>
                  </a:cubicBezTo>
                  <a:cubicBezTo>
                    <a:pt x="76" y="172"/>
                    <a:pt x="76" y="172"/>
                    <a:pt x="76" y="172"/>
                  </a:cubicBezTo>
                  <a:cubicBezTo>
                    <a:pt x="76" y="172"/>
                    <a:pt x="76" y="172"/>
                    <a:pt x="76" y="172"/>
                  </a:cubicBezTo>
                  <a:cubicBezTo>
                    <a:pt x="76" y="173"/>
                    <a:pt x="76" y="173"/>
                    <a:pt x="76" y="173"/>
                  </a:cubicBezTo>
                  <a:cubicBezTo>
                    <a:pt x="76" y="173"/>
                    <a:pt x="76" y="173"/>
                    <a:pt x="76" y="173"/>
                  </a:cubicBezTo>
                  <a:cubicBezTo>
                    <a:pt x="76" y="173"/>
                    <a:pt x="76" y="173"/>
                    <a:pt x="76" y="173"/>
                  </a:cubicBezTo>
                  <a:cubicBezTo>
                    <a:pt x="77" y="173"/>
                    <a:pt x="77" y="173"/>
                    <a:pt x="77" y="173"/>
                  </a:cubicBezTo>
                  <a:cubicBezTo>
                    <a:pt x="77" y="174"/>
                    <a:pt x="77" y="174"/>
                    <a:pt x="77" y="174"/>
                  </a:cubicBezTo>
                  <a:cubicBezTo>
                    <a:pt x="77" y="174"/>
                    <a:pt x="77" y="174"/>
                    <a:pt x="77" y="174"/>
                  </a:cubicBezTo>
                  <a:cubicBezTo>
                    <a:pt x="77" y="174"/>
                    <a:pt x="77" y="174"/>
                    <a:pt x="77" y="174"/>
                  </a:cubicBezTo>
                  <a:cubicBezTo>
                    <a:pt x="77" y="174"/>
                    <a:pt x="77" y="174"/>
                    <a:pt x="77" y="174"/>
                  </a:cubicBezTo>
                  <a:cubicBezTo>
                    <a:pt x="77" y="174"/>
                    <a:pt x="77" y="174"/>
                    <a:pt x="77" y="174"/>
                  </a:cubicBezTo>
                  <a:cubicBezTo>
                    <a:pt x="77" y="174"/>
                    <a:pt x="77" y="174"/>
                    <a:pt x="77" y="174"/>
                  </a:cubicBezTo>
                  <a:cubicBezTo>
                    <a:pt x="77" y="175"/>
                    <a:pt x="77" y="175"/>
                    <a:pt x="77" y="175"/>
                  </a:cubicBezTo>
                  <a:cubicBezTo>
                    <a:pt x="77" y="175"/>
                    <a:pt x="77" y="175"/>
                    <a:pt x="77" y="175"/>
                  </a:cubicBezTo>
                  <a:cubicBezTo>
                    <a:pt x="77" y="175"/>
                    <a:pt x="77" y="175"/>
                    <a:pt x="77" y="175"/>
                  </a:cubicBezTo>
                  <a:cubicBezTo>
                    <a:pt x="77" y="175"/>
                    <a:pt x="77" y="175"/>
                    <a:pt x="77" y="175"/>
                  </a:cubicBezTo>
                  <a:cubicBezTo>
                    <a:pt x="78" y="175"/>
                    <a:pt x="78" y="175"/>
                    <a:pt x="78" y="175"/>
                  </a:cubicBezTo>
                  <a:cubicBezTo>
                    <a:pt x="78" y="175"/>
                    <a:pt x="78" y="175"/>
                    <a:pt x="78" y="175"/>
                  </a:cubicBezTo>
                  <a:cubicBezTo>
                    <a:pt x="78" y="175"/>
                    <a:pt x="78" y="175"/>
                    <a:pt x="78" y="175"/>
                  </a:cubicBezTo>
                  <a:cubicBezTo>
                    <a:pt x="78" y="175"/>
                    <a:pt x="78" y="175"/>
                    <a:pt x="78" y="175"/>
                  </a:cubicBezTo>
                  <a:cubicBezTo>
                    <a:pt x="79" y="175"/>
                    <a:pt x="79" y="175"/>
                    <a:pt x="79" y="175"/>
                  </a:cubicBezTo>
                  <a:cubicBezTo>
                    <a:pt x="79" y="175"/>
                    <a:pt x="79" y="175"/>
                    <a:pt x="79" y="175"/>
                  </a:cubicBezTo>
                  <a:cubicBezTo>
                    <a:pt x="79" y="174"/>
                    <a:pt x="79" y="174"/>
                    <a:pt x="79" y="174"/>
                  </a:cubicBezTo>
                  <a:cubicBezTo>
                    <a:pt x="79" y="174"/>
                    <a:pt x="79" y="174"/>
                    <a:pt x="79" y="174"/>
                  </a:cubicBezTo>
                  <a:cubicBezTo>
                    <a:pt x="79" y="174"/>
                    <a:pt x="79" y="174"/>
                    <a:pt x="79" y="174"/>
                  </a:cubicBezTo>
                  <a:cubicBezTo>
                    <a:pt x="80" y="174"/>
                    <a:pt x="80" y="174"/>
                    <a:pt x="80" y="174"/>
                  </a:cubicBezTo>
                  <a:cubicBezTo>
                    <a:pt x="80" y="175"/>
                    <a:pt x="80" y="175"/>
                    <a:pt x="80" y="175"/>
                  </a:cubicBezTo>
                  <a:cubicBezTo>
                    <a:pt x="81" y="175"/>
                    <a:pt x="81" y="175"/>
                    <a:pt x="81" y="175"/>
                  </a:cubicBezTo>
                  <a:cubicBezTo>
                    <a:pt x="82" y="175"/>
                    <a:pt x="82" y="175"/>
                    <a:pt x="82" y="175"/>
                  </a:cubicBezTo>
                  <a:cubicBezTo>
                    <a:pt x="83" y="175"/>
                    <a:pt x="83" y="175"/>
                    <a:pt x="83" y="175"/>
                  </a:cubicBezTo>
                  <a:cubicBezTo>
                    <a:pt x="82" y="175"/>
                    <a:pt x="82" y="175"/>
                    <a:pt x="82" y="175"/>
                  </a:cubicBezTo>
                  <a:cubicBezTo>
                    <a:pt x="82" y="176"/>
                    <a:pt x="82" y="176"/>
                    <a:pt x="82" y="176"/>
                  </a:cubicBezTo>
                  <a:cubicBezTo>
                    <a:pt x="83" y="176"/>
                    <a:pt x="83" y="176"/>
                    <a:pt x="83" y="176"/>
                  </a:cubicBezTo>
                  <a:cubicBezTo>
                    <a:pt x="83" y="176"/>
                    <a:pt x="83" y="176"/>
                    <a:pt x="83" y="176"/>
                  </a:cubicBezTo>
                  <a:cubicBezTo>
                    <a:pt x="83" y="176"/>
                    <a:pt x="83" y="176"/>
                    <a:pt x="83" y="176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4" y="179"/>
                    <a:pt x="84" y="179"/>
                    <a:pt x="84" y="179"/>
                  </a:cubicBezTo>
                  <a:cubicBezTo>
                    <a:pt x="84" y="179"/>
                    <a:pt x="84" y="179"/>
                    <a:pt x="84" y="179"/>
                  </a:cubicBezTo>
                  <a:cubicBezTo>
                    <a:pt x="84" y="179"/>
                    <a:pt x="84" y="179"/>
                    <a:pt x="84" y="179"/>
                  </a:cubicBezTo>
                  <a:cubicBezTo>
                    <a:pt x="84" y="179"/>
                    <a:pt x="84" y="179"/>
                    <a:pt x="84" y="179"/>
                  </a:cubicBezTo>
                  <a:cubicBezTo>
                    <a:pt x="84" y="180"/>
                    <a:pt x="84" y="180"/>
                    <a:pt x="84" y="180"/>
                  </a:cubicBezTo>
                  <a:cubicBezTo>
                    <a:pt x="84" y="180"/>
                    <a:pt x="84" y="180"/>
                    <a:pt x="84" y="180"/>
                  </a:cubicBezTo>
                  <a:cubicBezTo>
                    <a:pt x="84" y="180"/>
                    <a:pt x="84" y="180"/>
                    <a:pt x="84" y="180"/>
                  </a:cubicBezTo>
                  <a:cubicBezTo>
                    <a:pt x="84" y="181"/>
                    <a:pt x="84" y="181"/>
                    <a:pt x="84" y="181"/>
                  </a:cubicBezTo>
                  <a:cubicBezTo>
                    <a:pt x="84" y="181"/>
                    <a:pt x="84" y="181"/>
                    <a:pt x="84" y="181"/>
                  </a:cubicBezTo>
                  <a:cubicBezTo>
                    <a:pt x="83" y="180"/>
                    <a:pt x="83" y="180"/>
                    <a:pt x="83" y="180"/>
                  </a:cubicBezTo>
                  <a:cubicBezTo>
                    <a:pt x="83" y="180"/>
                    <a:pt x="83" y="180"/>
                    <a:pt x="83" y="180"/>
                  </a:cubicBezTo>
                  <a:cubicBezTo>
                    <a:pt x="84" y="179"/>
                    <a:pt x="84" y="179"/>
                    <a:pt x="84" y="179"/>
                  </a:cubicBezTo>
                  <a:cubicBezTo>
                    <a:pt x="84" y="179"/>
                    <a:pt x="84" y="179"/>
                    <a:pt x="84" y="179"/>
                  </a:cubicBezTo>
                  <a:cubicBezTo>
                    <a:pt x="83" y="179"/>
                    <a:pt x="83" y="179"/>
                    <a:pt x="83" y="179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2" y="178"/>
                    <a:pt x="82" y="178"/>
                    <a:pt x="82" y="178"/>
                  </a:cubicBezTo>
                  <a:cubicBezTo>
                    <a:pt x="82" y="178"/>
                    <a:pt x="82" y="178"/>
                    <a:pt x="82" y="178"/>
                  </a:cubicBezTo>
                  <a:cubicBezTo>
                    <a:pt x="82" y="178"/>
                    <a:pt x="82" y="178"/>
                    <a:pt x="82" y="178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3" y="177"/>
                    <a:pt x="83" y="177"/>
                    <a:pt x="83" y="177"/>
                  </a:cubicBezTo>
                  <a:cubicBezTo>
                    <a:pt x="83" y="176"/>
                    <a:pt x="83" y="176"/>
                    <a:pt x="83" y="176"/>
                  </a:cubicBezTo>
                  <a:cubicBezTo>
                    <a:pt x="82" y="176"/>
                    <a:pt x="82" y="176"/>
                    <a:pt x="82" y="176"/>
                  </a:cubicBezTo>
                  <a:cubicBezTo>
                    <a:pt x="82" y="176"/>
                    <a:pt x="82" y="176"/>
                    <a:pt x="82" y="176"/>
                  </a:cubicBezTo>
                  <a:cubicBezTo>
                    <a:pt x="82" y="176"/>
                    <a:pt x="82" y="176"/>
                    <a:pt x="82" y="176"/>
                  </a:cubicBezTo>
                  <a:cubicBezTo>
                    <a:pt x="81" y="175"/>
                    <a:pt x="81" y="175"/>
                    <a:pt x="81" y="175"/>
                  </a:cubicBezTo>
                  <a:cubicBezTo>
                    <a:pt x="80" y="175"/>
                    <a:pt x="80" y="175"/>
                    <a:pt x="80" y="175"/>
                  </a:cubicBezTo>
                  <a:cubicBezTo>
                    <a:pt x="80" y="174"/>
                    <a:pt x="80" y="174"/>
                    <a:pt x="80" y="174"/>
                  </a:cubicBezTo>
                  <a:cubicBezTo>
                    <a:pt x="79" y="175"/>
                    <a:pt x="79" y="175"/>
                    <a:pt x="79" y="175"/>
                  </a:cubicBezTo>
                  <a:cubicBezTo>
                    <a:pt x="79" y="175"/>
                    <a:pt x="79" y="175"/>
                    <a:pt x="79" y="175"/>
                  </a:cubicBezTo>
                  <a:cubicBezTo>
                    <a:pt x="78" y="175"/>
                    <a:pt x="78" y="175"/>
                    <a:pt x="78" y="175"/>
                  </a:cubicBezTo>
                  <a:cubicBezTo>
                    <a:pt x="78" y="175"/>
                    <a:pt x="78" y="175"/>
                    <a:pt x="78" y="175"/>
                  </a:cubicBezTo>
                  <a:cubicBezTo>
                    <a:pt x="77" y="175"/>
                    <a:pt x="77" y="175"/>
                    <a:pt x="77" y="175"/>
                  </a:cubicBezTo>
                  <a:cubicBezTo>
                    <a:pt x="77" y="175"/>
                    <a:pt x="77" y="175"/>
                    <a:pt x="77" y="175"/>
                  </a:cubicBezTo>
                  <a:cubicBezTo>
                    <a:pt x="77" y="175"/>
                    <a:pt x="77" y="175"/>
                    <a:pt x="77" y="175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78" y="176"/>
                    <a:pt x="78" y="176"/>
                    <a:pt x="78" y="176"/>
                  </a:cubicBezTo>
                  <a:cubicBezTo>
                    <a:pt x="78" y="176"/>
                    <a:pt x="78" y="176"/>
                    <a:pt x="78" y="176"/>
                  </a:cubicBezTo>
                  <a:cubicBezTo>
                    <a:pt x="77" y="177"/>
                    <a:pt x="77" y="177"/>
                    <a:pt x="77" y="177"/>
                  </a:cubicBezTo>
                  <a:cubicBezTo>
                    <a:pt x="77" y="177"/>
                    <a:pt x="77" y="177"/>
                    <a:pt x="77" y="177"/>
                  </a:cubicBezTo>
                  <a:cubicBezTo>
                    <a:pt x="77" y="177"/>
                    <a:pt x="77" y="177"/>
                    <a:pt x="77" y="177"/>
                  </a:cubicBezTo>
                  <a:cubicBezTo>
                    <a:pt x="77" y="177"/>
                    <a:pt x="77" y="177"/>
                    <a:pt x="77" y="177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77" y="175"/>
                    <a:pt x="77" y="175"/>
                    <a:pt x="77" y="175"/>
                  </a:cubicBezTo>
                  <a:cubicBezTo>
                    <a:pt x="76" y="174"/>
                    <a:pt x="76" y="174"/>
                    <a:pt x="76" y="174"/>
                  </a:cubicBezTo>
                  <a:cubicBezTo>
                    <a:pt x="76" y="173"/>
                    <a:pt x="76" y="173"/>
                    <a:pt x="76" y="173"/>
                  </a:cubicBezTo>
                  <a:cubicBezTo>
                    <a:pt x="76" y="173"/>
                    <a:pt x="76" y="173"/>
                    <a:pt x="76" y="173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4"/>
                    <a:pt x="75" y="174"/>
                    <a:pt x="75" y="174"/>
                  </a:cubicBezTo>
                  <a:cubicBezTo>
                    <a:pt x="76" y="174"/>
                    <a:pt x="76" y="174"/>
                    <a:pt x="76" y="174"/>
                  </a:cubicBezTo>
                  <a:cubicBezTo>
                    <a:pt x="76" y="174"/>
                    <a:pt x="76" y="174"/>
                    <a:pt x="76" y="174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5" y="172"/>
                    <a:pt x="75" y="172"/>
                    <a:pt x="75" y="172"/>
                  </a:cubicBezTo>
                  <a:cubicBezTo>
                    <a:pt x="75" y="171"/>
                    <a:pt x="75" y="171"/>
                    <a:pt x="75" y="171"/>
                  </a:cubicBezTo>
                  <a:cubicBezTo>
                    <a:pt x="74" y="171"/>
                    <a:pt x="74" y="171"/>
                    <a:pt x="74" y="171"/>
                  </a:cubicBezTo>
                  <a:cubicBezTo>
                    <a:pt x="74" y="171"/>
                    <a:pt x="74" y="171"/>
                    <a:pt x="74" y="171"/>
                  </a:cubicBezTo>
                  <a:cubicBezTo>
                    <a:pt x="74" y="172"/>
                    <a:pt x="74" y="172"/>
                    <a:pt x="74" y="172"/>
                  </a:cubicBezTo>
                  <a:cubicBezTo>
                    <a:pt x="74" y="172"/>
                    <a:pt x="74" y="172"/>
                    <a:pt x="74" y="172"/>
                  </a:cubicBezTo>
                  <a:cubicBezTo>
                    <a:pt x="73" y="172"/>
                    <a:pt x="73" y="172"/>
                    <a:pt x="73" y="172"/>
                  </a:cubicBezTo>
                  <a:cubicBezTo>
                    <a:pt x="73" y="171"/>
                    <a:pt x="73" y="171"/>
                    <a:pt x="73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1"/>
                    <a:pt x="72" y="171"/>
                    <a:pt x="72" y="171"/>
                  </a:cubicBezTo>
                  <a:cubicBezTo>
                    <a:pt x="72" y="172"/>
                    <a:pt x="72" y="172"/>
                    <a:pt x="72" y="172"/>
                  </a:cubicBezTo>
                  <a:cubicBezTo>
                    <a:pt x="72" y="173"/>
                    <a:pt x="72" y="173"/>
                    <a:pt x="72" y="173"/>
                  </a:cubicBezTo>
                  <a:cubicBezTo>
                    <a:pt x="73" y="173"/>
                    <a:pt x="73" y="173"/>
                    <a:pt x="73" y="173"/>
                  </a:cubicBezTo>
                  <a:cubicBezTo>
                    <a:pt x="73" y="173"/>
                    <a:pt x="73" y="173"/>
                    <a:pt x="73" y="173"/>
                  </a:cubicBezTo>
                  <a:cubicBezTo>
                    <a:pt x="73" y="173"/>
                    <a:pt x="73" y="173"/>
                    <a:pt x="73" y="173"/>
                  </a:cubicBezTo>
                  <a:cubicBezTo>
                    <a:pt x="73" y="173"/>
                    <a:pt x="73" y="173"/>
                    <a:pt x="73" y="173"/>
                  </a:cubicBezTo>
                  <a:cubicBezTo>
                    <a:pt x="73" y="173"/>
                    <a:pt x="73" y="173"/>
                    <a:pt x="73" y="173"/>
                  </a:cubicBezTo>
                  <a:cubicBezTo>
                    <a:pt x="73" y="173"/>
                    <a:pt x="73" y="173"/>
                    <a:pt x="73" y="173"/>
                  </a:cubicBezTo>
                  <a:cubicBezTo>
                    <a:pt x="74" y="173"/>
                    <a:pt x="74" y="173"/>
                    <a:pt x="74" y="173"/>
                  </a:cubicBezTo>
                  <a:cubicBezTo>
                    <a:pt x="74" y="173"/>
                    <a:pt x="74" y="173"/>
                    <a:pt x="74" y="173"/>
                  </a:cubicBezTo>
                  <a:cubicBezTo>
                    <a:pt x="73" y="173"/>
                    <a:pt x="73" y="173"/>
                    <a:pt x="73" y="173"/>
                  </a:cubicBezTo>
                  <a:cubicBezTo>
                    <a:pt x="73" y="174"/>
                    <a:pt x="73" y="174"/>
                    <a:pt x="73" y="174"/>
                  </a:cubicBezTo>
                  <a:cubicBezTo>
                    <a:pt x="73" y="174"/>
                    <a:pt x="73" y="174"/>
                    <a:pt x="73" y="174"/>
                  </a:cubicBezTo>
                  <a:cubicBezTo>
                    <a:pt x="73" y="174"/>
                    <a:pt x="73" y="174"/>
                    <a:pt x="73" y="174"/>
                  </a:cubicBezTo>
                  <a:cubicBezTo>
                    <a:pt x="73" y="174"/>
                    <a:pt x="73" y="174"/>
                    <a:pt x="73" y="174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72" y="175"/>
                    <a:pt x="72" y="175"/>
                    <a:pt x="72" y="175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73" y="175"/>
                    <a:pt x="73" y="175"/>
                    <a:pt x="73" y="175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73" y="177"/>
                    <a:pt x="73" y="177"/>
                    <a:pt x="73" y="177"/>
                  </a:cubicBezTo>
                  <a:cubicBezTo>
                    <a:pt x="73" y="177"/>
                    <a:pt x="73" y="177"/>
                    <a:pt x="73" y="177"/>
                  </a:cubicBezTo>
                  <a:cubicBezTo>
                    <a:pt x="73" y="178"/>
                    <a:pt x="73" y="178"/>
                    <a:pt x="73" y="178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4" y="179"/>
                    <a:pt x="74" y="179"/>
                    <a:pt x="74" y="179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4" y="178"/>
                    <a:pt x="74" y="178"/>
                    <a:pt x="74" y="178"/>
                  </a:cubicBezTo>
                  <a:cubicBezTo>
                    <a:pt x="75" y="178"/>
                    <a:pt x="75" y="178"/>
                    <a:pt x="75" y="178"/>
                  </a:cubicBezTo>
                  <a:cubicBezTo>
                    <a:pt x="75" y="179"/>
                    <a:pt x="75" y="179"/>
                    <a:pt x="75" y="179"/>
                  </a:cubicBezTo>
                  <a:cubicBezTo>
                    <a:pt x="75" y="179"/>
                    <a:pt x="75" y="179"/>
                    <a:pt x="75" y="179"/>
                  </a:cubicBezTo>
                  <a:cubicBezTo>
                    <a:pt x="75" y="180"/>
                    <a:pt x="75" y="180"/>
                    <a:pt x="75" y="180"/>
                  </a:cubicBezTo>
                  <a:cubicBezTo>
                    <a:pt x="75" y="181"/>
                    <a:pt x="75" y="181"/>
                    <a:pt x="75" y="181"/>
                  </a:cubicBezTo>
                  <a:cubicBezTo>
                    <a:pt x="75" y="181"/>
                    <a:pt x="75" y="181"/>
                    <a:pt x="75" y="181"/>
                  </a:cubicBezTo>
                  <a:cubicBezTo>
                    <a:pt x="76" y="181"/>
                    <a:pt x="76" y="181"/>
                    <a:pt x="76" y="181"/>
                  </a:cubicBezTo>
                  <a:cubicBezTo>
                    <a:pt x="76" y="181"/>
                    <a:pt x="76" y="181"/>
                    <a:pt x="76" y="181"/>
                  </a:cubicBezTo>
                  <a:cubicBezTo>
                    <a:pt x="76" y="181"/>
                    <a:pt x="76" y="181"/>
                    <a:pt x="76" y="181"/>
                  </a:cubicBezTo>
                  <a:cubicBezTo>
                    <a:pt x="75" y="181"/>
                    <a:pt x="75" y="181"/>
                    <a:pt x="75" y="181"/>
                  </a:cubicBezTo>
                  <a:cubicBezTo>
                    <a:pt x="75" y="181"/>
                    <a:pt x="75" y="181"/>
                    <a:pt x="75" y="181"/>
                  </a:cubicBezTo>
                  <a:cubicBezTo>
                    <a:pt x="75" y="181"/>
                    <a:pt x="75" y="181"/>
                    <a:pt x="75" y="181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5" y="183"/>
                    <a:pt x="75" y="183"/>
                    <a:pt x="75" y="183"/>
                  </a:cubicBezTo>
                  <a:cubicBezTo>
                    <a:pt x="75" y="183"/>
                    <a:pt x="75" y="183"/>
                    <a:pt x="75" y="183"/>
                  </a:cubicBezTo>
                  <a:cubicBezTo>
                    <a:pt x="75" y="183"/>
                    <a:pt x="75" y="183"/>
                    <a:pt x="75" y="183"/>
                  </a:cubicBezTo>
                  <a:cubicBezTo>
                    <a:pt x="75" y="184"/>
                    <a:pt x="75" y="184"/>
                    <a:pt x="75" y="184"/>
                  </a:cubicBezTo>
                  <a:cubicBezTo>
                    <a:pt x="75" y="185"/>
                    <a:pt x="75" y="185"/>
                    <a:pt x="75" y="185"/>
                  </a:cubicBezTo>
                  <a:cubicBezTo>
                    <a:pt x="75" y="185"/>
                    <a:pt x="75" y="185"/>
                    <a:pt x="75" y="185"/>
                  </a:cubicBezTo>
                  <a:cubicBezTo>
                    <a:pt x="75" y="186"/>
                    <a:pt x="75" y="186"/>
                    <a:pt x="75" y="186"/>
                  </a:cubicBezTo>
                  <a:cubicBezTo>
                    <a:pt x="75" y="186"/>
                    <a:pt x="75" y="186"/>
                    <a:pt x="75" y="186"/>
                  </a:cubicBezTo>
                  <a:cubicBezTo>
                    <a:pt x="75" y="186"/>
                    <a:pt x="75" y="186"/>
                    <a:pt x="75" y="186"/>
                  </a:cubicBezTo>
                  <a:cubicBezTo>
                    <a:pt x="75" y="187"/>
                    <a:pt x="75" y="187"/>
                    <a:pt x="75" y="187"/>
                  </a:cubicBezTo>
                  <a:cubicBezTo>
                    <a:pt x="75" y="187"/>
                    <a:pt x="75" y="187"/>
                    <a:pt x="75" y="187"/>
                  </a:cubicBezTo>
                  <a:cubicBezTo>
                    <a:pt x="75" y="187"/>
                    <a:pt x="75" y="187"/>
                    <a:pt x="75" y="187"/>
                  </a:cubicBezTo>
                  <a:cubicBezTo>
                    <a:pt x="75" y="187"/>
                    <a:pt x="75" y="187"/>
                    <a:pt x="75" y="187"/>
                  </a:cubicBezTo>
                  <a:cubicBezTo>
                    <a:pt x="75" y="188"/>
                    <a:pt x="75" y="188"/>
                    <a:pt x="75" y="188"/>
                  </a:cubicBezTo>
                  <a:cubicBezTo>
                    <a:pt x="75" y="188"/>
                    <a:pt x="75" y="188"/>
                    <a:pt x="75" y="188"/>
                  </a:cubicBezTo>
                  <a:cubicBezTo>
                    <a:pt x="76" y="188"/>
                    <a:pt x="76" y="188"/>
                    <a:pt x="76" y="188"/>
                  </a:cubicBezTo>
                  <a:cubicBezTo>
                    <a:pt x="77" y="189"/>
                    <a:pt x="77" y="189"/>
                    <a:pt x="77" y="189"/>
                  </a:cubicBezTo>
                  <a:cubicBezTo>
                    <a:pt x="77" y="189"/>
                    <a:pt x="77" y="189"/>
                    <a:pt x="77" y="189"/>
                  </a:cubicBezTo>
                  <a:cubicBezTo>
                    <a:pt x="77" y="189"/>
                    <a:pt x="77" y="189"/>
                    <a:pt x="77" y="189"/>
                  </a:cubicBezTo>
                  <a:cubicBezTo>
                    <a:pt x="77" y="189"/>
                    <a:pt x="77" y="189"/>
                    <a:pt x="77" y="189"/>
                  </a:cubicBezTo>
                  <a:cubicBezTo>
                    <a:pt x="78" y="189"/>
                    <a:pt x="78" y="189"/>
                    <a:pt x="78" y="189"/>
                  </a:cubicBezTo>
                  <a:cubicBezTo>
                    <a:pt x="78" y="188"/>
                    <a:pt x="78" y="188"/>
                    <a:pt x="78" y="188"/>
                  </a:cubicBezTo>
                  <a:cubicBezTo>
                    <a:pt x="78" y="188"/>
                    <a:pt x="78" y="188"/>
                    <a:pt x="78" y="188"/>
                  </a:cubicBezTo>
                  <a:cubicBezTo>
                    <a:pt x="78" y="188"/>
                    <a:pt x="78" y="188"/>
                    <a:pt x="78" y="188"/>
                  </a:cubicBezTo>
                  <a:cubicBezTo>
                    <a:pt x="79" y="188"/>
                    <a:pt x="79" y="188"/>
                    <a:pt x="79" y="188"/>
                  </a:cubicBezTo>
                  <a:cubicBezTo>
                    <a:pt x="79" y="187"/>
                    <a:pt x="79" y="187"/>
                    <a:pt x="79" y="187"/>
                  </a:cubicBezTo>
                  <a:cubicBezTo>
                    <a:pt x="79" y="187"/>
                    <a:pt x="79" y="187"/>
                    <a:pt x="79" y="187"/>
                  </a:cubicBezTo>
                  <a:cubicBezTo>
                    <a:pt x="79" y="187"/>
                    <a:pt x="79" y="187"/>
                    <a:pt x="79" y="187"/>
                  </a:cubicBezTo>
                  <a:cubicBezTo>
                    <a:pt x="79" y="187"/>
                    <a:pt x="79" y="187"/>
                    <a:pt x="79" y="187"/>
                  </a:cubicBezTo>
                  <a:cubicBezTo>
                    <a:pt x="79" y="187"/>
                    <a:pt x="79" y="187"/>
                    <a:pt x="79" y="187"/>
                  </a:cubicBezTo>
                  <a:cubicBezTo>
                    <a:pt x="80" y="187"/>
                    <a:pt x="80" y="187"/>
                    <a:pt x="80" y="187"/>
                  </a:cubicBezTo>
                  <a:cubicBezTo>
                    <a:pt x="80" y="187"/>
                    <a:pt x="80" y="187"/>
                    <a:pt x="80" y="187"/>
                  </a:cubicBezTo>
                  <a:cubicBezTo>
                    <a:pt x="80" y="187"/>
                    <a:pt x="80" y="187"/>
                    <a:pt x="80" y="187"/>
                  </a:cubicBezTo>
                  <a:cubicBezTo>
                    <a:pt x="81" y="187"/>
                    <a:pt x="81" y="187"/>
                    <a:pt x="81" y="187"/>
                  </a:cubicBezTo>
                  <a:cubicBezTo>
                    <a:pt x="80" y="187"/>
                    <a:pt x="80" y="187"/>
                    <a:pt x="80" y="187"/>
                  </a:cubicBezTo>
                  <a:cubicBezTo>
                    <a:pt x="80" y="187"/>
                    <a:pt x="80" y="187"/>
                    <a:pt x="80" y="187"/>
                  </a:cubicBezTo>
                  <a:cubicBezTo>
                    <a:pt x="80" y="187"/>
                    <a:pt x="80" y="187"/>
                    <a:pt x="80" y="187"/>
                  </a:cubicBezTo>
                  <a:cubicBezTo>
                    <a:pt x="79" y="187"/>
                    <a:pt x="79" y="187"/>
                    <a:pt x="79" y="187"/>
                  </a:cubicBezTo>
                  <a:cubicBezTo>
                    <a:pt x="79" y="188"/>
                    <a:pt x="79" y="188"/>
                    <a:pt x="79" y="188"/>
                  </a:cubicBezTo>
                  <a:cubicBezTo>
                    <a:pt x="79" y="188"/>
                    <a:pt x="79" y="188"/>
                    <a:pt x="79" y="188"/>
                  </a:cubicBezTo>
                  <a:cubicBezTo>
                    <a:pt x="79" y="189"/>
                    <a:pt x="79" y="189"/>
                    <a:pt x="79" y="189"/>
                  </a:cubicBezTo>
                  <a:cubicBezTo>
                    <a:pt x="79" y="189"/>
                    <a:pt x="79" y="189"/>
                    <a:pt x="79" y="189"/>
                  </a:cubicBezTo>
                  <a:cubicBezTo>
                    <a:pt x="79" y="190"/>
                    <a:pt x="79" y="190"/>
                    <a:pt x="79" y="190"/>
                  </a:cubicBezTo>
                  <a:cubicBezTo>
                    <a:pt x="78" y="190"/>
                    <a:pt x="78" y="190"/>
                    <a:pt x="78" y="190"/>
                  </a:cubicBezTo>
                  <a:cubicBezTo>
                    <a:pt x="78" y="190"/>
                    <a:pt x="78" y="190"/>
                    <a:pt x="78" y="190"/>
                  </a:cubicBezTo>
                  <a:cubicBezTo>
                    <a:pt x="78" y="190"/>
                    <a:pt x="78" y="190"/>
                    <a:pt x="78" y="190"/>
                  </a:cubicBezTo>
                  <a:cubicBezTo>
                    <a:pt x="78" y="191"/>
                    <a:pt x="78" y="191"/>
                    <a:pt x="78" y="191"/>
                  </a:cubicBezTo>
                  <a:cubicBezTo>
                    <a:pt x="78" y="191"/>
                    <a:pt x="78" y="191"/>
                    <a:pt x="78" y="191"/>
                  </a:cubicBezTo>
                  <a:cubicBezTo>
                    <a:pt x="78" y="191"/>
                    <a:pt x="78" y="191"/>
                    <a:pt x="78" y="191"/>
                  </a:cubicBezTo>
                  <a:cubicBezTo>
                    <a:pt x="78" y="191"/>
                    <a:pt x="78" y="191"/>
                    <a:pt x="78" y="191"/>
                  </a:cubicBezTo>
                  <a:cubicBezTo>
                    <a:pt x="78" y="191"/>
                    <a:pt x="78" y="191"/>
                    <a:pt x="78" y="191"/>
                  </a:cubicBezTo>
                  <a:cubicBezTo>
                    <a:pt x="77" y="191"/>
                    <a:pt x="77" y="191"/>
                    <a:pt x="77" y="191"/>
                  </a:cubicBezTo>
                  <a:cubicBezTo>
                    <a:pt x="77" y="192"/>
                    <a:pt x="77" y="192"/>
                    <a:pt x="77" y="192"/>
                  </a:cubicBezTo>
                  <a:cubicBezTo>
                    <a:pt x="77" y="192"/>
                    <a:pt x="77" y="192"/>
                    <a:pt x="77" y="192"/>
                  </a:cubicBezTo>
                  <a:cubicBezTo>
                    <a:pt x="77" y="192"/>
                    <a:pt x="77" y="192"/>
                    <a:pt x="77" y="192"/>
                  </a:cubicBezTo>
                  <a:cubicBezTo>
                    <a:pt x="77" y="192"/>
                    <a:pt x="77" y="192"/>
                    <a:pt x="77" y="192"/>
                  </a:cubicBezTo>
                  <a:cubicBezTo>
                    <a:pt x="76" y="193"/>
                    <a:pt x="76" y="193"/>
                    <a:pt x="76" y="193"/>
                  </a:cubicBezTo>
                  <a:cubicBezTo>
                    <a:pt x="76" y="193"/>
                    <a:pt x="76" y="193"/>
                    <a:pt x="76" y="193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6" y="194"/>
                    <a:pt x="76" y="194"/>
                    <a:pt x="76" y="194"/>
                  </a:cubicBezTo>
                  <a:cubicBezTo>
                    <a:pt x="76" y="195"/>
                    <a:pt x="76" y="195"/>
                    <a:pt x="76" y="195"/>
                  </a:cubicBezTo>
                  <a:cubicBezTo>
                    <a:pt x="76" y="195"/>
                    <a:pt x="76" y="195"/>
                    <a:pt x="76" y="195"/>
                  </a:cubicBezTo>
                  <a:cubicBezTo>
                    <a:pt x="76" y="196"/>
                    <a:pt x="76" y="196"/>
                    <a:pt x="76" y="196"/>
                  </a:cubicBezTo>
                  <a:cubicBezTo>
                    <a:pt x="75" y="196"/>
                    <a:pt x="75" y="196"/>
                    <a:pt x="75" y="196"/>
                  </a:cubicBezTo>
                  <a:cubicBezTo>
                    <a:pt x="75" y="196"/>
                    <a:pt x="75" y="196"/>
                    <a:pt x="75" y="196"/>
                  </a:cubicBezTo>
                  <a:cubicBezTo>
                    <a:pt x="75" y="196"/>
                    <a:pt x="75" y="196"/>
                    <a:pt x="75" y="196"/>
                  </a:cubicBezTo>
                  <a:cubicBezTo>
                    <a:pt x="75" y="197"/>
                    <a:pt x="75" y="197"/>
                    <a:pt x="75" y="197"/>
                  </a:cubicBezTo>
                  <a:cubicBezTo>
                    <a:pt x="75" y="197"/>
                    <a:pt x="75" y="197"/>
                    <a:pt x="75" y="197"/>
                  </a:cubicBezTo>
                  <a:cubicBezTo>
                    <a:pt x="75" y="197"/>
                    <a:pt x="75" y="197"/>
                    <a:pt x="75" y="197"/>
                  </a:cubicBezTo>
                  <a:cubicBezTo>
                    <a:pt x="75" y="197"/>
                    <a:pt x="75" y="197"/>
                    <a:pt x="75" y="197"/>
                  </a:cubicBezTo>
                  <a:cubicBezTo>
                    <a:pt x="75" y="197"/>
                    <a:pt x="75" y="197"/>
                    <a:pt x="75" y="197"/>
                  </a:cubicBezTo>
                  <a:cubicBezTo>
                    <a:pt x="74" y="197"/>
                    <a:pt x="74" y="197"/>
                    <a:pt x="74" y="197"/>
                  </a:cubicBezTo>
                  <a:cubicBezTo>
                    <a:pt x="74" y="197"/>
                    <a:pt x="74" y="197"/>
                    <a:pt x="74" y="197"/>
                  </a:cubicBezTo>
                  <a:cubicBezTo>
                    <a:pt x="74" y="197"/>
                    <a:pt x="74" y="197"/>
                    <a:pt x="74" y="197"/>
                  </a:cubicBezTo>
                  <a:cubicBezTo>
                    <a:pt x="74" y="197"/>
                    <a:pt x="74" y="197"/>
                    <a:pt x="74" y="197"/>
                  </a:cubicBezTo>
                  <a:cubicBezTo>
                    <a:pt x="74" y="198"/>
                    <a:pt x="74" y="198"/>
                    <a:pt x="74" y="198"/>
                  </a:cubicBezTo>
                  <a:cubicBezTo>
                    <a:pt x="74" y="198"/>
                    <a:pt x="74" y="198"/>
                    <a:pt x="74" y="198"/>
                  </a:cubicBezTo>
                  <a:cubicBezTo>
                    <a:pt x="73" y="198"/>
                    <a:pt x="73" y="198"/>
                    <a:pt x="73" y="198"/>
                  </a:cubicBezTo>
                  <a:cubicBezTo>
                    <a:pt x="73" y="198"/>
                    <a:pt x="73" y="198"/>
                    <a:pt x="73" y="198"/>
                  </a:cubicBezTo>
                  <a:cubicBezTo>
                    <a:pt x="73" y="199"/>
                    <a:pt x="73" y="199"/>
                    <a:pt x="73" y="199"/>
                  </a:cubicBezTo>
                  <a:cubicBezTo>
                    <a:pt x="73" y="199"/>
                    <a:pt x="73" y="199"/>
                    <a:pt x="73" y="199"/>
                  </a:cubicBezTo>
                  <a:cubicBezTo>
                    <a:pt x="73" y="199"/>
                    <a:pt x="73" y="199"/>
                    <a:pt x="73" y="199"/>
                  </a:cubicBezTo>
                  <a:cubicBezTo>
                    <a:pt x="73" y="199"/>
                    <a:pt x="73" y="199"/>
                    <a:pt x="73" y="199"/>
                  </a:cubicBezTo>
                  <a:cubicBezTo>
                    <a:pt x="73" y="199"/>
                    <a:pt x="73" y="199"/>
                    <a:pt x="73" y="199"/>
                  </a:cubicBezTo>
                  <a:cubicBezTo>
                    <a:pt x="74" y="199"/>
                    <a:pt x="74" y="199"/>
                    <a:pt x="74" y="199"/>
                  </a:cubicBezTo>
                  <a:cubicBezTo>
                    <a:pt x="74" y="199"/>
                    <a:pt x="74" y="199"/>
                    <a:pt x="74" y="199"/>
                  </a:cubicBezTo>
                  <a:cubicBezTo>
                    <a:pt x="74" y="199"/>
                    <a:pt x="74" y="199"/>
                    <a:pt x="74" y="199"/>
                  </a:cubicBezTo>
                  <a:cubicBezTo>
                    <a:pt x="74" y="199"/>
                    <a:pt x="74" y="199"/>
                    <a:pt x="74" y="199"/>
                  </a:cubicBezTo>
                  <a:cubicBezTo>
                    <a:pt x="75" y="198"/>
                    <a:pt x="75" y="198"/>
                    <a:pt x="75" y="198"/>
                  </a:cubicBezTo>
                  <a:cubicBezTo>
                    <a:pt x="76" y="197"/>
                    <a:pt x="76" y="197"/>
                    <a:pt x="76" y="197"/>
                  </a:cubicBezTo>
                  <a:cubicBezTo>
                    <a:pt x="76" y="197"/>
                    <a:pt x="76" y="197"/>
                    <a:pt x="76" y="197"/>
                  </a:cubicBezTo>
                  <a:cubicBezTo>
                    <a:pt x="76" y="197"/>
                    <a:pt x="76" y="197"/>
                    <a:pt x="76" y="197"/>
                  </a:cubicBezTo>
                  <a:cubicBezTo>
                    <a:pt x="76" y="197"/>
                    <a:pt x="76" y="197"/>
                    <a:pt x="76" y="197"/>
                  </a:cubicBezTo>
                  <a:cubicBezTo>
                    <a:pt x="76" y="197"/>
                    <a:pt x="76" y="197"/>
                    <a:pt x="76" y="197"/>
                  </a:cubicBezTo>
                  <a:cubicBezTo>
                    <a:pt x="76" y="197"/>
                    <a:pt x="76" y="197"/>
                    <a:pt x="76" y="197"/>
                  </a:cubicBezTo>
                  <a:cubicBezTo>
                    <a:pt x="76" y="197"/>
                    <a:pt x="76" y="197"/>
                    <a:pt x="76" y="197"/>
                  </a:cubicBezTo>
                  <a:cubicBezTo>
                    <a:pt x="77" y="195"/>
                    <a:pt x="77" y="195"/>
                    <a:pt x="77" y="195"/>
                  </a:cubicBezTo>
                  <a:cubicBezTo>
                    <a:pt x="77" y="195"/>
                    <a:pt x="77" y="195"/>
                    <a:pt x="77" y="195"/>
                  </a:cubicBezTo>
                  <a:cubicBezTo>
                    <a:pt x="78" y="195"/>
                    <a:pt x="78" y="195"/>
                    <a:pt x="78" y="195"/>
                  </a:cubicBezTo>
                  <a:cubicBezTo>
                    <a:pt x="78" y="195"/>
                    <a:pt x="78" y="195"/>
                    <a:pt x="78" y="195"/>
                  </a:cubicBezTo>
                  <a:cubicBezTo>
                    <a:pt x="78" y="195"/>
                    <a:pt x="78" y="195"/>
                    <a:pt x="78" y="195"/>
                  </a:cubicBezTo>
                  <a:cubicBezTo>
                    <a:pt x="78" y="195"/>
                    <a:pt x="78" y="195"/>
                    <a:pt x="78" y="195"/>
                  </a:cubicBezTo>
                  <a:cubicBezTo>
                    <a:pt x="78" y="195"/>
                    <a:pt x="78" y="195"/>
                    <a:pt x="78" y="195"/>
                  </a:cubicBezTo>
                  <a:cubicBezTo>
                    <a:pt x="78" y="195"/>
                    <a:pt x="78" y="195"/>
                    <a:pt x="78" y="195"/>
                  </a:cubicBezTo>
                  <a:cubicBezTo>
                    <a:pt x="79" y="195"/>
                    <a:pt x="79" y="195"/>
                    <a:pt x="79" y="195"/>
                  </a:cubicBezTo>
                  <a:cubicBezTo>
                    <a:pt x="80" y="195"/>
                    <a:pt x="80" y="195"/>
                    <a:pt x="80" y="195"/>
                  </a:cubicBezTo>
                  <a:cubicBezTo>
                    <a:pt x="80" y="194"/>
                    <a:pt x="80" y="194"/>
                    <a:pt x="80" y="194"/>
                  </a:cubicBezTo>
                  <a:cubicBezTo>
                    <a:pt x="81" y="194"/>
                    <a:pt x="81" y="194"/>
                    <a:pt x="81" y="194"/>
                  </a:cubicBezTo>
                  <a:cubicBezTo>
                    <a:pt x="80" y="195"/>
                    <a:pt x="80" y="195"/>
                    <a:pt x="80" y="195"/>
                  </a:cubicBezTo>
                  <a:cubicBezTo>
                    <a:pt x="80" y="195"/>
                    <a:pt x="80" y="195"/>
                    <a:pt x="80" y="195"/>
                  </a:cubicBezTo>
                  <a:cubicBezTo>
                    <a:pt x="80" y="195"/>
                    <a:pt x="80" y="195"/>
                    <a:pt x="80" y="195"/>
                  </a:cubicBezTo>
                  <a:cubicBezTo>
                    <a:pt x="80" y="195"/>
                    <a:pt x="80" y="195"/>
                    <a:pt x="80" y="195"/>
                  </a:cubicBezTo>
                  <a:cubicBezTo>
                    <a:pt x="80" y="195"/>
                    <a:pt x="80" y="195"/>
                    <a:pt x="80" y="195"/>
                  </a:cubicBezTo>
                  <a:cubicBezTo>
                    <a:pt x="80" y="195"/>
                    <a:pt x="80" y="195"/>
                    <a:pt x="80" y="195"/>
                  </a:cubicBezTo>
                  <a:cubicBezTo>
                    <a:pt x="80" y="195"/>
                    <a:pt x="80" y="195"/>
                    <a:pt x="80" y="195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79" y="196"/>
                    <a:pt x="79" y="196"/>
                    <a:pt x="79" y="196"/>
                  </a:cubicBezTo>
                  <a:cubicBezTo>
                    <a:pt x="79" y="196"/>
                    <a:pt x="79" y="196"/>
                    <a:pt x="79" y="196"/>
                  </a:cubicBezTo>
                  <a:cubicBezTo>
                    <a:pt x="79" y="196"/>
                    <a:pt x="79" y="196"/>
                    <a:pt x="79" y="196"/>
                  </a:cubicBezTo>
                  <a:cubicBezTo>
                    <a:pt x="79" y="195"/>
                    <a:pt x="79" y="195"/>
                    <a:pt x="79" y="195"/>
                  </a:cubicBezTo>
                  <a:cubicBezTo>
                    <a:pt x="79" y="195"/>
                    <a:pt x="79" y="195"/>
                    <a:pt x="79" y="195"/>
                  </a:cubicBezTo>
                  <a:cubicBezTo>
                    <a:pt x="78" y="195"/>
                    <a:pt x="78" y="195"/>
                    <a:pt x="78" y="195"/>
                  </a:cubicBezTo>
                  <a:cubicBezTo>
                    <a:pt x="78" y="196"/>
                    <a:pt x="78" y="196"/>
                    <a:pt x="78" y="196"/>
                  </a:cubicBezTo>
                  <a:cubicBezTo>
                    <a:pt x="78" y="196"/>
                    <a:pt x="78" y="196"/>
                    <a:pt x="78" y="196"/>
                  </a:cubicBezTo>
                  <a:cubicBezTo>
                    <a:pt x="78" y="197"/>
                    <a:pt x="78" y="197"/>
                    <a:pt x="78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77" y="198"/>
                    <a:pt x="77" y="198"/>
                    <a:pt x="77" y="198"/>
                  </a:cubicBezTo>
                  <a:cubicBezTo>
                    <a:pt x="78" y="198"/>
                    <a:pt x="78" y="198"/>
                    <a:pt x="78" y="198"/>
                  </a:cubicBezTo>
                  <a:cubicBezTo>
                    <a:pt x="78" y="198"/>
                    <a:pt x="78" y="198"/>
                    <a:pt x="78" y="198"/>
                  </a:cubicBezTo>
                  <a:cubicBezTo>
                    <a:pt x="78" y="199"/>
                    <a:pt x="78" y="199"/>
                    <a:pt x="78" y="199"/>
                  </a:cubicBezTo>
                  <a:cubicBezTo>
                    <a:pt x="78" y="199"/>
                    <a:pt x="78" y="199"/>
                    <a:pt x="78" y="199"/>
                  </a:cubicBezTo>
                  <a:cubicBezTo>
                    <a:pt x="78" y="199"/>
                    <a:pt x="78" y="199"/>
                    <a:pt x="78" y="199"/>
                  </a:cubicBezTo>
                  <a:cubicBezTo>
                    <a:pt x="79" y="199"/>
                    <a:pt x="79" y="199"/>
                    <a:pt x="79" y="199"/>
                  </a:cubicBezTo>
                  <a:cubicBezTo>
                    <a:pt x="79" y="198"/>
                    <a:pt x="79" y="198"/>
                    <a:pt x="79" y="198"/>
                  </a:cubicBezTo>
                  <a:cubicBezTo>
                    <a:pt x="79" y="198"/>
                    <a:pt x="79" y="198"/>
                    <a:pt x="79" y="198"/>
                  </a:cubicBezTo>
                  <a:cubicBezTo>
                    <a:pt x="79" y="198"/>
                    <a:pt x="79" y="198"/>
                    <a:pt x="79" y="198"/>
                  </a:cubicBezTo>
                  <a:cubicBezTo>
                    <a:pt x="79" y="197"/>
                    <a:pt x="79" y="197"/>
                    <a:pt x="79" y="197"/>
                  </a:cubicBezTo>
                  <a:cubicBezTo>
                    <a:pt x="79" y="197"/>
                    <a:pt x="79" y="197"/>
                    <a:pt x="79" y="197"/>
                  </a:cubicBezTo>
                  <a:cubicBezTo>
                    <a:pt x="79" y="197"/>
                    <a:pt x="79" y="197"/>
                    <a:pt x="79" y="197"/>
                  </a:cubicBezTo>
                  <a:cubicBezTo>
                    <a:pt x="79" y="197"/>
                    <a:pt x="79" y="197"/>
                    <a:pt x="79" y="197"/>
                  </a:cubicBezTo>
                  <a:cubicBezTo>
                    <a:pt x="80" y="197"/>
                    <a:pt x="80" y="197"/>
                    <a:pt x="80" y="197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6"/>
                    <a:pt x="80" y="196"/>
                    <a:pt x="80" y="196"/>
                  </a:cubicBezTo>
                  <a:cubicBezTo>
                    <a:pt x="80" y="197"/>
                    <a:pt x="80" y="197"/>
                    <a:pt x="80" y="197"/>
                  </a:cubicBezTo>
                  <a:cubicBezTo>
                    <a:pt x="80" y="197"/>
                    <a:pt x="80" y="197"/>
                    <a:pt x="80" y="197"/>
                  </a:cubicBezTo>
                  <a:cubicBezTo>
                    <a:pt x="79" y="197"/>
                    <a:pt x="79" y="197"/>
                    <a:pt x="79" y="197"/>
                  </a:cubicBezTo>
                  <a:cubicBezTo>
                    <a:pt x="79" y="197"/>
                    <a:pt x="79" y="197"/>
                    <a:pt x="79" y="197"/>
                  </a:cubicBezTo>
                  <a:cubicBezTo>
                    <a:pt x="80" y="198"/>
                    <a:pt x="80" y="198"/>
                    <a:pt x="80" y="198"/>
                  </a:cubicBezTo>
                  <a:cubicBezTo>
                    <a:pt x="80" y="198"/>
                    <a:pt x="80" y="198"/>
                    <a:pt x="80" y="198"/>
                  </a:cubicBezTo>
                  <a:cubicBezTo>
                    <a:pt x="80" y="199"/>
                    <a:pt x="80" y="199"/>
                    <a:pt x="80" y="199"/>
                  </a:cubicBezTo>
                  <a:cubicBezTo>
                    <a:pt x="80" y="199"/>
                    <a:pt x="80" y="199"/>
                    <a:pt x="80" y="199"/>
                  </a:cubicBezTo>
                  <a:cubicBezTo>
                    <a:pt x="80" y="199"/>
                    <a:pt x="80" y="199"/>
                    <a:pt x="80" y="199"/>
                  </a:cubicBezTo>
                  <a:cubicBezTo>
                    <a:pt x="79" y="199"/>
                    <a:pt x="79" y="199"/>
                    <a:pt x="79" y="199"/>
                  </a:cubicBezTo>
                  <a:cubicBezTo>
                    <a:pt x="79" y="199"/>
                    <a:pt x="79" y="199"/>
                    <a:pt x="79" y="199"/>
                  </a:cubicBezTo>
                  <a:cubicBezTo>
                    <a:pt x="79" y="199"/>
                    <a:pt x="79" y="199"/>
                    <a:pt x="79" y="199"/>
                  </a:cubicBezTo>
                  <a:cubicBezTo>
                    <a:pt x="79" y="199"/>
                    <a:pt x="79" y="199"/>
                    <a:pt x="79" y="199"/>
                  </a:cubicBezTo>
                  <a:cubicBezTo>
                    <a:pt x="79" y="200"/>
                    <a:pt x="79" y="200"/>
                    <a:pt x="79" y="200"/>
                  </a:cubicBezTo>
                  <a:cubicBezTo>
                    <a:pt x="79" y="200"/>
                    <a:pt x="79" y="200"/>
                    <a:pt x="79" y="200"/>
                  </a:cubicBezTo>
                  <a:cubicBezTo>
                    <a:pt x="79" y="200"/>
                    <a:pt x="79" y="200"/>
                    <a:pt x="79" y="200"/>
                  </a:cubicBezTo>
                  <a:cubicBezTo>
                    <a:pt x="79" y="200"/>
                    <a:pt x="79" y="200"/>
                    <a:pt x="79" y="200"/>
                  </a:cubicBezTo>
                  <a:cubicBezTo>
                    <a:pt x="79" y="200"/>
                    <a:pt x="79" y="200"/>
                    <a:pt x="79" y="200"/>
                  </a:cubicBezTo>
                  <a:cubicBezTo>
                    <a:pt x="79" y="201"/>
                    <a:pt x="79" y="201"/>
                    <a:pt x="79" y="201"/>
                  </a:cubicBezTo>
                  <a:cubicBezTo>
                    <a:pt x="79" y="201"/>
                    <a:pt x="79" y="201"/>
                    <a:pt x="79" y="201"/>
                  </a:cubicBezTo>
                  <a:cubicBezTo>
                    <a:pt x="79" y="201"/>
                    <a:pt x="79" y="201"/>
                    <a:pt x="79" y="201"/>
                  </a:cubicBezTo>
                  <a:cubicBezTo>
                    <a:pt x="79" y="201"/>
                    <a:pt x="79" y="201"/>
                    <a:pt x="79" y="201"/>
                  </a:cubicBezTo>
                  <a:cubicBezTo>
                    <a:pt x="79" y="202"/>
                    <a:pt x="79" y="202"/>
                    <a:pt x="79" y="202"/>
                  </a:cubicBezTo>
                  <a:cubicBezTo>
                    <a:pt x="79" y="202"/>
                    <a:pt x="79" y="202"/>
                    <a:pt x="79" y="202"/>
                  </a:cubicBezTo>
                  <a:cubicBezTo>
                    <a:pt x="79" y="202"/>
                    <a:pt x="79" y="202"/>
                    <a:pt x="79" y="202"/>
                  </a:cubicBezTo>
                  <a:cubicBezTo>
                    <a:pt x="79" y="202"/>
                    <a:pt x="79" y="202"/>
                    <a:pt x="79" y="202"/>
                  </a:cubicBezTo>
                  <a:cubicBezTo>
                    <a:pt x="80" y="201"/>
                    <a:pt x="80" y="201"/>
                    <a:pt x="80" y="201"/>
                  </a:cubicBezTo>
                  <a:cubicBezTo>
                    <a:pt x="80" y="201"/>
                    <a:pt x="80" y="201"/>
                    <a:pt x="80" y="201"/>
                  </a:cubicBezTo>
                  <a:cubicBezTo>
                    <a:pt x="80" y="201"/>
                    <a:pt x="80" y="201"/>
                    <a:pt x="80" y="201"/>
                  </a:cubicBezTo>
                  <a:cubicBezTo>
                    <a:pt x="80" y="201"/>
                    <a:pt x="80" y="201"/>
                    <a:pt x="80" y="201"/>
                  </a:cubicBezTo>
                  <a:cubicBezTo>
                    <a:pt x="80" y="201"/>
                    <a:pt x="80" y="201"/>
                    <a:pt x="80" y="201"/>
                  </a:cubicBezTo>
                  <a:cubicBezTo>
                    <a:pt x="80" y="201"/>
                    <a:pt x="80" y="201"/>
                    <a:pt x="80" y="201"/>
                  </a:cubicBezTo>
                  <a:cubicBezTo>
                    <a:pt x="80" y="200"/>
                    <a:pt x="80" y="200"/>
                    <a:pt x="80" y="200"/>
                  </a:cubicBezTo>
                  <a:cubicBezTo>
                    <a:pt x="81" y="200"/>
                    <a:pt x="81" y="200"/>
                    <a:pt x="81" y="200"/>
                  </a:cubicBezTo>
                  <a:cubicBezTo>
                    <a:pt x="81" y="199"/>
                    <a:pt x="81" y="199"/>
                    <a:pt x="81" y="199"/>
                  </a:cubicBezTo>
                  <a:cubicBezTo>
                    <a:pt x="82" y="199"/>
                    <a:pt x="82" y="199"/>
                    <a:pt x="82" y="199"/>
                  </a:cubicBezTo>
                  <a:cubicBezTo>
                    <a:pt x="81" y="200"/>
                    <a:pt x="81" y="200"/>
                    <a:pt x="81" y="200"/>
                  </a:cubicBezTo>
                  <a:cubicBezTo>
                    <a:pt x="81" y="200"/>
                    <a:pt x="81" y="200"/>
                    <a:pt x="81" y="200"/>
                  </a:cubicBezTo>
                  <a:cubicBezTo>
                    <a:pt x="81" y="200"/>
                    <a:pt x="81" y="200"/>
                    <a:pt x="81" y="200"/>
                  </a:cubicBezTo>
                  <a:cubicBezTo>
                    <a:pt x="81" y="201"/>
                    <a:pt x="81" y="201"/>
                    <a:pt x="81" y="201"/>
                  </a:cubicBezTo>
                  <a:cubicBezTo>
                    <a:pt x="81" y="201"/>
                    <a:pt x="81" y="201"/>
                    <a:pt x="81" y="201"/>
                  </a:cubicBezTo>
                  <a:cubicBezTo>
                    <a:pt x="81" y="201"/>
                    <a:pt x="81" y="201"/>
                    <a:pt x="81" y="201"/>
                  </a:cubicBezTo>
                  <a:cubicBezTo>
                    <a:pt x="81" y="201"/>
                    <a:pt x="81" y="201"/>
                    <a:pt x="81" y="201"/>
                  </a:cubicBezTo>
                  <a:cubicBezTo>
                    <a:pt x="81" y="201"/>
                    <a:pt x="81" y="201"/>
                    <a:pt x="81" y="201"/>
                  </a:cubicBezTo>
                  <a:cubicBezTo>
                    <a:pt x="82" y="201"/>
                    <a:pt x="82" y="201"/>
                    <a:pt x="82" y="201"/>
                  </a:cubicBezTo>
                  <a:cubicBezTo>
                    <a:pt x="82" y="201"/>
                    <a:pt x="82" y="201"/>
                    <a:pt x="82" y="201"/>
                  </a:cubicBezTo>
                  <a:cubicBezTo>
                    <a:pt x="82" y="201"/>
                    <a:pt x="82" y="201"/>
                    <a:pt x="82" y="201"/>
                  </a:cubicBezTo>
                  <a:cubicBezTo>
                    <a:pt x="82" y="201"/>
                    <a:pt x="82" y="201"/>
                    <a:pt x="82" y="201"/>
                  </a:cubicBezTo>
                  <a:cubicBezTo>
                    <a:pt x="83" y="201"/>
                    <a:pt x="83" y="201"/>
                    <a:pt x="83" y="201"/>
                  </a:cubicBezTo>
                  <a:cubicBezTo>
                    <a:pt x="83" y="200"/>
                    <a:pt x="83" y="200"/>
                    <a:pt x="83" y="200"/>
                  </a:cubicBezTo>
                  <a:cubicBezTo>
                    <a:pt x="84" y="200"/>
                    <a:pt x="84" y="200"/>
                    <a:pt x="84" y="200"/>
                  </a:cubicBezTo>
                  <a:cubicBezTo>
                    <a:pt x="84" y="200"/>
                    <a:pt x="84" y="200"/>
                    <a:pt x="84" y="200"/>
                  </a:cubicBezTo>
                  <a:cubicBezTo>
                    <a:pt x="85" y="200"/>
                    <a:pt x="85" y="200"/>
                    <a:pt x="85" y="200"/>
                  </a:cubicBezTo>
                  <a:cubicBezTo>
                    <a:pt x="85" y="199"/>
                    <a:pt x="85" y="199"/>
                    <a:pt x="85" y="199"/>
                  </a:cubicBezTo>
                  <a:cubicBezTo>
                    <a:pt x="87" y="199"/>
                    <a:pt x="87" y="199"/>
                    <a:pt x="87" y="199"/>
                  </a:cubicBezTo>
                  <a:cubicBezTo>
                    <a:pt x="88" y="199"/>
                    <a:pt x="88" y="199"/>
                    <a:pt x="88" y="199"/>
                  </a:cubicBezTo>
                  <a:cubicBezTo>
                    <a:pt x="88" y="198"/>
                    <a:pt x="88" y="198"/>
                    <a:pt x="88" y="198"/>
                  </a:cubicBezTo>
                  <a:cubicBezTo>
                    <a:pt x="88" y="198"/>
                    <a:pt x="88" y="198"/>
                    <a:pt x="88" y="198"/>
                  </a:cubicBezTo>
                  <a:cubicBezTo>
                    <a:pt x="88" y="198"/>
                    <a:pt x="88" y="198"/>
                    <a:pt x="88" y="198"/>
                  </a:cubicBezTo>
                  <a:cubicBezTo>
                    <a:pt x="88" y="198"/>
                    <a:pt x="88" y="198"/>
                    <a:pt x="88" y="198"/>
                  </a:cubicBezTo>
                  <a:cubicBezTo>
                    <a:pt x="88" y="198"/>
                    <a:pt x="88" y="198"/>
                    <a:pt x="88" y="198"/>
                  </a:cubicBezTo>
                  <a:cubicBezTo>
                    <a:pt x="88" y="198"/>
                    <a:pt x="88" y="198"/>
                    <a:pt x="88" y="198"/>
                  </a:cubicBezTo>
                  <a:cubicBezTo>
                    <a:pt x="88" y="197"/>
                    <a:pt x="88" y="197"/>
                    <a:pt x="88" y="197"/>
                  </a:cubicBezTo>
                  <a:cubicBezTo>
                    <a:pt x="88" y="197"/>
                    <a:pt x="88" y="197"/>
                    <a:pt x="88" y="197"/>
                  </a:cubicBezTo>
                  <a:cubicBezTo>
                    <a:pt x="88" y="197"/>
                    <a:pt x="88" y="197"/>
                    <a:pt x="88" y="197"/>
                  </a:cubicBezTo>
                  <a:cubicBezTo>
                    <a:pt x="88" y="197"/>
                    <a:pt x="88" y="197"/>
                    <a:pt x="88" y="197"/>
                  </a:cubicBezTo>
                  <a:cubicBezTo>
                    <a:pt x="89" y="197"/>
                    <a:pt x="89" y="197"/>
                    <a:pt x="89" y="197"/>
                  </a:cubicBezTo>
                  <a:cubicBezTo>
                    <a:pt x="89" y="197"/>
                    <a:pt x="89" y="197"/>
                    <a:pt x="89" y="197"/>
                  </a:cubicBezTo>
                  <a:cubicBezTo>
                    <a:pt x="90" y="196"/>
                    <a:pt x="90" y="196"/>
                    <a:pt x="90" y="196"/>
                  </a:cubicBezTo>
                  <a:cubicBezTo>
                    <a:pt x="91" y="196"/>
                    <a:pt x="91" y="196"/>
                    <a:pt x="91" y="196"/>
                  </a:cubicBezTo>
                  <a:cubicBezTo>
                    <a:pt x="92" y="195"/>
                    <a:pt x="92" y="195"/>
                    <a:pt x="92" y="195"/>
                  </a:cubicBezTo>
                  <a:cubicBezTo>
                    <a:pt x="93" y="194"/>
                    <a:pt x="93" y="194"/>
                    <a:pt x="93" y="194"/>
                  </a:cubicBezTo>
                  <a:cubicBezTo>
                    <a:pt x="93" y="194"/>
                    <a:pt x="93" y="194"/>
                    <a:pt x="93" y="194"/>
                  </a:cubicBezTo>
                  <a:cubicBezTo>
                    <a:pt x="92" y="194"/>
                    <a:pt x="92" y="194"/>
                    <a:pt x="92" y="194"/>
                  </a:cubicBezTo>
                  <a:cubicBezTo>
                    <a:pt x="92" y="194"/>
                    <a:pt x="92" y="194"/>
                    <a:pt x="92" y="194"/>
                  </a:cubicBezTo>
                  <a:cubicBezTo>
                    <a:pt x="93" y="193"/>
                    <a:pt x="93" y="193"/>
                    <a:pt x="93" y="193"/>
                  </a:cubicBezTo>
                  <a:cubicBezTo>
                    <a:pt x="93" y="193"/>
                    <a:pt x="93" y="193"/>
                    <a:pt x="93" y="193"/>
                  </a:cubicBezTo>
                  <a:cubicBezTo>
                    <a:pt x="93" y="192"/>
                    <a:pt x="93" y="192"/>
                    <a:pt x="93" y="192"/>
                  </a:cubicBezTo>
                  <a:cubicBezTo>
                    <a:pt x="92" y="191"/>
                    <a:pt x="92" y="191"/>
                    <a:pt x="92" y="191"/>
                  </a:cubicBezTo>
                  <a:cubicBezTo>
                    <a:pt x="92" y="191"/>
                    <a:pt x="92" y="191"/>
                    <a:pt x="92" y="191"/>
                  </a:cubicBezTo>
                  <a:cubicBezTo>
                    <a:pt x="92" y="191"/>
                    <a:pt x="92" y="191"/>
                    <a:pt x="92" y="191"/>
                  </a:cubicBezTo>
                  <a:cubicBezTo>
                    <a:pt x="92" y="191"/>
                    <a:pt x="92" y="191"/>
                    <a:pt x="92" y="191"/>
                  </a:cubicBezTo>
                  <a:cubicBezTo>
                    <a:pt x="92" y="191"/>
                    <a:pt x="92" y="191"/>
                    <a:pt x="92" y="191"/>
                  </a:cubicBezTo>
                  <a:cubicBezTo>
                    <a:pt x="92" y="191"/>
                    <a:pt x="92" y="191"/>
                    <a:pt x="92" y="191"/>
                  </a:cubicBezTo>
                  <a:cubicBezTo>
                    <a:pt x="93" y="192"/>
                    <a:pt x="93" y="192"/>
                    <a:pt x="93" y="192"/>
                  </a:cubicBezTo>
                  <a:cubicBezTo>
                    <a:pt x="93" y="192"/>
                    <a:pt x="93" y="192"/>
                    <a:pt x="93" y="192"/>
                  </a:cubicBezTo>
                  <a:cubicBezTo>
                    <a:pt x="93" y="193"/>
                    <a:pt x="93" y="193"/>
                    <a:pt x="93" y="193"/>
                  </a:cubicBezTo>
                  <a:cubicBezTo>
                    <a:pt x="93" y="194"/>
                    <a:pt x="93" y="194"/>
                    <a:pt x="93" y="194"/>
                  </a:cubicBezTo>
                  <a:cubicBezTo>
                    <a:pt x="93" y="194"/>
                    <a:pt x="93" y="194"/>
                    <a:pt x="93" y="194"/>
                  </a:cubicBezTo>
                  <a:cubicBezTo>
                    <a:pt x="93" y="195"/>
                    <a:pt x="93" y="195"/>
                    <a:pt x="93" y="195"/>
                  </a:cubicBezTo>
                  <a:cubicBezTo>
                    <a:pt x="93" y="195"/>
                    <a:pt x="93" y="195"/>
                    <a:pt x="93" y="195"/>
                  </a:cubicBezTo>
                  <a:cubicBezTo>
                    <a:pt x="92" y="195"/>
                    <a:pt x="92" y="195"/>
                    <a:pt x="92" y="195"/>
                  </a:cubicBezTo>
                  <a:cubicBezTo>
                    <a:pt x="92" y="196"/>
                    <a:pt x="92" y="196"/>
                    <a:pt x="92" y="196"/>
                  </a:cubicBezTo>
                  <a:cubicBezTo>
                    <a:pt x="92" y="196"/>
                    <a:pt x="92" y="196"/>
                    <a:pt x="92" y="196"/>
                  </a:cubicBezTo>
                  <a:cubicBezTo>
                    <a:pt x="91" y="196"/>
                    <a:pt x="91" y="196"/>
                    <a:pt x="91" y="196"/>
                  </a:cubicBezTo>
                  <a:cubicBezTo>
                    <a:pt x="91" y="196"/>
                    <a:pt x="91" y="196"/>
                    <a:pt x="91" y="196"/>
                  </a:cubicBezTo>
                  <a:cubicBezTo>
                    <a:pt x="90" y="197"/>
                    <a:pt x="90" y="197"/>
                    <a:pt x="90" y="197"/>
                  </a:cubicBezTo>
                  <a:cubicBezTo>
                    <a:pt x="90" y="197"/>
                    <a:pt x="90" y="197"/>
                    <a:pt x="90" y="197"/>
                  </a:cubicBezTo>
                  <a:cubicBezTo>
                    <a:pt x="89" y="197"/>
                    <a:pt x="89" y="197"/>
                    <a:pt x="89" y="197"/>
                  </a:cubicBezTo>
                  <a:cubicBezTo>
                    <a:pt x="89" y="197"/>
                    <a:pt x="89" y="197"/>
                    <a:pt x="89" y="197"/>
                  </a:cubicBezTo>
                  <a:cubicBezTo>
                    <a:pt x="88" y="198"/>
                    <a:pt x="88" y="198"/>
                    <a:pt x="88" y="198"/>
                  </a:cubicBezTo>
                  <a:cubicBezTo>
                    <a:pt x="88" y="198"/>
                    <a:pt x="88" y="198"/>
                    <a:pt x="88" y="198"/>
                  </a:cubicBezTo>
                  <a:cubicBezTo>
                    <a:pt x="88" y="199"/>
                    <a:pt x="88" y="199"/>
                    <a:pt x="88" y="199"/>
                  </a:cubicBezTo>
                  <a:cubicBezTo>
                    <a:pt x="88" y="199"/>
                    <a:pt x="88" y="199"/>
                    <a:pt x="88" y="199"/>
                  </a:cubicBezTo>
                  <a:cubicBezTo>
                    <a:pt x="88" y="199"/>
                    <a:pt x="88" y="199"/>
                    <a:pt x="88" y="199"/>
                  </a:cubicBezTo>
                  <a:cubicBezTo>
                    <a:pt x="88" y="199"/>
                    <a:pt x="88" y="199"/>
                    <a:pt x="88" y="199"/>
                  </a:cubicBezTo>
                  <a:cubicBezTo>
                    <a:pt x="88" y="200"/>
                    <a:pt x="88" y="200"/>
                    <a:pt x="88" y="200"/>
                  </a:cubicBezTo>
                  <a:cubicBezTo>
                    <a:pt x="88" y="200"/>
                    <a:pt x="88" y="200"/>
                    <a:pt x="88" y="200"/>
                  </a:cubicBezTo>
                  <a:cubicBezTo>
                    <a:pt x="88" y="201"/>
                    <a:pt x="88" y="201"/>
                    <a:pt x="88" y="201"/>
                  </a:cubicBezTo>
                  <a:cubicBezTo>
                    <a:pt x="88" y="201"/>
                    <a:pt x="88" y="201"/>
                    <a:pt x="88" y="201"/>
                  </a:cubicBezTo>
                  <a:cubicBezTo>
                    <a:pt x="88" y="201"/>
                    <a:pt x="88" y="201"/>
                    <a:pt x="88" y="201"/>
                  </a:cubicBezTo>
                  <a:cubicBezTo>
                    <a:pt x="88" y="201"/>
                    <a:pt x="88" y="201"/>
                    <a:pt x="88" y="201"/>
                  </a:cubicBezTo>
                  <a:cubicBezTo>
                    <a:pt x="88" y="201"/>
                    <a:pt x="88" y="201"/>
                    <a:pt x="88" y="201"/>
                  </a:cubicBezTo>
                  <a:cubicBezTo>
                    <a:pt x="88" y="201"/>
                    <a:pt x="88" y="201"/>
                    <a:pt x="88" y="201"/>
                  </a:cubicBezTo>
                  <a:cubicBezTo>
                    <a:pt x="89" y="201"/>
                    <a:pt x="89" y="201"/>
                    <a:pt x="89" y="201"/>
                  </a:cubicBezTo>
                  <a:cubicBezTo>
                    <a:pt x="89" y="201"/>
                    <a:pt x="89" y="201"/>
                    <a:pt x="89" y="201"/>
                  </a:cubicBezTo>
                  <a:cubicBezTo>
                    <a:pt x="89" y="202"/>
                    <a:pt x="89" y="202"/>
                    <a:pt x="89" y="202"/>
                  </a:cubicBezTo>
                  <a:cubicBezTo>
                    <a:pt x="90" y="202"/>
                    <a:pt x="90" y="202"/>
                    <a:pt x="90" y="202"/>
                  </a:cubicBezTo>
                  <a:cubicBezTo>
                    <a:pt x="90" y="202"/>
                    <a:pt x="90" y="202"/>
                    <a:pt x="90" y="202"/>
                  </a:cubicBezTo>
                  <a:cubicBezTo>
                    <a:pt x="91" y="202"/>
                    <a:pt x="91" y="202"/>
                    <a:pt x="91" y="202"/>
                  </a:cubicBezTo>
                  <a:cubicBezTo>
                    <a:pt x="91" y="202"/>
                    <a:pt x="91" y="202"/>
                    <a:pt x="91" y="202"/>
                  </a:cubicBezTo>
                  <a:cubicBezTo>
                    <a:pt x="92" y="202"/>
                    <a:pt x="92" y="202"/>
                    <a:pt x="92" y="202"/>
                  </a:cubicBezTo>
                  <a:cubicBezTo>
                    <a:pt x="93" y="202"/>
                    <a:pt x="93" y="202"/>
                    <a:pt x="93" y="202"/>
                  </a:cubicBezTo>
                  <a:cubicBezTo>
                    <a:pt x="94" y="202"/>
                    <a:pt x="94" y="202"/>
                    <a:pt x="94" y="202"/>
                  </a:cubicBezTo>
                  <a:cubicBezTo>
                    <a:pt x="94" y="202"/>
                    <a:pt x="94" y="202"/>
                    <a:pt x="94" y="202"/>
                  </a:cubicBezTo>
                  <a:cubicBezTo>
                    <a:pt x="93" y="202"/>
                    <a:pt x="93" y="202"/>
                    <a:pt x="93" y="202"/>
                  </a:cubicBezTo>
                  <a:cubicBezTo>
                    <a:pt x="93" y="202"/>
                    <a:pt x="93" y="202"/>
                    <a:pt x="93" y="202"/>
                  </a:cubicBezTo>
                  <a:cubicBezTo>
                    <a:pt x="92" y="202"/>
                    <a:pt x="92" y="202"/>
                    <a:pt x="92" y="202"/>
                  </a:cubicBezTo>
                  <a:cubicBezTo>
                    <a:pt x="92" y="202"/>
                    <a:pt x="92" y="202"/>
                    <a:pt x="92" y="202"/>
                  </a:cubicBezTo>
                  <a:cubicBezTo>
                    <a:pt x="92" y="202"/>
                    <a:pt x="92" y="202"/>
                    <a:pt x="92" y="202"/>
                  </a:cubicBezTo>
                  <a:cubicBezTo>
                    <a:pt x="92" y="202"/>
                    <a:pt x="92" y="202"/>
                    <a:pt x="92" y="202"/>
                  </a:cubicBezTo>
                  <a:cubicBezTo>
                    <a:pt x="92" y="202"/>
                    <a:pt x="92" y="202"/>
                    <a:pt x="92" y="202"/>
                  </a:cubicBezTo>
                  <a:cubicBezTo>
                    <a:pt x="91" y="202"/>
                    <a:pt x="91" y="202"/>
                    <a:pt x="91" y="202"/>
                  </a:cubicBezTo>
                  <a:cubicBezTo>
                    <a:pt x="91" y="202"/>
                    <a:pt x="91" y="202"/>
                    <a:pt x="91" y="202"/>
                  </a:cubicBezTo>
                  <a:cubicBezTo>
                    <a:pt x="91" y="203"/>
                    <a:pt x="91" y="203"/>
                    <a:pt x="91" y="203"/>
                  </a:cubicBezTo>
                  <a:cubicBezTo>
                    <a:pt x="91" y="203"/>
                    <a:pt x="91" y="203"/>
                    <a:pt x="91" y="203"/>
                  </a:cubicBezTo>
                  <a:cubicBezTo>
                    <a:pt x="91" y="203"/>
                    <a:pt x="91" y="203"/>
                    <a:pt x="91" y="203"/>
                  </a:cubicBezTo>
                  <a:cubicBezTo>
                    <a:pt x="91" y="204"/>
                    <a:pt x="91" y="204"/>
                    <a:pt x="91" y="204"/>
                  </a:cubicBezTo>
                  <a:cubicBezTo>
                    <a:pt x="91" y="204"/>
                    <a:pt x="91" y="204"/>
                    <a:pt x="91" y="204"/>
                  </a:cubicBezTo>
                  <a:cubicBezTo>
                    <a:pt x="91" y="204"/>
                    <a:pt x="91" y="204"/>
                    <a:pt x="91" y="204"/>
                  </a:cubicBezTo>
                  <a:cubicBezTo>
                    <a:pt x="91" y="205"/>
                    <a:pt x="91" y="205"/>
                    <a:pt x="91" y="205"/>
                  </a:cubicBezTo>
                  <a:cubicBezTo>
                    <a:pt x="91" y="205"/>
                    <a:pt x="91" y="205"/>
                    <a:pt x="91" y="205"/>
                  </a:cubicBezTo>
                  <a:cubicBezTo>
                    <a:pt x="92" y="207"/>
                    <a:pt x="92" y="207"/>
                    <a:pt x="92" y="207"/>
                  </a:cubicBezTo>
                  <a:cubicBezTo>
                    <a:pt x="92" y="207"/>
                    <a:pt x="92" y="207"/>
                    <a:pt x="92" y="207"/>
                  </a:cubicBezTo>
                  <a:cubicBezTo>
                    <a:pt x="92" y="207"/>
                    <a:pt x="92" y="207"/>
                    <a:pt x="92" y="207"/>
                  </a:cubicBezTo>
                  <a:cubicBezTo>
                    <a:pt x="93" y="208"/>
                    <a:pt x="93" y="208"/>
                    <a:pt x="93" y="208"/>
                  </a:cubicBezTo>
                  <a:cubicBezTo>
                    <a:pt x="93" y="208"/>
                    <a:pt x="93" y="208"/>
                    <a:pt x="93" y="208"/>
                  </a:cubicBezTo>
                  <a:cubicBezTo>
                    <a:pt x="93" y="209"/>
                    <a:pt x="93" y="209"/>
                    <a:pt x="93" y="209"/>
                  </a:cubicBezTo>
                  <a:cubicBezTo>
                    <a:pt x="93" y="209"/>
                    <a:pt x="93" y="209"/>
                    <a:pt x="93" y="209"/>
                  </a:cubicBezTo>
                  <a:cubicBezTo>
                    <a:pt x="93" y="209"/>
                    <a:pt x="93" y="209"/>
                    <a:pt x="93" y="209"/>
                  </a:cubicBezTo>
                  <a:cubicBezTo>
                    <a:pt x="93" y="209"/>
                    <a:pt x="93" y="209"/>
                    <a:pt x="93" y="209"/>
                  </a:cubicBezTo>
                  <a:cubicBezTo>
                    <a:pt x="93" y="209"/>
                    <a:pt x="93" y="209"/>
                    <a:pt x="93" y="209"/>
                  </a:cubicBezTo>
                  <a:cubicBezTo>
                    <a:pt x="93" y="210"/>
                    <a:pt x="93" y="210"/>
                    <a:pt x="93" y="210"/>
                  </a:cubicBezTo>
                  <a:cubicBezTo>
                    <a:pt x="93" y="210"/>
                    <a:pt x="93" y="210"/>
                    <a:pt x="93" y="210"/>
                  </a:cubicBezTo>
                  <a:cubicBezTo>
                    <a:pt x="93" y="210"/>
                    <a:pt x="93" y="210"/>
                    <a:pt x="93" y="210"/>
                  </a:cubicBezTo>
                  <a:cubicBezTo>
                    <a:pt x="93" y="209"/>
                    <a:pt x="93" y="209"/>
                    <a:pt x="93" y="209"/>
                  </a:cubicBezTo>
                  <a:cubicBezTo>
                    <a:pt x="92" y="209"/>
                    <a:pt x="92" y="209"/>
                    <a:pt x="92" y="209"/>
                  </a:cubicBezTo>
                  <a:cubicBezTo>
                    <a:pt x="92" y="208"/>
                    <a:pt x="92" y="208"/>
                    <a:pt x="92" y="208"/>
                  </a:cubicBezTo>
                  <a:cubicBezTo>
                    <a:pt x="92" y="208"/>
                    <a:pt x="92" y="208"/>
                    <a:pt x="92" y="208"/>
                  </a:cubicBezTo>
                  <a:cubicBezTo>
                    <a:pt x="92" y="208"/>
                    <a:pt x="92" y="208"/>
                    <a:pt x="92" y="208"/>
                  </a:cubicBezTo>
                  <a:cubicBezTo>
                    <a:pt x="91" y="206"/>
                    <a:pt x="91" y="206"/>
                    <a:pt x="91" y="206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91" y="204"/>
                    <a:pt x="91" y="204"/>
                    <a:pt x="91" y="204"/>
                  </a:cubicBezTo>
                  <a:cubicBezTo>
                    <a:pt x="91" y="204"/>
                    <a:pt x="91" y="204"/>
                    <a:pt x="91" y="204"/>
                  </a:cubicBezTo>
                  <a:cubicBezTo>
                    <a:pt x="91" y="204"/>
                    <a:pt x="91" y="204"/>
                    <a:pt x="91" y="204"/>
                  </a:cubicBezTo>
                  <a:cubicBezTo>
                    <a:pt x="90" y="203"/>
                    <a:pt x="90" y="203"/>
                    <a:pt x="90" y="203"/>
                  </a:cubicBezTo>
                  <a:cubicBezTo>
                    <a:pt x="90" y="203"/>
                    <a:pt x="90" y="203"/>
                    <a:pt x="90" y="203"/>
                  </a:cubicBezTo>
                  <a:cubicBezTo>
                    <a:pt x="90" y="203"/>
                    <a:pt x="90" y="203"/>
                    <a:pt x="90" y="203"/>
                  </a:cubicBezTo>
                  <a:cubicBezTo>
                    <a:pt x="89" y="202"/>
                    <a:pt x="89" y="202"/>
                    <a:pt x="89" y="202"/>
                  </a:cubicBezTo>
                  <a:cubicBezTo>
                    <a:pt x="88" y="202"/>
                    <a:pt x="88" y="202"/>
                    <a:pt x="88" y="202"/>
                  </a:cubicBezTo>
                  <a:cubicBezTo>
                    <a:pt x="88" y="202"/>
                    <a:pt x="88" y="202"/>
                    <a:pt x="88" y="202"/>
                  </a:cubicBezTo>
                  <a:cubicBezTo>
                    <a:pt x="88" y="202"/>
                    <a:pt x="88" y="202"/>
                    <a:pt x="88" y="202"/>
                  </a:cubicBezTo>
                  <a:cubicBezTo>
                    <a:pt x="87" y="203"/>
                    <a:pt x="87" y="203"/>
                    <a:pt x="87" y="203"/>
                  </a:cubicBezTo>
                  <a:cubicBezTo>
                    <a:pt x="87" y="203"/>
                    <a:pt x="87" y="203"/>
                    <a:pt x="87" y="203"/>
                  </a:cubicBezTo>
                  <a:cubicBezTo>
                    <a:pt x="86" y="203"/>
                    <a:pt x="86" y="203"/>
                    <a:pt x="86" y="203"/>
                  </a:cubicBezTo>
                  <a:cubicBezTo>
                    <a:pt x="85" y="203"/>
                    <a:pt x="85" y="203"/>
                    <a:pt x="85" y="203"/>
                  </a:cubicBezTo>
                  <a:cubicBezTo>
                    <a:pt x="85" y="203"/>
                    <a:pt x="85" y="203"/>
                    <a:pt x="85" y="203"/>
                  </a:cubicBezTo>
                  <a:cubicBezTo>
                    <a:pt x="85" y="204"/>
                    <a:pt x="85" y="204"/>
                    <a:pt x="85" y="204"/>
                  </a:cubicBezTo>
                  <a:cubicBezTo>
                    <a:pt x="85" y="204"/>
                    <a:pt x="85" y="204"/>
                    <a:pt x="85" y="204"/>
                  </a:cubicBezTo>
                  <a:cubicBezTo>
                    <a:pt x="84" y="204"/>
                    <a:pt x="84" y="204"/>
                    <a:pt x="84" y="204"/>
                  </a:cubicBezTo>
                  <a:cubicBezTo>
                    <a:pt x="84" y="204"/>
                    <a:pt x="84" y="204"/>
                    <a:pt x="84" y="204"/>
                  </a:cubicBezTo>
                  <a:cubicBezTo>
                    <a:pt x="84" y="204"/>
                    <a:pt x="84" y="204"/>
                    <a:pt x="84" y="204"/>
                  </a:cubicBezTo>
                  <a:cubicBezTo>
                    <a:pt x="84" y="204"/>
                    <a:pt x="84" y="204"/>
                    <a:pt x="84" y="204"/>
                  </a:cubicBezTo>
                  <a:cubicBezTo>
                    <a:pt x="84" y="204"/>
                    <a:pt x="84" y="204"/>
                    <a:pt x="84" y="204"/>
                  </a:cubicBezTo>
                  <a:cubicBezTo>
                    <a:pt x="84" y="204"/>
                    <a:pt x="84" y="204"/>
                    <a:pt x="84" y="204"/>
                  </a:cubicBezTo>
                  <a:cubicBezTo>
                    <a:pt x="84" y="205"/>
                    <a:pt x="84" y="205"/>
                    <a:pt x="84" y="205"/>
                  </a:cubicBezTo>
                  <a:cubicBezTo>
                    <a:pt x="84" y="206"/>
                    <a:pt x="84" y="206"/>
                    <a:pt x="84" y="206"/>
                  </a:cubicBezTo>
                  <a:cubicBezTo>
                    <a:pt x="84" y="206"/>
                    <a:pt x="84" y="206"/>
                    <a:pt x="84" y="206"/>
                  </a:cubicBezTo>
                  <a:cubicBezTo>
                    <a:pt x="83" y="206"/>
                    <a:pt x="83" y="206"/>
                    <a:pt x="83" y="206"/>
                  </a:cubicBezTo>
                  <a:cubicBezTo>
                    <a:pt x="82" y="206"/>
                    <a:pt x="82" y="206"/>
                    <a:pt x="82" y="206"/>
                  </a:cubicBezTo>
                  <a:cubicBezTo>
                    <a:pt x="82" y="206"/>
                    <a:pt x="82" y="206"/>
                    <a:pt x="82" y="206"/>
                  </a:cubicBezTo>
                  <a:cubicBezTo>
                    <a:pt x="81" y="206"/>
                    <a:pt x="81" y="206"/>
                    <a:pt x="81" y="206"/>
                  </a:cubicBezTo>
                  <a:cubicBezTo>
                    <a:pt x="81" y="206"/>
                    <a:pt x="81" y="206"/>
                    <a:pt x="81" y="206"/>
                  </a:cubicBezTo>
                  <a:cubicBezTo>
                    <a:pt x="82" y="205"/>
                    <a:pt x="82" y="205"/>
                    <a:pt x="82" y="205"/>
                  </a:cubicBezTo>
                  <a:cubicBezTo>
                    <a:pt x="82" y="205"/>
                    <a:pt x="82" y="205"/>
                    <a:pt x="82" y="205"/>
                  </a:cubicBezTo>
                  <a:cubicBezTo>
                    <a:pt x="83" y="205"/>
                    <a:pt x="83" y="205"/>
                    <a:pt x="83" y="205"/>
                  </a:cubicBezTo>
                  <a:cubicBezTo>
                    <a:pt x="83" y="206"/>
                    <a:pt x="83" y="206"/>
                    <a:pt x="83" y="206"/>
                  </a:cubicBezTo>
                  <a:cubicBezTo>
                    <a:pt x="83" y="205"/>
                    <a:pt x="83" y="205"/>
                    <a:pt x="83" y="205"/>
                  </a:cubicBezTo>
                  <a:cubicBezTo>
                    <a:pt x="83" y="205"/>
                    <a:pt x="83" y="205"/>
                    <a:pt x="83" y="205"/>
                  </a:cubicBezTo>
                  <a:cubicBezTo>
                    <a:pt x="83" y="205"/>
                    <a:pt x="83" y="205"/>
                    <a:pt x="83" y="205"/>
                  </a:cubicBezTo>
                  <a:cubicBezTo>
                    <a:pt x="83" y="204"/>
                    <a:pt x="83" y="204"/>
                    <a:pt x="83" y="204"/>
                  </a:cubicBezTo>
                  <a:cubicBezTo>
                    <a:pt x="83" y="204"/>
                    <a:pt x="83" y="204"/>
                    <a:pt x="83" y="204"/>
                  </a:cubicBezTo>
                  <a:cubicBezTo>
                    <a:pt x="83" y="204"/>
                    <a:pt x="83" y="204"/>
                    <a:pt x="83" y="204"/>
                  </a:cubicBezTo>
                  <a:cubicBezTo>
                    <a:pt x="82" y="204"/>
                    <a:pt x="82" y="204"/>
                    <a:pt x="82" y="204"/>
                  </a:cubicBezTo>
                  <a:cubicBezTo>
                    <a:pt x="82" y="205"/>
                    <a:pt x="82" y="205"/>
                    <a:pt x="82" y="205"/>
                  </a:cubicBezTo>
                  <a:cubicBezTo>
                    <a:pt x="81" y="205"/>
                    <a:pt x="81" y="205"/>
                    <a:pt x="81" y="205"/>
                  </a:cubicBezTo>
                  <a:cubicBezTo>
                    <a:pt x="81" y="205"/>
                    <a:pt x="81" y="205"/>
                    <a:pt x="81" y="205"/>
                  </a:cubicBezTo>
                  <a:cubicBezTo>
                    <a:pt x="81" y="206"/>
                    <a:pt x="81" y="206"/>
                    <a:pt x="81" y="206"/>
                  </a:cubicBezTo>
                  <a:cubicBezTo>
                    <a:pt x="80" y="207"/>
                    <a:pt x="80" y="207"/>
                    <a:pt x="80" y="207"/>
                  </a:cubicBezTo>
                  <a:cubicBezTo>
                    <a:pt x="80" y="208"/>
                    <a:pt x="80" y="208"/>
                    <a:pt x="80" y="208"/>
                  </a:cubicBezTo>
                  <a:cubicBezTo>
                    <a:pt x="80" y="208"/>
                    <a:pt x="80" y="208"/>
                    <a:pt x="80" y="208"/>
                  </a:cubicBezTo>
                  <a:cubicBezTo>
                    <a:pt x="80" y="208"/>
                    <a:pt x="80" y="208"/>
                    <a:pt x="80" y="208"/>
                  </a:cubicBezTo>
                  <a:cubicBezTo>
                    <a:pt x="79" y="208"/>
                    <a:pt x="79" y="208"/>
                    <a:pt x="79" y="208"/>
                  </a:cubicBezTo>
                  <a:cubicBezTo>
                    <a:pt x="79" y="208"/>
                    <a:pt x="79" y="208"/>
                    <a:pt x="79" y="208"/>
                  </a:cubicBezTo>
                  <a:cubicBezTo>
                    <a:pt x="79" y="208"/>
                    <a:pt x="79" y="208"/>
                    <a:pt x="79" y="208"/>
                  </a:cubicBezTo>
                  <a:cubicBezTo>
                    <a:pt x="78" y="208"/>
                    <a:pt x="78" y="208"/>
                    <a:pt x="78" y="208"/>
                  </a:cubicBezTo>
                  <a:cubicBezTo>
                    <a:pt x="78" y="208"/>
                    <a:pt x="78" y="208"/>
                    <a:pt x="78" y="208"/>
                  </a:cubicBezTo>
                  <a:cubicBezTo>
                    <a:pt x="77" y="208"/>
                    <a:pt x="77" y="208"/>
                    <a:pt x="77" y="208"/>
                  </a:cubicBezTo>
                  <a:cubicBezTo>
                    <a:pt x="77" y="209"/>
                    <a:pt x="77" y="209"/>
                    <a:pt x="77" y="209"/>
                  </a:cubicBezTo>
                  <a:cubicBezTo>
                    <a:pt x="77" y="209"/>
                    <a:pt x="77" y="209"/>
                    <a:pt x="77" y="209"/>
                  </a:cubicBezTo>
                  <a:cubicBezTo>
                    <a:pt x="77" y="209"/>
                    <a:pt x="77" y="209"/>
                    <a:pt x="77" y="209"/>
                  </a:cubicBezTo>
                  <a:cubicBezTo>
                    <a:pt x="77" y="209"/>
                    <a:pt x="77" y="209"/>
                    <a:pt x="77" y="209"/>
                  </a:cubicBezTo>
                  <a:cubicBezTo>
                    <a:pt x="77" y="209"/>
                    <a:pt x="77" y="209"/>
                    <a:pt x="77" y="209"/>
                  </a:cubicBezTo>
                  <a:cubicBezTo>
                    <a:pt x="77" y="209"/>
                    <a:pt x="77" y="209"/>
                    <a:pt x="77" y="209"/>
                  </a:cubicBezTo>
                  <a:cubicBezTo>
                    <a:pt x="77" y="209"/>
                    <a:pt x="77" y="209"/>
                    <a:pt x="77" y="209"/>
                  </a:cubicBezTo>
                  <a:cubicBezTo>
                    <a:pt x="77" y="209"/>
                    <a:pt x="77" y="209"/>
                    <a:pt x="77" y="209"/>
                  </a:cubicBezTo>
                  <a:cubicBezTo>
                    <a:pt x="76" y="210"/>
                    <a:pt x="76" y="210"/>
                    <a:pt x="76" y="210"/>
                  </a:cubicBezTo>
                  <a:cubicBezTo>
                    <a:pt x="76" y="210"/>
                    <a:pt x="76" y="210"/>
                    <a:pt x="76" y="210"/>
                  </a:cubicBezTo>
                  <a:cubicBezTo>
                    <a:pt x="76" y="210"/>
                    <a:pt x="76" y="210"/>
                    <a:pt x="76" y="210"/>
                  </a:cubicBezTo>
                  <a:cubicBezTo>
                    <a:pt x="76" y="210"/>
                    <a:pt x="76" y="210"/>
                    <a:pt x="76" y="210"/>
                  </a:cubicBezTo>
                  <a:cubicBezTo>
                    <a:pt x="76" y="211"/>
                    <a:pt x="76" y="211"/>
                    <a:pt x="76" y="211"/>
                  </a:cubicBezTo>
                  <a:cubicBezTo>
                    <a:pt x="76" y="211"/>
                    <a:pt x="76" y="211"/>
                    <a:pt x="76" y="211"/>
                  </a:cubicBezTo>
                  <a:cubicBezTo>
                    <a:pt x="76" y="211"/>
                    <a:pt x="76" y="211"/>
                    <a:pt x="76" y="211"/>
                  </a:cubicBezTo>
                  <a:cubicBezTo>
                    <a:pt x="76" y="211"/>
                    <a:pt x="76" y="211"/>
                    <a:pt x="76" y="211"/>
                  </a:cubicBezTo>
                  <a:cubicBezTo>
                    <a:pt x="76" y="212"/>
                    <a:pt x="76" y="212"/>
                    <a:pt x="76" y="212"/>
                  </a:cubicBezTo>
                  <a:cubicBezTo>
                    <a:pt x="76" y="212"/>
                    <a:pt x="76" y="212"/>
                    <a:pt x="76" y="212"/>
                  </a:cubicBezTo>
                  <a:cubicBezTo>
                    <a:pt x="76" y="212"/>
                    <a:pt x="76" y="212"/>
                    <a:pt x="76" y="212"/>
                  </a:cubicBezTo>
                  <a:cubicBezTo>
                    <a:pt x="76" y="212"/>
                    <a:pt x="76" y="212"/>
                    <a:pt x="76" y="212"/>
                  </a:cubicBezTo>
                  <a:cubicBezTo>
                    <a:pt x="76" y="212"/>
                    <a:pt x="76" y="212"/>
                    <a:pt x="76" y="212"/>
                  </a:cubicBezTo>
                  <a:cubicBezTo>
                    <a:pt x="76" y="213"/>
                    <a:pt x="76" y="213"/>
                    <a:pt x="76" y="213"/>
                  </a:cubicBezTo>
                  <a:cubicBezTo>
                    <a:pt x="76" y="213"/>
                    <a:pt x="76" y="213"/>
                    <a:pt x="76" y="213"/>
                  </a:cubicBezTo>
                  <a:cubicBezTo>
                    <a:pt x="76" y="213"/>
                    <a:pt x="76" y="213"/>
                    <a:pt x="76" y="213"/>
                  </a:cubicBezTo>
                  <a:cubicBezTo>
                    <a:pt x="76" y="214"/>
                    <a:pt x="76" y="214"/>
                    <a:pt x="76" y="214"/>
                  </a:cubicBezTo>
                  <a:cubicBezTo>
                    <a:pt x="76" y="214"/>
                    <a:pt x="76" y="214"/>
                    <a:pt x="76" y="214"/>
                  </a:cubicBezTo>
                  <a:cubicBezTo>
                    <a:pt x="76" y="214"/>
                    <a:pt x="76" y="214"/>
                    <a:pt x="76" y="214"/>
                  </a:cubicBezTo>
                  <a:cubicBezTo>
                    <a:pt x="76" y="215"/>
                    <a:pt x="76" y="215"/>
                    <a:pt x="76" y="215"/>
                  </a:cubicBezTo>
                  <a:cubicBezTo>
                    <a:pt x="76" y="215"/>
                    <a:pt x="76" y="215"/>
                    <a:pt x="76" y="215"/>
                  </a:cubicBezTo>
                  <a:cubicBezTo>
                    <a:pt x="76" y="215"/>
                    <a:pt x="76" y="215"/>
                    <a:pt x="76" y="215"/>
                  </a:cubicBezTo>
                  <a:cubicBezTo>
                    <a:pt x="76" y="215"/>
                    <a:pt x="76" y="215"/>
                    <a:pt x="76" y="215"/>
                  </a:cubicBezTo>
                  <a:cubicBezTo>
                    <a:pt x="76" y="215"/>
                    <a:pt x="76" y="215"/>
                    <a:pt x="76" y="215"/>
                  </a:cubicBezTo>
                  <a:cubicBezTo>
                    <a:pt x="76" y="216"/>
                    <a:pt x="76" y="216"/>
                    <a:pt x="76" y="216"/>
                  </a:cubicBezTo>
                  <a:cubicBezTo>
                    <a:pt x="76" y="216"/>
                    <a:pt x="76" y="216"/>
                    <a:pt x="76" y="216"/>
                  </a:cubicBezTo>
                  <a:cubicBezTo>
                    <a:pt x="76" y="216"/>
                    <a:pt x="76" y="216"/>
                    <a:pt x="76" y="216"/>
                  </a:cubicBezTo>
                  <a:cubicBezTo>
                    <a:pt x="76" y="216"/>
                    <a:pt x="76" y="216"/>
                    <a:pt x="76" y="216"/>
                  </a:cubicBezTo>
                  <a:cubicBezTo>
                    <a:pt x="76" y="216"/>
                    <a:pt x="76" y="216"/>
                    <a:pt x="76" y="216"/>
                  </a:cubicBezTo>
                  <a:cubicBezTo>
                    <a:pt x="76" y="216"/>
                    <a:pt x="76" y="216"/>
                    <a:pt x="76" y="216"/>
                  </a:cubicBezTo>
                  <a:cubicBezTo>
                    <a:pt x="77" y="216"/>
                    <a:pt x="77" y="216"/>
                    <a:pt x="77" y="216"/>
                  </a:cubicBezTo>
                  <a:cubicBezTo>
                    <a:pt x="77" y="216"/>
                    <a:pt x="77" y="216"/>
                    <a:pt x="77" y="216"/>
                  </a:cubicBezTo>
                  <a:cubicBezTo>
                    <a:pt x="78" y="216"/>
                    <a:pt x="78" y="216"/>
                    <a:pt x="78" y="216"/>
                  </a:cubicBezTo>
                  <a:cubicBezTo>
                    <a:pt x="78" y="217"/>
                    <a:pt x="78" y="217"/>
                    <a:pt x="78" y="217"/>
                  </a:cubicBezTo>
                  <a:cubicBezTo>
                    <a:pt x="78" y="217"/>
                    <a:pt x="78" y="217"/>
                    <a:pt x="78" y="217"/>
                  </a:cubicBezTo>
                  <a:cubicBezTo>
                    <a:pt x="78" y="217"/>
                    <a:pt x="78" y="217"/>
                    <a:pt x="78" y="217"/>
                  </a:cubicBezTo>
                  <a:cubicBezTo>
                    <a:pt x="77" y="217"/>
                    <a:pt x="77" y="217"/>
                    <a:pt x="77" y="217"/>
                  </a:cubicBezTo>
                  <a:cubicBezTo>
                    <a:pt x="77" y="217"/>
                    <a:pt x="77" y="217"/>
                    <a:pt x="77" y="217"/>
                  </a:cubicBezTo>
                  <a:cubicBezTo>
                    <a:pt x="76" y="217"/>
                    <a:pt x="76" y="217"/>
                    <a:pt x="76" y="217"/>
                  </a:cubicBezTo>
                  <a:cubicBezTo>
                    <a:pt x="76" y="217"/>
                    <a:pt x="76" y="217"/>
                    <a:pt x="76" y="217"/>
                  </a:cubicBezTo>
                  <a:cubicBezTo>
                    <a:pt x="77" y="218"/>
                    <a:pt x="77" y="218"/>
                    <a:pt x="77" y="218"/>
                  </a:cubicBezTo>
                  <a:cubicBezTo>
                    <a:pt x="77" y="218"/>
                    <a:pt x="77" y="218"/>
                    <a:pt x="77" y="218"/>
                  </a:cubicBezTo>
                  <a:cubicBezTo>
                    <a:pt x="77" y="218"/>
                    <a:pt x="77" y="218"/>
                    <a:pt x="77" y="218"/>
                  </a:cubicBezTo>
                  <a:cubicBezTo>
                    <a:pt x="78" y="218"/>
                    <a:pt x="78" y="218"/>
                    <a:pt x="78" y="218"/>
                  </a:cubicBezTo>
                  <a:cubicBezTo>
                    <a:pt x="78" y="218"/>
                    <a:pt x="78" y="218"/>
                    <a:pt x="78" y="218"/>
                  </a:cubicBezTo>
                  <a:cubicBezTo>
                    <a:pt x="79" y="217"/>
                    <a:pt x="79" y="217"/>
                    <a:pt x="79" y="217"/>
                  </a:cubicBezTo>
                  <a:cubicBezTo>
                    <a:pt x="79" y="217"/>
                    <a:pt x="79" y="217"/>
                    <a:pt x="79" y="217"/>
                  </a:cubicBezTo>
                  <a:cubicBezTo>
                    <a:pt x="79" y="216"/>
                    <a:pt x="79" y="216"/>
                    <a:pt x="79" y="216"/>
                  </a:cubicBezTo>
                  <a:cubicBezTo>
                    <a:pt x="79" y="216"/>
                    <a:pt x="79" y="216"/>
                    <a:pt x="79" y="216"/>
                  </a:cubicBezTo>
                  <a:cubicBezTo>
                    <a:pt x="79" y="216"/>
                    <a:pt x="79" y="216"/>
                    <a:pt x="79" y="216"/>
                  </a:cubicBezTo>
                  <a:cubicBezTo>
                    <a:pt x="79" y="216"/>
                    <a:pt x="79" y="216"/>
                    <a:pt x="79" y="216"/>
                  </a:cubicBezTo>
                  <a:cubicBezTo>
                    <a:pt x="80" y="215"/>
                    <a:pt x="80" y="215"/>
                    <a:pt x="80" y="215"/>
                  </a:cubicBezTo>
                  <a:cubicBezTo>
                    <a:pt x="80" y="215"/>
                    <a:pt x="80" y="215"/>
                    <a:pt x="80" y="215"/>
                  </a:cubicBezTo>
                  <a:cubicBezTo>
                    <a:pt x="81" y="215"/>
                    <a:pt x="81" y="215"/>
                    <a:pt x="81" y="215"/>
                  </a:cubicBezTo>
                  <a:cubicBezTo>
                    <a:pt x="81" y="214"/>
                    <a:pt x="81" y="214"/>
                    <a:pt x="81" y="214"/>
                  </a:cubicBezTo>
                  <a:cubicBezTo>
                    <a:pt x="81" y="214"/>
                    <a:pt x="81" y="214"/>
                    <a:pt x="81" y="214"/>
                  </a:cubicBezTo>
                  <a:cubicBezTo>
                    <a:pt x="81" y="214"/>
                    <a:pt x="81" y="214"/>
                    <a:pt x="81" y="214"/>
                  </a:cubicBezTo>
                  <a:cubicBezTo>
                    <a:pt x="80" y="214"/>
                    <a:pt x="80" y="214"/>
                    <a:pt x="80" y="214"/>
                  </a:cubicBezTo>
                  <a:cubicBezTo>
                    <a:pt x="80" y="214"/>
                    <a:pt x="80" y="214"/>
                    <a:pt x="80" y="214"/>
                  </a:cubicBezTo>
                  <a:cubicBezTo>
                    <a:pt x="79" y="213"/>
                    <a:pt x="79" y="213"/>
                    <a:pt x="79" y="213"/>
                  </a:cubicBezTo>
                  <a:cubicBezTo>
                    <a:pt x="79" y="213"/>
                    <a:pt x="79" y="213"/>
                    <a:pt x="79" y="213"/>
                  </a:cubicBezTo>
                  <a:cubicBezTo>
                    <a:pt x="79" y="213"/>
                    <a:pt x="79" y="213"/>
                    <a:pt x="79" y="213"/>
                  </a:cubicBezTo>
                  <a:cubicBezTo>
                    <a:pt x="79" y="213"/>
                    <a:pt x="79" y="213"/>
                    <a:pt x="79" y="213"/>
                  </a:cubicBezTo>
                  <a:cubicBezTo>
                    <a:pt x="80" y="213"/>
                    <a:pt x="80" y="213"/>
                    <a:pt x="80" y="213"/>
                  </a:cubicBezTo>
                  <a:cubicBezTo>
                    <a:pt x="80" y="213"/>
                    <a:pt x="80" y="213"/>
                    <a:pt x="80" y="213"/>
                  </a:cubicBezTo>
                  <a:cubicBezTo>
                    <a:pt x="81" y="213"/>
                    <a:pt x="81" y="213"/>
                    <a:pt x="81" y="213"/>
                  </a:cubicBezTo>
                  <a:cubicBezTo>
                    <a:pt x="81" y="214"/>
                    <a:pt x="81" y="214"/>
                    <a:pt x="81" y="214"/>
                  </a:cubicBezTo>
                  <a:cubicBezTo>
                    <a:pt x="81" y="213"/>
                    <a:pt x="81" y="213"/>
                    <a:pt x="81" y="213"/>
                  </a:cubicBezTo>
                  <a:cubicBezTo>
                    <a:pt x="82" y="212"/>
                    <a:pt x="82" y="212"/>
                    <a:pt x="82" y="212"/>
                  </a:cubicBezTo>
                  <a:cubicBezTo>
                    <a:pt x="82" y="212"/>
                    <a:pt x="82" y="212"/>
                    <a:pt x="82" y="212"/>
                  </a:cubicBezTo>
                  <a:cubicBezTo>
                    <a:pt x="82" y="212"/>
                    <a:pt x="82" y="212"/>
                    <a:pt x="82" y="212"/>
                  </a:cubicBezTo>
                  <a:cubicBezTo>
                    <a:pt x="82" y="212"/>
                    <a:pt x="82" y="212"/>
                    <a:pt x="82" y="212"/>
                  </a:cubicBezTo>
                  <a:cubicBezTo>
                    <a:pt x="82" y="212"/>
                    <a:pt x="82" y="212"/>
                    <a:pt x="82" y="212"/>
                  </a:cubicBezTo>
                  <a:cubicBezTo>
                    <a:pt x="83" y="212"/>
                    <a:pt x="83" y="212"/>
                    <a:pt x="83" y="212"/>
                  </a:cubicBezTo>
                  <a:cubicBezTo>
                    <a:pt x="83" y="212"/>
                    <a:pt x="83" y="212"/>
                    <a:pt x="83" y="212"/>
                  </a:cubicBezTo>
                  <a:cubicBezTo>
                    <a:pt x="83" y="212"/>
                    <a:pt x="83" y="212"/>
                    <a:pt x="83" y="212"/>
                  </a:cubicBezTo>
                  <a:cubicBezTo>
                    <a:pt x="83" y="211"/>
                    <a:pt x="83" y="211"/>
                    <a:pt x="83" y="211"/>
                  </a:cubicBezTo>
                  <a:cubicBezTo>
                    <a:pt x="83" y="211"/>
                    <a:pt x="83" y="211"/>
                    <a:pt x="83" y="211"/>
                  </a:cubicBezTo>
                  <a:cubicBezTo>
                    <a:pt x="84" y="211"/>
                    <a:pt x="84" y="211"/>
                    <a:pt x="84" y="211"/>
                  </a:cubicBezTo>
                  <a:cubicBezTo>
                    <a:pt x="84" y="211"/>
                    <a:pt x="84" y="211"/>
                    <a:pt x="84" y="211"/>
                  </a:cubicBezTo>
                  <a:cubicBezTo>
                    <a:pt x="83" y="212"/>
                    <a:pt x="83" y="212"/>
                    <a:pt x="83" y="212"/>
                  </a:cubicBezTo>
                  <a:cubicBezTo>
                    <a:pt x="83" y="213"/>
                    <a:pt x="83" y="213"/>
                    <a:pt x="83" y="213"/>
                  </a:cubicBezTo>
                  <a:cubicBezTo>
                    <a:pt x="83" y="213"/>
                    <a:pt x="83" y="213"/>
                    <a:pt x="83" y="213"/>
                  </a:cubicBezTo>
                  <a:cubicBezTo>
                    <a:pt x="82" y="213"/>
                    <a:pt x="82" y="213"/>
                    <a:pt x="82" y="213"/>
                  </a:cubicBezTo>
                  <a:cubicBezTo>
                    <a:pt x="82" y="213"/>
                    <a:pt x="82" y="213"/>
                    <a:pt x="82" y="213"/>
                  </a:cubicBezTo>
                  <a:cubicBezTo>
                    <a:pt x="82" y="213"/>
                    <a:pt x="82" y="213"/>
                    <a:pt x="82" y="213"/>
                  </a:cubicBezTo>
                  <a:cubicBezTo>
                    <a:pt x="82" y="214"/>
                    <a:pt x="82" y="214"/>
                    <a:pt x="82" y="214"/>
                  </a:cubicBezTo>
                  <a:cubicBezTo>
                    <a:pt x="82" y="214"/>
                    <a:pt x="82" y="214"/>
                    <a:pt x="82" y="214"/>
                  </a:cubicBezTo>
                  <a:cubicBezTo>
                    <a:pt x="82" y="214"/>
                    <a:pt x="82" y="214"/>
                    <a:pt x="82" y="214"/>
                  </a:cubicBezTo>
                  <a:cubicBezTo>
                    <a:pt x="82" y="214"/>
                    <a:pt x="82" y="214"/>
                    <a:pt x="82" y="214"/>
                  </a:cubicBezTo>
                  <a:cubicBezTo>
                    <a:pt x="81" y="214"/>
                    <a:pt x="81" y="214"/>
                    <a:pt x="81" y="214"/>
                  </a:cubicBezTo>
                  <a:cubicBezTo>
                    <a:pt x="82" y="214"/>
                    <a:pt x="82" y="214"/>
                    <a:pt x="82" y="214"/>
                  </a:cubicBezTo>
                  <a:cubicBezTo>
                    <a:pt x="82" y="214"/>
                    <a:pt x="82" y="214"/>
                    <a:pt x="82" y="214"/>
                  </a:cubicBezTo>
                  <a:cubicBezTo>
                    <a:pt x="81" y="214"/>
                    <a:pt x="81" y="214"/>
                    <a:pt x="81" y="214"/>
                  </a:cubicBezTo>
                  <a:cubicBezTo>
                    <a:pt x="81" y="214"/>
                    <a:pt x="81" y="214"/>
                    <a:pt x="81" y="214"/>
                  </a:cubicBezTo>
                  <a:cubicBezTo>
                    <a:pt x="82" y="214"/>
                    <a:pt x="82" y="214"/>
                    <a:pt x="82" y="214"/>
                  </a:cubicBezTo>
                  <a:cubicBezTo>
                    <a:pt x="82" y="214"/>
                    <a:pt x="82" y="214"/>
                    <a:pt x="82" y="214"/>
                  </a:cubicBezTo>
                  <a:cubicBezTo>
                    <a:pt x="83" y="214"/>
                    <a:pt x="83" y="214"/>
                    <a:pt x="83" y="214"/>
                  </a:cubicBezTo>
                  <a:cubicBezTo>
                    <a:pt x="83" y="214"/>
                    <a:pt x="83" y="214"/>
                    <a:pt x="83" y="214"/>
                  </a:cubicBezTo>
                  <a:cubicBezTo>
                    <a:pt x="83" y="214"/>
                    <a:pt x="83" y="214"/>
                    <a:pt x="83" y="214"/>
                  </a:cubicBezTo>
                  <a:cubicBezTo>
                    <a:pt x="83" y="214"/>
                    <a:pt x="83" y="214"/>
                    <a:pt x="83" y="214"/>
                  </a:cubicBezTo>
                  <a:cubicBezTo>
                    <a:pt x="84" y="215"/>
                    <a:pt x="84" y="215"/>
                    <a:pt x="84" y="215"/>
                  </a:cubicBezTo>
                  <a:cubicBezTo>
                    <a:pt x="86" y="215"/>
                    <a:pt x="86" y="215"/>
                    <a:pt x="86" y="215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91" y="216"/>
                    <a:pt x="91" y="216"/>
                    <a:pt x="91" y="216"/>
                  </a:cubicBezTo>
                  <a:cubicBezTo>
                    <a:pt x="91" y="216"/>
                    <a:pt x="91" y="216"/>
                    <a:pt x="91" y="216"/>
                  </a:cubicBezTo>
                  <a:cubicBezTo>
                    <a:pt x="91" y="216"/>
                    <a:pt x="91" y="216"/>
                    <a:pt x="91" y="216"/>
                  </a:cubicBezTo>
                  <a:cubicBezTo>
                    <a:pt x="92" y="216"/>
                    <a:pt x="92" y="216"/>
                    <a:pt x="92" y="216"/>
                  </a:cubicBezTo>
                  <a:cubicBezTo>
                    <a:pt x="92" y="216"/>
                    <a:pt x="92" y="216"/>
                    <a:pt x="92" y="216"/>
                  </a:cubicBezTo>
                  <a:cubicBezTo>
                    <a:pt x="92" y="216"/>
                    <a:pt x="92" y="216"/>
                    <a:pt x="92" y="216"/>
                  </a:cubicBezTo>
                  <a:cubicBezTo>
                    <a:pt x="92" y="215"/>
                    <a:pt x="92" y="215"/>
                    <a:pt x="92" y="215"/>
                  </a:cubicBezTo>
                  <a:cubicBezTo>
                    <a:pt x="92" y="215"/>
                    <a:pt x="92" y="215"/>
                    <a:pt x="92" y="215"/>
                  </a:cubicBezTo>
                  <a:cubicBezTo>
                    <a:pt x="92" y="214"/>
                    <a:pt x="92" y="214"/>
                    <a:pt x="92" y="214"/>
                  </a:cubicBezTo>
                  <a:cubicBezTo>
                    <a:pt x="92" y="214"/>
                    <a:pt x="92" y="214"/>
                    <a:pt x="92" y="214"/>
                  </a:cubicBezTo>
                  <a:cubicBezTo>
                    <a:pt x="92" y="214"/>
                    <a:pt x="92" y="214"/>
                    <a:pt x="92" y="214"/>
                  </a:cubicBezTo>
                  <a:cubicBezTo>
                    <a:pt x="92" y="214"/>
                    <a:pt x="92" y="214"/>
                    <a:pt x="92" y="214"/>
                  </a:cubicBezTo>
                  <a:cubicBezTo>
                    <a:pt x="92" y="214"/>
                    <a:pt x="92" y="214"/>
                    <a:pt x="92" y="214"/>
                  </a:cubicBezTo>
                  <a:cubicBezTo>
                    <a:pt x="92" y="215"/>
                    <a:pt x="92" y="215"/>
                    <a:pt x="92" y="215"/>
                  </a:cubicBezTo>
                  <a:cubicBezTo>
                    <a:pt x="92" y="215"/>
                    <a:pt x="92" y="215"/>
                    <a:pt x="92" y="215"/>
                  </a:cubicBezTo>
                  <a:cubicBezTo>
                    <a:pt x="92" y="215"/>
                    <a:pt x="92" y="215"/>
                    <a:pt x="92" y="215"/>
                  </a:cubicBezTo>
                  <a:cubicBezTo>
                    <a:pt x="92" y="216"/>
                    <a:pt x="92" y="216"/>
                    <a:pt x="92" y="216"/>
                  </a:cubicBezTo>
                  <a:cubicBezTo>
                    <a:pt x="92" y="216"/>
                    <a:pt x="92" y="216"/>
                    <a:pt x="92" y="216"/>
                  </a:cubicBezTo>
                  <a:cubicBezTo>
                    <a:pt x="92" y="216"/>
                    <a:pt x="92" y="216"/>
                    <a:pt x="92" y="216"/>
                  </a:cubicBezTo>
                  <a:cubicBezTo>
                    <a:pt x="92" y="217"/>
                    <a:pt x="92" y="217"/>
                    <a:pt x="92" y="217"/>
                  </a:cubicBezTo>
                  <a:cubicBezTo>
                    <a:pt x="92" y="217"/>
                    <a:pt x="92" y="217"/>
                    <a:pt x="92" y="217"/>
                  </a:cubicBezTo>
                  <a:cubicBezTo>
                    <a:pt x="92" y="217"/>
                    <a:pt x="92" y="217"/>
                    <a:pt x="92" y="217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90" y="217"/>
                    <a:pt x="90" y="217"/>
                    <a:pt x="90" y="217"/>
                  </a:cubicBezTo>
                  <a:cubicBezTo>
                    <a:pt x="86" y="216"/>
                    <a:pt x="86" y="216"/>
                    <a:pt x="86" y="216"/>
                  </a:cubicBezTo>
                  <a:cubicBezTo>
                    <a:pt x="83" y="215"/>
                    <a:pt x="83" y="215"/>
                    <a:pt x="83" y="215"/>
                  </a:cubicBezTo>
                  <a:cubicBezTo>
                    <a:pt x="81" y="215"/>
                    <a:pt x="81" y="215"/>
                    <a:pt x="81" y="215"/>
                  </a:cubicBezTo>
                  <a:cubicBezTo>
                    <a:pt x="80" y="215"/>
                    <a:pt x="80" y="215"/>
                    <a:pt x="80" y="215"/>
                  </a:cubicBezTo>
                  <a:cubicBezTo>
                    <a:pt x="80" y="215"/>
                    <a:pt x="80" y="215"/>
                    <a:pt x="80" y="215"/>
                  </a:cubicBezTo>
                  <a:cubicBezTo>
                    <a:pt x="80" y="216"/>
                    <a:pt x="80" y="216"/>
                    <a:pt x="80" y="216"/>
                  </a:cubicBezTo>
                  <a:cubicBezTo>
                    <a:pt x="80" y="216"/>
                    <a:pt x="80" y="216"/>
                    <a:pt x="80" y="216"/>
                  </a:cubicBezTo>
                  <a:cubicBezTo>
                    <a:pt x="80" y="217"/>
                    <a:pt x="80" y="217"/>
                    <a:pt x="80" y="217"/>
                  </a:cubicBezTo>
                  <a:cubicBezTo>
                    <a:pt x="80" y="217"/>
                    <a:pt x="80" y="217"/>
                    <a:pt x="80" y="217"/>
                  </a:cubicBezTo>
                  <a:cubicBezTo>
                    <a:pt x="80" y="217"/>
                    <a:pt x="80" y="217"/>
                    <a:pt x="80" y="217"/>
                  </a:cubicBezTo>
                  <a:cubicBezTo>
                    <a:pt x="79" y="217"/>
                    <a:pt x="79" y="217"/>
                    <a:pt x="79" y="217"/>
                  </a:cubicBezTo>
                  <a:cubicBezTo>
                    <a:pt x="79" y="217"/>
                    <a:pt x="79" y="217"/>
                    <a:pt x="79" y="217"/>
                  </a:cubicBezTo>
                  <a:cubicBezTo>
                    <a:pt x="79" y="217"/>
                    <a:pt x="79" y="217"/>
                    <a:pt x="79" y="217"/>
                  </a:cubicBezTo>
                  <a:cubicBezTo>
                    <a:pt x="79" y="218"/>
                    <a:pt x="79" y="218"/>
                    <a:pt x="79" y="218"/>
                  </a:cubicBezTo>
                  <a:cubicBezTo>
                    <a:pt x="79" y="218"/>
                    <a:pt x="79" y="218"/>
                    <a:pt x="79" y="218"/>
                  </a:cubicBezTo>
                  <a:cubicBezTo>
                    <a:pt x="79" y="218"/>
                    <a:pt x="79" y="218"/>
                    <a:pt x="79" y="218"/>
                  </a:cubicBezTo>
                  <a:cubicBezTo>
                    <a:pt x="79" y="218"/>
                    <a:pt x="79" y="218"/>
                    <a:pt x="79" y="218"/>
                  </a:cubicBezTo>
                  <a:cubicBezTo>
                    <a:pt x="78" y="218"/>
                    <a:pt x="78" y="218"/>
                    <a:pt x="78" y="218"/>
                  </a:cubicBezTo>
                  <a:cubicBezTo>
                    <a:pt x="78" y="218"/>
                    <a:pt x="78" y="218"/>
                    <a:pt x="78" y="218"/>
                  </a:cubicBezTo>
                  <a:cubicBezTo>
                    <a:pt x="78" y="218"/>
                    <a:pt x="78" y="218"/>
                    <a:pt x="78" y="218"/>
                  </a:cubicBezTo>
                  <a:cubicBezTo>
                    <a:pt x="77" y="219"/>
                    <a:pt x="77" y="219"/>
                    <a:pt x="77" y="219"/>
                  </a:cubicBezTo>
                  <a:cubicBezTo>
                    <a:pt x="77" y="219"/>
                    <a:pt x="77" y="219"/>
                    <a:pt x="77" y="219"/>
                  </a:cubicBezTo>
                  <a:cubicBezTo>
                    <a:pt x="77" y="219"/>
                    <a:pt x="77" y="219"/>
                    <a:pt x="77" y="219"/>
                  </a:cubicBezTo>
                  <a:cubicBezTo>
                    <a:pt x="76" y="219"/>
                    <a:pt x="76" y="219"/>
                    <a:pt x="76" y="219"/>
                  </a:cubicBezTo>
                  <a:cubicBezTo>
                    <a:pt x="76" y="219"/>
                    <a:pt x="76" y="219"/>
                    <a:pt x="76" y="219"/>
                  </a:cubicBezTo>
                  <a:cubicBezTo>
                    <a:pt x="76" y="219"/>
                    <a:pt x="76" y="219"/>
                    <a:pt x="76" y="219"/>
                  </a:cubicBezTo>
                  <a:cubicBezTo>
                    <a:pt x="75" y="220"/>
                    <a:pt x="75" y="220"/>
                    <a:pt x="75" y="220"/>
                  </a:cubicBezTo>
                  <a:cubicBezTo>
                    <a:pt x="75" y="220"/>
                    <a:pt x="75" y="220"/>
                    <a:pt x="75" y="220"/>
                  </a:cubicBezTo>
                  <a:cubicBezTo>
                    <a:pt x="76" y="220"/>
                    <a:pt x="76" y="220"/>
                    <a:pt x="76" y="220"/>
                  </a:cubicBezTo>
                  <a:cubicBezTo>
                    <a:pt x="76" y="221"/>
                    <a:pt x="76" y="221"/>
                    <a:pt x="76" y="221"/>
                  </a:cubicBezTo>
                  <a:cubicBezTo>
                    <a:pt x="76" y="220"/>
                    <a:pt x="76" y="220"/>
                    <a:pt x="76" y="220"/>
                  </a:cubicBezTo>
                  <a:cubicBezTo>
                    <a:pt x="77" y="220"/>
                    <a:pt x="77" y="220"/>
                    <a:pt x="77" y="220"/>
                  </a:cubicBezTo>
                  <a:cubicBezTo>
                    <a:pt x="77" y="220"/>
                    <a:pt x="77" y="220"/>
                    <a:pt x="77" y="220"/>
                  </a:cubicBezTo>
                  <a:cubicBezTo>
                    <a:pt x="78" y="221"/>
                    <a:pt x="78" y="221"/>
                    <a:pt x="78" y="221"/>
                  </a:cubicBezTo>
                  <a:cubicBezTo>
                    <a:pt x="78" y="221"/>
                    <a:pt x="78" y="221"/>
                    <a:pt x="78" y="221"/>
                  </a:cubicBezTo>
                  <a:cubicBezTo>
                    <a:pt x="79" y="221"/>
                    <a:pt x="79" y="221"/>
                    <a:pt x="79" y="221"/>
                  </a:cubicBezTo>
                  <a:cubicBezTo>
                    <a:pt x="79" y="221"/>
                    <a:pt x="79" y="221"/>
                    <a:pt x="79" y="221"/>
                  </a:cubicBezTo>
                  <a:cubicBezTo>
                    <a:pt x="79" y="221"/>
                    <a:pt x="79" y="221"/>
                    <a:pt x="79" y="221"/>
                  </a:cubicBezTo>
                  <a:cubicBezTo>
                    <a:pt x="79" y="221"/>
                    <a:pt x="79" y="221"/>
                    <a:pt x="79" y="221"/>
                  </a:cubicBezTo>
                  <a:cubicBezTo>
                    <a:pt x="79" y="221"/>
                    <a:pt x="79" y="221"/>
                    <a:pt x="79" y="221"/>
                  </a:cubicBezTo>
                  <a:cubicBezTo>
                    <a:pt x="79" y="221"/>
                    <a:pt x="79" y="221"/>
                    <a:pt x="79" y="221"/>
                  </a:cubicBezTo>
                  <a:cubicBezTo>
                    <a:pt x="79" y="221"/>
                    <a:pt x="79" y="221"/>
                    <a:pt x="79" y="221"/>
                  </a:cubicBezTo>
                  <a:cubicBezTo>
                    <a:pt x="81" y="222"/>
                    <a:pt x="81" y="222"/>
                    <a:pt x="81" y="222"/>
                  </a:cubicBezTo>
                  <a:cubicBezTo>
                    <a:pt x="82" y="222"/>
                    <a:pt x="82" y="222"/>
                    <a:pt x="82" y="222"/>
                  </a:cubicBezTo>
                  <a:cubicBezTo>
                    <a:pt x="83" y="222"/>
                    <a:pt x="83" y="222"/>
                    <a:pt x="83" y="222"/>
                  </a:cubicBezTo>
                  <a:cubicBezTo>
                    <a:pt x="83" y="222"/>
                    <a:pt x="83" y="222"/>
                    <a:pt x="83" y="222"/>
                  </a:cubicBezTo>
                  <a:cubicBezTo>
                    <a:pt x="83" y="222"/>
                    <a:pt x="83" y="222"/>
                    <a:pt x="83" y="222"/>
                  </a:cubicBezTo>
                  <a:cubicBezTo>
                    <a:pt x="84" y="221"/>
                    <a:pt x="84" y="221"/>
                    <a:pt x="84" y="221"/>
                  </a:cubicBezTo>
                  <a:cubicBezTo>
                    <a:pt x="84" y="221"/>
                    <a:pt x="84" y="221"/>
                    <a:pt x="84" y="221"/>
                  </a:cubicBezTo>
                  <a:cubicBezTo>
                    <a:pt x="84" y="221"/>
                    <a:pt x="84" y="221"/>
                    <a:pt x="84" y="221"/>
                  </a:cubicBezTo>
                  <a:cubicBezTo>
                    <a:pt x="84" y="222"/>
                    <a:pt x="84" y="222"/>
                    <a:pt x="84" y="222"/>
                  </a:cubicBezTo>
                  <a:cubicBezTo>
                    <a:pt x="84" y="222"/>
                    <a:pt x="84" y="222"/>
                    <a:pt x="84" y="222"/>
                  </a:cubicBezTo>
                  <a:cubicBezTo>
                    <a:pt x="83" y="222"/>
                    <a:pt x="83" y="222"/>
                    <a:pt x="83" y="222"/>
                  </a:cubicBezTo>
                  <a:cubicBezTo>
                    <a:pt x="83" y="222"/>
                    <a:pt x="83" y="222"/>
                    <a:pt x="83" y="222"/>
                  </a:cubicBezTo>
                  <a:cubicBezTo>
                    <a:pt x="83" y="223"/>
                    <a:pt x="83" y="223"/>
                    <a:pt x="83" y="223"/>
                  </a:cubicBezTo>
                  <a:cubicBezTo>
                    <a:pt x="82" y="223"/>
                    <a:pt x="82" y="223"/>
                    <a:pt x="82" y="223"/>
                  </a:cubicBezTo>
                  <a:cubicBezTo>
                    <a:pt x="80" y="223"/>
                    <a:pt x="80" y="223"/>
                    <a:pt x="80" y="223"/>
                  </a:cubicBezTo>
                  <a:cubicBezTo>
                    <a:pt x="80" y="222"/>
                    <a:pt x="80" y="222"/>
                    <a:pt x="80" y="222"/>
                  </a:cubicBezTo>
                  <a:cubicBezTo>
                    <a:pt x="80" y="222"/>
                    <a:pt x="80" y="222"/>
                    <a:pt x="80" y="222"/>
                  </a:cubicBezTo>
                  <a:cubicBezTo>
                    <a:pt x="80" y="222"/>
                    <a:pt x="80" y="222"/>
                    <a:pt x="80" y="222"/>
                  </a:cubicBezTo>
                  <a:cubicBezTo>
                    <a:pt x="78" y="221"/>
                    <a:pt x="78" y="221"/>
                    <a:pt x="78" y="221"/>
                  </a:cubicBezTo>
                  <a:cubicBezTo>
                    <a:pt x="77" y="222"/>
                    <a:pt x="77" y="222"/>
                    <a:pt x="77" y="222"/>
                  </a:cubicBezTo>
                  <a:cubicBezTo>
                    <a:pt x="77" y="222"/>
                    <a:pt x="77" y="222"/>
                    <a:pt x="77" y="222"/>
                  </a:cubicBezTo>
                  <a:cubicBezTo>
                    <a:pt x="75" y="222"/>
                    <a:pt x="75" y="222"/>
                    <a:pt x="75" y="222"/>
                  </a:cubicBezTo>
                  <a:cubicBezTo>
                    <a:pt x="75" y="222"/>
                    <a:pt x="75" y="222"/>
                    <a:pt x="75" y="222"/>
                  </a:cubicBezTo>
                  <a:cubicBezTo>
                    <a:pt x="75" y="222"/>
                    <a:pt x="75" y="222"/>
                    <a:pt x="75" y="222"/>
                  </a:cubicBezTo>
                  <a:cubicBezTo>
                    <a:pt x="75" y="222"/>
                    <a:pt x="75" y="222"/>
                    <a:pt x="75" y="222"/>
                  </a:cubicBezTo>
                  <a:cubicBezTo>
                    <a:pt x="75" y="222"/>
                    <a:pt x="75" y="222"/>
                    <a:pt x="75" y="222"/>
                  </a:cubicBezTo>
                  <a:cubicBezTo>
                    <a:pt x="75" y="223"/>
                    <a:pt x="75" y="223"/>
                    <a:pt x="75" y="223"/>
                  </a:cubicBezTo>
                  <a:cubicBezTo>
                    <a:pt x="74" y="223"/>
                    <a:pt x="74" y="223"/>
                    <a:pt x="74" y="223"/>
                  </a:cubicBezTo>
                  <a:cubicBezTo>
                    <a:pt x="75" y="223"/>
                    <a:pt x="75" y="223"/>
                    <a:pt x="75" y="223"/>
                  </a:cubicBezTo>
                  <a:cubicBezTo>
                    <a:pt x="75" y="223"/>
                    <a:pt x="75" y="223"/>
                    <a:pt x="75" y="223"/>
                  </a:cubicBezTo>
                  <a:cubicBezTo>
                    <a:pt x="75" y="224"/>
                    <a:pt x="75" y="224"/>
                    <a:pt x="75" y="224"/>
                  </a:cubicBezTo>
                  <a:cubicBezTo>
                    <a:pt x="75" y="225"/>
                    <a:pt x="75" y="225"/>
                    <a:pt x="75" y="225"/>
                  </a:cubicBezTo>
                  <a:cubicBezTo>
                    <a:pt x="76" y="225"/>
                    <a:pt x="76" y="225"/>
                    <a:pt x="76" y="225"/>
                  </a:cubicBezTo>
                  <a:cubicBezTo>
                    <a:pt x="76" y="225"/>
                    <a:pt x="76" y="225"/>
                    <a:pt x="76" y="225"/>
                  </a:cubicBezTo>
                  <a:cubicBezTo>
                    <a:pt x="77" y="225"/>
                    <a:pt x="77" y="225"/>
                    <a:pt x="77" y="225"/>
                  </a:cubicBezTo>
                  <a:cubicBezTo>
                    <a:pt x="77" y="225"/>
                    <a:pt x="77" y="225"/>
                    <a:pt x="77" y="225"/>
                  </a:cubicBezTo>
                  <a:cubicBezTo>
                    <a:pt x="78" y="225"/>
                    <a:pt x="78" y="225"/>
                    <a:pt x="78" y="225"/>
                  </a:cubicBezTo>
                  <a:cubicBezTo>
                    <a:pt x="78" y="226"/>
                    <a:pt x="78" y="226"/>
                    <a:pt x="78" y="226"/>
                  </a:cubicBezTo>
                  <a:cubicBezTo>
                    <a:pt x="78" y="226"/>
                    <a:pt x="78" y="226"/>
                    <a:pt x="78" y="226"/>
                  </a:cubicBezTo>
                  <a:cubicBezTo>
                    <a:pt x="78" y="226"/>
                    <a:pt x="78" y="226"/>
                    <a:pt x="78" y="226"/>
                  </a:cubicBezTo>
                  <a:cubicBezTo>
                    <a:pt x="77" y="226"/>
                    <a:pt x="77" y="226"/>
                    <a:pt x="77" y="226"/>
                  </a:cubicBezTo>
                  <a:cubicBezTo>
                    <a:pt x="77" y="227"/>
                    <a:pt x="77" y="227"/>
                    <a:pt x="77" y="227"/>
                  </a:cubicBezTo>
                  <a:cubicBezTo>
                    <a:pt x="77" y="227"/>
                    <a:pt x="77" y="227"/>
                    <a:pt x="77" y="227"/>
                  </a:cubicBezTo>
                  <a:cubicBezTo>
                    <a:pt x="77" y="228"/>
                    <a:pt x="77" y="228"/>
                    <a:pt x="77" y="228"/>
                  </a:cubicBezTo>
                  <a:cubicBezTo>
                    <a:pt x="77" y="228"/>
                    <a:pt x="77" y="228"/>
                    <a:pt x="77" y="228"/>
                  </a:cubicBezTo>
                  <a:cubicBezTo>
                    <a:pt x="77" y="228"/>
                    <a:pt x="77" y="228"/>
                    <a:pt x="77" y="228"/>
                  </a:cubicBezTo>
                  <a:cubicBezTo>
                    <a:pt x="78" y="228"/>
                    <a:pt x="78" y="228"/>
                    <a:pt x="78" y="228"/>
                  </a:cubicBezTo>
                  <a:cubicBezTo>
                    <a:pt x="78" y="228"/>
                    <a:pt x="78" y="228"/>
                    <a:pt x="78" y="228"/>
                  </a:cubicBezTo>
                  <a:cubicBezTo>
                    <a:pt x="78" y="228"/>
                    <a:pt x="78" y="228"/>
                    <a:pt x="78" y="228"/>
                  </a:cubicBezTo>
                  <a:cubicBezTo>
                    <a:pt x="78" y="228"/>
                    <a:pt x="78" y="228"/>
                    <a:pt x="78" y="228"/>
                  </a:cubicBezTo>
                  <a:cubicBezTo>
                    <a:pt x="78" y="228"/>
                    <a:pt x="78" y="228"/>
                    <a:pt x="78" y="228"/>
                  </a:cubicBezTo>
                  <a:cubicBezTo>
                    <a:pt x="78" y="228"/>
                    <a:pt x="78" y="228"/>
                    <a:pt x="78" y="228"/>
                  </a:cubicBezTo>
                  <a:cubicBezTo>
                    <a:pt x="78" y="229"/>
                    <a:pt x="78" y="229"/>
                    <a:pt x="78" y="229"/>
                  </a:cubicBezTo>
                  <a:cubicBezTo>
                    <a:pt x="78" y="229"/>
                    <a:pt x="78" y="229"/>
                    <a:pt x="78" y="229"/>
                  </a:cubicBezTo>
                  <a:cubicBezTo>
                    <a:pt x="78" y="229"/>
                    <a:pt x="78" y="229"/>
                    <a:pt x="78" y="229"/>
                  </a:cubicBezTo>
                  <a:cubicBezTo>
                    <a:pt x="78" y="229"/>
                    <a:pt x="78" y="229"/>
                    <a:pt x="78" y="229"/>
                  </a:cubicBezTo>
                  <a:cubicBezTo>
                    <a:pt x="79" y="230"/>
                    <a:pt x="79" y="230"/>
                    <a:pt x="79" y="230"/>
                  </a:cubicBezTo>
                  <a:cubicBezTo>
                    <a:pt x="79" y="230"/>
                    <a:pt x="79" y="230"/>
                    <a:pt x="79" y="230"/>
                  </a:cubicBezTo>
                  <a:cubicBezTo>
                    <a:pt x="79" y="230"/>
                    <a:pt x="79" y="230"/>
                    <a:pt x="79" y="230"/>
                  </a:cubicBezTo>
                  <a:cubicBezTo>
                    <a:pt x="80" y="230"/>
                    <a:pt x="80" y="230"/>
                    <a:pt x="80" y="230"/>
                  </a:cubicBezTo>
                  <a:cubicBezTo>
                    <a:pt x="80" y="230"/>
                    <a:pt x="80" y="230"/>
                    <a:pt x="80" y="230"/>
                  </a:cubicBezTo>
                  <a:cubicBezTo>
                    <a:pt x="80" y="230"/>
                    <a:pt x="80" y="230"/>
                    <a:pt x="80" y="230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0" y="231"/>
                    <a:pt x="80" y="231"/>
                    <a:pt x="80" y="231"/>
                  </a:cubicBezTo>
                  <a:cubicBezTo>
                    <a:pt x="81" y="232"/>
                    <a:pt x="81" y="232"/>
                    <a:pt x="81" y="232"/>
                  </a:cubicBezTo>
                  <a:cubicBezTo>
                    <a:pt x="82" y="233"/>
                    <a:pt x="82" y="233"/>
                    <a:pt x="82" y="233"/>
                  </a:cubicBezTo>
                  <a:cubicBezTo>
                    <a:pt x="82" y="233"/>
                    <a:pt x="82" y="233"/>
                    <a:pt x="82" y="233"/>
                  </a:cubicBezTo>
                  <a:cubicBezTo>
                    <a:pt x="82" y="233"/>
                    <a:pt x="82" y="233"/>
                    <a:pt x="82" y="233"/>
                  </a:cubicBezTo>
                  <a:cubicBezTo>
                    <a:pt x="83" y="233"/>
                    <a:pt x="83" y="233"/>
                    <a:pt x="83" y="233"/>
                  </a:cubicBezTo>
                  <a:cubicBezTo>
                    <a:pt x="83" y="232"/>
                    <a:pt x="83" y="232"/>
                    <a:pt x="83" y="232"/>
                  </a:cubicBezTo>
                  <a:cubicBezTo>
                    <a:pt x="84" y="232"/>
                    <a:pt x="84" y="232"/>
                    <a:pt x="84" y="232"/>
                  </a:cubicBezTo>
                  <a:cubicBezTo>
                    <a:pt x="84" y="232"/>
                    <a:pt x="84" y="232"/>
                    <a:pt x="84" y="232"/>
                  </a:cubicBezTo>
                  <a:cubicBezTo>
                    <a:pt x="84" y="232"/>
                    <a:pt x="84" y="232"/>
                    <a:pt x="84" y="232"/>
                  </a:cubicBezTo>
                  <a:cubicBezTo>
                    <a:pt x="84" y="232"/>
                    <a:pt x="84" y="232"/>
                    <a:pt x="84" y="232"/>
                  </a:cubicBezTo>
                  <a:cubicBezTo>
                    <a:pt x="84" y="232"/>
                    <a:pt x="84" y="232"/>
                    <a:pt x="84" y="232"/>
                  </a:cubicBezTo>
                  <a:cubicBezTo>
                    <a:pt x="83" y="232"/>
                    <a:pt x="83" y="232"/>
                    <a:pt x="83" y="232"/>
                  </a:cubicBezTo>
                  <a:cubicBezTo>
                    <a:pt x="83" y="231"/>
                    <a:pt x="83" y="231"/>
                    <a:pt x="83" y="231"/>
                  </a:cubicBezTo>
                  <a:cubicBezTo>
                    <a:pt x="82" y="231"/>
                    <a:pt x="82" y="231"/>
                    <a:pt x="82" y="231"/>
                  </a:cubicBezTo>
                  <a:cubicBezTo>
                    <a:pt x="81" y="231"/>
                    <a:pt x="81" y="231"/>
                    <a:pt x="81" y="231"/>
                  </a:cubicBezTo>
                  <a:cubicBezTo>
                    <a:pt x="81" y="231"/>
                    <a:pt x="81" y="231"/>
                    <a:pt x="81" y="231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1" y="230"/>
                    <a:pt x="81" y="230"/>
                    <a:pt x="81" y="230"/>
                  </a:cubicBezTo>
                  <a:cubicBezTo>
                    <a:pt x="82" y="230"/>
                    <a:pt x="82" y="230"/>
                    <a:pt x="82" y="230"/>
                  </a:cubicBezTo>
                  <a:cubicBezTo>
                    <a:pt x="82" y="231"/>
                    <a:pt x="82" y="231"/>
                    <a:pt x="82" y="231"/>
                  </a:cubicBezTo>
                  <a:cubicBezTo>
                    <a:pt x="82" y="231"/>
                    <a:pt x="82" y="231"/>
                    <a:pt x="82" y="231"/>
                  </a:cubicBezTo>
                  <a:cubicBezTo>
                    <a:pt x="82" y="231"/>
                    <a:pt x="82" y="231"/>
                    <a:pt x="82" y="231"/>
                  </a:cubicBezTo>
                  <a:cubicBezTo>
                    <a:pt x="83" y="231"/>
                    <a:pt x="83" y="231"/>
                    <a:pt x="83" y="231"/>
                  </a:cubicBezTo>
                  <a:cubicBezTo>
                    <a:pt x="84" y="232"/>
                    <a:pt x="84" y="232"/>
                    <a:pt x="84" y="232"/>
                  </a:cubicBezTo>
                  <a:cubicBezTo>
                    <a:pt x="84" y="231"/>
                    <a:pt x="84" y="231"/>
                    <a:pt x="84" y="231"/>
                  </a:cubicBezTo>
                  <a:cubicBezTo>
                    <a:pt x="85" y="231"/>
                    <a:pt x="85" y="231"/>
                    <a:pt x="85" y="231"/>
                  </a:cubicBezTo>
                  <a:cubicBezTo>
                    <a:pt x="85" y="231"/>
                    <a:pt x="85" y="231"/>
                    <a:pt x="85" y="231"/>
                  </a:cubicBezTo>
                  <a:cubicBezTo>
                    <a:pt x="85" y="231"/>
                    <a:pt x="85" y="231"/>
                    <a:pt x="85" y="231"/>
                  </a:cubicBezTo>
                  <a:cubicBezTo>
                    <a:pt x="85" y="231"/>
                    <a:pt x="85" y="231"/>
                    <a:pt x="85" y="231"/>
                  </a:cubicBezTo>
                  <a:cubicBezTo>
                    <a:pt x="85" y="231"/>
                    <a:pt x="85" y="231"/>
                    <a:pt x="85" y="231"/>
                  </a:cubicBezTo>
                  <a:cubicBezTo>
                    <a:pt x="85" y="231"/>
                    <a:pt x="85" y="231"/>
                    <a:pt x="85" y="231"/>
                  </a:cubicBezTo>
                  <a:cubicBezTo>
                    <a:pt x="85" y="232"/>
                    <a:pt x="85" y="232"/>
                    <a:pt x="85" y="232"/>
                  </a:cubicBezTo>
                  <a:cubicBezTo>
                    <a:pt x="86" y="232"/>
                    <a:pt x="86" y="232"/>
                    <a:pt x="86" y="232"/>
                  </a:cubicBezTo>
                  <a:cubicBezTo>
                    <a:pt x="86" y="232"/>
                    <a:pt x="86" y="232"/>
                    <a:pt x="86" y="232"/>
                  </a:cubicBezTo>
                  <a:cubicBezTo>
                    <a:pt x="86" y="232"/>
                    <a:pt x="86" y="232"/>
                    <a:pt x="86" y="232"/>
                  </a:cubicBezTo>
                  <a:cubicBezTo>
                    <a:pt x="86" y="232"/>
                    <a:pt x="86" y="232"/>
                    <a:pt x="86" y="232"/>
                  </a:cubicBezTo>
                  <a:cubicBezTo>
                    <a:pt x="86" y="232"/>
                    <a:pt x="86" y="232"/>
                    <a:pt x="86" y="232"/>
                  </a:cubicBezTo>
                  <a:cubicBezTo>
                    <a:pt x="87" y="233"/>
                    <a:pt x="87" y="233"/>
                    <a:pt x="87" y="233"/>
                  </a:cubicBezTo>
                  <a:cubicBezTo>
                    <a:pt x="87" y="233"/>
                    <a:pt x="87" y="233"/>
                    <a:pt x="87" y="233"/>
                  </a:cubicBezTo>
                  <a:cubicBezTo>
                    <a:pt x="87" y="233"/>
                    <a:pt x="87" y="233"/>
                    <a:pt x="87" y="233"/>
                  </a:cubicBezTo>
                  <a:cubicBezTo>
                    <a:pt x="88" y="233"/>
                    <a:pt x="88" y="233"/>
                    <a:pt x="88" y="233"/>
                  </a:cubicBezTo>
                  <a:cubicBezTo>
                    <a:pt x="89" y="232"/>
                    <a:pt x="89" y="232"/>
                    <a:pt x="89" y="232"/>
                  </a:cubicBezTo>
                  <a:cubicBezTo>
                    <a:pt x="89" y="232"/>
                    <a:pt x="89" y="232"/>
                    <a:pt x="89" y="232"/>
                  </a:cubicBezTo>
                  <a:cubicBezTo>
                    <a:pt x="89" y="232"/>
                    <a:pt x="89" y="232"/>
                    <a:pt x="89" y="232"/>
                  </a:cubicBezTo>
                  <a:cubicBezTo>
                    <a:pt x="89" y="232"/>
                    <a:pt x="89" y="232"/>
                    <a:pt x="89" y="232"/>
                  </a:cubicBezTo>
                  <a:cubicBezTo>
                    <a:pt x="89" y="231"/>
                    <a:pt x="89" y="231"/>
                    <a:pt x="89" y="231"/>
                  </a:cubicBezTo>
                  <a:cubicBezTo>
                    <a:pt x="89" y="231"/>
                    <a:pt x="89" y="231"/>
                    <a:pt x="89" y="231"/>
                  </a:cubicBezTo>
                  <a:cubicBezTo>
                    <a:pt x="90" y="230"/>
                    <a:pt x="90" y="230"/>
                    <a:pt x="90" y="230"/>
                  </a:cubicBezTo>
                  <a:cubicBezTo>
                    <a:pt x="90" y="229"/>
                    <a:pt x="90" y="229"/>
                    <a:pt x="90" y="229"/>
                  </a:cubicBezTo>
                  <a:cubicBezTo>
                    <a:pt x="90" y="229"/>
                    <a:pt x="90" y="229"/>
                    <a:pt x="90" y="229"/>
                  </a:cubicBezTo>
                  <a:cubicBezTo>
                    <a:pt x="90" y="230"/>
                    <a:pt x="90" y="230"/>
                    <a:pt x="90" y="230"/>
                  </a:cubicBezTo>
                  <a:cubicBezTo>
                    <a:pt x="90" y="231"/>
                    <a:pt x="90" y="231"/>
                    <a:pt x="90" y="231"/>
                  </a:cubicBezTo>
                  <a:cubicBezTo>
                    <a:pt x="90" y="232"/>
                    <a:pt x="90" y="232"/>
                    <a:pt x="90" y="232"/>
                  </a:cubicBezTo>
                  <a:cubicBezTo>
                    <a:pt x="90" y="232"/>
                    <a:pt x="90" y="232"/>
                    <a:pt x="90" y="232"/>
                  </a:cubicBezTo>
                  <a:cubicBezTo>
                    <a:pt x="91" y="232"/>
                    <a:pt x="91" y="232"/>
                    <a:pt x="91" y="232"/>
                  </a:cubicBezTo>
                  <a:cubicBezTo>
                    <a:pt x="93" y="233"/>
                    <a:pt x="93" y="233"/>
                    <a:pt x="93" y="233"/>
                  </a:cubicBezTo>
                  <a:cubicBezTo>
                    <a:pt x="93" y="233"/>
                    <a:pt x="93" y="233"/>
                    <a:pt x="93" y="233"/>
                  </a:cubicBezTo>
                  <a:cubicBezTo>
                    <a:pt x="94" y="233"/>
                    <a:pt x="94" y="233"/>
                    <a:pt x="94" y="233"/>
                  </a:cubicBezTo>
                  <a:cubicBezTo>
                    <a:pt x="94" y="233"/>
                    <a:pt x="94" y="233"/>
                    <a:pt x="94" y="233"/>
                  </a:cubicBezTo>
                  <a:cubicBezTo>
                    <a:pt x="94" y="233"/>
                    <a:pt x="94" y="233"/>
                    <a:pt x="94" y="233"/>
                  </a:cubicBezTo>
                  <a:cubicBezTo>
                    <a:pt x="94" y="233"/>
                    <a:pt x="94" y="233"/>
                    <a:pt x="94" y="233"/>
                  </a:cubicBezTo>
                  <a:cubicBezTo>
                    <a:pt x="93" y="234"/>
                    <a:pt x="93" y="234"/>
                    <a:pt x="93" y="234"/>
                  </a:cubicBezTo>
                  <a:cubicBezTo>
                    <a:pt x="93" y="234"/>
                    <a:pt x="93" y="234"/>
                    <a:pt x="93" y="234"/>
                  </a:cubicBezTo>
                  <a:cubicBezTo>
                    <a:pt x="92" y="233"/>
                    <a:pt x="92" y="233"/>
                    <a:pt x="92" y="233"/>
                  </a:cubicBezTo>
                  <a:cubicBezTo>
                    <a:pt x="91" y="233"/>
                    <a:pt x="91" y="233"/>
                    <a:pt x="91" y="233"/>
                  </a:cubicBezTo>
                  <a:cubicBezTo>
                    <a:pt x="90" y="233"/>
                    <a:pt x="90" y="233"/>
                    <a:pt x="90" y="233"/>
                  </a:cubicBezTo>
                  <a:cubicBezTo>
                    <a:pt x="90" y="233"/>
                    <a:pt x="90" y="233"/>
                    <a:pt x="90" y="233"/>
                  </a:cubicBezTo>
                  <a:cubicBezTo>
                    <a:pt x="90" y="233"/>
                    <a:pt x="90" y="233"/>
                    <a:pt x="90" y="233"/>
                  </a:cubicBezTo>
                  <a:cubicBezTo>
                    <a:pt x="90" y="232"/>
                    <a:pt x="90" y="232"/>
                    <a:pt x="90" y="232"/>
                  </a:cubicBezTo>
                  <a:cubicBezTo>
                    <a:pt x="89" y="233"/>
                    <a:pt x="89" y="233"/>
                    <a:pt x="89" y="233"/>
                  </a:cubicBezTo>
                  <a:cubicBezTo>
                    <a:pt x="89" y="233"/>
                    <a:pt x="89" y="233"/>
                    <a:pt x="89" y="233"/>
                  </a:cubicBezTo>
                  <a:cubicBezTo>
                    <a:pt x="89" y="233"/>
                    <a:pt x="89" y="233"/>
                    <a:pt x="89" y="233"/>
                  </a:cubicBezTo>
                  <a:cubicBezTo>
                    <a:pt x="88" y="234"/>
                    <a:pt x="88" y="234"/>
                    <a:pt x="88" y="234"/>
                  </a:cubicBezTo>
                  <a:cubicBezTo>
                    <a:pt x="88" y="234"/>
                    <a:pt x="88" y="234"/>
                    <a:pt x="88" y="234"/>
                  </a:cubicBezTo>
                  <a:cubicBezTo>
                    <a:pt x="89" y="234"/>
                    <a:pt x="89" y="234"/>
                    <a:pt x="89" y="234"/>
                  </a:cubicBezTo>
                  <a:cubicBezTo>
                    <a:pt x="89" y="234"/>
                    <a:pt x="89" y="234"/>
                    <a:pt x="89" y="234"/>
                  </a:cubicBezTo>
                  <a:cubicBezTo>
                    <a:pt x="89" y="234"/>
                    <a:pt x="89" y="234"/>
                    <a:pt x="89" y="234"/>
                  </a:cubicBezTo>
                  <a:cubicBezTo>
                    <a:pt x="89" y="235"/>
                    <a:pt x="89" y="235"/>
                    <a:pt x="89" y="235"/>
                  </a:cubicBezTo>
                  <a:cubicBezTo>
                    <a:pt x="90" y="235"/>
                    <a:pt x="90" y="235"/>
                    <a:pt x="90" y="235"/>
                  </a:cubicBezTo>
                  <a:cubicBezTo>
                    <a:pt x="91" y="234"/>
                    <a:pt x="91" y="234"/>
                    <a:pt x="91" y="234"/>
                  </a:cubicBezTo>
                  <a:cubicBezTo>
                    <a:pt x="91" y="234"/>
                    <a:pt x="91" y="234"/>
                    <a:pt x="91" y="234"/>
                  </a:cubicBezTo>
                  <a:cubicBezTo>
                    <a:pt x="92" y="234"/>
                    <a:pt x="92" y="234"/>
                    <a:pt x="92" y="234"/>
                  </a:cubicBezTo>
                  <a:cubicBezTo>
                    <a:pt x="92" y="234"/>
                    <a:pt x="92" y="234"/>
                    <a:pt x="92" y="234"/>
                  </a:cubicBezTo>
                  <a:cubicBezTo>
                    <a:pt x="92" y="234"/>
                    <a:pt x="92" y="234"/>
                    <a:pt x="92" y="234"/>
                  </a:cubicBezTo>
                  <a:cubicBezTo>
                    <a:pt x="92" y="234"/>
                    <a:pt x="92" y="234"/>
                    <a:pt x="92" y="234"/>
                  </a:cubicBezTo>
                  <a:cubicBezTo>
                    <a:pt x="93" y="234"/>
                    <a:pt x="93" y="234"/>
                    <a:pt x="93" y="234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5"/>
                    <a:pt x="93" y="235"/>
                    <a:pt x="93" y="235"/>
                  </a:cubicBezTo>
                  <a:cubicBezTo>
                    <a:pt x="93" y="236"/>
                    <a:pt x="93" y="236"/>
                    <a:pt x="93" y="236"/>
                  </a:cubicBezTo>
                  <a:cubicBezTo>
                    <a:pt x="93" y="236"/>
                    <a:pt x="93" y="236"/>
                    <a:pt x="93" y="236"/>
                  </a:cubicBezTo>
                  <a:cubicBezTo>
                    <a:pt x="93" y="236"/>
                    <a:pt x="93" y="236"/>
                    <a:pt x="93" y="236"/>
                  </a:cubicBezTo>
                  <a:cubicBezTo>
                    <a:pt x="93" y="237"/>
                    <a:pt x="93" y="237"/>
                    <a:pt x="93" y="237"/>
                  </a:cubicBezTo>
                  <a:cubicBezTo>
                    <a:pt x="94" y="237"/>
                    <a:pt x="94" y="237"/>
                    <a:pt x="94" y="237"/>
                  </a:cubicBezTo>
                  <a:cubicBezTo>
                    <a:pt x="94" y="236"/>
                    <a:pt x="94" y="236"/>
                    <a:pt x="94" y="236"/>
                  </a:cubicBezTo>
                  <a:cubicBezTo>
                    <a:pt x="94" y="236"/>
                    <a:pt x="94" y="236"/>
                    <a:pt x="94" y="236"/>
                  </a:cubicBezTo>
                  <a:cubicBezTo>
                    <a:pt x="95" y="236"/>
                    <a:pt x="95" y="236"/>
                    <a:pt x="95" y="236"/>
                  </a:cubicBezTo>
                  <a:cubicBezTo>
                    <a:pt x="95" y="237"/>
                    <a:pt x="95" y="237"/>
                    <a:pt x="95" y="237"/>
                  </a:cubicBezTo>
                  <a:cubicBezTo>
                    <a:pt x="95" y="237"/>
                    <a:pt x="95" y="237"/>
                    <a:pt x="95" y="237"/>
                  </a:cubicBezTo>
                  <a:cubicBezTo>
                    <a:pt x="93" y="237"/>
                    <a:pt x="93" y="237"/>
                    <a:pt x="93" y="237"/>
                  </a:cubicBezTo>
                  <a:cubicBezTo>
                    <a:pt x="93" y="237"/>
                    <a:pt x="93" y="237"/>
                    <a:pt x="93" y="237"/>
                  </a:cubicBezTo>
                  <a:cubicBezTo>
                    <a:pt x="93" y="238"/>
                    <a:pt x="93" y="238"/>
                    <a:pt x="93" y="238"/>
                  </a:cubicBezTo>
                  <a:cubicBezTo>
                    <a:pt x="92" y="238"/>
                    <a:pt x="92" y="238"/>
                    <a:pt x="92" y="238"/>
                  </a:cubicBezTo>
                  <a:cubicBezTo>
                    <a:pt x="92" y="238"/>
                    <a:pt x="92" y="238"/>
                    <a:pt x="92" y="238"/>
                  </a:cubicBezTo>
                  <a:cubicBezTo>
                    <a:pt x="92" y="238"/>
                    <a:pt x="92" y="238"/>
                    <a:pt x="92" y="238"/>
                  </a:cubicBezTo>
                  <a:cubicBezTo>
                    <a:pt x="92" y="239"/>
                    <a:pt x="92" y="239"/>
                    <a:pt x="92" y="239"/>
                  </a:cubicBezTo>
                  <a:cubicBezTo>
                    <a:pt x="94" y="239"/>
                    <a:pt x="94" y="239"/>
                    <a:pt x="94" y="239"/>
                  </a:cubicBezTo>
                  <a:cubicBezTo>
                    <a:pt x="94" y="239"/>
                    <a:pt x="94" y="239"/>
                    <a:pt x="94" y="239"/>
                  </a:cubicBezTo>
                  <a:cubicBezTo>
                    <a:pt x="95" y="238"/>
                    <a:pt x="95" y="238"/>
                    <a:pt x="95" y="238"/>
                  </a:cubicBezTo>
                  <a:cubicBezTo>
                    <a:pt x="95" y="238"/>
                    <a:pt x="95" y="238"/>
                    <a:pt x="95" y="238"/>
                  </a:cubicBezTo>
                  <a:cubicBezTo>
                    <a:pt x="95" y="238"/>
                    <a:pt x="95" y="238"/>
                    <a:pt x="95" y="238"/>
                  </a:cubicBezTo>
                  <a:cubicBezTo>
                    <a:pt x="95" y="238"/>
                    <a:pt x="95" y="238"/>
                    <a:pt x="95" y="238"/>
                  </a:cubicBezTo>
                  <a:cubicBezTo>
                    <a:pt x="95" y="239"/>
                    <a:pt x="95" y="239"/>
                    <a:pt x="95" y="239"/>
                  </a:cubicBezTo>
                  <a:cubicBezTo>
                    <a:pt x="95" y="239"/>
                    <a:pt x="95" y="239"/>
                    <a:pt x="95" y="239"/>
                  </a:cubicBezTo>
                  <a:cubicBezTo>
                    <a:pt x="96" y="239"/>
                    <a:pt x="96" y="239"/>
                    <a:pt x="96" y="239"/>
                  </a:cubicBezTo>
                  <a:cubicBezTo>
                    <a:pt x="96" y="239"/>
                    <a:pt x="96" y="239"/>
                    <a:pt x="96" y="239"/>
                  </a:cubicBezTo>
                  <a:cubicBezTo>
                    <a:pt x="96" y="239"/>
                    <a:pt x="96" y="239"/>
                    <a:pt x="96" y="239"/>
                  </a:cubicBezTo>
                  <a:cubicBezTo>
                    <a:pt x="96" y="239"/>
                    <a:pt x="96" y="239"/>
                    <a:pt x="96" y="239"/>
                  </a:cubicBezTo>
                  <a:cubicBezTo>
                    <a:pt x="96" y="239"/>
                    <a:pt x="96" y="239"/>
                    <a:pt x="96" y="239"/>
                  </a:cubicBezTo>
                  <a:cubicBezTo>
                    <a:pt x="98" y="239"/>
                    <a:pt x="98" y="239"/>
                    <a:pt x="98" y="239"/>
                  </a:cubicBezTo>
                  <a:cubicBezTo>
                    <a:pt x="98" y="239"/>
                    <a:pt x="98" y="239"/>
                    <a:pt x="98" y="239"/>
                  </a:cubicBezTo>
                  <a:cubicBezTo>
                    <a:pt x="98" y="239"/>
                    <a:pt x="98" y="239"/>
                    <a:pt x="98" y="239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99" y="238"/>
                    <a:pt x="99" y="238"/>
                    <a:pt x="99" y="238"/>
                  </a:cubicBezTo>
                  <a:cubicBezTo>
                    <a:pt x="100" y="238"/>
                    <a:pt x="100" y="238"/>
                    <a:pt x="100" y="238"/>
                  </a:cubicBezTo>
                  <a:cubicBezTo>
                    <a:pt x="100" y="238"/>
                    <a:pt x="100" y="238"/>
                    <a:pt x="100" y="238"/>
                  </a:cubicBezTo>
                  <a:cubicBezTo>
                    <a:pt x="100" y="238"/>
                    <a:pt x="100" y="238"/>
                    <a:pt x="100" y="238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99" y="237"/>
                    <a:pt x="99" y="237"/>
                    <a:pt x="99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1" y="236"/>
                    <a:pt x="101" y="236"/>
                    <a:pt x="101" y="236"/>
                  </a:cubicBezTo>
                  <a:cubicBezTo>
                    <a:pt x="101" y="236"/>
                    <a:pt x="101" y="236"/>
                    <a:pt x="101" y="236"/>
                  </a:cubicBezTo>
                  <a:cubicBezTo>
                    <a:pt x="101" y="236"/>
                    <a:pt x="101" y="236"/>
                    <a:pt x="101" y="236"/>
                  </a:cubicBezTo>
                  <a:cubicBezTo>
                    <a:pt x="102" y="235"/>
                    <a:pt x="102" y="235"/>
                    <a:pt x="102" y="235"/>
                  </a:cubicBezTo>
                  <a:cubicBezTo>
                    <a:pt x="102" y="235"/>
                    <a:pt x="102" y="235"/>
                    <a:pt x="102" y="235"/>
                  </a:cubicBezTo>
                  <a:cubicBezTo>
                    <a:pt x="102" y="235"/>
                    <a:pt x="102" y="235"/>
                    <a:pt x="102" y="235"/>
                  </a:cubicBezTo>
                  <a:cubicBezTo>
                    <a:pt x="102" y="235"/>
                    <a:pt x="102" y="235"/>
                    <a:pt x="102" y="235"/>
                  </a:cubicBezTo>
                  <a:cubicBezTo>
                    <a:pt x="101" y="234"/>
                    <a:pt x="101" y="234"/>
                    <a:pt x="101" y="234"/>
                  </a:cubicBezTo>
                  <a:cubicBezTo>
                    <a:pt x="101" y="233"/>
                    <a:pt x="101" y="233"/>
                    <a:pt x="101" y="233"/>
                  </a:cubicBezTo>
                  <a:cubicBezTo>
                    <a:pt x="101" y="232"/>
                    <a:pt x="101" y="232"/>
                    <a:pt x="101" y="232"/>
                  </a:cubicBezTo>
                  <a:cubicBezTo>
                    <a:pt x="101" y="232"/>
                    <a:pt x="101" y="232"/>
                    <a:pt x="101" y="232"/>
                  </a:cubicBezTo>
                  <a:cubicBezTo>
                    <a:pt x="101" y="231"/>
                    <a:pt x="101" y="231"/>
                    <a:pt x="101" y="231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102" y="233"/>
                    <a:pt x="102" y="233"/>
                    <a:pt x="102" y="233"/>
                  </a:cubicBezTo>
                  <a:cubicBezTo>
                    <a:pt x="102" y="234"/>
                    <a:pt x="102" y="234"/>
                    <a:pt x="102" y="234"/>
                  </a:cubicBezTo>
                  <a:cubicBezTo>
                    <a:pt x="102" y="234"/>
                    <a:pt x="102" y="234"/>
                    <a:pt x="102" y="234"/>
                  </a:cubicBezTo>
                  <a:cubicBezTo>
                    <a:pt x="102" y="235"/>
                    <a:pt x="102" y="235"/>
                    <a:pt x="102" y="235"/>
                  </a:cubicBezTo>
                  <a:cubicBezTo>
                    <a:pt x="102" y="235"/>
                    <a:pt x="102" y="235"/>
                    <a:pt x="102" y="235"/>
                  </a:cubicBezTo>
                  <a:cubicBezTo>
                    <a:pt x="102" y="235"/>
                    <a:pt x="102" y="235"/>
                    <a:pt x="102" y="235"/>
                  </a:cubicBezTo>
                  <a:cubicBezTo>
                    <a:pt x="102" y="235"/>
                    <a:pt x="102" y="235"/>
                    <a:pt x="102" y="235"/>
                  </a:cubicBezTo>
                  <a:cubicBezTo>
                    <a:pt x="102" y="235"/>
                    <a:pt x="102" y="235"/>
                    <a:pt x="102" y="235"/>
                  </a:cubicBezTo>
                  <a:cubicBezTo>
                    <a:pt x="102" y="235"/>
                    <a:pt x="102" y="235"/>
                    <a:pt x="102" y="235"/>
                  </a:cubicBezTo>
                  <a:cubicBezTo>
                    <a:pt x="102" y="236"/>
                    <a:pt x="102" y="236"/>
                    <a:pt x="102" y="236"/>
                  </a:cubicBezTo>
                  <a:cubicBezTo>
                    <a:pt x="102" y="236"/>
                    <a:pt x="102" y="236"/>
                    <a:pt x="102" y="236"/>
                  </a:cubicBezTo>
                  <a:cubicBezTo>
                    <a:pt x="102" y="236"/>
                    <a:pt x="102" y="236"/>
                    <a:pt x="102" y="236"/>
                  </a:cubicBezTo>
                  <a:cubicBezTo>
                    <a:pt x="101" y="236"/>
                    <a:pt x="101" y="236"/>
                    <a:pt x="101" y="236"/>
                  </a:cubicBezTo>
                  <a:cubicBezTo>
                    <a:pt x="101" y="237"/>
                    <a:pt x="101" y="237"/>
                    <a:pt x="101" y="237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0" y="236"/>
                    <a:pt x="100" y="236"/>
                    <a:pt x="100" y="236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100" y="237"/>
                    <a:pt x="100" y="237"/>
                    <a:pt x="100" y="237"/>
                  </a:cubicBezTo>
                  <a:cubicBezTo>
                    <a:pt x="100" y="238"/>
                    <a:pt x="100" y="238"/>
                    <a:pt x="100" y="238"/>
                  </a:cubicBezTo>
                  <a:cubicBezTo>
                    <a:pt x="100" y="238"/>
                    <a:pt x="100" y="238"/>
                    <a:pt x="100" y="238"/>
                  </a:cubicBezTo>
                  <a:cubicBezTo>
                    <a:pt x="100" y="239"/>
                    <a:pt x="100" y="239"/>
                    <a:pt x="100" y="239"/>
                  </a:cubicBezTo>
                  <a:cubicBezTo>
                    <a:pt x="100" y="239"/>
                    <a:pt x="100" y="239"/>
                    <a:pt x="100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39"/>
                    <a:pt x="99" y="239"/>
                    <a:pt x="99" y="239"/>
                  </a:cubicBezTo>
                  <a:cubicBezTo>
                    <a:pt x="99" y="240"/>
                    <a:pt x="99" y="240"/>
                    <a:pt x="99" y="240"/>
                  </a:cubicBezTo>
                  <a:cubicBezTo>
                    <a:pt x="99" y="240"/>
                    <a:pt x="99" y="240"/>
                    <a:pt x="99" y="240"/>
                  </a:cubicBezTo>
                  <a:cubicBezTo>
                    <a:pt x="98" y="240"/>
                    <a:pt x="98" y="240"/>
                    <a:pt x="98" y="240"/>
                  </a:cubicBezTo>
                  <a:cubicBezTo>
                    <a:pt x="98" y="240"/>
                    <a:pt x="98" y="240"/>
                    <a:pt x="98" y="240"/>
                  </a:cubicBezTo>
                  <a:cubicBezTo>
                    <a:pt x="98" y="240"/>
                    <a:pt x="98" y="240"/>
                    <a:pt x="98" y="240"/>
                  </a:cubicBezTo>
                  <a:cubicBezTo>
                    <a:pt x="98" y="240"/>
                    <a:pt x="98" y="240"/>
                    <a:pt x="98" y="240"/>
                  </a:cubicBezTo>
                  <a:cubicBezTo>
                    <a:pt x="97" y="240"/>
                    <a:pt x="97" y="240"/>
                    <a:pt x="97" y="240"/>
                  </a:cubicBezTo>
                  <a:cubicBezTo>
                    <a:pt x="96" y="240"/>
                    <a:pt x="96" y="240"/>
                    <a:pt x="96" y="240"/>
                  </a:cubicBezTo>
                  <a:cubicBezTo>
                    <a:pt x="95" y="240"/>
                    <a:pt x="95" y="240"/>
                    <a:pt x="95" y="240"/>
                  </a:cubicBezTo>
                  <a:cubicBezTo>
                    <a:pt x="94" y="239"/>
                    <a:pt x="94" y="239"/>
                    <a:pt x="94" y="239"/>
                  </a:cubicBezTo>
                  <a:cubicBezTo>
                    <a:pt x="94" y="239"/>
                    <a:pt x="94" y="239"/>
                    <a:pt x="94" y="239"/>
                  </a:cubicBezTo>
                  <a:cubicBezTo>
                    <a:pt x="93" y="239"/>
                    <a:pt x="93" y="239"/>
                    <a:pt x="93" y="239"/>
                  </a:cubicBezTo>
                  <a:cubicBezTo>
                    <a:pt x="92" y="239"/>
                    <a:pt x="92" y="239"/>
                    <a:pt x="92" y="239"/>
                  </a:cubicBezTo>
                  <a:cubicBezTo>
                    <a:pt x="91" y="239"/>
                    <a:pt x="91" y="239"/>
                    <a:pt x="91" y="239"/>
                  </a:cubicBezTo>
                  <a:cubicBezTo>
                    <a:pt x="91" y="239"/>
                    <a:pt x="91" y="239"/>
                    <a:pt x="91" y="239"/>
                  </a:cubicBezTo>
                  <a:cubicBezTo>
                    <a:pt x="91" y="239"/>
                    <a:pt x="91" y="239"/>
                    <a:pt x="91" y="239"/>
                  </a:cubicBezTo>
                  <a:cubicBezTo>
                    <a:pt x="91" y="239"/>
                    <a:pt x="91" y="239"/>
                    <a:pt x="91" y="239"/>
                  </a:cubicBezTo>
                  <a:cubicBezTo>
                    <a:pt x="91" y="239"/>
                    <a:pt x="91" y="239"/>
                    <a:pt x="91" y="239"/>
                  </a:cubicBezTo>
                  <a:cubicBezTo>
                    <a:pt x="91" y="240"/>
                    <a:pt x="91" y="240"/>
                    <a:pt x="91" y="240"/>
                  </a:cubicBezTo>
                  <a:cubicBezTo>
                    <a:pt x="91" y="240"/>
                    <a:pt x="91" y="240"/>
                    <a:pt x="91" y="240"/>
                  </a:cubicBezTo>
                  <a:cubicBezTo>
                    <a:pt x="92" y="240"/>
                    <a:pt x="92" y="240"/>
                    <a:pt x="92" y="240"/>
                  </a:cubicBezTo>
                  <a:cubicBezTo>
                    <a:pt x="93" y="240"/>
                    <a:pt x="93" y="240"/>
                    <a:pt x="93" y="240"/>
                  </a:cubicBezTo>
                  <a:cubicBezTo>
                    <a:pt x="94" y="240"/>
                    <a:pt x="94" y="240"/>
                    <a:pt x="94" y="240"/>
                  </a:cubicBezTo>
                  <a:cubicBezTo>
                    <a:pt x="94" y="240"/>
                    <a:pt x="94" y="240"/>
                    <a:pt x="94" y="240"/>
                  </a:cubicBezTo>
                  <a:cubicBezTo>
                    <a:pt x="95" y="240"/>
                    <a:pt x="95" y="240"/>
                    <a:pt x="95" y="240"/>
                  </a:cubicBezTo>
                  <a:cubicBezTo>
                    <a:pt x="95" y="240"/>
                    <a:pt x="95" y="240"/>
                    <a:pt x="95" y="240"/>
                  </a:cubicBezTo>
                  <a:cubicBezTo>
                    <a:pt x="95" y="240"/>
                    <a:pt x="95" y="240"/>
                    <a:pt x="95" y="240"/>
                  </a:cubicBezTo>
                  <a:cubicBezTo>
                    <a:pt x="95" y="240"/>
                    <a:pt x="95" y="240"/>
                    <a:pt x="95" y="240"/>
                  </a:cubicBezTo>
                  <a:cubicBezTo>
                    <a:pt x="95" y="240"/>
                    <a:pt x="95" y="240"/>
                    <a:pt x="95" y="240"/>
                  </a:cubicBezTo>
                  <a:cubicBezTo>
                    <a:pt x="94" y="240"/>
                    <a:pt x="94" y="240"/>
                    <a:pt x="94" y="240"/>
                  </a:cubicBezTo>
                  <a:cubicBezTo>
                    <a:pt x="93" y="240"/>
                    <a:pt x="93" y="240"/>
                    <a:pt x="93" y="240"/>
                  </a:cubicBezTo>
                  <a:cubicBezTo>
                    <a:pt x="93" y="240"/>
                    <a:pt x="93" y="240"/>
                    <a:pt x="93" y="240"/>
                  </a:cubicBezTo>
                  <a:cubicBezTo>
                    <a:pt x="93" y="240"/>
                    <a:pt x="93" y="240"/>
                    <a:pt x="93" y="240"/>
                  </a:cubicBezTo>
                  <a:cubicBezTo>
                    <a:pt x="93" y="240"/>
                    <a:pt x="93" y="240"/>
                    <a:pt x="93" y="240"/>
                  </a:cubicBezTo>
                  <a:cubicBezTo>
                    <a:pt x="93" y="240"/>
                    <a:pt x="93" y="240"/>
                    <a:pt x="93" y="240"/>
                  </a:cubicBezTo>
                  <a:cubicBezTo>
                    <a:pt x="93" y="240"/>
                    <a:pt x="93" y="240"/>
                    <a:pt x="93" y="240"/>
                  </a:cubicBezTo>
                  <a:cubicBezTo>
                    <a:pt x="92" y="240"/>
                    <a:pt x="92" y="240"/>
                    <a:pt x="92" y="240"/>
                  </a:cubicBezTo>
                  <a:cubicBezTo>
                    <a:pt x="92" y="240"/>
                    <a:pt x="92" y="240"/>
                    <a:pt x="92" y="240"/>
                  </a:cubicBezTo>
                  <a:cubicBezTo>
                    <a:pt x="92" y="241"/>
                    <a:pt x="92" y="241"/>
                    <a:pt x="92" y="241"/>
                  </a:cubicBezTo>
                  <a:cubicBezTo>
                    <a:pt x="92" y="241"/>
                    <a:pt x="92" y="241"/>
                    <a:pt x="92" y="241"/>
                  </a:cubicBezTo>
                  <a:cubicBezTo>
                    <a:pt x="92" y="242"/>
                    <a:pt x="92" y="242"/>
                    <a:pt x="92" y="242"/>
                  </a:cubicBezTo>
                  <a:cubicBezTo>
                    <a:pt x="91" y="241"/>
                    <a:pt x="91" y="241"/>
                    <a:pt x="91" y="241"/>
                  </a:cubicBezTo>
                  <a:cubicBezTo>
                    <a:pt x="91" y="241"/>
                    <a:pt x="91" y="241"/>
                    <a:pt x="91" y="241"/>
                  </a:cubicBezTo>
                  <a:cubicBezTo>
                    <a:pt x="91" y="241"/>
                    <a:pt x="91" y="241"/>
                    <a:pt x="91" y="241"/>
                  </a:cubicBezTo>
                  <a:cubicBezTo>
                    <a:pt x="91" y="241"/>
                    <a:pt x="91" y="241"/>
                    <a:pt x="91" y="241"/>
                  </a:cubicBezTo>
                  <a:cubicBezTo>
                    <a:pt x="90" y="241"/>
                    <a:pt x="90" y="241"/>
                    <a:pt x="90" y="241"/>
                  </a:cubicBezTo>
                  <a:cubicBezTo>
                    <a:pt x="90" y="241"/>
                    <a:pt x="90" y="241"/>
                    <a:pt x="90" y="241"/>
                  </a:cubicBezTo>
                  <a:cubicBezTo>
                    <a:pt x="91" y="242"/>
                    <a:pt x="91" y="242"/>
                    <a:pt x="91" y="242"/>
                  </a:cubicBezTo>
                  <a:cubicBezTo>
                    <a:pt x="91" y="242"/>
                    <a:pt x="91" y="242"/>
                    <a:pt x="91" y="242"/>
                  </a:cubicBezTo>
                  <a:cubicBezTo>
                    <a:pt x="92" y="242"/>
                    <a:pt x="92" y="242"/>
                    <a:pt x="92" y="242"/>
                  </a:cubicBezTo>
                  <a:cubicBezTo>
                    <a:pt x="92" y="242"/>
                    <a:pt x="92" y="242"/>
                    <a:pt x="92" y="242"/>
                  </a:cubicBezTo>
                  <a:cubicBezTo>
                    <a:pt x="93" y="242"/>
                    <a:pt x="93" y="242"/>
                    <a:pt x="93" y="242"/>
                  </a:cubicBezTo>
                  <a:cubicBezTo>
                    <a:pt x="93" y="243"/>
                    <a:pt x="93" y="243"/>
                    <a:pt x="93" y="243"/>
                  </a:cubicBezTo>
                  <a:cubicBezTo>
                    <a:pt x="94" y="243"/>
                    <a:pt x="94" y="243"/>
                    <a:pt x="94" y="243"/>
                  </a:cubicBezTo>
                  <a:cubicBezTo>
                    <a:pt x="94" y="243"/>
                    <a:pt x="94" y="243"/>
                    <a:pt x="94" y="243"/>
                  </a:cubicBezTo>
                  <a:cubicBezTo>
                    <a:pt x="96" y="243"/>
                    <a:pt x="96" y="243"/>
                    <a:pt x="96" y="243"/>
                  </a:cubicBezTo>
                  <a:cubicBezTo>
                    <a:pt x="96" y="243"/>
                    <a:pt x="96" y="243"/>
                    <a:pt x="96" y="243"/>
                  </a:cubicBezTo>
                  <a:cubicBezTo>
                    <a:pt x="96" y="243"/>
                    <a:pt x="96" y="243"/>
                    <a:pt x="96" y="243"/>
                  </a:cubicBezTo>
                  <a:cubicBezTo>
                    <a:pt x="96" y="242"/>
                    <a:pt x="96" y="242"/>
                    <a:pt x="96" y="242"/>
                  </a:cubicBezTo>
                  <a:cubicBezTo>
                    <a:pt x="96" y="242"/>
                    <a:pt x="96" y="242"/>
                    <a:pt x="96" y="242"/>
                  </a:cubicBezTo>
                  <a:cubicBezTo>
                    <a:pt x="97" y="243"/>
                    <a:pt x="97" y="243"/>
                    <a:pt x="97" y="243"/>
                  </a:cubicBezTo>
                  <a:cubicBezTo>
                    <a:pt x="97" y="243"/>
                    <a:pt x="97" y="243"/>
                    <a:pt x="97" y="243"/>
                  </a:cubicBezTo>
                  <a:cubicBezTo>
                    <a:pt x="97" y="243"/>
                    <a:pt x="97" y="243"/>
                    <a:pt x="97" y="243"/>
                  </a:cubicBezTo>
                  <a:cubicBezTo>
                    <a:pt x="97" y="243"/>
                    <a:pt x="97" y="243"/>
                    <a:pt x="97" y="243"/>
                  </a:cubicBezTo>
                  <a:cubicBezTo>
                    <a:pt x="96" y="243"/>
                    <a:pt x="96" y="243"/>
                    <a:pt x="96" y="243"/>
                  </a:cubicBezTo>
                  <a:cubicBezTo>
                    <a:pt x="97" y="243"/>
                    <a:pt x="97" y="243"/>
                    <a:pt x="97" y="243"/>
                  </a:cubicBezTo>
                  <a:cubicBezTo>
                    <a:pt x="97" y="245"/>
                    <a:pt x="97" y="245"/>
                    <a:pt x="97" y="245"/>
                  </a:cubicBezTo>
                  <a:cubicBezTo>
                    <a:pt x="97" y="245"/>
                    <a:pt x="97" y="245"/>
                    <a:pt x="97" y="245"/>
                  </a:cubicBezTo>
                  <a:cubicBezTo>
                    <a:pt x="97" y="245"/>
                    <a:pt x="97" y="245"/>
                    <a:pt x="97" y="245"/>
                  </a:cubicBezTo>
                  <a:cubicBezTo>
                    <a:pt x="98" y="245"/>
                    <a:pt x="98" y="245"/>
                    <a:pt x="98" y="245"/>
                  </a:cubicBezTo>
                  <a:cubicBezTo>
                    <a:pt x="98" y="245"/>
                    <a:pt x="98" y="245"/>
                    <a:pt x="98" y="245"/>
                  </a:cubicBezTo>
                  <a:cubicBezTo>
                    <a:pt x="98" y="245"/>
                    <a:pt x="98" y="245"/>
                    <a:pt x="98" y="245"/>
                  </a:cubicBezTo>
                  <a:cubicBezTo>
                    <a:pt x="98" y="245"/>
                    <a:pt x="98" y="245"/>
                    <a:pt x="98" y="245"/>
                  </a:cubicBezTo>
                  <a:cubicBezTo>
                    <a:pt x="99" y="244"/>
                    <a:pt x="99" y="244"/>
                    <a:pt x="99" y="244"/>
                  </a:cubicBezTo>
                  <a:cubicBezTo>
                    <a:pt x="99" y="244"/>
                    <a:pt x="99" y="244"/>
                    <a:pt x="99" y="244"/>
                  </a:cubicBezTo>
                  <a:cubicBezTo>
                    <a:pt x="99" y="244"/>
                    <a:pt x="99" y="244"/>
                    <a:pt x="99" y="244"/>
                  </a:cubicBezTo>
                  <a:cubicBezTo>
                    <a:pt x="99" y="244"/>
                    <a:pt x="99" y="244"/>
                    <a:pt x="99" y="244"/>
                  </a:cubicBezTo>
                  <a:cubicBezTo>
                    <a:pt x="99" y="243"/>
                    <a:pt x="99" y="243"/>
                    <a:pt x="99" y="243"/>
                  </a:cubicBezTo>
                  <a:cubicBezTo>
                    <a:pt x="99" y="243"/>
                    <a:pt x="99" y="243"/>
                    <a:pt x="99" y="243"/>
                  </a:cubicBezTo>
                  <a:cubicBezTo>
                    <a:pt x="99" y="243"/>
                    <a:pt x="99" y="243"/>
                    <a:pt x="99" y="243"/>
                  </a:cubicBezTo>
                  <a:cubicBezTo>
                    <a:pt x="100" y="243"/>
                    <a:pt x="100" y="243"/>
                    <a:pt x="100" y="243"/>
                  </a:cubicBezTo>
                  <a:cubicBezTo>
                    <a:pt x="100" y="242"/>
                    <a:pt x="100" y="242"/>
                    <a:pt x="100" y="242"/>
                  </a:cubicBezTo>
                  <a:cubicBezTo>
                    <a:pt x="100" y="242"/>
                    <a:pt x="100" y="242"/>
                    <a:pt x="100" y="242"/>
                  </a:cubicBezTo>
                  <a:cubicBezTo>
                    <a:pt x="100" y="242"/>
                    <a:pt x="100" y="242"/>
                    <a:pt x="100" y="242"/>
                  </a:cubicBezTo>
                  <a:cubicBezTo>
                    <a:pt x="100" y="241"/>
                    <a:pt x="100" y="241"/>
                    <a:pt x="100" y="241"/>
                  </a:cubicBezTo>
                  <a:cubicBezTo>
                    <a:pt x="100" y="241"/>
                    <a:pt x="100" y="241"/>
                    <a:pt x="100" y="241"/>
                  </a:cubicBezTo>
                  <a:cubicBezTo>
                    <a:pt x="101" y="240"/>
                    <a:pt x="101" y="240"/>
                    <a:pt x="101" y="240"/>
                  </a:cubicBezTo>
                  <a:cubicBezTo>
                    <a:pt x="101" y="240"/>
                    <a:pt x="101" y="240"/>
                    <a:pt x="101" y="240"/>
                  </a:cubicBezTo>
                  <a:cubicBezTo>
                    <a:pt x="102" y="240"/>
                    <a:pt x="102" y="240"/>
                    <a:pt x="102" y="240"/>
                  </a:cubicBezTo>
                  <a:cubicBezTo>
                    <a:pt x="102" y="240"/>
                    <a:pt x="102" y="240"/>
                    <a:pt x="102" y="240"/>
                  </a:cubicBezTo>
                  <a:cubicBezTo>
                    <a:pt x="102" y="240"/>
                    <a:pt x="102" y="240"/>
                    <a:pt x="102" y="240"/>
                  </a:cubicBezTo>
                  <a:cubicBezTo>
                    <a:pt x="102" y="240"/>
                    <a:pt x="102" y="240"/>
                    <a:pt x="102" y="240"/>
                  </a:cubicBezTo>
                  <a:cubicBezTo>
                    <a:pt x="102" y="240"/>
                    <a:pt x="102" y="240"/>
                    <a:pt x="102" y="240"/>
                  </a:cubicBezTo>
                  <a:cubicBezTo>
                    <a:pt x="102" y="240"/>
                    <a:pt x="102" y="240"/>
                    <a:pt x="102" y="240"/>
                  </a:cubicBezTo>
                  <a:cubicBezTo>
                    <a:pt x="102" y="241"/>
                    <a:pt x="102" y="241"/>
                    <a:pt x="102" y="241"/>
                  </a:cubicBezTo>
                  <a:cubicBezTo>
                    <a:pt x="101" y="241"/>
                    <a:pt x="101" y="241"/>
                    <a:pt x="101" y="241"/>
                  </a:cubicBezTo>
                  <a:cubicBezTo>
                    <a:pt x="101" y="241"/>
                    <a:pt x="101" y="241"/>
                    <a:pt x="101" y="241"/>
                  </a:cubicBezTo>
                  <a:cubicBezTo>
                    <a:pt x="101" y="241"/>
                    <a:pt x="101" y="241"/>
                    <a:pt x="101" y="241"/>
                  </a:cubicBezTo>
                  <a:cubicBezTo>
                    <a:pt x="101" y="241"/>
                    <a:pt x="101" y="241"/>
                    <a:pt x="101" y="241"/>
                  </a:cubicBezTo>
                  <a:cubicBezTo>
                    <a:pt x="100" y="242"/>
                    <a:pt x="100" y="242"/>
                    <a:pt x="100" y="242"/>
                  </a:cubicBezTo>
                  <a:cubicBezTo>
                    <a:pt x="100" y="242"/>
                    <a:pt x="100" y="242"/>
                    <a:pt x="100" y="242"/>
                  </a:cubicBezTo>
                  <a:cubicBezTo>
                    <a:pt x="100" y="242"/>
                    <a:pt x="100" y="242"/>
                    <a:pt x="100" y="242"/>
                  </a:cubicBezTo>
                  <a:cubicBezTo>
                    <a:pt x="100" y="243"/>
                    <a:pt x="100" y="243"/>
                    <a:pt x="100" y="243"/>
                  </a:cubicBezTo>
                  <a:cubicBezTo>
                    <a:pt x="100" y="243"/>
                    <a:pt x="100" y="243"/>
                    <a:pt x="100" y="243"/>
                  </a:cubicBezTo>
                  <a:cubicBezTo>
                    <a:pt x="100" y="243"/>
                    <a:pt x="100" y="243"/>
                    <a:pt x="100" y="243"/>
                  </a:cubicBezTo>
                  <a:cubicBezTo>
                    <a:pt x="100" y="244"/>
                    <a:pt x="100" y="244"/>
                    <a:pt x="100" y="244"/>
                  </a:cubicBezTo>
                  <a:cubicBezTo>
                    <a:pt x="100" y="244"/>
                    <a:pt x="100" y="244"/>
                    <a:pt x="100" y="244"/>
                  </a:cubicBezTo>
                  <a:cubicBezTo>
                    <a:pt x="99" y="244"/>
                    <a:pt x="99" y="244"/>
                    <a:pt x="99" y="244"/>
                  </a:cubicBezTo>
                  <a:cubicBezTo>
                    <a:pt x="99" y="244"/>
                    <a:pt x="99" y="244"/>
                    <a:pt x="99" y="244"/>
                  </a:cubicBezTo>
                  <a:cubicBezTo>
                    <a:pt x="99" y="244"/>
                    <a:pt x="99" y="244"/>
                    <a:pt x="99" y="244"/>
                  </a:cubicBezTo>
                  <a:cubicBezTo>
                    <a:pt x="99" y="245"/>
                    <a:pt x="99" y="245"/>
                    <a:pt x="99" y="245"/>
                  </a:cubicBezTo>
                  <a:cubicBezTo>
                    <a:pt x="100" y="245"/>
                    <a:pt x="100" y="245"/>
                    <a:pt x="100" y="245"/>
                  </a:cubicBezTo>
                  <a:cubicBezTo>
                    <a:pt x="100" y="245"/>
                    <a:pt x="100" y="245"/>
                    <a:pt x="100" y="245"/>
                  </a:cubicBezTo>
                  <a:cubicBezTo>
                    <a:pt x="101" y="245"/>
                    <a:pt x="101" y="245"/>
                    <a:pt x="101" y="245"/>
                  </a:cubicBezTo>
                  <a:cubicBezTo>
                    <a:pt x="101" y="245"/>
                    <a:pt x="101" y="245"/>
                    <a:pt x="101" y="245"/>
                  </a:cubicBezTo>
                  <a:cubicBezTo>
                    <a:pt x="102" y="245"/>
                    <a:pt x="102" y="245"/>
                    <a:pt x="102" y="245"/>
                  </a:cubicBezTo>
                  <a:cubicBezTo>
                    <a:pt x="102" y="244"/>
                    <a:pt x="102" y="244"/>
                    <a:pt x="102" y="244"/>
                  </a:cubicBezTo>
                  <a:cubicBezTo>
                    <a:pt x="102" y="244"/>
                    <a:pt x="102" y="244"/>
                    <a:pt x="102" y="244"/>
                  </a:cubicBezTo>
                  <a:cubicBezTo>
                    <a:pt x="102" y="244"/>
                    <a:pt x="102" y="244"/>
                    <a:pt x="102" y="244"/>
                  </a:cubicBezTo>
                  <a:cubicBezTo>
                    <a:pt x="102" y="244"/>
                    <a:pt x="102" y="244"/>
                    <a:pt x="102" y="244"/>
                  </a:cubicBezTo>
                  <a:cubicBezTo>
                    <a:pt x="102" y="244"/>
                    <a:pt x="102" y="244"/>
                    <a:pt x="102" y="244"/>
                  </a:cubicBezTo>
                  <a:cubicBezTo>
                    <a:pt x="102" y="244"/>
                    <a:pt x="102" y="244"/>
                    <a:pt x="102" y="244"/>
                  </a:cubicBezTo>
                  <a:cubicBezTo>
                    <a:pt x="102" y="245"/>
                    <a:pt x="102" y="245"/>
                    <a:pt x="102" y="245"/>
                  </a:cubicBezTo>
                  <a:cubicBezTo>
                    <a:pt x="102" y="245"/>
                    <a:pt x="102" y="245"/>
                    <a:pt x="102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04" y="245"/>
                    <a:pt x="104" y="245"/>
                    <a:pt x="104" y="245"/>
                  </a:cubicBezTo>
                  <a:cubicBezTo>
                    <a:pt x="104" y="245"/>
                    <a:pt x="104" y="245"/>
                    <a:pt x="104" y="245"/>
                  </a:cubicBezTo>
                  <a:cubicBezTo>
                    <a:pt x="104" y="245"/>
                    <a:pt x="104" y="245"/>
                    <a:pt x="104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03" y="245"/>
                    <a:pt x="103" y="245"/>
                    <a:pt x="103" y="245"/>
                  </a:cubicBezTo>
                  <a:cubicBezTo>
                    <a:pt x="103" y="246"/>
                    <a:pt x="103" y="246"/>
                    <a:pt x="103" y="246"/>
                  </a:cubicBezTo>
                  <a:cubicBezTo>
                    <a:pt x="104" y="246"/>
                    <a:pt x="104" y="246"/>
                    <a:pt x="104" y="246"/>
                  </a:cubicBezTo>
                  <a:cubicBezTo>
                    <a:pt x="104" y="246"/>
                    <a:pt x="104" y="246"/>
                    <a:pt x="104" y="246"/>
                  </a:cubicBezTo>
                  <a:cubicBezTo>
                    <a:pt x="104" y="247"/>
                    <a:pt x="104" y="247"/>
                    <a:pt x="104" y="247"/>
                  </a:cubicBezTo>
                  <a:cubicBezTo>
                    <a:pt x="104" y="247"/>
                    <a:pt x="104" y="247"/>
                    <a:pt x="104" y="247"/>
                  </a:cubicBezTo>
                  <a:cubicBezTo>
                    <a:pt x="104" y="247"/>
                    <a:pt x="104" y="247"/>
                    <a:pt x="104" y="247"/>
                  </a:cubicBezTo>
                  <a:cubicBezTo>
                    <a:pt x="105" y="246"/>
                    <a:pt x="105" y="246"/>
                    <a:pt x="105" y="246"/>
                  </a:cubicBezTo>
                  <a:cubicBezTo>
                    <a:pt x="105" y="246"/>
                    <a:pt x="105" y="246"/>
                    <a:pt x="105" y="246"/>
                  </a:cubicBezTo>
                  <a:cubicBezTo>
                    <a:pt x="105" y="246"/>
                    <a:pt x="105" y="246"/>
                    <a:pt x="105" y="246"/>
                  </a:cubicBezTo>
                  <a:cubicBezTo>
                    <a:pt x="105" y="245"/>
                    <a:pt x="105" y="245"/>
                    <a:pt x="105" y="245"/>
                  </a:cubicBezTo>
                  <a:cubicBezTo>
                    <a:pt x="106" y="245"/>
                    <a:pt x="106" y="245"/>
                    <a:pt x="106" y="245"/>
                  </a:cubicBezTo>
                  <a:cubicBezTo>
                    <a:pt x="107" y="244"/>
                    <a:pt x="107" y="244"/>
                    <a:pt x="107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9" y="243"/>
                    <a:pt x="109" y="243"/>
                    <a:pt x="109" y="243"/>
                  </a:cubicBezTo>
                  <a:cubicBezTo>
                    <a:pt x="109" y="243"/>
                    <a:pt x="109" y="243"/>
                    <a:pt x="109" y="243"/>
                  </a:cubicBezTo>
                  <a:cubicBezTo>
                    <a:pt x="108" y="243"/>
                    <a:pt x="108" y="243"/>
                    <a:pt x="108" y="243"/>
                  </a:cubicBezTo>
                  <a:cubicBezTo>
                    <a:pt x="108" y="243"/>
                    <a:pt x="108" y="243"/>
                    <a:pt x="108" y="243"/>
                  </a:cubicBezTo>
                  <a:cubicBezTo>
                    <a:pt x="109" y="242"/>
                    <a:pt x="109" y="242"/>
                    <a:pt x="109" y="242"/>
                  </a:cubicBezTo>
                  <a:cubicBezTo>
                    <a:pt x="109" y="242"/>
                    <a:pt x="109" y="242"/>
                    <a:pt x="109" y="242"/>
                  </a:cubicBezTo>
                  <a:cubicBezTo>
                    <a:pt x="109" y="241"/>
                    <a:pt x="109" y="241"/>
                    <a:pt x="109" y="241"/>
                  </a:cubicBezTo>
                  <a:cubicBezTo>
                    <a:pt x="109" y="241"/>
                    <a:pt x="109" y="241"/>
                    <a:pt x="109" y="241"/>
                  </a:cubicBezTo>
                  <a:cubicBezTo>
                    <a:pt x="109" y="241"/>
                    <a:pt x="109" y="241"/>
                    <a:pt x="109" y="241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8" y="239"/>
                    <a:pt x="108" y="239"/>
                    <a:pt x="108" y="239"/>
                  </a:cubicBezTo>
                  <a:cubicBezTo>
                    <a:pt x="109" y="239"/>
                    <a:pt x="109" y="239"/>
                    <a:pt x="109" y="239"/>
                  </a:cubicBezTo>
                  <a:cubicBezTo>
                    <a:pt x="109" y="239"/>
                    <a:pt x="109" y="239"/>
                    <a:pt x="109" y="239"/>
                  </a:cubicBezTo>
                  <a:cubicBezTo>
                    <a:pt x="109" y="239"/>
                    <a:pt x="109" y="239"/>
                    <a:pt x="109" y="239"/>
                  </a:cubicBezTo>
                  <a:cubicBezTo>
                    <a:pt x="110" y="238"/>
                    <a:pt x="110" y="238"/>
                    <a:pt x="110" y="238"/>
                  </a:cubicBezTo>
                  <a:cubicBezTo>
                    <a:pt x="110" y="238"/>
                    <a:pt x="110" y="238"/>
                    <a:pt x="110" y="238"/>
                  </a:cubicBezTo>
                  <a:cubicBezTo>
                    <a:pt x="110" y="238"/>
                    <a:pt x="110" y="238"/>
                    <a:pt x="110" y="238"/>
                  </a:cubicBezTo>
                  <a:cubicBezTo>
                    <a:pt x="111" y="237"/>
                    <a:pt x="111" y="237"/>
                    <a:pt x="111" y="237"/>
                  </a:cubicBezTo>
                  <a:cubicBezTo>
                    <a:pt x="111" y="237"/>
                    <a:pt x="111" y="237"/>
                    <a:pt x="111" y="237"/>
                  </a:cubicBezTo>
                  <a:cubicBezTo>
                    <a:pt x="111" y="237"/>
                    <a:pt x="111" y="237"/>
                    <a:pt x="111" y="237"/>
                  </a:cubicBezTo>
                  <a:cubicBezTo>
                    <a:pt x="111" y="237"/>
                    <a:pt x="111" y="237"/>
                    <a:pt x="111" y="237"/>
                  </a:cubicBezTo>
                  <a:cubicBezTo>
                    <a:pt x="111" y="238"/>
                    <a:pt x="111" y="238"/>
                    <a:pt x="111" y="238"/>
                  </a:cubicBezTo>
                  <a:cubicBezTo>
                    <a:pt x="111" y="238"/>
                    <a:pt x="111" y="238"/>
                    <a:pt x="111" y="238"/>
                  </a:cubicBezTo>
                  <a:cubicBezTo>
                    <a:pt x="111" y="238"/>
                    <a:pt x="111" y="238"/>
                    <a:pt x="111" y="238"/>
                  </a:cubicBezTo>
                  <a:cubicBezTo>
                    <a:pt x="111" y="239"/>
                    <a:pt x="111" y="239"/>
                    <a:pt x="111" y="239"/>
                  </a:cubicBezTo>
                  <a:cubicBezTo>
                    <a:pt x="110" y="239"/>
                    <a:pt x="110" y="239"/>
                    <a:pt x="110" y="239"/>
                  </a:cubicBezTo>
                  <a:cubicBezTo>
                    <a:pt x="110" y="239"/>
                    <a:pt x="110" y="239"/>
                    <a:pt x="110" y="239"/>
                  </a:cubicBezTo>
                  <a:cubicBezTo>
                    <a:pt x="110" y="239"/>
                    <a:pt x="110" y="239"/>
                    <a:pt x="110" y="239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09" y="240"/>
                    <a:pt x="109" y="240"/>
                    <a:pt x="109" y="240"/>
                  </a:cubicBezTo>
                  <a:cubicBezTo>
                    <a:pt x="110" y="241"/>
                    <a:pt x="110" y="241"/>
                    <a:pt x="110" y="241"/>
                  </a:cubicBezTo>
                  <a:cubicBezTo>
                    <a:pt x="110" y="241"/>
                    <a:pt x="110" y="241"/>
                    <a:pt x="110" y="241"/>
                  </a:cubicBezTo>
                  <a:cubicBezTo>
                    <a:pt x="110" y="242"/>
                    <a:pt x="110" y="242"/>
                    <a:pt x="110" y="242"/>
                  </a:cubicBezTo>
                  <a:cubicBezTo>
                    <a:pt x="110" y="242"/>
                    <a:pt x="110" y="242"/>
                    <a:pt x="110" y="242"/>
                  </a:cubicBezTo>
                  <a:cubicBezTo>
                    <a:pt x="109" y="243"/>
                    <a:pt x="109" y="243"/>
                    <a:pt x="109" y="243"/>
                  </a:cubicBezTo>
                  <a:cubicBezTo>
                    <a:pt x="109" y="243"/>
                    <a:pt x="109" y="243"/>
                    <a:pt x="109" y="243"/>
                  </a:cubicBezTo>
                  <a:cubicBezTo>
                    <a:pt x="109" y="244"/>
                    <a:pt x="109" y="244"/>
                    <a:pt x="109" y="244"/>
                  </a:cubicBezTo>
                  <a:cubicBezTo>
                    <a:pt x="109" y="244"/>
                    <a:pt x="109" y="244"/>
                    <a:pt x="109" y="244"/>
                  </a:cubicBezTo>
                  <a:cubicBezTo>
                    <a:pt x="109" y="244"/>
                    <a:pt x="109" y="244"/>
                    <a:pt x="109" y="244"/>
                  </a:cubicBezTo>
                  <a:cubicBezTo>
                    <a:pt x="109" y="244"/>
                    <a:pt x="109" y="244"/>
                    <a:pt x="109" y="244"/>
                  </a:cubicBezTo>
                  <a:cubicBezTo>
                    <a:pt x="109" y="244"/>
                    <a:pt x="109" y="244"/>
                    <a:pt x="109" y="244"/>
                  </a:cubicBezTo>
                  <a:cubicBezTo>
                    <a:pt x="109" y="245"/>
                    <a:pt x="109" y="245"/>
                    <a:pt x="109" y="245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107" y="245"/>
                    <a:pt x="107" y="245"/>
                    <a:pt x="107" y="245"/>
                  </a:cubicBezTo>
                  <a:cubicBezTo>
                    <a:pt x="107" y="246"/>
                    <a:pt x="107" y="246"/>
                    <a:pt x="107" y="246"/>
                  </a:cubicBezTo>
                  <a:cubicBezTo>
                    <a:pt x="106" y="246"/>
                    <a:pt x="106" y="246"/>
                    <a:pt x="106" y="246"/>
                  </a:cubicBezTo>
                  <a:cubicBezTo>
                    <a:pt x="106" y="246"/>
                    <a:pt x="106" y="246"/>
                    <a:pt x="106" y="246"/>
                  </a:cubicBezTo>
                  <a:cubicBezTo>
                    <a:pt x="106" y="246"/>
                    <a:pt x="106" y="246"/>
                    <a:pt x="106" y="246"/>
                  </a:cubicBezTo>
                  <a:cubicBezTo>
                    <a:pt x="106" y="246"/>
                    <a:pt x="106" y="246"/>
                    <a:pt x="106" y="246"/>
                  </a:cubicBezTo>
                  <a:cubicBezTo>
                    <a:pt x="106" y="246"/>
                    <a:pt x="106" y="246"/>
                    <a:pt x="106" y="246"/>
                  </a:cubicBezTo>
                  <a:cubicBezTo>
                    <a:pt x="106" y="247"/>
                    <a:pt x="106" y="247"/>
                    <a:pt x="106" y="247"/>
                  </a:cubicBezTo>
                  <a:cubicBezTo>
                    <a:pt x="106" y="247"/>
                    <a:pt x="106" y="247"/>
                    <a:pt x="106" y="247"/>
                  </a:cubicBezTo>
                  <a:cubicBezTo>
                    <a:pt x="106" y="247"/>
                    <a:pt x="106" y="247"/>
                    <a:pt x="106" y="247"/>
                  </a:cubicBezTo>
                  <a:cubicBezTo>
                    <a:pt x="105" y="247"/>
                    <a:pt x="105" y="247"/>
                    <a:pt x="105" y="247"/>
                  </a:cubicBezTo>
                  <a:cubicBezTo>
                    <a:pt x="105" y="248"/>
                    <a:pt x="105" y="248"/>
                    <a:pt x="105" y="248"/>
                  </a:cubicBezTo>
                  <a:cubicBezTo>
                    <a:pt x="105" y="248"/>
                    <a:pt x="105" y="248"/>
                    <a:pt x="105" y="248"/>
                  </a:cubicBezTo>
                  <a:cubicBezTo>
                    <a:pt x="105" y="248"/>
                    <a:pt x="105" y="248"/>
                    <a:pt x="105" y="248"/>
                  </a:cubicBezTo>
                  <a:cubicBezTo>
                    <a:pt x="105" y="248"/>
                    <a:pt x="105" y="248"/>
                    <a:pt x="105" y="248"/>
                  </a:cubicBezTo>
                  <a:cubicBezTo>
                    <a:pt x="105" y="248"/>
                    <a:pt x="105" y="248"/>
                    <a:pt x="105" y="248"/>
                  </a:cubicBezTo>
                  <a:cubicBezTo>
                    <a:pt x="105" y="249"/>
                    <a:pt x="105" y="249"/>
                    <a:pt x="105" y="249"/>
                  </a:cubicBezTo>
                  <a:cubicBezTo>
                    <a:pt x="105" y="249"/>
                    <a:pt x="105" y="249"/>
                    <a:pt x="105" y="249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6" y="248"/>
                    <a:pt x="106" y="248"/>
                    <a:pt x="106" y="248"/>
                  </a:cubicBezTo>
                  <a:cubicBezTo>
                    <a:pt x="106" y="248"/>
                    <a:pt x="106" y="248"/>
                    <a:pt x="106" y="248"/>
                  </a:cubicBezTo>
                  <a:cubicBezTo>
                    <a:pt x="106" y="247"/>
                    <a:pt x="106" y="247"/>
                    <a:pt x="106" y="247"/>
                  </a:cubicBezTo>
                  <a:cubicBezTo>
                    <a:pt x="106" y="247"/>
                    <a:pt x="106" y="247"/>
                    <a:pt x="106" y="247"/>
                  </a:cubicBezTo>
                  <a:cubicBezTo>
                    <a:pt x="107" y="247"/>
                    <a:pt x="107" y="247"/>
                    <a:pt x="107" y="247"/>
                  </a:cubicBezTo>
                  <a:cubicBezTo>
                    <a:pt x="107" y="247"/>
                    <a:pt x="107" y="247"/>
                    <a:pt x="107" y="247"/>
                  </a:cubicBezTo>
                  <a:cubicBezTo>
                    <a:pt x="107" y="248"/>
                    <a:pt x="107" y="248"/>
                    <a:pt x="107" y="248"/>
                  </a:cubicBezTo>
                  <a:cubicBezTo>
                    <a:pt x="107" y="248"/>
                    <a:pt x="107" y="248"/>
                    <a:pt x="107" y="248"/>
                  </a:cubicBezTo>
                  <a:cubicBezTo>
                    <a:pt x="107" y="249"/>
                    <a:pt x="107" y="249"/>
                    <a:pt x="107" y="249"/>
                  </a:cubicBezTo>
                  <a:cubicBezTo>
                    <a:pt x="107" y="249"/>
                    <a:pt x="107" y="249"/>
                    <a:pt x="107" y="249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7" y="249"/>
                    <a:pt x="107" y="249"/>
                    <a:pt x="107" y="249"/>
                  </a:cubicBezTo>
                  <a:cubicBezTo>
                    <a:pt x="107" y="249"/>
                    <a:pt x="107" y="249"/>
                    <a:pt x="107" y="249"/>
                  </a:cubicBezTo>
                  <a:cubicBezTo>
                    <a:pt x="107" y="249"/>
                    <a:pt x="107" y="249"/>
                    <a:pt x="107" y="249"/>
                  </a:cubicBezTo>
                  <a:cubicBezTo>
                    <a:pt x="108" y="249"/>
                    <a:pt x="108" y="249"/>
                    <a:pt x="108" y="249"/>
                  </a:cubicBezTo>
                  <a:cubicBezTo>
                    <a:pt x="108" y="250"/>
                    <a:pt x="108" y="250"/>
                    <a:pt x="108" y="250"/>
                  </a:cubicBezTo>
                  <a:cubicBezTo>
                    <a:pt x="108" y="250"/>
                    <a:pt x="108" y="250"/>
                    <a:pt x="108" y="250"/>
                  </a:cubicBezTo>
                  <a:cubicBezTo>
                    <a:pt x="108" y="250"/>
                    <a:pt x="108" y="250"/>
                    <a:pt x="108" y="250"/>
                  </a:cubicBezTo>
                  <a:cubicBezTo>
                    <a:pt x="109" y="249"/>
                    <a:pt x="109" y="249"/>
                    <a:pt x="109" y="249"/>
                  </a:cubicBezTo>
                  <a:cubicBezTo>
                    <a:pt x="109" y="249"/>
                    <a:pt x="109" y="249"/>
                    <a:pt x="109" y="249"/>
                  </a:cubicBezTo>
                  <a:cubicBezTo>
                    <a:pt x="110" y="249"/>
                    <a:pt x="110" y="249"/>
                    <a:pt x="110" y="249"/>
                  </a:cubicBezTo>
                  <a:cubicBezTo>
                    <a:pt x="110" y="248"/>
                    <a:pt x="110" y="248"/>
                    <a:pt x="110" y="248"/>
                  </a:cubicBezTo>
                  <a:cubicBezTo>
                    <a:pt x="110" y="248"/>
                    <a:pt x="110" y="248"/>
                    <a:pt x="110" y="248"/>
                  </a:cubicBezTo>
                  <a:cubicBezTo>
                    <a:pt x="111" y="248"/>
                    <a:pt x="111" y="248"/>
                    <a:pt x="111" y="248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3" y="248"/>
                    <a:pt x="113" y="248"/>
                    <a:pt x="113" y="248"/>
                  </a:cubicBezTo>
                  <a:cubicBezTo>
                    <a:pt x="114" y="248"/>
                    <a:pt x="114" y="248"/>
                    <a:pt x="114" y="248"/>
                  </a:cubicBezTo>
                  <a:cubicBezTo>
                    <a:pt x="115" y="247"/>
                    <a:pt x="115" y="247"/>
                    <a:pt x="115" y="247"/>
                  </a:cubicBezTo>
                  <a:cubicBezTo>
                    <a:pt x="115" y="247"/>
                    <a:pt x="115" y="247"/>
                    <a:pt x="115" y="247"/>
                  </a:cubicBezTo>
                  <a:cubicBezTo>
                    <a:pt x="115" y="248"/>
                    <a:pt x="115" y="248"/>
                    <a:pt x="115" y="248"/>
                  </a:cubicBezTo>
                  <a:cubicBezTo>
                    <a:pt x="115" y="248"/>
                    <a:pt x="115" y="248"/>
                    <a:pt x="115" y="248"/>
                  </a:cubicBezTo>
                  <a:cubicBezTo>
                    <a:pt x="114" y="248"/>
                    <a:pt x="114" y="248"/>
                    <a:pt x="114" y="248"/>
                  </a:cubicBezTo>
                  <a:cubicBezTo>
                    <a:pt x="114" y="249"/>
                    <a:pt x="114" y="249"/>
                    <a:pt x="114" y="249"/>
                  </a:cubicBezTo>
                  <a:cubicBezTo>
                    <a:pt x="113" y="249"/>
                    <a:pt x="113" y="249"/>
                    <a:pt x="113" y="249"/>
                  </a:cubicBezTo>
                  <a:cubicBezTo>
                    <a:pt x="113" y="249"/>
                    <a:pt x="113" y="249"/>
                    <a:pt x="113" y="249"/>
                  </a:cubicBezTo>
                  <a:cubicBezTo>
                    <a:pt x="113" y="249"/>
                    <a:pt x="113" y="249"/>
                    <a:pt x="113" y="249"/>
                  </a:cubicBezTo>
                  <a:cubicBezTo>
                    <a:pt x="112" y="249"/>
                    <a:pt x="112" y="249"/>
                    <a:pt x="112" y="249"/>
                  </a:cubicBezTo>
                  <a:cubicBezTo>
                    <a:pt x="112" y="249"/>
                    <a:pt x="112" y="249"/>
                    <a:pt x="112" y="249"/>
                  </a:cubicBezTo>
                  <a:cubicBezTo>
                    <a:pt x="112" y="249"/>
                    <a:pt x="112" y="249"/>
                    <a:pt x="112" y="249"/>
                  </a:cubicBezTo>
                  <a:cubicBezTo>
                    <a:pt x="112" y="249"/>
                    <a:pt x="112" y="249"/>
                    <a:pt x="112" y="249"/>
                  </a:cubicBezTo>
                  <a:cubicBezTo>
                    <a:pt x="111" y="249"/>
                    <a:pt x="111" y="249"/>
                    <a:pt x="111" y="249"/>
                  </a:cubicBezTo>
                  <a:cubicBezTo>
                    <a:pt x="111" y="249"/>
                    <a:pt x="111" y="249"/>
                    <a:pt x="111" y="249"/>
                  </a:cubicBezTo>
                  <a:cubicBezTo>
                    <a:pt x="111" y="249"/>
                    <a:pt x="111" y="249"/>
                    <a:pt x="111" y="249"/>
                  </a:cubicBezTo>
                  <a:cubicBezTo>
                    <a:pt x="110" y="249"/>
                    <a:pt x="110" y="249"/>
                    <a:pt x="110" y="249"/>
                  </a:cubicBezTo>
                  <a:cubicBezTo>
                    <a:pt x="110" y="249"/>
                    <a:pt x="110" y="249"/>
                    <a:pt x="110" y="249"/>
                  </a:cubicBezTo>
                  <a:cubicBezTo>
                    <a:pt x="110" y="249"/>
                    <a:pt x="110" y="249"/>
                    <a:pt x="110" y="249"/>
                  </a:cubicBezTo>
                  <a:cubicBezTo>
                    <a:pt x="110" y="250"/>
                    <a:pt x="110" y="250"/>
                    <a:pt x="110" y="250"/>
                  </a:cubicBezTo>
                  <a:cubicBezTo>
                    <a:pt x="110" y="250"/>
                    <a:pt x="110" y="250"/>
                    <a:pt x="110" y="250"/>
                  </a:cubicBezTo>
                  <a:cubicBezTo>
                    <a:pt x="110" y="250"/>
                    <a:pt x="110" y="250"/>
                    <a:pt x="110" y="250"/>
                  </a:cubicBezTo>
                  <a:cubicBezTo>
                    <a:pt x="110" y="250"/>
                    <a:pt x="110" y="250"/>
                    <a:pt x="110" y="250"/>
                  </a:cubicBezTo>
                  <a:cubicBezTo>
                    <a:pt x="110" y="250"/>
                    <a:pt x="110" y="250"/>
                    <a:pt x="110" y="250"/>
                  </a:cubicBezTo>
                  <a:cubicBezTo>
                    <a:pt x="110" y="251"/>
                    <a:pt x="110" y="251"/>
                    <a:pt x="110" y="251"/>
                  </a:cubicBezTo>
                  <a:cubicBezTo>
                    <a:pt x="110" y="251"/>
                    <a:pt x="110" y="251"/>
                    <a:pt x="110" y="251"/>
                  </a:cubicBezTo>
                  <a:cubicBezTo>
                    <a:pt x="111" y="251"/>
                    <a:pt x="111" y="251"/>
                    <a:pt x="111" y="251"/>
                  </a:cubicBezTo>
                  <a:cubicBezTo>
                    <a:pt x="111" y="251"/>
                    <a:pt x="111" y="251"/>
                    <a:pt x="111" y="251"/>
                  </a:cubicBezTo>
                  <a:cubicBezTo>
                    <a:pt x="111" y="252"/>
                    <a:pt x="111" y="252"/>
                    <a:pt x="111" y="252"/>
                  </a:cubicBezTo>
                  <a:cubicBezTo>
                    <a:pt x="111" y="252"/>
                    <a:pt x="111" y="252"/>
                    <a:pt x="111" y="252"/>
                  </a:cubicBezTo>
                  <a:cubicBezTo>
                    <a:pt x="111" y="252"/>
                    <a:pt x="111" y="252"/>
                    <a:pt x="111" y="252"/>
                  </a:cubicBezTo>
                  <a:cubicBezTo>
                    <a:pt x="110" y="253"/>
                    <a:pt x="110" y="253"/>
                    <a:pt x="110" y="253"/>
                  </a:cubicBezTo>
                  <a:cubicBezTo>
                    <a:pt x="110" y="253"/>
                    <a:pt x="110" y="253"/>
                    <a:pt x="110" y="253"/>
                  </a:cubicBezTo>
                  <a:cubicBezTo>
                    <a:pt x="110" y="253"/>
                    <a:pt x="110" y="253"/>
                    <a:pt x="110" y="253"/>
                  </a:cubicBezTo>
                  <a:cubicBezTo>
                    <a:pt x="110" y="254"/>
                    <a:pt x="110" y="254"/>
                    <a:pt x="110" y="254"/>
                  </a:cubicBezTo>
                  <a:cubicBezTo>
                    <a:pt x="109" y="254"/>
                    <a:pt x="109" y="254"/>
                    <a:pt x="109" y="254"/>
                  </a:cubicBezTo>
                  <a:cubicBezTo>
                    <a:pt x="109" y="254"/>
                    <a:pt x="109" y="254"/>
                    <a:pt x="109" y="254"/>
                  </a:cubicBezTo>
                  <a:cubicBezTo>
                    <a:pt x="109" y="254"/>
                    <a:pt x="109" y="254"/>
                    <a:pt x="109" y="254"/>
                  </a:cubicBezTo>
                  <a:cubicBezTo>
                    <a:pt x="109" y="254"/>
                    <a:pt x="109" y="254"/>
                    <a:pt x="109" y="254"/>
                  </a:cubicBezTo>
                  <a:cubicBezTo>
                    <a:pt x="109" y="254"/>
                    <a:pt x="109" y="254"/>
                    <a:pt x="109" y="254"/>
                  </a:cubicBezTo>
                  <a:cubicBezTo>
                    <a:pt x="109" y="255"/>
                    <a:pt x="109" y="255"/>
                    <a:pt x="109" y="255"/>
                  </a:cubicBezTo>
                  <a:cubicBezTo>
                    <a:pt x="109" y="255"/>
                    <a:pt x="109" y="255"/>
                    <a:pt x="109" y="255"/>
                  </a:cubicBezTo>
                  <a:cubicBezTo>
                    <a:pt x="109" y="255"/>
                    <a:pt x="109" y="255"/>
                    <a:pt x="109" y="255"/>
                  </a:cubicBezTo>
                  <a:cubicBezTo>
                    <a:pt x="109" y="255"/>
                    <a:pt x="109" y="255"/>
                    <a:pt x="109" y="255"/>
                  </a:cubicBezTo>
                  <a:cubicBezTo>
                    <a:pt x="109" y="256"/>
                    <a:pt x="109" y="256"/>
                    <a:pt x="109" y="256"/>
                  </a:cubicBezTo>
                  <a:cubicBezTo>
                    <a:pt x="109" y="256"/>
                    <a:pt x="109" y="256"/>
                    <a:pt x="109" y="256"/>
                  </a:cubicBezTo>
                  <a:cubicBezTo>
                    <a:pt x="108" y="256"/>
                    <a:pt x="108" y="256"/>
                    <a:pt x="108" y="256"/>
                  </a:cubicBezTo>
                  <a:cubicBezTo>
                    <a:pt x="108" y="256"/>
                    <a:pt x="108" y="256"/>
                    <a:pt x="108" y="256"/>
                  </a:cubicBezTo>
                  <a:cubicBezTo>
                    <a:pt x="108" y="257"/>
                    <a:pt x="108" y="257"/>
                    <a:pt x="108" y="257"/>
                  </a:cubicBezTo>
                  <a:cubicBezTo>
                    <a:pt x="108" y="257"/>
                    <a:pt x="108" y="257"/>
                    <a:pt x="108" y="257"/>
                  </a:cubicBezTo>
                  <a:cubicBezTo>
                    <a:pt x="108" y="256"/>
                    <a:pt x="108" y="256"/>
                    <a:pt x="108" y="256"/>
                  </a:cubicBezTo>
                  <a:cubicBezTo>
                    <a:pt x="108" y="256"/>
                    <a:pt x="108" y="256"/>
                    <a:pt x="108" y="256"/>
                  </a:cubicBezTo>
                  <a:cubicBezTo>
                    <a:pt x="108" y="255"/>
                    <a:pt x="108" y="255"/>
                    <a:pt x="108" y="255"/>
                  </a:cubicBezTo>
                  <a:cubicBezTo>
                    <a:pt x="107" y="255"/>
                    <a:pt x="107" y="255"/>
                    <a:pt x="107" y="255"/>
                  </a:cubicBezTo>
                  <a:cubicBezTo>
                    <a:pt x="107" y="255"/>
                    <a:pt x="107" y="255"/>
                    <a:pt x="107" y="255"/>
                  </a:cubicBezTo>
                  <a:cubicBezTo>
                    <a:pt x="107" y="255"/>
                    <a:pt x="107" y="255"/>
                    <a:pt x="107" y="255"/>
                  </a:cubicBezTo>
                  <a:cubicBezTo>
                    <a:pt x="107" y="255"/>
                    <a:pt x="107" y="255"/>
                    <a:pt x="107" y="255"/>
                  </a:cubicBezTo>
                  <a:cubicBezTo>
                    <a:pt x="107" y="257"/>
                    <a:pt x="107" y="257"/>
                    <a:pt x="107" y="257"/>
                  </a:cubicBezTo>
                  <a:cubicBezTo>
                    <a:pt x="108" y="257"/>
                    <a:pt x="108" y="257"/>
                    <a:pt x="108" y="257"/>
                  </a:cubicBezTo>
                  <a:cubicBezTo>
                    <a:pt x="108" y="258"/>
                    <a:pt x="108" y="258"/>
                    <a:pt x="108" y="258"/>
                  </a:cubicBezTo>
                  <a:cubicBezTo>
                    <a:pt x="108" y="258"/>
                    <a:pt x="108" y="258"/>
                    <a:pt x="108" y="258"/>
                  </a:cubicBezTo>
                  <a:cubicBezTo>
                    <a:pt x="109" y="258"/>
                    <a:pt x="109" y="258"/>
                    <a:pt x="109" y="258"/>
                  </a:cubicBezTo>
                  <a:cubicBezTo>
                    <a:pt x="109" y="259"/>
                    <a:pt x="109" y="259"/>
                    <a:pt x="109" y="259"/>
                  </a:cubicBezTo>
                  <a:cubicBezTo>
                    <a:pt x="109" y="259"/>
                    <a:pt x="109" y="259"/>
                    <a:pt x="109" y="259"/>
                  </a:cubicBezTo>
                  <a:cubicBezTo>
                    <a:pt x="109" y="259"/>
                    <a:pt x="109" y="259"/>
                    <a:pt x="109" y="259"/>
                  </a:cubicBezTo>
                  <a:cubicBezTo>
                    <a:pt x="109" y="259"/>
                    <a:pt x="109" y="259"/>
                    <a:pt x="109" y="259"/>
                  </a:cubicBezTo>
                  <a:cubicBezTo>
                    <a:pt x="110" y="260"/>
                    <a:pt x="110" y="260"/>
                    <a:pt x="110" y="260"/>
                  </a:cubicBezTo>
                  <a:cubicBezTo>
                    <a:pt x="110" y="260"/>
                    <a:pt x="110" y="260"/>
                    <a:pt x="110" y="260"/>
                  </a:cubicBezTo>
                  <a:cubicBezTo>
                    <a:pt x="110" y="261"/>
                    <a:pt x="110" y="261"/>
                    <a:pt x="110" y="261"/>
                  </a:cubicBezTo>
                  <a:cubicBezTo>
                    <a:pt x="110" y="261"/>
                    <a:pt x="110" y="261"/>
                    <a:pt x="110" y="261"/>
                  </a:cubicBezTo>
                  <a:cubicBezTo>
                    <a:pt x="110" y="261"/>
                    <a:pt x="110" y="261"/>
                    <a:pt x="110" y="261"/>
                  </a:cubicBezTo>
                  <a:cubicBezTo>
                    <a:pt x="110" y="261"/>
                    <a:pt x="110" y="261"/>
                    <a:pt x="110" y="261"/>
                  </a:cubicBezTo>
                  <a:cubicBezTo>
                    <a:pt x="111" y="262"/>
                    <a:pt x="111" y="262"/>
                    <a:pt x="111" y="262"/>
                  </a:cubicBezTo>
                  <a:cubicBezTo>
                    <a:pt x="111" y="262"/>
                    <a:pt x="111" y="262"/>
                    <a:pt x="111" y="262"/>
                  </a:cubicBezTo>
                  <a:cubicBezTo>
                    <a:pt x="112" y="262"/>
                    <a:pt x="112" y="262"/>
                    <a:pt x="112" y="262"/>
                  </a:cubicBezTo>
                  <a:cubicBezTo>
                    <a:pt x="112" y="262"/>
                    <a:pt x="112" y="262"/>
                    <a:pt x="112" y="262"/>
                  </a:cubicBezTo>
                  <a:cubicBezTo>
                    <a:pt x="112" y="263"/>
                    <a:pt x="112" y="263"/>
                    <a:pt x="112" y="263"/>
                  </a:cubicBezTo>
                  <a:cubicBezTo>
                    <a:pt x="113" y="263"/>
                    <a:pt x="113" y="263"/>
                    <a:pt x="113" y="263"/>
                  </a:cubicBezTo>
                  <a:cubicBezTo>
                    <a:pt x="113" y="263"/>
                    <a:pt x="113" y="263"/>
                    <a:pt x="113" y="263"/>
                  </a:cubicBezTo>
                  <a:cubicBezTo>
                    <a:pt x="113" y="262"/>
                    <a:pt x="113" y="262"/>
                    <a:pt x="113" y="262"/>
                  </a:cubicBezTo>
                  <a:cubicBezTo>
                    <a:pt x="113" y="262"/>
                    <a:pt x="113" y="262"/>
                    <a:pt x="113" y="262"/>
                  </a:cubicBezTo>
                  <a:cubicBezTo>
                    <a:pt x="114" y="263"/>
                    <a:pt x="114" y="263"/>
                    <a:pt x="114" y="263"/>
                  </a:cubicBezTo>
                  <a:cubicBezTo>
                    <a:pt x="115" y="263"/>
                    <a:pt x="115" y="263"/>
                    <a:pt x="115" y="263"/>
                  </a:cubicBezTo>
                  <a:cubicBezTo>
                    <a:pt x="115" y="262"/>
                    <a:pt x="115" y="262"/>
                    <a:pt x="115" y="262"/>
                  </a:cubicBezTo>
                  <a:cubicBezTo>
                    <a:pt x="116" y="262"/>
                    <a:pt x="116" y="262"/>
                    <a:pt x="116" y="262"/>
                  </a:cubicBezTo>
                  <a:cubicBezTo>
                    <a:pt x="115" y="262"/>
                    <a:pt x="115" y="262"/>
                    <a:pt x="115" y="262"/>
                  </a:cubicBezTo>
                  <a:cubicBezTo>
                    <a:pt x="116" y="262"/>
                    <a:pt x="116" y="262"/>
                    <a:pt x="116" y="262"/>
                  </a:cubicBezTo>
                  <a:cubicBezTo>
                    <a:pt x="116" y="262"/>
                    <a:pt x="116" y="262"/>
                    <a:pt x="116" y="262"/>
                  </a:cubicBezTo>
                  <a:cubicBezTo>
                    <a:pt x="116" y="262"/>
                    <a:pt x="116" y="262"/>
                    <a:pt x="116" y="262"/>
                  </a:cubicBezTo>
                  <a:cubicBezTo>
                    <a:pt x="116" y="262"/>
                    <a:pt x="116" y="262"/>
                    <a:pt x="116" y="262"/>
                  </a:cubicBezTo>
                  <a:cubicBezTo>
                    <a:pt x="116" y="261"/>
                    <a:pt x="116" y="261"/>
                    <a:pt x="116" y="261"/>
                  </a:cubicBezTo>
                  <a:cubicBezTo>
                    <a:pt x="116" y="261"/>
                    <a:pt x="116" y="261"/>
                    <a:pt x="116" y="261"/>
                  </a:cubicBezTo>
                  <a:cubicBezTo>
                    <a:pt x="116" y="261"/>
                    <a:pt x="116" y="261"/>
                    <a:pt x="116" y="261"/>
                  </a:cubicBezTo>
                  <a:cubicBezTo>
                    <a:pt x="116" y="260"/>
                    <a:pt x="116" y="260"/>
                    <a:pt x="116" y="260"/>
                  </a:cubicBezTo>
                  <a:cubicBezTo>
                    <a:pt x="117" y="260"/>
                    <a:pt x="117" y="260"/>
                    <a:pt x="117" y="260"/>
                  </a:cubicBezTo>
                  <a:cubicBezTo>
                    <a:pt x="117" y="260"/>
                    <a:pt x="117" y="260"/>
                    <a:pt x="117" y="260"/>
                  </a:cubicBezTo>
                  <a:cubicBezTo>
                    <a:pt x="117" y="260"/>
                    <a:pt x="117" y="260"/>
                    <a:pt x="117" y="260"/>
                  </a:cubicBezTo>
                  <a:cubicBezTo>
                    <a:pt x="117" y="261"/>
                    <a:pt x="117" y="261"/>
                    <a:pt x="117" y="261"/>
                  </a:cubicBezTo>
                  <a:cubicBezTo>
                    <a:pt x="116" y="261"/>
                    <a:pt x="116" y="261"/>
                    <a:pt x="116" y="261"/>
                  </a:cubicBezTo>
                  <a:cubicBezTo>
                    <a:pt x="117" y="261"/>
                    <a:pt x="117" y="261"/>
                    <a:pt x="117" y="261"/>
                  </a:cubicBezTo>
                  <a:cubicBezTo>
                    <a:pt x="117" y="261"/>
                    <a:pt x="117" y="261"/>
                    <a:pt x="117" y="261"/>
                  </a:cubicBezTo>
                  <a:cubicBezTo>
                    <a:pt x="117" y="261"/>
                    <a:pt x="117" y="261"/>
                    <a:pt x="117" y="261"/>
                  </a:cubicBezTo>
                  <a:cubicBezTo>
                    <a:pt x="117" y="262"/>
                    <a:pt x="117" y="262"/>
                    <a:pt x="117" y="262"/>
                  </a:cubicBezTo>
                  <a:cubicBezTo>
                    <a:pt x="117" y="262"/>
                    <a:pt x="117" y="262"/>
                    <a:pt x="117" y="262"/>
                  </a:cubicBezTo>
                  <a:cubicBezTo>
                    <a:pt x="117" y="262"/>
                    <a:pt x="117" y="262"/>
                    <a:pt x="117" y="262"/>
                  </a:cubicBezTo>
                  <a:cubicBezTo>
                    <a:pt x="117" y="262"/>
                    <a:pt x="117" y="262"/>
                    <a:pt x="117" y="262"/>
                  </a:cubicBezTo>
                  <a:cubicBezTo>
                    <a:pt x="117" y="262"/>
                    <a:pt x="117" y="262"/>
                    <a:pt x="117" y="262"/>
                  </a:cubicBezTo>
                  <a:cubicBezTo>
                    <a:pt x="117" y="262"/>
                    <a:pt x="117" y="262"/>
                    <a:pt x="117" y="262"/>
                  </a:cubicBezTo>
                  <a:cubicBezTo>
                    <a:pt x="117" y="263"/>
                    <a:pt x="117" y="263"/>
                    <a:pt x="117" y="263"/>
                  </a:cubicBezTo>
                  <a:cubicBezTo>
                    <a:pt x="117" y="263"/>
                    <a:pt x="117" y="263"/>
                    <a:pt x="117" y="263"/>
                  </a:cubicBezTo>
                  <a:cubicBezTo>
                    <a:pt x="117" y="263"/>
                    <a:pt x="117" y="263"/>
                    <a:pt x="117" y="263"/>
                  </a:cubicBezTo>
                  <a:cubicBezTo>
                    <a:pt x="117" y="262"/>
                    <a:pt x="117" y="262"/>
                    <a:pt x="117" y="262"/>
                  </a:cubicBezTo>
                  <a:cubicBezTo>
                    <a:pt x="117" y="262"/>
                    <a:pt x="117" y="262"/>
                    <a:pt x="117" y="262"/>
                  </a:cubicBezTo>
                  <a:cubicBezTo>
                    <a:pt x="117" y="262"/>
                    <a:pt x="117" y="262"/>
                    <a:pt x="117" y="262"/>
                  </a:cubicBezTo>
                  <a:cubicBezTo>
                    <a:pt x="117" y="262"/>
                    <a:pt x="117" y="262"/>
                    <a:pt x="117" y="262"/>
                  </a:cubicBezTo>
                  <a:cubicBezTo>
                    <a:pt x="118" y="262"/>
                    <a:pt x="118" y="262"/>
                    <a:pt x="118" y="262"/>
                  </a:cubicBezTo>
                  <a:cubicBezTo>
                    <a:pt x="118" y="262"/>
                    <a:pt x="118" y="262"/>
                    <a:pt x="118" y="262"/>
                  </a:cubicBezTo>
                  <a:cubicBezTo>
                    <a:pt x="118" y="261"/>
                    <a:pt x="118" y="261"/>
                    <a:pt x="118" y="261"/>
                  </a:cubicBezTo>
                  <a:cubicBezTo>
                    <a:pt x="118" y="261"/>
                    <a:pt x="118" y="261"/>
                    <a:pt x="118" y="261"/>
                  </a:cubicBezTo>
                  <a:cubicBezTo>
                    <a:pt x="118" y="261"/>
                    <a:pt x="118" y="261"/>
                    <a:pt x="118" y="261"/>
                  </a:cubicBezTo>
                  <a:cubicBezTo>
                    <a:pt x="117" y="260"/>
                    <a:pt x="117" y="260"/>
                    <a:pt x="117" y="260"/>
                  </a:cubicBezTo>
                  <a:cubicBezTo>
                    <a:pt x="117" y="260"/>
                    <a:pt x="117" y="260"/>
                    <a:pt x="117" y="260"/>
                  </a:cubicBezTo>
                  <a:cubicBezTo>
                    <a:pt x="117" y="260"/>
                    <a:pt x="117" y="260"/>
                    <a:pt x="117" y="260"/>
                  </a:cubicBezTo>
                  <a:cubicBezTo>
                    <a:pt x="117" y="259"/>
                    <a:pt x="117" y="259"/>
                    <a:pt x="117" y="259"/>
                  </a:cubicBezTo>
                  <a:cubicBezTo>
                    <a:pt x="117" y="259"/>
                    <a:pt x="117" y="259"/>
                    <a:pt x="117" y="259"/>
                  </a:cubicBezTo>
                  <a:cubicBezTo>
                    <a:pt x="118" y="258"/>
                    <a:pt x="118" y="258"/>
                    <a:pt x="118" y="258"/>
                  </a:cubicBezTo>
                  <a:cubicBezTo>
                    <a:pt x="118" y="258"/>
                    <a:pt x="118" y="258"/>
                    <a:pt x="118" y="258"/>
                  </a:cubicBezTo>
                  <a:cubicBezTo>
                    <a:pt x="119" y="258"/>
                    <a:pt x="119" y="258"/>
                    <a:pt x="119" y="258"/>
                  </a:cubicBezTo>
                  <a:cubicBezTo>
                    <a:pt x="120" y="258"/>
                    <a:pt x="120" y="258"/>
                    <a:pt x="120" y="258"/>
                  </a:cubicBezTo>
                  <a:cubicBezTo>
                    <a:pt x="120" y="257"/>
                    <a:pt x="120" y="257"/>
                    <a:pt x="120" y="257"/>
                  </a:cubicBezTo>
                  <a:cubicBezTo>
                    <a:pt x="120" y="257"/>
                    <a:pt x="120" y="257"/>
                    <a:pt x="120" y="257"/>
                  </a:cubicBezTo>
                  <a:cubicBezTo>
                    <a:pt x="120" y="257"/>
                    <a:pt x="120" y="257"/>
                    <a:pt x="120" y="257"/>
                  </a:cubicBezTo>
                  <a:cubicBezTo>
                    <a:pt x="120" y="257"/>
                    <a:pt x="120" y="257"/>
                    <a:pt x="120" y="257"/>
                  </a:cubicBezTo>
                  <a:cubicBezTo>
                    <a:pt x="120" y="257"/>
                    <a:pt x="120" y="257"/>
                    <a:pt x="120" y="257"/>
                  </a:cubicBezTo>
                  <a:cubicBezTo>
                    <a:pt x="120" y="256"/>
                    <a:pt x="120" y="256"/>
                    <a:pt x="120" y="256"/>
                  </a:cubicBezTo>
                  <a:cubicBezTo>
                    <a:pt x="120" y="256"/>
                    <a:pt x="120" y="256"/>
                    <a:pt x="120" y="256"/>
                  </a:cubicBezTo>
                  <a:cubicBezTo>
                    <a:pt x="120" y="256"/>
                    <a:pt x="120" y="256"/>
                    <a:pt x="120" y="256"/>
                  </a:cubicBezTo>
                  <a:cubicBezTo>
                    <a:pt x="120" y="256"/>
                    <a:pt x="120" y="256"/>
                    <a:pt x="120" y="256"/>
                  </a:cubicBezTo>
                  <a:cubicBezTo>
                    <a:pt x="119" y="256"/>
                    <a:pt x="119" y="256"/>
                    <a:pt x="119" y="256"/>
                  </a:cubicBezTo>
                  <a:cubicBezTo>
                    <a:pt x="119" y="255"/>
                    <a:pt x="119" y="255"/>
                    <a:pt x="119" y="255"/>
                  </a:cubicBezTo>
                  <a:cubicBezTo>
                    <a:pt x="119" y="255"/>
                    <a:pt x="119" y="255"/>
                    <a:pt x="119" y="255"/>
                  </a:cubicBezTo>
                  <a:cubicBezTo>
                    <a:pt x="119" y="255"/>
                    <a:pt x="119" y="255"/>
                    <a:pt x="119" y="255"/>
                  </a:cubicBezTo>
                  <a:cubicBezTo>
                    <a:pt x="119" y="254"/>
                    <a:pt x="119" y="254"/>
                    <a:pt x="119" y="254"/>
                  </a:cubicBezTo>
                  <a:cubicBezTo>
                    <a:pt x="118" y="254"/>
                    <a:pt x="118" y="254"/>
                    <a:pt x="118" y="254"/>
                  </a:cubicBezTo>
                  <a:cubicBezTo>
                    <a:pt x="119" y="254"/>
                    <a:pt x="119" y="254"/>
                    <a:pt x="119" y="254"/>
                  </a:cubicBezTo>
                  <a:cubicBezTo>
                    <a:pt x="119" y="255"/>
                    <a:pt x="119" y="255"/>
                    <a:pt x="119" y="255"/>
                  </a:cubicBezTo>
                  <a:cubicBezTo>
                    <a:pt x="120" y="255"/>
                    <a:pt x="120" y="255"/>
                    <a:pt x="120" y="255"/>
                  </a:cubicBezTo>
                  <a:cubicBezTo>
                    <a:pt x="120" y="256"/>
                    <a:pt x="120" y="256"/>
                    <a:pt x="120" y="256"/>
                  </a:cubicBezTo>
                  <a:cubicBezTo>
                    <a:pt x="121" y="256"/>
                    <a:pt x="121" y="256"/>
                    <a:pt x="121" y="256"/>
                  </a:cubicBezTo>
                  <a:cubicBezTo>
                    <a:pt x="121" y="257"/>
                    <a:pt x="121" y="257"/>
                    <a:pt x="121" y="257"/>
                  </a:cubicBezTo>
                  <a:cubicBezTo>
                    <a:pt x="121" y="257"/>
                    <a:pt x="121" y="257"/>
                    <a:pt x="121" y="257"/>
                  </a:cubicBezTo>
                  <a:cubicBezTo>
                    <a:pt x="121" y="257"/>
                    <a:pt x="121" y="257"/>
                    <a:pt x="121" y="257"/>
                  </a:cubicBezTo>
                  <a:cubicBezTo>
                    <a:pt x="121" y="258"/>
                    <a:pt x="121" y="258"/>
                    <a:pt x="121" y="258"/>
                  </a:cubicBezTo>
                  <a:cubicBezTo>
                    <a:pt x="120" y="258"/>
                    <a:pt x="120" y="258"/>
                    <a:pt x="120" y="258"/>
                  </a:cubicBezTo>
                  <a:cubicBezTo>
                    <a:pt x="120" y="258"/>
                    <a:pt x="120" y="258"/>
                    <a:pt x="120" y="258"/>
                  </a:cubicBezTo>
                  <a:cubicBezTo>
                    <a:pt x="119" y="258"/>
                    <a:pt x="119" y="258"/>
                    <a:pt x="119" y="258"/>
                  </a:cubicBezTo>
                  <a:cubicBezTo>
                    <a:pt x="119" y="258"/>
                    <a:pt x="119" y="258"/>
                    <a:pt x="119" y="258"/>
                  </a:cubicBezTo>
                  <a:cubicBezTo>
                    <a:pt x="119" y="259"/>
                    <a:pt x="119" y="259"/>
                    <a:pt x="119" y="259"/>
                  </a:cubicBezTo>
                  <a:cubicBezTo>
                    <a:pt x="118" y="259"/>
                    <a:pt x="118" y="259"/>
                    <a:pt x="118" y="259"/>
                  </a:cubicBezTo>
                  <a:cubicBezTo>
                    <a:pt x="118" y="259"/>
                    <a:pt x="118" y="259"/>
                    <a:pt x="118" y="259"/>
                  </a:cubicBezTo>
                  <a:cubicBezTo>
                    <a:pt x="118" y="259"/>
                    <a:pt x="118" y="259"/>
                    <a:pt x="118" y="259"/>
                  </a:cubicBezTo>
                  <a:cubicBezTo>
                    <a:pt x="118" y="260"/>
                    <a:pt x="118" y="260"/>
                    <a:pt x="118" y="260"/>
                  </a:cubicBezTo>
                  <a:cubicBezTo>
                    <a:pt x="118" y="260"/>
                    <a:pt x="118" y="260"/>
                    <a:pt x="118" y="260"/>
                  </a:cubicBezTo>
                  <a:cubicBezTo>
                    <a:pt x="118" y="260"/>
                    <a:pt x="118" y="260"/>
                    <a:pt x="118" y="260"/>
                  </a:cubicBezTo>
                  <a:cubicBezTo>
                    <a:pt x="119" y="261"/>
                    <a:pt x="119" y="261"/>
                    <a:pt x="119" y="261"/>
                  </a:cubicBezTo>
                  <a:cubicBezTo>
                    <a:pt x="119" y="261"/>
                    <a:pt x="119" y="261"/>
                    <a:pt x="119" y="261"/>
                  </a:cubicBezTo>
                  <a:cubicBezTo>
                    <a:pt x="118" y="262"/>
                    <a:pt x="118" y="262"/>
                    <a:pt x="118" y="262"/>
                  </a:cubicBezTo>
                  <a:cubicBezTo>
                    <a:pt x="118" y="262"/>
                    <a:pt x="118" y="262"/>
                    <a:pt x="118" y="262"/>
                  </a:cubicBezTo>
                  <a:cubicBezTo>
                    <a:pt x="118" y="262"/>
                    <a:pt x="118" y="262"/>
                    <a:pt x="118" y="262"/>
                  </a:cubicBezTo>
                  <a:cubicBezTo>
                    <a:pt x="118" y="263"/>
                    <a:pt x="118" y="263"/>
                    <a:pt x="118" y="263"/>
                  </a:cubicBezTo>
                  <a:cubicBezTo>
                    <a:pt x="117" y="263"/>
                    <a:pt x="117" y="263"/>
                    <a:pt x="117" y="263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8" y="264"/>
                    <a:pt x="118" y="264"/>
                    <a:pt x="118" y="264"/>
                  </a:cubicBezTo>
                  <a:cubicBezTo>
                    <a:pt x="118" y="266"/>
                    <a:pt x="118" y="266"/>
                    <a:pt x="118" y="266"/>
                  </a:cubicBezTo>
                  <a:cubicBezTo>
                    <a:pt x="118" y="266"/>
                    <a:pt x="118" y="266"/>
                    <a:pt x="118" y="266"/>
                  </a:cubicBezTo>
                  <a:cubicBezTo>
                    <a:pt x="118" y="266"/>
                    <a:pt x="118" y="266"/>
                    <a:pt x="118" y="266"/>
                  </a:cubicBezTo>
                  <a:cubicBezTo>
                    <a:pt x="119" y="266"/>
                    <a:pt x="119" y="266"/>
                    <a:pt x="119" y="266"/>
                  </a:cubicBezTo>
                  <a:cubicBezTo>
                    <a:pt x="120" y="267"/>
                    <a:pt x="120" y="267"/>
                    <a:pt x="120" y="267"/>
                  </a:cubicBezTo>
                  <a:cubicBezTo>
                    <a:pt x="122" y="266"/>
                    <a:pt x="122" y="266"/>
                    <a:pt x="122" y="266"/>
                  </a:cubicBezTo>
                  <a:cubicBezTo>
                    <a:pt x="122" y="266"/>
                    <a:pt x="122" y="266"/>
                    <a:pt x="122" y="266"/>
                  </a:cubicBezTo>
                  <a:cubicBezTo>
                    <a:pt x="121" y="267"/>
                    <a:pt x="121" y="267"/>
                    <a:pt x="121" y="267"/>
                  </a:cubicBezTo>
                  <a:cubicBezTo>
                    <a:pt x="121" y="267"/>
                    <a:pt x="121" y="267"/>
                    <a:pt x="121" y="267"/>
                  </a:cubicBezTo>
                  <a:cubicBezTo>
                    <a:pt x="120" y="267"/>
                    <a:pt x="120" y="267"/>
                    <a:pt x="120" y="267"/>
                  </a:cubicBezTo>
                  <a:cubicBezTo>
                    <a:pt x="120" y="267"/>
                    <a:pt x="120" y="267"/>
                    <a:pt x="120" y="267"/>
                  </a:cubicBezTo>
                  <a:cubicBezTo>
                    <a:pt x="120" y="267"/>
                    <a:pt x="120" y="267"/>
                    <a:pt x="120" y="267"/>
                  </a:cubicBezTo>
                  <a:cubicBezTo>
                    <a:pt x="119" y="267"/>
                    <a:pt x="119" y="267"/>
                    <a:pt x="119" y="267"/>
                  </a:cubicBezTo>
                  <a:cubicBezTo>
                    <a:pt x="119" y="267"/>
                    <a:pt x="119" y="267"/>
                    <a:pt x="119" y="267"/>
                  </a:cubicBezTo>
                  <a:cubicBezTo>
                    <a:pt x="119" y="267"/>
                    <a:pt x="119" y="267"/>
                    <a:pt x="119" y="267"/>
                  </a:cubicBezTo>
                  <a:cubicBezTo>
                    <a:pt x="119" y="267"/>
                    <a:pt x="119" y="267"/>
                    <a:pt x="119" y="267"/>
                  </a:cubicBezTo>
                  <a:cubicBezTo>
                    <a:pt x="119" y="268"/>
                    <a:pt x="119" y="268"/>
                    <a:pt x="119" y="268"/>
                  </a:cubicBezTo>
                  <a:cubicBezTo>
                    <a:pt x="119" y="268"/>
                    <a:pt x="119" y="268"/>
                    <a:pt x="119" y="268"/>
                  </a:cubicBezTo>
                  <a:cubicBezTo>
                    <a:pt x="119" y="269"/>
                    <a:pt x="119" y="269"/>
                    <a:pt x="119" y="269"/>
                  </a:cubicBezTo>
                  <a:cubicBezTo>
                    <a:pt x="118" y="269"/>
                    <a:pt x="118" y="269"/>
                    <a:pt x="118" y="269"/>
                  </a:cubicBezTo>
                  <a:cubicBezTo>
                    <a:pt x="118" y="269"/>
                    <a:pt x="118" y="269"/>
                    <a:pt x="118" y="269"/>
                  </a:cubicBezTo>
                  <a:cubicBezTo>
                    <a:pt x="118" y="269"/>
                    <a:pt x="118" y="269"/>
                    <a:pt x="118" y="269"/>
                  </a:cubicBezTo>
                  <a:cubicBezTo>
                    <a:pt x="118" y="269"/>
                    <a:pt x="118" y="269"/>
                    <a:pt x="118" y="269"/>
                  </a:cubicBezTo>
                  <a:cubicBezTo>
                    <a:pt x="118" y="269"/>
                    <a:pt x="118" y="269"/>
                    <a:pt x="118" y="269"/>
                  </a:cubicBezTo>
                  <a:cubicBezTo>
                    <a:pt x="118" y="268"/>
                    <a:pt x="118" y="268"/>
                    <a:pt x="118" y="268"/>
                  </a:cubicBezTo>
                  <a:cubicBezTo>
                    <a:pt x="118" y="268"/>
                    <a:pt x="118" y="268"/>
                    <a:pt x="118" y="268"/>
                  </a:cubicBezTo>
                  <a:cubicBezTo>
                    <a:pt x="118" y="267"/>
                    <a:pt x="118" y="267"/>
                    <a:pt x="118" y="267"/>
                  </a:cubicBezTo>
                  <a:cubicBezTo>
                    <a:pt x="118" y="266"/>
                    <a:pt x="118" y="266"/>
                    <a:pt x="118" y="266"/>
                  </a:cubicBezTo>
                  <a:cubicBezTo>
                    <a:pt x="118" y="266"/>
                    <a:pt x="118" y="266"/>
                    <a:pt x="118" y="266"/>
                  </a:cubicBezTo>
                  <a:cubicBezTo>
                    <a:pt x="118" y="266"/>
                    <a:pt x="118" y="266"/>
                    <a:pt x="118" y="266"/>
                  </a:cubicBezTo>
                  <a:cubicBezTo>
                    <a:pt x="117" y="265"/>
                    <a:pt x="117" y="265"/>
                    <a:pt x="117" y="265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6" y="264"/>
                    <a:pt x="116" y="264"/>
                    <a:pt x="116" y="264"/>
                  </a:cubicBezTo>
                  <a:cubicBezTo>
                    <a:pt x="116" y="264"/>
                    <a:pt x="116" y="264"/>
                    <a:pt x="116" y="264"/>
                  </a:cubicBezTo>
                  <a:cubicBezTo>
                    <a:pt x="116" y="264"/>
                    <a:pt x="116" y="264"/>
                    <a:pt x="116" y="264"/>
                  </a:cubicBezTo>
                  <a:cubicBezTo>
                    <a:pt x="116" y="264"/>
                    <a:pt x="116" y="264"/>
                    <a:pt x="116" y="264"/>
                  </a:cubicBezTo>
                  <a:cubicBezTo>
                    <a:pt x="115" y="265"/>
                    <a:pt x="115" y="265"/>
                    <a:pt x="115" y="265"/>
                  </a:cubicBezTo>
                  <a:cubicBezTo>
                    <a:pt x="115" y="265"/>
                    <a:pt x="115" y="265"/>
                    <a:pt x="115" y="265"/>
                  </a:cubicBezTo>
                  <a:cubicBezTo>
                    <a:pt x="115" y="265"/>
                    <a:pt x="115" y="265"/>
                    <a:pt x="115" y="265"/>
                  </a:cubicBezTo>
                  <a:cubicBezTo>
                    <a:pt x="115" y="265"/>
                    <a:pt x="115" y="265"/>
                    <a:pt x="115" y="265"/>
                  </a:cubicBezTo>
                  <a:cubicBezTo>
                    <a:pt x="115" y="266"/>
                    <a:pt x="115" y="266"/>
                    <a:pt x="115" y="266"/>
                  </a:cubicBezTo>
                  <a:cubicBezTo>
                    <a:pt x="115" y="266"/>
                    <a:pt x="115" y="266"/>
                    <a:pt x="115" y="266"/>
                  </a:cubicBezTo>
                  <a:cubicBezTo>
                    <a:pt x="115" y="266"/>
                    <a:pt x="115" y="266"/>
                    <a:pt x="115" y="266"/>
                  </a:cubicBezTo>
                  <a:cubicBezTo>
                    <a:pt x="115" y="266"/>
                    <a:pt x="115" y="266"/>
                    <a:pt x="115" y="266"/>
                  </a:cubicBezTo>
                  <a:cubicBezTo>
                    <a:pt x="115" y="267"/>
                    <a:pt x="115" y="267"/>
                    <a:pt x="115" y="267"/>
                  </a:cubicBezTo>
                  <a:cubicBezTo>
                    <a:pt x="116" y="268"/>
                    <a:pt x="116" y="268"/>
                    <a:pt x="116" y="268"/>
                  </a:cubicBezTo>
                  <a:cubicBezTo>
                    <a:pt x="116" y="268"/>
                    <a:pt x="116" y="268"/>
                    <a:pt x="116" y="268"/>
                  </a:cubicBezTo>
                  <a:cubicBezTo>
                    <a:pt x="116" y="268"/>
                    <a:pt x="116" y="268"/>
                    <a:pt x="116" y="268"/>
                  </a:cubicBezTo>
                  <a:cubicBezTo>
                    <a:pt x="116" y="268"/>
                    <a:pt x="116" y="268"/>
                    <a:pt x="116" y="268"/>
                  </a:cubicBezTo>
                  <a:cubicBezTo>
                    <a:pt x="116" y="268"/>
                    <a:pt x="116" y="268"/>
                    <a:pt x="116" y="268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7" y="269"/>
                    <a:pt x="117" y="269"/>
                    <a:pt x="117" y="269"/>
                  </a:cubicBezTo>
                  <a:cubicBezTo>
                    <a:pt x="117" y="270"/>
                    <a:pt x="117" y="270"/>
                    <a:pt x="117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2" y="272"/>
                    <a:pt x="122" y="272"/>
                    <a:pt x="122" y="272"/>
                  </a:cubicBezTo>
                  <a:cubicBezTo>
                    <a:pt x="122" y="272"/>
                    <a:pt x="122" y="272"/>
                    <a:pt x="122" y="272"/>
                  </a:cubicBezTo>
                  <a:cubicBezTo>
                    <a:pt x="122" y="271"/>
                    <a:pt x="122" y="271"/>
                    <a:pt x="122" y="271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3" y="270"/>
                    <a:pt x="123" y="270"/>
                    <a:pt x="123" y="270"/>
                  </a:cubicBezTo>
                  <a:cubicBezTo>
                    <a:pt x="123" y="270"/>
                    <a:pt x="123" y="270"/>
                    <a:pt x="123" y="270"/>
                  </a:cubicBezTo>
                  <a:cubicBezTo>
                    <a:pt x="123" y="269"/>
                    <a:pt x="123" y="269"/>
                    <a:pt x="123" y="269"/>
                  </a:cubicBezTo>
                  <a:cubicBezTo>
                    <a:pt x="123" y="269"/>
                    <a:pt x="123" y="269"/>
                    <a:pt x="123" y="269"/>
                  </a:cubicBezTo>
                  <a:cubicBezTo>
                    <a:pt x="123" y="269"/>
                    <a:pt x="123" y="269"/>
                    <a:pt x="123" y="269"/>
                  </a:cubicBezTo>
                  <a:cubicBezTo>
                    <a:pt x="124" y="269"/>
                    <a:pt x="124" y="269"/>
                    <a:pt x="124" y="269"/>
                  </a:cubicBezTo>
                  <a:cubicBezTo>
                    <a:pt x="124" y="269"/>
                    <a:pt x="124" y="269"/>
                    <a:pt x="124" y="269"/>
                  </a:cubicBezTo>
                  <a:cubicBezTo>
                    <a:pt x="124" y="269"/>
                    <a:pt x="124" y="269"/>
                    <a:pt x="124" y="269"/>
                  </a:cubicBezTo>
                  <a:cubicBezTo>
                    <a:pt x="124" y="269"/>
                    <a:pt x="124" y="269"/>
                    <a:pt x="124" y="269"/>
                  </a:cubicBezTo>
                  <a:cubicBezTo>
                    <a:pt x="124" y="269"/>
                    <a:pt x="124" y="269"/>
                    <a:pt x="124" y="269"/>
                  </a:cubicBezTo>
                  <a:cubicBezTo>
                    <a:pt x="125" y="269"/>
                    <a:pt x="125" y="269"/>
                    <a:pt x="125" y="269"/>
                  </a:cubicBezTo>
                  <a:cubicBezTo>
                    <a:pt x="125" y="269"/>
                    <a:pt x="125" y="269"/>
                    <a:pt x="125" y="269"/>
                  </a:cubicBezTo>
                  <a:cubicBezTo>
                    <a:pt x="125" y="269"/>
                    <a:pt x="125" y="269"/>
                    <a:pt x="125" y="269"/>
                  </a:cubicBezTo>
                  <a:cubicBezTo>
                    <a:pt x="125" y="269"/>
                    <a:pt x="125" y="269"/>
                    <a:pt x="125" y="269"/>
                  </a:cubicBezTo>
                  <a:cubicBezTo>
                    <a:pt x="125" y="269"/>
                    <a:pt x="125" y="269"/>
                    <a:pt x="125" y="269"/>
                  </a:cubicBezTo>
                  <a:cubicBezTo>
                    <a:pt x="126" y="269"/>
                    <a:pt x="126" y="269"/>
                    <a:pt x="126" y="269"/>
                  </a:cubicBezTo>
                  <a:cubicBezTo>
                    <a:pt x="126" y="268"/>
                    <a:pt x="126" y="268"/>
                    <a:pt x="126" y="268"/>
                  </a:cubicBezTo>
                  <a:cubicBezTo>
                    <a:pt x="126" y="268"/>
                    <a:pt x="126" y="268"/>
                    <a:pt x="126" y="268"/>
                  </a:cubicBezTo>
                  <a:cubicBezTo>
                    <a:pt x="126" y="268"/>
                    <a:pt x="126" y="268"/>
                    <a:pt x="126" y="268"/>
                  </a:cubicBezTo>
                  <a:cubicBezTo>
                    <a:pt x="126" y="267"/>
                    <a:pt x="126" y="267"/>
                    <a:pt x="126" y="267"/>
                  </a:cubicBezTo>
                  <a:cubicBezTo>
                    <a:pt x="126" y="267"/>
                    <a:pt x="126" y="267"/>
                    <a:pt x="126" y="267"/>
                  </a:cubicBezTo>
                  <a:cubicBezTo>
                    <a:pt x="126" y="267"/>
                    <a:pt x="126" y="267"/>
                    <a:pt x="126" y="267"/>
                  </a:cubicBezTo>
                  <a:cubicBezTo>
                    <a:pt x="126" y="267"/>
                    <a:pt x="126" y="267"/>
                    <a:pt x="126" y="267"/>
                  </a:cubicBezTo>
                  <a:cubicBezTo>
                    <a:pt x="127" y="267"/>
                    <a:pt x="127" y="267"/>
                    <a:pt x="127" y="267"/>
                  </a:cubicBezTo>
                  <a:cubicBezTo>
                    <a:pt x="127" y="267"/>
                    <a:pt x="127" y="267"/>
                    <a:pt x="127" y="267"/>
                  </a:cubicBezTo>
                  <a:cubicBezTo>
                    <a:pt x="127" y="267"/>
                    <a:pt x="127" y="267"/>
                    <a:pt x="127" y="267"/>
                  </a:cubicBezTo>
                  <a:cubicBezTo>
                    <a:pt x="127" y="268"/>
                    <a:pt x="127" y="268"/>
                    <a:pt x="127" y="268"/>
                  </a:cubicBezTo>
                  <a:cubicBezTo>
                    <a:pt x="126" y="268"/>
                    <a:pt x="126" y="268"/>
                    <a:pt x="126" y="268"/>
                  </a:cubicBezTo>
                  <a:cubicBezTo>
                    <a:pt x="126" y="268"/>
                    <a:pt x="126" y="268"/>
                    <a:pt x="126" y="268"/>
                  </a:cubicBezTo>
                  <a:cubicBezTo>
                    <a:pt x="126" y="268"/>
                    <a:pt x="126" y="268"/>
                    <a:pt x="126" y="268"/>
                  </a:cubicBezTo>
                  <a:cubicBezTo>
                    <a:pt x="126" y="269"/>
                    <a:pt x="126" y="269"/>
                    <a:pt x="126" y="269"/>
                  </a:cubicBezTo>
                  <a:cubicBezTo>
                    <a:pt x="126" y="269"/>
                    <a:pt x="126" y="269"/>
                    <a:pt x="126" y="269"/>
                  </a:cubicBezTo>
                  <a:cubicBezTo>
                    <a:pt x="126" y="269"/>
                    <a:pt x="126" y="269"/>
                    <a:pt x="126" y="269"/>
                  </a:cubicBezTo>
                  <a:cubicBezTo>
                    <a:pt x="126" y="269"/>
                    <a:pt x="126" y="269"/>
                    <a:pt x="126" y="269"/>
                  </a:cubicBezTo>
                  <a:cubicBezTo>
                    <a:pt x="126" y="269"/>
                    <a:pt x="126" y="269"/>
                    <a:pt x="126" y="269"/>
                  </a:cubicBezTo>
                  <a:cubicBezTo>
                    <a:pt x="126" y="269"/>
                    <a:pt x="126" y="269"/>
                    <a:pt x="126" y="269"/>
                  </a:cubicBezTo>
                  <a:cubicBezTo>
                    <a:pt x="126" y="269"/>
                    <a:pt x="126" y="269"/>
                    <a:pt x="126" y="269"/>
                  </a:cubicBezTo>
                  <a:cubicBezTo>
                    <a:pt x="125" y="270"/>
                    <a:pt x="125" y="270"/>
                    <a:pt x="125" y="270"/>
                  </a:cubicBezTo>
                  <a:cubicBezTo>
                    <a:pt x="125" y="270"/>
                    <a:pt x="125" y="270"/>
                    <a:pt x="125" y="270"/>
                  </a:cubicBezTo>
                  <a:cubicBezTo>
                    <a:pt x="125" y="271"/>
                    <a:pt x="125" y="271"/>
                    <a:pt x="125" y="271"/>
                  </a:cubicBezTo>
                  <a:cubicBezTo>
                    <a:pt x="125" y="272"/>
                    <a:pt x="125" y="272"/>
                    <a:pt x="125" y="272"/>
                  </a:cubicBezTo>
                  <a:cubicBezTo>
                    <a:pt x="125" y="272"/>
                    <a:pt x="125" y="272"/>
                    <a:pt x="125" y="272"/>
                  </a:cubicBezTo>
                  <a:cubicBezTo>
                    <a:pt x="125" y="273"/>
                    <a:pt x="125" y="273"/>
                    <a:pt x="125" y="273"/>
                  </a:cubicBezTo>
                  <a:cubicBezTo>
                    <a:pt x="125" y="273"/>
                    <a:pt x="125" y="273"/>
                    <a:pt x="125" y="273"/>
                  </a:cubicBezTo>
                  <a:cubicBezTo>
                    <a:pt x="124" y="273"/>
                    <a:pt x="124" y="273"/>
                    <a:pt x="124" y="273"/>
                  </a:cubicBezTo>
                  <a:cubicBezTo>
                    <a:pt x="124" y="273"/>
                    <a:pt x="124" y="273"/>
                    <a:pt x="124" y="273"/>
                  </a:cubicBezTo>
                  <a:cubicBezTo>
                    <a:pt x="124" y="273"/>
                    <a:pt x="124" y="273"/>
                    <a:pt x="124" y="273"/>
                  </a:cubicBezTo>
                  <a:cubicBezTo>
                    <a:pt x="124" y="274"/>
                    <a:pt x="124" y="274"/>
                    <a:pt x="124" y="274"/>
                  </a:cubicBezTo>
                  <a:cubicBezTo>
                    <a:pt x="124" y="274"/>
                    <a:pt x="124" y="274"/>
                    <a:pt x="124" y="274"/>
                  </a:cubicBezTo>
                  <a:cubicBezTo>
                    <a:pt x="125" y="274"/>
                    <a:pt x="125" y="274"/>
                    <a:pt x="125" y="274"/>
                  </a:cubicBezTo>
                  <a:cubicBezTo>
                    <a:pt x="125" y="274"/>
                    <a:pt x="125" y="274"/>
                    <a:pt x="125" y="274"/>
                  </a:cubicBezTo>
                  <a:cubicBezTo>
                    <a:pt x="127" y="275"/>
                    <a:pt x="127" y="275"/>
                    <a:pt x="127" y="275"/>
                  </a:cubicBezTo>
                  <a:cubicBezTo>
                    <a:pt x="128" y="275"/>
                    <a:pt x="128" y="275"/>
                    <a:pt x="128" y="275"/>
                  </a:cubicBezTo>
                  <a:cubicBezTo>
                    <a:pt x="129" y="274"/>
                    <a:pt x="129" y="274"/>
                    <a:pt x="129" y="274"/>
                  </a:cubicBezTo>
                  <a:cubicBezTo>
                    <a:pt x="130" y="274"/>
                    <a:pt x="130" y="274"/>
                    <a:pt x="130" y="274"/>
                  </a:cubicBezTo>
                  <a:cubicBezTo>
                    <a:pt x="130" y="273"/>
                    <a:pt x="130" y="273"/>
                    <a:pt x="130" y="273"/>
                  </a:cubicBezTo>
                  <a:cubicBezTo>
                    <a:pt x="130" y="273"/>
                    <a:pt x="130" y="273"/>
                    <a:pt x="130" y="273"/>
                  </a:cubicBezTo>
                  <a:cubicBezTo>
                    <a:pt x="130" y="273"/>
                    <a:pt x="130" y="273"/>
                    <a:pt x="130" y="273"/>
                  </a:cubicBezTo>
                  <a:cubicBezTo>
                    <a:pt x="130" y="273"/>
                    <a:pt x="130" y="273"/>
                    <a:pt x="130" y="273"/>
                  </a:cubicBezTo>
                  <a:cubicBezTo>
                    <a:pt x="130" y="273"/>
                    <a:pt x="130" y="273"/>
                    <a:pt x="130" y="273"/>
                  </a:cubicBezTo>
                  <a:cubicBezTo>
                    <a:pt x="130" y="273"/>
                    <a:pt x="130" y="273"/>
                    <a:pt x="130" y="273"/>
                  </a:cubicBezTo>
                  <a:cubicBezTo>
                    <a:pt x="130" y="274"/>
                    <a:pt x="130" y="274"/>
                    <a:pt x="130" y="274"/>
                  </a:cubicBezTo>
                  <a:cubicBezTo>
                    <a:pt x="129" y="275"/>
                    <a:pt x="129" y="275"/>
                    <a:pt x="129" y="275"/>
                  </a:cubicBezTo>
                  <a:cubicBezTo>
                    <a:pt x="128" y="276"/>
                    <a:pt x="128" y="276"/>
                    <a:pt x="128" y="276"/>
                  </a:cubicBezTo>
                  <a:cubicBezTo>
                    <a:pt x="128" y="276"/>
                    <a:pt x="128" y="276"/>
                    <a:pt x="128" y="276"/>
                  </a:cubicBezTo>
                  <a:cubicBezTo>
                    <a:pt x="127" y="276"/>
                    <a:pt x="127" y="276"/>
                    <a:pt x="127" y="276"/>
                  </a:cubicBezTo>
                  <a:cubicBezTo>
                    <a:pt x="127" y="276"/>
                    <a:pt x="127" y="276"/>
                    <a:pt x="127" y="276"/>
                  </a:cubicBezTo>
                  <a:cubicBezTo>
                    <a:pt x="127" y="276"/>
                    <a:pt x="127" y="276"/>
                    <a:pt x="127" y="276"/>
                  </a:cubicBezTo>
                  <a:cubicBezTo>
                    <a:pt x="127" y="276"/>
                    <a:pt x="127" y="276"/>
                    <a:pt x="127" y="276"/>
                  </a:cubicBezTo>
                  <a:cubicBezTo>
                    <a:pt x="127" y="276"/>
                    <a:pt x="127" y="276"/>
                    <a:pt x="127" y="276"/>
                  </a:cubicBezTo>
                  <a:cubicBezTo>
                    <a:pt x="126" y="275"/>
                    <a:pt x="126" y="275"/>
                    <a:pt x="126" y="275"/>
                  </a:cubicBezTo>
                  <a:cubicBezTo>
                    <a:pt x="126" y="276"/>
                    <a:pt x="126" y="276"/>
                    <a:pt x="126" y="276"/>
                  </a:cubicBezTo>
                  <a:cubicBezTo>
                    <a:pt x="126" y="275"/>
                    <a:pt x="126" y="275"/>
                    <a:pt x="126" y="275"/>
                  </a:cubicBezTo>
                  <a:cubicBezTo>
                    <a:pt x="126" y="275"/>
                    <a:pt x="126" y="275"/>
                    <a:pt x="126" y="275"/>
                  </a:cubicBezTo>
                  <a:cubicBezTo>
                    <a:pt x="126" y="275"/>
                    <a:pt x="126" y="275"/>
                    <a:pt x="126" y="275"/>
                  </a:cubicBezTo>
                  <a:cubicBezTo>
                    <a:pt x="126" y="275"/>
                    <a:pt x="126" y="275"/>
                    <a:pt x="126" y="275"/>
                  </a:cubicBezTo>
                  <a:cubicBezTo>
                    <a:pt x="125" y="275"/>
                    <a:pt x="125" y="275"/>
                    <a:pt x="125" y="275"/>
                  </a:cubicBezTo>
                  <a:cubicBezTo>
                    <a:pt x="125" y="275"/>
                    <a:pt x="125" y="275"/>
                    <a:pt x="125" y="275"/>
                  </a:cubicBezTo>
                  <a:cubicBezTo>
                    <a:pt x="126" y="276"/>
                    <a:pt x="126" y="276"/>
                    <a:pt x="126" y="276"/>
                  </a:cubicBezTo>
                  <a:cubicBezTo>
                    <a:pt x="125" y="276"/>
                    <a:pt x="125" y="276"/>
                    <a:pt x="125" y="276"/>
                  </a:cubicBezTo>
                  <a:cubicBezTo>
                    <a:pt x="125" y="275"/>
                    <a:pt x="125" y="275"/>
                    <a:pt x="125" y="275"/>
                  </a:cubicBezTo>
                  <a:cubicBezTo>
                    <a:pt x="124" y="275"/>
                    <a:pt x="124" y="275"/>
                    <a:pt x="124" y="275"/>
                  </a:cubicBezTo>
                  <a:cubicBezTo>
                    <a:pt x="124" y="276"/>
                    <a:pt x="124" y="276"/>
                    <a:pt x="124" y="276"/>
                  </a:cubicBezTo>
                  <a:cubicBezTo>
                    <a:pt x="124" y="276"/>
                    <a:pt x="124" y="276"/>
                    <a:pt x="124" y="276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4" y="277"/>
                    <a:pt x="124" y="277"/>
                    <a:pt x="124" y="277"/>
                  </a:cubicBezTo>
                  <a:cubicBezTo>
                    <a:pt x="124" y="277"/>
                    <a:pt x="124" y="277"/>
                    <a:pt x="124" y="277"/>
                  </a:cubicBezTo>
                  <a:cubicBezTo>
                    <a:pt x="124" y="278"/>
                    <a:pt x="124" y="278"/>
                    <a:pt x="124" y="278"/>
                  </a:cubicBezTo>
                  <a:cubicBezTo>
                    <a:pt x="124" y="278"/>
                    <a:pt x="124" y="278"/>
                    <a:pt x="124" y="278"/>
                  </a:cubicBezTo>
                  <a:cubicBezTo>
                    <a:pt x="124" y="278"/>
                    <a:pt x="124" y="278"/>
                    <a:pt x="124" y="278"/>
                  </a:cubicBezTo>
                  <a:cubicBezTo>
                    <a:pt x="124" y="279"/>
                    <a:pt x="124" y="279"/>
                    <a:pt x="124" y="279"/>
                  </a:cubicBezTo>
                  <a:cubicBezTo>
                    <a:pt x="125" y="279"/>
                    <a:pt x="125" y="279"/>
                    <a:pt x="125" y="279"/>
                  </a:cubicBezTo>
                  <a:cubicBezTo>
                    <a:pt x="126" y="279"/>
                    <a:pt x="126" y="279"/>
                    <a:pt x="126" y="279"/>
                  </a:cubicBezTo>
                  <a:cubicBezTo>
                    <a:pt x="126" y="278"/>
                    <a:pt x="126" y="278"/>
                    <a:pt x="126" y="278"/>
                  </a:cubicBezTo>
                  <a:cubicBezTo>
                    <a:pt x="126" y="279"/>
                    <a:pt x="126" y="279"/>
                    <a:pt x="126" y="279"/>
                  </a:cubicBezTo>
                  <a:cubicBezTo>
                    <a:pt x="126" y="279"/>
                    <a:pt x="126" y="279"/>
                    <a:pt x="126" y="279"/>
                  </a:cubicBezTo>
                  <a:cubicBezTo>
                    <a:pt x="125" y="280"/>
                    <a:pt x="125" y="280"/>
                    <a:pt x="125" y="280"/>
                  </a:cubicBezTo>
                  <a:cubicBezTo>
                    <a:pt x="125" y="280"/>
                    <a:pt x="125" y="280"/>
                    <a:pt x="125" y="280"/>
                  </a:cubicBezTo>
                  <a:cubicBezTo>
                    <a:pt x="125" y="280"/>
                    <a:pt x="125" y="280"/>
                    <a:pt x="125" y="280"/>
                  </a:cubicBezTo>
                  <a:cubicBezTo>
                    <a:pt x="125" y="280"/>
                    <a:pt x="125" y="280"/>
                    <a:pt x="125" y="280"/>
                  </a:cubicBezTo>
                  <a:cubicBezTo>
                    <a:pt x="125" y="281"/>
                    <a:pt x="125" y="281"/>
                    <a:pt x="125" y="281"/>
                  </a:cubicBezTo>
                  <a:cubicBezTo>
                    <a:pt x="125" y="281"/>
                    <a:pt x="125" y="281"/>
                    <a:pt x="125" y="281"/>
                  </a:cubicBezTo>
                  <a:cubicBezTo>
                    <a:pt x="125" y="281"/>
                    <a:pt x="125" y="281"/>
                    <a:pt x="125" y="281"/>
                  </a:cubicBezTo>
                  <a:cubicBezTo>
                    <a:pt x="125" y="281"/>
                    <a:pt x="125" y="281"/>
                    <a:pt x="125" y="281"/>
                  </a:cubicBezTo>
                  <a:cubicBezTo>
                    <a:pt x="126" y="282"/>
                    <a:pt x="126" y="282"/>
                    <a:pt x="126" y="282"/>
                  </a:cubicBezTo>
                  <a:cubicBezTo>
                    <a:pt x="126" y="282"/>
                    <a:pt x="126" y="282"/>
                    <a:pt x="126" y="282"/>
                  </a:cubicBezTo>
                  <a:cubicBezTo>
                    <a:pt x="126" y="282"/>
                    <a:pt x="126" y="282"/>
                    <a:pt x="126" y="282"/>
                  </a:cubicBezTo>
                  <a:cubicBezTo>
                    <a:pt x="126" y="281"/>
                    <a:pt x="126" y="281"/>
                    <a:pt x="126" y="281"/>
                  </a:cubicBezTo>
                  <a:cubicBezTo>
                    <a:pt x="126" y="281"/>
                    <a:pt x="126" y="281"/>
                    <a:pt x="126" y="281"/>
                  </a:cubicBezTo>
                  <a:cubicBezTo>
                    <a:pt x="126" y="280"/>
                    <a:pt x="126" y="280"/>
                    <a:pt x="126" y="280"/>
                  </a:cubicBezTo>
                  <a:cubicBezTo>
                    <a:pt x="127" y="280"/>
                    <a:pt x="127" y="280"/>
                    <a:pt x="127" y="280"/>
                  </a:cubicBezTo>
                  <a:cubicBezTo>
                    <a:pt x="127" y="280"/>
                    <a:pt x="127" y="280"/>
                    <a:pt x="127" y="280"/>
                  </a:cubicBezTo>
                  <a:cubicBezTo>
                    <a:pt x="128" y="280"/>
                    <a:pt x="128" y="280"/>
                    <a:pt x="128" y="280"/>
                  </a:cubicBezTo>
                  <a:cubicBezTo>
                    <a:pt x="128" y="280"/>
                    <a:pt x="128" y="280"/>
                    <a:pt x="128" y="280"/>
                  </a:cubicBezTo>
                  <a:cubicBezTo>
                    <a:pt x="128" y="280"/>
                    <a:pt x="128" y="280"/>
                    <a:pt x="128" y="280"/>
                  </a:cubicBezTo>
                  <a:cubicBezTo>
                    <a:pt x="128" y="281"/>
                    <a:pt x="128" y="281"/>
                    <a:pt x="128" y="281"/>
                  </a:cubicBezTo>
                  <a:cubicBezTo>
                    <a:pt x="128" y="281"/>
                    <a:pt x="128" y="281"/>
                    <a:pt x="128" y="281"/>
                  </a:cubicBezTo>
                  <a:cubicBezTo>
                    <a:pt x="128" y="281"/>
                    <a:pt x="128" y="281"/>
                    <a:pt x="128" y="281"/>
                  </a:cubicBezTo>
                  <a:cubicBezTo>
                    <a:pt x="128" y="282"/>
                    <a:pt x="128" y="282"/>
                    <a:pt x="128" y="282"/>
                  </a:cubicBezTo>
                  <a:cubicBezTo>
                    <a:pt x="129" y="282"/>
                    <a:pt x="129" y="282"/>
                    <a:pt x="129" y="282"/>
                  </a:cubicBezTo>
                  <a:cubicBezTo>
                    <a:pt x="129" y="282"/>
                    <a:pt x="129" y="282"/>
                    <a:pt x="129" y="282"/>
                  </a:cubicBezTo>
                  <a:cubicBezTo>
                    <a:pt x="129" y="282"/>
                    <a:pt x="129" y="282"/>
                    <a:pt x="129" y="282"/>
                  </a:cubicBezTo>
                  <a:cubicBezTo>
                    <a:pt x="129" y="282"/>
                    <a:pt x="129" y="282"/>
                    <a:pt x="129" y="282"/>
                  </a:cubicBezTo>
                  <a:cubicBezTo>
                    <a:pt x="129" y="282"/>
                    <a:pt x="129" y="282"/>
                    <a:pt x="129" y="282"/>
                  </a:cubicBezTo>
                  <a:cubicBezTo>
                    <a:pt x="161" y="289"/>
                    <a:pt x="194" y="295"/>
                    <a:pt x="226" y="299"/>
                  </a:cubicBezTo>
                  <a:cubicBezTo>
                    <a:pt x="232" y="300"/>
                    <a:pt x="239" y="301"/>
                    <a:pt x="245" y="302"/>
                  </a:cubicBezTo>
                  <a:cubicBezTo>
                    <a:pt x="245" y="302"/>
                    <a:pt x="245" y="302"/>
                    <a:pt x="245" y="302"/>
                  </a:cubicBezTo>
                  <a:cubicBezTo>
                    <a:pt x="245" y="302"/>
                    <a:pt x="245" y="302"/>
                    <a:pt x="245" y="302"/>
                  </a:cubicBezTo>
                  <a:cubicBezTo>
                    <a:pt x="246" y="301"/>
                    <a:pt x="246" y="301"/>
                    <a:pt x="246" y="301"/>
                  </a:cubicBezTo>
                  <a:cubicBezTo>
                    <a:pt x="246" y="301"/>
                    <a:pt x="246" y="301"/>
                    <a:pt x="246" y="301"/>
                  </a:cubicBezTo>
                  <a:cubicBezTo>
                    <a:pt x="246" y="301"/>
                    <a:pt x="246" y="301"/>
                    <a:pt x="246" y="301"/>
                  </a:cubicBezTo>
                  <a:close/>
                  <a:moveTo>
                    <a:pt x="64" y="141"/>
                  </a:moveTo>
                  <a:cubicBezTo>
                    <a:pt x="65" y="141"/>
                    <a:pt x="65" y="141"/>
                    <a:pt x="65" y="141"/>
                  </a:cubicBezTo>
                  <a:cubicBezTo>
                    <a:pt x="65" y="141"/>
                    <a:pt x="65" y="141"/>
                    <a:pt x="65" y="141"/>
                  </a:cubicBezTo>
                  <a:cubicBezTo>
                    <a:pt x="64" y="141"/>
                    <a:pt x="64" y="141"/>
                    <a:pt x="64" y="141"/>
                  </a:cubicBezTo>
                  <a:cubicBezTo>
                    <a:pt x="64" y="142"/>
                    <a:pt x="64" y="142"/>
                    <a:pt x="64" y="142"/>
                  </a:cubicBezTo>
                  <a:cubicBezTo>
                    <a:pt x="63" y="142"/>
                    <a:pt x="63" y="142"/>
                    <a:pt x="63" y="142"/>
                  </a:cubicBezTo>
                  <a:cubicBezTo>
                    <a:pt x="63" y="142"/>
                    <a:pt x="63" y="142"/>
                    <a:pt x="63" y="142"/>
                  </a:cubicBezTo>
                  <a:cubicBezTo>
                    <a:pt x="62" y="143"/>
                    <a:pt x="62" y="143"/>
                    <a:pt x="62" y="143"/>
                  </a:cubicBezTo>
                  <a:cubicBezTo>
                    <a:pt x="62" y="143"/>
                    <a:pt x="62" y="143"/>
                    <a:pt x="62" y="143"/>
                  </a:cubicBezTo>
                  <a:cubicBezTo>
                    <a:pt x="62" y="143"/>
                    <a:pt x="62" y="143"/>
                    <a:pt x="62" y="143"/>
                  </a:cubicBezTo>
                  <a:cubicBezTo>
                    <a:pt x="62" y="143"/>
                    <a:pt x="62" y="143"/>
                    <a:pt x="62" y="143"/>
                  </a:cubicBezTo>
                  <a:cubicBezTo>
                    <a:pt x="63" y="143"/>
                    <a:pt x="63" y="143"/>
                    <a:pt x="63" y="143"/>
                  </a:cubicBezTo>
                  <a:cubicBezTo>
                    <a:pt x="63" y="143"/>
                    <a:pt x="63" y="143"/>
                    <a:pt x="63" y="143"/>
                  </a:cubicBezTo>
                  <a:cubicBezTo>
                    <a:pt x="63" y="143"/>
                    <a:pt x="63" y="143"/>
                    <a:pt x="63" y="143"/>
                  </a:cubicBezTo>
                  <a:cubicBezTo>
                    <a:pt x="64" y="143"/>
                    <a:pt x="64" y="143"/>
                    <a:pt x="64" y="143"/>
                  </a:cubicBezTo>
                  <a:cubicBezTo>
                    <a:pt x="64" y="142"/>
                    <a:pt x="64" y="142"/>
                    <a:pt x="64" y="142"/>
                  </a:cubicBezTo>
                  <a:cubicBezTo>
                    <a:pt x="64" y="142"/>
                    <a:pt x="64" y="142"/>
                    <a:pt x="64" y="142"/>
                  </a:cubicBezTo>
                  <a:cubicBezTo>
                    <a:pt x="64" y="142"/>
                    <a:pt x="64" y="142"/>
                    <a:pt x="64" y="142"/>
                  </a:cubicBezTo>
                  <a:cubicBezTo>
                    <a:pt x="64" y="142"/>
                    <a:pt x="64" y="142"/>
                    <a:pt x="64" y="142"/>
                  </a:cubicBezTo>
                  <a:cubicBezTo>
                    <a:pt x="65" y="141"/>
                    <a:pt x="65" y="141"/>
                    <a:pt x="65" y="141"/>
                  </a:cubicBezTo>
                  <a:cubicBezTo>
                    <a:pt x="64" y="141"/>
                    <a:pt x="64" y="141"/>
                    <a:pt x="64" y="141"/>
                  </a:cubicBezTo>
                  <a:cubicBezTo>
                    <a:pt x="64" y="141"/>
                    <a:pt x="64" y="141"/>
                    <a:pt x="64" y="141"/>
                  </a:cubicBezTo>
                  <a:cubicBezTo>
                    <a:pt x="64" y="141"/>
                    <a:pt x="64" y="141"/>
                    <a:pt x="64" y="141"/>
                  </a:cubicBezTo>
                  <a:close/>
                  <a:moveTo>
                    <a:pt x="65" y="139"/>
                  </a:moveTo>
                  <a:cubicBezTo>
                    <a:pt x="65" y="139"/>
                    <a:pt x="65" y="139"/>
                    <a:pt x="65" y="139"/>
                  </a:cubicBezTo>
                  <a:cubicBezTo>
                    <a:pt x="66" y="139"/>
                    <a:pt x="66" y="139"/>
                    <a:pt x="66" y="139"/>
                  </a:cubicBezTo>
                  <a:cubicBezTo>
                    <a:pt x="66" y="138"/>
                    <a:pt x="66" y="138"/>
                    <a:pt x="66" y="138"/>
                  </a:cubicBezTo>
                  <a:cubicBezTo>
                    <a:pt x="66" y="138"/>
                    <a:pt x="66" y="138"/>
                    <a:pt x="66" y="138"/>
                  </a:cubicBezTo>
                  <a:cubicBezTo>
                    <a:pt x="66" y="137"/>
                    <a:pt x="66" y="137"/>
                    <a:pt x="66" y="137"/>
                  </a:cubicBezTo>
                  <a:cubicBezTo>
                    <a:pt x="66" y="137"/>
                    <a:pt x="66" y="137"/>
                    <a:pt x="66" y="137"/>
                  </a:cubicBezTo>
                  <a:cubicBezTo>
                    <a:pt x="66" y="136"/>
                    <a:pt x="66" y="136"/>
                    <a:pt x="66" y="136"/>
                  </a:cubicBezTo>
                  <a:cubicBezTo>
                    <a:pt x="66" y="137"/>
                    <a:pt x="66" y="137"/>
                    <a:pt x="66" y="137"/>
                  </a:cubicBezTo>
                  <a:cubicBezTo>
                    <a:pt x="65" y="138"/>
                    <a:pt x="65" y="138"/>
                    <a:pt x="65" y="138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3" y="141"/>
                    <a:pt x="63" y="141"/>
                    <a:pt x="63" y="141"/>
                  </a:cubicBezTo>
                  <a:cubicBezTo>
                    <a:pt x="64" y="140"/>
                    <a:pt x="64" y="140"/>
                    <a:pt x="64" y="140"/>
                  </a:cubicBezTo>
                  <a:cubicBezTo>
                    <a:pt x="64" y="140"/>
                    <a:pt x="64" y="140"/>
                    <a:pt x="64" y="140"/>
                  </a:cubicBezTo>
                  <a:cubicBezTo>
                    <a:pt x="64" y="140"/>
                    <a:pt x="64" y="140"/>
                    <a:pt x="64" y="140"/>
                  </a:cubicBezTo>
                  <a:cubicBezTo>
                    <a:pt x="65" y="139"/>
                    <a:pt x="65" y="139"/>
                    <a:pt x="65" y="139"/>
                  </a:cubicBezTo>
                  <a:close/>
                  <a:moveTo>
                    <a:pt x="125" y="286"/>
                  </a:moveTo>
                  <a:cubicBezTo>
                    <a:pt x="124" y="285"/>
                    <a:pt x="124" y="285"/>
                    <a:pt x="124" y="285"/>
                  </a:cubicBezTo>
                  <a:cubicBezTo>
                    <a:pt x="123" y="285"/>
                    <a:pt x="123" y="285"/>
                    <a:pt x="123" y="285"/>
                  </a:cubicBezTo>
                  <a:cubicBezTo>
                    <a:pt x="123" y="285"/>
                    <a:pt x="123" y="285"/>
                    <a:pt x="123" y="285"/>
                  </a:cubicBezTo>
                  <a:cubicBezTo>
                    <a:pt x="123" y="284"/>
                    <a:pt x="123" y="284"/>
                    <a:pt x="123" y="284"/>
                  </a:cubicBezTo>
                  <a:cubicBezTo>
                    <a:pt x="123" y="284"/>
                    <a:pt x="123" y="284"/>
                    <a:pt x="123" y="284"/>
                  </a:cubicBezTo>
                  <a:cubicBezTo>
                    <a:pt x="123" y="285"/>
                    <a:pt x="123" y="285"/>
                    <a:pt x="123" y="285"/>
                  </a:cubicBezTo>
                  <a:cubicBezTo>
                    <a:pt x="123" y="285"/>
                    <a:pt x="123" y="285"/>
                    <a:pt x="123" y="285"/>
                  </a:cubicBezTo>
                  <a:cubicBezTo>
                    <a:pt x="123" y="285"/>
                    <a:pt x="123" y="285"/>
                    <a:pt x="123" y="285"/>
                  </a:cubicBezTo>
                  <a:cubicBezTo>
                    <a:pt x="123" y="285"/>
                    <a:pt x="123" y="285"/>
                    <a:pt x="123" y="285"/>
                  </a:cubicBezTo>
                  <a:cubicBezTo>
                    <a:pt x="123" y="286"/>
                    <a:pt x="123" y="286"/>
                    <a:pt x="123" y="286"/>
                  </a:cubicBezTo>
                  <a:cubicBezTo>
                    <a:pt x="123" y="286"/>
                    <a:pt x="123" y="286"/>
                    <a:pt x="123" y="286"/>
                  </a:cubicBezTo>
                  <a:cubicBezTo>
                    <a:pt x="123" y="286"/>
                    <a:pt x="123" y="286"/>
                    <a:pt x="123" y="286"/>
                  </a:cubicBezTo>
                  <a:cubicBezTo>
                    <a:pt x="123" y="286"/>
                    <a:pt x="123" y="286"/>
                    <a:pt x="123" y="286"/>
                  </a:cubicBezTo>
                  <a:cubicBezTo>
                    <a:pt x="124" y="286"/>
                    <a:pt x="124" y="286"/>
                    <a:pt x="124" y="286"/>
                  </a:cubicBezTo>
                  <a:cubicBezTo>
                    <a:pt x="124" y="286"/>
                    <a:pt x="124" y="286"/>
                    <a:pt x="124" y="286"/>
                  </a:cubicBezTo>
                  <a:cubicBezTo>
                    <a:pt x="124" y="286"/>
                    <a:pt x="124" y="286"/>
                    <a:pt x="124" y="286"/>
                  </a:cubicBezTo>
                  <a:cubicBezTo>
                    <a:pt x="124" y="286"/>
                    <a:pt x="124" y="286"/>
                    <a:pt x="124" y="286"/>
                  </a:cubicBezTo>
                  <a:cubicBezTo>
                    <a:pt x="124" y="286"/>
                    <a:pt x="124" y="286"/>
                    <a:pt x="124" y="286"/>
                  </a:cubicBezTo>
                  <a:cubicBezTo>
                    <a:pt x="125" y="286"/>
                    <a:pt x="125" y="286"/>
                    <a:pt x="125" y="286"/>
                  </a:cubicBezTo>
                  <a:cubicBezTo>
                    <a:pt x="125" y="286"/>
                    <a:pt x="125" y="286"/>
                    <a:pt x="125" y="286"/>
                  </a:cubicBezTo>
                  <a:cubicBezTo>
                    <a:pt x="125" y="286"/>
                    <a:pt x="125" y="286"/>
                    <a:pt x="125" y="286"/>
                  </a:cubicBezTo>
                  <a:close/>
                  <a:moveTo>
                    <a:pt x="122" y="271"/>
                  </a:moveTo>
                  <a:cubicBezTo>
                    <a:pt x="123" y="271"/>
                    <a:pt x="123" y="271"/>
                    <a:pt x="123" y="271"/>
                  </a:cubicBezTo>
                  <a:cubicBezTo>
                    <a:pt x="123" y="271"/>
                    <a:pt x="123" y="271"/>
                    <a:pt x="123" y="271"/>
                  </a:cubicBezTo>
                  <a:cubicBezTo>
                    <a:pt x="123" y="271"/>
                    <a:pt x="123" y="271"/>
                    <a:pt x="123" y="271"/>
                  </a:cubicBezTo>
                  <a:cubicBezTo>
                    <a:pt x="123" y="271"/>
                    <a:pt x="123" y="271"/>
                    <a:pt x="123" y="271"/>
                  </a:cubicBezTo>
                  <a:cubicBezTo>
                    <a:pt x="123" y="271"/>
                    <a:pt x="123" y="271"/>
                    <a:pt x="123" y="271"/>
                  </a:cubicBezTo>
                  <a:cubicBezTo>
                    <a:pt x="123" y="271"/>
                    <a:pt x="123" y="271"/>
                    <a:pt x="123" y="271"/>
                  </a:cubicBezTo>
                  <a:cubicBezTo>
                    <a:pt x="123" y="272"/>
                    <a:pt x="123" y="272"/>
                    <a:pt x="123" y="272"/>
                  </a:cubicBezTo>
                  <a:cubicBezTo>
                    <a:pt x="124" y="272"/>
                    <a:pt x="124" y="272"/>
                    <a:pt x="124" y="272"/>
                  </a:cubicBezTo>
                  <a:cubicBezTo>
                    <a:pt x="124" y="271"/>
                    <a:pt x="124" y="271"/>
                    <a:pt x="124" y="271"/>
                  </a:cubicBezTo>
                  <a:cubicBezTo>
                    <a:pt x="124" y="271"/>
                    <a:pt x="124" y="271"/>
                    <a:pt x="124" y="271"/>
                  </a:cubicBezTo>
                  <a:cubicBezTo>
                    <a:pt x="124" y="270"/>
                    <a:pt x="124" y="270"/>
                    <a:pt x="124" y="270"/>
                  </a:cubicBezTo>
                  <a:cubicBezTo>
                    <a:pt x="124" y="270"/>
                    <a:pt x="124" y="270"/>
                    <a:pt x="124" y="270"/>
                  </a:cubicBezTo>
                  <a:cubicBezTo>
                    <a:pt x="124" y="270"/>
                    <a:pt x="124" y="270"/>
                    <a:pt x="124" y="270"/>
                  </a:cubicBezTo>
                  <a:cubicBezTo>
                    <a:pt x="124" y="270"/>
                    <a:pt x="124" y="270"/>
                    <a:pt x="124" y="270"/>
                  </a:cubicBezTo>
                  <a:cubicBezTo>
                    <a:pt x="123" y="270"/>
                    <a:pt x="123" y="270"/>
                    <a:pt x="123" y="270"/>
                  </a:cubicBezTo>
                  <a:cubicBezTo>
                    <a:pt x="123" y="270"/>
                    <a:pt x="123" y="270"/>
                    <a:pt x="123" y="270"/>
                  </a:cubicBezTo>
                  <a:cubicBezTo>
                    <a:pt x="123" y="270"/>
                    <a:pt x="123" y="270"/>
                    <a:pt x="123" y="270"/>
                  </a:cubicBezTo>
                  <a:cubicBezTo>
                    <a:pt x="123" y="270"/>
                    <a:pt x="123" y="270"/>
                    <a:pt x="123" y="270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2" y="270"/>
                    <a:pt x="122" y="270"/>
                    <a:pt x="122" y="270"/>
                  </a:cubicBezTo>
                  <a:cubicBezTo>
                    <a:pt x="122" y="271"/>
                    <a:pt x="122" y="271"/>
                    <a:pt x="122" y="271"/>
                  </a:cubicBezTo>
                  <a:cubicBezTo>
                    <a:pt x="122" y="271"/>
                    <a:pt x="122" y="271"/>
                    <a:pt x="122" y="271"/>
                  </a:cubicBezTo>
                  <a:cubicBezTo>
                    <a:pt x="122" y="271"/>
                    <a:pt x="122" y="271"/>
                    <a:pt x="122" y="271"/>
                  </a:cubicBezTo>
                  <a:cubicBezTo>
                    <a:pt x="122" y="271"/>
                    <a:pt x="122" y="271"/>
                    <a:pt x="122" y="271"/>
                  </a:cubicBezTo>
                  <a:cubicBezTo>
                    <a:pt x="122" y="271"/>
                    <a:pt x="122" y="271"/>
                    <a:pt x="122" y="271"/>
                  </a:cubicBezTo>
                  <a:close/>
                  <a:moveTo>
                    <a:pt x="122" y="286"/>
                  </a:moveTo>
                  <a:cubicBezTo>
                    <a:pt x="122" y="286"/>
                    <a:pt x="122" y="286"/>
                    <a:pt x="122" y="286"/>
                  </a:cubicBezTo>
                  <a:cubicBezTo>
                    <a:pt x="122" y="286"/>
                    <a:pt x="122" y="286"/>
                    <a:pt x="122" y="286"/>
                  </a:cubicBezTo>
                  <a:cubicBezTo>
                    <a:pt x="122" y="286"/>
                    <a:pt x="122" y="286"/>
                    <a:pt x="122" y="286"/>
                  </a:cubicBezTo>
                  <a:cubicBezTo>
                    <a:pt x="122" y="285"/>
                    <a:pt x="122" y="285"/>
                    <a:pt x="122" y="285"/>
                  </a:cubicBezTo>
                  <a:cubicBezTo>
                    <a:pt x="122" y="285"/>
                    <a:pt x="122" y="285"/>
                    <a:pt x="122" y="285"/>
                  </a:cubicBezTo>
                  <a:cubicBezTo>
                    <a:pt x="122" y="285"/>
                    <a:pt x="122" y="285"/>
                    <a:pt x="122" y="285"/>
                  </a:cubicBezTo>
                  <a:cubicBezTo>
                    <a:pt x="122" y="285"/>
                    <a:pt x="122" y="285"/>
                    <a:pt x="122" y="285"/>
                  </a:cubicBezTo>
                  <a:cubicBezTo>
                    <a:pt x="121" y="284"/>
                    <a:pt x="121" y="284"/>
                    <a:pt x="121" y="284"/>
                  </a:cubicBezTo>
                  <a:cubicBezTo>
                    <a:pt x="121" y="284"/>
                    <a:pt x="121" y="284"/>
                    <a:pt x="121" y="284"/>
                  </a:cubicBezTo>
                  <a:cubicBezTo>
                    <a:pt x="121" y="284"/>
                    <a:pt x="121" y="284"/>
                    <a:pt x="121" y="284"/>
                  </a:cubicBezTo>
                  <a:cubicBezTo>
                    <a:pt x="121" y="285"/>
                    <a:pt x="121" y="285"/>
                    <a:pt x="121" y="285"/>
                  </a:cubicBezTo>
                  <a:cubicBezTo>
                    <a:pt x="121" y="285"/>
                    <a:pt x="121" y="285"/>
                    <a:pt x="121" y="285"/>
                  </a:cubicBezTo>
                  <a:cubicBezTo>
                    <a:pt x="121" y="285"/>
                    <a:pt x="121" y="285"/>
                    <a:pt x="121" y="285"/>
                  </a:cubicBezTo>
                  <a:cubicBezTo>
                    <a:pt x="121" y="285"/>
                    <a:pt x="121" y="285"/>
                    <a:pt x="121" y="285"/>
                  </a:cubicBezTo>
                  <a:cubicBezTo>
                    <a:pt x="121" y="286"/>
                    <a:pt x="121" y="286"/>
                    <a:pt x="121" y="286"/>
                  </a:cubicBezTo>
                  <a:cubicBezTo>
                    <a:pt x="121" y="286"/>
                    <a:pt x="122" y="286"/>
                    <a:pt x="122" y="286"/>
                  </a:cubicBezTo>
                  <a:cubicBezTo>
                    <a:pt x="122" y="286"/>
                    <a:pt x="122" y="286"/>
                    <a:pt x="122" y="286"/>
                  </a:cubicBezTo>
                  <a:cubicBezTo>
                    <a:pt x="122" y="286"/>
                    <a:pt x="122" y="286"/>
                    <a:pt x="122" y="286"/>
                  </a:cubicBezTo>
                  <a:cubicBezTo>
                    <a:pt x="122" y="286"/>
                    <a:pt x="122" y="286"/>
                    <a:pt x="122" y="286"/>
                  </a:cubicBezTo>
                  <a:cubicBezTo>
                    <a:pt x="123" y="286"/>
                    <a:pt x="123" y="286"/>
                    <a:pt x="123" y="286"/>
                  </a:cubicBezTo>
                  <a:cubicBezTo>
                    <a:pt x="123" y="286"/>
                    <a:pt x="123" y="286"/>
                    <a:pt x="123" y="286"/>
                  </a:cubicBezTo>
                  <a:cubicBezTo>
                    <a:pt x="123" y="286"/>
                    <a:pt x="123" y="286"/>
                    <a:pt x="123" y="286"/>
                  </a:cubicBezTo>
                  <a:lnTo>
                    <a:pt x="122" y="286"/>
                  </a:lnTo>
                  <a:close/>
                  <a:moveTo>
                    <a:pt x="121" y="288"/>
                  </a:moveTo>
                  <a:cubicBezTo>
                    <a:pt x="121" y="288"/>
                    <a:pt x="121" y="288"/>
                    <a:pt x="121" y="288"/>
                  </a:cubicBezTo>
                  <a:cubicBezTo>
                    <a:pt x="120" y="288"/>
                    <a:pt x="120" y="288"/>
                    <a:pt x="120" y="288"/>
                  </a:cubicBezTo>
                  <a:cubicBezTo>
                    <a:pt x="120" y="288"/>
                    <a:pt x="120" y="288"/>
                    <a:pt x="120" y="288"/>
                  </a:cubicBezTo>
                  <a:cubicBezTo>
                    <a:pt x="120" y="288"/>
                    <a:pt x="120" y="288"/>
                    <a:pt x="120" y="288"/>
                  </a:cubicBezTo>
                  <a:cubicBezTo>
                    <a:pt x="120" y="288"/>
                    <a:pt x="120" y="288"/>
                    <a:pt x="120" y="288"/>
                  </a:cubicBezTo>
                  <a:cubicBezTo>
                    <a:pt x="120" y="288"/>
                    <a:pt x="120" y="288"/>
                    <a:pt x="120" y="288"/>
                  </a:cubicBezTo>
                  <a:cubicBezTo>
                    <a:pt x="120" y="288"/>
                    <a:pt x="120" y="288"/>
                    <a:pt x="120" y="288"/>
                  </a:cubicBezTo>
                  <a:cubicBezTo>
                    <a:pt x="120" y="288"/>
                    <a:pt x="120" y="288"/>
                    <a:pt x="120" y="288"/>
                  </a:cubicBezTo>
                  <a:cubicBezTo>
                    <a:pt x="120" y="288"/>
                    <a:pt x="120" y="288"/>
                    <a:pt x="120" y="288"/>
                  </a:cubicBezTo>
                  <a:cubicBezTo>
                    <a:pt x="120" y="288"/>
                    <a:pt x="120" y="288"/>
                    <a:pt x="120" y="288"/>
                  </a:cubicBezTo>
                  <a:cubicBezTo>
                    <a:pt x="120" y="289"/>
                    <a:pt x="120" y="289"/>
                    <a:pt x="120" y="289"/>
                  </a:cubicBezTo>
                  <a:cubicBezTo>
                    <a:pt x="120" y="289"/>
                    <a:pt x="120" y="289"/>
                    <a:pt x="120" y="289"/>
                  </a:cubicBezTo>
                  <a:cubicBezTo>
                    <a:pt x="121" y="289"/>
                    <a:pt x="121" y="289"/>
                    <a:pt x="121" y="289"/>
                  </a:cubicBezTo>
                  <a:cubicBezTo>
                    <a:pt x="121" y="289"/>
                    <a:pt x="121" y="289"/>
                    <a:pt x="121" y="289"/>
                  </a:cubicBezTo>
                  <a:cubicBezTo>
                    <a:pt x="121" y="289"/>
                    <a:pt x="121" y="289"/>
                    <a:pt x="121" y="289"/>
                  </a:cubicBezTo>
                  <a:cubicBezTo>
                    <a:pt x="121" y="289"/>
                    <a:pt x="121" y="289"/>
                    <a:pt x="121" y="289"/>
                  </a:cubicBezTo>
                  <a:lnTo>
                    <a:pt x="121" y="288"/>
                  </a:lnTo>
                  <a:close/>
                  <a:moveTo>
                    <a:pt x="122" y="273"/>
                  </a:moveTo>
                  <a:cubicBezTo>
                    <a:pt x="122" y="274"/>
                    <a:pt x="122" y="274"/>
                    <a:pt x="122" y="274"/>
                  </a:cubicBezTo>
                  <a:cubicBezTo>
                    <a:pt x="122" y="274"/>
                    <a:pt x="122" y="274"/>
                    <a:pt x="122" y="274"/>
                  </a:cubicBezTo>
                  <a:cubicBezTo>
                    <a:pt x="123" y="274"/>
                    <a:pt x="123" y="274"/>
                    <a:pt x="123" y="274"/>
                  </a:cubicBezTo>
                  <a:cubicBezTo>
                    <a:pt x="123" y="274"/>
                    <a:pt x="123" y="274"/>
                    <a:pt x="123" y="274"/>
                  </a:cubicBezTo>
                  <a:cubicBezTo>
                    <a:pt x="123" y="274"/>
                    <a:pt x="123" y="274"/>
                    <a:pt x="123" y="274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4" y="273"/>
                    <a:pt x="124" y="273"/>
                    <a:pt x="124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4" y="273"/>
                    <a:pt x="124" y="273"/>
                    <a:pt x="124" y="273"/>
                  </a:cubicBezTo>
                  <a:cubicBezTo>
                    <a:pt x="124" y="273"/>
                    <a:pt x="124" y="273"/>
                    <a:pt x="124" y="273"/>
                  </a:cubicBezTo>
                  <a:cubicBezTo>
                    <a:pt x="124" y="272"/>
                    <a:pt x="124" y="272"/>
                    <a:pt x="124" y="272"/>
                  </a:cubicBezTo>
                  <a:cubicBezTo>
                    <a:pt x="124" y="272"/>
                    <a:pt x="124" y="272"/>
                    <a:pt x="124" y="272"/>
                  </a:cubicBezTo>
                  <a:cubicBezTo>
                    <a:pt x="123" y="272"/>
                    <a:pt x="123" y="272"/>
                    <a:pt x="123" y="272"/>
                  </a:cubicBezTo>
                  <a:cubicBezTo>
                    <a:pt x="123" y="272"/>
                    <a:pt x="123" y="272"/>
                    <a:pt x="123" y="272"/>
                  </a:cubicBezTo>
                  <a:cubicBezTo>
                    <a:pt x="123" y="272"/>
                    <a:pt x="123" y="272"/>
                    <a:pt x="123" y="272"/>
                  </a:cubicBezTo>
                  <a:cubicBezTo>
                    <a:pt x="122" y="273"/>
                    <a:pt x="122" y="273"/>
                    <a:pt x="122" y="273"/>
                  </a:cubicBezTo>
                  <a:cubicBezTo>
                    <a:pt x="122" y="273"/>
                    <a:pt x="122" y="273"/>
                    <a:pt x="122" y="273"/>
                  </a:cubicBezTo>
                  <a:cubicBezTo>
                    <a:pt x="122" y="273"/>
                    <a:pt x="122" y="273"/>
                    <a:pt x="122" y="273"/>
                  </a:cubicBezTo>
                  <a:close/>
                  <a:moveTo>
                    <a:pt x="121" y="283"/>
                  </a:moveTo>
                  <a:cubicBezTo>
                    <a:pt x="121" y="283"/>
                    <a:pt x="121" y="283"/>
                    <a:pt x="121" y="283"/>
                  </a:cubicBezTo>
                  <a:cubicBezTo>
                    <a:pt x="121" y="283"/>
                    <a:pt x="121" y="283"/>
                    <a:pt x="121" y="283"/>
                  </a:cubicBezTo>
                  <a:cubicBezTo>
                    <a:pt x="121" y="283"/>
                    <a:pt x="121" y="283"/>
                    <a:pt x="121" y="283"/>
                  </a:cubicBezTo>
                  <a:cubicBezTo>
                    <a:pt x="122" y="283"/>
                    <a:pt x="122" y="283"/>
                    <a:pt x="122" y="283"/>
                  </a:cubicBezTo>
                  <a:cubicBezTo>
                    <a:pt x="121" y="283"/>
                    <a:pt x="121" y="283"/>
                    <a:pt x="121" y="283"/>
                  </a:cubicBezTo>
                  <a:cubicBezTo>
                    <a:pt x="121" y="283"/>
                    <a:pt x="121" y="283"/>
                    <a:pt x="121" y="283"/>
                  </a:cubicBezTo>
                  <a:cubicBezTo>
                    <a:pt x="121" y="282"/>
                    <a:pt x="121" y="282"/>
                    <a:pt x="121" y="282"/>
                  </a:cubicBezTo>
                  <a:cubicBezTo>
                    <a:pt x="121" y="282"/>
                    <a:pt x="121" y="282"/>
                    <a:pt x="121" y="282"/>
                  </a:cubicBezTo>
                  <a:cubicBezTo>
                    <a:pt x="120" y="282"/>
                    <a:pt x="120" y="282"/>
                    <a:pt x="120" y="282"/>
                  </a:cubicBezTo>
                  <a:cubicBezTo>
                    <a:pt x="120" y="282"/>
                    <a:pt x="120" y="282"/>
                    <a:pt x="120" y="282"/>
                  </a:cubicBezTo>
                  <a:cubicBezTo>
                    <a:pt x="120" y="281"/>
                    <a:pt x="120" y="281"/>
                    <a:pt x="120" y="281"/>
                  </a:cubicBezTo>
                  <a:cubicBezTo>
                    <a:pt x="119" y="281"/>
                    <a:pt x="119" y="281"/>
                    <a:pt x="119" y="281"/>
                  </a:cubicBezTo>
                  <a:cubicBezTo>
                    <a:pt x="119" y="280"/>
                    <a:pt x="119" y="280"/>
                    <a:pt x="119" y="280"/>
                  </a:cubicBezTo>
                  <a:cubicBezTo>
                    <a:pt x="118" y="278"/>
                    <a:pt x="118" y="278"/>
                    <a:pt x="118" y="278"/>
                  </a:cubicBezTo>
                  <a:cubicBezTo>
                    <a:pt x="118" y="277"/>
                    <a:pt x="118" y="277"/>
                    <a:pt x="118" y="277"/>
                  </a:cubicBezTo>
                  <a:cubicBezTo>
                    <a:pt x="117" y="277"/>
                    <a:pt x="117" y="277"/>
                    <a:pt x="117" y="277"/>
                  </a:cubicBezTo>
                  <a:cubicBezTo>
                    <a:pt x="117" y="278"/>
                    <a:pt x="117" y="278"/>
                    <a:pt x="117" y="278"/>
                  </a:cubicBezTo>
                  <a:cubicBezTo>
                    <a:pt x="117" y="278"/>
                    <a:pt x="117" y="278"/>
                    <a:pt x="117" y="278"/>
                  </a:cubicBezTo>
                  <a:cubicBezTo>
                    <a:pt x="118" y="279"/>
                    <a:pt x="118" y="279"/>
                    <a:pt x="118" y="279"/>
                  </a:cubicBezTo>
                  <a:cubicBezTo>
                    <a:pt x="118" y="279"/>
                    <a:pt x="118" y="279"/>
                    <a:pt x="118" y="279"/>
                  </a:cubicBezTo>
                  <a:cubicBezTo>
                    <a:pt x="118" y="279"/>
                    <a:pt x="118" y="279"/>
                    <a:pt x="118" y="279"/>
                  </a:cubicBezTo>
                  <a:cubicBezTo>
                    <a:pt x="119" y="281"/>
                    <a:pt x="119" y="281"/>
                    <a:pt x="119" y="281"/>
                  </a:cubicBezTo>
                  <a:cubicBezTo>
                    <a:pt x="120" y="282"/>
                    <a:pt x="120" y="282"/>
                    <a:pt x="120" y="282"/>
                  </a:cubicBezTo>
                  <a:cubicBezTo>
                    <a:pt x="120" y="283"/>
                    <a:pt x="120" y="283"/>
                    <a:pt x="120" y="283"/>
                  </a:cubicBezTo>
                  <a:lnTo>
                    <a:pt x="121" y="283"/>
                  </a:lnTo>
                  <a:close/>
                  <a:moveTo>
                    <a:pt x="108" y="262"/>
                  </a:moveTo>
                  <a:cubicBezTo>
                    <a:pt x="108" y="262"/>
                    <a:pt x="108" y="262"/>
                    <a:pt x="108" y="262"/>
                  </a:cubicBezTo>
                  <a:cubicBezTo>
                    <a:pt x="108" y="262"/>
                    <a:pt x="108" y="262"/>
                    <a:pt x="108" y="262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10" y="264"/>
                    <a:pt x="110" y="264"/>
                    <a:pt x="110" y="264"/>
                  </a:cubicBezTo>
                  <a:cubicBezTo>
                    <a:pt x="110" y="264"/>
                    <a:pt x="110" y="264"/>
                    <a:pt x="110" y="264"/>
                  </a:cubicBezTo>
                  <a:cubicBezTo>
                    <a:pt x="110" y="264"/>
                    <a:pt x="110" y="264"/>
                    <a:pt x="110" y="264"/>
                  </a:cubicBezTo>
                  <a:cubicBezTo>
                    <a:pt x="110" y="264"/>
                    <a:pt x="110" y="264"/>
                    <a:pt x="110" y="264"/>
                  </a:cubicBezTo>
                  <a:cubicBezTo>
                    <a:pt x="110" y="264"/>
                    <a:pt x="110" y="264"/>
                    <a:pt x="110" y="264"/>
                  </a:cubicBezTo>
                  <a:cubicBezTo>
                    <a:pt x="110" y="264"/>
                    <a:pt x="110" y="264"/>
                    <a:pt x="110" y="264"/>
                  </a:cubicBezTo>
                  <a:cubicBezTo>
                    <a:pt x="110" y="265"/>
                    <a:pt x="110" y="265"/>
                    <a:pt x="110" y="265"/>
                  </a:cubicBezTo>
                  <a:cubicBezTo>
                    <a:pt x="110" y="265"/>
                    <a:pt x="110" y="265"/>
                    <a:pt x="110" y="265"/>
                  </a:cubicBezTo>
                  <a:cubicBezTo>
                    <a:pt x="110" y="265"/>
                    <a:pt x="110" y="265"/>
                    <a:pt x="110" y="265"/>
                  </a:cubicBezTo>
                  <a:cubicBezTo>
                    <a:pt x="110" y="265"/>
                    <a:pt x="110" y="265"/>
                    <a:pt x="110" y="265"/>
                  </a:cubicBezTo>
                  <a:cubicBezTo>
                    <a:pt x="111" y="266"/>
                    <a:pt x="111" y="266"/>
                    <a:pt x="111" y="266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4" y="268"/>
                    <a:pt x="114" y="268"/>
                    <a:pt x="114" y="268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3" y="267"/>
                    <a:pt x="113" y="267"/>
                    <a:pt x="113" y="267"/>
                  </a:cubicBezTo>
                  <a:cubicBezTo>
                    <a:pt x="112" y="266"/>
                    <a:pt x="112" y="266"/>
                    <a:pt x="112" y="266"/>
                  </a:cubicBezTo>
                  <a:cubicBezTo>
                    <a:pt x="112" y="265"/>
                    <a:pt x="112" y="265"/>
                    <a:pt x="112" y="265"/>
                  </a:cubicBezTo>
                  <a:cubicBezTo>
                    <a:pt x="112" y="265"/>
                    <a:pt x="112" y="265"/>
                    <a:pt x="112" y="265"/>
                  </a:cubicBezTo>
                  <a:cubicBezTo>
                    <a:pt x="112" y="265"/>
                    <a:pt x="112" y="265"/>
                    <a:pt x="112" y="265"/>
                  </a:cubicBezTo>
                  <a:cubicBezTo>
                    <a:pt x="112" y="264"/>
                    <a:pt x="112" y="264"/>
                    <a:pt x="112" y="264"/>
                  </a:cubicBezTo>
                  <a:cubicBezTo>
                    <a:pt x="112" y="264"/>
                    <a:pt x="112" y="264"/>
                    <a:pt x="112" y="264"/>
                  </a:cubicBezTo>
                  <a:cubicBezTo>
                    <a:pt x="112" y="264"/>
                    <a:pt x="112" y="264"/>
                    <a:pt x="112" y="264"/>
                  </a:cubicBezTo>
                  <a:cubicBezTo>
                    <a:pt x="111" y="263"/>
                    <a:pt x="111" y="263"/>
                    <a:pt x="111" y="263"/>
                  </a:cubicBezTo>
                  <a:cubicBezTo>
                    <a:pt x="110" y="263"/>
                    <a:pt x="110" y="263"/>
                    <a:pt x="110" y="263"/>
                  </a:cubicBezTo>
                  <a:cubicBezTo>
                    <a:pt x="110" y="262"/>
                    <a:pt x="110" y="262"/>
                    <a:pt x="110" y="262"/>
                  </a:cubicBezTo>
                  <a:cubicBezTo>
                    <a:pt x="109" y="262"/>
                    <a:pt x="109" y="262"/>
                    <a:pt x="109" y="262"/>
                  </a:cubicBezTo>
                  <a:cubicBezTo>
                    <a:pt x="109" y="262"/>
                    <a:pt x="109" y="262"/>
                    <a:pt x="109" y="262"/>
                  </a:cubicBezTo>
                  <a:cubicBezTo>
                    <a:pt x="109" y="261"/>
                    <a:pt x="109" y="261"/>
                    <a:pt x="109" y="261"/>
                  </a:cubicBezTo>
                  <a:cubicBezTo>
                    <a:pt x="109" y="261"/>
                    <a:pt x="109" y="261"/>
                    <a:pt x="109" y="261"/>
                  </a:cubicBezTo>
                  <a:cubicBezTo>
                    <a:pt x="108" y="261"/>
                    <a:pt x="108" y="261"/>
                    <a:pt x="108" y="261"/>
                  </a:cubicBezTo>
                  <a:cubicBezTo>
                    <a:pt x="108" y="261"/>
                    <a:pt x="108" y="261"/>
                    <a:pt x="108" y="261"/>
                  </a:cubicBezTo>
                  <a:cubicBezTo>
                    <a:pt x="108" y="261"/>
                    <a:pt x="108" y="261"/>
                    <a:pt x="108" y="261"/>
                  </a:cubicBezTo>
                  <a:cubicBezTo>
                    <a:pt x="108" y="261"/>
                    <a:pt x="108" y="261"/>
                    <a:pt x="108" y="261"/>
                  </a:cubicBezTo>
                  <a:cubicBezTo>
                    <a:pt x="108" y="261"/>
                    <a:pt x="108" y="261"/>
                    <a:pt x="108" y="261"/>
                  </a:cubicBezTo>
                  <a:cubicBezTo>
                    <a:pt x="108" y="261"/>
                    <a:pt x="108" y="261"/>
                    <a:pt x="108" y="261"/>
                  </a:cubicBezTo>
                  <a:cubicBezTo>
                    <a:pt x="108" y="261"/>
                    <a:pt x="108" y="261"/>
                    <a:pt x="108" y="261"/>
                  </a:cubicBezTo>
                  <a:cubicBezTo>
                    <a:pt x="108" y="261"/>
                    <a:pt x="108" y="261"/>
                    <a:pt x="108" y="261"/>
                  </a:cubicBezTo>
                  <a:cubicBezTo>
                    <a:pt x="108" y="261"/>
                    <a:pt x="108" y="261"/>
                    <a:pt x="108" y="261"/>
                  </a:cubicBezTo>
                  <a:cubicBezTo>
                    <a:pt x="108" y="262"/>
                    <a:pt x="108" y="262"/>
                    <a:pt x="108" y="262"/>
                  </a:cubicBezTo>
                  <a:close/>
                  <a:moveTo>
                    <a:pt x="75" y="249"/>
                  </a:moveTo>
                  <a:cubicBezTo>
                    <a:pt x="76" y="249"/>
                    <a:pt x="76" y="249"/>
                    <a:pt x="76" y="249"/>
                  </a:cubicBezTo>
                  <a:cubicBezTo>
                    <a:pt x="76" y="248"/>
                    <a:pt x="76" y="248"/>
                    <a:pt x="76" y="248"/>
                  </a:cubicBezTo>
                  <a:cubicBezTo>
                    <a:pt x="76" y="248"/>
                    <a:pt x="76" y="248"/>
                    <a:pt x="76" y="248"/>
                  </a:cubicBezTo>
                  <a:cubicBezTo>
                    <a:pt x="76" y="248"/>
                    <a:pt x="76" y="248"/>
                    <a:pt x="76" y="248"/>
                  </a:cubicBezTo>
                  <a:cubicBezTo>
                    <a:pt x="75" y="248"/>
                    <a:pt x="75" y="248"/>
                    <a:pt x="75" y="248"/>
                  </a:cubicBezTo>
                  <a:cubicBezTo>
                    <a:pt x="75" y="248"/>
                    <a:pt x="75" y="248"/>
                    <a:pt x="75" y="248"/>
                  </a:cubicBezTo>
                  <a:cubicBezTo>
                    <a:pt x="75" y="248"/>
                    <a:pt x="75" y="248"/>
                    <a:pt x="75" y="248"/>
                  </a:cubicBezTo>
                  <a:cubicBezTo>
                    <a:pt x="75" y="248"/>
                    <a:pt x="75" y="248"/>
                    <a:pt x="75" y="248"/>
                  </a:cubicBezTo>
                  <a:cubicBezTo>
                    <a:pt x="75" y="248"/>
                    <a:pt x="75" y="248"/>
                    <a:pt x="75" y="248"/>
                  </a:cubicBezTo>
                  <a:cubicBezTo>
                    <a:pt x="75" y="248"/>
                    <a:pt x="75" y="248"/>
                    <a:pt x="75" y="248"/>
                  </a:cubicBezTo>
                  <a:cubicBezTo>
                    <a:pt x="74" y="248"/>
                    <a:pt x="74" y="248"/>
                    <a:pt x="74" y="248"/>
                  </a:cubicBezTo>
                  <a:cubicBezTo>
                    <a:pt x="74" y="248"/>
                    <a:pt x="74" y="248"/>
                    <a:pt x="74" y="248"/>
                  </a:cubicBezTo>
                  <a:cubicBezTo>
                    <a:pt x="74" y="249"/>
                    <a:pt x="74" y="249"/>
                    <a:pt x="74" y="249"/>
                  </a:cubicBezTo>
                  <a:cubicBezTo>
                    <a:pt x="75" y="249"/>
                    <a:pt x="75" y="249"/>
                    <a:pt x="75" y="249"/>
                  </a:cubicBezTo>
                  <a:cubicBezTo>
                    <a:pt x="75" y="249"/>
                    <a:pt x="75" y="249"/>
                    <a:pt x="75" y="249"/>
                  </a:cubicBezTo>
                  <a:cubicBezTo>
                    <a:pt x="75" y="249"/>
                    <a:pt x="75" y="249"/>
                    <a:pt x="75" y="249"/>
                  </a:cubicBezTo>
                  <a:cubicBezTo>
                    <a:pt x="75" y="249"/>
                    <a:pt x="75" y="249"/>
                    <a:pt x="75" y="249"/>
                  </a:cubicBezTo>
                  <a:close/>
                  <a:moveTo>
                    <a:pt x="82" y="258"/>
                  </a:moveTo>
                  <a:cubicBezTo>
                    <a:pt x="82" y="258"/>
                    <a:pt x="82" y="258"/>
                    <a:pt x="82" y="258"/>
                  </a:cubicBezTo>
                  <a:cubicBezTo>
                    <a:pt x="82" y="257"/>
                    <a:pt x="82" y="257"/>
                    <a:pt x="82" y="257"/>
                  </a:cubicBezTo>
                  <a:cubicBezTo>
                    <a:pt x="82" y="256"/>
                    <a:pt x="82" y="256"/>
                    <a:pt x="82" y="256"/>
                  </a:cubicBezTo>
                  <a:cubicBezTo>
                    <a:pt x="82" y="255"/>
                    <a:pt x="82" y="255"/>
                    <a:pt x="82" y="255"/>
                  </a:cubicBezTo>
                  <a:cubicBezTo>
                    <a:pt x="82" y="255"/>
                    <a:pt x="82" y="255"/>
                    <a:pt x="82" y="255"/>
                  </a:cubicBezTo>
                  <a:cubicBezTo>
                    <a:pt x="82" y="255"/>
                    <a:pt x="82" y="255"/>
                    <a:pt x="82" y="255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2" y="253"/>
                    <a:pt x="82" y="253"/>
                    <a:pt x="82" y="253"/>
                  </a:cubicBezTo>
                  <a:cubicBezTo>
                    <a:pt x="82" y="253"/>
                    <a:pt x="82" y="253"/>
                    <a:pt x="82" y="253"/>
                  </a:cubicBezTo>
                  <a:cubicBezTo>
                    <a:pt x="81" y="253"/>
                    <a:pt x="81" y="253"/>
                    <a:pt x="81" y="253"/>
                  </a:cubicBezTo>
                  <a:cubicBezTo>
                    <a:pt x="81" y="253"/>
                    <a:pt x="81" y="253"/>
                    <a:pt x="81" y="253"/>
                  </a:cubicBezTo>
                  <a:cubicBezTo>
                    <a:pt x="81" y="253"/>
                    <a:pt x="81" y="253"/>
                    <a:pt x="81" y="253"/>
                  </a:cubicBezTo>
                  <a:cubicBezTo>
                    <a:pt x="81" y="253"/>
                    <a:pt x="81" y="253"/>
                    <a:pt x="81" y="253"/>
                  </a:cubicBezTo>
                  <a:cubicBezTo>
                    <a:pt x="80" y="252"/>
                    <a:pt x="80" y="252"/>
                    <a:pt x="80" y="252"/>
                  </a:cubicBezTo>
                  <a:cubicBezTo>
                    <a:pt x="80" y="253"/>
                    <a:pt x="80" y="253"/>
                    <a:pt x="80" y="253"/>
                  </a:cubicBezTo>
                  <a:cubicBezTo>
                    <a:pt x="78" y="253"/>
                    <a:pt x="78" y="253"/>
                    <a:pt x="78" y="253"/>
                  </a:cubicBezTo>
                  <a:cubicBezTo>
                    <a:pt x="78" y="253"/>
                    <a:pt x="78" y="253"/>
                    <a:pt x="78" y="253"/>
                  </a:cubicBezTo>
                  <a:cubicBezTo>
                    <a:pt x="78" y="253"/>
                    <a:pt x="78" y="253"/>
                    <a:pt x="78" y="253"/>
                  </a:cubicBezTo>
                  <a:cubicBezTo>
                    <a:pt x="78" y="253"/>
                    <a:pt x="78" y="253"/>
                    <a:pt x="78" y="253"/>
                  </a:cubicBezTo>
                  <a:cubicBezTo>
                    <a:pt x="78" y="253"/>
                    <a:pt x="78" y="253"/>
                    <a:pt x="78" y="253"/>
                  </a:cubicBezTo>
                  <a:cubicBezTo>
                    <a:pt x="78" y="253"/>
                    <a:pt x="78" y="253"/>
                    <a:pt x="78" y="253"/>
                  </a:cubicBezTo>
                  <a:cubicBezTo>
                    <a:pt x="78" y="254"/>
                    <a:pt x="78" y="254"/>
                    <a:pt x="78" y="254"/>
                  </a:cubicBezTo>
                  <a:cubicBezTo>
                    <a:pt x="78" y="254"/>
                    <a:pt x="78" y="254"/>
                    <a:pt x="78" y="254"/>
                  </a:cubicBezTo>
                  <a:cubicBezTo>
                    <a:pt x="78" y="254"/>
                    <a:pt x="78" y="254"/>
                    <a:pt x="78" y="254"/>
                  </a:cubicBezTo>
                  <a:cubicBezTo>
                    <a:pt x="79" y="254"/>
                    <a:pt x="79" y="254"/>
                    <a:pt x="79" y="254"/>
                  </a:cubicBezTo>
                  <a:cubicBezTo>
                    <a:pt x="79" y="254"/>
                    <a:pt x="79" y="254"/>
                    <a:pt x="79" y="254"/>
                  </a:cubicBezTo>
                  <a:cubicBezTo>
                    <a:pt x="79" y="254"/>
                    <a:pt x="79" y="254"/>
                    <a:pt x="79" y="254"/>
                  </a:cubicBezTo>
                  <a:cubicBezTo>
                    <a:pt x="79" y="254"/>
                    <a:pt x="79" y="254"/>
                    <a:pt x="79" y="254"/>
                  </a:cubicBezTo>
                  <a:cubicBezTo>
                    <a:pt x="79" y="254"/>
                    <a:pt x="79" y="254"/>
                    <a:pt x="79" y="254"/>
                  </a:cubicBezTo>
                  <a:cubicBezTo>
                    <a:pt x="79" y="254"/>
                    <a:pt x="79" y="254"/>
                    <a:pt x="79" y="254"/>
                  </a:cubicBezTo>
                  <a:cubicBezTo>
                    <a:pt x="79" y="254"/>
                    <a:pt x="79" y="254"/>
                    <a:pt x="79" y="254"/>
                  </a:cubicBezTo>
                  <a:cubicBezTo>
                    <a:pt x="79" y="254"/>
                    <a:pt x="79" y="254"/>
                    <a:pt x="79" y="254"/>
                  </a:cubicBezTo>
                  <a:cubicBezTo>
                    <a:pt x="79" y="254"/>
                    <a:pt x="79" y="254"/>
                    <a:pt x="79" y="254"/>
                  </a:cubicBezTo>
                  <a:cubicBezTo>
                    <a:pt x="79" y="254"/>
                    <a:pt x="79" y="254"/>
                    <a:pt x="79" y="254"/>
                  </a:cubicBezTo>
                  <a:cubicBezTo>
                    <a:pt x="79" y="254"/>
                    <a:pt x="79" y="254"/>
                    <a:pt x="79" y="254"/>
                  </a:cubicBezTo>
                  <a:cubicBezTo>
                    <a:pt x="78" y="255"/>
                    <a:pt x="78" y="255"/>
                    <a:pt x="78" y="255"/>
                  </a:cubicBezTo>
                  <a:cubicBezTo>
                    <a:pt x="78" y="255"/>
                    <a:pt x="78" y="255"/>
                    <a:pt x="78" y="255"/>
                  </a:cubicBezTo>
                  <a:cubicBezTo>
                    <a:pt x="78" y="255"/>
                    <a:pt x="78" y="255"/>
                    <a:pt x="78" y="255"/>
                  </a:cubicBezTo>
                  <a:cubicBezTo>
                    <a:pt x="78" y="255"/>
                    <a:pt x="78" y="255"/>
                    <a:pt x="78" y="255"/>
                  </a:cubicBezTo>
                  <a:cubicBezTo>
                    <a:pt x="78" y="254"/>
                    <a:pt x="78" y="254"/>
                    <a:pt x="78" y="254"/>
                  </a:cubicBezTo>
                  <a:cubicBezTo>
                    <a:pt x="78" y="254"/>
                    <a:pt x="78" y="254"/>
                    <a:pt x="78" y="254"/>
                  </a:cubicBezTo>
                  <a:cubicBezTo>
                    <a:pt x="78" y="255"/>
                    <a:pt x="78" y="255"/>
                    <a:pt x="78" y="255"/>
                  </a:cubicBezTo>
                  <a:cubicBezTo>
                    <a:pt x="78" y="256"/>
                    <a:pt x="78" y="256"/>
                    <a:pt x="78" y="256"/>
                  </a:cubicBezTo>
                  <a:cubicBezTo>
                    <a:pt x="79" y="257"/>
                    <a:pt x="79" y="257"/>
                    <a:pt x="79" y="257"/>
                  </a:cubicBezTo>
                  <a:cubicBezTo>
                    <a:pt x="79" y="257"/>
                    <a:pt x="79" y="257"/>
                    <a:pt x="79" y="257"/>
                  </a:cubicBezTo>
                  <a:cubicBezTo>
                    <a:pt x="79" y="257"/>
                    <a:pt x="79" y="257"/>
                    <a:pt x="79" y="257"/>
                  </a:cubicBezTo>
                  <a:cubicBezTo>
                    <a:pt x="79" y="258"/>
                    <a:pt x="79" y="258"/>
                    <a:pt x="79" y="258"/>
                  </a:cubicBezTo>
                  <a:cubicBezTo>
                    <a:pt x="81" y="259"/>
                    <a:pt x="81" y="259"/>
                    <a:pt x="81" y="259"/>
                  </a:cubicBezTo>
                  <a:cubicBezTo>
                    <a:pt x="81" y="259"/>
                    <a:pt x="81" y="259"/>
                    <a:pt x="81" y="259"/>
                  </a:cubicBezTo>
                  <a:lnTo>
                    <a:pt x="82" y="258"/>
                  </a:lnTo>
                  <a:close/>
                  <a:moveTo>
                    <a:pt x="87" y="267"/>
                  </a:moveTo>
                  <a:cubicBezTo>
                    <a:pt x="87" y="267"/>
                    <a:pt x="87" y="267"/>
                    <a:pt x="87" y="267"/>
                  </a:cubicBezTo>
                  <a:cubicBezTo>
                    <a:pt x="87" y="266"/>
                    <a:pt x="87" y="266"/>
                    <a:pt x="87" y="266"/>
                  </a:cubicBezTo>
                  <a:cubicBezTo>
                    <a:pt x="87" y="266"/>
                    <a:pt x="87" y="266"/>
                    <a:pt x="87" y="266"/>
                  </a:cubicBezTo>
                  <a:cubicBezTo>
                    <a:pt x="87" y="266"/>
                    <a:pt x="87" y="266"/>
                    <a:pt x="87" y="266"/>
                  </a:cubicBezTo>
                  <a:cubicBezTo>
                    <a:pt x="87" y="265"/>
                    <a:pt x="87" y="265"/>
                    <a:pt x="87" y="265"/>
                  </a:cubicBezTo>
                  <a:cubicBezTo>
                    <a:pt x="87" y="265"/>
                    <a:pt x="87" y="265"/>
                    <a:pt x="87" y="265"/>
                  </a:cubicBezTo>
                  <a:cubicBezTo>
                    <a:pt x="87" y="264"/>
                    <a:pt x="87" y="264"/>
                    <a:pt x="87" y="264"/>
                  </a:cubicBezTo>
                  <a:cubicBezTo>
                    <a:pt x="87" y="264"/>
                    <a:pt x="87" y="264"/>
                    <a:pt x="87" y="264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5" y="264"/>
                    <a:pt x="85" y="264"/>
                    <a:pt x="85" y="264"/>
                  </a:cubicBezTo>
                  <a:cubicBezTo>
                    <a:pt x="85" y="265"/>
                    <a:pt x="85" y="265"/>
                    <a:pt x="85" y="265"/>
                  </a:cubicBezTo>
                  <a:cubicBezTo>
                    <a:pt x="85" y="265"/>
                    <a:pt x="85" y="265"/>
                    <a:pt x="85" y="265"/>
                  </a:cubicBezTo>
                  <a:cubicBezTo>
                    <a:pt x="85" y="265"/>
                    <a:pt x="85" y="265"/>
                    <a:pt x="85" y="265"/>
                  </a:cubicBezTo>
                  <a:cubicBezTo>
                    <a:pt x="85" y="265"/>
                    <a:pt x="85" y="265"/>
                    <a:pt x="85" y="265"/>
                  </a:cubicBezTo>
                  <a:cubicBezTo>
                    <a:pt x="85" y="266"/>
                    <a:pt x="85" y="266"/>
                    <a:pt x="85" y="266"/>
                  </a:cubicBezTo>
                  <a:cubicBezTo>
                    <a:pt x="85" y="266"/>
                    <a:pt x="85" y="266"/>
                    <a:pt x="85" y="266"/>
                  </a:cubicBezTo>
                  <a:cubicBezTo>
                    <a:pt x="85" y="266"/>
                    <a:pt x="85" y="266"/>
                    <a:pt x="85" y="266"/>
                  </a:cubicBezTo>
                  <a:cubicBezTo>
                    <a:pt x="85" y="266"/>
                    <a:pt x="85" y="266"/>
                    <a:pt x="85" y="266"/>
                  </a:cubicBezTo>
                  <a:cubicBezTo>
                    <a:pt x="85" y="267"/>
                    <a:pt x="85" y="267"/>
                    <a:pt x="85" y="267"/>
                  </a:cubicBezTo>
                  <a:cubicBezTo>
                    <a:pt x="86" y="267"/>
                    <a:pt x="86" y="267"/>
                    <a:pt x="86" y="267"/>
                  </a:cubicBezTo>
                  <a:cubicBezTo>
                    <a:pt x="86" y="267"/>
                    <a:pt x="86" y="267"/>
                    <a:pt x="86" y="267"/>
                  </a:cubicBezTo>
                  <a:cubicBezTo>
                    <a:pt x="87" y="267"/>
                    <a:pt x="87" y="267"/>
                    <a:pt x="87" y="267"/>
                  </a:cubicBezTo>
                  <a:cubicBezTo>
                    <a:pt x="87" y="267"/>
                    <a:pt x="87" y="267"/>
                    <a:pt x="87" y="267"/>
                  </a:cubicBezTo>
                  <a:cubicBezTo>
                    <a:pt x="87" y="267"/>
                    <a:pt x="87" y="267"/>
                    <a:pt x="87" y="267"/>
                  </a:cubicBezTo>
                  <a:close/>
                  <a:moveTo>
                    <a:pt x="89" y="270"/>
                  </a:moveTo>
                  <a:cubicBezTo>
                    <a:pt x="89" y="270"/>
                    <a:pt x="89" y="270"/>
                    <a:pt x="89" y="270"/>
                  </a:cubicBezTo>
                  <a:cubicBezTo>
                    <a:pt x="89" y="270"/>
                    <a:pt x="89" y="270"/>
                    <a:pt x="89" y="270"/>
                  </a:cubicBezTo>
                  <a:cubicBezTo>
                    <a:pt x="90" y="270"/>
                    <a:pt x="90" y="270"/>
                    <a:pt x="90" y="270"/>
                  </a:cubicBezTo>
                  <a:cubicBezTo>
                    <a:pt x="90" y="270"/>
                    <a:pt x="90" y="270"/>
                    <a:pt x="90" y="269"/>
                  </a:cubicBezTo>
                  <a:cubicBezTo>
                    <a:pt x="90" y="269"/>
                    <a:pt x="90" y="269"/>
                    <a:pt x="90" y="269"/>
                  </a:cubicBezTo>
                  <a:cubicBezTo>
                    <a:pt x="90" y="268"/>
                    <a:pt x="90" y="268"/>
                    <a:pt x="90" y="268"/>
                  </a:cubicBezTo>
                  <a:cubicBezTo>
                    <a:pt x="90" y="268"/>
                    <a:pt x="90" y="268"/>
                    <a:pt x="90" y="268"/>
                  </a:cubicBezTo>
                  <a:cubicBezTo>
                    <a:pt x="89" y="268"/>
                    <a:pt x="89" y="268"/>
                    <a:pt x="89" y="268"/>
                  </a:cubicBezTo>
                  <a:cubicBezTo>
                    <a:pt x="89" y="269"/>
                    <a:pt x="89" y="269"/>
                    <a:pt x="89" y="269"/>
                  </a:cubicBezTo>
                  <a:cubicBezTo>
                    <a:pt x="89" y="269"/>
                    <a:pt x="89" y="269"/>
                    <a:pt x="89" y="269"/>
                  </a:cubicBezTo>
                  <a:cubicBezTo>
                    <a:pt x="89" y="269"/>
                    <a:pt x="89" y="269"/>
                    <a:pt x="89" y="269"/>
                  </a:cubicBezTo>
                  <a:cubicBezTo>
                    <a:pt x="89" y="270"/>
                    <a:pt x="89" y="270"/>
                    <a:pt x="89" y="270"/>
                  </a:cubicBezTo>
                  <a:close/>
                  <a:moveTo>
                    <a:pt x="88" y="269"/>
                  </a:moveTo>
                  <a:cubicBezTo>
                    <a:pt x="88" y="269"/>
                    <a:pt x="88" y="269"/>
                    <a:pt x="88" y="269"/>
                  </a:cubicBezTo>
                  <a:cubicBezTo>
                    <a:pt x="88" y="268"/>
                    <a:pt x="88" y="268"/>
                    <a:pt x="88" y="268"/>
                  </a:cubicBezTo>
                  <a:cubicBezTo>
                    <a:pt x="88" y="268"/>
                    <a:pt x="88" y="268"/>
                    <a:pt x="88" y="268"/>
                  </a:cubicBezTo>
                  <a:cubicBezTo>
                    <a:pt x="87" y="268"/>
                    <a:pt x="87" y="268"/>
                    <a:pt x="87" y="268"/>
                  </a:cubicBezTo>
                  <a:cubicBezTo>
                    <a:pt x="87" y="269"/>
                    <a:pt x="87" y="269"/>
                    <a:pt x="87" y="269"/>
                  </a:cubicBezTo>
                  <a:cubicBezTo>
                    <a:pt x="87" y="269"/>
                    <a:pt x="87" y="269"/>
                    <a:pt x="87" y="269"/>
                  </a:cubicBezTo>
                  <a:cubicBezTo>
                    <a:pt x="87" y="269"/>
                    <a:pt x="87" y="269"/>
                    <a:pt x="87" y="269"/>
                  </a:cubicBezTo>
                  <a:cubicBezTo>
                    <a:pt x="87" y="269"/>
                    <a:pt x="87" y="269"/>
                    <a:pt x="87" y="269"/>
                  </a:cubicBezTo>
                  <a:cubicBezTo>
                    <a:pt x="87" y="269"/>
                    <a:pt x="87" y="269"/>
                    <a:pt x="87" y="269"/>
                  </a:cubicBezTo>
                  <a:cubicBezTo>
                    <a:pt x="88" y="270"/>
                    <a:pt x="88" y="270"/>
                    <a:pt x="88" y="270"/>
                  </a:cubicBezTo>
                  <a:cubicBezTo>
                    <a:pt x="88" y="270"/>
                    <a:pt x="88" y="270"/>
                    <a:pt x="88" y="270"/>
                  </a:cubicBezTo>
                  <a:cubicBezTo>
                    <a:pt x="88" y="270"/>
                    <a:pt x="88" y="270"/>
                    <a:pt x="88" y="270"/>
                  </a:cubicBezTo>
                  <a:cubicBezTo>
                    <a:pt x="88" y="269"/>
                    <a:pt x="88" y="269"/>
                    <a:pt x="88" y="269"/>
                  </a:cubicBezTo>
                  <a:cubicBezTo>
                    <a:pt x="88" y="269"/>
                    <a:pt x="88" y="269"/>
                    <a:pt x="88" y="269"/>
                  </a:cubicBezTo>
                  <a:cubicBezTo>
                    <a:pt x="88" y="269"/>
                    <a:pt x="88" y="269"/>
                    <a:pt x="88" y="269"/>
                  </a:cubicBezTo>
                  <a:cubicBezTo>
                    <a:pt x="88" y="269"/>
                    <a:pt x="88" y="269"/>
                    <a:pt x="88" y="269"/>
                  </a:cubicBezTo>
                  <a:cubicBezTo>
                    <a:pt x="88" y="269"/>
                    <a:pt x="88" y="269"/>
                    <a:pt x="88" y="269"/>
                  </a:cubicBezTo>
                  <a:cubicBezTo>
                    <a:pt x="88" y="269"/>
                    <a:pt x="88" y="269"/>
                    <a:pt x="88" y="269"/>
                  </a:cubicBezTo>
                  <a:close/>
                  <a:moveTo>
                    <a:pt x="63" y="180"/>
                  </a:moveTo>
                  <a:cubicBezTo>
                    <a:pt x="62" y="179"/>
                    <a:pt x="62" y="179"/>
                    <a:pt x="62" y="179"/>
                  </a:cubicBezTo>
                  <a:cubicBezTo>
                    <a:pt x="62" y="179"/>
                    <a:pt x="62" y="179"/>
                    <a:pt x="62" y="179"/>
                  </a:cubicBezTo>
                  <a:cubicBezTo>
                    <a:pt x="62" y="179"/>
                    <a:pt x="62" y="179"/>
                    <a:pt x="62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1" y="179"/>
                    <a:pt x="61" y="179"/>
                    <a:pt x="61" y="179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2" y="179"/>
                    <a:pt x="62" y="179"/>
                    <a:pt x="62" y="179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2" y="180"/>
                    <a:pt x="62" y="180"/>
                    <a:pt x="62" y="180"/>
                  </a:cubicBezTo>
                  <a:cubicBezTo>
                    <a:pt x="63" y="180"/>
                    <a:pt x="63" y="180"/>
                    <a:pt x="63" y="180"/>
                  </a:cubicBezTo>
                  <a:cubicBezTo>
                    <a:pt x="63" y="180"/>
                    <a:pt x="63" y="180"/>
                    <a:pt x="63" y="180"/>
                  </a:cubicBezTo>
                  <a:cubicBezTo>
                    <a:pt x="63" y="180"/>
                    <a:pt x="63" y="180"/>
                    <a:pt x="63" y="180"/>
                  </a:cubicBezTo>
                  <a:cubicBezTo>
                    <a:pt x="63" y="180"/>
                    <a:pt x="63" y="180"/>
                    <a:pt x="63" y="180"/>
                  </a:cubicBezTo>
                  <a:close/>
                  <a:moveTo>
                    <a:pt x="65" y="188"/>
                  </a:moveTo>
                  <a:cubicBezTo>
                    <a:pt x="65" y="188"/>
                    <a:pt x="65" y="188"/>
                    <a:pt x="65" y="188"/>
                  </a:cubicBezTo>
                  <a:cubicBezTo>
                    <a:pt x="65" y="188"/>
                    <a:pt x="65" y="188"/>
                    <a:pt x="65" y="188"/>
                  </a:cubicBezTo>
                  <a:cubicBezTo>
                    <a:pt x="65" y="188"/>
                    <a:pt x="65" y="188"/>
                    <a:pt x="65" y="188"/>
                  </a:cubicBezTo>
                  <a:cubicBezTo>
                    <a:pt x="64" y="188"/>
                    <a:pt x="64" y="188"/>
                    <a:pt x="64" y="188"/>
                  </a:cubicBezTo>
                  <a:cubicBezTo>
                    <a:pt x="65" y="189"/>
                    <a:pt x="65" y="189"/>
                    <a:pt x="65" y="189"/>
                  </a:cubicBezTo>
                  <a:cubicBezTo>
                    <a:pt x="65" y="190"/>
                    <a:pt x="65" y="190"/>
                    <a:pt x="65" y="190"/>
                  </a:cubicBezTo>
                  <a:cubicBezTo>
                    <a:pt x="65" y="190"/>
                    <a:pt x="65" y="190"/>
                    <a:pt x="65" y="190"/>
                  </a:cubicBezTo>
                  <a:cubicBezTo>
                    <a:pt x="65" y="190"/>
                    <a:pt x="65" y="190"/>
                    <a:pt x="65" y="190"/>
                  </a:cubicBezTo>
                  <a:cubicBezTo>
                    <a:pt x="65" y="191"/>
                    <a:pt x="65" y="191"/>
                    <a:pt x="65" y="191"/>
                  </a:cubicBezTo>
                  <a:cubicBezTo>
                    <a:pt x="65" y="191"/>
                    <a:pt x="65" y="191"/>
                    <a:pt x="65" y="191"/>
                  </a:cubicBezTo>
                  <a:cubicBezTo>
                    <a:pt x="66" y="191"/>
                    <a:pt x="66" y="191"/>
                    <a:pt x="66" y="191"/>
                  </a:cubicBezTo>
                  <a:cubicBezTo>
                    <a:pt x="66" y="191"/>
                    <a:pt x="66" y="191"/>
                    <a:pt x="66" y="191"/>
                  </a:cubicBezTo>
                  <a:cubicBezTo>
                    <a:pt x="66" y="192"/>
                    <a:pt x="66" y="192"/>
                    <a:pt x="66" y="192"/>
                  </a:cubicBezTo>
                  <a:cubicBezTo>
                    <a:pt x="66" y="192"/>
                    <a:pt x="66" y="192"/>
                    <a:pt x="66" y="192"/>
                  </a:cubicBezTo>
                  <a:cubicBezTo>
                    <a:pt x="66" y="192"/>
                    <a:pt x="66" y="192"/>
                    <a:pt x="66" y="192"/>
                  </a:cubicBezTo>
                  <a:cubicBezTo>
                    <a:pt x="66" y="192"/>
                    <a:pt x="66" y="192"/>
                    <a:pt x="66" y="192"/>
                  </a:cubicBezTo>
                  <a:cubicBezTo>
                    <a:pt x="66" y="192"/>
                    <a:pt x="66" y="192"/>
                    <a:pt x="66" y="192"/>
                  </a:cubicBezTo>
                  <a:cubicBezTo>
                    <a:pt x="66" y="192"/>
                    <a:pt x="66" y="192"/>
                    <a:pt x="66" y="192"/>
                  </a:cubicBezTo>
                  <a:cubicBezTo>
                    <a:pt x="66" y="193"/>
                    <a:pt x="66" y="193"/>
                    <a:pt x="66" y="193"/>
                  </a:cubicBezTo>
                  <a:cubicBezTo>
                    <a:pt x="66" y="193"/>
                    <a:pt x="66" y="193"/>
                    <a:pt x="66" y="193"/>
                  </a:cubicBezTo>
                  <a:cubicBezTo>
                    <a:pt x="66" y="193"/>
                    <a:pt x="66" y="193"/>
                    <a:pt x="66" y="193"/>
                  </a:cubicBezTo>
                  <a:cubicBezTo>
                    <a:pt x="66" y="193"/>
                    <a:pt x="66" y="193"/>
                    <a:pt x="66" y="193"/>
                  </a:cubicBezTo>
                  <a:cubicBezTo>
                    <a:pt x="66" y="193"/>
                    <a:pt x="66" y="193"/>
                    <a:pt x="66" y="193"/>
                  </a:cubicBezTo>
                  <a:cubicBezTo>
                    <a:pt x="67" y="193"/>
                    <a:pt x="67" y="193"/>
                    <a:pt x="67" y="193"/>
                  </a:cubicBezTo>
                  <a:cubicBezTo>
                    <a:pt x="67" y="193"/>
                    <a:pt x="67" y="193"/>
                    <a:pt x="67" y="193"/>
                  </a:cubicBezTo>
                  <a:cubicBezTo>
                    <a:pt x="67" y="192"/>
                    <a:pt x="67" y="192"/>
                    <a:pt x="67" y="192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68" y="190"/>
                    <a:pt x="68" y="190"/>
                    <a:pt x="68" y="190"/>
                  </a:cubicBezTo>
                  <a:cubicBezTo>
                    <a:pt x="68" y="190"/>
                    <a:pt x="68" y="190"/>
                    <a:pt x="68" y="190"/>
                  </a:cubicBezTo>
                  <a:cubicBezTo>
                    <a:pt x="67" y="188"/>
                    <a:pt x="67" y="188"/>
                    <a:pt x="67" y="188"/>
                  </a:cubicBezTo>
                  <a:cubicBezTo>
                    <a:pt x="66" y="187"/>
                    <a:pt x="66" y="187"/>
                    <a:pt x="66" y="187"/>
                  </a:cubicBezTo>
                  <a:cubicBezTo>
                    <a:pt x="66" y="187"/>
                    <a:pt x="66" y="187"/>
                    <a:pt x="66" y="187"/>
                  </a:cubicBezTo>
                  <a:cubicBezTo>
                    <a:pt x="66" y="187"/>
                    <a:pt x="66" y="187"/>
                    <a:pt x="66" y="187"/>
                  </a:cubicBezTo>
                  <a:cubicBezTo>
                    <a:pt x="66" y="187"/>
                    <a:pt x="66" y="187"/>
                    <a:pt x="66" y="187"/>
                  </a:cubicBezTo>
                  <a:cubicBezTo>
                    <a:pt x="66" y="186"/>
                    <a:pt x="66" y="186"/>
                    <a:pt x="66" y="186"/>
                  </a:cubicBezTo>
                  <a:cubicBezTo>
                    <a:pt x="65" y="185"/>
                    <a:pt x="65" y="185"/>
                    <a:pt x="65" y="185"/>
                  </a:cubicBezTo>
                  <a:cubicBezTo>
                    <a:pt x="65" y="185"/>
                    <a:pt x="65" y="185"/>
                    <a:pt x="65" y="185"/>
                  </a:cubicBezTo>
                  <a:cubicBezTo>
                    <a:pt x="64" y="185"/>
                    <a:pt x="64" y="185"/>
                    <a:pt x="64" y="185"/>
                  </a:cubicBezTo>
                  <a:cubicBezTo>
                    <a:pt x="65" y="186"/>
                    <a:pt x="65" y="186"/>
                    <a:pt x="65" y="186"/>
                  </a:cubicBezTo>
                  <a:cubicBezTo>
                    <a:pt x="64" y="186"/>
                    <a:pt x="64" y="186"/>
                    <a:pt x="64" y="186"/>
                  </a:cubicBezTo>
                  <a:cubicBezTo>
                    <a:pt x="64" y="186"/>
                    <a:pt x="64" y="186"/>
                    <a:pt x="64" y="186"/>
                  </a:cubicBezTo>
                  <a:cubicBezTo>
                    <a:pt x="64" y="186"/>
                    <a:pt x="64" y="186"/>
                    <a:pt x="64" y="186"/>
                  </a:cubicBezTo>
                  <a:cubicBezTo>
                    <a:pt x="64" y="187"/>
                    <a:pt x="64" y="187"/>
                    <a:pt x="64" y="187"/>
                  </a:cubicBezTo>
                  <a:cubicBezTo>
                    <a:pt x="64" y="187"/>
                    <a:pt x="64" y="187"/>
                    <a:pt x="64" y="187"/>
                  </a:cubicBezTo>
                  <a:cubicBezTo>
                    <a:pt x="64" y="187"/>
                    <a:pt x="64" y="187"/>
                    <a:pt x="64" y="187"/>
                  </a:cubicBezTo>
                  <a:cubicBezTo>
                    <a:pt x="65" y="188"/>
                    <a:pt x="65" y="188"/>
                    <a:pt x="65" y="188"/>
                  </a:cubicBezTo>
                  <a:close/>
                  <a:moveTo>
                    <a:pt x="120" y="291"/>
                  </a:moveTo>
                  <a:cubicBezTo>
                    <a:pt x="120" y="291"/>
                    <a:pt x="120" y="291"/>
                    <a:pt x="120" y="291"/>
                  </a:cubicBezTo>
                  <a:cubicBezTo>
                    <a:pt x="120" y="291"/>
                    <a:pt x="120" y="291"/>
                    <a:pt x="120" y="291"/>
                  </a:cubicBezTo>
                  <a:cubicBezTo>
                    <a:pt x="120" y="290"/>
                    <a:pt x="120" y="290"/>
                    <a:pt x="120" y="290"/>
                  </a:cubicBezTo>
                  <a:cubicBezTo>
                    <a:pt x="120" y="289"/>
                    <a:pt x="120" y="289"/>
                    <a:pt x="120" y="289"/>
                  </a:cubicBezTo>
                  <a:cubicBezTo>
                    <a:pt x="119" y="288"/>
                    <a:pt x="119" y="288"/>
                    <a:pt x="119" y="288"/>
                  </a:cubicBezTo>
                  <a:cubicBezTo>
                    <a:pt x="119" y="288"/>
                    <a:pt x="119" y="288"/>
                    <a:pt x="119" y="288"/>
                  </a:cubicBezTo>
                  <a:cubicBezTo>
                    <a:pt x="119" y="288"/>
                    <a:pt x="119" y="288"/>
                    <a:pt x="119" y="288"/>
                  </a:cubicBezTo>
                  <a:cubicBezTo>
                    <a:pt x="120" y="288"/>
                    <a:pt x="120" y="288"/>
                    <a:pt x="120" y="288"/>
                  </a:cubicBezTo>
                  <a:cubicBezTo>
                    <a:pt x="120" y="287"/>
                    <a:pt x="120" y="287"/>
                    <a:pt x="120" y="287"/>
                  </a:cubicBezTo>
                  <a:cubicBezTo>
                    <a:pt x="119" y="287"/>
                    <a:pt x="119" y="287"/>
                    <a:pt x="119" y="287"/>
                  </a:cubicBezTo>
                  <a:cubicBezTo>
                    <a:pt x="120" y="287"/>
                    <a:pt x="120" y="287"/>
                    <a:pt x="120" y="287"/>
                  </a:cubicBezTo>
                  <a:cubicBezTo>
                    <a:pt x="120" y="287"/>
                    <a:pt x="120" y="287"/>
                    <a:pt x="120" y="287"/>
                  </a:cubicBezTo>
                  <a:cubicBezTo>
                    <a:pt x="119" y="287"/>
                    <a:pt x="119" y="287"/>
                    <a:pt x="119" y="287"/>
                  </a:cubicBezTo>
                  <a:cubicBezTo>
                    <a:pt x="119" y="287"/>
                    <a:pt x="119" y="287"/>
                    <a:pt x="119" y="287"/>
                  </a:cubicBezTo>
                  <a:cubicBezTo>
                    <a:pt x="119" y="287"/>
                    <a:pt x="119" y="287"/>
                    <a:pt x="119" y="287"/>
                  </a:cubicBezTo>
                  <a:cubicBezTo>
                    <a:pt x="119" y="287"/>
                    <a:pt x="119" y="287"/>
                    <a:pt x="119" y="287"/>
                  </a:cubicBezTo>
                  <a:cubicBezTo>
                    <a:pt x="119" y="287"/>
                    <a:pt x="119" y="287"/>
                    <a:pt x="119" y="287"/>
                  </a:cubicBezTo>
                  <a:cubicBezTo>
                    <a:pt x="119" y="287"/>
                    <a:pt x="119" y="287"/>
                    <a:pt x="119" y="287"/>
                  </a:cubicBezTo>
                  <a:cubicBezTo>
                    <a:pt x="119" y="287"/>
                    <a:pt x="119" y="287"/>
                    <a:pt x="119" y="287"/>
                  </a:cubicBezTo>
                  <a:cubicBezTo>
                    <a:pt x="119" y="287"/>
                    <a:pt x="119" y="287"/>
                    <a:pt x="119" y="287"/>
                  </a:cubicBezTo>
                  <a:cubicBezTo>
                    <a:pt x="119" y="287"/>
                    <a:pt x="119" y="287"/>
                    <a:pt x="119" y="287"/>
                  </a:cubicBezTo>
                  <a:cubicBezTo>
                    <a:pt x="118" y="288"/>
                    <a:pt x="118" y="288"/>
                    <a:pt x="118" y="288"/>
                  </a:cubicBezTo>
                  <a:cubicBezTo>
                    <a:pt x="118" y="288"/>
                    <a:pt x="118" y="288"/>
                    <a:pt x="118" y="288"/>
                  </a:cubicBezTo>
                  <a:cubicBezTo>
                    <a:pt x="118" y="288"/>
                    <a:pt x="118" y="288"/>
                    <a:pt x="118" y="288"/>
                  </a:cubicBezTo>
                  <a:cubicBezTo>
                    <a:pt x="118" y="289"/>
                    <a:pt x="118" y="289"/>
                    <a:pt x="118" y="289"/>
                  </a:cubicBezTo>
                  <a:cubicBezTo>
                    <a:pt x="117" y="289"/>
                    <a:pt x="117" y="289"/>
                    <a:pt x="117" y="289"/>
                  </a:cubicBezTo>
                  <a:cubicBezTo>
                    <a:pt x="117" y="289"/>
                    <a:pt x="117" y="289"/>
                    <a:pt x="117" y="289"/>
                  </a:cubicBezTo>
                  <a:cubicBezTo>
                    <a:pt x="117" y="289"/>
                    <a:pt x="117" y="289"/>
                    <a:pt x="117" y="289"/>
                  </a:cubicBezTo>
                  <a:cubicBezTo>
                    <a:pt x="117" y="289"/>
                    <a:pt x="117" y="289"/>
                    <a:pt x="117" y="289"/>
                  </a:cubicBezTo>
                  <a:cubicBezTo>
                    <a:pt x="117" y="289"/>
                    <a:pt x="117" y="289"/>
                    <a:pt x="117" y="289"/>
                  </a:cubicBezTo>
                  <a:cubicBezTo>
                    <a:pt x="118" y="289"/>
                    <a:pt x="118" y="289"/>
                    <a:pt x="118" y="289"/>
                  </a:cubicBezTo>
                  <a:cubicBezTo>
                    <a:pt x="118" y="288"/>
                    <a:pt x="118" y="288"/>
                    <a:pt x="118" y="288"/>
                  </a:cubicBezTo>
                  <a:cubicBezTo>
                    <a:pt x="118" y="288"/>
                    <a:pt x="118" y="288"/>
                    <a:pt x="118" y="288"/>
                  </a:cubicBezTo>
                  <a:cubicBezTo>
                    <a:pt x="118" y="288"/>
                    <a:pt x="118" y="288"/>
                    <a:pt x="118" y="288"/>
                  </a:cubicBezTo>
                  <a:cubicBezTo>
                    <a:pt x="118" y="288"/>
                    <a:pt x="118" y="288"/>
                    <a:pt x="118" y="288"/>
                  </a:cubicBezTo>
                  <a:cubicBezTo>
                    <a:pt x="117" y="287"/>
                    <a:pt x="117" y="287"/>
                    <a:pt x="117" y="287"/>
                  </a:cubicBezTo>
                  <a:cubicBezTo>
                    <a:pt x="118" y="287"/>
                    <a:pt x="118" y="287"/>
                    <a:pt x="118" y="287"/>
                  </a:cubicBezTo>
                  <a:cubicBezTo>
                    <a:pt x="118" y="287"/>
                    <a:pt x="118" y="287"/>
                    <a:pt x="118" y="287"/>
                  </a:cubicBezTo>
                  <a:cubicBezTo>
                    <a:pt x="118" y="287"/>
                    <a:pt x="118" y="287"/>
                    <a:pt x="118" y="287"/>
                  </a:cubicBezTo>
                  <a:cubicBezTo>
                    <a:pt x="118" y="287"/>
                    <a:pt x="118" y="287"/>
                    <a:pt x="118" y="287"/>
                  </a:cubicBezTo>
                  <a:cubicBezTo>
                    <a:pt x="118" y="286"/>
                    <a:pt x="118" y="286"/>
                    <a:pt x="118" y="286"/>
                  </a:cubicBezTo>
                  <a:cubicBezTo>
                    <a:pt x="118" y="286"/>
                    <a:pt x="118" y="286"/>
                    <a:pt x="118" y="286"/>
                  </a:cubicBezTo>
                  <a:cubicBezTo>
                    <a:pt x="118" y="286"/>
                    <a:pt x="118" y="286"/>
                    <a:pt x="118" y="286"/>
                  </a:cubicBezTo>
                  <a:cubicBezTo>
                    <a:pt x="117" y="285"/>
                    <a:pt x="117" y="285"/>
                    <a:pt x="117" y="285"/>
                  </a:cubicBezTo>
                  <a:cubicBezTo>
                    <a:pt x="117" y="285"/>
                    <a:pt x="117" y="285"/>
                    <a:pt x="117" y="285"/>
                  </a:cubicBezTo>
                  <a:cubicBezTo>
                    <a:pt x="117" y="285"/>
                    <a:pt x="117" y="285"/>
                    <a:pt x="117" y="285"/>
                  </a:cubicBezTo>
                  <a:cubicBezTo>
                    <a:pt x="117" y="285"/>
                    <a:pt x="117" y="285"/>
                    <a:pt x="117" y="285"/>
                  </a:cubicBezTo>
                  <a:cubicBezTo>
                    <a:pt x="117" y="285"/>
                    <a:pt x="117" y="285"/>
                    <a:pt x="117" y="285"/>
                  </a:cubicBezTo>
                  <a:cubicBezTo>
                    <a:pt x="117" y="285"/>
                    <a:pt x="117" y="285"/>
                    <a:pt x="117" y="285"/>
                  </a:cubicBezTo>
                  <a:cubicBezTo>
                    <a:pt x="117" y="285"/>
                    <a:pt x="117" y="285"/>
                    <a:pt x="117" y="285"/>
                  </a:cubicBezTo>
                  <a:cubicBezTo>
                    <a:pt x="118" y="285"/>
                    <a:pt x="118" y="285"/>
                    <a:pt x="118" y="285"/>
                  </a:cubicBezTo>
                  <a:cubicBezTo>
                    <a:pt x="118" y="285"/>
                    <a:pt x="118" y="285"/>
                    <a:pt x="118" y="285"/>
                  </a:cubicBezTo>
                  <a:cubicBezTo>
                    <a:pt x="118" y="284"/>
                    <a:pt x="118" y="284"/>
                    <a:pt x="118" y="284"/>
                  </a:cubicBezTo>
                  <a:cubicBezTo>
                    <a:pt x="118" y="284"/>
                    <a:pt x="118" y="284"/>
                    <a:pt x="118" y="284"/>
                  </a:cubicBezTo>
                  <a:cubicBezTo>
                    <a:pt x="118" y="284"/>
                    <a:pt x="118" y="284"/>
                    <a:pt x="118" y="284"/>
                  </a:cubicBezTo>
                  <a:cubicBezTo>
                    <a:pt x="118" y="284"/>
                    <a:pt x="118" y="284"/>
                    <a:pt x="118" y="284"/>
                  </a:cubicBezTo>
                  <a:cubicBezTo>
                    <a:pt x="118" y="284"/>
                    <a:pt x="118" y="284"/>
                    <a:pt x="118" y="284"/>
                  </a:cubicBezTo>
                  <a:cubicBezTo>
                    <a:pt x="117" y="284"/>
                    <a:pt x="117" y="284"/>
                    <a:pt x="117" y="284"/>
                  </a:cubicBezTo>
                  <a:cubicBezTo>
                    <a:pt x="117" y="284"/>
                    <a:pt x="117" y="284"/>
                    <a:pt x="117" y="284"/>
                  </a:cubicBezTo>
                  <a:cubicBezTo>
                    <a:pt x="117" y="284"/>
                    <a:pt x="117" y="284"/>
                    <a:pt x="117" y="284"/>
                  </a:cubicBezTo>
                  <a:cubicBezTo>
                    <a:pt x="117" y="284"/>
                    <a:pt x="117" y="284"/>
                    <a:pt x="117" y="284"/>
                  </a:cubicBezTo>
                  <a:cubicBezTo>
                    <a:pt x="118" y="284"/>
                    <a:pt x="118" y="284"/>
                    <a:pt x="118" y="284"/>
                  </a:cubicBezTo>
                  <a:cubicBezTo>
                    <a:pt x="118" y="284"/>
                    <a:pt x="118" y="284"/>
                    <a:pt x="118" y="284"/>
                  </a:cubicBezTo>
                  <a:cubicBezTo>
                    <a:pt x="118" y="283"/>
                    <a:pt x="118" y="283"/>
                    <a:pt x="118" y="283"/>
                  </a:cubicBezTo>
                  <a:cubicBezTo>
                    <a:pt x="116" y="281"/>
                    <a:pt x="116" y="281"/>
                    <a:pt x="116" y="281"/>
                  </a:cubicBezTo>
                  <a:cubicBezTo>
                    <a:pt x="116" y="281"/>
                    <a:pt x="116" y="281"/>
                    <a:pt x="116" y="281"/>
                  </a:cubicBezTo>
                  <a:cubicBezTo>
                    <a:pt x="116" y="281"/>
                    <a:pt x="116" y="281"/>
                    <a:pt x="116" y="281"/>
                  </a:cubicBezTo>
                  <a:cubicBezTo>
                    <a:pt x="116" y="280"/>
                    <a:pt x="116" y="280"/>
                    <a:pt x="116" y="280"/>
                  </a:cubicBezTo>
                  <a:cubicBezTo>
                    <a:pt x="115" y="279"/>
                    <a:pt x="115" y="279"/>
                    <a:pt x="115" y="279"/>
                  </a:cubicBezTo>
                  <a:cubicBezTo>
                    <a:pt x="115" y="279"/>
                    <a:pt x="115" y="279"/>
                    <a:pt x="115" y="279"/>
                  </a:cubicBezTo>
                  <a:cubicBezTo>
                    <a:pt x="115" y="279"/>
                    <a:pt x="115" y="279"/>
                    <a:pt x="115" y="279"/>
                  </a:cubicBezTo>
                  <a:cubicBezTo>
                    <a:pt x="116" y="279"/>
                    <a:pt x="116" y="279"/>
                    <a:pt x="116" y="279"/>
                  </a:cubicBezTo>
                  <a:cubicBezTo>
                    <a:pt x="116" y="279"/>
                    <a:pt x="116" y="279"/>
                    <a:pt x="116" y="279"/>
                  </a:cubicBezTo>
                  <a:cubicBezTo>
                    <a:pt x="116" y="280"/>
                    <a:pt x="116" y="280"/>
                    <a:pt x="116" y="280"/>
                  </a:cubicBezTo>
                  <a:cubicBezTo>
                    <a:pt x="116" y="280"/>
                    <a:pt x="116" y="280"/>
                    <a:pt x="116" y="280"/>
                  </a:cubicBezTo>
                  <a:cubicBezTo>
                    <a:pt x="116" y="280"/>
                    <a:pt x="116" y="280"/>
                    <a:pt x="116" y="280"/>
                  </a:cubicBezTo>
                  <a:cubicBezTo>
                    <a:pt x="116" y="279"/>
                    <a:pt x="116" y="279"/>
                    <a:pt x="116" y="279"/>
                  </a:cubicBezTo>
                  <a:cubicBezTo>
                    <a:pt x="116" y="279"/>
                    <a:pt x="116" y="279"/>
                    <a:pt x="116" y="279"/>
                  </a:cubicBezTo>
                  <a:cubicBezTo>
                    <a:pt x="116" y="279"/>
                    <a:pt x="116" y="279"/>
                    <a:pt x="116" y="279"/>
                  </a:cubicBezTo>
                  <a:cubicBezTo>
                    <a:pt x="116" y="279"/>
                    <a:pt x="116" y="279"/>
                    <a:pt x="116" y="279"/>
                  </a:cubicBezTo>
                  <a:cubicBezTo>
                    <a:pt x="116" y="278"/>
                    <a:pt x="116" y="278"/>
                    <a:pt x="116" y="278"/>
                  </a:cubicBezTo>
                  <a:cubicBezTo>
                    <a:pt x="116" y="278"/>
                    <a:pt x="116" y="278"/>
                    <a:pt x="116" y="278"/>
                  </a:cubicBezTo>
                  <a:cubicBezTo>
                    <a:pt x="116" y="277"/>
                    <a:pt x="116" y="277"/>
                    <a:pt x="116" y="277"/>
                  </a:cubicBezTo>
                  <a:cubicBezTo>
                    <a:pt x="116" y="277"/>
                    <a:pt x="116" y="277"/>
                    <a:pt x="116" y="277"/>
                  </a:cubicBezTo>
                  <a:cubicBezTo>
                    <a:pt x="116" y="277"/>
                    <a:pt x="116" y="277"/>
                    <a:pt x="116" y="277"/>
                  </a:cubicBezTo>
                  <a:cubicBezTo>
                    <a:pt x="116" y="277"/>
                    <a:pt x="116" y="277"/>
                    <a:pt x="116" y="277"/>
                  </a:cubicBezTo>
                  <a:cubicBezTo>
                    <a:pt x="115" y="276"/>
                    <a:pt x="115" y="276"/>
                    <a:pt x="115" y="276"/>
                  </a:cubicBezTo>
                  <a:cubicBezTo>
                    <a:pt x="115" y="276"/>
                    <a:pt x="115" y="276"/>
                    <a:pt x="115" y="276"/>
                  </a:cubicBezTo>
                  <a:cubicBezTo>
                    <a:pt x="115" y="276"/>
                    <a:pt x="115" y="276"/>
                    <a:pt x="115" y="276"/>
                  </a:cubicBezTo>
                  <a:cubicBezTo>
                    <a:pt x="115" y="276"/>
                    <a:pt x="115" y="276"/>
                    <a:pt x="115" y="276"/>
                  </a:cubicBezTo>
                  <a:cubicBezTo>
                    <a:pt x="114" y="275"/>
                    <a:pt x="114" y="275"/>
                    <a:pt x="114" y="275"/>
                  </a:cubicBezTo>
                  <a:cubicBezTo>
                    <a:pt x="114" y="275"/>
                    <a:pt x="114" y="275"/>
                    <a:pt x="114" y="275"/>
                  </a:cubicBezTo>
                  <a:cubicBezTo>
                    <a:pt x="114" y="275"/>
                    <a:pt x="114" y="275"/>
                    <a:pt x="114" y="275"/>
                  </a:cubicBezTo>
                  <a:cubicBezTo>
                    <a:pt x="115" y="275"/>
                    <a:pt x="115" y="275"/>
                    <a:pt x="115" y="275"/>
                  </a:cubicBezTo>
                  <a:cubicBezTo>
                    <a:pt x="115" y="275"/>
                    <a:pt x="115" y="275"/>
                    <a:pt x="115" y="275"/>
                  </a:cubicBezTo>
                  <a:cubicBezTo>
                    <a:pt x="115" y="274"/>
                    <a:pt x="115" y="274"/>
                    <a:pt x="115" y="274"/>
                  </a:cubicBezTo>
                  <a:cubicBezTo>
                    <a:pt x="115" y="274"/>
                    <a:pt x="115" y="274"/>
                    <a:pt x="115" y="274"/>
                  </a:cubicBezTo>
                  <a:cubicBezTo>
                    <a:pt x="114" y="274"/>
                    <a:pt x="114" y="274"/>
                    <a:pt x="114" y="274"/>
                  </a:cubicBezTo>
                  <a:cubicBezTo>
                    <a:pt x="114" y="274"/>
                    <a:pt x="114" y="274"/>
                    <a:pt x="114" y="274"/>
                  </a:cubicBezTo>
                  <a:cubicBezTo>
                    <a:pt x="113" y="274"/>
                    <a:pt x="113" y="274"/>
                    <a:pt x="113" y="274"/>
                  </a:cubicBezTo>
                  <a:cubicBezTo>
                    <a:pt x="113" y="273"/>
                    <a:pt x="113" y="273"/>
                    <a:pt x="113" y="273"/>
                  </a:cubicBezTo>
                  <a:cubicBezTo>
                    <a:pt x="113" y="273"/>
                    <a:pt x="113" y="273"/>
                    <a:pt x="113" y="273"/>
                  </a:cubicBezTo>
                  <a:cubicBezTo>
                    <a:pt x="113" y="273"/>
                    <a:pt x="113" y="273"/>
                    <a:pt x="113" y="273"/>
                  </a:cubicBezTo>
                  <a:cubicBezTo>
                    <a:pt x="112" y="273"/>
                    <a:pt x="112" y="273"/>
                    <a:pt x="112" y="273"/>
                  </a:cubicBezTo>
                  <a:cubicBezTo>
                    <a:pt x="112" y="273"/>
                    <a:pt x="112" y="273"/>
                    <a:pt x="112" y="273"/>
                  </a:cubicBezTo>
                  <a:cubicBezTo>
                    <a:pt x="112" y="273"/>
                    <a:pt x="112" y="273"/>
                    <a:pt x="112" y="273"/>
                  </a:cubicBezTo>
                  <a:cubicBezTo>
                    <a:pt x="112" y="273"/>
                    <a:pt x="112" y="273"/>
                    <a:pt x="112" y="273"/>
                  </a:cubicBezTo>
                  <a:cubicBezTo>
                    <a:pt x="113" y="273"/>
                    <a:pt x="113" y="273"/>
                    <a:pt x="113" y="273"/>
                  </a:cubicBezTo>
                  <a:cubicBezTo>
                    <a:pt x="113" y="273"/>
                    <a:pt x="113" y="273"/>
                    <a:pt x="113" y="273"/>
                  </a:cubicBezTo>
                  <a:cubicBezTo>
                    <a:pt x="112" y="272"/>
                    <a:pt x="112" y="272"/>
                    <a:pt x="112" y="272"/>
                  </a:cubicBezTo>
                  <a:cubicBezTo>
                    <a:pt x="112" y="272"/>
                    <a:pt x="112" y="272"/>
                    <a:pt x="112" y="272"/>
                  </a:cubicBezTo>
                  <a:cubicBezTo>
                    <a:pt x="112" y="272"/>
                    <a:pt x="112" y="272"/>
                    <a:pt x="112" y="272"/>
                  </a:cubicBezTo>
                  <a:cubicBezTo>
                    <a:pt x="112" y="272"/>
                    <a:pt x="112" y="272"/>
                    <a:pt x="112" y="272"/>
                  </a:cubicBezTo>
                  <a:cubicBezTo>
                    <a:pt x="112" y="272"/>
                    <a:pt x="112" y="272"/>
                    <a:pt x="112" y="272"/>
                  </a:cubicBezTo>
                  <a:cubicBezTo>
                    <a:pt x="110" y="271"/>
                    <a:pt x="110" y="271"/>
                    <a:pt x="110" y="271"/>
                  </a:cubicBezTo>
                  <a:cubicBezTo>
                    <a:pt x="110" y="271"/>
                    <a:pt x="110" y="271"/>
                    <a:pt x="110" y="271"/>
                  </a:cubicBezTo>
                  <a:cubicBezTo>
                    <a:pt x="110" y="271"/>
                    <a:pt x="110" y="271"/>
                    <a:pt x="110" y="271"/>
                  </a:cubicBezTo>
                  <a:cubicBezTo>
                    <a:pt x="110" y="271"/>
                    <a:pt x="110" y="271"/>
                    <a:pt x="110" y="271"/>
                  </a:cubicBezTo>
                  <a:cubicBezTo>
                    <a:pt x="110" y="270"/>
                    <a:pt x="110" y="270"/>
                    <a:pt x="110" y="270"/>
                  </a:cubicBezTo>
                  <a:cubicBezTo>
                    <a:pt x="109" y="270"/>
                    <a:pt x="109" y="270"/>
                    <a:pt x="109" y="270"/>
                  </a:cubicBezTo>
                  <a:cubicBezTo>
                    <a:pt x="108" y="270"/>
                    <a:pt x="108" y="270"/>
                    <a:pt x="108" y="270"/>
                  </a:cubicBezTo>
                  <a:cubicBezTo>
                    <a:pt x="107" y="269"/>
                    <a:pt x="107" y="269"/>
                    <a:pt x="107" y="269"/>
                  </a:cubicBezTo>
                  <a:cubicBezTo>
                    <a:pt x="106" y="269"/>
                    <a:pt x="106" y="269"/>
                    <a:pt x="106" y="269"/>
                  </a:cubicBezTo>
                  <a:cubicBezTo>
                    <a:pt x="106" y="268"/>
                    <a:pt x="106" y="268"/>
                    <a:pt x="106" y="268"/>
                  </a:cubicBezTo>
                  <a:cubicBezTo>
                    <a:pt x="106" y="268"/>
                    <a:pt x="106" y="268"/>
                    <a:pt x="106" y="268"/>
                  </a:cubicBezTo>
                  <a:cubicBezTo>
                    <a:pt x="106" y="268"/>
                    <a:pt x="106" y="268"/>
                    <a:pt x="106" y="268"/>
                  </a:cubicBezTo>
                  <a:cubicBezTo>
                    <a:pt x="106" y="268"/>
                    <a:pt x="106" y="268"/>
                    <a:pt x="106" y="268"/>
                  </a:cubicBezTo>
                  <a:cubicBezTo>
                    <a:pt x="106" y="268"/>
                    <a:pt x="106" y="268"/>
                    <a:pt x="106" y="268"/>
                  </a:cubicBezTo>
                  <a:cubicBezTo>
                    <a:pt x="106" y="267"/>
                    <a:pt x="106" y="267"/>
                    <a:pt x="106" y="267"/>
                  </a:cubicBezTo>
                  <a:cubicBezTo>
                    <a:pt x="105" y="267"/>
                    <a:pt x="105" y="267"/>
                    <a:pt x="105" y="267"/>
                  </a:cubicBezTo>
                  <a:cubicBezTo>
                    <a:pt x="105" y="267"/>
                    <a:pt x="105" y="267"/>
                    <a:pt x="105" y="267"/>
                  </a:cubicBezTo>
                  <a:cubicBezTo>
                    <a:pt x="105" y="267"/>
                    <a:pt x="105" y="267"/>
                    <a:pt x="105" y="267"/>
                  </a:cubicBezTo>
                  <a:cubicBezTo>
                    <a:pt x="105" y="266"/>
                    <a:pt x="105" y="266"/>
                    <a:pt x="105" y="266"/>
                  </a:cubicBezTo>
                  <a:cubicBezTo>
                    <a:pt x="105" y="266"/>
                    <a:pt x="105" y="266"/>
                    <a:pt x="105" y="266"/>
                  </a:cubicBezTo>
                  <a:cubicBezTo>
                    <a:pt x="105" y="266"/>
                    <a:pt x="105" y="266"/>
                    <a:pt x="105" y="266"/>
                  </a:cubicBezTo>
                  <a:cubicBezTo>
                    <a:pt x="104" y="266"/>
                    <a:pt x="104" y="266"/>
                    <a:pt x="104" y="266"/>
                  </a:cubicBezTo>
                  <a:cubicBezTo>
                    <a:pt x="104" y="264"/>
                    <a:pt x="104" y="264"/>
                    <a:pt x="104" y="264"/>
                  </a:cubicBezTo>
                  <a:cubicBezTo>
                    <a:pt x="104" y="263"/>
                    <a:pt x="104" y="263"/>
                    <a:pt x="104" y="263"/>
                  </a:cubicBezTo>
                  <a:cubicBezTo>
                    <a:pt x="104" y="263"/>
                    <a:pt x="104" y="263"/>
                    <a:pt x="104" y="263"/>
                  </a:cubicBezTo>
                  <a:cubicBezTo>
                    <a:pt x="103" y="263"/>
                    <a:pt x="103" y="263"/>
                    <a:pt x="103" y="263"/>
                  </a:cubicBezTo>
                  <a:cubicBezTo>
                    <a:pt x="103" y="263"/>
                    <a:pt x="103" y="263"/>
                    <a:pt x="103" y="263"/>
                  </a:cubicBezTo>
                  <a:cubicBezTo>
                    <a:pt x="103" y="263"/>
                    <a:pt x="103" y="263"/>
                    <a:pt x="103" y="263"/>
                  </a:cubicBezTo>
                  <a:cubicBezTo>
                    <a:pt x="103" y="262"/>
                    <a:pt x="103" y="262"/>
                    <a:pt x="103" y="262"/>
                  </a:cubicBezTo>
                  <a:cubicBezTo>
                    <a:pt x="103" y="262"/>
                    <a:pt x="103" y="262"/>
                    <a:pt x="103" y="262"/>
                  </a:cubicBezTo>
                  <a:cubicBezTo>
                    <a:pt x="103" y="262"/>
                    <a:pt x="103" y="262"/>
                    <a:pt x="103" y="262"/>
                  </a:cubicBezTo>
                  <a:cubicBezTo>
                    <a:pt x="104" y="263"/>
                    <a:pt x="104" y="263"/>
                    <a:pt x="104" y="263"/>
                  </a:cubicBezTo>
                  <a:cubicBezTo>
                    <a:pt x="105" y="263"/>
                    <a:pt x="105" y="263"/>
                    <a:pt x="105" y="263"/>
                  </a:cubicBezTo>
                  <a:cubicBezTo>
                    <a:pt x="105" y="262"/>
                    <a:pt x="105" y="262"/>
                    <a:pt x="105" y="262"/>
                  </a:cubicBezTo>
                  <a:cubicBezTo>
                    <a:pt x="105" y="262"/>
                    <a:pt x="105" y="262"/>
                    <a:pt x="105" y="262"/>
                  </a:cubicBezTo>
                  <a:cubicBezTo>
                    <a:pt x="105" y="262"/>
                    <a:pt x="105" y="262"/>
                    <a:pt x="105" y="262"/>
                  </a:cubicBezTo>
                  <a:cubicBezTo>
                    <a:pt x="102" y="257"/>
                    <a:pt x="102" y="257"/>
                    <a:pt x="102" y="257"/>
                  </a:cubicBezTo>
                  <a:cubicBezTo>
                    <a:pt x="102" y="256"/>
                    <a:pt x="102" y="256"/>
                    <a:pt x="102" y="256"/>
                  </a:cubicBezTo>
                  <a:cubicBezTo>
                    <a:pt x="102" y="256"/>
                    <a:pt x="102" y="256"/>
                    <a:pt x="102" y="256"/>
                  </a:cubicBezTo>
                  <a:cubicBezTo>
                    <a:pt x="102" y="255"/>
                    <a:pt x="102" y="255"/>
                    <a:pt x="102" y="255"/>
                  </a:cubicBezTo>
                  <a:cubicBezTo>
                    <a:pt x="102" y="255"/>
                    <a:pt x="102" y="255"/>
                    <a:pt x="102" y="255"/>
                  </a:cubicBezTo>
                  <a:cubicBezTo>
                    <a:pt x="102" y="255"/>
                    <a:pt x="102" y="255"/>
                    <a:pt x="102" y="255"/>
                  </a:cubicBezTo>
                  <a:cubicBezTo>
                    <a:pt x="102" y="255"/>
                    <a:pt x="102" y="255"/>
                    <a:pt x="102" y="255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1" y="253"/>
                    <a:pt x="101" y="253"/>
                    <a:pt x="101" y="253"/>
                  </a:cubicBezTo>
                  <a:cubicBezTo>
                    <a:pt x="101" y="253"/>
                    <a:pt x="101" y="253"/>
                    <a:pt x="101" y="253"/>
                  </a:cubicBezTo>
                  <a:cubicBezTo>
                    <a:pt x="101" y="252"/>
                    <a:pt x="101" y="252"/>
                    <a:pt x="101" y="252"/>
                  </a:cubicBezTo>
                  <a:cubicBezTo>
                    <a:pt x="100" y="252"/>
                    <a:pt x="100" y="252"/>
                    <a:pt x="100" y="252"/>
                  </a:cubicBezTo>
                  <a:cubicBezTo>
                    <a:pt x="100" y="252"/>
                    <a:pt x="100" y="252"/>
                    <a:pt x="100" y="252"/>
                  </a:cubicBezTo>
                  <a:cubicBezTo>
                    <a:pt x="101" y="252"/>
                    <a:pt x="101" y="252"/>
                    <a:pt x="101" y="252"/>
                  </a:cubicBezTo>
                  <a:cubicBezTo>
                    <a:pt x="100" y="251"/>
                    <a:pt x="100" y="251"/>
                    <a:pt x="100" y="251"/>
                  </a:cubicBezTo>
                  <a:cubicBezTo>
                    <a:pt x="100" y="249"/>
                    <a:pt x="100" y="249"/>
                    <a:pt x="100" y="249"/>
                  </a:cubicBezTo>
                  <a:cubicBezTo>
                    <a:pt x="100" y="249"/>
                    <a:pt x="100" y="249"/>
                    <a:pt x="100" y="249"/>
                  </a:cubicBezTo>
                  <a:cubicBezTo>
                    <a:pt x="100" y="249"/>
                    <a:pt x="100" y="249"/>
                    <a:pt x="100" y="249"/>
                  </a:cubicBezTo>
                  <a:cubicBezTo>
                    <a:pt x="100" y="248"/>
                    <a:pt x="100" y="248"/>
                    <a:pt x="100" y="248"/>
                  </a:cubicBezTo>
                  <a:cubicBezTo>
                    <a:pt x="100" y="248"/>
                    <a:pt x="100" y="248"/>
                    <a:pt x="100" y="248"/>
                  </a:cubicBezTo>
                  <a:cubicBezTo>
                    <a:pt x="100" y="248"/>
                    <a:pt x="100" y="248"/>
                    <a:pt x="100" y="248"/>
                  </a:cubicBezTo>
                  <a:cubicBezTo>
                    <a:pt x="100" y="247"/>
                    <a:pt x="100" y="247"/>
                    <a:pt x="100" y="247"/>
                  </a:cubicBezTo>
                  <a:cubicBezTo>
                    <a:pt x="99" y="247"/>
                    <a:pt x="99" y="247"/>
                    <a:pt x="99" y="247"/>
                  </a:cubicBezTo>
                  <a:cubicBezTo>
                    <a:pt x="99" y="247"/>
                    <a:pt x="99" y="247"/>
                    <a:pt x="99" y="247"/>
                  </a:cubicBezTo>
                  <a:cubicBezTo>
                    <a:pt x="99" y="246"/>
                    <a:pt x="99" y="246"/>
                    <a:pt x="99" y="246"/>
                  </a:cubicBezTo>
                  <a:cubicBezTo>
                    <a:pt x="97" y="246"/>
                    <a:pt x="97" y="246"/>
                    <a:pt x="97" y="246"/>
                  </a:cubicBezTo>
                  <a:cubicBezTo>
                    <a:pt x="96" y="246"/>
                    <a:pt x="96" y="246"/>
                    <a:pt x="96" y="246"/>
                  </a:cubicBezTo>
                  <a:cubicBezTo>
                    <a:pt x="96" y="246"/>
                    <a:pt x="96" y="246"/>
                    <a:pt x="96" y="246"/>
                  </a:cubicBezTo>
                  <a:cubicBezTo>
                    <a:pt x="95" y="245"/>
                    <a:pt x="95" y="245"/>
                    <a:pt x="95" y="245"/>
                  </a:cubicBezTo>
                  <a:cubicBezTo>
                    <a:pt x="94" y="245"/>
                    <a:pt x="94" y="245"/>
                    <a:pt x="94" y="245"/>
                  </a:cubicBezTo>
                  <a:cubicBezTo>
                    <a:pt x="94" y="245"/>
                    <a:pt x="94" y="245"/>
                    <a:pt x="94" y="245"/>
                  </a:cubicBezTo>
                  <a:cubicBezTo>
                    <a:pt x="93" y="244"/>
                    <a:pt x="93" y="244"/>
                    <a:pt x="93" y="244"/>
                  </a:cubicBezTo>
                  <a:cubicBezTo>
                    <a:pt x="92" y="243"/>
                    <a:pt x="92" y="243"/>
                    <a:pt x="92" y="243"/>
                  </a:cubicBezTo>
                  <a:cubicBezTo>
                    <a:pt x="91" y="243"/>
                    <a:pt x="91" y="243"/>
                    <a:pt x="91" y="243"/>
                  </a:cubicBezTo>
                  <a:cubicBezTo>
                    <a:pt x="90" y="242"/>
                    <a:pt x="90" y="242"/>
                    <a:pt x="90" y="242"/>
                  </a:cubicBezTo>
                  <a:cubicBezTo>
                    <a:pt x="90" y="242"/>
                    <a:pt x="90" y="242"/>
                    <a:pt x="90" y="242"/>
                  </a:cubicBezTo>
                  <a:cubicBezTo>
                    <a:pt x="89" y="242"/>
                    <a:pt x="89" y="242"/>
                    <a:pt x="89" y="242"/>
                  </a:cubicBezTo>
                  <a:cubicBezTo>
                    <a:pt x="89" y="242"/>
                    <a:pt x="89" y="242"/>
                    <a:pt x="89" y="242"/>
                  </a:cubicBezTo>
                  <a:cubicBezTo>
                    <a:pt x="88" y="242"/>
                    <a:pt x="88" y="242"/>
                    <a:pt x="88" y="242"/>
                  </a:cubicBezTo>
                  <a:cubicBezTo>
                    <a:pt x="88" y="241"/>
                    <a:pt x="88" y="241"/>
                    <a:pt x="88" y="241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6" y="241"/>
                    <a:pt x="86" y="241"/>
                    <a:pt x="86" y="241"/>
                  </a:cubicBezTo>
                  <a:cubicBezTo>
                    <a:pt x="86" y="241"/>
                    <a:pt x="86" y="241"/>
                    <a:pt x="86" y="241"/>
                  </a:cubicBezTo>
                  <a:cubicBezTo>
                    <a:pt x="86" y="240"/>
                    <a:pt x="86" y="240"/>
                    <a:pt x="86" y="240"/>
                  </a:cubicBezTo>
                  <a:cubicBezTo>
                    <a:pt x="86" y="240"/>
                    <a:pt x="86" y="240"/>
                    <a:pt x="86" y="240"/>
                  </a:cubicBezTo>
                  <a:cubicBezTo>
                    <a:pt x="85" y="240"/>
                    <a:pt x="85" y="240"/>
                    <a:pt x="85" y="240"/>
                  </a:cubicBezTo>
                  <a:cubicBezTo>
                    <a:pt x="84" y="239"/>
                    <a:pt x="84" y="239"/>
                    <a:pt x="84" y="239"/>
                  </a:cubicBezTo>
                  <a:cubicBezTo>
                    <a:pt x="84" y="239"/>
                    <a:pt x="84" y="239"/>
                    <a:pt x="84" y="239"/>
                  </a:cubicBezTo>
                  <a:cubicBezTo>
                    <a:pt x="84" y="239"/>
                    <a:pt x="84" y="239"/>
                    <a:pt x="84" y="239"/>
                  </a:cubicBezTo>
                  <a:cubicBezTo>
                    <a:pt x="83" y="239"/>
                    <a:pt x="83" y="239"/>
                    <a:pt x="83" y="239"/>
                  </a:cubicBezTo>
                  <a:cubicBezTo>
                    <a:pt x="83" y="239"/>
                    <a:pt x="83" y="239"/>
                    <a:pt x="83" y="239"/>
                  </a:cubicBezTo>
                  <a:cubicBezTo>
                    <a:pt x="83" y="239"/>
                    <a:pt x="83" y="239"/>
                    <a:pt x="83" y="239"/>
                  </a:cubicBezTo>
                  <a:cubicBezTo>
                    <a:pt x="83" y="239"/>
                    <a:pt x="83" y="239"/>
                    <a:pt x="83" y="239"/>
                  </a:cubicBezTo>
                  <a:cubicBezTo>
                    <a:pt x="83" y="239"/>
                    <a:pt x="83" y="239"/>
                    <a:pt x="83" y="239"/>
                  </a:cubicBezTo>
                  <a:cubicBezTo>
                    <a:pt x="83" y="239"/>
                    <a:pt x="83" y="239"/>
                    <a:pt x="83" y="239"/>
                  </a:cubicBezTo>
                  <a:cubicBezTo>
                    <a:pt x="83" y="239"/>
                    <a:pt x="83" y="239"/>
                    <a:pt x="83" y="239"/>
                  </a:cubicBezTo>
                  <a:cubicBezTo>
                    <a:pt x="83" y="239"/>
                    <a:pt x="83" y="239"/>
                    <a:pt x="83" y="239"/>
                  </a:cubicBezTo>
                  <a:cubicBezTo>
                    <a:pt x="83" y="239"/>
                    <a:pt x="83" y="239"/>
                    <a:pt x="83" y="239"/>
                  </a:cubicBezTo>
                  <a:cubicBezTo>
                    <a:pt x="83" y="239"/>
                    <a:pt x="83" y="239"/>
                    <a:pt x="83" y="239"/>
                  </a:cubicBezTo>
                  <a:cubicBezTo>
                    <a:pt x="82" y="238"/>
                    <a:pt x="82" y="238"/>
                    <a:pt x="82" y="238"/>
                  </a:cubicBezTo>
                  <a:cubicBezTo>
                    <a:pt x="81" y="238"/>
                    <a:pt x="81" y="238"/>
                    <a:pt x="81" y="238"/>
                  </a:cubicBezTo>
                  <a:cubicBezTo>
                    <a:pt x="82" y="238"/>
                    <a:pt x="82" y="238"/>
                    <a:pt x="82" y="238"/>
                  </a:cubicBezTo>
                  <a:cubicBezTo>
                    <a:pt x="82" y="238"/>
                    <a:pt x="82" y="238"/>
                    <a:pt x="82" y="238"/>
                  </a:cubicBezTo>
                  <a:cubicBezTo>
                    <a:pt x="82" y="238"/>
                    <a:pt x="82" y="238"/>
                    <a:pt x="82" y="238"/>
                  </a:cubicBezTo>
                  <a:cubicBezTo>
                    <a:pt x="82" y="238"/>
                    <a:pt x="82" y="238"/>
                    <a:pt x="82" y="238"/>
                  </a:cubicBezTo>
                  <a:cubicBezTo>
                    <a:pt x="82" y="238"/>
                    <a:pt x="82" y="238"/>
                    <a:pt x="82" y="238"/>
                  </a:cubicBezTo>
                  <a:cubicBezTo>
                    <a:pt x="82" y="238"/>
                    <a:pt x="82" y="238"/>
                    <a:pt x="82" y="238"/>
                  </a:cubicBezTo>
                  <a:cubicBezTo>
                    <a:pt x="81" y="238"/>
                    <a:pt x="81" y="238"/>
                    <a:pt x="81" y="238"/>
                  </a:cubicBezTo>
                  <a:cubicBezTo>
                    <a:pt x="82" y="238"/>
                    <a:pt x="82" y="238"/>
                    <a:pt x="82" y="238"/>
                  </a:cubicBezTo>
                  <a:cubicBezTo>
                    <a:pt x="81" y="238"/>
                    <a:pt x="81" y="238"/>
                    <a:pt x="81" y="238"/>
                  </a:cubicBezTo>
                  <a:cubicBezTo>
                    <a:pt x="81" y="237"/>
                    <a:pt x="81" y="237"/>
                    <a:pt x="81" y="237"/>
                  </a:cubicBezTo>
                  <a:cubicBezTo>
                    <a:pt x="81" y="237"/>
                    <a:pt x="81" y="237"/>
                    <a:pt x="81" y="237"/>
                  </a:cubicBezTo>
                  <a:cubicBezTo>
                    <a:pt x="80" y="237"/>
                    <a:pt x="80" y="237"/>
                    <a:pt x="80" y="237"/>
                  </a:cubicBezTo>
                  <a:cubicBezTo>
                    <a:pt x="80" y="237"/>
                    <a:pt x="80" y="237"/>
                    <a:pt x="80" y="237"/>
                  </a:cubicBezTo>
                  <a:cubicBezTo>
                    <a:pt x="80" y="237"/>
                    <a:pt x="80" y="237"/>
                    <a:pt x="80" y="237"/>
                  </a:cubicBezTo>
                  <a:cubicBezTo>
                    <a:pt x="80" y="237"/>
                    <a:pt x="80" y="237"/>
                    <a:pt x="80" y="237"/>
                  </a:cubicBezTo>
                  <a:cubicBezTo>
                    <a:pt x="80" y="237"/>
                    <a:pt x="80" y="237"/>
                    <a:pt x="80" y="237"/>
                  </a:cubicBezTo>
                  <a:cubicBezTo>
                    <a:pt x="80" y="237"/>
                    <a:pt x="80" y="237"/>
                    <a:pt x="80" y="237"/>
                  </a:cubicBezTo>
                  <a:cubicBezTo>
                    <a:pt x="80" y="237"/>
                    <a:pt x="80" y="237"/>
                    <a:pt x="80" y="237"/>
                  </a:cubicBezTo>
                  <a:cubicBezTo>
                    <a:pt x="80" y="237"/>
                    <a:pt x="80" y="237"/>
                    <a:pt x="80" y="237"/>
                  </a:cubicBezTo>
                  <a:cubicBezTo>
                    <a:pt x="79" y="236"/>
                    <a:pt x="79" y="236"/>
                    <a:pt x="79" y="236"/>
                  </a:cubicBezTo>
                  <a:cubicBezTo>
                    <a:pt x="79" y="236"/>
                    <a:pt x="79" y="236"/>
                    <a:pt x="79" y="236"/>
                  </a:cubicBezTo>
                  <a:cubicBezTo>
                    <a:pt x="79" y="236"/>
                    <a:pt x="79" y="236"/>
                    <a:pt x="79" y="236"/>
                  </a:cubicBezTo>
                  <a:cubicBezTo>
                    <a:pt x="79" y="236"/>
                    <a:pt x="79" y="236"/>
                    <a:pt x="79" y="236"/>
                  </a:cubicBezTo>
                  <a:cubicBezTo>
                    <a:pt x="79" y="236"/>
                    <a:pt x="79" y="236"/>
                    <a:pt x="79" y="236"/>
                  </a:cubicBezTo>
                  <a:cubicBezTo>
                    <a:pt x="78" y="235"/>
                    <a:pt x="78" y="235"/>
                    <a:pt x="78" y="235"/>
                  </a:cubicBezTo>
                  <a:cubicBezTo>
                    <a:pt x="77" y="235"/>
                    <a:pt x="77" y="235"/>
                    <a:pt x="77" y="235"/>
                  </a:cubicBezTo>
                  <a:cubicBezTo>
                    <a:pt x="77" y="234"/>
                    <a:pt x="77" y="234"/>
                    <a:pt x="77" y="234"/>
                  </a:cubicBezTo>
                  <a:cubicBezTo>
                    <a:pt x="77" y="234"/>
                    <a:pt x="77" y="234"/>
                    <a:pt x="77" y="234"/>
                  </a:cubicBezTo>
                  <a:cubicBezTo>
                    <a:pt x="77" y="233"/>
                    <a:pt x="77" y="233"/>
                    <a:pt x="77" y="233"/>
                  </a:cubicBezTo>
                  <a:cubicBezTo>
                    <a:pt x="77" y="233"/>
                    <a:pt x="77" y="233"/>
                    <a:pt x="77" y="233"/>
                  </a:cubicBezTo>
                  <a:cubicBezTo>
                    <a:pt x="77" y="233"/>
                    <a:pt x="77" y="233"/>
                    <a:pt x="77" y="233"/>
                  </a:cubicBezTo>
                  <a:cubicBezTo>
                    <a:pt x="77" y="233"/>
                    <a:pt x="77" y="233"/>
                    <a:pt x="77" y="233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76" y="234"/>
                    <a:pt x="76" y="234"/>
                    <a:pt x="76" y="234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6" y="233"/>
                    <a:pt x="76" y="233"/>
                    <a:pt x="76" y="233"/>
                  </a:cubicBezTo>
                  <a:cubicBezTo>
                    <a:pt x="76" y="232"/>
                    <a:pt x="76" y="232"/>
                    <a:pt x="76" y="232"/>
                  </a:cubicBezTo>
                  <a:cubicBezTo>
                    <a:pt x="76" y="232"/>
                    <a:pt x="76" y="232"/>
                    <a:pt x="76" y="232"/>
                  </a:cubicBezTo>
                  <a:cubicBezTo>
                    <a:pt x="76" y="232"/>
                    <a:pt x="76" y="232"/>
                    <a:pt x="76" y="232"/>
                  </a:cubicBezTo>
                  <a:cubicBezTo>
                    <a:pt x="75" y="232"/>
                    <a:pt x="75" y="232"/>
                    <a:pt x="75" y="232"/>
                  </a:cubicBezTo>
                  <a:cubicBezTo>
                    <a:pt x="72" y="229"/>
                    <a:pt x="72" y="229"/>
                    <a:pt x="72" y="229"/>
                  </a:cubicBezTo>
                  <a:cubicBezTo>
                    <a:pt x="71" y="229"/>
                    <a:pt x="71" y="229"/>
                    <a:pt x="71" y="229"/>
                  </a:cubicBezTo>
                  <a:cubicBezTo>
                    <a:pt x="70" y="229"/>
                    <a:pt x="70" y="229"/>
                    <a:pt x="70" y="229"/>
                  </a:cubicBezTo>
                  <a:cubicBezTo>
                    <a:pt x="69" y="229"/>
                    <a:pt x="69" y="229"/>
                    <a:pt x="69" y="229"/>
                  </a:cubicBezTo>
                  <a:cubicBezTo>
                    <a:pt x="69" y="228"/>
                    <a:pt x="69" y="228"/>
                    <a:pt x="69" y="228"/>
                  </a:cubicBezTo>
                  <a:cubicBezTo>
                    <a:pt x="69" y="228"/>
                    <a:pt x="69" y="228"/>
                    <a:pt x="69" y="228"/>
                  </a:cubicBezTo>
                  <a:cubicBezTo>
                    <a:pt x="68" y="229"/>
                    <a:pt x="68" y="229"/>
                    <a:pt x="68" y="229"/>
                  </a:cubicBezTo>
                  <a:cubicBezTo>
                    <a:pt x="68" y="229"/>
                    <a:pt x="68" y="229"/>
                    <a:pt x="68" y="229"/>
                  </a:cubicBezTo>
                  <a:cubicBezTo>
                    <a:pt x="67" y="229"/>
                    <a:pt x="67" y="229"/>
                    <a:pt x="67" y="229"/>
                  </a:cubicBezTo>
                  <a:cubicBezTo>
                    <a:pt x="66" y="229"/>
                    <a:pt x="66" y="229"/>
                    <a:pt x="66" y="229"/>
                  </a:cubicBezTo>
                  <a:cubicBezTo>
                    <a:pt x="66" y="229"/>
                    <a:pt x="66" y="229"/>
                    <a:pt x="66" y="229"/>
                  </a:cubicBezTo>
                  <a:cubicBezTo>
                    <a:pt x="65" y="229"/>
                    <a:pt x="65" y="229"/>
                    <a:pt x="65" y="229"/>
                  </a:cubicBezTo>
                  <a:cubicBezTo>
                    <a:pt x="65" y="229"/>
                    <a:pt x="65" y="229"/>
                    <a:pt x="65" y="229"/>
                  </a:cubicBezTo>
                  <a:cubicBezTo>
                    <a:pt x="65" y="229"/>
                    <a:pt x="65" y="229"/>
                    <a:pt x="65" y="229"/>
                  </a:cubicBezTo>
                  <a:cubicBezTo>
                    <a:pt x="65" y="229"/>
                    <a:pt x="65" y="229"/>
                    <a:pt x="65" y="229"/>
                  </a:cubicBezTo>
                  <a:cubicBezTo>
                    <a:pt x="65" y="229"/>
                    <a:pt x="65" y="229"/>
                    <a:pt x="65" y="229"/>
                  </a:cubicBezTo>
                  <a:cubicBezTo>
                    <a:pt x="64" y="229"/>
                    <a:pt x="64" y="229"/>
                    <a:pt x="64" y="229"/>
                  </a:cubicBezTo>
                  <a:cubicBezTo>
                    <a:pt x="64" y="229"/>
                    <a:pt x="64" y="229"/>
                    <a:pt x="64" y="229"/>
                  </a:cubicBezTo>
                  <a:cubicBezTo>
                    <a:pt x="64" y="230"/>
                    <a:pt x="64" y="230"/>
                    <a:pt x="64" y="230"/>
                  </a:cubicBezTo>
                  <a:cubicBezTo>
                    <a:pt x="64" y="230"/>
                    <a:pt x="64" y="230"/>
                    <a:pt x="64" y="230"/>
                  </a:cubicBezTo>
                  <a:cubicBezTo>
                    <a:pt x="64" y="231"/>
                    <a:pt x="64" y="231"/>
                    <a:pt x="64" y="231"/>
                  </a:cubicBezTo>
                  <a:cubicBezTo>
                    <a:pt x="64" y="231"/>
                    <a:pt x="64" y="231"/>
                    <a:pt x="64" y="231"/>
                  </a:cubicBezTo>
                  <a:cubicBezTo>
                    <a:pt x="64" y="231"/>
                    <a:pt x="64" y="231"/>
                    <a:pt x="64" y="231"/>
                  </a:cubicBezTo>
                  <a:cubicBezTo>
                    <a:pt x="64" y="231"/>
                    <a:pt x="64" y="231"/>
                    <a:pt x="64" y="231"/>
                  </a:cubicBezTo>
                  <a:cubicBezTo>
                    <a:pt x="65" y="232"/>
                    <a:pt x="65" y="232"/>
                    <a:pt x="65" y="232"/>
                  </a:cubicBezTo>
                  <a:cubicBezTo>
                    <a:pt x="65" y="232"/>
                    <a:pt x="65" y="232"/>
                    <a:pt x="65" y="232"/>
                  </a:cubicBezTo>
                  <a:cubicBezTo>
                    <a:pt x="65" y="232"/>
                    <a:pt x="65" y="232"/>
                    <a:pt x="65" y="232"/>
                  </a:cubicBezTo>
                  <a:cubicBezTo>
                    <a:pt x="65" y="232"/>
                    <a:pt x="65" y="232"/>
                    <a:pt x="65" y="232"/>
                  </a:cubicBezTo>
                  <a:cubicBezTo>
                    <a:pt x="65" y="232"/>
                    <a:pt x="65" y="232"/>
                    <a:pt x="65" y="232"/>
                  </a:cubicBezTo>
                  <a:cubicBezTo>
                    <a:pt x="66" y="232"/>
                    <a:pt x="66" y="232"/>
                    <a:pt x="66" y="232"/>
                  </a:cubicBezTo>
                  <a:cubicBezTo>
                    <a:pt x="65" y="232"/>
                    <a:pt x="65" y="232"/>
                    <a:pt x="65" y="232"/>
                  </a:cubicBezTo>
                  <a:cubicBezTo>
                    <a:pt x="65" y="232"/>
                    <a:pt x="65" y="232"/>
                    <a:pt x="65" y="232"/>
                  </a:cubicBezTo>
                  <a:cubicBezTo>
                    <a:pt x="65" y="232"/>
                    <a:pt x="65" y="232"/>
                    <a:pt x="65" y="232"/>
                  </a:cubicBezTo>
                  <a:cubicBezTo>
                    <a:pt x="65" y="232"/>
                    <a:pt x="65" y="232"/>
                    <a:pt x="65" y="232"/>
                  </a:cubicBezTo>
                  <a:cubicBezTo>
                    <a:pt x="65" y="232"/>
                    <a:pt x="65" y="232"/>
                    <a:pt x="65" y="232"/>
                  </a:cubicBezTo>
                  <a:cubicBezTo>
                    <a:pt x="65" y="233"/>
                    <a:pt x="65" y="233"/>
                    <a:pt x="65" y="233"/>
                  </a:cubicBezTo>
                  <a:cubicBezTo>
                    <a:pt x="65" y="233"/>
                    <a:pt x="65" y="233"/>
                    <a:pt x="65" y="233"/>
                  </a:cubicBezTo>
                  <a:cubicBezTo>
                    <a:pt x="65" y="233"/>
                    <a:pt x="65" y="233"/>
                    <a:pt x="65" y="233"/>
                  </a:cubicBezTo>
                  <a:cubicBezTo>
                    <a:pt x="65" y="233"/>
                    <a:pt x="65" y="233"/>
                    <a:pt x="65" y="233"/>
                  </a:cubicBezTo>
                  <a:cubicBezTo>
                    <a:pt x="66" y="233"/>
                    <a:pt x="66" y="233"/>
                    <a:pt x="66" y="233"/>
                  </a:cubicBezTo>
                  <a:cubicBezTo>
                    <a:pt x="66" y="234"/>
                    <a:pt x="66" y="234"/>
                    <a:pt x="66" y="234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66" y="234"/>
                    <a:pt x="66" y="234"/>
                    <a:pt x="66" y="234"/>
                  </a:cubicBezTo>
                  <a:cubicBezTo>
                    <a:pt x="66" y="235"/>
                    <a:pt x="66" y="235"/>
                    <a:pt x="66" y="235"/>
                  </a:cubicBezTo>
                  <a:cubicBezTo>
                    <a:pt x="66" y="235"/>
                    <a:pt x="66" y="235"/>
                    <a:pt x="66" y="235"/>
                  </a:cubicBezTo>
                  <a:cubicBezTo>
                    <a:pt x="66" y="235"/>
                    <a:pt x="66" y="235"/>
                    <a:pt x="66" y="235"/>
                  </a:cubicBezTo>
                  <a:cubicBezTo>
                    <a:pt x="66" y="235"/>
                    <a:pt x="66" y="235"/>
                    <a:pt x="66" y="235"/>
                  </a:cubicBezTo>
                  <a:cubicBezTo>
                    <a:pt x="66" y="235"/>
                    <a:pt x="66" y="235"/>
                    <a:pt x="66" y="235"/>
                  </a:cubicBezTo>
                  <a:cubicBezTo>
                    <a:pt x="66" y="235"/>
                    <a:pt x="66" y="235"/>
                    <a:pt x="66" y="235"/>
                  </a:cubicBezTo>
                  <a:cubicBezTo>
                    <a:pt x="66" y="235"/>
                    <a:pt x="66" y="235"/>
                    <a:pt x="66" y="235"/>
                  </a:cubicBezTo>
                  <a:cubicBezTo>
                    <a:pt x="66" y="236"/>
                    <a:pt x="66" y="236"/>
                    <a:pt x="66" y="236"/>
                  </a:cubicBezTo>
                  <a:cubicBezTo>
                    <a:pt x="66" y="236"/>
                    <a:pt x="66" y="236"/>
                    <a:pt x="66" y="236"/>
                  </a:cubicBezTo>
                  <a:cubicBezTo>
                    <a:pt x="66" y="236"/>
                    <a:pt x="66" y="236"/>
                    <a:pt x="66" y="236"/>
                  </a:cubicBezTo>
                  <a:cubicBezTo>
                    <a:pt x="67" y="236"/>
                    <a:pt x="67" y="236"/>
                    <a:pt x="67" y="236"/>
                  </a:cubicBezTo>
                  <a:cubicBezTo>
                    <a:pt x="67" y="237"/>
                    <a:pt x="67" y="237"/>
                    <a:pt x="67" y="237"/>
                  </a:cubicBezTo>
                  <a:cubicBezTo>
                    <a:pt x="67" y="237"/>
                    <a:pt x="67" y="237"/>
                    <a:pt x="67" y="237"/>
                  </a:cubicBezTo>
                  <a:cubicBezTo>
                    <a:pt x="67" y="237"/>
                    <a:pt x="67" y="237"/>
                    <a:pt x="67" y="237"/>
                  </a:cubicBezTo>
                  <a:cubicBezTo>
                    <a:pt x="67" y="237"/>
                    <a:pt x="67" y="237"/>
                    <a:pt x="67" y="237"/>
                  </a:cubicBezTo>
                  <a:cubicBezTo>
                    <a:pt x="67" y="237"/>
                    <a:pt x="67" y="237"/>
                    <a:pt x="67" y="237"/>
                  </a:cubicBezTo>
                  <a:cubicBezTo>
                    <a:pt x="67" y="237"/>
                    <a:pt x="67" y="237"/>
                    <a:pt x="67" y="237"/>
                  </a:cubicBezTo>
                  <a:cubicBezTo>
                    <a:pt x="67" y="237"/>
                    <a:pt x="67" y="237"/>
                    <a:pt x="67" y="237"/>
                  </a:cubicBezTo>
                  <a:cubicBezTo>
                    <a:pt x="67" y="236"/>
                    <a:pt x="67" y="236"/>
                    <a:pt x="67" y="236"/>
                  </a:cubicBezTo>
                  <a:cubicBezTo>
                    <a:pt x="67" y="236"/>
                    <a:pt x="67" y="236"/>
                    <a:pt x="67" y="236"/>
                  </a:cubicBezTo>
                  <a:cubicBezTo>
                    <a:pt x="67" y="236"/>
                    <a:pt x="67" y="236"/>
                    <a:pt x="67" y="236"/>
                  </a:cubicBezTo>
                  <a:cubicBezTo>
                    <a:pt x="68" y="236"/>
                    <a:pt x="68" y="236"/>
                    <a:pt x="68" y="236"/>
                  </a:cubicBezTo>
                  <a:cubicBezTo>
                    <a:pt x="68" y="236"/>
                    <a:pt x="68" y="236"/>
                    <a:pt x="68" y="236"/>
                  </a:cubicBezTo>
                  <a:cubicBezTo>
                    <a:pt x="68" y="236"/>
                    <a:pt x="68" y="236"/>
                    <a:pt x="68" y="236"/>
                  </a:cubicBezTo>
                  <a:cubicBezTo>
                    <a:pt x="68" y="237"/>
                    <a:pt x="68" y="237"/>
                    <a:pt x="68" y="237"/>
                  </a:cubicBezTo>
                  <a:cubicBezTo>
                    <a:pt x="69" y="237"/>
                    <a:pt x="69" y="237"/>
                    <a:pt x="69" y="237"/>
                  </a:cubicBezTo>
                  <a:cubicBezTo>
                    <a:pt x="69" y="237"/>
                    <a:pt x="69" y="237"/>
                    <a:pt x="69" y="237"/>
                  </a:cubicBezTo>
                  <a:cubicBezTo>
                    <a:pt x="70" y="236"/>
                    <a:pt x="70" y="236"/>
                    <a:pt x="70" y="236"/>
                  </a:cubicBezTo>
                  <a:cubicBezTo>
                    <a:pt x="70" y="237"/>
                    <a:pt x="70" y="237"/>
                    <a:pt x="70" y="237"/>
                  </a:cubicBezTo>
                  <a:cubicBezTo>
                    <a:pt x="70" y="237"/>
                    <a:pt x="70" y="237"/>
                    <a:pt x="70" y="237"/>
                  </a:cubicBezTo>
                  <a:cubicBezTo>
                    <a:pt x="73" y="237"/>
                    <a:pt x="73" y="237"/>
                    <a:pt x="73" y="237"/>
                  </a:cubicBezTo>
                  <a:cubicBezTo>
                    <a:pt x="73" y="237"/>
                    <a:pt x="73" y="237"/>
                    <a:pt x="73" y="237"/>
                  </a:cubicBezTo>
                  <a:cubicBezTo>
                    <a:pt x="74" y="237"/>
                    <a:pt x="74" y="237"/>
                    <a:pt x="74" y="237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3" y="236"/>
                    <a:pt x="73" y="236"/>
                    <a:pt x="73" y="236"/>
                  </a:cubicBezTo>
                  <a:cubicBezTo>
                    <a:pt x="73" y="235"/>
                    <a:pt x="73" y="235"/>
                    <a:pt x="73" y="2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4"/>
                    <a:pt x="71" y="234"/>
                    <a:pt x="71" y="234"/>
                  </a:cubicBezTo>
                  <a:cubicBezTo>
                    <a:pt x="70" y="234"/>
                    <a:pt x="70" y="234"/>
                    <a:pt x="70" y="234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4" y="235"/>
                    <a:pt x="74" y="235"/>
                    <a:pt x="74" y="235"/>
                  </a:cubicBezTo>
                  <a:cubicBezTo>
                    <a:pt x="74" y="235"/>
                    <a:pt x="74" y="235"/>
                    <a:pt x="74" y="235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4" y="236"/>
                    <a:pt x="74" y="236"/>
                    <a:pt x="74" y="236"/>
                  </a:cubicBezTo>
                  <a:cubicBezTo>
                    <a:pt x="75" y="236"/>
                    <a:pt x="75" y="236"/>
                    <a:pt x="75" y="236"/>
                  </a:cubicBezTo>
                  <a:cubicBezTo>
                    <a:pt x="75" y="236"/>
                    <a:pt x="75" y="236"/>
                    <a:pt x="75" y="236"/>
                  </a:cubicBezTo>
                  <a:cubicBezTo>
                    <a:pt x="76" y="236"/>
                    <a:pt x="76" y="236"/>
                    <a:pt x="76" y="236"/>
                  </a:cubicBezTo>
                  <a:cubicBezTo>
                    <a:pt x="76" y="236"/>
                    <a:pt x="76" y="236"/>
                    <a:pt x="76" y="236"/>
                  </a:cubicBezTo>
                  <a:cubicBezTo>
                    <a:pt x="75" y="236"/>
                    <a:pt x="75" y="236"/>
                    <a:pt x="75" y="236"/>
                  </a:cubicBezTo>
                  <a:cubicBezTo>
                    <a:pt x="75" y="237"/>
                    <a:pt x="75" y="237"/>
                    <a:pt x="75" y="237"/>
                  </a:cubicBezTo>
                  <a:cubicBezTo>
                    <a:pt x="74" y="237"/>
                    <a:pt x="74" y="237"/>
                    <a:pt x="74" y="237"/>
                  </a:cubicBezTo>
                  <a:cubicBezTo>
                    <a:pt x="74" y="237"/>
                    <a:pt x="74" y="237"/>
                    <a:pt x="74" y="237"/>
                  </a:cubicBezTo>
                  <a:cubicBezTo>
                    <a:pt x="74" y="238"/>
                    <a:pt x="74" y="238"/>
                    <a:pt x="74" y="238"/>
                  </a:cubicBezTo>
                  <a:cubicBezTo>
                    <a:pt x="74" y="238"/>
                    <a:pt x="74" y="238"/>
                    <a:pt x="74" y="238"/>
                  </a:cubicBezTo>
                  <a:cubicBezTo>
                    <a:pt x="75" y="239"/>
                    <a:pt x="75" y="239"/>
                    <a:pt x="75" y="239"/>
                  </a:cubicBezTo>
                  <a:cubicBezTo>
                    <a:pt x="75" y="240"/>
                    <a:pt x="75" y="240"/>
                    <a:pt x="75" y="240"/>
                  </a:cubicBezTo>
                  <a:cubicBezTo>
                    <a:pt x="74" y="240"/>
                    <a:pt x="74" y="240"/>
                    <a:pt x="74" y="240"/>
                  </a:cubicBezTo>
                  <a:cubicBezTo>
                    <a:pt x="74" y="240"/>
                    <a:pt x="74" y="240"/>
                    <a:pt x="74" y="240"/>
                  </a:cubicBezTo>
                  <a:cubicBezTo>
                    <a:pt x="74" y="238"/>
                    <a:pt x="74" y="238"/>
                    <a:pt x="74" y="238"/>
                  </a:cubicBezTo>
                  <a:cubicBezTo>
                    <a:pt x="74" y="238"/>
                    <a:pt x="74" y="238"/>
                    <a:pt x="74" y="238"/>
                  </a:cubicBezTo>
                  <a:cubicBezTo>
                    <a:pt x="73" y="238"/>
                    <a:pt x="73" y="238"/>
                    <a:pt x="73" y="238"/>
                  </a:cubicBezTo>
                  <a:cubicBezTo>
                    <a:pt x="71" y="237"/>
                    <a:pt x="71" y="237"/>
                    <a:pt x="71" y="237"/>
                  </a:cubicBezTo>
                  <a:cubicBezTo>
                    <a:pt x="71" y="237"/>
                    <a:pt x="71" y="237"/>
                    <a:pt x="71" y="237"/>
                  </a:cubicBezTo>
                  <a:cubicBezTo>
                    <a:pt x="71" y="237"/>
                    <a:pt x="71" y="237"/>
                    <a:pt x="71" y="237"/>
                  </a:cubicBezTo>
                  <a:cubicBezTo>
                    <a:pt x="70" y="237"/>
                    <a:pt x="70" y="237"/>
                    <a:pt x="70" y="237"/>
                  </a:cubicBezTo>
                  <a:cubicBezTo>
                    <a:pt x="70" y="237"/>
                    <a:pt x="70" y="237"/>
                    <a:pt x="70" y="237"/>
                  </a:cubicBezTo>
                  <a:cubicBezTo>
                    <a:pt x="70" y="237"/>
                    <a:pt x="70" y="237"/>
                    <a:pt x="70" y="237"/>
                  </a:cubicBezTo>
                  <a:cubicBezTo>
                    <a:pt x="70" y="237"/>
                    <a:pt x="70" y="237"/>
                    <a:pt x="70" y="237"/>
                  </a:cubicBezTo>
                  <a:cubicBezTo>
                    <a:pt x="69" y="237"/>
                    <a:pt x="69" y="237"/>
                    <a:pt x="69" y="237"/>
                  </a:cubicBezTo>
                  <a:cubicBezTo>
                    <a:pt x="69" y="237"/>
                    <a:pt x="69" y="237"/>
                    <a:pt x="69" y="237"/>
                  </a:cubicBezTo>
                  <a:cubicBezTo>
                    <a:pt x="69" y="237"/>
                    <a:pt x="69" y="237"/>
                    <a:pt x="69" y="237"/>
                  </a:cubicBezTo>
                  <a:cubicBezTo>
                    <a:pt x="69" y="238"/>
                    <a:pt x="69" y="238"/>
                    <a:pt x="69" y="238"/>
                  </a:cubicBezTo>
                  <a:cubicBezTo>
                    <a:pt x="69" y="238"/>
                    <a:pt x="69" y="238"/>
                    <a:pt x="69" y="238"/>
                  </a:cubicBezTo>
                  <a:cubicBezTo>
                    <a:pt x="69" y="238"/>
                    <a:pt x="69" y="238"/>
                    <a:pt x="69" y="238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239"/>
                    <a:pt x="68" y="239"/>
                    <a:pt x="68" y="239"/>
                  </a:cubicBezTo>
                  <a:cubicBezTo>
                    <a:pt x="68" y="239"/>
                    <a:pt x="68" y="239"/>
                    <a:pt x="68" y="239"/>
                  </a:cubicBezTo>
                  <a:cubicBezTo>
                    <a:pt x="68" y="239"/>
                    <a:pt x="68" y="239"/>
                    <a:pt x="68" y="239"/>
                  </a:cubicBezTo>
                  <a:cubicBezTo>
                    <a:pt x="68" y="240"/>
                    <a:pt x="68" y="240"/>
                    <a:pt x="68" y="240"/>
                  </a:cubicBezTo>
                  <a:cubicBezTo>
                    <a:pt x="68" y="240"/>
                    <a:pt x="68" y="240"/>
                    <a:pt x="68" y="240"/>
                  </a:cubicBezTo>
                  <a:cubicBezTo>
                    <a:pt x="68" y="240"/>
                    <a:pt x="68" y="240"/>
                    <a:pt x="68" y="240"/>
                  </a:cubicBezTo>
                  <a:cubicBezTo>
                    <a:pt x="69" y="240"/>
                    <a:pt x="69" y="240"/>
                    <a:pt x="69" y="240"/>
                  </a:cubicBezTo>
                  <a:cubicBezTo>
                    <a:pt x="69" y="240"/>
                    <a:pt x="69" y="240"/>
                    <a:pt x="69" y="240"/>
                  </a:cubicBezTo>
                  <a:cubicBezTo>
                    <a:pt x="69" y="240"/>
                    <a:pt x="69" y="240"/>
                    <a:pt x="69" y="240"/>
                  </a:cubicBezTo>
                  <a:cubicBezTo>
                    <a:pt x="69" y="240"/>
                    <a:pt x="69" y="240"/>
                    <a:pt x="69" y="240"/>
                  </a:cubicBezTo>
                  <a:cubicBezTo>
                    <a:pt x="69" y="240"/>
                    <a:pt x="69" y="240"/>
                    <a:pt x="69" y="240"/>
                  </a:cubicBezTo>
                  <a:cubicBezTo>
                    <a:pt x="70" y="240"/>
                    <a:pt x="70" y="240"/>
                    <a:pt x="70" y="240"/>
                  </a:cubicBezTo>
                  <a:cubicBezTo>
                    <a:pt x="70" y="240"/>
                    <a:pt x="70" y="240"/>
                    <a:pt x="70" y="240"/>
                  </a:cubicBezTo>
                  <a:cubicBezTo>
                    <a:pt x="70" y="241"/>
                    <a:pt x="70" y="241"/>
                    <a:pt x="70" y="241"/>
                  </a:cubicBezTo>
                  <a:cubicBezTo>
                    <a:pt x="70" y="241"/>
                    <a:pt x="70" y="241"/>
                    <a:pt x="70" y="241"/>
                  </a:cubicBezTo>
                  <a:cubicBezTo>
                    <a:pt x="70" y="241"/>
                    <a:pt x="70" y="241"/>
                    <a:pt x="70" y="241"/>
                  </a:cubicBezTo>
                  <a:cubicBezTo>
                    <a:pt x="69" y="241"/>
                    <a:pt x="69" y="241"/>
                    <a:pt x="69" y="241"/>
                  </a:cubicBezTo>
                  <a:cubicBezTo>
                    <a:pt x="69" y="241"/>
                    <a:pt x="69" y="241"/>
                    <a:pt x="69" y="241"/>
                  </a:cubicBezTo>
                  <a:cubicBezTo>
                    <a:pt x="69" y="241"/>
                    <a:pt x="69" y="241"/>
                    <a:pt x="69" y="241"/>
                  </a:cubicBezTo>
                  <a:cubicBezTo>
                    <a:pt x="69" y="241"/>
                    <a:pt x="69" y="241"/>
                    <a:pt x="69" y="241"/>
                  </a:cubicBezTo>
                  <a:cubicBezTo>
                    <a:pt x="69" y="242"/>
                    <a:pt x="69" y="242"/>
                    <a:pt x="69" y="242"/>
                  </a:cubicBezTo>
                  <a:cubicBezTo>
                    <a:pt x="69" y="242"/>
                    <a:pt x="69" y="242"/>
                    <a:pt x="69" y="242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69" y="243"/>
                    <a:pt x="69" y="243"/>
                    <a:pt x="69" y="243"/>
                  </a:cubicBezTo>
                  <a:cubicBezTo>
                    <a:pt x="68" y="244"/>
                    <a:pt x="68" y="244"/>
                    <a:pt x="68" y="244"/>
                  </a:cubicBezTo>
                  <a:cubicBezTo>
                    <a:pt x="67" y="244"/>
                    <a:pt x="67" y="244"/>
                    <a:pt x="67" y="244"/>
                  </a:cubicBezTo>
                  <a:cubicBezTo>
                    <a:pt x="68" y="244"/>
                    <a:pt x="68" y="244"/>
                    <a:pt x="68" y="244"/>
                  </a:cubicBezTo>
                  <a:cubicBezTo>
                    <a:pt x="68" y="244"/>
                    <a:pt x="68" y="244"/>
                    <a:pt x="68" y="244"/>
                  </a:cubicBezTo>
                  <a:cubicBezTo>
                    <a:pt x="68" y="245"/>
                    <a:pt x="68" y="245"/>
                    <a:pt x="68" y="245"/>
                  </a:cubicBezTo>
                  <a:cubicBezTo>
                    <a:pt x="68" y="245"/>
                    <a:pt x="68" y="245"/>
                    <a:pt x="68" y="245"/>
                  </a:cubicBezTo>
                  <a:cubicBezTo>
                    <a:pt x="69" y="245"/>
                    <a:pt x="69" y="245"/>
                    <a:pt x="69" y="245"/>
                  </a:cubicBezTo>
                  <a:cubicBezTo>
                    <a:pt x="69" y="245"/>
                    <a:pt x="69" y="245"/>
                    <a:pt x="69" y="245"/>
                  </a:cubicBezTo>
                  <a:cubicBezTo>
                    <a:pt x="69" y="245"/>
                    <a:pt x="69" y="245"/>
                    <a:pt x="69" y="245"/>
                  </a:cubicBezTo>
                  <a:cubicBezTo>
                    <a:pt x="69" y="245"/>
                    <a:pt x="69" y="245"/>
                    <a:pt x="69" y="245"/>
                  </a:cubicBezTo>
                  <a:cubicBezTo>
                    <a:pt x="70" y="244"/>
                    <a:pt x="70" y="244"/>
                    <a:pt x="70" y="244"/>
                  </a:cubicBezTo>
                  <a:cubicBezTo>
                    <a:pt x="70" y="244"/>
                    <a:pt x="70" y="244"/>
                    <a:pt x="70" y="244"/>
                  </a:cubicBezTo>
                  <a:cubicBezTo>
                    <a:pt x="71" y="244"/>
                    <a:pt x="71" y="244"/>
                    <a:pt x="71" y="244"/>
                  </a:cubicBezTo>
                  <a:cubicBezTo>
                    <a:pt x="72" y="244"/>
                    <a:pt x="72" y="244"/>
                    <a:pt x="72" y="244"/>
                  </a:cubicBezTo>
                  <a:cubicBezTo>
                    <a:pt x="71" y="244"/>
                    <a:pt x="71" y="244"/>
                    <a:pt x="71" y="244"/>
                  </a:cubicBezTo>
                  <a:cubicBezTo>
                    <a:pt x="71" y="244"/>
                    <a:pt x="71" y="244"/>
                    <a:pt x="71" y="244"/>
                  </a:cubicBezTo>
                  <a:cubicBezTo>
                    <a:pt x="71" y="244"/>
                    <a:pt x="71" y="244"/>
                    <a:pt x="71" y="244"/>
                  </a:cubicBezTo>
                  <a:cubicBezTo>
                    <a:pt x="71" y="245"/>
                    <a:pt x="71" y="245"/>
                    <a:pt x="71" y="245"/>
                  </a:cubicBezTo>
                  <a:cubicBezTo>
                    <a:pt x="71" y="245"/>
                    <a:pt x="71" y="245"/>
                    <a:pt x="71" y="245"/>
                  </a:cubicBezTo>
                  <a:cubicBezTo>
                    <a:pt x="71" y="245"/>
                    <a:pt x="71" y="245"/>
                    <a:pt x="71" y="245"/>
                  </a:cubicBezTo>
                  <a:cubicBezTo>
                    <a:pt x="72" y="245"/>
                    <a:pt x="72" y="245"/>
                    <a:pt x="72" y="245"/>
                  </a:cubicBezTo>
                  <a:cubicBezTo>
                    <a:pt x="72" y="245"/>
                    <a:pt x="72" y="245"/>
                    <a:pt x="72" y="245"/>
                  </a:cubicBezTo>
                  <a:cubicBezTo>
                    <a:pt x="73" y="244"/>
                    <a:pt x="73" y="244"/>
                    <a:pt x="73" y="244"/>
                  </a:cubicBezTo>
                  <a:cubicBezTo>
                    <a:pt x="73" y="244"/>
                    <a:pt x="73" y="244"/>
                    <a:pt x="73" y="244"/>
                  </a:cubicBezTo>
                  <a:cubicBezTo>
                    <a:pt x="74" y="244"/>
                    <a:pt x="74" y="244"/>
                    <a:pt x="74" y="244"/>
                  </a:cubicBezTo>
                  <a:cubicBezTo>
                    <a:pt x="73" y="245"/>
                    <a:pt x="73" y="245"/>
                    <a:pt x="73" y="245"/>
                  </a:cubicBezTo>
                  <a:cubicBezTo>
                    <a:pt x="73" y="245"/>
                    <a:pt x="73" y="245"/>
                    <a:pt x="73" y="245"/>
                  </a:cubicBezTo>
                  <a:cubicBezTo>
                    <a:pt x="73" y="245"/>
                    <a:pt x="73" y="245"/>
                    <a:pt x="73" y="245"/>
                  </a:cubicBezTo>
                  <a:cubicBezTo>
                    <a:pt x="74" y="245"/>
                    <a:pt x="74" y="245"/>
                    <a:pt x="74" y="245"/>
                  </a:cubicBezTo>
                  <a:cubicBezTo>
                    <a:pt x="73" y="246"/>
                    <a:pt x="73" y="246"/>
                    <a:pt x="73" y="246"/>
                  </a:cubicBezTo>
                  <a:cubicBezTo>
                    <a:pt x="73" y="246"/>
                    <a:pt x="73" y="246"/>
                    <a:pt x="73" y="246"/>
                  </a:cubicBezTo>
                  <a:cubicBezTo>
                    <a:pt x="73" y="246"/>
                    <a:pt x="73" y="246"/>
                    <a:pt x="73" y="246"/>
                  </a:cubicBezTo>
                  <a:cubicBezTo>
                    <a:pt x="73" y="246"/>
                    <a:pt x="73" y="246"/>
                    <a:pt x="73" y="246"/>
                  </a:cubicBezTo>
                  <a:cubicBezTo>
                    <a:pt x="73" y="247"/>
                    <a:pt x="73" y="247"/>
                    <a:pt x="73" y="247"/>
                  </a:cubicBezTo>
                  <a:cubicBezTo>
                    <a:pt x="73" y="247"/>
                    <a:pt x="73" y="247"/>
                    <a:pt x="73" y="247"/>
                  </a:cubicBezTo>
                  <a:cubicBezTo>
                    <a:pt x="74" y="248"/>
                    <a:pt x="74" y="248"/>
                    <a:pt x="74" y="248"/>
                  </a:cubicBezTo>
                  <a:cubicBezTo>
                    <a:pt x="74" y="248"/>
                    <a:pt x="74" y="248"/>
                    <a:pt x="74" y="248"/>
                  </a:cubicBezTo>
                  <a:cubicBezTo>
                    <a:pt x="74" y="248"/>
                    <a:pt x="74" y="248"/>
                    <a:pt x="74" y="248"/>
                  </a:cubicBezTo>
                  <a:cubicBezTo>
                    <a:pt x="75" y="248"/>
                    <a:pt x="75" y="248"/>
                    <a:pt x="75" y="248"/>
                  </a:cubicBezTo>
                  <a:cubicBezTo>
                    <a:pt x="75" y="247"/>
                    <a:pt x="75" y="247"/>
                    <a:pt x="75" y="247"/>
                  </a:cubicBezTo>
                  <a:cubicBezTo>
                    <a:pt x="75" y="247"/>
                    <a:pt x="75" y="247"/>
                    <a:pt x="75" y="247"/>
                  </a:cubicBezTo>
                  <a:cubicBezTo>
                    <a:pt x="75" y="247"/>
                    <a:pt x="75" y="247"/>
                    <a:pt x="75" y="247"/>
                  </a:cubicBezTo>
                  <a:cubicBezTo>
                    <a:pt x="75" y="247"/>
                    <a:pt x="75" y="247"/>
                    <a:pt x="75" y="247"/>
                  </a:cubicBezTo>
                  <a:cubicBezTo>
                    <a:pt x="75" y="246"/>
                    <a:pt x="75" y="246"/>
                    <a:pt x="75" y="246"/>
                  </a:cubicBezTo>
                  <a:cubicBezTo>
                    <a:pt x="75" y="246"/>
                    <a:pt x="75" y="246"/>
                    <a:pt x="75" y="246"/>
                  </a:cubicBezTo>
                  <a:cubicBezTo>
                    <a:pt x="75" y="246"/>
                    <a:pt x="75" y="246"/>
                    <a:pt x="75" y="246"/>
                  </a:cubicBezTo>
                  <a:cubicBezTo>
                    <a:pt x="76" y="246"/>
                    <a:pt x="76" y="246"/>
                    <a:pt x="76" y="246"/>
                  </a:cubicBezTo>
                  <a:cubicBezTo>
                    <a:pt x="76" y="246"/>
                    <a:pt x="76" y="246"/>
                    <a:pt x="76" y="246"/>
                  </a:cubicBezTo>
                  <a:cubicBezTo>
                    <a:pt x="76" y="246"/>
                    <a:pt x="76" y="246"/>
                    <a:pt x="76" y="246"/>
                  </a:cubicBezTo>
                  <a:cubicBezTo>
                    <a:pt x="76" y="246"/>
                    <a:pt x="76" y="246"/>
                    <a:pt x="76" y="246"/>
                  </a:cubicBezTo>
                  <a:cubicBezTo>
                    <a:pt x="76" y="247"/>
                    <a:pt x="76" y="247"/>
                    <a:pt x="76" y="247"/>
                  </a:cubicBezTo>
                  <a:cubicBezTo>
                    <a:pt x="76" y="247"/>
                    <a:pt x="76" y="247"/>
                    <a:pt x="76" y="247"/>
                  </a:cubicBezTo>
                  <a:cubicBezTo>
                    <a:pt x="77" y="247"/>
                    <a:pt x="77" y="247"/>
                    <a:pt x="77" y="247"/>
                  </a:cubicBezTo>
                  <a:cubicBezTo>
                    <a:pt x="77" y="247"/>
                    <a:pt x="77" y="247"/>
                    <a:pt x="77" y="247"/>
                  </a:cubicBezTo>
                  <a:cubicBezTo>
                    <a:pt x="77" y="247"/>
                    <a:pt x="77" y="247"/>
                    <a:pt x="77" y="247"/>
                  </a:cubicBezTo>
                  <a:cubicBezTo>
                    <a:pt x="77" y="247"/>
                    <a:pt x="77" y="247"/>
                    <a:pt x="77" y="247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6"/>
                    <a:pt x="78" y="246"/>
                    <a:pt x="78" y="246"/>
                  </a:cubicBezTo>
                  <a:cubicBezTo>
                    <a:pt x="78" y="246"/>
                    <a:pt x="78" y="246"/>
                    <a:pt x="78" y="246"/>
                  </a:cubicBezTo>
                  <a:cubicBezTo>
                    <a:pt x="78" y="246"/>
                    <a:pt x="78" y="246"/>
                    <a:pt x="78" y="246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7" y="247"/>
                    <a:pt x="77" y="247"/>
                    <a:pt x="77" y="247"/>
                  </a:cubicBezTo>
                  <a:cubicBezTo>
                    <a:pt x="77" y="247"/>
                    <a:pt x="77" y="247"/>
                    <a:pt x="77" y="247"/>
                  </a:cubicBezTo>
                  <a:cubicBezTo>
                    <a:pt x="76" y="248"/>
                    <a:pt x="76" y="248"/>
                    <a:pt x="76" y="248"/>
                  </a:cubicBezTo>
                  <a:cubicBezTo>
                    <a:pt x="76" y="248"/>
                    <a:pt x="76" y="248"/>
                    <a:pt x="76" y="248"/>
                  </a:cubicBezTo>
                  <a:cubicBezTo>
                    <a:pt x="76" y="248"/>
                    <a:pt x="76" y="248"/>
                    <a:pt x="76" y="248"/>
                  </a:cubicBezTo>
                  <a:cubicBezTo>
                    <a:pt x="76" y="248"/>
                    <a:pt x="76" y="248"/>
                    <a:pt x="76" y="248"/>
                  </a:cubicBezTo>
                  <a:cubicBezTo>
                    <a:pt x="76" y="248"/>
                    <a:pt x="76" y="248"/>
                    <a:pt x="76" y="248"/>
                  </a:cubicBezTo>
                  <a:cubicBezTo>
                    <a:pt x="76" y="249"/>
                    <a:pt x="76" y="249"/>
                    <a:pt x="76" y="249"/>
                  </a:cubicBezTo>
                  <a:cubicBezTo>
                    <a:pt x="76" y="249"/>
                    <a:pt x="76" y="249"/>
                    <a:pt x="76" y="249"/>
                  </a:cubicBezTo>
                  <a:cubicBezTo>
                    <a:pt x="76" y="249"/>
                    <a:pt x="76" y="249"/>
                    <a:pt x="76" y="249"/>
                  </a:cubicBezTo>
                  <a:cubicBezTo>
                    <a:pt x="76" y="249"/>
                    <a:pt x="76" y="249"/>
                    <a:pt x="76" y="249"/>
                  </a:cubicBezTo>
                  <a:cubicBezTo>
                    <a:pt x="75" y="249"/>
                    <a:pt x="75" y="249"/>
                    <a:pt x="75" y="249"/>
                  </a:cubicBezTo>
                  <a:cubicBezTo>
                    <a:pt x="75" y="249"/>
                    <a:pt x="75" y="249"/>
                    <a:pt x="75" y="249"/>
                  </a:cubicBezTo>
                  <a:cubicBezTo>
                    <a:pt x="75" y="250"/>
                    <a:pt x="75" y="250"/>
                    <a:pt x="75" y="250"/>
                  </a:cubicBezTo>
                  <a:cubicBezTo>
                    <a:pt x="76" y="252"/>
                    <a:pt x="76" y="252"/>
                    <a:pt x="76" y="252"/>
                  </a:cubicBezTo>
                  <a:cubicBezTo>
                    <a:pt x="76" y="252"/>
                    <a:pt x="76" y="252"/>
                    <a:pt x="76" y="252"/>
                  </a:cubicBezTo>
                  <a:cubicBezTo>
                    <a:pt x="77" y="252"/>
                    <a:pt x="77" y="252"/>
                    <a:pt x="77" y="252"/>
                  </a:cubicBezTo>
                  <a:cubicBezTo>
                    <a:pt x="77" y="252"/>
                    <a:pt x="77" y="252"/>
                    <a:pt x="77" y="252"/>
                  </a:cubicBezTo>
                  <a:cubicBezTo>
                    <a:pt x="79" y="252"/>
                    <a:pt x="79" y="252"/>
                    <a:pt x="79" y="252"/>
                  </a:cubicBezTo>
                  <a:cubicBezTo>
                    <a:pt x="79" y="252"/>
                    <a:pt x="79" y="252"/>
                    <a:pt x="79" y="252"/>
                  </a:cubicBezTo>
                  <a:cubicBezTo>
                    <a:pt x="79" y="252"/>
                    <a:pt x="79" y="252"/>
                    <a:pt x="79" y="252"/>
                  </a:cubicBezTo>
                  <a:cubicBezTo>
                    <a:pt x="79" y="251"/>
                    <a:pt x="79" y="251"/>
                    <a:pt x="79" y="251"/>
                  </a:cubicBezTo>
                  <a:cubicBezTo>
                    <a:pt x="79" y="251"/>
                    <a:pt x="79" y="251"/>
                    <a:pt x="79" y="251"/>
                  </a:cubicBezTo>
                  <a:cubicBezTo>
                    <a:pt x="79" y="251"/>
                    <a:pt x="79" y="251"/>
                    <a:pt x="79" y="251"/>
                  </a:cubicBezTo>
                  <a:cubicBezTo>
                    <a:pt x="79" y="250"/>
                    <a:pt x="79" y="250"/>
                    <a:pt x="79" y="250"/>
                  </a:cubicBezTo>
                  <a:cubicBezTo>
                    <a:pt x="79" y="250"/>
                    <a:pt x="79" y="250"/>
                    <a:pt x="79" y="250"/>
                  </a:cubicBezTo>
                  <a:cubicBezTo>
                    <a:pt x="79" y="251"/>
                    <a:pt x="79" y="251"/>
                    <a:pt x="79" y="251"/>
                  </a:cubicBezTo>
                  <a:cubicBezTo>
                    <a:pt x="79" y="252"/>
                    <a:pt x="79" y="252"/>
                    <a:pt x="79" y="252"/>
                  </a:cubicBezTo>
                  <a:cubicBezTo>
                    <a:pt x="79" y="252"/>
                    <a:pt x="79" y="252"/>
                    <a:pt x="79" y="252"/>
                  </a:cubicBezTo>
                  <a:cubicBezTo>
                    <a:pt x="80" y="252"/>
                    <a:pt x="80" y="252"/>
                    <a:pt x="80" y="252"/>
                  </a:cubicBezTo>
                  <a:cubicBezTo>
                    <a:pt x="80" y="252"/>
                    <a:pt x="80" y="252"/>
                    <a:pt x="80" y="252"/>
                  </a:cubicBezTo>
                  <a:cubicBezTo>
                    <a:pt x="80" y="252"/>
                    <a:pt x="80" y="252"/>
                    <a:pt x="80" y="252"/>
                  </a:cubicBezTo>
                  <a:cubicBezTo>
                    <a:pt x="80" y="252"/>
                    <a:pt x="80" y="252"/>
                    <a:pt x="80" y="252"/>
                  </a:cubicBezTo>
                  <a:cubicBezTo>
                    <a:pt x="81" y="252"/>
                    <a:pt x="81" y="252"/>
                    <a:pt x="81" y="252"/>
                  </a:cubicBezTo>
                  <a:cubicBezTo>
                    <a:pt x="81" y="252"/>
                    <a:pt x="81" y="252"/>
                    <a:pt x="81" y="252"/>
                  </a:cubicBezTo>
                  <a:cubicBezTo>
                    <a:pt x="81" y="251"/>
                    <a:pt x="81" y="251"/>
                    <a:pt x="81" y="251"/>
                  </a:cubicBezTo>
                  <a:cubicBezTo>
                    <a:pt x="80" y="251"/>
                    <a:pt x="80" y="251"/>
                    <a:pt x="80" y="251"/>
                  </a:cubicBezTo>
                  <a:cubicBezTo>
                    <a:pt x="80" y="250"/>
                    <a:pt x="80" y="250"/>
                    <a:pt x="80" y="250"/>
                  </a:cubicBezTo>
                  <a:cubicBezTo>
                    <a:pt x="81" y="251"/>
                    <a:pt x="81" y="251"/>
                    <a:pt x="81" y="251"/>
                  </a:cubicBezTo>
                  <a:cubicBezTo>
                    <a:pt x="81" y="251"/>
                    <a:pt x="81" y="251"/>
                    <a:pt x="81" y="251"/>
                  </a:cubicBezTo>
                  <a:cubicBezTo>
                    <a:pt x="81" y="252"/>
                    <a:pt x="81" y="252"/>
                    <a:pt x="81" y="252"/>
                  </a:cubicBezTo>
                  <a:cubicBezTo>
                    <a:pt x="81" y="252"/>
                    <a:pt x="81" y="252"/>
                    <a:pt x="81" y="252"/>
                  </a:cubicBezTo>
                  <a:cubicBezTo>
                    <a:pt x="81" y="253"/>
                    <a:pt x="81" y="253"/>
                    <a:pt x="81" y="253"/>
                  </a:cubicBezTo>
                  <a:cubicBezTo>
                    <a:pt x="82" y="253"/>
                    <a:pt x="82" y="253"/>
                    <a:pt x="82" y="253"/>
                  </a:cubicBezTo>
                  <a:cubicBezTo>
                    <a:pt x="82" y="253"/>
                    <a:pt x="82" y="253"/>
                    <a:pt x="82" y="253"/>
                  </a:cubicBezTo>
                  <a:cubicBezTo>
                    <a:pt x="82" y="253"/>
                    <a:pt x="82" y="253"/>
                    <a:pt x="82" y="253"/>
                  </a:cubicBezTo>
                  <a:cubicBezTo>
                    <a:pt x="83" y="253"/>
                    <a:pt x="83" y="253"/>
                    <a:pt x="83" y="253"/>
                  </a:cubicBezTo>
                  <a:cubicBezTo>
                    <a:pt x="82" y="253"/>
                    <a:pt x="82" y="253"/>
                    <a:pt x="82" y="253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2" y="256"/>
                    <a:pt x="82" y="256"/>
                    <a:pt x="82" y="256"/>
                  </a:cubicBezTo>
                  <a:cubicBezTo>
                    <a:pt x="82" y="256"/>
                    <a:pt x="82" y="256"/>
                    <a:pt x="82" y="256"/>
                  </a:cubicBezTo>
                  <a:cubicBezTo>
                    <a:pt x="83" y="257"/>
                    <a:pt x="83" y="257"/>
                    <a:pt x="83" y="257"/>
                  </a:cubicBezTo>
                  <a:cubicBezTo>
                    <a:pt x="83" y="257"/>
                    <a:pt x="83" y="257"/>
                    <a:pt x="83" y="257"/>
                  </a:cubicBezTo>
                  <a:cubicBezTo>
                    <a:pt x="83" y="257"/>
                    <a:pt x="83" y="257"/>
                    <a:pt x="83" y="257"/>
                  </a:cubicBezTo>
                  <a:cubicBezTo>
                    <a:pt x="84" y="257"/>
                    <a:pt x="84" y="257"/>
                    <a:pt x="84" y="257"/>
                  </a:cubicBezTo>
                  <a:cubicBezTo>
                    <a:pt x="84" y="256"/>
                    <a:pt x="84" y="256"/>
                    <a:pt x="84" y="256"/>
                  </a:cubicBezTo>
                  <a:cubicBezTo>
                    <a:pt x="84" y="256"/>
                    <a:pt x="84" y="256"/>
                    <a:pt x="84" y="256"/>
                  </a:cubicBezTo>
                  <a:cubicBezTo>
                    <a:pt x="84" y="255"/>
                    <a:pt x="84" y="255"/>
                    <a:pt x="84" y="255"/>
                  </a:cubicBezTo>
                  <a:cubicBezTo>
                    <a:pt x="84" y="255"/>
                    <a:pt x="84" y="255"/>
                    <a:pt x="84" y="255"/>
                  </a:cubicBezTo>
                  <a:cubicBezTo>
                    <a:pt x="85" y="255"/>
                    <a:pt x="85" y="255"/>
                    <a:pt x="85" y="255"/>
                  </a:cubicBezTo>
                  <a:cubicBezTo>
                    <a:pt x="85" y="256"/>
                    <a:pt x="85" y="256"/>
                    <a:pt x="85" y="256"/>
                  </a:cubicBezTo>
                  <a:cubicBezTo>
                    <a:pt x="85" y="256"/>
                    <a:pt x="85" y="256"/>
                    <a:pt x="85" y="256"/>
                  </a:cubicBezTo>
                  <a:cubicBezTo>
                    <a:pt x="85" y="256"/>
                    <a:pt x="85" y="256"/>
                    <a:pt x="85" y="256"/>
                  </a:cubicBezTo>
                  <a:cubicBezTo>
                    <a:pt x="84" y="257"/>
                    <a:pt x="84" y="257"/>
                    <a:pt x="84" y="257"/>
                  </a:cubicBezTo>
                  <a:cubicBezTo>
                    <a:pt x="84" y="257"/>
                    <a:pt x="84" y="257"/>
                    <a:pt x="84" y="257"/>
                  </a:cubicBezTo>
                  <a:cubicBezTo>
                    <a:pt x="84" y="257"/>
                    <a:pt x="84" y="257"/>
                    <a:pt x="84" y="257"/>
                  </a:cubicBezTo>
                  <a:cubicBezTo>
                    <a:pt x="84" y="258"/>
                    <a:pt x="84" y="258"/>
                    <a:pt x="84" y="258"/>
                  </a:cubicBezTo>
                  <a:cubicBezTo>
                    <a:pt x="85" y="259"/>
                    <a:pt x="85" y="259"/>
                    <a:pt x="85" y="259"/>
                  </a:cubicBezTo>
                  <a:cubicBezTo>
                    <a:pt x="86" y="259"/>
                    <a:pt x="86" y="259"/>
                    <a:pt x="86" y="259"/>
                  </a:cubicBezTo>
                  <a:cubicBezTo>
                    <a:pt x="86" y="259"/>
                    <a:pt x="86" y="259"/>
                    <a:pt x="86" y="259"/>
                  </a:cubicBezTo>
                  <a:cubicBezTo>
                    <a:pt x="87" y="258"/>
                    <a:pt x="87" y="258"/>
                    <a:pt x="87" y="258"/>
                  </a:cubicBezTo>
                  <a:cubicBezTo>
                    <a:pt x="88" y="259"/>
                    <a:pt x="88" y="259"/>
                    <a:pt x="88" y="259"/>
                  </a:cubicBezTo>
                  <a:cubicBezTo>
                    <a:pt x="89" y="259"/>
                    <a:pt x="89" y="259"/>
                    <a:pt x="89" y="259"/>
                  </a:cubicBezTo>
                  <a:cubicBezTo>
                    <a:pt x="89" y="259"/>
                    <a:pt x="89" y="259"/>
                    <a:pt x="89" y="259"/>
                  </a:cubicBezTo>
                  <a:cubicBezTo>
                    <a:pt x="89" y="259"/>
                    <a:pt x="89" y="259"/>
                    <a:pt x="89" y="259"/>
                  </a:cubicBezTo>
                  <a:cubicBezTo>
                    <a:pt x="89" y="259"/>
                    <a:pt x="89" y="259"/>
                    <a:pt x="89" y="259"/>
                  </a:cubicBezTo>
                  <a:cubicBezTo>
                    <a:pt x="88" y="259"/>
                    <a:pt x="88" y="259"/>
                    <a:pt x="88" y="259"/>
                  </a:cubicBezTo>
                  <a:cubicBezTo>
                    <a:pt x="88" y="259"/>
                    <a:pt x="88" y="259"/>
                    <a:pt x="88" y="259"/>
                  </a:cubicBezTo>
                  <a:cubicBezTo>
                    <a:pt x="88" y="259"/>
                    <a:pt x="88" y="259"/>
                    <a:pt x="88" y="259"/>
                  </a:cubicBezTo>
                  <a:cubicBezTo>
                    <a:pt x="87" y="259"/>
                    <a:pt x="87" y="259"/>
                    <a:pt x="87" y="259"/>
                  </a:cubicBezTo>
                  <a:cubicBezTo>
                    <a:pt x="87" y="259"/>
                    <a:pt x="87" y="259"/>
                    <a:pt x="87" y="259"/>
                  </a:cubicBezTo>
                  <a:cubicBezTo>
                    <a:pt x="87" y="259"/>
                    <a:pt x="87" y="259"/>
                    <a:pt x="87" y="259"/>
                  </a:cubicBezTo>
                  <a:cubicBezTo>
                    <a:pt x="85" y="259"/>
                    <a:pt x="85" y="259"/>
                    <a:pt x="85" y="259"/>
                  </a:cubicBezTo>
                  <a:cubicBezTo>
                    <a:pt x="84" y="259"/>
                    <a:pt x="84" y="259"/>
                    <a:pt x="84" y="259"/>
                  </a:cubicBezTo>
                  <a:cubicBezTo>
                    <a:pt x="84" y="258"/>
                    <a:pt x="84" y="258"/>
                    <a:pt x="84" y="258"/>
                  </a:cubicBezTo>
                  <a:cubicBezTo>
                    <a:pt x="83" y="259"/>
                    <a:pt x="83" y="259"/>
                    <a:pt x="83" y="259"/>
                  </a:cubicBezTo>
                  <a:cubicBezTo>
                    <a:pt x="83" y="259"/>
                    <a:pt x="83" y="259"/>
                    <a:pt x="83" y="259"/>
                  </a:cubicBezTo>
                  <a:cubicBezTo>
                    <a:pt x="82" y="259"/>
                    <a:pt x="82" y="259"/>
                    <a:pt x="82" y="259"/>
                  </a:cubicBezTo>
                  <a:cubicBezTo>
                    <a:pt x="82" y="259"/>
                    <a:pt x="82" y="259"/>
                    <a:pt x="82" y="259"/>
                  </a:cubicBezTo>
                  <a:cubicBezTo>
                    <a:pt x="82" y="259"/>
                    <a:pt x="82" y="259"/>
                    <a:pt x="82" y="259"/>
                  </a:cubicBezTo>
                  <a:cubicBezTo>
                    <a:pt x="82" y="259"/>
                    <a:pt x="82" y="259"/>
                    <a:pt x="82" y="259"/>
                  </a:cubicBezTo>
                  <a:cubicBezTo>
                    <a:pt x="82" y="260"/>
                    <a:pt x="82" y="260"/>
                    <a:pt x="82" y="260"/>
                  </a:cubicBezTo>
                  <a:cubicBezTo>
                    <a:pt x="82" y="260"/>
                    <a:pt x="82" y="260"/>
                    <a:pt x="82" y="260"/>
                  </a:cubicBezTo>
                  <a:cubicBezTo>
                    <a:pt x="82" y="260"/>
                    <a:pt x="82" y="260"/>
                    <a:pt x="82" y="260"/>
                  </a:cubicBezTo>
                  <a:cubicBezTo>
                    <a:pt x="82" y="260"/>
                    <a:pt x="82" y="260"/>
                    <a:pt x="82" y="260"/>
                  </a:cubicBezTo>
                  <a:cubicBezTo>
                    <a:pt x="82" y="260"/>
                    <a:pt x="82" y="260"/>
                    <a:pt x="82" y="260"/>
                  </a:cubicBezTo>
                  <a:cubicBezTo>
                    <a:pt x="82" y="260"/>
                    <a:pt x="82" y="260"/>
                    <a:pt x="82" y="260"/>
                  </a:cubicBezTo>
                  <a:cubicBezTo>
                    <a:pt x="82" y="260"/>
                    <a:pt x="82" y="260"/>
                    <a:pt x="82" y="260"/>
                  </a:cubicBezTo>
                  <a:cubicBezTo>
                    <a:pt x="82" y="260"/>
                    <a:pt x="82" y="260"/>
                    <a:pt x="82" y="260"/>
                  </a:cubicBezTo>
                  <a:cubicBezTo>
                    <a:pt x="82" y="260"/>
                    <a:pt x="82" y="260"/>
                    <a:pt x="82" y="260"/>
                  </a:cubicBezTo>
                  <a:cubicBezTo>
                    <a:pt x="82" y="261"/>
                    <a:pt x="82" y="261"/>
                    <a:pt x="82" y="261"/>
                  </a:cubicBezTo>
                  <a:cubicBezTo>
                    <a:pt x="82" y="261"/>
                    <a:pt x="82" y="261"/>
                    <a:pt x="82" y="261"/>
                  </a:cubicBezTo>
                  <a:cubicBezTo>
                    <a:pt x="82" y="261"/>
                    <a:pt x="82" y="261"/>
                    <a:pt x="82" y="261"/>
                  </a:cubicBezTo>
                  <a:cubicBezTo>
                    <a:pt x="82" y="261"/>
                    <a:pt x="82" y="261"/>
                    <a:pt x="82" y="261"/>
                  </a:cubicBezTo>
                  <a:cubicBezTo>
                    <a:pt x="82" y="262"/>
                    <a:pt x="82" y="262"/>
                    <a:pt x="82" y="262"/>
                  </a:cubicBezTo>
                  <a:cubicBezTo>
                    <a:pt x="82" y="262"/>
                    <a:pt x="82" y="262"/>
                    <a:pt x="82" y="262"/>
                  </a:cubicBezTo>
                  <a:cubicBezTo>
                    <a:pt x="81" y="262"/>
                    <a:pt x="81" y="262"/>
                    <a:pt x="81" y="262"/>
                  </a:cubicBezTo>
                  <a:cubicBezTo>
                    <a:pt x="81" y="262"/>
                    <a:pt x="81" y="262"/>
                    <a:pt x="81" y="262"/>
                  </a:cubicBezTo>
                  <a:cubicBezTo>
                    <a:pt x="81" y="263"/>
                    <a:pt x="81" y="263"/>
                    <a:pt x="81" y="263"/>
                  </a:cubicBezTo>
                  <a:cubicBezTo>
                    <a:pt x="81" y="263"/>
                    <a:pt x="81" y="263"/>
                    <a:pt x="81" y="263"/>
                  </a:cubicBezTo>
                  <a:cubicBezTo>
                    <a:pt x="81" y="263"/>
                    <a:pt x="81" y="263"/>
                    <a:pt x="81" y="263"/>
                  </a:cubicBezTo>
                  <a:cubicBezTo>
                    <a:pt x="82" y="263"/>
                    <a:pt x="82" y="263"/>
                    <a:pt x="82" y="263"/>
                  </a:cubicBezTo>
                  <a:cubicBezTo>
                    <a:pt x="82" y="263"/>
                    <a:pt x="82" y="263"/>
                    <a:pt x="82" y="263"/>
                  </a:cubicBezTo>
                  <a:cubicBezTo>
                    <a:pt x="82" y="263"/>
                    <a:pt x="82" y="263"/>
                    <a:pt x="82" y="263"/>
                  </a:cubicBezTo>
                  <a:cubicBezTo>
                    <a:pt x="82" y="263"/>
                    <a:pt x="82" y="263"/>
                    <a:pt x="82" y="263"/>
                  </a:cubicBezTo>
                  <a:cubicBezTo>
                    <a:pt x="83" y="263"/>
                    <a:pt x="83" y="263"/>
                    <a:pt x="83" y="263"/>
                  </a:cubicBezTo>
                  <a:cubicBezTo>
                    <a:pt x="82" y="263"/>
                    <a:pt x="82" y="263"/>
                    <a:pt x="82" y="263"/>
                  </a:cubicBezTo>
                  <a:cubicBezTo>
                    <a:pt x="82" y="262"/>
                    <a:pt x="82" y="262"/>
                    <a:pt x="82" y="262"/>
                  </a:cubicBezTo>
                  <a:cubicBezTo>
                    <a:pt x="83" y="262"/>
                    <a:pt x="83" y="262"/>
                    <a:pt x="83" y="262"/>
                  </a:cubicBezTo>
                  <a:cubicBezTo>
                    <a:pt x="83" y="262"/>
                    <a:pt x="83" y="262"/>
                    <a:pt x="83" y="262"/>
                  </a:cubicBezTo>
                  <a:cubicBezTo>
                    <a:pt x="83" y="262"/>
                    <a:pt x="83" y="262"/>
                    <a:pt x="83" y="262"/>
                  </a:cubicBezTo>
                  <a:cubicBezTo>
                    <a:pt x="83" y="262"/>
                    <a:pt x="83" y="262"/>
                    <a:pt x="83" y="262"/>
                  </a:cubicBezTo>
                  <a:cubicBezTo>
                    <a:pt x="83" y="262"/>
                    <a:pt x="83" y="262"/>
                    <a:pt x="83" y="262"/>
                  </a:cubicBezTo>
                  <a:cubicBezTo>
                    <a:pt x="83" y="263"/>
                    <a:pt x="83" y="263"/>
                    <a:pt x="83" y="263"/>
                  </a:cubicBezTo>
                  <a:cubicBezTo>
                    <a:pt x="84" y="263"/>
                    <a:pt x="84" y="263"/>
                    <a:pt x="84" y="263"/>
                  </a:cubicBezTo>
                  <a:cubicBezTo>
                    <a:pt x="83" y="263"/>
                    <a:pt x="83" y="263"/>
                    <a:pt x="83" y="263"/>
                  </a:cubicBezTo>
                  <a:cubicBezTo>
                    <a:pt x="83" y="263"/>
                    <a:pt x="83" y="263"/>
                    <a:pt x="83" y="263"/>
                  </a:cubicBezTo>
                  <a:cubicBezTo>
                    <a:pt x="84" y="263"/>
                    <a:pt x="84" y="263"/>
                    <a:pt x="84" y="263"/>
                  </a:cubicBezTo>
                  <a:cubicBezTo>
                    <a:pt x="84" y="264"/>
                    <a:pt x="84" y="264"/>
                    <a:pt x="84" y="264"/>
                  </a:cubicBezTo>
                  <a:cubicBezTo>
                    <a:pt x="84" y="264"/>
                    <a:pt x="84" y="264"/>
                    <a:pt x="84" y="264"/>
                  </a:cubicBezTo>
                  <a:cubicBezTo>
                    <a:pt x="84" y="264"/>
                    <a:pt x="84" y="264"/>
                    <a:pt x="84" y="264"/>
                  </a:cubicBezTo>
                  <a:cubicBezTo>
                    <a:pt x="84" y="264"/>
                    <a:pt x="84" y="264"/>
                    <a:pt x="84" y="264"/>
                  </a:cubicBezTo>
                  <a:cubicBezTo>
                    <a:pt x="84" y="264"/>
                    <a:pt x="84" y="264"/>
                    <a:pt x="84" y="264"/>
                  </a:cubicBezTo>
                  <a:cubicBezTo>
                    <a:pt x="84" y="264"/>
                    <a:pt x="84" y="264"/>
                    <a:pt x="84" y="264"/>
                  </a:cubicBezTo>
                  <a:cubicBezTo>
                    <a:pt x="85" y="264"/>
                    <a:pt x="85" y="264"/>
                    <a:pt x="85" y="264"/>
                  </a:cubicBezTo>
                  <a:cubicBezTo>
                    <a:pt x="85" y="264"/>
                    <a:pt x="85" y="264"/>
                    <a:pt x="85" y="264"/>
                  </a:cubicBezTo>
                  <a:cubicBezTo>
                    <a:pt x="85" y="264"/>
                    <a:pt x="85" y="264"/>
                    <a:pt x="85" y="264"/>
                  </a:cubicBezTo>
                  <a:cubicBezTo>
                    <a:pt x="85" y="264"/>
                    <a:pt x="85" y="264"/>
                    <a:pt x="85" y="264"/>
                  </a:cubicBezTo>
                  <a:cubicBezTo>
                    <a:pt x="85" y="264"/>
                    <a:pt x="85" y="264"/>
                    <a:pt x="85" y="264"/>
                  </a:cubicBezTo>
                  <a:cubicBezTo>
                    <a:pt x="85" y="264"/>
                    <a:pt x="85" y="264"/>
                    <a:pt x="85" y="264"/>
                  </a:cubicBezTo>
                  <a:cubicBezTo>
                    <a:pt x="85" y="263"/>
                    <a:pt x="85" y="263"/>
                    <a:pt x="85" y="263"/>
                  </a:cubicBezTo>
                  <a:cubicBezTo>
                    <a:pt x="85" y="263"/>
                    <a:pt x="85" y="263"/>
                    <a:pt x="85" y="263"/>
                  </a:cubicBezTo>
                  <a:cubicBezTo>
                    <a:pt x="85" y="263"/>
                    <a:pt x="85" y="263"/>
                    <a:pt x="85" y="263"/>
                  </a:cubicBezTo>
                  <a:cubicBezTo>
                    <a:pt x="86" y="263"/>
                    <a:pt x="86" y="263"/>
                    <a:pt x="86" y="263"/>
                  </a:cubicBezTo>
                  <a:cubicBezTo>
                    <a:pt x="86" y="263"/>
                    <a:pt x="86" y="263"/>
                    <a:pt x="86" y="263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6" y="264"/>
                    <a:pt x="86" y="264"/>
                    <a:pt x="86" y="264"/>
                  </a:cubicBezTo>
                  <a:cubicBezTo>
                    <a:pt x="87" y="264"/>
                    <a:pt x="87" y="264"/>
                    <a:pt x="87" y="264"/>
                  </a:cubicBezTo>
                  <a:cubicBezTo>
                    <a:pt x="87" y="264"/>
                    <a:pt x="87" y="264"/>
                    <a:pt x="87" y="264"/>
                  </a:cubicBezTo>
                  <a:cubicBezTo>
                    <a:pt x="87" y="264"/>
                    <a:pt x="87" y="264"/>
                    <a:pt x="87" y="264"/>
                  </a:cubicBezTo>
                  <a:cubicBezTo>
                    <a:pt x="88" y="264"/>
                    <a:pt x="88" y="264"/>
                    <a:pt x="88" y="264"/>
                  </a:cubicBezTo>
                  <a:cubicBezTo>
                    <a:pt x="88" y="264"/>
                    <a:pt x="88" y="264"/>
                    <a:pt x="88" y="264"/>
                  </a:cubicBezTo>
                  <a:cubicBezTo>
                    <a:pt x="88" y="264"/>
                    <a:pt x="88" y="264"/>
                    <a:pt x="88" y="264"/>
                  </a:cubicBezTo>
                  <a:cubicBezTo>
                    <a:pt x="88" y="264"/>
                    <a:pt x="88" y="264"/>
                    <a:pt x="88" y="264"/>
                  </a:cubicBezTo>
                  <a:cubicBezTo>
                    <a:pt x="88" y="264"/>
                    <a:pt x="88" y="264"/>
                    <a:pt x="88" y="264"/>
                  </a:cubicBezTo>
                  <a:cubicBezTo>
                    <a:pt x="88" y="265"/>
                    <a:pt x="88" y="265"/>
                    <a:pt x="88" y="265"/>
                  </a:cubicBezTo>
                  <a:cubicBezTo>
                    <a:pt x="87" y="265"/>
                    <a:pt x="87" y="265"/>
                    <a:pt x="87" y="265"/>
                  </a:cubicBezTo>
                  <a:cubicBezTo>
                    <a:pt x="88" y="266"/>
                    <a:pt x="88" y="266"/>
                    <a:pt x="88" y="266"/>
                  </a:cubicBezTo>
                  <a:cubicBezTo>
                    <a:pt x="88" y="266"/>
                    <a:pt x="88" y="266"/>
                    <a:pt x="88" y="266"/>
                  </a:cubicBezTo>
                  <a:cubicBezTo>
                    <a:pt x="88" y="266"/>
                    <a:pt x="88" y="266"/>
                    <a:pt x="88" y="266"/>
                  </a:cubicBezTo>
                  <a:cubicBezTo>
                    <a:pt x="88" y="266"/>
                    <a:pt x="88" y="266"/>
                    <a:pt x="88" y="266"/>
                  </a:cubicBezTo>
                  <a:cubicBezTo>
                    <a:pt x="88" y="266"/>
                    <a:pt x="88" y="266"/>
                    <a:pt x="88" y="266"/>
                  </a:cubicBezTo>
                  <a:cubicBezTo>
                    <a:pt x="89" y="266"/>
                    <a:pt x="89" y="266"/>
                    <a:pt x="89" y="266"/>
                  </a:cubicBezTo>
                  <a:cubicBezTo>
                    <a:pt x="89" y="266"/>
                    <a:pt x="89" y="266"/>
                    <a:pt x="89" y="266"/>
                  </a:cubicBezTo>
                  <a:cubicBezTo>
                    <a:pt x="89" y="265"/>
                    <a:pt x="89" y="265"/>
                    <a:pt x="89" y="265"/>
                  </a:cubicBezTo>
                  <a:cubicBezTo>
                    <a:pt x="89" y="265"/>
                    <a:pt x="89" y="265"/>
                    <a:pt x="89" y="265"/>
                  </a:cubicBezTo>
                  <a:cubicBezTo>
                    <a:pt x="90" y="265"/>
                    <a:pt x="90" y="265"/>
                    <a:pt x="90" y="265"/>
                  </a:cubicBezTo>
                  <a:cubicBezTo>
                    <a:pt x="90" y="264"/>
                    <a:pt x="90" y="264"/>
                    <a:pt x="90" y="264"/>
                  </a:cubicBezTo>
                  <a:cubicBezTo>
                    <a:pt x="90" y="265"/>
                    <a:pt x="90" y="265"/>
                    <a:pt x="90" y="265"/>
                  </a:cubicBezTo>
                  <a:cubicBezTo>
                    <a:pt x="90" y="265"/>
                    <a:pt x="90" y="265"/>
                    <a:pt x="90" y="265"/>
                  </a:cubicBezTo>
                  <a:cubicBezTo>
                    <a:pt x="89" y="265"/>
                    <a:pt x="89" y="265"/>
                    <a:pt x="89" y="265"/>
                  </a:cubicBezTo>
                  <a:cubicBezTo>
                    <a:pt x="89" y="266"/>
                    <a:pt x="89" y="266"/>
                    <a:pt x="89" y="266"/>
                  </a:cubicBezTo>
                  <a:cubicBezTo>
                    <a:pt x="88" y="267"/>
                    <a:pt x="88" y="267"/>
                    <a:pt x="88" y="267"/>
                  </a:cubicBezTo>
                  <a:cubicBezTo>
                    <a:pt x="88" y="267"/>
                    <a:pt x="88" y="267"/>
                    <a:pt x="88" y="267"/>
                  </a:cubicBezTo>
                  <a:cubicBezTo>
                    <a:pt x="88" y="267"/>
                    <a:pt x="88" y="267"/>
                    <a:pt x="88" y="267"/>
                  </a:cubicBezTo>
                  <a:cubicBezTo>
                    <a:pt x="88" y="268"/>
                    <a:pt x="88" y="268"/>
                    <a:pt x="88" y="268"/>
                  </a:cubicBezTo>
                  <a:cubicBezTo>
                    <a:pt x="88" y="268"/>
                    <a:pt x="88" y="268"/>
                    <a:pt x="88" y="268"/>
                  </a:cubicBezTo>
                  <a:cubicBezTo>
                    <a:pt x="88" y="268"/>
                    <a:pt x="88" y="268"/>
                    <a:pt x="88" y="268"/>
                  </a:cubicBezTo>
                  <a:cubicBezTo>
                    <a:pt x="88" y="268"/>
                    <a:pt x="88" y="268"/>
                    <a:pt x="88" y="268"/>
                  </a:cubicBezTo>
                  <a:cubicBezTo>
                    <a:pt x="89" y="268"/>
                    <a:pt x="89" y="268"/>
                    <a:pt x="89" y="268"/>
                  </a:cubicBezTo>
                  <a:cubicBezTo>
                    <a:pt x="89" y="267"/>
                    <a:pt x="89" y="267"/>
                    <a:pt x="89" y="267"/>
                  </a:cubicBezTo>
                  <a:cubicBezTo>
                    <a:pt x="90" y="267"/>
                    <a:pt x="90" y="267"/>
                    <a:pt x="90" y="267"/>
                  </a:cubicBezTo>
                  <a:cubicBezTo>
                    <a:pt x="90" y="268"/>
                    <a:pt x="90" y="268"/>
                    <a:pt x="90" y="268"/>
                  </a:cubicBezTo>
                  <a:cubicBezTo>
                    <a:pt x="90" y="268"/>
                    <a:pt x="90" y="268"/>
                    <a:pt x="90" y="268"/>
                  </a:cubicBezTo>
                  <a:cubicBezTo>
                    <a:pt x="90" y="268"/>
                    <a:pt x="90" y="268"/>
                    <a:pt x="90" y="268"/>
                  </a:cubicBezTo>
                  <a:cubicBezTo>
                    <a:pt x="90" y="268"/>
                    <a:pt x="90" y="268"/>
                    <a:pt x="90" y="268"/>
                  </a:cubicBezTo>
                  <a:cubicBezTo>
                    <a:pt x="90" y="268"/>
                    <a:pt x="90" y="268"/>
                    <a:pt x="90" y="268"/>
                  </a:cubicBezTo>
                  <a:cubicBezTo>
                    <a:pt x="90" y="267"/>
                    <a:pt x="90" y="267"/>
                    <a:pt x="90" y="267"/>
                  </a:cubicBezTo>
                  <a:cubicBezTo>
                    <a:pt x="91" y="267"/>
                    <a:pt x="91" y="267"/>
                    <a:pt x="91" y="267"/>
                  </a:cubicBezTo>
                  <a:cubicBezTo>
                    <a:pt x="91" y="266"/>
                    <a:pt x="91" y="266"/>
                    <a:pt x="91" y="266"/>
                  </a:cubicBezTo>
                  <a:cubicBezTo>
                    <a:pt x="91" y="266"/>
                    <a:pt x="91" y="266"/>
                    <a:pt x="91" y="266"/>
                  </a:cubicBezTo>
                  <a:cubicBezTo>
                    <a:pt x="91" y="266"/>
                    <a:pt x="91" y="266"/>
                    <a:pt x="91" y="266"/>
                  </a:cubicBezTo>
                  <a:cubicBezTo>
                    <a:pt x="91" y="266"/>
                    <a:pt x="91" y="266"/>
                    <a:pt x="91" y="266"/>
                  </a:cubicBezTo>
                  <a:cubicBezTo>
                    <a:pt x="91" y="266"/>
                    <a:pt x="91" y="266"/>
                    <a:pt x="91" y="266"/>
                  </a:cubicBezTo>
                  <a:cubicBezTo>
                    <a:pt x="91" y="267"/>
                    <a:pt x="91" y="267"/>
                    <a:pt x="91" y="267"/>
                  </a:cubicBezTo>
                  <a:cubicBezTo>
                    <a:pt x="91" y="267"/>
                    <a:pt x="91" y="267"/>
                    <a:pt x="91" y="267"/>
                  </a:cubicBezTo>
                  <a:cubicBezTo>
                    <a:pt x="91" y="267"/>
                    <a:pt x="91" y="267"/>
                    <a:pt x="91" y="267"/>
                  </a:cubicBezTo>
                  <a:cubicBezTo>
                    <a:pt x="91" y="267"/>
                    <a:pt x="91" y="267"/>
                    <a:pt x="91" y="267"/>
                  </a:cubicBezTo>
                  <a:cubicBezTo>
                    <a:pt x="90" y="268"/>
                    <a:pt x="90" y="268"/>
                    <a:pt x="90" y="268"/>
                  </a:cubicBezTo>
                  <a:cubicBezTo>
                    <a:pt x="90" y="268"/>
                    <a:pt x="90" y="268"/>
                    <a:pt x="90" y="268"/>
                  </a:cubicBezTo>
                  <a:cubicBezTo>
                    <a:pt x="91" y="268"/>
                    <a:pt x="91" y="268"/>
                    <a:pt x="91" y="268"/>
                  </a:cubicBezTo>
                  <a:cubicBezTo>
                    <a:pt x="91" y="268"/>
                    <a:pt x="91" y="268"/>
                    <a:pt x="91" y="268"/>
                  </a:cubicBezTo>
                  <a:cubicBezTo>
                    <a:pt x="91" y="268"/>
                    <a:pt x="91" y="268"/>
                    <a:pt x="91" y="268"/>
                  </a:cubicBezTo>
                  <a:cubicBezTo>
                    <a:pt x="91" y="268"/>
                    <a:pt x="91" y="268"/>
                    <a:pt x="91" y="268"/>
                  </a:cubicBezTo>
                  <a:cubicBezTo>
                    <a:pt x="91" y="268"/>
                    <a:pt x="91" y="268"/>
                    <a:pt x="91" y="268"/>
                  </a:cubicBezTo>
                  <a:cubicBezTo>
                    <a:pt x="91" y="268"/>
                    <a:pt x="91" y="268"/>
                    <a:pt x="91" y="268"/>
                  </a:cubicBezTo>
                  <a:cubicBezTo>
                    <a:pt x="91" y="269"/>
                    <a:pt x="91" y="269"/>
                    <a:pt x="91" y="269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91" y="270"/>
                    <a:pt x="91" y="270"/>
                    <a:pt x="91" y="270"/>
                  </a:cubicBezTo>
                  <a:cubicBezTo>
                    <a:pt x="93" y="269"/>
                    <a:pt x="93" y="269"/>
                    <a:pt x="93" y="269"/>
                  </a:cubicBezTo>
                  <a:cubicBezTo>
                    <a:pt x="93" y="270"/>
                    <a:pt x="93" y="270"/>
                    <a:pt x="93" y="270"/>
                  </a:cubicBezTo>
                  <a:cubicBezTo>
                    <a:pt x="93" y="270"/>
                    <a:pt x="93" y="270"/>
                    <a:pt x="93" y="270"/>
                  </a:cubicBezTo>
                  <a:cubicBezTo>
                    <a:pt x="92" y="270"/>
                    <a:pt x="92" y="270"/>
                    <a:pt x="92" y="270"/>
                  </a:cubicBezTo>
                  <a:cubicBezTo>
                    <a:pt x="92" y="270"/>
                    <a:pt x="92" y="270"/>
                    <a:pt x="92" y="270"/>
                  </a:cubicBezTo>
                  <a:cubicBezTo>
                    <a:pt x="92" y="270"/>
                    <a:pt x="92" y="270"/>
                    <a:pt x="92" y="270"/>
                  </a:cubicBezTo>
                  <a:cubicBezTo>
                    <a:pt x="92" y="271"/>
                    <a:pt x="92" y="271"/>
                    <a:pt x="92" y="271"/>
                  </a:cubicBezTo>
                  <a:cubicBezTo>
                    <a:pt x="91" y="271"/>
                    <a:pt x="91" y="271"/>
                    <a:pt x="91" y="271"/>
                  </a:cubicBezTo>
                  <a:cubicBezTo>
                    <a:pt x="91" y="271"/>
                    <a:pt x="91" y="271"/>
                    <a:pt x="91" y="271"/>
                  </a:cubicBezTo>
                  <a:cubicBezTo>
                    <a:pt x="91" y="271"/>
                    <a:pt x="91" y="271"/>
                    <a:pt x="91" y="271"/>
                  </a:cubicBezTo>
                  <a:cubicBezTo>
                    <a:pt x="90" y="271"/>
                    <a:pt x="90" y="271"/>
                    <a:pt x="90" y="271"/>
                  </a:cubicBezTo>
                  <a:cubicBezTo>
                    <a:pt x="90" y="271"/>
                    <a:pt x="90" y="271"/>
                    <a:pt x="90" y="271"/>
                  </a:cubicBezTo>
                  <a:cubicBezTo>
                    <a:pt x="90" y="271"/>
                    <a:pt x="90" y="271"/>
                    <a:pt x="90" y="271"/>
                  </a:cubicBezTo>
                  <a:cubicBezTo>
                    <a:pt x="90" y="271"/>
                    <a:pt x="90" y="271"/>
                    <a:pt x="90" y="271"/>
                  </a:cubicBezTo>
                  <a:cubicBezTo>
                    <a:pt x="90" y="271"/>
                    <a:pt x="90" y="271"/>
                    <a:pt x="90" y="271"/>
                  </a:cubicBezTo>
                  <a:cubicBezTo>
                    <a:pt x="89" y="271"/>
                    <a:pt x="89" y="271"/>
                    <a:pt x="89" y="271"/>
                  </a:cubicBezTo>
                  <a:cubicBezTo>
                    <a:pt x="89" y="271"/>
                    <a:pt x="89" y="271"/>
                    <a:pt x="89" y="271"/>
                  </a:cubicBezTo>
                  <a:cubicBezTo>
                    <a:pt x="89" y="271"/>
                    <a:pt x="89" y="271"/>
                    <a:pt x="89" y="271"/>
                  </a:cubicBezTo>
                  <a:cubicBezTo>
                    <a:pt x="89" y="271"/>
                    <a:pt x="89" y="271"/>
                    <a:pt x="89" y="271"/>
                  </a:cubicBezTo>
                  <a:cubicBezTo>
                    <a:pt x="89" y="271"/>
                    <a:pt x="89" y="271"/>
                    <a:pt x="89" y="271"/>
                  </a:cubicBezTo>
                  <a:cubicBezTo>
                    <a:pt x="89" y="272"/>
                    <a:pt x="89" y="272"/>
                    <a:pt x="89" y="272"/>
                  </a:cubicBezTo>
                  <a:cubicBezTo>
                    <a:pt x="89" y="272"/>
                    <a:pt x="89" y="272"/>
                    <a:pt x="89" y="272"/>
                  </a:cubicBezTo>
                  <a:cubicBezTo>
                    <a:pt x="90" y="272"/>
                    <a:pt x="90" y="272"/>
                    <a:pt x="90" y="272"/>
                  </a:cubicBezTo>
                  <a:cubicBezTo>
                    <a:pt x="91" y="273"/>
                    <a:pt x="91" y="273"/>
                    <a:pt x="91" y="273"/>
                  </a:cubicBezTo>
                  <a:cubicBezTo>
                    <a:pt x="91" y="273"/>
                    <a:pt x="91" y="273"/>
                    <a:pt x="91" y="273"/>
                  </a:cubicBezTo>
                  <a:cubicBezTo>
                    <a:pt x="91" y="273"/>
                    <a:pt x="91" y="273"/>
                    <a:pt x="91" y="273"/>
                  </a:cubicBezTo>
                  <a:cubicBezTo>
                    <a:pt x="91" y="274"/>
                    <a:pt x="91" y="274"/>
                    <a:pt x="91" y="274"/>
                  </a:cubicBezTo>
                  <a:cubicBezTo>
                    <a:pt x="91" y="274"/>
                    <a:pt x="91" y="274"/>
                    <a:pt x="91" y="274"/>
                  </a:cubicBezTo>
                  <a:cubicBezTo>
                    <a:pt x="91" y="274"/>
                    <a:pt x="91" y="274"/>
                    <a:pt x="91" y="274"/>
                  </a:cubicBezTo>
                  <a:cubicBezTo>
                    <a:pt x="91" y="274"/>
                    <a:pt x="91" y="274"/>
                    <a:pt x="91" y="274"/>
                  </a:cubicBezTo>
                  <a:cubicBezTo>
                    <a:pt x="92" y="275"/>
                    <a:pt x="92" y="275"/>
                    <a:pt x="92" y="275"/>
                  </a:cubicBezTo>
                  <a:cubicBezTo>
                    <a:pt x="92" y="275"/>
                    <a:pt x="92" y="275"/>
                    <a:pt x="92" y="275"/>
                  </a:cubicBezTo>
                  <a:cubicBezTo>
                    <a:pt x="92" y="275"/>
                    <a:pt x="92" y="275"/>
                    <a:pt x="92" y="275"/>
                  </a:cubicBezTo>
                  <a:cubicBezTo>
                    <a:pt x="92" y="275"/>
                    <a:pt x="92" y="275"/>
                    <a:pt x="92" y="275"/>
                  </a:cubicBezTo>
                  <a:cubicBezTo>
                    <a:pt x="92" y="275"/>
                    <a:pt x="92" y="275"/>
                    <a:pt x="92" y="275"/>
                  </a:cubicBezTo>
                  <a:cubicBezTo>
                    <a:pt x="93" y="276"/>
                    <a:pt x="93" y="276"/>
                    <a:pt x="93" y="276"/>
                  </a:cubicBezTo>
                  <a:cubicBezTo>
                    <a:pt x="93" y="276"/>
                    <a:pt x="93" y="276"/>
                    <a:pt x="93" y="276"/>
                  </a:cubicBezTo>
                  <a:cubicBezTo>
                    <a:pt x="93" y="276"/>
                    <a:pt x="93" y="276"/>
                    <a:pt x="93" y="276"/>
                  </a:cubicBezTo>
                  <a:cubicBezTo>
                    <a:pt x="93" y="276"/>
                    <a:pt x="93" y="276"/>
                    <a:pt x="93" y="276"/>
                  </a:cubicBezTo>
                  <a:cubicBezTo>
                    <a:pt x="93" y="276"/>
                    <a:pt x="93" y="276"/>
                    <a:pt x="93" y="276"/>
                  </a:cubicBezTo>
                  <a:cubicBezTo>
                    <a:pt x="93" y="276"/>
                    <a:pt x="93" y="276"/>
                    <a:pt x="93" y="276"/>
                  </a:cubicBezTo>
                  <a:cubicBezTo>
                    <a:pt x="93" y="276"/>
                    <a:pt x="93" y="276"/>
                    <a:pt x="93" y="276"/>
                  </a:cubicBezTo>
                  <a:cubicBezTo>
                    <a:pt x="94" y="276"/>
                    <a:pt x="94" y="276"/>
                    <a:pt x="94" y="276"/>
                  </a:cubicBezTo>
                  <a:cubicBezTo>
                    <a:pt x="94" y="276"/>
                    <a:pt x="94" y="276"/>
                    <a:pt x="94" y="276"/>
                  </a:cubicBezTo>
                  <a:cubicBezTo>
                    <a:pt x="94" y="276"/>
                    <a:pt x="94" y="276"/>
                    <a:pt x="94" y="276"/>
                  </a:cubicBezTo>
                  <a:cubicBezTo>
                    <a:pt x="94" y="275"/>
                    <a:pt x="94" y="275"/>
                    <a:pt x="94" y="275"/>
                  </a:cubicBezTo>
                  <a:cubicBezTo>
                    <a:pt x="95" y="275"/>
                    <a:pt x="95" y="275"/>
                    <a:pt x="95" y="275"/>
                  </a:cubicBezTo>
                  <a:cubicBezTo>
                    <a:pt x="95" y="275"/>
                    <a:pt x="95" y="275"/>
                    <a:pt x="95" y="275"/>
                  </a:cubicBezTo>
                  <a:cubicBezTo>
                    <a:pt x="95" y="274"/>
                    <a:pt x="95" y="274"/>
                    <a:pt x="95" y="274"/>
                  </a:cubicBezTo>
                  <a:cubicBezTo>
                    <a:pt x="95" y="274"/>
                    <a:pt x="95" y="274"/>
                    <a:pt x="95" y="274"/>
                  </a:cubicBezTo>
                  <a:cubicBezTo>
                    <a:pt x="96" y="274"/>
                    <a:pt x="96" y="274"/>
                    <a:pt x="96" y="274"/>
                  </a:cubicBezTo>
                  <a:cubicBezTo>
                    <a:pt x="96" y="274"/>
                    <a:pt x="96" y="274"/>
                    <a:pt x="96" y="274"/>
                  </a:cubicBezTo>
                  <a:cubicBezTo>
                    <a:pt x="96" y="274"/>
                    <a:pt x="96" y="274"/>
                    <a:pt x="96" y="274"/>
                  </a:cubicBezTo>
                  <a:cubicBezTo>
                    <a:pt x="96" y="274"/>
                    <a:pt x="96" y="274"/>
                    <a:pt x="96" y="274"/>
                  </a:cubicBezTo>
                  <a:cubicBezTo>
                    <a:pt x="96" y="274"/>
                    <a:pt x="96" y="274"/>
                    <a:pt x="96" y="274"/>
                  </a:cubicBezTo>
                  <a:cubicBezTo>
                    <a:pt x="96" y="274"/>
                    <a:pt x="96" y="274"/>
                    <a:pt x="96" y="274"/>
                  </a:cubicBezTo>
                  <a:cubicBezTo>
                    <a:pt x="96" y="275"/>
                    <a:pt x="96" y="275"/>
                    <a:pt x="96" y="275"/>
                  </a:cubicBezTo>
                  <a:cubicBezTo>
                    <a:pt x="96" y="275"/>
                    <a:pt x="96" y="275"/>
                    <a:pt x="96" y="275"/>
                  </a:cubicBezTo>
                  <a:cubicBezTo>
                    <a:pt x="96" y="275"/>
                    <a:pt x="96" y="275"/>
                    <a:pt x="96" y="275"/>
                  </a:cubicBezTo>
                  <a:cubicBezTo>
                    <a:pt x="95" y="275"/>
                    <a:pt x="95" y="275"/>
                    <a:pt x="95" y="275"/>
                  </a:cubicBezTo>
                  <a:cubicBezTo>
                    <a:pt x="95" y="275"/>
                    <a:pt x="95" y="275"/>
                    <a:pt x="95" y="275"/>
                  </a:cubicBezTo>
                  <a:cubicBezTo>
                    <a:pt x="96" y="276"/>
                    <a:pt x="96" y="276"/>
                    <a:pt x="96" y="276"/>
                  </a:cubicBezTo>
                  <a:cubicBezTo>
                    <a:pt x="96" y="276"/>
                    <a:pt x="96" y="276"/>
                    <a:pt x="96" y="276"/>
                  </a:cubicBezTo>
                  <a:cubicBezTo>
                    <a:pt x="97" y="276"/>
                    <a:pt x="97" y="276"/>
                    <a:pt x="97" y="276"/>
                  </a:cubicBezTo>
                  <a:cubicBezTo>
                    <a:pt x="97" y="276"/>
                    <a:pt x="97" y="276"/>
                    <a:pt x="97" y="276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98" y="276"/>
                    <a:pt x="98" y="276"/>
                    <a:pt x="98" y="276"/>
                  </a:cubicBezTo>
                  <a:cubicBezTo>
                    <a:pt x="98" y="276"/>
                    <a:pt x="98" y="276"/>
                    <a:pt x="98" y="276"/>
                  </a:cubicBezTo>
                  <a:cubicBezTo>
                    <a:pt x="99" y="276"/>
                    <a:pt x="99" y="276"/>
                    <a:pt x="99" y="276"/>
                  </a:cubicBezTo>
                  <a:cubicBezTo>
                    <a:pt x="99" y="276"/>
                    <a:pt x="99" y="276"/>
                    <a:pt x="99" y="276"/>
                  </a:cubicBezTo>
                  <a:cubicBezTo>
                    <a:pt x="99" y="276"/>
                    <a:pt x="99" y="276"/>
                    <a:pt x="99" y="276"/>
                  </a:cubicBezTo>
                  <a:cubicBezTo>
                    <a:pt x="99" y="276"/>
                    <a:pt x="99" y="276"/>
                    <a:pt x="99" y="276"/>
                  </a:cubicBezTo>
                  <a:cubicBezTo>
                    <a:pt x="100" y="276"/>
                    <a:pt x="100" y="276"/>
                    <a:pt x="100" y="276"/>
                  </a:cubicBezTo>
                  <a:cubicBezTo>
                    <a:pt x="100" y="276"/>
                    <a:pt x="100" y="276"/>
                    <a:pt x="100" y="276"/>
                  </a:cubicBezTo>
                  <a:cubicBezTo>
                    <a:pt x="101" y="276"/>
                    <a:pt x="101" y="276"/>
                    <a:pt x="101" y="276"/>
                  </a:cubicBezTo>
                  <a:cubicBezTo>
                    <a:pt x="101" y="276"/>
                    <a:pt x="101" y="276"/>
                    <a:pt x="101" y="276"/>
                  </a:cubicBezTo>
                  <a:cubicBezTo>
                    <a:pt x="101" y="276"/>
                    <a:pt x="101" y="276"/>
                    <a:pt x="101" y="276"/>
                  </a:cubicBezTo>
                  <a:cubicBezTo>
                    <a:pt x="102" y="275"/>
                    <a:pt x="102" y="275"/>
                    <a:pt x="102" y="275"/>
                  </a:cubicBezTo>
                  <a:cubicBezTo>
                    <a:pt x="102" y="275"/>
                    <a:pt x="102" y="275"/>
                    <a:pt x="102" y="275"/>
                  </a:cubicBezTo>
                  <a:cubicBezTo>
                    <a:pt x="102" y="274"/>
                    <a:pt x="102" y="274"/>
                    <a:pt x="102" y="274"/>
                  </a:cubicBezTo>
                  <a:cubicBezTo>
                    <a:pt x="102" y="274"/>
                    <a:pt x="102" y="274"/>
                    <a:pt x="102" y="274"/>
                  </a:cubicBezTo>
                  <a:cubicBezTo>
                    <a:pt x="103" y="274"/>
                    <a:pt x="103" y="274"/>
                    <a:pt x="103" y="274"/>
                  </a:cubicBezTo>
                  <a:cubicBezTo>
                    <a:pt x="103" y="273"/>
                    <a:pt x="103" y="273"/>
                    <a:pt x="103" y="273"/>
                  </a:cubicBezTo>
                  <a:cubicBezTo>
                    <a:pt x="103" y="273"/>
                    <a:pt x="103" y="273"/>
                    <a:pt x="103" y="273"/>
                  </a:cubicBezTo>
                  <a:cubicBezTo>
                    <a:pt x="103" y="272"/>
                    <a:pt x="103" y="272"/>
                    <a:pt x="103" y="272"/>
                  </a:cubicBezTo>
                  <a:cubicBezTo>
                    <a:pt x="103" y="272"/>
                    <a:pt x="103" y="272"/>
                    <a:pt x="103" y="272"/>
                  </a:cubicBezTo>
                  <a:cubicBezTo>
                    <a:pt x="103" y="272"/>
                    <a:pt x="103" y="272"/>
                    <a:pt x="103" y="272"/>
                  </a:cubicBezTo>
                  <a:cubicBezTo>
                    <a:pt x="103" y="272"/>
                    <a:pt x="103" y="272"/>
                    <a:pt x="103" y="272"/>
                  </a:cubicBezTo>
                  <a:cubicBezTo>
                    <a:pt x="103" y="271"/>
                    <a:pt x="103" y="271"/>
                    <a:pt x="103" y="271"/>
                  </a:cubicBezTo>
                  <a:cubicBezTo>
                    <a:pt x="103" y="271"/>
                    <a:pt x="103" y="271"/>
                    <a:pt x="103" y="271"/>
                  </a:cubicBezTo>
                  <a:cubicBezTo>
                    <a:pt x="103" y="273"/>
                    <a:pt x="103" y="273"/>
                    <a:pt x="103" y="273"/>
                  </a:cubicBezTo>
                  <a:cubicBezTo>
                    <a:pt x="103" y="273"/>
                    <a:pt x="103" y="273"/>
                    <a:pt x="103" y="273"/>
                  </a:cubicBezTo>
                  <a:cubicBezTo>
                    <a:pt x="103" y="274"/>
                    <a:pt x="103" y="274"/>
                    <a:pt x="103" y="274"/>
                  </a:cubicBezTo>
                  <a:cubicBezTo>
                    <a:pt x="103" y="274"/>
                    <a:pt x="103" y="274"/>
                    <a:pt x="103" y="274"/>
                  </a:cubicBezTo>
                  <a:cubicBezTo>
                    <a:pt x="103" y="274"/>
                    <a:pt x="103" y="274"/>
                    <a:pt x="103" y="274"/>
                  </a:cubicBezTo>
                  <a:cubicBezTo>
                    <a:pt x="102" y="275"/>
                    <a:pt x="102" y="275"/>
                    <a:pt x="102" y="275"/>
                  </a:cubicBezTo>
                  <a:cubicBezTo>
                    <a:pt x="102" y="276"/>
                    <a:pt x="102" y="276"/>
                    <a:pt x="102" y="276"/>
                  </a:cubicBezTo>
                  <a:cubicBezTo>
                    <a:pt x="101" y="276"/>
                    <a:pt x="101" y="276"/>
                    <a:pt x="101" y="276"/>
                  </a:cubicBezTo>
                  <a:cubicBezTo>
                    <a:pt x="101" y="277"/>
                    <a:pt x="101" y="277"/>
                    <a:pt x="101" y="277"/>
                  </a:cubicBezTo>
                  <a:cubicBezTo>
                    <a:pt x="100" y="277"/>
                    <a:pt x="100" y="277"/>
                    <a:pt x="100" y="277"/>
                  </a:cubicBezTo>
                  <a:cubicBezTo>
                    <a:pt x="100" y="277"/>
                    <a:pt x="100" y="277"/>
                    <a:pt x="100" y="277"/>
                  </a:cubicBezTo>
                  <a:cubicBezTo>
                    <a:pt x="99" y="277"/>
                    <a:pt x="99" y="277"/>
                    <a:pt x="99" y="277"/>
                  </a:cubicBezTo>
                  <a:cubicBezTo>
                    <a:pt x="99" y="277"/>
                    <a:pt x="99" y="277"/>
                    <a:pt x="99" y="277"/>
                  </a:cubicBezTo>
                  <a:cubicBezTo>
                    <a:pt x="99" y="277"/>
                    <a:pt x="99" y="277"/>
                    <a:pt x="99" y="277"/>
                  </a:cubicBezTo>
                  <a:cubicBezTo>
                    <a:pt x="99" y="277"/>
                    <a:pt x="99" y="277"/>
                    <a:pt x="99" y="277"/>
                  </a:cubicBezTo>
                  <a:cubicBezTo>
                    <a:pt x="99" y="278"/>
                    <a:pt x="99" y="278"/>
                    <a:pt x="99" y="278"/>
                  </a:cubicBezTo>
                  <a:cubicBezTo>
                    <a:pt x="99" y="278"/>
                    <a:pt x="99" y="278"/>
                    <a:pt x="99" y="278"/>
                  </a:cubicBezTo>
                  <a:cubicBezTo>
                    <a:pt x="99" y="278"/>
                    <a:pt x="99" y="278"/>
                    <a:pt x="99" y="278"/>
                  </a:cubicBezTo>
                  <a:cubicBezTo>
                    <a:pt x="99" y="278"/>
                    <a:pt x="99" y="278"/>
                    <a:pt x="99" y="278"/>
                  </a:cubicBezTo>
                  <a:cubicBezTo>
                    <a:pt x="98" y="278"/>
                    <a:pt x="98" y="278"/>
                    <a:pt x="98" y="278"/>
                  </a:cubicBezTo>
                  <a:cubicBezTo>
                    <a:pt x="98" y="278"/>
                    <a:pt x="98" y="278"/>
                    <a:pt x="98" y="278"/>
                  </a:cubicBezTo>
                  <a:cubicBezTo>
                    <a:pt x="98" y="278"/>
                    <a:pt x="98" y="278"/>
                    <a:pt x="98" y="278"/>
                  </a:cubicBezTo>
                  <a:cubicBezTo>
                    <a:pt x="98" y="278"/>
                    <a:pt x="98" y="278"/>
                    <a:pt x="98" y="278"/>
                  </a:cubicBezTo>
                  <a:cubicBezTo>
                    <a:pt x="98" y="278"/>
                    <a:pt x="98" y="278"/>
                    <a:pt x="98" y="278"/>
                  </a:cubicBezTo>
                  <a:cubicBezTo>
                    <a:pt x="98" y="278"/>
                    <a:pt x="98" y="278"/>
                    <a:pt x="98" y="278"/>
                  </a:cubicBezTo>
                  <a:cubicBezTo>
                    <a:pt x="98" y="279"/>
                    <a:pt x="98" y="279"/>
                    <a:pt x="98" y="279"/>
                  </a:cubicBezTo>
                  <a:cubicBezTo>
                    <a:pt x="97" y="279"/>
                    <a:pt x="97" y="279"/>
                    <a:pt x="97" y="279"/>
                  </a:cubicBezTo>
                  <a:cubicBezTo>
                    <a:pt x="96" y="279"/>
                    <a:pt x="96" y="279"/>
                    <a:pt x="96" y="279"/>
                  </a:cubicBezTo>
                  <a:cubicBezTo>
                    <a:pt x="97" y="280"/>
                    <a:pt x="97" y="280"/>
                    <a:pt x="97" y="280"/>
                  </a:cubicBezTo>
                  <a:cubicBezTo>
                    <a:pt x="97" y="280"/>
                    <a:pt x="97" y="280"/>
                    <a:pt x="97" y="280"/>
                  </a:cubicBezTo>
                  <a:cubicBezTo>
                    <a:pt x="97" y="281"/>
                    <a:pt x="97" y="281"/>
                    <a:pt x="97" y="281"/>
                  </a:cubicBezTo>
                  <a:cubicBezTo>
                    <a:pt x="97" y="281"/>
                    <a:pt x="97" y="281"/>
                    <a:pt x="97" y="281"/>
                  </a:cubicBezTo>
                  <a:cubicBezTo>
                    <a:pt x="101" y="283"/>
                    <a:pt x="101" y="283"/>
                    <a:pt x="101" y="283"/>
                  </a:cubicBezTo>
                  <a:cubicBezTo>
                    <a:pt x="101" y="284"/>
                    <a:pt x="101" y="284"/>
                    <a:pt x="101" y="284"/>
                  </a:cubicBezTo>
                  <a:cubicBezTo>
                    <a:pt x="101" y="284"/>
                    <a:pt x="101" y="284"/>
                    <a:pt x="101" y="284"/>
                  </a:cubicBezTo>
                  <a:cubicBezTo>
                    <a:pt x="102" y="285"/>
                    <a:pt x="102" y="285"/>
                    <a:pt x="102" y="285"/>
                  </a:cubicBezTo>
                  <a:cubicBezTo>
                    <a:pt x="102" y="285"/>
                    <a:pt x="102" y="285"/>
                    <a:pt x="102" y="285"/>
                  </a:cubicBezTo>
                  <a:cubicBezTo>
                    <a:pt x="104" y="286"/>
                    <a:pt x="104" y="286"/>
                    <a:pt x="104" y="286"/>
                  </a:cubicBezTo>
                  <a:cubicBezTo>
                    <a:pt x="104" y="286"/>
                    <a:pt x="104" y="286"/>
                    <a:pt x="105" y="286"/>
                  </a:cubicBezTo>
                  <a:cubicBezTo>
                    <a:pt x="105" y="286"/>
                    <a:pt x="105" y="286"/>
                    <a:pt x="105" y="286"/>
                  </a:cubicBezTo>
                  <a:cubicBezTo>
                    <a:pt x="105" y="286"/>
                    <a:pt x="105" y="286"/>
                    <a:pt x="105" y="286"/>
                  </a:cubicBezTo>
                  <a:cubicBezTo>
                    <a:pt x="105" y="286"/>
                    <a:pt x="105" y="286"/>
                    <a:pt x="105" y="286"/>
                  </a:cubicBezTo>
                  <a:cubicBezTo>
                    <a:pt x="105" y="286"/>
                    <a:pt x="105" y="286"/>
                    <a:pt x="105" y="286"/>
                  </a:cubicBezTo>
                  <a:cubicBezTo>
                    <a:pt x="106" y="286"/>
                    <a:pt x="106" y="286"/>
                    <a:pt x="106" y="286"/>
                  </a:cubicBezTo>
                  <a:cubicBezTo>
                    <a:pt x="106" y="286"/>
                    <a:pt x="106" y="286"/>
                    <a:pt x="106" y="286"/>
                  </a:cubicBezTo>
                  <a:cubicBezTo>
                    <a:pt x="106" y="286"/>
                    <a:pt x="106" y="286"/>
                    <a:pt x="106" y="286"/>
                  </a:cubicBezTo>
                  <a:cubicBezTo>
                    <a:pt x="105" y="287"/>
                    <a:pt x="105" y="287"/>
                    <a:pt x="105" y="287"/>
                  </a:cubicBezTo>
                  <a:cubicBezTo>
                    <a:pt x="105" y="287"/>
                    <a:pt x="105" y="287"/>
                    <a:pt x="105" y="287"/>
                  </a:cubicBezTo>
                  <a:cubicBezTo>
                    <a:pt x="105" y="287"/>
                    <a:pt x="105" y="287"/>
                    <a:pt x="105" y="287"/>
                  </a:cubicBezTo>
                  <a:cubicBezTo>
                    <a:pt x="106" y="287"/>
                    <a:pt x="106" y="287"/>
                    <a:pt x="106" y="287"/>
                  </a:cubicBezTo>
                  <a:cubicBezTo>
                    <a:pt x="109" y="290"/>
                    <a:pt x="109" y="290"/>
                    <a:pt x="109" y="290"/>
                  </a:cubicBezTo>
                  <a:cubicBezTo>
                    <a:pt x="112" y="292"/>
                    <a:pt x="112" y="292"/>
                    <a:pt x="112" y="292"/>
                  </a:cubicBezTo>
                  <a:cubicBezTo>
                    <a:pt x="112" y="292"/>
                    <a:pt x="112" y="292"/>
                    <a:pt x="112" y="292"/>
                  </a:cubicBezTo>
                  <a:cubicBezTo>
                    <a:pt x="113" y="292"/>
                    <a:pt x="113" y="292"/>
                    <a:pt x="113" y="292"/>
                  </a:cubicBezTo>
                  <a:cubicBezTo>
                    <a:pt x="114" y="293"/>
                    <a:pt x="114" y="293"/>
                    <a:pt x="114" y="293"/>
                  </a:cubicBezTo>
                  <a:cubicBezTo>
                    <a:pt x="114" y="293"/>
                    <a:pt x="114" y="293"/>
                    <a:pt x="114" y="293"/>
                  </a:cubicBezTo>
                  <a:cubicBezTo>
                    <a:pt x="114" y="293"/>
                    <a:pt x="114" y="293"/>
                    <a:pt x="114" y="293"/>
                  </a:cubicBezTo>
                  <a:cubicBezTo>
                    <a:pt x="114" y="293"/>
                    <a:pt x="114" y="293"/>
                    <a:pt x="114" y="293"/>
                  </a:cubicBezTo>
                  <a:cubicBezTo>
                    <a:pt x="115" y="293"/>
                    <a:pt x="115" y="293"/>
                    <a:pt x="115" y="293"/>
                  </a:cubicBezTo>
                  <a:cubicBezTo>
                    <a:pt x="115" y="293"/>
                    <a:pt x="115" y="293"/>
                    <a:pt x="115" y="293"/>
                  </a:cubicBezTo>
                  <a:cubicBezTo>
                    <a:pt x="115" y="293"/>
                    <a:pt x="115" y="293"/>
                    <a:pt x="115" y="293"/>
                  </a:cubicBezTo>
                  <a:cubicBezTo>
                    <a:pt x="115" y="293"/>
                    <a:pt x="115" y="293"/>
                    <a:pt x="115" y="293"/>
                  </a:cubicBezTo>
                  <a:cubicBezTo>
                    <a:pt x="115" y="294"/>
                    <a:pt x="115" y="294"/>
                    <a:pt x="115" y="294"/>
                  </a:cubicBezTo>
                  <a:cubicBezTo>
                    <a:pt x="116" y="294"/>
                    <a:pt x="116" y="294"/>
                    <a:pt x="116" y="294"/>
                  </a:cubicBezTo>
                  <a:cubicBezTo>
                    <a:pt x="116" y="294"/>
                    <a:pt x="116" y="294"/>
                    <a:pt x="116" y="294"/>
                  </a:cubicBezTo>
                  <a:cubicBezTo>
                    <a:pt x="116" y="293"/>
                    <a:pt x="116" y="293"/>
                    <a:pt x="116" y="293"/>
                  </a:cubicBezTo>
                  <a:cubicBezTo>
                    <a:pt x="116" y="293"/>
                    <a:pt x="116" y="293"/>
                    <a:pt x="116" y="293"/>
                  </a:cubicBezTo>
                  <a:cubicBezTo>
                    <a:pt x="116" y="293"/>
                    <a:pt x="116" y="293"/>
                    <a:pt x="116" y="293"/>
                  </a:cubicBezTo>
                  <a:cubicBezTo>
                    <a:pt x="117" y="293"/>
                    <a:pt x="117" y="293"/>
                    <a:pt x="117" y="293"/>
                  </a:cubicBezTo>
                  <a:cubicBezTo>
                    <a:pt x="117" y="293"/>
                    <a:pt x="117" y="293"/>
                    <a:pt x="117" y="293"/>
                  </a:cubicBezTo>
                  <a:cubicBezTo>
                    <a:pt x="117" y="293"/>
                    <a:pt x="117" y="293"/>
                    <a:pt x="117" y="293"/>
                  </a:cubicBezTo>
                  <a:cubicBezTo>
                    <a:pt x="117" y="293"/>
                    <a:pt x="117" y="293"/>
                    <a:pt x="117" y="293"/>
                  </a:cubicBezTo>
                  <a:cubicBezTo>
                    <a:pt x="117" y="293"/>
                    <a:pt x="117" y="293"/>
                    <a:pt x="117" y="293"/>
                  </a:cubicBezTo>
                  <a:cubicBezTo>
                    <a:pt x="117" y="292"/>
                    <a:pt x="117" y="292"/>
                    <a:pt x="117" y="292"/>
                  </a:cubicBezTo>
                  <a:cubicBezTo>
                    <a:pt x="118" y="292"/>
                    <a:pt x="118" y="292"/>
                    <a:pt x="118" y="292"/>
                  </a:cubicBezTo>
                  <a:cubicBezTo>
                    <a:pt x="118" y="291"/>
                    <a:pt x="118" y="291"/>
                    <a:pt x="118" y="291"/>
                  </a:cubicBezTo>
                  <a:cubicBezTo>
                    <a:pt x="119" y="293"/>
                    <a:pt x="119" y="293"/>
                    <a:pt x="119" y="293"/>
                  </a:cubicBezTo>
                  <a:cubicBezTo>
                    <a:pt x="119" y="293"/>
                    <a:pt x="119" y="293"/>
                    <a:pt x="119" y="293"/>
                  </a:cubicBezTo>
                  <a:cubicBezTo>
                    <a:pt x="120" y="292"/>
                    <a:pt x="120" y="292"/>
                    <a:pt x="120" y="292"/>
                  </a:cubicBezTo>
                  <a:cubicBezTo>
                    <a:pt x="120" y="292"/>
                    <a:pt x="120" y="292"/>
                    <a:pt x="120" y="292"/>
                  </a:cubicBezTo>
                  <a:cubicBezTo>
                    <a:pt x="120" y="292"/>
                    <a:pt x="120" y="292"/>
                    <a:pt x="120" y="292"/>
                  </a:cubicBezTo>
                  <a:cubicBezTo>
                    <a:pt x="120" y="291"/>
                    <a:pt x="120" y="291"/>
                    <a:pt x="120" y="291"/>
                  </a:cubicBezTo>
                  <a:close/>
                  <a:moveTo>
                    <a:pt x="64" y="178"/>
                  </a:moveTo>
                  <a:cubicBezTo>
                    <a:pt x="64" y="179"/>
                    <a:pt x="64" y="179"/>
                    <a:pt x="64" y="179"/>
                  </a:cubicBezTo>
                  <a:cubicBezTo>
                    <a:pt x="64" y="179"/>
                    <a:pt x="64" y="179"/>
                    <a:pt x="64" y="179"/>
                  </a:cubicBezTo>
                  <a:cubicBezTo>
                    <a:pt x="64" y="179"/>
                    <a:pt x="64" y="179"/>
                    <a:pt x="64" y="179"/>
                  </a:cubicBezTo>
                  <a:cubicBezTo>
                    <a:pt x="64" y="180"/>
                    <a:pt x="64" y="180"/>
                    <a:pt x="64" y="180"/>
                  </a:cubicBezTo>
                  <a:cubicBezTo>
                    <a:pt x="64" y="180"/>
                    <a:pt x="64" y="180"/>
                    <a:pt x="64" y="180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1"/>
                    <a:pt x="65" y="181"/>
                    <a:pt x="65" y="181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5" y="178"/>
                    <a:pt x="65" y="178"/>
                    <a:pt x="65" y="178"/>
                  </a:cubicBezTo>
                  <a:cubicBezTo>
                    <a:pt x="64" y="178"/>
                    <a:pt x="64" y="178"/>
                    <a:pt x="64" y="178"/>
                  </a:cubicBezTo>
                  <a:cubicBezTo>
                    <a:pt x="64" y="177"/>
                    <a:pt x="64" y="177"/>
                    <a:pt x="64" y="177"/>
                  </a:cubicBezTo>
                  <a:cubicBezTo>
                    <a:pt x="64" y="177"/>
                    <a:pt x="64" y="177"/>
                    <a:pt x="64" y="177"/>
                  </a:cubicBezTo>
                  <a:cubicBezTo>
                    <a:pt x="64" y="177"/>
                    <a:pt x="64" y="177"/>
                    <a:pt x="64" y="177"/>
                  </a:cubicBezTo>
                  <a:cubicBezTo>
                    <a:pt x="64" y="177"/>
                    <a:pt x="64" y="177"/>
                    <a:pt x="64" y="177"/>
                  </a:cubicBezTo>
                  <a:cubicBezTo>
                    <a:pt x="63" y="177"/>
                    <a:pt x="63" y="177"/>
                    <a:pt x="63" y="177"/>
                  </a:cubicBezTo>
                  <a:cubicBezTo>
                    <a:pt x="63" y="177"/>
                    <a:pt x="63" y="177"/>
                    <a:pt x="63" y="177"/>
                  </a:cubicBezTo>
                  <a:cubicBezTo>
                    <a:pt x="63" y="177"/>
                    <a:pt x="63" y="177"/>
                    <a:pt x="63" y="177"/>
                  </a:cubicBezTo>
                  <a:cubicBezTo>
                    <a:pt x="63" y="178"/>
                    <a:pt x="63" y="178"/>
                    <a:pt x="63" y="178"/>
                  </a:cubicBezTo>
                  <a:cubicBezTo>
                    <a:pt x="63" y="178"/>
                    <a:pt x="63" y="178"/>
                    <a:pt x="63" y="178"/>
                  </a:cubicBezTo>
                  <a:cubicBezTo>
                    <a:pt x="63" y="178"/>
                    <a:pt x="63" y="178"/>
                    <a:pt x="63" y="178"/>
                  </a:cubicBezTo>
                  <a:cubicBezTo>
                    <a:pt x="63" y="178"/>
                    <a:pt x="63" y="178"/>
                    <a:pt x="63" y="178"/>
                  </a:cubicBezTo>
                  <a:cubicBezTo>
                    <a:pt x="63" y="178"/>
                    <a:pt x="63" y="178"/>
                    <a:pt x="63" y="178"/>
                  </a:cubicBezTo>
                  <a:cubicBezTo>
                    <a:pt x="63" y="178"/>
                    <a:pt x="63" y="178"/>
                    <a:pt x="63" y="178"/>
                  </a:cubicBezTo>
                  <a:cubicBezTo>
                    <a:pt x="63" y="179"/>
                    <a:pt x="63" y="179"/>
                    <a:pt x="63" y="179"/>
                  </a:cubicBezTo>
                  <a:cubicBezTo>
                    <a:pt x="64" y="178"/>
                    <a:pt x="64" y="178"/>
                    <a:pt x="64" y="178"/>
                  </a:cubicBezTo>
                  <a:close/>
                  <a:moveTo>
                    <a:pt x="64" y="184"/>
                  </a:moveTo>
                  <a:cubicBezTo>
                    <a:pt x="64" y="184"/>
                    <a:pt x="64" y="184"/>
                    <a:pt x="64" y="18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63" y="185"/>
                    <a:pt x="63" y="185"/>
                    <a:pt x="63" y="185"/>
                  </a:cubicBezTo>
                  <a:cubicBezTo>
                    <a:pt x="64" y="185"/>
                    <a:pt x="64" y="185"/>
                    <a:pt x="64" y="185"/>
                  </a:cubicBezTo>
                  <a:cubicBezTo>
                    <a:pt x="64" y="185"/>
                    <a:pt x="64" y="185"/>
                    <a:pt x="64" y="185"/>
                  </a:cubicBezTo>
                  <a:cubicBezTo>
                    <a:pt x="64" y="185"/>
                    <a:pt x="64" y="185"/>
                    <a:pt x="64" y="185"/>
                  </a:cubicBezTo>
                  <a:cubicBezTo>
                    <a:pt x="64" y="184"/>
                    <a:pt x="64" y="184"/>
                    <a:pt x="64" y="184"/>
                  </a:cubicBezTo>
                  <a:close/>
                  <a:moveTo>
                    <a:pt x="108" y="250"/>
                  </a:moveTo>
                  <a:cubicBezTo>
                    <a:pt x="107" y="250"/>
                    <a:pt x="107" y="250"/>
                    <a:pt x="107" y="250"/>
                  </a:cubicBezTo>
                  <a:cubicBezTo>
                    <a:pt x="107" y="250"/>
                    <a:pt x="107" y="250"/>
                    <a:pt x="107" y="250"/>
                  </a:cubicBezTo>
                  <a:cubicBezTo>
                    <a:pt x="107" y="250"/>
                    <a:pt x="107" y="250"/>
                    <a:pt x="107" y="250"/>
                  </a:cubicBezTo>
                  <a:cubicBezTo>
                    <a:pt x="107" y="250"/>
                    <a:pt x="107" y="250"/>
                    <a:pt x="107" y="250"/>
                  </a:cubicBezTo>
                  <a:cubicBezTo>
                    <a:pt x="106" y="250"/>
                    <a:pt x="106" y="250"/>
                    <a:pt x="106" y="250"/>
                  </a:cubicBezTo>
                  <a:cubicBezTo>
                    <a:pt x="106" y="250"/>
                    <a:pt x="106" y="250"/>
                    <a:pt x="106" y="250"/>
                  </a:cubicBezTo>
                  <a:cubicBezTo>
                    <a:pt x="106" y="251"/>
                    <a:pt x="106" y="251"/>
                    <a:pt x="106" y="251"/>
                  </a:cubicBezTo>
                  <a:cubicBezTo>
                    <a:pt x="106" y="251"/>
                    <a:pt x="106" y="251"/>
                    <a:pt x="106" y="251"/>
                  </a:cubicBezTo>
                  <a:cubicBezTo>
                    <a:pt x="106" y="252"/>
                    <a:pt x="106" y="252"/>
                    <a:pt x="106" y="252"/>
                  </a:cubicBezTo>
                  <a:cubicBezTo>
                    <a:pt x="106" y="252"/>
                    <a:pt x="106" y="252"/>
                    <a:pt x="106" y="252"/>
                  </a:cubicBezTo>
                  <a:cubicBezTo>
                    <a:pt x="107" y="252"/>
                    <a:pt x="107" y="252"/>
                    <a:pt x="107" y="252"/>
                  </a:cubicBezTo>
                  <a:cubicBezTo>
                    <a:pt x="107" y="252"/>
                    <a:pt x="107" y="252"/>
                    <a:pt x="107" y="252"/>
                  </a:cubicBezTo>
                  <a:cubicBezTo>
                    <a:pt x="107" y="252"/>
                    <a:pt x="107" y="252"/>
                    <a:pt x="107" y="252"/>
                  </a:cubicBezTo>
                  <a:cubicBezTo>
                    <a:pt x="108" y="252"/>
                    <a:pt x="108" y="252"/>
                    <a:pt x="108" y="252"/>
                  </a:cubicBezTo>
                  <a:cubicBezTo>
                    <a:pt x="107" y="253"/>
                    <a:pt x="107" y="253"/>
                    <a:pt x="107" y="253"/>
                  </a:cubicBezTo>
                  <a:cubicBezTo>
                    <a:pt x="107" y="253"/>
                    <a:pt x="107" y="253"/>
                    <a:pt x="107" y="253"/>
                  </a:cubicBezTo>
                  <a:cubicBezTo>
                    <a:pt x="107" y="253"/>
                    <a:pt x="107" y="253"/>
                    <a:pt x="107" y="253"/>
                  </a:cubicBezTo>
                  <a:cubicBezTo>
                    <a:pt x="107" y="253"/>
                    <a:pt x="107" y="253"/>
                    <a:pt x="107" y="253"/>
                  </a:cubicBezTo>
                  <a:cubicBezTo>
                    <a:pt x="107" y="253"/>
                    <a:pt x="107" y="253"/>
                    <a:pt x="107" y="253"/>
                  </a:cubicBezTo>
                  <a:cubicBezTo>
                    <a:pt x="107" y="254"/>
                    <a:pt x="107" y="254"/>
                    <a:pt x="107" y="254"/>
                  </a:cubicBezTo>
                  <a:cubicBezTo>
                    <a:pt x="107" y="254"/>
                    <a:pt x="107" y="254"/>
                    <a:pt x="107" y="254"/>
                  </a:cubicBezTo>
                  <a:cubicBezTo>
                    <a:pt x="107" y="254"/>
                    <a:pt x="107" y="254"/>
                    <a:pt x="107" y="254"/>
                  </a:cubicBezTo>
                  <a:cubicBezTo>
                    <a:pt x="108" y="254"/>
                    <a:pt x="108" y="254"/>
                    <a:pt x="108" y="254"/>
                  </a:cubicBezTo>
                  <a:cubicBezTo>
                    <a:pt x="108" y="253"/>
                    <a:pt x="108" y="253"/>
                    <a:pt x="108" y="253"/>
                  </a:cubicBezTo>
                  <a:cubicBezTo>
                    <a:pt x="108" y="253"/>
                    <a:pt x="108" y="253"/>
                    <a:pt x="108" y="253"/>
                  </a:cubicBezTo>
                  <a:cubicBezTo>
                    <a:pt x="108" y="253"/>
                    <a:pt x="108" y="253"/>
                    <a:pt x="108" y="253"/>
                  </a:cubicBezTo>
                  <a:cubicBezTo>
                    <a:pt x="108" y="252"/>
                    <a:pt x="108" y="252"/>
                    <a:pt x="108" y="252"/>
                  </a:cubicBezTo>
                  <a:cubicBezTo>
                    <a:pt x="108" y="252"/>
                    <a:pt x="108" y="252"/>
                    <a:pt x="108" y="252"/>
                  </a:cubicBezTo>
                  <a:cubicBezTo>
                    <a:pt x="108" y="251"/>
                    <a:pt x="108" y="251"/>
                    <a:pt x="108" y="251"/>
                  </a:cubicBezTo>
                  <a:cubicBezTo>
                    <a:pt x="108" y="251"/>
                    <a:pt x="108" y="251"/>
                    <a:pt x="108" y="251"/>
                  </a:cubicBezTo>
                  <a:cubicBezTo>
                    <a:pt x="108" y="251"/>
                    <a:pt x="108" y="251"/>
                    <a:pt x="108" y="251"/>
                  </a:cubicBezTo>
                  <a:cubicBezTo>
                    <a:pt x="108" y="251"/>
                    <a:pt x="108" y="251"/>
                    <a:pt x="108" y="251"/>
                  </a:cubicBezTo>
                  <a:lnTo>
                    <a:pt x="108" y="250"/>
                  </a:lnTo>
                  <a:close/>
                  <a:moveTo>
                    <a:pt x="104" y="247"/>
                  </a:moveTo>
                  <a:cubicBezTo>
                    <a:pt x="104" y="247"/>
                    <a:pt x="104" y="247"/>
                    <a:pt x="104" y="247"/>
                  </a:cubicBezTo>
                  <a:cubicBezTo>
                    <a:pt x="104" y="247"/>
                    <a:pt x="104" y="247"/>
                    <a:pt x="104" y="247"/>
                  </a:cubicBezTo>
                  <a:cubicBezTo>
                    <a:pt x="104" y="247"/>
                    <a:pt x="104" y="247"/>
                    <a:pt x="104" y="247"/>
                  </a:cubicBezTo>
                  <a:cubicBezTo>
                    <a:pt x="104" y="247"/>
                    <a:pt x="104" y="247"/>
                    <a:pt x="104" y="247"/>
                  </a:cubicBezTo>
                  <a:cubicBezTo>
                    <a:pt x="104" y="247"/>
                    <a:pt x="104" y="247"/>
                    <a:pt x="104" y="247"/>
                  </a:cubicBezTo>
                  <a:cubicBezTo>
                    <a:pt x="104" y="247"/>
                    <a:pt x="104" y="247"/>
                    <a:pt x="104" y="247"/>
                  </a:cubicBezTo>
                  <a:cubicBezTo>
                    <a:pt x="103" y="247"/>
                    <a:pt x="103" y="247"/>
                    <a:pt x="103" y="247"/>
                  </a:cubicBezTo>
                  <a:cubicBezTo>
                    <a:pt x="103" y="247"/>
                    <a:pt x="103" y="247"/>
                    <a:pt x="103" y="247"/>
                  </a:cubicBezTo>
                  <a:cubicBezTo>
                    <a:pt x="103" y="246"/>
                    <a:pt x="103" y="246"/>
                    <a:pt x="103" y="246"/>
                  </a:cubicBezTo>
                  <a:cubicBezTo>
                    <a:pt x="103" y="246"/>
                    <a:pt x="103" y="246"/>
                    <a:pt x="103" y="246"/>
                  </a:cubicBezTo>
                  <a:cubicBezTo>
                    <a:pt x="102" y="246"/>
                    <a:pt x="102" y="246"/>
                    <a:pt x="102" y="246"/>
                  </a:cubicBezTo>
                  <a:cubicBezTo>
                    <a:pt x="102" y="247"/>
                    <a:pt x="102" y="247"/>
                    <a:pt x="102" y="247"/>
                  </a:cubicBezTo>
                  <a:cubicBezTo>
                    <a:pt x="102" y="247"/>
                    <a:pt x="102" y="247"/>
                    <a:pt x="102" y="247"/>
                  </a:cubicBezTo>
                  <a:cubicBezTo>
                    <a:pt x="102" y="247"/>
                    <a:pt x="102" y="247"/>
                    <a:pt x="102" y="247"/>
                  </a:cubicBezTo>
                  <a:cubicBezTo>
                    <a:pt x="102" y="248"/>
                    <a:pt x="102" y="248"/>
                    <a:pt x="102" y="248"/>
                  </a:cubicBezTo>
                  <a:cubicBezTo>
                    <a:pt x="102" y="248"/>
                    <a:pt x="102" y="248"/>
                    <a:pt x="102" y="248"/>
                  </a:cubicBezTo>
                  <a:cubicBezTo>
                    <a:pt x="101" y="247"/>
                    <a:pt x="101" y="247"/>
                    <a:pt x="101" y="247"/>
                  </a:cubicBezTo>
                  <a:cubicBezTo>
                    <a:pt x="101" y="247"/>
                    <a:pt x="101" y="247"/>
                    <a:pt x="101" y="247"/>
                  </a:cubicBezTo>
                  <a:cubicBezTo>
                    <a:pt x="101" y="248"/>
                    <a:pt x="101" y="248"/>
                    <a:pt x="101" y="248"/>
                  </a:cubicBezTo>
                  <a:cubicBezTo>
                    <a:pt x="101" y="248"/>
                    <a:pt x="101" y="248"/>
                    <a:pt x="101" y="248"/>
                  </a:cubicBezTo>
                  <a:cubicBezTo>
                    <a:pt x="101" y="249"/>
                    <a:pt x="101" y="249"/>
                    <a:pt x="101" y="249"/>
                  </a:cubicBezTo>
                  <a:cubicBezTo>
                    <a:pt x="101" y="249"/>
                    <a:pt x="101" y="249"/>
                    <a:pt x="101" y="249"/>
                  </a:cubicBezTo>
                  <a:cubicBezTo>
                    <a:pt x="101" y="249"/>
                    <a:pt x="101" y="249"/>
                    <a:pt x="101" y="249"/>
                  </a:cubicBezTo>
                  <a:cubicBezTo>
                    <a:pt x="102" y="248"/>
                    <a:pt x="102" y="248"/>
                    <a:pt x="102" y="248"/>
                  </a:cubicBezTo>
                  <a:cubicBezTo>
                    <a:pt x="102" y="248"/>
                    <a:pt x="102" y="248"/>
                    <a:pt x="102" y="248"/>
                  </a:cubicBezTo>
                  <a:cubicBezTo>
                    <a:pt x="102" y="248"/>
                    <a:pt x="102" y="248"/>
                    <a:pt x="102" y="248"/>
                  </a:cubicBezTo>
                  <a:cubicBezTo>
                    <a:pt x="102" y="248"/>
                    <a:pt x="102" y="248"/>
                    <a:pt x="102" y="248"/>
                  </a:cubicBezTo>
                  <a:cubicBezTo>
                    <a:pt x="102" y="248"/>
                    <a:pt x="102" y="248"/>
                    <a:pt x="102" y="248"/>
                  </a:cubicBezTo>
                  <a:cubicBezTo>
                    <a:pt x="102" y="248"/>
                    <a:pt x="102" y="248"/>
                    <a:pt x="102" y="248"/>
                  </a:cubicBezTo>
                  <a:cubicBezTo>
                    <a:pt x="103" y="248"/>
                    <a:pt x="103" y="248"/>
                    <a:pt x="103" y="248"/>
                  </a:cubicBezTo>
                  <a:cubicBezTo>
                    <a:pt x="103" y="249"/>
                    <a:pt x="103" y="249"/>
                    <a:pt x="103" y="249"/>
                  </a:cubicBezTo>
                  <a:cubicBezTo>
                    <a:pt x="103" y="249"/>
                    <a:pt x="103" y="249"/>
                    <a:pt x="103" y="249"/>
                  </a:cubicBezTo>
                  <a:cubicBezTo>
                    <a:pt x="103" y="249"/>
                    <a:pt x="103" y="249"/>
                    <a:pt x="103" y="249"/>
                  </a:cubicBezTo>
                  <a:cubicBezTo>
                    <a:pt x="103" y="249"/>
                    <a:pt x="103" y="249"/>
                    <a:pt x="103" y="249"/>
                  </a:cubicBezTo>
                  <a:cubicBezTo>
                    <a:pt x="103" y="249"/>
                    <a:pt x="103" y="249"/>
                    <a:pt x="103" y="249"/>
                  </a:cubicBezTo>
                  <a:cubicBezTo>
                    <a:pt x="103" y="250"/>
                    <a:pt x="103" y="250"/>
                    <a:pt x="103" y="250"/>
                  </a:cubicBezTo>
                  <a:cubicBezTo>
                    <a:pt x="103" y="250"/>
                    <a:pt x="103" y="250"/>
                    <a:pt x="103" y="250"/>
                  </a:cubicBezTo>
                  <a:cubicBezTo>
                    <a:pt x="104" y="251"/>
                    <a:pt x="104" y="251"/>
                    <a:pt x="104" y="251"/>
                  </a:cubicBezTo>
                  <a:cubicBezTo>
                    <a:pt x="104" y="251"/>
                    <a:pt x="104" y="251"/>
                    <a:pt x="104" y="251"/>
                  </a:cubicBezTo>
                  <a:cubicBezTo>
                    <a:pt x="104" y="251"/>
                    <a:pt x="104" y="251"/>
                    <a:pt x="104" y="251"/>
                  </a:cubicBezTo>
                  <a:cubicBezTo>
                    <a:pt x="103" y="252"/>
                    <a:pt x="103" y="252"/>
                    <a:pt x="103" y="252"/>
                  </a:cubicBezTo>
                  <a:cubicBezTo>
                    <a:pt x="103" y="252"/>
                    <a:pt x="103" y="252"/>
                    <a:pt x="103" y="252"/>
                  </a:cubicBezTo>
                  <a:cubicBezTo>
                    <a:pt x="103" y="253"/>
                    <a:pt x="103" y="253"/>
                    <a:pt x="103" y="253"/>
                  </a:cubicBezTo>
                  <a:cubicBezTo>
                    <a:pt x="103" y="253"/>
                    <a:pt x="103" y="253"/>
                    <a:pt x="103" y="253"/>
                  </a:cubicBezTo>
                  <a:cubicBezTo>
                    <a:pt x="103" y="253"/>
                    <a:pt x="103" y="253"/>
                    <a:pt x="103" y="253"/>
                  </a:cubicBezTo>
                  <a:cubicBezTo>
                    <a:pt x="103" y="253"/>
                    <a:pt x="103" y="253"/>
                    <a:pt x="103" y="253"/>
                  </a:cubicBezTo>
                  <a:cubicBezTo>
                    <a:pt x="104" y="252"/>
                    <a:pt x="104" y="252"/>
                    <a:pt x="104" y="252"/>
                  </a:cubicBezTo>
                  <a:cubicBezTo>
                    <a:pt x="104" y="252"/>
                    <a:pt x="104" y="252"/>
                    <a:pt x="104" y="252"/>
                  </a:cubicBezTo>
                  <a:cubicBezTo>
                    <a:pt x="104" y="251"/>
                    <a:pt x="104" y="251"/>
                    <a:pt x="104" y="251"/>
                  </a:cubicBezTo>
                  <a:cubicBezTo>
                    <a:pt x="104" y="251"/>
                    <a:pt x="104" y="251"/>
                    <a:pt x="104" y="251"/>
                  </a:cubicBezTo>
                  <a:cubicBezTo>
                    <a:pt x="104" y="252"/>
                    <a:pt x="104" y="252"/>
                    <a:pt x="104" y="252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5" y="251"/>
                    <a:pt x="105" y="251"/>
                    <a:pt x="105" y="251"/>
                  </a:cubicBezTo>
                  <a:cubicBezTo>
                    <a:pt x="105" y="251"/>
                    <a:pt x="105" y="251"/>
                    <a:pt x="105" y="251"/>
                  </a:cubicBezTo>
                  <a:cubicBezTo>
                    <a:pt x="105" y="251"/>
                    <a:pt x="105" y="251"/>
                    <a:pt x="105" y="251"/>
                  </a:cubicBezTo>
                  <a:cubicBezTo>
                    <a:pt x="105" y="251"/>
                    <a:pt x="105" y="251"/>
                    <a:pt x="105" y="251"/>
                  </a:cubicBezTo>
                  <a:cubicBezTo>
                    <a:pt x="105" y="250"/>
                    <a:pt x="105" y="250"/>
                    <a:pt x="105" y="250"/>
                  </a:cubicBezTo>
                  <a:cubicBezTo>
                    <a:pt x="105" y="250"/>
                    <a:pt x="105" y="250"/>
                    <a:pt x="105" y="250"/>
                  </a:cubicBezTo>
                  <a:cubicBezTo>
                    <a:pt x="104" y="249"/>
                    <a:pt x="104" y="249"/>
                    <a:pt x="104" y="249"/>
                  </a:cubicBezTo>
                  <a:cubicBezTo>
                    <a:pt x="104" y="249"/>
                    <a:pt x="104" y="249"/>
                    <a:pt x="104" y="249"/>
                  </a:cubicBezTo>
                  <a:cubicBezTo>
                    <a:pt x="104" y="248"/>
                    <a:pt x="104" y="248"/>
                    <a:pt x="104" y="248"/>
                  </a:cubicBezTo>
                  <a:cubicBezTo>
                    <a:pt x="104" y="248"/>
                    <a:pt x="104" y="248"/>
                    <a:pt x="104" y="248"/>
                  </a:cubicBezTo>
                  <a:cubicBezTo>
                    <a:pt x="104" y="248"/>
                    <a:pt x="104" y="248"/>
                    <a:pt x="104" y="248"/>
                  </a:cubicBezTo>
                  <a:lnTo>
                    <a:pt x="104" y="247"/>
                  </a:lnTo>
                  <a:close/>
                  <a:moveTo>
                    <a:pt x="88" y="234"/>
                  </a:moveTo>
                  <a:cubicBezTo>
                    <a:pt x="88" y="234"/>
                    <a:pt x="88" y="234"/>
                    <a:pt x="88" y="234"/>
                  </a:cubicBezTo>
                  <a:cubicBezTo>
                    <a:pt x="88" y="234"/>
                    <a:pt x="88" y="234"/>
                    <a:pt x="88" y="234"/>
                  </a:cubicBezTo>
                  <a:cubicBezTo>
                    <a:pt x="88" y="234"/>
                    <a:pt x="88" y="234"/>
                    <a:pt x="88" y="234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7" y="233"/>
                    <a:pt x="87" y="233"/>
                    <a:pt x="87" y="233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6" y="233"/>
                    <a:pt x="86" y="233"/>
                    <a:pt x="86" y="233"/>
                  </a:cubicBezTo>
                  <a:cubicBezTo>
                    <a:pt x="85" y="233"/>
                    <a:pt x="85" y="233"/>
                    <a:pt x="85" y="233"/>
                  </a:cubicBezTo>
                  <a:cubicBezTo>
                    <a:pt x="85" y="234"/>
                    <a:pt x="85" y="234"/>
                    <a:pt x="85" y="234"/>
                  </a:cubicBezTo>
                  <a:cubicBezTo>
                    <a:pt x="85" y="234"/>
                    <a:pt x="85" y="234"/>
                    <a:pt x="85" y="234"/>
                  </a:cubicBezTo>
                  <a:cubicBezTo>
                    <a:pt x="85" y="234"/>
                    <a:pt x="85" y="234"/>
                    <a:pt x="85" y="234"/>
                  </a:cubicBezTo>
                  <a:cubicBezTo>
                    <a:pt x="85" y="233"/>
                    <a:pt x="85" y="233"/>
                    <a:pt x="85" y="233"/>
                  </a:cubicBezTo>
                  <a:cubicBezTo>
                    <a:pt x="85" y="233"/>
                    <a:pt x="85" y="233"/>
                    <a:pt x="85" y="233"/>
                  </a:cubicBezTo>
                  <a:cubicBezTo>
                    <a:pt x="84" y="233"/>
                    <a:pt x="84" y="233"/>
                    <a:pt x="84" y="233"/>
                  </a:cubicBezTo>
                  <a:cubicBezTo>
                    <a:pt x="84" y="233"/>
                    <a:pt x="84" y="233"/>
                    <a:pt x="84" y="233"/>
                  </a:cubicBezTo>
                  <a:cubicBezTo>
                    <a:pt x="84" y="233"/>
                    <a:pt x="84" y="233"/>
                    <a:pt x="84" y="233"/>
                  </a:cubicBezTo>
                  <a:cubicBezTo>
                    <a:pt x="84" y="233"/>
                    <a:pt x="84" y="233"/>
                    <a:pt x="84" y="233"/>
                  </a:cubicBezTo>
                  <a:cubicBezTo>
                    <a:pt x="84" y="233"/>
                    <a:pt x="84" y="233"/>
                    <a:pt x="84" y="233"/>
                  </a:cubicBezTo>
                  <a:cubicBezTo>
                    <a:pt x="84" y="233"/>
                    <a:pt x="84" y="233"/>
                    <a:pt x="84" y="233"/>
                  </a:cubicBezTo>
                  <a:cubicBezTo>
                    <a:pt x="84" y="234"/>
                    <a:pt x="84" y="234"/>
                    <a:pt x="84" y="234"/>
                  </a:cubicBezTo>
                  <a:cubicBezTo>
                    <a:pt x="85" y="235"/>
                    <a:pt x="85" y="235"/>
                    <a:pt x="85" y="235"/>
                  </a:cubicBezTo>
                  <a:cubicBezTo>
                    <a:pt x="85" y="235"/>
                    <a:pt x="85" y="235"/>
                    <a:pt x="85" y="235"/>
                  </a:cubicBezTo>
                  <a:cubicBezTo>
                    <a:pt x="85" y="235"/>
                    <a:pt x="85" y="235"/>
                    <a:pt x="85" y="235"/>
                  </a:cubicBezTo>
                  <a:cubicBezTo>
                    <a:pt x="85" y="234"/>
                    <a:pt x="85" y="234"/>
                    <a:pt x="85" y="234"/>
                  </a:cubicBezTo>
                  <a:cubicBezTo>
                    <a:pt x="85" y="234"/>
                    <a:pt x="85" y="234"/>
                    <a:pt x="85" y="234"/>
                  </a:cubicBezTo>
                  <a:cubicBezTo>
                    <a:pt x="85" y="234"/>
                    <a:pt x="85" y="234"/>
                    <a:pt x="85" y="234"/>
                  </a:cubicBezTo>
                  <a:cubicBezTo>
                    <a:pt x="86" y="234"/>
                    <a:pt x="86" y="234"/>
                    <a:pt x="86" y="234"/>
                  </a:cubicBezTo>
                  <a:cubicBezTo>
                    <a:pt x="86" y="235"/>
                    <a:pt x="86" y="235"/>
                    <a:pt x="86" y="235"/>
                  </a:cubicBezTo>
                  <a:cubicBezTo>
                    <a:pt x="86" y="235"/>
                    <a:pt x="86" y="235"/>
                    <a:pt x="86" y="235"/>
                  </a:cubicBezTo>
                  <a:cubicBezTo>
                    <a:pt x="87" y="235"/>
                    <a:pt x="87" y="235"/>
                    <a:pt x="87" y="235"/>
                  </a:cubicBezTo>
                  <a:cubicBezTo>
                    <a:pt x="87" y="235"/>
                    <a:pt x="87" y="235"/>
                    <a:pt x="87" y="235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8" y="234"/>
                    <a:pt x="88" y="234"/>
                    <a:pt x="88" y="234"/>
                  </a:cubicBezTo>
                  <a:cubicBezTo>
                    <a:pt x="88" y="235"/>
                    <a:pt x="88" y="235"/>
                    <a:pt x="88" y="235"/>
                  </a:cubicBezTo>
                  <a:cubicBezTo>
                    <a:pt x="88" y="235"/>
                    <a:pt x="88" y="235"/>
                    <a:pt x="88" y="235"/>
                  </a:cubicBezTo>
                  <a:cubicBezTo>
                    <a:pt x="88" y="235"/>
                    <a:pt x="88" y="235"/>
                    <a:pt x="88" y="235"/>
                  </a:cubicBezTo>
                  <a:cubicBezTo>
                    <a:pt x="88" y="234"/>
                    <a:pt x="88" y="234"/>
                    <a:pt x="88" y="234"/>
                  </a:cubicBezTo>
                  <a:close/>
                  <a:moveTo>
                    <a:pt x="105" y="252"/>
                  </a:moveTo>
                  <a:cubicBezTo>
                    <a:pt x="105" y="253"/>
                    <a:pt x="105" y="253"/>
                    <a:pt x="105" y="253"/>
                  </a:cubicBezTo>
                  <a:cubicBezTo>
                    <a:pt x="104" y="253"/>
                    <a:pt x="104" y="253"/>
                    <a:pt x="104" y="253"/>
                  </a:cubicBezTo>
                  <a:cubicBezTo>
                    <a:pt x="104" y="253"/>
                    <a:pt x="104" y="253"/>
                    <a:pt x="104" y="253"/>
                  </a:cubicBezTo>
                  <a:cubicBezTo>
                    <a:pt x="104" y="253"/>
                    <a:pt x="104" y="253"/>
                    <a:pt x="104" y="253"/>
                  </a:cubicBezTo>
                  <a:cubicBezTo>
                    <a:pt x="105" y="254"/>
                    <a:pt x="105" y="254"/>
                    <a:pt x="105" y="254"/>
                  </a:cubicBezTo>
                  <a:cubicBezTo>
                    <a:pt x="105" y="254"/>
                    <a:pt x="105" y="254"/>
                    <a:pt x="105" y="254"/>
                  </a:cubicBezTo>
                  <a:cubicBezTo>
                    <a:pt x="105" y="254"/>
                    <a:pt x="105" y="254"/>
                    <a:pt x="105" y="254"/>
                  </a:cubicBezTo>
                  <a:cubicBezTo>
                    <a:pt x="105" y="255"/>
                    <a:pt x="105" y="255"/>
                    <a:pt x="105" y="255"/>
                  </a:cubicBezTo>
                  <a:cubicBezTo>
                    <a:pt x="105" y="255"/>
                    <a:pt x="105" y="255"/>
                    <a:pt x="105" y="255"/>
                  </a:cubicBezTo>
                  <a:cubicBezTo>
                    <a:pt x="104" y="255"/>
                    <a:pt x="104" y="255"/>
                    <a:pt x="104" y="255"/>
                  </a:cubicBezTo>
                  <a:cubicBezTo>
                    <a:pt x="104" y="255"/>
                    <a:pt x="104" y="255"/>
                    <a:pt x="104" y="255"/>
                  </a:cubicBezTo>
                  <a:cubicBezTo>
                    <a:pt x="105" y="255"/>
                    <a:pt x="105" y="255"/>
                    <a:pt x="105" y="255"/>
                  </a:cubicBezTo>
                  <a:cubicBezTo>
                    <a:pt x="105" y="255"/>
                    <a:pt x="105" y="255"/>
                    <a:pt x="105" y="255"/>
                  </a:cubicBezTo>
                  <a:cubicBezTo>
                    <a:pt x="105" y="255"/>
                    <a:pt x="105" y="255"/>
                    <a:pt x="105" y="255"/>
                  </a:cubicBezTo>
                  <a:cubicBezTo>
                    <a:pt x="105" y="255"/>
                    <a:pt x="105" y="255"/>
                    <a:pt x="105" y="255"/>
                  </a:cubicBezTo>
                  <a:cubicBezTo>
                    <a:pt x="106" y="255"/>
                    <a:pt x="106" y="255"/>
                    <a:pt x="106" y="255"/>
                  </a:cubicBezTo>
                  <a:cubicBezTo>
                    <a:pt x="106" y="255"/>
                    <a:pt x="106" y="255"/>
                    <a:pt x="106" y="255"/>
                  </a:cubicBezTo>
                  <a:cubicBezTo>
                    <a:pt x="106" y="254"/>
                    <a:pt x="106" y="254"/>
                    <a:pt x="106" y="254"/>
                  </a:cubicBezTo>
                  <a:cubicBezTo>
                    <a:pt x="106" y="254"/>
                    <a:pt x="106" y="254"/>
                    <a:pt x="106" y="254"/>
                  </a:cubicBezTo>
                  <a:cubicBezTo>
                    <a:pt x="106" y="254"/>
                    <a:pt x="106" y="254"/>
                    <a:pt x="106" y="254"/>
                  </a:cubicBezTo>
                  <a:cubicBezTo>
                    <a:pt x="106" y="254"/>
                    <a:pt x="106" y="254"/>
                    <a:pt x="106" y="254"/>
                  </a:cubicBezTo>
                  <a:cubicBezTo>
                    <a:pt x="106" y="254"/>
                    <a:pt x="106" y="254"/>
                    <a:pt x="106" y="254"/>
                  </a:cubicBezTo>
                  <a:cubicBezTo>
                    <a:pt x="106" y="253"/>
                    <a:pt x="106" y="253"/>
                    <a:pt x="106" y="253"/>
                  </a:cubicBezTo>
                  <a:cubicBezTo>
                    <a:pt x="106" y="253"/>
                    <a:pt x="106" y="253"/>
                    <a:pt x="106" y="253"/>
                  </a:cubicBezTo>
                  <a:cubicBezTo>
                    <a:pt x="106" y="253"/>
                    <a:pt x="106" y="253"/>
                    <a:pt x="106" y="253"/>
                  </a:cubicBezTo>
                  <a:cubicBezTo>
                    <a:pt x="106" y="253"/>
                    <a:pt x="106" y="253"/>
                    <a:pt x="106" y="253"/>
                  </a:cubicBezTo>
                  <a:cubicBezTo>
                    <a:pt x="106" y="253"/>
                    <a:pt x="106" y="253"/>
                    <a:pt x="106" y="253"/>
                  </a:cubicBezTo>
                  <a:cubicBezTo>
                    <a:pt x="106" y="253"/>
                    <a:pt x="106" y="253"/>
                    <a:pt x="106" y="253"/>
                  </a:cubicBezTo>
                  <a:cubicBezTo>
                    <a:pt x="106" y="253"/>
                    <a:pt x="106" y="253"/>
                    <a:pt x="106" y="253"/>
                  </a:cubicBezTo>
                  <a:cubicBezTo>
                    <a:pt x="106" y="252"/>
                    <a:pt x="106" y="252"/>
                    <a:pt x="106" y="252"/>
                  </a:cubicBezTo>
                  <a:cubicBezTo>
                    <a:pt x="106" y="251"/>
                    <a:pt x="106" y="251"/>
                    <a:pt x="106" y="251"/>
                  </a:cubicBezTo>
                  <a:cubicBezTo>
                    <a:pt x="106" y="251"/>
                    <a:pt x="106" y="251"/>
                    <a:pt x="106" y="251"/>
                  </a:cubicBezTo>
                  <a:cubicBezTo>
                    <a:pt x="106" y="251"/>
                    <a:pt x="106" y="251"/>
                    <a:pt x="106" y="251"/>
                  </a:cubicBezTo>
                  <a:cubicBezTo>
                    <a:pt x="105" y="251"/>
                    <a:pt x="105" y="251"/>
                    <a:pt x="105" y="251"/>
                  </a:cubicBezTo>
                  <a:cubicBezTo>
                    <a:pt x="105" y="251"/>
                    <a:pt x="105" y="251"/>
                    <a:pt x="105" y="251"/>
                  </a:cubicBezTo>
                  <a:cubicBezTo>
                    <a:pt x="106" y="252"/>
                    <a:pt x="106" y="252"/>
                    <a:pt x="106" y="252"/>
                  </a:cubicBezTo>
                  <a:cubicBezTo>
                    <a:pt x="106" y="252"/>
                    <a:pt x="106" y="252"/>
                    <a:pt x="106" y="252"/>
                  </a:cubicBezTo>
                  <a:lnTo>
                    <a:pt x="105" y="252"/>
                  </a:lnTo>
                  <a:close/>
                  <a:moveTo>
                    <a:pt x="89" y="241"/>
                  </a:moveTo>
                  <a:cubicBezTo>
                    <a:pt x="89" y="241"/>
                    <a:pt x="89" y="241"/>
                    <a:pt x="89" y="241"/>
                  </a:cubicBezTo>
                  <a:cubicBezTo>
                    <a:pt x="90" y="241"/>
                    <a:pt x="90" y="241"/>
                    <a:pt x="90" y="241"/>
                  </a:cubicBezTo>
                  <a:cubicBezTo>
                    <a:pt x="90" y="241"/>
                    <a:pt x="90" y="241"/>
                    <a:pt x="90" y="241"/>
                  </a:cubicBezTo>
                  <a:cubicBezTo>
                    <a:pt x="91" y="241"/>
                    <a:pt x="91" y="241"/>
                    <a:pt x="91" y="241"/>
                  </a:cubicBezTo>
                  <a:cubicBezTo>
                    <a:pt x="91" y="241"/>
                    <a:pt x="91" y="241"/>
                    <a:pt x="91" y="241"/>
                  </a:cubicBezTo>
                  <a:cubicBezTo>
                    <a:pt x="91" y="241"/>
                    <a:pt x="91" y="241"/>
                    <a:pt x="91" y="241"/>
                  </a:cubicBezTo>
                  <a:cubicBezTo>
                    <a:pt x="91" y="241"/>
                    <a:pt x="91" y="241"/>
                    <a:pt x="91" y="241"/>
                  </a:cubicBezTo>
                  <a:cubicBezTo>
                    <a:pt x="91" y="241"/>
                    <a:pt x="91" y="241"/>
                    <a:pt x="91" y="241"/>
                  </a:cubicBezTo>
                  <a:cubicBezTo>
                    <a:pt x="91" y="240"/>
                    <a:pt x="91" y="240"/>
                    <a:pt x="91" y="240"/>
                  </a:cubicBezTo>
                  <a:cubicBezTo>
                    <a:pt x="91" y="240"/>
                    <a:pt x="91" y="240"/>
                    <a:pt x="91" y="240"/>
                  </a:cubicBezTo>
                  <a:cubicBezTo>
                    <a:pt x="91" y="240"/>
                    <a:pt x="91" y="240"/>
                    <a:pt x="91" y="240"/>
                  </a:cubicBezTo>
                  <a:cubicBezTo>
                    <a:pt x="91" y="240"/>
                    <a:pt x="91" y="240"/>
                    <a:pt x="91" y="240"/>
                  </a:cubicBezTo>
                  <a:cubicBezTo>
                    <a:pt x="90" y="239"/>
                    <a:pt x="90" y="239"/>
                    <a:pt x="90" y="239"/>
                  </a:cubicBezTo>
                  <a:cubicBezTo>
                    <a:pt x="90" y="239"/>
                    <a:pt x="90" y="239"/>
                    <a:pt x="90" y="239"/>
                  </a:cubicBezTo>
                  <a:cubicBezTo>
                    <a:pt x="90" y="239"/>
                    <a:pt x="90" y="239"/>
                    <a:pt x="90" y="239"/>
                  </a:cubicBezTo>
                  <a:cubicBezTo>
                    <a:pt x="90" y="240"/>
                    <a:pt x="90" y="240"/>
                    <a:pt x="90" y="240"/>
                  </a:cubicBezTo>
                  <a:cubicBezTo>
                    <a:pt x="90" y="240"/>
                    <a:pt x="90" y="240"/>
                    <a:pt x="90" y="240"/>
                  </a:cubicBezTo>
                  <a:cubicBezTo>
                    <a:pt x="87" y="240"/>
                    <a:pt x="87" y="240"/>
                    <a:pt x="87" y="240"/>
                  </a:cubicBezTo>
                  <a:cubicBezTo>
                    <a:pt x="86" y="240"/>
                    <a:pt x="86" y="240"/>
                    <a:pt x="86" y="240"/>
                  </a:cubicBezTo>
                  <a:cubicBezTo>
                    <a:pt x="88" y="241"/>
                    <a:pt x="88" y="241"/>
                    <a:pt x="88" y="241"/>
                  </a:cubicBezTo>
                  <a:lnTo>
                    <a:pt x="89" y="241"/>
                  </a:lnTo>
                  <a:close/>
                  <a:moveTo>
                    <a:pt x="109" y="253"/>
                  </a:moveTo>
                  <a:cubicBezTo>
                    <a:pt x="109" y="253"/>
                    <a:pt x="109" y="253"/>
                    <a:pt x="109" y="253"/>
                  </a:cubicBezTo>
                  <a:cubicBezTo>
                    <a:pt x="109" y="253"/>
                    <a:pt x="109" y="253"/>
                    <a:pt x="109" y="253"/>
                  </a:cubicBezTo>
                  <a:cubicBezTo>
                    <a:pt x="110" y="253"/>
                    <a:pt x="110" y="253"/>
                    <a:pt x="110" y="253"/>
                  </a:cubicBezTo>
                  <a:cubicBezTo>
                    <a:pt x="110" y="252"/>
                    <a:pt x="110" y="252"/>
                    <a:pt x="110" y="252"/>
                  </a:cubicBezTo>
                  <a:cubicBezTo>
                    <a:pt x="110" y="251"/>
                    <a:pt x="110" y="251"/>
                    <a:pt x="110" y="251"/>
                  </a:cubicBezTo>
                  <a:cubicBezTo>
                    <a:pt x="110" y="251"/>
                    <a:pt x="110" y="251"/>
                    <a:pt x="110" y="251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09" y="251"/>
                    <a:pt x="109" y="251"/>
                    <a:pt x="109" y="251"/>
                  </a:cubicBezTo>
                  <a:cubicBezTo>
                    <a:pt x="108" y="251"/>
                    <a:pt x="108" y="251"/>
                    <a:pt x="108" y="251"/>
                  </a:cubicBezTo>
                  <a:cubicBezTo>
                    <a:pt x="108" y="251"/>
                    <a:pt x="108" y="251"/>
                    <a:pt x="108" y="251"/>
                  </a:cubicBezTo>
                  <a:cubicBezTo>
                    <a:pt x="108" y="251"/>
                    <a:pt x="108" y="251"/>
                    <a:pt x="108" y="251"/>
                  </a:cubicBezTo>
                  <a:cubicBezTo>
                    <a:pt x="108" y="252"/>
                    <a:pt x="108" y="252"/>
                    <a:pt x="108" y="252"/>
                  </a:cubicBezTo>
                  <a:cubicBezTo>
                    <a:pt x="108" y="252"/>
                    <a:pt x="108" y="252"/>
                    <a:pt x="108" y="252"/>
                  </a:cubicBezTo>
                  <a:cubicBezTo>
                    <a:pt x="108" y="252"/>
                    <a:pt x="108" y="252"/>
                    <a:pt x="108" y="252"/>
                  </a:cubicBezTo>
                  <a:cubicBezTo>
                    <a:pt x="108" y="252"/>
                    <a:pt x="108" y="252"/>
                    <a:pt x="108" y="252"/>
                  </a:cubicBezTo>
                  <a:cubicBezTo>
                    <a:pt x="109" y="252"/>
                    <a:pt x="109" y="252"/>
                    <a:pt x="109" y="252"/>
                  </a:cubicBezTo>
                  <a:cubicBezTo>
                    <a:pt x="109" y="251"/>
                    <a:pt x="109" y="251"/>
                    <a:pt x="109" y="251"/>
                  </a:cubicBezTo>
                  <a:cubicBezTo>
                    <a:pt x="109" y="251"/>
                    <a:pt x="109" y="251"/>
                    <a:pt x="109" y="251"/>
                  </a:cubicBezTo>
                  <a:cubicBezTo>
                    <a:pt x="109" y="251"/>
                    <a:pt x="109" y="251"/>
                    <a:pt x="109" y="251"/>
                  </a:cubicBezTo>
                  <a:cubicBezTo>
                    <a:pt x="109" y="251"/>
                    <a:pt x="109" y="251"/>
                    <a:pt x="109" y="251"/>
                  </a:cubicBezTo>
                  <a:cubicBezTo>
                    <a:pt x="109" y="251"/>
                    <a:pt x="109" y="251"/>
                    <a:pt x="109" y="251"/>
                  </a:cubicBezTo>
                  <a:cubicBezTo>
                    <a:pt x="109" y="251"/>
                    <a:pt x="109" y="251"/>
                    <a:pt x="109" y="251"/>
                  </a:cubicBezTo>
                  <a:cubicBezTo>
                    <a:pt x="109" y="251"/>
                    <a:pt x="109" y="251"/>
                    <a:pt x="109" y="251"/>
                  </a:cubicBezTo>
                  <a:cubicBezTo>
                    <a:pt x="110" y="251"/>
                    <a:pt x="110" y="251"/>
                    <a:pt x="110" y="251"/>
                  </a:cubicBezTo>
                  <a:cubicBezTo>
                    <a:pt x="109" y="251"/>
                    <a:pt x="109" y="251"/>
                    <a:pt x="109" y="251"/>
                  </a:cubicBezTo>
                  <a:cubicBezTo>
                    <a:pt x="109" y="252"/>
                    <a:pt x="109" y="252"/>
                    <a:pt x="109" y="252"/>
                  </a:cubicBezTo>
                  <a:cubicBezTo>
                    <a:pt x="109" y="252"/>
                    <a:pt x="109" y="252"/>
                    <a:pt x="109" y="252"/>
                  </a:cubicBezTo>
                  <a:cubicBezTo>
                    <a:pt x="109" y="252"/>
                    <a:pt x="109" y="252"/>
                    <a:pt x="109" y="252"/>
                  </a:cubicBezTo>
                  <a:cubicBezTo>
                    <a:pt x="109" y="253"/>
                    <a:pt x="109" y="253"/>
                    <a:pt x="109" y="253"/>
                  </a:cubicBezTo>
                  <a:cubicBezTo>
                    <a:pt x="109" y="253"/>
                    <a:pt x="109" y="253"/>
                    <a:pt x="109" y="253"/>
                  </a:cubicBezTo>
                  <a:cubicBezTo>
                    <a:pt x="109" y="253"/>
                    <a:pt x="109" y="253"/>
                    <a:pt x="109" y="253"/>
                  </a:cubicBezTo>
                  <a:close/>
                  <a:moveTo>
                    <a:pt x="81" y="236"/>
                  </a:moveTo>
                  <a:cubicBezTo>
                    <a:pt x="81" y="236"/>
                    <a:pt x="81" y="236"/>
                    <a:pt x="81" y="236"/>
                  </a:cubicBezTo>
                  <a:cubicBezTo>
                    <a:pt x="82" y="237"/>
                    <a:pt x="82" y="237"/>
                    <a:pt x="82" y="237"/>
                  </a:cubicBezTo>
                  <a:cubicBezTo>
                    <a:pt x="83" y="237"/>
                    <a:pt x="83" y="237"/>
                    <a:pt x="83" y="237"/>
                  </a:cubicBezTo>
                  <a:cubicBezTo>
                    <a:pt x="83" y="237"/>
                    <a:pt x="83" y="237"/>
                    <a:pt x="83" y="237"/>
                  </a:cubicBezTo>
                  <a:cubicBezTo>
                    <a:pt x="83" y="237"/>
                    <a:pt x="83" y="237"/>
                    <a:pt x="83" y="237"/>
                  </a:cubicBezTo>
                  <a:cubicBezTo>
                    <a:pt x="84" y="237"/>
                    <a:pt x="84" y="237"/>
                    <a:pt x="84" y="237"/>
                  </a:cubicBezTo>
                  <a:cubicBezTo>
                    <a:pt x="84" y="237"/>
                    <a:pt x="84" y="237"/>
                    <a:pt x="84" y="237"/>
                  </a:cubicBezTo>
                  <a:cubicBezTo>
                    <a:pt x="84" y="237"/>
                    <a:pt x="84" y="237"/>
                    <a:pt x="84" y="237"/>
                  </a:cubicBezTo>
                  <a:cubicBezTo>
                    <a:pt x="84" y="237"/>
                    <a:pt x="84" y="237"/>
                    <a:pt x="84" y="237"/>
                  </a:cubicBezTo>
                  <a:cubicBezTo>
                    <a:pt x="84" y="237"/>
                    <a:pt x="84" y="237"/>
                    <a:pt x="84" y="237"/>
                  </a:cubicBezTo>
                  <a:cubicBezTo>
                    <a:pt x="84" y="237"/>
                    <a:pt x="84" y="237"/>
                    <a:pt x="84" y="237"/>
                  </a:cubicBezTo>
                  <a:cubicBezTo>
                    <a:pt x="83" y="237"/>
                    <a:pt x="83" y="237"/>
                    <a:pt x="83" y="237"/>
                  </a:cubicBezTo>
                  <a:cubicBezTo>
                    <a:pt x="83" y="236"/>
                    <a:pt x="83" y="236"/>
                    <a:pt x="83" y="236"/>
                  </a:cubicBezTo>
                  <a:cubicBezTo>
                    <a:pt x="83" y="236"/>
                    <a:pt x="83" y="236"/>
                    <a:pt x="83" y="236"/>
                  </a:cubicBezTo>
                  <a:cubicBezTo>
                    <a:pt x="81" y="236"/>
                    <a:pt x="81" y="236"/>
                    <a:pt x="81" y="236"/>
                  </a:cubicBezTo>
                  <a:cubicBezTo>
                    <a:pt x="81" y="236"/>
                    <a:pt x="81" y="236"/>
                    <a:pt x="81" y="236"/>
                  </a:cubicBezTo>
                  <a:cubicBezTo>
                    <a:pt x="81" y="236"/>
                    <a:pt x="81" y="236"/>
                    <a:pt x="81" y="236"/>
                  </a:cubicBezTo>
                  <a:cubicBezTo>
                    <a:pt x="80" y="236"/>
                    <a:pt x="80" y="236"/>
                    <a:pt x="80" y="236"/>
                  </a:cubicBezTo>
                  <a:cubicBezTo>
                    <a:pt x="80" y="236"/>
                    <a:pt x="80" y="236"/>
                    <a:pt x="80" y="236"/>
                  </a:cubicBezTo>
                  <a:cubicBezTo>
                    <a:pt x="80" y="236"/>
                    <a:pt x="80" y="236"/>
                    <a:pt x="80" y="236"/>
                  </a:cubicBezTo>
                  <a:cubicBezTo>
                    <a:pt x="80" y="236"/>
                    <a:pt x="80" y="236"/>
                    <a:pt x="80" y="236"/>
                  </a:cubicBezTo>
                  <a:lnTo>
                    <a:pt x="81" y="236"/>
                  </a:lnTo>
                  <a:close/>
                  <a:moveTo>
                    <a:pt x="76" y="226"/>
                  </a:moveTo>
                  <a:cubicBezTo>
                    <a:pt x="77" y="226"/>
                    <a:pt x="77" y="226"/>
                    <a:pt x="77" y="226"/>
                  </a:cubicBezTo>
                  <a:cubicBezTo>
                    <a:pt x="77" y="227"/>
                    <a:pt x="77" y="227"/>
                    <a:pt x="77" y="227"/>
                  </a:cubicBezTo>
                  <a:cubicBezTo>
                    <a:pt x="77" y="227"/>
                    <a:pt x="77" y="227"/>
                    <a:pt x="77" y="227"/>
                  </a:cubicBezTo>
                  <a:cubicBezTo>
                    <a:pt x="77" y="226"/>
                    <a:pt x="77" y="226"/>
                    <a:pt x="77" y="226"/>
                  </a:cubicBezTo>
                  <a:cubicBezTo>
                    <a:pt x="77" y="226"/>
                    <a:pt x="77" y="226"/>
                    <a:pt x="77" y="226"/>
                  </a:cubicBezTo>
                  <a:cubicBezTo>
                    <a:pt x="77" y="226"/>
                    <a:pt x="77" y="226"/>
                    <a:pt x="77" y="226"/>
                  </a:cubicBezTo>
                  <a:cubicBezTo>
                    <a:pt x="77" y="226"/>
                    <a:pt x="77" y="226"/>
                    <a:pt x="77" y="226"/>
                  </a:cubicBezTo>
                  <a:cubicBezTo>
                    <a:pt x="76" y="226"/>
                    <a:pt x="76" y="226"/>
                    <a:pt x="76" y="226"/>
                  </a:cubicBezTo>
                  <a:cubicBezTo>
                    <a:pt x="76" y="226"/>
                    <a:pt x="76" y="226"/>
                    <a:pt x="76" y="226"/>
                  </a:cubicBezTo>
                  <a:cubicBezTo>
                    <a:pt x="76" y="226"/>
                    <a:pt x="76" y="226"/>
                    <a:pt x="76" y="226"/>
                  </a:cubicBezTo>
                  <a:cubicBezTo>
                    <a:pt x="76" y="226"/>
                    <a:pt x="76" y="226"/>
                    <a:pt x="76" y="226"/>
                  </a:cubicBezTo>
                  <a:cubicBezTo>
                    <a:pt x="76" y="226"/>
                    <a:pt x="76" y="226"/>
                    <a:pt x="76" y="226"/>
                  </a:cubicBezTo>
                  <a:close/>
                  <a:moveTo>
                    <a:pt x="92" y="236"/>
                  </a:moveTo>
                  <a:cubicBezTo>
                    <a:pt x="92" y="235"/>
                    <a:pt x="92" y="235"/>
                    <a:pt x="92" y="235"/>
                  </a:cubicBezTo>
                  <a:cubicBezTo>
                    <a:pt x="92" y="235"/>
                    <a:pt x="92" y="235"/>
                    <a:pt x="92" y="235"/>
                  </a:cubicBezTo>
                  <a:cubicBezTo>
                    <a:pt x="92" y="235"/>
                    <a:pt x="92" y="235"/>
                    <a:pt x="92" y="235"/>
                  </a:cubicBezTo>
                  <a:cubicBezTo>
                    <a:pt x="91" y="235"/>
                    <a:pt x="91" y="235"/>
                    <a:pt x="91" y="235"/>
                  </a:cubicBezTo>
                  <a:cubicBezTo>
                    <a:pt x="91" y="235"/>
                    <a:pt x="91" y="235"/>
                    <a:pt x="91" y="235"/>
                  </a:cubicBezTo>
                  <a:cubicBezTo>
                    <a:pt x="91" y="235"/>
                    <a:pt x="91" y="235"/>
                    <a:pt x="91" y="235"/>
                  </a:cubicBezTo>
                  <a:cubicBezTo>
                    <a:pt x="90" y="235"/>
                    <a:pt x="90" y="235"/>
                    <a:pt x="90" y="235"/>
                  </a:cubicBezTo>
                  <a:cubicBezTo>
                    <a:pt x="90" y="235"/>
                    <a:pt x="90" y="235"/>
                    <a:pt x="90" y="235"/>
                  </a:cubicBezTo>
                  <a:cubicBezTo>
                    <a:pt x="89" y="236"/>
                    <a:pt x="89" y="236"/>
                    <a:pt x="89" y="236"/>
                  </a:cubicBezTo>
                  <a:cubicBezTo>
                    <a:pt x="89" y="236"/>
                    <a:pt x="89" y="236"/>
                    <a:pt x="89" y="236"/>
                  </a:cubicBezTo>
                  <a:cubicBezTo>
                    <a:pt x="88" y="236"/>
                    <a:pt x="88" y="236"/>
                    <a:pt x="88" y="236"/>
                  </a:cubicBezTo>
                  <a:cubicBezTo>
                    <a:pt x="88" y="236"/>
                    <a:pt x="88" y="236"/>
                    <a:pt x="88" y="236"/>
                  </a:cubicBezTo>
                  <a:cubicBezTo>
                    <a:pt x="87" y="237"/>
                    <a:pt x="87" y="237"/>
                    <a:pt x="87" y="237"/>
                  </a:cubicBezTo>
                  <a:cubicBezTo>
                    <a:pt x="87" y="237"/>
                    <a:pt x="87" y="237"/>
                    <a:pt x="87" y="237"/>
                  </a:cubicBezTo>
                  <a:cubicBezTo>
                    <a:pt x="87" y="237"/>
                    <a:pt x="87" y="237"/>
                    <a:pt x="87" y="237"/>
                  </a:cubicBezTo>
                  <a:cubicBezTo>
                    <a:pt x="87" y="237"/>
                    <a:pt x="87" y="237"/>
                    <a:pt x="87" y="237"/>
                  </a:cubicBezTo>
                  <a:cubicBezTo>
                    <a:pt x="87" y="237"/>
                    <a:pt x="87" y="237"/>
                    <a:pt x="87" y="237"/>
                  </a:cubicBezTo>
                  <a:cubicBezTo>
                    <a:pt x="87" y="238"/>
                    <a:pt x="87" y="238"/>
                    <a:pt x="87" y="238"/>
                  </a:cubicBezTo>
                  <a:cubicBezTo>
                    <a:pt x="87" y="238"/>
                    <a:pt x="87" y="238"/>
                    <a:pt x="87" y="238"/>
                  </a:cubicBezTo>
                  <a:cubicBezTo>
                    <a:pt x="88" y="238"/>
                    <a:pt x="88" y="238"/>
                    <a:pt x="88" y="238"/>
                  </a:cubicBezTo>
                  <a:cubicBezTo>
                    <a:pt x="88" y="238"/>
                    <a:pt x="88" y="238"/>
                    <a:pt x="88" y="238"/>
                  </a:cubicBezTo>
                  <a:cubicBezTo>
                    <a:pt x="88" y="238"/>
                    <a:pt x="88" y="238"/>
                    <a:pt x="88" y="238"/>
                  </a:cubicBezTo>
                  <a:cubicBezTo>
                    <a:pt x="89" y="238"/>
                    <a:pt x="89" y="238"/>
                    <a:pt x="89" y="238"/>
                  </a:cubicBezTo>
                  <a:cubicBezTo>
                    <a:pt x="89" y="238"/>
                    <a:pt x="89" y="238"/>
                    <a:pt x="89" y="238"/>
                  </a:cubicBezTo>
                  <a:cubicBezTo>
                    <a:pt x="89" y="238"/>
                    <a:pt x="89" y="238"/>
                    <a:pt x="89" y="238"/>
                  </a:cubicBezTo>
                  <a:cubicBezTo>
                    <a:pt x="89" y="238"/>
                    <a:pt x="89" y="238"/>
                    <a:pt x="89" y="238"/>
                  </a:cubicBezTo>
                  <a:cubicBezTo>
                    <a:pt x="89" y="238"/>
                    <a:pt x="89" y="238"/>
                    <a:pt x="89" y="238"/>
                  </a:cubicBezTo>
                  <a:cubicBezTo>
                    <a:pt x="89" y="238"/>
                    <a:pt x="89" y="238"/>
                    <a:pt x="89" y="238"/>
                  </a:cubicBezTo>
                  <a:cubicBezTo>
                    <a:pt x="90" y="238"/>
                    <a:pt x="90" y="238"/>
                    <a:pt x="90" y="238"/>
                  </a:cubicBezTo>
                  <a:cubicBezTo>
                    <a:pt x="91" y="239"/>
                    <a:pt x="91" y="239"/>
                    <a:pt x="91" y="239"/>
                  </a:cubicBezTo>
                  <a:cubicBezTo>
                    <a:pt x="91" y="238"/>
                    <a:pt x="91" y="238"/>
                    <a:pt x="91" y="238"/>
                  </a:cubicBezTo>
                  <a:cubicBezTo>
                    <a:pt x="91" y="238"/>
                    <a:pt x="91" y="238"/>
                    <a:pt x="91" y="238"/>
                  </a:cubicBezTo>
                  <a:cubicBezTo>
                    <a:pt x="92" y="237"/>
                    <a:pt x="92" y="237"/>
                    <a:pt x="92" y="237"/>
                  </a:cubicBezTo>
                  <a:cubicBezTo>
                    <a:pt x="92" y="237"/>
                    <a:pt x="92" y="237"/>
                    <a:pt x="92" y="237"/>
                  </a:cubicBezTo>
                  <a:cubicBezTo>
                    <a:pt x="93" y="237"/>
                    <a:pt x="93" y="237"/>
                    <a:pt x="93" y="237"/>
                  </a:cubicBezTo>
                  <a:cubicBezTo>
                    <a:pt x="93" y="237"/>
                    <a:pt x="93" y="237"/>
                    <a:pt x="93" y="237"/>
                  </a:cubicBezTo>
                  <a:cubicBezTo>
                    <a:pt x="93" y="237"/>
                    <a:pt x="93" y="237"/>
                    <a:pt x="93" y="237"/>
                  </a:cubicBezTo>
                  <a:cubicBezTo>
                    <a:pt x="92" y="236"/>
                    <a:pt x="92" y="236"/>
                    <a:pt x="92" y="236"/>
                  </a:cubicBezTo>
                  <a:cubicBezTo>
                    <a:pt x="92" y="236"/>
                    <a:pt x="92" y="236"/>
                    <a:pt x="92" y="236"/>
                  </a:cubicBezTo>
                  <a:cubicBezTo>
                    <a:pt x="92" y="236"/>
                    <a:pt x="92" y="236"/>
                    <a:pt x="92" y="236"/>
                  </a:cubicBezTo>
                  <a:close/>
                  <a:moveTo>
                    <a:pt x="88" y="239"/>
                  </a:moveTo>
                  <a:cubicBezTo>
                    <a:pt x="88" y="239"/>
                    <a:pt x="88" y="239"/>
                    <a:pt x="88" y="239"/>
                  </a:cubicBezTo>
                  <a:cubicBezTo>
                    <a:pt x="88" y="239"/>
                    <a:pt x="88" y="239"/>
                    <a:pt x="88" y="239"/>
                  </a:cubicBezTo>
                  <a:cubicBezTo>
                    <a:pt x="88" y="239"/>
                    <a:pt x="88" y="239"/>
                    <a:pt x="88" y="239"/>
                  </a:cubicBezTo>
                  <a:cubicBezTo>
                    <a:pt x="89" y="239"/>
                    <a:pt x="89" y="239"/>
                    <a:pt x="89" y="239"/>
                  </a:cubicBezTo>
                  <a:cubicBezTo>
                    <a:pt x="89" y="239"/>
                    <a:pt x="89" y="239"/>
                    <a:pt x="89" y="239"/>
                  </a:cubicBezTo>
                  <a:cubicBezTo>
                    <a:pt x="90" y="239"/>
                    <a:pt x="90" y="239"/>
                    <a:pt x="90" y="239"/>
                  </a:cubicBezTo>
                  <a:cubicBezTo>
                    <a:pt x="90" y="239"/>
                    <a:pt x="90" y="239"/>
                    <a:pt x="90" y="239"/>
                  </a:cubicBezTo>
                  <a:cubicBezTo>
                    <a:pt x="90" y="239"/>
                    <a:pt x="90" y="239"/>
                    <a:pt x="90" y="239"/>
                  </a:cubicBezTo>
                  <a:cubicBezTo>
                    <a:pt x="89" y="239"/>
                    <a:pt x="89" y="239"/>
                    <a:pt x="89" y="239"/>
                  </a:cubicBezTo>
                  <a:cubicBezTo>
                    <a:pt x="88" y="238"/>
                    <a:pt x="88" y="238"/>
                    <a:pt x="88" y="238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8" y="239"/>
                    <a:pt x="88" y="239"/>
                    <a:pt x="88" y="239"/>
                  </a:cubicBezTo>
                  <a:cubicBezTo>
                    <a:pt x="88" y="239"/>
                    <a:pt x="88" y="239"/>
                    <a:pt x="88" y="239"/>
                  </a:cubicBezTo>
                  <a:cubicBezTo>
                    <a:pt x="88" y="239"/>
                    <a:pt x="88" y="239"/>
                    <a:pt x="88" y="239"/>
                  </a:cubicBezTo>
                  <a:cubicBezTo>
                    <a:pt x="88" y="239"/>
                    <a:pt x="88" y="239"/>
                    <a:pt x="88" y="239"/>
                  </a:cubicBezTo>
                  <a:close/>
                  <a:moveTo>
                    <a:pt x="86" y="239"/>
                  </a:moveTo>
                  <a:cubicBezTo>
                    <a:pt x="86" y="240"/>
                    <a:pt x="86" y="240"/>
                    <a:pt x="86" y="240"/>
                  </a:cubicBezTo>
                  <a:cubicBezTo>
                    <a:pt x="87" y="240"/>
                    <a:pt x="87" y="240"/>
                    <a:pt x="87" y="240"/>
                  </a:cubicBezTo>
                  <a:cubicBezTo>
                    <a:pt x="87" y="240"/>
                    <a:pt x="87" y="240"/>
                    <a:pt x="87" y="240"/>
                  </a:cubicBezTo>
                  <a:cubicBezTo>
                    <a:pt x="87" y="240"/>
                    <a:pt x="87" y="240"/>
                    <a:pt x="87" y="240"/>
                  </a:cubicBezTo>
                  <a:cubicBezTo>
                    <a:pt x="88" y="240"/>
                    <a:pt x="88" y="240"/>
                    <a:pt x="88" y="240"/>
                  </a:cubicBezTo>
                  <a:cubicBezTo>
                    <a:pt x="88" y="239"/>
                    <a:pt x="88" y="239"/>
                    <a:pt x="88" y="239"/>
                  </a:cubicBezTo>
                  <a:cubicBezTo>
                    <a:pt x="88" y="239"/>
                    <a:pt x="88" y="239"/>
                    <a:pt x="88" y="239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7" y="239"/>
                    <a:pt x="87" y="239"/>
                    <a:pt x="87" y="239"/>
                  </a:cubicBezTo>
                  <a:cubicBezTo>
                    <a:pt x="86" y="239"/>
                    <a:pt x="86" y="239"/>
                    <a:pt x="86" y="239"/>
                  </a:cubicBezTo>
                  <a:cubicBezTo>
                    <a:pt x="86" y="239"/>
                    <a:pt x="86" y="239"/>
                    <a:pt x="86" y="239"/>
                  </a:cubicBezTo>
                  <a:cubicBezTo>
                    <a:pt x="86" y="239"/>
                    <a:pt x="86" y="239"/>
                    <a:pt x="86" y="239"/>
                  </a:cubicBezTo>
                  <a:cubicBezTo>
                    <a:pt x="86" y="239"/>
                    <a:pt x="86" y="239"/>
                    <a:pt x="86" y="239"/>
                  </a:cubicBezTo>
                  <a:cubicBezTo>
                    <a:pt x="86" y="239"/>
                    <a:pt x="86" y="239"/>
                    <a:pt x="86" y="239"/>
                  </a:cubicBezTo>
                  <a:cubicBezTo>
                    <a:pt x="86" y="239"/>
                    <a:pt x="86" y="239"/>
                    <a:pt x="86" y="239"/>
                  </a:cubicBezTo>
                  <a:cubicBezTo>
                    <a:pt x="86" y="239"/>
                    <a:pt x="86" y="239"/>
                    <a:pt x="86" y="239"/>
                  </a:cubicBezTo>
                  <a:cubicBezTo>
                    <a:pt x="86" y="239"/>
                    <a:pt x="86" y="239"/>
                    <a:pt x="86" y="23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05" name="Freeform 90"/>
            <p:cNvSpPr>
              <a:spLocks/>
            </p:cNvSpPr>
            <p:nvPr/>
          </p:nvSpPr>
          <p:spPr bwMode="auto">
            <a:xfrm>
              <a:off x="5905500" y="3160713"/>
              <a:ext cx="515938" cy="942975"/>
            </a:xfrm>
            <a:custGeom>
              <a:avLst/>
              <a:gdLst>
                <a:gd name="T0" fmla="*/ 1 w 137"/>
                <a:gd name="T1" fmla="*/ 134 h 251"/>
                <a:gd name="T2" fmla="*/ 1 w 137"/>
                <a:gd name="T3" fmla="*/ 136 h 251"/>
                <a:gd name="T4" fmla="*/ 3 w 137"/>
                <a:gd name="T5" fmla="*/ 138 h 251"/>
                <a:gd name="T6" fmla="*/ 0 w 137"/>
                <a:gd name="T7" fmla="*/ 139 h 251"/>
                <a:gd name="T8" fmla="*/ 1 w 137"/>
                <a:gd name="T9" fmla="*/ 141 h 251"/>
                <a:gd name="T10" fmla="*/ 3 w 137"/>
                <a:gd name="T11" fmla="*/ 144 h 251"/>
                <a:gd name="T12" fmla="*/ 6 w 137"/>
                <a:gd name="T13" fmla="*/ 144 h 251"/>
                <a:gd name="T14" fmla="*/ 7 w 137"/>
                <a:gd name="T15" fmla="*/ 148 h 251"/>
                <a:gd name="T16" fmla="*/ 9 w 137"/>
                <a:gd name="T17" fmla="*/ 149 h 251"/>
                <a:gd name="T18" fmla="*/ 10 w 137"/>
                <a:gd name="T19" fmla="*/ 149 h 251"/>
                <a:gd name="T20" fmla="*/ 11 w 137"/>
                <a:gd name="T21" fmla="*/ 149 h 251"/>
                <a:gd name="T22" fmla="*/ 13 w 137"/>
                <a:gd name="T23" fmla="*/ 151 h 251"/>
                <a:gd name="T24" fmla="*/ 13 w 137"/>
                <a:gd name="T25" fmla="*/ 153 h 251"/>
                <a:gd name="T26" fmla="*/ 14 w 137"/>
                <a:gd name="T27" fmla="*/ 156 h 251"/>
                <a:gd name="T28" fmla="*/ 16 w 137"/>
                <a:gd name="T29" fmla="*/ 157 h 251"/>
                <a:gd name="T30" fmla="*/ 17 w 137"/>
                <a:gd name="T31" fmla="*/ 160 h 251"/>
                <a:gd name="T32" fmla="*/ 16 w 137"/>
                <a:gd name="T33" fmla="*/ 163 h 251"/>
                <a:gd name="T34" fmla="*/ 17 w 137"/>
                <a:gd name="T35" fmla="*/ 165 h 251"/>
                <a:gd name="T36" fmla="*/ 17 w 137"/>
                <a:gd name="T37" fmla="*/ 167 h 251"/>
                <a:gd name="T38" fmla="*/ 20 w 137"/>
                <a:gd name="T39" fmla="*/ 167 h 251"/>
                <a:gd name="T40" fmla="*/ 20 w 137"/>
                <a:gd name="T41" fmla="*/ 166 h 251"/>
                <a:gd name="T42" fmla="*/ 23 w 137"/>
                <a:gd name="T43" fmla="*/ 169 h 251"/>
                <a:gd name="T44" fmla="*/ 24 w 137"/>
                <a:gd name="T45" fmla="*/ 174 h 251"/>
                <a:gd name="T46" fmla="*/ 28 w 137"/>
                <a:gd name="T47" fmla="*/ 173 h 251"/>
                <a:gd name="T48" fmla="*/ 28 w 137"/>
                <a:gd name="T49" fmla="*/ 176 h 251"/>
                <a:gd name="T50" fmla="*/ 29 w 137"/>
                <a:gd name="T51" fmla="*/ 177 h 251"/>
                <a:gd name="T52" fmla="*/ 31 w 137"/>
                <a:gd name="T53" fmla="*/ 180 h 251"/>
                <a:gd name="T54" fmla="*/ 31 w 137"/>
                <a:gd name="T55" fmla="*/ 182 h 251"/>
                <a:gd name="T56" fmla="*/ 33 w 137"/>
                <a:gd name="T57" fmla="*/ 183 h 251"/>
                <a:gd name="T58" fmla="*/ 35 w 137"/>
                <a:gd name="T59" fmla="*/ 182 h 251"/>
                <a:gd name="T60" fmla="*/ 36 w 137"/>
                <a:gd name="T61" fmla="*/ 185 h 251"/>
                <a:gd name="T62" fmla="*/ 37 w 137"/>
                <a:gd name="T63" fmla="*/ 188 h 251"/>
                <a:gd name="T64" fmla="*/ 39 w 137"/>
                <a:gd name="T65" fmla="*/ 191 h 251"/>
                <a:gd name="T66" fmla="*/ 39 w 137"/>
                <a:gd name="T67" fmla="*/ 194 h 251"/>
                <a:gd name="T68" fmla="*/ 41 w 137"/>
                <a:gd name="T69" fmla="*/ 197 h 251"/>
                <a:gd name="T70" fmla="*/ 44 w 137"/>
                <a:gd name="T71" fmla="*/ 199 h 251"/>
                <a:gd name="T72" fmla="*/ 46 w 137"/>
                <a:gd name="T73" fmla="*/ 201 h 251"/>
                <a:gd name="T74" fmla="*/ 47 w 137"/>
                <a:gd name="T75" fmla="*/ 203 h 251"/>
                <a:gd name="T76" fmla="*/ 47 w 137"/>
                <a:gd name="T77" fmla="*/ 205 h 251"/>
                <a:gd name="T78" fmla="*/ 48 w 137"/>
                <a:gd name="T79" fmla="*/ 207 h 251"/>
                <a:gd name="T80" fmla="*/ 50 w 137"/>
                <a:gd name="T81" fmla="*/ 208 h 251"/>
                <a:gd name="T82" fmla="*/ 50 w 137"/>
                <a:gd name="T83" fmla="*/ 211 h 251"/>
                <a:gd name="T84" fmla="*/ 53 w 137"/>
                <a:gd name="T85" fmla="*/ 211 h 251"/>
                <a:gd name="T86" fmla="*/ 55 w 137"/>
                <a:gd name="T87" fmla="*/ 215 h 251"/>
                <a:gd name="T88" fmla="*/ 55 w 137"/>
                <a:gd name="T89" fmla="*/ 217 h 251"/>
                <a:gd name="T90" fmla="*/ 56 w 137"/>
                <a:gd name="T91" fmla="*/ 221 h 251"/>
                <a:gd name="T92" fmla="*/ 56 w 137"/>
                <a:gd name="T93" fmla="*/ 222 h 251"/>
                <a:gd name="T94" fmla="*/ 56 w 137"/>
                <a:gd name="T95" fmla="*/ 224 h 251"/>
                <a:gd name="T96" fmla="*/ 56 w 137"/>
                <a:gd name="T97" fmla="*/ 228 h 251"/>
                <a:gd name="T98" fmla="*/ 55 w 137"/>
                <a:gd name="T99" fmla="*/ 229 h 251"/>
                <a:gd name="T100" fmla="*/ 55 w 137"/>
                <a:gd name="T101" fmla="*/ 231 h 251"/>
                <a:gd name="T102" fmla="*/ 54 w 137"/>
                <a:gd name="T103" fmla="*/ 232 h 251"/>
                <a:gd name="T104" fmla="*/ 55 w 137"/>
                <a:gd name="T105" fmla="*/ 233 h 251"/>
                <a:gd name="T106" fmla="*/ 56 w 137"/>
                <a:gd name="T107" fmla="*/ 236 h 251"/>
                <a:gd name="T108" fmla="*/ 57 w 137"/>
                <a:gd name="T109" fmla="*/ 237 h 251"/>
                <a:gd name="T110" fmla="*/ 58 w 137"/>
                <a:gd name="T111" fmla="*/ 239 h 251"/>
                <a:gd name="T112" fmla="*/ 59 w 137"/>
                <a:gd name="T113" fmla="*/ 240 h 251"/>
                <a:gd name="T114" fmla="*/ 60 w 137"/>
                <a:gd name="T115" fmla="*/ 242 h 251"/>
                <a:gd name="T116" fmla="*/ 61 w 137"/>
                <a:gd name="T117" fmla="*/ 24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7" h="251">
                  <a:moveTo>
                    <a:pt x="130" y="15"/>
                  </a:moveTo>
                  <a:cubicBezTo>
                    <a:pt x="97" y="11"/>
                    <a:pt x="63" y="7"/>
                    <a:pt x="30" y="1"/>
                  </a:cubicBezTo>
                  <a:cubicBezTo>
                    <a:pt x="28" y="1"/>
                    <a:pt x="26" y="0"/>
                    <a:pt x="25" y="0"/>
                  </a:cubicBezTo>
                  <a:cubicBezTo>
                    <a:pt x="18" y="33"/>
                    <a:pt x="12" y="66"/>
                    <a:pt x="6" y="100"/>
                  </a:cubicBezTo>
                  <a:cubicBezTo>
                    <a:pt x="4" y="111"/>
                    <a:pt x="2" y="121"/>
                    <a:pt x="0" y="132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1" y="134"/>
                    <a:pt x="1" y="134"/>
                    <a:pt x="1" y="134"/>
                  </a:cubicBezTo>
                  <a:cubicBezTo>
                    <a:pt x="1" y="134"/>
                    <a:pt x="1" y="134"/>
                    <a:pt x="1" y="134"/>
                  </a:cubicBezTo>
                  <a:cubicBezTo>
                    <a:pt x="1" y="135"/>
                    <a:pt x="1" y="135"/>
                    <a:pt x="1" y="135"/>
                  </a:cubicBezTo>
                  <a:cubicBezTo>
                    <a:pt x="1" y="135"/>
                    <a:pt x="1" y="135"/>
                    <a:pt x="1" y="135"/>
                  </a:cubicBezTo>
                  <a:cubicBezTo>
                    <a:pt x="1" y="135"/>
                    <a:pt x="1" y="135"/>
                    <a:pt x="1" y="135"/>
                  </a:cubicBezTo>
                  <a:cubicBezTo>
                    <a:pt x="1" y="135"/>
                    <a:pt x="1" y="135"/>
                    <a:pt x="1" y="135"/>
                  </a:cubicBezTo>
                  <a:cubicBezTo>
                    <a:pt x="1" y="135"/>
                    <a:pt x="1" y="135"/>
                    <a:pt x="1" y="135"/>
                  </a:cubicBezTo>
                  <a:cubicBezTo>
                    <a:pt x="1" y="135"/>
                    <a:pt x="1" y="135"/>
                    <a:pt x="1" y="135"/>
                  </a:cubicBezTo>
                  <a:cubicBezTo>
                    <a:pt x="1" y="135"/>
                    <a:pt x="1" y="135"/>
                    <a:pt x="1" y="135"/>
                  </a:cubicBezTo>
                  <a:cubicBezTo>
                    <a:pt x="1" y="136"/>
                    <a:pt x="1" y="136"/>
                    <a:pt x="1" y="136"/>
                  </a:cubicBezTo>
                  <a:cubicBezTo>
                    <a:pt x="1" y="136"/>
                    <a:pt x="1" y="136"/>
                    <a:pt x="1" y="136"/>
                  </a:cubicBezTo>
                  <a:cubicBezTo>
                    <a:pt x="1" y="136"/>
                    <a:pt x="1" y="136"/>
                    <a:pt x="1" y="136"/>
                  </a:cubicBezTo>
                  <a:cubicBezTo>
                    <a:pt x="1" y="136"/>
                    <a:pt x="1" y="136"/>
                    <a:pt x="1" y="136"/>
                  </a:cubicBezTo>
                  <a:cubicBezTo>
                    <a:pt x="1" y="136"/>
                    <a:pt x="1" y="136"/>
                    <a:pt x="1" y="136"/>
                  </a:cubicBezTo>
                  <a:cubicBezTo>
                    <a:pt x="1" y="136"/>
                    <a:pt x="1" y="136"/>
                    <a:pt x="1" y="136"/>
                  </a:cubicBezTo>
                  <a:cubicBezTo>
                    <a:pt x="1" y="136"/>
                    <a:pt x="1" y="136"/>
                    <a:pt x="1" y="136"/>
                  </a:cubicBezTo>
                  <a:cubicBezTo>
                    <a:pt x="2" y="136"/>
                    <a:pt x="2" y="136"/>
                    <a:pt x="2" y="136"/>
                  </a:cubicBezTo>
                  <a:cubicBezTo>
                    <a:pt x="2" y="136"/>
                    <a:pt x="2" y="136"/>
                    <a:pt x="2" y="136"/>
                  </a:cubicBezTo>
                  <a:cubicBezTo>
                    <a:pt x="2" y="136"/>
                    <a:pt x="2" y="136"/>
                    <a:pt x="2" y="136"/>
                  </a:cubicBezTo>
                  <a:cubicBezTo>
                    <a:pt x="2" y="136"/>
                    <a:pt x="2" y="136"/>
                    <a:pt x="2" y="136"/>
                  </a:cubicBezTo>
                  <a:cubicBezTo>
                    <a:pt x="2" y="136"/>
                    <a:pt x="2" y="136"/>
                    <a:pt x="2" y="136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3" y="137"/>
                    <a:pt x="3" y="137"/>
                    <a:pt x="3" y="137"/>
                  </a:cubicBezTo>
                  <a:cubicBezTo>
                    <a:pt x="3" y="138"/>
                    <a:pt x="3" y="138"/>
                    <a:pt x="3" y="138"/>
                  </a:cubicBezTo>
                  <a:cubicBezTo>
                    <a:pt x="3" y="138"/>
                    <a:pt x="3" y="138"/>
                    <a:pt x="3" y="138"/>
                  </a:cubicBezTo>
                  <a:cubicBezTo>
                    <a:pt x="2" y="138"/>
                    <a:pt x="2" y="138"/>
                    <a:pt x="2" y="138"/>
                  </a:cubicBezTo>
                  <a:cubicBezTo>
                    <a:pt x="2" y="138"/>
                    <a:pt x="2" y="138"/>
                    <a:pt x="2" y="138"/>
                  </a:cubicBezTo>
                  <a:cubicBezTo>
                    <a:pt x="1" y="138"/>
                    <a:pt x="1" y="138"/>
                    <a:pt x="1" y="138"/>
                  </a:cubicBezTo>
                  <a:cubicBezTo>
                    <a:pt x="1" y="138"/>
                    <a:pt x="1" y="138"/>
                    <a:pt x="1" y="138"/>
                  </a:cubicBezTo>
                  <a:cubicBezTo>
                    <a:pt x="1" y="138"/>
                    <a:pt x="1" y="138"/>
                    <a:pt x="1" y="138"/>
                  </a:cubicBezTo>
                  <a:cubicBezTo>
                    <a:pt x="1" y="138"/>
                    <a:pt x="1" y="138"/>
                    <a:pt x="1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1" y="140"/>
                    <a:pt x="1" y="140"/>
                    <a:pt x="1" y="140"/>
                  </a:cubicBezTo>
                  <a:cubicBezTo>
                    <a:pt x="1" y="140"/>
                    <a:pt x="1" y="140"/>
                    <a:pt x="1" y="140"/>
                  </a:cubicBezTo>
                  <a:cubicBezTo>
                    <a:pt x="1" y="140"/>
                    <a:pt x="1" y="140"/>
                    <a:pt x="1" y="140"/>
                  </a:cubicBezTo>
                  <a:cubicBezTo>
                    <a:pt x="1" y="141"/>
                    <a:pt x="1" y="141"/>
                    <a:pt x="1" y="141"/>
                  </a:cubicBezTo>
                  <a:cubicBezTo>
                    <a:pt x="1" y="141"/>
                    <a:pt x="1" y="141"/>
                    <a:pt x="1" y="141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3" y="143"/>
                    <a:pt x="3" y="143"/>
                    <a:pt x="3" y="143"/>
                  </a:cubicBezTo>
                  <a:cubicBezTo>
                    <a:pt x="4" y="144"/>
                    <a:pt x="4" y="144"/>
                    <a:pt x="4" y="144"/>
                  </a:cubicBezTo>
                  <a:cubicBezTo>
                    <a:pt x="4" y="144"/>
                    <a:pt x="4" y="144"/>
                    <a:pt x="4" y="144"/>
                  </a:cubicBezTo>
                  <a:cubicBezTo>
                    <a:pt x="4" y="144"/>
                    <a:pt x="4" y="144"/>
                    <a:pt x="4" y="144"/>
                  </a:cubicBezTo>
                  <a:cubicBezTo>
                    <a:pt x="4" y="144"/>
                    <a:pt x="4" y="144"/>
                    <a:pt x="4" y="144"/>
                  </a:cubicBezTo>
                  <a:cubicBezTo>
                    <a:pt x="4" y="144"/>
                    <a:pt x="4" y="144"/>
                    <a:pt x="4" y="144"/>
                  </a:cubicBezTo>
                  <a:cubicBezTo>
                    <a:pt x="5" y="144"/>
                    <a:pt x="5" y="144"/>
                    <a:pt x="5" y="144"/>
                  </a:cubicBezTo>
                  <a:cubicBezTo>
                    <a:pt x="5" y="144"/>
                    <a:pt x="5" y="144"/>
                    <a:pt x="5" y="144"/>
                  </a:cubicBezTo>
                  <a:cubicBezTo>
                    <a:pt x="5" y="144"/>
                    <a:pt x="5" y="144"/>
                    <a:pt x="5" y="144"/>
                  </a:cubicBezTo>
                  <a:cubicBezTo>
                    <a:pt x="5" y="144"/>
                    <a:pt x="5" y="144"/>
                    <a:pt x="5" y="144"/>
                  </a:cubicBezTo>
                  <a:cubicBezTo>
                    <a:pt x="6" y="144"/>
                    <a:pt x="6" y="144"/>
                    <a:pt x="6" y="144"/>
                  </a:cubicBezTo>
                  <a:cubicBezTo>
                    <a:pt x="6" y="144"/>
                    <a:pt x="6" y="144"/>
                    <a:pt x="6" y="144"/>
                  </a:cubicBezTo>
                  <a:cubicBezTo>
                    <a:pt x="6" y="144"/>
                    <a:pt x="6" y="144"/>
                    <a:pt x="6" y="144"/>
                  </a:cubicBezTo>
                  <a:cubicBezTo>
                    <a:pt x="6" y="144"/>
                    <a:pt x="6" y="144"/>
                    <a:pt x="6" y="144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6" y="146"/>
                    <a:pt x="6" y="146"/>
                    <a:pt x="6" y="146"/>
                  </a:cubicBezTo>
                  <a:cubicBezTo>
                    <a:pt x="6" y="146"/>
                    <a:pt x="6" y="146"/>
                    <a:pt x="6" y="146"/>
                  </a:cubicBezTo>
                  <a:cubicBezTo>
                    <a:pt x="6" y="146"/>
                    <a:pt x="6" y="146"/>
                    <a:pt x="6" y="146"/>
                  </a:cubicBezTo>
                  <a:cubicBezTo>
                    <a:pt x="6" y="146"/>
                    <a:pt x="6" y="147"/>
                    <a:pt x="6" y="147"/>
                  </a:cubicBezTo>
                  <a:cubicBezTo>
                    <a:pt x="7" y="147"/>
                    <a:pt x="7" y="147"/>
                    <a:pt x="7" y="147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8" y="148"/>
                    <a:pt x="8" y="148"/>
                    <a:pt x="8" y="148"/>
                  </a:cubicBezTo>
                  <a:cubicBezTo>
                    <a:pt x="8" y="148"/>
                    <a:pt x="8" y="148"/>
                    <a:pt x="8" y="148"/>
                  </a:cubicBezTo>
                  <a:cubicBezTo>
                    <a:pt x="8" y="148"/>
                    <a:pt x="8" y="148"/>
                    <a:pt x="8" y="148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9" y="149"/>
                    <a:pt x="9" y="150"/>
                    <a:pt x="9" y="150"/>
                  </a:cubicBezTo>
                  <a:cubicBezTo>
                    <a:pt x="10" y="150"/>
                    <a:pt x="10" y="150"/>
                    <a:pt x="10" y="150"/>
                  </a:cubicBezTo>
                  <a:cubicBezTo>
                    <a:pt x="10" y="150"/>
                    <a:pt x="10" y="150"/>
                    <a:pt x="10" y="150"/>
                  </a:cubicBezTo>
                  <a:cubicBezTo>
                    <a:pt x="10" y="150"/>
                    <a:pt x="10" y="150"/>
                    <a:pt x="10" y="150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1" y="148"/>
                  </a:cubicBezTo>
                  <a:cubicBezTo>
                    <a:pt x="11" y="149"/>
                    <a:pt x="11" y="149"/>
                    <a:pt x="11" y="149"/>
                  </a:cubicBezTo>
                  <a:cubicBezTo>
                    <a:pt x="11" y="149"/>
                    <a:pt x="11" y="149"/>
                    <a:pt x="11" y="149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3" y="150"/>
                    <a:pt x="13" y="150"/>
                    <a:pt x="13" y="150"/>
                  </a:cubicBezTo>
                  <a:cubicBezTo>
                    <a:pt x="13" y="150"/>
                    <a:pt x="13" y="150"/>
                    <a:pt x="13" y="150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3" y="152"/>
                    <a:pt x="13" y="152"/>
                    <a:pt x="13" y="152"/>
                  </a:cubicBezTo>
                  <a:cubicBezTo>
                    <a:pt x="13" y="153"/>
                    <a:pt x="13" y="153"/>
                    <a:pt x="13" y="153"/>
                  </a:cubicBezTo>
                  <a:cubicBezTo>
                    <a:pt x="13" y="153"/>
                    <a:pt x="13" y="153"/>
                    <a:pt x="13" y="153"/>
                  </a:cubicBezTo>
                  <a:cubicBezTo>
                    <a:pt x="14" y="153"/>
                    <a:pt x="14" y="153"/>
                    <a:pt x="14" y="153"/>
                  </a:cubicBezTo>
                  <a:cubicBezTo>
                    <a:pt x="14" y="153"/>
                    <a:pt x="14" y="153"/>
                    <a:pt x="14" y="153"/>
                  </a:cubicBezTo>
                  <a:cubicBezTo>
                    <a:pt x="14" y="153"/>
                    <a:pt x="14" y="153"/>
                    <a:pt x="14" y="153"/>
                  </a:cubicBezTo>
                  <a:cubicBezTo>
                    <a:pt x="14" y="154"/>
                    <a:pt x="14" y="154"/>
                    <a:pt x="14" y="154"/>
                  </a:cubicBezTo>
                  <a:cubicBezTo>
                    <a:pt x="14" y="154"/>
                    <a:pt x="14" y="154"/>
                    <a:pt x="14" y="154"/>
                  </a:cubicBezTo>
                  <a:cubicBezTo>
                    <a:pt x="14" y="154"/>
                    <a:pt x="14" y="154"/>
                    <a:pt x="14" y="154"/>
                  </a:cubicBezTo>
                  <a:cubicBezTo>
                    <a:pt x="14" y="155"/>
                    <a:pt x="14" y="155"/>
                    <a:pt x="14" y="155"/>
                  </a:cubicBezTo>
                  <a:cubicBezTo>
                    <a:pt x="14" y="155"/>
                    <a:pt x="14" y="155"/>
                    <a:pt x="14" y="155"/>
                  </a:cubicBezTo>
                  <a:cubicBezTo>
                    <a:pt x="14" y="155"/>
                    <a:pt x="14" y="155"/>
                    <a:pt x="14" y="155"/>
                  </a:cubicBezTo>
                  <a:cubicBezTo>
                    <a:pt x="14" y="156"/>
                    <a:pt x="14" y="156"/>
                    <a:pt x="14" y="156"/>
                  </a:cubicBezTo>
                  <a:cubicBezTo>
                    <a:pt x="14" y="156"/>
                    <a:pt x="14" y="156"/>
                    <a:pt x="14" y="156"/>
                  </a:cubicBezTo>
                  <a:cubicBezTo>
                    <a:pt x="14" y="156"/>
                    <a:pt x="14" y="156"/>
                    <a:pt x="14" y="156"/>
                  </a:cubicBezTo>
                  <a:cubicBezTo>
                    <a:pt x="14" y="156"/>
                    <a:pt x="14" y="156"/>
                    <a:pt x="14" y="156"/>
                  </a:cubicBezTo>
                  <a:cubicBezTo>
                    <a:pt x="15" y="156"/>
                    <a:pt x="15" y="156"/>
                    <a:pt x="15" y="156"/>
                  </a:cubicBezTo>
                  <a:cubicBezTo>
                    <a:pt x="15" y="156"/>
                    <a:pt x="15" y="156"/>
                    <a:pt x="15" y="156"/>
                  </a:cubicBezTo>
                  <a:cubicBezTo>
                    <a:pt x="15" y="156"/>
                    <a:pt x="15" y="156"/>
                    <a:pt x="15" y="156"/>
                  </a:cubicBezTo>
                  <a:cubicBezTo>
                    <a:pt x="15" y="156"/>
                    <a:pt x="15" y="156"/>
                    <a:pt x="15" y="156"/>
                  </a:cubicBezTo>
                  <a:cubicBezTo>
                    <a:pt x="15" y="156"/>
                    <a:pt x="15" y="156"/>
                    <a:pt x="15" y="156"/>
                  </a:cubicBezTo>
                  <a:cubicBezTo>
                    <a:pt x="16" y="156"/>
                    <a:pt x="16" y="156"/>
                    <a:pt x="16" y="156"/>
                  </a:cubicBezTo>
                  <a:cubicBezTo>
                    <a:pt x="16" y="156"/>
                    <a:pt x="16" y="156"/>
                    <a:pt x="16" y="156"/>
                  </a:cubicBezTo>
                  <a:cubicBezTo>
                    <a:pt x="16" y="157"/>
                    <a:pt x="16" y="157"/>
                    <a:pt x="16" y="157"/>
                  </a:cubicBezTo>
                  <a:cubicBezTo>
                    <a:pt x="16" y="157"/>
                    <a:pt x="16" y="157"/>
                    <a:pt x="16" y="157"/>
                  </a:cubicBezTo>
                  <a:cubicBezTo>
                    <a:pt x="16" y="157"/>
                    <a:pt x="16" y="157"/>
                    <a:pt x="16" y="157"/>
                  </a:cubicBezTo>
                  <a:cubicBezTo>
                    <a:pt x="16" y="157"/>
                    <a:pt x="16" y="157"/>
                    <a:pt x="16" y="157"/>
                  </a:cubicBezTo>
                  <a:cubicBezTo>
                    <a:pt x="16" y="157"/>
                    <a:pt x="16" y="157"/>
                    <a:pt x="16" y="157"/>
                  </a:cubicBezTo>
                  <a:cubicBezTo>
                    <a:pt x="16" y="157"/>
                    <a:pt x="16" y="157"/>
                    <a:pt x="16" y="157"/>
                  </a:cubicBezTo>
                  <a:cubicBezTo>
                    <a:pt x="16" y="158"/>
                    <a:pt x="16" y="158"/>
                    <a:pt x="16" y="158"/>
                  </a:cubicBezTo>
                  <a:cubicBezTo>
                    <a:pt x="16" y="158"/>
                    <a:pt x="16" y="158"/>
                    <a:pt x="16" y="158"/>
                  </a:cubicBezTo>
                  <a:cubicBezTo>
                    <a:pt x="16" y="158"/>
                    <a:pt x="16" y="158"/>
                    <a:pt x="16" y="158"/>
                  </a:cubicBezTo>
                  <a:cubicBezTo>
                    <a:pt x="16" y="158"/>
                    <a:pt x="16" y="158"/>
                    <a:pt x="16" y="158"/>
                  </a:cubicBezTo>
                  <a:cubicBezTo>
                    <a:pt x="16" y="159"/>
                    <a:pt x="16" y="159"/>
                    <a:pt x="16" y="159"/>
                  </a:cubicBezTo>
                  <a:cubicBezTo>
                    <a:pt x="16" y="159"/>
                    <a:pt x="16" y="159"/>
                    <a:pt x="16" y="159"/>
                  </a:cubicBezTo>
                  <a:cubicBezTo>
                    <a:pt x="16" y="159"/>
                    <a:pt x="16" y="159"/>
                    <a:pt x="16" y="159"/>
                  </a:cubicBezTo>
                  <a:cubicBezTo>
                    <a:pt x="17" y="159"/>
                    <a:pt x="17" y="159"/>
                    <a:pt x="17" y="159"/>
                  </a:cubicBezTo>
                  <a:cubicBezTo>
                    <a:pt x="17" y="159"/>
                    <a:pt x="17" y="159"/>
                    <a:pt x="17" y="159"/>
                  </a:cubicBezTo>
                  <a:cubicBezTo>
                    <a:pt x="17" y="160"/>
                    <a:pt x="17" y="160"/>
                    <a:pt x="17" y="160"/>
                  </a:cubicBezTo>
                  <a:cubicBezTo>
                    <a:pt x="17" y="160"/>
                    <a:pt x="17" y="160"/>
                    <a:pt x="17" y="160"/>
                  </a:cubicBezTo>
                  <a:cubicBezTo>
                    <a:pt x="17" y="161"/>
                    <a:pt x="17" y="161"/>
                    <a:pt x="17" y="161"/>
                  </a:cubicBezTo>
                  <a:cubicBezTo>
                    <a:pt x="17" y="161"/>
                    <a:pt x="17" y="161"/>
                    <a:pt x="17" y="161"/>
                  </a:cubicBezTo>
                  <a:cubicBezTo>
                    <a:pt x="17" y="161"/>
                    <a:pt x="17" y="161"/>
                    <a:pt x="17" y="161"/>
                  </a:cubicBezTo>
                  <a:cubicBezTo>
                    <a:pt x="17" y="161"/>
                    <a:pt x="17" y="161"/>
                    <a:pt x="17" y="161"/>
                  </a:cubicBezTo>
                  <a:cubicBezTo>
                    <a:pt x="17" y="161"/>
                    <a:pt x="17" y="161"/>
                    <a:pt x="17" y="161"/>
                  </a:cubicBezTo>
                  <a:cubicBezTo>
                    <a:pt x="17" y="161"/>
                    <a:pt x="17" y="161"/>
                    <a:pt x="17" y="161"/>
                  </a:cubicBezTo>
                  <a:cubicBezTo>
                    <a:pt x="17" y="162"/>
                    <a:pt x="17" y="162"/>
                    <a:pt x="17" y="162"/>
                  </a:cubicBezTo>
                  <a:cubicBezTo>
                    <a:pt x="16" y="162"/>
                    <a:pt x="16" y="162"/>
                    <a:pt x="16" y="162"/>
                  </a:cubicBezTo>
                  <a:cubicBezTo>
                    <a:pt x="16" y="162"/>
                    <a:pt x="16" y="162"/>
                    <a:pt x="16" y="162"/>
                  </a:cubicBezTo>
                  <a:cubicBezTo>
                    <a:pt x="16" y="162"/>
                    <a:pt x="16" y="162"/>
                    <a:pt x="16" y="162"/>
                  </a:cubicBezTo>
                  <a:cubicBezTo>
                    <a:pt x="16" y="162"/>
                    <a:pt x="16" y="162"/>
                    <a:pt x="16" y="163"/>
                  </a:cubicBezTo>
                  <a:cubicBezTo>
                    <a:pt x="17" y="163"/>
                    <a:pt x="17" y="163"/>
                    <a:pt x="17" y="163"/>
                  </a:cubicBezTo>
                  <a:cubicBezTo>
                    <a:pt x="17" y="163"/>
                    <a:pt x="17" y="163"/>
                    <a:pt x="17" y="163"/>
                  </a:cubicBezTo>
                  <a:cubicBezTo>
                    <a:pt x="17" y="163"/>
                    <a:pt x="17" y="163"/>
                    <a:pt x="17" y="163"/>
                  </a:cubicBezTo>
                  <a:cubicBezTo>
                    <a:pt x="17" y="163"/>
                    <a:pt x="17" y="163"/>
                    <a:pt x="17" y="163"/>
                  </a:cubicBezTo>
                  <a:cubicBezTo>
                    <a:pt x="17" y="163"/>
                    <a:pt x="17" y="163"/>
                    <a:pt x="17" y="163"/>
                  </a:cubicBezTo>
                  <a:cubicBezTo>
                    <a:pt x="17" y="164"/>
                    <a:pt x="17" y="164"/>
                    <a:pt x="17" y="164"/>
                  </a:cubicBezTo>
                  <a:cubicBezTo>
                    <a:pt x="17" y="164"/>
                    <a:pt x="17" y="164"/>
                    <a:pt x="17" y="164"/>
                  </a:cubicBezTo>
                  <a:cubicBezTo>
                    <a:pt x="17" y="164"/>
                    <a:pt x="17" y="164"/>
                    <a:pt x="17" y="164"/>
                  </a:cubicBezTo>
                  <a:cubicBezTo>
                    <a:pt x="17" y="164"/>
                    <a:pt x="17" y="164"/>
                    <a:pt x="17" y="164"/>
                  </a:cubicBezTo>
                  <a:cubicBezTo>
                    <a:pt x="17" y="164"/>
                    <a:pt x="17" y="164"/>
                    <a:pt x="17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5"/>
                    <a:pt x="18" y="165"/>
                  </a:cubicBezTo>
                  <a:cubicBezTo>
                    <a:pt x="18" y="165"/>
                    <a:pt x="18" y="165"/>
                    <a:pt x="18" y="165"/>
                  </a:cubicBezTo>
                  <a:cubicBezTo>
                    <a:pt x="18" y="165"/>
                    <a:pt x="18" y="165"/>
                    <a:pt x="18" y="165"/>
                  </a:cubicBezTo>
                  <a:cubicBezTo>
                    <a:pt x="17" y="166"/>
                    <a:pt x="17" y="166"/>
                    <a:pt x="17" y="166"/>
                  </a:cubicBezTo>
                  <a:cubicBezTo>
                    <a:pt x="17" y="166"/>
                    <a:pt x="17" y="166"/>
                    <a:pt x="17" y="166"/>
                  </a:cubicBezTo>
                  <a:cubicBezTo>
                    <a:pt x="17" y="166"/>
                    <a:pt x="17" y="166"/>
                    <a:pt x="17" y="166"/>
                  </a:cubicBezTo>
                  <a:cubicBezTo>
                    <a:pt x="17" y="166"/>
                    <a:pt x="17" y="166"/>
                    <a:pt x="17" y="166"/>
                  </a:cubicBezTo>
                  <a:cubicBezTo>
                    <a:pt x="17" y="166"/>
                    <a:pt x="17" y="166"/>
                    <a:pt x="17" y="166"/>
                  </a:cubicBezTo>
                  <a:cubicBezTo>
                    <a:pt x="17" y="166"/>
                    <a:pt x="17" y="166"/>
                    <a:pt x="17" y="166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7"/>
                    <a:pt x="18" y="167"/>
                    <a:pt x="18" y="167"/>
                  </a:cubicBezTo>
                  <a:cubicBezTo>
                    <a:pt x="18" y="167"/>
                    <a:pt x="18" y="167"/>
                    <a:pt x="18" y="167"/>
                  </a:cubicBezTo>
                  <a:cubicBezTo>
                    <a:pt x="18" y="167"/>
                    <a:pt x="18" y="167"/>
                    <a:pt x="18" y="167"/>
                  </a:cubicBezTo>
                  <a:cubicBezTo>
                    <a:pt x="18" y="167"/>
                    <a:pt x="18" y="167"/>
                    <a:pt x="18" y="167"/>
                  </a:cubicBezTo>
                  <a:cubicBezTo>
                    <a:pt x="19" y="167"/>
                    <a:pt x="19" y="167"/>
                    <a:pt x="19" y="167"/>
                  </a:cubicBezTo>
                  <a:cubicBezTo>
                    <a:pt x="19" y="167"/>
                    <a:pt x="19" y="167"/>
                    <a:pt x="19" y="167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20" y="167"/>
                    <a:pt x="20" y="167"/>
                    <a:pt x="20" y="167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1" y="166"/>
                    <a:pt x="21" y="166"/>
                    <a:pt x="21" y="166"/>
                  </a:cubicBezTo>
                  <a:cubicBezTo>
                    <a:pt x="21" y="166"/>
                    <a:pt x="21" y="166"/>
                    <a:pt x="21" y="166"/>
                  </a:cubicBezTo>
                  <a:cubicBezTo>
                    <a:pt x="21" y="167"/>
                    <a:pt x="21" y="167"/>
                    <a:pt x="21" y="167"/>
                  </a:cubicBezTo>
                  <a:cubicBezTo>
                    <a:pt x="22" y="167"/>
                    <a:pt x="22" y="167"/>
                    <a:pt x="22" y="167"/>
                  </a:cubicBezTo>
                  <a:cubicBezTo>
                    <a:pt x="22" y="167"/>
                    <a:pt x="22" y="167"/>
                    <a:pt x="22" y="167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23" y="168"/>
                    <a:pt x="23" y="168"/>
                    <a:pt x="23" y="168"/>
                  </a:cubicBezTo>
                  <a:cubicBezTo>
                    <a:pt x="23" y="168"/>
                    <a:pt x="23" y="168"/>
                    <a:pt x="23" y="168"/>
                  </a:cubicBezTo>
                  <a:cubicBezTo>
                    <a:pt x="23" y="168"/>
                    <a:pt x="23" y="168"/>
                    <a:pt x="23" y="168"/>
                  </a:cubicBezTo>
                  <a:cubicBezTo>
                    <a:pt x="23" y="169"/>
                    <a:pt x="23" y="169"/>
                    <a:pt x="23" y="169"/>
                  </a:cubicBezTo>
                  <a:cubicBezTo>
                    <a:pt x="23" y="169"/>
                    <a:pt x="23" y="169"/>
                    <a:pt x="23" y="169"/>
                  </a:cubicBezTo>
                  <a:cubicBezTo>
                    <a:pt x="23" y="170"/>
                    <a:pt x="23" y="170"/>
                    <a:pt x="23" y="170"/>
                  </a:cubicBezTo>
                  <a:cubicBezTo>
                    <a:pt x="22" y="170"/>
                    <a:pt x="22" y="170"/>
                    <a:pt x="22" y="170"/>
                  </a:cubicBezTo>
                  <a:cubicBezTo>
                    <a:pt x="22" y="170"/>
                    <a:pt x="22" y="170"/>
                    <a:pt x="22" y="170"/>
                  </a:cubicBezTo>
                  <a:cubicBezTo>
                    <a:pt x="22" y="171"/>
                    <a:pt x="22" y="171"/>
                    <a:pt x="22" y="171"/>
                  </a:cubicBezTo>
                  <a:cubicBezTo>
                    <a:pt x="22" y="171"/>
                    <a:pt x="22" y="171"/>
                    <a:pt x="22" y="172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3" y="172"/>
                    <a:pt x="23" y="172"/>
                    <a:pt x="23" y="172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4" y="174"/>
                    <a:pt x="24" y="174"/>
                    <a:pt x="24" y="174"/>
                  </a:cubicBezTo>
                  <a:cubicBezTo>
                    <a:pt x="24" y="174"/>
                    <a:pt x="24" y="174"/>
                    <a:pt x="24" y="174"/>
                  </a:cubicBezTo>
                  <a:cubicBezTo>
                    <a:pt x="25" y="174"/>
                    <a:pt x="25" y="174"/>
                    <a:pt x="25" y="174"/>
                  </a:cubicBezTo>
                  <a:cubicBezTo>
                    <a:pt x="25" y="174"/>
                    <a:pt x="25" y="174"/>
                    <a:pt x="25" y="174"/>
                  </a:cubicBezTo>
                  <a:cubicBezTo>
                    <a:pt x="26" y="174"/>
                    <a:pt x="26" y="174"/>
                    <a:pt x="26" y="174"/>
                  </a:cubicBezTo>
                  <a:cubicBezTo>
                    <a:pt x="26" y="174"/>
                    <a:pt x="26" y="174"/>
                    <a:pt x="26" y="174"/>
                  </a:cubicBezTo>
                  <a:cubicBezTo>
                    <a:pt x="27" y="174"/>
                    <a:pt x="27" y="174"/>
                    <a:pt x="27" y="174"/>
                  </a:cubicBezTo>
                  <a:cubicBezTo>
                    <a:pt x="27" y="174"/>
                    <a:pt x="27" y="174"/>
                    <a:pt x="27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8" y="173"/>
                    <a:pt x="28" y="173"/>
                    <a:pt x="28" y="173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4"/>
                    <a:pt x="28" y="174"/>
                    <a:pt x="28" y="174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5"/>
                    <a:pt x="28" y="175"/>
                    <a:pt x="28" y="175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6"/>
                    <a:pt x="28" y="176"/>
                    <a:pt x="28" y="176"/>
                  </a:cubicBezTo>
                  <a:cubicBezTo>
                    <a:pt x="28" y="177"/>
                    <a:pt x="29" y="177"/>
                    <a:pt x="29" y="177"/>
                  </a:cubicBezTo>
                  <a:cubicBezTo>
                    <a:pt x="29" y="177"/>
                    <a:pt x="29" y="177"/>
                    <a:pt x="29" y="177"/>
                  </a:cubicBezTo>
                  <a:cubicBezTo>
                    <a:pt x="29" y="177"/>
                    <a:pt x="29" y="177"/>
                    <a:pt x="29" y="177"/>
                  </a:cubicBezTo>
                  <a:cubicBezTo>
                    <a:pt x="29" y="177"/>
                    <a:pt x="29" y="177"/>
                    <a:pt x="29" y="177"/>
                  </a:cubicBezTo>
                  <a:cubicBezTo>
                    <a:pt x="29" y="178"/>
                    <a:pt x="29" y="178"/>
                    <a:pt x="29" y="178"/>
                  </a:cubicBezTo>
                  <a:cubicBezTo>
                    <a:pt x="29" y="178"/>
                    <a:pt x="29" y="178"/>
                    <a:pt x="29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0" y="178"/>
                    <a:pt x="30" y="178"/>
                    <a:pt x="30" y="178"/>
                  </a:cubicBezTo>
                  <a:cubicBezTo>
                    <a:pt x="30" y="178"/>
                    <a:pt x="30" y="179"/>
                    <a:pt x="30" y="179"/>
                  </a:cubicBezTo>
                  <a:cubicBezTo>
                    <a:pt x="30" y="179"/>
                    <a:pt x="30" y="179"/>
                    <a:pt x="30" y="179"/>
                  </a:cubicBezTo>
                  <a:cubicBezTo>
                    <a:pt x="30" y="179"/>
                    <a:pt x="30" y="179"/>
                    <a:pt x="30" y="179"/>
                  </a:cubicBezTo>
                  <a:cubicBezTo>
                    <a:pt x="31" y="179"/>
                    <a:pt x="31" y="179"/>
                    <a:pt x="31" y="179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1" y="181"/>
                    <a:pt x="31" y="181"/>
                    <a:pt x="31" y="181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1" y="183"/>
                    <a:pt x="31" y="183"/>
                    <a:pt x="31" y="183"/>
                  </a:cubicBezTo>
                  <a:cubicBezTo>
                    <a:pt x="31" y="183"/>
                    <a:pt x="31" y="183"/>
                    <a:pt x="31" y="183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2" y="184"/>
                    <a:pt x="32" y="184"/>
                    <a:pt x="32" y="184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3" y="184"/>
                    <a:pt x="33" y="184"/>
                    <a:pt x="33" y="184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4" y="183"/>
                    <a:pt x="34" y="183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4" y="182"/>
                    <a:pt x="34" y="182"/>
                    <a:pt x="34" y="182"/>
                  </a:cubicBezTo>
                  <a:cubicBezTo>
                    <a:pt x="35" y="182"/>
                    <a:pt x="35" y="182"/>
                    <a:pt x="35" y="182"/>
                  </a:cubicBezTo>
                  <a:cubicBezTo>
                    <a:pt x="35" y="182"/>
                    <a:pt x="35" y="182"/>
                    <a:pt x="35" y="182"/>
                  </a:cubicBezTo>
                  <a:cubicBezTo>
                    <a:pt x="35" y="182"/>
                    <a:pt x="35" y="182"/>
                    <a:pt x="35" y="182"/>
                  </a:cubicBezTo>
                  <a:cubicBezTo>
                    <a:pt x="35" y="182"/>
                    <a:pt x="35" y="182"/>
                    <a:pt x="35" y="182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3"/>
                    <a:pt x="35" y="183"/>
                    <a:pt x="35" y="183"/>
                  </a:cubicBezTo>
                  <a:cubicBezTo>
                    <a:pt x="35" y="184"/>
                    <a:pt x="35" y="184"/>
                    <a:pt x="35" y="184"/>
                  </a:cubicBezTo>
                  <a:cubicBezTo>
                    <a:pt x="35" y="184"/>
                    <a:pt x="35" y="184"/>
                    <a:pt x="35" y="184"/>
                  </a:cubicBezTo>
                  <a:cubicBezTo>
                    <a:pt x="35" y="184"/>
                    <a:pt x="36" y="184"/>
                    <a:pt x="36" y="184"/>
                  </a:cubicBezTo>
                  <a:cubicBezTo>
                    <a:pt x="36" y="184"/>
                    <a:pt x="36" y="184"/>
                    <a:pt x="36" y="184"/>
                  </a:cubicBezTo>
                  <a:cubicBezTo>
                    <a:pt x="36" y="185"/>
                    <a:pt x="36" y="185"/>
                    <a:pt x="36" y="185"/>
                  </a:cubicBezTo>
                  <a:cubicBezTo>
                    <a:pt x="36" y="185"/>
                    <a:pt x="36" y="185"/>
                    <a:pt x="36" y="185"/>
                  </a:cubicBezTo>
                  <a:cubicBezTo>
                    <a:pt x="36" y="185"/>
                    <a:pt x="36" y="185"/>
                    <a:pt x="36" y="185"/>
                  </a:cubicBezTo>
                  <a:cubicBezTo>
                    <a:pt x="36" y="186"/>
                    <a:pt x="36" y="186"/>
                    <a:pt x="36" y="186"/>
                  </a:cubicBezTo>
                  <a:cubicBezTo>
                    <a:pt x="36" y="186"/>
                    <a:pt x="36" y="186"/>
                    <a:pt x="36" y="186"/>
                  </a:cubicBezTo>
                  <a:cubicBezTo>
                    <a:pt x="36" y="186"/>
                    <a:pt x="36" y="186"/>
                    <a:pt x="37" y="186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7"/>
                    <a:pt x="37" y="187"/>
                    <a:pt x="37" y="187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37" y="188"/>
                    <a:pt x="37" y="188"/>
                    <a:pt x="37" y="188"/>
                  </a:cubicBezTo>
                  <a:cubicBezTo>
                    <a:pt x="38" y="188"/>
                    <a:pt x="38" y="188"/>
                    <a:pt x="38" y="188"/>
                  </a:cubicBezTo>
                  <a:cubicBezTo>
                    <a:pt x="38" y="188"/>
                    <a:pt x="38" y="188"/>
                    <a:pt x="38" y="188"/>
                  </a:cubicBezTo>
                  <a:cubicBezTo>
                    <a:pt x="38" y="188"/>
                    <a:pt x="38" y="188"/>
                    <a:pt x="38" y="188"/>
                  </a:cubicBezTo>
                  <a:cubicBezTo>
                    <a:pt x="38" y="189"/>
                    <a:pt x="38" y="189"/>
                    <a:pt x="38" y="189"/>
                  </a:cubicBezTo>
                  <a:cubicBezTo>
                    <a:pt x="38" y="189"/>
                    <a:pt x="38" y="189"/>
                    <a:pt x="38" y="189"/>
                  </a:cubicBezTo>
                  <a:cubicBezTo>
                    <a:pt x="38" y="189"/>
                    <a:pt x="38" y="189"/>
                    <a:pt x="38" y="189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8" y="190"/>
                    <a:pt x="38" y="190"/>
                    <a:pt x="38" y="190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39" y="190"/>
                    <a:pt x="39" y="190"/>
                    <a:pt x="39" y="190"/>
                  </a:cubicBezTo>
                  <a:cubicBezTo>
                    <a:pt x="39" y="191"/>
                    <a:pt x="39" y="191"/>
                    <a:pt x="39" y="191"/>
                  </a:cubicBezTo>
                  <a:cubicBezTo>
                    <a:pt x="39" y="191"/>
                    <a:pt x="39" y="191"/>
                    <a:pt x="39" y="191"/>
                  </a:cubicBezTo>
                  <a:cubicBezTo>
                    <a:pt x="39" y="192"/>
                    <a:pt x="39" y="192"/>
                    <a:pt x="39" y="192"/>
                  </a:cubicBezTo>
                  <a:cubicBezTo>
                    <a:pt x="39" y="192"/>
                    <a:pt x="39" y="192"/>
                    <a:pt x="39" y="192"/>
                  </a:cubicBezTo>
                  <a:cubicBezTo>
                    <a:pt x="39" y="192"/>
                    <a:pt x="39" y="192"/>
                    <a:pt x="39" y="192"/>
                  </a:cubicBezTo>
                  <a:cubicBezTo>
                    <a:pt x="39" y="192"/>
                    <a:pt x="39" y="192"/>
                    <a:pt x="39" y="192"/>
                  </a:cubicBezTo>
                  <a:cubicBezTo>
                    <a:pt x="39" y="192"/>
                    <a:pt x="39" y="192"/>
                    <a:pt x="39" y="192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3"/>
                    <a:pt x="39" y="193"/>
                    <a:pt x="39" y="193"/>
                  </a:cubicBezTo>
                  <a:cubicBezTo>
                    <a:pt x="39" y="194"/>
                    <a:pt x="39" y="194"/>
                    <a:pt x="39" y="194"/>
                  </a:cubicBezTo>
                  <a:cubicBezTo>
                    <a:pt x="39" y="194"/>
                    <a:pt x="39" y="194"/>
                    <a:pt x="39" y="194"/>
                  </a:cubicBezTo>
                  <a:cubicBezTo>
                    <a:pt x="40" y="194"/>
                    <a:pt x="40" y="194"/>
                    <a:pt x="40" y="194"/>
                  </a:cubicBezTo>
                  <a:cubicBezTo>
                    <a:pt x="40" y="194"/>
                    <a:pt x="40" y="194"/>
                    <a:pt x="40" y="194"/>
                  </a:cubicBezTo>
                  <a:cubicBezTo>
                    <a:pt x="40" y="194"/>
                    <a:pt x="40" y="194"/>
                    <a:pt x="40" y="194"/>
                  </a:cubicBezTo>
                  <a:cubicBezTo>
                    <a:pt x="40" y="194"/>
                    <a:pt x="40" y="194"/>
                    <a:pt x="40" y="194"/>
                  </a:cubicBezTo>
                  <a:cubicBezTo>
                    <a:pt x="40" y="194"/>
                    <a:pt x="40" y="194"/>
                    <a:pt x="40" y="194"/>
                  </a:cubicBezTo>
                  <a:cubicBezTo>
                    <a:pt x="40" y="195"/>
                    <a:pt x="40" y="195"/>
                    <a:pt x="40" y="195"/>
                  </a:cubicBezTo>
                  <a:cubicBezTo>
                    <a:pt x="41" y="195"/>
                    <a:pt x="41" y="195"/>
                    <a:pt x="41" y="195"/>
                  </a:cubicBezTo>
                  <a:cubicBezTo>
                    <a:pt x="41" y="195"/>
                    <a:pt x="41" y="195"/>
                    <a:pt x="41" y="195"/>
                  </a:cubicBezTo>
                  <a:cubicBezTo>
                    <a:pt x="41" y="195"/>
                    <a:pt x="41" y="195"/>
                    <a:pt x="41" y="195"/>
                  </a:cubicBezTo>
                  <a:cubicBezTo>
                    <a:pt x="42" y="196"/>
                    <a:pt x="42" y="196"/>
                    <a:pt x="42" y="196"/>
                  </a:cubicBezTo>
                  <a:cubicBezTo>
                    <a:pt x="42" y="196"/>
                    <a:pt x="42" y="196"/>
                    <a:pt x="42" y="196"/>
                  </a:cubicBezTo>
                  <a:cubicBezTo>
                    <a:pt x="42" y="196"/>
                    <a:pt x="42" y="197"/>
                    <a:pt x="41" y="197"/>
                  </a:cubicBezTo>
                  <a:cubicBezTo>
                    <a:pt x="41" y="197"/>
                    <a:pt x="41" y="197"/>
                    <a:pt x="41" y="197"/>
                  </a:cubicBezTo>
                  <a:cubicBezTo>
                    <a:pt x="42" y="198"/>
                    <a:pt x="42" y="198"/>
                    <a:pt x="42" y="198"/>
                  </a:cubicBezTo>
                  <a:cubicBezTo>
                    <a:pt x="42" y="198"/>
                    <a:pt x="42" y="198"/>
                    <a:pt x="42" y="198"/>
                  </a:cubicBezTo>
                  <a:cubicBezTo>
                    <a:pt x="42" y="198"/>
                    <a:pt x="42" y="198"/>
                    <a:pt x="42" y="198"/>
                  </a:cubicBezTo>
                  <a:cubicBezTo>
                    <a:pt x="42" y="198"/>
                    <a:pt x="42" y="198"/>
                    <a:pt x="42" y="198"/>
                  </a:cubicBezTo>
                  <a:cubicBezTo>
                    <a:pt x="43" y="199"/>
                    <a:pt x="43" y="199"/>
                    <a:pt x="43" y="199"/>
                  </a:cubicBezTo>
                  <a:cubicBezTo>
                    <a:pt x="43" y="199"/>
                    <a:pt x="43" y="199"/>
                    <a:pt x="43" y="199"/>
                  </a:cubicBezTo>
                  <a:cubicBezTo>
                    <a:pt x="44" y="199"/>
                    <a:pt x="44" y="199"/>
                    <a:pt x="44" y="199"/>
                  </a:cubicBezTo>
                  <a:cubicBezTo>
                    <a:pt x="44" y="199"/>
                    <a:pt x="44" y="199"/>
                    <a:pt x="44" y="199"/>
                  </a:cubicBezTo>
                  <a:cubicBezTo>
                    <a:pt x="44" y="199"/>
                    <a:pt x="44" y="199"/>
                    <a:pt x="44" y="199"/>
                  </a:cubicBezTo>
                  <a:cubicBezTo>
                    <a:pt x="44" y="199"/>
                    <a:pt x="44" y="199"/>
                    <a:pt x="44" y="199"/>
                  </a:cubicBezTo>
                  <a:cubicBezTo>
                    <a:pt x="44" y="199"/>
                    <a:pt x="44" y="199"/>
                    <a:pt x="44" y="199"/>
                  </a:cubicBezTo>
                  <a:cubicBezTo>
                    <a:pt x="44" y="199"/>
                    <a:pt x="44" y="199"/>
                    <a:pt x="44" y="199"/>
                  </a:cubicBezTo>
                  <a:cubicBezTo>
                    <a:pt x="44" y="200"/>
                    <a:pt x="44" y="200"/>
                    <a:pt x="44" y="200"/>
                  </a:cubicBezTo>
                  <a:cubicBezTo>
                    <a:pt x="44" y="200"/>
                    <a:pt x="44" y="200"/>
                    <a:pt x="44" y="200"/>
                  </a:cubicBezTo>
                  <a:cubicBezTo>
                    <a:pt x="44" y="200"/>
                    <a:pt x="44" y="200"/>
                    <a:pt x="44" y="200"/>
                  </a:cubicBezTo>
                  <a:cubicBezTo>
                    <a:pt x="45" y="200"/>
                    <a:pt x="45" y="200"/>
                    <a:pt x="45" y="200"/>
                  </a:cubicBezTo>
                  <a:cubicBezTo>
                    <a:pt x="45" y="200"/>
                    <a:pt x="45" y="200"/>
                    <a:pt x="45" y="200"/>
                  </a:cubicBezTo>
                  <a:cubicBezTo>
                    <a:pt x="45" y="200"/>
                    <a:pt x="45" y="200"/>
                    <a:pt x="45" y="200"/>
                  </a:cubicBezTo>
                  <a:cubicBezTo>
                    <a:pt x="45" y="201"/>
                    <a:pt x="45" y="201"/>
                    <a:pt x="45" y="201"/>
                  </a:cubicBezTo>
                  <a:cubicBezTo>
                    <a:pt x="45" y="201"/>
                    <a:pt x="45" y="201"/>
                    <a:pt x="45" y="201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46" y="202"/>
                    <a:pt x="46" y="202"/>
                    <a:pt x="46" y="202"/>
                  </a:cubicBezTo>
                  <a:cubicBezTo>
                    <a:pt x="46" y="202"/>
                    <a:pt x="46" y="202"/>
                    <a:pt x="46" y="202"/>
                  </a:cubicBezTo>
                  <a:cubicBezTo>
                    <a:pt x="46" y="202"/>
                    <a:pt x="46" y="202"/>
                    <a:pt x="46" y="202"/>
                  </a:cubicBezTo>
                  <a:cubicBezTo>
                    <a:pt x="46" y="202"/>
                    <a:pt x="46" y="202"/>
                    <a:pt x="46" y="202"/>
                  </a:cubicBezTo>
                  <a:cubicBezTo>
                    <a:pt x="46" y="202"/>
                    <a:pt x="46" y="202"/>
                    <a:pt x="46" y="202"/>
                  </a:cubicBezTo>
                  <a:cubicBezTo>
                    <a:pt x="46" y="202"/>
                    <a:pt x="46" y="202"/>
                    <a:pt x="46" y="202"/>
                  </a:cubicBezTo>
                  <a:cubicBezTo>
                    <a:pt x="46" y="203"/>
                    <a:pt x="46" y="203"/>
                    <a:pt x="46" y="203"/>
                  </a:cubicBezTo>
                  <a:cubicBezTo>
                    <a:pt x="46" y="203"/>
                    <a:pt x="46" y="203"/>
                    <a:pt x="46" y="203"/>
                  </a:cubicBezTo>
                  <a:cubicBezTo>
                    <a:pt x="47" y="203"/>
                    <a:pt x="47" y="203"/>
                    <a:pt x="47" y="203"/>
                  </a:cubicBezTo>
                  <a:cubicBezTo>
                    <a:pt x="47" y="203"/>
                    <a:pt x="47" y="203"/>
                    <a:pt x="47" y="203"/>
                  </a:cubicBezTo>
                  <a:cubicBezTo>
                    <a:pt x="46" y="203"/>
                    <a:pt x="46" y="203"/>
                    <a:pt x="46" y="203"/>
                  </a:cubicBezTo>
                  <a:cubicBezTo>
                    <a:pt x="46" y="203"/>
                    <a:pt x="46" y="203"/>
                    <a:pt x="46" y="203"/>
                  </a:cubicBezTo>
                  <a:cubicBezTo>
                    <a:pt x="46" y="203"/>
                    <a:pt x="46" y="203"/>
                    <a:pt x="46" y="203"/>
                  </a:cubicBezTo>
                  <a:cubicBezTo>
                    <a:pt x="46" y="203"/>
                    <a:pt x="46" y="203"/>
                    <a:pt x="46" y="203"/>
                  </a:cubicBezTo>
                  <a:cubicBezTo>
                    <a:pt x="46" y="204"/>
                    <a:pt x="46" y="204"/>
                    <a:pt x="46" y="204"/>
                  </a:cubicBezTo>
                  <a:cubicBezTo>
                    <a:pt x="45" y="204"/>
                    <a:pt x="45" y="204"/>
                    <a:pt x="45" y="204"/>
                  </a:cubicBezTo>
                  <a:cubicBezTo>
                    <a:pt x="46" y="204"/>
                    <a:pt x="46" y="204"/>
                    <a:pt x="46" y="204"/>
                  </a:cubicBezTo>
                  <a:cubicBezTo>
                    <a:pt x="46" y="204"/>
                    <a:pt x="46" y="204"/>
                    <a:pt x="46" y="204"/>
                  </a:cubicBezTo>
                  <a:cubicBezTo>
                    <a:pt x="46" y="204"/>
                    <a:pt x="46" y="204"/>
                    <a:pt x="46" y="204"/>
                  </a:cubicBezTo>
                  <a:cubicBezTo>
                    <a:pt x="46" y="205"/>
                    <a:pt x="46" y="205"/>
                    <a:pt x="46" y="205"/>
                  </a:cubicBezTo>
                  <a:cubicBezTo>
                    <a:pt x="47" y="205"/>
                    <a:pt x="47" y="205"/>
                    <a:pt x="47" y="205"/>
                  </a:cubicBezTo>
                  <a:cubicBezTo>
                    <a:pt x="47" y="205"/>
                    <a:pt x="47" y="205"/>
                    <a:pt x="47" y="205"/>
                  </a:cubicBezTo>
                  <a:cubicBezTo>
                    <a:pt x="47" y="205"/>
                    <a:pt x="47" y="205"/>
                    <a:pt x="47" y="205"/>
                  </a:cubicBezTo>
                  <a:cubicBezTo>
                    <a:pt x="47" y="206"/>
                    <a:pt x="47" y="206"/>
                    <a:pt x="47" y="206"/>
                  </a:cubicBezTo>
                  <a:cubicBezTo>
                    <a:pt x="47" y="206"/>
                    <a:pt x="47" y="206"/>
                    <a:pt x="47" y="206"/>
                  </a:cubicBezTo>
                  <a:cubicBezTo>
                    <a:pt x="47" y="206"/>
                    <a:pt x="47" y="206"/>
                    <a:pt x="47" y="206"/>
                  </a:cubicBezTo>
                  <a:cubicBezTo>
                    <a:pt x="47" y="206"/>
                    <a:pt x="47" y="206"/>
                    <a:pt x="48" y="206"/>
                  </a:cubicBezTo>
                  <a:cubicBezTo>
                    <a:pt x="48" y="206"/>
                    <a:pt x="48" y="206"/>
                    <a:pt x="48" y="206"/>
                  </a:cubicBezTo>
                  <a:cubicBezTo>
                    <a:pt x="48" y="206"/>
                    <a:pt x="48" y="206"/>
                    <a:pt x="48" y="206"/>
                  </a:cubicBezTo>
                  <a:cubicBezTo>
                    <a:pt x="48" y="206"/>
                    <a:pt x="48" y="206"/>
                    <a:pt x="48" y="206"/>
                  </a:cubicBezTo>
                  <a:cubicBezTo>
                    <a:pt x="48" y="207"/>
                    <a:pt x="48" y="207"/>
                    <a:pt x="48" y="207"/>
                  </a:cubicBezTo>
                  <a:cubicBezTo>
                    <a:pt x="48" y="207"/>
                    <a:pt x="48" y="207"/>
                    <a:pt x="48" y="207"/>
                  </a:cubicBezTo>
                  <a:cubicBezTo>
                    <a:pt x="48" y="207"/>
                    <a:pt x="48" y="207"/>
                    <a:pt x="48" y="207"/>
                  </a:cubicBezTo>
                  <a:cubicBezTo>
                    <a:pt x="48" y="207"/>
                    <a:pt x="48" y="207"/>
                    <a:pt x="48" y="207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208"/>
                    <a:pt x="49" y="208"/>
                    <a:pt x="49" y="208"/>
                  </a:cubicBezTo>
                  <a:cubicBezTo>
                    <a:pt x="49" y="208"/>
                    <a:pt x="49" y="208"/>
                    <a:pt x="49" y="208"/>
                  </a:cubicBezTo>
                  <a:cubicBezTo>
                    <a:pt x="50" y="208"/>
                    <a:pt x="50" y="208"/>
                    <a:pt x="50" y="208"/>
                  </a:cubicBezTo>
                  <a:cubicBezTo>
                    <a:pt x="50" y="208"/>
                    <a:pt x="50" y="208"/>
                    <a:pt x="50" y="208"/>
                  </a:cubicBezTo>
                  <a:cubicBezTo>
                    <a:pt x="50" y="208"/>
                    <a:pt x="50" y="208"/>
                    <a:pt x="50" y="208"/>
                  </a:cubicBezTo>
                  <a:cubicBezTo>
                    <a:pt x="50" y="209"/>
                    <a:pt x="50" y="209"/>
                    <a:pt x="50" y="209"/>
                  </a:cubicBezTo>
                  <a:cubicBezTo>
                    <a:pt x="49" y="209"/>
                    <a:pt x="49" y="209"/>
                    <a:pt x="49" y="209"/>
                  </a:cubicBezTo>
                  <a:cubicBezTo>
                    <a:pt x="49" y="209"/>
                    <a:pt x="49" y="209"/>
                    <a:pt x="49" y="209"/>
                  </a:cubicBezTo>
                  <a:cubicBezTo>
                    <a:pt x="49" y="209"/>
                    <a:pt x="49" y="209"/>
                    <a:pt x="49" y="209"/>
                  </a:cubicBezTo>
                  <a:cubicBezTo>
                    <a:pt x="49" y="209"/>
                    <a:pt x="49" y="209"/>
                    <a:pt x="49" y="209"/>
                  </a:cubicBezTo>
                  <a:cubicBezTo>
                    <a:pt x="49" y="210"/>
                    <a:pt x="49" y="210"/>
                    <a:pt x="49" y="210"/>
                  </a:cubicBezTo>
                  <a:cubicBezTo>
                    <a:pt x="50" y="210"/>
                    <a:pt x="50" y="210"/>
                    <a:pt x="50" y="210"/>
                  </a:cubicBezTo>
                  <a:cubicBezTo>
                    <a:pt x="50" y="211"/>
                    <a:pt x="50" y="211"/>
                    <a:pt x="50" y="211"/>
                  </a:cubicBezTo>
                  <a:cubicBezTo>
                    <a:pt x="50" y="211"/>
                    <a:pt x="50" y="211"/>
                    <a:pt x="50" y="211"/>
                  </a:cubicBezTo>
                  <a:cubicBezTo>
                    <a:pt x="50" y="211"/>
                    <a:pt x="50" y="211"/>
                    <a:pt x="50" y="211"/>
                  </a:cubicBezTo>
                  <a:cubicBezTo>
                    <a:pt x="50" y="211"/>
                    <a:pt x="50" y="211"/>
                    <a:pt x="50" y="211"/>
                  </a:cubicBezTo>
                  <a:cubicBezTo>
                    <a:pt x="50" y="211"/>
                    <a:pt x="50" y="211"/>
                    <a:pt x="50" y="211"/>
                  </a:cubicBezTo>
                  <a:cubicBezTo>
                    <a:pt x="51" y="211"/>
                    <a:pt x="51" y="211"/>
                    <a:pt x="51" y="211"/>
                  </a:cubicBezTo>
                  <a:cubicBezTo>
                    <a:pt x="51" y="211"/>
                    <a:pt x="51" y="211"/>
                    <a:pt x="51" y="211"/>
                  </a:cubicBezTo>
                  <a:cubicBezTo>
                    <a:pt x="51" y="211"/>
                    <a:pt x="51" y="211"/>
                    <a:pt x="51" y="211"/>
                  </a:cubicBezTo>
                  <a:cubicBezTo>
                    <a:pt x="51" y="211"/>
                    <a:pt x="51" y="211"/>
                    <a:pt x="51" y="211"/>
                  </a:cubicBezTo>
                  <a:cubicBezTo>
                    <a:pt x="51" y="210"/>
                    <a:pt x="51" y="210"/>
                    <a:pt x="51" y="210"/>
                  </a:cubicBezTo>
                  <a:cubicBezTo>
                    <a:pt x="52" y="210"/>
                    <a:pt x="52" y="210"/>
                    <a:pt x="52" y="210"/>
                  </a:cubicBezTo>
                  <a:cubicBezTo>
                    <a:pt x="52" y="211"/>
                    <a:pt x="52" y="211"/>
                    <a:pt x="52" y="211"/>
                  </a:cubicBezTo>
                  <a:cubicBezTo>
                    <a:pt x="52" y="211"/>
                    <a:pt x="52" y="211"/>
                    <a:pt x="52" y="211"/>
                  </a:cubicBezTo>
                  <a:cubicBezTo>
                    <a:pt x="53" y="211"/>
                    <a:pt x="53" y="211"/>
                    <a:pt x="53" y="211"/>
                  </a:cubicBezTo>
                  <a:cubicBezTo>
                    <a:pt x="53" y="211"/>
                    <a:pt x="53" y="211"/>
                    <a:pt x="53" y="211"/>
                  </a:cubicBezTo>
                  <a:cubicBezTo>
                    <a:pt x="53" y="211"/>
                    <a:pt x="53" y="211"/>
                    <a:pt x="53" y="211"/>
                  </a:cubicBezTo>
                  <a:cubicBezTo>
                    <a:pt x="53" y="211"/>
                    <a:pt x="53" y="211"/>
                    <a:pt x="53" y="211"/>
                  </a:cubicBezTo>
                  <a:cubicBezTo>
                    <a:pt x="53" y="211"/>
                    <a:pt x="53" y="211"/>
                    <a:pt x="53" y="211"/>
                  </a:cubicBezTo>
                  <a:cubicBezTo>
                    <a:pt x="53" y="212"/>
                    <a:pt x="53" y="212"/>
                    <a:pt x="53" y="212"/>
                  </a:cubicBezTo>
                  <a:cubicBezTo>
                    <a:pt x="53" y="212"/>
                    <a:pt x="53" y="212"/>
                    <a:pt x="54" y="212"/>
                  </a:cubicBezTo>
                  <a:cubicBezTo>
                    <a:pt x="54" y="213"/>
                    <a:pt x="54" y="213"/>
                    <a:pt x="54" y="213"/>
                  </a:cubicBezTo>
                  <a:cubicBezTo>
                    <a:pt x="54" y="213"/>
                    <a:pt x="54" y="213"/>
                    <a:pt x="54" y="213"/>
                  </a:cubicBezTo>
                  <a:cubicBezTo>
                    <a:pt x="54" y="214"/>
                    <a:pt x="54" y="214"/>
                    <a:pt x="54" y="214"/>
                  </a:cubicBezTo>
                  <a:cubicBezTo>
                    <a:pt x="54" y="214"/>
                    <a:pt x="54" y="214"/>
                    <a:pt x="54" y="214"/>
                  </a:cubicBezTo>
                  <a:cubicBezTo>
                    <a:pt x="54" y="214"/>
                    <a:pt x="54" y="214"/>
                    <a:pt x="54" y="214"/>
                  </a:cubicBezTo>
                  <a:cubicBezTo>
                    <a:pt x="54" y="214"/>
                    <a:pt x="54" y="214"/>
                    <a:pt x="54" y="214"/>
                  </a:cubicBezTo>
                  <a:cubicBezTo>
                    <a:pt x="54" y="214"/>
                    <a:pt x="54" y="214"/>
                    <a:pt x="54" y="214"/>
                  </a:cubicBezTo>
                  <a:cubicBezTo>
                    <a:pt x="55" y="215"/>
                    <a:pt x="55" y="215"/>
                    <a:pt x="55" y="215"/>
                  </a:cubicBezTo>
                  <a:cubicBezTo>
                    <a:pt x="55" y="215"/>
                    <a:pt x="55" y="215"/>
                    <a:pt x="55" y="215"/>
                  </a:cubicBezTo>
                  <a:cubicBezTo>
                    <a:pt x="55" y="215"/>
                    <a:pt x="55" y="215"/>
                    <a:pt x="55" y="215"/>
                  </a:cubicBezTo>
                  <a:cubicBezTo>
                    <a:pt x="55" y="215"/>
                    <a:pt x="55" y="215"/>
                    <a:pt x="55" y="215"/>
                  </a:cubicBezTo>
                  <a:cubicBezTo>
                    <a:pt x="55" y="215"/>
                    <a:pt x="55" y="215"/>
                    <a:pt x="55" y="215"/>
                  </a:cubicBezTo>
                  <a:cubicBezTo>
                    <a:pt x="55" y="215"/>
                    <a:pt x="55" y="215"/>
                    <a:pt x="55" y="215"/>
                  </a:cubicBezTo>
                  <a:cubicBezTo>
                    <a:pt x="55" y="216"/>
                    <a:pt x="55" y="216"/>
                    <a:pt x="55" y="216"/>
                  </a:cubicBezTo>
                  <a:cubicBezTo>
                    <a:pt x="55" y="216"/>
                    <a:pt x="55" y="216"/>
                    <a:pt x="55" y="216"/>
                  </a:cubicBezTo>
                  <a:cubicBezTo>
                    <a:pt x="55" y="216"/>
                    <a:pt x="55" y="216"/>
                    <a:pt x="55" y="216"/>
                  </a:cubicBezTo>
                  <a:cubicBezTo>
                    <a:pt x="55" y="216"/>
                    <a:pt x="55" y="216"/>
                    <a:pt x="55" y="216"/>
                  </a:cubicBezTo>
                  <a:cubicBezTo>
                    <a:pt x="55" y="217"/>
                    <a:pt x="55" y="217"/>
                    <a:pt x="55" y="217"/>
                  </a:cubicBezTo>
                  <a:cubicBezTo>
                    <a:pt x="55" y="217"/>
                    <a:pt x="55" y="217"/>
                    <a:pt x="55" y="217"/>
                  </a:cubicBezTo>
                  <a:cubicBezTo>
                    <a:pt x="55" y="217"/>
                    <a:pt x="55" y="217"/>
                    <a:pt x="55" y="217"/>
                  </a:cubicBezTo>
                  <a:cubicBezTo>
                    <a:pt x="55" y="217"/>
                    <a:pt x="55" y="217"/>
                    <a:pt x="55" y="217"/>
                  </a:cubicBezTo>
                  <a:cubicBezTo>
                    <a:pt x="55" y="217"/>
                    <a:pt x="55" y="217"/>
                    <a:pt x="55" y="217"/>
                  </a:cubicBezTo>
                  <a:cubicBezTo>
                    <a:pt x="55" y="218"/>
                    <a:pt x="55" y="218"/>
                    <a:pt x="55" y="218"/>
                  </a:cubicBezTo>
                  <a:cubicBezTo>
                    <a:pt x="55" y="218"/>
                    <a:pt x="55" y="218"/>
                    <a:pt x="55" y="218"/>
                  </a:cubicBezTo>
                  <a:cubicBezTo>
                    <a:pt x="55" y="218"/>
                    <a:pt x="55" y="218"/>
                    <a:pt x="55" y="218"/>
                  </a:cubicBezTo>
                  <a:cubicBezTo>
                    <a:pt x="55" y="219"/>
                    <a:pt x="56" y="219"/>
                    <a:pt x="56" y="219"/>
                  </a:cubicBezTo>
                  <a:cubicBezTo>
                    <a:pt x="56" y="219"/>
                    <a:pt x="56" y="219"/>
                    <a:pt x="56" y="219"/>
                  </a:cubicBezTo>
                  <a:cubicBezTo>
                    <a:pt x="56" y="219"/>
                    <a:pt x="56" y="219"/>
                    <a:pt x="56" y="219"/>
                  </a:cubicBezTo>
                  <a:cubicBezTo>
                    <a:pt x="55" y="220"/>
                    <a:pt x="55" y="220"/>
                    <a:pt x="55" y="220"/>
                  </a:cubicBezTo>
                  <a:cubicBezTo>
                    <a:pt x="55" y="220"/>
                    <a:pt x="55" y="220"/>
                    <a:pt x="55" y="220"/>
                  </a:cubicBezTo>
                  <a:cubicBezTo>
                    <a:pt x="55" y="220"/>
                    <a:pt x="55" y="220"/>
                    <a:pt x="55" y="220"/>
                  </a:cubicBezTo>
                  <a:cubicBezTo>
                    <a:pt x="55" y="221"/>
                    <a:pt x="55" y="221"/>
                    <a:pt x="55" y="221"/>
                  </a:cubicBezTo>
                  <a:cubicBezTo>
                    <a:pt x="56" y="221"/>
                    <a:pt x="56" y="221"/>
                    <a:pt x="56" y="221"/>
                  </a:cubicBezTo>
                  <a:cubicBezTo>
                    <a:pt x="56" y="221"/>
                    <a:pt x="56" y="221"/>
                    <a:pt x="56" y="221"/>
                  </a:cubicBezTo>
                  <a:cubicBezTo>
                    <a:pt x="56" y="221"/>
                    <a:pt x="56" y="221"/>
                    <a:pt x="56" y="221"/>
                  </a:cubicBezTo>
                  <a:cubicBezTo>
                    <a:pt x="56" y="221"/>
                    <a:pt x="56" y="221"/>
                    <a:pt x="56" y="221"/>
                  </a:cubicBezTo>
                  <a:cubicBezTo>
                    <a:pt x="56" y="221"/>
                    <a:pt x="56" y="221"/>
                    <a:pt x="56" y="221"/>
                  </a:cubicBezTo>
                  <a:cubicBezTo>
                    <a:pt x="56" y="221"/>
                    <a:pt x="56" y="221"/>
                    <a:pt x="56" y="221"/>
                  </a:cubicBezTo>
                  <a:cubicBezTo>
                    <a:pt x="56" y="221"/>
                    <a:pt x="56" y="221"/>
                    <a:pt x="56" y="222"/>
                  </a:cubicBezTo>
                  <a:cubicBezTo>
                    <a:pt x="56" y="222"/>
                    <a:pt x="56" y="222"/>
                    <a:pt x="56" y="222"/>
                  </a:cubicBezTo>
                  <a:cubicBezTo>
                    <a:pt x="56" y="222"/>
                    <a:pt x="56" y="222"/>
                    <a:pt x="56" y="222"/>
                  </a:cubicBezTo>
                  <a:cubicBezTo>
                    <a:pt x="56" y="222"/>
                    <a:pt x="56" y="222"/>
                    <a:pt x="56" y="222"/>
                  </a:cubicBezTo>
                  <a:cubicBezTo>
                    <a:pt x="56" y="222"/>
                    <a:pt x="56" y="222"/>
                    <a:pt x="56" y="222"/>
                  </a:cubicBezTo>
                  <a:cubicBezTo>
                    <a:pt x="56" y="222"/>
                    <a:pt x="56" y="222"/>
                    <a:pt x="56" y="222"/>
                  </a:cubicBezTo>
                  <a:cubicBezTo>
                    <a:pt x="56" y="222"/>
                    <a:pt x="56" y="222"/>
                    <a:pt x="56" y="222"/>
                  </a:cubicBezTo>
                  <a:cubicBezTo>
                    <a:pt x="56" y="222"/>
                    <a:pt x="56" y="222"/>
                    <a:pt x="56" y="222"/>
                  </a:cubicBezTo>
                  <a:cubicBezTo>
                    <a:pt x="56" y="222"/>
                    <a:pt x="56" y="222"/>
                    <a:pt x="56" y="222"/>
                  </a:cubicBezTo>
                  <a:cubicBezTo>
                    <a:pt x="56" y="222"/>
                    <a:pt x="56" y="222"/>
                    <a:pt x="56" y="222"/>
                  </a:cubicBezTo>
                  <a:cubicBezTo>
                    <a:pt x="56" y="223"/>
                    <a:pt x="56" y="223"/>
                    <a:pt x="56" y="223"/>
                  </a:cubicBezTo>
                  <a:cubicBezTo>
                    <a:pt x="56" y="223"/>
                    <a:pt x="56" y="223"/>
                    <a:pt x="56" y="223"/>
                  </a:cubicBezTo>
                  <a:cubicBezTo>
                    <a:pt x="56" y="223"/>
                    <a:pt x="56" y="223"/>
                    <a:pt x="56" y="223"/>
                  </a:cubicBezTo>
                  <a:cubicBezTo>
                    <a:pt x="56" y="223"/>
                    <a:pt x="56" y="223"/>
                    <a:pt x="56" y="223"/>
                  </a:cubicBezTo>
                  <a:cubicBezTo>
                    <a:pt x="56" y="224"/>
                    <a:pt x="56" y="224"/>
                    <a:pt x="56" y="224"/>
                  </a:cubicBezTo>
                  <a:cubicBezTo>
                    <a:pt x="56" y="224"/>
                    <a:pt x="56" y="224"/>
                    <a:pt x="56" y="224"/>
                  </a:cubicBezTo>
                  <a:cubicBezTo>
                    <a:pt x="56" y="224"/>
                    <a:pt x="56" y="224"/>
                    <a:pt x="56" y="224"/>
                  </a:cubicBezTo>
                  <a:cubicBezTo>
                    <a:pt x="56" y="224"/>
                    <a:pt x="56" y="224"/>
                    <a:pt x="56" y="224"/>
                  </a:cubicBezTo>
                  <a:cubicBezTo>
                    <a:pt x="56" y="224"/>
                    <a:pt x="56" y="224"/>
                    <a:pt x="56" y="224"/>
                  </a:cubicBezTo>
                  <a:cubicBezTo>
                    <a:pt x="56" y="224"/>
                    <a:pt x="56" y="224"/>
                    <a:pt x="56" y="224"/>
                  </a:cubicBezTo>
                  <a:cubicBezTo>
                    <a:pt x="55" y="224"/>
                    <a:pt x="55" y="224"/>
                    <a:pt x="55" y="224"/>
                  </a:cubicBezTo>
                  <a:cubicBezTo>
                    <a:pt x="55" y="225"/>
                    <a:pt x="55" y="225"/>
                    <a:pt x="55" y="225"/>
                  </a:cubicBezTo>
                  <a:cubicBezTo>
                    <a:pt x="55" y="225"/>
                    <a:pt x="55" y="225"/>
                    <a:pt x="55" y="225"/>
                  </a:cubicBezTo>
                  <a:cubicBezTo>
                    <a:pt x="55" y="225"/>
                    <a:pt x="55" y="225"/>
                    <a:pt x="55" y="225"/>
                  </a:cubicBezTo>
                  <a:cubicBezTo>
                    <a:pt x="55" y="226"/>
                    <a:pt x="55" y="226"/>
                    <a:pt x="55" y="226"/>
                  </a:cubicBezTo>
                  <a:cubicBezTo>
                    <a:pt x="56" y="226"/>
                    <a:pt x="56" y="226"/>
                    <a:pt x="56" y="226"/>
                  </a:cubicBezTo>
                  <a:cubicBezTo>
                    <a:pt x="56" y="227"/>
                    <a:pt x="56" y="227"/>
                    <a:pt x="56" y="227"/>
                  </a:cubicBezTo>
                  <a:cubicBezTo>
                    <a:pt x="56" y="227"/>
                    <a:pt x="56" y="227"/>
                    <a:pt x="56" y="227"/>
                  </a:cubicBezTo>
                  <a:cubicBezTo>
                    <a:pt x="56" y="228"/>
                    <a:pt x="56" y="228"/>
                    <a:pt x="56" y="228"/>
                  </a:cubicBezTo>
                  <a:cubicBezTo>
                    <a:pt x="56" y="228"/>
                    <a:pt x="56" y="228"/>
                    <a:pt x="56" y="228"/>
                  </a:cubicBezTo>
                  <a:cubicBezTo>
                    <a:pt x="56" y="228"/>
                    <a:pt x="56" y="228"/>
                    <a:pt x="56" y="228"/>
                  </a:cubicBezTo>
                  <a:cubicBezTo>
                    <a:pt x="56" y="228"/>
                    <a:pt x="56" y="228"/>
                    <a:pt x="56" y="228"/>
                  </a:cubicBezTo>
                  <a:cubicBezTo>
                    <a:pt x="56" y="228"/>
                    <a:pt x="56" y="228"/>
                    <a:pt x="56" y="228"/>
                  </a:cubicBezTo>
                  <a:cubicBezTo>
                    <a:pt x="55" y="228"/>
                    <a:pt x="55" y="228"/>
                    <a:pt x="55" y="228"/>
                  </a:cubicBezTo>
                  <a:cubicBezTo>
                    <a:pt x="55" y="228"/>
                    <a:pt x="55" y="228"/>
                    <a:pt x="55" y="228"/>
                  </a:cubicBezTo>
                  <a:cubicBezTo>
                    <a:pt x="55" y="228"/>
                    <a:pt x="55" y="228"/>
                    <a:pt x="55" y="228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6" y="229"/>
                    <a:pt x="56" y="229"/>
                    <a:pt x="56" y="229"/>
                  </a:cubicBezTo>
                  <a:cubicBezTo>
                    <a:pt x="56" y="229"/>
                    <a:pt x="56" y="229"/>
                    <a:pt x="56" y="229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5" y="230"/>
                    <a:pt x="55" y="230"/>
                    <a:pt x="55" y="230"/>
                  </a:cubicBezTo>
                  <a:cubicBezTo>
                    <a:pt x="55" y="231"/>
                    <a:pt x="55" y="231"/>
                    <a:pt x="55" y="231"/>
                  </a:cubicBezTo>
                  <a:cubicBezTo>
                    <a:pt x="55" y="231"/>
                    <a:pt x="55" y="231"/>
                    <a:pt x="55" y="231"/>
                  </a:cubicBezTo>
                  <a:cubicBezTo>
                    <a:pt x="55" y="231"/>
                    <a:pt x="55" y="231"/>
                    <a:pt x="55" y="231"/>
                  </a:cubicBezTo>
                  <a:cubicBezTo>
                    <a:pt x="55" y="231"/>
                    <a:pt x="54" y="231"/>
                    <a:pt x="54" y="231"/>
                  </a:cubicBezTo>
                  <a:cubicBezTo>
                    <a:pt x="54" y="231"/>
                    <a:pt x="54" y="231"/>
                    <a:pt x="54" y="231"/>
                  </a:cubicBezTo>
                  <a:cubicBezTo>
                    <a:pt x="54" y="231"/>
                    <a:pt x="54" y="231"/>
                    <a:pt x="54" y="231"/>
                  </a:cubicBezTo>
                  <a:cubicBezTo>
                    <a:pt x="54" y="231"/>
                    <a:pt x="54" y="231"/>
                    <a:pt x="54" y="231"/>
                  </a:cubicBezTo>
                  <a:cubicBezTo>
                    <a:pt x="54" y="231"/>
                    <a:pt x="54" y="231"/>
                    <a:pt x="54" y="231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3"/>
                    <a:pt x="54" y="233"/>
                    <a:pt x="54" y="233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2"/>
                    <a:pt x="55" y="232"/>
                    <a:pt x="55" y="232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5" y="233"/>
                    <a:pt x="55" y="233"/>
                    <a:pt x="55" y="233"/>
                  </a:cubicBezTo>
                  <a:cubicBezTo>
                    <a:pt x="56" y="233"/>
                    <a:pt x="56" y="233"/>
                    <a:pt x="56" y="233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56" y="233"/>
                    <a:pt x="56" y="233"/>
                    <a:pt x="56" y="233"/>
                  </a:cubicBezTo>
                  <a:cubicBezTo>
                    <a:pt x="56" y="233"/>
                    <a:pt x="56" y="233"/>
                    <a:pt x="56" y="233"/>
                  </a:cubicBezTo>
                  <a:cubicBezTo>
                    <a:pt x="56" y="233"/>
                    <a:pt x="56" y="233"/>
                    <a:pt x="56" y="233"/>
                  </a:cubicBezTo>
                  <a:cubicBezTo>
                    <a:pt x="56" y="234"/>
                    <a:pt x="56" y="234"/>
                    <a:pt x="56" y="234"/>
                  </a:cubicBezTo>
                  <a:cubicBezTo>
                    <a:pt x="55" y="234"/>
                    <a:pt x="55" y="234"/>
                    <a:pt x="55" y="234"/>
                  </a:cubicBezTo>
                  <a:cubicBezTo>
                    <a:pt x="55" y="235"/>
                    <a:pt x="55" y="235"/>
                    <a:pt x="55" y="235"/>
                  </a:cubicBezTo>
                  <a:cubicBezTo>
                    <a:pt x="55" y="235"/>
                    <a:pt x="55" y="235"/>
                    <a:pt x="55" y="235"/>
                  </a:cubicBezTo>
                  <a:cubicBezTo>
                    <a:pt x="55" y="236"/>
                    <a:pt x="55" y="236"/>
                    <a:pt x="55" y="236"/>
                  </a:cubicBezTo>
                  <a:cubicBezTo>
                    <a:pt x="56" y="236"/>
                    <a:pt x="56" y="236"/>
                    <a:pt x="56" y="236"/>
                  </a:cubicBezTo>
                  <a:cubicBezTo>
                    <a:pt x="56" y="236"/>
                    <a:pt x="56" y="236"/>
                    <a:pt x="56" y="236"/>
                  </a:cubicBezTo>
                  <a:cubicBezTo>
                    <a:pt x="56" y="236"/>
                    <a:pt x="56" y="236"/>
                    <a:pt x="56" y="236"/>
                  </a:cubicBezTo>
                  <a:cubicBezTo>
                    <a:pt x="56" y="236"/>
                    <a:pt x="56" y="236"/>
                    <a:pt x="56" y="236"/>
                  </a:cubicBezTo>
                  <a:cubicBezTo>
                    <a:pt x="56" y="236"/>
                    <a:pt x="56" y="236"/>
                    <a:pt x="56" y="236"/>
                  </a:cubicBezTo>
                  <a:cubicBezTo>
                    <a:pt x="56" y="237"/>
                    <a:pt x="56" y="237"/>
                    <a:pt x="56" y="237"/>
                  </a:cubicBezTo>
                  <a:cubicBezTo>
                    <a:pt x="56" y="237"/>
                    <a:pt x="56" y="237"/>
                    <a:pt x="56" y="237"/>
                  </a:cubicBezTo>
                  <a:cubicBezTo>
                    <a:pt x="56" y="237"/>
                    <a:pt x="56" y="237"/>
                    <a:pt x="56" y="237"/>
                  </a:cubicBezTo>
                  <a:cubicBezTo>
                    <a:pt x="56" y="237"/>
                    <a:pt x="56" y="237"/>
                    <a:pt x="56" y="237"/>
                  </a:cubicBezTo>
                  <a:cubicBezTo>
                    <a:pt x="56" y="237"/>
                    <a:pt x="56" y="237"/>
                    <a:pt x="56" y="237"/>
                  </a:cubicBezTo>
                  <a:cubicBezTo>
                    <a:pt x="56" y="237"/>
                    <a:pt x="56" y="237"/>
                    <a:pt x="56" y="237"/>
                  </a:cubicBezTo>
                  <a:cubicBezTo>
                    <a:pt x="57" y="237"/>
                    <a:pt x="57" y="237"/>
                    <a:pt x="57" y="237"/>
                  </a:cubicBezTo>
                  <a:cubicBezTo>
                    <a:pt x="57" y="237"/>
                    <a:pt x="57" y="237"/>
                    <a:pt x="57" y="237"/>
                  </a:cubicBezTo>
                  <a:cubicBezTo>
                    <a:pt x="57" y="237"/>
                    <a:pt x="57" y="237"/>
                    <a:pt x="57" y="237"/>
                  </a:cubicBezTo>
                  <a:cubicBezTo>
                    <a:pt x="57" y="237"/>
                    <a:pt x="57" y="238"/>
                    <a:pt x="57" y="238"/>
                  </a:cubicBezTo>
                  <a:cubicBezTo>
                    <a:pt x="57" y="238"/>
                    <a:pt x="57" y="238"/>
                    <a:pt x="57" y="238"/>
                  </a:cubicBezTo>
                  <a:cubicBezTo>
                    <a:pt x="57" y="238"/>
                    <a:pt x="57" y="238"/>
                    <a:pt x="57" y="238"/>
                  </a:cubicBezTo>
                  <a:cubicBezTo>
                    <a:pt x="57" y="238"/>
                    <a:pt x="57" y="238"/>
                    <a:pt x="57" y="238"/>
                  </a:cubicBezTo>
                  <a:cubicBezTo>
                    <a:pt x="57" y="238"/>
                    <a:pt x="57" y="238"/>
                    <a:pt x="57" y="238"/>
                  </a:cubicBezTo>
                  <a:cubicBezTo>
                    <a:pt x="57" y="238"/>
                    <a:pt x="57" y="238"/>
                    <a:pt x="57" y="238"/>
                  </a:cubicBezTo>
                  <a:cubicBezTo>
                    <a:pt x="57" y="238"/>
                    <a:pt x="57" y="238"/>
                    <a:pt x="57" y="238"/>
                  </a:cubicBezTo>
                  <a:cubicBezTo>
                    <a:pt x="57" y="239"/>
                    <a:pt x="57" y="239"/>
                    <a:pt x="57" y="239"/>
                  </a:cubicBezTo>
                  <a:cubicBezTo>
                    <a:pt x="57" y="239"/>
                    <a:pt x="57" y="239"/>
                    <a:pt x="57" y="239"/>
                  </a:cubicBezTo>
                  <a:cubicBezTo>
                    <a:pt x="57" y="239"/>
                    <a:pt x="57" y="239"/>
                    <a:pt x="57" y="239"/>
                  </a:cubicBezTo>
                  <a:cubicBezTo>
                    <a:pt x="57" y="239"/>
                    <a:pt x="57" y="239"/>
                    <a:pt x="57" y="239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57" y="240"/>
                    <a:pt x="57" y="240"/>
                    <a:pt x="57" y="240"/>
                  </a:cubicBezTo>
                  <a:cubicBezTo>
                    <a:pt x="57" y="240"/>
                    <a:pt x="57" y="240"/>
                    <a:pt x="57" y="240"/>
                  </a:cubicBezTo>
                  <a:cubicBezTo>
                    <a:pt x="58" y="240"/>
                    <a:pt x="58" y="240"/>
                    <a:pt x="58" y="240"/>
                  </a:cubicBezTo>
                  <a:cubicBezTo>
                    <a:pt x="58" y="240"/>
                    <a:pt x="58" y="240"/>
                    <a:pt x="58" y="240"/>
                  </a:cubicBezTo>
                  <a:cubicBezTo>
                    <a:pt x="58" y="240"/>
                    <a:pt x="58" y="240"/>
                    <a:pt x="58" y="240"/>
                  </a:cubicBezTo>
                  <a:cubicBezTo>
                    <a:pt x="58" y="240"/>
                    <a:pt x="58" y="240"/>
                    <a:pt x="58" y="240"/>
                  </a:cubicBezTo>
                  <a:cubicBezTo>
                    <a:pt x="58" y="240"/>
                    <a:pt x="58" y="240"/>
                    <a:pt x="58" y="240"/>
                  </a:cubicBezTo>
                  <a:cubicBezTo>
                    <a:pt x="59" y="240"/>
                    <a:pt x="59" y="240"/>
                    <a:pt x="59" y="240"/>
                  </a:cubicBezTo>
                  <a:cubicBezTo>
                    <a:pt x="59" y="240"/>
                    <a:pt x="59" y="240"/>
                    <a:pt x="59" y="240"/>
                  </a:cubicBezTo>
                  <a:cubicBezTo>
                    <a:pt x="59" y="241"/>
                    <a:pt x="59" y="241"/>
                    <a:pt x="59" y="241"/>
                  </a:cubicBezTo>
                  <a:cubicBezTo>
                    <a:pt x="59" y="241"/>
                    <a:pt x="59" y="241"/>
                    <a:pt x="59" y="241"/>
                  </a:cubicBezTo>
                  <a:cubicBezTo>
                    <a:pt x="59" y="241"/>
                    <a:pt x="59" y="241"/>
                    <a:pt x="59" y="241"/>
                  </a:cubicBezTo>
                  <a:cubicBezTo>
                    <a:pt x="60" y="241"/>
                    <a:pt x="60" y="241"/>
                    <a:pt x="60" y="241"/>
                  </a:cubicBezTo>
                  <a:cubicBezTo>
                    <a:pt x="60" y="241"/>
                    <a:pt x="60" y="241"/>
                    <a:pt x="60" y="241"/>
                  </a:cubicBezTo>
                  <a:cubicBezTo>
                    <a:pt x="60" y="241"/>
                    <a:pt x="60" y="241"/>
                    <a:pt x="60" y="241"/>
                  </a:cubicBezTo>
                  <a:cubicBezTo>
                    <a:pt x="60" y="241"/>
                    <a:pt x="60" y="241"/>
                    <a:pt x="60" y="241"/>
                  </a:cubicBezTo>
                  <a:cubicBezTo>
                    <a:pt x="60" y="242"/>
                    <a:pt x="60" y="242"/>
                    <a:pt x="60" y="242"/>
                  </a:cubicBezTo>
                  <a:cubicBezTo>
                    <a:pt x="60" y="242"/>
                    <a:pt x="60" y="242"/>
                    <a:pt x="60" y="242"/>
                  </a:cubicBezTo>
                  <a:cubicBezTo>
                    <a:pt x="60" y="242"/>
                    <a:pt x="60" y="242"/>
                    <a:pt x="60" y="242"/>
                  </a:cubicBezTo>
                  <a:cubicBezTo>
                    <a:pt x="60" y="242"/>
                    <a:pt x="60" y="242"/>
                    <a:pt x="60" y="242"/>
                  </a:cubicBezTo>
                  <a:cubicBezTo>
                    <a:pt x="60" y="242"/>
                    <a:pt x="60" y="242"/>
                    <a:pt x="60" y="242"/>
                  </a:cubicBezTo>
                  <a:cubicBezTo>
                    <a:pt x="60" y="243"/>
                    <a:pt x="60" y="243"/>
                    <a:pt x="60" y="243"/>
                  </a:cubicBezTo>
                  <a:cubicBezTo>
                    <a:pt x="61" y="243"/>
                    <a:pt x="61" y="243"/>
                    <a:pt x="61" y="243"/>
                  </a:cubicBezTo>
                  <a:cubicBezTo>
                    <a:pt x="61" y="243"/>
                    <a:pt x="61" y="243"/>
                    <a:pt x="61" y="243"/>
                  </a:cubicBezTo>
                  <a:cubicBezTo>
                    <a:pt x="61" y="243"/>
                    <a:pt x="61" y="243"/>
                    <a:pt x="61" y="243"/>
                  </a:cubicBezTo>
                  <a:cubicBezTo>
                    <a:pt x="61" y="244"/>
                    <a:pt x="61" y="244"/>
                    <a:pt x="61" y="244"/>
                  </a:cubicBezTo>
                  <a:cubicBezTo>
                    <a:pt x="61" y="244"/>
                    <a:pt x="61" y="244"/>
                    <a:pt x="61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2" y="244"/>
                    <a:pt x="62" y="244"/>
                    <a:pt x="62" y="244"/>
                  </a:cubicBezTo>
                  <a:cubicBezTo>
                    <a:pt x="61" y="245"/>
                    <a:pt x="61" y="245"/>
                    <a:pt x="61" y="245"/>
                  </a:cubicBezTo>
                  <a:cubicBezTo>
                    <a:pt x="61" y="245"/>
                    <a:pt x="61" y="245"/>
                    <a:pt x="61" y="245"/>
                  </a:cubicBezTo>
                  <a:cubicBezTo>
                    <a:pt x="61" y="245"/>
                    <a:pt x="61" y="245"/>
                    <a:pt x="61" y="245"/>
                  </a:cubicBezTo>
                  <a:cubicBezTo>
                    <a:pt x="79" y="247"/>
                    <a:pt x="98" y="249"/>
                    <a:pt x="116" y="251"/>
                  </a:cubicBezTo>
                  <a:cubicBezTo>
                    <a:pt x="116" y="251"/>
                    <a:pt x="116" y="251"/>
                    <a:pt x="116" y="251"/>
                  </a:cubicBezTo>
                  <a:cubicBezTo>
                    <a:pt x="119" y="217"/>
                    <a:pt x="122" y="183"/>
                    <a:pt x="125" y="149"/>
                  </a:cubicBezTo>
                  <a:cubicBezTo>
                    <a:pt x="128" y="115"/>
                    <a:pt x="131" y="80"/>
                    <a:pt x="134" y="46"/>
                  </a:cubicBezTo>
                  <a:cubicBezTo>
                    <a:pt x="135" y="36"/>
                    <a:pt x="136" y="26"/>
                    <a:pt x="137" y="15"/>
                  </a:cubicBezTo>
                  <a:lnTo>
                    <a:pt x="130" y="1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06" name="Freeform 91"/>
            <p:cNvSpPr>
              <a:spLocks/>
            </p:cNvSpPr>
            <p:nvPr/>
          </p:nvSpPr>
          <p:spPr bwMode="auto">
            <a:xfrm>
              <a:off x="6229350" y="4400550"/>
              <a:ext cx="401638" cy="327025"/>
            </a:xfrm>
            <a:custGeom>
              <a:avLst/>
              <a:gdLst>
                <a:gd name="T0" fmla="*/ 106 w 107"/>
                <a:gd name="T1" fmla="*/ 7 h 87"/>
                <a:gd name="T2" fmla="*/ 8 w 107"/>
                <a:gd name="T3" fmla="*/ 0 h 87"/>
                <a:gd name="T4" fmla="*/ 0 w 107"/>
                <a:gd name="T5" fmla="*/ 79 h 87"/>
                <a:gd name="T6" fmla="*/ 0 w 107"/>
                <a:gd name="T7" fmla="*/ 79 h 87"/>
                <a:gd name="T8" fmla="*/ 0 w 107"/>
                <a:gd name="T9" fmla="*/ 79 h 87"/>
                <a:gd name="T10" fmla="*/ 0 w 107"/>
                <a:gd name="T11" fmla="*/ 79 h 87"/>
                <a:gd name="T12" fmla="*/ 0 w 107"/>
                <a:gd name="T13" fmla="*/ 79 h 87"/>
                <a:gd name="T14" fmla="*/ 0 w 107"/>
                <a:gd name="T15" fmla="*/ 79 h 87"/>
                <a:gd name="T16" fmla="*/ 0 w 107"/>
                <a:gd name="T17" fmla="*/ 79 h 87"/>
                <a:gd name="T18" fmla="*/ 93 w 107"/>
                <a:gd name="T19" fmla="*/ 86 h 87"/>
                <a:gd name="T20" fmla="*/ 104 w 107"/>
                <a:gd name="T21" fmla="*/ 87 h 87"/>
                <a:gd name="T22" fmla="*/ 107 w 107"/>
                <a:gd name="T23" fmla="*/ 7 h 87"/>
                <a:gd name="T24" fmla="*/ 106 w 107"/>
                <a:gd name="T25" fmla="*/ 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7" h="87">
                  <a:moveTo>
                    <a:pt x="106" y="7"/>
                  </a:moveTo>
                  <a:cubicBezTo>
                    <a:pt x="73" y="6"/>
                    <a:pt x="40" y="3"/>
                    <a:pt x="8" y="0"/>
                  </a:cubicBezTo>
                  <a:cubicBezTo>
                    <a:pt x="5" y="27"/>
                    <a:pt x="2" y="53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31" y="83"/>
                    <a:pt x="62" y="85"/>
                    <a:pt x="93" y="86"/>
                  </a:cubicBezTo>
                  <a:cubicBezTo>
                    <a:pt x="97" y="86"/>
                    <a:pt x="100" y="86"/>
                    <a:pt x="104" y="87"/>
                  </a:cubicBezTo>
                  <a:cubicBezTo>
                    <a:pt x="105" y="60"/>
                    <a:pt x="106" y="34"/>
                    <a:pt x="107" y="7"/>
                  </a:cubicBezTo>
                  <a:lnTo>
                    <a:pt x="106" y="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07" name="Freeform 92"/>
            <p:cNvSpPr>
              <a:spLocks noEditPoints="1"/>
            </p:cNvSpPr>
            <p:nvPr/>
          </p:nvSpPr>
          <p:spPr bwMode="auto">
            <a:xfrm>
              <a:off x="7224713" y="4249738"/>
              <a:ext cx="323850" cy="346075"/>
            </a:xfrm>
            <a:custGeom>
              <a:avLst/>
              <a:gdLst>
                <a:gd name="T0" fmla="*/ 30 w 86"/>
                <a:gd name="T1" fmla="*/ 5 h 92"/>
                <a:gd name="T2" fmla="*/ 31 w 86"/>
                <a:gd name="T3" fmla="*/ 3 h 92"/>
                <a:gd name="T4" fmla="*/ 28 w 86"/>
                <a:gd name="T5" fmla="*/ 3 h 92"/>
                <a:gd name="T6" fmla="*/ 33 w 86"/>
                <a:gd name="T7" fmla="*/ 0 h 92"/>
                <a:gd name="T8" fmla="*/ 83 w 86"/>
                <a:gd name="T9" fmla="*/ 31 h 92"/>
                <a:gd name="T10" fmla="*/ 81 w 86"/>
                <a:gd name="T11" fmla="*/ 34 h 92"/>
                <a:gd name="T12" fmla="*/ 80 w 86"/>
                <a:gd name="T13" fmla="*/ 37 h 92"/>
                <a:gd name="T14" fmla="*/ 82 w 86"/>
                <a:gd name="T15" fmla="*/ 39 h 92"/>
                <a:gd name="T16" fmla="*/ 83 w 86"/>
                <a:gd name="T17" fmla="*/ 35 h 92"/>
                <a:gd name="T18" fmla="*/ 83 w 86"/>
                <a:gd name="T19" fmla="*/ 33 h 92"/>
                <a:gd name="T20" fmla="*/ 85 w 86"/>
                <a:gd name="T21" fmla="*/ 29 h 92"/>
                <a:gd name="T22" fmla="*/ 86 w 86"/>
                <a:gd name="T23" fmla="*/ 30 h 92"/>
                <a:gd name="T24" fmla="*/ 76 w 86"/>
                <a:gd name="T25" fmla="*/ 41 h 92"/>
                <a:gd name="T26" fmla="*/ 72 w 86"/>
                <a:gd name="T27" fmla="*/ 48 h 92"/>
                <a:gd name="T28" fmla="*/ 71 w 86"/>
                <a:gd name="T29" fmla="*/ 45 h 92"/>
                <a:gd name="T30" fmla="*/ 73 w 86"/>
                <a:gd name="T31" fmla="*/ 41 h 92"/>
                <a:gd name="T32" fmla="*/ 75 w 86"/>
                <a:gd name="T33" fmla="*/ 36 h 92"/>
                <a:gd name="T34" fmla="*/ 74 w 86"/>
                <a:gd name="T35" fmla="*/ 31 h 92"/>
                <a:gd name="T36" fmla="*/ 72 w 86"/>
                <a:gd name="T37" fmla="*/ 31 h 92"/>
                <a:gd name="T38" fmla="*/ 71 w 86"/>
                <a:gd name="T39" fmla="*/ 30 h 92"/>
                <a:gd name="T40" fmla="*/ 72 w 86"/>
                <a:gd name="T41" fmla="*/ 27 h 92"/>
                <a:gd name="T42" fmla="*/ 72 w 86"/>
                <a:gd name="T43" fmla="*/ 25 h 92"/>
                <a:gd name="T44" fmla="*/ 70 w 86"/>
                <a:gd name="T45" fmla="*/ 23 h 92"/>
                <a:gd name="T46" fmla="*/ 67 w 86"/>
                <a:gd name="T47" fmla="*/ 23 h 92"/>
                <a:gd name="T48" fmla="*/ 67 w 86"/>
                <a:gd name="T49" fmla="*/ 20 h 92"/>
                <a:gd name="T50" fmla="*/ 64 w 86"/>
                <a:gd name="T51" fmla="*/ 20 h 92"/>
                <a:gd name="T52" fmla="*/ 61 w 86"/>
                <a:gd name="T53" fmla="*/ 19 h 92"/>
                <a:gd name="T54" fmla="*/ 59 w 86"/>
                <a:gd name="T55" fmla="*/ 20 h 92"/>
                <a:gd name="T56" fmla="*/ 57 w 86"/>
                <a:gd name="T57" fmla="*/ 19 h 92"/>
                <a:gd name="T58" fmla="*/ 36 w 86"/>
                <a:gd name="T59" fmla="*/ 11 h 92"/>
                <a:gd name="T60" fmla="*/ 34 w 86"/>
                <a:gd name="T61" fmla="*/ 11 h 92"/>
                <a:gd name="T62" fmla="*/ 29 w 86"/>
                <a:gd name="T63" fmla="*/ 9 h 92"/>
                <a:gd name="T64" fmla="*/ 27 w 86"/>
                <a:gd name="T65" fmla="*/ 8 h 92"/>
                <a:gd name="T66" fmla="*/ 28 w 86"/>
                <a:gd name="T67" fmla="*/ 4 h 92"/>
                <a:gd name="T68" fmla="*/ 26 w 86"/>
                <a:gd name="T69" fmla="*/ 3 h 92"/>
                <a:gd name="T70" fmla="*/ 24 w 86"/>
                <a:gd name="T71" fmla="*/ 4 h 92"/>
                <a:gd name="T72" fmla="*/ 22 w 86"/>
                <a:gd name="T73" fmla="*/ 5 h 92"/>
                <a:gd name="T74" fmla="*/ 11 w 86"/>
                <a:gd name="T75" fmla="*/ 9 h 92"/>
                <a:gd name="T76" fmla="*/ 8 w 86"/>
                <a:gd name="T77" fmla="*/ 10 h 92"/>
                <a:gd name="T78" fmla="*/ 7 w 86"/>
                <a:gd name="T79" fmla="*/ 11 h 92"/>
                <a:gd name="T80" fmla="*/ 5 w 86"/>
                <a:gd name="T81" fmla="*/ 25 h 92"/>
                <a:gd name="T82" fmla="*/ 2 w 86"/>
                <a:gd name="T83" fmla="*/ 28 h 92"/>
                <a:gd name="T84" fmla="*/ 3 w 86"/>
                <a:gd name="T85" fmla="*/ 35 h 92"/>
                <a:gd name="T86" fmla="*/ 2 w 86"/>
                <a:gd name="T87" fmla="*/ 41 h 92"/>
                <a:gd name="T88" fmla="*/ 3 w 86"/>
                <a:gd name="T89" fmla="*/ 47 h 92"/>
                <a:gd name="T90" fmla="*/ 9 w 86"/>
                <a:gd name="T91" fmla="*/ 53 h 92"/>
                <a:gd name="T92" fmla="*/ 20 w 86"/>
                <a:gd name="T93" fmla="*/ 62 h 92"/>
                <a:gd name="T94" fmla="*/ 24 w 86"/>
                <a:gd name="T95" fmla="*/ 64 h 92"/>
                <a:gd name="T96" fmla="*/ 26 w 86"/>
                <a:gd name="T97" fmla="*/ 67 h 92"/>
                <a:gd name="T98" fmla="*/ 27 w 86"/>
                <a:gd name="T99" fmla="*/ 73 h 92"/>
                <a:gd name="T100" fmla="*/ 29 w 86"/>
                <a:gd name="T101" fmla="*/ 77 h 92"/>
                <a:gd name="T102" fmla="*/ 30 w 86"/>
                <a:gd name="T103" fmla="*/ 86 h 92"/>
                <a:gd name="T104" fmla="*/ 37 w 86"/>
                <a:gd name="T105" fmla="*/ 91 h 92"/>
                <a:gd name="T106" fmla="*/ 79 w 86"/>
                <a:gd name="T107" fmla="*/ 88 h 92"/>
                <a:gd name="T108" fmla="*/ 78 w 86"/>
                <a:gd name="T109" fmla="*/ 81 h 92"/>
                <a:gd name="T110" fmla="*/ 76 w 86"/>
                <a:gd name="T111" fmla="*/ 76 h 92"/>
                <a:gd name="T112" fmla="*/ 77 w 86"/>
                <a:gd name="T113" fmla="*/ 67 h 92"/>
                <a:gd name="T114" fmla="*/ 77 w 86"/>
                <a:gd name="T115" fmla="*/ 61 h 92"/>
                <a:gd name="T116" fmla="*/ 79 w 86"/>
                <a:gd name="T117" fmla="*/ 53 h 92"/>
                <a:gd name="T118" fmla="*/ 80 w 86"/>
                <a:gd name="T119" fmla="*/ 44 h 92"/>
                <a:gd name="T120" fmla="*/ 25 w 86"/>
                <a:gd name="T121" fmla="*/ 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6" h="92">
                  <a:moveTo>
                    <a:pt x="28" y="7"/>
                  </a:move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8" y="6"/>
                    <a:pt x="28" y="6"/>
                  </a:cubicBezTo>
                  <a:lnTo>
                    <a:pt x="28" y="7"/>
                  </a:lnTo>
                  <a:close/>
                  <a:moveTo>
                    <a:pt x="30" y="4"/>
                  </a:moveTo>
                  <a:cubicBezTo>
                    <a:pt x="30" y="4"/>
                    <a:pt x="30" y="4"/>
                    <a:pt x="30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lnTo>
                    <a:pt x="30" y="4"/>
                  </a:lnTo>
                  <a:close/>
                  <a:moveTo>
                    <a:pt x="28" y="4"/>
                  </a:move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4"/>
                    <a:pt x="28" y="4"/>
                    <a:pt x="28" y="4"/>
                  </a:cubicBezTo>
                  <a:close/>
                  <a:moveTo>
                    <a:pt x="32" y="2"/>
                  </a:moveTo>
                  <a:cubicBezTo>
                    <a:pt x="33" y="1"/>
                    <a:pt x="33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2"/>
                    <a:pt x="32" y="2"/>
                    <a:pt x="32" y="2"/>
                  </a:cubicBezTo>
                  <a:close/>
                  <a:moveTo>
                    <a:pt x="84" y="32"/>
                  </a:moveTo>
                  <a:cubicBezTo>
                    <a:pt x="84" y="32"/>
                    <a:pt x="84" y="32"/>
                    <a:pt x="84" y="32"/>
                  </a:cubicBezTo>
                  <a:cubicBezTo>
                    <a:pt x="84" y="32"/>
                    <a:pt x="84" y="32"/>
                    <a:pt x="84" y="32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81" y="35"/>
                    <a:pt x="81" y="35"/>
                    <a:pt x="81" y="35"/>
                  </a:cubicBezTo>
                  <a:cubicBezTo>
                    <a:pt x="80" y="35"/>
                    <a:pt x="80" y="35"/>
                    <a:pt x="80" y="35"/>
                  </a:cubicBezTo>
                  <a:cubicBezTo>
                    <a:pt x="81" y="36"/>
                    <a:pt x="81" y="36"/>
                    <a:pt x="81" y="36"/>
                  </a:cubicBezTo>
                  <a:cubicBezTo>
                    <a:pt x="80" y="36"/>
                    <a:pt x="80" y="36"/>
                    <a:pt x="80" y="36"/>
                  </a:cubicBezTo>
                  <a:cubicBezTo>
                    <a:pt x="80" y="36"/>
                    <a:pt x="80" y="36"/>
                    <a:pt x="80" y="36"/>
                  </a:cubicBezTo>
                  <a:cubicBezTo>
                    <a:pt x="80" y="36"/>
                    <a:pt x="80" y="36"/>
                    <a:pt x="80" y="36"/>
                  </a:cubicBezTo>
                  <a:cubicBezTo>
                    <a:pt x="80" y="36"/>
                    <a:pt x="80" y="36"/>
                    <a:pt x="80" y="36"/>
                  </a:cubicBezTo>
                  <a:cubicBezTo>
                    <a:pt x="80" y="37"/>
                    <a:pt x="80" y="37"/>
                    <a:pt x="80" y="37"/>
                  </a:cubicBezTo>
                  <a:cubicBezTo>
                    <a:pt x="80" y="37"/>
                    <a:pt x="80" y="37"/>
                    <a:pt x="80" y="37"/>
                  </a:cubicBezTo>
                  <a:cubicBezTo>
                    <a:pt x="80" y="37"/>
                    <a:pt x="80" y="37"/>
                    <a:pt x="80" y="37"/>
                  </a:cubicBezTo>
                  <a:cubicBezTo>
                    <a:pt x="80" y="37"/>
                    <a:pt x="80" y="37"/>
                    <a:pt x="80" y="37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8"/>
                    <a:pt x="82" y="38"/>
                    <a:pt x="82" y="38"/>
                  </a:cubicBezTo>
                  <a:cubicBezTo>
                    <a:pt x="82" y="38"/>
                    <a:pt x="82" y="38"/>
                    <a:pt x="82" y="38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4" y="35"/>
                    <a:pt x="84" y="35"/>
                    <a:pt x="84" y="35"/>
                  </a:cubicBezTo>
                  <a:cubicBezTo>
                    <a:pt x="84" y="35"/>
                    <a:pt x="84" y="35"/>
                    <a:pt x="84" y="35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4" y="34"/>
                    <a:pt x="84" y="34"/>
                  </a:cubicBezTo>
                  <a:cubicBezTo>
                    <a:pt x="84" y="34"/>
                    <a:pt x="84" y="34"/>
                    <a:pt x="84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3" y="33"/>
                    <a:pt x="83" y="33"/>
                    <a:pt x="83" y="33"/>
                  </a:cubicBezTo>
                  <a:cubicBezTo>
                    <a:pt x="83" y="33"/>
                    <a:pt x="83" y="33"/>
                    <a:pt x="83" y="33"/>
                  </a:cubicBezTo>
                  <a:cubicBezTo>
                    <a:pt x="83" y="33"/>
                    <a:pt x="83" y="33"/>
                    <a:pt x="83" y="33"/>
                  </a:cubicBezTo>
                  <a:cubicBezTo>
                    <a:pt x="83" y="33"/>
                    <a:pt x="83" y="33"/>
                    <a:pt x="83" y="33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4" y="32"/>
                    <a:pt x="84" y="32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4" y="32"/>
                    <a:pt x="84" y="32"/>
                    <a:pt x="84" y="32"/>
                  </a:cubicBezTo>
                  <a:cubicBezTo>
                    <a:pt x="84" y="32"/>
                    <a:pt x="84" y="32"/>
                    <a:pt x="84" y="32"/>
                  </a:cubicBezTo>
                  <a:close/>
                  <a:moveTo>
                    <a:pt x="86" y="30"/>
                  </a:moveTo>
                  <a:cubicBezTo>
                    <a:pt x="86" y="30"/>
                    <a:pt x="86" y="30"/>
                    <a:pt x="86" y="30"/>
                  </a:cubicBezTo>
                  <a:cubicBezTo>
                    <a:pt x="86" y="29"/>
                    <a:pt x="86" y="29"/>
                    <a:pt x="86" y="29"/>
                  </a:cubicBezTo>
                  <a:cubicBezTo>
                    <a:pt x="86" y="29"/>
                    <a:pt x="86" y="29"/>
                    <a:pt x="86" y="29"/>
                  </a:cubicBezTo>
                  <a:cubicBezTo>
                    <a:pt x="85" y="29"/>
                    <a:pt x="85" y="29"/>
                    <a:pt x="85" y="29"/>
                  </a:cubicBezTo>
                  <a:cubicBezTo>
                    <a:pt x="85" y="29"/>
                    <a:pt x="85" y="29"/>
                    <a:pt x="85" y="29"/>
                  </a:cubicBezTo>
                  <a:cubicBezTo>
                    <a:pt x="85" y="29"/>
                    <a:pt x="85" y="29"/>
                    <a:pt x="85" y="29"/>
                  </a:cubicBezTo>
                  <a:cubicBezTo>
                    <a:pt x="85" y="29"/>
                    <a:pt x="85" y="29"/>
                    <a:pt x="85" y="29"/>
                  </a:cubicBezTo>
                  <a:cubicBezTo>
                    <a:pt x="85" y="29"/>
                    <a:pt x="85" y="29"/>
                    <a:pt x="85" y="29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5" y="30"/>
                    <a:pt x="85" y="30"/>
                    <a:pt x="85" y="30"/>
                  </a:cubicBezTo>
                  <a:cubicBezTo>
                    <a:pt x="86" y="30"/>
                    <a:pt x="86" y="30"/>
                    <a:pt x="86" y="30"/>
                  </a:cubicBezTo>
                  <a:cubicBezTo>
                    <a:pt x="86" y="30"/>
                    <a:pt x="86" y="30"/>
                    <a:pt x="86" y="30"/>
                  </a:cubicBezTo>
                  <a:close/>
                  <a:moveTo>
                    <a:pt x="80" y="41"/>
                  </a:moveTo>
                  <a:cubicBezTo>
                    <a:pt x="80" y="41"/>
                    <a:pt x="80" y="41"/>
                    <a:pt x="80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77" y="41"/>
                    <a:pt x="77" y="41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5" y="44"/>
                    <a:pt x="75" y="44"/>
                    <a:pt x="75" y="44"/>
                  </a:cubicBezTo>
                  <a:cubicBezTo>
                    <a:pt x="75" y="44"/>
                    <a:pt x="75" y="44"/>
                    <a:pt x="75" y="44"/>
                  </a:cubicBezTo>
                  <a:cubicBezTo>
                    <a:pt x="75" y="44"/>
                    <a:pt x="75" y="44"/>
                    <a:pt x="75" y="44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73" y="46"/>
                    <a:pt x="73" y="46"/>
                    <a:pt x="73" y="46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2" y="44"/>
                    <a:pt x="72" y="44"/>
                    <a:pt x="72" y="44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72" y="42"/>
                    <a:pt x="72" y="42"/>
                    <a:pt x="72" y="42"/>
                  </a:cubicBezTo>
                  <a:cubicBezTo>
                    <a:pt x="72" y="42"/>
                    <a:pt x="72" y="42"/>
                    <a:pt x="72" y="42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40"/>
                    <a:pt x="73" y="40"/>
                    <a:pt x="73" y="40"/>
                  </a:cubicBezTo>
                  <a:cubicBezTo>
                    <a:pt x="73" y="40"/>
                    <a:pt x="73" y="40"/>
                    <a:pt x="73" y="40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5" y="38"/>
                    <a:pt x="75" y="38"/>
                    <a:pt x="75" y="38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6" y="37"/>
                    <a:pt x="76" y="37"/>
                    <a:pt x="76" y="37"/>
                  </a:cubicBezTo>
                  <a:cubicBezTo>
                    <a:pt x="76" y="36"/>
                    <a:pt x="76" y="36"/>
                    <a:pt x="76" y="36"/>
                  </a:cubicBezTo>
                  <a:cubicBezTo>
                    <a:pt x="76" y="36"/>
                    <a:pt x="76" y="36"/>
                    <a:pt x="76" y="36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4"/>
                    <a:pt x="74" y="34"/>
                    <a:pt x="74" y="34"/>
                  </a:cubicBezTo>
                  <a:cubicBezTo>
                    <a:pt x="74" y="34"/>
                    <a:pt x="74" y="34"/>
                    <a:pt x="74" y="34"/>
                  </a:cubicBezTo>
                  <a:cubicBezTo>
                    <a:pt x="74" y="33"/>
                    <a:pt x="74" y="33"/>
                    <a:pt x="74" y="33"/>
                  </a:cubicBezTo>
                  <a:cubicBezTo>
                    <a:pt x="74" y="33"/>
                    <a:pt x="74" y="33"/>
                    <a:pt x="74" y="33"/>
                  </a:cubicBezTo>
                  <a:cubicBezTo>
                    <a:pt x="74" y="32"/>
                    <a:pt x="74" y="32"/>
                    <a:pt x="74" y="32"/>
                  </a:cubicBezTo>
                  <a:cubicBezTo>
                    <a:pt x="74" y="32"/>
                    <a:pt x="74" y="32"/>
                    <a:pt x="74" y="32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3" y="31"/>
                    <a:pt x="73" y="31"/>
                    <a:pt x="73" y="31"/>
                  </a:cubicBezTo>
                  <a:cubicBezTo>
                    <a:pt x="73" y="31"/>
                    <a:pt x="73" y="31"/>
                    <a:pt x="73" y="31"/>
                  </a:cubicBezTo>
                  <a:cubicBezTo>
                    <a:pt x="73" y="31"/>
                    <a:pt x="73" y="31"/>
                    <a:pt x="73" y="31"/>
                  </a:cubicBezTo>
                  <a:cubicBezTo>
                    <a:pt x="73" y="31"/>
                    <a:pt x="73" y="31"/>
                    <a:pt x="73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1" y="31"/>
                    <a:pt x="71" y="31"/>
                    <a:pt x="71" y="31"/>
                  </a:cubicBezTo>
                  <a:cubicBezTo>
                    <a:pt x="71" y="31"/>
                    <a:pt x="71" y="31"/>
                    <a:pt x="71" y="31"/>
                  </a:cubicBezTo>
                  <a:cubicBezTo>
                    <a:pt x="71" y="31"/>
                    <a:pt x="71" y="31"/>
                    <a:pt x="71" y="31"/>
                  </a:cubicBezTo>
                  <a:cubicBezTo>
                    <a:pt x="71" y="31"/>
                    <a:pt x="71" y="31"/>
                    <a:pt x="71" y="31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1" y="24"/>
                    <a:pt x="71" y="24"/>
                    <a:pt x="71" y="24"/>
                  </a:cubicBezTo>
                  <a:cubicBezTo>
                    <a:pt x="71" y="24"/>
                    <a:pt x="71" y="24"/>
                    <a:pt x="71" y="24"/>
                  </a:cubicBezTo>
                  <a:cubicBezTo>
                    <a:pt x="71" y="24"/>
                    <a:pt x="71" y="24"/>
                    <a:pt x="71" y="24"/>
                  </a:cubicBezTo>
                  <a:cubicBezTo>
                    <a:pt x="71" y="24"/>
                    <a:pt x="71" y="24"/>
                    <a:pt x="71" y="24"/>
                  </a:cubicBezTo>
                  <a:cubicBezTo>
                    <a:pt x="71" y="24"/>
                    <a:pt x="71" y="24"/>
                    <a:pt x="71" y="24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2"/>
                    <a:pt x="67" y="22"/>
                    <a:pt x="67" y="22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7" y="19"/>
                    <a:pt x="57" y="19"/>
                    <a:pt x="57" y="19"/>
                  </a:cubicBezTo>
                  <a:cubicBezTo>
                    <a:pt x="57" y="19"/>
                    <a:pt x="57" y="19"/>
                    <a:pt x="57" y="19"/>
                  </a:cubicBezTo>
                  <a:cubicBezTo>
                    <a:pt x="57" y="19"/>
                    <a:pt x="57" y="19"/>
                    <a:pt x="57" y="19"/>
                  </a:cubicBezTo>
                  <a:cubicBezTo>
                    <a:pt x="57" y="19"/>
                    <a:pt x="57" y="19"/>
                    <a:pt x="57" y="19"/>
                  </a:cubicBezTo>
                  <a:cubicBezTo>
                    <a:pt x="57" y="19"/>
                    <a:pt x="57" y="19"/>
                    <a:pt x="57" y="19"/>
                  </a:cubicBezTo>
                  <a:cubicBezTo>
                    <a:pt x="57" y="19"/>
                    <a:pt x="57" y="19"/>
                    <a:pt x="57" y="19"/>
                  </a:cubicBezTo>
                  <a:cubicBezTo>
                    <a:pt x="57" y="19"/>
                    <a:pt x="57" y="19"/>
                    <a:pt x="57" y="19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5" y="19"/>
                    <a:pt x="54" y="18"/>
                    <a:pt x="52" y="17"/>
                  </a:cubicBezTo>
                  <a:cubicBezTo>
                    <a:pt x="48" y="17"/>
                    <a:pt x="43" y="16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7" y="14"/>
                    <a:pt x="37" y="13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5"/>
                    <a:pt x="8" y="19"/>
                    <a:pt x="8" y="22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3" y="63"/>
                    <a:pt x="23" y="63"/>
                    <a:pt x="23" y="63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24" y="63"/>
                    <a:pt x="24" y="63"/>
                    <a:pt x="24" y="63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5" y="65"/>
                    <a:pt x="25" y="65"/>
                    <a:pt x="25" y="65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9"/>
                    <a:pt x="26" y="69"/>
                    <a:pt x="26" y="69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71"/>
                    <a:pt x="27" y="71"/>
                    <a:pt x="27" y="71"/>
                  </a:cubicBezTo>
                  <a:cubicBezTo>
                    <a:pt x="27" y="71"/>
                    <a:pt x="27" y="71"/>
                    <a:pt x="27" y="71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7" y="76"/>
                    <a:pt x="27" y="76"/>
                    <a:pt x="27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9" y="77"/>
                    <a:pt x="29" y="77"/>
                    <a:pt x="29" y="77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9"/>
                    <a:pt x="29" y="79"/>
                    <a:pt x="29" y="79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29" y="81"/>
                    <a:pt x="29" y="81"/>
                    <a:pt x="29" y="81"/>
                  </a:cubicBezTo>
                  <a:cubicBezTo>
                    <a:pt x="29" y="82"/>
                    <a:pt x="29" y="82"/>
                    <a:pt x="29" y="82"/>
                  </a:cubicBezTo>
                  <a:cubicBezTo>
                    <a:pt x="29" y="82"/>
                    <a:pt x="29" y="82"/>
                    <a:pt x="29" y="82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5"/>
                    <a:pt x="29" y="85"/>
                    <a:pt x="29" y="85"/>
                  </a:cubicBezTo>
                  <a:cubicBezTo>
                    <a:pt x="30" y="85"/>
                    <a:pt x="30" y="85"/>
                    <a:pt x="30" y="85"/>
                  </a:cubicBezTo>
                  <a:cubicBezTo>
                    <a:pt x="30" y="85"/>
                    <a:pt x="30" y="85"/>
                    <a:pt x="30" y="85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31" y="88"/>
                    <a:pt x="31" y="88"/>
                    <a:pt x="31" y="88"/>
                  </a:cubicBezTo>
                  <a:cubicBezTo>
                    <a:pt x="31" y="88"/>
                    <a:pt x="31" y="88"/>
                    <a:pt x="31" y="88"/>
                  </a:cubicBezTo>
                  <a:cubicBezTo>
                    <a:pt x="31" y="88"/>
                    <a:pt x="31" y="88"/>
                    <a:pt x="31" y="88"/>
                  </a:cubicBezTo>
                  <a:cubicBezTo>
                    <a:pt x="32" y="89"/>
                    <a:pt x="32" y="89"/>
                    <a:pt x="32" y="89"/>
                  </a:cubicBezTo>
                  <a:cubicBezTo>
                    <a:pt x="35" y="89"/>
                    <a:pt x="35" y="89"/>
                    <a:pt x="35" y="89"/>
                  </a:cubicBezTo>
                  <a:cubicBezTo>
                    <a:pt x="35" y="89"/>
                    <a:pt x="35" y="89"/>
                    <a:pt x="35" y="89"/>
                  </a:cubicBezTo>
                  <a:cubicBezTo>
                    <a:pt x="36" y="89"/>
                    <a:pt x="36" y="89"/>
                    <a:pt x="36" y="89"/>
                  </a:cubicBezTo>
                  <a:cubicBezTo>
                    <a:pt x="36" y="89"/>
                    <a:pt x="36" y="89"/>
                    <a:pt x="36" y="89"/>
                  </a:cubicBezTo>
                  <a:cubicBezTo>
                    <a:pt x="36" y="89"/>
                    <a:pt x="36" y="89"/>
                    <a:pt x="36" y="89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0"/>
                    <a:pt x="37" y="90"/>
                    <a:pt x="37" y="90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91"/>
                    <a:pt x="37" y="91"/>
                    <a:pt x="37" y="91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51" y="91"/>
                    <a:pt x="65" y="90"/>
                    <a:pt x="79" y="88"/>
                  </a:cubicBezTo>
                  <a:cubicBezTo>
                    <a:pt x="78" y="87"/>
                    <a:pt x="78" y="87"/>
                    <a:pt x="78" y="87"/>
                  </a:cubicBezTo>
                  <a:cubicBezTo>
                    <a:pt x="78" y="87"/>
                    <a:pt x="78" y="87"/>
                    <a:pt x="78" y="87"/>
                  </a:cubicBezTo>
                  <a:cubicBezTo>
                    <a:pt x="79" y="86"/>
                    <a:pt x="79" y="86"/>
                    <a:pt x="79" y="86"/>
                  </a:cubicBezTo>
                  <a:cubicBezTo>
                    <a:pt x="79" y="86"/>
                    <a:pt x="79" y="86"/>
                    <a:pt x="79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9" y="84"/>
                    <a:pt x="79" y="84"/>
                    <a:pt x="79" y="84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1"/>
                    <a:pt x="78" y="81"/>
                    <a:pt x="78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7" y="78"/>
                    <a:pt x="77" y="78"/>
                    <a:pt x="77" y="78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2"/>
                    <a:pt x="76" y="72"/>
                    <a:pt x="76" y="72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7" y="67"/>
                    <a:pt x="77" y="67"/>
                    <a:pt x="77" y="67"/>
                  </a:cubicBezTo>
                  <a:cubicBezTo>
                    <a:pt x="77" y="65"/>
                    <a:pt x="77" y="65"/>
                    <a:pt x="77" y="65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7" y="61"/>
                    <a:pt x="77" y="61"/>
                    <a:pt x="77" y="61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7" y="58"/>
                    <a:pt x="77" y="58"/>
                    <a:pt x="77" y="58"/>
                  </a:cubicBezTo>
                  <a:cubicBezTo>
                    <a:pt x="77" y="58"/>
                    <a:pt x="77" y="58"/>
                    <a:pt x="77" y="58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9" y="55"/>
                    <a:pt x="79" y="55"/>
                    <a:pt x="79" y="55"/>
                  </a:cubicBezTo>
                  <a:cubicBezTo>
                    <a:pt x="79" y="55"/>
                    <a:pt x="79" y="55"/>
                    <a:pt x="79" y="55"/>
                  </a:cubicBezTo>
                  <a:cubicBezTo>
                    <a:pt x="79" y="54"/>
                    <a:pt x="79" y="54"/>
                    <a:pt x="79" y="54"/>
                  </a:cubicBezTo>
                  <a:cubicBezTo>
                    <a:pt x="79" y="54"/>
                    <a:pt x="79" y="54"/>
                    <a:pt x="79" y="54"/>
                  </a:cubicBezTo>
                  <a:cubicBezTo>
                    <a:pt x="79" y="53"/>
                    <a:pt x="79" y="53"/>
                    <a:pt x="79" y="53"/>
                  </a:cubicBezTo>
                  <a:cubicBezTo>
                    <a:pt x="79" y="53"/>
                    <a:pt x="79" y="53"/>
                    <a:pt x="79" y="53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8" y="52"/>
                    <a:pt x="78" y="52"/>
                    <a:pt x="78" y="52"/>
                  </a:cubicBezTo>
                  <a:cubicBezTo>
                    <a:pt x="78" y="52"/>
                    <a:pt x="78" y="52"/>
                    <a:pt x="78" y="52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0" y="43"/>
                    <a:pt x="80" y="43"/>
                    <a:pt x="80" y="43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0" y="42"/>
                    <a:pt x="80" y="42"/>
                    <a:pt x="80" y="42"/>
                  </a:cubicBezTo>
                  <a:lnTo>
                    <a:pt x="80" y="41"/>
                  </a:lnTo>
                  <a:close/>
                  <a:moveTo>
                    <a:pt x="25" y="3"/>
                  </a:move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08" name="Freeform 93"/>
            <p:cNvSpPr>
              <a:spLocks/>
            </p:cNvSpPr>
            <p:nvPr/>
          </p:nvSpPr>
          <p:spPr bwMode="auto">
            <a:xfrm>
              <a:off x="7851775" y="4659313"/>
              <a:ext cx="263525" cy="258763"/>
            </a:xfrm>
            <a:custGeom>
              <a:avLst/>
              <a:gdLst>
                <a:gd name="T0" fmla="*/ 69 w 70"/>
                <a:gd name="T1" fmla="*/ 14 h 69"/>
                <a:gd name="T2" fmla="*/ 68 w 70"/>
                <a:gd name="T3" fmla="*/ 14 h 69"/>
                <a:gd name="T4" fmla="*/ 67 w 70"/>
                <a:gd name="T5" fmla="*/ 13 h 69"/>
                <a:gd name="T6" fmla="*/ 61 w 70"/>
                <a:gd name="T7" fmla="*/ 13 h 69"/>
                <a:gd name="T8" fmla="*/ 59 w 70"/>
                <a:gd name="T9" fmla="*/ 15 h 69"/>
                <a:gd name="T10" fmla="*/ 55 w 70"/>
                <a:gd name="T11" fmla="*/ 16 h 69"/>
                <a:gd name="T12" fmla="*/ 54 w 70"/>
                <a:gd name="T13" fmla="*/ 15 h 69"/>
                <a:gd name="T14" fmla="*/ 54 w 70"/>
                <a:gd name="T15" fmla="*/ 15 h 69"/>
                <a:gd name="T16" fmla="*/ 53 w 70"/>
                <a:gd name="T17" fmla="*/ 16 h 69"/>
                <a:gd name="T18" fmla="*/ 51 w 70"/>
                <a:gd name="T19" fmla="*/ 19 h 69"/>
                <a:gd name="T20" fmla="*/ 49 w 70"/>
                <a:gd name="T21" fmla="*/ 20 h 69"/>
                <a:gd name="T22" fmla="*/ 46 w 70"/>
                <a:gd name="T23" fmla="*/ 23 h 69"/>
                <a:gd name="T24" fmla="*/ 24 w 70"/>
                <a:gd name="T25" fmla="*/ 0 h 69"/>
                <a:gd name="T26" fmla="*/ 24 w 70"/>
                <a:gd name="T27" fmla="*/ 4 h 69"/>
                <a:gd name="T28" fmla="*/ 24 w 70"/>
                <a:gd name="T29" fmla="*/ 7 h 69"/>
                <a:gd name="T30" fmla="*/ 23 w 70"/>
                <a:gd name="T31" fmla="*/ 13 h 69"/>
                <a:gd name="T32" fmla="*/ 23 w 70"/>
                <a:gd name="T33" fmla="*/ 15 h 69"/>
                <a:gd name="T34" fmla="*/ 22 w 70"/>
                <a:gd name="T35" fmla="*/ 18 h 69"/>
                <a:gd name="T36" fmla="*/ 19 w 70"/>
                <a:gd name="T37" fmla="*/ 24 h 69"/>
                <a:gd name="T38" fmla="*/ 15 w 70"/>
                <a:gd name="T39" fmla="*/ 27 h 69"/>
                <a:gd name="T40" fmla="*/ 12 w 70"/>
                <a:gd name="T41" fmla="*/ 29 h 69"/>
                <a:gd name="T42" fmla="*/ 10 w 70"/>
                <a:gd name="T43" fmla="*/ 34 h 69"/>
                <a:gd name="T44" fmla="*/ 11 w 70"/>
                <a:gd name="T45" fmla="*/ 36 h 69"/>
                <a:gd name="T46" fmla="*/ 9 w 70"/>
                <a:gd name="T47" fmla="*/ 37 h 69"/>
                <a:gd name="T48" fmla="*/ 7 w 70"/>
                <a:gd name="T49" fmla="*/ 35 h 69"/>
                <a:gd name="T50" fmla="*/ 5 w 70"/>
                <a:gd name="T51" fmla="*/ 41 h 69"/>
                <a:gd name="T52" fmla="*/ 5 w 70"/>
                <a:gd name="T53" fmla="*/ 44 h 69"/>
                <a:gd name="T54" fmla="*/ 0 w 70"/>
                <a:gd name="T55" fmla="*/ 49 h 69"/>
                <a:gd name="T56" fmla="*/ 1 w 70"/>
                <a:gd name="T57" fmla="*/ 52 h 69"/>
                <a:gd name="T58" fmla="*/ 0 w 70"/>
                <a:gd name="T59" fmla="*/ 53 h 69"/>
                <a:gd name="T60" fmla="*/ 4 w 70"/>
                <a:gd name="T61" fmla="*/ 57 h 69"/>
                <a:gd name="T62" fmla="*/ 5 w 70"/>
                <a:gd name="T63" fmla="*/ 58 h 69"/>
                <a:gd name="T64" fmla="*/ 7 w 70"/>
                <a:gd name="T65" fmla="*/ 62 h 69"/>
                <a:gd name="T66" fmla="*/ 10 w 70"/>
                <a:gd name="T67" fmla="*/ 63 h 69"/>
                <a:gd name="T68" fmla="*/ 13 w 70"/>
                <a:gd name="T69" fmla="*/ 64 h 69"/>
                <a:gd name="T70" fmla="*/ 13 w 70"/>
                <a:gd name="T71" fmla="*/ 66 h 69"/>
                <a:gd name="T72" fmla="*/ 14 w 70"/>
                <a:gd name="T73" fmla="*/ 67 h 69"/>
                <a:gd name="T74" fmla="*/ 16 w 70"/>
                <a:gd name="T75" fmla="*/ 68 h 69"/>
                <a:gd name="T76" fmla="*/ 20 w 70"/>
                <a:gd name="T77" fmla="*/ 69 h 69"/>
                <a:gd name="T78" fmla="*/ 22 w 70"/>
                <a:gd name="T79" fmla="*/ 67 h 69"/>
                <a:gd name="T80" fmla="*/ 25 w 70"/>
                <a:gd name="T81" fmla="*/ 67 h 69"/>
                <a:gd name="T82" fmla="*/ 29 w 70"/>
                <a:gd name="T83" fmla="*/ 66 h 69"/>
                <a:gd name="T84" fmla="*/ 30 w 70"/>
                <a:gd name="T85" fmla="*/ 64 h 69"/>
                <a:gd name="T86" fmla="*/ 31 w 70"/>
                <a:gd name="T87" fmla="*/ 63 h 69"/>
                <a:gd name="T88" fmla="*/ 35 w 70"/>
                <a:gd name="T89" fmla="*/ 62 h 69"/>
                <a:gd name="T90" fmla="*/ 36 w 70"/>
                <a:gd name="T91" fmla="*/ 62 h 69"/>
                <a:gd name="T92" fmla="*/ 38 w 70"/>
                <a:gd name="T93" fmla="*/ 59 h 69"/>
                <a:gd name="T94" fmla="*/ 39 w 70"/>
                <a:gd name="T95" fmla="*/ 57 h 69"/>
                <a:gd name="T96" fmla="*/ 39 w 70"/>
                <a:gd name="T97" fmla="*/ 54 h 69"/>
                <a:gd name="T98" fmla="*/ 43 w 70"/>
                <a:gd name="T99" fmla="*/ 44 h 69"/>
                <a:gd name="T100" fmla="*/ 43 w 70"/>
                <a:gd name="T101" fmla="*/ 42 h 69"/>
                <a:gd name="T102" fmla="*/ 44 w 70"/>
                <a:gd name="T103" fmla="*/ 39 h 69"/>
                <a:gd name="T104" fmla="*/ 46 w 70"/>
                <a:gd name="T105" fmla="*/ 38 h 69"/>
                <a:gd name="T106" fmla="*/ 51 w 70"/>
                <a:gd name="T107" fmla="*/ 39 h 69"/>
                <a:gd name="T108" fmla="*/ 52 w 70"/>
                <a:gd name="T109" fmla="*/ 35 h 69"/>
                <a:gd name="T110" fmla="*/ 53 w 70"/>
                <a:gd name="T111" fmla="*/ 32 h 69"/>
                <a:gd name="T112" fmla="*/ 57 w 70"/>
                <a:gd name="T113" fmla="*/ 28 h 69"/>
                <a:gd name="T114" fmla="*/ 58 w 70"/>
                <a:gd name="T115" fmla="*/ 27 h 69"/>
                <a:gd name="T116" fmla="*/ 60 w 70"/>
                <a:gd name="T117" fmla="*/ 25 h 69"/>
                <a:gd name="T118" fmla="*/ 61 w 70"/>
                <a:gd name="T119" fmla="*/ 21 h 69"/>
                <a:gd name="T120" fmla="*/ 61 w 70"/>
                <a:gd name="T121" fmla="*/ 1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" h="69">
                  <a:moveTo>
                    <a:pt x="70" y="17"/>
                  </a:moveTo>
                  <a:cubicBezTo>
                    <a:pt x="70" y="17"/>
                    <a:pt x="70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5"/>
                    <a:pt x="69" y="15"/>
                    <a:pt x="69" y="15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9" y="14"/>
                    <a:pt x="69" y="14"/>
                    <a:pt x="69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7" y="13"/>
                    <a:pt x="67" y="13"/>
                    <a:pt x="67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15"/>
                    <a:pt x="59" y="15"/>
                    <a:pt x="59" y="15"/>
                  </a:cubicBezTo>
                  <a:cubicBezTo>
                    <a:pt x="59" y="15"/>
                    <a:pt x="59" y="15"/>
                    <a:pt x="59" y="15"/>
                  </a:cubicBezTo>
                  <a:cubicBezTo>
                    <a:pt x="59" y="15"/>
                    <a:pt x="59" y="15"/>
                    <a:pt x="59" y="15"/>
                  </a:cubicBezTo>
                  <a:cubicBezTo>
                    <a:pt x="59" y="15"/>
                    <a:pt x="59" y="15"/>
                    <a:pt x="59" y="15"/>
                  </a:cubicBezTo>
                  <a:cubicBezTo>
                    <a:pt x="59" y="15"/>
                    <a:pt x="59" y="15"/>
                    <a:pt x="59" y="15"/>
                  </a:cubicBezTo>
                  <a:cubicBezTo>
                    <a:pt x="59" y="15"/>
                    <a:pt x="59" y="15"/>
                    <a:pt x="59" y="15"/>
                  </a:cubicBezTo>
                  <a:cubicBezTo>
                    <a:pt x="59" y="16"/>
                    <a:pt x="59" y="16"/>
                    <a:pt x="59" y="16"/>
                  </a:cubicBezTo>
                  <a:cubicBezTo>
                    <a:pt x="58" y="16"/>
                    <a:pt x="58" y="16"/>
                    <a:pt x="58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6" y="16"/>
                    <a:pt x="56" y="16"/>
                    <a:pt x="56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38" y="16"/>
                    <a:pt x="33" y="17"/>
                    <a:pt x="27" y="18"/>
                  </a:cubicBezTo>
                  <a:cubicBezTo>
                    <a:pt x="26" y="12"/>
                    <a:pt x="25" y="6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8" y="69"/>
                    <a:pt x="18" y="69"/>
                    <a:pt x="18" y="69"/>
                  </a:cubicBezTo>
                  <a:cubicBezTo>
                    <a:pt x="18" y="69"/>
                    <a:pt x="18" y="69"/>
                    <a:pt x="18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2" y="68"/>
                    <a:pt x="22" y="68"/>
                    <a:pt x="22" y="68"/>
                  </a:cubicBezTo>
                  <a:cubicBezTo>
                    <a:pt x="22" y="68"/>
                    <a:pt x="22" y="68"/>
                    <a:pt x="22" y="68"/>
                  </a:cubicBezTo>
                  <a:cubicBezTo>
                    <a:pt x="22" y="67"/>
                    <a:pt x="22" y="67"/>
                    <a:pt x="22" y="67"/>
                  </a:cubicBezTo>
                  <a:cubicBezTo>
                    <a:pt x="22" y="67"/>
                    <a:pt x="22" y="67"/>
                    <a:pt x="22" y="67"/>
                  </a:cubicBezTo>
                  <a:cubicBezTo>
                    <a:pt x="22" y="67"/>
                    <a:pt x="22" y="67"/>
                    <a:pt x="22" y="67"/>
                  </a:cubicBezTo>
                  <a:cubicBezTo>
                    <a:pt x="22" y="67"/>
                    <a:pt x="22" y="67"/>
                    <a:pt x="22" y="67"/>
                  </a:cubicBezTo>
                  <a:cubicBezTo>
                    <a:pt x="22" y="67"/>
                    <a:pt x="22" y="67"/>
                    <a:pt x="22" y="67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5" y="67"/>
                    <a:pt x="25" y="67"/>
                    <a:pt x="25" y="67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25" y="68"/>
                    <a:pt x="25" y="68"/>
                    <a:pt x="25" y="68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8" y="66"/>
                    <a:pt x="28" y="66"/>
                    <a:pt x="28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30" y="63"/>
                    <a:pt x="30" y="63"/>
                    <a:pt x="30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3" y="63"/>
                    <a:pt x="33" y="63"/>
                    <a:pt x="33" y="62"/>
                  </a:cubicBezTo>
                  <a:cubicBezTo>
                    <a:pt x="34" y="62"/>
                    <a:pt x="34" y="62"/>
                    <a:pt x="35" y="62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8" y="60"/>
                    <a:pt x="38" y="60"/>
                    <a:pt x="38" y="60"/>
                  </a:cubicBezTo>
                  <a:cubicBezTo>
                    <a:pt x="38" y="60"/>
                    <a:pt x="38" y="60"/>
                    <a:pt x="38" y="60"/>
                  </a:cubicBezTo>
                  <a:cubicBezTo>
                    <a:pt x="38" y="60"/>
                    <a:pt x="38" y="60"/>
                    <a:pt x="38" y="60"/>
                  </a:cubicBezTo>
                  <a:cubicBezTo>
                    <a:pt x="38" y="60"/>
                    <a:pt x="38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9" y="58"/>
                    <a:pt x="39" y="58"/>
                    <a:pt x="39" y="58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9" y="57"/>
                    <a:pt x="39" y="57"/>
                    <a:pt x="39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56"/>
                    <a:pt x="38" y="55"/>
                    <a:pt x="39" y="55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40" y="52"/>
                    <a:pt x="40" y="51"/>
                    <a:pt x="41" y="50"/>
                  </a:cubicBezTo>
                  <a:cubicBezTo>
                    <a:pt x="41" y="49"/>
                    <a:pt x="42" y="48"/>
                    <a:pt x="42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2"/>
                    <a:pt x="43" y="42"/>
                    <a:pt x="43" y="42"/>
                  </a:cubicBezTo>
                  <a:cubicBezTo>
                    <a:pt x="43" y="42"/>
                    <a:pt x="43" y="42"/>
                    <a:pt x="43" y="42"/>
                  </a:cubicBezTo>
                  <a:cubicBezTo>
                    <a:pt x="43" y="42"/>
                    <a:pt x="43" y="42"/>
                    <a:pt x="43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4" y="38"/>
                    <a:pt x="44" y="38"/>
                    <a:pt x="44" y="38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8" y="39"/>
                    <a:pt x="49" y="39"/>
                    <a:pt x="50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8"/>
                    <a:pt x="51" y="38"/>
                  </a:cubicBezTo>
                  <a:cubicBezTo>
                    <a:pt x="52" y="37"/>
                    <a:pt x="52" y="37"/>
                    <a:pt x="52" y="37"/>
                  </a:cubicBezTo>
                  <a:cubicBezTo>
                    <a:pt x="52" y="37"/>
                    <a:pt x="52" y="37"/>
                    <a:pt x="52" y="37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2" y="35"/>
                    <a:pt x="52" y="35"/>
                    <a:pt x="52" y="35"/>
                  </a:cubicBezTo>
                  <a:cubicBezTo>
                    <a:pt x="52" y="35"/>
                    <a:pt x="52" y="35"/>
                    <a:pt x="52" y="35"/>
                  </a:cubicBezTo>
                  <a:cubicBezTo>
                    <a:pt x="52" y="35"/>
                    <a:pt x="52" y="35"/>
                    <a:pt x="52" y="35"/>
                  </a:cubicBezTo>
                  <a:cubicBezTo>
                    <a:pt x="52" y="35"/>
                    <a:pt x="52" y="35"/>
                    <a:pt x="52" y="35"/>
                  </a:cubicBezTo>
                  <a:cubicBezTo>
                    <a:pt x="52" y="35"/>
                    <a:pt x="52" y="35"/>
                    <a:pt x="52" y="35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4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6" y="30"/>
                    <a:pt x="56" y="29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1" y="17"/>
                    <a:pt x="61" y="17"/>
                    <a:pt x="61" y="17"/>
                  </a:cubicBezTo>
                  <a:cubicBezTo>
                    <a:pt x="64" y="18"/>
                    <a:pt x="67" y="20"/>
                    <a:pt x="69" y="21"/>
                  </a:cubicBezTo>
                  <a:cubicBezTo>
                    <a:pt x="70" y="21"/>
                    <a:pt x="70" y="21"/>
                    <a:pt x="70" y="21"/>
                  </a:cubicBezTo>
                  <a:cubicBezTo>
                    <a:pt x="70" y="21"/>
                    <a:pt x="70" y="21"/>
                    <a:pt x="70" y="21"/>
                  </a:cubicBezTo>
                  <a:cubicBezTo>
                    <a:pt x="70" y="20"/>
                    <a:pt x="70" y="19"/>
                    <a:pt x="70" y="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09" name="Freeform 94"/>
            <p:cNvSpPr>
              <a:spLocks/>
            </p:cNvSpPr>
            <p:nvPr/>
          </p:nvSpPr>
          <p:spPr bwMode="auto">
            <a:xfrm>
              <a:off x="8156575" y="4741863"/>
              <a:ext cx="15875" cy="11113"/>
            </a:xfrm>
            <a:custGeom>
              <a:avLst/>
              <a:gdLst>
                <a:gd name="T0" fmla="*/ 5 w 10"/>
                <a:gd name="T1" fmla="*/ 0 h 7"/>
                <a:gd name="T2" fmla="*/ 3 w 10"/>
                <a:gd name="T3" fmla="*/ 0 h 7"/>
                <a:gd name="T4" fmla="*/ 3 w 10"/>
                <a:gd name="T5" fmla="*/ 0 h 7"/>
                <a:gd name="T6" fmla="*/ 0 w 10"/>
                <a:gd name="T7" fmla="*/ 3 h 7"/>
                <a:gd name="T8" fmla="*/ 3 w 10"/>
                <a:gd name="T9" fmla="*/ 5 h 7"/>
                <a:gd name="T10" fmla="*/ 3 w 10"/>
                <a:gd name="T11" fmla="*/ 5 h 7"/>
                <a:gd name="T12" fmla="*/ 3 w 10"/>
                <a:gd name="T13" fmla="*/ 5 h 7"/>
                <a:gd name="T14" fmla="*/ 3 w 10"/>
                <a:gd name="T15" fmla="*/ 5 h 7"/>
                <a:gd name="T16" fmla="*/ 3 w 10"/>
                <a:gd name="T17" fmla="*/ 5 h 7"/>
                <a:gd name="T18" fmla="*/ 5 w 10"/>
                <a:gd name="T19" fmla="*/ 5 h 7"/>
                <a:gd name="T20" fmla="*/ 5 w 10"/>
                <a:gd name="T21" fmla="*/ 5 h 7"/>
                <a:gd name="T22" fmla="*/ 5 w 10"/>
                <a:gd name="T23" fmla="*/ 5 h 7"/>
                <a:gd name="T24" fmla="*/ 5 w 10"/>
                <a:gd name="T25" fmla="*/ 5 h 7"/>
                <a:gd name="T26" fmla="*/ 5 w 10"/>
                <a:gd name="T27" fmla="*/ 7 h 7"/>
                <a:gd name="T28" fmla="*/ 5 w 10"/>
                <a:gd name="T29" fmla="*/ 7 h 7"/>
                <a:gd name="T30" fmla="*/ 5 w 10"/>
                <a:gd name="T31" fmla="*/ 7 h 7"/>
                <a:gd name="T32" fmla="*/ 5 w 10"/>
                <a:gd name="T33" fmla="*/ 7 h 7"/>
                <a:gd name="T34" fmla="*/ 7 w 10"/>
                <a:gd name="T35" fmla="*/ 5 h 7"/>
                <a:gd name="T36" fmla="*/ 10 w 10"/>
                <a:gd name="T37" fmla="*/ 3 h 7"/>
                <a:gd name="T38" fmla="*/ 5 w 10"/>
                <a:gd name="T3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" h="7">
                  <a:moveTo>
                    <a:pt x="5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0" y="3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5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7" y="5"/>
                  </a:lnTo>
                  <a:lnTo>
                    <a:pt x="10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10" name="Freeform 95"/>
            <p:cNvSpPr>
              <a:spLocks noEditPoints="1"/>
            </p:cNvSpPr>
            <p:nvPr/>
          </p:nvSpPr>
          <p:spPr bwMode="auto">
            <a:xfrm>
              <a:off x="5591175" y="4002088"/>
              <a:ext cx="393700" cy="285750"/>
            </a:xfrm>
            <a:custGeom>
              <a:avLst/>
              <a:gdLst>
                <a:gd name="T0" fmla="*/ 26 w 105"/>
                <a:gd name="T1" fmla="*/ 1 h 76"/>
                <a:gd name="T2" fmla="*/ 26 w 105"/>
                <a:gd name="T3" fmla="*/ 7 h 76"/>
                <a:gd name="T4" fmla="*/ 25 w 105"/>
                <a:gd name="T5" fmla="*/ 7 h 76"/>
                <a:gd name="T6" fmla="*/ 28 w 105"/>
                <a:gd name="T7" fmla="*/ 10 h 76"/>
                <a:gd name="T8" fmla="*/ 24 w 105"/>
                <a:gd name="T9" fmla="*/ 11 h 76"/>
                <a:gd name="T10" fmla="*/ 29 w 105"/>
                <a:gd name="T11" fmla="*/ 14 h 76"/>
                <a:gd name="T12" fmla="*/ 28 w 105"/>
                <a:gd name="T13" fmla="*/ 22 h 76"/>
                <a:gd name="T14" fmla="*/ 31 w 105"/>
                <a:gd name="T15" fmla="*/ 23 h 76"/>
                <a:gd name="T16" fmla="*/ 27 w 105"/>
                <a:gd name="T17" fmla="*/ 17 h 76"/>
                <a:gd name="T18" fmla="*/ 26 w 105"/>
                <a:gd name="T19" fmla="*/ 13 h 76"/>
                <a:gd name="T20" fmla="*/ 25 w 105"/>
                <a:gd name="T21" fmla="*/ 12 h 76"/>
                <a:gd name="T22" fmla="*/ 20 w 105"/>
                <a:gd name="T23" fmla="*/ 38 h 76"/>
                <a:gd name="T24" fmla="*/ 26 w 105"/>
                <a:gd name="T25" fmla="*/ 30 h 76"/>
                <a:gd name="T26" fmla="*/ 27 w 105"/>
                <a:gd name="T27" fmla="*/ 28 h 76"/>
                <a:gd name="T28" fmla="*/ 30 w 105"/>
                <a:gd name="T29" fmla="*/ 8 h 76"/>
                <a:gd name="T30" fmla="*/ 26 w 105"/>
                <a:gd name="T31" fmla="*/ 35 h 76"/>
                <a:gd name="T32" fmla="*/ 26 w 105"/>
                <a:gd name="T33" fmla="*/ 35 h 76"/>
                <a:gd name="T34" fmla="*/ 29 w 105"/>
                <a:gd name="T35" fmla="*/ 2 h 76"/>
                <a:gd name="T36" fmla="*/ 30 w 105"/>
                <a:gd name="T37" fmla="*/ 7 h 76"/>
                <a:gd name="T38" fmla="*/ 31 w 105"/>
                <a:gd name="T39" fmla="*/ 11 h 76"/>
                <a:gd name="T40" fmla="*/ 29 w 105"/>
                <a:gd name="T41" fmla="*/ 12 h 76"/>
                <a:gd name="T42" fmla="*/ 30 w 105"/>
                <a:gd name="T43" fmla="*/ 13 h 76"/>
                <a:gd name="T44" fmla="*/ 31 w 105"/>
                <a:gd name="T45" fmla="*/ 17 h 76"/>
                <a:gd name="T46" fmla="*/ 30 w 105"/>
                <a:gd name="T47" fmla="*/ 19 h 76"/>
                <a:gd name="T48" fmla="*/ 33 w 105"/>
                <a:gd name="T49" fmla="*/ 23 h 76"/>
                <a:gd name="T50" fmla="*/ 29 w 105"/>
                <a:gd name="T51" fmla="*/ 28 h 76"/>
                <a:gd name="T52" fmla="*/ 28 w 105"/>
                <a:gd name="T53" fmla="*/ 32 h 76"/>
                <a:gd name="T54" fmla="*/ 26 w 105"/>
                <a:gd name="T55" fmla="*/ 36 h 76"/>
                <a:gd name="T56" fmla="*/ 20 w 105"/>
                <a:gd name="T57" fmla="*/ 38 h 76"/>
                <a:gd name="T58" fmla="*/ 18 w 105"/>
                <a:gd name="T59" fmla="*/ 39 h 76"/>
                <a:gd name="T60" fmla="*/ 19 w 105"/>
                <a:gd name="T61" fmla="*/ 37 h 76"/>
                <a:gd name="T62" fmla="*/ 22 w 105"/>
                <a:gd name="T63" fmla="*/ 37 h 76"/>
                <a:gd name="T64" fmla="*/ 23 w 105"/>
                <a:gd name="T65" fmla="*/ 34 h 76"/>
                <a:gd name="T66" fmla="*/ 26 w 105"/>
                <a:gd name="T67" fmla="*/ 33 h 76"/>
                <a:gd name="T68" fmla="*/ 25 w 105"/>
                <a:gd name="T69" fmla="*/ 29 h 76"/>
                <a:gd name="T70" fmla="*/ 28 w 105"/>
                <a:gd name="T71" fmla="*/ 27 h 76"/>
                <a:gd name="T72" fmla="*/ 27 w 105"/>
                <a:gd name="T73" fmla="*/ 25 h 76"/>
                <a:gd name="T74" fmla="*/ 19 w 105"/>
                <a:gd name="T75" fmla="*/ 33 h 76"/>
                <a:gd name="T76" fmla="*/ 22 w 105"/>
                <a:gd name="T77" fmla="*/ 27 h 76"/>
                <a:gd name="T78" fmla="*/ 24 w 105"/>
                <a:gd name="T79" fmla="*/ 27 h 76"/>
                <a:gd name="T80" fmla="*/ 25 w 105"/>
                <a:gd name="T81" fmla="*/ 20 h 76"/>
                <a:gd name="T82" fmla="*/ 24 w 105"/>
                <a:gd name="T83" fmla="*/ 20 h 76"/>
                <a:gd name="T84" fmla="*/ 21 w 105"/>
                <a:gd name="T85" fmla="*/ 17 h 76"/>
                <a:gd name="T86" fmla="*/ 14 w 105"/>
                <a:gd name="T87" fmla="*/ 16 h 76"/>
                <a:gd name="T88" fmla="*/ 4 w 105"/>
                <a:gd name="T89" fmla="*/ 10 h 76"/>
                <a:gd name="T90" fmla="*/ 0 w 105"/>
                <a:gd name="T91" fmla="*/ 11 h 76"/>
                <a:gd name="T92" fmla="*/ 2 w 105"/>
                <a:gd name="T93" fmla="*/ 22 h 76"/>
                <a:gd name="T94" fmla="*/ 2 w 105"/>
                <a:gd name="T95" fmla="*/ 36 h 76"/>
                <a:gd name="T96" fmla="*/ 2 w 105"/>
                <a:gd name="T97" fmla="*/ 36 h 76"/>
                <a:gd name="T98" fmla="*/ 3 w 105"/>
                <a:gd name="T99" fmla="*/ 40 h 76"/>
                <a:gd name="T100" fmla="*/ 3 w 105"/>
                <a:gd name="T101" fmla="*/ 43 h 76"/>
                <a:gd name="T102" fmla="*/ 5 w 105"/>
                <a:gd name="T103" fmla="*/ 44 h 76"/>
                <a:gd name="T104" fmla="*/ 3 w 105"/>
                <a:gd name="T105" fmla="*/ 48 h 76"/>
                <a:gd name="T106" fmla="*/ 2 w 105"/>
                <a:gd name="T107" fmla="*/ 46 h 76"/>
                <a:gd name="T108" fmla="*/ 0 w 105"/>
                <a:gd name="T109" fmla="*/ 52 h 76"/>
                <a:gd name="T110" fmla="*/ 4 w 105"/>
                <a:gd name="T111" fmla="*/ 52 h 76"/>
                <a:gd name="T112" fmla="*/ 9 w 105"/>
                <a:gd name="T113" fmla="*/ 55 h 76"/>
                <a:gd name="T114" fmla="*/ 16 w 105"/>
                <a:gd name="T115" fmla="*/ 61 h 76"/>
                <a:gd name="T116" fmla="*/ 19 w 105"/>
                <a:gd name="T117" fmla="*/ 69 h 76"/>
                <a:gd name="T118" fmla="*/ 39 w 105"/>
                <a:gd name="T119" fmla="*/ 73 h 76"/>
                <a:gd name="T120" fmla="*/ 48 w 105"/>
                <a:gd name="T121" fmla="*/ 73 h 76"/>
                <a:gd name="T122" fmla="*/ 68 w 105"/>
                <a:gd name="T123" fmla="*/ 72 h 76"/>
                <a:gd name="T124" fmla="*/ 9 w 105"/>
                <a:gd name="T125" fmla="*/ 5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5" h="76">
                  <a:moveTo>
                    <a:pt x="26" y="20"/>
                  </a:move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lose/>
                  <a:moveTo>
                    <a:pt x="26" y="1"/>
                  </a:move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1"/>
                    <a:pt x="26" y="1"/>
                    <a:pt x="26" y="1"/>
                  </a:cubicBezTo>
                  <a:close/>
                  <a:moveTo>
                    <a:pt x="24" y="8"/>
                  </a:move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lose/>
                  <a:moveTo>
                    <a:pt x="28" y="10"/>
                  </a:moveTo>
                  <a:cubicBezTo>
                    <a:pt x="28" y="10"/>
                    <a:pt x="28" y="10"/>
                    <a:pt x="28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lnTo>
                    <a:pt x="28" y="10"/>
                  </a:lnTo>
                  <a:close/>
                  <a:moveTo>
                    <a:pt x="22" y="10"/>
                  </a:move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10"/>
                    <a:pt x="22" y="10"/>
                    <a:pt x="22" y="10"/>
                  </a:cubicBezTo>
                  <a:close/>
                  <a:moveTo>
                    <a:pt x="29" y="14"/>
                  </a:move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lose/>
                  <a:moveTo>
                    <a:pt x="26" y="13"/>
                  </a:moveTo>
                  <a:cubicBezTo>
                    <a:pt x="26" y="13"/>
                    <a:pt x="26" y="13"/>
                    <a:pt x="26" y="13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lnTo>
                    <a:pt x="26" y="13"/>
                  </a:lnTo>
                  <a:close/>
                  <a:moveTo>
                    <a:pt x="21" y="36"/>
                  </a:move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lose/>
                  <a:moveTo>
                    <a:pt x="23" y="38"/>
                  </a:moveTo>
                  <a:cubicBezTo>
                    <a:pt x="22" y="38"/>
                    <a:pt x="22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3" y="38"/>
                    <a:pt x="23" y="38"/>
                    <a:pt x="23" y="38"/>
                  </a:cubicBezTo>
                  <a:cubicBezTo>
                    <a:pt x="23" y="38"/>
                    <a:pt x="23" y="38"/>
                    <a:pt x="23" y="38"/>
                  </a:cubicBezTo>
                  <a:close/>
                  <a:moveTo>
                    <a:pt x="26" y="30"/>
                  </a:move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29"/>
                    <a:pt x="26" y="29"/>
                    <a:pt x="26" y="29"/>
                  </a:cubicBezTo>
                  <a:lnTo>
                    <a:pt x="26" y="30"/>
                  </a:lnTo>
                  <a:close/>
                  <a:moveTo>
                    <a:pt x="29" y="8"/>
                  </a:move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lnTo>
                    <a:pt x="29" y="8"/>
                  </a:lnTo>
                  <a:close/>
                  <a:moveTo>
                    <a:pt x="2" y="49"/>
                  </a:moveTo>
                  <a:cubicBezTo>
                    <a:pt x="2" y="49"/>
                    <a:pt x="2" y="49"/>
                    <a:pt x="3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lose/>
                  <a:moveTo>
                    <a:pt x="27" y="35"/>
                  </a:moveTo>
                  <a:cubicBezTo>
                    <a:pt x="27" y="35"/>
                    <a:pt x="27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7" y="35"/>
                    <a:pt x="27" y="35"/>
                    <a:pt x="27" y="35"/>
                  </a:cubicBezTo>
                  <a:close/>
                  <a:moveTo>
                    <a:pt x="104" y="15"/>
                  </a:moveTo>
                  <a:cubicBezTo>
                    <a:pt x="79" y="11"/>
                    <a:pt x="54" y="7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1" y="19"/>
                    <a:pt x="1" y="19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6"/>
                    <a:pt x="2" y="36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2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2" y="48"/>
                    <a:pt x="2" y="48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8" y="69"/>
                    <a:pt x="18" y="69"/>
                    <a:pt x="18" y="69"/>
                  </a:cubicBezTo>
                  <a:cubicBezTo>
                    <a:pt x="18" y="69"/>
                    <a:pt x="18" y="69"/>
                    <a:pt x="18" y="69"/>
                  </a:cubicBezTo>
                  <a:cubicBezTo>
                    <a:pt x="18" y="69"/>
                    <a:pt x="18" y="69"/>
                    <a:pt x="18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6" y="71"/>
                    <a:pt x="36" y="71"/>
                    <a:pt x="36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37" y="72"/>
                    <a:pt x="37" y="72"/>
                    <a:pt x="37" y="72"/>
                  </a:cubicBezTo>
                  <a:cubicBezTo>
                    <a:pt x="37" y="73"/>
                    <a:pt x="37" y="73"/>
                    <a:pt x="37" y="73"/>
                  </a:cubicBezTo>
                  <a:cubicBezTo>
                    <a:pt x="38" y="73"/>
                    <a:pt x="38" y="73"/>
                    <a:pt x="38" y="73"/>
                  </a:cubicBezTo>
                  <a:cubicBezTo>
                    <a:pt x="38" y="73"/>
                    <a:pt x="38" y="73"/>
                    <a:pt x="38" y="73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50" y="73"/>
                    <a:pt x="50" y="73"/>
                    <a:pt x="50" y="73"/>
                  </a:cubicBezTo>
                  <a:cubicBezTo>
                    <a:pt x="51" y="73"/>
                    <a:pt x="51" y="73"/>
                    <a:pt x="51" y="73"/>
                  </a:cubicBezTo>
                  <a:cubicBezTo>
                    <a:pt x="51" y="73"/>
                    <a:pt x="51" y="73"/>
                    <a:pt x="51" y="73"/>
                  </a:cubicBezTo>
                  <a:cubicBezTo>
                    <a:pt x="51" y="73"/>
                    <a:pt x="51" y="73"/>
                    <a:pt x="51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5" y="72"/>
                    <a:pt x="55" y="72"/>
                    <a:pt x="55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60" y="72"/>
                    <a:pt x="60" y="72"/>
                    <a:pt x="60" y="72"/>
                  </a:cubicBezTo>
                  <a:cubicBezTo>
                    <a:pt x="60" y="71"/>
                    <a:pt x="60" y="71"/>
                    <a:pt x="60" y="71"/>
                  </a:cubicBezTo>
                  <a:cubicBezTo>
                    <a:pt x="61" y="71"/>
                    <a:pt x="61" y="71"/>
                    <a:pt x="61" y="71"/>
                  </a:cubicBezTo>
                  <a:cubicBezTo>
                    <a:pt x="61" y="71"/>
                    <a:pt x="61" y="71"/>
                    <a:pt x="61" y="71"/>
                  </a:cubicBezTo>
                  <a:cubicBezTo>
                    <a:pt x="62" y="71"/>
                    <a:pt x="62" y="71"/>
                    <a:pt x="62" y="71"/>
                  </a:cubicBezTo>
                  <a:cubicBezTo>
                    <a:pt x="63" y="71"/>
                    <a:pt x="63" y="71"/>
                    <a:pt x="64" y="71"/>
                  </a:cubicBezTo>
                  <a:cubicBezTo>
                    <a:pt x="67" y="72"/>
                    <a:pt x="67" y="72"/>
                    <a:pt x="67" y="72"/>
                  </a:cubicBezTo>
                  <a:cubicBezTo>
                    <a:pt x="68" y="72"/>
                    <a:pt x="68" y="72"/>
                    <a:pt x="68" y="7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79" y="73"/>
                    <a:pt x="88" y="74"/>
                    <a:pt x="98" y="76"/>
                  </a:cubicBezTo>
                  <a:cubicBezTo>
                    <a:pt x="98" y="75"/>
                    <a:pt x="98" y="75"/>
                    <a:pt x="98" y="75"/>
                  </a:cubicBezTo>
                  <a:cubicBezTo>
                    <a:pt x="97" y="74"/>
                    <a:pt x="97" y="74"/>
                    <a:pt x="97" y="74"/>
                  </a:cubicBezTo>
                  <a:cubicBezTo>
                    <a:pt x="97" y="74"/>
                    <a:pt x="97" y="74"/>
                    <a:pt x="97" y="74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98" y="73"/>
                    <a:pt x="98" y="73"/>
                    <a:pt x="98" y="73"/>
                  </a:cubicBezTo>
                  <a:cubicBezTo>
                    <a:pt x="98" y="72"/>
                    <a:pt x="98" y="72"/>
                    <a:pt x="98" y="72"/>
                  </a:cubicBezTo>
                  <a:cubicBezTo>
                    <a:pt x="98" y="72"/>
                    <a:pt x="98" y="72"/>
                    <a:pt x="98" y="72"/>
                  </a:cubicBezTo>
                  <a:cubicBezTo>
                    <a:pt x="98" y="71"/>
                    <a:pt x="98" y="71"/>
                    <a:pt x="98" y="71"/>
                  </a:cubicBezTo>
                  <a:cubicBezTo>
                    <a:pt x="98" y="70"/>
                    <a:pt x="98" y="70"/>
                    <a:pt x="98" y="70"/>
                  </a:cubicBezTo>
                  <a:cubicBezTo>
                    <a:pt x="98" y="70"/>
                    <a:pt x="98" y="70"/>
                    <a:pt x="98" y="70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7" y="68"/>
                    <a:pt x="97" y="68"/>
                    <a:pt x="97" y="68"/>
                  </a:cubicBezTo>
                  <a:cubicBezTo>
                    <a:pt x="97" y="68"/>
                    <a:pt x="97" y="68"/>
                    <a:pt x="97" y="68"/>
                  </a:cubicBezTo>
                  <a:cubicBezTo>
                    <a:pt x="97" y="68"/>
                    <a:pt x="97" y="68"/>
                    <a:pt x="97" y="68"/>
                  </a:cubicBezTo>
                  <a:cubicBezTo>
                    <a:pt x="97" y="67"/>
                    <a:pt x="97" y="67"/>
                    <a:pt x="97" y="67"/>
                  </a:cubicBezTo>
                  <a:cubicBezTo>
                    <a:pt x="97" y="66"/>
                    <a:pt x="97" y="66"/>
                    <a:pt x="97" y="66"/>
                  </a:cubicBezTo>
                  <a:cubicBezTo>
                    <a:pt x="99" y="56"/>
                    <a:pt x="101" y="45"/>
                    <a:pt x="102" y="34"/>
                  </a:cubicBezTo>
                  <a:cubicBezTo>
                    <a:pt x="104" y="28"/>
                    <a:pt x="104" y="22"/>
                    <a:pt x="105" y="15"/>
                  </a:cubicBezTo>
                  <a:lnTo>
                    <a:pt x="104" y="15"/>
                  </a:lnTo>
                  <a:close/>
                  <a:moveTo>
                    <a:pt x="9" y="56"/>
                  </a:moveTo>
                  <a:cubicBezTo>
                    <a:pt x="9" y="56"/>
                    <a:pt x="9" y="56"/>
                    <a:pt x="9" y="56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0" y="56"/>
                    <a:pt x="10" y="56"/>
                  </a:cubicBezTo>
                  <a:lnTo>
                    <a:pt x="9" y="5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11" name="Freeform 96"/>
            <p:cNvSpPr>
              <a:spLocks noEditPoints="1"/>
            </p:cNvSpPr>
            <p:nvPr/>
          </p:nvSpPr>
          <p:spPr bwMode="auto">
            <a:xfrm>
              <a:off x="7810500" y="4722813"/>
              <a:ext cx="466725" cy="260350"/>
            </a:xfrm>
            <a:custGeom>
              <a:avLst/>
              <a:gdLst>
                <a:gd name="T0" fmla="*/ 118 w 124"/>
                <a:gd name="T1" fmla="*/ 37 h 69"/>
                <a:gd name="T2" fmla="*/ 118 w 124"/>
                <a:gd name="T3" fmla="*/ 35 h 69"/>
                <a:gd name="T4" fmla="*/ 120 w 124"/>
                <a:gd name="T5" fmla="*/ 32 h 69"/>
                <a:gd name="T6" fmla="*/ 123 w 124"/>
                <a:gd name="T7" fmla="*/ 21 h 69"/>
                <a:gd name="T8" fmla="*/ 117 w 124"/>
                <a:gd name="T9" fmla="*/ 41 h 69"/>
                <a:gd name="T10" fmla="*/ 113 w 124"/>
                <a:gd name="T11" fmla="*/ 43 h 69"/>
                <a:gd name="T12" fmla="*/ 109 w 124"/>
                <a:gd name="T13" fmla="*/ 42 h 69"/>
                <a:gd name="T14" fmla="*/ 105 w 124"/>
                <a:gd name="T15" fmla="*/ 39 h 69"/>
                <a:gd name="T16" fmla="*/ 98 w 124"/>
                <a:gd name="T17" fmla="*/ 38 h 69"/>
                <a:gd name="T18" fmla="*/ 99 w 124"/>
                <a:gd name="T19" fmla="*/ 37 h 69"/>
                <a:gd name="T20" fmla="*/ 103 w 124"/>
                <a:gd name="T21" fmla="*/ 36 h 69"/>
                <a:gd name="T22" fmla="*/ 106 w 124"/>
                <a:gd name="T23" fmla="*/ 37 h 69"/>
                <a:gd name="T24" fmla="*/ 112 w 124"/>
                <a:gd name="T25" fmla="*/ 41 h 69"/>
                <a:gd name="T26" fmla="*/ 111 w 124"/>
                <a:gd name="T27" fmla="*/ 37 h 69"/>
                <a:gd name="T28" fmla="*/ 103 w 124"/>
                <a:gd name="T29" fmla="*/ 33 h 69"/>
                <a:gd name="T30" fmla="*/ 108 w 124"/>
                <a:gd name="T31" fmla="*/ 36 h 69"/>
                <a:gd name="T32" fmla="*/ 109 w 124"/>
                <a:gd name="T33" fmla="*/ 34 h 69"/>
                <a:gd name="T34" fmla="*/ 112 w 124"/>
                <a:gd name="T35" fmla="*/ 34 h 69"/>
                <a:gd name="T36" fmla="*/ 109 w 124"/>
                <a:gd name="T37" fmla="*/ 31 h 69"/>
                <a:gd name="T38" fmla="*/ 105 w 124"/>
                <a:gd name="T39" fmla="*/ 28 h 69"/>
                <a:gd name="T40" fmla="*/ 102 w 124"/>
                <a:gd name="T41" fmla="*/ 25 h 69"/>
                <a:gd name="T42" fmla="*/ 97 w 124"/>
                <a:gd name="T43" fmla="*/ 22 h 69"/>
                <a:gd name="T44" fmla="*/ 98 w 124"/>
                <a:gd name="T45" fmla="*/ 22 h 69"/>
                <a:gd name="T46" fmla="*/ 104 w 124"/>
                <a:gd name="T47" fmla="*/ 26 h 69"/>
                <a:gd name="T48" fmla="*/ 108 w 124"/>
                <a:gd name="T49" fmla="*/ 28 h 69"/>
                <a:gd name="T50" fmla="*/ 110 w 124"/>
                <a:gd name="T51" fmla="*/ 27 h 69"/>
                <a:gd name="T52" fmla="*/ 110 w 124"/>
                <a:gd name="T53" fmla="*/ 25 h 69"/>
                <a:gd name="T54" fmla="*/ 105 w 124"/>
                <a:gd name="T55" fmla="*/ 22 h 69"/>
                <a:gd name="T56" fmla="*/ 102 w 124"/>
                <a:gd name="T57" fmla="*/ 20 h 69"/>
                <a:gd name="T58" fmla="*/ 97 w 124"/>
                <a:gd name="T59" fmla="*/ 18 h 69"/>
                <a:gd name="T60" fmla="*/ 93 w 124"/>
                <a:gd name="T61" fmla="*/ 18 h 69"/>
                <a:gd name="T62" fmla="*/ 91 w 124"/>
                <a:gd name="T63" fmla="*/ 14 h 69"/>
                <a:gd name="T64" fmla="*/ 93 w 124"/>
                <a:gd name="T65" fmla="*/ 12 h 69"/>
                <a:gd name="T66" fmla="*/ 94 w 124"/>
                <a:gd name="T67" fmla="*/ 9 h 69"/>
                <a:gd name="T68" fmla="*/ 93 w 124"/>
                <a:gd name="T69" fmla="*/ 7 h 69"/>
                <a:gd name="T70" fmla="*/ 86 w 124"/>
                <a:gd name="T71" fmla="*/ 4 h 69"/>
                <a:gd name="T72" fmla="*/ 81 w 124"/>
                <a:gd name="T73" fmla="*/ 0 h 69"/>
                <a:gd name="T74" fmla="*/ 72 w 124"/>
                <a:gd name="T75" fmla="*/ 4 h 69"/>
                <a:gd name="T76" fmla="*/ 71 w 124"/>
                <a:gd name="T77" fmla="*/ 7 h 69"/>
                <a:gd name="T78" fmla="*/ 69 w 124"/>
                <a:gd name="T79" fmla="*/ 11 h 69"/>
                <a:gd name="T80" fmla="*/ 66 w 124"/>
                <a:gd name="T81" fmla="*/ 14 h 69"/>
                <a:gd name="T82" fmla="*/ 63 w 124"/>
                <a:gd name="T83" fmla="*/ 18 h 69"/>
                <a:gd name="T84" fmla="*/ 58 w 124"/>
                <a:gd name="T85" fmla="*/ 22 h 69"/>
                <a:gd name="T86" fmla="*/ 55 w 124"/>
                <a:gd name="T87" fmla="*/ 21 h 69"/>
                <a:gd name="T88" fmla="*/ 54 w 124"/>
                <a:gd name="T89" fmla="*/ 25 h 69"/>
                <a:gd name="T90" fmla="*/ 53 w 124"/>
                <a:gd name="T91" fmla="*/ 29 h 69"/>
                <a:gd name="T92" fmla="*/ 50 w 124"/>
                <a:gd name="T93" fmla="*/ 40 h 69"/>
                <a:gd name="T94" fmla="*/ 49 w 124"/>
                <a:gd name="T95" fmla="*/ 43 h 69"/>
                <a:gd name="T96" fmla="*/ 47 w 124"/>
                <a:gd name="T97" fmla="*/ 44 h 69"/>
                <a:gd name="T98" fmla="*/ 42 w 124"/>
                <a:gd name="T99" fmla="*/ 46 h 69"/>
                <a:gd name="T100" fmla="*/ 41 w 124"/>
                <a:gd name="T101" fmla="*/ 48 h 69"/>
                <a:gd name="T102" fmla="*/ 36 w 124"/>
                <a:gd name="T103" fmla="*/ 51 h 69"/>
                <a:gd name="T104" fmla="*/ 33 w 124"/>
                <a:gd name="T105" fmla="*/ 50 h 69"/>
                <a:gd name="T106" fmla="*/ 28 w 124"/>
                <a:gd name="T107" fmla="*/ 51 h 69"/>
                <a:gd name="T108" fmla="*/ 25 w 124"/>
                <a:gd name="T109" fmla="*/ 50 h 69"/>
                <a:gd name="T110" fmla="*/ 24 w 124"/>
                <a:gd name="T111" fmla="*/ 48 h 69"/>
                <a:gd name="T112" fmla="*/ 14 w 124"/>
                <a:gd name="T113" fmla="*/ 57 h 69"/>
                <a:gd name="T114" fmla="*/ 12 w 124"/>
                <a:gd name="T115" fmla="*/ 61 h 69"/>
                <a:gd name="T116" fmla="*/ 8 w 124"/>
                <a:gd name="T117" fmla="*/ 65 h 69"/>
                <a:gd name="T118" fmla="*/ 31 w 124"/>
                <a:gd name="T119" fmla="*/ 64 h 69"/>
                <a:gd name="T120" fmla="*/ 119 w 124"/>
                <a:gd name="T121" fmla="*/ 45 h 69"/>
                <a:gd name="T122" fmla="*/ 119 w 124"/>
                <a:gd name="T123" fmla="*/ 4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4" h="69">
                  <a:moveTo>
                    <a:pt x="120" y="29"/>
                  </a:moveTo>
                  <a:cubicBezTo>
                    <a:pt x="120" y="29"/>
                    <a:pt x="120" y="29"/>
                    <a:pt x="120" y="29"/>
                  </a:cubicBezTo>
                  <a:cubicBezTo>
                    <a:pt x="121" y="27"/>
                    <a:pt x="121" y="27"/>
                    <a:pt x="121" y="27"/>
                  </a:cubicBezTo>
                  <a:cubicBezTo>
                    <a:pt x="121" y="27"/>
                    <a:pt x="121" y="27"/>
                    <a:pt x="121" y="27"/>
                  </a:cubicBezTo>
                  <a:cubicBezTo>
                    <a:pt x="121" y="27"/>
                    <a:pt x="121" y="27"/>
                    <a:pt x="121" y="27"/>
                  </a:cubicBezTo>
                  <a:cubicBezTo>
                    <a:pt x="121" y="27"/>
                    <a:pt x="121" y="27"/>
                    <a:pt x="121" y="27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9"/>
                    <a:pt x="120" y="29"/>
                    <a:pt x="120" y="29"/>
                  </a:cubicBezTo>
                  <a:close/>
                  <a:moveTo>
                    <a:pt x="118" y="35"/>
                  </a:moveTo>
                  <a:cubicBezTo>
                    <a:pt x="118" y="36"/>
                    <a:pt x="118" y="36"/>
                    <a:pt x="118" y="36"/>
                  </a:cubicBezTo>
                  <a:cubicBezTo>
                    <a:pt x="118" y="36"/>
                    <a:pt x="118" y="36"/>
                    <a:pt x="118" y="36"/>
                  </a:cubicBezTo>
                  <a:cubicBezTo>
                    <a:pt x="118" y="36"/>
                    <a:pt x="118" y="36"/>
                    <a:pt x="118" y="36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9" y="35"/>
                    <a:pt x="119" y="35"/>
                    <a:pt x="119" y="35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8" y="35"/>
                    <a:pt x="118" y="35"/>
                    <a:pt x="118" y="35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8" y="35"/>
                    <a:pt x="118" y="35"/>
                    <a:pt x="118" y="35"/>
                  </a:cubicBezTo>
                  <a:close/>
                  <a:moveTo>
                    <a:pt x="120" y="31"/>
                  </a:moveTo>
                  <a:cubicBezTo>
                    <a:pt x="120" y="30"/>
                    <a:pt x="120" y="30"/>
                    <a:pt x="120" y="30"/>
                  </a:cubicBezTo>
                  <a:cubicBezTo>
                    <a:pt x="120" y="30"/>
                    <a:pt x="120" y="30"/>
                    <a:pt x="120" y="30"/>
                  </a:cubicBezTo>
                  <a:cubicBezTo>
                    <a:pt x="120" y="30"/>
                    <a:pt x="120" y="30"/>
                    <a:pt x="120" y="30"/>
                  </a:cubicBezTo>
                  <a:cubicBezTo>
                    <a:pt x="120" y="30"/>
                    <a:pt x="120" y="30"/>
                    <a:pt x="120" y="30"/>
                  </a:cubicBezTo>
                  <a:cubicBezTo>
                    <a:pt x="120" y="30"/>
                    <a:pt x="120" y="30"/>
                    <a:pt x="120" y="30"/>
                  </a:cubicBezTo>
                  <a:cubicBezTo>
                    <a:pt x="120" y="31"/>
                    <a:pt x="120" y="31"/>
                    <a:pt x="120" y="31"/>
                  </a:cubicBezTo>
                  <a:cubicBezTo>
                    <a:pt x="120" y="31"/>
                    <a:pt x="120" y="31"/>
                    <a:pt x="120" y="31"/>
                  </a:cubicBezTo>
                  <a:cubicBezTo>
                    <a:pt x="120" y="32"/>
                    <a:pt x="120" y="32"/>
                    <a:pt x="120" y="32"/>
                  </a:cubicBezTo>
                  <a:lnTo>
                    <a:pt x="120" y="31"/>
                  </a:lnTo>
                  <a:close/>
                  <a:moveTo>
                    <a:pt x="124" y="17"/>
                  </a:moveTo>
                  <a:cubicBezTo>
                    <a:pt x="124" y="18"/>
                    <a:pt x="124" y="18"/>
                    <a:pt x="124" y="18"/>
                  </a:cubicBezTo>
                  <a:cubicBezTo>
                    <a:pt x="124" y="18"/>
                    <a:pt x="124" y="18"/>
                    <a:pt x="124" y="18"/>
                  </a:cubicBezTo>
                  <a:cubicBezTo>
                    <a:pt x="124" y="19"/>
                    <a:pt x="124" y="19"/>
                    <a:pt x="124" y="19"/>
                  </a:cubicBezTo>
                  <a:cubicBezTo>
                    <a:pt x="124" y="19"/>
                    <a:pt x="124" y="19"/>
                    <a:pt x="124" y="19"/>
                  </a:cubicBezTo>
                  <a:cubicBezTo>
                    <a:pt x="123" y="19"/>
                    <a:pt x="123" y="19"/>
                    <a:pt x="123" y="19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3" y="21"/>
                    <a:pt x="123" y="21"/>
                    <a:pt x="123" y="21"/>
                  </a:cubicBezTo>
                  <a:cubicBezTo>
                    <a:pt x="123" y="21"/>
                    <a:pt x="123" y="21"/>
                    <a:pt x="123" y="21"/>
                  </a:cubicBezTo>
                  <a:cubicBezTo>
                    <a:pt x="123" y="21"/>
                    <a:pt x="123" y="21"/>
                    <a:pt x="123" y="21"/>
                  </a:cubicBezTo>
                  <a:cubicBezTo>
                    <a:pt x="123" y="21"/>
                    <a:pt x="123" y="21"/>
                    <a:pt x="123" y="21"/>
                  </a:cubicBezTo>
                  <a:cubicBezTo>
                    <a:pt x="123" y="21"/>
                    <a:pt x="123" y="21"/>
                    <a:pt x="123" y="21"/>
                  </a:cubicBezTo>
                  <a:cubicBezTo>
                    <a:pt x="123" y="21"/>
                    <a:pt x="123" y="21"/>
                    <a:pt x="123" y="21"/>
                  </a:cubicBezTo>
                  <a:cubicBezTo>
                    <a:pt x="123" y="21"/>
                    <a:pt x="123" y="21"/>
                    <a:pt x="123" y="21"/>
                  </a:cubicBezTo>
                  <a:cubicBezTo>
                    <a:pt x="123" y="21"/>
                    <a:pt x="123" y="21"/>
                    <a:pt x="123" y="21"/>
                  </a:cubicBezTo>
                  <a:cubicBezTo>
                    <a:pt x="123" y="21"/>
                    <a:pt x="123" y="21"/>
                    <a:pt x="123" y="21"/>
                  </a:cubicBezTo>
                  <a:cubicBezTo>
                    <a:pt x="124" y="20"/>
                    <a:pt x="124" y="20"/>
                    <a:pt x="124" y="20"/>
                  </a:cubicBezTo>
                  <a:cubicBezTo>
                    <a:pt x="124" y="20"/>
                    <a:pt x="124" y="20"/>
                    <a:pt x="124" y="20"/>
                  </a:cubicBezTo>
                  <a:cubicBezTo>
                    <a:pt x="124" y="17"/>
                    <a:pt x="124" y="17"/>
                    <a:pt x="124" y="17"/>
                  </a:cubicBezTo>
                  <a:close/>
                  <a:moveTo>
                    <a:pt x="120" y="47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7"/>
                    <a:pt x="120" y="47"/>
                    <a:pt x="120" y="47"/>
                  </a:cubicBezTo>
                  <a:close/>
                  <a:moveTo>
                    <a:pt x="119" y="43"/>
                  </a:moveTo>
                  <a:cubicBezTo>
                    <a:pt x="118" y="41"/>
                    <a:pt x="118" y="41"/>
                    <a:pt x="118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5" y="41"/>
                    <a:pt x="115" y="41"/>
                    <a:pt x="115" y="41"/>
                  </a:cubicBezTo>
                  <a:cubicBezTo>
                    <a:pt x="113" y="41"/>
                    <a:pt x="113" y="41"/>
                    <a:pt x="113" y="41"/>
                  </a:cubicBezTo>
                  <a:cubicBezTo>
                    <a:pt x="113" y="41"/>
                    <a:pt x="113" y="41"/>
                    <a:pt x="113" y="41"/>
                  </a:cubicBezTo>
                  <a:cubicBezTo>
                    <a:pt x="112" y="42"/>
                    <a:pt x="112" y="42"/>
                    <a:pt x="112" y="42"/>
                  </a:cubicBezTo>
                  <a:cubicBezTo>
                    <a:pt x="112" y="42"/>
                    <a:pt x="112" y="42"/>
                    <a:pt x="112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0" y="44"/>
                    <a:pt x="110" y="44"/>
                    <a:pt x="110" y="44"/>
                  </a:cubicBezTo>
                  <a:cubicBezTo>
                    <a:pt x="110" y="44"/>
                    <a:pt x="110" y="44"/>
                    <a:pt x="110" y="44"/>
                  </a:cubicBezTo>
                  <a:cubicBezTo>
                    <a:pt x="110" y="44"/>
                    <a:pt x="110" y="44"/>
                    <a:pt x="110" y="44"/>
                  </a:cubicBezTo>
                  <a:cubicBezTo>
                    <a:pt x="110" y="44"/>
                    <a:pt x="110" y="44"/>
                    <a:pt x="110" y="44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9" y="41"/>
                    <a:pt x="109" y="41"/>
                    <a:pt x="109" y="41"/>
                  </a:cubicBezTo>
                  <a:cubicBezTo>
                    <a:pt x="109" y="41"/>
                    <a:pt x="109" y="41"/>
                    <a:pt x="109" y="41"/>
                  </a:cubicBezTo>
                  <a:cubicBezTo>
                    <a:pt x="109" y="41"/>
                    <a:pt x="109" y="41"/>
                    <a:pt x="109" y="41"/>
                  </a:cubicBezTo>
                  <a:cubicBezTo>
                    <a:pt x="108" y="41"/>
                    <a:pt x="108" y="41"/>
                    <a:pt x="108" y="41"/>
                  </a:cubicBezTo>
                  <a:cubicBezTo>
                    <a:pt x="108" y="41"/>
                    <a:pt x="108" y="41"/>
                    <a:pt x="108" y="41"/>
                  </a:cubicBezTo>
                  <a:cubicBezTo>
                    <a:pt x="108" y="41"/>
                    <a:pt x="108" y="41"/>
                    <a:pt x="108" y="41"/>
                  </a:cubicBezTo>
                  <a:cubicBezTo>
                    <a:pt x="108" y="41"/>
                    <a:pt x="108" y="41"/>
                    <a:pt x="108" y="41"/>
                  </a:cubicBezTo>
                  <a:cubicBezTo>
                    <a:pt x="108" y="41"/>
                    <a:pt x="108" y="41"/>
                    <a:pt x="108" y="41"/>
                  </a:cubicBezTo>
                  <a:cubicBezTo>
                    <a:pt x="108" y="41"/>
                    <a:pt x="108" y="41"/>
                    <a:pt x="108" y="41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5" y="39"/>
                    <a:pt x="105" y="39"/>
                    <a:pt x="105" y="39"/>
                  </a:cubicBezTo>
                  <a:cubicBezTo>
                    <a:pt x="105" y="39"/>
                    <a:pt x="105" y="39"/>
                    <a:pt x="105" y="39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0" y="37"/>
                    <a:pt x="100" y="37"/>
                    <a:pt x="100" y="37"/>
                  </a:cubicBezTo>
                  <a:cubicBezTo>
                    <a:pt x="100" y="37"/>
                    <a:pt x="100" y="37"/>
                    <a:pt x="100" y="37"/>
                  </a:cubicBezTo>
                  <a:cubicBezTo>
                    <a:pt x="100" y="38"/>
                    <a:pt x="100" y="38"/>
                    <a:pt x="100" y="38"/>
                  </a:cubicBezTo>
                  <a:cubicBezTo>
                    <a:pt x="100" y="38"/>
                    <a:pt x="100" y="38"/>
                    <a:pt x="100" y="38"/>
                  </a:cubicBezTo>
                  <a:cubicBezTo>
                    <a:pt x="100" y="38"/>
                    <a:pt x="100" y="38"/>
                    <a:pt x="100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9" y="37"/>
                    <a:pt x="99" y="37"/>
                    <a:pt x="99" y="37"/>
                  </a:cubicBezTo>
                  <a:cubicBezTo>
                    <a:pt x="99" y="37"/>
                    <a:pt x="99" y="37"/>
                    <a:pt x="99" y="37"/>
                  </a:cubicBezTo>
                  <a:cubicBezTo>
                    <a:pt x="99" y="37"/>
                    <a:pt x="99" y="37"/>
                    <a:pt x="99" y="37"/>
                  </a:cubicBezTo>
                  <a:cubicBezTo>
                    <a:pt x="99" y="37"/>
                    <a:pt x="99" y="37"/>
                    <a:pt x="99" y="37"/>
                  </a:cubicBezTo>
                  <a:cubicBezTo>
                    <a:pt x="99" y="37"/>
                    <a:pt x="99" y="37"/>
                    <a:pt x="99" y="37"/>
                  </a:cubicBezTo>
                  <a:cubicBezTo>
                    <a:pt x="100" y="37"/>
                    <a:pt x="100" y="37"/>
                    <a:pt x="100" y="37"/>
                  </a:cubicBezTo>
                  <a:cubicBezTo>
                    <a:pt x="100" y="37"/>
                    <a:pt x="100" y="37"/>
                    <a:pt x="100" y="37"/>
                  </a:cubicBezTo>
                  <a:cubicBezTo>
                    <a:pt x="100" y="38"/>
                    <a:pt x="100" y="38"/>
                    <a:pt x="100" y="38"/>
                  </a:cubicBezTo>
                  <a:cubicBezTo>
                    <a:pt x="100" y="37"/>
                    <a:pt x="100" y="37"/>
                    <a:pt x="100" y="37"/>
                  </a:cubicBezTo>
                  <a:cubicBezTo>
                    <a:pt x="100" y="37"/>
                    <a:pt x="100" y="37"/>
                    <a:pt x="100" y="37"/>
                  </a:cubicBezTo>
                  <a:cubicBezTo>
                    <a:pt x="100" y="37"/>
                    <a:pt x="100" y="37"/>
                    <a:pt x="100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05" y="38"/>
                    <a:pt x="105" y="38"/>
                    <a:pt x="105" y="38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107" y="38"/>
                    <a:pt x="107" y="38"/>
                    <a:pt x="107" y="38"/>
                  </a:cubicBezTo>
                  <a:cubicBezTo>
                    <a:pt x="107" y="38"/>
                    <a:pt x="107" y="38"/>
                    <a:pt x="107" y="38"/>
                  </a:cubicBezTo>
                  <a:cubicBezTo>
                    <a:pt x="107" y="39"/>
                    <a:pt x="107" y="39"/>
                    <a:pt x="107" y="39"/>
                  </a:cubicBezTo>
                  <a:cubicBezTo>
                    <a:pt x="107" y="39"/>
                    <a:pt x="107" y="39"/>
                    <a:pt x="107" y="39"/>
                  </a:cubicBezTo>
                  <a:cubicBezTo>
                    <a:pt x="107" y="39"/>
                    <a:pt x="107" y="39"/>
                    <a:pt x="107" y="39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40"/>
                    <a:pt x="112" y="40"/>
                    <a:pt x="112" y="40"/>
                  </a:cubicBezTo>
                  <a:cubicBezTo>
                    <a:pt x="113" y="40"/>
                    <a:pt x="113" y="40"/>
                    <a:pt x="113" y="40"/>
                  </a:cubicBezTo>
                  <a:cubicBezTo>
                    <a:pt x="113" y="40"/>
                    <a:pt x="113" y="40"/>
                    <a:pt x="113" y="40"/>
                  </a:cubicBezTo>
                  <a:cubicBezTo>
                    <a:pt x="113" y="40"/>
                    <a:pt x="113" y="40"/>
                    <a:pt x="113" y="40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09" y="37"/>
                    <a:pt x="109" y="37"/>
                    <a:pt x="109" y="37"/>
                  </a:cubicBezTo>
                  <a:cubicBezTo>
                    <a:pt x="109" y="37"/>
                    <a:pt x="109" y="37"/>
                    <a:pt x="109" y="37"/>
                  </a:cubicBezTo>
                  <a:cubicBezTo>
                    <a:pt x="108" y="36"/>
                    <a:pt x="108" y="36"/>
                    <a:pt x="108" y="36"/>
                  </a:cubicBezTo>
                  <a:cubicBezTo>
                    <a:pt x="107" y="36"/>
                    <a:pt x="107" y="36"/>
                    <a:pt x="107" y="36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4" y="34"/>
                    <a:pt x="104" y="34"/>
                    <a:pt x="104" y="34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8" y="36"/>
                    <a:pt x="108" y="36"/>
                    <a:pt x="108" y="36"/>
                  </a:cubicBezTo>
                  <a:cubicBezTo>
                    <a:pt x="108" y="36"/>
                    <a:pt x="108" y="36"/>
                    <a:pt x="108" y="36"/>
                  </a:cubicBezTo>
                  <a:cubicBezTo>
                    <a:pt x="109" y="36"/>
                    <a:pt x="109" y="36"/>
                    <a:pt x="109" y="36"/>
                  </a:cubicBezTo>
                  <a:cubicBezTo>
                    <a:pt x="109" y="36"/>
                    <a:pt x="109" y="36"/>
                    <a:pt x="109" y="36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09" y="35"/>
                    <a:pt x="109" y="35"/>
                    <a:pt x="109" y="35"/>
                  </a:cubicBezTo>
                  <a:cubicBezTo>
                    <a:pt x="109" y="35"/>
                    <a:pt x="109" y="35"/>
                    <a:pt x="109" y="35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9" y="34"/>
                    <a:pt x="109" y="34"/>
                    <a:pt x="109" y="34"/>
                  </a:cubicBezTo>
                  <a:cubicBezTo>
                    <a:pt x="109" y="34"/>
                    <a:pt x="109" y="34"/>
                    <a:pt x="109" y="34"/>
                  </a:cubicBezTo>
                  <a:cubicBezTo>
                    <a:pt x="109" y="34"/>
                    <a:pt x="109" y="34"/>
                    <a:pt x="109" y="34"/>
                  </a:cubicBezTo>
                  <a:cubicBezTo>
                    <a:pt x="109" y="34"/>
                    <a:pt x="109" y="34"/>
                    <a:pt x="109" y="34"/>
                  </a:cubicBezTo>
                  <a:cubicBezTo>
                    <a:pt x="109" y="34"/>
                    <a:pt x="109" y="34"/>
                    <a:pt x="109" y="34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0" y="33"/>
                    <a:pt x="110" y="33"/>
                    <a:pt x="110" y="33"/>
                  </a:cubicBezTo>
                  <a:cubicBezTo>
                    <a:pt x="110" y="33"/>
                    <a:pt x="110" y="33"/>
                    <a:pt x="110" y="33"/>
                  </a:cubicBezTo>
                  <a:cubicBezTo>
                    <a:pt x="110" y="33"/>
                    <a:pt x="110" y="33"/>
                    <a:pt x="110" y="33"/>
                  </a:cubicBezTo>
                  <a:cubicBezTo>
                    <a:pt x="111" y="33"/>
                    <a:pt x="111" y="33"/>
                    <a:pt x="111" y="33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2" y="32"/>
                    <a:pt x="112" y="32"/>
                    <a:pt x="112" y="32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1" y="31"/>
                    <a:pt x="111" y="31"/>
                    <a:pt x="111" y="31"/>
                  </a:cubicBezTo>
                  <a:cubicBezTo>
                    <a:pt x="110" y="31"/>
                    <a:pt x="110" y="31"/>
                    <a:pt x="110" y="31"/>
                  </a:cubicBezTo>
                  <a:cubicBezTo>
                    <a:pt x="110" y="31"/>
                    <a:pt x="110" y="31"/>
                    <a:pt x="110" y="31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10" y="30"/>
                    <a:pt x="110" y="30"/>
                    <a:pt x="110" y="30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8"/>
                    <a:pt x="106" y="28"/>
                    <a:pt x="105" y="28"/>
                  </a:cubicBezTo>
                  <a:cubicBezTo>
                    <a:pt x="105" y="28"/>
                    <a:pt x="105" y="28"/>
                    <a:pt x="105" y="28"/>
                  </a:cubicBezTo>
                  <a:cubicBezTo>
                    <a:pt x="105" y="28"/>
                    <a:pt x="105" y="28"/>
                    <a:pt x="105" y="28"/>
                  </a:cubicBezTo>
                  <a:cubicBezTo>
                    <a:pt x="105" y="27"/>
                    <a:pt x="105" y="27"/>
                    <a:pt x="105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0" y="24"/>
                    <a:pt x="100" y="24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5" y="21"/>
                    <a:pt x="95" y="21"/>
                    <a:pt x="95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5" y="27"/>
                    <a:pt x="105" y="27"/>
                    <a:pt x="105" y="27"/>
                  </a:cubicBezTo>
                  <a:cubicBezTo>
                    <a:pt x="105" y="27"/>
                    <a:pt x="105" y="27"/>
                    <a:pt x="105" y="27"/>
                  </a:cubicBezTo>
                  <a:cubicBezTo>
                    <a:pt x="105" y="27"/>
                    <a:pt x="105" y="27"/>
                    <a:pt x="105" y="27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10" y="29"/>
                    <a:pt x="110" y="29"/>
                    <a:pt x="110" y="29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7"/>
                    <a:pt x="109" y="27"/>
                    <a:pt x="109" y="27"/>
                  </a:cubicBezTo>
                  <a:cubicBezTo>
                    <a:pt x="109" y="27"/>
                    <a:pt x="109" y="27"/>
                    <a:pt x="109" y="27"/>
                  </a:cubicBezTo>
                  <a:cubicBezTo>
                    <a:pt x="109" y="27"/>
                    <a:pt x="109" y="27"/>
                    <a:pt x="109" y="27"/>
                  </a:cubicBezTo>
                  <a:cubicBezTo>
                    <a:pt x="110" y="27"/>
                    <a:pt x="110" y="27"/>
                    <a:pt x="110" y="27"/>
                  </a:cubicBezTo>
                  <a:cubicBezTo>
                    <a:pt x="110" y="27"/>
                    <a:pt x="110" y="27"/>
                    <a:pt x="110" y="27"/>
                  </a:cubicBezTo>
                  <a:cubicBezTo>
                    <a:pt x="110" y="27"/>
                    <a:pt x="110" y="27"/>
                    <a:pt x="110" y="27"/>
                  </a:cubicBezTo>
                  <a:cubicBezTo>
                    <a:pt x="110" y="27"/>
                    <a:pt x="110" y="27"/>
                    <a:pt x="110" y="27"/>
                  </a:cubicBezTo>
                  <a:cubicBezTo>
                    <a:pt x="109" y="27"/>
                    <a:pt x="109" y="27"/>
                    <a:pt x="109" y="27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17"/>
                    <a:pt x="95" y="17"/>
                    <a:pt x="95" y="17"/>
                  </a:cubicBezTo>
                  <a:cubicBezTo>
                    <a:pt x="94" y="17"/>
                    <a:pt x="94" y="17"/>
                    <a:pt x="94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3" y="18"/>
                    <a:pt x="93" y="18"/>
                    <a:pt x="93" y="18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2" y="14"/>
                    <a:pt x="92" y="14"/>
                    <a:pt x="92" y="14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2" y="13"/>
                    <a:pt x="92" y="13"/>
                    <a:pt x="92" y="13"/>
                  </a:cubicBezTo>
                  <a:cubicBezTo>
                    <a:pt x="92" y="13"/>
                    <a:pt x="92" y="13"/>
                    <a:pt x="92" y="13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87" y="4"/>
                    <a:pt x="87" y="4"/>
                    <a:pt x="87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86" y="3"/>
                    <a:pt x="86" y="3"/>
                    <a:pt x="86" y="3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2"/>
                    <a:pt x="81" y="3"/>
                    <a:pt x="81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8" y="3"/>
                    <a:pt x="75" y="1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6"/>
                    <a:pt x="72" y="6"/>
                    <a:pt x="72" y="6"/>
                  </a:cubicBezTo>
                  <a:cubicBezTo>
                    <a:pt x="72" y="6"/>
                    <a:pt x="72" y="6"/>
                    <a:pt x="72" y="6"/>
                  </a:cubicBezTo>
                  <a:cubicBezTo>
                    <a:pt x="72" y="6"/>
                    <a:pt x="72" y="6"/>
                    <a:pt x="72" y="6"/>
                  </a:cubicBezTo>
                  <a:cubicBezTo>
                    <a:pt x="72" y="6"/>
                    <a:pt x="72" y="6"/>
                    <a:pt x="72" y="6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9"/>
                    <a:pt x="70" y="9"/>
                    <a:pt x="70" y="9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70" y="10"/>
                    <a:pt x="70" y="10"/>
                    <a:pt x="70" y="1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9" y="10"/>
                    <a:pt x="69" y="10"/>
                    <a:pt x="69" y="10"/>
                  </a:cubicBezTo>
                  <a:cubicBezTo>
                    <a:pt x="69" y="11"/>
                    <a:pt x="69" y="11"/>
                    <a:pt x="69" y="11"/>
                  </a:cubicBezTo>
                  <a:cubicBezTo>
                    <a:pt x="69" y="11"/>
                    <a:pt x="69" y="11"/>
                    <a:pt x="69" y="11"/>
                  </a:cubicBezTo>
                  <a:cubicBezTo>
                    <a:pt x="69" y="11"/>
                    <a:pt x="69" y="11"/>
                    <a:pt x="69" y="11"/>
                  </a:cubicBezTo>
                  <a:cubicBezTo>
                    <a:pt x="69" y="11"/>
                    <a:pt x="69" y="11"/>
                    <a:pt x="69" y="11"/>
                  </a:cubicBezTo>
                  <a:cubicBezTo>
                    <a:pt x="69" y="11"/>
                    <a:pt x="69" y="11"/>
                    <a:pt x="69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7" y="12"/>
                    <a:pt x="67" y="13"/>
                    <a:pt x="67" y="14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6" y="14"/>
                    <a:pt x="65" y="14"/>
                    <a:pt x="64" y="14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2" y="21"/>
                    <a:pt x="62" y="22"/>
                    <a:pt x="62" y="22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8" y="22"/>
                    <a:pt x="58" y="22"/>
                    <a:pt x="58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5" y="25"/>
                    <a:pt x="55" y="25"/>
                    <a:pt x="55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5"/>
                    <a:pt x="54" y="25"/>
                    <a:pt x="54" y="25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2" y="32"/>
                    <a:pt x="52" y="33"/>
                  </a:cubicBezTo>
                  <a:cubicBezTo>
                    <a:pt x="51" y="34"/>
                    <a:pt x="51" y="35"/>
                    <a:pt x="50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49" y="38"/>
                    <a:pt x="49" y="39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49" y="40"/>
                    <a:pt x="49" y="40"/>
                    <a:pt x="49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40"/>
                    <a:pt x="50" y="40"/>
                    <a:pt x="50" y="40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50" y="41"/>
                    <a:pt x="50" y="41"/>
                    <a:pt x="50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9" y="43"/>
                    <a:pt x="49" y="43"/>
                    <a:pt x="49" y="43"/>
                  </a:cubicBezTo>
                  <a:cubicBezTo>
                    <a:pt x="48" y="44"/>
                    <a:pt x="48" y="44"/>
                    <a:pt x="48" y="44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45" y="45"/>
                    <a:pt x="45" y="45"/>
                    <a:pt x="44" y="45"/>
                  </a:cubicBezTo>
                  <a:cubicBezTo>
                    <a:pt x="44" y="46"/>
                    <a:pt x="44" y="46"/>
                    <a:pt x="43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3" y="46"/>
                    <a:pt x="43" y="46"/>
                    <a:pt x="43" y="46"/>
                  </a:cubicBezTo>
                  <a:cubicBezTo>
                    <a:pt x="43" y="46"/>
                    <a:pt x="43" y="46"/>
                    <a:pt x="43" y="46"/>
                  </a:cubicBezTo>
                  <a:cubicBezTo>
                    <a:pt x="43" y="46"/>
                    <a:pt x="43" y="46"/>
                    <a:pt x="43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39" y="49"/>
                    <a:pt x="39" y="49"/>
                    <a:pt x="39" y="49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6" y="51"/>
                    <a:pt x="36" y="51"/>
                    <a:pt x="36" y="51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4" y="50"/>
                    <a:pt x="34" y="50"/>
                    <a:pt x="34" y="50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52"/>
                    <a:pt x="29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2"/>
                    <a:pt x="28" y="52"/>
                    <a:pt x="28" y="52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7" y="51"/>
                    <a:pt x="27" y="51"/>
                    <a:pt x="27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2" y="49"/>
                    <a:pt x="20" y="51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7" y="54"/>
                    <a:pt x="16" y="55"/>
                    <a:pt x="15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2"/>
                    <a:pt x="10" y="62"/>
                    <a:pt x="10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2" y="67"/>
                    <a:pt x="2" y="67"/>
                    <a:pt x="2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9" y="68"/>
                    <a:pt x="18" y="66"/>
                    <a:pt x="27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5"/>
                    <a:pt x="27" y="65"/>
                    <a:pt x="27" y="65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9" y="64"/>
                    <a:pt x="30" y="64"/>
                    <a:pt x="31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4" y="64"/>
                    <a:pt x="36" y="64"/>
                    <a:pt x="38" y="64"/>
                  </a:cubicBezTo>
                  <a:cubicBezTo>
                    <a:pt x="41" y="63"/>
                    <a:pt x="44" y="63"/>
                    <a:pt x="47" y="62"/>
                  </a:cubicBezTo>
                  <a:cubicBezTo>
                    <a:pt x="50" y="62"/>
                    <a:pt x="53" y="61"/>
                    <a:pt x="56" y="61"/>
                  </a:cubicBezTo>
                  <a:cubicBezTo>
                    <a:pt x="77" y="57"/>
                    <a:pt x="98" y="53"/>
                    <a:pt x="119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8" y="48"/>
                    <a:pt x="118" y="48"/>
                    <a:pt x="118" y="48"/>
                  </a:cubicBezTo>
                  <a:cubicBezTo>
                    <a:pt x="118" y="48"/>
                    <a:pt x="118" y="48"/>
                    <a:pt x="118" y="48"/>
                  </a:cubicBezTo>
                  <a:cubicBezTo>
                    <a:pt x="118" y="48"/>
                    <a:pt x="118" y="48"/>
                    <a:pt x="118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5"/>
                    <a:pt x="119" y="45"/>
                    <a:pt x="119" y="45"/>
                  </a:cubicBezTo>
                  <a:cubicBezTo>
                    <a:pt x="119" y="45"/>
                    <a:pt x="119" y="45"/>
                    <a:pt x="119" y="45"/>
                  </a:cubicBezTo>
                  <a:cubicBezTo>
                    <a:pt x="119" y="45"/>
                    <a:pt x="119" y="45"/>
                    <a:pt x="119" y="45"/>
                  </a:cubicBezTo>
                  <a:cubicBezTo>
                    <a:pt x="119" y="45"/>
                    <a:pt x="119" y="45"/>
                    <a:pt x="119" y="45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0" y="46"/>
                    <a:pt x="120" y="46"/>
                    <a:pt x="120" y="46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8"/>
                    <a:pt x="121" y="48"/>
                    <a:pt x="121" y="48"/>
                  </a:cubicBezTo>
                  <a:cubicBezTo>
                    <a:pt x="121" y="48"/>
                    <a:pt x="121" y="48"/>
                    <a:pt x="121" y="48"/>
                  </a:cubicBezTo>
                  <a:cubicBezTo>
                    <a:pt x="121" y="48"/>
                    <a:pt x="121" y="48"/>
                    <a:pt x="121" y="48"/>
                  </a:cubicBezTo>
                  <a:cubicBezTo>
                    <a:pt x="121" y="48"/>
                    <a:pt x="121" y="48"/>
                    <a:pt x="121" y="48"/>
                  </a:cubicBezTo>
                  <a:cubicBezTo>
                    <a:pt x="121" y="47"/>
                    <a:pt x="121" y="47"/>
                    <a:pt x="121" y="47"/>
                  </a:cubicBezTo>
                  <a:lnTo>
                    <a:pt x="119" y="4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12" name="Freeform 97"/>
            <p:cNvSpPr>
              <a:spLocks/>
            </p:cNvSpPr>
            <p:nvPr/>
          </p:nvSpPr>
          <p:spPr bwMode="auto">
            <a:xfrm>
              <a:off x="8261350" y="4235450"/>
              <a:ext cx="101600" cy="187325"/>
            </a:xfrm>
            <a:custGeom>
              <a:avLst/>
              <a:gdLst>
                <a:gd name="T0" fmla="*/ 26 w 27"/>
                <a:gd name="T1" fmla="*/ 7 h 50"/>
                <a:gd name="T2" fmla="*/ 25 w 27"/>
                <a:gd name="T3" fmla="*/ 5 h 50"/>
                <a:gd name="T4" fmla="*/ 26 w 27"/>
                <a:gd name="T5" fmla="*/ 1 h 50"/>
                <a:gd name="T6" fmla="*/ 25 w 27"/>
                <a:gd name="T7" fmla="*/ 0 h 50"/>
                <a:gd name="T8" fmla="*/ 0 w 27"/>
                <a:gd name="T9" fmla="*/ 7 h 50"/>
                <a:gd name="T10" fmla="*/ 0 w 27"/>
                <a:gd name="T11" fmla="*/ 8 h 50"/>
                <a:gd name="T12" fmla="*/ 0 w 27"/>
                <a:gd name="T13" fmla="*/ 9 h 50"/>
                <a:gd name="T14" fmla="*/ 0 w 27"/>
                <a:gd name="T15" fmla="*/ 9 h 50"/>
                <a:gd name="T16" fmla="*/ 0 w 27"/>
                <a:gd name="T17" fmla="*/ 10 h 50"/>
                <a:gd name="T18" fmla="*/ 1 w 27"/>
                <a:gd name="T19" fmla="*/ 10 h 50"/>
                <a:gd name="T20" fmla="*/ 1 w 27"/>
                <a:gd name="T21" fmla="*/ 11 h 50"/>
                <a:gd name="T22" fmla="*/ 1 w 27"/>
                <a:gd name="T23" fmla="*/ 12 h 50"/>
                <a:gd name="T24" fmla="*/ 1 w 27"/>
                <a:gd name="T25" fmla="*/ 14 h 50"/>
                <a:gd name="T26" fmla="*/ 2 w 27"/>
                <a:gd name="T27" fmla="*/ 15 h 50"/>
                <a:gd name="T28" fmla="*/ 3 w 27"/>
                <a:gd name="T29" fmla="*/ 17 h 50"/>
                <a:gd name="T30" fmla="*/ 3 w 27"/>
                <a:gd name="T31" fmla="*/ 18 h 50"/>
                <a:gd name="T32" fmla="*/ 3 w 27"/>
                <a:gd name="T33" fmla="*/ 19 h 50"/>
                <a:gd name="T34" fmla="*/ 4 w 27"/>
                <a:gd name="T35" fmla="*/ 20 h 50"/>
                <a:gd name="T36" fmla="*/ 4 w 27"/>
                <a:gd name="T37" fmla="*/ 21 h 50"/>
                <a:gd name="T38" fmla="*/ 3 w 27"/>
                <a:gd name="T39" fmla="*/ 22 h 50"/>
                <a:gd name="T40" fmla="*/ 3 w 27"/>
                <a:gd name="T41" fmla="*/ 23 h 50"/>
                <a:gd name="T42" fmla="*/ 3 w 27"/>
                <a:gd name="T43" fmla="*/ 25 h 50"/>
                <a:gd name="T44" fmla="*/ 4 w 27"/>
                <a:gd name="T45" fmla="*/ 26 h 50"/>
                <a:gd name="T46" fmla="*/ 4 w 27"/>
                <a:gd name="T47" fmla="*/ 27 h 50"/>
                <a:gd name="T48" fmla="*/ 5 w 27"/>
                <a:gd name="T49" fmla="*/ 28 h 50"/>
                <a:gd name="T50" fmla="*/ 5 w 27"/>
                <a:gd name="T51" fmla="*/ 28 h 50"/>
                <a:gd name="T52" fmla="*/ 5 w 27"/>
                <a:gd name="T53" fmla="*/ 29 h 50"/>
                <a:gd name="T54" fmla="*/ 5 w 27"/>
                <a:gd name="T55" fmla="*/ 30 h 50"/>
                <a:gd name="T56" fmla="*/ 5 w 27"/>
                <a:gd name="T57" fmla="*/ 33 h 50"/>
                <a:gd name="T58" fmla="*/ 6 w 27"/>
                <a:gd name="T59" fmla="*/ 34 h 50"/>
                <a:gd name="T60" fmla="*/ 6 w 27"/>
                <a:gd name="T61" fmla="*/ 34 h 50"/>
                <a:gd name="T62" fmla="*/ 6 w 27"/>
                <a:gd name="T63" fmla="*/ 34 h 50"/>
                <a:gd name="T64" fmla="*/ 6 w 27"/>
                <a:gd name="T65" fmla="*/ 33 h 50"/>
                <a:gd name="T66" fmla="*/ 7 w 27"/>
                <a:gd name="T67" fmla="*/ 33 h 50"/>
                <a:gd name="T68" fmla="*/ 7 w 27"/>
                <a:gd name="T69" fmla="*/ 33 h 50"/>
                <a:gd name="T70" fmla="*/ 8 w 27"/>
                <a:gd name="T71" fmla="*/ 34 h 50"/>
                <a:gd name="T72" fmla="*/ 11 w 27"/>
                <a:gd name="T73" fmla="*/ 48 h 50"/>
                <a:gd name="T74" fmla="*/ 12 w 27"/>
                <a:gd name="T75" fmla="*/ 50 h 50"/>
                <a:gd name="T76" fmla="*/ 14 w 27"/>
                <a:gd name="T77" fmla="*/ 49 h 50"/>
                <a:gd name="T78" fmla="*/ 23 w 27"/>
                <a:gd name="T79" fmla="*/ 47 h 50"/>
                <a:gd name="T80" fmla="*/ 22 w 27"/>
                <a:gd name="T81" fmla="*/ 46 h 50"/>
                <a:gd name="T82" fmla="*/ 21 w 27"/>
                <a:gd name="T83" fmla="*/ 45 h 50"/>
                <a:gd name="T84" fmla="*/ 21 w 27"/>
                <a:gd name="T85" fmla="*/ 44 h 50"/>
                <a:gd name="T86" fmla="*/ 22 w 27"/>
                <a:gd name="T87" fmla="*/ 42 h 50"/>
                <a:gd name="T88" fmla="*/ 22 w 27"/>
                <a:gd name="T89" fmla="*/ 40 h 50"/>
                <a:gd name="T90" fmla="*/ 21 w 27"/>
                <a:gd name="T91" fmla="*/ 38 h 50"/>
                <a:gd name="T92" fmla="*/ 21 w 27"/>
                <a:gd name="T93" fmla="*/ 37 h 50"/>
                <a:gd name="T94" fmla="*/ 21 w 27"/>
                <a:gd name="T95" fmla="*/ 37 h 50"/>
                <a:gd name="T96" fmla="*/ 21 w 27"/>
                <a:gd name="T97" fmla="*/ 36 h 50"/>
                <a:gd name="T98" fmla="*/ 20 w 27"/>
                <a:gd name="T99" fmla="*/ 31 h 50"/>
                <a:gd name="T100" fmla="*/ 21 w 27"/>
                <a:gd name="T101" fmla="*/ 29 h 50"/>
                <a:gd name="T102" fmla="*/ 21 w 27"/>
                <a:gd name="T103" fmla="*/ 27 h 50"/>
                <a:gd name="T104" fmla="*/ 22 w 27"/>
                <a:gd name="T105" fmla="*/ 25 h 50"/>
                <a:gd name="T106" fmla="*/ 22 w 27"/>
                <a:gd name="T107" fmla="*/ 22 h 50"/>
                <a:gd name="T108" fmla="*/ 22 w 27"/>
                <a:gd name="T109" fmla="*/ 22 h 50"/>
                <a:gd name="T110" fmla="*/ 22 w 27"/>
                <a:gd name="T111" fmla="*/ 19 h 50"/>
                <a:gd name="T112" fmla="*/ 22 w 27"/>
                <a:gd name="T113" fmla="*/ 14 h 50"/>
                <a:gd name="T114" fmla="*/ 24 w 27"/>
                <a:gd name="T115" fmla="*/ 14 h 50"/>
                <a:gd name="T116" fmla="*/ 26 w 27"/>
                <a:gd name="T117" fmla="*/ 11 h 50"/>
                <a:gd name="T118" fmla="*/ 26 w 27"/>
                <a:gd name="T119" fmla="*/ 10 h 50"/>
                <a:gd name="T120" fmla="*/ 26 w 27"/>
                <a:gd name="T121" fmla="*/ 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" h="50">
                  <a:moveTo>
                    <a:pt x="27" y="8"/>
                  </a:moveTo>
                  <a:cubicBezTo>
                    <a:pt x="27" y="8"/>
                    <a:pt x="27" y="8"/>
                    <a:pt x="27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3"/>
                    <a:pt x="25" y="3"/>
                    <a:pt x="26" y="2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7" y="2"/>
                    <a:pt x="8" y="4"/>
                    <a:pt x="0" y="6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9" y="39"/>
                    <a:pt x="10" y="43"/>
                    <a:pt x="11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7" y="49"/>
                  </a:cubicBezTo>
                  <a:cubicBezTo>
                    <a:pt x="19" y="48"/>
                    <a:pt x="21" y="48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13" name="Freeform 98"/>
            <p:cNvSpPr>
              <a:spLocks noEditPoints="1"/>
            </p:cNvSpPr>
            <p:nvPr/>
          </p:nvSpPr>
          <p:spPr bwMode="auto">
            <a:xfrm>
              <a:off x="6022975" y="4606925"/>
              <a:ext cx="315913" cy="393700"/>
            </a:xfrm>
            <a:custGeom>
              <a:avLst/>
              <a:gdLst>
                <a:gd name="T0" fmla="*/ 38 w 84"/>
                <a:gd name="T1" fmla="*/ 22 h 105"/>
                <a:gd name="T2" fmla="*/ 37 w 84"/>
                <a:gd name="T3" fmla="*/ 21 h 105"/>
                <a:gd name="T4" fmla="*/ 37 w 84"/>
                <a:gd name="T5" fmla="*/ 22 h 105"/>
                <a:gd name="T6" fmla="*/ 37 w 84"/>
                <a:gd name="T7" fmla="*/ 23 h 105"/>
                <a:gd name="T8" fmla="*/ 38 w 84"/>
                <a:gd name="T9" fmla="*/ 24 h 105"/>
                <a:gd name="T10" fmla="*/ 32 w 84"/>
                <a:gd name="T11" fmla="*/ 21 h 105"/>
                <a:gd name="T12" fmla="*/ 33 w 84"/>
                <a:gd name="T13" fmla="*/ 22 h 105"/>
                <a:gd name="T14" fmla="*/ 36 w 84"/>
                <a:gd name="T15" fmla="*/ 19 h 105"/>
                <a:gd name="T16" fmla="*/ 35 w 84"/>
                <a:gd name="T17" fmla="*/ 19 h 105"/>
                <a:gd name="T18" fmla="*/ 83 w 84"/>
                <a:gd name="T19" fmla="*/ 27 h 105"/>
                <a:gd name="T20" fmla="*/ 84 w 84"/>
                <a:gd name="T21" fmla="*/ 27 h 105"/>
                <a:gd name="T22" fmla="*/ 39 w 84"/>
                <a:gd name="T23" fmla="*/ 25 h 105"/>
                <a:gd name="T24" fmla="*/ 38 w 84"/>
                <a:gd name="T25" fmla="*/ 26 h 105"/>
                <a:gd name="T26" fmla="*/ 35 w 84"/>
                <a:gd name="T27" fmla="*/ 29 h 105"/>
                <a:gd name="T28" fmla="*/ 34 w 84"/>
                <a:gd name="T29" fmla="*/ 27 h 105"/>
                <a:gd name="T30" fmla="*/ 33 w 84"/>
                <a:gd name="T31" fmla="*/ 26 h 105"/>
                <a:gd name="T32" fmla="*/ 33 w 84"/>
                <a:gd name="T33" fmla="*/ 23 h 105"/>
                <a:gd name="T34" fmla="*/ 32 w 84"/>
                <a:gd name="T35" fmla="*/ 25 h 105"/>
                <a:gd name="T36" fmla="*/ 31 w 84"/>
                <a:gd name="T37" fmla="*/ 24 h 105"/>
                <a:gd name="T38" fmla="*/ 31 w 84"/>
                <a:gd name="T39" fmla="*/ 23 h 105"/>
                <a:gd name="T40" fmla="*/ 30 w 84"/>
                <a:gd name="T41" fmla="*/ 22 h 105"/>
                <a:gd name="T42" fmla="*/ 29 w 84"/>
                <a:gd name="T43" fmla="*/ 21 h 105"/>
                <a:gd name="T44" fmla="*/ 29 w 84"/>
                <a:gd name="T45" fmla="*/ 20 h 105"/>
                <a:gd name="T46" fmla="*/ 29 w 84"/>
                <a:gd name="T47" fmla="*/ 19 h 105"/>
                <a:gd name="T48" fmla="*/ 29 w 84"/>
                <a:gd name="T49" fmla="*/ 18 h 105"/>
                <a:gd name="T50" fmla="*/ 28 w 84"/>
                <a:gd name="T51" fmla="*/ 15 h 105"/>
                <a:gd name="T52" fmla="*/ 26 w 84"/>
                <a:gd name="T53" fmla="*/ 16 h 105"/>
                <a:gd name="T54" fmla="*/ 27 w 84"/>
                <a:gd name="T55" fmla="*/ 15 h 105"/>
                <a:gd name="T56" fmla="*/ 26 w 84"/>
                <a:gd name="T57" fmla="*/ 11 h 105"/>
                <a:gd name="T58" fmla="*/ 27 w 84"/>
                <a:gd name="T59" fmla="*/ 11 h 105"/>
                <a:gd name="T60" fmla="*/ 27 w 84"/>
                <a:gd name="T61" fmla="*/ 10 h 105"/>
                <a:gd name="T62" fmla="*/ 27 w 84"/>
                <a:gd name="T63" fmla="*/ 9 h 105"/>
                <a:gd name="T64" fmla="*/ 29 w 84"/>
                <a:gd name="T65" fmla="*/ 9 h 105"/>
                <a:gd name="T66" fmla="*/ 30 w 84"/>
                <a:gd name="T67" fmla="*/ 8 h 105"/>
                <a:gd name="T68" fmla="*/ 31 w 84"/>
                <a:gd name="T69" fmla="*/ 9 h 105"/>
                <a:gd name="T70" fmla="*/ 31 w 84"/>
                <a:gd name="T71" fmla="*/ 10 h 105"/>
                <a:gd name="T72" fmla="*/ 31 w 84"/>
                <a:gd name="T73" fmla="*/ 11 h 105"/>
                <a:gd name="T74" fmla="*/ 31 w 84"/>
                <a:gd name="T75" fmla="*/ 12 h 105"/>
                <a:gd name="T76" fmla="*/ 33 w 84"/>
                <a:gd name="T77" fmla="*/ 14 h 105"/>
                <a:gd name="T78" fmla="*/ 34 w 84"/>
                <a:gd name="T79" fmla="*/ 14 h 105"/>
                <a:gd name="T80" fmla="*/ 34 w 84"/>
                <a:gd name="T81" fmla="*/ 16 h 105"/>
                <a:gd name="T82" fmla="*/ 34 w 84"/>
                <a:gd name="T83" fmla="*/ 17 h 105"/>
                <a:gd name="T84" fmla="*/ 35 w 84"/>
                <a:gd name="T85" fmla="*/ 18 h 105"/>
                <a:gd name="T86" fmla="*/ 36 w 84"/>
                <a:gd name="T87" fmla="*/ 16 h 105"/>
                <a:gd name="T88" fmla="*/ 36 w 84"/>
                <a:gd name="T89" fmla="*/ 15 h 105"/>
                <a:gd name="T90" fmla="*/ 35 w 84"/>
                <a:gd name="T91" fmla="*/ 14 h 105"/>
                <a:gd name="T92" fmla="*/ 36 w 84"/>
                <a:gd name="T93" fmla="*/ 13 h 105"/>
                <a:gd name="T94" fmla="*/ 37 w 84"/>
                <a:gd name="T95" fmla="*/ 13 h 105"/>
                <a:gd name="T96" fmla="*/ 37 w 84"/>
                <a:gd name="T97" fmla="*/ 14 h 105"/>
                <a:gd name="T98" fmla="*/ 38 w 84"/>
                <a:gd name="T99" fmla="*/ 15 h 105"/>
                <a:gd name="T100" fmla="*/ 40 w 84"/>
                <a:gd name="T101" fmla="*/ 15 h 105"/>
                <a:gd name="T102" fmla="*/ 39 w 84"/>
                <a:gd name="T103" fmla="*/ 16 h 105"/>
                <a:gd name="T104" fmla="*/ 37 w 84"/>
                <a:gd name="T105" fmla="*/ 17 h 105"/>
                <a:gd name="T106" fmla="*/ 38 w 84"/>
                <a:gd name="T107" fmla="*/ 20 h 105"/>
                <a:gd name="T108" fmla="*/ 39 w 84"/>
                <a:gd name="T109" fmla="*/ 21 h 105"/>
                <a:gd name="T110" fmla="*/ 41 w 84"/>
                <a:gd name="T111" fmla="*/ 2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4" h="105">
                  <a:moveTo>
                    <a:pt x="38" y="23"/>
                  </a:move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lnTo>
                    <a:pt x="38" y="23"/>
                  </a:lnTo>
                  <a:close/>
                  <a:moveTo>
                    <a:pt x="33" y="21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lnTo>
                    <a:pt x="33" y="21"/>
                  </a:lnTo>
                  <a:close/>
                  <a:moveTo>
                    <a:pt x="36" y="19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6" y="19"/>
                    <a:pt x="36" y="19"/>
                    <a:pt x="36" y="19"/>
                  </a:cubicBezTo>
                  <a:close/>
                  <a:moveTo>
                    <a:pt x="83" y="27"/>
                  </a:moveTo>
                  <a:cubicBezTo>
                    <a:pt x="73" y="26"/>
                    <a:pt x="64" y="25"/>
                    <a:pt x="55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5" y="18"/>
                    <a:pt x="56" y="11"/>
                    <a:pt x="57" y="5"/>
                  </a:cubicBezTo>
                  <a:cubicBezTo>
                    <a:pt x="42" y="3"/>
                    <a:pt x="27" y="2"/>
                    <a:pt x="13" y="0"/>
                  </a:cubicBezTo>
                  <a:cubicBezTo>
                    <a:pt x="8" y="32"/>
                    <a:pt x="4" y="65"/>
                    <a:pt x="0" y="97"/>
                  </a:cubicBezTo>
                  <a:cubicBezTo>
                    <a:pt x="26" y="101"/>
                    <a:pt x="52" y="103"/>
                    <a:pt x="78" y="105"/>
                  </a:cubicBezTo>
                  <a:cubicBezTo>
                    <a:pt x="80" y="79"/>
                    <a:pt x="82" y="53"/>
                    <a:pt x="84" y="27"/>
                  </a:cubicBezTo>
                  <a:lnTo>
                    <a:pt x="83" y="27"/>
                  </a:lnTo>
                  <a:close/>
                  <a:moveTo>
                    <a:pt x="41" y="24"/>
                  </a:move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14" name="Freeform 99"/>
            <p:cNvSpPr>
              <a:spLocks noEditPoints="1"/>
            </p:cNvSpPr>
            <p:nvPr/>
          </p:nvSpPr>
          <p:spPr bwMode="auto">
            <a:xfrm>
              <a:off x="6432550" y="5057775"/>
              <a:ext cx="822325" cy="781050"/>
            </a:xfrm>
            <a:custGeom>
              <a:avLst/>
              <a:gdLst>
                <a:gd name="T0" fmla="*/ 216 w 219"/>
                <a:gd name="T1" fmla="*/ 98 h 208"/>
                <a:gd name="T2" fmla="*/ 214 w 219"/>
                <a:gd name="T3" fmla="*/ 94 h 208"/>
                <a:gd name="T4" fmla="*/ 210 w 219"/>
                <a:gd name="T5" fmla="*/ 87 h 208"/>
                <a:gd name="T6" fmla="*/ 200 w 219"/>
                <a:gd name="T7" fmla="*/ 54 h 208"/>
                <a:gd name="T8" fmla="*/ 192 w 219"/>
                <a:gd name="T9" fmla="*/ 51 h 208"/>
                <a:gd name="T10" fmla="*/ 184 w 219"/>
                <a:gd name="T11" fmla="*/ 51 h 208"/>
                <a:gd name="T12" fmla="*/ 179 w 219"/>
                <a:gd name="T13" fmla="*/ 51 h 208"/>
                <a:gd name="T14" fmla="*/ 168 w 219"/>
                <a:gd name="T15" fmla="*/ 53 h 208"/>
                <a:gd name="T16" fmla="*/ 163 w 219"/>
                <a:gd name="T17" fmla="*/ 52 h 208"/>
                <a:gd name="T18" fmla="*/ 158 w 219"/>
                <a:gd name="T19" fmla="*/ 54 h 208"/>
                <a:gd name="T20" fmla="*/ 152 w 219"/>
                <a:gd name="T21" fmla="*/ 52 h 208"/>
                <a:gd name="T22" fmla="*/ 141 w 219"/>
                <a:gd name="T23" fmla="*/ 47 h 208"/>
                <a:gd name="T24" fmla="*/ 124 w 219"/>
                <a:gd name="T25" fmla="*/ 45 h 208"/>
                <a:gd name="T26" fmla="*/ 116 w 219"/>
                <a:gd name="T27" fmla="*/ 42 h 208"/>
                <a:gd name="T28" fmla="*/ 6 w 219"/>
                <a:gd name="T29" fmla="*/ 92 h 208"/>
                <a:gd name="T30" fmla="*/ 17 w 219"/>
                <a:gd name="T31" fmla="*/ 104 h 208"/>
                <a:gd name="T32" fmla="*/ 26 w 219"/>
                <a:gd name="T33" fmla="*/ 112 h 208"/>
                <a:gd name="T34" fmla="*/ 30 w 219"/>
                <a:gd name="T35" fmla="*/ 119 h 208"/>
                <a:gd name="T36" fmla="*/ 34 w 219"/>
                <a:gd name="T37" fmla="*/ 132 h 208"/>
                <a:gd name="T38" fmla="*/ 48 w 219"/>
                <a:gd name="T39" fmla="*/ 142 h 208"/>
                <a:gd name="T40" fmla="*/ 59 w 219"/>
                <a:gd name="T41" fmla="*/ 144 h 208"/>
                <a:gd name="T42" fmla="*/ 63 w 219"/>
                <a:gd name="T43" fmla="*/ 135 h 208"/>
                <a:gd name="T44" fmla="*/ 71 w 219"/>
                <a:gd name="T45" fmla="*/ 130 h 208"/>
                <a:gd name="T46" fmla="*/ 84 w 219"/>
                <a:gd name="T47" fmla="*/ 132 h 208"/>
                <a:gd name="T48" fmla="*/ 88 w 219"/>
                <a:gd name="T49" fmla="*/ 135 h 208"/>
                <a:gd name="T50" fmla="*/ 99 w 219"/>
                <a:gd name="T51" fmla="*/ 144 h 208"/>
                <a:gd name="T52" fmla="*/ 103 w 219"/>
                <a:gd name="T53" fmla="*/ 154 h 208"/>
                <a:gd name="T54" fmla="*/ 110 w 219"/>
                <a:gd name="T55" fmla="*/ 165 h 208"/>
                <a:gd name="T56" fmla="*/ 114 w 219"/>
                <a:gd name="T57" fmla="*/ 171 h 208"/>
                <a:gd name="T58" fmla="*/ 120 w 219"/>
                <a:gd name="T59" fmla="*/ 178 h 208"/>
                <a:gd name="T60" fmla="*/ 121 w 219"/>
                <a:gd name="T61" fmla="*/ 186 h 208"/>
                <a:gd name="T62" fmla="*/ 129 w 219"/>
                <a:gd name="T63" fmla="*/ 198 h 208"/>
                <a:gd name="T64" fmla="*/ 138 w 219"/>
                <a:gd name="T65" fmla="*/ 201 h 208"/>
                <a:gd name="T66" fmla="*/ 155 w 219"/>
                <a:gd name="T67" fmla="*/ 207 h 208"/>
                <a:gd name="T68" fmla="*/ 160 w 219"/>
                <a:gd name="T69" fmla="*/ 204 h 208"/>
                <a:gd name="T70" fmla="*/ 158 w 219"/>
                <a:gd name="T71" fmla="*/ 200 h 208"/>
                <a:gd name="T72" fmla="*/ 156 w 219"/>
                <a:gd name="T73" fmla="*/ 195 h 208"/>
                <a:gd name="T74" fmla="*/ 155 w 219"/>
                <a:gd name="T75" fmla="*/ 185 h 208"/>
                <a:gd name="T76" fmla="*/ 150 w 219"/>
                <a:gd name="T77" fmla="*/ 180 h 208"/>
                <a:gd name="T78" fmla="*/ 154 w 219"/>
                <a:gd name="T79" fmla="*/ 178 h 208"/>
                <a:gd name="T80" fmla="*/ 158 w 219"/>
                <a:gd name="T81" fmla="*/ 173 h 208"/>
                <a:gd name="T82" fmla="*/ 157 w 219"/>
                <a:gd name="T83" fmla="*/ 168 h 208"/>
                <a:gd name="T84" fmla="*/ 162 w 219"/>
                <a:gd name="T85" fmla="*/ 164 h 208"/>
                <a:gd name="T86" fmla="*/ 162 w 219"/>
                <a:gd name="T87" fmla="*/ 163 h 208"/>
                <a:gd name="T88" fmla="*/ 165 w 219"/>
                <a:gd name="T89" fmla="*/ 157 h 208"/>
                <a:gd name="T90" fmla="*/ 173 w 219"/>
                <a:gd name="T91" fmla="*/ 157 h 208"/>
                <a:gd name="T92" fmla="*/ 169 w 219"/>
                <a:gd name="T93" fmla="*/ 152 h 208"/>
                <a:gd name="T94" fmla="*/ 172 w 219"/>
                <a:gd name="T95" fmla="*/ 152 h 208"/>
                <a:gd name="T96" fmla="*/ 176 w 219"/>
                <a:gd name="T97" fmla="*/ 152 h 208"/>
                <a:gd name="T98" fmla="*/ 182 w 219"/>
                <a:gd name="T99" fmla="*/ 153 h 208"/>
                <a:gd name="T100" fmla="*/ 193 w 219"/>
                <a:gd name="T101" fmla="*/ 142 h 208"/>
                <a:gd name="T102" fmla="*/ 198 w 219"/>
                <a:gd name="T103" fmla="*/ 137 h 208"/>
                <a:gd name="T104" fmla="*/ 194 w 219"/>
                <a:gd name="T105" fmla="*/ 131 h 208"/>
                <a:gd name="T106" fmla="*/ 199 w 219"/>
                <a:gd name="T107" fmla="*/ 134 h 208"/>
                <a:gd name="T108" fmla="*/ 210 w 219"/>
                <a:gd name="T109" fmla="*/ 132 h 208"/>
                <a:gd name="T110" fmla="*/ 216 w 219"/>
                <a:gd name="T111" fmla="*/ 119 h 208"/>
                <a:gd name="T112" fmla="*/ 219 w 219"/>
                <a:gd name="T113" fmla="*/ 106 h 208"/>
                <a:gd name="T114" fmla="*/ 165 w 219"/>
                <a:gd name="T115" fmla="*/ 164 h 208"/>
                <a:gd name="T116" fmla="*/ 157 w 219"/>
                <a:gd name="T117" fmla="*/ 191 h 208"/>
                <a:gd name="T118" fmla="*/ 156 w 219"/>
                <a:gd name="T119" fmla="*/ 183 h 208"/>
                <a:gd name="T120" fmla="*/ 198 w 219"/>
                <a:gd name="T121" fmla="*/ 139 h 208"/>
                <a:gd name="T122" fmla="*/ 172 w 219"/>
                <a:gd name="T123" fmla="*/ 158 h 208"/>
                <a:gd name="T124" fmla="*/ 166 w 219"/>
                <a:gd name="T125" fmla="*/ 163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9" h="208">
                  <a:moveTo>
                    <a:pt x="219" y="104"/>
                  </a:moveTo>
                  <a:cubicBezTo>
                    <a:pt x="219" y="104"/>
                    <a:pt x="219" y="104"/>
                    <a:pt x="219" y="104"/>
                  </a:cubicBezTo>
                  <a:cubicBezTo>
                    <a:pt x="218" y="103"/>
                    <a:pt x="218" y="103"/>
                    <a:pt x="218" y="103"/>
                  </a:cubicBezTo>
                  <a:cubicBezTo>
                    <a:pt x="218" y="103"/>
                    <a:pt x="218" y="103"/>
                    <a:pt x="218" y="103"/>
                  </a:cubicBezTo>
                  <a:cubicBezTo>
                    <a:pt x="219" y="103"/>
                    <a:pt x="219" y="103"/>
                    <a:pt x="219" y="103"/>
                  </a:cubicBezTo>
                  <a:cubicBezTo>
                    <a:pt x="219" y="102"/>
                    <a:pt x="219" y="102"/>
                    <a:pt x="219" y="102"/>
                  </a:cubicBezTo>
                  <a:cubicBezTo>
                    <a:pt x="219" y="102"/>
                    <a:pt x="219" y="102"/>
                    <a:pt x="219" y="102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8" y="101"/>
                    <a:pt x="218" y="101"/>
                    <a:pt x="218" y="101"/>
                  </a:cubicBezTo>
                  <a:cubicBezTo>
                    <a:pt x="217" y="101"/>
                    <a:pt x="217" y="101"/>
                    <a:pt x="217" y="101"/>
                  </a:cubicBezTo>
                  <a:cubicBezTo>
                    <a:pt x="217" y="100"/>
                    <a:pt x="217" y="100"/>
                    <a:pt x="217" y="100"/>
                  </a:cubicBezTo>
                  <a:cubicBezTo>
                    <a:pt x="217" y="100"/>
                    <a:pt x="217" y="100"/>
                    <a:pt x="217" y="100"/>
                  </a:cubicBezTo>
                  <a:cubicBezTo>
                    <a:pt x="217" y="100"/>
                    <a:pt x="217" y="100"/>
                    <a:pt x="217" y="100"/>
                  </a:cubicBezTo>
                  <a:cubicBezTo>
                    <a:pt x="217" y="100"/>
                    <a:pt x="217" y="100"/>
                    <a:pt x="217" y="100"/>
                  </a:cubicBezTo>
                  <a:cubicBezTo>
                    <a:pt x="217" y="100"/>
                    <a:pt x="217" y="100"/>
                    <a:pt x="217" y="100"/>
                  </a:cubicBezTo>
                  <a:cubicBezTo>
                    <a:pt x="217" y="100"/>
                    <a:pt x="217" y="100"/>
                    <a:pt x="217" y="100"/>
                  </a:cubicBezTo>
                  <a:cubicBezTo>
                    <a:pt x="217" y="100"/>
                    <a:pt x="217" y="100"/>
                    <a:pt x="217" y="100"/>
                  </a:cubicBezTo>
                  <a:cubicBezTo>
                    <a:pt x="217" y="100"/>
                    <a:pt x="217" y="100"/>
                    <a:pt x="217" y="100"/>
                  </a:cubicBezTo>
                  <a:cubicBezTo>
                    <a:pt x="217" y="99"/>
                    <a:pt x="217" y="99"/>
                    <a:pt x="217" y="99"/>
                  </a:cubicBezTo>
                  <a:cubicBezTo>
                    <a:pt x="216" y="99"/>
                    <a:pt x="216" y="99"/>
                    <a:pt x="216" y="99"/>
                  </a:cubicBezTo>
                  <a:cubicBezTo>
                    <a:pt x="216" y="99"/>
                    <a:pt x="216" y="99"/>
                    <a:pt x="216" y="99"/>
                  </a:cubicBezTo>
                  <a:cubicBezTo>
                    <a:pt x="216" y="99"/>
                    <a:pt x="216" y="99"/>
                    <a:pt x="216" y="99"/>
                  </a:cubicBezTo>
                  <a:cubicBezTo>
                    <a:pt x="216" y="99"/>
                    <a:pt x="216" y="99"/>
                    <a:pt x="216" y="99"/>
                  </a:cubicBezTo>
                  <a:cubicBezTo>
                    <a:pt x="216" y="99"/>
                    <a:pt x="216" y="99"/>
                    <a:pt x="216" y="99"/>
                  </a:cubicBezTo>
                  <a:cubicBezTo>
                    <a:pt x="216" y="98"/>
                    <a:pt x="216" y="98"/>
                    <a:pt x="216" y="98"/>
                  </a:cubicBezTo>
                  <a:cubicBezTo>
                    <a:pt x="216" y="98"/>
                    <a:pt x="216" y="98"/>
                    <a:pt x="216" y="98"/>
                  </a:cubicBezTo>
                  <a:cubicBezTo>
                    <a:pt x="216" y="98"/>
                    <a:pt x="216" y="98"/>
                    <a:pt x="216" y="98"/>
                  </a:cubicBezTo>
                  <a:cubicBezTo>
                    <a:pt x="217" y="98"/>
                    <a:pt x="217" y="98"/>
                    <a:pt x="217" y="98"/>
                  </a:cubicBezTo>
                  <a:cubicBezTo>
                    <a:pt x="217" y="98"/>
                    <a:pt x="217" y="98"/>
                    <a:pt x="217" y="98"/>
                  </a:cubicBezTo>
                  <a:cubicBezTo>
                    <a:pt x="216" y="98"/>
                    <a:pt x="216" y="98"/>
                    <a:pt x="216" y="98"/>
                  </a:cubicBezTo>
                  <a:cubicBezTo>
                    <a:pt x="216" y="98"/>
                    <a:pt x="216" y="98"/>
                    <a:pt x="216" y="98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7"/>
                    <a:pt x="216" y="97"/>
                    <a:pt x="216" y="97"/>
                  </a:cubicBezTo>
                  <a:cubicBezTo>
                    <a:pt x="216" y="96"/>
                    <a:pt x="216" y="96"/>
                    <a:pt x="216" y="96"/>
                  </a:cubicBezTo>
                  <a:cubicBezTo>
                    <a:pt x="216" y="96"/>
                    <a:pt x="216" y="96"/>
                    <a:pt x="216" y="96"/>
                  </a:cubicBezTo>
                  <a:cubicBezTo>
                    <a:pt x="215" y="96"/>
                    <a:pt x="215" y="96"/>
                    <a:pt x="215" y="96"/>
                  </a:cubicBezTo>
                  <a:cubicBezTo>
                    <a:pt x="215" y="96"/>
                    <a:pt x="215" y="96"/>
                    <a:pt x="215" y="96"/>
                  </a:cubicBezTo>
                  <a:cubicBezTo>
                    <a:pt x="215" y="96"/>
                    <a:pt x="215" y="96"/>
                    <a:pt x="215" y="96"/>
                  </a:cubicBezTo>
                  <a:cubicBezTo>
                    <a:pt x="215" y="96"/>
                    <a:pt x="215" y="96"/>
                    <a:pt x="215" y="96"/>
                  </a:cubicBezTo>
                  <a:cubicBezTo>
                    <a:pt x="215" y="96"/>
                    <a:pt x="215" y="96"/>
                    <a:pt x="215" y="96"/>
                  </a:cubicBezTo>
                  <a:cubicBezTo>
                    <a:pt x="215" y="96"/>
                    <a:pt x="215" y="96"/>
                    <a:pt x="215" y="96"/>
                  </a:cubicBezTo>
                  <a:cubicBezTo>
                    <a:pt x="215" y="96"/>
                    <a:pt x="215" y="96"/>
                    <a:pt x="215" y="96"/>
                  </a:cubicBezTo>
                  <a:cubicBezTo>
                    <a:pt x="215" y="96"/>
                    <a:pt x="215" y="96"/>
                    <a:pt x="215" y="96"/>
                  </a:cubicBezTo>
                  <a:cubicBezTo>
                    <a:pt x="215" y="96"/>
                    <a:pt x="215" y="96"/>
                    <a:pt x="215" y="96"/>
                  </a:cubicBezTo>
                  <a:cubicBezTo>
                    <a:pt x="215" y="96"/>
                    <a:pt x="215" y="96"/>
                    <a:pt x="215" y="96"/>
                  </a:cubicBezTo>
                  <a:cubicBezTo>
                    <a:pt x="215" y="95"/>
                    <a:pt x="215" y="95"/>
                    <a:pt x="215" y="95"/>
                  </a:cubicBezTo>
                  <a:cubicBezTo>
                    <a:pt x="215" y="95"/>
                    <a:pt x="215" y="95"/>
                    <a:pt x="215" y="95"/>
                  </a:cubicBezTo>
                  <a:cubicBezTo>
                    <a:pt x="215" y="95"/>
                    <a:pt x="215" y="95"/>
                    <a:pt x="215" y="95"/>
                  </a:cubicBezTo>
                  <a:cubicBezTo>
                    <a:pt x="215" y="95"/>
                    <a:pt x="215" y="95"/>
                    <a:pt x="215" y="95"/>
                  </a:cubicBezTo>
                  <a:cubicBezTo>
                    <a:pt x="215" y="95"/>
                    <a:pt x="215" y="95"/>
                    <a:pt x="215" y="95"/>
                  </a:cubicBezTo>
                  <a:cubicBezTo>
                    <a:pt x="215" y="95"/>
                    <a:pt x="215" y="95"/>
                    <a:pt x="215" y="95"/>
                  </a:cubicBezTo>
                  <a:cubicBezTo>
                    <a:pt x="215" y="95"/>
                    <a:pt x="215" y="95"/>
                    <a:pt x="215" y="95"/>
                  </a:cubicBezTo>
                  <a:cubicBezTo>
                    <a:pt x="215" y="95"/>
                    <a:pt x="215" y="95"/>
                    <a:pt x="215" y="95"/>
                  </a:cubicBezTo>
                  <a:cubicBezTo>
                    <a:pt x="215" y="95"/>
                    <a:pt x="215" y="95"/>
                    <a:pt x="215" y="95"/>
                  </a:cubicBezTo>
                  <a:cubicBezTo>
                    <a:pt x="215" y="95"/>
                    <a:pt x="215" y="95"/>
                    <a:pt x="215" y="95"/>
                  </a:cubicBezTo>
                  <a:cubicBezTo>
                    <a:pt x="214" y="95"/>
                    <a:pt x="214" y="95"/>
                    <a:pt x="214" y="95"/>
                  </a:cubicBezTo>
                  <a:cubicBezTo>
                    <a:pt x="214" y="95"/>
                    <a:pt x="214" y="95"/>
                    <a:pt x="214" y="95"/>
                  </a:cubicBezTo>
                  <a:cubicBezTo>
                    <a:pt x="214" y="95"/>
                    <a:pt x="214" y="95"/>
                    <a:pt x="214" y="95"/>
                  </a:cubicBezTo>
                  <a:cubicBezTo>
                    <a:pt x="214" y="94"/>
                    <a:pt x="214" y="94"/>
                    <a:pt x="214" y="94"/>
                  </a:cubicBezTo>
                  <a:cubicBezTo>
                    <a:pt x="214" y="94"/>
                    <a:pt x="214" y="94"/>
                    <a:pt x="214" y="94"/>
                  </a:cubicBezTo>
                  <a:cubicBezTo>
                    <a:pt x="213" y="94"/>
                    <a:pt x="213" y="94"/>
                    <a:pt x="213" y="94"/>
                  </a:cubicBezTo>
                  <a:cubicBezTo>
                    <a:pt x="213" y="94"/>
                    <a:pt x="213" y="94"/>
                    <a:pt x="213" y="94"/>
                  </a:cubicBezTo>
                  <a:cubicBezTo>
                    <a:pt x="213" y="94"/>
                    <a:pt x="213" y="94"/>
                    <a:pt x="213" y="94"/>
                  </a:cubicBezTo>
                  <a:cubicBezTo>
                    <a:pt x="213" y="93"/>
                    <a:pt x="213" y="93"/>
                    <a:pt x="213" y="93"/>
                  </a:cubicBezTo>
                  <a:cubicBezTo>
                    <a:pt x="213" y="93"/>
                    <a:pt x="213" y="93"/>
                    <a:pt x="213" y="93"/>
                  </a:cubicBezTo>
                  <a:cubicBezTo>
                    <a:pt x="213" y="93"/>
                    <a:pt x="213" y="93"/>
                    <a:pt x="213" y="93"/>
                  </a:cubicBezTo>
                  <a:cubicBezTo>
                    <a:pt x="213" y="93"/>
                    <a:pt x="213" y="93"/>
                    <a:pt x="213" y="93"/>
                  </a:cubicBezTo>
                  <a:cubicBezTo>
                    <a:pt x="213" y="93"/>
                    <a:pt x="213" y="93"/>
                    <a:pt x="213" y="93"/>
                  </a:cubicBezTo>
                  <a:cubicBezTo>
                    <a:pt x="213" y="93"/>
                    <a:pt x="213" y="93"/>
                    <a:pt x="213" y="93"/>
                  </a:cubicBezTo>
                  <a:cubicBezTo>
                    <a:pt x="213" y="92"/>
                    <a:pt x="213" y="92"/>
                    <a:pt x="213" y="92"/>
                  </a:cubicBezTo>
                  <a:cubicBezTo>
                    <a:pt x="213" y="92"/>
                    <a:pt x="213" y="92"/>
                    <a:pt x="213" y="92"/>
                  </a:cubicBezTo>
                  <a:cubicBezTo>
                    <a:pt x="214" y="92"/>
                    <a:pt x="214" y="92"/>
                    <a:pt x="214" y="92"/>
                  </a:cubicBezTo>
                  <a:cubicBezTo>
                    <a:pt x="214" y="92"/>
                    <a:pt x="214" y="92"/>
                    <a:pt x="214" y="92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1"/>
                    <a:pt x="213" y="91"/>
                    <a:pt x="213" y="91"/>
                  </a:cubicBezTo>
                  <a:cubicBezTo>
                    <a:pt x="213" y="90"/>
                    <a:pt x="213" y="90"/>
                    <a:pt x="213" y="90"/>
                  </a:cubicBezTo>
                  <a:cubicBezTo>
                    <a:pt x="213" y="90"/>
                    <a:pt x="213" y="90"/>
                    <a:pt x="213" y="90"/>
                  </a:cubicBezTo>
                  <a:cubicBezTo>
                    <a:pt x="213" y="89"/>
                    <a:pt x="213" y="89"/>
                    <a:pt x="213" y="89"/>
                  </a:cubicBezTo>
                  <a:cubicBezTo>
                    <a:pt x="212" y="89"/>
                    <a:pt x="212" y="89"/>
                    <a:pt x="212" y="89"/>
                  </a:cubicBezTo>
                  <a:cubicBezTo>
                    <a:pt x="212" y="89"/>
                    <a:pt x="212" y="89"/>
                    <a:pt x="212" y="89"/>
                  </a:cubicBezTo>
                  <a:cubicBezTo>
                    <a:pt x="212" y="89"/>
                    <a:pt x="212" y="89"/>
                    <a:pt x="212" y="89"/>
                  </a:cubicBezTo>
                  <a:cubicBezTo>
                    <a:pt x="212" y="88"/>
                    <a:pt x="212" y="88"/>
                    <a:pt x="212" y="88"/>
                  </a:cubicBezTo>
                  <a:cubicBezTo>
                    <a:pt x="212" y="88"/>
                    <a:pt x="212" y="88"/>
                    <a:pt x="212" y="88"/>
                  </a:cubicBezTo>
                  <a:cubicBezTo>
                    <a:pt x="211" y="88"/>
                    <a:pt x="211" y="88"/>
                    <a:pt x="211" y="88"/>
                  </a:cubicBezTo>
                  <a:cubicBezTo>
                    <a:pt x="211" y="88"/>
                    <a:pt x="211" y="88"/>
                    <a:pt x="211" y="88"/>
                  </a:cubicBezTo>
                  <a:cubicBezTo>
                    <a:pt x="211" y="88"/>
                    <a:pt x="211" y="88"/>
                    <a:pt x="211" y="88"/>
                  </a:cubicBezTo>
                  <a:cubicBezTo>
                    <a:pt x="211" y="87"/>
                    <a:pt x="211" y="87"/>
                    <a:pt x="211" y="87"/>
                  </a:cubicBezTo>
                  <a:cubicBezTo>
                    <a:pt x="211" y="87"/>
                    <a:pt x="211" y="87"/>
                    <a:pt x="211" y="87"/>
                  </a:cubicBezTo>
                  <a:cubicBezTo>
                    <a:pt x="211" y="87"/>
                    <a:pt x="211" y="87"/>
                    <a:pt x="211" y="87"/>
                  </a:cubicBezTo>
                  <a:cubicBezTo>
                    <a:pt x="210" y="87"/>
                    <a:pt x="210" y="87"/>
                    <a:pt x="210" y="87"/>
                  </a:cubicBezTo>
                  <a:cubicBezTo>
                    <a:pt x="210" y="87"/>
                    <a:pt x="210" y="87"/>
                    <a:pt x="210" y="87"/>
                  </a:cubicBezTo>
                  <a:cubicBezTo>
                    <a:pt x="210" y="86"/>
                    <a:pt x="210" y="86"/>
                    <a:pt x="210" y="86"/>
                  </a:cubicBezTo>
                  <a:cubicBezTo>
                    <a:pt x="210" y="86"/>
                    <a:pt x="210" y="86"/>
                    <a:pt x="210" y="86"/>
                  </a:cubicBezTo>
                  <a:cubicBezTo>
                    <a:pt x="210" y="86"/>
                    <a:pt x="210" y="86"/>
                    <a:pt x="210" y="86"/>
                  </a:cubicBezTo>
                  <a:cubicBezTo>
                    <a:pt x="209" y="86"/>
                    <a:pt x="209" y="86"/>
                    <a:pt x="209" y="86"/>
                  </a:cubicBezTo>
                  <a:cubicBezTo>
                    <a:pt x="209" y="86"/>
                    <a:pt x="209" y="86"/>
                    <a:pt x="209" y="86"/>
                  </a:cubicBezTo>
                  <a:cubicBezTo>
                    <a:pt x="209" y="86"/>
                    <a:pt x="209" y="86"/>
                    <a:pt x="209" y="86"/>
                  </a:cubicBezTo>
                  <a:cubicBezTo>
                    <a:pt x="209" y="76"/>
                    <a:pt x="208" y="66"/>
                    <a:pt x="208" y="56"/>
                  </a:cubicBezTo>
                  <a:cubicBezTo>
                    <a:pt x="208" y="56"/>
                    <a:pt x="208" y="56"/>
                    <a:pt x="208" y="56"/>
                  </a:cubicBezTo>
                  <a:cubicBezTo>
                    <a:pt x="207" y="56"/>
                    <a:pt x="207" y="56"/>
                    <a:pt x="207" y="56"/>
                  </a:cubicBezTo>
                  <a:cubicBezTo>
                    <a:pt x="207" y="55"/>
                    <a:pt x="207" y="55"/>
                    <a:pt x="207" y="55"/>
                  </a:cubicBezTo>
                  <a:cubicBezTo>
                    <a:pt x="207" y="56"/>
                    <a:pt x="207" y="56"/>
                    <a:pt x="207" y="56"/>
                  </a:cubicBezTo>
                  <a:cubicBezTo>
                    <a:pt x="206" y="56"/>
                    <a:pt x="206" y="56"/>
                    <a:pt x="206" y="56"/>
                  </a:cubicBezTo>
                  <a:cubicBezTo>
                    <a:pt x="206" y="56"/>
                    <a:pt x="206" y="56"/>
                    <a:pt x="206" y="56"/>
                  </a:cubicBezTo>
                  <a:cubicBezTo>
                    <a:pt x="205" y="55"/>
                    <a:pt x="205" y="55"/>
                    <a:pt x="205" y="55"/>
                  </a:cubicBezTo>
                  <a:cubicBezTo>
                    <a:pt x="205" y="55"/>
                    <a:pt x="205" y="55"/>
                    <a:pt x="205" y="55"/>
                  </a:cubicBezTo>
                  <a:cubicBezTo>
                    <a:pt x="205" y="56"/>
                    <a:pt x="205" y="56"/>
                    <a:pt x="205" y="56"/>
                  </a:cubicBezTo>
                  <a:cubicBezTo>
                    <a:pt x="205" y="56"/>
                    <a:pt x="205" y="56"/>
                    <a:pt x="205" y="56"/>
                  </a:cubicBezTo>
                  <a:cubicBezTo>
                    <a:pt x="204" y="55"/>
                    <a:pt x="204" y="55"/>
                    <a:pt x="204" y="55"/>
                  </a:cubicBezTo>
                  <a:cubicBezTo>
                    <a:pt x="204" y="55"/>
                    <a:pt x="204" y="55"/>
                    <a:pt x="204" y="55"/>
                  </a:cubicBezTo>
                  <a:cubicBezTo>
                    <a:pt x="203" y="56"/>
                    <a:pt x="203" y="56"/>
                    <a:pt x="203" y="56"/>
                  </a:cubicBezTo>
                  <a:cubicBezTo>
                    <a:pt x="203" y="56"/>
                    <a:pt x="203" y="56"/>
                    <a:pt x="203" y="56"/>
                  </a:cubicBezTo>
                  <a:cubicBezTo>
                    <a:pt x="203" y="56"/>
                    <a:pt x="203" y="56"/>
                    <a:pt x="203" y="56"/>
                  </a:cubicBezTo>
                  <a:cubicBezTo>
                    <a:pt x="203" y="56"/>
                    <a:pt x="203" y="56"/>
                    <a:pt x="203" y="56"/>
                  </a:cubicBezTo>
                  <a:cubicBezTo>
                    <a:pt x="202" y="56"/>
                    <a:pt x="202" y="56"/>
                    <a:pt x="202" y="56"/>
                  </a:cubicBezTo>
                  <a:cubicBezTo>
                    <a:pt x="202" y="56"/>
                    <a:pt x="202" y="56"/>
                    <a:pt x="202" y="56"/>
                  </a:cubicBezTo>
                  <a:cubicBezTo>
                    <a:pt x="202" y="56"/>
                    <a:pt x="202" y="56"/>
                    <a:pt x="202" y="56"/>
                  </a:cubicBezTo>
                  <a:cubicBezTo>
                    <a:pt x="202" y="56"/>
                    <a:pt x="202" y="56"/>
                    <a:pt x="202" y="56"/>
                  </a:cubicBezTo>
                  <a:cubicBezTo>
                    <a:pt x="202" y="55"/>
                    <a:pt x="202" y="55"/>
                    <a:pt x="202" y="55"/>
                  </a:cubicBezTo>
                  <a:cubicBezTo>
                    <a:pt x="202" y="56"/>
                    <a:pt x="202" y="56"/>
                    <a:pt x="202" y="56"/>
                  </a:cubicBezTo>
                  <a:cubicBezTo>
                    <a:pt x="201" y="55"/>
                    <a:pt x="201" y="55"/>
                    <a:pt x="201" y="55"/>
                  </a:cubicBezTo>
                  <a:cubicBezTo>
                    <a:pt x="201" y="55"/>
                    <a:pt x="201" y="55"/>
                    <a:pt x="201" y="55"/>
                  </a:cubicBezTo>
                  <a:cubicBezTo>
                    <a:pt x="201" y="55"/>
                    <a:pt x="201" y="55"/>
                    <a:pt x="201" y="55"/>
                  </a:cubicBezTo>
                  <a:cubicBezTo>
                    <a:pt x="201" y="54"/>
                    <a:pt x="201" y="54"/>
                    <a:pt x="201" y="54"/>
                  </a:cubicBezTo>
                  <a:cubicBezTo>
                    <a:pt x="201" y="54"/>
                    <a:pt x="201" y="54"/>
                    <a:pt x="200" y="54"/>
                  </a:cubicBezTo>
                  <a:cubicBezTo>
                    <a:pt x="200" y="54"/>
                    <a:pt x="200" y="54"/>
                    <a:pt x="200" y="54"/>
                  </a:cubicBezTo>
                  <a:cubicBezTo>
                    <a:pt x="200" y="54"/>
                    <a:pt x="200" y="54"/>
                    <a:pt x="200" y="54"/>
                  </a:cubicBezTo>
                  <a:cubicBezTo>
                    <a:pt x="200" y="54"/>
                    <a:pt x="200" y="54"/>
                    <a:pt x="200" y="54"/>
                  </a:cubicBezTo>
                  <a:cubicBezTo>
                    <a:pt x="199" y="54"/>
                    <a:pt x="199" y="54"/>
                    <a:pt x="199" y="54"/>
                  </a:cubicBezTo>
                  <a:cubicBezTo>
                    <a:pt x="199" y="54"/>
                    <a:pt x="199" y="54"/>
                    <a:pt x="199" y="54"/>
                  </a:cubicBezTo>
                  <a:cubicBezTo>
                    <a:pt x="199" y="54"/>
                    <a:pt x="199" y="54"/>
                    <a:pt x="199" y="54"/>
                  </a:cubicBezTo>
                  <a:cubicBezTo>
                    <a:pt x="199" y="54"/>
                    <a:pt x="199" y="54"/>
                    <a:pt x="199" y="54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7" y="54"/>
                    <a:pt x="197" y="54"/>
                    <a:pt x="197" y="54"/>
                  </a:cubicBezTo>
                  <a:cubicBezTo>
                    <a:pt x="197" y="54"/>
                    <a:pt x="197" y="54"/>
                    <a:pt x="197" y="54"/>
                  </a:cubicBezTo>
                  <a:cubicBezTo>
                    <a:pt x="197" y="54"/>
                    <a:pt x="197" y="54"/>
                    <a:pt x="197" y="54"/>
                  </a:cubicBezTo>
                  <a:cubicBezTo>
                    <a:pt x="197" y="54"/>
                    <a:pt x="197" y="54"/>
                    <a:pt x="197" y="54"/>
                  </a:cubicBezTo>
                  <a:cubicBezTo>
                    <a:pt x="197" y="54"/>
                    <a:pt x="197" y="54"/>
                    <a:pt x="197" y="54"/>
                  </a:cubicBezTo>
                  <a:cubicBezTo>
                    <a:pt x="197" y="54"/>
                    <a:pt x="197" y="54"/>
                    <a:pt x="197" y="54"/>
                  </a:cubicBezTo>
                  <a:cubicBezTo>
                    <a:pt x="197" y="54"/>
                    <a:pt x="197" y="54"/>
                    <a:pt x="197" y="54"/>
                  </a:cubicBezTo>
                  <a:cubicBezTo>
                    <a:pt x="196" y="53"/>
                    <a:pt x="196" y="53"/>
                    <a:pt x="196" y="53"/>
                  </a:cubicBezTo>
                  <a:cubicBezTo>
                    <a:pt x="196" y="53"/>
                    <a:pt x="196" y="53"/>
                    <a:pt x="196" y="53"/>
                  </a:cubicBezTo>
                  <a:cubicBezTo>
                    <a:pt x="196" y="53"/>
                    <a:pt x="196" y="53"/>
                    <a:pt x="196" y="53"/>
                  </a:cubicBezTo>
                  <a:cubicBezTo>
                    <a:pt x="196" y="53"/>
                    <a:pt x="196" y="53"/>
                    <a:pt x="196" y="53"/>
                  </a:cubicBezTo>
                  <a:cubicBezTo>
                    <a:pt x="195" y="53"/>
                    <a:pt x="195" y="53"/>
                    <a:pt x="195" y="53"/>
                  </a:cubicBezTo>
                  <a:cubicBezTo>
                    <a:pt x="194" y="53"/>
                    <a:pt x="194" y="53"/>
                    <a:pt x="194" y="53"/>
                  </a:cubicBezTo>
                  <a:cubicBezTo>
                    <a:pt x="193" y="52"/>
                    <a:pt x="193" y="52"/>
                    <a:pt x="193" y="52"/>
                  </a:cubicBezTo>
                  <a:cubicBezTo>
                    <a:pt x="193" y="52"/>
                    <a:pt x="193" y="52"/>
                    <a:pt x="193" y="52"/>
                  </a:cubicBezTo>
                  <a:cubicBezTo>
                    <a:pt x="193" y="52"/>
                    <a:pt x="193" y="52"/>
                    <a:pt x="193" y="52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2" y="51"/>
                    <a:pt x="192" y="51"/>
                    <a:pt x="192" y="51"/>
                  </a:cubicBezTo>
                  <a:cubicBezTo>
                    <a:pt x="191" y="51"/>
                    <a:pt x="191" y="51"/>
                    <a:pt x="191" y="51"/>
                  </a:cubicBezTo>
                  <a:cubicBezTo>
                    <a:pt x="191" y="50"/>
                    <a:pt x="191" y="50"/>
                    <a:pt x="191" y="50"/>
                  </a:cubicBezTo>
                  <a:cubicBezTo>
                    <a:pt x="191" y="50"/>
                    <a:pt x="191" y="50"/>
                    <a:pt x="191" y="50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88" y="49"/>
                    <a:pt x="188" y="49"/>
                    <a:pt x="188" y="49"/>
                  </a:cubicBezTo>
                  <a:cubicBezTo>
                    <a:pt x="188" y="49"/>
                    <a:pt x="188" y="49"/>
                    <a:pt x="188" y="49"/>
                  </a:cubicBezTo>
                  <a:cubicBezTo>
                    <a:pt x="188" y="49"/>
                    <a:pt x="188" y="49"/>
                    <a:pt x="188" y="49"/>
                  </a:cubicBezTo>
                  <a:cubicBezTo>
                    <a:pt x="188" y="49"/>
                    <a:pt x="188" y="49"/>
                    <a:pt x="188" y="49"/>
                  </a:cubicBezTo>
                  <a:cubicBezTo>
                    <a:pt x="188" y="50"/>
                    <a:pt x="188" y="50"/>
                    <a:pt x="188" y="50"/>
                  </a:cubicBezTo>
                  <a:cubicBezTo>
                    <a:pt x="188" y="50"/>
                    <a:pt x="188" y="50"/>
                    <a:pt x="188" y="50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6" y="50"/>
                    <a:pt x="186" y="50"/>
                    <a:pt x="186" y="50"/>
                  </a:cubicBezTo>
                  <a:cubicBezTo>
                    <a:pt x="186" y="51"/>
                    <a:pt x="186" y="51"/>
                    <a:pt x="186" y="51"/>
                  </a:cubicBezTo>
                  <a:cubicBezTo>
                    <a:pt x="186" y="51"/>
                    <a:pt x="186" y="51"/>
                    <a:pt x="186" y="51"/>
                  </a:cubicBezTo>
                  <a:cubicBezTo>
                    <a:pt x="186" y="51"/>
                    <a:pt x="186" y="51"/>
                    <a:pt x="186" y="51"/>
                  </a:cubicBezTo>
                  <a:cubicBezTo>
                    <a:pt x="186" y="51"/>
                    <a:pt x="186" y="51"/>
                    <a:pt x="186" y="51"/>
                  </a:cubicBezTo>
                  <a:cubicBezTo>
                    <a:pt x="186" y="51"/>
                    <a:pt x="186" y="51"/>
                    <a:pt x="186" y="51"/>
                  </a:cubicBezTo>
                  <a:cubicBezTo>
                    <a:pt x="185" y="51"/>
                    <a:pt x="185" y="51"/>
                    <a:pt x="185" y="51"/>
                  </a:cubicBezTo>
                  <a:cubicBezTo>
                    <a:pt x="185" y="51"/>
                    <a:pt x="185" y="51"/>
                    <a:pt x="185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4" y="51"/>
                    <a:pt x="184" y="51"/>
                    <a:pt x="184" y="51"/>
                  </a:cubicBezTo>
                  <a:cubicBezTo>
                    <a:pt x="184" y="50"/>
                    <a:pt x="184" y="50"/>
                    <a:pt x="184" y="50"/>
                  </a:cubicBezTo>
                  <a:cubicBezTo>
                    <a:pt x="183" y="50"/>
                    <a:pt x="183" y="50"/>
                    <a:pt x="183" y="50"/>
                  </a:cubicBezTo>
                  <a:cubicBezTo>
                    <a:pt x="183" y="50"/>
                    <a:pt x="183" y="50"/>
                    <a:pt x="183" y="50"/>
                  </a:cubicBezTo>
                  <a:cubicBezTo>
                    <a:pt x="183" y="50"/>
                    <a:pt x="183" y="50"/>
                    <a:pt x="183" y="50"/>
                  </a:cubicBezTo>
                  <a:cubicBezTo>
                    <a:pt x="183" y="50"/>
                    <a:pt x="183" y="50"/>
                    <a:pt x="183" y="50"/>
                  </a:cubicBezTo>
                  <a:cubicBezTo>
                    <a:pt x="183" y="50"/>
                    <a:pt x="183" y="50"/>
                    <a:pt x="183" y="50"/>
                  </a:cubicBezTo>
                  <a:cubicBezTo>
                    <a:pt x="183" y="50"/>
                    <a:pt x="183" y="50"/>
                    <a:pt x="183" y="50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50"/>
                    <a:pt x="182" y="50"/>
                    <a:pt x="182" y="50"/>
                  </a:cubicBezTo>
                  <a:cubicBezTo>
                    <a:pt x="182" y="50"/>
                    <a:pt x="182" y="50"/>
                    <a:pt x="182" y="50"/>
                  </a:cubicBezTo>
                  <a:cubicBezTo>
                    <a:pt x="181" y="50"/>
                    <a:pt x="181" y="50"/>
                    <a:pt x="181" y="50"/>
                  </a:cubicBezTo>
                  <a:cubicBezTo>
                    <a:pt x="181" y="50"/>
                    <a:pt x="181" y="50"/>
                    <a:pt x="181" y="50"/>
                  </a:cubicBezTo>
                  <a:cubicBezTo>
                    <a:pt x="181" y="50"/>
                    <a:pt x="181" y="50"/>
                    <a:pt x="181" y="50"/>
                  </a:cubicBezTo>
                  <a:cubicBezTo>
                    <a:pt x="181" y="50"/>
                    <a:pt x="181" y="50"/>
                    <a:pt x="181" y="50"/>
                  </a:cubicBezTo>
                  <a:cubicBezTo>
                    <a:pt x="181" y="50"/>
                    <a:pt x="181" y="50"/>
                    <a:pt x="181" y="50"/>
                  </a:cubicBezTo>
                  <a:cubicBezTo>
                    <a:pt x="180" y="50"/>
                    <a:pt x="180" y="50"/>
                    <a:pt x="180" y="50"/>
                  </a:cubicBezTo>
                  <a:cubicBezTo>
                    <a:pt x="180" y="50"/>
                    <a:pt x="180" y="50"/>
                    <a:pt x="180" y="50"/>
                  </a:cubicBezTo>
                  <a:cubicBezTo>
                    <a:pt x="180" y="50"/>
                    <a:pt x="180" y="50"/>
                    <a:pt x="180" y="50"/>
                  </a:cubicBezTo>
                  <a:cubicBezTo>
                    <a:pt x="180" y="51"/>
                    <a:pt x="180" y="51"/>
                    <a:pt x="180" y="51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79" y="51"/>
                    <a:pt x="179" y="51"/>
                    <a:pt x="179" y="51"/>
                  </a:cubicBezTo>
                  <a:cubicBezTo>
                    <a:pt x="178" y="51"/>
                    <a:pt x="178" y="51"/>
                    <a:pt x="178" y="51"/>
                  </a:cubicBezTo>
                  <a:cubicBezTo>
                    <a:pt x="178" y="51"/>
                    <a:pt x="178" y="51"/>
                    <a:pt x="178" y="51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76" y="51"/>
                    <a:pt x="176" y="51"/>
                    <a:pt x="176" y="51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4" y="52"/>
                    <a:pt x="174" y="52"/>
                    <a:pt x="174" y="52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73" y="52"/>
                    <a:pt x="173" y="52"/>
                    <a:pt x="173" y="52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3" y="53"/>
                    <a:pt x="173" y="53"/>
                    <a:pt x="173" y="53"/>
                  </a:cubicBezTo>
                  <a:cubicBezTo>
                    <a:pt x="172" y="53"/>
                    <a:pt x="172" y="53"/>
                    <a:pt x="172" y="53"/>
                  </a:cubicBezTo>
                  <a:cubicBezTo>
                    <a:pt x="172" y="53"/>
                    <a:pt x="172" y="53"/>
                    <a:pt x="172" y="53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71" y="54"/>
                    <a:pt x="171" y="54"/>
                    <a:pt x="171" y="54"/>
                  </a:cubicBezTo>
                  <a:cubicBezTo>
                    <a:pt x="171" y="54"/>
                    <a:pt x="171" y="54"/>
                    <a:pt x="171" y="54"/>
                  </a:cubicBezTo>
                  <a:cubicBezTo>
                    <a:pt x="171" y="54"/>
                    <a:pt x="171" y="54"/>
                    <a:pt x="171" y="54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70" y="54"/>
                    <a:pt x="170" y="54"/>
                    <a:pt x="170" y="54"/>
                  </a:cubicBezTo>
                  <a:cubicBezTo>
                    <a:pt x="169" y="53"/>
                    <a:pt x="169" y="53"/>
                    <a:pt x="169" y="53"/>
                  </a:cubicBezTo>
                  <a:cubicBezTo>
                    <a:pt x="169" y="53"/>
                    <a:pt x="169" y="53"/>
                    <a:pt x="169" y="53"/>
                  </a:cubicBezTo>
                  <a:cubicBezTo>
                    <a:pt x="169" y="53"/>
                    <a:pt x="169" y="53"/>
                    <a:pt x="169" y="53"/>
                  </a:cubicBezTo>
                  <a:cubicBezTo>
                    <a:pt x="168" y="53"/>
                    <a:pt x="168" y="53"/>
                    <a:pt x="168" y="53"/>
                  </a:cubicBezTo>
                  <a:cubicBezTo>
                    <a:pt x="168" y="53"/>
                    <a:pt x="168" y="53"/>
                    <a:pt x="168" y="53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1"/>
                    <a:pt x="166" y="51"/>
                    <a:pt x="166" y="51"/>
                  </a:cubicBezTo>
                  <a:cubicBezTo>
                    <a:pt x="166" y="51"/>
                    <a:pt x="166" y="51"/>
                    <a:pt x="166" y="51"/>
                  </a:cubicBezTo>
                  <a:cubicBezTo>
                    <a:pt x="166" y="51"/>
                    <a:pt x="166" y="51"/>
                    <a:pt x="166" y="51"/>
                  </a:cubicBezTo>
                  <a:cubicBezTo>
                    <a:pt x="166" y="51"/>
                    <a:pt x="166" y="51"/>
                    <a:pt x="166" y="51"/>
                  </a:cubicBezTo>
                  <a:cubicBezTo>
                    <a:pt x="166" y="51"/>
                    <a:pt x="166" y="51"/>
                    <a:pt x="166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2"/>
                    <a:pt x="165" y="52"/>
                    <a:pt x="165" y="52"/>
                  </a:cubicBezTo>
                  <a:cubicBezTo>
                    <a:pt x="165" y="52"/>
                    <a:pt x="165" y="52"/>
                    <a:pt x="165" y="52"/>
                  </a:cubicBezTo>
                  <a:cubicBezTo>
                    <a:pt x="165" y="52"/>
                    <a:pt x="165" y="52"/>
                    <a:pt x="165" y="52"/>
                  </a:cubicBezTo>
                  <a:cubicBezTo>
                    <a:pt x="165" y="52"/>
                    <a:pt x="165" y="52"/>
                    <a:pt x="165" y="52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3" y="52"/>
                    <a:pt x="163" y="52"/>
                    <a:pt x="163" y="52"/>
                  </a:cubicBezTo>
                  <a:cubicBezTo>
                    <a:pt x="163" y="52"/>
                    <a:pt x="163" y="52"/>
                    <a:pt x="163" y="52"/>
                  </a:cubicBezTo>
                  <a:cubicBezTo>
                    <a:pt x="163" y="52"/>
                    <a:pt x="163" y="52"/>
                    <a:pt x="163" y="52"/>
                  </a:cubicBezTo>
                  <a:cubicBezTo>
                    <a:pt x="163" y="52"/>
                    <a:pt x="163" y="52"/>
                    <a:pt x="163" y="52"/>
                  </a:cubicBezTo>
                  <a:cubicBezTo>
                    <a:pt x="162" y="52"/>
                    <a:pt x="162" y="52"/>
                    <a:pt x="162" y="52"/>
                  </a:cubicBezTo>
                  <a:cubicBezTo>
                    <a:pt x="162" y="52"/>
                    <a:pt x="162" y="52"/>
                    <a:pt x="162" y="52"/>
                  </a:cubicBezTo>
                  <a:cubicBezTo>
                    <a:pt x="162" y="52"/>
                    <a:pt x="162" y="52"/>
                    <a:pt x="162" y="52"/>
                  </a:cubicBezTo>
                  <a:cubicBezTo>
                    <a:pt x="162" y="52"/>
                    <a:pt x="162" y="52"/>
                    <a:pt x="162" y="52"/>
                  </a:cubicBezTo>
                  <a:cubicBezTo>
                    <a:pt x="162" y="51"/>
                    <a:pt x="162" y="51"/>
                    <a:pt x="162" y="51"/>
                  </a:cubicBezTo>
                  <a:cubicBezTo>
                    <a:pt x="161" y="51"/>
                    <a:pt x="161" y="51"/>
                    <a:pt x="161" y="51"/>
                  </a:cubicBezTo>
                  <a:cubicBezTo>
                    <a:pt x="161" y="51"/>
                    <a:pt x="161" y="51"/>
                    <a:pt x="161" y="51"/>
                  </a:cubicBezTo>
                  <a:cubicBezTo>
                    <a:pt x="161" y="50"/>
                    <a:pt x="161" y="50"/>
                    <a:pt x="161" y="50"/>
                  </a:cubicBezTo>
                  <a:cubicBezTo>
                    <a:pt x="161" y="50"/>
                    <a:pt x="161" y="50"/>
                    <a:pt x="161" y="50"/>
                  </a:cubicBezTo>
                  <a:cubicBezTo>
                    <a:pt x="161" y="50"/>
                    <a:pt x="161" y="50"/>
                    <a:pt x="161" y="50"/>
                  </a:cubicBezTo>
                  <a:cubicBezTo>
                    <a:pt x="161" y="50"/>
                    <a:pt x="161" y="50"/>
                    <a:pt x="161" y="50"/>
                  </a:cubicBezTo>
                  <a:cubicBezTo>
                    <a:pt x="161" y="50"/>
                    <a:pt x="161" y="50"/>
                    <a:pt x="161" y="50"/>
                  </a:cubicBezTo>
                  <a:cubicBezTo>
                    <a:pt x="161" y="50"/>
                    <a:pt x="161" y="50"/>
                    <a:pt x="161" y="50"/>
                  </a:cubicBezTo>
                  <a:cubicBezTo>
                    <a:pt x="161" y="50"/>
                    <a:pt x="161" y="50"/>
                    <a:pt x="161" y="50"/>
                  </a:cubicBezTo>
                  <a:cubicBezTo>
                    <a:pt x="160" y="50"/>
                    <a:pt x="160" y="50"/>
                    <a:pt x="160" y="50"/>
                  </a:cubicBezTo>
                  <a:cubicBezTo>
                    <a:pt x="160" y="50"/>
                    <a:pt x="160" y="50"/>
                    <a:pt x="160" y="50"/>
                  </a:cubicBezTo>
                  <a:cubicBezTo>
                    <a:pt x="160" y="50"/>
                    <a:pt x="160" y="50"/>
                    <a:pt x="160" y="50"/>
                  </a:cubicBezTo>
                  <a:cubicBezTo>
                    <a:pt x="160" y="50"/>
                    <a:pt x="160" y="50"/>
                    <a:pt x="160" y="50"/>
                  </a:cubicBezTo>
                  <a:cubicBezTo>
                    <a:pt x="160" y="51"/>
                    <a:pt x="160" y="51"/>
                    <a:pt x="160" y="51"/>
                  </a:cubicBezTo>
                  <a:cubicBezTo>
                    <a:pt x="160" y="51"/>
                    <a:pt x="160" y="51"/>
                    <a:pt x="160" y="51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8" y="52"/>
                    <a:pt x="158" y="52"/>
                    <a:pt x="158" y="52"/>
                  </a:cubicBezTo>
                  <a:cubicBezTo>
                    <a:pt x="158" y="52"/>
                    <a:pt x="158" y="52"/>
                    <a:pt x="158" y="52"/>
                  </a:cubicBezTo>
                  <a:cubicBezTo>
                    <a:pt x="158" y="52"/>
                    <a:pt x="158" y="52"/>
                    <a:pt x="158" y="52"/>
                  </a:cubicBezTo>
                  <a:cubicBezTo>
                    <a:pt x="159" y="52"/>
                    <a:pt x="159" y="52"/>
                    <a:pt x="159" y="52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9" y="53"/>
                    <a:pt x="159" y="53"/>
                    <a:pt x="159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3"/>
                    <a:pt x="158" y="53"/>
                    <a:pt x="158" y="53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5"/>
                    <a:pt x="158" y="55"/>
                    <a:pt x="158" y="55"/>
                  </a:cubicBezTo>
                  <a:cubicBezTo>
                    <a:pt x="157" y="55"/>
                    <a:pt x="157" y="55"/>
                    <a:pt x="157" y="55"/>
                  </a:cubicBezTo>
                  <a:cubicBezTo>
                    <a:pt x="157" y="54"/>
                    <a:pt x="157" y="54"/>
                    <a:pt x="157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3"/>
                    <a:pt x="156" y="53"/>
                    <a:pt x="156" y="53"/>
                  </a:cubicBezTo>
                  <a:cubicBezTo>
                    <a:pt x="156" y="53"/>
                    <a:pt x="156" y="53"/>
                    <a:pt x="156" y="53"/>
                  </a:cubicBezTo>
                  <a:cubicBezTo>
                    <a:pt x="156" y="53"/>
                    <a:pt x="156" y="53"/>
                    <a:pt x="156" y="53"/>
                  </a:cubicBezTo>
                  <a:cubicBezTo>
                    <a:pt x="157" y="52"/>
                    <a:pt x="157" y="52"/>
                    <a:pt x="157" y="52"/>
                  </a:cubicBezTo>
                  <a:cubicBezTo>
                    <a:pt x="157" y="52"/>
                    <a:pt x="157" y="52"/>
                    <a:pt x="157" y="52"/>
                  </a:cubicBezTo>
                  <a:cubicBezTo>
                    <a:pt x="157" y="52"/>
                    <a:pt x="157" y="52"/>
                    <a:pt x="157" y="52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5" y="52"/>
                    <a:pt x="155" y="52"/>
                    <a:pt x="155" y="52"/>
                  </a:cubicBezTo>
                  <a:cubicBezTo>
                    <a:pt x="155" y="52"/>
                    <a:pt x="155" y="52"/>
                    <a:pt x="155" y="52"/>
                  </a:cubicBezTo>
                  <a:cubicBezTo>
                    <a:pt x="155" y="52"/>
                    <a:pt x="155" y="52"/>
                    <a:pt x="155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3"/>
                    <a:pt x="154" y="53"/>
                    <a:pt x="154" y="53"/>
                  </a:cubicBezTo>
                  <a:cubicBezTo>
                    <a:pt x="153" y="53"/>
                    <a:pt x="153" y="53"/>
                    <a:pt x="153" y="53"/>
                  </a:cubicBezTo>
                  <a:cubicBezTo>
                    <a:pt x="152" y="53"/>
                    <a:pt x="152" y="53"/>
                    <a:pt x="152" y="53"/>
                  </a:cubicBezTo>
                  <a:cubicBezTo>
                    <a:pt x="152" y="53"/>
                    <a:pt x="152" y="53"/>
                    <a:pt x="152" y="53"/>
                  </a:cubicBezTo>
                  <a:cubicBezTo>
                    <a:pt x="152" y="52"/>
                    <a:pt x="152" y="52"/>
                    <a:pt x="152" y="52"/>
                  </a:cubicBezTo>
                  <a:cubicBezTo>
                    <a:pt x="152" y="52"/>
                    <a:pt x="152" y="52"/>
                    <a:pt x="152" y="52"/>
                  </a:cubicBezTo>
                  <a:cubicBezTo>
                    <a:pt x="152" y="51"/>
                    <a:pt x="152" y="51"/>
                    <a:pt x="152" y="51"/>
                  </a:cubicBezTo>
                  <a:cubicBezTo>
                    <a:pt x="152" y="51"/>
                    <a:pt x="152" y="51"/>
                    <a:pt x="152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0" y="51"/>
                    <a:pt x="150" y="51"/>
                    <a:pt x="150" y="51"/>
                  </a:cubicBezTo>
                  <a:cubicBezTo>
                    <a:pt x="150" y="51"/>
                    <a:pt x="150" y="51"/>
                    <a:pt x="150" y="51"/>
                  </a:cubicBezTo>
                  <a:cubicBezTo>
                    <a:pt x="150" y="51"/>
                    <a:pt x="150" y="51"/>
                    <a:pt x="150" y="51"/>
                  </a:cubicBezTo>
                  <a:cubicBezTo>
                    <a:pt x="150" y="50"/>
                    <a:pt x="150" y="50"/>
                    <a:pt x="150" y="50"/>
                  </a:cubicBezTo>
                  <a:cubicBezTo>
                    <a:pt x="150" y="50"/>
                    <a:pt x="150" y="50"/>
                    <a:pt x="150" y="50"/>
                  </a:cubicBezTo>
                  <a:cubicBezTo>
                    <a:pt x="149" y="50"/>
                    <a:pt x="149" y="50"/>
                    <a:pt x="149" y="50"/>
                  </a:cubicBezTo>
                  <a:cubicBezTo>
                    <a:pt x="148" y="50"/>
                    <a:pt x="148" y="50"/>
                    <a:pt x="148" y="50"/>
                  </a:cubicBezTo>
                  <a:cubicBezTo>
                    <a:pt x="148" y="50"/>
                    <a:pt x="148" y="50"/>
                    <a:pt x="148" y="50"/>
                  </a:cubicBezTo>
                  <a:cubicBezTo>
                    <a:pt x="146" y="52"/>
                    <a:pt x="146" y="52"/>
                    <a:pt x="146" y="52"/>
                  </a:cubicBezTo>
                  <a:cubicBezTo>
                    <a:pt x="146" y="52"/>
                    <a:pt x="146" y="52"/>
                    <a:pt x="146" y="52"/>
                  </a:cubicBezTo>
                  <a:cubicBezTo>
                    <a:pt x="145" y="52"/>
                    <a:pt x="145" y="52"/>
                    <a:pt x="145" y="52"/>
                  </a:cubicBezTo>
                  <a:cubicBezTo>
                    <a:pt x="144" y="52"/>
                    <a:pt x="144" y="52"/>
                    <a:pt x="144" y="52"/>
                  </a:cubicBezTo>
                  <a:cubicBezTo>
                    <a:pt x="144" y="52"/>
                    <a:pt x="144" y="52"/>
                    <a:pt x="144" y="52"/>
                  </a:cubicBezTo>
                  <a:cubicBezTo>
                    <a:pt x="144" y="52"/>
                    <a:pt x="144" y="52"/>
                    <a:pt x="144" y="52"/>
                  </a:cubicBezTo>
                  <a:cubicBezTo>
                    <a:pt x="144" y="51"/>
                    <a:pt x="144" y="51"/>
                    <a:pt x="144" y="51"/>
                  </a:cubicBezTo>
                  <a:cubicBezTo>
                    <a:pt x="144" y="51"/>
                    <a:pt x="144" y="51"/>
                    <a:pt x="144" y="51"/>
                  </a:cubicBezTo>
                  <a:cubicBezTo>
                    <a:pt x="144" y="51"/>
                    <a:pt x="144" y="51"/>
                    <a:pt x="144" y="51"/>
                  </a:cubicBezTo>
                  <a:cubicBezTo>
                    <a:pt x="144" y="51"/>
                    <a:pt x="144" y="51"/>
                    <a:pt x="144" y="51"/>
                  </a:cubicBezTo>
                  <a:cubicBezTo>
                    <a:pt x="144" y="50"/>
                    <a:pt x="144" y="50"/>
                    <a:pt x="144" y="50"/>
                  </a:cubicBezTo>
                  <a:cubicBezTo>
                    <a:pt x="144" y="50"/>
                    <a:pt x="144" y="50"/>
                    <a:pt x="144" y="50"/>
                  </a:cubicBezTo>
                  <a:cubicBezTo>
                    <a:pt x="144" y="50"/>
                    <a:pt x="144" y="50"/>
                    <a:pt x="144" y="50"/>
                  </a:cubicBezTo>
                  <a:cubicBezTo>
                    <a:pt x="144" y="50"/>
                    <a:pt x="144" y="50"/>
                    <a:pt x="144" y="50"/>
                  </a:cubicBezTo>
                  <a:cubicBezTo>
                    <a:pt x="144" y="50"/>
                    <a:pt x="144" y="50"/>
                    <a:pt x="144" y="50"/>
                  </a:cubicBezTo>
                  <a:cubicBezTo>
                    <a:pt x="144" y="50"/>
                    <a:pt x="144" y="50"/>
                    <a:pt x="144" y="50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0" y="47"/>
                    <a:pt x="140" y="47"/>
                    <a:pt x="140" y="47"/>
                  </a:cubicBezTo>
                  <a:cubicBezTo>
                    <a:pt x="140" y="47"/>
                    <a:pt x="140" y="47"/>
                    <a:pt x="140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7" y="47"/>
                    <a:pt x="137" y="47"/>
                    <a:pt x="137" y="47"/>
                  </a:cubicBezTo>
                  <a:cubicBezTo>
                    <a:pt x="137" y="47"/>
                    <a:pt x="137" y="47"/>
                    <a:pt x="137" y="47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5" y="48"/>
                    <a:pt x="135" y="48"/>
                    <a:pt x="135" y="48"/>
                  </a:cubicBezTo>
                  <a:cubicBezTo>
                    <a:pt x="135" y="48"/>
                    <a:pt x="135" y="48"/>
                    <a:pt x="135" y="48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33" y="46"/>
                    <a:pt x="133" y="46"/>
                    <a:pt x="133" y="46"/>
                  </a:cubicBezTo>
                  <a:cubicBezTo>
                    <a:pt x="133" y="46"/>
                    <a:pt x="133" y="46"/>
                    <a:pt x="133" y="46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29" y="47"/>
                    <a:pt x="129" y="47"/>
                    <a:pt x="129" y="47"/>
                  </a:cubicBezTo>
                  <a:cubicBezTo>
                    <a:pt x="129" y="46"/>
                    <a:pt x="129" y="46"/>
                    <a:pt x="129" y="46"/>
                  </a:cubicBezTo>
                  <a:cubicBezTo>
                    <a:pt x="128" y="46"/>
                    <a:pt x="128" y="46"/>
                    <a:pt x="128" y="46"/>
                  </a:cubicBezTo>
                  <a:cubicBezTo>
                    <a:pt x="127" y="46"/>
                    <a:pt x="127" y="46"/>
                    <a:pt x="127" y="46"/>
                  </a:cubicBezTo>
                  <a:cubicBezTo>
                    <a:pt x="127" y="46"/>
                    <a:pt x="127" y="46"/>
                    <a:pt x="127" y="46"/>
                  </a:cubicBezTo>
                  <a:cubicBezTo>
                    <a:pt x="127" y="46"/>
                    <a:pt x="127" y="46"/>
                    <a:pt x="127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4" y="43"/>
                    <a:pt x="124" y="43"/>
                    <a:pt x="124" y="43"/>
                  </a:cubicBezTo>
                  <a:cubicBezTo>
                    <a:pt x="124" y="43"/>
                    <a:pt x="124" y="43"/>
                    <a:pt x="124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2"/>
                    <a:pt x="123" y="42"/>
                    <a:pt x="123" y="42"/>
                  </a:cubicBezTo>
                  <a:cubicBezTo>
                    <a:pt x="123" y="42"/>
                    <a:pt x="123" y="42"/>
                    <a:pt x="123" y="42"/>
                  </a:cubicBezTo>
                  <a:cubicBezTo>
                    <a:pt x="123" y="42"/>
                    <a:pt x="123" y="42"/>
                    <a:pt x="123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1"/>
                    <a:pt x="121" y="41"/>
                    <a:pt x="121" y="41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5" y="41"/>
                    <a:pt x="115" y="41"/>
                    <a:pt x="115" y="41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26"/>
                    <a:pt x="111" y="14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95" y="1"/>
                    <a:pt x="79" y="1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2" y="30"/>
                    <a:pt x="61" y="59"/>
                    <a:pt x="60" y="88"/>
                  </a:cubicBezTo>
                  <a:cubicBezTo>
                    <a:pt x="40" y="87"/>
                    <a:pt x="20" y="87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" y="86"/>
                    <a:pt x="1" y="86"/>
                    <a:pt x="1" y="86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1" y="89"/>
                    <a:pt x="1" y="89"/>
                    <a:pt x="1" y="89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4" y="90"/>
                    <a:pt x="4" y="90"/>
                    <a:pt x="4" y="90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6" y="92"/>
                    <a:pt x="6" y="92"/>
                    <a:pt x="6" y="92"/>
                  </a:cubicBezTo>
                  <a:cubicBezTo>
                    <a:pt x="6" y="93"/>
                    <a:pt x="6" y="93"/>
                    <a:pt x="6" y="93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7" y="95"/>
                    <a:pt x="7" y="95"/>
                    <a:pt x="7" y="95"/>
                  </a:cubicBezTo>
                  <a:cubicBezTo>
                    <a:pt x="7" y="95"/>
                    <a:pt x="7" y="95"/>
                    <a:pt x="7" y="95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9" y="97"/>
                    <a:pt x="9" y="97"/>
                    <a:pt x="9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99"/>
                    <a:pt x="12" y="99"/>
                    <a:pt x="12" y="99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2" y="100"/>
                    <a:pt x="12" y="100"/>
                    <a:pt x="12" y="100"/>
                  </a:cubicBezTo>
                  <a:cubicBezTo>
                    <a:pt x="13" y="100"/>
                    <a:pt x="13" y="100"/>
                    <a:pt x="13" y="100"/>
                  </a:cubicBezTo>
                  <a:cubicBezTo>
                    <a:pt x="13" y="100"/>
                    <a:pt x="13" y="100"/>
                    <a:pt x="13" y="100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6" y="103"/>
                    <a:pt x="16" y="103"/>
                    <a:pt x="16" y="103"/>
                  </a:cubicBezTo>
                  <a:cubicBezTo>
                    <a:pt x="16" y="103"/>
                    <a:pt x="16" y="103"/>
                    <a:pt x="16" y="103"/>
                  </a:cubicBezTo>
                  <a:cubicBezTo>
                    <a:pt x="16" y="103"/>
                    <a:pt x="16" y="103"/>
                    <a:pt x="16" y="103"/>
                  </a:cubicBezTo>
                  <a:cubicBezTo>
                    <a:pt x="16" y="104"/>
                    <a:pt x="16" y="104"/>
                    <a:pt x="16" y="104"/>
                  </a:cubicBezTo>
                  <a:cubicBezTo>
                    <a:pt x="17" y="104"/>
                    <a:pt x="17" y="104"/>
                    <a:pt x="17" y="104"/>
                  </a:cubicBezTo>
                  <a:cubicBezTo>
                    <a:pt x="17" y="104"/>
                    <a:pt x="17" y="104"/>
                    <a:pt x="17" y="104"/>
                  </a:cubicBezTo>
                  <a:cubicBezTo>
                    <a:pt x="17" y="104"/>
                    <a:pt x="17" y="104"/>
                    <a:pt x="17" y="104"/>
                  </a:cubicBezTo>
                  <a:cubicBezTo>
                    <a:pt x="17" y="105"/>
                    <a:pt x="17" y="105"/>
                    <a:pt x="17" y="105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9" y="107"/>
                    <a:pt x="19" y="107"/>
                    <a:pt x="19" y="107"/>
                  </a:cubicBezTo>
                  <a:cubicBezTo>
                    <a:pt x="20" y="108"/>
                    <a:pt x="20" y="108"/>
                    <a:pt x="20" y="108"/>
                  </a:cubicBezTo>
                  <a:cubicBezTo>
                    <a:pt x="21" y="109"/>
                    <a:pt x="21" y="109"/>
                    <a:pt x="21" y="109"/>
                  </a:cubicBezTo>
                  <a:cubicBezTo>
                    <a:pt x="21" y="109"/>
                    <a:pt x="21" y="109"/>
                    <a:pt x="21" y="109"/>
                  </a:cubicBezTo>
                  <a:cubicBezTo>
                    <a:pt x="21" y="109"/>
                    <a:pt x="21" y="109"/>
                    <a:pt x="21" y="109"/>
                  </a:cubicBezTo>
                  <a:cubicBezTo>
                    <a:pt x="22" y="110"/>
                    <a:pt x="22" y="110"/>
                    <a:pt x="22" y="110"/>
                  </a:cubicBezTo>
                  <a:cubicBezTo>
                    <a:pt x="22" y="110"/>
                    <a:pt x="22" y="110"/>
                    <a:pt x="22" y="110"/>
                  </a:cubicBezTo>
                  <a:cubicBezTo>
                    <a:pt x="22" y="110"/>
                    <a:pt x="22" y="110"/>
                    <a:pt x="22" y="110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4" y="110"/>
                    <a:pt x="24" y="110"/>
                    <a:pt x="24" y="110"/>
                  </a:cubicBezTo>
                  <a:cubicBezTo>
                    <a:pt x="24" y="110"/>
                    <a:pt x="24" y="110"/>
                    <a:pt x="24" y="110"/>
                  </a:cubicBezTo>
                  <a:cubicBezTo>
                    <a:pt x="24" y="110"/>
                    <a:pt x="24" y="110"/>
                    <a:pt x="24" y="110"/>
                  </a:cubicBezTo>
                  <a:cubicBezTo>
                    <a:pt x="24" y="110"/>
                    <a:pt x="24" y="110"/>
                    <a:pt x="24" y="110"/>
                  </a:cubicBezTo>
                  <a:cubicBezTo>
                    <a:pt x="24" y="110"/>
                    <a:pt x="24" y="110"/>
                    <a:pt x="24" y="110"/>
                  </a:cubicBezTo>
                  <a:cubicBezTo>
                    <a:pt x="24" y="111"/>
                    <a:pt x="24" y="111"/>
                    <a:pt x="24" y="111"/>
                  </a:cubicBezTo>
                  <a:cubicBezTo>
                    <a:pt x="24" y="111"/>
                    <a:pt x="24" y="111"/>
                    <a:pt x="24" y="111"/>
                  </a:cubicBezTo>
                  <a:cubicBezTo>
                    <a:pt x="24" y="111"/>
                    <a:pt x="24" y="111"/>
                    <a:pt x="24" y="111"/>
                  </a:cubicBezTo>
                  <a:cubicBezTo>
                    <a:pt x="25" y="111"/>
                    <a:pt x="25" y="111"/>
                    <a:pt x="25" y="111"/>
                  </a:cubicBezTo>
                  <a:cubicBezTo>
                    <a:pt x="25" y="111"/>
                    <a:pt x="25" y="111"/>
                    <a:pt x="25" y="111"/>
                  </a:cubicBezTo>
                  <a:cubicBezTo>
                    <a:pt x="25" y="112"/>
                    <a:pt x="25" y="112"/>
                    <a:pt x="25" y="112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6" y="112"/>
                    <a:pt x="26" y="112"/>
                    <a:pt x="26" y="112"/>
                  </a:cubicBezTo>
                  <a:cubicBezTo>
                    <a:pt x="27" y="113"/>
                    <a:pt x="27" y="113"/>
                    <a:pt x="27" y="113"/>
                  </a:cubicBezTo>
                  <a:cubicBezTo>
                    <a:pt x="27" y="113"/>
                    <a:pt x="27" y="113"/>
                    <a:pt x="27" y="113"/>
                  </a:cubicBezTo>
                  <a:cubicBezTo>
                    <a:pt x="27" y="113"/>
                    <a:pt x="27" y="113"/>
                    <a:pt x="27" y="113"/>
                  </a:cubicBezTo>
                  <a:cubicBezTo>
                    <a:pt x="27" y="113"/>
                    <a:pt x="27" y="113"/>
                    <a:pt x="27" y="113"/>
                  </a:cubicBezTo>
                  <a:cubicBezTo>
                    <a:pt x="27" y="113"/>
                    <a:pt x="27" y="113"/>
                    <a:pt x="27" y="113"/>
                  </a:cubicBezTo>
                  <a:cubicBezTo>
                    <a:pt x="27" y="114"/>
                    <a:pt x="27" y="114"/>
                    <a:pt x="27" y="114"/>
                  </a:cubicBezTo>
                  <a:cubicBezTo>
                    <a:pt x="27" y="114"/>
                    <a:pt x="27" y="114"/>
                    <a:pt x="27" y="114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28" y="115"/>
                    <a:pt x="28" y="115"/>
                    <a:pt x="28" y="115"/>
                  </a:cubicBezTo>
                  <a:cubicBezTo>
                    <a:pt x="29" y="115"/>
                    <a:pt x="29" y="115"/>
                    <a:pt x="29" y="115"/>
                  </a:cubicBezTo>
                  <a:cubicBezTo>
                    <a:pt x="29" y="115"/>
                    <a:pt x="29" y="115"/>
                    <a:pt x="29" y="115"/>
                  </a:cubicBezTo>
                  <a:cubicBezTo>
                    <a:pt x="29" y="116"/>
                    <a:pt x="29" y="116"/>
                    <a:pt x="29" y="116"/>
                  </a:cubicBezTo>
                  <a:cubicBezTo>
                    <a:pt x="29" y="116"/>
                    <a:pt x="29" y="116"/>
                    <a:pt x="29" y="116"/>
                  </a:cubicBezTo>
                  <a:cubicBezTo>
                    <a:pt x="29" y="116"/>
                    <a:pt x="29" y="116"/>
                    <a:pt x="29" y="116"/>
                  </a:cubicBezTo>
                  <a:cubicBezTo>
                    <a:pt x="29" y="116"/>
                    <a:pt x="29" y="116"/>
                    <a:pt x="29" y="116"/>
                  </a:cubicBezTo>
                  <a:cubicBezTo>
                    <a:pt x="29" y="116"/>
                    <a:pt x="29" y="116"/>
                    <a:pt x="29" y="116"/>
                  </a:cubicBezTo>
                  <a:cubicBezTo>
                    <a:pt x="29" y="116"/>
                    <a:pt x="29" y="116"/>
                    <a:pt x="29" y="116"/>
                  </a:cubicBezTo>
                  <a:cubicBezTo>
                    <a:pt x="29" y="117"/>
                    <a:pt x="29" y="117"/>
                    <a:pt x="29" y="117"/>
                  </a:cubicBezTo>
                  <a:cubicBezTo>
                    <a:pt x="29" y="117"/>
                    <a:pt x="29" y="117"/>
                    <a:pt x="29" y="117"/>
                  </a:cubicBezTo>
                  <a:cubicBezTo>
                    <a:pt x="29" y="117"/>
                    <a:pt x="29" y="117"/>
                    <a:pt x="29" y="117"/>
                  </a:cubicBezTo>
                  <a:cubicBezTo>
                    <a:pt x="29" y="117"/>
                    <a:pt x="29" y="117"/>
                    <a:pt x="29" y="117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29" y="118"/>
                    <a:pt x="29" y="118"/>
                    <a:pt x="29" y="118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0" y="119"/>
                    <a:pt x="30" y="119"/>
                    <a:pt x="30" y="119"/>
                  </a:cubicBezTo>
                  <a:cubicBezTo>
                    <a:pt x="30" y="119"/>
                    <a:pt x="30" y="119"/>
                    <a:pt x="30" y="119"/>
                  </a:cubicBezTo>
                  <a:cubicBezTo>
                    <a:pt x="30" y="119"/>
                    <a:pt x="30" y="119"/>
                    <a:pt x="30" y="119"/>
                  </a:cubicBezTo>
                  <a:cubicBezTo>
                    <a:pt x="30" y="119"/>
                    <a:pt x="30" y="119"/>
                    <a:pt x="30" y="119"/>
                  </a:cubicBezTo>
                  <a:cubicBezTo>
                    <a:pt x="30" y="119"/>
                    <a:pt x="30" y="119"/>
                    <a:pt x="30" y="119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32" y="122"/>
                    <a:pt x="32" y="122"/>
                    <a:pt x="32" y="122"/>
                  </a:cubicBezTo>
                  <a:cubicBezTo>
                    <a:pt x="32" y="122"/>
                    <a:pt x="32" y="122"/>
                    <a:pt x="32" y="122"/>
                  </a:cubicBezTo>
                  <a:cubicBezTo>
                    <a:pt x="32" y="123"/>
                    <a:pt x="32" y="123"/>
                    <a:pt x="32" y="123"/>
                  </a:cubicBezTo>
                  <a:cubicBezTo>
                    <a:pt x="32" y="123"/>
                    <a:pt x="32" y="123"/>
                    <a:pt x="32" y="123"/>
                  </a:cubicBezTo>
                  <a:cubicBezTo>
                    <a:pt x="32" y="124"/>
                    <a:pt x="32" y="124"/>
                    <a:pt x="32" y="124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1" y="125"/>
                    <a:pt x="31" y="125"/>
                    <a:pt x="31" y="125"/>
                  </a:cubicBezTo>
                  <a:cubicBezTo>
                    <a:pt x="31" y="125"/>
                    <a:pt x="31" y="125"/>
                    <a:pt x="31" y="125"/>
                  </a:cubicBezTo>
                  <a:cubicBezTo>
                    <a:pt x="32" y="126"/>
                    <a:pt x="32" y="126"/>
                    <a:pt x="32" y="126"/>
                  </a:cubicBezTo>
                  <a:cubicBezTo>
                    <a:pt x="32" y="127"/>
                    <a:pt x="32" y="127"/>
                    <a:pt x="32" y="127"/>
                  </a:cubicBezTo>
                  <a:cubicBezTo>
                    <a:pt x="32" y="127"/>
                    <a:pt x="32" y="127"/>
                    <a:pt x="32" y="127"/>
                  </a:cubicBezTo>
                  <a:cubicBezTo>
                    <a:pt x="32" y="127"/>
                    <a:pt x="32" y="127"/>
                    <a:pt x="32" y="127"/>
                  </a:cubicBezTo>
                  <a:cubicBezTo>
                    <a:pt x="32" y="127"/>
                    <a:pt x="32" y="127"/>
                    <a:pt x="32" y="127"/>
                  </a:cubicBezTo>
                  <a:cubicBezTo>
                    <a:pt x="32" y="127"/>
                    <a:pt x="32" y="127"/>
                    <a:pt x="32" y="127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3" y="130"/>
                    <a:pt x="33" y="130"/>
                    <a:pt x="33" y="130"/>
                  </a:cubicBezTo>
                  <a:cubicBezTo>
                    <a:pt x="33" y="131"/>
                    <a:pt x="33" y="131"/>
                    <a:pt x="33" y="131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4" y="133"/>
                    <a:pt x="34" y="133"/>
                    <a:pt x="34" y="133"/>
                  </a:cubicBezTo>
                  <a:cubicBezTo>
                    <a:pt x="35" y="133"/>
                    <a:pt x="35" y="133"/>
                    <a:pt x="35" y="133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7" y="135"/>
                    <a:pt x="37" y="135"/>
                    <a:pt x="37" y="135"/>
                  </a:cubicBezTo>
                  <a:cubicBezTo>
                    <a:pt x="37" y="135"/>
                    <a:pt x="37" y="135"/>
                    <a:pt x="37" y="135"/>
                  </a:cubicBezTo>
                  <a:cubicBezTo>
                    <a:pt x="37" y="135"/>
                    <a:pt x="37" y="135"/>
                    <a:pt x="37" y="135"/>
                  </a:cubicBezTo>
                  <a:cubicBezTo>
                    <a:pt x="38" y="135"/>
                    <a:pt x="38" y="135"/>
                    <a:pt x="38" y="135"/>
                  </a:cubicBezTo>
                  <a:cubicBezTo>
                    <a:pt x="38" y="135"/>
                    <a:pt x="38" y="135"/>
                    <a:pt x="38" y="135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39" y="136"/>
                    <a:pt x="39" y="136"/>
                    <a:pt x="39" y="136"/>
                  </a:cubicBezTo>
                  <a:cubicBezTo>
                    <a:pt x="39" y="136"/>
                    <a:pt x="39" y="136"/>
                    <a:pt x="39" y="136"/>
                  </a:cubicBezTo>
                  <a:cubicBezTo>
                    <a:pt x="39" y="136"/>
                    <a:pt x="39" y="136"/>
                    <a:pt x="39" y="136"/>
                  </a:cubicBezTo>
                  <a:cubicBezTo>
                    <a:pt x="39" y="137"/>
                    <a:pt x="39" y="137"/>
                    <a:pt x="39" y="137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1" y="138"/>
                    <a:pt x="41" y="138"/>
                    <a:pt x="41" y="138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2" y="140"/>
                    <a:pt x="42" y="140"/>
                    <a:pt x="42" y="140"/>
                  </a:cubicBezTo>
                  <a:cubicBezTo>
                    <a:pt x="44" y="140"/>
                    <a:pt x="44" y="140"/>
                    <a:pt x="44" y="140"/>
                  </a:cubicBezTo>
                  <a:cubicBezTo>
                    <a:pt x="45" y="140"/>
                    <a:pt x="45" y="140"/>
                    <a:pt x="45" y="140"/>
                  </a:cubicBezTo>
                  <a:cubicBezTo>
                    <a:pt x="46" y="141"/>
                    <a:pt x="46" y="141"/>
                    <a:pt x="46" y="141"/>
                  </a:cubicBezTo>
                  <a:cubicBezTo>
                    <a:pt x="46" y="141"/>
                    <a:pt x="46" y="141"/>
                    <a:pt x="46" y="141"/>
                  </a:cubicBezTo>
                  <a:cubicBezTo>
                    <a:pt x="46" y="141"/>
                    <a:pt x="46" y="141"/>
                    <a:pt x="46" y="141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6" y="141"/>
                    <a:pt x="46" y="141"/>
                    <a:pt x="46" y="141"/>
                  </a:cubicBezTo>
                  <a:cubicBezTo>
                    <a:pt x="46" y="141"/>
                    <a:pt x="46" y="141"/>
                    <a:pt x="46" y="141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8" y="142"/>
                    <a:pt x="48" y="142"/>
                    <a:pt x="48" y="142"/>
                  </a:cubicBezTo>
                  <a:cubicBezTo>
                    <a:pt x="48" y="143"/>
                    <a:pt x="48" y="143"/>
                    <a:pt x="48" y="143"/>
                  </a:cubicBezTo>
                  <a:cubicBezTo>
                    <a:pt x="50" y="143"/>
                    <a:pt x="50" y="143"/>
                    <a:pt x="50" y="143"/>
                  </a:cubicBezTo>
                  <a:cubicBezTo>
                    <a:pt x="50" y="143"/>
                    <a:pt x="50" y="143"/>
                    <a:pt x="50" y="143"/>
                  </a:cubicBezTo>
                  <a:cubicBezTo>
                    <a:pt x="50" y="143"/>
                    <a:pt x="50" y="143"/>
                    <a:pt x="50" y="143"/>
                  </a:cubicBezTo>
                  <a:cubicBezTo>
                    <a:pt x="50" y="143"/>
                    <a:pt x="50" y="143"/>
                    <a:pt x="50" y="143"/>
                  </a:cubicBezTo>
                  <a:cubicBezTo>
                    <a:pt x="50" y="143"/>
                    <a:pt x="50" y="143"/>
                    <a:pt x="50" y="143"/>
                  </a:cubicBezTo>
                  <a:cubicBezTo>
                    <a:pt x="50" y="143"/>
                    <a:pt x="50" y="143"/>
                    <a:pt x="50" y="143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2" y="145"/>
                    <a:pt x="52" y="145"/>
                    <a:pt x="52" y="145"/>
                  </a:cubicBezTo>
                  <a:cubicBezTo>
                    <a:pt x="52" y="145"/>
                    <a:pt x="52" y="145"/>
                    <a:pt x="52" y="145"/>
                  </a:cubicBezTo>
                  <a:cubicBezTo>
                    <a:pt x="52" y="145"/>
                    <a:pt x="52" y="145"/>
                    <a:pt x="52" y="145"/>
                  </a:cubicBezTo>
                  <a:cubicBezTo>
                    <a:pt x="53" y="146"/>
                    <a:pt x="53" y="146"/>
                    <a:pt x="53" y="146"/>
                  </a:cubicBezTo>
                  <a:cubicBezTo>
                    <a:pt x="53" y="146"/>
                    <a:pt x="53" y="146"/>
                    <a:pt x="53" y="146"/>
                  </a:cubicBezTo>
                  <a:cubicBezTo>
                    <a:pt x="53" y="146"/>
                    <a:pt x="53" y="146"/>
                    <a:pt x="53" y="146"/>
                  </a:cubicBezTo>
                  <a:cubicBezTo>
                    <a:pt x="53" y="145"/>
                    <a:pt x="53" y="145"/>
                    <a:pt x="53" y="145"/>
                  </a:cubicBezTo>
                  <a:cubicBezTo>
                    <a:pt x="54" y="145"/>
                    <a:pt x="54" y="145"/>
                    <a:pt x="54" y="145"/>
                  </a:cubicBezTo>
                  <a:cubicBezTo>
                    <a:pt x="54" y="146"/>
                    <a:pt x="54" y="146"/>
                    <a:pt x="54" y="146"/>
                  </a:cubicBezTo>
                  <a:cubicBezTo>
                    <a:pt x="54" y="146"/>
                    <a:pt x="54" y="146"/>
                    <a:pt x="54" y="146"/>
                  </a:cubicBezTo>
                  <a:cubicBezTo>
                    <a:pt x="54" y="146"/>
                    <a:pt x="54" y="146"/>
                    <a:pt x="54" y="146"/>
                  </a:cubicBezTo>
                  <a:cubicBezTo>
                    <a:pt x="54" y="146"/>
                    <a:pt x="54" y="146"/>
                    <a:pt x="54" y="146"/>
                  </a:cubicBezTo>
                  <a:cubicBezTo>
                    <a:pt x="54" y="146"/>
                    <a:pt x="54" y="146"/>
                    <a:pt x="54" y="146"/>
                  </a:cubicBezTo>
                  <a:cubicBezTo>
                    <a:pt x="55" y="146"/>
                    <a:pt x="55" y="146"/>
                    <a:pt x="55" y="146"/>
                  </a:cubicBezTo>
                  <a:cubicBezTo>
                    <a:pt x="56" y="146"/>
                    <a:pt x="56" y="146"/>
                    <a:pt x="56" y="146"/>
                  </a:cubicBezTo>
                  <a:cubicBezTo>
                    <a:pt x="57" y="147"/>
                    <a:pt x="57" y="147"/>
                    <a:pt x="57" y="147"/>
                  </a:cubicBezTo>
                  <a:cubicBezTo>
                    <a:pt x="57" y="146"/>
                    <a:pt x="57" y="146"/>
                    <a:pt x="57" y="146"/>
                  </a:cubicBezTo>
                  <a:cubicBezTo>
                    <a:pt x="58" y="146"/>
                    <a:pt x="58" y="146"/>
                    <a:pt x="58" y="146"/>
                  </a:cubicBezTo>
                  <a:cubicBezTo>
                    <a:pt x="58" y="145"/>
                    <a:pt x="58" y="145"/>
                    <a:pt x="58" y="145"/>
                  </a:cubicBezTo>
                  <a:cubicBezTo>
                    <a:pt x="58" y="145"/>
                    <a:pt x="58" y="145"/>
                    <a:pt x="58" y="145"/>
                  </a:cubicBezTo>
                  <a:cubicBezTo>
                    <a:pt x="58" y="145"/>
                    <a:pt x="58" y="145"/>
                    <a:pt x="58" y="145"/>
                  </a:cubicBezTo>
                  <a:cubicBezTo>
                    <a:pt x="58" y="145"/>
                    <a:pt x="58" y="145"/>
                    <a:pt x="58" y="145"/>
                  </a:cubicBezTo>
                  <a:cubicBezTo>
                    <a:pt x="58" y="145"/>
                    <a:pt x="58" y="145"/>
                    <a:pt x="58" y="145"/>
                  </a:cubicBezTo>
                  <a:cubicBezTo>
                    <a:pt x="58" y="145"/>
                    <a:pt x="58" y="145"/>
                    <a:pt x="58" y="145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60" y="143"/>
                    <a:pt x="60" y="143"/>
                    <a:pt x="60" y="143"/>
                  </a:cubicBezTo>
                  <a:cubicBezTo>
                    <a:pt x="60" y="143"/>
                    <a:pt x="60" y="143"/>
                    <a:pt x="60" y="143"/>
                  </a:cubicBezTo>
                  <a:cubicBezTo>
                    <a:pt x="60" y="143"/>
                    <a:pt x="60" y="143"/>
                    <a:pt x="60" y="143"/>
                  </a:cubicBezTo>
                  <a:cubicBezTo>
                    <a:pt x="61" y="143"/>
                    <a:pt x="61" y="143"/>
                    <a:pt x="61" y="143"/>
                  </a:cubicBezTo>
                  <a:cubicBezTo>
                    <a:pt x="61" y="142"/>
                    <a:pt x="61" y="142"/>
                    <a:pt x="61" y="142"/>
                  </a:cubicBezTo>
                  <a:cubicBezTo>
                    <a:pt x="62" y="142"/>
                    <a:pt x="62" y="142"/>
                    <a:pt x="62" y="142"/>
                  </a:cubicBezTo>
                  <a:cubicBezTo>
                    <a:pt x="62" y="142"/>
                    <a:pt x="62" y="142"/>
                    <a:pt x="62" y="142"/>
                  </a:cubicBezTo>
                  <a:cubicBezTo>
                    <a:pt x="62" y="142"/>
                    <a:pt x="62" y="142"/>
                    <a:pt x="62" y="142"/>
                  </a:cubicBezTo>
                  <a:cubicBezTo>
                    <a:pt x="61" y="141"/>
                    <a:pt x="61" y="141"/>
                    <a:pt x="61" y="141"/>
                  </a:cubicBezTo>
                  <a:cubicBezTo>
                    <a:pt x="61" y="141"/>
                    <a:pt x="61" y="141"/>
                    <a:pt x="61" y="141"/>
                  </a:cubicBezTo>
                  <a:cubicBezTo>
                    <a:pt x="61" y="141"/>
                    <a:pt x="61" y="141"/>
                    <a:pt x="61" y="141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2" y="140"/>
                    <a:pt x="62" y="140"/>
                    <a:pt x="62" y="140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63" y="139"/>
                    <a:pt x="63" y="139"/>
                    <a:pt x="63" y="139"/>
                  </a:cubicBezTo>
                  <a:cubicBezTo>
                    <a:pt x="63" y="138"/>
                    <a:pt x="63" y="138"/>
                    <a:pt x="63" y="138"/>
                  </a:cubicBezTo>
                  <a:cubicBezTo>
                    <a:pt x="62" y="138"/>
                    <a:pt x="62" y="138"/>
                    <a:pt x="62" y="138"/>
                  </a:cubicBezTo>
                  <a:cubicBezTo>
                    <a:pt x="62" y="138"/>
                    <a:pt x="62" y="138"/>
                    <a:pt x="62" y="138"/>
                  </a:cubicBezTo>
                  <a:cubicBezTo>
                    <a:pt x="62" y="138"/>
                    <a:pt x="62" y="138"/>
                    <a:pt x="62" y="138"/>
                  </a:cubicBezTo>
                  <a:cubicBezTo>
                    <a:pt x="63" y="137"/>
                    <a:pt x="63" y="137"/>
                    <a:pt x="63" y="137"/>
                  </a:cubicBezTo>
                  <a:cubicBezTo>
                    <a:pt x="63" y="137"/>
                    <a:pt x="63" y="137"/>
                    <a:pt x="63" y="137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4" y="136"/>
                    <a:pt x="64" y="136"/>
                    <a:pt x="64" y="136"/>
                  </a:cubicBezTo>
                  <a:cubicBezTo>
                    <a:pt x="63" y="135"/>
                    <a:pt x="63" y="135"/>
                    <a:pt x="63" y="135"/>
                  </a:cubicBezTo>
                  <a:cubicBezTo>
                    <a:pt x="64" y="135"/>
                    <a:pt x="64" y="135"/>
                    <a:pt x="64" y="135"/>
                  </a:cubicBezTo>
                  <a:cubicBezTo>
                    <a:pt x="64" y="135"/>
                    <a:pt x="64" y="135"/>
                    <a:pt x="64" y="135"/>
                  </a:cubicBezTo>
                  <a:cubicBezTo>
                    <a:pt x="64" y="135"/>
                    <a:pt x="64" y="135"/>
                    <a:pt x="64" y="135"/>
                  </a:cubicBezTo>
                  <a:cubicBezTo>
                    <a:pt x="64" y="135"/>
                    <a:pt x="64" y="135"/>
                    <a:pt x="64" y="135"/>
                  </a:cubicBezTo>
                  <a:cubicBezTo>
                    <a:pt x="64" y="135"/>
                    <a:pt x="64" y="135"/>
                    <a:pt x="64" y="135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6" y="132"/>
                    <a:pt x="66" y="132"/>
                    <a:pt x="66" y="132"/>
                  </a:cubicBezTo>
                  <a:cubicBezTo>
                    <a:pt x="66" y="132"/>
                    <a:pt x="66" y="132"/>
                    <a:pt x="66" y="132"/>
                  </a:cubicBezTo>
                  <a:cubicBezTo>
                    <a:pt x="67" y="132"/>
                    <a:pt x="67" y="132"/>
                    <a:pt x="67" y="132"/>
                  </a:cubicBezTo>
                  <a:cubicBezTo>
                    <a:pt x="67" y="132"/>
                    <a:pt x="67" y="132"/>
                    <a:pt x="67" y="132"/>
                  </a:cubicBezTo>
                  <a:cubicBezTo>
                    <a:pt x="67" y="132"/>
                    <a:pt x="67" y="132"/>
                    <a:pt x="67" y="132"/>
                  </a:cubicBezTo>
                  <a:cubicBezTo>
                    <a:pt x="67" y="132"/>
                    <a:pt x="67" y="132"/>
                    <a:pt x="67" y="132"/>
                  </a:cubicBezTo>
                  <a:cubicBezTo>
                    <a:pt x="67" y="132"/>
                    <a:pt x="67" y="132"/>
                    <a:pt x="67" y="132"/>
                  </a:cubicBezTo>
                  <a:cubicBezTo>
                    <a:pt x="68" y="132"/>
                    <a:pt x="68" y="132"/>
                    <a:pt x="68" y="132"/>
                  </a:cubicBezTo>
                  <a:cubicBezTo>
                    <a:pt x="68" y="132"/>
                    <a:pt x="68" y="132"/>
                    <a:pt x="68" y="132"/>
                  </a:cubicBezTo>
                  <a:cubicBezTo>
                    <a:pt x="68" y="132"/>
                    <a:pt x="68" y="132"/>
                    <a:pt x="68" y="132"/>
                  </a:cubicBezTo>
                  <a:cubicBezTo>
                    <a:pt x="68" y="132"/>
                    <a:pt x="68" y="132"/>
                    <a:pt x="68" y="132"/>
                  </a:cubicBezTo>
                  <a:cubicBezTo>
                    <a:pt x="68" y="131"/>
                    <a:pt x="68" y="131"/>
                    <a:pt x="68" y="131"/>
                  </a:cubicBezTo>
                  <a:cubicBezTo>
                    <a:pt x="68" y="131"/>
                    <a:pt x="68" y="131"/>
                    <a:pt x="68" y="131"/>
                  </a:cubicBezTo>
                  <a:cubicBezTo>
                    <a:pt x="70" y="131"/>
                    <a:pt x="70" y="131"/>
                    <a:pt x="70" y="131"/>
                  </a:cubicBezTo>
                  <a:cubicBezTo>
                    <a:pt x="70" y="131"/>
                    <a:pt x="70" y="131"/>
                    <a:pt x="70" y="131"/>
                  </a:cubicBezTo>
                  <a:cubicBezTo>
                    <a:pt x="70" y="131"/>
                    <a:pt x="70" y="131"/>
                    <a:pt x="70" y="131"/>
                  </a:cubicBezTo>
                  <a:cubicBezTo>
                    <a:pt x="70" y="131"/>
                    <a:pt x="70" y="131"/>
                    <a:pt x="70" y="131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1" y="129"/>
                    <a:pt x="71" y="129"/>
                    <a:pt x="71" y="129"/>
                  </a:cubicBezTo>
                  <a:cubicBezTo>
                    <a:pt x="71" y="129"/>
                    <a:pt x="71" y="129"/>
                    <a:pt x="71" y="129"/>
                  </a:cubicBezTo>
                  <a:cubicBezTo>
                    <a:pt x="72" y="129"/>
                    <a:pt x="72" y="129"/>
                    <a:pt x="72" y="129"/>
                  </a:cubicBezTo>
                  <a:cubicBezTo>
                    <a:pt x="72" y="130"/>
                    <a:pt x="72" y="130"/>
                    <a:pt x="72" y="130"/>
                  </a:cubicBezTo>
                  <a:cubicBezTo>
                    <a:pt x="72" y="130"/>
                    <a:pt x="72" y="130"/>
                    <a:pt x="72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5" y="131"/>
                    <a:pt x="75" y="131"/>
                  </a:cubicBezTo>
                  <a:cubicBezTo>
                    <a:pt x="77" y="131"/>
                    <a:pt x="77" y="131"/>
                    <a:pt x="77" y="131"/>
                  </a:cubicBezTo>
                  <a:cubicBezTo>
                    <a:pt x="77" y="131"/>
                    <a:pt x="77" y="131"/>
                    <a:pt x="77" y="131"/>
                  </a:cubicBezTo>
                  <a:cubicBezTo>
                    <a:pt x="77" y="131"/>
                    <a:pt x="77" y="131"/>
                    <a:pt x="77" y="131"/>
                  </a:cubicBezTo>
                  <a:cubicBezTo>
                    <a:pt x="78" y="131"/>
                    <a:pt x="78" y="131"/>
                    <a:pt x="78" y="131"/>
                  </a:cubicBezTo>
                  <a:cubicBezTo>
                    <a:pt x="78" y="131"/>
                    <a:pt x="78" y="131"/>
                    <a:pt x="78" y="131"/>
                  </a:cubicBezTo>
                  <a:cubicBezTo>
                    <a:pt x="78" y="131"/>
                    <a:pt x="78" y="131"/>
                    <a:pt x="78" y="131"/>
                  </a:cubicBezTo>
                  <a:cubicBezTo>
                    <a:pt x="78" y="131"/>
                    <a:pt x="78" y="131"/>
                    <a:pt x="78" y="131"/>
                  </a:cubicBezTo>
                  <a:cubicBezTo>
                    <a:pt x="78" y="131"/>
                    <a:pt x="78" y="131"/>
                    <a:pt x="78" y="131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79" y="131"/>
                    <a:pt x="79" y="131"/>
                    <a:pt x="79" y="131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0" y="131"/>
                    <a:pt x="80" y="131"/>
                    <a:pt x="80" y="131"/>
                  </a:cubicBezTo>
                  <a:cubicBezTo>
                    <a:pt x="83" y="132"/>
                    <a:pt x="83" y="132"/>
                    <a:pt x="83" y="132"/>
                  </a:cubicBezTo>
                  <a:cubicBezTo>
                    <a:pt x="84" y="132"/>
                    <a:pt x="84" y="132"/>
                    <a:pt x="84" y="132"/>
                  </a:cubicBezTo>
                  <a:cubicBezTo>
                    <a:pt x="84" y="132"/>
                    <a:pt x="84" y="132"/>
                    <a:pt x="84" y="132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5" y="132"/>
                    <a:pt x="85" y="132"/>
                    <a:pt x="85" y="132"/>
                  </a:cubicBezTo>
                  <a:cubicBezTo>
                    <a:pt x="85" y="132"/>
                    <a:pt x="85" y="132"/>
                    <a:pt x="85" y="132"/>
                  </a:cubicBezTo>
                  <a:cubicBezTo>
                    <a:pt x="85" y="132"/>
                    <a:pt x="85" y="132"/>
                    <a:pt x="85" y="132"/>
                  </a:cubicBezTo>
                  <a:cubicBezTo>
                    <a:pt x="85" y="132"/>
                    <a:pt x="85" y="132"/>
                    <a:pt x="85" y="132"/>
                  </a:cubicBezTo>
                  <a:cubicBezTo>
                    <a:pt x="85" y="132"/>
                    <a:pt x="85" y="132"/>
                    <a:pt x="85" y="132"/>
                  </a:cubicBezTo>
                  <a:cubicBezTo>
                    <a:pt x="86" y="131"/>
                    <a:pt x="86" y="131"/>
                    <a:pt x="86" y="131"/>
                  </a:cubicBezTo>
                  <a:cubicBezTo>
                    <a:pt x="86" y="132"/>
                    <a:pt x="86" y="132"/>
                    <a:pt x="86" y="132"/>
                  </a:cubicBezTo>
                  <a:cubicBezTo>
                    <a:pt x="86" y="132"/>
                    <a:pt x="86" y="132"/>
                    <a:pt x="86" y="132"/>
                  </a:cubicBezTo>
                  <a:cubicBezTo>
                    <a:pt x="86" y="132"/>
                    <a:pt x="86" y="132"/>
                    <a:pt x="86" y="132"/>
                  </a:cubicBezTo>
                  <a:cubicBezTo>
                    <a:pt x="86" y="132"/>
                    <a:pt x="86" y="132"/>
                    <a:pt x="86" y="132"/>
                  </a:cubicBezTo>
                  <a:cubicBezTo>
                    <a:pt x="87" y="132"/>
                    <a:pt x="87" y="132"/>
                    <a:pt x="87" y="132"/>
                  </a:cubicBezTo>
                  <a:cubicBezTo>
                    <a:pt x="87" y="132"/>
                    <a:pt x="87" y="132"/>
                    <a:pt x="87" y="132"/>
                  </a:cubicBezTo>
                  <a:cubicBezTo>
                    <a:pt x="87" y="132"/>
                    <a:pt x="87" y="132"/>
                    <a:pt x="87" y="132"/>
                  </a:cubicBezTo>
                  <a:cubicBezTo>
                    <a:pt x="87" y="132"/>
                    <a:pt x="87" y="132"/>
                    <a:pt x="87" y="132"/>
                  </a:cubicBezTo>
                  <a:cubicBezTo>
                    <a:pt x="87" y="132"/>
                    <a:pt x="87" y="132"/>
                    <a:pt x="87" y="132"/>
                  </a:cubicBezTo>
                  <a:cubicBezTo>
                    <a:pt x="87" y="132"/>
                    <a:pt x="87" y="132"/>
                    <a:pt x="87" y="132"/>
                  </a:cubicBezTo>
                  <a:cubicBezTo>
                    <a:pt x="87" y="133"/>
                    <a:pt x="87" y="133"/>
                    <a:pt x="87" y="133"/>
                  </a:cubicBezTo>
                  <a:cubicBezTo>
                    <a:pt x="87" y="133"/>
                    <a:pt x="87" y="133"/>
                    <a:pt x="87" y="133"/>
                  </a:cubicBezTo>
                  <a:cubicBezTo>
                    <a:pt x="88" y="134"/>
                    <a:pt x="88" y="134"/>
                    <a:pt x="88" y="134"/>
                  </a:cubicBezTo>
                  <a:cubicBezTo>
                    <a:pt x="88" y="134"/>
                    <a:pt x="88" y="134"/>
                    <a:pt x="88" y="134"/>
                  </a:cubicBezTo>
                  <a:cubicBezTo>
                    <a:pt x="88" y="134"/>
                    <a:pt x="88" y="134"/>
                    <a:pt x="88" y="134"/>
                  </a:cubicBezTo>
                  <a:cubicBezTo>
                    <a:pt x="88" y="134"/>
                    <a:pt x="88" y="134"/>
                    <a:pt x="88" y="134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89" y="134"/>
                    <a:pt x="89" y="134"/>
                    <a:pt x="89" y="134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8" y="135"/>
                    <a:pt x="88" y="135"/>
                    <a:pt x="88" y="135"/>
                  </a:cubicBezTo>
                  <a:cubicBezTo>
                    <a:pt x="88" y="135"/>
                    <a:pt x="88" y="135"/>
                    <a:pt x="88" y="135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90" y="135"/>
                    <a:pt x="90" y="135"/>
                    <a:pt x="90" y="135"/>
                  </a:cubicBezTo>
                  <a:cubicBezTo>
                    <a:pt x="90" y="135"/>
                    <a:pt x="90" y="135"/>
                    <a:pt x="90" y="135"/>
                  </a:cubicBezTo>
                  <a:cubicBezTo>
                    <a:pt x="90" y="136"/>
                    <a:pt x="90" y="136"/>
                    <a:pt x="90" y="136"/>
                  </a:cubicBezTo>
                  <a:cubicBezTo>
                    <a:pt x="90" y="136"/>
                    <a:pt x="90" y="136"/>
                    <a:pt x="90" y="136"/>
                  </a:cubicBezTo>
                  <a:cubicBezTo>
                    <a:pt x="90" y="136"/>
                    <a:pt x="90" y="136"/>
                    <a:pt x="90" y="136"/>
                  </a:cubicBezTo>
                  <a:cubicBezTo>
                    <a:pt x="90" y="137"/>
                    <a:pt x="90" y="137"/>
                    <a:pt x="90" y="137"/>
                  </a:cubicBezTo>
                  <a:cubicBezTo>
                    <a:pt x="90" y="137"/>
                    <a:pt x="90" y="137"/>
                    <a:pt x="90" y="137"/>
                  </a:cubicBezTo>
                  <a:cubicBezTo>
                    <a:pt x="91" y="137"/>
                    <a:pt x="91" y="137"/>
                    <a:pt x="91" y="137"/>
                  </a:cubicBezTo>
                  <a:cubicBezTo>
                    <a:pt x="91" y="137"/>
                    <a:pt x="91" y="137"/>
                    <a:pt x="91" y="137"/>
                  </a:cubicBezTo>
                  <a:cubicBezTo>
                    <a:pt x="91" y="137"/>
                    <a:pt x="91" y="137"/>
                    <a:pt x="91" y="137"/>
                  </a:cubicBezTo>
                  <a:cubicBezTo>
                    <a:pt x="91" y="137"/>
                    <a:pt x="91" y="137"/>
                    <a:pt x="91" y="137"/>
                  </a:cubicBezTo>
                  <a:cubicBezTo>
                    <a:pt x="93" y="138"/>
                    <a:pt x="93" y="138"/>
                    <a:pt x="93" y="138"/>
                  </a:cubicBezTo>
                  <a:cubicBezTo>
                    <a:pt x="93" y="138"/>
                    <a:pt x="93" y="138"/>
                    <a:pt x="93" y="138"/>
                  </a:cubicBezTo>
                  <a:cubicBezTo>
                    <a:pt x="93" y="138"/>
                    <a:pt x="93" y="138"/>
                    <a:pt x="93" y="138"/>
                  </a:cubicBezTo>
                  <a:cubicBezTo>
                    <a:pt x="93" y="139"/>
                    <a:pt x="93" y="139"/>
                    <a:pt x="93" y="139"/>
                  </a:cubicBezTo>
                  <a:cubicBezTo>
                    <a:pt x="93" y="139"/>
                    <a:pt x="93" y="139"/>
                    <a:pt x="93" y="139"/>
                  </a:cubicBezTo>
                  <a:cubicBezTo>
                    <a:pt x="93" y="139"/>
                    <a:pt x="93" y="139"/>
                    <a:pt x="93" y="139"/>
                  </a:cubicBezTo>
                  <a:cubicBezTo>
                    <a:pt x="94" y="140"/>
                    <a:pt x="94" y="140"/>
                    <a:pt x="94" y="140"/>
                  </a:cubicBezTo>
                  <a:cubicBezTo>
                    <a:pt x="94" y="140"/>
                    <a:pt x="94" y="140"/>
                    <a:pt x="94" y="140"/>
                  </a:cubicBezTo>
                  <a:cubicBezTo>
                    <a:pt x="94" y="140"/>
                    <a:pt x="94" y="140"/>
                    <a:pt x="94" y="140"/>
                  </a:cubicBezTo>
                  <a:cubicBezTo>
                    <a:pt x="95" y="140"/>
                    <a:pt x="95" y="140"/>
                    <a:pt x="95" y="140"/>
                  </a:cubicBezTo>
                  <a:cubicBezTo>
                    <a:pt x="96" y="141"/>
                    <a:pt x="96" y="141"/>
                    <a:pt x="96" y="141"/>
                  </a:cubicBezTo>
                  <a:cubicBezTo>
                    <a:pt x="96" y="141"/>
                    <a:pt x="96" y="141"/>
                    <a:pt x="96" y="141"/>
                  </a:cubicBezTo>
                  <a:cubicBezTo>
                    <a:pt x="96" y="141"/>
                    <a:pt x="96" y="141"/>
                    <a:pt x="96" y="141"/>
                  </a:cubicBezTo>
                  <a:cubicBezTo>
                    <a:pt x="97" y="142"/>
                    <a:pt x="97" y="142"/>
                    <a:pt x="97" y="142"/>
                  </a:cubicBezTo>
                  <a:cubicBezTo>
                    <a:pt x="97" y="142"/>
                    <a:pt x="97" y="142"/>
                    <a:pt x="97" y="142"/>
                  </a:cubicBezTo>
                  <a:cubicBezTo>
                    <a:pt x="97" y="142"/>
                    <a:pt x="97" y="142"/>
                    <a:pt x="97" y="142"/>
                  </a:cubicBezTo>
                  <a:cubicBezTo>
                    <a:pt x="98" y="143"/>
                    <a:pt x="98" y="143"/>
                    <a:pt x="98" y="143"/>
                  </a:cubicBezTo>
                  <a:cubicBezTo>
                    <a:pt x="98" y="143"/>
                    <a:pt x="98" y="143"/>
                    <a:pt x="98" y="143"/>
                  </a:cubicBezTo>
                  <a:cubicBezTo>
                    <a:pt x="98" y="144"/>
                    <a:pt x="98" y="144"/>
                    <a:pt x="98" y="144"/>
                  </a:cubicBezTo>
                  <a:cubicBezTo>
                    <a:pt x="99" y="144"/>
                    <a:pt x="99" y="144"/>
                    <a:pt x="99" y="144"/>
                  </a:cubicBezTo>
                  <a:cubicBezTo>
                    <a:pt x="99" y="144"/>
                    <a:pt x="99" y="144"/>
                    <a:pt x="99" y="144"/>
                  </a:cubicBezTo>
                  <a:cubicBezTo>
                    <a:pt x="99" y="145"/>
                    <a:pt x="99" y="145"/>
                    <a:pt x="99" y="145"/>
                  </a:cubicBezTo>
                  <a:cubicBezTo>
                    <a:pt x="99" y="145"/>
                    <a:pt x="99" y="145"/>
                    <a:pt x="99" y="145"/>
                  </a:cubicBezTo>
                  <a:cubicBezTo>
                    <a:pt x="99" y="145"/>
                    <a:pt x="99" y="145"/>
                    <a:pt x="99" y="145"/>
                  </a:cubicBezTo>
                  <a:cubicBezTo>
                    <a:pt x="99" y="145"/>
                    <a:pt x="99" y="145"/>
                    <a:pt x="99" y="145"/>
                  </a:cubicBezTo>
                  <a:cubicBezTo>
                    <a:pt x="99" y="145"/>
                    <a:pt x="99" y="145"/>
                    <a:pt x="99" y="145"/>
                  </a:cubicBezTo>
                  <a:cubicBezTo>
                    <a:pt x="100" y="146"/>
                    <a:pt x="100" y="146"/>
                    <a:pt x="100" y="146"/>
                  </a:cubicBezTo>
                  <a:cubicBezTo>
                    <a:pt x="100" y="147"/>
                    <a:pt x="100" y="147"/>
                    <a:pt x="100" y="147"/>
                  </a:cubicBezTo>
                  <a:cubicBezTo>
                    <a:pt x="100" y="147"/>
                    <a:pt x="100" y="147"/>
                    <a:pt x="100" y="147"/>
                  </a:cubicBezTo>
                  <a:cubicBezTo>
                    <a:pt x="100" y="148"/>
                    <a:pt x="100" y="148"/>
                    <a:pt x="100" y="148"/>
                  </a:cubicBezTo>
                  <a:cubicBezTo>
                    <a:pt x="100" y="148"/>
                    <a:pt x="100" y="148"/>
                    <a:pt x="100" y="148"/>
                  </a:cubicBezTo>
                  <a:cubicBezTo>
                    <a:pt x="100" y="148"/>
                    <a:pt x="100" y="148"/>
                    <a:pt x="100" y="148"/>
                  </a:cubicBezTo>
                  <a:cubicBezTo>
                    <a:pt x="100" y="148"/>
                    <a:pt x="100" y="148"/>
                    <a:pt x="100" y="148"/>
                  </a:cubicBezTo>
                  <a:cubicBezTo>
                    <a:pt x="100" y="148"/>
                    <a:pt x="100" y="148"/>
                    <a:pt x="100" y="148"/>
                  </a:cubicBezTo>
                  <a:cubicBezTo>
                    <a:pt x="100" y="149"/>
                    <a:pt x="100" y="149"/>
                    <a:pt x="100" y="149"/>
                  </a:cubicBezTo>
                  <a:cubicBezTo>
                    <a:pt x="100" y="149"/>
                    <a:pt x="100" y="149"/>
                    <a:pt x="100" y="14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2" y="150"/>
                    <a:pt x="102" y="150"/>
                    <a:pt x="102" y="150"/>
                  </a:cubicBezTo>
                  <a:cubicBezTo>
                    <a:pt x="102" y="150"/>
                    <a:pt x="102" y="150"/>
                    <a:pt x="102" y="150"/>
                  </a:cubicBezTo>
                  <a:cubicBezTo>
                    <a:pt x="102" y="151"/>
                    <a:pt x="102" y="151"/>
                    <a:pt x="102" y="151"/>
                  </a:cubicBezTo>
                  <a:cubicBezTo>
                    <a:pt x="102" y="151"/>
                    <a:pt x="102" y="151"/>
                    <a:pt x="102" y="151"/>
                  </a:cubicBezTo>
                  <a:cubicBezTo>
                    <a:pt x="102" y="151"/>
                    <a:pt x="102" y="151"/>
                    <a:pt x="102" y="151"/>
                  </a:cubicBezTo>
                  <a:cubicBezTo>
                    <a:pt x="102" y="153"/>
                    <a:pt x="102" y="153"/>
                    <a:pt x="102" y="153"/>
                  </a:cubicBezTo>
                  <a:cubicBezTo>
                    <a:pt x="103" y="153"/>
                    <a:pt x="103" y="153"/>
                    <a:pt x="103" y="153"/>
                  </a:cubicBezTo>
                  <a:cubicBezTo>
                    <a:pt x="103" y="154"/>
                    <a:pt x="103" y="154"/>
                    <a:pt x="103" y="154"/>
                  </a:cubicBezTo>
                  <a:cubicBezTo>
                    <a:pt x="103" y="154"/>
                    <a:pt x="103" y="154"/>
                    <a:pt x="103" y="154"/>
                  </a:cubicBezTo>
                  <a:cubicBezTo>
                    <a:pt x="103" y="154"/>
                    <a:pt x="103" y="154"/>
                    <a:pt x="103" y="154"/>
                  </a:cubicBezTo>
                  <a:cubicBezTo>
                    <a:pt x="104" y="155"/>
                    <a:pt x="104" y="155"/>
                    <a:pt x="104" y="155"/>
                  </a:cubicBezTo>
                  <a:cubicBezTo>
                    <a:pt x="104" y="155"/>
                    <a:pt x="104" y="155"/>
                    <a:pt x="104" y="155"/>
                  </a:cubicBezTo>
                  <a:cubicBezTo>
                    <a:pt x="104" y="155"/>
                    <a:pt x="104" y="155"/>
                    <a:pt x="104" y="155"/>
                  </a:cubicBezTo>
                  <a:cubicBezTo>
                    <a:pt x="104" y="155"/>
                    <a:pt x="104" y="155"/>
                    <a:pt x="104" y="155"/>
                  </a:cubicBezTo>
                  <a:cubicBezTo>
                    <a:pt x="104" y="156"/>
                    <a:pt x="104" y="156"/>
                    <a:pt x="104" y="156"/>
                  </a:cubicBezTo>
                  <a:cubicBezTo>
                    <a:pt x="104" y="156"/>
                    <a:pt x="104" y="156"/>
                    <a:pt x="104" y="156"/>
                  </a:cubicBezTo>
                  <a:cubicBezTo>
                    <a:pt x="105" y="156"/>
                    <a:pt x="105" y="156"/>
                    <a:pt x="105" y="156"/>
                  </a:cubicBezTo>
                  <a:cubicBezTo>
                    <a:pt x="105" y="157"/>
                    <a:pt x="105" y="157"/>
                    <a:pt x="105" y="157"/>
                  </a:cubicBezTo>
                  <a:cubicBezTo>
                    <a:pt x="105" y="157"/>
                    <a:pt x="105" y="157"/>
                    <a:pt x="105" y="157"/>
                  </a:cubicBezTo>
                  <a:cubicBezTo>
                    <a:pt x="105" y="157"/>
                    <a:pt x="105" y="157"/>
                    <a:pt x="105" y="157"/>
                  </a:cubicBezTo>
                  <a:cubicBezTo>
                    <a:pt x="105" y="157"/>
                    <a:pt x="105" y="157"/>
                    <a:pt x="105" y="157"/>
                  </a:cubicBezTo>
                  <a:cubicBezTo>
                    <a:pt x="105" y="157"/>
                    <a:pt x="105" y="157"/>
                    <a:pt x="105" y="157"/>
                  </a:cubicBezTo>
                  <a:cubicBezTo>
                    <a:pt x="105" y="157"/>
                    <a:pt x="105" y="157"/>
                    <a:pt x="105" y="157"/>
                  </a:cubicBezTo>
                  <a:cubicBezTo>
                    <a:pt x="105" y="158"/>
                    <a:pt x="105" y="158"/>
                    <a:pt x="105" y="158"/>
                  </a:cubicBezTo>
                  <a:cubicBezTo>
                    <a:pt x="105" y="158"/>
                    <a:pt x="105" y="158"/>
                    <a:pt x="105" y="158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6" y="160"/>
                    <a:pt x="106" y="160"/>
                    <a:pt x="106" y="160"/>
                  </a:cubicBezTo>
                  <a:cubicBezTo>
                    <a:pt x="106" y="160"/>
                    <a:pt x="106" y="160"/>
                    <a:pt x="106" y="160"/>
                  </a:cubicBezTo>
                  <a:cubicBezTo>
                    <a:pt x="106" y="160"/>
                    <a:pt x="106" y="160"/>
                    <a:pt x="106" y="160"/>
                  </a:cubicBezTo>
                  <a:cubicBezTo>
                    <a:pt x="106" y="161"/>
                    <a:pt x="106" y="161"/>
                    <a:pt x="106" y="161"/>
                  </a:cubicBezTo>
                  <a:cubicBezTo>
                    <a:pt x="106" y="161"/>
                    <a:pt x="106" y="161"/>
                    <a:pt x="106" y="161"/>
                  </a:cubicBezTo>
                  <a:cubicBezTo>
                    <a:pt x="106" y="161"/>
                    <a:pt x="106" y="161"/>
                    <a:pt x="106" y="161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08" y="163"/>
                    <a:pt x="108" y="163"/>
                    <a:pt x="108" y="163"/>
                  </a:cubicBezTo>
                  <a:cubicBezTo>
                    <a:pt x="108" y="163"/>
                    <a:pt x="108" y="163"/>
                    <a:pt x="108" y="163"/>
                  </a:cubicBezTo>
                  <a:cubicBezTo>
                    <a:pt x="109" y="163"/>
                    <a:pt x="109" y="163"/>
                    <a:pt x="109" y="163"/>
                  </a:cubicBezTo>
                  <a:cubicBezTo>
                    <a:pt x="110" y="164"/>
                    <a:pt x="110" y="164"/>
                    <a:pt x="110" y="164"/>
                  </a:cubicBezTo>
                  <a:cubicBezTo>
                    <a:pt x="110" y="164"/>
                    <a:pt x="110" y="164"/>
                    <a:pt x="110" y="164"/>
                  </a:cubicBezTo>
                  <a:cubicBezTo>
                    <a:pt x="110" y="164"/>
                    <a:pt x="110" y="164"/>
                    <a:pt x="110" y="164"/>
                  </a:cubicBezTo>
                  <a:cubicBezTo>
                    <a:pt x="110" y="165"/>
                    <a:pt x="110" y="165"/>
                    <a:pt x="110" y="165"/>
                  </a:cubicBezTo>
                  <a:cubicBezTo>
                    <a:pt x="110" y="165"/>
                    <a:pt x="110" y="165"/>
                    <a:pt x="110" y="165"/>
                  </a:cubicBezTo>
                  <a:cubicBezTo>
                    <a:pt x="110" y="165"/>
                    <a:pt x="110" y="165"/>
                    <a:pt x="110" y="165"/>
                  </a:cubicBezTo>
                  <a:cubicBezTo>
                    <a:pt x="111" y="165"/>
                    <a:pt x="111" y="165"/>
                    <a:pt x="111" y="165"/>
                  </a:cubicBezTo>
                  <a:cubicBezTo>
                    <a:pt x="111" y="165"/>
                    <a:pt x="111" y="165"/>
                    <a:pt x="111" y="165"/>
                  </a:cubicBezTo>
                  <a:cubicBezTo>
                    <a:pt x="111" y="165"/>
                    <a:pt x="111" y="165"/>
                    <a:pt x="111" y="165"/>
                  </a:cubicBezTo>
                  <a:cubicBezTo>
                    <a:pt x="111" y="165"/>
                    <a:pt x="111" y="165"/>
                    <a:pt x="111" y="165"/>
                  </a:cubicBezTo>
                  <a:cubicBezTo>
                    <a:pt x="111" y="166"/>
                    <a:pt x="111" y="166"/>
                    <a:pt x="111" y="166"/>
                  </a:cubicBezTo>
                  <a:cubicBezTo>
                    <a:pt x="111" y="166"/>
                    <a:pt x="111" y="166"/>
                    <a:pt x="111" y="166"/>
                  </a:cubicBezTo>
                  <a:cubicBezTo>
                    <a:pt x="111" y="166"/>
                    <a:pt x="111" y="166"/>
                    <a:pt x="111" y="166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1" y="167"/>
                    <a:pt x="111" y="167"/>
                    <a:pt x="111" y="167"/>
                  </a:cubicBezTo>
                  <a:cubicBezTo>
                    <a:pt x="112" y="167"/>
                    <a:pt x="112" y="167"/>
                    <a:pt x="112" y="167"/>
                  </a:cubicBezTo>
                  <a:cubicBezTo>
                    <a:pt x="112" y="167"/>
                    <a:pt x="112" y="167"/>
                    <a:pt x="112" y="167"/>
                  </a:cubicBezTo>
                  <a:cubicBezTo>
                    <a:pt x="112" y="167"/>
                    <a:pt x="112" y="167"/>
                    <a:pt x="112" y="167"/>
                  </a:cubicBezTo>
                  <a:cubicBezTo>
                    <a:pt x="112" y="168"/>
                    <a:pt x="112" y="168"/>
                    <a:pt x="112" y="168"/>
                  </a:cubicBezTo>
                  <a:cubicBezTo>
                    <a:pt x="112" y="168"/>
                    <a:pt x="112" y="168"/>
                    <a:pt x="112" y="168"/>
                  </a:cubicBezTo>
                  <a:cubicBezTo>
                    <a:pt x="113" y="168"/>
                    <a:pt x="113" y="168"/>
                    <a:pt x="113" y="168"/>
                  </a:cubicBezTo>
                  <a:cubicBezTo>
                    <a:pt x="113" y="168"/>
                    <a:pt x="113" y="168"/>
                    <a:pt x="113" y="168"/>
                  </a:cubicBezTo>
                  <a:cubicBezTo>
                    <a:pt x="113" y="168"/>
                    <a:pt x="113" y="168"/>
                    <a:pt x="113" y="168"/>
                  </a:cubicBezTo>
                  <a:cubicBezTo>
                    <a:pt x="113" y="169"/>
                    <a:pt x="113" y="169"/>
                    <a:pt x="113" y="169"/>
                  </a:cubicBezTo>
                  <a:cubicBezTo>
                    <a:pt x="113" y="169"/>
                    <a:pt x="113" y="169"/>
                    <a:pt x="113" y="169"/>
                  </a:cubicBezTo>
                  <a:cubicBezTo>
                    <a:pt x="113" y="169"/>
                    <a:pt x="113" y="169"/>
                    <a:pt x="113" y="169"/>
                  </a:cubicBezTo>
                  <a:cubicBezTo>
                    <a:pt x="113" y="169"/>
                    <a:pt x="113" y="169"/>
                    <a:pt x="113" y="169"/>
                  </a:cubicBezTo>
                  <a:cubicBezTo>
                    <a:pt x="113" y="169"/>
                    <a:pt x="113" y="169"/>
                    <a:pt x="113" y="169"/>
                  </a:cubicBezTo>
                  <a:cubicBezTo>
                    <a:pt x="113" y="169"/>
                    <a:pt x="113" y="169"/>
                    <a:pt x="113" y="169"/>
                  </a:cubicBezTo>
                  <a:cubicBezTo>
                    <a:pt x="113" y="170"/>
                    <a:pt x="113" y="170"/>
                    <a:pt x="113" y="170"/>
                  </a:cubicBezTo>
                  <a:cubicBezTo>
                    <a:pt x="113" y="170"/>
                    <a:pt x="113" y="170"/>
                    <a:pt x="113" y="170"/>
                  </a:cubicBezTo>
                  <a:cubicBezTo>
                    <a:pt x="113" y="170"/>
                    <a:pt x="113" y="170"/>
                    <a:pt x="113" y="170"/>
                  </a:cubicBezTo>
                  <a:cubicBezTo>
                    <a:pt x="113" y="170"/>
                    <a:pt x="113" y="170"/>
                    <a:pt x="113" y="170"/>
                  </a:cubicBezTo>
                  <a:cubicBezTo>
                    <a:pt x="113" y="170"/>
                    <a:pt x="113" y="170"/>
                    <a:pt x="113" y="170"/>
                  </a:cubicBezTo>
                  <a:cubicBezTo>
                    <a:pt x="114" y="171"/>
                    <a:pt x="114" y="171"/>
                    <a:pt x="114" y="171"/>
                  </a:cubicBezTo>
                  <a:cubicBezTo>
                    <a:pt x="114" y="171"/>
                    <a:pt x="114" y="171"/>
                    <a:pt x="114" y="171"/>
                  </a:cubicBezTo>
                  <a:cubicBezTo>
                    <a:pt x="114" y="171"/>
                    <a:pt x="114" y="171"/>
                    <a:pt x="114" y="171"/>
                  </a:cubicBezTo>
                  <a:cubicBezTo>
                    <a:pt x="114" y="171"/>
                    <a:pt x="114" y="171"/>
                    <a:pt x="114" y="171"/>
                  </a:cubicBezTo>
                  <a:cubicBezTo>
                    <a:pt x="114" y="171"/>
                    <a:pt x="114" y="171"/>
                    <a:pt x="114" y="171"/>
                  </a:cubicBezTo>
                  <a:cubicBezTo>
                    <a:pt x="115" y="172"/>
                    <a:pt x="115" y="172"/>
                    <a:pt x="115" y="172"/>
                  </a:cubicBezTo>
                  <a:cubicBezTo>
                    <a:pt x="115" y="172"/>
                    <a:pt x="115" y="172"/>
                    <a:pt x="115" y="172"/>
                  </a:cubicBezTo>
                  <a:cubicBezTo>
                    <a:pt x="115" y="172"/>
                    <a:pt x="115" y="172"/>
                    <a:pt x="115" y="172"/>
                  </a:cubicBezTo>
                  <a:cubicBezTo>
                    <a:pt x="115" y="172"/>
                    <a:pt x="115" y="172"/>
                    <a:pt x="115" y="172"/>
                  </a:cubicBezTo>
                  <a:cubicBezTo>
                    <a:pt x="115" y="172"/>
                    <a:pt x="115" y="172"/>
                    <a:pt x="115" y="172"/>
                  </a:cubicBezTo>
                  <a:cubicBezTo>
                    <a:pt x="115" y="172"/>
                    <a:pt x="115" y="172"/>
                    <a:pt x="115" y="172"/>
                  </a:cubicBezTo>
                  <a:cubicBezTo>
                    <a:pt x="115" y="172"/>
                    <a:pt x="115" y="172"/>
                    <a:pt x="115" y="172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117" y="173"/>
                    <a:pt x="117" y="173"/>
                    <a:pt x="117" y="173"/>
                  </a:cubicBezTo>
                  <a:cubicBezTo>
                    <a:pt x="117" y="173"/>
                    <a:pt x="117" y="173"/>
                    <a:pt x="117" y="173"/>
                  </a:cubicBezTo>
                  <a:cubicBezTo>
                    <a:pt x="117" y="174"/>
                    <a:pt x="117" y="174"/>
                    <a:pt x="117" y="174"/>
                  </a:cubicBezTo>
                  <a:cubicBezTo>
                    <a:pt x="117" y="174"/>
                    <a:pt x="117" y="174"/>
                    <a:pt x="117" y="174"/>
                  </a:cubicBezTo>
                  <a:cubicBezTo>
                    <a:pt x="117" y="174"/>
                    <a:pt x="117" y="174"/>
                    <a:pt x="117" y="174"/>
                  </a:cubicBezTo>
                  <a:cubicBezTo>
                    <a:pt x="117" y="173"/>
                    <a:pt x="117" y="173"/>
                    <a:pt x="117" y="173"/>
                  </a:cubicBezTo>
                  <a:cubicBezTo>
                    <a:pt x="118" y="173"/>
                    <a:pt x="118" y="173"/>
                    <a:pt x="118" y="173"/>
                  </a:cubicBezTo>
                  <a:cubicBezTo>
                    <a:pt x="118" y="173"/>
                    <a:pt x="118" y="173"/>
                    <a:pt x="118" y="173"/>
                  </a:cubicBezTo>
                  <a:cubicBezTo>
                    <a:pt x="118" y="174"/>
                    <a:pt x="118" y="174"/>
                    <a:pt x="118" y="174"/>
                  </a:cubicBezTo>
                  <a:cubicBezTo>
                    <a:pt x="118" y="174"/>
                    <a:pt x="118" y="174"/>
                    <a:pt x="118" y="174"/>
                  </a:cubicBezTo>
                  <a:cubicBezTo>
                    <a:pt x="118" y="174"/>
                    <a:pt x="118" y="174"/>
                    <a:pt x="118" y="174"/>
                  </a:cubicBezTo>
                  <a:cubicBezTo>
                    <a:pt x="119" y="174"/>
                    <a:pt x="119" y="174"/>
                    <a:pt x="119" y="174"/>
                  </a:cubicBezTo>
                  <a:cubicBezTo>
                    <a:pt x="119" y="174"/>
                    <a:pt x="119" y="174"/>
                    <a:pt x="119" y="174"/>
                  </a:cubicBezTo>
                  <a:cubicBezTo>
                    <a:pt x="119" y="175"/>
                    <a:pt x="119" y="175"/>
                    <a:pt x="119" y="175"/>
                  </a:cubicBezTo>
                  <a:cubicBezTo>
                    <a:pt x="119" y="176"/>
                    <a:pt x="119" y="176"/>
                    <a:pt x="119" y="176"/>
                  </a:cubicBezTo>
                  <a:cubicBezTo>
                    <a:pt x="119" y="176"/>
                    <a:pt x="119" y="176"/>
                    <a:pt x="119" y="176"/>
                  </a:cubicBezTo>
                  <a:cubicBezTo>
                    <a:pt x="119" y="176"/>
                    <a:pt x="119" y="176"/>
                    <a:pt x="119" y="176"/>
                  </a:cubicBezTo>
                  <a:cubicBezTo>
                    <a:pt x="119" y="176"/>
                    <a:pt x="119" y="176"/>
                    <a:pt x="119" y="176"/>
                  </a:cubicBezTo>
                  <a:cubicBezTo>
                    <a:pt x="120" y="176"/>
                    <a:pt x="120" y="176"/>
                    <a:pt x="120" y="176"/>
                  </a:cubicBezTo>
                  <a:cubicBezTo>
                    <a:pt x="120" y="176"/>
                    <a:pt x="120" y="176"/>
                    <a:pt x="120" y="176"/>
                  </a:cubicBezTo>
                  <a:cubicBezTo>
                    <a:pt x="120" y="177"/>
                    <a:pt x="120" y="177"/>
                    <a:pt x="120" y="177"/>
                  </a:cubicBezTo>
                  <a:cubicBezTo>
                    <a:pt x="120" y="177"/>
                    <a:pt x="120" y="177"/>
                    <a:pt x="120" y="177"/>
                  </a:cubicBezTo>
                  <a:cubicBezTo>
                    <a:pt x="120" y="177"/>
                    <a:pt x="120" y="177"/>
                    <a:pt x="120" y="177"/>
                  </a:cubicBezTo>
                  <a:cubicBezTo>
                    <a:pt x="120" y="178"/>
                    <a:pt x="120" y="178"/>
                    <a:pt x="120" y="178"/>
                  </a:cubicBezTo>
                  <a:cubicBezTo>
                    <a:pt x="120" y="178"/>
                    <a:pt x="120" y="178"/>
                    <a:pt x="120" y="178"/>
                  </a:cubicBezTo>
                  <a:cubicBezTo>
                    <a:pt x="120" y="178"/>
                    <a:pt x="120" y="178"/>
                    <a:pt x="120" y="178"/>
                  </a:cubicBezTo>
                  <a:cubicBezTo>
                    <a:pt x="120" y="179"/>
                    <a:pt x="120" y="179"/>
                    <a:pt x="120" y="179"/>
                  </a:cubicBezTo>
                  <a:cubicBezTo>
                    <a:pt x="120" y="179"/>
                    <a:pt x="120" y="179"/>
                    <a:pt x="120" y="179"/>
                  </a:cubicBezTo>
                  <a:cubicBezTo>
                    <a:pt x="120" y="179"/>
                    <a:pt x="120" y="179"/>
                    <a:pt x="120" y="179"/>
                  </a:cubicBezTo>
                  <a:cubicBezTo>
                    <a:pt x="119" y="179"/>
                    <a:pt x="119" y="179"/>
                    <a:pt x="119" y="179"/>
                  </a:cubicBezTo>
                  <a:cubicBezTo>
                    <a:pt x="119" y="180"/>
                    <a:pt x="119" y="180"/>
                    <a:pt x="119" y="180"/>
                  </a:cubicBezTo>
                  <a:cubicBezTo>
                    <a:pt x="119" y="180"/>
                    <a:pt x="119" y="180"/>
                    <a:pt x="119" y="180"/>
                  </a:cubicBezTo>
                  <a:cubicBezTo>
                    <a:pt x="120" y="180"/>
                    <a:pt x="120" y="180"/>
                    <a:pt x="120" y="180"/>
                  </a:cubicBezTo>
                  <a:cubicBezTo>
                    <a:pt x="120" y="180"/>
                    <a:pt x="120" y="180"/>
                    <a:pt x="120" y="180"/>
                  </a:cubicBezTo>
                  <a:cubicBezTo>
                    <a:pt x="120" y="180"/>
                    <a:pt x="120" y="180"/>
                    <a:pt x="120" y="180"/>
                  </a:cubicBezTo>
                  <a:cubicBezTo>
                    <a:pt x="120" y="180"/>
                    <a:pt x="120" y="180"/>
                    <a:pt x="120" y="180"/>
                  </a:cubicBezTo>
                  <a:cubicBezTo>
                    <a:pt x="120" y="180"/>
                    <a:pt x="120" y="180"/>
                    <a:pt x="120" y="180"/>
                  </a:cubicBezTo>
                  <a:cubicBezTo>
                    <a:pt x="120" y="180"/>
                    <a:pt x="120" y="180"/>
                    <a:pt x="120" y="180"/>
                  </a:cubicBezTo>
                  <a:cubicBezTo>
                    <a:pt x="120" y="181"/>
                    <a:pt x="120" y="181"/>
                    <a:pt x="120" y="181"/>
                  </a:cubicBezTo>
                  <a:cubicBezTo>
                    <a:pt x="120" y="181"/>
                    <a:pt x="120" y="181"/>
                    <a:pt x="120" y="181"/>
                  </a:cubicBezTo>
                  <a:cubicBezTo>
                    <a:pt x="120" y="181"/>
                    <a:pt x="120" y="181"/>
                    <a:pt x="120" y="181"/>
                  </a:cubicBezTo>
                  <a:cubicBezTo>
                    <a:pt x="121" y="181"/>
                    <a:pt x="121" y="181"/>
                    <a:pt x="121" y="181"/>
                  </a:cubicBezTo>
                  <a:cubicBezTo>
                    <a:pt x="121" y="182"/>
                    <a:pt x="121" y="182"/>
                    <a:pt x="121" y="182"/>
                  </a:cubicBezTo>
                  <a:cubicBezTo>
                    <a:pt x="121" y="182"/>
                    <a:pt x="121" y="182"/>
                    <a:pt x="121" y="182"/>
                  </a:cubicBezTo>
                  <a:cubicBezTo>
                    <a:pt x="120" y="183"/>
                    <a:pt x="120" y="183"/>
                    <a:pt x="120" y="183"/>
                  </a:cubicBezTo>
                  <a:cubicBezTo>
                    <a:pt x="120" y="183"/>
                    <a:pt x="120" y="183"/>
                    <a:pt x="120" y="183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1" y="184"/>
                    <a:pt x="121" y="184"/>
                    <a:pt x="121" y="184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0" y="185"/>
                    <a:pt x="120" y="185"/>
                    <a:pt x="120" y="185"/>
                  </a:cubicBezTo>
                  <a:cubicBezTo>
                    <a:pt x="120" y="185"/>
                    <a:pt x="120" y="185"/>
                    <a:pt x="120" y="185"/>
                  </a:cubicBezTo>
                  <a:cubicBezTo>
                    <a:pt x="121" y="185"/>
                    <a:pt x="121" y="185"/>
                    <a:pt x="121" y="185"/>
                  </a:cubicBezTo>
                  <a:cubicBezTo>
                    <a:pt x="121" y="186"/>
                    <a:pt x="121" y="186"/>
                    <a:pt x="121" y="186"/>
                  </a:cubicBezTo>
                  <a:cubicBezTo>
                    <a:pt x="121" y="186"/>
                    <a:pt x="121" y="186"/>
                    <a:pt x="121" y="186"/>
                  </a:cubicBezTo>
                  <a:cubicBezTo>
                    <a:pt x="121" y="186"/>
                    <a:pt x="121" y="186"/>
                    <a:pt x="121" y="186"/>
                  </a:cubicBezTo>
                  <a:cubicBezTo>
                    <a:pt x="121" y="186"/>
                    <a:pt x="121" y="186"/>
                    <a:pt x="121" y="186"/>
                  </a:cubicBezTo>
                  <a:cubicBezTo>
                    <a:pt x="121" y="186"/>
                    <a:pt x="121" y="186"/>
                    <a:pt x="121" y="186"/>
                  </a:cubicBezTo>
                  <a:cubicBezTo>
                    <a:pt x="121" y="186"/>
                    <a:pt x="121" y="186"/>
                    <a:pt x="121" y="186"/>
                  </a:cubicBezTo>
                  <a:cubicBezTo>
                    <a:pt x="121" y="186"/>
                    <a:pt x="121" y="186"/>
                    <a:pt x="121" y="186"/>
                  </a:cubicBezTo>
                  <a:cubicBezTo>
                    <a:pt x="121" y="187"/>
                    <a:pt x="121" y="187"/>
                    <a:pt x="121" y="187"/>
                  </a:cubicBezTo>
                  <a:cubicBezTo>
                    <a:pt x="122" y="187"/>
                    <a:pt x="122" y="187"/>
                    <a:pt x="122" y="187"/>
                  </a:cubicBezTo>
                  <a:cubicBezTo>
                    <a:pt x="122" y="187"/>
                    <a:pt x="122" y="187"/>
                    <a:pt x="122" y="187"/>
                  </a:cubicBezTo>
                  <a:cubicBezTo>
                    <a:pt x="123" y="188"/>
                    <a:pt x="123" y="188"/>
                    <a:pt x="123" y="188"/>
                  </a:cubicBezTo>
                  <a:cubicBezTo>
                    <a:pt x="123" y="188"/>
                    <a:pt x="123" y="188"/>
                    <a:pt x="123" y="188"/>
                  </a:cubicBezTo>
                  <a:cubicBezTo>
                    <a:pt x="123" y="189"/>
                    <a:pt x="123" y="189"/>
                    <a:pt x="123" y="189"/>
                  </a:cubicBezTo>
                  <a:cubicBezTo>
                    <a:pt x="124" y="189"/>
                    <a:pt x="124" y="189"/>
                    <a:pt x="124" y="189"/>
                  </a:cubicBezTo>
                  <a:cubicBezTo>
                    <a:pt x="124" y="189"/>
                    <a:pt x="124" y="189"/>
                    <a:pt x="124" y="189"/>
                  </a:cubicBezTo>
                  <a:cubicBezTo>
                    <a:pt x="124" y="190"/>
                    <a:pt x="124" y="190"/>
                    <a:pt x="124" y="190"/>
                  </a:cubicBezTo>
                  <a:cubicBezTo>
                    <a:pt x="124" y="191"/>
                    <a:pt x="124" y="191"/>
                    <a:pt x="124" y="191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125" y="194"/>
                    <a:pt x="125" y="194"/>
                    <a:pt x="125" y="194"/>
                  </a:cubicBezTo>
                  <a:cubicBezTo>
                    <a:pt x="125" y="195"/>
                    <a:pt x="125" y="195"/>
                    <a:pt x="125" y="195"/>
                  </a:cubicBezTo>
                  <a:cubicBezTo>
                    <a:pt x="126" y="195"/>
                    <a:pt x="126" y="195"/>
                    <a:pt x="126" y="195"/>
                  </a:cubicBezTo>
                  <a:cubicBezTo>
                    <a:pt x="126" y="195"/>
                    <a:pt x="126" y="195"/>
                    <a:pt x="126" y="195"/>
                  </a:cubicBezTo>
                  <a:cubicBezTo>
                    <a:pt x="126" y="195"/>
                    <a:pt x="126" y="195"/>
                    <a:pt x="126" y="195"/>
                  </a:cubicBezTo>
                  <a:cubicBezTo>
                    <a:pt x="127" y="196"/>
                    <a:pt x="127" y="196"/>
                    <a:pt x="127" y="196"/>
                  </a:cubicBezTo>
                  <a:cubicBezTo>
                    <a:pt x="127" y="196"/>
                    <a:pt x="127" y="196"/>
                    <a:pt x="127" y="196"/>
                  </a:cubicBezTo>
                  <a:cubicBezTo>
                    <a:pt x="127" y="196"/>
                    <a:pt x="127" y="196"/>
                    <a:pt x="127" y="196"/>
                  </a:cubicBezTo>
                  <a:cubicBezTo>
                    <a:pt x="127" y="197"/>
                    <a:pt x="127" y="197"/>
                    <a:pt x="127" y="197"/>
                  </a:cubicBezTo>
                  <a:cubicBezTo>
                    <a:pt x="126" y="197"/>
                    <a:pt x="126" y="197"/>
                    <a:pt x="126" y="197"/>
                  </a:cubicBezTo>
                  <a:cubicBezTo>
                    <a:pt x="126" y="197"/>
                    <a:pt x="126" y="197"/>
                    <a:pt x="126" y="197"/>
                  </a:cubicBezTo>
                  <a:cubicBezTo>
                    <a:pt x="127" y="197"/>
                    <a:pt x="127" y="197"/>
                    <a:pt x="127" y="197"/>
                  </a:cubicBezTo>
                  <a:cubicBezTo>
                    <a:pt x="127" y="197"/>
                    <a:pt x="127" y="197"/>
                    <a:pt x="127" y="197"/>
                  </a:cubicBezTo>
                  <a:cubicBezTo>
                    <a:pt x="127" y="197"/>
                    <a:pt x="127" y="197"/>
                    <a:pt x="127" y="197"/>
                  </a:cubicBezTo>
                  <a:cubicBezTo>
                    <a:pt x="128" y="197"/>
                    <a:pt x="128" y="197"/>
                    <a:pt x="128" y="197"/>
                  </a:cubicBezTo>
                  <a:cubicBezTo>
                    <a:pt x="128" y="197"/>
                    <a:pt x="128" y="197"/>
                    <a:pt x="128" y="197"/>
                  </a:cubicBezTo>
                  <a:cubicBezTo>
                    <a:pt x="128" y="198"/>
                    <a:pt x="128" y="198"/>
                    <a:pt x="128" y="198"/>
                  </a:cubicBezTo>
                  <a:cubicBezTo>
                    <a:pt x="128" y="198"/>
                    <a:pt x="128" y="198"/>
                    <a:pt x="128" y="198"/>
                  </a:cubicBezTo>
                  <a:cubicBezTo>
                    <a:pt x="128" y="198"/>
                    <a:pt x="128" y="198"/>
                    <a:pt x="128" y="198"/>
                  </a:cubicBezTo>
                  <a:cubicBezTo>
                    <a:pt x="129" y="198"/>
                    <a:pt x="129" y="198"/>
                    <a:pt x="129" y="198"/>
                  </a:cubicBezTo>
                  <a:cubicBezTo>
                    <a:pt x="129" y="198"/>
                    <a:pt x="129" y="198"/>
                    <a:pt x="129" y="198"/>
                  </a:cubicBezTo>
                  <a:cubicBezTo>
                    <a:pt x="129" y="198"/>
                    <a:pt x="129" y="198"/>
                    <a:pt x="129" y="198"/>
                  </a:cubicBezTo>
                  <a:cubicBezTo>
                    <a:pt x="129" y="198"/>
                    <a:pt x="129" y="198"/>
                    <a:pt x="129" y="198"/>
                  </a:cubicBezTo>
                  <a:cubicBezTo>
                    <a:pt x="130" y="198"/>
                    <a:pt x="130" y="198"/>
                    <a:pt x="130" y="198"/>
                  </a:cubicBezTo>
                  <a:cubicBezTo>
                    <a:pt x="130" y="198"/>
                    <a:pt x="130" y="198"/>
                    <a:pt x="130" y="198"/>
                  </a:cubicBezTo>
                  <a:cubicBezTo>
                    <a:pt x="131" y="198"/>
                    <a:pt x="131" y="198"/>
                    <a:pt x="131" y="198"/>
                  </a:cubicBezTo>
                  <a:cubicBezTo>
                    <a:pt x="131" y="198"/>
                    <a:pt x="131" y="198"/>
                    <a:pt x="131" y="198"/>
                  </a:cubicBezTo>
                  <a:cubicBezTo>
                    <a:pt x="131" y="198"/>
                    <a:pt x="131" y="198"/>
                    <a:pt x="131" y="198"/>
                  </a:cubicBezTo>
                  <a:cubicBezTo>
                    <a:pt x="131" y="198"/>
                    <a:pt x="131" y="198"/>
                    <a:pt x="131" y="198"/>
                  </a:cubicBezTo>
                  <a:cubicBezTo>
                    <a:pt x="131" y="198"/>
                    <a:pt x="131" y="198"/>
                    <a:pt x="131" y="198"/>
                  </a:cubicBezTo>
                  <a:cubicBezTo>
                    <a:pt x="131" y="198"/>
                    <a:pt x="131" y="198"/>
                    <a:pt x="131" y="198"/>
                  </a:cubicBezTo>
                  <a:cubicBezTo>
                    <a:pt x="132" y="198"/>
                    <a:pt x="132" y="198"/>
                    <a:pt x="132" y="198"/>
                  </a:cubicBezTo>
                  <a:cubicBezTo>
                    <a:pt x="132" y="198"/>
                    <a:pt x="132" y="198"/>
                    <a:pt x="132" y="198"/>
                  </a:cubicBezTo>
                  <a:cubicBezTo>
                    <a:pt x="132" y="198"/>
                    <a:pt x="132" y="198"/>
                    <a:pt x="132" y="198"/>
                  </a:cubicBezTo>
                  <a:cubicBezTo>
                    <a:pt x="132" y="198"/>
                    <a:pt x="132" y="198"/>
                    <a:pt x="132" y="198"/>
                  </a:cubicBezTo>
                  <a:cubicBezTo>
                    <a:pt x="132" y="198"/>
                    <a:pt x="132" y="198"/>
                    <a:pt x="132" y="198"/>
                  </a:cubicBezTo>
                  <a:cubicBezTo>
                    <a:pt x="133" y="199"/>
                    <a:pt x="133" y="199"/>
                    <a:pt x="133" y="199"/>
                  </a:cubicBezTo>
                  <a:cubicBezTo>
                    <a:pt x="133" y="199"/>
                    <a:pt x="133" y="199"/>
                    <a:pt x="133" y="199"/>
                  </a:cubicBezTo>
                  <a:cubicBezTo>
                    <a:pt x="133" y="199"/>
                    <a:pt x="133" y="199"/>
                    <a:pt x="133" y="199"/>
                  </a:cubicBezTo>
                  <a:cubicBezTo>
                    <a:pt x="133" y="199"/>
                    <a:pt x="133" y="199"/>
                    <a:pt x="133" y="199"/>
                  </a:cubicBezTo>
                  <a:cubicBezTo>
                    <a:pt x="133" y="199"/>
                    <a:pt x="133" y="199"/>
                    <a:pt x="133" y="199"/>
                  </a:cubicBezTo>
                  <a:cubicBezTo>
                    <a:pt x="134" y="199"/>
                    <a:pt x="134" y="199"/>
                    <a:pt x="134" y="199"/>
                  </a:cubicBezTo>
                  <a:cubicBezTo>
                    <a:pt x="134" y="200"/>
                    <a:pt x="134" y="200"/>
                    <a:pt x="134" y="200"/>
                  </a:cubicBezTo>
                  <a:cubicBezTo>
                    <a:pt x="134" y="200"/>
                    <a:pt x="134" y="200"/>
                    <a:pt x="134" y="200"/>
                  </a:cubicBezTo>
                  <a:cubicBezTo>
                    <a:pt x="134" y="200"/>
                    <a:pt x="134" y="200"/>
                    <a:pt x="134" y="200"/>
                  </a:cubicBezTo>
                  <a:cubicBezTo>
                    <a:pt x="134" y="200"/>
                    <a:pt x="134" y="200"/>
                    <a:pt x="134" y="200"/>
                  </a:cubicBezTo>
                  <a:cubicBezTo>
                    <a:pt x="134" y="200"/>
                    <a:pt x="134" y="200"/>
                    <a:pt x="134" y="200"/>
                  </a:cubicBezTo>
                  <a:cubicBezTo>
                    <a:pt x="134" y="200"/>
                    <a:pt x="134" y="200"/>
                    <a:pt x="134" y="200"/>
                  </a:cubicBezTo>
                  <a:cubicBezTo>
                    <a:pt x="134" y="201"/>
                    <a:pt x="134" y="201"/>
                    <a:pt x="134" y="201"/>
                  </a:cubicBezTo>
                  <a:cubicBezTo>
                    <a:pt x="135" y="201"/>
                    <a:pt x="135" y="201"/>
                    <a:pt x="135" y="201"/>
                  </a:cubicBezTo>
                  <a:cubicBezTo>
                    <a:pt x="136" y="200"/>
                    <a:pt x="136" y="200"/>
                    <a:pt x="136" y="200"/>
                  </a:cubicBezTo>
                  <a:cubicBezTo>
                    <a:pt x="136" y="200"/>
                    <a:pt x="136" y="200"/>
                    <a:pt x="136" y="200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7" y="201"/>
                    <a:pt x="137" y="201"/>
                    <a:pt x="137" y="201"/>
                  </a:cubicBezTo>
                  <a:cubicBezTo>
                    <a:pt x="138" y="201"/>
                    <a:pt x="138" y="201"/>
                    <a:pt x="138" y="201"/>
                  </a:cubicBezTo>
                  <a:cubicBezTo>
                    <a:pt x="138" y="201"/>
                    <a:pt x="138" y="201"/>
                    <a:pt x="138" y="201"/>
                  </a:cubicBezTo>
                  <a:cubicBezTo>
                    <a:pt x="138" y="201"/>
                    <a:pt x="138" y="201"/>
                    <a:pt x="138" y="201"/>
                  </a:cubicBezTo>
                  <a:cubicBezTo>
                    <a:pt x="139" y="201"/>
                    <a:pt x="139" y="201"/>
                    <a:pt x="139" y="201"/>
                  </a:cubicBezTo>
                  <a:cubicBezTo>
                    <a:pt x="139" y="201"/>
                    <a:pt x="139" y="201"/>
                    <a:pt x="139" y="201"/>
                  </a:cubicBezTo>
                  <a:cubicBezTo>
                    <a:pt x="139" y="202"/>
                    <a:pt x="139" y="202"/>
                    <a:pt x="139" y="202"/>
                  </a:cubicBezTo>
                  <a:cubicBezTo>
                    <a:pt x="139" y="202"/>
                    <a:pt x="139" y="202"/>
                    <a:pt x="139" y="202"/>
                  </a:cubicBezTo>
                  <a:cubicBezTo>
                    <a:pt x="140" y="202"/>
                    <a:pt x="140" y="202"/>
                    <a:pt x="140" y="202"/>
                  </a:cubicBezTo>
                  <a:cubicBezTo>
                    <a:pt x="140" y="202"/>
                    <a:pt x="140" y="202"/>
                    <a:pt x="140" y="202"/>
                  </a:cubicBezTo>
                  <a:cubicBezTo>
                    <a:pt x="140" y="202"/>
                    <a:pt x="140" y="202"/>
                    <a:pt x="140" y="202"/>
                  </a:cubicBezTo>
                  <a:cubicBezTo>
                    <a:pt x="141" y="203"/>
                    <a:pt x="141" y="203"/>
                    <a:pt x="141" y="203"/>
                  </a:cubicBezTo>
                  <a:cubicBezTo>
                    <a:pt x="141" y="203"/>
                    <a:pt x="141" y="203"/>
                    <a:pt x="141" y="203"/>
                  </a:cubicBezTo>
                  <a:cubicBezTo>
                    <a:pt x="142" y="204"/>
                    <a:pt x="142" y="204"/>
                    <a:pt x="142" y="204"/>
                  </a:cubicBezTo>
                  <a:cubicBezTo>
                    <a:pt x="143" y="204"/>
                    <a:pt x="143" y="204"/>
                    <a:pt x="143" y="204"/>
                  </a:cubicBezTo>
                  <a:cubicBezTo>
                    <a:pt x="143" y="204"/>
                    <a:pt x="143" y="204"/>
                    <a:pt x="143" y="204"/>
                  </a:cubicBezTo>
                  <a:cubicBezTo>
                    <a:pt x="144" y="204"/>
                    <a:pt x="144" y="204"/>
                    <a:pt x="144" y="204"/>
                  </a:cubicBezTo>
                  <a:cubicBezTo>
                    <a:pt x="145" y="204"/>
                    <a:pt x="145" y="204"/>
                    <a:pt x="145" y="204"/>
                  </a:cubicBezTo>
                  <a:cubicBezTo>
                    <a:pt x="145" y="204"/>
                    <a:pt x="145" y="204"/>
                    <a:pt x="145" y="204"/>
                  </a:cubicBezTo>
                  <a:cubicBezTo>
                    <a:pt x="145" y="204"/>
                    <a:pt x="145" y="204"/>
                    <a:pt x="145" y="204"/>
                  </a:cubicBezTo>
                  <a:cubicBezTo>
                    <a:pt x="145" y="204"/>
                    <a:pt x="145" y="204"/>
                    <a:pt x="145" y="204"/>
                  </a:cubicBezTo>
                  <a:cubicBezTo>
                    <a:pt x="146" y="204"/>
                    <a:pt x="146" y="204"/>
                    <a:pt x="146" y="204"/>
                  </a:cubicBezTo>
                  <a:cubicBezTo>
                    <a:pt x="146" y="204"/>
                    <a:pt x="146" y="204"/>
                    <a:pt x="146" y="204"/>
                  </a:cubicBezTo>
                  <a:cubicBezTo>
                    <a:pt x="147" y="204"/>
                    <a:pt x="147" y="204"/>
                    <a:pt x="147" y="204"/>
                  </a:cubicBezTo>
                  <a:cubicBezTo>
                    <a:pt x="148" y="204"/>
                    <a:pt x="148" y="204"/>
                    <a:pt x="148" y="204"/>
                  </a:cubicBezTo>
                  <a:cubicBezTo>
                    <a:pt x="149" y="204"/>
                    <a:pt x="149" y="204"/>
                    <a:pt x="149" y="204"/>
                  </a:cubicBezTo>
                  <a:cubicBezTo>
                    <a:pt x="150" y="204"/>
                    <a:pt x="150" y="204"/>
                    <a:pt x="150" y="204"/>
                  </a:cubicBezTo>
                  <a:cubicBezTo>
                    <a:pt x="150" y="204"/>
                    <a:pt x="150" y="204"/>
                    <a:pt x="150" y="204"/>
                  </a:cubicBezTo>
                  <a:cubicBezTo>
                    <a:pt x="150" y="204"/>
                    <a:pt x="150" y="204"/>
                    <a:pt x="150" y="204"/>
                  </a:cubicBezTo>
                  <a:cubicBezTo>
                    <a:pt x="152" y="204"/>
                    <a:pt x="152" y="204"/>
                    <a:pt x="152" y="204"/>
                  </a:cubicBezTo>
                  <a:cubicBezTo>
                    <a:pt x="152" y="204"/>
                    <a:pt x="152" y="204"/>
                    <a:pt x="152" y="204"/>
                  </a:cubicBezTo>
                  <a:cubicBezTo>
                    <a:pt x="152" y="205"/>
                    <a:pt x="152" y="205"/>
                    <a:pt x="152" y="205"/>
                  </a:cubicBezTo>
                  <a:cubicBezTo>
                    <a:pt x="153" y="205"/>
                    <a:pt x="153" y="205"/>
                    <a:pt x="153" y="205"/>
                  </a:cubicBezTo>
                  <a:cubicBezTo>
                    <a:pt x="153" y="205"/>
                    <a:pt x="153" y="205"/>
                    <a:pt x="153" y="205"/>
                  </a:cubicBezTo>
                  <a:cubicBezTo>
                    <a:pt x="153" y="205"/>
                    <a:pt x="153" y="205"/>
                    <a:pt x="153" y="205"/>
                  </a:cubicBezTo>
                  <a:cubicBezTo>
                    <a:pt x="153" y="206"/>
                    <a:pt x="153" y="206"/>
                    <a:pt x="153" y="206"/>
                  </a:cubicBezTo>
                  <a:cubicBezTo>
                    <a:pt x="154" y="206"/>
                    <a:pt x="154" y="206"/>
                    <a:pt x="154" y="206"/>
                  </a:cubicBezTo>
                  <a:cubicBezTo>
                    <a:pt x="154" y="207"/>
                    <a:pt x="154" y="207"/>
                    <a:pt x="154" y="207"/>
                  </a:cubicBezTo>
                  <a:cubicBezTo>
                    <a:pt x="155" y="207"/>
                    <a:pt x="155" y="207"/>
                    <a:pt x="155" y="207"/>
                  </a:cubicBezTo>
                  <a:cubicBezTo>
                    <a:pt x="155" y="207"/>
                    <a:pt x="155" y="207"/>
                    <a:pt x="155" y="207"/>
                  </a:cubicBezTo>
                  <a:cubicBezTo>
                    <a:pt x="155" y="207"/>
                    <a:pt x="155" y="207"/>
                    <a:pt x="155" y="207"/>
                  </a:cubicBezTo>
                  <a:cubicBezTo>
                    <a:pt x="156" y="207"/>
                    <a:pt x="156" y="207"/>
                    <a:pt x="156" y="207"/>
                  </a:cubicBezTo>
                  <a:cubicBezTo>
                    <a:pt x="156" y="207"/>
                    <a:pt x="156" y="207"/>
                    <a:pt x="156" y="207"/>
                  </a:cubicBezTo>
                  <a:cubicBezTo>
                    <a:pt x="156" y="207"/>
                    <a:pt x="156" y="207"/>
                    <a:pt x="156" y="207"/>
                  </a:cubicBezTo>
                  <a:cubicBezTo>
                    <a:pt x="156" y="208"/>
                    <a:pt x="156" y="208"/>
                    <a:pt x="156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7" y="208"/>
                    <a:pt x="157" y="208"/>
                    <a:pt x="157" y="208"/>
                  </a:cubicBezTo>
                  <a:cubicBezTo>
                    <a:pt x="158" y="208"/>
                    <a:pt x="158" y="208"/>
                    <a:pt x="158" y="208"/>
                  </a:cubicBezTo>
                  <a:cubicBezTo>
                    <a:pt x="158" y="207"/>
                    <a:pt x="158" y="207"/>
                    <a:pt x="158" y="207"/>
                  </a:cubicBezTo>
                  <a:cubicBezTo>
                    <a:pt x="157" y="207"/>
                    <a:pt x="157" y="207"/>
                    <a:pt x="157" y="207"/>
                  </a:cubicBezTo>
                  <a:cubicBezTo>
                    <a:pt x="157" y="207"/>
                    <a:pt x="157" y="207"/>
                    <a:pt x="157" y="207"/>
                  </a:cubicBezTo>
                  <a:cubicBezTo>
                    <a:pt x="157" y="206"/>
                    <a:pt x="157" y="206"/>
                    <a:pt x="157" y="206"/>
                  </a:cubicBezTo>
                  <a:cubicBezTo>
                    <a:pt x="158" y="206"/>
                    <a:pt x="158" y="206"/>
                    <a:pt x="158" y="206"/>
                  </a:cubicBezTo>
                  <a:cubicBezTo>
                    <a:pt x="158" y="206"/>
                    <a:pt x="158" y="206"/>
                    <a:pt x="158" y="206"/>
                  </a:cubicBezTo>
                  <a:cubicBezTo>
                    <a:pt x="159" y="206"/>
                    <a:pt x="159" y="206"/>
                    <a:pt x="159" y="206"/>
                  </a:cubicBezTo>
                  <a:cubicBezTo>
                    <a:pt x="159" y="206"/>
                    <a:pt x="159" y="206"/>
                    <a:pt x="159" y="206"/>
                  </a:cubicBezTo>
                  <a:cubicBezTo>
                    <a:pt x="159" y="206"/>
                    <a:pt x="159" y="206"/>
                    <a:pt x="159" y="206"/>
                  </a:cubicBezTo>
                  <a:cubicBezTo>
                    <a:pt x="159" y="206"/>
                    <a:pt x="159" y="206"/>
                    <a:pt x="159" y="206"/>
                  </a:cubicBezTo>
                  <a:cubicBezTo>
                    <a:pt x="160" y="206"/>
                    <a:pt x="160" y="206"/>
                    <a:pt x="160" y="206"/>
                  </a:cubicBezTo>
                  <a:cubicBezTo>
                    <a:pt x="161" y="205"/>
                    <a:pt x="161" y="205"/>
                    <a:pt x="161" y="205"/>
                  </a:cubicBezTo>
                  <a:cubicBezTo>
                    <a:pt x="161" y="205"/>
                    <a:pt x="161" y="205"/>
                    <a:pt x="161" y="205"/>
                  </a:cubicBezTo>
                  <a:cubicBezTo>
                    <a:pt x="161" y="205"/>
                    <a:pt x="161" y="204"/>
                    <a:pt x="161" y="204"/>
                  </a:cubicBezTo>
                  <a:cubicBezTo>
                    <a:pt x="161" y="203"/>
                    <a:pt x="161" y="203"/>
                    <a:pt x="161" y="203"/>
                  </a:cubicBezTo>
                  <a:cubicBezTo>
                    <a:pt x="161" y="203"/>
                    <a:pt x="161" y="203"/>
                    <a:pt x="161" y="203"/>
                  </a:cubicBezTo>
                  <a:cubicBezTo>
                    <a:pt x="161" y="203"/>
                    <a:pt x="161" y="203"/>
                    <a:pt x="161" y="203"/>
                  </a:cubicBezTo>
                  <a:cubicBezTo>
                    <a:pt x="160" y="204"/>
                    <a:pt x="160" y="204"/>
                    <a:pt x="160" y="204"/>
                  </a:cubicBezTo>
                  <a:cubicBezTo>
                    <a:pt x="160" y="204"/>
                    <a:pt x="160" y="204"/>
                    <a:pt x="160" y="204"/>
                  </a:cubicBezTo>
                  <a:cubicBezTo>
                    <a:pt x="160" y="204"/>
                    <a:pt x="160" y="204"/>
                    <a:pt x="160" y="204"/>
                  </a:cubicBezTo>
                  <a:cubicBezTo>
                    <a:pt x="160" y="205"/>
                    <a:pt x="160" y="205"/>
                    <a:pt x="160" y="205"/>
                  </a:cubicBezTo>
                  <a:cubicBezTo>
                    <a:pt x="160" y="205"/>
                    <a:pt x="160" y="205"/>
                    <a:pt x="160" y="205"/>
                  </a:cubicBezTo>
                  <a:cubicBezTo>
                    <a:pt x="160" y="205"/>
                    <a:pt x="160" y="205"/>
                    <a:pt x="160" y="205"/>
                  </a:cubicBezTo>
                  <a:cubicBezTo>
                    <a:pt x="160" y="205"/>
                    <a:pt x="160" y="205"/>
                    <a:pt x="160" y="205"/>
                  </a:cubicBezTo>
                  <a:cubicBezTo>
                    <a:pt x="160" y="205"/>
                    <a:pt x="160" y="205"/>
                    <a:pt x="160" y="205"/>
                  </a:cubicBezTo>
                  <a:cubicBezTo>
                    <a:pt x="159" y="205"/>
                    <a:pt x="159" y="205"/>
                    <a:pt x="159" y="205"/>
                  </a:cubicBezTo>
                  <a:cubicBezTo>
                    <a:pt x="159" y="205"/>
                    <a:pt x="159" y="205"/>
                    <a:pt x="159" y="205"/>
                  </a:cubicBezTo>
                  <a:cubicBezTo>
                    <a:pt x="159" y="205"/>
                    <a:pt x="159" y="205"/>
                    <a:pt x="159" y="205"/>
                  </a:cubicBezTo>
                  <a:cubicBezTo>
                    <a:pt x="159" y="205"/>
                    <a:pt x="159" y="205"/>
                    <a:pt x="159" y="205"/>
                  </a:cubicBezTo>
                  <a:cubicBezTo>
                    <a:pt x="159" y="205"/>
                    <a:pt x="159" y="205"/>
                    <a:pt x="159" y="205"/>
                  </a:cubicBezTo>
                  <a:cubicBezTo>
                    <a:pt x="159" y="204"/>
                    <a:pt x="159" y="204"/>
                    <a:pt x="159" y="204"/>
                  </a:cubicBezTo>
                  <a:cubicBezTo>
                    <a:pt x="159" y="204"/>
                    <a:pt x="159" y="204"/>
                    <a:pt x="159" y="204"/>
                  </a:cubicBezTo>
                  <a:cubicBezTo>
                    <a:pt x="159" y="203"/>
                    <a:pt x="159" y="203"/>
                    <a:pt x="159" y="203"/>
                  </a:cubicBezTo>
                  <a:cubicBezTo>
                    <a:pt x="159" y="204"/>
                    <a:pt x="159" y="204"/>
                    <a:pt x="159" y="204"/>
                  </a:cubicBezTo>
                  <a:cubicBezTo>
                    <a:pt x="160" y="204"/>
                    <a:pt x="160" y="204"/>
                    <a:pt x="160" y="204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59" y="203"/>
                    <a:pt x="159" y="203"/>
                    <a:pt x="159" y="203"/>
                  </a:cubicBezTo>
                  <a:cubicBezTo>
                    <a:pt x="159" y="203"/>
                    <a:pt x="159" y="203"/>
                    <a:pt x="159" y="203"/>
                  </a:cubicBezTo>
                  <a:cubicBezTo>
                    <a:pt x="159" y="203"/>
                    <a:pt x="159" y="203"/>
                    <a:pt x="159" y="203"/>
                  </a:cubicBezTo>
                  <a:cubicBezTo>
                    <a:pt x="159" y="203"/>
                    <a:pt x="159" y="203"/>
                    <a:pt x="159" y="203"/>
                  </a:cubicBezTo>
                  <a:cubicBezTo>
                    <a:pt x="158" y="203"/>
                    <a:pt x="158" y="203"/>
                    <a:pt x="158" y="203"/>
                  </a:cubicBezTo>
                  <a:cubicBezTo>
                    <a:pt x="158" y="203"/>
                    <a:pt x="158" y="203"/>
                    <a:pt x="158" y="203"/>
                  </a:cubicBezTo>
                  <a:cubicBezTo>
                    <a:pt x="158" y="202"/>
                    <a:pt x="158" y="202"/>
                    <a:pt x="158" y="202"/>
                  </a:cubicBezTo>
                  <a:cubicBezTo>
                    <a:pt x="158" y="202"/>
                    <a:pt x="158" y="202"/>
                    <a:pt x="158" y="202"/>
                  </a:cubicBezTo>
                  <a:cubicBezTo>
                    <a:pt x="158" y="201"/>
                    <a:pt x="158" y="201"/>
                    <a:pt x="158" y="201"/>
                  </a:cubicBezTo>
                  <a:cubicBezTo>
                    <a:pt x="158" y="201"/>
                    <a:pt x="158" y="201"/>
                    <a:pt x="158" y="201"/>
                  </a:cubicBezTo>
                  <a:cubicBezTo>
                    <a:pt x="158" y="201"/>
                    <a:pt x="158" y="201"/>
                    <a:pt x="158" y="201"/>
                  </a:cubicBezTo>
                  <a:cubicBezTo>
                    <a:pt x="158" y="200"/>
                    <a:pt x="158" y="200"/>
                    <a:pt x="158" y="200"/>
                  </a:cubicBezTo>
                  <a:cubicBezTo>
                    <a:pt x="158" y="200"/>
                    <a:pt x="158" y="200"/>
                    <a:pt x="158" y="200"/>
                  </a:cubicBezTo>
                  <a:cubicBezTo>
                    <a:pt x="158" y="200"/>
                    <a:pt x="158" y="200"/>
                    <a:pt x="158" y="200"/>
                  </a:cubicBezTo>
                  <a:cubicBezTo>
                    <a:pt x="158" y="200"/>
                    <a:pt x="158" y="200"/>
                    <a:pt x="158" y="200"/>
                  </a:cubicBezTo>
                  <a:cubicBezTo>
                    <a:pt x="158" y="200"/>
                    <a:pt x="158" y="200"/>
                    <a:pt x="158" y="200"/>
                  </a:cubicBezTo>
                  <a:cubicBezTo>
                    <a:pt x="158" y="199"/>
                    <a:pt x="158" y="199"/>
                    <a:pt x="158" y="199"/>
                  </a:cubicBezTo>
                  <a:cubicBezTo>
                    <a:pt x="158" y="199"/>
                    <a:pt x="158" y="199"/>
                    <a:pt x="158" y="199"/>
                  </a:cubicBezTo>
                  <a:cubicBezTo>
                    <a:pt x="158" y="199"/>
                    <a:pt x="158" y="199"/>
                    <a:pt x="158" y="199"/>
                  </a:cubicBezTo>
                  <a:cubicBezTo>
                    <a:pt x="157" y="199"/>
                    <a:pt x="157" y="199"/>
                    <a:pt x="157" y="199"/>
                  </a:cubicBezTo>
                  <a:cubicBezTo>
                    <a:pt x="157" y="199"/>
                    <a:pt x="157" y="199"/>
                    <a:pt x="157" y="199"/>
                  </a:cubicBezTo>
                  <a:cubicBezTo>
                    <a:pt x="157" y="199"/>
                    <a:pt x="157" y="199"/>
                    <a:pt x="157" y="199"/>
                  </a:cubicBezTo>
                  <a:cubicBezTo>
                    <a:pt x="157" y="199"/>
                    <a:pt x="157" y="199"/>
                    <a:pt x="157" y="199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7" y="198"/>
                    <a:pt x="157" y="198"/>
                    <a:pt x="157" y="198"/>
                  </a:cubicBezTo>
                  <a:cubicBezTo>
                    <a:pt x="156" y="198"/>
                    <a:pt x="156" y="198"/>
                    <a:pt x="156" y="198"/>
                  </a:cubicBezTo>
                  <a:cubicBezTo>
                    <a:pt x="156" y="198"/>
                    <a:pt x="156" y="198"/>
                    <a:pt x="156" y="198"/>
                  </a:cubicBezTo>
                  <a:cubicBezTo>
                    <a:pt x="156" y="197"/>
                    <a:pt x="156" y="197"/>
                    <a:pt x="156" y="197"/>
                  </a:cubicBezTo>
                  <a:cubicBezTo>
                    <a:pt x="156" y="197"/>
                    <a:pt x="156" y="197"/>
                    <a:pt x="156" y="197"/>
                  </a:cubicBezTo>
                  <a:cubicBezTo>
                    <a:pt x="156" y="197"/>
                    <a:pt x="156" y="197"/>
                    <a:pt x="156" y="197"/>
                  </a:cubicBezTo>
                  <a:cubicBezTo>
                    <a:pt x="156" y="197"/>
                    <a:pt x="156" y="197"/>
                    <a:pt x="156" y="197"/>
                  </a:cubicBezTo>
                  <a:cubicBezTo>
                    <a:pt x="156" y="197"/>
                    <a:pt x="156" y="197"/>
                    <a:pt x="156" y="197"/>
                  </a:cubicBezTo>
                  <a:cubicBezTo>
                    <a:pt x="155" y="197"/>
                    <a:pt x="155" y="197"/>
                    <a:pt x="155" y="197"/>
                  </a:cubicBezTo>
                  <a:cubicBezTo>
                    <a:pt x="156" y="196"/>
                    <a:pt x="156" y="196"/>
                    <a:pt x="156" y="196"/>
                  </a:cubicBezTo>
                  <a:cubicBezTo>
                    <a:pt x="156" y="196"/>
                    <a:pt x="156" y="196"/>
                    <a:pt x="156" y="196"/>
                  </a:cubicBezTo>
                  <a:cubicBezTo>
                    <a:pt x="156" y="196"/>
                    <a:pt x="156" y="196"/>
                    <a:pt x="156" y="196"/>
                  </a:cubicBezTo>
                  <a:cubicBezTo>
                    <a:pt x="156" y="195"/>
                    <a:pt x="156" y="195"/>
                    <a:pt x="156" y="195"/>
                  </a:cubicBezTo>
                  <a:cubicBezTo>
                    <a:pt x="155" y="195"/>
                    <a:pt x="155" y="195"/>
                    <a:pt x="155" y="195"/>
                  </a:cubicBezTo>
                  <a:cubicBezTo>
                    <a:pt x="156" y="195"/>
                    <a:pt x="156" y="195"/>
                    <a:pt x="156" y="195"/>
                  </a:cubicBezTo>
                  <a:cubicBezTo>
                    <a:pt x="156" y="195"/>
                    <a:pt x="156" y="195"/>
                    <a:pt x="156" y="195"/>
                  </a:cubicBezTo>
                  <a:cubicBezTo>
                    <a:pt x="156" y="195"/>
                    <a:pt x="156" y="195"/>
                    <a:pt x="156" y="195"/>
                  </a:cubicBezTo>
                  <a:cubicBezTo>
                    <a:pt x="156" y="195"/>
                    <a:pt x="156" y="195"/>
                    <a:pt x="156" y="195"/>
                  </a:cubicBezTo>
                  <a:cubicBezTo>
                    <a:pt x="156" y="195"/>
                    <a:pt x="156" y="195"/>
                    <a:pt x="156" y="195"/>
                  </a:cubicBezTo>
                  <a:cubicBezTo>
                    <a:pt x="156" y="195"/>
                    <a:pt x="156" y="195"/>
                    <a:pt x="156" y="195"/>
                  </a:cubicBezTo>
                  <a:cubicBezTo>
                    <a:pt x="156" y="194"/>
                    <a:pt x="156" y="194"/>
                    <a:pt x="156" y="194"/>
                  </a:cubicBezTo>
                  <a:cubicBezTo>
                    <a:pt x="155" y="193"/>
                    <a:pt x="155" y="193"/>
                    <a:pt x="155" y="193"/>
                  </a:cubicBezTo>
                  <a:cubicBezTo>
                    <a:pt x="155" y="192"/>
                    <a:pt x="155" y="192"/>
                    <a:pt x="155" y="192"/>
                  </a:cubicBezTo>
                  <a:cubicBezTo>
                    <a:pt x="155" y="191"/>
                    <a:pt x="155" y="191"/>
                    <a:pt x="155" y="191"/>
                  </a:cubicBezTo>
                  <a:cubicBezTo>
                    <a:pt x="155" y="190"/>
                    <a:pt x="155" y="190"/>
                    <a:pt x="155" y="190"/>
                  </a:cubicBezTo>
                  <a:cubicBezTo>
                    <a:pt x="155" y="189"/>
                    <a:pt x="155" y="189"/>
                    <a:pt x="155" y="189"/>
                  </a:cubicBezTo>
                  <a:cubicBezTo>
                    <a:pt x="154" y="189"/>
                    <a:pt x="154" y="189"/>
                    <a:pt x="154" y="189"/>
                  </a:cubicBezTo>
                  <a:cubicBezTo>
                    <a:pt x="154" y="189"/>
                    <a:pt x="154" y="189"/>
                    <a:pt x="154" y="189"/>
                  </a:cubicBezTo>
                  <a:cubicBezTo>
                    <a:pt x="154" y="189"/>
                    <a:pt x="154" y="189"/>
                    <a:pt x="154" y="189"/>
                  </a:cubicBezTo>
                  <a:cubicBezTo>
                    <a:pt x="154" y="189"/>
                    <a:pt x="154" y="189"/>
                    <a:pt x="154" y="189"/>
                  </a:cubicBezTo>
                  <a:cubicBezTo>
                    <a:pt x="153" y="189"/>
                    <a:pt x="153" y="189"/>
                    <a:pt x="153" y="189"/>
                  </a:cubicBezTo>
                  <a:cubicBezTo>
                    <a:pt x="153" y="189"/>
                    <a:pt x="153" y="189"/>
                    <a:pt x="153" y="189"/>
                  </a:cubicBezTo>
                  <a:cubicBezTo>
                    <a:pt x="153" y="188"/>
                    <a:pt x="153" y="188"/>
                    <a:pt x="153" y="188"/>
                  </a:cubicBezTo>
                  <a:cubicBezTo>
                    <a:pt x="153" y="188"/>
                    <a:pt x="153" y="188"/>
                    <a:pt x="153" y="188"/>
                  </a:cubicBezTo>
                  <a:cubicBezTo>
                    <a:pt x="153" y="188"/>
                    <a:pt x="153" y="188"/>
                    <a:pt x="153" y="188"/>
                  </a:cubicBezTo>
                  <a:cubicBezTo>
                    <a:pt x="154" y="187"/>
                    <a:pt x="154" y="187"/>
                    <a:pt x="154" y="187"/>
                  </a:cubicBezTo>
                  <a:cubicBezTo>
                    <a:pt x="154" y="187"/>
                    <a:pt x="154" y="187"/>
                    <a:pt x="154" y="187"/>
                  </a:cubicBezTo>
                  <a:cubicBezTo>
                    <a:pt x="155" y="188"/>
                    <a:pt x="155" y="188"/>
                    <a:pt x="155" y="188"/>
                  </a:cubicBezTo>
                  <a:cubicBezTo>
                    <a:pt x="155" y="188"/>
                    <a:pt x="155" y="188"/>
                    <a:pt x="155" y="188"/>
                  </a:cubicBezTo>
                  <a:cubicBezTo>
                    <a:pt x="155" y="188"/>
                    <a:pt x="155" y="188"/>
                    <a:pt x="155" y="188"/>
                  </a:cubicBezTo>
                  <a:cubicBezTo>
                    <a:pt x="154" y="187"/>
                    <a:pt x="154" y="187"/>
                    <a:pt x="154" y="187"/>
                  </a:cubicBezTo>
                  <a:cubicBezTo>
                    <a:pt x="154" y="187"/>
                    <a:pt x="154" y="187"/>
                    <a:pt x="154" y="187"/>
                  </a:cubicBezTo>
                  <a:cubicBezTo>
                    <a:pt x="153" y="187"/>
                    <a:pt x="153" y="187"/>
                    <a:pt x="153" y="187"/>
                  </a:cubicBezTo>
                  <a:cubicBezTo>
                    <a:pt x="153" y="186"/>
                    <a:pt x="153" y="186"/>
                    <a:pt x="153" y="186"/>
                  </a:cubicBezTo>
                  <a:cubicBezTo>
                    <a:pt x="153" y="186"/>
                    <a:pt x="153" y="186"/>
                    <a:pt x="153" y="186"/>
                  </a:cubicBezTo>
                  <a:cubicBezTo>
                    <a:pt x="153" y="185"/>
                    <a:pt x="153" y="185"/>
                    <a:pt x="153" y="185"/>
                  </a:cubicBezTo>
                  <a:cubicBezTo>
                    <a:pt x="153" y="185"/>
                    <a:pt x="153" y="185"/>
                    <a:pt x="153" y="185"/>
                  </a:cubicBezTo>
                  <a:cubicBezTo>
                    <a:pt x="154" y="185"/>
                    <a:pt x="154" y="185"/>
                    <a:pt x="154" y="185"/>
                  </a:cubicBezTo>
                  <a:cubicBezTo>
                    <a:pt x="155" y="185"/>
                    <a:pt x="155" y="185"/>
                    <a:pt x="155" y="185"/>
                  </a:cubicBezTo>
                  <a:cubicBezTo>
                    <a:pt x="155" y="185"/>
                    <a:pt x="155" y="185"/>
                    <a:pt x="155" y="185"/>
                  </a:cubicBezTo>
                  <a:cubicBezTo>
                    <a:pt x="154" y="184"/>
                    <a:pt x="154" y="184"/>
                    <a:pt x="154" y="184"/>
                  </a:cubicBezTo>
                  <a:cubicBezTo>
                    <a:pt x="155" y="184"/>
                    <a:pt x="155" y="184"/>
                    <a:pt x="155" y="184"/>
                  </a:cubicBezTo>
                  <a:cubicBezTo>
                    <a:pt x="155" y="184"/>
                    <a:pt x="155" y="184"/>
                    <a:pt x="155" y="184"/>
                  </a:cubicBezTo>
                  <a:cubicBezTo>
                    <a:pt x="154" y="183"/>
                    <a:pt x="154" y="183"/>
                    <a:pt x="154" y="183"/>
                  </a:cubicBezTo>
                  <a:cubicBezTo>
                    <a:pt x="154" y="183"/>
                    <a:pt x="154" y="183"/>
                    <a:pt x="154" y="183"/>
                  </a:cubicBezTo>
                  <a:cubicBezTo>
                    <a:pt x="155" y="183"/>
                    <a:pt x="155" y="183"/>
                    <a:pt x="155" y="183"/>
                  </a:cubicBezTo>
                  <a:cubicBezTo>
                    <a:pt x="155" y="183"/>
                    <a:pt x="155" y="183"/>
                    <a:pt x="155" y="183"/>
                  </a:cubicBezTo>
                  <a:cubicBezTo>
                    <a:pt x="155" y="183"/>
                    <a:pt x="155" y="183"/>
                    <a:pt x="155" y="183"/>
                  </a:cubicBezTo>
                  <a:cubicBezTo>
                    <a:pt x="155" y="183"/>
                    <a:pt x="155" y="183"/>
                    <a:pt x="155" y="183"/>
                  </a:cubicBezTo>
                  <a:cubicBezTo>
                    <a:pt x="155" y="183"/>
                    <a:pt x="155" y="183"/>
                    <a:pt x="155" y="183"/>
                  </a:cubicBezTo>
                  <a:cubicBezTo>
                    <a:pt x="155" y="182"/>
                    <a:pt x="155" y="182"/>
                    <a:pt x="155" y="182"/>
                  </a:cubicBezTo>
                  <a:cubicBezTo>
                    <a:pt x="155" y="182"/>
                    <a:pt x="155" y="182"/>
                    <a:pt x="155" y="182"/>
                  </a:cubicBezTo>
                  <a:cubicBezTo>
                    <a:pt x="155" y="182"/>
                    <a:pt x="155" y="182"/>
                    <a:pt x="155" y="182"/>
                  </a:cubicBezTo>
                  <a:cubicBezTo>
                    <a:pt x="155" y="182"/>
                    <a:pt x="155" y="182"/>
                    <a:pt x="155" y="182"/>
                  </a:cubicBezTo>
                  <a:cubicBezTo>
                    <a:pt x="155" y="181"/>
                    <a:pt x="155" y="181"/>
                    <a:pt x="155" y="181"/>
                  </a:cubicBezTo>
                  <a:cubicBezTo>
                    <a:pt x="155" y="181"/>
                    <a:pt x="155" y="181"/>
                    <a:pt x="155" y="181"/>
                  </a:cubicBezTo>
                  <a:cubicBezTo>
                    <a:pt x="155" y="181"/>
                    <a:pt x="155" y="181"/>
                    <a:pt x="155" y="181"/>
                  </a:cubicBezTo>
                  <a:cubicBezTo>
                    <a:pt x="155" y="181"/>
                    <a:pt x="155" y="181"/>
                    <a:pt x="155" y="181"/>
                  </a:cubicBezTo>
                  <a:cubicBezTo>
                    <a:pt x="156" y="181"/>
                    <a:pt x="156" y="181"/>
                    <a:pt x="156" y="181"/>
                  </a:cubicBezTo>
                  <a:cubicBezTo>
                    <a:pt x="156" y="180"/>
                    <a:pt x="156" y="180"/>
                    <a:pt x="156" y="180"/>
                  </a:cubicBezTo>
                  <a:cubicBezTo>
                    <a:pt x="155" y="180"/>
                    <a:pt x="155" y="180"/>
                    <a:pt x="155" y="180"/>
                  </a:cubicBezTo>
                  <a:cubicBezTo>
                    <a:pt x="155" y="180"/>
                    <a:pt x="155" y="180"/>
                    <a:pt x="155" y="180"/>
                  </a:cubicBezTo>
                  <a:cubicBezTo>
                    <a:pt x="154" y="181"/>
                    <a:pt x="154" y="181"/>
                    <a:pt x="154" y="181"/>
                  </a:cubicBezTo>
                  <a:cubicBezTo>
                    <a:pt x="154" y="181"/>
                    <a:pt x="154" y="181"/>
                    <a:pt x="154" y="181"/>
                  </a:cubicBezTo>
                  <a:cubicBezTo>
                    <a:pt x="153" y="181"/>
                    <a:pt x="153" y="181"/>
                    <a:pt x="153" y="181"/>
                  </a:cubicBezTo>
                  <a:cubicBezTo>
                    <a:pt x="153" y="181"/>
                    <a:pt x="153" y="181"/>
                    <a:pt x="153" y="181"/>
                  </a:cubicBezTo>
                  <a:cubicBezTo>
                    <a:pt x="152" y="181"/>
                    <a:pt x="152" y="181"/>
                    <a:pt x="152" y="181"/>
                  </a:cubicBezTo>
                  <a:cubicBezTo>
                    <a:pt x="152" y="180"/>
                    <a:pt x="152" y="180"/>
                    <a:pt x="152" y="180"/>
                  </a:cubicBezTo>
                  <a:cubicBezTo>
                    <a:pt x="151" y="180"/>
                    <a:pt x="151" y="180"/>
                    <a:pt x="151" y="180"/>
                  </a:cubicBezTo>
                  <a:cubicBezTo>
                    <a:pt x="151" y="180"/>
                    <a:pt x="151" y="180"/>
                    <a:pt x="151" y="180"/>
                  </a:cubicBezTo>
                  <a:cubicBezTo>
                    <a:pt x="151" y="180"/>
                    <a:pt x="151" y="180"/>
                    <a:pt x="151" y="180"/>
                  </a:cubicBezTo>
                  <a:cubicBezTo>
                    <a:pt x="150" y="180"/>
                    <a:pt x="150" y="180"/>
                    <a:pt x="150" y="180"/>
                  </a:cubicBezTo>
                  <a:cubicBezTo>
                    <a:pt x="149" y="180"/>
                    <a:pt x="149" y="180"/>
                    <a:pt x="149" y="180"/>
                  </a:cubicBezTo>
                  <a:cubicBezTo>
                    <a:pt x="150" y="180"/>
                    <a:pt x="150" y="180"/>
                    <a:pt x="150" y="180"/>
                  </a:cubicBezTo>
                  <a:cubicBezTo>
                    <a:pt x="150" y="180"/>
                    <a:pt x="150" y="180"/>
                    <a:pt x="150" y="180"/>
                  </a:cubicBezTo>
                  <a:cubicBezTo>
                    <a:pt x="151" y="180"/>
                    <a:pt x="151" y="180"/>
                    <a:pt x="151" y="180"/>
                  </a:cubicBezTo>
                  <a:cubicBezTo>
                    <a:pt x="151" y="180"/>
                    <a:pt x="151" y="180"/>
                    <a:pt x="151" y="180"/>
                  </a:cubicBezTo>
                  <a:cubicBezTo>
                    <a:pt x="151" y="179"/>
                    <a:pt x="151" y="179"/>
                    <a:pt x="151" y="179"/>
                  </a:cubicBezTo>
                  <a:cubicBezTo>
                    <a:pt x="151" y="179"/>
                    <a:pt x="151" y="179"/>
                    <a:pt x="151" y="179"/>
                  </a:cubicBezTo>
                  <a:cubicBezTo>
                    <a:pt x="151" y="179"/>
                    <a:pt x="151" y="179"/>
                    <a:pt x="151" y="179"/>
                  </a:cubicBezTo>
                  <a:cubicBezTo>
                    <a:pt x="151" y="179"/>
                    <a:pt x="151" y="179"/>
                    <a:pt x="151" y="179"/>
                  </a:cubicBezTo>
                  <a:cubicBezTo>
                    <a:pt x="151" y="179"/>
                    <a:pt x="151" y="179"/>
                    <a:pt x="151" y="179"/>
                  </a:cubicBezTo>
                  <a:cubicBezTo>
                    <a:pt x="151" y="179"/>
                    <a:pt x="151" y="179"/>
                    <a:pt x="151" y="179"/>
                  </a:cubicBezTo>
                  <a:cubicBezTo>
                    <a:pt x="151" y="179"/>
                    <a:pt x="151" y="179"/>
                    <a:pt x="151" y="179"/>
                  </a:cubicBezTo>
                  <a:cubicBezTo>
                    <a:pt x="151" y="179"/>
                    <a:pt x="151" y="179"/>
                    <a:pt x="151" y="179"/>
                  </a:cubicBezTo>
                  <a:cubicBezTo>
                    <a:pt x="151" y="178"/>
                    <a:pt x="151" y="178"/>
                    <a:pt x="151" y="178"/>
                  </a:cubicBezTo>
                  <a:cubicBezTo>
                    <a:pt x="150" y="178"/>
                    <a:pt x="150" y="178"/>
                    <a:pt x="150" y="178"/>
                  </a:cubicBezTo>
                  <a:cubicBezTo>
                    <a:pt x="150" y="178"/>
                    <a:pt x="150" y="178"/>
                    <a:pt x="150" y="178"/>
                  </a:cubicBezTo>
                  <a:cubicBezTo>
                    <a:pt x="150" y="177"/>
                    <a:pt x="150" y="177"/>
                    <a:pt x="150" y="177"/>
                  </a:cubicBezTo>
                  <a:cubicBezTo>
                    <a:pt x="149" y="177"/>
                    <a:pt x="149" y="177"/>
                    <a:pt x="149" y="177"/>
                  </a:cubicBezTo>
                  <a:cubicBezTo>
                    <a:pt x="149" y="176"/>
                    <a:pt x="149" y="176"/>
                    <a:pt x="149" y="176"/>
                  </a:cubicBezTo>
                  <a:cubicBezTo>
                    <a:pt x="150" y="177"/>
                    <a:pt x="150" y="177"/>
                    <a:pt x="150" y="177"/>
                  </a:cubicBezTo>
                  <a:cubicBezTo>
                    <a:pt x="150" y="177"/>
                    <a:pt x="150" y="177"/>
                    <a:pt x="150" y="177"/>
                  </a:cubicBezTo>
                  <a:cubicBezTo>
                    <a:pt x="152" y="179"/>
                    <a:pt x="152" y="179"/>
                    <a:pt x="152" y="179"/>
                  </a:cubicBezTo>
                  <a:cubicBezTo>
                    <a:pt x="152" y="179"/>
                    <a:pt x="152" y="179"/>
                    <a:pt x="152" y="179"/>
                  </a:cubicBezTo>
                  <a:cubicBezTo>
                    <a:pt x="152" y="180"/>
                    <a:pt x="152" y="180"/>
                    <a:pt x="152" y="180"/>
                  </a:cubicBezTo>
                  <a:cubicBezTo>
                    <a:pt x="152" y="180"/>
                    <a:pt x="152" y="180"/>
                    <a:pt x="152" y="180"/>
                  </a:cubicBezTo>
                  <a:cubicBezTo>
                    <a:pt x="152" y="180"/>
                    <a:pt x="152" y="180"/>
                    <a:pt x="152" y="180"/>
                  </a:cubicBezTo>
                  <a:cubicBezTo>
                    <a:pt x="152" y="180"/>
                    <a:pt x="152" y="180"/>
                    <a:pt x="152" y="180"/>
                  </a:cubicBezTo>
                  <a:cubicBezTo>
                    <a:pt x="152" y="180"/>
                    <a:pt x="152" y="180"/>
                    <a:pt x="152" y="180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2" y="179"/>
                    <a:pt x="152" y="179"/>
                    <a:pt x="152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3" y="179"/>
                    <a:pt x="153" y="179"/>
                    <a:pt x="153" y="179"/>
                  </a:cubicBezTo>
                  <a:cubicBezTo>
                    <a:pt x="154" y="179"/>
                    <a:pt x="154" y="179"/>
                    <a:pt x="154" y="179"/>
                  </a:cubicBezTo>
                  <a:cubicBezTo>
                    <a:pt x="153" y="178"/>
                    <a:pt x="153" y="178"/>
                    <a:pt x="153" y="178"/>
                  </a:cubicBezTo>
                  <a:cubicBezTo>
                    <a:pt x="154" y="178"/>
                    <a:pt x="154" y="178"/>
                    <a:pt x="154" y="178"/>
                  </a:cubicBezTo>
                  <a:cubicBezTo>
                    <a:pt x="154" y="178"/>
                    <a:pt x="154" y="178"/>
                    <a:pt x="154" y="178"/>
                  </a:cubicBezTo>
                  <a:cubicBezTo>
                    <a:pt x="154" y="178"/>
                    <a:pt x="154" y="178"/>
                    <a:pt x="154" y="178"/>
                  </a:cubicBezTo>
                  <a:cubicBezTo>
                    <a:pt x="154" y="178"/>
                    <a:pt x="154" y="178"/>
                    <a:pt x="154" y="178"/>
                  </a:cubicBezTo>
                  <a:cubicBezTo>
                    <a:pt x="154" y="178"/>
                    <a:pt x="154" y="178"/>
                    <a:pt x="154" y="178"/>
                  </a:cubicBezTo>
                  <a:cubicBezTo>
                    <a:pt x="154" y="179"/>
                    <a:pt x="154" y="179"/>
                    <a:pt x="154" y="17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5" y="179"/>
                    <a:pt x="155" y="179"/>
                    <a:pt x="155" y="179"/>
                  </a:cubicBezTo>
                  <a:cubicBezTo>
                    <a:pt x="154" y="179"/>
                    <a:pt x="154" y="179"/>
                    <a:pt x="154" y="179"/>
                  </a:cubicBezTo>
                  <a:cubicBezTo>
                    <a:pt x="154" y="179"/>
                    <a:pt x="154" y="179"/>
                    <a:pt x="154" y="179"/>
                  </a:cubicBezTo>
                  <a:cubicBezTo>
                    <a:pt x="154" y="179"/>
                    <a:pt x="154" y="179"/>
                    <a:pt x="154" y="179"/>
                  </a:cubicBezTo>
                  <a:cubicBezTo>
                    <a:pt x="154" y="179"/>
                    <a:pt x="154" y="179"/>
                    <a:pt x="154" y="179"/>
                  </a:cubicBezTo>
                  <a:cubicBezTo>
                    <a:pt x="154" y="179"/>
                    <a:pt x="154" y="179"/>
                    <a:pt x="154" y="179"/>
                  </a:cubicBezTo>
                  <a:cubicBezTo>
                    <a:pt x="154" y="179"/>
                    <a:pt x="154" y="179"/>
                    <a:pt x="154" y="179"/>
                  </a:cubicBezTo>
                  <a:cubicBezTo>
                    <a:pt x="154" y="179"/>
                    <a:pt x="154" y="179"/>
                    <a:pt x="154" y="179"/>
                  </a:cubicBezTo>
                  <a:cubicBezTo>
                    <a:pt x="154" y="180"/>
                    <a:pt x="154" y="180"/>
                    <a:pt x="154" y="180"/>
                  </a:cubicBezTo>
                  <a:cubicBezTo>
                    <a:pt x="154" y="180"/>
                    <a:pt x="154" y="180"/>
                    <a:pt x="154" y="180"/>
                  </a:cubicBezTo>
                  <a:cubicBezTo>
                    <a:pt x="154" y="180"/>
                    <a:pt x="154" y="180"/>
                    <a:pt x="154" y="180"/>
                  </a:cubicBezTo>
                  <a:cubicBezTo>
                    <a:pt x="154" y="180"/>
                    <a:pt x="154" y="180"/>
                    <a:pt x="154" y="180"/>
                  </a:cubicBezTo>
                  <a:cubicBezTo>
                    <a:pt x="156" y="179"/>
                    <a:pt x="156" y="179"/>
                    <a:pt x="156" y="179"/>
                  </a:cubicBezTo>
                  <a:cubicBezTo>
                    <a:pt x="156" y="179"/>
                    <a:pt x="156" y="179"/>
                    <a:pt x="156" y="179"/>
                  </a:cubicBezTo>
                  <a:cubicBezTo>
                    <a:pt x="156" y="178"/>
                    <a:pt x="156" y="178"/>
                    <a:pt x="156" y="178"/>
                  </a:cubicBezTo>
                  <a:cubicBezTo>
                    <a:pt x="156" y="176"/>
                    <a:pt x="156" y="176"/>
                    <a:pt x="156" y="176"/>
                  </a:cubicBezTo>
                  <a:cubicBezTo>
                    <a:pt x="157" y="176"/>
                    <a:pt x="157" y="176"/>
                    <a:pt x="157" y="176"/>
                  </a:cubicBezTo>
                  <a:cubicBezTo>
                    <a:pt x="157" y="176"/>
                    <a:pt x="157" y="176"/>
                    <a:pt x="157" y="176"/>
                  </a:cubicBezTo>
                  <a:cubicBezTo>
                    <a:pt x="157" y="176"/>
                    <a:pt x="157" y="176"/>
                    <a:pt x="157" y="176"/>
                  </a:cubicBezTo>
                  <a:cubicBezTo>
                    <a:pt x="157" y="175"/>
                    <a:pt x="157" y="175"/>
                    <a:pt x="157" y="175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3"/>
                    <a:pt x="158" y="173"/>
                    <a:pt x="158" y="173"/>
                  </a:cubicBezTo>
                  <a:cubicBezTo>
                    <a:pt x="158" y="173"/>
                    <a:pt x="158" y="173"/>
                    <a:pt x="158" y="173"/>
                  </a:cubicBezTo>
                  <a:cubicBezTo>
                    <a:pt x="158" y="173"/>
                    <a:pt x="158" y="173"/>
                    <a:pt x="158" y="173"/>
                  </a:cubicBezTo>
                  <a:cubicBezTo>
                    <a:pt x="158" y="172"/>
                    <a:pt x="158" y="172"/>
                    <a:pt x="158" y="172"/>
                  </a:cubicBezTo>
                  <a:cubicBezTo>
                    <a:pt x="158" y="172"/>
                    <a:pt x="158" y="172"/>
                    <a:pt x="158" y="172"/>
                  </a:cubicBezTo>
                  <a:cubicBezTo>
                    <a:pt x="158" y="172"/>
                    <a:pt x="158" y="172"/>
                    <a:pt x="158" y="172"/>
                  </a:cubicBezTo>
                  <a:cubicBezTo>
                    <a:pt x="158" y="172"/>
                    <a:pt x="158" y="172"/>
                    <a:pt x="158" y="172"/>
                  </a:cubicBezTo>
                  <a:cubicBezTo>
                    <a:pt x="157" y="171"/>
                    <a:pt x="157" y="171"/>
                    <a:pt x="157" y="171"/>
                  </a:cubicBezTo>
                  <a:cubicBezTo>
                    <a:pt x="156" y="171"/>
                    <a:pt x="156" y="171"/>
                    <a:pt x="156" y="171"/>
                  </a:cubicBezTo>
                  <a:cubicBezTo>
                    <a:pt x="156" y="170"/>
                    <a:pt x="156" y="170"/>
                    <a:pt x="156" y="170"/>
                  </a:cubicBezTo>
                  <a:cubicBezTo>
                    <a:pt x="156" y="170"/>
                    <a:pt x="156" y="170"/>
                    <a:pt x="156" y="170"/>
                  </a:cubicBezTo>
                  <a:cubicBezTo>
                    <a:pt x="156" y="169"/>
                    <a:pt x="156" y="169"/>
                    <a:pt x="156" y="169"/>
                  </a:cubicBezTo>
                  <a:cubicBezTo>
                    <a:pt x="156" y="169"/>
                    <a:pt x="156" y="169"/>
                    <a:pt x="156" y="169"/>
                  </a:cubicBezTo>
                  <a:cubicBezTo>
                    <a:pt x="156" y="169"/>
                    <a:pt x="156" y="169"/>
                    <a:pt x="156" y="169"/>
                  </a:cubicBezTo>
                  <a:cubicBezTo>
                    <a:pt x="156" y="169"/>
                    <a:pt x="156" y="169"/>
                    <a:pt x="156" y="169"/>
                  </a:cubicBezTo>
                  <a:cubicBezTo>
                    <a:pt x="155" y="169"/>
                    <a:pt x="155" y="169"/>
                    <a:pt x="155" y="169"/>
                  </a:cubicBezTo>
                  <a:cubicBezTo>
                    <a:pt x="155" y="169"/>
                    <a:pt x="155" y="169"/>
                    <a:pt x="155" y="169"/>
                  </a:cubicBezTo>
                  <a:cubicBezTo>
                    <a:pt x="155" y="169"/>
                    <a:pt x="155" y="169"/>
                    <a:pt x="155" y="169"/>
                  </a:cubicBezTo>
                  <a:cubicBezTo>
                    <a:pt x="154" y="169"/>
                    <a:pt x="154" y="169"/>
                    <a:pt x="154" y="169"/>
                  </a:cubicBezTo>
                  <a:cubicBezTo>
                    <a:pt x="154" y="169"/>
                    <a:pt x="154" y="169"/>
                    <a:pt x="154" y="169"/>
                  </a:cubicBezTo>
                  <a:cubicBezTo>
                    <a:pt x="154" y="168"/>
                    <a:pt x="154" y="168"/>
                    <a:pt x="154" y="168"/>
                  </a:cubicBezTo>
                  <a:cubicBezTo>
                    <a:pt x="154" y="168"/>
                    <a:pt x="154" y="168"/>
                    <a:pt x="154" y="168"/>
                  </a:cubicBezTo>
                  <a:cubicBezTo>
                    <a:pt x="154" y="168"/>
                    <a:pt x="154" y="168"/>
                    <a:pt x="154" y="168"/>
                  </a:cubicBezTo>
                  <a:cubicBezTo>
                    <a:pt x="154" y="168"/>
                    <a:pt x="154" y="168"/>
                    <a:pt x="154" y="168"/>
                  </a:cubicBezTo>
                  <a:cubicBezTo>
                    <a:pt x="154" y="168"/>
                    <a:pt x="154" y="168"/>
                    <a:pt x="154" y="168"/>
                  </a:cubicBezTo>
                  <a:cubicBezTo>
                    <a:pt x="154" y="169"/>
                    <a:pt x="154" y="169"/>
                    <a:pt x="154" y="169"/>
                  </a:cubicBezTo>
                  <a:cubicBezTo>
                    <a:pt x="154" y="169"/>
                    <a:pt x="154" y="169"/>
                    <a:pt x="154" y="169"/>
                  </a:cubicBezTo>
                  <a:cubicBezTo>
                    <a:pt x="154" y="169"/>
                    <a:pt x="154" y="169"/>
                    <a:pt x="154" y="169"/>
                  </a:cubicBezTo>
                  <a:cubicBezTo>
                    <a:pt x="154" y="169"/>
                    <a:pt x="154" y="169"/>
                    <a:pt x="154" y="169"/>
                  </a:cubicBezTo>
                  <a:cubicBezTo>
                    <a:pt x="155" y="169"/>
                    <a:pt x="155" y="169"/>
                    <a:pt x="155" y="169"/>
                  </a:cubicBezTo>
                  <a:cubicBezTo>
                    <a:pt x="155" y="169"/>
                    <a:pt x="155" y="169"/>
                    <a:pt x="155" y="169"/>
                  </a:cubicBezTo>
                  <a:cubicBezTo>
                    <a:pt x="155" y="168"/>
                    <a:pt x="155" y="168"/>
                    <a:pt x="155" y="168"/>
                  </a:cubicBezTo>
                  <a:cubicBezTo>
                    <a:pt x="155" y="168"/>
                    <a:pt x="155" y="168"/>
                    <a:pt x="155" y="168"/>
                  </a:cubicBezTo>
                  <a:cubicBezTo>
                    <a:pt x="155" y="168"/>
                    <a:pt x="155" y="168"/>
                    <a:pt x="155" y="168"/>
                  </a:cubicBezTo>
                  <a:cubicBezTo>
                    <a:pt x="156" y="168"/>
                    <a:pt x="156" y="168"/>
                    <a:pt x="156" y="168"/>
                  </a:cubicBezTo>
                  <a:cubicBezTo>
                    <a:pt x="157" y="168"/>
                    <a:pt x="157" y="168"/>
                    <a:pt x="157" y="168"/>
                  </a:cubicBezTo>
                  <a:cubicBezTo>
                    <a:pt x="157" y="168"/>
                    <a:pt x="157" y="168"/>
                    <a:pt x="157" y="168"/>
                  </a:cubicBezTo>
                  <a:cubicBezTo>
                    <a:pt x="157" y="168"/>
                    <a:pt x="157" y="168"/>
                    <a:pt x="157" y="168"/>
                  </a:cubicBezTo>
                  <a:cubicBezTo>
                    <a:pt x="157" y="169"/>
                    <a:pt x="157" y="169"/>
                    <a:pt x="157" y="169"/>
                  </a:cubicBezTo>
                  <a:cubicBezTo>
                    <a:pt x="156" y="169"/>
                    <a:pt x="156" y="169"/>
                    <a:pt x="156" y="169"/>
                  </a:cubicBezTo>
                  <a:cubicBezTo>
                    <a:pt x="157" y="169"/>
                    <a:pt x="157" y="169"/>
                    <a:pt x="157" y="169"/>
                  </a:cubicBezTo>
                  <a:cubicBezTo>
                    <a:pt x="158" y="168"/>
                    <a:pt x="158" y="168"/>
                    <a:pt x="158" y="168"/>
                  </a:cubicBezTo>
                  <a:cubicBezTo>
                    <a:pt x="158" y="168"/>
                    <a:pt x="158" y="168"/>
                    <a:pt x="158" y="168"/>
                  </a:cubicBezTo>
                  <a:cubicBezTo>
                    <a:pt x="158" y="168"/>
                    <a:pt x="158" y="168"/>
                    <a:pt x="158" y="168"/>
                  </a:cubicBezTo>
                  <a:cubicBezTo>
                    <a:pt x="159" y="169"/>
                    <a:pt x="159" y="169"/>
                    <a:pt x="159" y="169"/>
                  </a:cubicBezTo>
                  <a:cubicBezTo>
                    <a:pt x="159" y="169"/>
                    <a:pt x="159" y="169"/>
                    <a:pt x="159" y="169"/>
                  </a:cubicBezTo>
                  <a:cubicBezTo>
                    <a:pt x="159" y="169"/>
                    <a:pt x="159" y="169"/>
                    <a:pt x="159" y="169"/>
                  </a:cubicBezTo>
                  <a:cubicBezTo>
                    <a:pt x="159" y="169"/>
                    <a:pt x="159" y="169"/>
                    <a:pt x="159" y="169"/>
                  </a:cubicBezTo>
                  <a:cubicBezTo>
                    <a:pt x="159" y="169"/>
                    <a:pt x="159" y="169"/>
                    <a:pt x="159" y="169"/>
                  </a:cubicBezTo>
                  <a:cubicBezTo>
                    <a:pt x="159" y="169"/>
                    <a:pt x="159" y="169"/>
                    <a:pt x="159" y="169"/>
                  </a:cubicBezTo>
                  <a:cubicBezTo>
                    <a:pt x="159" y="169"/>
                    <a:pt x="159" y="169"/>
                    <a:pt x="159" y="169"/>
                  </a:cubicBezTo>
                  <a:cubicBezTo>
                    <a:pt x="161" y="167"/>
                    <a:pt x="161" y="167"/>
                    <a:pt x="161" y="167"/>
                  </a:cubicBezTo>
                  <a:cubicBezTo>
                    <a:pt x="161" y="166"/>
                    <a:pt x="161" y="166"/>
                    <a:pt x="161" y="166"/>
                  </a:cubicBezTo>
                  <a:cubicBezTo>
                    <a:pt x="161" y="166"/>
                    <a:pt x="161" y="166"/>
                    <a:pt x="161" y="166"/>
                  </a:cubicBezTo>
                  <a:cubicBezTo>
                    <a:pt x="161" y="166"/>
                    <a:pt x="161" y="166"/>
                    <a:pt x="161" y="166"/>
                  </a:cubicBezTo>
                  <a:cubicBezTo>
                    <a:pt x="161" y="166"/>
                    <a:pt x="161" y="166"/>
                    <a:pt x="161" y="166"/>
                  </a:cubicBezTo>
                  <a:cubicBezTo>
                    <a:pt x="162" y="166"/>
                    <a:pt x="162" y="166"/>
                    <a:pt x="162" y="166"/>
                  </a:cubicBezTo>
                  <a:cubicBezTo>
                    <a:pt x="162" y="165"/>
                    <a:pt x="162" y="165"/>
                    <a:pt x="162" y="165"/>
                  </a:cubicBezTo>
                  <a:cubicBezTo>
                    <a:pt x="162" y="165"/>
                    <a:pt x="162" y="165"/>
                    <a:pt x="162" y="165"/>
                  </a:cubicBezTo>
                  <a:cubicBezTo>
                    <a:pt x="162" y="165"/>
                    <a:pt x="162" y="165"/>
                    <a:pt x="162" y="165"/>
                  </a:cubicBezTo>
                  <a:cubicBezTo>
                    <a:pt x="162" y="165"/>
                    <a:pt x="162" y="165"/>
                    <a:pt x="162" y="165"/>
                  </a:cubicBezTo>
                  <a:cubicBezTo>
                    <a:pt x="162" y="165"/>
                    <a:pt x="162" y="165"/>
                    <a:pt x="162" y="165"/>
                  </a:cubicBezTo>
                  <a:cubicBezTo>
                    <a:pt x="162" y="165"/>
                    <a:pt x="162" y="165"/>
                    <a:pt x="162" y="165"/>
                  </a:cubicBezTo>
                  <a:cubicBezTo>
                    <a:pt x="162" y="164"/>
                    <a:pt x="162" y="164"/>
                    <a:pt x="162" y="164"/>
                  </a:cubicBezTo>
                  <a:cubicBezTo>
                    <a:pt x="162" y="164"/>
                    <a:pt x="162" y="164"/>
                    <a:pt x="162" y="164"/>
                  </a:cubicBezTo>
                  <a:cubicBezTo>
                    <a:pt x="162" y="163"/>
                    <a:pt x="162" y="163"/>
                    <a:pt x="162" y="163"/>
                  </a:cubicBezTo>
                  <a:cubicBezTo>
                    <a:pt x="162" y="164"/>
                    <a:pt x="162" y="164"/>
                    <a:pt x="162" y="164"/>
                  </a:cubicBezTo>
                  <a:cubicBezTo>
                    <a:pt x="162" y="164"/>
                    <a:pt x="162" y="164"/>
                    <a:pt x="162" y="164"/>
                  </a:cubicBezTo>
                  <a:cubicBezTo>
                    <a:pt x="162" y="164"/>
                    <a:pt x="162" y="164"/>
                    <a:pt x="162" y="164"/>
                  </a:cubicBezTo>
                  <a:cubicBezTo>
                    <a:pt x="162" y="164"/>
                    <a:pt x="162" y="164"/>
                    <a:pt x="162" y="164"/>
                  </a:cubicBezTo>
                  <a:cubicBezTo>
                    <a:pt x="162" y="164"/>
                    <a:pt x="162" y="164"/>
                    <a:pt x="162" y="164"/>
                  </a:cubicBezTo>
                  <a:cubicBezTo>
                    <a:pt x="162" y="164"/>
                    <a:pt x="162" y="164"/>
                    <a:pt x="162" y="164"/>
                  </a:cubicBezTo>
                  <a:cubicBezTo>
                    <a:pt x="161" y="164"/>
                    <a:pt x="161" y="164"/>
                    <a:pt x="161" y="164"/>
                  </a:cubicBezTo>
                  <a:cubicBezTo>
                    <a:pt x="161" y="165"/>
                    <a:pt x="161" y="165"/>
                    <a:pt x="161" y="165"/>
                  </a:cubicBezTo>
                  <a:cubicBezTo>
                    <a:pt x="161" y="165"/>
                    <a:pt x="161" y="165"/>
                    <a:pt x="161" y="165"/>
                  </a:cubicBezTo>
                  <a:cubicBezTo>
                    <a:pt x="160" y="165"/>
                    <a:pt x="160" y="165"/>
                    <a:pt x="160" y="165"/>
                  </a:cubicBezTo>
                  <a:cubicBezTo>
                    <a:pt x="160" y="166"/>
                    <a:pt x="160" y="166"/>
                    <a:pt x="160" y="166"/>
                  </a:cubicBezTo>
                  <a:cubicBezTo>
                    <a:pt x="160" y="166"/>
                    <a:pt x="160" y="166"/>
                    <a:pt x="160" y="166"/>
                  </a:cubicBezTo>
                  <a:cubicBezTo>
                    <a:pt x="160" y="166"/>
                    <a:pt x="160" y="166"/>
                    <a:pt x="160" y="166"/>
                  </a:cubicBezTo>
                  <a:cubicBezTo>
                    <a:pt x="160" y="166"/>
                    <a:pt x="160" y="166"/>
                    <a:pt x="160" y="166"/>
                  </a:cubicBezTo>
                  <a:cubicBezTo>
                    <a:pt x="160" y="165"/>
                    <a:pt x="160" y="165"/>
                    <a:pt x="160" y="165"/>
                  </a:cubicBezTo>
                  <a:cubicBezTo>
                    <a:pt x="160" y="165"/>
                    <a:pt x="160" y="165"/>
                    <a:pt x="160" y="165"/>
                  </a:cubicBezTo>
                  <a:cubicBezTo>
                    <a:pt x="160" y="165"/>
                    <a:pt x="160" y="165"/>
                    <a:pt x="160" y="165"/>
                  </a:cubicBezTo>
                  <a:cubicBezTo>
                    <a:pt x="160" y="165"/>
                    <a:pt x="160" y="165"/>
                    <a:pt x="160" y="165"/>
                  </a:cubicBezTo>
                  <a:cubicBezTo>
                    <a:pt x="159" y="165"/>
                    <a:pt x="159" y="165"/>
                    <a:pt x="159" y="165"/>
                  </a:cubicBezTo>
                  <a:cubicBezTo>
                    <a:pt x="159" y="165"/>
                    <a:pt x="159" y="165"/>
                    <a:pt x="159" y="165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59" y="164"/>
                    <a:pt x="159" y="164"/>
                    <a:pt x="159" y="164"/>
                  </a:cubicBezTo>
                  <a:cubicBezTo>
                    <a:pt x="160" y="163"/>
                    <a:pt x="160" y="163"/>
                    <a:pt x="160" y="163"/>
                  </a:cubicBezTo>
                  <a:cubicBezTo>
                    <a:pt x="160" y="163"/>
                    <a:pt x="160" y="163"/>
                    <a:pt x="160" y="163"/>
                  </a:cubicBezTo>
                  <a:cubicBezTo>
                    <a:pt x="159" y="163"/>
                    <a:pt x="159" y="163"/>
                    <a:pt x="159" y="163"/>
                  </a:cubicBezTo>
                  <a:cubicBezTo>
                    <a:pt x="159" y="163"/>
                    <a:pt x="159" y="163"/>
                    <a:pt x="159" y="163"/>
                  </a:cubicBezTo>
                  <a:cubicBezTo>
                    <a:pt x="160" y="163"/>
                    <a:pt x="160" y="163"/>
                    <a:pt x="160" y="163"/>
                  </a:cubicBezTo>
                  <a:cubicBezTo>
                    <a:pt x="160" y="163"/>
                    <a:pt x="160" y="163"/>
                    <a:pt x="160" y="163"/>
                  </a:cubicBezTo>
                  <a:cubicBezTo>
                    <a:pt x="160" y="163"/>
                    <a:pt x="160" y="163"/>
                    <a:pt x="160" y="163"/>
                  </a:cubicBezTo>
                  <a:cubicBezTo>
                    <a:pt x="160" y="163"/>
                    <a:pt x="160" y="163"/>
                    <a:pt x="160" y="163"/>
                  </a:cubicBezTo>
                  <a:cubicBezTo>
                    <a:pt x="160" y="163"/>
                    <a:pt x="160" y="163"/>
                    <a:pt x="160" y="163"/>
                  </a:cubicBezTo>
                  <a:cubicBezTo>
                    <a:pt x="161" y="163"/>
                    <a:pt x="161" y="163"/>
                    <a:pt x="161" y="163"/>
                  </a:cubicBezTo>
                  <a:cubicBezTo>
                    <a:pt x="161" y="163"/>
                    <a:pt x="161" y="163"/>
                    <a:pt x="161" y="163"/>
                  </a:cubicBezTo>
                  <a:cubicBezTo>
                    <a:pt x="162" y="162"/>
                    <a:pt x="162" y="162"/>
                    <a:pt x="162" y="162"/>
                  </a:cubicBezTo>
                  <a:cubicBezTo>
                    <a:pt x="162" y="162"/>
                    <a:pt x="162" y="162"/>
                    <a:pt x="162" y="162"/>
                  </a:cubicBezTo>
                  <a:cubicBezTo>
                    <a:pt x="162" y="162"/>
                    <a:pt x="162" y="162"/>
                    <a:pt x="162" y="162"/>
                  </a:cubicBezTo>
                  <a:cubicBezTo>
                    <a:pt x="162" y="162"/>
                    <a:pt x="162" y="162"/>
                    <a:pt x="162" y="162"/>
                  </a:cubicBezTo>
                  <a:cubicBezTo>
                    <a:pt x="162" y="163"/>
                    <a:pt x="162" y="163"/>
                    <a:pt x="162" y="163"/>
                  </a:cubicBezTo>
                  <a:cubicBezTo>
                    <a:pt x="162" y="163"/>
                    <a:pt x="162" y="163"/>
                    <a:pt x="162" y="163"/>
                  </a:cubicBezTo>
                  <a:cubicBezTo>
                    <a:pt x="162" y="163"/>
                    <a:pt x="162" y="163"/>
                    <a:pt x="162" y="163"/>
                  </a:cubicBezTo>
                  <a:cubicBezTo>
                    <a:pt x="162" y="163"/>
                    <a:pt x="162" y="163"/>
                    <a:pt x="162" y="163"/>
                  </a:cubicBezTo>
                  <a:cubicBezTo>
                    <a:pt x="162" y="163"/>
                    <a:pt x="162" y="163"/>
                    <a:pt x="162" y="163"/>
                  </a:cubicBezTo>
                  <a:cubicBezTo>
                    <a:pt x="162" y="163"/>
                    <a:pt x="162" y="163"/>
                    <a:pt x="162" y="163"/>
                  </a:cubicBezTo>
                  <a:cubicBezTo>
                    <a:pt x="163" y="163"/>
                    <a:pt x="163" y="163"/>
                    <a:pt x="163" y="163"/>
                  </a:cubicBezTo>
                  <a:cubicBezTo>
                    <a:pt x="163" y="163"/>
                    <a:pt x="163" y="163"/>
                    <a:pt x="163" y="163"/>
                  </a:cubicBezTo>
                  <a:cubicBezTo>
                    <a:pt x="163" y="163"/>
                    <a:pt x="163" y="163"/>
                    <a:pt x="163" y="163"/>
                  </a:cubicBezTo>
                  <a:cubicBezTo>
                    <a:pt x="163" y="162"/>
                    <a:pt x="163" y="162"/>
                    <a:pt x="163" y="162"/>
                  </a:cubicBezTo>
                  <a:cubicBezTo>
                    <a:pt x="163" y="162"/>
                    <a:pt x="163" y="162"/>
                    <a:pt x="163" y="162"/>
                  </a:cubicBezTo>
                  <a:cubicBezTo>
                    <a:pt x="163" y="162"/>
                    <a:pt x="163" y="162"/>
                    <a:pt x="163" y="162"/>
                  </a:cubicBezTo>
                  <a:cubicBezTo>
                    <a:pt x="163" y="162"/>
                    <a:pt x="163" y="162"/>
                    <a:pt x="163" y="162"/>
                  </a:cubicBezTo>
                  <a:cubicBezTo>
                    <a:pt x="164" y="161"/>
                    <a:pt x="164" y="161"/>
                    <a:pt x="164" y="161"/>
                  </a:cubicBezTo>
                  <a:cubicBezTo>
                    <a:pt x="164" y="161"/>
                    <a:pt x="164" y="161"/>
                    <a:pt x="164" y="161"/>
                  </a:cubicBezTo>
                  <a:cubicBezTo>
                    <a:pt x="164" y="161"/>
                    <a:pt x="164" y="161"/>
                    <a:pt x="164" y="161"/>
                  </a:cubicBezTo>
                  <a:cubicBezTo>
                    <a:pt x="164" y="161"/>
                    <a:pt x="164" y="161"/>
                    <a:pt x="164" y="161"/>
                  </a:cubicBezTo>
                  <a:cubicBezTo>
                    <a:pt x="164" y="161"/>
                    <a:pt x="164" y="161"/>
                    <a:pt x="164" y="161"/>
                  </a:cubicBezTo>
                  <a:cubicBezTo>
                    <a:pt x="164" y="162"/>
                    <a:pt x="164" y="162"/>
                    <a:pt x="164" y="162"/>
                  </a:cubicBezTo>
                  <a:cubicBezTo>
                    <a:pt x="164" y="162"/>
                    <a:pt x="164" y="162"/>
                    <a:pt x="164" y="162"/>
                  </a:cubicBezTo>
                  <a:cubicBezTo>
                    <a:pt x="164" y="162"/>
                    <a:pt x="164" y="162"/>
                    <a:pt x="164" y="162"/>
                  </a:cubicBezTo>
                  <a:cubicBezTo>
                    <a:pt x="164" y="163"/>
                    <a:pt x="164" y="163"/>
                    <a:pt x="164" y="163"/>
                  </a:cubicBezTo>
                  <a:cubicBezTo>
                    <a:pt x="163" y="163"/>
                    <a:pt x="163" y="163"/>
                    <a:pt x="163" y="163"/>
                  </a:cubicBezTo>
                  <a:cubicBezTo>
                    <a:pt x="164" y="163"/>
                    <a:pt x="164" y="163"/>
                    <a:pt x="164" y="163"/>
                  </a:cubicBezTo>
                  <a:cubicBezTo>
                    <a:pt x="164" y="163"/>
                    <a:pt x="164" y="163"/>
                    <a:pt x="164" y="163"/>
                  </a:cubicBezTo>
                  <a:cubicBezTo>
                    <a:pt x="165" y="163"/>
                    <a:pt x="165" y="163"/>
                    <a:pt x="165" y="163"/>
                  </a:cubicBezTo>
                  <a:cubicBezTo>
                    <a:pt x="165" y="162"/>
                    <a:pt x="165" y="162"/>
                    <a:pt x="165" y="162"/>
                  </a:cubicBezTo>
                  <a:cubicBezTo>
                    <a:pt x="165" y="162"/>
                    <a:pt x="165" y="162"/>
                    <a:pt x="165" y="162"/>
                  </a:cubicBezTo>
                  <a:cubicBezTo>
                    <a:pt x="166" y="161"/>
                    <a:pt x="166" y="161"/>
                    <a:pt x="166" y="161"/>
                  </a:cubicBezTo>
                  <a:cubicBezTo>
                    <a:pt x="166" y="161"/>
                    <a:pt x="166" y="161"/>
                    <a:pt x="166" y="161"/>
                  </a:cubicBezTo>
                  <a:cubicBezTo>
                    <a:pt x="166" y="160"/>
                    <a:pt x="166" y="160"/>
                    <a:pt x="166" y="160"/>
                  </a:cubicBezTo>
                  <a:cubicBezTo>
                    <a:pt x="166" y="160"/>
                    <a:pt x="166" y="160"/>
                    <a:pt x="166" y="160"/>
                  </a:cubicBezTo>
                  <a:cubicBezTo>
                    <a:pt x="166" y="160"/>
                    <a:pt x="166" y="160"/>
                    <a:pt x="166" y="160"/>
                  </a:cubicBezTo>
                  <a:cubicBezTo>
                    <a:pt x="166" y="159"/>
                    <a:pt x="166" y="159"/>
                    <a:pt x="166" y="159"/>
                  </a:cubicBezTo>
                  <a:cubicBezTo>
                    <a:pt x="166" y="159"/>
                    <a:pt x="166" y="159"/>
                    <a:pt x="166" y="159"/>
                  </a:cubicBezTo>
                  <a:cubicBezTo>
                    <a:pt x="165" y="158"/>
                    <a:pt x="165" y="158"/>
                    <a:pt x="165" y="158"/>
                  </a:cubicBezTo>
                  <a:cubicBezTo>
                    <a:pt x="165" y="158"/>
                    <a:pt x="165" y="158"/>
                    <a:pt x="165" y="158"/>
                  </a:cubicBezTo>
                  <a:cubicBezTo>
                    <a:pt x="165" y="157"/>
                    <a:pt x="165" y="157"/>
                    <a:pt x="165" y="157"/>
                  </a:cubicBezTo>
                  <a:cubicBezTo>
                    <a:pt x="166" y="157"/>
                    <a:pt x="166" y="157"/>
                    <a:pt x="166" y="157"/>
                  </a:cubicBezTo>
                  <a:cubicBezTo>
                    <a:pt x="166" y="158"/>
                    <a:pt x="166" y="158"/>
                    <a:pt x="166" y="158"/>
                  </a:cubicBezTo>
                  <a:cubicBezTo>
                    <a:pt x="166" y="158"/>
                    <a:pt x="166" y="158"/>
                    <a:pt x="166" y="158"/>
                  </a:cubicBezTo>
                  <a:cubicBezTo>
                    <a:pt x="166" y="158"/>
                    <a:pt x="166" y="158"/>
                    <a:pt x="166" y="158"/>
                  </a:cubicBezTo>
                  <a:cubicBezTo>
                    <a:pt x="166" y="157"/>
                    <a:pt x="166" y="157"/>
                    <a:pt x="166" y="157"/>
                  </a:cubicBezTo>
                  <a:cubicBezTo>
                    <a:pt x="166" y="157"/>
                    <a:pt x="166" y="157"/>
                    <a:pt x="166" y="157"/>
                  </a:cubicBezTo>
                  <a:cubicBezTo>
                    <a:pt x="166" y="157"/>
                    <a:pt x="166" y="157"/>
                    <a:pt x="166" y="157"/>
                  </a:cubicBezTo>
                  <a:cubicBezTo>
                    <a:pt x="166" y="157"/>
                    <a:pt x="166" y="157"/>
                    <a:pt x="166" y="157"/>
                  </a:cubicBezTo>
                  <a:cubicBezTo>
                    <a:pt x="166" y="157"/>
                    <a:pt x="166" y="157"/>
                    <a:pt x="166" y="157"/>
                  </a:cubicBezTo>
                  <a:cubicBezTo>
                    <a:pt x="166" y="157"/>
                    <a:pt x="166" y="157"/>
                    <a:pt x="166" y="157"/>
                  </a:cubicBezTo>
                  <a:cubicBezTo>
                    <a:pt x="166" y="156"/>
                    <a:pt x="166" y="156"/>
                    <a:pt x="166" y="156"/>
                  </a:cubicBezTo>
                  <a:cubicBezTo>
                    <a:pt x="166" y="156"/>
                    <a:pt x="166" y="156"/>
                    <a:pt x="166" y="156"/>
                  </a:cubicBezTo>
                  <a:cubicBezTo>
                    <a:pt x="166" y="156"/>
                    <a:pt x="166" y="156"/>
                    <a:pt x="166" y="156"/>
                  </a:cubicBezTo>
                  <a:cubicBezTo>
                    <a:pt x="166" y="157"/>
                    <a:pt x="166" y="157"/>
                    <a:pt x="166" y="157"/>
                  </a:cubicBezTo>
                  <a:cubicBezTo>
                    <a:pt x="166" y="157"/>
                    <a:pt x="166" y="157"/>
                    <a:pt x="166" y="157"/>
                  </a:cubicBezTo>
                  <a:cubicBezTo>
                    <a:pt x="167" y="157"/>
                    <a:pt x="167" y="157"/>
                    <a:pt x="167" y="157"/>
                  </a:cubicBezTo>
                  <a:cubicBezTo>
                    <a:pt x="167" y="157"/>
                    <a:pt x="167" y="157"/>
                    <a:pt x="167" y="157"/>
                  </a:cubicBezTo>
                  <a:cubicBezTo>
                    <a:pt x="167" y="157"/>
                    <a:pt x="167" y="157"/>
                    <a:pt x="167" y="157"/>
                  </a:cubicBezTo>
                  <a:cubicBezTo>
                    <a:pt x="167" y="157"/>
                    <a:pt x="167" y="157"/>
                    <a:pt x="167" y="157"/>
                  </a:cubicBezTo>
                  <a:cubicBezTo>
                    <a:pt x="167" y="158"/>
                    <a:pt x="167" y="158"/>
                    <a:pt x="167" y="158"/>
                  </a:cubicBezTo>
                  <a:cubicBezTo>
                    <a:pt x="167" y="158"/>
                    <a:pt x="167" y="158"/>
                    <a:pt x="167" y="158"/>
                  </a:cubicBezTo>
                  <a:cubicBezTo>
                    <a:pt x="167" y="158"/>
                    <a:pt x="167" y="158"/>
                    <a:pt x="167" y="158"/>
                  </a:cubicBezTo>
                  <a:cubicBezTo>
                    <a:pt x="167" y="158"/>
                    <a:pt x="167" y="158"/>
                    <a:pt x="167" y="158"/>
                  </a:cubicBezTo>
                  <a:cubicBezTo>
                    <a:pt x="167" y="158"/>
                    <a:pt x="167" y="158"/>
                    <a:pt x="167" y="158"/>
                  </a:cubicBezTo>
                  <a:cubicBezTo>
                    <a:pt x="167" y="159"/>
                    <a:pt x="167" y="159"/>
                    <a:pt x="167" y="159"/>
                  </a:cubicBezTo>
                  <a:cubicBezTo>
                    <a:pt x="168" y="159"/>
                    <a:pt x="168" y="159"/>
                    <a:pt x="168" y="159"/>
                  </a:cubicBezTo>
                  <a:cubicBezTo>
                    <a:pt x="168" y="159"/>
                    <a:pt x="168" y="159"/>
                    <a:pt x="168" y="159"/>
                  </a:cubicBezTo>
                  <a:cubicBezTo>
                    <a:pt x="168" y="159"/>
                    <a:pt x="168" y="159"/>
                    <a:pt x="168" y="159"/>
                  </a:cubicBezTo>
                  <a:cubicBezTo>
                    <a:pt x="168" y="159"/>
                    <a:pt x="168" y="159"/>
                    <a:pt x="168" y="159"/>
                  </a:cubicBezTo>
                  <a:cubicBezTo>
                    <a:pt x="170" y="158"/>
                    <a:pt x="170" y="158"/>
                    <a:pt x="170" y="158"/>
                  </a:cubicBezTo>
                  <a:cubicBezTo>
                    <a:pt x="170" y="158"/>
                    <a:pt x="170" y="158"/>
                    <a:pt x="170" y="158"/>
                  </a:cubicBezTo>
                  <a:cubicBezTo>
                    <a:pt x="171" y="158"/>
                    <a:pt x="171" y="158"/>
                    <a:pt x="171" y="158"/>
                  </a:cubicBezTo>
                  <a:cubicBezTo>
                    <a:pt x="171" y="158"/>
                    <a:pt x="171" y="158"/>
                    <a:pt x="171" y="158"/>
                  </a:cubicBezTo>
                  <a:cubicBezTo>
                    <a:pt x="173" y="157"/>
                    <a:pt x="173" y="157"/>
                    <a:pt x="173" y="157"/>
                  </a:cubicBezTo>
                  <a:cubicBezTo>
                    <a:pt x="173" y="157"/>
                    <a:pt x="173" y="157"/>
                    <a:pt x="173" y="157"/>
                  </a:cubicBezTo>
                  <a:cubicBezTo>
                    <a:pt x="172" y="156"/>
                    <a:pt x="172" y="156"/>
                    <a:pt x="172" y="156"/>
                  </a:cubicBezTo>
                  <a:cubicBezTo>
                    <a:pt x="171" y="156"/>
                    <a:pt x="171" y="156"/>
                    <a:pt x="171" y="156"/>
                  </a:cubicBezTo>
                  <a:cubicBezTo>
                    <a:pt x="171" y="156"/>
                    <a:pt x="171" y="156"/>
                    <a:pt x="171" y="156"/>
                  </a:cubicBezTo>
                  <a:cubicBezTo>
                    <a:pt x="171" y="156"/>
                    <a:pt x="171" y="156"/>
                    <a:pt x="171" y="156"/>
                  </a:cubicBezTo>
                  <a:cubicBezTo>
                    <a:pt x="170" y="156"/>
                    <a:pt x="170" y="156"/>
                    <a:pt x="170" y="156"/>
                  </a:cubicBezTo>
                  <a:cubicBezTo>
                    <a:pt x="170" y="156"/>
                    <a:pt x="170" y="156"/>
                    <a:pt x="170" y="156"/>
                  </a:cubicBezTo>
                  <a:cubicBezTo>
                    <a:pt x="170" y="156"/>
                    <a:pt x="170" y="156"/>
                    <a:pt x="170" y="156"/>
                  </a:cubicBezTo>
                  <a:cubicBezTo>
                    <a:pt x="170" y="156"/>
                    <a:pt x="170" y="156"/>
                    <a:pt x="170" y="156"/>
                  </a:cubicBezTo>
                  <a:cubicBezTo>
                    <a:pt x="171" y="156"/>
                    <a:pt x="171" y="156"/>
                    <a:pt x="171" y="156"/>
                  </a:cubicBezTo>
                  <a:cubicBezTo>
                    <a:pt x="171" y="155"/>
                    <a:pt x="171" y="155"/>
                    <a:pt x="171" y="155"/>
                  </a:cubicBezTo>
                  <a:cubicBezTo>
                    <a:pt x="171" y="155"/>
                    <a:pt x="171" y="155"/>
                    <a:pt x="171" y="155"/>
                  </a:cubicBezTo>
                  <a:cubicBezTo>
                    <a:pt x="171" y="155"/>
                    <a:pt x="171" y="155"/>
                    <a:pt x="171" y="155"/>
                  </a:cubicBezTo>
                  <a:cubicBezTo>
                    <a:pt x="171" y="155"/>
                    <a:pt x="171" y="155"/>
                    <a:pt x="171" y="155"/>
                  </a:cubicBezTo>
                  <a:cubicBezTo>
                    <a:pt x="170" y="155"/>
                    <a:pt x="170" y="155"/>
                    <a:pt x="170" y="155"/>
                  </a:cubicBezTo>
                  <a:cubicBezTo>
                    <a:pt x="170" y="154"/>
                    <a:pt x="170" y="154"/>
                    <a:pt x="170" y="154"/>
                  </a:cubicBezTo>
                  <a:cubicBezTo>
                    <a:pt x="169" y="154"/>
                    <a:pt x="169" y="154"/>
                    <a:pt x="169" y="154"/>
                  </a:cubicBezTo>
                  <a:cubicBezTo>
                    <a:pt x="169" y="154"/>
                    <a:pt x="169" y="154"/>
                    <a:pt x="169" y="154"/>
                  </a:cubicBezTo>
                  <a:cubicBezTo>
                    <a:pt x="169" y="155"/>
                    <a:pt x="169" y="155"/>
                    <a:pt x="169" y="155"/>
                  </a:cubicBezTo>
                  <a:cubicBezTo>
                    <a:pt x="169" y="154"/>
                    <a:pt x="169" y="154"/>
                    <a:pt x="169" y="154"/>
                  </a:cubicBezTo>
                  <a:cubicBezTo>
                    <a:pt x="169" y="154"/>
                    <a:pt x="169" y="154"/>
                    <a:pt x="169" y="154"/>
                  </a:cubicBezTo>
                  <a:cubicBezTo>
                    <a:pt x="169" y="154"/>
                    <a:pt x="169" y="154"/>
                    <a:pt x="169" y="154"/>
                  </a:cubicBezTo>
                  <a:cubicBezTo>
                    <a:pt x="169" y="154"/>
                    <a:pt x="169" y="154"/>
                    <a:pt x="169" y="154"/>
                  </a:cubicBezTo>
                  <a:cubicBezTo>
                    <a:pt x="169" y="153"/>
                    <a:pt x="169" y="153"/>
                    <a:pt x="169" y="153"/>
                  </a:cubicBezTo>
                  <a:cubicBezTo>
                    <a:pt x="169" y="153"/>
                    <a:pt x="169" y="153"/>
                    <a:pt x="169" y="153"/>
                  </a:cubicBezTo>
                  <a:cubicBezTo>
                    <a:pt x="168" y="153"/>
                    <a:pt x="168" y="153"/>
                    <a:pt x="168" y="153"/>
                  </a:cubicBezTo>
                  <a:cubicBezTo>
                    <a:pt x="168" y="152"/>
                    <a:pt x="168" y="152"/>
                    <a:pt x="168" y="152"/>
                  </a:cubicBezTo>
                  <a:cubicBezTo>
                    <a:pt x="168" y="152"/>
                    <a:pt x="168" y="152"/>
                    <a:pt x="168" y="152"/>
                  </a:cubicBezTo>
                  <a:cubicBezTo>
                    <a:pt x="168" y="151"/>
                    <a:pt x="168" y="151"/>
                    <a:pt x="168" y="151"/>
                  </a:cubicBezTo>
                  <a:cubicBezTo>
                    <a:pt x="168" y="152"/>
                    <a:pt x="168" y="152"/>
                    <a:pt x="168" y="152"/>
                  </a:cubicBezTo>
                  <a:cubicBezTo>
                    <a:pt x="168" y="152"/>
                    <a:pt x="168" y="152"/>
                    <a:pt x="168" y="152"/>
                  </a:cubicBezTo>
                  <a:cubicBezTo>
                    <a:pt x="169" y="152"/>
                    <a:pt x="169" y="152"/>
                    <a:pt x="169" y="152"/>
                  </a:cubicBezTo>
                  <a:cubicBezTo>
                    <a:pt x="169" y="152"/>
                    <a:pt x="169" y="152"/>
                    <a:pt x="169" y="152"/>
                  </a:cubicBezTo>
                  <a:cubicBezTo>
                    <a:pt x="169" y="151"/>
                    <a:pt x="169" y="151"/>
                    <a:pt x="169" y="151"/>
                  </a:cubicBezTo>
                  <a:cubicBezTo>
                    <a:pt x="169" y="152"/>
                    <a:pt x="169" y="152"/>
                    <a:pt x="169" y="152"/>
                  </a:cubicBezTo>
                  <a:cubicBezTo>
                    <a:pt x="169" y="152"/>
                    <a:pt x="169" y="152"/>
                    <a:pt x="169" y="152"/>
                  </a:cubicBezTo>
                  <a:cubicBezTo>
                    <a:pt x="170" y="152"/>
                    <a:pt x="170" y="152"/>
                    <a:pt x="170" y="152"/>
                  </a:cubicBezTo>
                  <a:cubicBezTo>
                    <a:pt x="170" y="152"/>
                    <a:pt x="170" y="152"/>
                    <a:pt x="170" y="152"/>
                  </a:cubicBezTo>
                  <a:cubicBezTo>
                    <a:pt x="170" y="152"/>
                    <a:pt x="170" y="152"/>
                    <a:pt x="170" y="152"/>
                  </a:cubicBezTo>
                  <a:cubicBezTo>
                    <a:pt x="170" y="152"/>
                    <a:pt x="170" y="152"/>
                    <a:pt x="170" y="152"/>
                  </a:cubicBezTo>
                  <a:cubicBezTo>
                    <a:pt x="170" y="153"/>
                    <a:pt x="170" y="153"/>
                    <a:pt x="170" y="153"/>
                  </a:cubicBezTo>
                  <a:cubicBezTo>
                    <a:pt x="170" y="153"/>
                    <a:pt x="170" y="153"/>
                    <a:pt x="170" y="153"/>
                  </a:cubicBezTo>
                  <a:cubicBezTo>
                    <a:pt x="170" y="153"/>
                    <a:pt x="170" y="153"/>
                    <a:pt x="170" y="153"/>
                  </a:cubicBezTo>
                  <a:cubicBezTo>
                    <a:pt x="170" y="153"/>
                    <a:pt x="170" y="153"/>
                    <a:pt x="170" y="153"/>
                  </a:cubicBezTo>
                  <a:cubicBezTo>
                    <a:pt x="170" y="153"/>
                    <a:pt x="170" y="153"/>
                    <a:pt x="170" y="153"/>
                  </a:cubicBezTo>
                  <a:cubicBezTo>
                    <a:pt x="170" y="153"/>
                    <a:pt x="170" y="153"/>
                    <a:pt x="170" y="153"/>
                  </a:cubicBezTo>
                  <a:cubicBezTo>
                    <a:pt x="170" y="153"/>
                    <a:pt x="170" y="153"/>
                    <a:pt x="170" y="153"/>
                  </a:cubicBezTo>
                  <a:cubicBezTo>
                    <a:pt x="170" y="153"/>
                    <a:pt x="170" y="153"/>
                    <a:pt x="170" y="153"/>
                  </a:cubicBezTo>
                  <a:cubicBezTo>
                    <a:pt x="171" y="153"/>
                    <a:pt x="171" y="153"/>
                    <a:pt x="171" y="153"/>
                  </a:cubicBezTo>
                  <a:cubicBezTo>
                    <a:pt x="171" y="153"/>
                    <a:pt x="171" y="153"/>
                    <a:pt x="171" y="153"/>
                  </a:cubicBezTo>
                  <a:cubicBezTo>
                    <a:pt x="171" y="153"/>
                    <a:pt x="171" y="153"/>
                    <a:pt x="171" y="153"/>
                  </a:cubicBezTo>
                  <a:cubicBezTo>
                    <a:pt x="171" y="154"/>
                    <a:pt x="171" y="154"/>
                    <a:pt x="171" y="154"/>
                  </a:cubicBezTo>
                  <a:cubicBezTo>
                    <a:pt x="172" y="153"/>
                    <a:pt x="172" y="153"/>
                    <a:pt x="172" y="153"/>
                  </a:cubicBezTo>
                  <a:cubicBezTo>
                    <a:pt x="172" y="153"/>
                    <a:pt x="172" y="153"/>
                    <a:pt x="172" y="153"/>
                  </a:cubicBezTo>
                  <a:cubicBezTo>
                    <a:pt x="172" y="154"/>
                    <a:pt x="172" y="154"/>
                    <a:pt x="172" y="154"/>
                  </a:cubicBezTo>
                  <a:cubicBezTo>
                    <a:pt x="172" y="154"/>
                    <a:pt x="172" y="154"/>
                    <a:pt x="172" y="154"/>
                  </a:cubicBezTo>
                  <a:cubicBezTo>
                    <a:pt x="171" y="154"/>
                    <a:pt x="171" y="154"/>
                    <a:pt x="171" y="154"/>
                  </a:cubicBezTo>
                  <a:cubicBezTo>
                    <a:pt x="171" y="154"/>
                    <a:pt x="171" y="154"/>
                    <a:pt x="171" y="154"/>
                  </a:cubicBezTo>
                  <a:cubicBezTo>
                    <a:pt x="171" y="154"/>
                    <a:pt x="171" y="154"/>
                    <a:pt x="171" y="154"/>
                  </a:cubicBezTo>
                  <a:cubicBezTo>
                    <a:pt x="172" y="154"/>
                    <a:pt x="172" y="154"/>
                    <a:pt x="172" y="154"/>
                  </a:cubicBezTo>
                  <a:cubicBezTo>
                    <a:pt x="173" y="153"/>
                    <a:pt x="173" y="153"/>
                    <a:pt x="173" y="153"/>
                  </a:cubicBezTo>
                  <a:cubicBezTo>
                    <a:pt x="172" y="153"/>
                    <a:pt x="172" y="153"/>
                    <a:pt x="172" y="153"/>
                  </a:cubicBezTo>
                  <a:cubicBezTo>
                    <a:pt x="172" y="153"/>
                    <a:pt x="172" y="153"/>
                    <a:pt x="172" y="153"/>
                  </a:cubicBezTo>
                  <a:cubicBezTo>
                    <a:pt x="172" y="153"/>
                    <a:pt x="172" y="153"/>
                    <a:pt x="172" y="153"/>
                  </a:cubicBezTo>
                  <a:cubicBezTo>
                    <a:pt x="172" y="153"/>
                    <a:pt x="172" y="153"/>
                    <a:pt x="172" y="153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73" y="152"/>
                    <a:pt x="173" y="152"/>
                    <a:pt x="173" y="152"/>
                  </a:cubicBezTo>
                  <a:cubicBezTo>
                    <a:pt x="172" y="151"/>
                    <a:pt x="172" y="151"/>
                    <a:pt x="172" y="151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72" y="152"/>
                    <a:pt x="172" y="152"/>
                    <a:pt x="172" y="152"/>
                  </a:cubicBezTo>
                  <a:cubicBezTo>
                    <a:pt x="172" y="151"/>
                    <a:pt x="172" y="151"/>
                    <a:pt x="172" y="151"/>
                  </a:cubicBezTo>
                  <a:cubicBezTo>
                    <a:pt x="172" y="151"/>
                    <a:pt x="172" y="151"/>
                    <a:pt x="172" y="151"/>
                  </a:cubicBezTo>
                  <a:cubicBezTo>
                    <a:pt x="172" y="151"/>
                    <a:pt x="172" y="151"/>
                    <a:pt x="172" y="151"/>
                  </a:cubicBezTo>
                  <a:cubicBezTo>
                    <a:pt x="172" y="151"/>
                    <a:pt x="172" y="151"/>
                    <a:pt x="172" y="151"/>
                  </a:cubicBezTo>
                  <a:cubicBezTo>
                    <a:pt x="172" y="151"/>
                    <a:pt x="172" y="151"/>
                    <a:pt x="172" y="151"/>
                  </a:cubicBezTo>
                  <a:cubicBezTo>
                    <a:pt x="172" y="151"/>
                    <a:pt x="172" y="151"/>
                    <a:pt x="172" y="151"/>
                  </a:cubicBezTo>
                  <a:cubicBezTo>
                    <a:pt x="172" y="151"/>
                    <a:pt x="172" y="151"/>
                    <a:pt x="172" y="151"/>
                  </a:cubicBezTo>
                  <a:cubicBezTo>
                    <a:pt x="172" y="151"/>
                    <a:pt x="172" y="151"/>
                    <a:pt x="172" y="151"/>
                  </a:cubicBezTo>
                  <a:cubicBezTo>
                    <a:pt x="172" y="151"/>
                    <a:pt x="172" y="151"/>
                    <a:pt x="172" y="151"/>
                  </a:cubicBezTo>
                  <a:cubicBezTo>
                    <a:pt x="173" y="151"/>
                    <a:pt x="173" y="151"/>
                    <a:pt x="173" y="151"/>
                  </a:cubicBezTo>
                  <a:cubicBezTo>
                    <a:pt x="173" y="152"/>
                    <a:pt x="173" y="152"/>
                    <a:pt x="173" y="152"/>
                  </a:cubicBezTo>
                  <a:cubicBezTo>
                    <a:pt x="173" y="152"/>
                    <a:pt x="173" y="152"/>
                    <a:pt x="173" y="152"/>
                  </a:cubicBezTo>
                  <a:cubicBezTo>
                    <a:pt x="173" y="152"/>
                    <a:pt x="173" y="152"/>
                    <a:pt x="173" y="152"/>
                  </a:cubicBezTo>
                  <a:cubicBezTo>
                    <a:pt x="173" y="152"/>
                    <a:pt x="173" y="152"/>
                    <a:pt x="173" y="152"/>
                  </a:cubicBezTo>
                  <a:cubicBezTo>
                    <a:pt x="173" y="153"/>
                    <a:pt x="173" y="153"/>
                    <a:pt x="173" y="153"/>
                  </a:cubicBezTo>
                  <a:cubicBezTo>
                    <a:pt x="173" y="153"/>
                    <a:pt x="173" y="153"/>
                    <a:pt x="173" y="153"/>
                  </a:cubicBezTo>
                  <a:cubicBezTo>
                    <a:pt x="173" y="153"/>
                    <a:pt x="173" y="153"/>
                    <a:pt x="173" y="153"/>
                  </a:cubicBezTo>
                  <a:cubicBezTo>
                    <a:pt x="173" y="153"/>
                    <a:pt x="173" y="153"/>
                    <a:pt x="173" y="153"/>
                  </a:cubicBezTo>
                  <a:cubicBezTo>
                    <a:pt x="174" y="153"/>
                    <a:pt x="174" y="153"/>
                    <a:pt x="174" y="153"/>
                  </a:cubicBezTo>
                  <a:cubicBezTo>
                    <a:pt x="174" y="153"/>
                    <a:pt x="174" y="153"/>
                    <a:pt x="174" y="153"/>
                  </a:cubicBezTo>
                  <a:cubicBezTo>
                    <a:pt x="175" y="152"/>
                    <a:pt x="175" y="152"/>
                    <a:pt x="175" y="152"/>
                  </a:cubicBezTo>
                  <a:cubicBezTo>
                    <a:pt x="175" y="152"/>
                    <a:pt x="175" y="152"/>
                    <a:pt x="175" y="152"/>
                  </a:cubicBezTo>
                  <a:cubicBezTo>
                    <a:pt x="175" y="152"/>
                    <a:pt x="175" y="152"/>
                    <a:pt x="175" y="152"/>
                  </a:cubicBezTo>
                  <a:cubicBezTo>
                    <a:pt x="175" y="152"/>
                    <a:pt x="175" y="152"/>
                    <a:pt x="175" y="152"/>
                  </a:cubicBezTo>
                  <a:cubicBezTo>
                    <a:pt x="175" y="152"/>
                    <a:pt x="175" y="152"/>
                    <a:pt x="175" y="152"/>
                  </a:cubicBezTo>
                  <a:cubicBezTo>
                    <a:pt x="176" y="152"/>
                    <a:pt x="176" y="152"/>
                    <a:pt x="176" y="152"/>
                  </a:cubicBezTo>
                  <a:cubicBezTo>
                    <a:pt x="176" y="152"/>
                    <a:pt x="176" y="152"/>
                    <a:pt x="176" y="152"/>
                  </a:cubicBezTo>
                  <a:cubicBezTo>
                    <a:pt x="176" y="152"/>
                    <a:pt x="176" y="152"/>
                    <a:pt x="176" y="152"/>
                  </a:cubicBezTo>
                  <a:cubicBezTo>
                    <a:pt x="176" y="152"/>
                    <a:pt x="176" y="152"/>
                    <a:pt x="176" y="152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7" y="153"/>
                    <a:pt x="177" y="153"/>
                    <a:pt x="177" y="153"/>
                  </a:cubicBezTo>
                  <a:cubicBezTo>
                    <a:pt x="177" y="153"/>
                    <a:pt x="177" y="153"/>
                    <a:pt x="177" y="153"/>
                  </a:cubicBezTo>
                  <a:cubicBezTo>
                    <a:pt x="177" y="153"/>
                    <a:pt x="177" y="153"/>
                    <a:pt x="177" y="153"/>
                  </a:cubicBezTo>
                  <a:cubicBezTo>
                    <a:pt x="177" y="153"/>
                    <a:pt x="177" y="153"/>
                    <a:pt x="177" y="153"/>
                  </a:cubicBezTo>
                  <a:cubicBezTo>
                    <a:pt x="177" y="153"/>
                    <a:pt x="177" y="153"/>
                    <a:pt x="177" y="153"/>
                  </a:cubicBezTo>
                  <a:cubicBezTo>
                    <a:pt x="176" y="153"/>
                    <a:pt x="176" y="153"/>
                    <a:pt x="176" y="153"/>
                  </a:cubicBezTo>
                  <a:cubicBezTo>
                    <a:pt x="176" y="154"/>
                    <a:pt x="176" y="154"/>
                    <a:pt x="176" y="154"/>
                  </a:cubicBezTo>
                  <a:cubicBezTo>
                    <a:pt x="176" y="154"/>
                    <a:pt x="176" y="154"/>
                    <a:pt x="176" y="154"/>
                  </a:cubicBezTo>
                  <a:cubicBezTo>
                    <a:pt x="176" y="154"/>
                    <a:pt x="176" y="154"/>
                    <a:pt x="176" y="154"/>
                  </a:cubicBezTo>
                  <a:cubicBezTo>
                    <a:pt x="177" y="154"/>
                    <a:pt x="177" y="154"/>
                    <a:pt x="177" y="154"/>
                  </a:cubicBezTo>
                  <a:cubicBezTo>
                    <a:pt x="178" y="153"/>
                    <a:pt x="178" y="153"/>
                    <a:pt x="178" y="153"/>
                  </a:cubicBezTo>
                  <a:cubicBezTo>
                    <a:pt x="178" y="153"/>
                    <a:pt x="178" y="153"/>
                    <a:pt x="178" y="153"/>
                  </a:cubicBezTo>
                  <a:cubicBezTo>
                    <a:pt x="178" y="153"/>
                    <a:pt x="178" y="153"/>
                    <a:pt x="178" y="153"/>
                  </a:cubicBezTo>
                  <a:cubicBezTo>
                    <a:pt x="179" y="153"/>
                    <a:pt x="179" y="153"/>
                    <a:pt x="179" y="153"/>
                  </a:cubicBezTo>
                  <a:cubicBezTo>
                    <a:pt x="179" y="153"/>
                    <a:pt x="179" y="153"/>
                    <a:pt x="179" y="153"/>
                  </a:cubicBezTo>
                  <a:cubicBezTo>
                    <a:pt x="180" y="153"/>
                    <a:pt x="180" y="153"/>
                    <a:pt x="180" y="153"/>
                  </a:cubicBezTo>
                  <a:cubicBezTo>
                    <a:pt x="180" y="153"/>
                    <a:pt x="180" y="153"/>
                    <a:pt x="180" y="153"/>
                  </a:cubicBezTo>
                  <a:cubicBezTo>
                    <a:pt x="180" y="153"/>
                    <a:pt x="180" y="153"/>
                    <a:pt x="180" y="153"/>
                  </a:cubicBezTo>
                  <a:cubicBezTo>
                    <a:pt x="179" y="153"/>
                    <a:pt x="179" y="153"/>
                    <a:pt x="179" y="153"/>
                  </a:cubicBezTo>
                  <a:cubicBezTo>
                    <a:pt x="179" y="154"/>
                    <a:pt x="179" y="154"/>
                    <a:pt x="179" y="154"/>
                  </a:cubicBezTo>
                  <a:cubicBezTo>
                    <a:pt x="177" y="155"/>
                    <a:pt x="177" y="155"/>
                    <a:pt x="177" y="155"/>
                  </a:cubicBezTo>
                  <a:cubicBezTo>
                    <a:pt x="176" y="155"/>
                    <a:pt x="176" y="155"/>
                    <a:pt x="176" y="155"/>
                  </a:cubicBezTo>
                  <a:cubicBezTo>
                    <a:pt x="176" y="156"/>
                    <a:pt x="176" y="156"/>
                    <a:pt x="176" y="156"/>
                  </a:cubicBezTo>
                  <a:cubicBezTo>
                    <a:pt x="176" y="156"/>
                    <a:pt x="176" y="156"/>
                    <a:pt x="176" y="156"/>
                  </a:cubicBezTo>
                  <a:cubicBezTo>
                    <a:pt x="177" y="155"/>
                    <a:pt x="177" y="155"/>
                    <a:pt x="177" y="155"/>
                  </a:cubicBezTo>
                  <a:cubicBezTo>
                    <a:pt x="178" y="154"/>
                    <a:pt x="178" y="154"/>
                    <a:pt x="178" y="154"/>
                  </a:cubicBezTo>
                  <a:cubicBezTo>
                    <a:pt x="179" y="154"/>
                    <a:pt x="179" y="154"/>
                    <a:pt x="179" y="154"/>
                  </a:cubicBezTo>
                  <a:cubicBezTo>
                    <a:pt x="181" y="153"/>
                    <a:pt x="181" y="153"/>
                    <a:pt x="181" y="153"/>
                  </a:cubicBezTo>
                  <a:cubicBezTo>
                    <a:pt x="182" y="153"/>
                    <a:pt x="182" y="153"/>
                    <a:pt x="182" y="153"/>
                  </a:cubicBezTo>
                  <a:cubicBezTo>
                    <a:pt x="184" y="151"/>
                    <a:pt x="184" y="151"/>
                    <a:pt x="184" y="151"/>
                  </a:cubicBezTo>
                  <a:cubicBezTo>
                    <a:pt x="184" y="151"/>
                    <a:pt x="184" y="151"/>
                    <a:pt x="184" y="151"/>
                  </a:cubicBezTo>
                  <a:cubicBezTo>
                    <a:pt x="183" y="151"/>
                    <a:pt x="183" y="151"/>
                    <a:pt x="183" y="151"/>
                  </a:cubicBezTo>
                  <a:cubicBezTo>
                    <a:pt x="181" y="153"/>
                    <a:pt x="181" y="153"/>
                    <a:pt x="181" y="153"/>
                  </a:cubicBezTo>
                  <a:cubicBezTo>
                    <a:pt x="181" y="153"/>
                    <a:pt x="181" y="153"/>
                    <a:pt x="181" y="153"/>
                  </a:cubicBezTo>
                  <a:cubicBezTo>
                    <a:pt x="180" y="153"/>
                    <a:pt x="180" y="153"/>
                    <a:pt x="180" y="153"/>
                  </a:cubicBezTo>
                  <a:cubicBezTo>
                    <a:pt x="180" y="153"/>
                    <a:pt x="180" y="153"/>
                    <a:pt x="180" y="153"/>
                  </a:cubicBezTo>
                  <a:cubicBezTo>
                    <a:pt x="180" y="153"/>
                    <a:pt x="180" y="153"/>
                    <a:pt x="180" y="153"/>
                  </a:cubicBezTo>
                  <a:cubicBezTo>
                    <a:pt x="180" y="153"/>
                    <a:pt x="180" y="153"/>
                    <a:pt x="180" y="153"/>
                  </a:cubicBezTo>
                  <a:cubicBezTo>
                    <a:pt x="180" y="153"/>
                    <a:pt x="180" y="153"/>
                    <a:pt x="180" y="153"/>
                  </a:cubicBezTo>
                  <a:cubicBezTo>
                    <a:pt x="180" y="153"/>
                    <a:pt x="180" y="153"/>
                    <a:pt x="180" y="153"/>
                  </a:cubicBezTo>
                  <a:cubicBezTo>
                    <a:pt x="180" y="152"/>
                    <a:pt x="180" y="152"/>
                    <a:pt x="180" y="152"/>
                  </a:cubicBezTo>
                  <a:cubicBezTo>
                    <a:pt x="180" y="152"/>
                    <a:pt x="180" y="152"/>
                    <a:pt x="180" y="152"/>
                  </a:cubicBezTo>
                  <a:cubicBezTo>
                    <a:pt x="180" y="152"/>
                    <a:pt x="180" y="152"/>
                    <a:pt x="180" y="152"/>
                  </a:cubicBezTo>
                  <a:cubicBezTo>
                    <a:pt x="180" y="152"/>
                    <a:pt x="180" y="152"/>
                    <a:pt x="180" y="152"/>
                  </a:cubicBezTo>
                  <a:cubicBezTo>
                    <a:pt x="182" y="151"/>
                    <a:pt x="182" y="151"/>
                    <a:pt x="182" y="151"/>
                  </a:cubicBezTo>
                  <a:cubicBezTo>
                    <a:pt x="183" y="151"/>
                    <a:pt x="183" y="151"/>
                    <a:pt x="183" y="151"/>
                  </a:cubicBezTo>
                  <a:cubicBezTo>
                    <a:pt x="184" y="151"/>
                    <a:pt x="184" y="151"/>
                    <a:pt x="184" y="151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185" y="150"/>
                    <a:pt x="185" y="150"/>
                    <a:pt x="185" y="150"/>
                  </a:cubicBezTo>
                  <a:cubicBezTo>
                    <a:pt x="186" y="150"/>
                    <a:pt x="186" y="150"/>
                    <a:pt x="186" y="150"/>
                  </a:cubicBezTo>
                  <a:cubicBezTo>
                    <a:pt x="188" y="149"/>
                    <a:pt x="188" y="149"/>
                    <a:pt x="188" y="149"/>
                  </a:cubicBezTo>
                  <a:cubicBezTo>
                    <a:pt x="189" y="148"/>
                    <a:pt x="189" y="148"/>
                    <a:pt x="189" y="148"/>
                  </a:cubicBezTo>
                  <a:cubicBezTo>
                    <a:pt x="189" y="148"/>
                    <a:pt x="189" y="148"/>
                    <a:pt x="189" y="148"/>
                  </a:cubicBezTo>
                  <a:cubicBezTo>
                    <a:pt x="190" y="148"/>
                    <a:pt x="190" y="148"/>
                    <a:pt x="190" y="148"/>
                  </a:cubicBezTo>
                  <a:cubicBezTo>
                    <a:pt x="190" y="148"/>
                    <a:pt x="190" y="148"/>
                    <a:pt x="190" y="148"/>
                  </a:cubicBezTo>
                  <a:cubicBezTo>
                    <a:pt x="191" y="147"/>
                    <a:pt x="191" y="147"/>
                    <a:pt x="191" y="147"/>
                  </a:cubicBezTo>
                  <a:cubicBezTo>
                    <a:pt x="192" y="146"/>
                    <a:pt x="192" y="146"/>
                    <a:pt x="192" y="146"/>
                  </a:cubicBezTo>
                  <a:cubicBezTo>
                    <a:pt x="192" y="145"/>
                    <a:pt x="192" y="145"/>
                    <a:pt x="192" y="145"/>
                  </a:cubicBezTo>
                  <a:cubicBezTo>
                    <a:pt x="193" y="144"/>
                    <a:pt x="193" y="144"/>
                    <a:pt x="193" y="144"/>
                  </a:cubicBezTo>
                  <a:cubicBezTo>
                    <a:pt x="194" y="144"/>
                    <a:pt x="194" y="144"/>
                    <a:pt x="194" y="144"/>
                  </a:cubicBezTo>
                  <a:cubicBezTo>
                    <a:pt x="194" y="144"/>
                    <a:pt x="194" y="144"/>
                    <a:pt x="194" y="144"/>
                  </a:cubicBezTo>
                  <a:cubicBezTo>
                    <a:pt x="194" y="143"/>
                    <a:pt x="194" y="143"/>
                    <a:pt x="194" y="143"/>
                  </a:cubicBezTo>
                  <a:cubicBezTo>
                    <a:pt x="193" y="143"/>
                    <a:pt x="193" y="143"/>
                    <a:pt x="193" y="143"/>
                  </a:cubicBezTo>
                  <a:cubicBezTo>
                    <a:pt x="193" y="142"/>
                    <a:pt x="193" y="142"/>
                    <a:pt x="193" y="142"/>
                  </a:cubicBezTo>
                  <a:cubicBezTo>
                    <a:pt x="193" y="142"/>
                    <a:pt x="193" y="142"/>
                    <a:pt x="193" y="142"/>
                  </a:cubicBezTo>
                  <a:cubicBezTo>
                    <a:pt x="193" y="141"/>
                    <a:pt x="193" y="141"/>
                    <a:pt x="193" y="141"/>
                  </a:cubicBezTo>
                  <a:cubicBezTo>
                    <a:pt x="193" y="141"/>
                    <a:pt x="193" y="141"/>
                    <a:pt x="193" y="141"/>
                  </a:cubicBezTo>
                  <a:cubicBezTo>
                    <a:pt x="193" y="141"/>
                    <a:pt x="193" y="141"/>
                    <a:pt x="193" y="141"/>
                  </a:cubicBezTo>
                  <a:cubicBezTo>
                    <a:pt x="194" y="141"/>
                    <a:pt x="194" y="141"/>
                    <a:pt x="194" y="141"/>
                  </a:cubicBezTo>
                  <a:cubicBezTo>
                    <a:pt x="194" y="141"/>
                    <a:pt x="194" y="141"/>
                    <a:pt x="194" y="141"/>
                  </a:cubicBezTo>
                  <a:cubicBezTo>
                    <a:pt x="194" y="142"/>
                    <a:pt x="194" y="142"/>
                    <a:pt x="194" y="142"/>
                  </a:cubicBezTo>
                  <a:cubicBezTo>
                    <a:pt x="195" y="141"/>
                    <a:pt x="195" y="141"/>
                    <a:pt x="195" y="141"/>
                  </a:cubicBezTo>
                  <a:cubicBezTo>
                    <a:pt x="195" y="141"/>
                    <a:pt x="195" y="141"/>
                    <a:pt x="195" y="141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97" y="139"/>
                    <a:pt x="197" y="139"/>
                    <a:pt x="197" y="139"/>
                  </a:cubicBezTo>
                  <a:cubicBezTo>
                    <a:pt x="198" y="139"/>
                    <a:pt x="198" y="139"/>
                    <a:pt x="198" y="139"/>
                  </a:cubicBezTo>
                  <a:cubicBezTo>
                    <a:pt x="198" y="138"/>
                    <a:pt x="198" y="138"/>
                    <a:pt x="198" y="138"/>
                  </a:cubicBezTo>
                  <a:cubicBezTo>
                    <a:pt x="198" y="138"/>
                    <a:pt x="198" y="138"/>
                    <a:pt x="198" y="138"/>
                  </a:cubicBezTo>
                  <a:cubicBezTo>
                    <a:pt x="198" y="138"/>
                    <a:pt x="198" y="138"/>
                    <a:pt x="198" y="138"/>
                  </a:cubicBezTo>
                  <a:cubicBezTo>
                    <a:pt x="198" y="138"/>
                    <a:pt x="198" y="138"/>
                    <a:pt x="198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8" y="137"/>
                    <a:pt x="198" y="137"/>
                    <a:pt x="198" y="137"/>
                  </a:cubicBezTo>
                  <a:cubicBezTo>
                    <a:pt x="197" y="136"/>
                    <a:pt x="197" y="136"/>
                    <a:pt x="197" y="136"/>
                  </a:cubicBezTo>
                  <a:cubicBezTo>
                    <a:pt x="197" y="136"/>
                    <a:pt x="197" y="136"/>
                    <a:pt x="197" y="136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7"/>
                    <a:pt x="197" y="137"/>
                    <a:pt x="197" y="137"/>
                  </a:cubicBezTo>
                  <a:cubicBezTo>
                    <a:pt x="197" y="136"/>
                    <a:pt x="197" y="136"/>
                    <a:pt x="197" y="136"/>
                  </a:cubicBezTo>
                  <a:cubicBezTo>
                    <a:pt x="196" y="136"/>
                    <a:pt x="196" y="136"/>
                    <a:pt x="196" y="136"/>
                  </a:cubicBezTo>
                  <a:cubicBezTo>
                    <a:pt x="196" y="136"/>
                    <a:pt x="196" y="136"/>
                    <a:pt x="196" y="136"/>
                  </a:cubicBezTo>
                  <a:cubicBezTo>
                    <a:pt x="197" y="136"/>
                    <a:pt x="197" y="136"/>
                    <a:pt x="197" y="136"/>
                  </a:cubicBezTo>
                  <a:cubicBezTo>
                    <a:pt x="197" y="136"/>
                    <a:pt x="197" y="136"/>
                    <a:pt x="197" y="136"/>
                  </a:cubicBezTo>
                  <a:cubicBezTo>
                    <a:pt x="197" y="136"/>
                    <a:pt x="197" y="136"/>
                    <a:pt x="197" y="136"/>
                  </a:cubicBezTo>
                  <a:cubicBezTo>
                    <a:pt x="197" y="136"/>
                    <a:pt x="197" y="136"/>
                    <a:pt x="197" y="136"/>
                  </a:cubicBezTo>
                  <a:cubicBezTo>
                    <a:pt x="197" y="135"/>
                    <a:pt x="197" y="135"/>
                    <a:pt x="197" y="135"/>
                  </a:cubicBezTo>
                  <a:cubicBezTo>
                    <a:pt x="196" y="135"/>
                    <a:pt x="196" y="135"/>
                    <a:pt x="196" y="135"/>
                  </a:cubicBezTo>
                  <a:cubicBezTo>
                    <a:pt x="195" y="135"/>
                    <a:pt x="195" y="135"/>
                    <a:pt x="195" y="135"/>
                  </a:cubicBezTo>
                  <a:cubicBezTo>
                    <a:pt x="195" y="134"/>
                    <a:pt x="195" y="134"/>
                    <a:pt x="195" y="134"/>
                  </a:cubicBezTo>
                  <a:cubicBezTo>
                    <a:pt x="196" y="134"/>
                    <a:pt x="196" y="134"/>
                    <a:pt x="196" y="134"/>
                  </a:cubicBezTo>
                  <a:cubicBezTo>
                    <a:pt x="196" y="134"/>
                    <a:pt x="196" y="134"/>
                    <a:pt x="196" y="134"/>
                  </a:cubicBezTo>
                  <a:cubicBezTo>
                    <a:pt x="196" y="133"/>
                    <a:pt x="196" y="133"/>
                    <a:pt x="196" y="133"/>
                  </a:cubicBezTo>
                  <a:cubicBezTo>
                    <a:pt x="195" y="133"/>
                    <a:pt x="195" y="133"/>
                    <a:pt x="195" y="133"/>
                  </a:cubicBezTo>
                  <a:cubicBezTo>
                    <a:pt x="195" y="133"/>
                    <a:pt x="195" y="133"/>
                    <a:pt x="195" y="133"/>
                  </a:cubicBezTo>
                  <a:cubicBezTo>
                    <a:pt x="195" y="132"/>
                    <a:pt x="195" y="132"/>
                    <a:pt x="195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5" y="132"/>
                    <a:pt x="195" y="132"/>
                    <a:pt x="195" y="132"/>
                  </a:cubicBezTo>
                  <a:cubicBezTo>
                    <a:pt x="195" y="132"/>
                    <a:pt x="195" y="132"/>
                    <a:pt x="195" y="132"/>
                  </a:cubicBezTo>
                  <a:cubicBezTo>
                    <a:pt x="195" y="131"/>
                    <a:pt x="195" y="131"/>
                    <a:pt x="195" y="131"/>
                  </a:cubicBezTo>
                  <a:cubicBezTo>
                    <a:pt x="195" y="131"/>
                    <a:pt x="195" y="131"/>
                    <a:pt x="195" y="131"/>
                  </a:cubicBezTo>
                  <a:cubicBezTo>
                    <a:pt x="194" y="131"/>
                    <a:pt x="194" y="131"/>
                    <a:pt x="194" y="131"/>
                  </a:cubicBezTo>
                  <a:cubicBezTo>
                    <a:pt x="195" y="131"/>
                    <a:pt x="195" y="131"/>
                    <a:pt x="195" y="131"/>
                  </a:cubicBezTo>
                  <a:cubicBezTo>
                    <a:pt x="195" y="131"/>
                    <a:pt x="195" y="131"/>
                    <a:pt x="195" y="131"/>
                  </a:cubicBezTo>
                  <a:cubicBezTo>
                    <a:pt x="195" y="131"/>
                    <a:pt x="195" y="131"/>
                    <a:pt x="195" y="131"/>
                  </a:cubicBezTo>
                  <a:cubicBezTo>
                    <a:pt x="195" y="131"/>
                    <a:pt x="195" y="131"/>
                    <a:pt x="195" y="131"/>
                  </a:cubicBezTo>
                  <a:cubicBezTo>
                    <a:pt x="196" y="131"/>
                    <a:pt x="196" y="131"/>
                    <a:pt x="196" y="131"/>
                  </a:cubicBezTo>
                  <a:cubicBezTo>
                    <a:pt x="196" y="131"/>
                    <a:pt x="196" y="131"/>
                    <a:pt x="196" y="131"/>
                  </a:cubicBezTo>
                  <a:cubicBezTo>
                    <a:pt x="196" y="132"/>
                    <a:pt x="196" y="132"/>
                    <a:pt x="196" y="132"/>
                  </a:cubicBezTo>
                  <a:cubicBezTo>
                    <a:pt x="197" y="132"/>
                    <a:pt x="197" y="132"/>
                    <a:pt x="197" y="132"/>
                  </a:cubicBezTo>
                  <a:cubicBezTo>
                    <a:pt x="197" y="132"/>
                    <a:pt x="197" y="132"/>
                    <a:pt x="197" y="132"/>
                  </a:cubicBezTo>
                  <a:cubicBezTo>
                    <a:pt x="197" y="132"/>
                    <a:pt x="197" y="132"/>
                    <a:pt x="197" y="132"/>
                  </a:cubicBezTo>
                  <a:cubicBezTo>
                    <a:pt x="197" y="132"/>
                    <a:pt x="197" y="132"/>
                    <a:pt x="197" y="132"/>
                  </a:cubicBezTo>
                  <a:cubicBezTo>
                    <a:pt x="198" y="132"/>
                    <a:pt x="198" y="132"/>
                    <a:pt x="198" y="132"/>
                  </a:cubicBezTo>
                  <a:cubicBezTo>
                    <a:pt x="198" y="132"/>
                    <a:pt x="198" y="132"/>
                    <a:pt x="198" y="132"/>
                  </a:cubicBezTo>
                  <a:cubicBezTo>
                    <a:pt x="198" y="131"/>
                    <a:pt x="198" y="131"/>
                    <a:pt x="198" y="131"/>
                  </a:cubicBezTo>
                  <a:cubicBezTo>
                    <a:pt x="198" y="130"/>
                    <a:pt x="198" y="130"/>
                    <a:pt x="198" y="130"/>
                  </a:cubicBezTo>
                  <a:cubicBezTo>
                    <a:pt x="198" y="130"/>
                    <a:pt x="198" y="130"/>
                    <a:pt x="198" y="130"/>
                  </a:cubicBezTo>
                  <a:cubicBezTo>
                    <a:pt x="199" y="130"/>
                    <a:pt x="199" y="130"/>
                    <a:pt x="199" y="130"/>
                  </a:cubicBezTo>
                  <a:cubicBezTo>
                    <a:pt x="199" y="130"/>
                    <a:pt x="199" y="130"/>
                    <a:pt x="199" y="130"/>
                  </a:cubicBezTo>
                  <a:cubicBezTo>
                    <a:pt x="199" y="130"/>
                    <a:pt x="199" y="130"/>
                    <a:pt x="199" y="130"/>
                  </a:cubicBezTo>
                  <a:cubicBezTo>
                    <a:pt x="200" y="130"/>
                    <a:pt x="200" y="130"/>
                    <a:pt x="200" y="130"/>
                  </a:cubicBezTo>
                  <a:cubicBezTo>
                    <a:pt x="200" y="130"/>
                    <a:pt x="200" y="130"/>
                    <a:pt x="200" y="130"/>
                  </a:cubicBezTo>
                  <a:cubicBezTo>
                    <a:pt x="200" y="130"/>
                    <a:pt x="200" y="130"/>
                    <a:pt x="200" y="130"/>
                  </a:cubicBezTo>
                  <a:cubicBezTo>
                    <a:pt x="200" y="130"/>
                    <a:pt x="200" y="130"/>
                    <a:pt x="200" y="130"/>
                  </a:cubicBezTo>
                  <a:cubicBezTo>
                    <a:pt x="200" y="130"/>
                    <a:pt x="200" y="130"/>
                    <a:pt x="200" y="130"/>
                  </a:cubicBezTo>
                  <a:cubicBezTo>
                    <a:pt x="201" y="130"/>
                    <a:pt x="201" y="130"/>
                    <a:pt x="201" y="130"/>
                  </a:cubicBezTo>
                  <a:cubicBezTo>
                    <a:pt x="201" y="131"/>
                    <a:pt x="201" y="131"/>
                    <a:pt x="201" y="131"/>
                  </a:cubicBezTo>
                  <a:cubicBezTo>
                    <a:pt x="201" y="131"/>
                    <a:pt x="201" y="131"/>
                    <a:pt x="201" y="131"/>
                  </a:cubicBezTo>
                  <a:cubicBezTo>
                    <a:pt x="201" y="131"/>
                    <a:pt x="201" y="131"/>
                    <a:pt x="201" y="131"/>
                  </a:cubicBezTo>
                  <a:cubicBezTo>
                    <a:pt x="201" y="132"/>
                    <a:pt x="201" y="132"/>
                    <a:pt x="201" y="132"/>
                  </a:cubicBezTo>
                  <a:cubicBezTo>
                    <a:pt x="200" y="133"/>
                    <a:pt x="200" y="133"/>
                    <a:pt x="200" y="133"/>
                  </a:cubicBezTo>
                  <a:cubicBezTo>
                    <a:pt x="200" y="134"/>
                    <a:pt x="200" y="134"/>
                    <a:pt x="200" y="134"/>
                  </a:cubicBezTo>
                  <a:cubicBezTo>
                    <a:pt x="200" y="134"/>
                    <a:pt x="200" y="134"/>
                    <a:pt x="200" y="134"/>
                  </a:cubicBezTo>
                  <a:cubicBezTo>
                    <a:pt x="200" y="134"/>
                    <a:pt x="200" y="134"/>
                    <a:pt x="200" y="134"/>
                  </a:cubicBezTo>
                  <a:cubicBezTo>
                    <a:pt x="200" y="134"/>
                    <a:pt x="200" y="134"/>
                    <a:pt x="200" y="134"/>
                  </a:cubicBezTo>
                  <a:cubicBezTo>
                    <a:pt x="199" y="134"/>
                    <a:pt x="199" y="134"/>
                    <a:pt x="199" y="134"/>
                  </a:cubicBezTo>
                  <a:cubicBezTo>
                    <a:pt x="199" y="134"/>
                    <a:pt x="199" y="134"/>
                    <a:pt x="199" y="134"/>
                  </a:cubicBezTo>
                  <a:cubicBezTo>
                    <a:pt x="199" y="135"/>
                    <a:pt x="199" y="135"/>
                    <a:pt x="199" y="135"/>
                  </a:cubicBezTo>
                  <a:cubicBezTo>
                    <a:pt x="200" y="135"/>
                    <a:pt x="200" y="135"/>
                    <a:pt x="200" y="135"/>
                  </a:cubicBezTo>
                  <a:cubicBezTo>
                    <a:pt x="200" y="135"/>
                    <a:pt x="200" y="135"/>
                    <a:pt x="200" y="135"/>
                  </a:cubicBezTo>
                  <a:cubicBezTo>
                    <a:pt x="201" y="134"/>
                    <a:pt x="201" y="134"/>
                    <a:pt x="201" y="134"/>
                  </a:cubicBezTo>
                  <a:cubicBezTo>
                    <a:pt x="202" y="134"/>
                    <a:pt x="202" y="134"/>
                    <a:pt x="202" y="134"/>
                  </a:cubicBezTo>
                  <a:cubicBezTo>
                    <a:pt x="203" y="134"/>
                    <a:pt x="203" y="134"/>
                    <a:pt x="203" y="134"/>
                  </a:cubicBezTo>
                  <a:cubicBezTo>
                    <a:pt x="203" y="134"/>
                    <a:pt x="203" y="134"/>
                    <a:pt x="203" y="134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4"/>
                    <a:pt x="204" y="134"/>
                    <a:pt x="204" y="134"/>
                  </a:cubicBezTo>
                  <a:cubicBezTo>
                    <a:pt x="204" y="135"/>
                    <a:pt x="204" y="135"/>
                    <a:pt x="204" y="135"/>
                  </a:cubicBezTo>
                  <a:cubicBezTo>
                    <a:pt x="203" y="135"/>
                    <a:pt x="203" y="135"/>
                    <a:pt x="203" y="135"/>
                  </a:cubicBezTo>
                  <a:cubicBezTo>
                    <a:pt x="203" y="135"/>
                    <a:pt x="203" y="135"/>
                    <a:pt x="203" y="135"/>
                  </a:cubicBezTo>
                  <a:cubicBezTo>
                    <a:pt x="203" y="135"/>
                    <a:pt x="203" y="135"/>
                    <a:pt x="203" y="135"/>
                  </a:cubicBezTo>
                  <a:cubicBezTo>
                    <a:pt x="202" y="135"/>
                    <a:pt x="202" y="135"/>
                    <a:pt x="202" y="135"/>
                  </a:cubicBezTo>
                  <a:cubicBezTo>
                    <a:pt x="202" y="135"/>
                    <a:pt x="202" y="135"/>
                    <a:pt x="202" y="135"/>
                  </a:cubicBezTo>
                  <a:cubicBezTo>
                    <a:pt x="202" y="135"/>
                    <a:pt x="202" y="135"/>
                    <a:pt x="202" y="135"/>
                  </a:cubicBezTo>
                  <a:cubicBezTo>
                    <a:pt x="202" y="136"/>
                    <a:pt x="202" y="136"/>
                    <a:pt x="202" y="136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0" y="137"/>
                    <a:pt x="200" y="137"/>
                    <a:pt x="200" y="137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200" y="138"/>
                    <a:pt x="200" y="138"/>
                    <a:pt x="200" y="138"/>
                  </a:cubicBezTo>
                  <a:cubicBezTo>
                    <a:pt x="200" y="138"/>
                    <a:pt x="200" y="138"/>
                    <a:pt x="200" y="138"/>
                  </a:cubicBezTo>
                  <a:cubicBezTo>
                    <a:pt x="200" y="138"/>
                    <a:pt x="200" y="138"/>
                    <a:pt x="200" y="138"/>
                  </a:cubicBezTo>
                  <a:cubicBezTo>
                    <a:pt x="201" y="137"/>
                    <a:pt x="201" y="137"/>
                    <a:pt x="201" y="137"/>
                  </a:cubicBezTo>
                  <a:cubicBezTo>
                    <a:pt x="202" y="136"/>
                    <a:pt x="202" y="136"/>
                    <a:pt x="202" y="136"/>
                  </a:cubicBezTo>
                  <a:cubicBezTo>
                    <a:pt x="207" y="133"/>
                    <a:pt x="207" y="133"/>
                    <a:pt x="207" y="133"/>
                  </a:cubicBezTo>
                  <a:cubicBezTo>
                    <a:pt x="209" y="132"/>
                    <a:pt x="209" y="132"/>
                    <a:pt x="209" y="132"/>
                  </a:cubicBezTo>
                  <a:cubicBezTo>
                    <a:pt x="210" y="132"/>
                    <a:pt x="210" y="132"/>
                    <a:pt x="210" y="132"/>
                  </a:cubicBezTo>
                  <a:cubicBezTo>
                    <a:pt x="211" y="131"/>
                    <a:pt x="211" y="131"/>
                    <a:pt x="211" y="131"/>
                  </a:cubicBezTo>
                  <a:cubicBezTo>
                    <a:pt x="212" y="131"/>
                    <a:pt x="212" y="131"/>
                    <a:pt x="212" y="131"/>
                  </a:cubicBezTo>
                  <a:cubicBezTo>
                    <a:pt x="212" y="131"/>
                    <a:pt x="212" y="131"/>
                    <a:pt x="212" y="131"/>
                  </a:cubicBezTo>
                  <a:cubicBezTo>
                    <a:pt x="214" y="131"/>
                    <a:pt x="214" y="131"/>
                    <a:pt x="214" y="131"/>
                  </a:cubicBezTo>
                  <a:cubicBezTo>
                    <a:pt x="214" y="131"/>
                    <a:pt x="214" y="131"/>
                    <a:pt x="214" y="131"/>
                  </a:cubicBezTo>
                  <a:cubicBezTo>
                    <a:pt x="215" y="131"/>
                    <a:pt x="215" y="131"/>
                    <a:pt x="215" y="131"/>
                  </a:cubicBezTo>
                  <a:cubicBezTo>
                    <a:pt x="215" y="131"/>
                    <a:pt x="215" y="131"/>
                    <a:pt x="215" y="131"/>
                  </a:cubicBezTo>
                  <a:cubicBezTo>
                    <a:pt x="215" y="130"/>
                    <a:pt x="215" y="130"/>
                    <a:pt x="215" y="130"/>
                  </a:cubicBezTo>
                  <a:cubicBezTo>
                    <a:pt x="214" y="129"/>
                    <a:pt x="214" y="129"/>
                    <a:pt x="214" y="129"/>
                  </a:cubicBezTo>
                  <a:cubicBezTo>
                    <a:pt x="213" y="129"/>
                    <a:pt x="213" y="129"/>
                    <a:pt x="213" y="129"/>
                  </a:cubicBezTo>
                  <a:cubicBezTo>
                    <a:pt x="214" y="127"/>
                    <a:pt x="214" y="127"/>
                    <a:pt x="214" y="127"/>
                  </a:cubicBezTo>
                  <a:cubicBezTo>
                    <a:pt x="215" y="126"/>
                    <a:pt x="215" y="126"/>
                    <a:pt x="215" y="126"/>
                  </a:cubicBezTo>
                  <a:cubicBezTo>
                    <a:pt x="215" y="125"/>
                    <a:pt x="215" y="125"/>
                    <a:pt x="215" y="125"/>
                  </a:cubicBezTo>
                  <a:cubicBezTo>
                    <a:pt x="215" y="125"/>
                    <a:pt x="215" y="125"/>
                    <a:pt x="215" y="125"/>
                  </a:cubicBezTo>
                  <a:cubicBezTo>
                    <a:pt x="215" y="125"/>
                    <a:pt x="215" y="125"/>
                    <a:pt x="215" y="125"/>
                  </a:cubicBezTo>
                  <a:cubicBezTo>
                    <a:pt x="215" y="125"/>
                    <a:pt x="215" y="125"/>
                    <a:pt x="215" y="125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216" y="125"/>
                    <a:pt x="216" y="125"/>
                    <a:pt x="216" y="125"/>
                  </a:cubicBezTo>
                  <a:cubicBezTo>
                    <a:pt x="216" y="124"/>
                    <a:pt x="216" y="124"/>
                    <a:pt x="216" y="124"/>
                  </a:cubicBezTo>
                  <a:cubicBezTo>
                    <a:pt x="217" y="123"/>
                    <a:pt x="217" y="123"/>
                    <a:pt x="217" y="123"/>
                  </a:cubicBezTo>
                  <a:cubicBezTo>
                    <a:pt x="217" y="123"/>
                    <a:pt x="217" y="123"/>
                    <a:pt x="217" y="123"/>
                  </a:cubicBezTo>
                  <a:cubicBezTo>
                    <a:pt x="217" y="123"/>
                    <a:pt x="217" y="123"/>
                    <a:pt x="217" y="123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7" y="120"/>
                    <a:pt x="217" y="120"/>
                    <a:pt x="217" y="120"/>
                  </a:cubicBezTo>
                  <a:cubicBezTo>
                    <a:pt x="217" y="120"/>
                    <a:pt x="217" y="120"/>
                    <a:pt x="217" y="120"/>
                  </a:cubicBezTo>
                  <a:cubicBezTo>
                    <a:pt x="217" y="120"/>
                    <a:pt x="217" y="120"/>
                    <a:pt x="217" y="120"/>
                  </a:cubicBezTo>
                  <a:cubicBezTo>
                    <a:pt x="217" y="120"/>
                    <a:pt x="217" y="120"/>
                    <a:pt x="217" y="120"/>
                  </a:cubicBezTo>
                  <a:cubicBezTo>
                    <a:pt x="217" y="119"/>
                    <a:pt x="217" y="119"/>
                    <a:pt x="217" y="119"/>
                  </a:cubicBezTo>
                  <a:cubicBezTo>
                    <a:pt x="217" y="119"/>
                    <a:pt x="217" y="119"/>
                    <a:pt x="217" y="119"/>
                  </a:cubicBezTo>
                  <a:cubicBezTo>
                    <a:pt x="216" y="119"/>
                    <a:pt x="216" y="119"/>
                    <a:pt x="216" y="119"/>
                  </a:cubicBezTo>
                  <a:cubicBezTo>
                    <a:pt x="216" y="118"/>
                    <a:pt x="216" y="118"/>
                    <a:pt x="216" y="118"/>
                  </a:cubicBezTo>
                  <a:cubicBezTo>
                    <a:pt x="216" y="118"/>
                    <a:pt x="216" y="118"/>
                    <a:pt x="216" y="118"/>
                  </a:cubicBezTo>
                  <a:cubicBezTo>
                    <a:pt x="216" y="117"/>
                    <a:pt x="216" y="117"/>
                    <a:pt x="216" y="117"/>
                  </a:cubicBezTo>
                  <a:cubicBezTo>
                    <a:pt x="216" y="117"/>
                    <a:pt x="216" y="117"/>
                    <a:pt x="216" y="117"/>
                  </a:cubicBezTo>
                  <a:cubicBezTo>
                    <a:pt x="216" y="117"/>
                    <a:pt x="216" y="117"/>
                    <a:pt x="216" y="117"/>
                  </a:cubicBezTo>
                  <a:cubicBezTo>
                    <a:pt x="217" y="116"/>
                    <a:pt x="217" y="116"/>
                    <a:pt x="217" y="116"/>
                  </a:cubicBezTo>
                  <a:cubicBezTo>
                    <a:pt x="217" y="116"/>
                    <a:pt x="217" y="116"/>
                    <a:pt x="217" y="116"/>
                  </a:cubicBezTo>
                  <a:cubicBezTo>
                    <a:pt x="217" y="115"/>
                    <a:pt x="217" y="115"/>
                    <a:pt x="217" y="115"/>
                  </a:cubicBezTo>
                  <a:cubicBezTo>
                    <a:pt x="217" y="115"/>
                    <a:pt x="217" y="115"/>
                    <a:pt x="217" y="115"/>
                  </a:cubicBezTo>
                  <a:cubicBezTo>
                    <a:pt x="216" y="115"/>
                    <a:pt x="216" y="115"/>
                    <a:pt x="216" y="115"/>
                  </a:cubicBezTo>
                  <a:cubicBezTo>
                    <a:pt x="216" y="115"/>
                    <a:pt x="216" y="115"/>
                    <a:pt x="216" y="115"/>
                  </a:cubicBezTo>
                  <a:cubicBezTo>
                    <a:pt x="216" y="114"/>
                    <a:pt x="216" y="114"/>
                    <a:pt x="216" y="114"/>
                  </a:cubicBezTo>
                  <a:cubicBezTo>
                    <a:pt x="216" y="114"/>
                    <a:pt x="216" y="114"/>
                    <a:pt x="216" y="114"/>
                  </a:cubicBezTo>
                  <a:cubicBezTo>
                    <a:pt x="216" y="114"/>
                    <a:pt x="216" y="114"/>
                    <a:pt x="216" y="114"/>
                  </a:cubicBezTo>
                  <a:cubicBezTo>
                    <a:pt x="216" y="114"/>
                    <a:pt x="216" y="114"/>
                    <a:pt x="216" y="114"/>
                  </a:cubicBezTo>
                  <a:cubicBezTo>
                    <a:pt x="216" y="114"/>
                    <a:pt x="216" y="114"/>
                    <a:pt x="216" y="114"/>
                  </a:cubicBezTo>
                  <a:cubicBezTo>
                    <a:pt x="216" y="113"/>
                    <a:pt x="216" y="113"/>
                    <a:pt x="216" y="113"/>
                  </a:cubicBezTo>
                  <a:cubicBezTo>
                    <a:pt x="217" y="113"/>
                    <a:pt x="217" y="113"/>
                    <a:pt x="217" y="113"/>
                  </a:cubicBezTo>
                  <a:cubicBezTo>
                    <a:pt x="217" y="113"/>
                    <a:pt x="217" y="113"/>
                    <a:pt x="217" y="113"/>
                  </a:cubicBezTo>
                  <a:cubicBezTo>
                    <a:pt x="217" y="113"/>
                    <a:pt x="217" y="113"/>
                    <a:pt x="217" y="113"/>
                  </a:cubicBezTo>
                  <a:cubicBezTo>
                    <a:pt x="217" y="112"/>
                    <a:pt x="217" y="112"/>
                    <a:pt x="217" y="112"/>
                  </a:cubicBezTo>
                  <a:cubicBezTo>
                    <a:pt x="217" y="111"/>
                    <a:pt x="217" y="111"/>
                    <a:pt x="217" y="111"/>
                  </a:cubicBezTo>
                  <a:cubicBezTo>
                    <a:pt x="218" y="111"/>
                    <a:pt x="218" y="111"/>
                    <a:pt x="218" y="111"/>
                  </a:cubicBezTo>
                  <a:cubicBezTo>
                    <a:pt x="218" y="111"/>
                    <a:pt x="218" y="111"/>
                    <a:pt x="218" y="111"/>
                  </a:cubicBezTo>
                  <a:cubicBezTo>
                    <a:pt x="218" y="110"/>
                    <a:pt x="218" y="110"/>
                    <a:pt x="218" y="110"/>
                  </a:cubicBezTo>
                  <a:cubicBezTo>
                    <a:pt x="218" y="109"/>
                    <a:pt x="218" y="109"/>
                    <a:pt x="218" y="109"/>
                  </a:cubicBezTo>
                  <a:cubicBezTo>
                    <a:pt x="219" y="108"/>
                    <a:pt x="219" y="108"/>
                    <a:pt x="219" y="108"/>
                  </a:cubicBezTo>
                  <a:cubicBezTo>
                    <a:pt x="219" y="108"/>
                    <a:pt x="219" y="108"/>
                    <a:pt x="219" y="108"/>
                  </a:cubicBezTo>
                  <a:cubicBezTo>
                    <a:pt x="219" y="108"/>
                    <a:pt x="219" y="108"/>
                    <a:pt x="219" y="108"/>
                  </a:cubicBezTo>
                  <a:cubicBezTo>
                    <a:pt x="219" y="108"/>
                    <a:pt x="219" y="108"/>
                    <a:pt x="219" y="108"/>
                  </a:cubicBezTo>
                  <a:cubicBezTo>
                    <a:pt x="218" y="107"/>
                    <a:pt x="218" y="107"/>
                    <a:pt x="218" y="107"/>
                  </a:cubicBezTo>
                  <a:cubicBezTo>
                    <a:pt x="218" y="107"/>
                    <a:pt x="218" y="107"/>
                    <a:pt x="218" y="107"/>
                  </a:cubicBezTo>
                  <a:cubicBezTo>
                    <a:pt x="218" y="107"/>
                    <a:pt x="218" y="107"/>
                    <a:pt x="218" y="107"/>
                  </a:cubicBezTo>
                  <a:cubicBezTo>
                    <a:pt x="219" y="107"/>
                    <a:pt x="219" y="107"/>
                    <a:pt x="219" y="107"/>
                  </a:cubicBezTo>
                  <a:cubicBezTo>
                    <a:pt x="219" y="106"/>
                    <a:pt x="219" y="106"/>
                    <a:pt x="219" y="106"/>
                  </a:cubicBezTo>
                  <a:cubicBezTo>
                    <a:pt x="219" y="106"/>
                    <a:pt x="219" y="106"/>
                    <a:pt x="219" y="106"/>
                  </a:cubicBezTo>
                  <a:cubicBezTo>
                    <a:pt x="219" y="106"/>
                    <a:pt x="219" y="106"/>
                    <a:pt x="219" y="106"/>
                  </a:cubicBezTo>
                  <a:cubicBezTo>
                    <a:pt x="219" y="106"/>
                    <a:pt x="219" y="106"/>
                    <a:pt x="219" y="106"/>
                  </a:cubicBezTo>
                  <a:cubicBezTo>
                    <a:pt x="219" y="106"/>
                    <a:pt x="219" y="106"/>
                    <a:pt x="219" y="106"/>
                  </a:cubicBezTo>
                  <a:cubicBezTo>
                    <a:pt x="218" y="105"/>
                    <a:pt x="218" y="105"/>
                    <a:pt x="218" y="105"/>
                  </a:cubicBezTo>
                  <a:cubicBezTo>
                    <a:pt x="218" y="105"/>
                    <a:pt x="218" y="105"/>
                    <a:pt x="218" y="105"/>
                  </a:cubicBezTo>
                  <a:cubicBezTo>
                    <a:pt x="218" y="105"/>
                    <a:pt x="218" y="105"/>
                    <a:pt x="218" y="105"/>
                  </a:cubicBezTo>
                  <a:cubicBezTo>
                    <a:pt x="219" y="105"/>
                    <a:pt x="219" y="105"/>
                    <a:pt x="219" y="105"/>
                  </a:cubicBezTo>
                  <a:cubicBezTo>
                    <a:pt x="219" y="104"/>
                    <a:pt x="219" y="104"/>
                    <a:pt x="219" y="104"/>
                  </a:cubicBezTo>
                  <a:cubicBezTo>
                    <a:pt x="219" y="104"/>
                    <a:pt x="219" y="104"/>
                    <a:pt x="219" y="104"/>
                  </a:cubicBezTo>
                  <a:cubicBezTo>
                    <a:pt x="219" y="104"/>
                    <a:pt x="219" y="104"/>
                    <a:pt x="219" y="104"/>
                  </a:cubicBezTo>
                  <a:close/>
                  <a:moveTo>
                    <a:pt x="165" y="163"/>
                  </a:moveTo>
                  <a:cubicBezTo>
                    <a:pt x="165" y="163"/>
                    <a:pt x="165" y="163"/>
                    <a:pt x="165" y="163"/>
                  </a:cubicBezTo>
                  <a:cubicBezTo>
                    <a:pt x="165" y="163"/>
                    <a:pt x="165" y="163"/>
                    <a:pt x="165" y="163"/>
                  </a:cubicBezTo>
                  <a:cubicBezTo>
                    <a:pt x="164" y="163"/>
                    <a:pt x="164" y="163"/>
                    <a:pt x="164" y="163"/>
                  </a:cubicBezTo>
                  <a:cubicBezTo>
                    <a:pt x="164" y="164"/>
                    <a:pt x="164" y="164"/>
                    <a:pt x="164" y="164"/>
                  </a:cubicBezTo>
                  <a:cubicBezTo>
                    <a:pt x="164" y="164"/>
                    <a:pt x="164" y="164"/>
                    <a:pt x="164" y="164"/>
                  </a:cubicBezTo>
                  <a:cubicBezTo>
                    <a:pt x="164" y="164"/>
                    <a:pt x="164" y="164"/>
                    <a:pt x="164" y="164"/>
                  </a:cubicBezTo>
                  <a:cubicBezTo>
                    <a:pt x="163" y="166"/>
                    <a:pt x="163" y="166"/>
                    <a:pt x="163" y="166"/>
                  </a:cubicBezTo>
                  <a:cubicBezTo>
                    <a:pt x="163" y="166"/>
                    <a:pt x="163" y="166"/>
                    <a:pt x="163" y="166"/>
                  </a:cubicBezTo>
                  <a:cubicBezTo>
                    <a:pt x="163" y="166"/>
                    <a:pt x="163" y="166"/>
                    <a:pt x="163" y="166"/>
                  </a:cubicBezTo>
                  <a:cubicBezTo>
                    <a:pt x="163" y="166"/>
                    <a:pt x="163" y="166"/>
                    <a:pt x="163" y="166"/>
                  </a:cubicBezTo>
                  <a:cubicBezTo>
                    <a:pt x="163" y="166"/>
                    <a:pt x="163" y="166"/>
                    <a:pt x="163" y="166"/>
                  </a:cubicBezTo>
                  <a:cubicBezTo>
                    <a:pt x="163" y="166"/>
                    <a:pt x="163" y="166"/>
                    <a:pt x="163" y="166"/>
                  </a:cubicBezTo>
                  <a:cubicBezTo>
                    <a:pt x="163" y="167"/>
                    <a:pt x="163" y="167"/>
                    <a:pt x="163" y="167"/>
                  </a:cubicBezTo>
                  <a:cubicBezTo>
                    <a:pt x="162" y="168"/>
                    <a:pt x="162" y="168"/>
                    <a:pt x="162" y="168"/>
                  </a:cubicBezTo>
                  <a:cubicBezTo>
                    <a:pt x="162" y="168"/>
                    <a:pt x="162" y="168"/>
                    <a:pt x="162" y="168"/>
                  </a:cubicBezTo>
                  <a:cubicBezTo>
                    <a:pt x="162" y="169"/>
                    <a:pt x="162" y="169"/>
                    <a:pt x="162" y="169"/>
                  </a:cubicBezTo>
                  <a:cubicBezTo>
                    <a:pt x="162" y="168"/>
                    <a:pt x="162" y="168"/>
                    <a:pt x="162" y="168"/>
                  </a:cubicBezTo>
                  <a:cubicBezTo>
                    <a:pt x="162" y="168"/>
                    <a:pt x="162" y="168"/>
                    <a:pt x="162" y="168"/>
                  </a:cubicBezTo>
                  <a:cubicBezTo>
                    <a:pt x="163" y="167"/>
                    <a:pt x="163" y="167"/>
                    <a:pt x="163" y="167"/>
                  </a:cubicBezTo>
                  <a:cubicBezTo>
                    <a:pt x="164" y="166"/>
                    <a:pt x="164" y="166"/>
                    <a:pt x="164" y="166"/>
                  </a:cubicBezTo>
                  <a:cubicBezTo>
                    <a:pt x="165" y="164"/>
                    <a:pt x="165" y="164"/>
                    <a:pt x="165" y="164"/>
                  </a:cubicBezTo>
                  <a:cubicBezTo>
                    <a:pt x="165" y="164"/>
                    <a:pt x="165" y="164"/>
                    <a:pt x="165" y="164"/>
                  </a:cubicBezTo>
                  <a:cubicBezTo>
                    <a:pt x="165" y="164"/>
                    <a:pt x="165" y="164"/>
                    <a:pt x="165" y="164"/>
                  </a:cubicBezTo>
                  <a:cubicBezTo>
                    <a:pt x="165" y="163"/>
                    <a:pt x="165" y="163"/>
                    <a:pt x="165" y="163"/>
                  </a:cubicBezTo>
                  <a:cubicBezTo>
                    <a:pt x="165" y="163"/>
                    <a:pt x="165" y="163"/>
                    <a:pt x="165" y="163"/>
                  </a:cubicBezTo>
                  <a:close/>
                  <a:moveTo>
                    <a:pt x="161" y="169"/>
                  </a:moveTo>
                  <a:cubicBezTo>
                    <a:pt x="161" y="169"/>
                    <a:pt x="161" y="169"/>
                    <a:pt x="161" y="169"/>
                  </a:cubicBezTo>
                  <a:cubicBezTo>
                    <a:pt x="161" y="170"/>
                    <a:pt x="161" y="170"/>
                    <a:pt x="161" y="170"/>
                  </a:cubicBezTo>
                  <a:cubicBezTo>
                    <a:pt x="161" y="170"/>
                    <a:pt x="161" y="170"/>
                    <a:pt x="161" y="170"/>
                  </a:cubicBezTo>
                  <a:cubicBezTo>
                    <a:pt x="160" y="171"/>
                    <a:pt x="160" y="171"/>
                    <a:pt x="160" y="171"/>
                  </a:cubicBezTo>
                  <a:cubicBezTo>
                    <a:pt x="159" y="173"/>
                    <a:pt x="159" y="173"/>
                    <a:pt x="159" y="173"/>
                  </a:cubicBezTo>
                  <a:cubicBezTo>
                    <a:pt x="159" y="173"/>
                    <a:pt x="159" y="173"/>
                    <a:pt x="159" y="173"/>
                  </a:cubicBezTo>
                  <a:cubicBezTo>
                    <a:pt x="159" y="173"/>
                    <a:pt x="159" y="173"/>
                    <a:pt x="159" y="173"/>
                  </a:cubicBezTo>
                  <a:cubicBezTo>
                    <a:pt x="159" y="173"/>
                    <a:pt x="159" y="173"/>
                    <a:pt x="159" y="173"/>
                  </a:cubicBezTo>
                  <a:cubicBezTo>
                    <a:pt x="158" y="173"/>
                    <a:pt x="158" y="173"/>
                    <a:pt x="158" y="173"/>
                  </a:cubicBezTo>
                  <a:cubicBezTo>
                    <a:pt x="158" y="173"/>
                    <a:pt x="158" y="173"/>
                    <a:pt x="158" y="173"/>
                  </a:cubicBezTo>
                  <a:cubicBezTo>
                    <a:pt x="159" y="173"/>
                    <a:pt x="159" y="173"/>
                    <a:pt x="159" y="173"/>
                  </a:cubicBezTo>
                  <a:cubicBezTo>
                    <a:pt x="159" y="173"/>
                    <a:pt x="159" y="173"/>
                    <a:pt x="159" y="173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4"/>
                    <a:pt x="158" y="174"/>
                    <a:pt x="158" y="174"/>
                  </a:cubicBezTo>
                  <a:cubicBezTo>
                    <a:pt x="158" y="175"/>
                    <a:pt x="158" y="175"/>
                    <a:pt x="157" y="176"/>
                  </a:cubicBezTo>
                  <a:cubicBezTo>
                    <a:pt x="157" y="176"/>
                    <a:pt x="157" y="176"/>
                    <a:pt x="157" y="176"/>
                  </a:cubicBezTo>
                  <a:cubicBezTo>
                    <a:pt x="157" y="177"/>
                    <a:pt x="157" y="177"/>
                    <a:pt x="157" y="177"/>
                  </a:cubicBezTo>
                  <a:cubicBezTo>
                    <a:pt x="156" y="179"/>
                    <a:pt x="156" y="179"/>
                    <a:pt x="156" y="179"/>
                  </a:cubicBezTo>
                  <a:cubicBezTo>
                    <a:pt x="156" y="181"/>
                    <a:pt x="156" y="181"/>
                    <a:pt x="156" y="181"/>
                  </a:cubicBezTo>
                  <a:cubicBezTo>
                    <a:pt x="156" y="181"/>
                    <a:pt x="156" y="181"/>
                    <a:pt x="156" y="181"/>
                  </a:cubicBezTo>
                  <a:cubicBezTo>
                    <a:pt x="156" y="181"/>
                    <a:pt x="156" y="181"/>
                    <a:pt x="156" y="181"/>
                  </a:cubicBezTo>
                  <a:cubicBezTo>
                    <a:pt x="157" y="181"/>
                    <a:pt x="157" y="181"/>
                    <a:pt x="157" y="181"/>
                  </a:cubicBezTo>
                  <a:cubicBezTo>
                    <a:pt x="157" y="181"/>
                    <a:pt x="157" y="181"/>
                    <a:pt x="157" y="181"/>
                  </a:cubicBezTo>
                  <a:cubicBezTo>
                    <a:pt x="157" y="180"/>
                    <a:pt x="157" y="180"/>
                    <a:pt x="157" y="180"/>
                  </a:cubicBezTo>
                  <a:cubicBezTo>
                    <a:pt x="157" y="178"/>
                    <a:pt x="157" y="178"/>
                    <a:pt x="157" y="178"/>
                  </a:cubicBezTo>
                  <a:cubicBezTo>
                    <a:pt x="158" y="176"/>
                    <a:pt x="158" y="176"/>
                    <a:pt x="158" y="176"/>
                  </a:cubicBezTo>
                  <a:cubicBezTo>
                    <a:pt x="160" y="173"/>
                    <a:pt x="160" y="173"/>
                    <a:pt x="160" y="173"/>
                  </a:cubicBezTo>
                  <a:cubicBezTo>
                    <a:pt x="162" y="169"/>
                    <a:pt x="162" y="169"/>
                    <a:pt x="162" y="169"/>
                  </a:cubicBezTo>
                  <a:cubicBezTo>
                    <a:pt x="162" y="169"/>
                    <a:pt x="162" y="169"/>
                    <a:pt x="162" y="169"/>
                  </a:cubicBezTo>
                  <a:cubicBezTo>
                    <a:pt x="162" y="169"/>
                    <a:pt x="162" y="169"/>
                    <a:pt x="162" y="169"/>
                  </a:cubicBezTo>
                  <a:lnTo>
                    <a:pt x="161" y="169"/>
                  </a:lnTo>
                  <a:close/>
                  <a:moveTo>
                    <a:pt x="157" y="191"/>
                  </a:moveTo>
                  <a:cubicBezTo>
                    <a:pt x="157" y="192"/>
                    <a:pt x="157" y="192"/>
                    <a:pt x="157" y="192"/>
                  </a:cubicBezTo>
                  <a:cubicBezTo>
                    <a:pt x="158" y="193"/>
                    <a:pt x="158" y="193"/>
                    <a:pt x="158" y="193"/>
                  </a:cubicBezTo>
                  <a:cubicBezTo>
                    <a:pt x="158" y="193"/>
                    <a:pt x="158" y="193"/>
                    <a:pt x="158" y="193"/>
                  </a:cubicBezTo>
                  <a:cubicBezTo>
                    <a:pt x="158" y="193"/>
                    <a:pt x="158" y="193"/>
                    <a:pt x="158" y="193"/>
                  </a:cubicBezTo>
                  <a:cubicBezTo>
                    <a:pt x="158" y="194"/>
                    <a:pt x="158" y="194"/>
                    <a:pt x="158" y="194"/>
                  </a:cubicBezTo>
                  <a:cubicBezTo>
                    <a:pt x="158" y="195"/>
                    <a:pt x="158" y="195"/>
                    <a:pt x="158" y="195"/>
                  </a:cubicBezTo>
                  <a:cubicBezTo>
                    <a:pt x="159" y="195"/>
                    <a:pt x="159" y="195"/>
                    <a:pt x="159" y="195"/>
                  </a:cubicBezTo>
                  <a:cubicBezTo>
                    <a:pt x="159" y="196"/>
                    <a:pt x="159" y="196"/>
                    <a:pt x="159" y="196"/>
                  </a:cubicBezTo>
                  <a:cubicBezTo>
                    <a:pt x="159" y="197"/>
                    <a:pt x="159" y="197"/>
                    <a:pt x="159" y="197"/>
                  </a:cubicBezTo>
                  <a:cubicBezTo>
                    <a:pt x="159" y="198"/>
                    <a:pt x="159" y="198"/>
                    <a:pt x="159" y="198"/>
                  </a:cubicBezTo>
                  <a:cubicBezTo>
                    <a:pt x="159" y="198"/>
                    <a:pt x="159" y="198"/>
                    <a:pt x="159" y="198"/>
                  </a:cubicBezTo>
                  <a:cubicBezTo>
                    <a:pt x="160" y="199"/>
                    <a:pt x="160" y="199"/>
                    <a:pt x="160" y="199"/>
                  </a:cubicBezTo>
                  <a:cubicBezTo>
                    <a:pt x="160" y="202"/>
                    <a:pt x="160" y="202"/>
                    <a:pt x="160" y="202"/>
                  </a:cubicBezTo>
                  <a:cubicBezTo>
                    <a:pt x="160" y="202"/>
                    <a:pt x="160" y="202"/>
                    <a:pt x="160" y="202"/>
                  </a:cubicBezTo>
                  <a:cubicBezTo>
                    <a:pt x="161" y="203"/>
                    <a:pt x="161" y="203"/>
                    <a:pt x="161" y="203"/>
                  </a:cubicBezTo>
                  <a:cubicBezTo>
                    <a:pt x="161" y="203"/>
                    <a:pt x="161" y="203"/>
                    <a:pt x="161" y="203"/>
                  </a:cubicBezTo>
                  <a:cubicBezTo>
                    <a:pt x="161" y="202"/>
                    <a:pt x="161" y="202"/>
                    <a:pt x="161" y="202"/>
                  </a:cubicBezTo>
                  <a:cubicBezTo>
                    <a:pt x="161" y="201"/>
                    <a:pt x="161" y="201"/>
                    <a:pt x="161" y="201"/>
                  </a:cubicBezTo>
                  <a:cubicBezTo>
                    <a:pt x="160" y="201"/>
                    <a:pt x="160" y="201"/>
                    <a:pt x="160" y="201"/>
                  </a:cubicBezTo>
                  <a:cubicBezTo>
                    <a:pt x="160" y="200"/>
                    <a:pt x="160" y="200"/>
                    <a:pt x="160" y="200"/>
                  </a:cubicBezTo>
                  <a:cubicBezTo>
                    <a:pt x="160" y="199"/>
                    <a:pt x="160" y="199"/>
                    <a:pt x="160" y="199"/>
                  </a:cubicBezTo>
                  <a:cubicBezTo>
                    <a:pt x="160" y="199"/>
                    <a:pt x="160" y="199"/>
                    <a:pt x="160" y="199"/>
                  </a:cubicBezTo>
                  <a:cubicBezTo>
                    <a:pt x="160" y="198"/>
                    <a:pt x="160" y="198"/>
                    <a:pt x="160" y="198"/>
                  </a:cubicBezTo>
                  <a:cubicBezTo>
                    <a:pt x="159" y="197"/>
                    <a:pt x="159" y="197"/>
                    <a:pt x="159" y="197"/>
                  </a:cubicBezTo>
                  <a:cubicBezTo>
                    <a:pt x="159" y="197"/>
                    <a:pt x="159" y="197"/>
                    <a:pt x="159" y="197"/>
                  </a:cubicBezTo>
                  <a:cubicBezTo>
                    <a:pt x="159" y="196"/>
                    <a:pt x="159" y="196"/>
                    <a:pt x="159" y="196"/>
                  </a:cubicBezTo>
                  <a:cubicBezTo>
                    <a:pt x="159" y="196"/>
                    <a:pt x="159" y="196"/>
                    <a:pt x="159" y="196"/>
                  </a:cubicBezTo>
                  <a:cubicBezTo>
                    <a:pt x="157" y="190"/>
                    <a:pt x="157" y="190"/>
                    <a:pt x="157" y="190"/>
                  </a:cubicBezTo>
                  <a:cubicBezTo>
                    <a:pt x="157" y="187"/>
                    <a:pt x="157" y="187"/>
                    <a:pt x="157" y="187"/>
                  </a:cubicBezTo>
                  <a:cubicBezTo>
                    <a:pt x="156" y="182"/>
                    <a:pt x="156" y="182"/>
                    <a:pt x="156" y="182"/>
                  </a:cubicBezTo>
                  <a:cubicBezTo>
                    <a:pt x="156" y="181"/>
                    <a:pt x="156" y="181"/>
                    <a:pt x="156" y="181"/>
                  </a:cubicBezTo>
                  <a:cubicBezTo>
                    <a:pt x="156" y="182"/>
                    <a:pt x="156" y="182"/>
                    <a:pt x="156" y="182"/>
                  </a:cubicBezTo>
                  <a:cubicBezTo>
                    <a:pt x="156" y="183"/>
                    <a:pt x="156" y="183"/>
                    <a:pt x="156" y="183"/>
                  </a:cubicBezTo>
                  <a:cubicBezTo>
                    <a:pt x="156" y="183"/>
                    <a:pt x="156" y="183"/>
                    <a:pt x="156" y="183"/>
                  </a:cubicBezTo>
                  <a:cubicBezTo>
                    <a:pt x="156" y="183"/>
                    <a:pt x="156" y="183"/>
                    <a:pt x="156" y="183"/>
                  </a:cubicBezTo>
                  <a:cubicBezTo>
                    <a:pt x="156" y="184"/>
                    <a:pt x="156" y="184"/>
                    <a:pt x="156" y="184"/>
                  </a:cubicBezTo>
                  <a:cubicBezTo>
                    <a:pt x="156" y="184"/>
                    <a:pt x="156" y="184"/>
                    <a:pt x="156" y="184"/>
                  </a:cubicBezTo>
                  <a:cubicBezTo>
                    <a:pt x="156" y="185"/>
                    <a:pt x="156" y="185"/>
                    <a:pt x="156" y="185"/>
                  </a:cubicBezTo>
                  <a:cubicBezTo>
                    <a:pt x="156" y="186"/>
                    <a:pt x="156" y="186"/>
                    <a:pt x="156" y="186"/>
                  </a:cubicBezTo>
                  <a:cubicBezTo>
                    <a:pt x="156" y="187"/>
                    <a:pt x="156" y="187"/>
                    <a:pt x="156" y="187"/>
                  </a:cubicBezTo>
                  <a:cubicBezTo>
                    <a:pt x="156" y="188"/>
                    <a:pt x="156" y="188"/>
                    <a:pt x="156" y="188"/>
                  </a:cubicBezTo>
                  <a:cubicBezTo>
                    <a:pt x="156" y="189"/>
                    <a:pt x="156" y="189"/>
                    <a:pt x="156" y="189"/>
                  </a:cubicBezTo>
                  <a:cubicBezTo>
                    <a:pt x="157" y="189"/>
                    <a:pt x="157" y="189"/>
                    <a:pt x="157" y="189"/>
                  </a:cubicBezTo>
                  <a:cubicBezTo>
                    <a:pt x="157" y="190"/>
                    <a:pt x="157" y="190"/>
                    <a:pt x="157" y="190"/>
                  </a:cubicBezTo>
                  <a:cubicBezTo>
                    <a:pt x="157" y="190"/>
                    <a:pt x="157" y="190"/>
                    <a:pt x="157" y="190"/>
                  </a:cubicBezTo>
                  <a:cubicBezTo>
                    <a:pt x="157" y="190"/>
                    <a:pt x="157" y="190"/>
                    <a:pt x="157" y="190"/>
                  </a:cubicBezTo>
                  <a:cubicBezTo>
                    <a:pt x="157" y="190"/>
                    <a:pt x="157" y="190"/>
                    <a:pt x="157" y="190"/>
                  </a:cubicBezTo>
                  <a:cubicBezTo>
                    <a:pt x="157" y="190"/>
                    <a:pt x="157" y="190"/>
                    <a:pt x="157" y="190"/>
                  </a:cubicBezTo>
                  <a:cubicBezTo>
                    <a:pt x="157" y="190"/>
                    <a:pt x="157" y="190"/>
                    <a:pt x="157" y="190"/>
                  </a:cubicBezTo>
                  <a:cubicBezTo>
                    <a:pt x="157" y="190"/>
                    <a:pt x="157" y="190"/>
                    <a:pt x="157" y="190"/>
                  </a:cubicBezTo>
                  <a:cubicBezTo>
                    <a:pt x="157" y="190"/>
                    <a:pt x="157" y="190"/>
                    <a:pt x="157" y="190"/>
                  </a:cubicBezTo>
                  <a:cubicBezTo>
                    <a:pt x="157" y="190"/>
                    <a:pt x="157" y="190"/>
                    <a:pt x="157" y="190"/>
                  </a:cubicBezTo>
                  <a:cubicBezTo>
                    <a:pt x="157" y="191"/>
                    <a:pt x="157" y="191"/>
                    <a:pt x="157" y="191"/>
                  </a:cubicBezTo>
                  <a:cubicBezTo>
                    <a:pt x="157" y="191"/>
                    <a:pt x="157" y="191"/>
                    <a:pt x="157" y="191"/>
                  </a:cubicBezTo>
                  <a:cubicBezTo>
                    <a:pt x="157" y="191"/>
                    <a:pt x="157" y="191"/>
                    <a:pt x="157" y="191"/>
                  </a:cubicBezTo>
                  <a:close/>
                  <a:moveTo>
                    <a:pt x="199" y="138"/>
                  </a:move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8"/>
                    <a:pt x="199" y="138"/>
                    <a:pt x="199" y="138"/>
                  </a:cubicBezTo>
                  <a:cubicBezTo>
                    <a:pt x="199" y="139"/>
                    <a:pt x="199" y="139"/>
                    <a:pt x="199" y="139"/>
                  </a:cubicBezTo>
                  <a:cubicBezTo>
                    <a:pt x="199" y="139"/>
                    <a:pt x="199" y="139"/>
                    <a:pt x="199" y="139"/>
                  </a:cubicBezTo>
                  <a:cubicBezTo>
                    <a:pt x="199" y="139"/>
                    <a:pt x="199" y="139"/>
                    <a:pt x="199" y="139"/>
                  </a:cubicBezTo>
                  <a:cubicBezTo>
                    <a:pt x="199" y="139"/>
                    <a:pt x="199" y="139"/>
                    <a:pt x="199" y="139"/>
                  </a:cubicBezTo>
                  <a:cubicBezTo>
                    <a:pt x="198" y="139"/>
                    <a:pt x="198" y="139"/>
                    <a:pt x="198" y="139"/>
                  </a:cubicBezTo>
                  <a:cubicBezTo>
                    <a:pt x="198" y="139"/>
                    <a:pt x="198" y="139"/>
                    <a:pt x="198" y="139"/>
                  </a:cubicBezTo>
                  <a:cubicBezTo>
                    <a:pt x="198" y="139"/>
                    <a:pt x="198" y="139"/>
                    <a:pt x="198" y="139"/>
                  </a:cubicBezTo>
                  <a:cubicBezTo>
                    <a:pt x="197" y="140"/>
                    <a:pt x="197" y="140"/>
                    <a:pt x="197" y="140"/>
                  </a:cubicBezTo>
                  <a:cubicBezTo>
                    <a:pt x="197" y="140"/>
                    <a:pt x="197" y="140"/>
                    <a:pt x="197" y="140"/>
                  </a:cubicBezTo>
                  <a:cubicBezTo>
                    <a:pt x="197" y="140"/>
                    <a:pt x="197" y="140"/>
                    <a:pt x="197" y="140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5" y="142"/>
                    <a:pt x="195" y="142"/>
                    <a:pt x="195" y="142"/>
                  </a:cubicBezTo>
                  <a:cubicBezTo>
                    <a:pt x="195" y="143"/>
                    <a:pt x="195" y="143"/>
                    <a:pt x="195" y="143"/>
                  </a:cubicBezTo>
                  <a:cubicBezTo>
                    <a:pt x="194" y="143"/>
                    <a:pt x="194" y="143"/>
                    <a:pt x="194" y="143"/>
                  </a:cubicBezTo>
                  <a:cubicBezTo>
                    <a:pt x="194" y="143"/>
                    <a:pt x="194" y="143"/>
                    <a:pt x="194" y="143"/>
                  </a:cubicBezTo>
                  <a:cubicBezTo>
                    <a:pt x="194" y="143"/>
                    <a:pt x="194" y="143"/>
                    <a:pt x="194" y="143"/>
                  </a:cubicBezTo>
                  <a:cubicBezTo>
                    <a:pt x="195" y="143"/>
                    <a:pt x="195" y="143"/>
                    <a:pt x="195" y="143"/>
                  </a:cubicBezTo>
                  <a:cubicBezTo>
                    <a:pt x="197" y="141"/>
                    <a:pt x="197" y="141"/>
                    <a:pt x="197" y="141"/>
                  </a:cubicBezTo>
                  <a:cubicBezTo>
                    <a:pt x="198" y="141"/>
                    <a:pt x="198" y="141"/>
                    <a:pt x="198" y="141"/>
                  </a:cubicBezTo>
                  <a:cubicBezTo>
                    <a:pt x="201" y="138"/>
                    <a:pt x="201" y="138"/>
                    <a:pt x="201" y="138"/>
                  </a:cubicBezTo>
                  <a:cubicBezTo>
                    <a:pt x="199" y="138"/>
                    <a:pt x="199" y="138"/>
                    <a:pt x="199" y="138"/>
                  </a:cubicBezTo>
                  <a:close/>
                  <a:moveTo>
                    <a:pt x="175" y="156"/>
                  </a:moveTo>
                  <a:cubicBezTo>
                    <a:pt x="174" y="156"/>
                    <a:pt x="174" y="156"/>
                    <a:pt x="174" y="156"/>
                  </a:cubicBezTo>
                  <a:cubicBezTo>
                    <a:pt x="173" y="157"/>
                    <a:pt x="173" y="157"/>
                    <a:pt x="173" y="157"/>
                  </a:cubicBezTo>
                  <a:cubicBezTo>
                    <a:pt x="173" y="158"/>
                    <a:pt x="173" y="158"/>
                    <a:pt x="173" y="158"/>
                  </a:cubicBezTo>
                  <a:cubicBezTo>
                    <a:pt x="174" y="157"/>
                    <a:pt x="174" y="157"/>
                    <a:pt x="174" y="157"/>
                  </a:cubicBezTo>
                  <a:cubicBezTo>
                    <a:pt x="174" y="157"/>
                    <a:pt x="174" y="157"/>
                    <a:pt x="174" y="157"/>
                  </a:cubicBezTo>
                  <a:cubicBezTo>
                    <a:pt x="174" y="157"/>
                    <a:pt x="174" y="157"/>
                    <a:pt x="174" y="157"/>
                  </a:cubicBezTo>
                  <a:cubicBezTo>
                    <a:pt x="175" y="157"/>
                    <a:pt x="175" y="157"/>
                    <a:pt x="175" y="157"/>
                  </a:cubicBezTo>
                  <a:cubicBezTo>
                    <a:pt x="175" y="157"/>
                    <a:pt x="175" y="157"/>
                    <a:pt x="175" y="157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75" y="156"/>
                    <a:pt x="175" y="156"/>
                    <a:pt x="175" y="156"/>
                  </a:cubicBezTo>
                  <a:cubicBezTo>
                    <a:pt x="175" y="156"/>
                    <a:pt x="175" y="156"/>
                    <a:pt x="175" y="156"/>
                  </a:cubicBezTo>
                  <a:close/>
                  <a:moveTo>
                    <a:pt x="173" y="158"/>
                  </a:moveTo>
                  <a:cubicBezTo>
                    <a:pt x="172" y="158"/>
                    <a:pt x="172" y="158"/>
                    <a:pt x="172" y="158"/>
                  </a:cubicBezTo>
                  <a:cubicBezTo>
                    <a:pt x="172" y="158"/>
                    <a:pt x="172" y="158"/>
                    <a:pt x="172" y="158"/>
                  </a:cubicBezTo>
                  <a:cubicBezTo>
                    <a:pt x="172" y="158"/>
                    <a:pt x="172" y="158"/>
                    <a:pt x="172" y="158"/>
                  </a:cubicBezTo>
                  <a:cubicBezTo>
                    <a:pt x="172" y="158"/>
                    <a:pt x="172" y="158"/>
                    <a:pt x="172" y="158"/>
                  </a:cubicBezTo>
                  <a:cubicBezTo>
                    <a:pt x="172" y="158"/>
                    <a:pt x="172" y="158"/>
                    <a:pt x="172" y="158"/>
                  </a:cubicBezTo>
                  <a:cubicBezTo>
                    <a:pt x="172" y="158"/>
                    <a:pt x="172" y="158"/>
                    <a:pt x="172" y="158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71" y="159"/>
                    <a:pt x="171" y="159"/>
                    <a:pt x="171" y="159"/>
                  </a:cubicBezTo>
                  <a:cubicBezTo>
                    <a:pt x="171" y="159"/>
                    <a:pt x="171" y="159"/>
                    <a:pt x="171" y="159"/>
                  </a:cubicBezTo>
                  <a:cubicBezTo>
                    <a:pt x="171" y="159"/>
                    <a:pt x="171" y="159"/>
                    <a:pt x="171" y="159"/>
                  </a:cubicBezTo>
                  <a:cubicBezTo>
                    <a:pt x="170" y="159"/>
                    <a:pt x="170" y="159"/>
                    <a:pt x="170" y="159"/>
                  </a:cubicBezTo>
                  <a:cubicBezTo>
                    <a:pt x="169" y="160"/>
                    <a:pt x="169" y="160"/>
                    <a:pt x="169" y="160"/>
                  </a:cubicBezTo>
                  <a:cubicBezTo>
                    <a:pt x="169" y="160"/>
                    <a:pt x="169" y="160"/>
                    <a:pt x="169" y="160"/>
                  </a:cubicBezTo>
                  <a:cubicBezTo>
                    <a:pt x="169" y="160"/>
                    <a:pt x="169" y="160"/>
                    <a:pt x="169" y="160"/>
                  </a:cubicBezTo>
                  <a:cubicBezTo>
                    <a:pt x="168" y="161"/>
                    <a:pt x="168" y="161"/>
                    <a:pt x="168" y="161"/>
                  </a:cubicBezTo>
                  <a:cubicBezTo>
                    <a:pt x="168" y="161"/>
                    <a:pt x="168" y="161"/>
                    <a:pt x="168" y="161"/>
                  </a:cubicBezTo>
                  <a:cubicBezTo>
                    <a:pt x="168" y="161"/>
                    <a:pt x="168" y="161"/>
                    <a:pt x="168" y="161"/>
                  </a:cubicBezTo>
                  <a:cubicBezTo>
                    <a:pt x="167" y="161"/>
                    <a:pt x="167" y="161"/>
                    <a:pt x="167" y="161"/>
                  </a:cubicBezTo>
                  <a:cubicBezTo>
                    <a:pt x="167" y="162"/>
                    <a:pt x="167" y="162"/>
                    <a:pt x="167" y="162"/>
                  </a:cubicBezTo>
                  <a:cubicBezTo>
                    <a:pt x="167" y="162"/>
                    <a:pt x="167" y="162"/>
                    <a:pt x="167" y="162"/>
                  </a:cubicBezTo>
                  <a:cubicBezTo>
                    <a:pt x="166" y="162"/>
                    <a:pt x="166" y="162"/>
                    <a:pt x="166" y="162"/>
                  </a:cubicBezTo>
                  <a:cubicBezTo>
                    <a:pt x="166" y="162"/>
                    <a:pt x="166" y="162"/>
                    <a:pt x="166" y="162"/>
                  </a:cubicBezTo>
                  <a:cubicBezTo>
                    <a:pt x="166" y="162"/>
                    <a:pt x="166" y="162"/>
                    <a:pt x="166" y="162"/>
                  </a:cubicBezTo>
                  <a:cubicBezTo>
                    <a:pt x="166" y="162"/>
                    <a:pt x="166" y="162"/>
                    <a:pt x="166" y="162"/>
                  </a:cubicBezTo>
                  <a:cubicBezTo>
                    <a:pt x="166" y="163"/>
                    <a:pt x="166" y="163"/>
                    <a:pt x="166" y="163"/>
                  </a:cubicBezTo>
                  <a:cubicBezTo>
                    <a:pt x="166" y="163"/>
                    <a:pt x="166" y="163"/>
                    <a:pt x="166" y="163"/>
                  </a:cubicBezTo>
                  <a:cubicBezTo>
                    <a:pt x="166" y="163"/>
                    <a:pt x="166" y="163"/>
                    <a:pt x="166" y="163"/>
                  </a:cubicBezTo>
                  <a:cubicBezTo>
                    <a:pt x="166" y="163"/>
                    <a:pt x="166" y="163"/>
                    <a:pt x="166" y="163"/>
                  </a:cubicBezTo>
                  <a:cubicBezTo>
                    <a:pt x="166" y="164"/>
                    <a:pt x="166" y="164"/>
                    <a:pt x="166" y="164"/>
                  </a:cubicBezTo>
                  <a:cubicBezTo>
                    <a:pt x="165" y="164"/>
                    <a:pt x="165" y="164"/>
                    <a:pt x="165" y="164"/>
                  </a:cubicBezTo>
                  <a:cubicBezTo>
                    <a:pt x="165" y="164"/>
                    <a:pt x="165" y="164"/>
                    <a:pt x="165" y="164"/>
                  </a:cubicBezTo>
                  <a:cubicBezTo>
                    <a:pt x="165" y="164"/>
                    <a:pt x="165" y="164"/>
                    <a:pt x="165" y="164"/>
                  </a:cubicBezTo>
                  <a:cubicBezTo>
                    <a:pt x="166" y="164"/>
                    <a:pt x="166" y="164"/>
                    <a:pt x="166" y="164"/>
                  </a:cubicBezTo>
                  <a:cubicBezTo>
                    <a:pt x="166" y="164"/>
                    <a:pt x="166" y="164"/>
                    <a:pt x="166" y="164"/>
                  </a:cubicBezTo>
                  <a:cubicBezTo>
                    <a:pt x="166" y="163"/>
                    <a:pt x="166" y="163"/>
                    <a:pt x="166" y="163"/>
                  </a:cubicBezTo>
                  <a:cubicBezTo>
                    <a:pt x="167" y="162"/>
                    <a:pt x="167" y="162"/>
                    <a:pt x="167" y="162"/>
                  </a:cubicBezTo>
                  <a:cubicBezTo>
                    <a:pt x="168" y="162"/>
                    <a:pt x="168" y="162"/>
                    <a:pt x="168" y="162"/>
                  </a:cubicBezTo>
                  <a:cubicBezTo>
                    <a:pt x="169" y="161"/>
                    <a:pt x="169" y="161"/>
                    <a:pt x="169" y="161"/>
                  </a:cubicBezTo>
                  <a:cubicBezTo>
                    <a:pt x="170" y="160"/>
                    <a:pt x="170" y="160"/>
                    <a:pt x="170" y="160"/>
                  </a:cubicBezTo>
                  <a:cubicBezTo>
                    <a:pt x="171" y="160"/>
                    <a:pt x="171" y="160"/>
                    <a:pt x="171" y="160"/>
                  </a:cubicBezTo>
                  <a:cubicBezTo>
                    <a:pt x="171" y="160"/>
                    <a:pt x="171" y="160"/>
                    <a:pt x="171" y="160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72" y="159"/>
                    <a:pt x="172" y="159"/>
                    <a:pt x="172" y="159"/>
                  </a:cubicBezTo>
                  <a:cubicBezTo>
                    <a:pt x="173" y="159"/>
                    <a:pt x="173" y="159"/>
                    <a:pt x="173" y="159"/>
                  </a:cubicBezTo>
                  <a:cubicBezTo>
                    <a:pt x="173" y="159"/>
                    <a:pt x="173" y="159"/>
                    <a:pt x="173" y="159"/>
                  </a:cubicBezTo>
                  <a:cubicBezTo>
                    <a:pt x="173" y="158"/>
                    <a:pt x="173" y="158"/>
                    <a:pt x="173" y="158"/>
                  </a:cubicBezTo>
                  <a:cubicBezTo>
                    <a:pt x="173" y="158"/>
                    <a:pt x="173" y="158"/>
                    <a:pt x="173" y="15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16" name="Freeform 100"/>
            <p:cNvSpPr>
              <a:spLocks/>
            </p:cNvSpPr>
            <p:nvPr/>
          </p:nvSpPr>
          <p:spPr bwMode="auto">
            <a:xfrm>
              <a:off x="7431088" y="4964113"/>
              <a:ext cx="496888" cy="184150"/>
            </a:xfrm>
            <a:custGeom>
              <a:avLst/>
              <a:gdLst>
                <a:gd name="T0" fmla="*/ 132 w 132"/>
                <a:gd name="T1" fmla="*/ 3 h 49"/>
                <a:gd name="T2" fmla="*/ 128 w 132"/>
                <a:gd name="T3" fmla="*/ 0 h 49"/>
                <a:gd name="T4" fmla="*/ 100 w 132"/>
                <a:gd name="T5" fmla="*/ 6 h 49"/>
                <a:gd name="T6" fmla="*/ 57 w 132"/>
                <a:gd name="T7" fmla="*/ 10 h 49"/>
                <a:gd name="T8" fmla="*/ 35 w 132"/>
                <a:gd name="T9" fmla="*/ 12 h 49"/>
                <a:gd name="T10" fmla="*/ 33 w 132"/>
                <a:gd name="T11" fmla="*/ 13 h 49"/>
                <a:gd name="T12" fmla="*/ 11 w 132"/>
                <a:gd name="T13" fmla="*/ 19 h 49"/>
                <a:gd name="T14" fmla="*/ 9 w 132"/>
                <a:gd name="T15" fmla="*/ 18 h 49"/>
                <a:gd name="T16" fmla="*/ 10 w 132"/>
                <a:gd name="T17" fmla="*/ 21 h 49"/>
                <a:gd name="T18" fmla="*/ 9 w 132"/>
                <a:gd name="T19" fmla="*/ 22 h 49"/>
                <a:gd name="T20" fmla="*/ 8 w 132"/>
                <a:gd name="T21" fmla="*/ 23 h 49"/>
                <a:gd name="T22" fmla="*/ 8 w 132"/>
                <a:gd name="T23" fmla="*/ 26 h 49"/>
                <a:gd name="T24" fmla="*/ 8 w 132"/>
                <a:gd name="T25" fmla="*/ 30 h 49"/>
                <a:gd name="T26" fmla="*/ 7 w 132"/>
                <a:gd name="T27" fmla="*/ 31 h 49"/>
                <a:gd name="T28" fmla="*/ 5 w 132"/>
                <a:gd name="T29" fmla="*/ 35 h 49"/>
                <a:gd name="T30" fmla="*/ 5 w 132"/>
                <a:gd name="T31" fmla="*/ 37 h 49"/>
                <a:gd name="T32" fmla="*/ 4 w 132"/>
                <a:gd name="T33" fmla="*/ 38 h 49"/>
                <a:gd name="T34" fmla="*/ 2 w 132"/>
                <a:gd name="T35" fmla="*/ 42 h 49"/>
                <a:gd name="T36" fmla="*/ 3 w 132"/>
                <a:gd name="T37" fmla="*/ 46 h 49"/>
                <a:gd name="T38" fmla="*/ 1 w 132"/>
                <a:gd name="T39" fmla="*/ 47 h 49"/>
                <a:gd name="T40" fmla="*/ 34 w 132"/>
                <a:gd name="T41" fmla="*/ 45 h 49"/>
                <a:gd name="T42" fmla="*/ 95 w 132"/>
                <a:gd name="T43" fmla="*/ 33 h 49"/>
                <a:gd name="T44" fmla="*/ 96 w 132"/>
                <a:gd name="T45" fmla="*/ 32 h 49"/>
                <a:gd name="T46" fmla="*/ 98 w 132"/>
                <a:gd name="T47" fmla="*/ 32 h 49"/>
                <a:gd name="T48" fmla="*/ 99 w 132"/>
                <a:gd name="T49" fmla="*/ 31 h 49"/>
                <a:gd name="T50" fmla="*/ 99 w 132"/>
                <a:gd name="T51" fmla="*/ 29 h 49"/>
                <a:gd name="T52" fmla="*/ 99 w 132"/>
                <a:gd name="T53" fmla="*/ 29 h 49"/>
                <a:gd name="T54" fmla="*/ 100 w 132"/>
                <a:gd name="T55" fmla="*/ 27 h 49"/>
                <a:gd name="T56" fmla="*/ 102 w 132"/>
                <a:gd name="T57" fmla="*/ 26 h 49"/>
                <a:gd name="T58" fmla="*/ 104 w 132"/>
                <a:gd name="T59" fmla="*/ 25 h 49"/>
                <a:gd name="T60" fmla="*/ 105 w 132"/>
                <a:gd name="T61" fmla="*/ 25 h 49"/>
                <a:gd name="T62" fmla="*/ 106 w 132"/>
                <a:gd name="T63" fmla="*/ 25 h 49"/>
                <a:gd name="T64" fmla="*/ 107 w 132"/>
                <a:gd name="T65" fmla="*/ 24 h 49"/>
                <a:gd name="T66" fmla="*/ 109 w 132"/>
                <a:gd name="T67" fmla="*/ 22 h 49"/>
                <a:gd name="T68" fmla="*/ 110 w 132"/>
                <a:gd name="T69" fmla="*/ 21 h 49"/>
                <a:gd name="T70" fmla="*/ 111 w 132"/>
                <a:gd name="T71" fmla="*/ 20 h 49"/>
                <a:gd name="T72" fmla="*/ 114 w 132"/>
                <a:gd name="T73" fmla="*/ 19 h 49"/>
                <a:gd name="T74" fmla="*/ 115 w 132"/>
                <a:gd name="T75" fmla="*/ 18 h 49"/>
                <a:gd name="T76" fmla="*/ 115 w 132"/>
                <a:gd name="T77" fmla="*/ 17 h 49"/>
                <a:gd name="T78" fmla="*/ 115 w 132"/>
                <a:gd name="T79" fmla="*/ 16 h 49"/>
                <a:gd name="T80" fmla="*/ 116 w 132"/>
                <a:gd name="T81" fmla="*/ 16 h 49"/>
                <a:gd name="T82" fmla="*/ 117 w 132"/>
                <a:gd name="T83" fmla="*/ 15 h 49"/>
                <a:gd name="T84" fmla="*/ 118 w 132"/>
                <a:gd name="T85" fmla="*/ 14 h 49"/>
                <a:gd name="T86" fmla="*/ 120 w 132"/>
                <a:gd name="T87" fmla="*/ 13 h 49"/>
                <a:gd name="T88" fmla="*/ 120 w 132"/>
                <a:gd name="T89" fmla="*/ 14 h 49"/>
                <a:gd name="T90" fmla="*/ 120 w 132"/>
                <a:gd name="T91" fmla="*/ 15 h 49"/>
                <a:gd name="T92" fmla="*/ 122 w 132"/>
                <a:gd name="T93" fmla="*/ 14 h 49"/>
                <a:gd name="T94" fmla="*/ 123 w 132"/>
                <a:gd name="T95" fmla="*/ 11 h 49"/>
                <a:gd name="T96" fmla="*/ 125 w 132"/>
                <a:gd name="T97" fmla="*/ 10 h 49"/>
                <a:gd name="T98" fmla="*/ 126 w 132"/>
                <a:gd name="T99" fmla="*/ 10 h 49"/>
                <a:gd name="T100" fmla="*/ 126 w 132"/>
                <a:gd name="T101" fmla="*/ 10 h 49"/>
                <a:gd name="T102" fmla="*/ 127 w 132"/>
                <a:gd name="T103" fmla="*/ 11 h 49"/>
                <a:gd name="T104" fmla="*/ 128 w 132"/>
                <a:gd name="T105" fmla="*/ 10 h 49"/>
                <a:gd name="T106" fmla="*/ 131 w 132"/>
                <a:gd name="T107" fmla="*/ 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2" h="49">
                  <a:moveTo>
                    <a:pt x="132" y="5"/>
                  </a:moveTo>
                  <a:cubicBezTo>
                    <a:pt x="132" y="5"/>
                    <a:pt x="132" y="5"/>
                    <a:pt x="132" y="5"/>
                  </a:cubicBezTo>
                  <a:cubicBezTo>
                    <a:pt x="132" y="4"/>
                    <a:pt x="132" y="4"/>
                    <a:pt x="132" y="4"/>
                  </a:cubicBezTo>
                  <a:cubicBezTo>
                    <a:pt x="132" y="4"/>
                    <a:pt x="132" y="4"/>
                    <a:pt x="132" y="4"/>
                  </a:cubicBezTo>
                  <a:cubicBezTo>
                    <a:pt x="132" y="4"/>
                    <a:pt x="132" y="4"/>
                    <a:pt x="132" y="4"/>
                  </a:cubicBezTo>
                  <a:cubicBezTo>
                    <a:pt x="132" y="4"/>
                    <a:pt x="132" y="4"/>
                    <a:pt x="132" y="4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32" y="2"/>
                    <a:pt x="132" y="2"/>
                    <a:pt x="132" y="2"/>
                  </a:cubicBezTo>
                  <a:cubicBezTo>
                    <a:pt x="132" y="2"/>
                    <a:pt x="132" y="2"/>
                    <a:pt x="132" y="2"/>
                  </a:cubicBezTo>
                  <a:cubicBezTo>
                    <a:pt x="132" y="2"/>
                    <a:pt x="132" y="2"/>
                    <a:pt x="132" y="2"/>
                  </a:cubicBezTo>
                  <a:cubicBezTo>
                    <a:pt x="132" y="2"/>
                    <a:pt x="132" y="2"/>
                    <a:pt x="132" y="2"/>
                  </a:cubicBezTo>
                  <a:cubicBezTo>
                    <a:pt x="132" y="1"/>
                    <a:pt x="132" y="1"/>
                    <a:pt x="132" y="1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1" y="0"/>
                    <a:pt x="130" y="0"/>
                    <a:pt x="128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8" y="1"/>
                    <a:pt x="128" y="1"/>
                    <a:pt x="128" y="1"/>
                  </a:cubicBezTo>
                  <a:cubicBezTo>
                    <a:pt x="128" y="1"/>
                    <a:pt x="128" y="1"/>
                    <a:pt x="128" y="1"/>
                  </a:cubicBezTo>
                  <a:cubicBezTo>
                    <a:pt x="128" y="1"/>
                    <a:pt x="128" y="1"/>
                    <a:pt x="128" y="1"/>
                  </a:cubicBezTo>
                  <a:cubicBezTo>
                    <a:pt x="119" y="2"/>
                    <a:pt x="110" y="4"/>
                    <a:pt x="101" y="5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3" y="6"/>
                    <a:pt x="86" y="7"/>
                    <a:pt x="78" y="8"/>
                  </a:cubicBezTo>
                  <a:cubicBezTo>
                    <a:pt x="74" y="9"/>
                    <a:pt x="74" y="9"/>
                    <a:pt x="74" y="9"/>
                  </a:cubicBezTo>
                  <a:cubicBezTo>
                    <a:pt x="70" y="9"/>
                    <a:pt x="67" y="9"/>
                    <a:pt x="64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0" y="10"/>
                    <a:pt x="59" y="10"/>
                    <a:pt x="57" y="10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49" y="11"/>
                    <a:pt x="43" y="12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4" y="12"/>
                    <a:pt x="33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26" y="17"/>
                    <a:pt x="19" y="17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11" y="48"/>
                    <a:pt x="23" y="46"/>
                    <a:pt x="34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7" y="45"/>
                    <a:pt x="41" y="44"/>
                    <a:pt x="45" y="44"/>
                  </a:cubicBezTo>
                  <a:cubicBezTo>
                    <a:pt x="49" y="44"/>
                    <a:pt x="53" y="43"/>
                    <a:pt x="57" y="43"/>
                  </a:cubicBezTo>
                  <a:cubicBezTo>
                    <a:pt x="64" y="42"/>
                    <a:pt x="70" y="41"/>
                    <a:pt x="77" y="40"/>
                  </a:cubicBezTo>
                  <a:cubicBezTo>
                    <a:pt x="83" y="40"/>
                    <a:pt x="89" y="38"/>
                    <a:pt x="95" y="38"/>
                  </a:cubicBezTo>
                  <a:cubicBezTo>
                    <a:pt x="95" y="36"/>
                    <a:pt x="95" y="35"/>
                    <a:pt x="95" y="33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7" y="32"/>
                    <a:pt x="97" y="32"/>
                    <a:pt x="97" y="32"/>
                  </a:cubicBezTo>
                  <a:cubicBezTo>
                    <a:pt x="97" y="32"/>
                    <a:pt x="97" y="32"/>
                    <a:pt x="97" y="32"/>
                  </a:cubicBezTo>
                  <a:cubicBezTo>
                    <a:pt x="97" y="32"/>
                    <a:pt x="97" y="32"/>
                    <a:pt x="97" y="32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8" y="32"/>
                    <a:pt x="98" y="32"/>
                    <a:pt x="98" y="32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8"/>
                    <a:pt x="99" y="28"/>
                    <a:pt x="99" y="28"/>
                  </a:cubicBezTo>
                  <a:cubicBezTo>
                    <a:pt x="99" y="28"/>
                    <a:pt x="99" y="28"/>
                    <a:pt x="99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0" y="27"/>
                    <a:pt x="100" y="27"/>
                    <a:pt x="100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6" y="25"/>
                  </a:cubicBezTo>
                  <a:cubicBezTo>
                    <a:pt x="106" y="25"/>
                    <a:pt x="106" y="25"/>
                    <a:pt x="106" y="25"/>
                  </a:cubicBezTo>
                  <a:cubicBezTo>
                    <a:pt x="106" y="25"/>
                    <a:pt x="106" y="25"/>
                    <a:pt x="106" y="25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0" y="21"/>
                    <a:pt x="110" y="21"/>
                    <a:pt x="110" y="21"/>
                  </a:cubicBezTo>
                  <a:cubicBezTo>
                    <a:pt x="110" y="21"/>
                    <a:pt x="110" y="21"/>
                    <a:pt x="110" y="21"/>
                  </a:cubicBezTo>
                  <a:cubicBezTo>
                    <a:pt x="110" y="21"/>
                    <a:pt x="110" y="21"/>
                    <a:pt x="110" y="21"/>
                  </a:cubicBezTo>
                  <a:cubicBezTo>
                    <a:pt x="110" y="21"/>
                    <a:pt x="110" y="21"/>
                    <a:pt x="110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0"/>
                    <a:pt x="111" y="20"/>
                    <a:pt x="111" y="20"/>
                  </a:cubicBezTo>
                  <a:cubicBezTo>
                    <a:pt x="111" y="20"/>
                    <a:pt x="111" y="20"/>
                    <a:pt x="111" y="20"/>
                  </a:cubicBezTo>
                  <a:cubicBezTo>
                    <a:pt x="111" y="20"/>
                    <a:pt x="111" y="20"/>
                    <a:pt x="111" y="20"/>
                  </a:cubicBezTo>
                  <a:cubicBezTo>
                    <a:pt x="112" y="20"/>
                    <a:pt x="112" y="20"/>
                    <a:pt x="112" y="20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8" y="14"/>
                    <a:pt x="118" y="14"/>
                    <a:pt x="118" y="14"/>
                  </a:cubicBezTo>
                  <a:cubicBezTo>
                    <a:pt x="118" y="14"/>
                    <a:pt x="118" y="14"/>
                    <a:pt x="118" y="14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20" y="13"/>
                    <a:pt x="120" y="13"/>
                    <a:pt x="120" y="13"/>
                  </a:cubicBezTo>
                  <a:cubicBezTo>
                    <a:pt x="120" y="13"/>
                    <a:pt x="120" y="13"/>
                    <a:pt x="120" y="13"/>
                  </a:cubicBezTo>
                  <a:cubicBezTo>
                    <a:pt x="120" y="14"/>
                    <a:pt x="120" y="14"/>
                    <a:pt x="120" y="14"/>
                  </a:cubicBezTo>
                  <a:cubicBezTo>
                    <a:pt x="120" y="14"/>
                    <a:pt x="120" y="14"/>
                    <a:pt x="120" y="14"/>
                  </a:cubicBezTo>
                  <a:cubicBezTo>
                    <a:pt x="120" y="14"/>
                    <a:pt x="120" y="14"/>
                    <a:pt x="120" y="14"/>
                  </a:cubicBezTo>
                  <a:cubicBezTo>
                    <a:pt x="120" y="14"/>
                    <a:pt x="120" y="14"/>
                    <a:pt x="120" y="14"/>
                  </a:cubicBezTo>
                  <a:cubicBezTo>
                    <a:pt x="120" y="14"/>
                    <a:pt x="120" y="14"/>
                    <a:pt x="120" y="14"/>
                  </a:cubicBezTo>
                  <a:cubicBezTo>
                    <a:pt x="120" y="14"/>
                    <a:pt x="120" y="14"/>
                    <a:pt x="120" y="14"/>
                  </a:cubicBezTo>
                  <a:cubicBezTo>
                    <a:pt x="120" y="14"/>
                    <a:pt x="120" y="14"/>
                    <a:pt x="120" y="14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1" y="14"/>
                    <a:pt x="121" y="14"/>
                    <a:pt x="121" y="14"/>
                  </a:cubicBezTo>
                  <a:cubicBezTo>
                    <a:pt x="121" y="14"/>
                    <a:pt x="121" y="14"/>
                    <a:pt x="121" y="14"/>
                  </a:cubicBezTo>
                  <a:cubicBezTo>
                    <a:pt x="121" y="14"/>
                    <a:pt x="121" y="14"/>
                    <a:pt x="121" y="14"/>
                  </a:cubicBezTo>
                  <a:cubicBezTo>
                    <a:pt x="121" y="14"/>
                    <a:pt x="121" y="14"/>
                    <a:pt x="121" y="14"/>
                  </a:cubicBezTo>
                  <a:cubicBezTo>
                    <a:pt x="122" y="14"/>
                    <a:pt x="122" y="14"/>
                    <a:pt x="122" y="14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0"/>
                    <a:pt x="126" y="10"/>
                    <a:pt x="126" y="10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8" y="10"/>
                    <a:pt x="128" y="10"/>
                    <a:pt x="128" y="10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30" y="6"/>
                    <a:pt x="130" y="6"/>
                    <a:pt x="130" y="6"/>
                  </a:cubicBezTo>
                  <a:cubicBezTo>
                    <a:pt x="131" y="5"/>
                    <a:pt x="131" y="5"/>
                    <a:pt x="131" y="5"/>
                  </a:cubicBezTo>
                  <a:cubicBezTo>
                    <a:pt x="131" y="5"/>
                    <a:pt x="131" y="5"/>
                    <a:pt x="131" y="5"/>
                  </a:cubicBezTo>
                  <a:cubicBezTo>
                    <a:pt x="131" y="5"/>
                    <a:pt x="131" y="5"/>
                    <a:pt x="131" y="5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5"/>
                    <a:pt x="132" y="5"/>
                    <a:pt x="132" y="5"/>
                  </a:cubicBezTo>
                  <a:cubicBezTo>
                    <a:pt x="132" y="5"/>
                    <a:pt x="132" y="5"/>
                    <a:pt x="132" y="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19" name="Freeform 101"/>
            <p:cNvSpPr>
              <a:spLocks/>
            </p:cNvSpPr>
            <p:nvPr/>
          </p:nvSpPr>
          <p:spPr bwMode="auto">
            <a:xfrm>
              <a:off x="6627813" y="4354513"/>
              <a:ext cx="412750" cy="260350"/>
            </a:xfrm>
            <a:custGeom>
              <a:avLst/>
              <a:gdLst>
                <a:gd name="T0" fmla="*/ 110 w 110"/>
                <a:gd name="T1" fmla="*/ 68 h 69"/>
                <a:gd name="T2" fmla="*/ 110 w 110"/>
                <a:gd name="T3" fmla="*/ 67 h 69"/>
                <a:gd name="T4" fmla="*/ 110 w 110"/>
                <a:gd name="T5" fmla="*/ 67 h 69"/>
                <a:gd name="T6" fmla="*/ 110 w 110"/>
                <a:gd name="T7" fmla="*/ 66 h 69"/>
                <a:gd name="T8" fmla="*/ 110 w 110"/>
                <a:gd name="T9" fmla="*/ 66 h 69"/>
                <a:gd name="T10" fmla="*/ 109 w 110"/>
                <a:gd name="T11" fmla="*/ 65 h 69"/>
                <a:gd name="T12" fmla="*/ 108 w 110"/>
                <a:gd name="T13" fmla="*/ 64 h 69"/>
                <a:gd name="T14" fmla="*/ 108 w 110"/>
                <a:gd name="T15" fmla="*/ 63 h 69"/>
                <a:gd name="T16" fmla="*/ 109 w 110"/>
                <a:gd name="T17" fmla="*/ 63 h 69"/>
                <a:gd name="T18" fmla="*/ 109 w 110"/>
                <a:gd name="T19" fmla="*/ 62 h 69"/>
                <a:gd name="T20" fmla="*/ 109 w 110"/>
                <a:gd name="T21" fmla="*/ 62 h 69"/>
                <a:gd name="T22" fmla="*/ 109 w 110"/>
                <a:gd name="T23" fmla="*/ 62 h 69"/>
                <a:gd name="T24" fmla="*/ 109 w 110"/>
                <a:gd name="T25" fmla="*/ 61 h 69"/>
                <a:gd name="T26" fmla="*/ 110 w 110"/>
                <a:gd name="T27" fmla="*/ 60 h 69"/>
                <a:gd name="T28" fmla="*/ 110 w 110"/>
                <a:gd name="T29" fmla="*/ 59 h 69"/>
                <a:gd name="T30" fmla="*/ 110 w 110"/>
                <a:gd name="T31" fmla="*/ 59 h 69"/>
                <a:gd name="T32" fmla="*/ 110 w 110"/>
                <a:gd name="T33" fmla="*/ 59 h 69"/>
                <a:gd name="T34" fmla="*/ 110 w 110"/>
                <a:gd name="T35" fmla="*/ 58 h 69"/>
                <a:gd name="T36" fmla="*/ 110 w 110"/>
                <a:gd name="T37" fmla="*/ 56 h 69"/>
                <a:gd name="T38" fmla="*/ 110 w 110"/>
                <a:gd name="T39" fmla="*/ 55 h 69"/>
                <a:gd name="T40" fmla="*/ 110 w 110"/>
                <a:gd name="T41" fmla="*/ 55 h 69"/>
                <a:gd name="T42" fmla="*/ 109 w 110"/>
                <a:gd name="T43" fmla="*/ 55 h 69"/>
                <a:gd name="T44" fmla="*/ 109 w 110"/>
                <a:gd name="T45" fmla="*/ 55 h 69"/>
                <a:gd name="T46" fmla="*/ 109 w 110"/>
                <a:gd name="T47" fmla="*/ 54 h 69"/>
                <a:gd name="T48" fmla="*/ 109 w 110"/>
                <a:gd name="T49" fmla="*/ 54 h 69"/>
                <a:gd name="T50" fmla="*/ 109 w 110"/>
                <a:gd name="T51" fmla="*/ 54 h 69"/>
                <a:gd name="T52" fmla="*/ 109 w 110"/>
                <a:gd name="T53" fmla="*/ 53 h 69"/>
                <a:gd name="T54" fmla="*/ 109 w 110"/>
                <a:gd name="T55" fmla="*/ 51 h 69"/>
                <a:gd name="T56" fmla="*/ 108 w 110"/>
                <a:gd name="T57" fmla="*/ 51 h 69"/>
                <a:gd name="T58" fmla="*/ 108 w 110"/>
                <a:gd name="T59" fmla="*/ 50 h 69"/>
                <a:gd name="T60" fmla="*/ 108 w 110"/>
                <a:gd name="T61" fmla="*/ 49 h 69"/>
                <a:gd name="T62" fmla="*/ 109 w 110"/>
                <a:gd name="T63" fmla="*/ 13 h 69"/>
                <a:gd name="T64" fmla="*/ 108 w 110"/>
                <a:gd name="T65" fmla="*/ 12 h 69"/>
                <a:gd name="T66" fmla="*/ 107 w 110"/>
                <a:gd name="T67" fmla="*/ 11 h 69"/>
                <a:gd name="T68" fmla="*/ 105 w 110"/>
                <a:gd name="T69" fmla="*/ 9 h 69"/>
                <a:gd name="T70" fmla="*/ 103 w 110"/>
                <a:gd name="T71" fmla="*/ 7 h 69"/>
                <a:gd name="T72" fmla="*/ 104 w 110"/>
                <a:gd name="T73" fmla="*/ 6 h 69"/>
                <a:gd name="T74" fmla="*/ 106 w 110"/>
                <a:gd name="T75" fmla="*/ 4 h 69"/>
                <a:gd name="T76" fmla="*/ 107 w 110"/>
                <a:gd name="T77" fmla="*/ 3 h 69"/>
                <a:gd name="T78" fmla="*/ 107 w 110"/>
                <a:gd name="T79" fmla="*/ 1 h 69"/>
                <a:gd name="T80" fmla="*/ 13 w 110"/>
                <a:gd name="T81" fmla="*/ 0 h 69"/>
                <a:gd name="T82" fmla="*/ 1 w 110"/>
                <a:gd name="T83" fmla="*/ 19 h 69"/>
                <a:gd name="T84" fmla="*/ 81 w 110"/>
                <a:gd name="T85" fmla="*/ 60 h 69"/>
                <a:gd name="T86" fmla="*/ 83 w 110"/>
                <a:gd name="T87" fmla="*/ 61 h 69"/>
                <a:gd name="T88" fmla="*/ 87 w 110"/>
                <a:gd name="T89" fmla="*/ 63 h 69"/>
                <a:gd name="T90" fmla="*/ 88 w 110"/>
                <a:gd name="T91" fmla="*/ 64 h 69"/>
                <a:gd name="T92" fmla="*/ 89 w 110"/>
                <a:gd name="T93" fmla="*/ 64 h 69"/>
                <a:gd name="T94" fmla="*/ 90 w 110"/>
                <a:gd name="T95" fmla="*/ 63 h 69"/>
                <a:gd name="T96" fmla="*/ 90 w 110"/>
                <a:gd name="T97" fmla="*/ 62 h 69"/>
                <a:gd name="T98" fmla="*/ 92 w 110"/>
                <a:gd name="T99" fmla="*/ 63 h 69"/>
                <a:gd name="T100" fmla="*/ 94 w 110"/>
                <a:gd name="T101" fmla="*/ 62 h 69"/>
                <a:gd name="T102" fmla="*/ 99 w 110"/>
                <a:gd name="T103" fmla="*/ 62 h 69"/>
                <a:gd name="T104" fmla="*/ 100 w 110"/>
                <a:gd name="T105" fmla="*/ 63 h 69"/>
                <a:gd name="T106" fmla="*/ 102 w 110"/>
                <a:gd name="T107" fmla="*/ 64 h 69"/>
                <a:gd name="T108" fmla="*/ 103 w 110"/>
                <a:gd name="T109" fmla="*/ 64 h 69"/>
                <a:gd name="T110" fmla="*/ 105 w 110"/>
                <a:gd name="T111" fmla="*/ 65 h 69"/>
                <a:gd name="T112" fmla="*/ 106 w 110"/>
                <a:gd name="T113" fmla="*/ 65 h 69"/>
                <a:gd name="T114" fmla="*/ 106 w 110"/>
                <a:gd name="T115" fmla="*/ 66 h 69"/>
                <a:gd name="T116" fmla="*/ 107 w 110"/>
                <a:gd name="T117" fmla="*/ 66 h 69"/>
                <a:gd name="T118" fmla="*/ 107 w 110"/>
                <a:gd name="T119" fmla="*/ 66 h 69"/>
                <a:gd name="T120" fmla="*/ 108 w 110"/>
                <a:gd name="T121" fmla="*/ 68 h 69"/>
                <a:gd name="T122" fmla="*/ 110 w 110"/>
                <a:gd name="T12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0" h="69">
                  <a:moveTo>
                    <a:pt x="110" y="68"/>
                  </a:moveTo>
                  <a:cubicBezTo>
                    <a:pt x="110" y="68"/>
                    <a:pt x="110" y="68"/>
                    <a:pt x="110" y="68"/>
                  </a:cubicBezTo>
                  <a:cubicBezTo>
                    <a:pt x="110" y="68"/>
                    <a:pt x="110" y="68"/>
                    <a:pt x="110" y="68"/>
                  </a:cubicBezTo>
                  <a:cubicBezTo>
                    <a:pt x="110" y="68"/>
                    <a:pt x="110" y="68"/>
                    <a:pt x="110" y="68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7"/>
                    <a:pt x="110" y="67"/>
                    <a:pt x="110" y="67"/>
                  </a:cubicBezTo>
                  <a:cubicBezTo>
                    <a:pt x="110" y="66"/>
                    <a:pt x="110" y="66"/>
                    <a:pt x="110" y="66"/>
                  </a:cubicBezTo>
                  <a:cubicBezTo>
                    <a:pt x="110" y="66"/>
                    <a:pt x="110" y="66"/>
                    <a:pt x="110" y="66"/>
                  </a:cubicBezTo>
                  <a:cubicBezTo>
                    <a:pt x="110" y="66"/>
                    <a:pt x="110" y="66"/>
                    <a:pt x="110" y="66"/>
                  </a:cubicBezTo>
                  <a:cubicBezTo>
                    <a:pt x="110" y="66"/>
                    <a:pt x="110" y="66"/>
                    <a:pt x="110" y="66"/>
                  </a:cubicBezTo>
                  <a:cubicBezTo>
                    <a:pt x="110" y="66"/>
                    <a:pt x="110" y="66"/>
                    <a:pt x="110" y="66"/>
                  </a:cubicBezTo>
                  <a:cubicBezTo>
                    <a:pt x="110" y="66"/>
                    <a:pt x="110" y="66"/>
                    <a:pt x="110" y="66"/>
                  </a:cubicBezTo>
                  <a:cubicBezTo>
                    <a:pt x="110" y="66"/>
                    <a:pt x="110" y="66"/>
                    <a:pt x="110" y="66"/>
                  </a:cubicBezTo>
                  <a:cubicBezTo>
                    <a:pt x="109" y="66"/>
                    <a:pt x="109" y="66"/>
                    <a:pt x="109" y="66"/>
                  </a:cubicBezTo>
                  <a:cubicBezTo>
                    <a:pt x="109" y="65"/>
                    <a:pt x="109" y="65"/>
                    <a:pt x="109" y="65"/>
                  </a:cubicBezTo>
                  <a:cubicBezTo>
                    <a:pt x="109" y="65"/>
                    <a:pt x="109" y="65"/>
                    <a:pt x="109" y="65"/>
                  </a:cubicBezTo>
                  <a:cubicBezTo>
                    <a:pt x="108" y="65"/>
                    <a:pt x="108" y="65"/>
                    <a:pt x="108" y="65"/>
                  </a:cubicBezTo>
                  <a:cubicBezTo>
                    <a:pt x="108" y="65"/>
                    <a:pt x="108" y="65"/>
                    <a:pt x="108" y="65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09" y="61"/>
                    <a:pt x="109" y="61"/>
                    <a:pt x="109" y="61"/>
                  </a:cubicBezTo>
                  <a:cubicBezTo>
                    <a:pt x="109" y="61"/>
                    <a:pt x="109" y="61"/>
                    <a:pt x="109" y="61"/>
                  </a:cubicBezTo>
                  <a:cubicBezTo>
                    <a:pt x="109" y="61"/>
                    <a:pt x="109" y="61"/>
                    <a:pt x="109" y="61"/>
                  </a:cubicBezTo>
                  <a:cubicBezTo>
                    <a:pt x="109" y="61"/>
                    <a:pt x="109" y="61"/>
                    <a:pt x="109" y="61"/>
                  </a:cubicBezTo>
                  <a:cubicBezTo>
                    <a:pt x="109" y="61"/>
                    <a:pt x="109" y="61"/>
                    <a:pt x="109" y="61"/>
                  </a:cubicBezTo>
                  <a:cubicBezTo>
                    <a:pt x="110" y="60"/>
                    <a:pt x="110" y="60"/>
                    <a:pt x="110" y="60"/>
                  </a:cubicBezTo>
                  <a:cubicBezTo>
                    <a:pt x="110" y="60"/>
                    <a:pt x="110" y="60"/>
                    <a:pt x="110" y="60"/>
                  </a:cubicBezTo>
                  <a:cubicBezTo>
                    <a:pt x="110" y="60"/>
                    <a:pt x="110" y="60"/>
                    <a:pt x="110" y="60"/>
                  </a:cubicBezTo>
                  <a:cubicBezTo>
                    <a:pt x="110" y="60"/>
                    <a:pt x="110" y="60"/>
                    <a:pt x="110" y="60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8"/>
                    <a:pt x="110" y="58"/>
                    <a:pt x="110" y="58"/>
                  </a:cubicBezTo>
                  <a:cubicBezTo>
                    <a:pt x="110" y="57"/>
                    <a:pt x="110" y="57"/>
                    <a:pt x="110" y="57"/>
                  </a:cubicBezTo>
                  <a:cubicBezTo>
                    <a:pt x="110" y="57"/>
                    <a:pt x="110" y="57"/>
                    <a:pt x="110" y="57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10" y="55"/>
                    <a:pt x="110" y="55"/>
                    <a:pt x="110" y="55"/>
                  </a:cubicBezTo>
                  <a:cubicBezTo>
                    <a:pt x="110" y="55"/>
                    <a:pt x="110" y="55"/>
                    <a:pt x="110" y="55"/>
                  </a:cubicBezTo>
                  <a:cubicBezTo>
                    <a:pt x="110" y="55"/>
                    <a:pt x="110" y="55"/>
                    <a:pt x="110" y="55"/>
                  </a:cubicBezTo>
                  <a:cubicBezTo>
                    <a:pt x="110" y="55"/>
                    <a:pt x="110" y="55"/>
                    <a:pt x="110" y="55"/>
                  </a:cubicBezTo>
                  <a:cubicBezTo>
                    <a:pt x="110" y="55"/>
                    <a:pt x="110" y="55"/>
                    <a:pt x="110" y="55"/>
                  </a:cubicBezTo>
                  <a:cubicBezTo>
                    <a:pt x="110" y="55"/>
                    <a:pt x="110" y="55"/>
                    <a:pt x="110" y="55"/>
                  </a:cubicBezTo>
                  <a:cubicBezTo>
                    <a:pt x="110" y="55"/>
                    <a:pt x="110" y="55"/>
                    <a:pt x="110" y="55"/>
                  </a:cubicBezTo>
                  <a:cubicBezTo>
                    <a:pt x="110" y="55"/>
                    <a:pt x="110" y="55"/>
                    <a:pt x="110" y="55"/>
                  </a:cubicBezTo>
                  <a:cubicBezTo>
                    <a:pt x="109" y="55"/>
                    <a:pt x="109" y="55"/>
                    <a:pt x="109" y="55"/>
                  </a:cubicBezTo>
                  <a:cubicBezTo>
                    <a:pt x="109" y="55"/>
                    <a:pt x="109" y="55"/>
                    <a:pt x="109" y="55"/>
                  </a:cubicBezTo>
                  <a:cubicBezTo>
                    <a:pt x="109" y="55"/>
                    <a:pt x="109" y="55"/>
                    <a:pt x="109" y="55"/>
                  </a:cubicBezTo>
                  <a:cubicBezTo>
                    <a:pt x="109" y="55"/>
                    <a:pt x="109" y="55"/>
                    <a:pt x="109" y="55"/>
                  </a:cubicBezTo>
                  <a:cubicBezTo>
                    <a:pt x="109" y="55"/>
                    <a:pt x="109" y="55"/>
                    <a:pt x="109" y="55"/>
                  </a:cubicBezTo>
                  <a:cubicBezTo>
                    <a:pt x="109" y="55"/>
                    <a:pt x="109" y="55"/>
                    <a:pt x="109" y="55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109" y="53"/>
                    <a:pt x="109" y="53"/>
                    <a:pt x="109" y="53"/>
                  </a:cubicBezTo>
                  <a:cubicBezTo>
                    <a:pt x="109" y="52"/>
                    <a:pt x="109" y="52"/>
                    <a:pt x="109" y="52"/>
                  </a:cubicBezTo>
                  <a:cubicBezTo>
                    <a:pt x="109" y="52"/>
                    <a:pt x="109" y="52"/>
                    <a:pt x="109" y="52"/>
                  </a:cubicBezTo>
                  <a:cubicBezTo>
                    <a:pt x="109" y="51"/>
                    <a:pt x="109" y="51"/>
                    <a:pt x="109" y="51"/>
                  </a:cubicBezTo>
                  <a:cubicBezTo>
                    <a:pt x="109" y="51"/>
                    <a:pt x="109" y="51"/>
                    <a:pt x="109" y="51"/>
                  </a:cubicBezTo>
                  <a:cubicBezTo>
                    <a:pt x="109" y="51"/>
                    <a:pt x="109" y="51"/>
                    <a:pt x="109" y="51"/>
                  </a:cubicBezTo>
                  <a:cubicBezTo>
                    <a:pt x="108" y="51"/>
                    <a:pt x="108" y="51"/>
                    <a:pt x="108" y="51"/>
                  </a:cubicBezTo>
                  <a:cubicBezTo>
                    <a:pt x="108" y="51"/>
                    <a:pt x="108" y="51"/>
                    <a:pt x="108" y="51"/>
                  </a:cubicBez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8" y="50"/>
                    <a:pt x="108" y="50"/>
                  </a:cubicBezTo>
                  <a:cubicBezTo>
                    <a:pt x="108" y="49"/>
                    <a:pt x="108" y="49"/>
                    <a:pt x="108" y="49"/>
                  </a:cubicBezTo>
                  <a:cubicBezTo>
                    <a:pt x="108" y="49"/>
                    <a:pt x="108" y="49"/>
                    <a:pt x="108" y="49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37"/>
                    <a:pt x="109" y="25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8" y="12"/>
                    <a:pt x="108" y="12"/>
                    <a:pt x="108" y="12"/>
                  </a:cubicBezTo>
                  <a:cubicBezTo>
                    <a:pt x="108" y="12"/>
                    <a:pt x="108" y="12"/>
                    <a:pt x="108" y="12"/>
                  </a:cubicBezTo>
                  <a:cubicBezTo>
                    <a:pt x="108" y="12"/>
                    <a:pt x="108" y="12"/>
                    <a:pt x="108" y="12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05" y="10"/>
                    <a:pt x="105" y="10"/>
                    <a:pt x="105" y="10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3" y="7"/>
                    <a:pt x="103" y="7"/>
                    <a:pt x="103" y="7"/>
                  </a:cubicBezTo>
                  <a:cubicBezTo>
                    <a:pt x="103" y="7"/>
                    <a:pt x="103" y="7"/>
                    <a:pt x="103" y="7"/>
                  </a:cubicBezTo>
                  <a:cubicBezTo>
                    <a:pt x="103" y="6"/>
                    <a:pt x="103" y="6"/>
                    <a:pt x="103" y="6"/>
                  </a:cubicBezTo>
                  <a:cubicBezTo>
                    <a:pt x="103" y="6"/>
                    <a:pt x="103" y="6"/>
                    <a:pt x="103" y="6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76" y="1"/>
                    <a:pt x="45" y="1"/>
                    <a:pt x="13" y="0"/>
                  </a:cubicBezTo>
                  <a:cubicBezTo>
                    <a:pt x="10" y="0"/>
                    <a:pt x="6" y="0"/>
                    <a:pt x="2" y="0"/>
                  </a:cubicBezTo>
                  <a:cubicBezTo>
                    <a:pt x="2" y="6"/>
                    <a:pt x="1" y="13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32"/>
                    <a:pt x="0" y="46"/>
                    <a:pt x="0" y="59"/>
                  </a:cubicBezTo>
                  <a:cubicBezTo>
                    <a:pt x="27" y="60"/>
                    <a:pt x="54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3" y="61"/>
                    <a:pt x="83" y="61"/>
                    <a:pt x="83" y="61"/>
                  </a:cubicBezTo>
                  <a:cubicBezTo>
                    <a:pt x="83" y="61"/>
                    <a:pt x="83" y="61"/>
                    <a:pt x="83" y="61"/>
                  </a:cubicBezTo>
                  <a:cubicBezTo>
                    <a:pt x="83" y="61"/>
                    <a:pt x="83" y="61"/>
                    <a:pt x="83" y="61"/>
                  </a:cubicBezTo>
                  <a:cubicBezTo>
                    <a:pt x="83" y="61"/>
                    <a:pt x="83" y="61"/>
                    <a:pt x="83" y="61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7" y="63"/>
                    <a:pt x="87" y="63"/>
                    <a:pt x="87" y="63"/>
                  </a:cubicBezTo>
                  <a:cubicBezTo>
                    <a:pt x="87" y="63"/>
                    <a:pt x="87" y="63"/>
                    <a:pt x="87" y="63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0" y="63"/>
                    <a:pt x="90" y="63"/>
                    <a:pt x="90" y="63"/>
                  </a:cubicBezTo>
                  <a:cubicBezTo>
                    <a:pt x="90" y="63"/>
                    <a:pt x="90" y="63"/>
                    <a:pt x="90" y="63"/>
                  </a:cubicBezTo>
                  <a:cubicBezTo>
                    <a:pt x="90" y="63"/>
                    <a:pt x="90" y="63"/>
                    <a:pt x="90" y="63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92" y="63"/>
                    <a:pt x="92" y="63"/>
                    <a:pt x="92" y="63"/>
                  </a:cubicBezTo>
                  <a:cubicBezTo>
                    <a:pt x="93" y="63"/>
                    <a:pt x="93" y="63"/>
                    <a:pt x="93" y="63"/>
                  </a:cubicBezTo>
                  <a:cubicBezTo>
                    <a:pt x="93" y="63"/>
                    <a:pt x="93" y="63"/>
                    <a:pt x="93" y="63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8" y="62"/>
                    <a:pt x="98" y="62"/>
                    <a:pt x="98" y="62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100" y="63"/>
                    <a:pt x="100" y="63"/>
                    <a:pt x="100" y="63"/>
                  </a:cubicBezTo>
                  <a:cubicBezTo>
                    <a:pt x="100" y="63"/>
                    <a:pt x="100" y="63"/>
                    <a:pt x="100" y="63"/>
                  </a:cubicBezTo>
                  <a:cubicBezTo>
                    <a:pt x="100" y="64"/>
                    <a:pt x="100" y="64"/>
                    <a:pt x="100" y="64"/>
                  </a:cubicBezTo>
                  <a:cubicBezTo>
                    <a:pt x="101" y="64"/>
                    <a:pt x="101" y="64"/>
                    <a:pt x="101" y="64"/>
                  </a:cubicBezTo>
                  <a:cubicBezTo>
                    <a:pt x="101" y="64"/>
                    <a:pt x="101" y="64"/>
                    <a:pt x="101" y="64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3" y="64"/>
                    <a:pt x="103" y="64"/>
                    <a:pt x="103" y="64"/>
                  </a:cubicBezTo>
                  <a:cubicBezTo>
                    <a:pt x="103" y="64"/>
                    <a:pt x="103" y="64"/>
                    <a:pt x="103" y="64"/>
                  </a:cubicBezTo>
                  <a:cubicBezTo>
                    <a:pt x="103" y="64"/>
                    <a:pt x="103" y="64"/>
                    <a:pt x="103" y="64"/>
                  </a:cubicBezTo>
                  <a:cubicBezTo>
                    <a:pt x="103" y="64"/>
                    <a:pt x="103" y="64"/>
                    <a:pt x="103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5" y="65"/>
                    <a:pt x="105" y="65"/>
                    <a:pt x="105" y="65"/>
                  </a:cubicBezTo>
                  <a:cubicBezTo>
                    <a:pt x="105" y="65"/>
                    <a:pt x="105" y="65"/>
                    <a:pt x="105" y="65"/>
                  </a:cubicBezTo>
                  <a:cubicBezTo>
                    <a:pt x="105" y="65"/>
                    <a:pt x="105" y="65"/>
                    <a:pt x="105" y="65"/>
                  </a:cubicBezTo>
                  <a:cubicBezTo>
                    <a:pt x="105" y="65"/>
                    <a:pt x="105" y="65"/>
                    <a:pt x="105" y="65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106" y="66"/>
                    <a:pt x="106" y="66"/>
                    <a:pt x="106" y="66"/>
                  </a:cubicBezTo>
                  <a:cubicBezTo>
                    <a:pt x="106" y="66"/>
                    <a:pt x="106" y="66"/>
                    <a:pt x="106" y="66"/>
                  </a:cubicBezTo>
                  <a:cubicBezTo>
                    <a:pt x="106" y="66"/>
                    <a:pt x="106" y="66"/>
                    <a:pt x="106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7" y="67"/>
                    <a:pt x="107" y="67"/>
                    <a:pt x="107" y="67"/>
                  </a:cubicBezTo>
                  <a:cubicBezTo>
                    <a:pt x="107" y="67"/>
                    <a:pt x="107" y="67"/>
                    <a:pt x="107" y="67"/>
                  </a:cubicBezTo>
                  <a:cubicBezTo>
                    <a:pt x="108" y="67"/>
                    <a:pt x="108" y="67"/>
                    <a:pt x="108" y="67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8" y="68"/>
                    <a:pt x="108" y="68"/>
                    <a:pt x="108" y="68"/>
                  </a:cubicBezTo>
                  <a:cubicBezTo>
                    <a:pt x="109" y="69"/>
                    <a:pt x="109" y="69"/>
                    <a:pt x="109" y="69"/>
                  </a:cubicBezTo>
                  <a:cubicBezTo>
                    <a:pt x="110" y="69"/>
                    <a:pt x="110" y="69"/>
                    <a:pt x="110" y="69"/>
                  </a:cubicBezTo>
                  <a:cubicBezTo>
                    <a:pt x="110" y="68"/>
                    <a:pt x="110" y="68"/>
                    <a:pt x="110" y="6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24" name="Freeform 102"/>
            <p:cNvSpPr>
              <a:spLocks noEditPoints="1"/>
            </p:cNvSpPr>
            <p:nvPr/>
          </p:nvSpPr>
          <p:spPr bwMode="auto">
            <a:xfrm>
              <a:off x="7851775" y="5060950"/>
              <a:ext cx="296863" cy="225425"/>
            </a:xfrm>
            <a:custGeom>
              <a:avLst/>
              <a:gdLst>
                <a:gd name="T0" fmla="*/ 57 w 79"/>
                <a:gd name="T1" fmla="*/ 3 h 60"/>
                <a:gd name="T2" fmla="*/ 37 w 79"/>
                <a:gd name="T3" fmla="*/ 1 h 60"/>
                <a:gd name="T4" fmla="*/ 35 w 79"/>
                <a:gd name="T5" fmla="*/ 2 h 60"/>
                <a:gd name="T6" fmla="*/ 35 w 79"/>
                <a:gd name="T7" fmla="*/ 1 h 60"/>
                <a:gd name="T8" fmla="*/ 14 w 79"/>
                <a:gd name="T9" fmla="*/ 3 h 60"/>
                <a:gd name="T10" fmla="*/ 13 w 79"/>
                <a:gd name="T11" fmla="*/ 4 h 60"/>
                <a:gd name="T12" fmla="*/ 10 w 79"/>
                <a:gd name="T13" fmla="*/ 5 h 60"/>
                <a:gd name="T14" fmla="*/ 9 w 79"/>
                <a:gd name="T15" fmla="*/ 6 h 60"/>
                <a:gd name="T16" fmla="*/ 2 w 79"/>
                <a:gd name="T17" fmla="*/ 9 h 60"/>
                <a:gd name="T18" fmla="*/ 1 w 79"/>
                <a:gd name="T19" fmla="*/ 11 h 60"/>
                <a:gd name="T20" fmla="*/ 0 w 79"/>
                <a:gd name="T21" fmla="*/ 13 h 60"/>
                <a:gd name="T22" fmla="*/ 3 w 79"/>
                <a:gd name="T23" fmla="*/ 17 h 60"/>
                <a:gd name="T24" fmla="*/ 8 w 79"/>
                <a:gd name="T25" fmla="*/ 19 h 60"/>
                <a:gd name="T26" fmla="*/ 12 w 79"/>
                <a:gd name="T27" fmla="*/ 24 h 60"/>
                <a:gd name="T28" fmla="*/ 14 w 79"/>
                <a:gd name="T29" fmla="*/ 27 h 60"/>
                <a:gd name="T30" fmla="*/ 19 w 79"/>
                <a:gd name="T31" fmla="*/ 29 h 60"/>
                <a:gd name="T32" fmla="*/ 23 w 79"/>
                <a:gd name="T33" fmla="*/ 33 h 60"/>
                <a:gd name="T34" fmla="*/ 26 w 79"/>
                <a:gd name="T35" fmla="*/ 36 h 60"/>
                <a:gd name="T36" fmla="*/ 28 w 79"/>
                <a:gd name="T37" fmla="*/ 38 h 60"/>
                <a:gd name="T38" fmla="*/ 29 w 79"/>
                <a:gd name="T39" fmla="*/ 40 h 60"/>
                <a:gd name="T40" fmla="*/ 34 w 79"/>
                <a:gd name="T41" fmla="*/ 42 h 60"/>
                <a:gd name="T42" fmla="*/ 36 w 79"/>
                <a:gd name="T43" fmla="*/ 46 h 60"/>
                <a:gd name="T44" fmla="*/ 37 w 79"/>
                <a:gd name="T45" fmla="*/ 49 h 60"/>
                <a:gd name="T46" fmla="*/ 38 w 79"/>
                <a:gd name="T47" fmla="*/ 51 h 60"/>
                <a:gd name="T48" fmla="*/ 40 w 79"/>
                <a:gd name="T49" fmla="*/ 51 h 60"/>
                <a:gd name="T50" fmla="*/ 43 w 79"/>
                <a:gd name="T51" fmla="*/ 55 h 60"/>
                <a:gd name="T52" fmla="*/ 43 w 79"/>
                <a:gd name="T53" fmla="*/ 58 h 60"/>
                <a:gd name="T54" fmla="*/ 44 w 79"/>
                <a:gd name="T55" fmla="*/ 59 h 60"/>
                <a:gd name="T56" fmla="*/ 48 w 79"/>
                <a:gd name="T57" fmla="*/ 60 h 60"/>
                <a:gd name="T58" fmla="*/ 49 w 79"/>
                <a:gd name="T59" fmla="*/ 56 h 60"/>
                <a:gd name="T60" fmla="*/ 50 w 79"/>
                <a:gd name="T61" fmla="*/ 55 h 60"/>
                <a:gd name="T62" fmla="*/ 48 w 79"/>
                <a:gd name="T63" fmla="*/ 53 h 60"/>
                <a:gd name="T64" fmla="*/ 47 w 79"/>
                <a:gd name="T65" fmla="*/ 50 h 60"/>
                <a:gd name="T66" fmla="*/ 49 w 79"/>
                <a:gd name="T67" fmla="*/ 53 h 60"/>
                <a:gd name="T68" fmla="*/ 50 w 79"/>
                <a:gd name="T69" fmla="*/ 51 h 60"/>
                <a:gd name="T70" fmla="*/ 50 w 79"/>
                <a:gd name="T71" fmla="*/ 53 h 60"/>
                <a:gd name="T72" fmla="*/ 53 w 79"/>
                <a:gd name="T73" fmla="*/ 53 h 60"/>
                <a:gd name="T74" fmla="*/ 54 w 79"/>
                <a:gd name="T75" fmla="*/ 52 h 60"/>
                <a:gd name="T76" fmla="*/ 52 w 79"/>
                <a:gd name="T77" fmla="*/ 53 h 60"/>
                <a:gd name="T78" fmla="*/ 52 w 79"/>
                <a:gd name="T79" fmla="*/ 50 h 60"/>
                <a:gd name="T80" fmla="*/ 50 w 79"/>
                <a:gd name="T81" fmla="*/ 50 h 60"/>
                <a:gd name="T82" fmla="*/ 51 w 79"/>
                <a:gd name="T83" fmla="*/ 49 h 60"/>
                <a:gd name="T84" fmla="*/ 54 w 79"/>
                <a:gd name="T85" fmla="*/ 50 h 60"/>
                <a:gd name="T86" fmla="*/ 55 w 79"/>
                <a:gd name="T87" fmla="*/ 49 h 60"/>
                <a:gd name="T88" fmla="*/ 57 w 79"/>
                <a:gd name="T89" fmla="*/ 47 h 60"/>
                <a:gd name="T90" fmla="*/ 59 w 79"/>
                <a:gd name="T91" fmla="*/ 47 h 60"/>
                <a:gd name="T92" fmla="*/ 61 w 79"/>
                <a:gd name="T93" fmla="*/ 45 h 60"/>
                <a:gd name="T94" fmla="*/ 61 w 79"/>
                <a:gd name="T95" fmla="*/ 43 h 60"/>
                <a:gd name="T96" fmla="*/ 60 w 79"/>
                <a:gd name="T97" fmla="*/ 42 h 60"/>
                <a:gd name="T98" fmla="*/ 61 w 79"/>
                <a:gd name="T99" fmla="*/ 42 h 60"/>
                <a:gd name="T100" fmla="*/ 64 w 79"/>
                <a:gd name="T101" fmla="*/ 41 h 60"/>
                <a:gd name="T102" fmla="*/ 66 w 79"/>
                <a:gd name="T103" fmla="*/ 39 h 60"/>
                <a:gd name="T104" fmla="*/ 66 w 79"/>
                <a:gd name="T105" fmla="*/ 37 h 60"/>
                <a:gd name="T106" fmla="*/ 68 w 79"/>
                <a:gd name="T107" fmla="*/ 37 h 60"/>
                <a:gd name="T108" fmla="*/ 69 w 79"/>
                <a:gd name="T109" fmla="*/ 34 h 60"/>
                <a:gd name="T110" fmla="*/ 70 w 79"/>
                <a:gd name="T111" fmla="*/ 34 h 60"/>
                <a:gd name="T112" fmla="*/ 71 w 79"/>
                <a:gd name="T113" fmla="*/ 33 h 60"/>
                <a:gd name="T114" fmla="*/ 69 w 79"/>
                <a:gd name="T115" fmla="*/ 31 h 60"/>
                <a:gd name="T116" fmla="*/ 69 w 79"/>
                <a:gd name="T117" fmla="*/ 30 h 60"/>
                <a:gd name="T118" fmla="*/ 71 w 79"/>
                <a:gd name="T119" fmla="*/ 32 h 60"/>
                <a:gd name="T120" fmla="*/ 79 w 79"/>
                <a:gd name="T121" fmla="*/ 18 h 60"/>
                <a:gd name="T122" fmla="*/ 69 w 79"/>
                <a:gd name="T123" fmla="*/ 3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9" h="60">
                  <a:moveTo>
                    <a:pt x="78" y="18"/>
                  </a:moveTo>
                  <a:cubicBezTo>
                    <a:pt x="78" y="18"/>
                    <a:pt x="78" y="18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2" y="13"/>
                    <a:pt x="65" y="8"/>
                    <a:pt x="58" y="3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1" y="4"/>
                    <a:pt x="46" y="5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40" y="6"/>
                    <a:pt x="40" y="6"/>
                    <a:pt x="40" y="6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8" y="3"/>
                    <a:pt x="38" y="2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8" y="1"/>
                    <a:pt x="21" y="2"/>
                    <a:pt x="15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8" y="51"/>
                    <a:pt x="38" y="51"/>
                    <a:pt x="38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5" y="59"/>
                    <a:pt x="45" y="59"/>
                    <a:pt x="45" y="59"/>
                  </a:cubicBezTo>
                  <a:cubicBezTo>
                    <a:pt x="46" y="59"/>
                    <a:pt x="46" y="59"/>
                    <a:pt x="46" y="59"/>
                  </a:cubicBezTo>
                  <a:cubicBezTo>
                    <a:pt x="46" y="59"/>
                    <a:pt x="46" y="59"/>
                    <a:pt x="46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7" y="60"/>
                    <a:pt x="47" y="60"/>
                    <a:pt x="47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8"/>
                    <a:pt x="49" y="58"/>
                    <a:pt x="49" y="58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50" y="55"/>
                    <a:pt x="50" y="55"/>
                    <a:pt x="50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50" y="54"/>
                    <a:pt x="50" y="54"/>
                    <a:pt x="50" y="54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2"/>
                    <a:pt x="54" y="52"/>
                    <a:pt x="54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9" y="47"/>
                    <a:pt x="59" y="47"/>
                    <a:pt x="59" y="47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1" y="45"/>
                    <a:pt x="61" y="45"/>
                    <a:pt x="61" y="45"/>
                  </a:cubicBezTo>
                  <a:cubicBezTo>
                    <a:pt x="61" y="45"/>
                    <a:pt x="61" y="45"/>
                    <a:pt x="61" y="45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6" y="37"/>
                    <a:pt x="66" y="37"/>
                    <a:pt x="66" y="37"/>
                  </a:cubicBezTo>
                  <a:cubicBezTo>
                    <a:pt x="66" y="37"/>
                    <a:pt x="66" y="37"/>
                    <a:pt x="66" y="37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68" y="37"/>
                    <a:pt x="68" y="37"/>
                    <a:pt x="68" y="37"/>
                  </a:cubicBezTo>
                  <a:cubicBezTo>
                    <a:pt x="68" y="37"/>
                    <a:pt x="68" y="37"/>
                    <a:pt x="68" y="37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5"/>
                    <a:pt x="69" y="35"/>
                    <a:pt x="69" y="35"/>
                  </a:cubicBezTo>
                  <a:cubicBezTo>
                    <a:pt x="70" y="35"/>
                    <a:pt x="70" y="35"/>
                    <a:pt x="70" y="35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69" y="34"/>
                    <a:pt x="69" y="34"/>
                    <a:pt x="69" y="34"/>
                  </a:cubicBezTo>
                  <a:cubicBezTo>
                    <a:pt x="69" y="34"/>
                    <a:pt x="69" y="34"/>
                    <a:pt x="69" y="34"/>
                  </a:cubicBezTo>
                  <a:cubicBezTo>
                    <a:pt x="69" y="34"/>
                    <a:pt x="69" y="34"/>
                    <a:pt x="69" y="34"/>
                  </a:cubicBezTo>
                  <a:cubicBezTo>
                    <a:pt x="69" y="34"/>
                    <a:pt x="69" y="34"/>
                    <a:pt x="69" y="34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0" y="34"/>
                    <a:pt x="70" y="34"/>
                    <a:pt x="70" y="34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1" y="34"/>
                    <a:pt x="71" y="34"/>
                    <a:pt x="71" y="34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70" y="28"/>
                    <a:pt x="70" y="28"/>
                    <a:pt x="70" y="28"/>
                  </a:cubicBezTo>
                  <a:cubicBezTo>
                    <a:pt x="70" y="28"/>
                    <a:pt x="70" y="28"/>
                    <a:pt x="70" y="28"/>
                  </a:cubicBezTo>
                  <a:cubicBezTo>
                    <a:pt x="70" y="28"/>
                    <a:pt x="70" y="28"/>
                    <a:pt x="70" y="28"/>
                  </a:cubicBezTo>
                  <a:cubicBezTo>
                    <a:pt x="70" y="28"/>
                    <a:pt x="70" y="28"/>
                    <a:pt x="70" y="28"/>
                  </a:cubicBezTo>
                  <a:cubicBezTo>
                    <a:pt x="70" y="28"/>
                    <a:pt x="70" y="28"/>
                    <a:pt x="70" y="28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1" y="31"/>
                    <a:pt x="71" y="31"/>
                    <a:pt x="71" y="31"/>
                  </a:cubicBezTo>
                  <a:cubicBezTo>
                    <a:pt x="71" y="31"/>
                    <a:pt x="71" y="31"/>
                    <a:pt x="71" y="31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71" y="32"/>
                    <a:pt x="71" y="32"/>
                    <a:pt x="71" y="32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2" y="26"/>
                    <a:pt x="73" y="25"/>
                    <a:pt x="73" y="23"/>
                  </a:cubicBezTo>
                  <a:cubicBezTo>
                    <a:pt x="74" y="22"/>
                    <a:pt x="74" y="22"/>
                    <a:pt x="74" y="22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9" y="18"/>
                    <a:pt x="79" y="18"/>
                    <a:pt x="79" y="18"/>
                  </a:cubicBezTo>
                  <a:lnTo>
                    <a:pt x="78" y="18"/>
                  </a:lnTo>
                  <a:close/>
                  <a:moveTo>
                    <a:pt x="69" y="35"/>
                  </a:moveTo>
                  <a:cubicBezTo>
                    <a:pt x="69" y="36"/>
                    <a:pt x="69" y="36"/>
                    <a:pt x="69" y="36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7"/>
                    <a:pt x="69" y="37"/>
                    <a:pt x="69" y="37"/>
                  </a:cubicBezTo>
                  <a:cubicBezTo>
                    <a:pt x="69" y="37"/>
                    <a:pt x="69" y="37"/>
                    <a:pt x="69" y="37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69" y="35"/>
                    <a:pt x="69" y="35"/>
                    <a:pt x="69" y="35"/>
                  </a:cubicBezTo>
                  <a:cubicBezTo>
                    <a:pt x="69" y="35"/>
                    <a:pt x="69" y="35"/>
                    <a:pt x="69" y="35"/>
                  </a:cubicBezTo>
                  <a:cubicBezTo>
                    <a:pt x="69" y="35"/>
                    <a:pt x="69" y="35"/>
                    <a:pt x="69" y="3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25" name="Freeform 103"/>
            <p:cNvSpPr>
              <a:spLocks noEditPoints="1"/>
            </p:cNvSpPr>
            <p:nvPr/>
          </p:nvSpPr>
          <p:spPr bwMode="auto">
            <a:xfrm>
              <a:off x="8397875" y="4449763"/>
              <a:ext cx="47625" cy="66675"/>
            </a:xfrm>
            <a:custGeom>
              <a:avLst/>
              <a:gdLst>
                <a:gd name="T0" fmla="*/ 8 w 13"/>
                <a:gd name="T1" fmla="*/ 8 h 18"/>
                <a:gd name="T2" fmla="*/ 8 w 13"/>
                <a:gd name="T3" fmla="*/ 7 h 18"/>
                <a:gd name="T4" fmla="*/ 7 w 13"/>
                <a:gd name="T5" fmla="*/ 6 h 18"/>
                <a:gd name="T6" fmla="*/ 8 w 13"/>
                <a:gd name="T7" fmla="*/ 6 h 18"/>
                <a:gd name="T8" fmla="*/ 8 w 13"/>
                <a:gd name="T9" fmla="*/ 6 h 18"/>
                <a:gd name="T10" fmla="*/ 8 w 13"/>
                <a:gd name="T11" fmla="*/ 5 h 18"/>
                <a:gd name="T12" fmla="*/ 7 w 13"/>
                <a:gd name="T13" fmla="*/ 4 h 18"/>
                <a:gd name="T14" fmla="*/ 8 w 13"/>
                <a:gd name="T15" fmla="*/ 5 h 18"/>
                <a:gd name="T16" fmla="*/ 9 w 13"/>
                <a:gd name="T17" fmla="*/ 5 h 18"/>
                <a:gd name="T18" fmla="*/ 9 w 13"/>
                <a:gd name="T19" fmla="*/ 5 h 18"/>
                <a:gd name="T20" fmla="*/ 9 w 13"/>
                <a:gd name="T21" fmla="*/ 6 h 18"/>
                <a:gd name="T22" fmla="*/ 9 w 13"/>
                <a:gd name="T23" fmla="*/ 6 h 18"/>
                <a:gd name="T24" fmla="*/ 10 w 13"/>
                <a:gd name="T25" fmla="*/ 6 h 18"/>
                <a:gd name="T26" fmla="*/ 9 w 13"/>
                <a:gd name="T27" fmla="*/ 5 h 18"/>
                <a:gd name="T28" fmla="*/ 8 w 13"/>
                <a:gd name="T29" fmla="*/ 4 h 18"/>
                <a:gd name="T30" fmla="*/ 8 w 13"/>
                <a:gd name="T31" fmla="*/ 4 h 18"/>
                <a:gd name="T32" fmla="*/ 8 w 13"/>
                <a:gd name="T33" fmla="*/ 3 h 18"/>
                <a:gd name="T34" fmla="*/ 7 w 13"/>
                <a:gd name="T35" fmla="*/ 2 h 18"/>
                <a:gd name="T36" fmla="*/ 7 w 13"/>
                <a:gd name="T37" fmla="*/ 2 h 18"/>
                <a:gd name="T38" fmla="*/ 5 w 13"/>
                <a:gd name="T39" fmla="*/ 0 h 18"/>
                <a:gd name="T40" fmla="*/ 3 w 13"/>
                <a:gd name="T41" fmla="*/ 13 h 18"/>
                <a:gd name="T42" fmla="*/ 3 w 13"/>
                <a:gd name="T43" fmla="*/ 15 h 18"/>
                <a:gd name="T44" fmla="*/ 6 w 13"/>
                <a:gd name="T45" fmla="*/ 13 h 18"/>
                <a:gd name="T46" fmla="*/ 8 w 13"/>
                <a:gd name="T47" fmla="*/ 13 h 18"/>
                <a:gd name="T48" fmla="*/ 8 w 13"/>
                <a:gd name="T49" fmla="*/ 12 h 18"/>
                <a:gd name="T50" fmla="*/ 8 w 13"/>
                <a:gd name="T51" fmla="*/ 17 h 18"/>
                <a:gd name="T52" fmla="*/ 8 w 13"/>
                <a:gd name="T53" fmla="*/ 16 h 18"/>
                <a:gd name="T54" fmla="*/ 7 w 13"/>
                <a:gd name="T55" fmla="*/ 16 h 18"/>
                <a:gd name="T56" fmla="*/ 7 w 13"/>
                <a:gd name="T57" fmla="*/ 17 h 18"/>
                <a:gd name="T58" fmla="*/ 8 w 13"/>
                <a:gd name="T59" fmla="*/ 17 h 18"/>
                <a:gd name="T60" fmla="*/ 9 w 13"/>
                <a:gd name="T61" fmla="*/ 9 h 18"/>
                <a:gd name="T62" fmla="*/ 9 w 13"/>
                <a:gd name="T63" fmla="*/ 8 h 18"/>
                <a:gd name="T64" fmla="*/ 9 w 13"/>
                <a:gd name="T65" fmla="*/ 10 h 18"/>
                <a:gd name="T66" fmla="*/ 9 w 13"/>
                <a:gd name="T67" fmla="*/ 10 h 18"/>
                <a:gd name="T68" fmla="*/ 9 w 13"/>
                <a:gd name="T69" fmla="*/ 10 h 18"/>
                <a:gd name="T70" fmla="*/ 9 w 13"/>
                <a:gd name="T71" fmla="*/ 10 h 18"/>
                <a:gd name="T72" fmla="*/ 9 w 13"/>
                <a:gd name="T73" fmla="*/ 7 h 18"/>
                <a:gd name="T74" fmla="*/ 8 w 13"/>
                <a:gd name="T75" fmla="*/ 7 h 18"/>
                <a:gd name="T76" fmla="*/ 9 w 13"/>
                <a:gd name="T77" fmla="*/ 8 h 18"/>
                <a:gd name="T78" fmla="*/ 9 w 13"/>
                <a:gd name="T79" fmla="*/ 8 h 18"/>
                <a:gd name="T80" fmla="*/ 12 w 13"/>
                <a:gd name="T81" fmla="*/ 6 h 18"/>
                <a:gd name="T82" fmla="*/ 11 w 13"/>
                <a:gd name="T83" fmla="*/ 7 h 18"/>
                <a:gd name="T84" fmla="*/ 11 w 13"/>
                <a:gd name="T85" fmla="*/ 9 h 18"/>
                <a:gd name="T86" fmla="*/ 13 w 13"/>
                <a:gd name="T87" fmla="*/ 9 h 18"/>
                <a:gd name="T88" fmla="*/ 11 w 13"/>
                <a:gd name="T89" fmla="*/ 9 h 18"/>
                <a:gd name="T90" fmla="*/ 10 w 13"/>
                <a:gd name="T91" fmla="*/ 6 h 18"/>
                <a:gd name="T92" fmla="*/ 10 w 13"/>
                <a:gd name="T93" fmla="*/ 7 h 18"/>
                <a:gd name="T94" fmla="*/ 10 w 13"/>
                <a:gd name="T95" fmla="*/ 8 h 18"/>
                <a:gd name="T96" fmla="*/ 10 w 13"/>
                <a:gd name="T97" fmla="*/ 9 h 18"/>
                <a:gd name="T98" fmla="*/ 10 w 13"/>
                <a:gd name="T99" fmla="*/ 10 h 18"/>
                <a:gd name="T100" fmla="*/ 9 w 13"/>
                <a:gd name="T101" fmla="*/ 11 h 18"/>
                <a:gd name="T102" fmla="*/ 10 w 13"/>
                <a:gd name="T103" fmla="*/ 10 h 18"/>
                <a:gd name="T104" fmla="*/ 11 w 13"/>
                <a:gd name="T105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" h="18">
                  <a:moveTo>
                    <a:pt x="8" y="9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1"/>
                    <a:pt x="6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2" y="1"/>
                    <a:pt x="0" y="2"/>
                  </a:cubicBezTo>
                  <a:cubicBezTo>
                    <a:pt x="1" y="5"/>
                    <a:pt x="2" y="8"/>
                    <a:pt x="3" y="11"/>
                  </a:cubicBezTo>
                  <a:cubicBezTo>
                    <a:pt x="3" y="12"/>
                    <a:pt x="3" y="12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lnTo>
                    <a:pt x="8" y="9"/>
                  </a:lnTo>
                  <a:close/>
                  <a:moveTo>
                    <a:pt x="8" y="17"/>
                  </a:move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lnTo>
                    <a:pt x="9" y="9"/>
                  </a:lnTo>
                  <a:close/>
                  <a:moveTo>
                    <a:pt x="9" y="8"/>
                  </a:move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lose/>
                  <a:moveTo>
                    <a:pt x="12" y="9"/>
                  </a:moveTo>
                  <a:cubicBezTo>
                    <a:pt x="12" y="8"/>
                    <a:pt x="12" y="8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6"/>
                    <a:pt x="12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12" y="9"/>
                  </a:lnTo>
                  <a:close/>
                  <a:moveTo>
                    <a:pt x="11" y="9"/>
                  </a:move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1" y="9"/>
                    <a:pt x="11" y="9"/>
                    <a:pt x="11" y="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28" name="Freeform 104"/>
            <p:cNvSpPr>
              <a:spLocks/>
            </p:cNvSpPr>
            <p:nvPr/>
          </p:nvSpPr>
          <p:spPr bwMode="auto">
            <a:xfrm>
              <a:off x="7923213" y="4502150"/>
              <a:ext cx="350838" cy="225425"/>
            </a:xfrm>
            <a:custGeom>
              <a:avLst/>
              <a:gdLst>
                <a:gd name="T0" fmla="*/ 90 w 93"/>
                <a:gd name="T1" fmla="*/ 32 h 60"/>
                <a:gd name="T2" fmla="*/ 88 w 93"/>
                <a:gd name="T3" fmla="*/ 31 h 60"/>
                <a:gd name="T4" fmla="*/ 87 w 93"/>
                <a:gd name="T5" fmla="*/ 30 h 60"/>
                <a:gd name="T6" fmla="*/ 85 w 93"/>
                <a:gd name="T7" fmla="*/ 27 h 60"/>
                <a:gd name="T8" fmla="*/ 84 w 93"/>
                <a:gd name="T9" fmla="*/ 27 h 60"/>
                <a:gd name="T10" fmla="*/ 83 w 93"/>
                <a:gd name="T11" fmla="*/ 26 h 60"/>
                <a:gd name="T12" fmla="*/ 83 w 93"/>
                <a:gd name="T13" fmla="*/ 25 h 60"/>
                <a:gd name="T14" fmla="*/ 83 w 93"/>
                <a:gd name="T15" fmla="*/ 24 h 60"/>
                <a:gd name="T16" fmla="*/ 83 w 93"/>
                <a:gd name="T17" fmla="*/ 23 h 60"/>
                <a:gd name="T18" fmla="*/ 84 w 93"/>
                <a:gd name="T19" fmla="*/ 23 h 60"/>
                <a:gd name="T20" fmla="*/ 84 w 93"/>
                <a:gd name="T21" fmla="*/ 22 h 60"/>
                <a:gd name="T22" fmla="*/ 84 w 93"/>
                <a:gd name="T23" fmla="*/ 20 h 60"/>
                <a:gd name="T24" fmla="*/ 83 w 93"/>
                <a:gd name="T25" fmla="*/ 20 h 60"/>
                <a:gd name="T26" fmla="*/ 83 w 93"/>
                <a:gd name="T27" fmla="*/ 20 h 60"/>
                <a:gd name="T28" fmla="*/ 83 w 93"/>
                <a:gd name="T29" fmla="*/ 19 h 60"/>
                <a:gd name="T30" fmla="*/ 84 w 93"/>
                <a:gd name="T31" fmla="*/ 18 h 60"/>
                <a:gd name="T32" fmla="*/ 85 w 93"/>
                <a:gd name="T33" fmla="*/ 17 h 60"/>
                <a:gd name="T34" fmla="*/ 85 w 93"/>
                <a:gd name="T35" fmla="*/ 16 h 60"/>
                <a:gd name="T36" fmla="*/ 86 w 93"/>
                <a:gd name="T37" fmla="*/ 15 h 60"/>
                <a:gd name="T38" fmla="*/ 86 w 93"/>
                <a:gd name="T39" fmla="*/ 13 h 60"/>
                <a:gd name="T40" fmla="*/ 87 w 93"/>
                <a:gd name="T41" fmla="*/ 11 h 60"/>
                <a:gd name="T42" fmla="*/ 87 w 93"/>
                <a:gd name="T43" fmla="*/ 11 h 60"/>
                <a:gd name="T44" fmla="*/ 87 w 93"/>
                <a:gd name="T45" fmla="*/ 10 h 60"/>
                <a:gd name="T46" fmla="*/ 87 w 93"/>
                <a:gd name="T47" fmla="*/ 9 h 60"/>
                <a:gd name="T48" fmla="*/ 86 w 93"/>
                <a:gd name="T49" fmla="*/ 9 h 60"/>
                <a:gd name="T50" fmla="*/ 85 w 93"/>
                <a:gd name="T51" fmla="*/ 9 h 60"/>
                <a:gd name="T52" fmla="*/ 83 w 93"/>
                <a:gd name="T53" fmla="*/ 9 h 60"/>
                <a:gd name="T54" fmla="*/ 81 w 93"/>
                <a:gd name="T55" fmla="*/ 7 h 60"/>
                <a:gd name="T56" fmla="*/ 81 w 93"/>
                <a:gd name="T57" fmla="*/ 5 h 60"/>
                <a:gd name="T58" fmla="*/ 81 w 93"/>
                <a:gd name="T59" fmla="*/ 4 h 60"/>
                <a:gd name="T60" fmla="*/ 80 w 93"/>
                <a:gd name="T61" fmla="*/ 3 h 60"/>
                <a:gd name="T62" fmla="*/ 79 w 93"/>
                <a:gd name="T63" fmla="*/ 2 h 60"/>
                <a:gd name="T64" fmla="*/ 78 w 93"/>
                <a:gd name="T65" fmla="*/ 2 h 60"/>
                <a:gd name="T66" fmla="*/ 77 w 93"/>
                <a:gd name="T67" fmla="*/ 1 h 60"/>
                <a:gd name="T68" fmla="*/ 76 w 93"/>
                <a:gd name="T69" fmla="*/ 0 h 60"/>
                <a:gd name="T70" fmla="*/ 8 w 93"/>
                <a:gd name="T71" fmla="*/ 10 h 60"/>
                <a:gd name="T72" fmla="*/ 6 w 93"/>
                <a:gd name="T73" fmla="*/ 12 h 60"/>
                <a:gd name="T74" fmla="*/ 6 w 93"/>
                <a:gd name="T75" fmla="*/ 12 h 60"/>
                <a:gd name="T76" fmla="*/ 6 w 93"/>
                <a:gd name="T77" fmla="*/ 11 h 60"/>
                <a:gd name="T78" fmla="*/ 5 w 93"/>
                <a:gd name="T79" fmla="*/ 12 h 60"/>
                <a:gd name="T80" fmla="*/ 5 w 93"/>
                <a:gd name="T81" fmla="*/ 13 h 60"/>
                <a:gd name="T82" fmla="*/ 1 w 93"/>
                <a:gd name="T83" fmla="*/ 15 h 60"/>
                <a:gd name="T84" fmla="*/ 5 w 93"/>
                <a:gd name="T85" fmla="*/ 42 h 60"/>
                <a:gd name="T86" fmla="*/ 8 w 93"/>
                <a:gd name="T87" fmla="*/ 60 h 60"/>
                <a:gd name="T88" fmla="*/ 79 w 93"/>
                <a:gd name="T89" fmla="*/ 45 h 60"/>
                <a:gd name="T90" fmla="*/ 80 w 93"/>
                <a:gd name="T91" fmla="*/ 43 h 60"/>
                <a:gd name="T92" fmla="*/ 83 w 93"/>
                <a:gd name="T93" fmla="*/ 43 h 60"/>
                <a:gd name="T94" fmla="*/ 84 w 93"/>
                <a:gd name="T95" fmla="*/ 42 h 60"/>
                <a:gd name="T96" fmla="*/ 86 w 93"/>
                <a:gd name="T97" fmla="*/ 41 h 60"/>
                <a:gd name="T98" fmla="*/ 88 w 93"/>
                <a:gd name="T99" fmla="*/ 40 h 60"/>
                <a:gd name="T100" fmla="*/ 88 w 93"/>
                <a:gd name="T101" fmla="*/ 38 h 60"/>
                <a:gd name="T102" fmla="*/ 89 w 93"/>
                <a:gd name="T103" fmla="*/ 37 h 60"/>
                <a:gd name="T104" fmla="*/ 91 w 93"/>
                <a:gd name="T105" fmla="*/ 36 h 60"/>
                <a:gd name="T106" fmla="*/ 92 w 93"/>
                <a:gd name="T107" fmla="*/ 35 h 60"/>
                <a:gd name="T108" fmla="*/ 92 w 93"/>
                <a:gd name="T109" fmla="*/ 3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3" h="60">
                  <a:moveTo>
                    <a:pt x="92" y="33"/>
                  </a:moveTo>
                  <a:cubicBezTo>
                    <a:pt x="92" y="33"/>
                    <a:pt x="92" y="33"/>
                    <a:pt x="92" y="33"/>
                  </a:cubicBezTo>
                  <a:cubicBezTo>
                    <a:pt x="91" y="32"/>
                    <a:pt x="91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89" y="31"/>
                    <a:pt x="89" y="31"/>
                    <a:pt x="89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86" y="29"/>
                    <a:pt x="86" y="29"/>
                    <a:pt x="86" y="29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4" y="27"/>
                    <a:pt x="84" y="27"/>
                    <a:pt x="84" y="27"/>
                  </a:cubicBezTo>
                  <a:cubicBezTo>
                    <a:pt x="84" y="27"/>
                    <a:pt x="84" y="27"/>
                    <a:pt x="84" y="27"/>
                  </a:cubicBezTo>
                  <a:cubicBezTo>
                    <a:pt x="84" y="27"/>
                    <a:pt x="84" y="27"/>
                    <a:pt x="84" y="27"/>
                  </a:cubicBezTo>
                  <a:cubicBezTo>
                    <a:pt x="84" y="27"/>
                    <a:pt x="84" y="27"/>
                    <a:pt x="84" y="27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4" y="23"/>
                    <a:pt x="84" y="23"/>
                  </a:cubicBezTo>
                  <a:cubicBezTo>
                    <a:pt x="84" y="23"/>
                    <a:pt x="84" y="23"/>
                    <a:pt x="84" y="23"/>
                  </a:cubicBezTo>
                  <a:cubicBezTo>
                    <a:pt x="84" y="23"/>
                    <a:pt x="84" y="23"/>
                    <a:pt x="84" y="23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5" y="17"/>
                    <a:pt x="85" y="17"/>
                    <a:pt x="85" y="17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5" y="16"/>
                    <a:pt x="85" y="16"/>
                    <a:pt x="85" y="16"/>
                  </a:cubicBezTo>
                  <a:cubicBezTo>
                    <a:pt x="86" y="15"/>
                    <a:pt x="86" y="15"/>
                    <a:pt x="86" y="15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7" y="12"/>
                    <a:pt x="87" y="12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8" y="11"/>
                    <a:pt x="88" y="11"/>
                    <a:pt x="88" y="11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6" y="1"/>
                    <a:pt x="76" y="1"/>
                    <a:pt x="76" y="1"/>
                  </a:cubicBezTo>
                  <a:cubicBezTo>
                    <a:pt x="76" y="1"/>
                    <a:pt x="76" y="1"/>
                    <a:pt x="76" y="1"/>
                  </a:cubicBezTo>
                  <a:cubicBezTo>
                    <a:pt x="76" y="1"/>
                    <a:pt x="76" y="1"/>
                    <a:pt x="76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54" y="5"/>
                    <a:pt x="33" y="10"/>
                    <a:pt x="11" y="14"/>
                  </a:cubicBezTo>
                  <a:cubicBezTo>
                    <a:pt x="11" y="12"/>
                    <a:pt x="11" y="10"/>
                    <a:pt x="10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25"/>
                    <a:pt x="4" y="33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8"/>
                    <a:pt x="7" y="54"/>
                    <a:pt x="8" y="60"/>
                  </a:cubicBezTo>
                  <a:cubicBezTo>
                    <a:pt x="32" y="56"/>
                    <a:pt x="55" y="51"/>
                    <a:pt x="79" y="46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0" y="44"/>
                    <a:pt x="80" y="44"/>
                    <a:pt x="80" y="44"/>
                  </a:cubicBezTo>
                  <a:cubicBezTo>
                    <a:pt x="80" y="43"/>
                    <a:pt x="80" y="43"/>
                    <a:pt x="80" y="43"/>
                  </a:cubicBezTo>
                  <a:cubicBezTo>
                    <a:pt x="81" y="43"/>
                    <a:pt x="81" y="43"/>
                    <a:pt x="81" y="43"/>
                  </a:cubicBezTo>
                  <a:cubicBezTo>
                    <a:pt x="82" y="43"/>
                    <a:pt x="82" y="43"/>
                    <a:pt x="82" y="43"/>
                  </a:cubicBezTo>
                  <a:cubicBezTo>
                    <a:pt x="82" y="43"/>
                    <a:pt x="82" y="43"/>
                    <a:pt x="82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4" y="43"/>
                    <a:pt x="84" y="43"/>
                  </a:cubicBezTo>
                  <a:cubicBezTo>
                    <a:pt x="84" y="43"/>
                    <a:pt x="84" y="43"/>
                    <a:pt x="84" y="43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9" y="38"/>
                    <a:pt x="89" y="38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91" y="36"/>
                    <a:pt x="91" y="36"/>
                    <a:pt x="91" y="36"/>
                  </a:cubicBezTo>
                  <a:cubicBezTo>
                    <a:pt x="91" y="36"/>
                    <a:pt x="91" y="36"/>
                    <a:pt x="91" y="36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93" y="34"/>
                    <a:pt x="93" y="34"/>
                    <a:pt x="93" y="34"/>
                  </a:cubicBezTo>
                  <a:lnTo>
                    <a:pt x="92" y="3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29" name="Freeform 105"/>
            <p:cNvSpPr>
              <a:spLocks noEditPoints="1"/>
            </p:cNvSpPr>
            <p:nvPr/>
          </p:nvSpPr>
          <p:spPr bwMode="auto">
            <a:xfrm>
              <a:off x="5508625" y="4200525"/>
              <a:ext cx="468313" cy="384175"/>
            </a:xfrm>
            <a:custGeom>
              <a:avLst/>
              <a:gdLst>
                <a:gd name="T0" fmla="*/ 122 w 125"/>
                <a:gd name="T1" fmla="*/ 27 h 102"/>
                <a:gd name="T2" fmla="*/ 89 w 125"/>
                <a:gd name="T3" fmla="*/ 19 h 102"/>
                <a:gd name="T4" fmla="*/ 74 w 125"/>
                <a:gd name="T5" fmla="*/ 19 h 102"/>
                <a:gd name="T6" fmla="*/ 71 w 125"/>
                <a:gd name="T7" fmla="*/ 20 h 102"/>
                <a:gd name="T8" fmla="*/ 67 w 125"/>
                <a:gd name="T9" fmla="*/ 20 h 102"/>
                <a:gd name="T10" fmla="*/ 62 w 125"/>
                <a:gd name="T11" fmla="*/ 20 h 102"/>
                <a:gd name="T12" fmla="*/ 59 w 125"/>
                <a:gd name="T13" fmla="*/ 19 h 102"/>
                <a:gd name="T14" fmla="*/ 48 w 125"/>
                <a:gd name="T15" fmla="*/ 17 h 102"/>
                <a:gd name="T16" fmla="*/ 40 w 125"/>
                <a:gd name="T17" fmla="*/ 16 h 102"/>
                <a:gd name="T18" fmla="*/ 38 w 125"/>
                <a:gd name="T19" fmla="*/ 13 h 102"/>
                <a:gd name="T20" fmla="*/ 38 w 125"/>
                <a:gd name="T21" fmla="*/ 8 h 102"/>
                <a:gd name="T22" fmla="*/ 36 w 125"/>
                <a:gd name="T23" fmla="*/ 4 h 102"/>
                <a:gd name="T24" fmla="*/ 33 w 125"/>
                <a:gd name="T25" fmla="*/ 4 h 102"/>
                <a:gd name="T26" fmla="*/ 30 w 125"/>
                <a:gd name="T27" fmla="*/ 2 h 102"/>
                <a:gd name="T28" fmla="*/ 28 w 125"/>
                <a:gd name="T29" fmla="*/ 2 h 102"/>
                <a:gd name="T30" fmla="*/ 26 w 125"/>
                <a:gd name="T31" fmla="*/ 1 h 102"/>
                <a:gd name="T32" fmla="*/ 25 w 125"/>
                <a:gd name="T33" fmla="*/ 2 h 102"/>
                <a:gd name="T34" fmla="*/ 25 w 125"/>
                <a:gd name="T35" fmla="*/ 2 h 102"/>
                <a:gd name="T36" fmla="*/ 24 w 125"/>
                <a:gd name="T37" fmla="*/ 1 h 102"/>
                <a:gd name="T38" fmla="*/ 23 w 125"/>
                <a:gd name="T39" fmla="*/ 2 h 102"/>
                <a:gd name="T40" fmla="*/ 22 w 125"/>
                <a:gd name="T41" fmla="*/ 6 h 102"/>
                <a:gd name="T42" fmla="*/ 21 w 125"/>
                <a:gd name="T43" fmla="*/ 9 h 102"/>
                <a:gd name="T44" fmla="*/ 21 w 125"/>
                <a:gd name="T45" fmla="*/ 11 h 102"/>
                <a:gd name="T46" fmla="*/ 22 w 125"/>
                <a:gd name="T47" fmla="*/ 11 h 102"/>
                <a:gd name="T48" fmla="*/ 21 w 125"/>
                <a:gd name="T49" fmla="*/ 13 h 102"/>
                <a:gd name="T50" fmla="*/ 21 w 125"/>
                <a:gd name="T51" fmla="*/ 15 h 102"/>
                <a:gd name="T52" fmla="*/ 20 w 125"/>
                <a:gd name="T53" fmla="*/ 14 h 102"/>
                <a:gd name="T54" fmla="*/ 20 w 125"/>
                <a:gd name="T55" fmla="*/ 16 h 102"/>
                <a:gd name="T56" fmla="*/ 19 w 125"/>
                <a:gd name="T57" fmla="*/ 19 h 102"/>
                <a:gd name="T58" fmla="*/ 18 w 125"/>
                <a:gd name="T59" fmla="*/ 22 h 102"/>
                <a:gd name="T60" fmla="*/ 17 w 125"/>
                <a:gd name="T61" fmla="*/ 26 h 102"/>
                <a:gd name="T62" fmla="*/ 15 w 125"/>
                <a:gd name="T63" fmla="*/ 30 h 102"/>
                <a:gd name="T64" fmla="*/ 15 w 125"/>
                <a:gd name="T65" fmla="*/ 31 h 102"/>
                <a:gd name="T66" fmla="*/ 16 w 125"/>
                <a:gd name="T67" fmla="*/ 32 h 102"/>
                <a:gd name="T68" fmla="*/ 14 w 125"/>
                <a:gd name="T69" fmla="*/ 35 h 102"/>
                <a:gd name="T70" fmla="*/ 14 w 125"/>
                <a:gd name="T71" fmla="*/ 35 h 102"/>
                <a:gd name="T72" fmla="*/ 12 w 125"/>
                <a:gd name="T73" fmla="*/ 40 h 102"/>
                <a:gd name="T74" fmla="*/ 9 w 125"/>
                <a:gd name="T75" fmla="*/ 49 h 102"/>
                <a:gd name="T76" fmla="*/ 11 w 125"/>
                <a:gd name="T77" fmla="*/ 49 h 102"/>
                <a:gd name="T78" fmla="*/ 10 w 125"/>
                <a:gd name="T79" fmla="*/ 49 h 102"/>
                <a:gd name="T80" fmla="*/ 7 w 125"/>
                <a:gd name="T81" fmla="*/ 54 h 102"/>
                <a:gd name="T82" fmla="*/ 8 w 125"/>
                <a:gd name="T83" fmla="*/ 55 h 102"/>
                <a:gd name="T84" fmla="*/ 7 w 125"/>
                <a:gd name="T85" fmla="*/ 54 h 102"/>
                <a:gd name="T86" fmla="*/ 6 w 125"/>
                <a:gd name="T87" fmla="*/ 56 h 102"/>
                <a:gd name="T88" fmla="*/ 3 w 125"/>
                <a:gd name="T89" fmla="*/ 59 h 102"/>
                <a:gd name="T90" fmla="*/ 0 w 125"/>
                <a:gd name="T91" fmla="*/ 65 h 102"/>
                <a:gd name="T92" fmla="*/ 1 w 125"/>
                <a:gd name="T93" fmla="*/ 68 h 102"/>
                <a:gd name="T94" fmla="*/ 0 w 125"/>
                <a:gd name="T95" fmla="*/ 72 h 102"/>
                <a:gd name="T96" fmla="*/ 0 w 125"/>
                <a:gd name="T97" fmla="*/ 76 h 102"/>
                <a:gd name="T98" fmla="*/ 0 w 125"/>
                <a:gd name="T99" fmla="*/ 80 h 102"/>
                <a:gd name="T100" fmla="*/ 111 w 125"/>
                <a:gd name="T101" fmla="*/ 66 h 102"/>
                <a:gd name="T102" fmla="*/ 113 w 125"/>
                <a:gd name="T103" fmla="*/ 63 h 102"/>
                <a:gd name="T104" fmla="*/ 114 w 125"/>
                <a:gd name="T105" fmla="*/ 60 h 102"/>
                <a:gd name="T106" fmla="*/ 114 w 125"/>
                <a:gd name="T107" fmla="*/ 58 h 102"/>
                <a:gd name="T108" fmla="*/ 113 w 125"/>
                <a:gd name="T109" fmla="*/ 57 h 102"/>
                <a:gd name="T110" fmla="*/ 111 w 125"/>
                <a:gd name="T111" fmla="*/ 57 h 102"/>
                <a:gd name="T112" fmla="*/ 111 w 125"/>
                <a:gd name="T113" fmla="*/ 54 h 102"/>
                <a:gd name="T114" fmla="*/ 112 w 125"/>
                <a:gd name="T115" fmla="*/ 52 h 102"/>
                <a:gd name="T116" fmla="*/ 116 w 125"/>
                <a:gd name="T117" fmla="*/ 47 h 102"/>
                <a:gd name="T118" fmla="*/ 118 w 125"/>
                <a:gd name="T119" fmla="*/ 43 h 102"/>
                <a:gd name="T120" fmla="*/ 121 w 125"/>
                <a:gd name="T121" fmla="*/ 36 h 102"/>
                <a:gd name="T122" fmla="*/ 125 w 125"/>
                <a:gd name="T123" fmla="*/ 32 h 102"/>
                <a:gd name="T124" fmla="*/ 30 w 125"/>
                <a:gd name="T125" fmla="*/ 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5" h="102">
                  <a:moveTo>
                    <a:pt x="125" y="31"/>
                  </a:moveTo>
                  <a:cubicBezTo>
                    <a:pt x="125" y="30"/>
                    <a:pt x="125" y="30"/>
                    <a:pt x="125" y="30"/>
                  </a:cubicBezTo>
                  <a:cubicBezTo>
                    <a:pt x="124" y="29"/>
                    <a:pt x="124" y="29"/>
                    <a:pt x="124" y="29"/>
                  </a:cubicBezTo>
                  <a:cubicBezTo>
                    <a:pt x="124" y="28"/>
                    <a:pt x="124" y="28"/>
                    <a:pt x="124" y="28"/>
                  </a:cubicBezTo>
                  <a:cubicBezTo>
                    <a:pt x="124" y="28"/>
                    <a:pt x="124" y="28"/>
                    <a:pt x="124" y="28"/>
                  </a:cubicBezTo>
                  <a:cubicBezTo>
                    <a:pt x="124" y="28"/>
                    <a:pt x="124" y="28"/>
                    <a:pt x="124" y="28"/>
                  </a:cubicBezTo>
                  <a:cubicBezTo>
                    <a:pt x="123" y="28"/>
                    <a:pt x="123" y="28"/>
                    <a:pt x="123" y="28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1" y="26"/>
                    <a:pt x="121" y="26"/>
                    <a:pt x="121" y="26"/>
                  </a:cubicBezTo>
                  <a:cubicBezTo>
                    <a:pt x="121" y="26"/>
                    <a:pt x="121" y="26"/>
                    <a:pt x="121" y="26"/>
                  </a:cubicBezTo>
                  <a:cubicBezTo>
                    <a:pt x="121" y="26"/>
                    <a:pt x="121" y="26"/>
                    <a:pt x="121" y="26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10" y="21"/>
                    <a:pt x="101" y="20"/>
                    <a:pt x="91" y="18"/>
                  </a:cubicBezTo>
                  <a:cubicBezTo>
                    <a:pt x="90" y="19"/>
                    <a:pt x="90" y="19"/>
                    <a:pt x="90" y="19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85" y="18"/>
                    <a:pt x="85" y="18"/>
                    <a:pt x="84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70" y="20"/>
                    <a:pt x="70" y="20"/>
                    <a:pt x="70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1" y="20"/>
                    <a:pt x="61" y="20"/>
                    <a:pt x="61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7" y="24"/>
                    <a:pt x="17" y="24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6"/>
                    <a:pt x="16" y="26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1"/>
                    <a:pt x="11" y="42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4"/>
                    <a:pt x="11" y="45"/>
                    <a:pt x="11" y="45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8" y="51"/>
                    <a:pt x="8" y="51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5"/>
                    <a:pt x="8" y="55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2" y="61"/>
                    <a:pt x="2" y="61"/>
                    <a:pt x="2" y="62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32" y="89"/>
                    <a:pt x="63" y="95"/>
                    <a:pt x="94" y="100"/>
                  </a:cubicBezTo>
                  <a:cubicBezTo>
                    <a:pt x="98" y="100"/>
                    <a:pt x="102" y="101"/>
                    <a:pt x="106" y="102"/>
                  </a:cubicBezTo>
                  <a:cubicBezTo>
                    <a:pt x="108" y="90"/>
                    <a:pt x="110" y="78"/>
                    <a:pt x="11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1" y="66"/>
                    <a:pt x="111" y="66"/>
                    <a:pt x="111" y="66"/>
                  </a:cubicBezTo>
                  <a:cubicBezTo>
                    <a:pt x="112" y="65"/>
                    <a:pt x="112" y="65"/>
                    <a:pt x="112" y="65"/>
                  </a:cubicBezTo>
                  <a:cubicBezTo>
                    <a:pt x="112" y="65"/>
                    <a:pt x="112" y="65"/>
                    <a:pt x="112" y="65"/>
                  </a:cubicBezTo>
                  <a:cubicBezTo>
                    <a:pt x="112" y="65"/>
                    <a:pt x="112" y="65"/>
                    <a:pt x="112" y="65"/>
                  </a:cubicBezTo>
                  <a:cubicBezTo>
                    <a:pt x="112" y="64"/>
                    <a:pt x="112" y="64"/>
                    <a:pt x="112" y="64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4" y="60"/>
                    <a:pt x="114" y="60"/>
                    <a:pt x="114" y="60"/>
                  </a:cubicBezTo>
                  <a:cubicBezTo>
                    <a:pt x="114" y="60"/>
                    <a:pt x="114" y="60"/>
                    <a:pt x="114" y="60"/>
                  </a:cubicBezTo>
                  <a:cubicBezTo>
                    <a:pt x="114" y="60"/>
                    <a:pt x="114" y="60"/>
                    <a:pt x="114" y="60"/>
                  </a:cubicBezTo>
                  <a:cubicBezTo>
                    <a:pt x="114" y="60"/>
                    <a:pt x="114" y="60"/>
                    <a:pt x="114" y="60"/>
                  </a:cubicBezTo>
                  <a:cubicBezTo>
                    <a:pt x="114" y="60"/>
                    <a:pt x="114" y="60"/>
                    <a:pt x="114" y="60"/>
                  </a:cubicBezTo>
                  <a:cubicBezTo>
                    <a:pt x="114" y="60"/>
                    <a:pt x="114" y="60"/>
                    <a:pt x="114" y="60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4" y="58"/>
                    <a:pt x="114" y="58"/>
                    <a:pt x="114" y="58"/>
                  </a:cubicBezTo>
                  <a:cubicBezTo>
                    <a:pt x="114" y="58"/>
                    <a:pt x="114" y="58"/>
                    <a:pt x="114" y="58"/>
                  </a:cubicBezTo>
                  <a:cubicBezTo>
                    <a:pt x="114" y="58"/>
                    <a:pt x="114" y="58"/>
                    <a:pt x="114" y="58"/>
                  </a:cubicBezTo>
                  <a:cubicBezTo>
                    <a:pt x="114" y="58"/>
                    <a:pt x="114" y="58"/>
                    <a:pt x="114" y="58"/>
                  </a:cubicBezTo>
                  <a:cubicBezTo>
                    <a:pt x="114" y="58"/>
                    <a:pt x="114" y="58"/>
                    <a:pt x="114" y="58"/>
                  </a:cubicBezTo>
                  <a:cubicBezTo>
                    <a:pt x="114" y="57"/>
                    <a:pt x="114" y="57"/>
                    <a:pt x="114" y="57"/>
                  </a:cubicBezTo>
                  <a:cubicBezTo>
                    <a:pt x="114" y="57"/>
                    <a:pt x="114" y="57"/>
                    <a:pt x="114" y="57"/>
                  </a:cubicBezTo>
                  <a:cubicBezTo>
                    <a:pt x="114" y="57"/>
                    <a:pt x="114" y="57"/>
                    <a:pt x="114" y="57"/>
                  </a:cubicBezTo>
                  <a:cubicBezTo>
                    <a:pt x="113" y="57"/>
                    <a:pt x="113" y="57"/>
                    <a:pt x="113" y="57"/>
                  </a:cubicBezTo>
                  <a:cubicBezTo>
                    <a:pt x="113" y="57"/>
                    <a:pt x="113" y="57"/>
                    <a:pt x="113" y="57"/>
                  </a:cubicBezTo>
                  <a:cubicBezTo>
                    <a:pt x="113" y="57"/>
                    <a:pt x="113" y="57"/>
                    <a:pt x="113" y="57"/>
                  </a:cubicBezTo>
                  <a:cubicBezTo>
                    <a:pt x="113" y="57"/>
                    <a:pt x="113" y="57"/>
                    <a:pt x="113" y="57"/>
                  </a:cubicBezTo>
                  <a:cubicBezTo>
                    <a:pt x="112" y="57"/>
                    <a:pt x="112" y="57"/>
                    <a:pt x="112" y="57"/>
                  </a:cubicBezTo>
                  <a:cubicBezTo>
                    <a:pt x="112" y="57"/>
                    <a:pt x="112" y="57"/>
                    <a:pt x="112" y="57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11" y="57"/>
                    <a:pt x="111" y="57"/>
                    <a:pt x="111" y="57"/>
                  </a:cubicBezTo>
                  <a:cubicBezTo>
                    <a:pt x="111" y="57"/>
                    <a:pt x="111" y="57"/>
                    <a:pt x="111" y="57"/>
                  </a:cubicBezTo>
                  <a:cubicBezTo>
                    <a:pt x="111" y="56"/>
                    <a:pt x="111" y="56"/>
                    <a:pt x="111" y="56"/>
                  </a:cubicBezTo>
                  <a:cubicBezTo>
                    <a:pt x="111" y="56"/>
                    <a:pt x="111" y="56"/>
                    <a:pt x="111" y="56"/>
                  </a:cubicBezTo>
                  <a:cubicBezTo>
                    <a:pt x="111" y="56"/>
                    <a:pt x="111" y="56"/>
                    <a:pt x="111" y="56"/>
                  </a:cubicBezTo>
                  <a:cubicBezTo>
                    <a:pt x="111" y="55"/>
                    <a:pt x="111" y="55"/>
                    <a:pt x="111" y="55"/>
                  </a:cubicBezTo>
                  <a:cubicBezTo>
                    <a:pt x="111" y="55"/>
                    <a:pt x="111" y="55"/>
                    <a:pt x="111" y="55"/>
                  </a:cubicBezTo>
                  <a:cubicBezTo>
                    <a:pt x="111" y="55"/>
                    <a:pt x="111" y="55"/>
                    <a:pt x="111" y="55"/>
                  </a:cubicBezTo>
                  <a:cubicBezTo>
                    <a:pt x="111" y="55"/>
                    <a:pt x="111" y="55"/>
                    <a:pt x="111" y="55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53"/>
                    <a:pt x="111" y="53"/>
                    <a:pt x="111" y="53"/>
                  </a:cubicBezTo>
                  <a:cubicBezTo>
                    <a:pt x="111" y="53"/>
                    <a:pt x="111" y="53"/>
                    <a:pt x="111" y="53"/>
                  </a:cubicBezTo>
                  <a:cubicBezTo>
                    <a:pt x="111" y="52"/>
                    <a:pt x="111" y="52"/>
                    <a:pt x="111" y="52"/>
                  </a:cubicBezTo>
                  <a:cubicBezTo>
                    <a:pt x="111" y="52"/>
                    <a:pt x="111" y="52"/>
                    <a:pt x="111" y="52"/>
                  </a:cubicBezTo>
                  <a:cubicBezTo>
                    <a:pt x="111" y="52"/>
                    <a:pt x="111" y="52"/>
                    <a:pt x="111" y="52"/>
                  </a:cubicBezTo>
                  <a:cubicBezTo>
                    <a:pt x="111" y="52"/>
                    <a:pt x="111" y="52"/>
                    <a:pt x="111" y="52"/>
                  </a:cubicBezTo>
                  <a:cubicBezTo>
                    <a:pt x="111" y="52"/>
                    <a:pt x="111" y="52"/>
                    <a:pt x="111" y="52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51"/>
                    <a:pt x="112" y="51"/>
                    <a:pt x="112" y="51"/>
                  </a:cubicBezTo>
                  <a:cubicBezTo>
                    <a:pt x="112" y="51"/>
                    <a:pt x="112" y="51"/>
                    <a:pt x="112" y="51"/>
                  </a:cubicBezTo>
                  <a:cubicBezTo>
                    <a:pt x="113" y="51"/>
                    <a:pt x="113" y="51"/>
                    <a:pt x="113" y="51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4" y="49"/>
                    <a:pt x="114" y="49"/>
                    <a:pt x="114" y="49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7" y="45"/>
                    <a:pt x="117" y="45"/>
                    <a:pt x="117" y="45"/>
                  </a:cubicBezTo>
                  <a:cubicBezTo>
                    <a:pt x="117" y="45"/>
                    <a:pt x="117" y="45"/>
                    <a:pt x="117" y="45"/>
                  </a:cubicBezTo>
                  <a:cubicBezTo>
                    <a:pt x="118" y="44"/>
                    <a:pt x="118" y="44"/>
                    <a:pt x="118" y="44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2" y="35"/>
                    <a:pt x="122" y="35"/>
                    <a:pt x="122" y="35"/>
                  </a:cubicBezTo>
                  <a:cubicBezTo>
                    <a:pt x="123" y="35"/>
                    <a:pt x="123" y="35"/>
                    <a:pt x="123" y="35"/>
                  </a:cubicBezTo>
                  <a:cubicBezTo>
                    <a:pt x="123" y="34"/>
                    <a:pt x="123" y="34"/>
                    <a:pt x="123" y="34"/>
                  </a:cubicBezTo>
                  <a:cubicBezTo>
                    <a:pt x="123" y="34"/>
                    <a:pt x="123" y="34"/>
                    <a:pt x="123" y="34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5" y="31"/>
                    <a:pt x="125" y="31"/>
                    <a:pt x="125" y="31"/>
                  </a:cubicBezTo>
                  <a:close/>
                  <a:moveTo>
                    <a:pt x="30" y="2"/>
                  </a:move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30" y="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30" name="Freeform 106"/>
            <p:cNvSpPr>
              <a:spLocks/>
            </p:cNvSpPr>
            <p:nvPr/>
          </p:nvSpPr>
          <p:spPr bwMode="auto">
            <a:xfrm>
              <a:off x="7694613" y="4562475"/>
              <a:ext cx="247650" cy="280988"/>
            </a:xfrm>
            <a:custGeom>
              <a:avLst/>
              <a:gdLst>
                <a:gd name="T0" fmla="*/ 65 w 66"/>
                <a:gd name="T1" fmla="*/ 31 h 75"/>
                <a:gd name="T2" fmla="*/ 65 w 66"/>
                <a:gd name="T3" fmla="*/ 28 h 75"/>
                <a:gd name="T4" fmla="*/ 65 w 66"/>
                <a:gd name="T5" fmla="*/ 27 h 75"/>
                <a:gd name="T6" fmla="*/ 57 w 66"/>
                <a:gd name="T7" fmla="*/ 3 h 75"/>
                <a:gd name="T8" fmla="*/ 50 w 66"/>
                <a:gd name="T9" fmla="*/ 7 h 75"/>
                <a:gd name="T10" fmla="*/ 44 w 66"/>
                <a:gd name="T11" fmla="*/ 12 h 75"/>
                <a:gd name="T12" fmla="*/ 38 w 66"/>
                <a:gd name="T13" fmla="*/ 15 h 75"/>
                <a:gd name="T14" fmla="*/ 34 w 66"/>
                <a:gd name="T15" fmla="*/ 16 h 75"/>
                <a:gd name="T16" fmla="*/ 32 w 66"/>
                <a:gd name="T17" fmla="*/ 15 h 75"/>
                <a:gd name="T18" fmla="*/ 32 w 66"/>
                <a:gd name="T19" fmla="*/ 15 h 75"/>
                <a:gd name="T20" fmla="*/ 30 w 66"/>
                <a:gd name="T21" fmla="*/ 15 h 75"/>
                <a:gd name="T22" fmla="*/ 27 w 66"/>
                <a:gd name="T23" fmla="*/ 16 h 75"/>
                <a:gd name="T24" fmla="*/ 27 w 66"/>
                <a:gd name="T25" fmla="*/ 16 h 75"/>
                <a:gd name="T26" fmla="*/ 29 w 66"/>
                <a:gd name="T27" fmla="*/ 15 h 75"/>
                <a:gd name="T28" fmla="*/ 31 w 66"/>
                <a:gd name="T29" fmla="*/ 14 h 75"/>
                <a:gd name="T30" fmla="*/ 29 w 66"/>
                <a:gd name="T31" fmla="*/ 14 h 75"/>
                <a:gd name="T32" fmla="*/ 29 w 66"/>
                <a:gd name="T33" fmla="*/ 14 h 75"/>
                <a:gd name="T34" fmla="*/ 26 w 66"/>
                <a:gd name="T35" fmla="*/ 14 h 75"/>
                <a:gd name="T36" fmla="*/ 22 w 66"/>
                <a:gd name="T37" fmla="*/ 12 h 75"/>
                <a:gd name="T38" fmla="*/ 19 w 66"/>
                <a:gd name="T39" fmla="*/ 12 h 75"/>
                <a:gd name="T40" fmla="*/ 8 w 66"/>
                <a:gd name="T41" fmla="*/ 14 h 75"/>
                <a:gd name="T42" fmla="*/ 1 w 66"/>
                <a:gd name="T43" fmla="*/ 23 h 75"/>
                <a:gd name="T44" fmla="*/ 8 w 66"/>
                <a:gd name="T45" fmla="*/ 65 h 75"/>
                <a:gd name="T46" fmla="*/ 12 w 66"/>
                <a:gd name="T47" fmla="*/ 65 h 75"/>
                <a:gd name="T48" fmla="*/ 14 w 66"/>
                <a:gd name="T49" fmla="*/ 67 h 75"/>
                <a:gd name="T50" fmla="*/ 16 w 66"/>
                <a:gd name="T51" fmla="*/ 68 h 75"/>
                <a:gd name="T52" fmla="*/ 19 w 66"/>
                <a:gd name="T53" fmla="*/ 71 h 75"/>
                <a:gd name="T54" fmla="*/ 22 w 66"/>
                <a:gd name="T55" fmla="*/ 71 h 75"/>
                <a:gd name="T56" fmla="*/ 26 w 66"/>
                <a:gd name="T57" fmla="*/ 72 h 75"/>
                <a:gd name="T58" fmla="*/ 28 w 66"/>
                <a:gd name="T59" fmla="*/ 71 h 75"/>
                <a:gd name="T60" fmla="*/ 31 w 66"/>
                <a:gd name="T61" fmla="*/ 72 h 75"/>
                <a:gd name="T62" fmla="*/ 33 w 66"/>
                <a:gd name="T63" fmla="*/ 72 h 75"/>
                <a:gd name="T64" fmla="*/ 34 w 66"/>
                <a:gd name="T65" fmla="*/ 70 h 75"/>
                <a:gd name="T66" fmla="*/ 37 w 66"/>
                <a:gd name="T67" fmla="*/ 69 h 75"/>
                <a:gd name="T68" fmla="*/ 39 w 66"/>
                <a:gd name="T69" fmla="*/ 72 h 75"/>
                <a:gd name="T70" fmla="*/ 42 w 66"/>
                <a:gd name="T71" fmla="*/ 74 h 75"/>
                <a:gd name="T72" fmla="*/ 46 w 66"/>
                <a:gd name="T73" fmla="*/ 73 h 75"/>
                <a:gd name="T74" fmla="*/ 48 w 66"/>
                <a:gd name="T75" fmla="*/ 69 h 75"/>
                <a:gd name="T76" fmla="*/ 47 w 66"/>
                <a:gd name="T77" fmla="*/ 67 h 75"/>
                <a:gd name="T78" fmla="*/ 48 w 66"/>
                <a:gd name="T79" fmla="*/ 65 h 75"/>
                <a:gd name="T80" fmla="*/ 49 w 66"/>
                <a:gd name="T81" fmla="*/ 61 h 75"/>
                <a:gd name="T82" fmla="*/ 51 w 66"/>
                <a:gd name="T83" fmla="*/ 63 h 75"/>
                <a:gd name="T84" fmla="*/ 51 w 66"/>
                <a:gd name="T85" fmla="*/ 63 h 75"/>
                <a:gd name="T86" fmla="*/ 52 w 66"/>
                <a:gd name="T87" fmla="*/ 63 h 75"/>
                <a:gd name="T88" fmla="*/ 53 w 66"/>
                <a:gd name="T89" fmla="*/ 62 h 75"/>
                <a:gd name="T90" fmla="*/ 52 w 66"/>
                <a:gd name="T91" fmla="*/ 60 h 75"/>
                <a:gd name="T92" fmla="*/ 53 w 66"/>
                <a:gd name="T93" fmla="*/ 59 h 75"/>
                <a:gd name="T94" fmla="*/ 53 w 66"/>
                <a:gd name="T95" fmla="*/ 56 h 75"/>
                <a:gd name="T96" fmla="*/ 55 w 66"/>
                <a:gd name="T97" fmla="*/ 55 h 75"/>
                <a:gd name="T98" fmla="*/ 57 w 66"/>
                <a:gd name="T99" fmla="*/ 52 h 75"/>
                <a:gd name="T100" fmla="*/ 59 w 66"/>
                <a:gd name="T101" fmla="*/ 52 h 75"/>
                <a:gd name="T102" fmla="*/ 61 w 66"/>
                <a:gd name="T103" fmla="*/ 51 h 75"/>
                <a:gd name="T104" fmla="*/ 64 w 66"/>
                <a:gd name="T105" fmla="*/ 46 h 75"/>
                <a:gd name="T106" fmla="*/ 64 w 66"/>
                <a:gd name="T107" fmla="*/ 44 h 75"/>
                <a:gd name="T108" fmla="*/ 64 w 66"/>
                <a:gd name="T109" fmla="*/ 43 h 75"/>
                <a:gd name="T110" fmla="*/ 64 w 66"/>
                <a:gd name="T111" fmla="*/ 41 h 75"/>
                <a:gd name="T112" fmla="*/ 65 w 66"/>
                <a:gd name="T113" fmla="*/ 40 h 75"/>
                <a:gd name="T114" fmla="*/ 65 w 66"/>
                <a:gd name="T115" fmla="*/ 38 h 75"/>
                <a:gd name="T116" fmla="*/ 65 w 66"/>
                <a:gd name="T117" fmla="*/ 34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" h="75">
                  <a:moveTo>
                    <a:pt x="66" y="32"/>
                  </a:moveTo>
                  <a:cubicBezTo>
                    <a:pt x="66" y="32"/>
                    <a:pt x="66" y="32"/>
                    <a:pt x="66" y="32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8"/>
                    <a:pt x="65" y="28"/>
                    <a:pt x="65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66" y="26"/>
                    <a:pt x="66" y="26"/>
                    <a:pt x="66" y="26"/>
                  </a:cubicBezTo>
                  <a:cubicBezTo>
                    <a:pt x="65" y="17"/>
                    <a:pt x="63" y="9"/>
                    <a:pt x="61" y="0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2"/>
                    <a:pt x="57" y="2"/>
                    <a:pt x="57" y="2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5" y="13"/>
                    <a:pt x="14" y="13"/>
                    <a:pt x="13" y="13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3" y="15"/>
                    <a:pt x="2" y="15"/>
                  </a:cubicBezTo>
                  <a:cubicBezTo>
                    <a:pt x="1" y="15"/>
                    <a:pt x="0" y="15"/>
                    <a:pt x="0" y="15"/>
                  </a:cubicBezTo>
                  <a:cubicBezTo>
                    <a:pt x="0" y="18"/>
                    <a:pt x="0" y="20"/>
                    <a:pt x="1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3" y="38"/>
                    <a:pt x="5" y="52"/>
                    <a:pt x="6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5"/>
                    <a:pt x="12" y="65"/>
                    <a:pt x="12" y="65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6" y="70"/>
                    <a:pt x="16" y="70"/>
                    <a:pt x="16" y="70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20" y="70"/>
                    <a:pt x="20" y="70"/>
                    <a:pt x="20" y="70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5" y="73"/>
                    <a:pt x="25" y="73"/>
                    <a:pt x="25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7" y="71"/>
                    <a:pt x="27" y="71"/>
                    <a:pt x="27" y="71"/>
                  </a:cubicBezTo>
                  <a:cubicBezTo>
                    <a:pt x="27" y="71"/>
                    <a:pt x="27" y="71"/>
                    <a:pt x="27" y="71"/>
                  </a:cubicBezTo>
                  <a:cubicBezTo>
                    <a:pt x="28" y="71"/>
                    <a:pt x="28" y="71"/>
                    <a:pt x="28" y="71"/>
                  </a:cubicBezTo>
                  <a:cubicBezTo>
                    <a:pt x="28" y="71"/>
                    <a:pt x="28" y="71"/>
                    <a:pt x="28" y="71"/>
                  </a:cubicBezTo>
                  <a:cubicBezTo>
                    <a:pt x="28" y="71"/>
                    <a:pt x="28" y="71"/>
                    <a:pt x="28" y="71"/>
                  </a:cubicBezTo>
                  <a:cubicBezTo>
                    <a:pt x="28" y="71"/>
                    <a:pt x="28" y="71"/>
                    <a:pt x="28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1"/>
                    <a:pt x="33" y="71"/>
                    <a:pt x="33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5" y="69"/>
                    <a:pt x="35" y="69"/>
                    <a:pt x="35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5" y="74"/>
                    <a:pt x="45" y="74"/>
                    <a:pt x="45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7" y="70"/>
                    <a:pt x="47" y="70"/>
                    <a:pt x="47" y="70"/>
                  </a:cubicBezTo>
                  <a:cubicBezTo>
                    <a:pt x="48" y="70"/>
                    <a:pt x="48" y="70"/>
                    <a:pt x="48" y="70"/>
                  </a:cubicBezTo>
                  <a:cubicBezTo>
                    <a:pt x="48" y="70"/>
                    <a:pt x="48" y="70"/>
                    <a:pt x="48" y="70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50" y="61"/>
                    <a:pt x="50" y="61"/>
                    <a:pt x="50" y="61"/>
                  </a:cubicBezTo>
                  <a:cubicBezTo>
                    <a:pt x="50" y="62"/>
                    <a:pt x="50" y="62"/>
                    <a:pt x="50" y="62"/>
                  </a:cubicBezTo>
                  <a:cubicBezTo>
                    <a:pt x="50" y="62"/>
                    <a:pt x="50" y="62"/>
                    <a:pt x="50" y="62"/>
                  </a:cubicBezTo>
                  <a:cubicBezTo>
                    <a:pt x="51" y="62"/>
                    <a:pt x="51" y="62"/>
                    <a:pt x="51" y="62"/>
                  </a:cubicBezTo>
                  <a:cubicBezTo>
                    <a:pt x="51" y="62"/>
                    <a:pt x="51" y="62"/>
                    <a:pt x="51" y="62"/>
                  </a:cubicBezTo>
                  <a:cubicBezTo>
                    <a:pt x="51" y="62"/>
                    <a:pt x="51" y="62"/>
                    <a:pt x="51" y="62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3" y="62"/>
                    <a:pt x="53" y="62"/>
                    <a:pt x="53" y="62"/>
                  </a:cubicBezTo>
                  <a:cubicBezTo>
                    <a:pt x="53" y="61"/>
                    <a:pt x="53" y="61"/>
                    <a:pt x="53" y="61"/>
                  </a:cubicBezTo>
                  <a:cubicBezTo>
                    <a:pt x="53" y="61"/>
                    <a:pt x="53" y="61"/>
                    <a:pt x="53" y="61"/>
                  </a:cubicBezTo>
                  <a:cubicBezTo>
                    <a:pt x="53" y="60"/>
                    <a:pt x="53" y="60"/>
                    <a:pt x="53" y="60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3" y="58"/>
                    <a:pt x="53" y="58"/>
                    <a:pt x="53" y="58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2"/>
                    <a:pt x="56" y="52"/>
                    <a:pt x="56" y="52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5" y="38"/>
                    <a:pt x="65" y="38"/>
                    <a:pt x="65" y="38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6"/>
                    <a:pt x="65" y="36"/>
                    <a:pt x="65" y="36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4"/>
                    <a:pt x="65" y="34"/>
                    <a:pt x="65" y="34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32"/>
                    <a:pt x="66" y="32"/>
                    <a:pt x="66" y="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37" name="Freeform 107"/>
            <p:cNvSpPr>
              <a:spLocks/>
            </p:cNvSpPr>
            <p:nvPr/>
          </p:nvSpPr>
          <p:spPr bwMode="auto">
            <a:xfrm>
              <a:off x="6635750" y="4122738"/>
              <a:ext cx="393700" cy="236538"/>
            </a:xfrm>
            <a:custGeom>
              <a:avLst/>
              <a:gdLst>
                <a:gd name="T0" fmla="*/ 105 w 105"/>
                <a:gd name="T1" fmla="*/ 60 h 63"/>
                <a:gd name="T2" fmla="*/ 105 w 105"/>
                <a:gd name="T3" fmla="*/ 58 h 63"/>
                <a:gd name="T4" fmla="*/ 105 w 105"/>
                <a:gd name="T5" fmla="*/ 58 h 63"/>
                <a:gd name="T6" fmla="*/ 105 w 105"/>
                <a:gd name="T7" fmla="*/ 57 h 63"/>
                <a:gd name="T8" fmla="*/ 104 w 105"/>
                <a:gd name="T9" fmla="*/ 55 h 63"/>
                <a:gd name="T10" fmla="*/ 104 w 105"/>
                <a:gd name="T11" fmla="*/ 54 h 63"/>
                <a:gd name="T12" fmla="*/ 103 w 105"/>
                <a:gd name="T13" fmla="*/ 52 h 63"/>
                <a:gd name="T14" fmla="*/ 103 w 105"/>
                <a:gd name="T15" fmla="*/ 52 h 63"/>
                <a:gd name="T16" fmla="*/ 102 w 105"/>
                <a:gd name="T17" fmla="*/ 51 h 63"/>
                <a:gd name="T18" fmla="*/ 102 w 105"/>
                <a:gd name="T19" fmla="*/ 49 h 63"/>
                <a:gd name="T20" fmla="*/ 101 w 105"/>
                <a:gd name="T21" fmla="*/ 48 h 63"/>
                <a:gd name="T22" fmla="*/ 102 w 105"/>
                <a:gd name="T23" fmla="*/ 46 h 63"/>
                <a:gd name="T24" fmla="*/ 101 w 105"/>
                <a:gd name="T25" fmla="*/ 45 h 63"/>
                <a:gd name="T26" fmla="*/ 101 w 105"/>
                <a:gd name="T27" fmla="*/ 44 h 63"/>
                <a:gd name="T28" fmla="*/ 102 w 105"/>
                <a:gd name="T29" fmla="*/ 43 h 63"/>
                <a:gd name="T30" fmla="*/ 102 w 105"/>
                <a:gd name="T31" fmla="*/ 43 h 63"/>
                <a:gd name="T32" fmla="*/ 101 w 105"/>
                <a:gd name="T33" fmla="*/ 42 h 63"/>
                <a:gd name="T34" fmla="*/ 101 w 105"/>
                <a:gd name="T35" fmla="*/ 42 h 63"/>
                <a:gd name="T36" fmla="*/ 101 w 105"/>
                <a:gd name="T37" fmla="*/ 42 h 63"/>
                <a:gd name="T38" fmla="*/ 101 w 105"/>
                <a:gd name="T39" fmla="*/ 41 h 63"/>
                <a:gd name="T40" fmla="*/ 101 w 105"/>
                <a:gd name="T41" fmla="*/ 38 h 63"/>
                <a:gd name="T42" fmla="*/ 101 w 105"/>
                <a:gd name="T43" fmla="*/ 38 h 63"/>
                <a:gd name="T44" fmla="*/ 100 w 105"/>
                <a:gd name="T45" fmla="*/ 36 h 63"/>
                <a:gd name="T46" fmla="*/ 100 w 105"/>
                <a:gd name="T47" fmla="*/ 33 h 63"/>
                <a:gd name="T48" fmla="*/ 100 w 105"/>
                <a:gd name="T49" fmla="*/ 33 h 63"/>
                <a:gd name="T50" fmla="*/ 100 w 105"/>
                <a:gd name="T51" fmla="*/ 31 h 63"/>
                <a:gd name="T52" fmla="*/ 100 w 105"/>
                <a:gd name="T53" fmla="*/ 30 h 63"/>
                <a:gd name="T54" fmla="*/ 100 w 105"/>
                <a:gd name="T55" fmla="*/ 29 h 63"/>
                <a:gd name="T56" fmla="*/ 100 w 105"/>
                <a:gd name="T57" fmla="*/ 29 h 63"/>
                <a:gd name="T58" fmla="*/ 99 w 105"/>
                <a:gd name="T59" fmla="*/ 27 h 63"/>
                <a:gd name="T60" fmla="*/ 99 w 105"/>
                <a:gd name="T61" fmla="*/ 26 h 63"/>
                <a:gd name="T62" fmla="*/ 98 w 105"/>
                <a:gd name="T63" fmla="*/ 25 h 63"/>
                <a:gd name="T64" fmla="*/ 98 w 105"/>
                <a:gd name="T65" fmla="*/ 25 h 63"/>
                <a:gd name="T66" fmla="*/ 98 w 105"/>
                <a:gd name="T67" fmla="*/ 25 h 63"/>
                <a:gd name="T68" fmla="*/ 98 w 105"/>
                <a:gd name="T69" fmla="*/ 23 h 63"/>
                <a:gd name="T70" fmla="*/ 97 w 105"/>
                <a:gd name="T71" fmla="*/ 22 h 63"/>
                <a:gd name="T72" fmla="*/ 96 w 105"/>
                <a:gd name="T73" fmla="*/ 19 h 63"/>
                <a:gd name="T74" fmla="*/ 96 w 105"/>
                <a:gd name="T75" fmla="*/ 16 h 63"/>
                <a:gd name="T76" fmla="*/ 96 w 105"/>
                <a:gd name="T77" fmla="*/ 14 h 63"/>
                <a:gd name="T78" fmla="*/ 96 w 105"/>
                <a:gd name="T79" fmla="*/ 13 h 63"/>
                <a:gd name="T80" fmla="*/ 96 w 105"/>
                <a:gd name="T81" fmla="*/ 12 h 63"/>
                <a:gd name="T82" fmla="*/ 96 w 105"/>
                <a:gd name="T83" fmla="*/ 9 h 63"/>
                <a:gd name="T84" fmla="*/ 96 w 105"/>
                <a:gd name="T85" fmla="*/ 7 h 63"/>
                <a:gd name="T86" fmla="*/ 95 w 105"/>
                <a:gd name="T87" fmla="*/ 5 h 63"/>
                <a:gd name="T88" fmla="*/ 95 w 105"/>
                <a:gd name="T89" fmla="*/ 3 h 63"/>
                <a:gd name="T90" fmla="*/ 94 w 105"/>
                <a:gd name="T91" fmla="*/ 2 h 63"/>
                <a:gd name="T92" fmla="*/ 94 w 105"/>
                <a:gd name="T93" fmla="*/ 1 h 63"/>
                <a:gd name="T94" fmla="*/ 93 w 105"/>
                <a:gd name="T9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5" h="63">
                  <a:moveTo>
                    <a:pt x="105" y="61"/>
                  </a:moveTo>
                  <a:cubicBezTo>
                    <a:pt x="105" y="60"/>
                    <a:pt x="105" y="60"/>
                    <a:pt x="105" y="60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8"/>
                  </a:cubicBezTo>
                  <a:cubicBezTo>
                    <a:pt x="105" y="57"/>
                    <a:pt x="105" y="57"/>
                    <a:pt x="105" y="57"/>
                  </a:cubicBezTo>
                  <a:cubicBezTo>
                    <a:pt x="105" y="57"/>
                    <a:pt x="105" y="57"/>
                    <a:pt x="105" y="57"/>
                  </a:cubicBezTo>
                  <a:cubicBezTo>
                    <a:pt x="105" y="57"/>
                    <a:pt x="105" y="57"/>
                    <a:pt x="105" y="57"/>
                  </a:cubicBezTo>
                  <a:cubicBezTo>
                    <a:pt x="104" y="56"/>
                    <a:pt x="104" y="56"/>
                    <a:pt x="104" y="56"/>
                  </a:cubicBezTo>
                  <a:cubicBezTo>
                    <a:pt x="104" y="55"/>
                    <a:pt x="104" y="55"/>
                    <a:pt x="104" y="55"/>
                  </a:cubicBezTo>
                  <a:cubicBezTo>
                    <a:pt x="104" y="55"/>
                    <a:pt x="104" y="55"/>
                    <a:pt x="104" y="55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7"/>
                    <a:pt x="102" y="47"/>
                    <a:pt x="102" y="47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101" y="45"/>
                    <a:pt x="101" y="45"/>
                    <a:pt x="101" y="45"/>
                  </a:cubicBezTo>
                  <a:cubicBezTo>
                    <a:pt x="101" y="45"/>
                    <a:pt x="101" y="45"/>
                    <a:pt x="101" y="45"/>
                  </a:cubicBezTo>
                  <a:cubicBezTo>
                    <a:pt x="101" y="45"/>
                    <a:pt x="101" y="45"/>
                    <a:pt x="101" y="45"/>
                  </a:cubicBezTo>
                  <a:cubicBezTo>
                    <a:pt x="101" y="45"/>
                    <a:pt x="101" y="45"/>
                    <a:pt x="101" y="45"/>
                  </a:cubicBezTo>
                  <a:cubicBezTo>
                    <a:pt x="101" y="44"/>
                    <a:pt x="101" y="44"/>
                    <a:pt x="101" y="44"/>
                  </a:cubicBezTo>
                  <a:cubicBezTo>
                    <a:pt x="101" y="44"/>
                    <a:pt x="101" y="44"/>
                    <a:pt x="101" y="44"/>
                  </a:cubicBezTo>
                  <a:cubicBezTo>
                    <a:pt x="101" y="43"/>
                    <a:pt x="101" y="43"/>
                    <a:pt x="101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102" y="42"/>
                    <a:pt x="102" y="42"/>
                    <a:pt x="102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1" y="38"/>
                    <a:pt x="101" y="38"/>
                    <a:pt x="101" y="38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0" y="36"/>
                    <a:pt x="100" y="36"/>
                    <a:pt x="100" y="36"/>
                  </a:cubicBezTo>
                  <a:cubicBezTo>
                    <a:pt x="100" y="36"/>
                    <a:pt x="100" y="36"/>
                    <a:pt x="100" y="36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8" y="22"/>
                    <a:pt x="98" y="22"/>
                    <a:pt x="98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0"/>
                    <a:pt x="95" y="10"/>
                    <a:pt x="95" y="10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5" y="3"/>
                    <a:pt x="95" y="3"/>
                    <a:pt x="95" y="3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5" y="2"/>
                    <a:pt x="95" y="2"/>
                    <a:pt x="94" y="2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64" y="1"/>
                    <a:pt x="33" y="1"/>
                    <a:pt x="2" y="0"/>
                  </a:cubicBezTo>
                  <a:cubicBezTo>
                    <a:pt x="1" y="21"/>
                    <a:pt x="0" y="41"/>
                    <a:pt x="0" y="62"/>
                  </a:cubicBezTo>
                  <a:cubicBezTo>
                    <a:pt x="31" y="63"/>
                    <a:pt x="62" y="63"/>
                    <a:pt x="93" y="63"/>
                  </a:cubicBezTo>
                  <a:cubicBezTo>
                    <a:pt x="97" y="63"/>
                    <a:pt x="101" y="62"/>
                    <a:pt x="105" y="62"/>
                  </a:cubicBezTo>
                  <a:lnTo>
                    <a:pt x="105" y="6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38" name="Freeform 108"/>
            <p:cNvSpPr>
              <a:spLocks noEditPoints="1"/>
            </p:cNvSpPr>
            <p:nvPr/>
          </p:nvSpPr>
          <p:spPr bwMode="auto">
            <a:xfrm>
              <a:off x="7788275" y="4903788"/>
              <a:ext cx="519113" cy="225425"/>
            </a:xfrm>
            <a:custGeom>
              <a:avLst/>
              <a:gdLst>
                <a:gd name="T0" fmla="*/ 120 w 138"/>
                <a:gd name="T1" fmla="*/ 38 h 60"/>
                <a:gd name="T2" fmla="*/ 125 w 138"/>
                <a:gd name="T3" fmla="*/ 0 h 60"/>
                <a:gd name="T4" fmla="*/ 106 w 138"/>
                <a:gd name="T5" fmla="*/ 51 h 60"/>
                <a:gd name="T6" fmla="*/ 132 w 138"/>
                <a:gd name="T7" fmla="*/ 11 h 60"/>
                <a:gd name="T8" fmla="*/ 125 w 138"/>
                <a:gd name="T9" fmla="*/ 38 h 60"/>
                <a:gd name="T10" fmla="*/ 134 w 138"/>
                <a:gd name="T11" fmla="*/ 25 h 60"/>
                <a:gd name="T12" fmla="*/ 138 w 138"/>
                <a:gd name="T13" fmla="*/ 19 h 60"/>
                <a:gd name="T14" fmla="*/ 135 w 138"/>
                <a:gd name="T15" fmla="*/ 25 h 60"/>
                <a:gd name="T16" fmla="*/ 135 w 138"/>
                <a:gd name="T17" fmla="*/ 11 h 60"/>
                <a:gd name="T18" fmla="*/ 129 w 138"/>
                <a:gd name="T19" fmla="*/ 4 h 60"/>
                <a:gd name="T20" fmla="*/ 132 w 138"/>
                <a:gd name="T21" fmla="*/ 10 h 60"/>
                <a:gd name="T22" fmla="*/ 133 w 138"/>
                <a:gd name="T23" fmla="*/ 18 h 60"/>
                <a:gd name="T24" fmla="*/ 132 w 138"/>
                <a:gd name="T25" fmla="*/ 13 h 60"/>
                <a:gd name="T26" fmla="*/ 130 w 138"/>
                <a:gd name="T27" fmla="*/ 12 h 60"/>
                <a:gd name="T28" fmla="*/ 127 w 138"/>
                <a:gd name="T29" fmla="*/ 17 h 60"/>
                <a:gd name="T30" fmla="*/ 127 w 138"/>
                <a:gd name="T31" fmla="*/ 14 h 60"/>
                <a:gd name="T32" fmla="*/ 122 w 138"/>
                <a:gd name="T33" fmla="*/ 13 h 60"/>
                <a:gd name="T34" fmla="*/ 116 w 138"/>
                <a:gd name="T35" fmla="*/ 12 h 60"/>
                <a:gd name="T36" fmla="*/ 115 w 138"/>
                <a:gd name="T37" fmla="*/ 10 h 60"/>
                <a:gd name="T38" fmla="*/ 121 w 138"/>
                <a:gd name="T39" fmla="*/ 10 h 60"/>
                <a:gd name="T40" fmla="*/ 122 w 138"/>
                <a:gd name="T41" fmla="*/ 8 h 60"/>
                <a:gd name="T42" fmla="*/ 125 w 138"/>
                <a:gd name="T43" fmla="*/ 7 h 60"/>
                <a:gd name="T44" fmla="*/ 126 w 138"/>
                <a:gd name="T45" fmla="*/ 7 h 60"/>
                <a:gd name="T46" fmla="*/ 128 w 138"/>
                <a:gd name="T47" fmla="*/ 6 h 60"/>
                <a:gd name="T48" fmla="*/ 127 w 138"/>
                <a:gd name="T49" fmla="*/ 4 h 60"/>
                <a:gd name="T50" fmla="*/ 62 w 138"/>
                <a:gd name="T51" fmla="*/ 13 h 60"/>
                <a:gd name="T52" fmla="*/ 37 w 138"/>
                <a:gd name="T53" fmla="*/ 21 h 60"/>
                <a:gd name="T54" fmla="*/ 31 w 138"/>
                <a:gd name="T55" fmla="*/ 27 h 60"/>
                <a:gd name="T56" fmla="*/ 28 w 138"/>
                <a:gd name="T57" fmla="*/ 28 h 60"/>
                <a:gd name="T58" fmla="*/ 25 w 138"/>
                <a:gd name="T59" fmla="*/ 30 h 60"/>
                <a:gd name="T60" fmla="*/ 21 w 138"/>
                <a:gd name="T61" fmla="*/ 32 h 60"/>
                <a:gd name="T62" fmla="*/ 20 w 138"/>
                <a:gd name="T63" fmla="*/ 34 h 60"/>
                <a:gd name="T64" fmla="*/ 15 w 138"/>
                <a:gd name="T65" fmla="*/ 38 h 60"/>
                <a:gd name="T66" fmla="*/ 10 w 138"/>
                <a:gd name="T67" fmla="*/ 41 h 60"/>
                <a:gd name="T68" fmla="*/ 6 w 138"/>
                <a:gd name="T69" fmla="*/ 43 h 60"/>
                <a:gd name="T70" fmla="*/ 4 w 138"/>
                <a:gd name="T71" fmla="*/ 47 h 60"/>
                <a:gd name="T72" fmla="*/ 0 w 138"/>
                <a:gd name="T73" fmla="*/ 54 h 60"/>
                <a:gd name="T74" fmla="*/ 29 w 138"/>
                <a:gd name="T75" fmla="*/ 46 h 60"/>
                <a:gd name="T76" fmla="*/ 51 w 138"/>
                <a:gd name="T77" fmla="*/ 42 h 60"/>
                <a:gd name="T78" fmla="*/ 54 w 138"/>
                <a:gd name="T79" fmla="*/ 43 h 60"/>
                <a:gd name="T80" fmla="*/ 98 w 138"/>
                <a:gd name="T81" fmla="*/ 58 h 60"/>
                <a:gd name="T82" fmla="*/ 104 w 138"/>
                <a:gd name="T83" fmla="*/ 52 h 60"/>
                <a:gd name="T84" fmla="*/ 112 w 138"/>
                <a:gd name="T85" fmla="*/ 44 h 60"/>
                <a:gd name="T86" fmla="*/ 111 w 138"/>
                <a:gd name="T87" fmla="*/ 40 h 60"/>
                <a:gd name="T88" fmla="*/ 112 w 138"/>
                <a:gd name="T89" fmla="*/ 43 h 60"/>
                <a:gd name="T90" fmla="*/ 115 w 138"/>
                <a:gd name="T91" fmla="*/ 38 h 60"/>
                <a:gd name="T92" fmla="*/ 122 w 138"/>
                <a:gd name="T93" fmla="*/ 37 h 60"/>
                <a:gd name="T94" fmla="*/ 126 w 138"/>
                <a:gd name="T95" fmla="*/ 34 h 60"/>
                <a:gd name="T96" fmla="*/ 128 w 138"/>
                <a:gd name="T97" fmla="*/ 31 h 60"/>
                <a:gd name="T98" fmla="*/ 125 w 138"/>
                <a:gd name="T99" fmla="*/ 31 h 60"/>
                <a:gd name="T100" fmla="*/ 123 w 138"/>
                <a:gd name="T101" fmla="*/ 32 h 60"/>
                <a:gd name="T102" fmla="*/ 118 w 138"/>
                <a:gd name="T103" fmla="*/ 33 h 60"/>
                <a:gd name="T104" fmla="*/ 122 w 138"/>
                <a:gd name="T105" fmla="*/ 30 h 60"/>
                <a:gd name="T106" fmla="*/ 122 w 138"/>
                <a:gd name="T107" fmla="*/ 28 h 60"/>
                <a:gd name="T108" fmla="*/ 116 w 138"/>
                <a:gd name="T109" fmla="*/ 24 h 60"/>
                <a:gd name="T110" fmla="*/ 120 w 138"/>
                <a:gd name="T111" fmla="*/ 24 h 60"/>
                <a:gd name="T112" fmla="*/ 120 w 138"/>
                <a:gd name="T113" fmla="*/ 21 h 60"/>
                <a:gd name="T114" fmla="*/ 123 w 138"/>
                <a:gd name="T115" fmla="*/ 24 h 60"/>
                <a:gd name="T116" fmla="*/ 124 w 138"/>
                <a:gd name="T117" fmla="*/ 24 h 60"/>
                <a:gd name="T118" fmla="*/ 128 w 138"/>
                <a:gd name="T119" fmla="*/ 23 h 60"/>
                <a:gd name="T120" fmla="*/ 130 w 138"/>
                <a:gd name="T121" fmla="*/ 20 h 60"/>
                <a:gd name="T122" fmla="*/ 131 w 138"/>
                <a:gd name="T123" fmla="*/ 2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8" h="60">
                  <a:moveTo>
                    <a:pt x="112" y="43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09" y="46"/>
                    <a:pt x="109" y="46"/>
                    <a:pt x="109" y="46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8" y="47"/>
                    <a:pt x="108" y="47"/>
                    <a:pt x="108" y="47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3"/>
                    <a:pt x="112" y="43"/>
                    <a:pt x="112" y="43"/>
                  </a:cubicBezTo>
                  <a:close/>
                  <a:moveTo>
                    <a:pt x="121" y="38"/>
                  </a:moveTo>
                  <a:cubicBezTo>
                    <a:pt x="119" y="38"/>
                    <a:pt x="119" y="38"/>
                    <a:pt x="119" y="38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0" y="38"/>
                    <a:pt x="120" y="38"/>
                    <a:pt x="120" y="38"/>
                  </a:cubicBezTo>
                  <a:cubicBezTo>
                    <a:pt x="120" y="38"/>
                    <a:pt x="120" y="38"/>
                    <a:pt x="120" y="38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2" y="38"/>
                    <a:pt x="122" y="38"/>
                    <a:pt x="122" y="38"/>
                  </a:cubicBezTo>
                  <a:lnTo>
                    <a:pt x="121" y="38"/>
                  </a:lnTo>
                  <a:close/>
                  <a:moveTo>
                    <a:pt x="126" y="0"/>
                  </a:move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0"/>
                    <a:pt x="125" y="0"/>
                    <a:pt x="125" y="0"/>
                  </a:cubicBezTo>
                  <a:lnTo>
                    <a:pt x="126" y="0"/>
                  </a:lnTo>
                  <a:close/>
                  <a:moveTo>
                    <a:pt x="124" y="38"/>
                  </a:moveTo>
                  <a:cubicBezTo>
                    <a:pt x="124" y="38"/>
                    <a:pt x="124" y="38"/>
                    <a:pt x="124" y="38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4" y="38"/>
                    <a:pt x="124" y="38"/>
                    <a:pt x="124" y="38"/>
                  </a:cubicBezTo>
                  <a:cubicBezTo>
                    <a:pt x="124" y="38"/>
                    <a:pt x="124" y="38"/>
                    <a:pt x="124" y="38"/>
                  </a:cubicBezTo>
                  <a:cubicBezTo>
                    <a:pt x="124" y="38"/>
                    <a:pt x="124" y="38"/>
                    <a:pt x="124" y="38"/>
                  </a:cubicBezTo>
                  <a:cubicBezTo>
                    <a:pt x="125" y="38"/>
                    <a:pt x="125" y="38"/>
                    <a:pt x="125" y="38"/>
                  </a:cubicBezTo>
                  <a:cubicBezTo>
                    <a:pt x="125" y="38"/>
                    <a:pt x="125" y="38"/>
                    <a:pt x="125" y="38"/>
                  </a:cubicBezTo>
                  <a:lnTo>
                    <a:pt x="124" y="38"/>
                  </a:lnTo>
                  <a:close/>
                  <a:moveTo>
                    <a:pt x="106" y="52"/>
                  </a:moveTo>
                  <a:cubicBezTo>
                    <a:pt x="106" y="52"/>
                    <a:pt x="106" y="52"/>
                    <a:pt x="106" y="52"/>
                  </a:cubicBezTo>
                  <a:cubicBezTo>
                    <a:pt x="106" y="53"/>
                    <a:pt x="106" y="53"/>
                    <a:pt x="106" y="53"/>
                  </a:cubicBezTo>
                  <a:cubicBezTo>
                    <a:pt x="106" y="53"/>
                    <a:pt x="106" y="53"/>
                    <a:pt x="106" y="53"/>
                  </a:cubicBezTo>
                  <a:cubicBezTo>
                    <a:pt x="106" y="53"/>
                    <a:pt x="106" y="53"/>
                    <a:pt x="106" y="53"/>
                  </a:cubicBezTo>
                  <a:cubicBezTo>
                    <a:pt x="106" y="53"/>
                    <a:pt x="106" y="53"/>
                    <a:pt x="106" y="53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6" y="51"/>
                    <a:pt x="106" y="51"/>
                    <a:pt x="106" y="51"/>
                  </a:cubicBezTo>
                  <a:lnTo>
                    <a:pt x="106" y="52"/>
                  </a:lnTo>
                  <a:close/>
                  <a:moveTo>
                    <a:pt x="105" y="57"/>
                  </a:moveTo>
                  <a:cubicBezTo>
                    <a:pt x="105" y="57"/>
                    <a:pt x="105" y="57"/>
                    <a:pt x="105" y="57"/>
                  </a:cubicBezTo>
                  <a:cubicBezTo>
                    <a:pt x="105" y="57"/>
                    <a:pt x="105" y="57"/>
                    <a:pt x="105" y="57"/>
                  </a:cubicBezTo>
                  <a:cubicBezTo>
                    <a:pt x="104" y="57"/>
                    <a:pt x="104" y="57"/>
                    <a:pt x="104" y="57"/>
                  </a:cubicBezTo>
                  <a:cubicBezTo>
                    <a:pt x="104" y="58"/>
                    <a:pt x="104" y="58"/>
                    <a:pt x="104" y="58"/>
                  </a:cubicBezTo>
                  <a:cubicBezTo>
                    <a:pt x="104" y="58"/>
                    <a:pt x="104" y="58"/>
                    <a:pt x="104" y="58"/>
                  </a:cubicBez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8"/>
                  </a:cubicBezTo>
                  <a:cubicBezTo>
                    <a:pt x="105" y="58"/>
                    <a:pt x="105" y="58"/>
                    <a:pt x="105" y="58"/>
                  </a:cubicBezTo>
                  <a:cubicBezTo>
                    <a:pt x="105" y="57"/>
                    <a:pt x="105" y="57"/>
                    <a:pt x="105" y="57"/>
                  </a:cubicBezTo>
                  <a:cubicBezTo>
                    <a:pt x="105" y="57"/>
                    <a:pt x="105" y="57"/>
                    <a:pt x="105" y="57"/>
                  </a:cubicBezTo>
                  <a:close/>
                  <a:moveTo>
                    <a:pt x="133" y="11"/>
                  </a:moveTo>
                  <a:cubicBezTo>
                    <a:pt x="133" y="11"/>
                    <a:pt x="133" y="11"/>
                    <a:pt x="133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3"/>
                    <a:pt x="133" y="13"/>
                    <a:pt x="133" y="13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4" y="12"/>
                    <a:pt x="134" y="12"/>
                    <a:pt x="134" y="12"/>
                  </a:cubicBezTo>
                  <a:lnTo>
                    <a:pt x="133" y="11"/>
                  </a:lnTo>
                  <a:close/>
                  <a:moveTo>
                    <a:pt x="128" y="32"/>
                  </a:moveTo>
                  <a:cubicBezTo>
                    <a:pt x="128" y="32"/>
                    <a:pt x="128" y="32"/>
                    <a:pt x="128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5" y="38"/>
                    <a:pt x="125" y="38"/>
                    <a:pt x="125" y="38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7" y="34"/>
                    <a:pt x="127" y="34"/>
                    <a:pt x="127" y="34"/>
                  </a:cubicBezTo>
                  <a:cubicBezTo>
                    <a:pt x="127" y="34"/>
                    <a:pt x="127" y="34"/>
                    <a:pt x="127" y="34"/>
                  </a:cubicBezTo>
                  <a:cubicBezTo>
                    <a:pt x="128" y="33"/>
                    <a:pt x="128" y="33"/>
                    <a:pt x="128" y="33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9" y="31"/>
                    <a:pt x="129" y="31"/>
                    <a:pt x="129" y="31"/>
                  </a:cubicBezTo>
                  <a:cubicBezTo>
                    <a:pt x="128" y="32"/>
                    <a:pt x="128" y="32"/>
                    <a:pt x="128" y="32"/>
                  </a:cubicBezTo>
                  <a:close/>
                  <a:moveTo>
                    <a:pt x="133" y="26"/>
                  </a:moveTo>
                  <a:cubicBezTo>
                    <a:pt x="132" y="27"/>
                    <a:pt x="132" y="27"/>
                    <a:pt x="132" y="27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1" y="27"/>
                    <a:pt x="131" y="27"/>
                    <a:pt x="131" y="27"/>
                  </a:cubicBezTo>
                  <a:cubicBezTo>
                    <a:pt x="131" y="28"/>
                    <a:pt x="131" y="28"/>
                    <a:pt x="131" y="28"/>
                  </a:cubicBezTo>
                  <a:cubicBezTo>
                    <a:pt x="131" y="28"/>
                    <a:pt x="131" y="28"/>
                    <a:pt x="131" y="28"/>
                  </a:cubicBezTo>
                  <a:cubicBezTo>
                    <a:pt x="131" y="28"/>
                    <a:pt x="131" y="28"/>
                    <a:pt x="131" y="28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4" y="26"/>
                    <a:pt x="134" y="26"/>
                    <a:pt x="134" y="26"/>
                  </a:cubicBezTo>
                  <a:cubicBezTo>
                    <a:pt x="134" y="26"/>
                    <a:pt x="134" y="26"/>
                    <a:pt x="134" y="26"/>
                  </a:cubicBezTo>
                  <a:cubicBezTo>
                    <a:pt x="134" y="25"/>
                    <a:pt x="134" y="25"/>
                    <a:pt x="134" y="25"/>
                  </a:cubicBezTo>
                  <a:cubicBezTo>
                    <a:pt x="134" y="25"/>
                    <a:pt x="134" y="25"/>
                    <a:pt x="134" y="25"/>
                  </a:cubicBezTo>
                  <a:cubicBezTo>
                    <a:pt x="134" y="25"/>
                    <a:pt x="134" y="25"/>
                    <a:pt x="134" y="25"/>
                  </a:cubicBezTo>
                  <a:cubicBezTo>
                    <a:pt x="134" y="25"/>
                    <a:pt x="134" y="25"/>
                    <a:pt x="134" y="25"/>
                  </a:cubicBezTo>
                  <a:lnTo>
                    <a:pt x="133" y="26"/>
                  </a:lnTo>
                  <a:close/>
                  <a:moveTo>
                    <a:pt x="138" y="18"/>
                  </a:moveTo>
                  <a:cubicBezTo>
                    <a:pt x="138" y="17"/>
                    <a:pt x="138" y="17"/>
                    <a:pt x="138" y="17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37" y="15"/>
                    <a:pt x="137" y="15"/>
                    <a:pt x="137" y="15"/>
                  </a:cubicBezTo>
                  <a:cubicBezTo>
                    <a:pt x="137" y="15"/>
                    <a:pt x="137" y="14"/>
                    <a:pt x="137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3"/>
                    <a:pt x="136" y="13"/>
                    <a:pt x="136" y="13"/>
                  </a:cubicBezTo>
                  <a:cubicBezTo>
                    <a:pt x="136" y="13"/>
                    <a:pt x="136" y="13"/>
                    <a:pt x="136" y="13"/>
                  </a:cubicBezTo>
                  <a:cubicBezTo>
                    <a:pt x="136" y="13"/>
                    <a:pt x="136" y="13"/>
                    <a:pt x="136" y="13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36" y="15"/>
                    <a:pt x="136" y="15"/>
                    <a:pt x="136" y="15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37" y="17"/>
                    <a:pt x="137" y="17"/>
                    <a:pt x="137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7" y="18"/>
                    <a:pt x="137" y="18"/>
                    <a:pt x="137" y="18"/>
                  </a:cubicBezTo>
                  <a:cubicBezTo>
                    <a:pt x="137" y="18"/>
                    <a:pt x="137" y="18"/>
                    <a:pt x="137" y="18"/>
                  </a:cubicBezTo>
                  <a:cubicBezTo>
                    <a:pt x="137" y="18"/>
                    <a:pt x="137" y="18"/>
                    <a:pt x="137" y="18"/>
                  </a:cubicBezTo>
                  <a:cubicBezTo>
                    <a:pt x="138" y="19"/>
                    <a:pt x="138" y="19"/>
                    <a:pt x="138" y="19"/>
                  </a:cubicBezTo>
                  <a:cubicBezTo>
                    <a:pt x="138" y="19"/>
                    <a:pt x="138" y="19"/>
                    <a:pt x="138" y="19"/>
                  </a:cubicBezTo>
                  <a:cubicBezTo>
                    <a:pt x="138" y="19"/>
                    <a:pt x="138" y="19"/>
                    <a:pt x="138" y="19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38" y="21"/>
                    <a:pt x="138" y="21"/>
                    <a:pt x="138" y="21"/>
                  </a:cubicBezTo>
                  <a:cubicBezTo>
                    <a:pt x="138" y="22"/>
                    <a:pt x="138" y="22"/>
                    <a:pt x="138" y="22"/>
                  </a:cubicBezTo>
                  <a:cubicBezTo>
                    <a:pt x="138" y="22"/>
                    <a:pt x="138" y="22"/>
                    <a:pt x="138" y="22"/>
                  </a:cubicBezTo>
                  <a:cubicBezTo>
                    <a:pt x="138" y="22"/>
                    <a:pt x="138" y="22"/>
                    <a:pt x="138" y="22"/>
                  </a:cubicBezTo>
                  <a:cubicBezTo>
                    <a:pt x="138" y="23"/>
                    <a:pt x="138" y="23"/>
                    <a:pt x="138" y="23"/>
                  </a:cubicBezTo>
                  <a:cubicBezTo>
                    <a:pt x="137" y="23"/>
                    <a:pt x="137" y="23"/>
                    <a:pt x="137" y="23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5" y="24"/>
                    <a:pt x="135" y="24"/>
                    <a:pt x="135" y="24"/>
                  </a:cubicBezTo>
                  <a:cubicBezTo>
                    <a:pt x="135" y="24"/>
                    <a:pt x="135" y="24"/>
                    <a:pt x="135" y="24"/>
                  </a:cubicBezTo>
                  <a:cubicBezTo>
                    <a:pt x="135" y="24"/>
                    <a:pt x="135" y="24"/>
                    <a:pt x="135" y="24"/>
                  </a:cubicBezTo>
                  <a:cubicBezTo>
                    <a:pt x="135" y="24"/>
                    <a:pt x="135" y="24"/>
                    <a:pt x="135" y="24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6" y="25"/>
                    <a:pt x="136" y="25"/>
                    <a:pt x="136" y="25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37" y="24"/>
                    <a:pt x="137" y="24"/>
                    <a:pt x="137" y="24"/>
                  </a:cubicBezTo>
                  <a:cubicBezTo>
                    <a:pt x="137" y="24"/>
                    <a:pt x="137" y="24"/>
                    <a:pt x="137" y="24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38" y="23"/>
                    <a:pt x="138" y="23"/>
                    <a:pt x="138" y="23"/>
                  </a:cubicBezTo>
                  <a:cubicBezTo>
                    <a:pt x="138" y="23"/>
                    <a:pt x="138" y="23"/>
                    <a:pt x="138" y="23"/>
                  </a:cubicBezTo>
                  <a:cubicBezTo>
                    <a:pt x="138" y="21"/>
                    <a:pt x="138" y="21"/>
                    <a:pt x="138" y="21"/>
                  </a:cubicBezTo>
                  <a:lnTo>
                    <a:pt x="138" y="18"/>
                  </a:lnTo>
                  <a:close/>
                  <a:moveTo>
                    <a:pt x="135" y="13"/>
                  </a:moveTo>
                  <a:cubicBezTo>
                    <a:pt x="135" y="13"/>
                    <a:pt x="135" y="13"/>
                    <a:pt x="135" y="13"/>
                  </a:cubicBezTo>
                  <a:cubicBezTo>
                    <a:pt x="135" y="13"/>
                    <a:pt x="135" y="13"/>
                    <a:pt x="135" y="13"/>
                  </a:cubicBezTo>
                  <a:cubicBezTo>
                    <a:pt x="136" y="13"/>
                    <a:pt x="136" y="13"/>
                    <a:pt x="136" y="13"/>
                  </a:cubicBezTo>
                  <a:cubicBezTo>
                    <a:pt x="136" y="13"/>
                    <a:pt x="136" y="13"/>
                    <a:pt x="136" y="13"/>
                  </a:cubicBezTo>
                  <a:cubicBezTo>
                    <a:pt x="135" y="12"/>
                    <a:pt x="135" y="12"/>
                    <a:pt x="135" y="12"/>
                  </a:cubicBezTo>
                  <a:cubicBezTo>
                    <a:pt x="135" y="11"/>
                    <a:pt x="135" y="11"/>
                    <a:pt x="135" y="11"/>
                  </a:cubicBezTo>
                  <a:cubicBezTo>
                    <a:pt x="131" y="7"/>
                    <a:pt x="131" y="7"/>
                    <a:pt x="131" y="7"/>
                  </a:cubicBezTo>
                  <a:cubicBezTo>
                    <a:pt x="130" y="5"/>
                    <a:pt x="130" y="5"/>
                    <a:pt x="130" y="5"/>
                  </a:cubicBezTo>
                  <a:cubicBezTo>
                    <a:pt x="130" y="4"/>
                    <a:pt x="130" y="4"/>
                    <a:pt x="130" y="4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29" y="3"/>
                    <a:pt x="129" y="3"/>
                    <a:pt x="129" y="3"/>
                  </a:cubicBezTo>
                  <a:cubicBezTo>
                    <a:pt x="129" y="3"/>
                    <a:pt x="129" y="3"/>
                    <a:pt x="129" y="3"/>
                  </a:cubicBezTo>
                  <a:cubicBezTo>
                    <a:pt x="128" y="2"/>
                    <a:pt x="128" y="1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8" y="1"/>
                    <a:pt x="128" y="1"/>
                    <a:pt x="128" y="1"/>
                  </a:cubicBezTo>
                  <a:cubicBezTo>
                    <a:pt x="128" y="2"/>
                    <a:pt x="128" y="2"/>
                    <a:pt x="128" y="2"/>
                  </a:cubicBezTo>
                  <a:cubicBezTo>
                    <a:pt x="128" y="2"/>
                    <a:pt x="128" y="2"/>
                    <a:pt x="128" y="2"/>
                  </a:cubicBezTo>
                  <a:cubicBezTo>
                    <a:pt x="128" y="2"/>
                    <a:pt x="128" y="2"/>
                    <a:pt x="128" y="2"/>
                  </a:cubicBezTo>
                  <a:cubicBezTo>
                    <a:pt x="128" y="2"/>
                    <a:pt x="128" y="2"/>
                    <a:pt x="128" y="2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29" y="5"/>
                    <a:pt x="129" y="5"/>
                    <a:pt x="129" y="5"/>
                  </a:cubicBezTo>
                  <a:cubicBezTo>
                    <a:pt x="130" y="5"/>
                    <a:pt x="130" y="5"/>
                    <a:pt x="130" y="5"/>
                  </a:cubicBezTo>
                  <a:cubicBezTo>
                    <a:pt x="130" y="6"/>
                    <a:pt x="130" y="6"/>
                    <a:pt x="130" y="6"/>
                  </a:cubicBezTo>
                  <a:cubicBezTo>
                    <a:pt x="131" y="6"/>
                    <a:pt x="131" y="6"/>
                    <a:pt x="131" y="6"/>
                  </a:cubicBezTo>
                  <a:cubicBezTo>
                    <a:pt x="131" y="7"/>
                    <a:pt x="131" y="7"/>
                    <a:pt x="131" y="7"/>
                  </a:cubicBezTo>
                  <a:cubicBezTo>
                    <a:pt x="131" y="7"/>
                    <a:pt x="131" y="7"/>
                    <a:pt x="131" y="7"/>
                  </a:cubicBezTo>
                  <a:cubicBezTo>
                    <a:pt x="131" y="8"/>
                    <a:pt x="131" y="8"/>
                    <a:pt x="131" y="8"/>
                  </a:cubicBezTo>
                  <a:cubicBezTo>
                    <a:pt x="131" y="8"/>
                    <a:pt x="131" y="8"/>
                    <a:pt x="131" y="8"/>
                  </a:cubicBezTo>
                  <a:cubicBezTo>
                    <a:pt x="131" y="8"/>
                    <a:pt x="131" y="8"/>
                    <a:pt x="131" y="8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8"/>
                    <a:pt x="132" y="8"/>
                    <a:pt x="132" y="8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2" y="9"/>
                    <a:pt x="132" y="9"/>
                    <a:pt x="132" y="9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4" y="11"/>
                    <a:pt x="134" y="11"/>
                    <a:pt x="134" y="11"/>
                  </a:cubicBezTo>
                  <a:cubicBezTo>
                    <a:pt x="134" y="12"/>
                    <a:pt x="134" y="12"/>
                    <a:pt x="134" y="12"/>
                  </a:cubicBezTo>
                  <a:cubicBezTo>
                    <a:pt x="135" y="12"/>
                    <a:pt x="135" y="12"/>
                    <a:pt x="135" y="12"/>
                  </a:cubicBezTo>
                  <a:cubicBezTo>
                    <a:pt x="135" y="12"/>
                    <a:pt x="135" y="12"/>
                    <a:pt x="135" y="12"/>
                  </a:cubicBezTo>
                  <a:cubicBezTo>
                    <a:pt x="135" y="12"/>
                    <a:pt x="135" y="12"/>
                    <a:pt x="135" y="12"/>
                  </a:cubicBezTo>
                  <a:lnTo>
                    <a:pt x="135" y="13"/>
                  </a:lnTo>
                  <a:close/>
                  <a:moveTo>
                    <a:pt x="131" y="18"/>
                  </a:moveTo>
                  <a:cubicBezTo>
                    <a:pt x="131" y="18"/>
                    <a:pt x="131" y="18"/>
                    <a:pt x="131" y="18"/>
                  </a:cubicBezTo>
                  <a:cubicBezTo>
                    <a:pt x="131" y="18"/>
                    <a:pt x="131" y="18"/>
                    <a:pt x="131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2" y="18"/>
                    <a:pt x="132" y="18"/>
                    <a:pt x="132" y="18"/>
                  </a:cubicBezTo>
                  <a:cubicBezTo>
                    <a:pt x="133" y="18"/>
                    <a:pt x="133" y="18"/>
                    <a:pt x="133" y="18"/>
                  </a:cubicBezTo>
                  <a:cubicBezTo>
                    <a:pt x="133" y="18"/>
                    <a:pt x="133" y="18"/>
                    <a:pt x="133" y="18"/>
                  </a:cubicBezTo>
                  <a:cubicBezTo>
                    <a:pt x="133" y="18"/>
                    <a:pt x="133" y="18"/>
                    <a:pt x="133" y="18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33" y="17"/>
                    <a:pt x="133" y="17"/>
                    <a:pt x="133" y="17"/>
                  </a:cubicBezTo>
                  <a:cubicBezTo>
                    <a:pt x="133" y="17"/>
                    <a:pt x="133" y="17"/>
                    <a:pt x="133" y="17"/>
                  </a:cubicBezTo>
                  <a:cubicBezTo>
                    <a:pt x="133" y="17"/>
                    <a:pt x="133" y="17"/>
                    <a:pt x="133" y="17"/>
                  </a:cubicBezTo>
                  <a:cubicBezTo>
                    <a:pt x="133" y="17"/>
                    <a:pt x="133" y="17"/>
                    <a:pt x="133" y="17"/>
                  </a:cubicBezTo>
                  <a:cubicBezTo>
                    <a:pt x="133" y="17"/>
                    <a:pt x="133" y="17"/>
                    <a:pt x="133" y="17"/>
                  </a:cubicBezTo>
                  <a:cubicBezTo>
                    <a:pt x="133" y="17"/>
                    <a:pt x="133" y="17"/>
                    <a:pt x="133" y="17"/>
                  </a:cubicBezTo>
                  <a:cubicBezTo>
                    <a:pt x="132" y="16"/>
                    <a:pt x="132" y="16"/>
                    <a:pt x="132" y="16"/>
                  </a:cubicBezTo>
                  <a:cubicBezTo>
                    <a:pt x="132" y="16"/>
                    <a:pt x="132" y="16"/>
                    <a:pt x="132" y="16"/>
                  </a:cubicBezTo>
                  <a:cubicBezTo>
                    <a:pt x="132" y="16"/>
                    <a:pt x="132" y="16"/>
                    <a:pt x="132" y="16"/>
                  </a:cubicBezTo>
                  <a:cubicBezTo>
                    <a:pt x="133" y="15"/>
                    <a:pt x="133" y="15"/>
                    <a:pt x="133" y="15"/>
                  </a:cubicBezTo>
                  <a:cubicBezTo>
                    <a:pt x="133" y="15"/>
                    <a:pt x="133" y="15"/>
                    <a:pt x="133" y="15"/>
                  </a:cubicBezTo>
                  <a:cubicBezTo>
                    <a:pt x="133" y="15"/>
                    <a:pt x="133" y="15"/>
                    <a:pt x="133" y="15"/>
                  </a:cubicBezTo>
                  <a:cubicBezTo>
                    <a:pt x="133" y="15"/>
                    <a:pt x="133" y="15"/>
                    <a:pt x="133" y="15"/>
                  </a:cubicBezTo>
                  <a:cubicBezTo>
                    <a:pt x="133" y="15"/>
                    <a:pt x="133" y="15"/>
                    <a:pt x="133" y="15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2" y="14"/>
                    <a:pt x="132" y="14"/>
                    <a:pt x="132" y="14"/>
                  </a:cubicBezTo>
                  <a:cubicBezTo>
                    <a:pt x="133" y="13"/>
                    <a:pt x="133" y="13"/>
                    <a:pt x="133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2" y="13"/>
                    <a:pt x="132" y="13"/>
                    <a:pt x="132" y="13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1" y="11"/>
                    <a:pt x="131" y="11"/>
                    <a:pt x="131" y="11"/>
                  </a:cubicBezTo>
                  <a:cubicBezTo>
                    <a:pt x="130" y="11"/>
                    <a:pt x="130" y="11"/>
                    <a:pt x="130" y="11"/>
                  </a:cubicBezTo>
                  <a:cubicBezTo>
                    <a:pt x="130" y="10"/>
                    <a:pt x="130" y="10"/>
                    <a:pt x="130" y="10"/>
                  </a:cubicBezTo>
                  <a:cubicBezTo>
                    <a:pt x="130" y="11"/>
                    <a:pt x="130" y="11"/>
                    <a:pt x="130" y="11"/>
                  </a:cubicBezTo>
                  <a:cubicBezTo>
                    <a:pt x="130" y="11"/>
                    <a:pt x="130" y="11"/>
                    <a:pt x="130" y="11"/>
                  </a:cubicBezTo>
                  <a:cubicBezTo>
                    <a:pt x="130" y="11"/>
                    <a:pt x="130" y="11"/>
                    <a:pt x="130" y="11"/>
                  </a:cubicBezTo>
                  <a:cubicBezTo>
                    <a:pt x="130" y="11"/>
                    <a:pt x="130" y="11"/>
                    <a:pt x="130" y="11"/>
                  </a:cubicBezTo>
                  <a:cubicBezTo>
                    <a:pt x="130" y="11"/>
                    <a:pt x="130" y="11"/>
                    <a:pt x="130" y="11"/>
                  </a:cubicBezTo>
                  <a:cubicBezTo>
                    <a:pt x="130" y="11"/>
                    <a:pt x="130" y="11"/>
                    <a:pt x="130" y="11"/>
                  </a:cubicBezTo>
                  <a:cubicBezTo>
                    <a:pt x="130" y="11"/>
                    <a:pt x="130" y="11"/>
                    <a:pt x="130" y="11"/>
                  </a:cubicBezTo>
                  <a:cubicBezTo>
                    <a:pt x="130" y="11"/>
                    <a:pt x="130" y="11"/>
                    <a:pt x="130" y="11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29" y="11"/>
                    <a:pt x="129" y="11"/>
                    <a:pt x="129" y="11"/>
                  </a:cubicBezTo>
                  <a:cubicBezTo>
                    <a:pt x="129" y="11"/>
                    <a:pt x="129" y="11"/>
                    <a:pt x="129" y="11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30" y="12"/>
                    <a:pt x="130" y="12"/>
                    <a:pt x="130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9" y="12"/>
                    <a:pt x="129" y="12"/>
                    <a:pt x="129" y="12"/>
                  </a:cubicBezTo>
                  <a:cubicBezTo>
                    <a:pt x="128" y="13"/>
                    <a:pt x="128" y="13"/>
                    <a:pt x="128" y="13"/>
                  </a:cubicBezTo>
                  <a:cubicBezTo>
                    <a:pt x="128" y="13"/>
                    <a:pt x="128" y="13"/>
                    <a:pt x="128" y="13"/>
                  </a:cubicBezTo>
                  <a:cubicBezTo>
                    <a:pt x="129" y="15"/>
                    <a:pt x="129" y="15"/>
                    <a:pt x="129" y="15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7" y="17"/>
                    <a:pt x="127" y="17"/>
                    <a:pt x="127" y="17"/>
                  </a:cubicBezTo>
                  <a:cubicBezTo>
                    <a:pt x="127" y="17"/>
                    <a:pt x="127" y="17"/>
                    <a:pt x="127" y="17"/>
                  </a:cubicBezTo>
                  <a:cubicBezTo>
                    <a:pt x="126" y="17"/>
                    <a:pt x="126" y="17"/>
                    <a:pt x="126" y="17"/>
                  </a:cubicBezTo>
                  <a:cubicBezTo>
                    <a:pt x="127" y="17"/>
                    <a:pt x="127" y="17"/>
                    <a:pt x="127" y="17"/>
                  </a:cubicBezTo>
                  <a:cubicBezTo>
                    <a:pt x="127" y="17"/>
                    <a:pt x="127" y="17"/>
                    <a:pt x="127" y="17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6"/>
                    <a:pt x="128" y="16"/>
                    <a:pt x="128" y="16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7" y="15"/>
                    <a:pt x="127" y="15"/>
                    <a:pt x="127" y="15"/>
                  </a:cubicBezTo>
                  <a:cubicBezTo>
                    <a:pt x="127" y="14"/>
                    <a:pt x="127" y="14"/>
                    <a:pt x="127" y="14"/>
                  </a:cubicBezTo>
                  <a:cubicBezTo>
                    <a:pt x="127" y="14"/>
                    <a:pt x="127" y="14"/>
                    <a:pt x="127" y="14"/>
                  </a:cubicBezTo>
                  <a:cubicBezTo>
                    <a:pt x="127" y="14"/>
                    <a:pt x="127" y="14"/>
                    <a:pt x="127" y="14"/>
                  </a:cubicBezTo>
                  <a:cubicBezTo>
                    <a:pt x="127" y="13"/>
                    <a:pt x="127" y="13"/>
                    <a:pt x="127" y="13"/>
                  </a:cubicBezTo>
                  <a:cubicBezTo>
                    <a:pt x="127" y="13"/>
                    <a:pt x="127" y="13"/>
                    <a:pt x="127" y="13"/>
                  </a:cubicBezTo>
                  <a:cubicBezTo>
                    <a:pt x="127" y="13"/>
                    <a:pt x="127" y="13"/>
                    <a:pt x="127" y="13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7" y="11"/>
                    <a:pt x="127" y="11"/>
                    <a:pt x="127" y="11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6" y="11"/>
                    <a:pt x="126" y="11"/>
                    <a:pt x="126" y="11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123" y="13"/>
                    <a:pt x="123" y="13"/>
                    <a:pt x="123" y="13"/>
                  </a:cubicBezTo>
                  <a:cubicBezTo>
                    <a:pt x="123" y="13"/>
                    <a:pt x="123" y="13"/>
                    <a:pt x="123" y="13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3" y="13"/>
                    <a:pt x="123" y="13"/>
                    <a:pt x="123" y="13"/>
                  </a:cubicBezTo>
                  <a:cubicBezTo>
                    <a:pt x="123" y="13"/>
                    <a:pt x="123" y="13"/>
                    <a:pt x="123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13"/>
                    <a:pt x="122" y="13"/>
                    <a:pt x="122" y="13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1" y="12"/>
                    <a:pt x="121" y="12"/>
                    <a:pt x="121" y="12"/>
                  </a:cubicBezTo>
                  <a:cubicBezTo>
                    <a:pt x="120" y="13"/>
                    <a:pt x="120" y="13"/>
                    <a:pt x="120" y="13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9" y="14"/>
                    <a:pt x="119" y="14"/>
                    <a:pt x="119" y="14"/>
                  </a:cubicBezTo>
                  <a:cubicBezTo>
                    <a:pt x="118" y="14"/>
                    <a:pt x="118" y="14"/>
                    <a:pt x="118" y="14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11"/>
                    <a:pt x="116" y="11"/>
                    <a:pt x="116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6" y="7"/>
                    <a:pt x="116" y="7"/>
                    <a:pt x="116" y="7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6" y="10"/>
                    <a:pt x="116" y="10"/>
                    <a:pt x="116" y="10"/>
                  </a:cubicBezTo>
                  <a:cubicBezTo>
                    <a:pt x="116" y="11"/>
                    <a:pt x="116" y="11"/>
                    <a:pt x="116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8" y="12"/>
                    <a:pt x="118" y="12"/>
                    <a:pt x="118" y="12"/>
                  </a:cubicBezTo>
                  <a:cubicBezTo>
                    <a:pt x="118" y="12"/>
                    <a:pt x="118" y="12"/>
                    <a:pt x="118" y="12"/>
                  </a:cubicBezTo>
                  <a:cubicBezTo>
                    <a:pt x="118" y="12"/>
                    <a:pt x="118" y="12"/>
                    <a:pt x="118" y="12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20" y="12"/>
                    <a:pt x="120" y="12"/>
                    <a:pt x="120" y="12"/>
                  </a:cubicBezTo>
                  <a:cubicBezTo>
                    <a:pt x="120" y="12"/>
                    <a:pt x="120" y="12"/>
                    <a:pt x="120" y="12"/>
                  </a:cubicBezTo>
                  <a:cubicBezTo>
                    <a:pt x="120" y="11"/>
                    <a:pt x="120" y="11"/>
                    <a:pt x="120" y="11"/>
                  </a:cubicBezTo>
                  <a:cubicBezTo>
                    <a:pt x="121" y="11"/>
                    <a:pt x="121" y="11"/>
                    <a:pt x="121" y="11"/>
                  </a:cubicBezTo>
                  <a:cubicBezTo>
                    <a:pt x="121" y="11"/>
                    <a:pt x="121" y="11"/>
                    <a:pt x="121" y="11"/>
                  </a:cubicBezTo>
                  <a:cubicBezTo>
                    <a:pt x="120" y="11"/>
                    <a:pt x="120" y="11"/>
                    <a:pt x="120" y="11"/>
                  </a:cubicBezTo>
                  <a:cubicBezTo>
                    <a:pt x="120" y="11"/>
                    <a:pt x="120" y="11"/>
                    <a:pt x="120" y="11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22" y="10"/>
                    <a:pt x="122" y="10"/>
                    <a:pt x="122" y="10"/>
                  </a:cubicBezTo>
                  <a:cubicBezTo>
                    <a:pt x="122" y="10"/>
                    <a:pt x="122" y="10"/>
                    <a:pt x="122" y="10"/>
                  </a:cubicBezTo>
                  <a:cubicBezTo>
                    <a:pt x="122" y="10"/>
                    <a:pt x="122" y="10"/>
                    <a:pt x="122" y="10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0" y="9"/>
                    <a:pt x="120" y="9"/>
                    <a:pt x="120" y="9"/>
                  </a:cubicBezTo>
                  <a:cubicBezTo>
                    <a:pt x="120" y="9"/>
                    <a:pt x="120" y="9"/>
                    <a:pt x="120" y="9"/>
                  </a:cubicBezTo>
                  <a:cubicBezTo>
                    <a:pt x="120" y="9"/>
                    <a:pt x="120" y="9"/>
                    <a:pt x="120" y="9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20" y="8"/>
                    <a:pt x="120" y="8"/>
                    <a:pt x="120" y="8"/>
                  </a:cubicBezTo>
                  <a:cubicBezTo>
                    <a:pt x="120" y="9"/>
                    <a:pt x="120" y="9"/>
                    <a:pt x="120" y="9"/>
                  </a:cubicBezTo>
                  <a:cubicBezTo>
                    <a:pt x="120" y="9"/>
                    <a:pt x="120" y="9"/>
                    <a:pt x="120" y="9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3" y="9"/>
                    <a:pt x="123" y="9"/>
                    <a:pt x="123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5" y="9"/>
                    <a:pt x="125" y="9"/>
                    <a:pt x="125" y="9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5" y="7"/>
                    <a:pt x="125" y="7"/>
                    <a:pt x="125" y="7"/>
                  </a:cubicBezTo>
                  <a:cubicBezTo>
                    <a:pt x="125" y="7"/>
                    <a:pt x="125" y="7"/>
                    <a:pt x="125" y="7"/>
                  </a:cubicBezTo>
                  <a:cubicBezTo>
                    <a:pt x="125" y="7"/>
                    <a:pt x="125" y="7"/>
                    <a:pt x="125" y="7"/>
                  </a:cubicBezTo>
                  <a:cubicBezTo>
                    <a:pt x="125" y="7"/>
                    <a:pt x="125" y="7"/>
                    <a:pt x="125" y="7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5"/>
                    <a:pt x="123" y="5"/>
                    <a:pt x="123" y="5"/>
                  </a:cubicBezTo>
                  <a:cubicBezTo>
                    <a:pt x="123" y="5"/>
                    <a:pt x="123" y="5"/>
                    <a:pt x="123" y="5"/>
                  </a:cubicBezTo>
                  <a:cubicBezTo>
                    <a:pt x="123" y="5"/>
                    <a:pt x="123" y="5"/>
                    <a:pt x="123" y="5"/>
                  </a:cubicBezTo>
                  <a:cubicBezTo>
                    <a:pt x="123" y="5"/>
                    <a:pt x="123" y="5"/>
                    <a:pt x="123" y="5"/>
                  </a:cubicBezTo>
                  <a:cubicBezTo>
                    <a:pt x="123" y="5"/>
                    <a:pt x="123" y="5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6" y="7"/>
                    <a:pt x="126" y="7"/>
                    <a:pt x="126" y="7"/>
                  </a:cubicBezTo>
                  <a:cubicBezTo>
                    <a:pt x="126" y="7"/>
                    <a:pt x="126" y="7"/>
                    <a:pt x="126" y="7"/>
                  </a:cubicBezTo>
                  <a:cubicBezTo>
                    <a:pt x="127" y="7"/>
                    <a:pt x="127" y="7"/>
                    <a:pt x="127" y="7"/>
                  </a:cubicBezTo>
                  <a:cubicBezTo>
                    <a:pt x="127" y="7"/>
                    <a:pt x="127" y="7"/>
                    <a:pt x="127" y="7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27" y="7"/>
                    <a:pt x="127" y="7"/>
                    <a:pt x="127" y="7"/>
                  </a:cubicBezTo>
                  <a:cubicBezTo>
                    <a:pt x="127" y="6"/>
                    <a:pt x="127" y="6"/>
                    <a:pt x="127" y="6"/>
                  </a:cubicBezTo>
                  <a:cubicBezTo>
                    <a:pt x="127" y="6"/>
                    <a:pt x="127" y="6"/>
                    <a:pt x="127" y="6"/>
                  </a:cubicBezTo>
                  <a:cubicBezTo>
                    <a:pt x="127" y="6"/>
                    <a:pt x="127" y="6"/>
                    <a:pt x="127" y="6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5"/>
                    <a:pt x="126" y="5"/>
                    <a:pt x="126" y="5"/>
                  </a:cubicBezTo>
                  <a:cubicBezTo>
                    <a:pt x="126" y="5"/>
                    <a:pt x="126" y="5"/>
                    <a:pt x="126" y="5"/>
                  </a:cubicBezTo>
                  <a:cubicBezTo>
                    <a:pt x="126" y="5"/>
                    <a:pt x="126" y="5"/>
                    <a:pt x="126" y="5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8" y="6"/>
                    <a:pt x="128" y="6"/>
                    <a:pt x="128" y="6"/>
                  </a:cubicBezTo>
                  <a:cubicBezTo>
                    <a:pt x="128" y="6"/>
                    <a:pt x="128" y="6"/>
                    <a:pt x="128" y="6"/>
                  </a:cubicBezTo>
                  <a:cubicBezTo>
                    <a:pt x="128" y="6"/>
                    <a:pt x="128" y="6"/>
                    <a:pt x="128" y="6"/>
                  </a:cubicBezTo>
                  <a:cubicBezTo>
                    <a:pt x="128" y="6"/>
                    <a:pt x="128" y="6"/>
                    <a:pt x="128" y="6"/>
                  </a:cubicBezTo>
                  <a:cubicBezTo>
                    <a:pt x="128" y="6"/>
                    <a:pt x="128" y="6"/>
                    <a:pt x="128" y="6"/>
                  </a:cubicBezTo>
                  <a:cubicBezTo>
                    <a:pt x="128" y="6"/>
                    <a:pt x="128" y="6"/>
                    <a:pt x="128" y="6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29" y="8"/>
                    <a:pt x="129" y="8"/>
                    <a:pt x="129" y="8"/>
                  </a:cubicBezTo>
                  <a:cubicBezTo>
                    <a:pt x="129" y="8"/>
                    <a:pt x="129" y="8"/>
                    <a:pt x="129" y="8"/>
                  </a:cubicBezTo>
                  <a:cubicBezTo>
                    <a:pt x="130" y="8"/>
                    <a:pt x="130" y="8"/>
                    <a:pt x="130" y="8"/>
                  </a:cubicBezTo>
                  <a:cubicBezTo>
                    <a:pt x="130" y="8"/>
                    <a:pt x="130" y="8"/>
                    <a:pt x="130" y="8"/>
                  </a:cubicBezTo>
                  <a:cubicBezTo>
                    <a:pt x="130" y="8"/>
                    <a:pt x="130" y="8"/>
                    <a:pt x="130" y="8"/>
                  </a:cubicBezTo>
                  <a:cubicBezTo>
                    <a:pt x="130" y="8"/>
                    <a:pt x="130" y="8"/>
                    <a:pt x="130" y="8"/>
                  </a:cubicBezTo>
                  <a:cubicBezTo>
                    <a:pt x="130" y="8"/>
                    <a:pt x="130" y="8"/>
                    <a:pt x="130" y="8"/>
                  </a:cubicBezTo>
                  <a:cubicBezTo>
                    <a:pt x="130" y="8"/>
                    <a:pt x="130" y="8"/>
                    <a:pt x="130" y="8"/>
                  </a:cubicBezTo>
                  <a:cubicBezTo>
                    <a:pt x="130" y="7"/>
                    <a:pt x="130" y="7"/>
                    <a:pt x="130" y="7"/>
                  </a:cubicBezTo>
                  <a:cubicBezTo>
                    <a:pt x="130" y="7"/>
                    <a:pt x="130" y="7"/>
                    <a:pt x="130" y="7"/>
                  </a:cubicBezTo>
                  <a:cubicBezTo>
                    <a:pt x="128" y="5"/>
                    <a:pt x="128" y="5"/>
                    <a:pt x="128" y="5"/>
                  </a:cubicBezTo>
                  <a:cubicBezTo>
                    <a:pt x="128" y="5"/>
                    <a:pt x="128" y="5"/>
                    <a:pt x="128" y="5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6" y="3"/>
                    <a:pt x="126" y="3"/>
                    <a:pt x="126" y="3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125" y="1"/>
                    <a:pt x="125" y="1"/>
                    <a:pt x="125" y="1"/>
                  </a:cubicBezTo>
                  <a:cubicBezTo>
                    <a:pt x="125" y="1"/>
                    <a:pt x="125" y="1"/>
                    <a:pt x="125" y="1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04" y="5"/>
                    <a:pt x="83" y="9"/>
                    <a:pt x="62" y="13"/>
                  </a:cubicBezTo>
                  <a:cubicBezTo>
                    <a:pt x="59" y="13"/>
                    <a:pt x="56" y="14"/>
                    <a:pt x="53" y="14"/>
                  </a:cubicBezTo>
                  <a:cubicBezTo>
                    <a:pt x="50" y="15"/>
                    <a:pt x="47" y="15"/>
                    <a:pt x="44" y="16"/>
                  </a:cubicBezTo>
                  <a:cubicBezTo>
                    <a:pt x="42" y="16"/>
                    <a:pt x="40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1"/>
                    <a:pt x="0" y="52"/>
                    <a:pt x="0" y="54"/>
                  </a:cubicBezTo>
                  <a:cubicBezTo>
                    <a:pt x="7" y="53"/>
                    <a:pt x="13" y="52"/>
                    <a:pt x="20" y="51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8" y="46"/>
                    <a:pt x="28" y="46"/>
                    <a:pt x="28" y="46"/>
                  </a:cubicBezTo>
                  <a:cubicBezTo>
                    <a:pt x="28" y="46"/>
                    <a:pt x="28" y="46"/>
                    <a:pt x="28" y="4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8" y="44"/>
                    <a:pt x="45" y="43"/>
                    <a:pt x="51" y="42"/>
                  </a:cubicBezTo>
                  <a:cubicBezTo>
                    <a:pt x="51" y="42"/>
                    <a:pt x="51" y="42"/>
                    <a:pt x="51" y="42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3"/>
                    <a:pt x="52" y="43"/>
                    <a:pt x="52" y="43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3" y="43"/>
                    <a:pt x="53" y="43"/>
                    <a:pt x="53" y="43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5" y="44"/>
                    <a:pt x="55" y="45"/>
                    <a:pt x="56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63" y="47"/>
                    <a:pt x="68" y="46"/>
                    <a:pt x="74" y="45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82" y="50"/>
                    <a:pt x="89" y="55"/>
                    <a:pt x="95" y="59"/>
                  </a:cubicBezTo>
                  <a:cubicBezTo>
                    <a:pt x="95" y="59"/>
                    <a:pt x="95" y="59"/>
                    <a:pt x="95" y="59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7" y="59"/>
                    <a:pt x="97" y="59"/>
                    <a:pt x="97" y="59"/>
                  </a:cubicBezTo>
                  <a:cubicBezTo>
                    <a:pt x="98" y="58"/>
                    <a:pt x="98" y="58"/>
                    <a:pt x="98" y="58"/>
                  </a:cubicBezTo>
                  <a:cubicBezTo>
                    <a:pt x="98" y="58"/>
                    <a:pt x="98" y="58"/>
                    <a:pt x="98" y="58"/>
                  </a:cubicBezTo>
                  <a:cubicBezTo>
                    <a:pt x="98" y="58"/>
                    <a:pt x="98" y="58"/>
                    <a:pt x="98" y="58"/>
                  </a:cubicBezTo>
                  <a:cubicBezTo>
                    <a:pt x="98" y="57"/>
                    <a:pt x="98" y="57"/>
                    <a:pt x="98" y="57"/>
                  </a:cubicBezTo>
                  <a:cubicBezTo>
                    <a:pt x="99" y="58"/>
                    <a:pt x="99" y="58"/>
                    <a:pt x="99" y="58"/>
                  </a:cubicBezTo>
                  <a:cubicBezTo>
                    <a:pt x="99" y="58"/>
                    <a:pt x="99" y="58"/>
                    <a:pt x="99" y="58"/>
                  </a:cubicBezTo>
                  <a:cubicBezTo>
                    <a:pt x="99" y="58"/>
                    <a:pt x="99" y="58"/>
                    <a:pt x="99" y="58"/>
                  </a:cubicBezTo>
                  <a:cubicBezTo>
                    <a:pt x="99" y="58"/>
                    <a:pt x="99" y="58"/>
                    <a:pt x="99" y="58"/>
                  </a:cubicBezTo>
                  <a:cubicBezTo>
                    <a:pt x="100" y="58"/>
                    <a:pt x="100" y="58"/>
                    <a:pt x="100" y="58"/>
                  </a:cubicBezTo>
                  <a:cubicBezTo>
                    <a:pt x="101" y="58"/>
                    <a:pt x="101" y="58"/>
                    <a:pt x="101" y="58"/>
                  </a:cubicBezTo>
                  <a:cubicBezTo>
                    <a:pt x="101" y="58"/>
                    <a:pt x="101" y="58"/>
                    <a:pt x="101" y="58"/>
                  </a:cubicBezTo>
                  <a:cubicBezTo>
                    <a:pt x="102" y="57"/>
                    <a:pt x="102" y="57"/>
                    <a:pt x="102" y="57"/>
                  </a:cubicBezTo>
                  <a:cubicBezTo>
                    <a:pt x="102" y="57"/>
                    <a:pt x="102" y="57"/>
                    <a:pt x="102" y="57"/>
                  </a:cubicBezTo>
                  <a:cubicBezTo>
                    <a:pt x="104" y="58"/>
                    <a:pt x="104" y="58"/>
                    <a:pt x="104" y="58"/>
                  </a:cubicBezTo>
                  <a:cubicBezTo>
                    <a:pt x="104" y="58"/>
                    <a:pt x="104" y="58"/>
                    <a:pt x="104" y="58"/>
                  </a:cubicBezTo>
                  <a:cubicBezTo>
                    <a:pt x="104" y="57"/>
                    <a:pt x="104" y="57"/>
                    <a:pt x="104" y="57"/>
                  </a:cubicBezTo>
                  <a:cubicBezTo>
                    <a:pt x="104" y="57"/>
                    <a:pt x="104" y="57"/>
                    <a:pt x="104" y="57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4" y="53"/>
                    <a:pt x="104" y="53"/>
                    <a:pt x="104" y="53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5" y="53"/>
                    <a:pt x="105" y="53"/>
                    <a:pt x="105" y="53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5" y="56"/>
                    <a:pt x="105" y="56"/>
                    <a:pt x="105" y="56"/>
                  </a:cubicBezTo>
                  <a:cubicBezTo>
                    <a:pt x="105" y="57"/>
                    <a:pt x="105" y="57"/>
                    <a:pt x="105" y="57"/>
                  </a:cubicBezTo>
                  <a:cubicBezTo>
                    <a:pt x="106" y="56"/>
                    <a:pt x="106" y="56"/>
                    <a:pt x="106" y="56"/>
                  </a:cubicBezTo>
                  <a:cubicBezTo>
                    <a:pt x="106" y="55"/>
                    <a:pt x="106" y="55"/>
                    <a:pt x="106" y="55"/>
                  </a:cubicBezTo>
                  <a:cubicBezTo>
                    <a:pt x="106" y="53"/>
                    <a:pt x="106" y="53"/>
                    <a:pt x="106" y="53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06" y="52"/>
                    <a:pt x="106" y="52"/>
                    <a:pt x="106" y="52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8" y="47"/>
                    <a:pt x="108" y="47"/>
                    <a:pt x="108" y="47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11" y="42"/>
                    <a:pt x="111" y="42"/>
                    <a:pt x="111" y="42"/>
                  </a:cubicBezTo>
                  <a:cubicBezTo>
                    <a:pt x="112" y="42"/>
                    <a:pt x="112" y="42"/>
                    <a:pt x="112" y="42"/>
                  </a:cubicBezTo>
                  <a:cubicBezTo>
                    <a:pt x="112" y="42"/>
                    <a:pt x="112" y="42"/>
                    <a:pt x="112" y="42"/>
                  </a:cubicBezTo>
                  <a:cubicBezTo>
                    <a:pt x="112" y="42"/>
                    <a:pt x="112" y="42"/>
                    <a:pt x="112" y="42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4" y="42"/>
                    <a:pt x="114" y="42"/>
                    <a:pt x="114" y="42"/>
                  </a:cubicBezTo>
                  <a:cubicBezTo>
                    <a:pt x="114" y="40"/>
                    <a:pt x="114" y="40"/>
                    <a:pt x="114" y="40"/>
                  </a:cubicBezTo>
                  <a:cubicBezTo>
                    <a:pt x="115" y="40"/>
                    <a:pt x="115" y="40"/>
                    <a:pt x="115" y="40"/>
                  </a:cubicBezTo>
                  <a:cubicBezTo>
                    <a:pt x="115" y="40"/>
                    <a:pt x="115" y="40"/>
                    <a:pt x="115" y="40"/>
                  </a:cubicBezTo>
                  <a:cubicBezTo>
                    <a:pt x="114" y="40"/>
                    <a:pt x="114" y="40"/>
                    <a:pt x="114" y="40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40"/>
                    <a:pt x="115" y="40"/>
                    <a:pt x="115" y="40"/>
                  </a:cubicBezTo>
                  <a:cubicBezTo>
                    <a:pt x="115" y="40"/>
                    <a:pt x="115" y="40"/>
                    <a:pt x="115" y="40"/>
                  </a:cubicBezTo>
                  <a:cubicBezTo>
                    <a:pt x="115" y="40"/>
                    <a:pt x="115" y="40"/>
                    <a:pt x="115" y="40"/>
                  </a:cubicBezTo>
                  <a:cubicBezTo>
                    <a:pt x="115" y="40"/>
                    <a:pt x="115" y="40"/>
                    <a:pt x="115" y="40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8" y="38"/>
                    <a:pt x="118" y="38"/>
                    <a:pt x="118" y="38"/>
                  </a:cubicBezTo>
                  <a:cubicBezTo>
                    <a:pt x="119" y="38"/>
                    <a:pt x="119" y="38"/>
                    <a:pt x="119" y="38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3" y="37"/>
                    <a:pt x="123" y="37"/>
                    <a:pt x="123" y="37"/>
                  </a:cubicBezTo>
                  <a:cubicBezTo>
                    <a:pt x="123" y="37"/>
                    <a:pt x="123" y="37"/>
                    <a:pt x="123" y="37"/>
                  </a:cubicBezTo>
                  <a:cubicBezTo>
                    <a:pt x="123" y="35"/>
                    <a:pt x="123" y="35"/>
                    <a:pt x="123" y="35"/>
                  </a:cubicBezTo>
                  <a:cubicBezTo>
                    <a:pt x="123" y="35"/>
                    <a:pt x="123" y="35"/>
                    <a:pt x="123" y="35"/>
                  </a:cubicBezTo>
                  <a:cubicBezTo>
                    <a:pt x="123" y="36"/>
                    <a:pt x="123" y="36"/>
                    <a:pt x="123" y="36"/>
                  </a:cubicBezTo>
                  <a:cubicBezTo>
                    <a:pt x="124" y="36"/>
                    <a:pt x="124" y="36"/>
                    <a:pt x="124" y="36"/>
                  </a:cubicBezTo>
                  <a:cubicBezTo>
                    <a:pt x="123" y="36"/>
                    <a:pt x="123" y="36"/>
                    <a:pt x="123" y="36"/>
                  </a:cubicBezTo>
                  <a:cubicBezTo>
                    <a:pt x="123" y="36"/>
                    <a:pt x="123" y="36"/>
                    <a:pt x="123" y="36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5" y="37"/>
                    <a:pt x="125" y="37"/>
                    <a:pt x="125" y="37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5" y="36"/>
                    <a:pt x="125" y="36"/>
                    <a:pt x="125" y="36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33"/>
                    <a:pt x="126" y="33"/>
                    <a:pt x="126" y="33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6" y="34"/>
                    <a:pt x="126" y="34"/>
                    <a:pt x="126" y="34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2"/>
                    <a:pt x="127" y="32"/>
                    <a:pt x="127" y="32"/>
                  </a:cubicBezTo>
                  <a:cubicBezTo>
                    <a:pt x="127" y="32"/>
                    <a:pt x="127" y="32"/>
                    <a:pt x="127" y="32"/>
                  </a:cubicBezTo>
                  <a:cubicBezTo>
                    <a:pt x="127" y="32"/>
                    <a:pt x="127" y="32"/>
                    <a:pt x="127" y="32"/>
                  </a:cubicBezTo>
                  <a:cubicBezTo>
                    <a:pt x="127" y="32"/>
                    <a:pt x="127" y="32"/>
                    <a:pt x="127" y="32"/>
                  </a:cubicBezTo>
                  <a:cubicBezTo>
                    <a:pt x="127" y="32"/>
                    <a:pt x="127" y="32"/>
                    <a:pt x="127" y="32"/>
                  </a:cubicBezTo>
                  <a:cubicBezTo>
                    <a:pt x="127" y="32"/>
                    <a:pt x="127" y="32"/>
                    <a:pt x="127" y="32"/>
                  </a:cubicBezTo>
                  <a:cubicBezTo>
                    <a:pt x="127" y="32"/>
                    <a:pt x="127" y="32"/>
                    <a:pt x="127" y="32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8" y="31"/>
                    <a:pt x="128" y="31"/>
                    <a:pt x="128" y="31"/>
                  </a:cubicBezTo>
                  <a:cubicBezTo>
                    <a:pt x="128" y="31"/>
                    <a:pt x="128" y="31"/>
                    <a:pt x="128" y="31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26" y="30"/>
                    <a:pt x="126" y="30"/>
                    <a:pt x="126" y="30"/>
                  </a:cubicBezTo>
                  <a:cubicBezTo>
                    <a:pt x="126" y="31"/>
                    <a:pt x="126" y="31"/>
                    <a:pt x="126" y="31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6" y="31"/>
                    <a:pt x="126" y="31"/>
                    <a:pt x="126" y="31"/>
                  </a:cubicBezTo>
                  <a:cubicBezTo>
                    <a:pt x="126" y="31"/>
                    <a:pt x="126" y="31"/>
                    <a:pt x="126" y="31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26" y="32"/>
                    <a:pt x="126" y="32"/>
                    <a:pt x="126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4" y="32"/>
                    <a:pt x="124" y="32"/>
                    <a:pt x="124" y="32"/>
                  </a:cubicBezTo>
                  <a:cubicBezTo>
                    <a:pt x="124" y="32"/>
                    <a:pt x="124" y="32"/>
                    <a:pt x="124" y="32"/>
                  </a:cubicBezTo>
                  <a:cubicBezTo>
                    <a:pt x="124" y="32"/>
                    <a:pt x="124" y="32"/>
                    <a:pt x="124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5" y="32"/>
                    <a:pt x="125" y="32"/>
                    <a:pt x="125" y="32"/>
                  </a:cubicBezTo>
                  <a:cubicBezTo>
                    <a:pt x="125" y="31"/>
                    <a:pt x="125" y="31"/>
                    <a:pt x="125" y="31"/>
                  </a:cubicBezTo>
                  <a:cubicBezTo>
                    <a:pt x="125" y="31"/>
                    <a:pt x="125" y="31"/>
                    <a:pt x="125" y="31"/>
                  </a:cubicBezTo>
                  <a:cubicBezTo>
                    <a:pt x="125" y="31"/>
                    <a:pt x="125" y="31"/>
                    <a:pt x="125" y="31"/>
                  </a:cubicBezTo>
                  <a:cubicBezTo>
                    <a:pt x="125" y="31"/>
                    <a:pt x="125" y="31"/>
                    <a:pt x="125" y="31"/>
                  </a:cubicBez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4" y="30"/>
                    <a:pt x="124" y="30"/>
                    <a:pt x="124" y="30"/>
                  </a:cubicBezTo>
                  <a:cubicBezTo>
                    <a:pt x="124" y="30"/>
                    <a:pt x="124" y="30"/>
                    <a:pt x="124" y="30"/>
                  </a:cubicBezTo>
                  <a:cubicBezTo>
                    <a:pt x="124" y="30"/>
                    <a:pt x="124" y="30"/>
                    <a:pt x="124" y="30"/>
                  </a:cubicBezTo>
                  <a:cubicBezTo>
                    <a:pt x="124" y="30"/>
                    <a:pt x="124" y="30"/>
                    <a:pt x="124" y="30"/>
                  </a:cubicBezTo>
                  <a:cubicBezTo>
                    <a:pt x="124" y="30"/>
                    <a:pt x="124" y="30"/>
                    <a:pt x="124" y="30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32"/>
                    <a:pt x="124" y="32"/>
                    <a:pt x="124" y="32"/>
                  </a:cubicBezTo>
                  <a:cubicBezTo>
                    <a:pt x="124" y="32"/>
                    <a:pt x="124" y="32"/>
                    <a:pt x="124" y="32"/>
                  </a:cubicBezTo>
                  <a:cubicBezTo>
                    <a:pt x="124" y="32"/>
                    <a:pt x="124" y="32"/>
                    <a:pt x="124" y="32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3" y="32"/>
                    <a:pt x="123" y="32"/>
                    <a:pt x="123" y="32"/>
                  </a:cubicBezTo>
                  <a:cubicBezTo>
                    <a:pt x="123" y="32"/>
                    <a:pt x="123" y="32"/>
                    <a:pt x="123" y="32"/>
                  </a:cubicBezTo>
                  <a:cubicBezTo>
                    <a:pt x="123" y="32"/>
                    <a:pt x="123" y="32"/>
                    <a:pt x="123" y="32"/>
                  </a:cubicBezTo>
                  <a:cubicBezTo>
                    <a:pt x="123" y="32"/>
                    <a:pt x="123" y="32"/>
                    <a:pt x="123" y="32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2" y="32"/>
                    <a:pt x="122" y="32"/>
                    <a:pt x="122" y="32"/>
                  </a:cubicBezTo>
                  <a:cubicBezTo>
                    <a:pt x="122" y="32"/>
                    <a:pt x="122" y="32"/>
                    <a:pt x="122" y="32"/>
                  </a:cubicBezTo>
                  <a:cubicBezTo>
                    <a:pt x="122" y="32"/>
                    <a:pt x="122" y="32"/>
                    <a:pt x="122" y="32"/>
                  </a:cubicBezTo>
                  <a:cubicBezTo>
                    <a:pt x="122" y="32"/>
                    <a:pt x="122" y="32"/>
                    <a:pt x="122" y="32"/>
                  </a:cubicBezTo>
                  <a:cubicBezTo>
                    <a:pt x="122" y="32"/>
                    <a:pt x="122" y="32"/>
                    <a:pt x="122" y="32"/>
                  </a:cubicBezTo>
                  <a:cubicBezTo>
                    <a:pt x="122" y="32"/>
                    <a:pt x="122" y="32"/>
                    <a:pt x="122" y="32"/>
                  </a:cubicBezTo>
                  <a:cubicBezTo>
                    <a:pt x="122" y="32"/>
                    <a:pt x="122" y="32"/>
                    <a:pt x="122" y="32"/>
                  </a:cubicBezTo>
                  <a:cubicBezTo>
                    <a:pt x="121" y="32"/>
                    <a:pt x="121" y="32"/>
                    <a:pt x="121" y="32"/>
                  </a:cubicBezTo>
                  <a:cubicBezTo>
                    <a:pt x="121" y="33"/>
                    <a:pt x="121" y="33"/>
                    <a:pt x="121" y="33"/>
                  </a:cubicBezTo>
                  <a:cubicBezTo>
                    <a:pt x="121" y="33"/>
                    <a:pt x="121" y="33"/>
                    <a:pt x="121" y="33"/>
                  </a:cubicBezTo>
                  <a:cubicBezTo>
                    <a:pt x="121" y="33"/>
                    <a:pt x="121" y="33"/>
                    <a:pt x="121" y="33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6" y="33"/>
                    <a:pt x="116" y="33"/>
                    <a:pt x="116" y="33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4" y="30"/>
                    <a:pt x="114" y="30"/>
                    <a:pt x="114" y="30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6" y="31"/>
                    <a:pt x="116" y="31"/>
                    <a:pt x="116" y="31"/>
                  </a:cubicBezTo>
                  <a:cubicBezTo>
                    <a:pt x="116" y="31"/>
                    <a:pt x="116" y="31"/>
                    <a:pt x="116" y="31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1" y="31"/>
                    <a:pt x="121" y="31"/>
                    <a:pt x="121" y="31"/>
                  </a:cubicBezTo>
                  <a:cubicBezTo>
                    <a:pt x="121" y="31"/>
                    <a:pt x="121" y="31"/>
                    <a:pt x="121" y="31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21" y="28"/>
                    <a:pt x="121" y="28"/>
                    <a:pt x="121" y="28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25"/>
                    <a:pt x="123" y="25"/>
                    <a:pt x="123" y="25"/>
                  </a:cubicBezTo>
                  <a:cubicBezTo>
                    <a:pt x="122" y="25"/>
                    <a:pt x="122" y="25"/>
                    <a:pt x="122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8" y="25"/>
                    <a:pt x="118" y="25"/>
                    <a:pt x="118" y="25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7" y="25"/>
                    <a:pt x="117" y="25"/>
                    <a:pt x="117" y="25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14" y="24"/>
                    <a:pt x="114" y="24"/>
                    <a:pt x="114" y="24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20" y="24"/>
                    <a:pt x="120" y="24"/>
                    <a:pt x="120" y="24"/>
                  </a:cubicBezTo>
                  <a:cubicBezTo>
                    <a:pt x="120" y="24"/>
                    <a:pt x="120" y="24"/>
                    <a:pt x="120" y="24"/>
                  </a:cubicBezTo>
                  <a:cubicBezTo>
                    <a:pt x="120" y="24"/>
                    <a:pt x="120" y="24"/>
                    <a:pt x="120" y="24"/>
                  </a:cubicBezTo>
                  <a:cubicBezTo>
                    <a:pt x="120" y="24"/>
                    <a:pt x="120" y="24"/>
                    <a:pt x="120" y="24"/>
                  </a:cubicBezTo>
                  <a:cubicBezTo>
                    <a:pt x="121" y="24"/>
                    <a:pt x="121" y="24"/>
                    <a:pt x="121" y="24"/>
                  </a:cubicBezTo>
                  <a:cubicBezTo>
                    <a:pt x="121" y="24"/>
                    <a:pt x="121" y="24"/>
                    <a:pt x="121" y="24"/>
                  </a:cubicBezTo>
                  <a:cubicBezTo>
                    <a:pt x="121" y="24"/>
                    <a:pt x="121" y="24"/>
                    <a:pt x="121" y="24"/>
                  </a:cubicBezTo>
                  <a:cubicBezTo>
                    <a:pt x="121" y="24"/>
                    <a:pt x="121" y="24"/>
                    <a:pt x="121" y="24"/>
                  </a:cubicBezTo>
                  <a:cubicBezTo>
                    <a:pt x="121" y="24"/>
                    <a:pt x="121" y="24"/>
                    <a:pt x="121" y="24"/>
                  </a:cubicBezTo>
                  <a:cubicBezTo>
                    <a:pt x="120" y="24"/>
                    <a:pt x="120" y="24"/>
                    <a:pt x="120" y="24"/>
                  </a:cubicBezTo>
                  <a:cubicBezTo>
                    <a:pt x="120" y="24"/>
                    <a:pt x="120" y="24"/>
                    <a:pt x="120" y="24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20" y="23"/>
                    <a:pt x="120" y="23"/>
                    <a:pt x="120" y="23"/>
                  </a:cubicBezTo>
                  <a:cubicBezTo>
                    <a:pt x="120" y="22"/>
                    <a:pt x="120" y="22"/>
                    <a:pt x="120" y="22"/>
                  </a:cubicBezTo>
                  <a:cubicBezTo>
                    <a:pt x="120" y="22"/>
                    <a:pt x="120" y="22"/>
                    <a:pt x="120" y="22"/>
                  </a:cubicBezTo>
                  <a:cubicBezTo>
                    <a:pt x="120" y="22"/>
                    <a:pt x="120" y="22"/>
                    <a:pt x="120" y="22"/>
                  </a:cubicBezTo>
                  <a:cubicBezTo>
                    <a:pt x="120" y="22"/>
                    <a:pt x="120" y="22"/>
                    <a:pt x="120" y="22"/>
                  </a:cubicBezTo>
                  <a:cubicBezTo>
                    <a:pt x="119" y="22"/>
                    <a:pt x="119" y="22"/>
                    <a:pt x="119" y="22"/>
                  </a:cubicBezTo>
                  <a:cubicBezTo>
                    <a:pt x="120" y="21"/>
                    <a:pt x="120" y="21"/>
                    <a:pt x="120" y="21"/>
                  </a:cubicBezTo>
                  <a:cubicBezTo>
                    <a:pt x="120" y="21"/>
                    <a:pt x="120" y="21"/>
                    <a:pt x="120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1" y="21"/>
                    <a:pt x="121" y="21"/>
                    <a:pt x="121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2"/>
                    <a:pt x="122" y="22"/>
                    <a:pt x="122" y="22"/>
                  </a:cubicBezTo>
                  <a:cubicBezTo>
                    <a:pt x="121" y="22"/>
                    <a:pt x="121" y="22"/>
                    <a:pt x="121" y="22"/>
                  </a:cubicBezTo>
                  <a:cubicBezTo>
                    <a:pt x="121" y="22"/>
                    <a:pt x="121" y="22"/>
                    <a:pt x="121" y="22"/>
                  </a:cubicBezTo>
                  <a:cubicBezTo>
                    <a:pt x="121" y="22"/>
                    <a:pt x="121" y="22"/>
                    <a:pt x="121" y="22"/>
                  </a:cubicBezTo>
                  <a:cubicBezTo>
                    <a:pt x="121" y="22"/>
                    <a:pt x="121" y="22"/>
                    <a:pt x="121" y="22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3" y="23"/>
                    <a:pt x="123" y="23"/>
                    <a:pt x="123" y="23"/>
                  </a:cubicBezTo>
                  <a:cubicBezTo>
                    <a:pt x="123" y="23"/>
                    <a:pt x="123" y="23"/>
                    <a:pt x="123" y="23"/>
                  </a:cubicBezTo>
                  <a:cubicBezTo>
                    <a:pt x="123" y="23"/>
                    <a:pt x="123" y="23"/>
                    <a:pt x="123" y="23"/>
                  </a:cubicBezTo>
                  <a:cubicBezTo>
                    <a:pt x="123" y="23"/>
                    <a:pt x="123" y="23"/>
                    <a:pt x="123" y="23"/>
                  </a:cubicBezTo>
                  <a:cubicBezTo>
                    <a:pt x="123" y="22"/>
                    <a:pt x="123" y="22"/>
                    <a:pt x="123" y="22"/>
                  </a:cubicBezTo>
                  <a:cubicBezTo>
                    <a:pt x="123" y="22"/>
                    <a:pt x="123" y="22"/>
                    <a:pt x="123" y="22"/>
                  </a:cubicBezTo>
                  <a:cubicBezTo>
                    <a:pt x="123" y="22"/>
                    <a:pt x="123" y="22"/>
                    <a:pt x="123" y="22"/>
                  </a:cubicBezTo>
                  <a:cubicBezTo>
                    <a:pt x="124" y="23"/>
                    <a:pt x="124" y="23"/>
                    <a:pt x="124" y="23"/>
                  </a:cubicBezTo>
                  <a:cubicBezTo>
                    <a:pt x="124" y="23"/>
                    <a:pt x="124" y="23"/>
                    <a:pt x="124" y="23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4" y="23"/>
                    <a:pt x="124" y="23"/>
                    <a:pt x="124" y="23"/>
                  </a:cubicBezTo>
                  <a:cubicBezTo>
                    <a:pt x="124" y="23"/>
                    <a:pt x="124" y="23"/>
                    <a:pt x="124" y="23"/>
                  </a:cubicBezTo>
                  <a:cubicBezTo>
                    <a:pt x="124" y="23"/>
                    <a:pt x="124" y="23"/>
                    <a:pt x="124" y="23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6" y="24"/>
                    <a:pt x="126" y="24"/>
                    <a:pt x="126" y="24"/>
                  </a:cubicBezTo>
                  <a:cubicBezTo>
                    <a:pt x="126" y="24"/>
                    <a:pt x="126" y="24"/>
                    <a:pt x="126" y="24"/>
                  </a:cubicBezTo>
                  <a:cubicBezTo>
                    <a:pt x="126" y="24"/>
                    <a:pt x="126" y="24"/>
                    <a:pt x="126" y="24"/>
                  </a:cubicBezTo>
                  <a:cubicBezTo>
                    <a:pt x="126" y="23"/>
                    <a:pt x="126" y="23"/>
                    <a:pt x="126" y="23"/>
                  </a:cubicBezTo>
                  <a:cubicBezTo>
                    <a:pt x="126" y="23"/>
                    <a:pt x="126" y="23"/>
                    <a:pt x="126" y="23"/>
                  </a:cubicBezTo>
                  <a:cubicBezTo>
                    <a:pt x="126" y="23"/>
                    <a:pt x="126" y="23"/>
                    <a:pt x="126" y="23"/>
                  </a:cubicBezTo>
                  <a:cubicBezTo>
                    <a:pt x="126" y="24"/>
                    <a:pt x="126" y="24"/>
                    <a:pt x="126" y="24"/>
                  </a:cubicBezTo>
                  <a:cubicBezTo>
                    <a:pt x="127" y="24"/>
                    <a:pt x="127" y="24"/>
                    <a:pt x="127" y="24"/>
                  </a:cubicBezTo>
                  <a:cubicBezTo>
                    <a:pt x="128" y="24"/>
                    <a:pt x="128" y="24"/>
                    <a:pt x="128" y="24"/>
                  </a:cubicBezTo>
                  <a:cubicBezTo>
                    <a:pt x="128" y="23"/>
                    <a:pt x="128" y="23"/>
                    <a:pt x="128" y="23"/>
                  </a:cubicBezTo>
                  <a:cubicBezTo>
                    <a:pt x="128" y="23"/>
                    <a:pt x="128" y="23"/>
                    <a:pt x="128" y="23"/>
                  </a:cubicBezTo>
                  <a:cubicBezTo>
                    <a:pt x="128" y="23"/>
                    <a:pt x="128" y="23"/>
                    <a:pt x="128" y="23"/>
                  </a:cubicBezTo>
                  <a:cubicBezTo>
                    <a:pt x="129" y="23"/>
                    <a:pt x="129" y="23"/>
                    <a:pt x="129" y="23"/>
                  </a:cubicBezTo>
                  <a:cubicBezTo>
                    <a:pt x="129" y="23"/>
                    <a:pt x="129" y="23"/>
                    <a:pt x="129" y="23"/>
                  </a:cubicBezTo>
                  <a:cubicBezTo>
                    <a:pt x="129" y="22"/>
                    <a:pt x="129" y="22"/>
                    <a:pt x="129" y="22"/>
                  </a:cubicBezTo>
                  <a:cubicBezTo>
                    <a:pt x="129" y="22"/>
                    <a:pt x="129" y="22"/>
                    <a:pt x="129" y="22"/>
                  </a:cubicBezTo>
                  <a:cubicBezTo>
                    <a:pt x="129" y="22"/>
                    <a:pt x="129" y="22"/>
                    <a:pt x="129" y="22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29" y="22"/>
                    <a:pt x="129" y="22"/>
                    <a:pt x="129" y="22"/>
                  </a:cubicBezTo>
                  <a:cubicBezTo>
                    <a:pt x="129" y="22"/>
                    <a:pt x="129" y="22"/>
                    <a:pt x="129" y="22"/>
                  </a:cubicBezTo>
                  <a:cubicBezTo>
                    <a:pt x="129" y="22"/>
                    <a:pt x="129" y="22"/>
                    <a:pt x="129" y="22"/>
                  </a:cubicBezTo>
                  <a:cubicBezTo>
                    <a:pt x="129" y="22"/>
                    <a:pt x="129" y="22"/>
                    <a:pt x="129" y="22"/>
                  </a:cubicBezTo>
                  <a:cubicBezTo>
                    <a:pt x="129" y="22"/>
                    <a:pt x="129" y="22"/>
                    <a:pt x="129" y="22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30" y="21"/>
                    <a:pt x="130" y="21"/>
                    <a:pt x="130" y="21"/>
                  </a:cubicBezTo>
                  <a:cubicBezTo>
                    <a:pt x="130" y="21"/>
                    <a:pt x="130" y="21"/>
                    <a:pt x="130" y="21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30" y="20"/>
                    <a:pt x="130" y="20"/>
                    <a:pt x="130" y="20"/>
                  </a:cubicBezTo>
                  <a:cubicBezTo>
                    <a:pt x="130" y="20"/>
                    <a:pt x="130" y="20"/>
                    <a:pt x="130" y="20"/>
                  </a:cubicBezTo>
                  <a:cubicBezTo>
                    <a:pt x="130" y="20"/>
                    <a:pt x="130" y="20"/>
                    <a:pt x="130" y="20"/>
                  </a:cubicBezTo>
                  <a:cubicBezTo>
                    <a:pt x="130" y="20"/>
                    <a:pt x="130" y="20"/>
                    <a:pt x="130" y="20"/>
                  </a:cubicBezTo>
                  <a:cubicBezTo>
                    <a:pt x="130" y="20"/>
                    <a:pt x="130" y="20"/>
                    <a:pt x="130" y="20"/>
                  </a:cubicBezTo>
                  <a:cubicBezTo>
                    <a:pt x="130" y="20"/>
                    <a:pt x="130" y="20"/>
                    <a:pt x="130" y="20"/>
                  </a:cubicBezTo>
                  <a:cubicBezTo>
                    <a:pt x="130" y="20"/>
                    <a:pt x="130" y="20"/>
                    <a:pt x="130" y="20"/>
                  </a:cubicBezTo>
                  <a:cubicBezTo>
                    <a:pt x="130" y="20"/>
                    <a:pt x="130" y="20"/>
                    <a:pt x="130" y="20"/>
                  </a:cubicBezTo>
                  <a:cubicBezTo>
                    <a:pt x="130" y="19"/>
                    <a:pt x="130" y="19"/>
                    <a:pt x="130" y="19"/>
                  </a:cubicBezTo>
                  <a:cubicBezTo>
                    <a:pt x="130" y="19"/>
                    <a:pt x="130" y="19"/>
                    <a:pt x="130" y="19"/>
                  </a:cubicBezTo>
                  <a:cubicBezTo>
                    <a:pt x="131" y="18"/>
                    <a:pt x="131" y="18"/>
                    <a:pt x="131" y="18"/>
                  </a:cubicBezTo>
                  <a:cubicBezTo>
                    <a:pt x="131" y="18"/>
                    <a:pt x="131" y="18"/>
                    <a:pt x="131" y="18"/>
                  </a:cubicBezTo>
                  <a:cubicBezTo>
                    <a:pt x="131" y="18"/>
                    <a:pt x="131" y="18"/>
                    <a:pt x="131" y="18"/>
                  </a:cubicBezTo>
                  <a:cubicBezTo>
                    <a:pt x="131" y="17"/>
                    <a:pt x="131" y="17"/>
                    <a:pt x="131" y="17"/>
                  </a:cubicBezTo>
                  <a:cubicBezTo>
                    <a:pt x="131" y="17"/>
                    <a:pt x="131" y="17"/>
                    <a:pt x="131" y="17"/>
                  </a:cubicBezTo>
                  <a:lnTo>
                    <a:pt x="131" y="18"/>
                  </a:lnTo>
                  <a:close/>
                  <a:moveTo>
                    <a:pt x="130" y="28"/>
                  </a:moveTo>
                  <a:cubicBezTo>
                    <a:pt x="130" y="29"/>
                    <a:pt x="130" y="29"/>
                    <a:pt x="130" y="29"/>
                  </a:cubicBezTo>
                  <a:cubicBezTo>
                    <a:pt x="130" y="29"/>
                    <a:pt x="130" y="29"/>
                    <a:pt x="130" y="29"/>
                  </a:cubicBezTo>
                  <a:cubicBezTo>
                    <a:pt x="130" y="29"/>
                    <a:pt x="130" y="29"/>
                    <a:pt x="130" y="29"/>
                  </a:cubicBezTo>
                  <a:cubicBezTo>
                    <a:pt x="130" y="29"/>
                    <a:pt x="130" y="29"/>
                    <a:pt x="130" y="29"/>
                  </a:cubicBezTo>
                  <a:cubicBezTo>
                    <a:pt x="130" y="29"/>
                    <a:pt x="130" y="29"/>
                    <a:pt x="130" y="29"/>
                  </a:cubicBezTo>
                  <a:cubicBezTo>
                    <a:pt x="130" y="29"/>
                    <a:pt x="130" y="29"/>
                    <a:pt x="130" y="29"/>
                  </a:cubicBezTo>
                  <a:cubicBezTo>
                    <a:pt x="129" y="30"/>
                    <a:pt x="129" y="30"/>
                    <a:pt x="129" y="30"/>
                  </a:cubicBezTo>
                  <a:cubicBezTo>
                    <a:pt x="129" y="30"/>
                    <a:pt x="129" y="30"/>
                    <a:pt x="129" y="30"/>
                  </a:cubicBezTo>
                  <a:cubicBezTo>
                    <a:pt x="129" y="30"/>
                    <a:pt x="129" y="30"/>
                    <a:pt x="129" y="30"/>
                  </a:cubicBezTo>
                  <a:cubicBezTo>
                    <a:pt x="130" y="30"/>
                    <a:pt x="130" y="30"/>
                    <a:pt x="130" y="30"/>
                  </a:cubicBezTo>
                  <a:cubicBezTo>
                    <a:pt x="131" y="29"/>
                    <a:pt x="131" y="29"/>
                    <a:pt x="131" y="29"/>
                  </a:cubicBezTo>
                  <a:cubicBezTo>
                    <a:pt x="131" y="29"/>
                    <a:pt x="131" y="29"/>
                    <a:pt x="131" y="29"/>
                  </a:cubicBezTo>
                  <a:cubicBezTo>
                    <a:pt x="131" y="29"/>
                    <a:pt x="131" y="29"/>
                    <a:pt x="131" y="29"/>
                  </a:cubicBezTo>
                  <a:cubicBezTo>
                    <a:pt x="131" y="29"/>
                    <a:pt x="131" y="29"/>
                    <a:pt x="131" y="29"/>
                  </a:cubicBezTo>
                  <a:cubicBezTo>
                    <a:pt x="131" y="29"/>
                    <a:pt x="131" y="29"/>
                    <a:pt x="131" y="29"/>
                  </a:cubicBezTo>
                  <a:cubicBezTo>
                    <a:pt x="130" y="28"/>
                    <a:pt x="130" y="28"/>
                    <a:pt x="130" y="2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39" name="Freeform 109"/>
            <p:cNvSpPr>
              <a:spLocks/>
            </p:cNvSpPr>
            <p:nvPr/>
          </p:nvSpPr>
          <p:spPr bwMode="auto">
            <a:xfrm>
              <a:off x="6281738" y="5000625"/>
              <a:ext cx="390525" cy="420688"/>
            </a:xfrm>
            <a:custGeom>
              <a:avLst/>
              <a:gdLst>
                <a:gd name="T0" fmla="*/ 101 w 104"/>
                <a:gd name="T1" fmla="*/ 6 h 112"/>
                <a:gd name="T2" fmla="*/ 9 w 104"/>
                <a:gd name="T3" fmla="*/ 0 h 112"/>
                <a:gd name="T4" fmla="*/ 1 w 104"/>
                <a:gd name="T5" fmla="*/ 100 h 112"/>
                <a:gd name="T6" fmla="*/ 0 w 104"/>
                <a:gd name="T7" fmla="*/ 110 h 112"/>
                <a:gd name="T8" fmla="*/ 0 w 104"/>
                <a:gd name="T9" fmla="*/ 111 h 112"/>
                <a:gd name="T10" fmla="*/ 0 w 104"/>
                <a:gd name="T11" fmla="*/ 111 h 112"/>
                <a:gd name="T12" fmla="*/ 0 w 104"/>
                <a:gd name="T13" fmla="*/ 111 h 112"/>
                <a:gd name="T14" fmla="*/ 0 w 104"/>
                <a:gd name="T15" fmla="*/ 111 h 112"/>
                <a:gd name="T16" fmla="*/ 0 w 104"/>
                <a:gd name="T17" fmla="*/ 111 h 112"/>
                <a:gd name="T18" fmla="*/ 0 w 104"/>
                <a:gd name="T19" fmla="*/ 111 h 112"/>
                <a:gd name="T20" fmla="*/ 0 w 104"/>
                <a:gd name="T21" fmla="*/ 111 h 112"/>
                <a:gd name="T22" fmla="*/ 0 w 104"/>
                <a:gd name="T23" fmla="*/ 111 h 112"/>
                <a:gd name="T24" fmla="*/ 0 w 104"/>
                <a:gd name="T25" fmla="*/ 111 h 112"/>
                <a:gd name="T26" fmla="*/ 0 w 104"/>
                <a:gd name="T27" fmla="*/ 111 h 112"/>
                <a:gd name="T28" fmla="*/ 0 w 104"/>
                <a:gd name="T29" fmla="*/ 111 h 112"/>
                <a:gd name="T30" fmla="*/ 0 w 104"/>
                <a:gd name="T31" fmla="*/ 111 h 112"/>
                <a:gd name="T32" fmla="*/ 0 w 104"/>
                <a:gd name="T33" fmla="*/ 111 h 112"/>
                <a:gd name="T34" fmla="*/ 0 w 104"/>
                <a:gd name="T35" fmla="*/ 111 h 112"/>
                <a:gd name="T36" fmla="*/ 0 w 104"/>
                <a:gd name="T37" fmla="*/ 111 h 112"/>
                <a:gd name="T38" fmla="*/ 0 w 104"/>
                <a:gd name="T39" fmla="*/ 111 h 112"/>
                <a:gd name="T40" fmla="*/ 0 w 104"/>
                <a:gd name="T41" fmla="*/ 111 h 112"/>
                <a:gd name="T42" fmla="*/ 0 w 104"/>
                <a:gd name="T43" fmla="*/ 111 h 112"/>
                <a:gd name="T44" fmla="*/ 0 w 104"/>
                <a:gd name="T45" fmla="*/ 111 h 112"/>
                <a:gd name="T46" fmla="*/ 0 w 104"/>
                <a:gd name="T47" fmla="*/ 111 h 112"/>
                <a:gd name="T48" fmla="*/ 0 w 104"/>
                <a:gd name="T49" fmla="*/ 111 h 112"/>
                <a:gd name="T50" fmla="*/ 0 w 104"/>
                <a:gd name="T51" fmla="*/ 111 h 112"/>
                <a:gd name="T52" fmla="*/ 0 w 104"/>
                <a:gd name="T53" fmla="*/ 111 h 112"/>
                <a:gd name="T54" fmla="*/ 0 w 104"/>
                <a:gd name="T55" fmla="*/ 111 h 112"/>
                <a:gd name="T56" fmla="*/ 0 w 104"/>
                <a:gd name="T57" fmla="*/ 111 h 112"/>
                <a:gd name="T58" fmla="*/ 0 w 104"/>
                <a:gd name="T59" fmla="*/ 111 h 112"/>
                <a:gd name="T60" fmla="*/ 0 w 104"/>
                <a:gd name="T61" fmla="*/ 111 h 112"/>
                <a:gd name="T62" fmla="*/ 0 w 104"/>
                <a:gd name="T63" fmla="*/ 111 h 112"/>
                <a:gd name="T64" fmla="*/ 14 w 104"/>
                <a:gd name="T65" fmla="*/ 112 h 112"/>
                <a:gd name="T66" fmla="*/ 14 w 104"/>
                <a:gd name="T67" fmla="*/ 103 h 112"/>
                <a:gd name="T68" fmla="*/ 43 w 104"/>
                <a:gd name="T69" fmla="*/ 105 h 112"/>
                <a:gd name="T70" fmla="*/ 43 w 104"/>
                <a:gd name="T71" fmla="*/ 105 h 112"/>
                <a:gd name="T72" fmla="*/ 42 w 104"/>
                <a:gd name="T73" fmla="*/ 104 h 112"/>
                <a:gd name="T74" fmla="*/ 42 w 104"/>
                <a:gd name="T75" fmla="*/ 104 h 112"/>
                <a:gd name="T76" fmla="*/ 42 w 104"/>
                <a:gd name="T77" fmla="*/ 104 h 112"/>
                <a:gd name="T78" fmla="*/ 42 w 104"/>
                <a:gd name="T79" fmla="*/ 104 h 112"/>
                <a:gd name="T80" fmla="*/ 41 w 104"/>
                <a:gd name="T81" fmla="*/ 104 h 112"/>
                <a:gd name="T82" fmla="*/ 41 w 104"/>
                <a:gd name="T83" fmla="*/ 104 h 112"/>
                <a:gd name="T84" fmla="*/ 41 w 104"/>
                <a:gd name="T85" fmla="*/ 103 h 112"/>
                <a:gd name="T86" fmla="*/ 41 w 104"/>
                <a:gd name="T87" fmla="*/ 103 h 112"/>
                <a:gd name="T88" fmla="*/ 41 w 104"/>
                <a:gd name="T89" fmla="*/ 103 h 112"/>
                <a:gd name="T90" fmla="*/ 41 w 104"/>
                <a:gd name="T91" fmla="*/ 102 h 112"/>
                <a:gd name="T92" fmla="*/ 41 w 104"/>
                <a:gd name="T93" fmla="*/ 102 h 112"/>
                <a:gd name="T94" fmla="*/ 41 w 104"/>
                <a:gd name="T95" fmla="*/ 101 h 112"/>
                <a:gd name="T96" fmla="*/ 40 w 104"/>
                <a:gd name="T97" fmla="*/ 101 h 112"/>
                <a:gd name="T98" fmla="*/ 40 w 104"/>
                <a:gd name="T99" fmla="*/ 100 h 112"/>
                <a:gd name="T100" fmla="*/ 100 w 104"/>
                <a:gd name="T101" fmla="*/ 103 h 112"/>
                <a:gd name="T102" fmla="*/ 103 w 104"/>
                <a:gd name="T103" fmla="*/ 16 h 112"/>
                <a:gd name="T104" fmla="*/ 103 w 104"/>
                <a:gd name="T105" fmla="*/ 15 h 112"/>
                <a:gd name="T106" fmla="*/ 103 w 104"/>
                <a:gd name="T107" fmla="*/ 15 h 112"/>
                <a:gd name="T108" fmla="*/ 104 w 104"/>
                <a:gd name="T109" fmla="*/ 6 h 112"/>
                <a:gd name="T110" fmla="*/ 101 w 104"/>
                <a:gd name="T111" fmla="*/ 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4" h="112">
                  <a:moveTo>
                    <a:pt x="101" y="6"/>
                  </a:moveTo>
                  <a:cubicBezTo>
                    <a:pt x="70" y="5"/>
                    <a:pt x="40" y="3"/>
                    <a:pt x="9" y="0"/>
                  </a:cubicBezTo>
                  <a:cubicBezTo>
                    <a:pt x="6" y="33"/>
                    <a:pt x="4" y="67"/>
                    <a:pt x="1" y="100"/>
                  </a:cubicBezTo>
                  <a:cubicBezTo>
                    <a:pt x="1" y="103"/>
                    <a:pt x="0" y="107"/>
                    <a:pt x="0" y="110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5" y="111"/>
                    <a:pt x="9" y="111"/>
                    <a:pt x="14" y="112"/>
                  </a:cubicBezTo>
                  <a:cubicBezTo>
                    <a:pt x="14" y="109"/>
                    <a:pt x="14" y="106"/>
                    <a:pt x="14" y="103"/>
                  </a:cubicBezTo>
                  <a:cubicBezTo>
                    <a:pt x="24" y="104"/>
                    <a:pt x="33" y="104"/>
                    <a:pt x="43" y="105"/>
                  </a:cubicBezTo>
                  <a:cubicBezTo>
                    <a:pt x="43" y="105"/>
                    <a:pt x="43" y="105"/>
                    <a:pt x="43" y="105"/>
                  </a:cubicBezTo>
                  <a:cubicBezTo>
                    <a:pt x="42" y="104"/>
                    <a:pt x="42" y="104"/>
                    <a:pt x="42" y="104"/>
                  </a:cubicBezTo>
                  <a:cubicBezTo>
                    <a:pt x="42" y="104"/>
                    <a:pt x="42" y="104"/>
                    <a:pt x="42" y="104"/>
                  </a:cubicBezTo>
                  <a:cubicBezTo>
                    <a:pt x="42" y="104"/>
                    <a:pt x="42" y="104"/>
                    <a:pt x="42" y="104"/>
                  </a:cubicBezTo>
                  <a:cubicBezTo>
                    <a:pt x="42" y="104"/>
                    <a:pt x="42" y="104"/>
                    <a:pt x="42" y="104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1" y="102"/>
                    <a:pt x="41" y="102"/>
                    <a:pt x="41" y="102"/>
                  </a:cubicBezTo>
                  <a:cubicBezTo>
                    <a:pt x="41" y="102"/>
                    <a:pt x="41" y="102"/>
                    <a:pt x="41" y="102"/>
                  </a:cubicBezTo>
                  <a:cubicBezTo>
                    <a:pt x="41" y="101"/>
                    <a:pt x="41" y="101"/>
                    <a:pt x="41" y="101"/>
                  </a:cubicBezTo>
                  <a:cubicBezTo>
                    <a:pt x="40" y="101"/>
                    <a:pt x="40" y="101"/>
                    <a:pt x="40" y="101"/>
                  </a:cubicBezTo>
                  <a:cubicBezTo>
                    <a:pt x="40" y="100"/>
                    <a:pt x="40" y="100"/>
                    <a:pt x="40" y="100"/>
                  </a:cubicBezTo>
                  <a:cubicBezTo>
                    <a:pt x="60" y="102"/>
                    <a:pt x="80" y="102"/>
                    <a:pt x="100" y="103"/>
                  </a:cubicBezTo>
                  <a:cubicBezTo>
                    <a:pt x="101" y="74"/>
                    <a:pt x="102" y="45"/>
                    <a:pt x="103" y="16"/>
                  </a:cubicBezTo>
                  <a:cubicBezTo>
                    <a:pt x="103" y="15"/>
                    <a:pt x="103" y="15"/>
                    <a:pt x="103" y="15"/>
                  </a:cubicBezTo>
                  <a:cubicBezTo>
                    <a:pt x="103" y="15"/>
                    <a:pt x="103" y="15"/>
                    <a:pt x="103" y="15"/>
                  </a:cubicBezTo>
                  <a:cubicBezTo>
                    <a:pt x="104" y="12"/>
                    <a:pt x="104" y="9"/>
                    <a:pt x="104" y="6"/>
                  </a:cubicBezTo>
                  <a:lnTo>
                    <a:pt x="101" y="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40" name="Freeform 110"/>
            <p:cNvSpPr>
              <a:spLocks/>
            </p:cNvSpPr>
            <p:nvPr/>
          </p:nvSpPr>
          <p:spPr bwMode="auto">
            <a:xfrm>
              <a:off x="6669088" y="5016500"/>
              <a:ext cx="514350" cy="247650"/>
            </a:xfrm>
            <a:custGeom>
              <a:avLst/>
              <a:gdLst>
                <a:gd name="T0" fmla="*/ 1 w 137"/>
                <a:gd name="T1" fmla="*/ 2 h 66"/>
                <a:gd name="T2" fmla="*/ 49 w 137"/>
                <a:gd name="T3" fmla="*/ 49 h 66"/>
                <a:gd name="T4" fmla="*/ 53 w 137"/>
                <a:gd name="T5" fmla="*/ 53 h 66"/>
                <a:gd name="T6" fmla="*/ 55 w 137"/>
                <a:gd name="T7" fmla="*/ 53 h 66"/>
                <a:gd name="T8" fmla="*/ 57 w 137"/>
                <a:gd name="T9" fmla="*/ 53 h 66"/>
                <a:gd name="T10" fmla="*/ 58 w 137"/>
                <a:gd name="T11" fmla="*/ 52 h 66"/>
                <a:gd name="T12" fmla="*/ 59 w 137"/>
                <a:gd name="T13" fmla="*/ 53 h 66"/>
                <a:gd name="T14" fmla="*/ 61 w 137"/>
                <a:gd name="T15" fmla="*/ 54 h 66"/>
                <a:gd name="T16" fmla="*/ 61 w 137"/>
                <a:gd name="T17" fmla="*/ 56 h 66"/>
                <a:gd name="T18" fmla="*/ 64 w 137"/>
                <a:gd name="T19" fmla="*/ 57 h 66"/>
                <a:gd name="T20" fmla="*/ 68 w 137"/>
                <a:gd name="T21" fmla="*/ 58 h 66"/>
                <a:gd name="T22" fmla="*/ 71 w 137"/>
                <a:gd name="T23" fmla="*/ 58 h 66"/>
                <a:gd name="T24" fmla="*/ 73 w 137"/>
                <a:gd name="T25" fmla="*/ 59 h 66"/>
                <a:gd name="T26" fmla="*/ 75 w 137"/>
                <a:gd name="T27" fmla="*/ 58 h 66"/>
                <a:gd name="T28" fmla="*/ 79 w 137"/>
                <a:gd name="T29" fmla="*/ 58 h 66"/>
                <a:gd name="T30" fmla="*/ 81 w 137"/>
                <a:gd name="T31" fmla="*/ 61 h 66"/>
                <a:gd name="T32" fmla="*/ 81 w 137"/>
                <a:gd name="T33" fmla="*/ 62 h 66"/>
                <a:gd name="T34" fmla="*/ 81 w 137"/>
                <a:gd name="T35" fmla="*/ 63 h 66"/>
                <a:gd name="T36" fmla="*/ 86 w 137"/>
                <a:gd name="T37" fmla="*/ 61 h 66"/>
                <a:gd name="T38" fmla="*/ 88 w 137"/>
                <a:gd name="T39" fmla="*/ 62 h 66"/>
                <a:gd name="T40" fmla="*/ 89 w 137"/>
                <a:gd name="T41" fmla="*/ 64 h 66"/>
                <a:gd name="T42" fmla="*/ 91 w 137"/>
                <a:gd name="T43" fmla="*/ 63 h 66"/>
                <a:gd name="T44" fmla="*/ 92 w 137"/>
                <a:gd name="T45" fmla="*/ 63 h 66"/>
                <a:gd name="T46" fmla="*/ 93 w 137"/>
                <a:gd name="T47" fmla="*/ 62 h 66"/>
                <a:gd name="T48" fmla="*/ 94 w 137"/>
                <a:gd name="T49" fmla="*/ 63 h 66"/>
                <a:gd name="T50" fmla="*/ 94 w 137"/>
                <a:gd name="T51" fmla="*/ 66 h 66"/>
                <a:gd name="T52" fmla="*/ 96 w 137"/>
                <a:gd name="T53" fmla="*/ 64 h 66"/>
                <a:gd name="T54" fmla="*/ 96 w 137"/>
                <a:gd name="T55" fmla="*/ 63 h 66"/>
                <a:gd name="T56" fmla="*/ 97 w 137"/>
                <a:gd name="T57" fmla="*/ 61 h 66"/>
                <a:gd name="T58" fmla="*/ 98 w 137"/>
                <a:gd name="T59" fmla="*/ 61 h 66"/>
                <a:gd name="T60" fmla="*/ 99 w 137"/>
                <a:gd name="T61" fmla="*/ 62 h 66"/>
                <a:gd name="T62" fmla="*/ 100 w 137"/>
                <a:gd name="T63" fmla="*/ 63 h 66"/>
                <a:gd name="T64" fmla="*/ 101 w 137"/>
                <a:gd name="T65" fmla="*/ 63 h 66"/>
                <a:gd name="T66" fmla="*/ 102 w 137"/>
                <a:gd name="T67" fmla="*/ 63 h 66"/>
                <a:gd name="T68" fmla="*/ 103 w 137"/>
                <a:gd name="T69" fmla="*/ 62 h 66"/>
                <a:gd name="T70" fmla="*/ 103 w 137"/>
                <a:gd name="T71" fmla="*/ 63 h 66"/>
                <a:gd name="T72" fmla="*/ 104 w 137"/>
                <a:gd name="T73" fmla="*/ 63 h 66"/>
                <a:gd name="T74" fmla="*/ 105 w 137"/>
                <a:gd name="T75" fmla="*/ 64 h 66"/>
                <a:gd name="T76" fmla="*/ 108 w 137"/>
                <a:gd name="T77" fmla="*/ 65 h 66"/>
                <a:gd name="T78" fmla="*/ 109 w 137"/>
                <a:gd name="T79" fmla="*/ 64 h 66"/>
                <a:gd name="T80" fmla="*/ 111 w 137"/>
                <a:gd name="T81" fmla="*/ 63 h 66"/>
                <a:gd name="T82" fmla="*/ 113 w 137"/>
                <a:gd name="T83" fmla="*/ 62 h 66"/>
                <a:gd name="T84" fmla="*/ 114 w 137"/>
                <a:gd name="T85" fmla="*/ 62 h 66"/>
                <a:gd name="T86" fmla="*/ 116 w 137"/>
                <a:gd name="T87" fmla="*/ 62 h 66"/>
                <a:gd name="T88" fmla="*/ 116 w 137"/>
                <a:gd name="T89" fmla="*/ 62 h 66"/>
                <a:gd name="T90" fmla="*/ 118 w 137"/>
                <a:gd name="T91" fmla="*/ 61 h 66"/>
                <a:gd name="T92" fmla="*/ 119 w 137"/>
                <a:gd name="T93" fmla="*/ 60 h 66"/>
                <a:gd name="T94" fmla="*/ 120 w 137"/>
                <a:gd name="T95" fmla="*/ 61 h 66"/>
                <a:gd name="T96" fmla="*/ 121 w 137"/>
                <a:gd name="T97" fmla="*/ 62 h 66"/>
                <a:gd name="T98" fmla="*/ 121 w 137"/>
                <a:gd name="T99" fmla="*/ 62 h 66"/>
                <a:gd name="T100" fmla="*/ 123 w 137"/>
                <a:gd name="T101" fmla="*/ 62 h 66"/>
                <a:gd name="T102" fmla="*/ 124 w 137"/>
                <a:gd name="T103" fmla="*/ 61 h 66"/>
                <a:gd name="T104" fmla="*/ 125 w 137"/>
                <a:gd name="T105" fmla="*/ 61 h 66"/>
                <a:gd name="T106" fmla="*/ 127 w 137"/>
                <a:gd name="T107" fmla="*/ 60 h 66"/>
                <a:gd name="T108" fmla="*/ 128 w 137"/>
                <a:gd name="T109" fmla="*/ 61 h 66"/>
                <a:gd name="T110" fmla="*/ 130 w 137"/>
                <a:gd name="T111" fmla="*/ 62 h 66"/>
                <a:gd name="T112" fmla="*/ 130 w 137"/>
                <a:gd name="T113" fmla="*/ 63 h 66"/>
                <a:gd name="T114" fmla="*/ 133 w 137"/>
                <a:gd name="T115" fmla="*/ 64 h 66"/>
                <a:gd name="T116" fmla="*/ 134 w 137"/>
                <a:gd name="T117" fmla="*/ 65 h 66"/>
                <a:gd name="T118" fmla="*/ 135 w 137"/>
                <a:gd name="T119" fmla="*/ 65 h 66"/>
                <a:gd name="T120" fmla="*/ 137 w 137"/>
                <a:gd name="T121" fmla="*/ 65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7" h="66">
                  <a:moveTo>
                    <a:pt x="137" y="61"/>
                  </a:moveTo>
                  <a:cubicBezTo>
                    <a:pt x="137" y="51"/>
                    <a:pt x="137" y="41"/>
                    <a:pt x="137" y="32"/>
                  </a:cubicBezTo>
                  <a:cubicBezTo>
                    <a:pt x="135" y="24"/>
                    <a:pt x="134" y="17"/>
                    <a:pt x="133" y="10"/>
                  </a:cubicBezTo>
                  <a:cubicBezTo>
                    <a:pt x="132" y="7"/>
                    <a:pt x="132" y="3"/>
                    <a:pt x="132" y="0"/>
                  </a:cubicBezTo>
                  <a:cubicBezTo>
                    <a:pt x="98" y="2"/>
                    <a:pt x="63" y="3"/>
                    <a:pt x="28" y="2"/>
                  </a:cubicBezTo>
                  <a:cubicBezTo>
                    <a:pt x="19" y="2"/>
                    <a:pt x="10" y="2"/>
                    <a:pt x="1" y="2"/>
                  </a:cubicBezTo>
                  <a:cubicBezTo>
                    <a:pt x="1" y="5"/>
                    <a:pt x="1" y="8"/>
                    <a:pt x="0" y="11"/>
                  </a:cubicBezTo>
                  <a:cubicBezTo>
                    <a:pt x="16" y="12"/>
                    <a:pt x="32" y="12"/>
                    <a:pt x="48" y="1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25"/>
                    <a:pt x="48" y="37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61" y="55"/>
                    <a:pt x="61" y="55"/>
                    <a:pt x="61" y="55"/>
                  </a:cubicBezTo>
                  <a:cubicBezTo>
                    <a:pt x="61" y="55"/>
                    <a:pt x="61" y="55"/>
                    <a:pt x="61" y="55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2" y="56"/>
                    <a:pt x="62" y="56"/>
                    <a:pt x="62" y="56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4" y="57"/>
                    <a:pt x="64" y="57"/>
                    <a:pt x="64" y="57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6" y="57"/>
                    <a:pt x="66" y="57"/>
                    <a:pt x="66" y="57"/>
                  </a:cubicBezTo>
                  <a:cubicBezTo>
                    <a:pt x="66" y="58"/>
                    <a:pt x="66" y="58"/>
                    <a:pt x="66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1" y="58"/>
                    <a:pt x="71" y="58"/>
                    <a:pt x="71" y="58"/>
                  </a:cubicBezTo>
                  <a:cubicBezTo>
                    <a:pt x="71" y="58"/>
                    <a:pt x="71" y="58"/>
                    <a:pt x="71" y="58"/>
                  </a:cubicBezTo>
                  <a:cubicBezTo>
                    <a:pt x="71" y="58"/>
                    <a:pt x="71" y="58"/>
                    <a:pt x="71" y="58"/>
                  </a:cubicBezTo>
                  <a:cubicBezTo>
                    <a:pt x="71" y="58"/>
                    <a:pt x="71" y="58"/>
                    <a:pt x="71" y="58"/>
                  </a:cubicBezTo>
                  <a:cubicBezTo>
                    <a:pt x="71" y="58"/>
                    <a:pt x="71" y="58"/>
                    <a:pt x="71" y="58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3" y="59"/>
                    <a:pt x="73" y="59"/>
                    <a:pt x="73" y="59"/>
                  </a:cubicBezTo>
                  <a:cubicBezTo>
                    <a:pt x="73" y="59"/>
                    <a:pt x="73" y="59"/>
                    <a:pt x="73" y="59"/>
                  </a:cubicBezTo>
                  <a:cubicBezTo>
                    <a:pt x="73" y="59"/>
                    <a:pt x="73" y="59"/>
                    <a:pt x="73" y="59"/>
                  </a:cubicBezTo>
                  <a:cubicBezTo>
                    <a:pt x="74" y="59"/>
                    <a:pt x="74" y="59"/>
                    <a:pt x="74" y="59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7" y="58"/>
                    <a:pt x="77" y="58"/>
                    <a:pt x="77" y="58"/>
                  </a:cubicBezTo>
                  <a:cubicBezTo>
                    <a:pt x="77" y="58"/>
                    <a:pt x="77" y="58"/>
                    <a:pt x="77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9"/>
                    <a:pt x="79" y="59"/>
                    <a:pt x="79" y="59"/>
                  </a:cubicBezTo>
                  <a:cubicBezTo>
                    <a:pt x="79" y="59"/>
                    <a:pt x="79" y="59"/>
                    <a:pt x="79" y="59"/>
                  </a:cubicBezTo>
                  <a:cubicBezTo>
                    <a:pt x="79" y="60"/>
                    <a:pt x="79" y="60"/>
                    <a:pt x="79" y="60"/>
                  </a:cubicBezTo>
                  <a:cubicBezTo>
                    <a:pt x="79" y="60"/>
                    <a:pt x="79" y="60"/>
                    <a:pt x="79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2" y="63"/>
                    <a:pt x="82" y="63"/>
                    <a:pt x="82" y="63"/>
                  </a:cubicBezTo>
                  <a:cubicBezTo>
                    <a:pt x="83" y="63"/>
                    <a:pt x="83" y="63"/>
                    <a:pt x="83" y="63"/>
                  </a:cubicBezTo>
                  <a:cubicBezTo>
                    <a:pt x="83" y="63"/>
                    <a:pt x="83" y="63"/>
                    <a:pt x="83" y="63"/>
                  </a:cubicBezTo>
                  <a:cubicBezTo>
                    <a:pt x="85" y="61"/>
                    <a:pt x="85" y="61"/>
                    <a:pt x="85" y="61"/>
                  </a:cubicBezTo>
                  <a:cubicBezTo>
                    <a:pt x="85" y="61"/>
                    <a:pt x="85" y="61"/>
                    <a:pt x="85" y="61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7" y="61"/>
                    <a:pt x="87" y="61"/>
                    <a:pt x="87" y="61"/>
                  </a:cubicBezTo>
                  <a:cubicBezTo>
                    <a:pt x="87" y="61"/>
                    <a:pt x="87" y="61"/>
                    <a:pt x="87" y="61"/>
                  </a:cubicBezTo>
                  <a:cubicBezTo>
                    <a:pt x="87" y="62"/>
                    <a:pt x="87" y="62"/>
                    <a:pt x="87" y="62"/>
                  </a:cubicBezTo>
                  <a:cubicBezTo>
                    <a:pt x="87" y="62"/>
                    <a:pt x="87" y="62"/>
                    <a:pt x="87" y="62"/>
                  </a:cubicBezTo>
                  <a:cubicBezTo>
                    <a:pt x="87" y="62"/>
                    <a:pt x="87" y="62"/>
                    <a:pt x="87" y="62"/>
                  </a:cubicBezTo>
                  <a:cubicBezTo>
                    <a:pt x="88" y="62"/>
                    <a:pt x="88" y="62"/>
                    <a:pt x="88" y="62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89" y="62"/>
                    <a:pt x="89" y="62"/>
                    <a:pt x="89" y="62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0" y="64"/>
                    <a:pt x="90" y="64"/>
                    <a:pt x="90" y="64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2" y="63"/>
                    <a:pt x="92" y="63"/>
                    <a:pt x="92" y="63"/>
                  </a:cubicBezTo>
                  <a:cubicBezTo>
                    <a:pt x="92" y="63"/>
                    <a:pt x="92" y="63"/>
                    <a:pt x="92" y="63"/>
                  </a:cubicBezTo>
                  <a:cubicBezTo>
                    <a:pt x="92" y="63"/>
                    <a:pt x="92" y="63"/>
                    <a:pt x="92" y="63"/>
                  </a:cubicBezTo>
                  <a:cubicBezTo>
                    <a:pt x="93" y="62"/>
                    <a:pt x="93" y="62"/>
                    <a:pt x="93" y="62"/>
                  </a:cubicBezTo>
                  <a:cubicBezTo>
                    <a:pt x="93" y="62"/>
                    <a:pt x="93" y="62"/>
                    <a:pt x="93" y="62"/>
                  </a:cubicBezTo>
                  <a:cubicBezTo>
                    <a:pt x="93" y="62"/>
                    <a:pt x="93" y="62"/>
                    <a:pt x="93" y="62"/>
                  </a:cubicBezTo>
                  <a:cubicBezTo>
                    <a:pt x="93" y="62"/>
                    <a:pt x="93" y="62"/>
                    <a:pt x="93" y="62"/>
                  </a:cubicBezTo>
                  <a:cubicBezTo>
                    <a:pt x="93" y="62"/>
                    <a:pt x="93" y="62"/>
                    <a:pt x="93" y="62"/>
                  </a:cubicBezTo>
                  <a:cubicBezTo>
                    <a:pt x="93" y="62"/>
                    <a:pt x="93" y="62"/>
                    <a:pt x="93" y="62"/>
                  </a:cubicBezTo>
                  <a:cubicBezTo>
                    <a:pt x="93" y="62"/>
                    <a:pt x="93" y="62"/>
                    <a:pt x="93" y="62"/>
                  </a:cubicBezTo>
                  <a:cubicBezTo>
                    <a:pt x="93" y="62"/>
                    <a:pt x="93" y="62"/>
                    <a:pt x="93" y="62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4" y="66"/>
                    <a:pt x="94" y="66"/>
                    <a:pt x="94" y="66"/>
                  </a:cubicBezTo>
                  <a:cubicBezTo>
                    <a:pt x="95" y="66"/>
                    <a:pt x="95" y="66"/>
                    <a:pt x="95" y="66"/>
                  </a:cubicBezTo>
                  <a:cubicBezTo>
                    <a:pt x="95" y="65"/>
                    <a:pt x="95" y="65"/>
                    <a:pt x="95" y="65"/>
                  </a:cubicBezTo>
                  <a:cubicBezTo>
                    <a:pt x="95" y="65"/>
                    <a:pt x="95" y="65"/>
                    <a:pt x="95" y="65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6" y="64"/>
                    <a:pt x="96" y="64"/>
                    <a:pt x="96" y="64"/>
                  </a:cubicBezTo>
                  <a:cubicBezTo>
                    <a:pt x="96" y="64"/>
                    <a:pt x="96" y="64"/>
                    <a:pt x="96" y="64"/>
                  </a:cubicBezTo>
                  <a:cubicBezTo>
                    <a:pt x="96" y="63"/>
                    <a:pt x="96" y="63"/>
                    <a:pt x="96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6" y="63"/>
                    <a:pt x="96" y="63"/>
                    <a:pt x="96" y="63"/>
                  </a:cubicBezTo>
                  <a:cubicBezTo>
                    <a:pt x="96" y="63"/>
                    <a:pt x="96" y="63"/>
                    <a:pt x="96" y="63"/>
                  </a:cubicBezTo>
                  <a:cubicBezTo>
                    <a:pt x="96" y="63"/>
                    <a:pt x="96" y="63"/>
                    <a:pt x="96" y="63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7" y="61"/>
                    <a:pt x="97" y="61"/>
                    <a:pt x="97" y="61"/>
                  </a:cubicBezTo>
                  <a:cubicBezTo>
                    <a:pt x="97" y="61"/>
                    <a:pt x="97" y="61"/>
                    <a:pt x="97" y="61"/>
                  </a:cubicBezTo>
                  <a:cubicBezTo>
                    <a:pt x="97" y="61"/>
                    <a:pt x="97" y="61"/>
                    <a:pt x="97" y="61"/>
                  </a:cubicBezTo>
                  <a:cubicBezTo>
                    <a:pt x="97" y="61"/>
                    <a:pt x="97" y="61"/>
                    <a:pt x="97" y="61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2"/>
                    <a:pt x="98" y="62"/>
                    <a:pt x="98" y="62"/>
                  </a:cubicBezTo>
                  <a:cubicBezTo>
                    <a:pt x="98" y="62"/>
                    <a:pt x="98" y="62"/>
                    <a:pt x="98" y="62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99" y="63"/>
                    <a:pt x="99" y="63"/>
                    <a:pt x="99" y="63"/>
                  </a:cubicBezTo>
                  <a:cubicBezTo>
                    <a:pt x="99" y="63"/>
                    <a:pt x="99" y="63"/>
                    <a:pt x="99" y="63"/>
                  </a:cubicBezTo>
                  <a:cubicBezTo>
                    <a:pt x="99" y="63"/>
                    <a:pt x="99" y="63"/>
                    <a:pt x="99" y="63"/>
                  </a:cubicBezTo>
                  <a:cubicBezTo>
                    <a:pt x="99" y="63"/>
                    <a:pt x="99" y="63"/>
                    <a:pt x="99" y="63"/>
                  </a:cubicBezTo>
                  <a:cubicBezTo>
                    <a:pt x="100" y="63"/>
                    <a:pt x="100" y="63"/>
                    <a:pt x="100" y="63"/>
                  </a:cubicBezTo>
                  <a:cubicBezTo>
                    <a:pt x="100" y="63"/>
                    <a:pt x="100" y="63"/>
                    <a:pt x="100" y="63"/>
                  </a:cubicBezTo>
                  <a:cubicBezTo>
                    <a:pt x="100" y="63"/>
                    <a:pt x="100" y="63"/>
                    <a:pt x="100" y="63"/>
                  </a:cubicBezTo>
                  <a:cubicBezTo>
                    <a:pt x="100" y="63"/>
                    <a:pt x="100" y="63"/>
                    <a:pt x="100" y="6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3" y="62"/>
                    <a:pt x="103" y="62"/>
                    <a:pt x="103" y="62"/>
                  </a:cubicBezTo>
                  <a:cubicBezTo>
                    <a:pt x="103" y="62"/>
                    <a:pt x="103" y="62"/>
                    <a:pt x="103" y="62"/>
                  </a:cubicBezTo>
                  <a:cubicBezTo>
                    <a:pt x="103" y="62"/>
                    <a:pt x="103" y="62"/>
                    <a:pt x="103" y="62"/>
                  </a:cubicBezTo>
                  <a:cubicBezTo>
                    <a:pt x="103" y="62"/>
                    <a:pt x="103" y="62"/>
                    <a:pt x="103" y="62"/>
                  </a:cubicBezTo>
                  <a:cubicBezTo>
                    <a:pt x="103" y="62"/>
                    <a:pt x="103" y="62"/>
                    <a:pt x="103" y="62"/>
                  </a:cubicBezTo>
                  <a:cubicBezTo>
                    <a:pt x="103" y="63"/>
                    <a:pt x="103" y="63"/>
                    <a:pt x="103" y="63"/>
                  </a:cubicBezTo>
                  <a:cubicBezTo>
                    <a:pt x="103" y="63"/>
                    <a:pt x="103" y="63"/>
                    <a:pt x="103" y="63"/>
                  </a:cubicBezTo>
                  <a:cubicBezTo>
                    <a:pt x="103" y="63"/>
                    <a:pt x="103" y="63"/>
                    <a:pt x="103" y="63"/>
                  </a:cubicBezTo>
                  <a:cubicBezTo>
                    <a:pt x="103" y="63"/>
                    <a:pt x="103" y="63"/>
                    <a:pt x="103" y="63"/>
                  </a:cubicBezTo>
                  <a:cubicBezTo>
                    <a:pt x="103" y="63"/>
                    <a:pt x="103" y="63"/>
                    <a:pt x="103" y="63"/>
                  </a:cubicBezTo>
                  <a:cubicBezTo>
                    <a:pt x="103" y="63"/>
                    <a:pt x="103" y="63"/>
                    <a:pt x="103" y="63"/>
                  </a:cubicBezTo>
                  <a:cubicBezTo>
                    <a:pt x="104" y="63"/>
                    <a:pt x="104" y="63"/>
                    <a:pt x="104" y="63"/>
                  </a:cubicBezTo>
                  <a:cubicBezTo>
                    <a:pt x="104" y="63"/>
                    <a:pt x="104" y="63"/>
                    <a:pt x="104" y="63"/>
                  </a:cubicBezTo>
                  <a:cubicBezTo>
                    <a:pt x="104" y="63"/>
                    <a:pt x="104" y="63"/>
                    <a:pt x="104" y="63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4" y="64"/>
                    <a:pt x="104" y="64"/>
                    <a:pt x="104" y="64"/>
                  </a:cubicBezTo>
                  <a:cubicBezTo>
                    <a:pt x="105" y="64"/>
                    <a:pt x="105" y="64"/>
                    <a:pt x="105" y="64"/>
                  </a:cubicBezTo>
                  <a:cubicBezTo>
                    <a:pt x="105" y="64"/>
                    <a:pt x="105" y="64"/>
                    <a:pt x="105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6" y="64"/>
                    <a:pt x="106" y="64"/>
                    <a:pt x="106" y="64"/>
                  </a:cubicBezTo>
                  <a:cubicBezTo>
                    <a:pt x="107" y="65"/>
                    <a:pt x="107" y="65"/>
                    <a:pt x="107" y="65"/>
                  </a:cubicBezTo>
                  <a:cubicBezTo>
                    <a:pt x="107" y="66"/>
                    <a:pt x="107" y="66"/>
                    <a:pt x="107" y="66"/>
                  </a:cubicBezTo>
                  <a:cubicBezTo>
                    <a:pt x="108" y="65"/>
                    <a:pt x="108" y="65"/>
                    <a:pt x="108" y="65"/>
                  </a:cubicBezTo>
                  <a:cubicBezTo>
                    <a:pt x="108" y="65"/>
                    <a:pt x="108" y="65"/>
                    <a:pt x="108" y="65"/>
                  </a:cubicBezTo>
                  <a:cubicBezTo>
                    <a:pt x="108" y="65"/>
                    <a:pt x="108" y="65"/>
                    <a:pt x="108" y="65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110" y="64"/>
                    <a:pt x="110" y="64"/>
                    <a:pt x="110" y="64"/>
                  </a:cubicBezTo>
                  <a:cubicBezTo>
                    <a:pt x="110" y="64"/>
                    <a:pt x="110" y="64"/>
                    <a:pt x="110" y="64"/>
                  </a:cubicBezTo>
                  <a:cubicBezTo>
                    <a:pt x="110" y="63"/>
                    <a:pt x="110" y="63"/>
                    <a:pt x="110" y="63"/>
                  </a:cubicBezTo>
                  <a:cubicBezTo>
                    <a:pt x="110" y="63"/>
                    <a:pt x="110" y="63"/>
                    <a:pt x="110" y="63"/>
                  </a:cubicBezTo>
                  <a:cubicBezTo>
                    <a:pt x="111" y="63"/>
                    <a:pt x="111" y="63"/>
                    <a:pt x="111" y="63"/>
                  </a:cubicBezTo>
                  <a:cubicBezTo>
                    <a:pt x="111" y="63"/>
                    <a:pt x="111" y="63"/>
                    <a:pt x="111" y="63"/>
                  </a:cubicBezTo>
                  <a:cubicBezTo>
                    <a:pt x="111" y="63"/>
                    <a:pt x="111" y="63"/>
                    <a:pt x="111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2" y="63"/>
                    <a:pt x="112" y="63"/>
                    <a:pt x="112" y="63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3" y="62"/>
                    <a:pt x="113" y="62"/>
                    <a:pt x="113" y="62"/>
                  </a:cubicBezTo>
                  <a:cubicBezTo>
                    <a:pt x="114" y="62"/>
                    <a:pt x="114" y="62"/>
                    <a:pt x="114" y="62"/>
                  </a:cubicBezTo>
                  <a:cubicBezTo>
                    <a:pt x="114" y="62"/>
                    <a:pt x="114" y="62"/>
                    <a:pt x="114" y="62"/>
                  </a:cubicBezTo>
                  <a:cubicBezTo>
                    <a:pt x="114" y="62"/>
                    <a:pt x="114" y="62"/>
                    <a:pt x="114" y="62"/>
                  </a:cubicBezTo>
                  <a:cubicBezTo>
                    <a:pt x="115" y="62"/>
                    <a:pt x="115" y="62"/>
                    <a:pt x="115" y="62"/>
                  </a:cubicBezTo>
                  <a:cubicBezTo>
                    <a:pt x="115" y="62"/>
                    <a:pt x="115" y="62"/>
                    <a:pt x="115" y="62"/>
                  </a:cubicBezTo>
                  <a:cubicBezTo>
                    <a:pt x="116" y="62"/>
                    <a:pt x="116" y="62"/>
                    <a:pt x="116" y="62"/>
                  </a:cubicBezTo>
                  <a:cubicBezTo>
                    <a:pt x="116" y="62"/>
                    <a:pt x="116" y="62"/>
                    <a:pt x="116" y="62"/>
                  </a:cubicBezTo>
                  <a:cubicBezTo>
                    <a:pt x="116" y="62"/>
                    <a:pt x="116" y="62"/>
                    <a:pt x="116" y="62"/>
                  </a:cubicBezTo>
                  <a:cubicBezTo>
                    <a:pt x="116" y="62"/>
                    <a:pt x="116" y="62"/>
                    <a:pt x="116" y="62"/>
                  </a:cubicBezTo>
                  <a:cubicBezTo>
                    <a:pt x="116" y="62"/>
                    <a:pt x="116" y="62"/>
                    <a:pt x="116" y="62"/>
                  </a:cubicBezTo>
                  <a:cubicBezTo>
                    <a:pt x="116" y="62"/>
                    <a:pt x="116" y="62"/>
                    <a:pt x="116" y="62"/>
                  </a:cubicBezTo>
                  <a:cubicBezTo>
                    <a:pt x="116" y="62"/>
                    <a:pt x="116" y="62"/>
                    <a:pt x="116" y="62"/>
                  </a:cubicBezTo>
                  <a:cubicBezTo>
                    <a:pt x="116" y="62"/>
                    <a:pt x="116" y="62"/>
                    <a:pt x="116" y="62"/>
                  </a:cubicBezTo>
                  <a:cubicBezTo>
                    <a:pt x="116" y="62"/>
                    <a:pt x="116" y="62"/>
                    <a:pt x="116" y="62"/>
                  </a:cubicBezTo>
                  <a:cubicBezTo>
                    <a:pt x="116" y="62"/>
                    <a:pt x="116" y="62"/>
                    <a:pt x="116" y="62"/>
                  </a:cubicBezTo>
                  <a:cubicBezTo>
                    <a:pt x="117" y="62"/>
                    <a:pt x="117" y="62"/>
                    <a:pt x="117" y="62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7" y="61"/>
                    <a:pt x="117" y="61"/>
                    <a:pt x="117" y="61"/>
                  </a:cubicBezTo>
                  <a:cubicBezTo>
                    <a:pt x="118" y="61"/>
                    <a:pt x="118" y="61"/>
                    <a:pt x="118" y="61"/>
                  </a:cubicBezTo>
                  <a:cubicBezTo>
                    <a:pt x="118" y="61"/>
                    <a:pt x="118" y="61"/>
                    <a:pt x="118" y="61"/>
                  </a:cubicBezTo>
                  <a:cubicBezTo>
                    <a:pt x="118" y="61"/>
                    <a:pt x="118" y="61"/>
                    <a:pt x="118" y="61"/>
                  </a:cubicBezTo>
                  <a:cubicBezTo>
                    <a:pt x="118" y="61"/>
                    <a:pt x="118" y="61"/>
                    <a:pt x="118" y="61"/>
                  </a:cubicBezTo>
                  <a:cubicBezTo>
                    <a:pt x="118" y="61"/>
                    <a:pt x="118" y="61"/>
                    <a:pt x="118" y="61"/>
                  </a:cubicBezTo>
                  <a:cubicBezTo>
                    <a:pt x="119" y="61"/>
                    <a:pt x="119" y="61"/>
                    <a:pt x="119" y="61"/>
                  </a:cubicBezTo>
                  <a:cubicBezTo>
                    <a:pt x="119" y="61"/>
                    <a:pt x="119" y="61"/>
                    <a:pt x="119" y="61"/>
                  </a:cubicBezTo>
                  <a:cubicBezTo>
                    <a:pt x="119" y="60"/>
                    <a:pt x="119" y="60"/>
                    <a:pt x="119" y="60"/>
                  </a:cubicBezTo>
                  <a:cubicBezTo>
                    <a:pt x="119" y="60"/>
                    <a:pt x="119" y="60"/>
                    <a:pt x="119" y="60"/>
                  </a:cubicBezTo>
                  <a:cubicBezTo>
                    <a:pt x="119" y="60"/>
                    <a:pt x="119" y="60"/>
                    <a:pt x="119" y="60"/>
                  </a:cubicBezTo>
                  <a:cubicBezTo>
                    <a:pt x="120" y="61"/>
                    <a:pt x="120" y="61"/>
                    <a:pt x="120" y="61"/>
                  </a:cubicBezTo>
                  <a:cubicBezTo>
                    <a:pt x="120" y="61"/>
                    <a:pt x="120" y="61"/>
                    <a:pt x="120" y="61"/>
                  </a:cubicBezTo>
                  <a:cubicBezTo>
                    <a:pt x="120" y="61"/>
                    <a:pt x="120" y="61"/>
                    <a:pt x="120" y="61"/>
                  </a:cubicBezTo>
                  <a:cubicBezTo>
                    <a:pt x="120" y="61"/>
                    <a:pt x="120" y="61"/>
                    <a:pt x="120" y="61"/>
                  </a:cubicBezTo>
                  <a:cubicBezTo>
                    <a:pt x="120" y="61"/>
                    <a:pt x="120" y="61"/>
                    <a:pt x="120" y="61"/>
                  </a:cubicBezTo>
                  <a:cubicBezTo>
                    <a:pt x="120" y="61"/>
                    <a:pt x="120" y="61"/>
                    <a:pt x="120" y="61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1" y="62"/>
                    <a:pt x="121" y="62"/>
                    <a:pt x="121" y="62"/>
                  </a:cubicBezTo>
                  <a:cubicBezTo>
                    <a:pt x="122" y="62"/>
                    <a:pt x="122" y="62"/>
                    <a:pt x="122" y="62"/>
                  </a:cubicBezTo>
                  <a:cubicBezTo>
                    <a:pt x="122" y="62"/>
                    <a:pt x="122" y="62"/>
                    <a:pt x="122" y="62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3" y="61"/>
                    <a:pt x="123" y="61"/>
                    <a:pt x="123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4" y="61"/>
                    <a:pt x="124" y="61"/>
                    <a:pt x="124" y="61"/>
                  </a:cubicBezTo>
                  <a:cubicBezTo>
                    <a:pt x="125" y="61"/>
                    <a:pt x="125" y="61"/>
                    <a:pt x="125" y="61"/>
                  </a:cubicBezTo>
                  <a:cubicBezTo>
                    <a:pt x="125" y="61"/>
                    <a:pt x="125" y="61"/>
                    <a:pt x="125" y="61"/>
                  </a:cubicBezTo>
                  <a:cubicBezTo>
                    <a:pt x="125" y="60"/>
                    <a:pt x="125" y="60"/>
                    <a:pt x="125" y="60"/>
                  </a:cubicBezTo>
                  <a:cubicBezTo>
                    <a:pt x="125" y="60"/>
                    <a:pt x="125" y="60"/>
                    <a:pt x="125" y="60"/>
                  </a:cubicBezTo>
                  <a:cubicBezTo>
                    <a:pt x="125" y="60"/>
                    <a:pt x="125" y="60"/>
                    <a:pt x="125" y="60"/>
                  </a:cubicBezTo>
                  <a:cubicBezTo>
                    <a:pt x="125" y="60"/>
                    <a:pt x="125" y="60"/>
                    <a:pt x="125" y="60"/>
                  </a:cubicBezTo>
                  <a:cubicBezTo>
                    <a:pt x="126" y="60"/>
                    <a:pt x="126" y="60"/>
                    <a:pt x="126" y="60"/>
                  </a:cubicBezTo>
                  <a:cubicBezTo>
                    <a:pt x="127" y="60"/>
                    <a:pt x="127" y="60"/>
                    <a:pt x="127" y="60"/>
                  </a:cubicBezTo>
                  <a:cubicBezTo>
                    <a:pt x="127" y="60"/>
                    <a:pt x="127" y="60"/>
                    <a:pt x="127" y="60"/>
                  </a:cubicBezTo>
                  <a:cubicBezTo>
                    <a:pt x="127" y="61"/>
                    <a:pt x="127" y="61"/>
                    <a:pt x="127" y="61"/>
                  </a:cubicBezTo>
                  <a:cubicBezTo>
                    <a:pt x="127" y="61"/>
                    <a:pt x="127" y="61"/>
                    <a:pt x="127" y="61"/>
                  </a:cubicBezTo>
                  <a:cubicBezTo>
                    <a:pt x="127" y="61"/>
                    <a:pt x="127" y="61"/>
                    <a:pt x="127" y="61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28" y="61"/>
                    <a:pt x="128" y="61"/>
                    <a:pt x="128" y="61"/>
                  </a:cubicBezTo>
                  <a:cubicBezTo>
                    <a:pt x="128" y="62"/>
                    <a:pt x="128" y="62"/>
                    <a:pt x="128" y="62"/>
                  </a:cubicBezTo>
                  <a:cubicBezTo>
                    <a:pt x="129" y="62"/>
                    <a:pt x="129" y="62"/>
                    <a:pt x="129" y="62"/>
                  </a:cubicBezTo>
                  <a:cubicBezTo>
                    <a:pt x="129" y="62"/>
                    <a:pt x="129" y="62"/>
                    <a:pt x="129" y="62"/>
                  </a:cubicBezTo>
                  <a:cubicBezTo>
                    <a:pt x="129" y="62"/>
                    <a:pt x="129" y="62"/>
                    <a:pt x="129" y="62"/>
                  </a:cubicBezTo>
                  <a:cubicBezTo>
                    <a:pt x="129" y="62"/>
                    <a:pt x="129" y="62"/>
                    <a:pt x="129" y="62"/>
                  </a:cubicBezTo>
                  <a:cubicBezTo>
                    <a:pt x="130" y="62"/>
                    <a:pt x="130" y="62"/>
                    <a:pt x="130" y="62"/>
                  </a:cubicBezTo>
                  <a:cubicBezTo>
                    <a:pt x="130" y="62"/>
                    <a:pt x="130" y="62"/>
                    <a:pt x="130" y="62"/>
                  </a:cubicBezTo>
                  <a:cubicBezTo>
                    <a:pt x="130" y="62"/>
                    <a:pt x="130" y="62"/>
                    <a:pt x="130" y="62"/>
                  </a:cubicBezTo>
                  <a:cubicBezTo>
                    <a:pt x="130" y="62"/>
                    <a:pt x="130" y="62"/>
                    <a:pt x="130" y="62"/>
                  </a:cubicBezTo>
                  <a:cubicBezTo>
                    <a:pt x="130" y="62"/>
                    <a:pt x="130" y="62"/>
                    <a:pt x="130" y="62"/>
                  </a:cubicBezTo>
                  <a:cubicBezTo>
                    <a:pt x="130" y="63"/>
                    <a:pt x="130" y="63"/>
                    <a:pt x="130" y="63"/>
                  </a:cubicBezTo>
                  <a:cubicBezTo>
                    <a:pt x="130" y="63"/>
                    <a:pt x="130" y="63"/>
                    <a:pt x="130" y="63"/>
                  </a:cubicBezTo>
                  <a:cubicBezTo>
                    <a:pt x="130" y="63"/>
                    <a:pt x="130" y="63"/>
                    <a:pt x="130" y="63"/>
                  </a:cubicBezTo>
                  <a:cubicBezTo>
                    <a:pt x="131" y="64"/>
                    <a:pt x="131" y="64"/>
                    <a:pt x="131" y="64"/>
                  </a:cubicBezTo>
                  <a:cubicBezTo>
                    <a:pt x="132" y="64"/>
                    <a:pt x="132" y="64"/>
                    <a:pt x="132" y="64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3" y="64"/>
                    <a:pt x="133" y="64"/>
                    <a:pt x="133" y="64"/>
                  </a:cubicBezTo>
                  <a:cubicBezTo>
                    <a:pt x="134" y="65"/>
                    <a:pt x="134" y="65"/>
                    <a:pt x="134" y="65"/>
                  </a:cubicBezTo>
                  <a:cubicBezTo>
                    <a:pt x="134" y="65"/>
                    <a:pt x="134" y="65"/>
                    <a:pt x="134" y="65"/>
                  </a:cubicBezTo>
                  <a:cubicBezTo>
                    <a:pt x="134" y="65"/>
                    <a:pt x="134" y="65"/>
                    <a:pt x="134" y="65"/>
                  </a:cubicBezTo>
                  <a:cubicBezTo>
                    <a:pt x="134" y="65"/>
                    <a:pt x="134" y="65"/>
                    <a:pt x="134" y="65"/>
                  </a:cubicBezTo>
                  <a:cubicBezTo>
                    <a:pt x="134" y="65"/>
                    <a:pt x="134" y="65"/>
                    <a:pt x="134" y="65"/>
                  </a:cubicBezTo>
                  <a:cubicBezTo>
                    <a:pt x="134" y="65"/>
                    <a:pt x="134" y="65"/>
                    <a:pt x="134" y="65"/>
                  </a:cubicBezTo>
                  <a:cubicBezTo>
                    <a:pt x="134" y="65"/>
                    <a:pt x="134" y="65"/>
                    <a:pt x="134" y="65"/>
                  </a:cubicBezTo>
                  <a:cubicBezTo>
                    <a:pt x="135" y="65"/>
                    <a:pt x="135" y="65"/>
                    <a:pt x="135" y="65"/>
                  </a:cubicBezTo>
                  <a:cubicBezTo>
                    <a:pt x="135" y="65"/>
                    <a:pt x="135" y="65"/>
                    <a:pt x="135" y="65"/>
                  </a:cubicBezTo>
                  <a:cubicBezTo>
                    <a:pt x="135" y="65"/>
                    <a:pt x="135" y="65"/>
                    <a:pt x="135" y="65"/>
                  </a:cubicBezTo>
                  <a:cubicBezTo>
                    <a:pt x="135" y="65"/>
                    <a:pt x="135" y="65"/>
                    <a:pt x="135" y="65"/>
                  </a:cubicBezTo>
                  <a:cubicBezTo>
                    <a:pt x="136" y="65"/>
                    <a:pt x="136" y="65"/>
                    <a:pt x="136" y="65"/>
                  </a:cubicBezTo>
                  <a:cubicBezTo>
                    <a:pt x="136" y="65"/>
                    <a:pt x="136" y="65"/>
                    <a:pt x="136" y="65"/>
                  </a:cubicBezTo>
                  <a:cubicBezTo>
                    <a:pt x="136" y="65"/>
                    <a:pt x="136" y="65"/>
                    <a:pt x="136" y="65"/>
                  </a:cubicBezTo>
                  <a:cubicBezTo>
                    <a:pt x="136" y="65"/>
                    <a:pt x="136" y="65"/>
                    <a:pt x="136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lnTo>
                    <a:pt x="137" y="6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41" name="Freeform 111"/>
            <p:cNvSpPr>
              <a:spLocks noEditPoints="1"/>
            </p:cNvSpPr>
            <p:nvPr/>
          </p:nvSpPr>
          <p:spPr bwMode="auto">
            <a:xfrm>
              <a:off x="7961313" y="4257675"/>
              <a:ext cx="450850" cy="341313"/>
            </a:xfrm>
            <a:custGeom>
              <a:avLst/>
              <a:gdLst>
                <a:gd name="T0" fmla="*/ 44 w 120"/>
                <a:gd name="T1" fmla="*/ 24 h 91"/>
                <a:gd name="T2" fmla="*/ 46 w 120"/>
                <a:gd name="T3" fmla="*/ 21 h 91"/>
                <a:gd name="T4" fmla="*/ 117 w 120"/>
                <a:gd name="T5" fmla="*/ 68 h 91"/>
                <a:gd name="T6" fmla="*/ 91 w 120"/>
                <a:gd name="T7" fmla="*/ 80 h 91"/>
                <a:gd name="T8" fmla="*/ 89 w 120"/>
                <a:gd name="T9" fmla="*/ 75 h 91"/>
                <a:gd name="T10" fmla="*/ 91 w 120"/>
                <a:gd name="T11" fmla="*/ 83 h 91"/>
                <a:gd name="T12" fmla="*/ 94 w 120"/>
                <a:gd name="T13" fmla="*/ 80 h 91"/>
                <a:gd name="T14" fmla="*/ 96 w 120"/>
                <a:gd name="T15" fmla="*/ 74 h 91"/>
                <a:gd name="T16" fmla="*/ 88 w 120"/>
                <a:gd name="T17" fmla="*/ 28 h 91"/>
                <a:gd name="T18" fmla="*/ 86 w 120"/>
                <a:gd name="T19" fmla="*/ 28 h 91"/>
                <a:gd name="T20" fmla="*/ 85 w 120"/>
                <a:gd name="T21" fmla="*/ 23 h 91"/>
                <a:gd name="T22" fmla="*/ 84 w 120"/>
                <a:gd name="T23" fmla="*/ 20 h 91"/>
                <a:gd name="T24" fmla="*/ 84 w 120"/>
                <a:gd name="T25" fmla="*/ 15 h 91"/>
                <a:gd name="T26" fmla="*/ 83 w 120"/>
                <a:gd name="T27" fmla="*/ 10 h 91"/>
                <a:gd name="T28" fmla="*/ 81 w 120"/>
                <a:gd name="T29" fmla="*/ 4 h 91"/>
                <a:gd name="T30" fmla="*/ 80 w 120"/>
                <a:gd name="T31" fmla="*/ 2 h 91"/>
                <a:gd name="T32" fmla="*/ 55 w 120"/>
                <a:gd name="T33" fmla="*/ 8 h 91"/>
                <a:gd name="T34" fmla="*/ 47 w 120"/>
                <a:gd name="T35" fmla="*/ 22 h 91"/>
                <a:gd name="T36" fmla="*/ 43 w 120"/>
                <a:gd name="T37" fmla="*/ 28 h 91"/>
                <a:gd name="T38" fmla="*/ 44 w 120"/>
                <a:gd name="T39" fmla="*/ 29 h 91"/>
                <a:gd name="T40" fmla="*/ 45 w 120"/>
                <a:gd name="T41" fmla="*/ 32 h 91"/>
                <a:gd name="T42" fmla="*/ 45 w 120"/>
                <a:gd name="T43" fmla="*/ 34 h 91"/>
                <a:gd name="T44" fmla="*/ 45 w 120"/>
                <a:gd name="T45" fmla="*/ 39 h 91"/>
                <a:gd name="T46" fmla="*/ 37 w 120"/>
                <a:gd name="T47" fmla="*/ 45 h 91"/>
                <a:gd name="T48" fmla="*/ 28 w 120"/>
                <a:gd name="T49" fmla="*/ 48 h 91"/>
                <a:gd name="T50" fmla="*/ 7 w 120"/>
                <a:gd name="T51" fmla="*/ 54 h 91"/>
                <a:gd name="T52" fmla="*/ 11 w 120"/>
                <a:gd name="T53" fmla="*/ 58 h 91"/>
                <a:gd name="T54" fmla="*/ 8 w 120"/>
                <a:gd name="T55" fmla="*/ 65 h 91"/>
                <a:gd name="T56" fmla="*/ 2 w 120"/>
                <a:gd name="T57" fmla="*/ 72 h 91"/>
                <a:gd name="T58" fmla="*/ 69 w 120"/>
                <a:gd name="T59" fmla="*/ 67 h 91"/>
                <a:gd name="T60" fmla="*/ 71 w 120"/>
                <a:gd name="T61" fmla="*/ 72 h 91"/>
                <a:gd name="T62" fmla="*/ 77 w 120"/>
                <a:gd name="T63" fmla="*/ 74 h 91"/>
                <a:gd name="T64" fmla="*/ 113 w 120"/>
                <a:gd name="T65" fmla="*/ 73 h 91"/>
                <a:gd name="T66" fmla="*/ 117 w 120"/>
                <a:gd name="T67" fmla="*/ 72 h 91"/>
                <a:gd name="T68" fmla="*/ 91 w 120"/>
                <a:gd name="T69" fmla="*/ 83 h 91"/>
                <a:gd name="T70" fmla="*/ 100 w 120"/>
                <a:gd name="T71" fmla="*/ 85 h 91"/>
                <a:gd name="T72" fmla="*/ 9 w 120"/>
                <a:gd name="T73" fmla="*/ 55 h 91"/>
                <a:gd name="T74" fmla="*/ 118 w 120"/>
                <a:gd name="T75" fmla="*/ 72 h 91"/>
                <a:gd name="T76" fmla="*/ 115 w 120"/>
                <a:gd name="T77" fmla="*/ 74 h 91"/>
                <a:gd name="T78" fmla="*/ 112 w 120"/>
                <a:gd name="T79" fmla="*/ 77 h 91"/>
                <a:gd name="T80" fmla="*/ 111 w 120"/>
                <a:gd name="T81" fmla="*/ 75 h 91"/>
                <a:gd name="T82" fmla="*/ 112 w 120"/>
                <a:gd name="T83" fmla="*/ 73 h 91"/>
                <a:gd name="T84" fmla="*/ 112 w 120"/>
                <a:gd name="T85" fmla="*/ 73 h 91"/>
                <a:gd name="T86" fmla="*/ 103 w 120"/>
                <a:gd name="T87" fmla="*/ 78 h 91"/>
                <a:gd name="T88" fmla="*/ 99 w 120"/>
                <a:gd name="T89" fmla="*/ 79 h 91"/>
                <a:gd name="T90" fmla="*/ 98 w 120"/>
                <a:gd name="T91" fmla="*/ 79 h 91"/>
                <a:gd name="T92" fmla="*/ 97 w 120"/>
                <a:gd name="T93" fmla="*/ 80 h 91"/>
                <a:gd name="T94" fmla="*/ 94 w 120"/>
                <a:gd name="T95" fmla="*/ 83 h 91"/>
                <a:gd name="T96" fmla="*/ 91 w 120"/>
                <a:gd name="T97" fmla="*/ 86 h 91"/>
                <a:gd name="T98" fmla="*/ 92 w 120"/>
                <a:gd name="T99" fmla="*/ 88 h 91"/>
                <a:gd name="T100" fmla="*/ 94 w 120"/>
                <a:gd name="T101" fmla="*/ 86 h 91"/>
                <a:gd name="T102" fmla="*/ 95 w 120"/>
                <a:gd name="T103" fmla="*/ 87 h 91"/>
                <a:gd name="T104" fmla="*/ 102 w 120"/>
                <a:gd name="T105" fmla="*/ 83 h 91"/>
                <a:gd name="T106" fmla="*/ 106 w 120"/>
                <a:gd name="T107" fmla="*/ 81 h 91"/>
                <a:gd name="T108" fmla="*/ 109 w 120"/>
                <a:gd name="T109" fmla="*/ 80 h 91"/>
                <a:gd name="T110" fmla="*/ 113 w 120"/>
                <a:gd name="T111" fmla="*/ 77 h 91"/>
                <a:gd name="T112" fmla="*/ 105 w 120"/>
                <a:gd name="T113" fmla="*/ 82 h 91"/>
                <a:gd name="T114" fmla="*/ 90 w 120"/>
                <a:gd name="T115" fmla="*/ 87 h 91"/>
                <a:gd name="T116" fmla="*/ 88 w 120"/>
                <a:gd name="T117" fmla="*/ 90 h 91"/>
                <a:gd name="T118" fmla="*/ 44 w 120"/>
                <a:gd name="T119" fmla="*/ 2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0" h="91">
                  <a:moveTo>
                    <a:pt x="44" y="24"/>
                  </a:moveTo>
                  <a:cubicBezTo>
                    <a:pt x="44" y="24"/>
                    <a:pt x="44" y="24"/>
                    <a:pt x="44" y="24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4"/>
                    <a:pt x="44" y="24"/>
                    <a:pt x="44" y="24"/>
                  </a:cubicBezTo>
                  <a:close/>
                  <a:moveTo>
                    <a:pt x="45" y="22"/>
                  </a:moveTo>
                  <a:cubicBezTo>
                    <a:pt x="45" y="22"/>
                    <a:pt x="45" y="22"/>
                    <a:pt x="45" y="22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5" y="22"/>
                    <a:pt x="45" y="22"/>
                    <a:pt x="45" y="22"/>
                  </a:cubicBezTo>
                  <a:close/>
                  <a:moveTo>
                    <a:pt x="117" y="68"/>
                  </a:moveTo>
                  <a:cubicBezTo>
                    <a:pt x="117" y="68"/>
                    <a:pt x="117" y="68"/>
                    <a:pt x="117" y="68"/>
                  </a:cubicBezTo>
                  <a:cubicBezTo>
                    <a:pt x="117" y="68"/>
                    <a:pt x="117" y="68"/>
                    <a:pt x="117" y="68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8" y="67"/>
                    <a:pt x="118" y="67"/>
                  </a:cubicBezTo>
                  <a:cubicBezTo>
                    <a:pt x="118" y="67"/>
                    <a:pt x="117" y="67"/>
                    <a:pt x="117" y="67"/>
                  </a:cubicBezTo>
                  <a:cubicBezTo>
                    <a:pt x="117" y="68"/>
                    <a:pt x="117" y="68"/>
                    <a:pt x="117" y="68"/>
                  </a:cubicBezTo>
                  <a:cubicBezTo>
                    <a:pt x="117" y="68"/>
                    <a:pt x="117" y="68"/>
                    <a:pt x="117" y="68"/>
                  </a:cubicBezTo>
                  <a:cubicBezTo>
                    <a:pt x="117" y="68"/>
                    <a:pt x="117" y="68"/>
                    <a:pt x="117" y="68"/>
                  </a:cubicBezTo>
                  <a:cubicBezTo>
                    <a:pt x="117" y="68"/>
                    <a:pt x="117" y="68"/>
                    <a:pt x="117" y="68"/>
                  </a:cubicBezTo>
                  <a:cubicBezTo>
                    <a:pt x="117" y="68"/>
                    <a:pt x="117" y="68"/>
                    <a:pt x="117" y="68"/>
                  </a:cubicBezTo>
                  <a:cubicBezTo>
                    <a:pt x="117" y="68"/>
                    <a:pt x="117" y="68"/>
                    <a:pt x="117" y="68"/>
                  </a:cubicBezTo>
                  <a:cubicBezTo>
                    <a:pt x="117" y="68"/>
                    <a:pt x="117" y="68"/>
                    <a:pt x="117" y="68"/>
                  </a:cubicBezTo>
                  <a:close/>
                  <a:moveTo>
                    <a:pt x="91" y="80"/>
                  </a:moveTo>
                  <a:cubicBezTo>
                    <a:pt x="91" y="79"/>
                    <a:pt x="91" y="79"/>
                    <a:pt x="91" y="79"/>
                  </a:cubicBezTo>
                  <a:cubicBezTo>
                    <a:pt x="90" y="78"/>
                    <a:pt x="90" y="78"/>
                    <a:pt x="90" y="78"/>
                  </a:cubicBezTo>
                  <a:cubicBezTo>
                    <a:pt x="90" y="77"/>
                    <a:pt x="90" y="77"/>
                    <a:pt x="90" y="77"/>
                  </a:cubicBezTo>
                  <a:cubicBezTo>
                    <a:pt x="90" y="77"/>
                    <a:pt x="90" y="77"/>
                    <a:pt x="90" y="77"/>
                  </a:cubicBezTo>
                  <a:cubicBezTo>
                    <a:pt x="90" y="76"/>
                    <a:pt x="90" y="76"/>
                    <a:pt x="90" y="76"/>
                  </a:cubicBezTo>
                  <a:cubicBezTo>
                    <a:pt x="89" y="76"/>
                    <a:pt x="89" y="76"/>
                    <a:pt x="89" y="76"/>
                  </a:cubicBezTo>
                  <a:cubicBezTo>
                    <a:pt x="89" y="76"/>
                    <a:pt x="89" y="76"/>
                    <a:pt x="89" y="76"/>
                  </a:cubicBezTo>
                  <a:cubicBezTo>
                    <a:pt x="89" y="76"/>
                    <a:pt x="89" y="76"/>
                    <a:pt x="89" y="76"/>
                  </a:cubicBezTo>
                  <a:cubicBezTo>
                    <a:pt x="89" y="75"/>
                    <a:pt x="89" y="75"/>
                    <a:pt x="89" y="75"/>
                  </a:cubicBezTo>
                  <a:cubicBezTo>
                    <a:pt x="88" y="75"/>
                    <a:pt x="88" y="75"/>
                    <a:pt x="88" y="75"/>
                  </a:cubicBezTo>
                  <a:cubicBezTo>
                    <a:pt x="88" y="75"/>
                    <a:pt x="88" y="75"/>
                    <a:pt x="88" y="75"/>
                  </a:cubicBezTo>
                  <a:cubicBezTo>
                    <a:pt x="88" y="75"/>
                    <a:pt x="88" y="75"/>
                    <a:pt x="88" y="75"/>
                  </a:cubicBezTo>
                  <a:cubicBezTo>
                    <a:pt x="88" y="74"/>
                    <a:pt x="88" y="74"/>
                    <a:pt x="88" y="74"/>
                  </a:cubicBezTo>
                  <a:cubicBezTo>
                    <a:pt x="89" y="74"/>
                    <a:pt x="89" y="74"/>
                    <a:pt x="89" y="74"/>
                  </a:cubicBezTo>
                  <a:cubicBezTo>
                    <a:pt x="89" y="74"/>
                    <a:pt x="89" y="74"/>
                    <a:pt x="89" y="74"/>
                  </a:cubicBezTo>
                  <a:cubicBezTo>
                    <a:pt x="89" y="74"/>
                    <a:pt x="89" y="74"/>
                    <a:pt x="89" y="74"/>
                  </a:cubicBezTo>
                  <a:cubicBezTo>
                    <a:pt x="89" y="75"/>
                    <a:pt x="89" y="75"/>
                    <a:pt x="89" y="75"/>
                  </a:cubicBezTo>
                  <a:cubicBezTo>
                    <a:pt x="89" y="75"/>
                    <a:pt x="89" y="75"/>
                    <a:pt x="89" y="75"/>
                  </a:cubicBezTo>
                  <a:cubicBezTo>
                    <a:pt x="89" y="75"/>
                    <a:pt x="89" y="75"/>
                    <a:pt x="89" y="75"/>
                  </a:cubicBezTo>
                  <a:cubicBezTo>
                    <a:pt x="90" y="76"/>
                    <a:pt x="90" y="76"/>
                    <a:pt x="90" y="76"/>
                  </a:cubicBezTo>
                  <a:cubicBezTo>
                    <a:pt x="90" y="76"/>
                    <a:pt x="90" y="76"/>
                    <a:pt x="90" y="76"/>
                  </a:cubicBezTo>
                  <a:cubicBezTo>
                    <a:pt x="90" y="76"/>
                    <a:pt x="90" y="76"/>
                    <a:pt x="90" y="76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91" y="79"/>
                    <a:pt x="91" y="79"/>
                    <a:pt x="91" y="79"/>
                  </a:cubicBezTo>
                  <a:cubicBezTo>
                    <a:pt x="91" y="79"/>
                    <a:pt x="91" y="79"/>
                    <a:pt x="91" y="79"/>
                  </a:cubicBezTo>
                  <a:cubicBezTo>
                    <a:pt x="91" y="80"/>
                    <a:pt x="91" y="80"/>
                    <a:pt x="91" y="80"/>
                  </a:cubicBezTo>
                  <a:cubicBezTo>
                    <a:pt x="91" y="81"/>
                    <a:pt x="91" y="81"/>
                    <a:pt x="91" y="81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2" y="83"/>
                    <a:pt x="92" y="83"/>
                    <a:pt x="92" y="83"/>
                  </a:cubicBezTo>
                  <a:cubicBezTo>
                    <a:pt x="92" y="83"/>
                    <a:pt x="92" y="83"/>
                    <a:pt x="92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2"/>
                    <a:pt x="93" y="82"/>
                    <a:pt x="93" y="82"/>
                  </a:cubicBezTo>
                  <a:cubicBezTo>
                    <a:pt x="93" y="82"/>
                    <a:pt x="93" y="82"/>
                    <a:pt x="93" y="82"/>
                  </a:cubicBezTo>
                  <a:cubicBezTo>
                    <a:pt x="93" y="82"/>
                    <a:pt x="93" y="82"/>
                    <a:pt x="93" y="82"/>
                  </a:cubicBezTo>
                  <a:cubicBezTo>
                    <a:pt x="93" y="82"/>
                    <a:pt x="93" y="82"/>
                    <a:pt x="93" y="82"/>
                  </a:cubicBezTo>
                  <a:cubicBezTo>
                    <a:pt x="93" y="82"/>
                    <a:pt x="93" y="82"/>
                    <a:pt x="93" y="82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0"/>
                    <a:pt x="94" y="80"/>
                    <a:pt x="94" y="80"/>
                  </a:cubicBezTo>
                  <a:cubicBezTo>
                    <a:pt x="94" y="80"/>
                    <a:pt x="94" y="80"/>
                    <a:pt x="94" y="80"/>
                  </a:cubicBezTo>
                  <a:cubicBezTo>
                    <a:pt x="94" y="80"/>
                    <a:pt x="94" y="80"/>
                    <a:pt x="94" y="80"/>
                  </a:cubicBezTo>
                  <a:cubicBezTo>
                    <a:pt x="94" y="80"/>
                    <a:pt x="94" y="80"/>
                    <a:pt x="94" y="80"/>
                  </a:cubicBezTo>
                  <a:cubicBezTo>
                    <a:pt x="94" y="80"/>
                    <a:pt x="94" y="80"/>
                    <a:pt x="94" y="80"/>
                  </a:cubicBezTo>
                  <a:cubicBezTo>
                    <a:pt x="95" y="79"/>
                    <a:pt x="95" y="79"/>
                    <a:pt x="95" y="79"/>
                  </a:cubicBezTo>
                  <a:cubicBezTo>
                    <a:pt x="95" y="79"/>
                    <a:pt x="95" y="79"/>
                    <a:pt x="95" y="79"/>
                  </a:cubicBezTo>
                  <a:cubicBezTo>
                    <a:pt x="95" y="79"/>
                    <a:pt x="95" y="79"/>
                    <a:pt x="95" y="79"/>
                  </a:cubicBezTo>
                  <a:cubicBezTo>
                    <a:pt x="95" y="79"/>
                    <a:pt x="95" y="79"/>
                    <a:pt x="95" y="79"/>
                  </a:cubicBezTo>
                  <a:cubicBezTo>
                    <a:pt x="95" y="79"/>
                    <a:pt x="94" y="79"/>
                    <a:pt x="94" y="78"/>
                  </a:cubicBezTo>
                  <a:cubicBezTo>
                    <a:pt x="94" y="78"/>
                    <a:pt x="94" y="78"/>
                    <a:pt x="94" y="78"/>
                  </a:cubicBezTo>
                  <a:cubicBezTo>
                    <a:pt x="94" y="78"/>
                    <a:pt x="94" y="78"/>
                    <a:pt x="94" y="78"/>
                  </a:cubicBezTo>
                  <a:cubicBezTo>
                    <a:pt x="94" y="78"/>
                    <a:pt x="94" y="78"/>
                    <a:pt x="94" y="78"/>
                  </a:cubicBezTo>
                  <a:cubicBezTo>
                    <a:pt x="94" y="78"/>
                    <a:pt x="94" y="78"/>
                    <a:pt x="94" y="78"/>
                  </a:cubicBezTo>
                  <a:cubicBezTo>
                    <a:pt x="94" y="78"/>
                    <a:pt x="94" y="78"/>
                    <a:pt x="94" y="78"/>
                  </a:cubicBezTo>
                  <a:cubicBezTo>
                    <a:pt x="94" y="78"/>
                    <a:pt x="93" y="78"/>
                    <a:pt x="93" y="77"/>
                  </a:cubicBezTo>
                  <a:cubicBezTo>
                    <a:pt x="93" y="77"/>
                    <a:pt x="93" y="77"/>
                    <a:pt x="93" y="77"/>
                  </a:cubicBezTo>
                  <a:cubicBezTo>
                    <a:pt x="93" y="77"/>
                    <a:pt x="93" y="77"/>
                    <a:pt x="93" y="77"/>
                  </a:cubicBezTo>
                  <a:cubicBezTo>
                    <a:pt x="94" y="76"/>
                    <a:pt x="95" y="75"/>
                    <a:pt x="96" y="74"/>
                  </a:cubicBezTo>
                  <a:cubicBezTo>
                    <a:pt x="96" y="74"/>
                    <a:pt x="96" y="74"/>
                    <a:pt x="96" y="74"/>
                  </a:cubicBezTo>
                  <a:cubicBezTo>
                    <a:pt x="96" y="74"/>
                    <a:pt x="96" y="74"/>
                    <a:pt x="96" y="74"/>
                  </a:cubicBezTo>
                  <a:cubicBezTo>
                    <a:pt x="95" y="73"/>
                    <a:pt x="95" y="73"/>
                    <a:pt x="95" y="73"/>
                  </a:cubicBezTo>
                  <a:cubicBezTo>
                    <a:pt x="94" y="68"/>
                    <a:pt x="93" y="63"/>
                    <a:pt x="92" y="58"/>
                  </a:cubicBezTo>
                  <a:cubicBezTo>
                    <a:pt x="92" y="58"/>
                    <a:pt x="92" y="58"/>
                    <a:pt x="92" y="58"/>
                  </a:cubicBezTo>
                  <a:cubicBezTo>
                    <a:pt x="92" y="53"/>
                    <a:pt x="92" y="49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1" y="43"/>
                    <a:pt x="91" y="43"/>
                    <a:pt x="91" y="43"/>
                  </a:cubicBezTo>
                  <a:cubicBezTo>
                    <a:pt x="91" y="43"/>
                    <a:pt x="91" y="43"/>
                    <a:pt x="91" y="43"/>
                  </a:cubicBezTo>
                  <a:cubicBezTo>
                    <a:pt x="91" y="42"/>
                    <a:pt x="91" y="42"/>
                    <a:pt x="91" y="42"/>
                  </a:cubicBezTo>
                  <a:cubicBezTo>
                    <a:pt x="91" y="42"/>
                    <a:pt x="91" y="42"/>
                    <a:pt x="91" y="42"/>
                  </a:cubicBezTo>
                  <a:cubicBezTo>
                    <a:pt x="90" y="37"/>
                    <a:pt x="89" y="33"/>
                    <a:pt x="88" y="28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6" y="28"/>
                    <a:pt x="86" y="28"/>
                    <a:pt x="86" y="28"/>
                  </a:cubicBezTo>
                  <a:cubicBezTo>
                    <a:pt x="85" y="28"/>
                    <a:pt x="85" y="28"/>
                    <a:pt x="85" y="28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6" y="25"/>
                    <a:pt x="86" y="25"/>
                    <a:pt x="86" y="25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3"/>
                    <a:pt x="85" y="23"/>
                    <a:pt x="85" y="23"/>
                  </a:cubicBezTo>
                  <a:cubicBezTo>
                    <a:pt x="85" y="23"/>
                    <a:pt x="85" y="23"/>
                    <a:pt x="85" y="23"/>
                  </a:cubicBezTo>
                  <a:cubicBezTo>
                    <a:pt x="85" y="23"/>
                    <a:pt x="85" y="23"/>
                    <a:pt x="85" y="23"/>
                  </a:cubicBezTo>
                  <a:cubicBezTo>
                    <a:pt x="85" y="23"/>
                    <a:pt x="85" y="23"/>
                    <a:pt x="85" y="23"/>
                  </a:cubicBezTo>
                  <a:cubicBezTo>
                    <a:pt x="85" y="23"/>
                    <a:pt x="85" y="23"/>
                    <a:pt x="85" y="23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4" y="20"/>
                    <a:pt x="84" y="20"/>
                    <a:pt x="84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1" y="8"/>
                    <a:pt x="81" y="8"/>
                    <a:pt x="81" y="8"/>
                  </a:cubicBezTo>
                  <a:cubicBezTo>
                    <a:pt x="81" y="8"/>
                    <a:pt x="81" y="8"/>
                    <a:pt x="81" y="8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1" y="4"/>
                    <a:pt x="81" y="4"/>
                    <a:pt x="81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2"/>
                    <a:pt x="80" y="2"/>
                    <a:pt x="80" y="2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4" y="2"/>
                    <a:pt x="67" y="3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2" y="12"/>
                    <a:pt x="51" y="14"/>
                    <a:pt x="49" y="16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6"/>
                    <a:pt x="46" y="36"/>
                    <a:pt x="46" y="36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8"/>
                    <a:pt x="46" y="38"/>
                    <a:pt x="46" y="38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3" y="39"/>
                    <a:pt x="43" y="39"/>
                    <a:pt x="43" y="39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9" y="48"/>
                    <a:pt x="29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0" y="47"/>
                    <a:pt x="20" y="47"/>
                    <a:pt x="20" y="47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0" y="58"/>
                    <a:pt x="10" y="58"/>
                    <a:pt x="10" y="58"/>
                  </a:cubicBezTo>
                  <a:cubicBezTo>
                    <a:pt x="10" y="58"/>
                    <a:pt x="10" y="58"/>
                    <a:pt x="10" y="58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1" y="75"/>
                    <a:pt x="1" y="77"/>
                    <a:pt x="1" y="79"/>
                  </a:cubicBezTo>
                  <a:cubicBezTo>
                    <a:pt x="23" y="75"/>
                    <a:pt x="44" y="70"/>
                    <a:pt x="66" y="65"/>
                  </a:cubicBezTo>
                  <a:cubicBezTo>
                    <a:pt x="66" y="66"/>
                    <a:pt x="66" y="66"/>
                    <a:pt x="66" y="66"/>
                  </a:cubicBezTo>
                  <a:cubicBezTo>
                    <a:pt x="66" y="66"/>
                    <a:pt x="66" y="66"/>
                    <a:pt x="66" y="66"/>
                  </a:cubicBezTo>
                  <a:cubicBezTo>
                    <a:pt x="66" y="66"/>
                    <a:pt x="66" y="66"/>
                    <a:pt x="66" y="66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7" y="66"/>
                    <a:pt x="67" y="66"/>
                    <a:pt x="67" y="66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70" y="68"/>
                    <a:pt x="70" y="68"/>
                    <a:pt x="70" y="68"/>
                  </a:cubicBezTo>
                  <a:cubicBezTo>
                    <a:pt x="70" y="68"/>
                    <a:pt x="70" y="68"/>
                    <a:pt x="70" y="68"/>
                  </a:cubicBezTo>
                  <a:cubicBezTo>
                    <a:pt x="70" y="68"/>
                    <a:pt x="70" y="68"/>
                    <a:pt x="70" y="68"/>
                  </a:cubicBezTo>
                  <a:cubicBezTo>
                    <a:pt x="70" y="68"/>
                    <a:pt x="70" y="68"/>
                    <a:pt x="70" y="68"/>
                  </a:cubicBezTo>
                  <a:cubicBezTo>
                    <a:pt x="70" y="68"/>
                    <a:pt x="70" y="68"/>
                    <a:pt x="70" y="68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71" y="71"/>
                    <a:pt x="71" y="71"/>
                    <a:pt x="71" y="71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73" y="74"/>
                    <a:pt x="73" y="74"/>
                    <a:pt x="73" y="74"/>
                  </a:cubicBezTo>
                  <a:cubicBezTo>
                    <a:pt x="73" y="74"/>
                    <a:pt x="73" y="74"/>
                    <a:pt x="73" y="74"/>
                  </a:cubicBezTo>
                  <a:cubicBezTo>
                    <a:pt x="73" y="74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8" y="76"/>
                    <a:pt x="78" y="76"/>
                    <a:pt x="78" y="76"/>
                  </a:cubicBezTo>
                  <a:cubicBezTo>
                    <a:pt x="82" y="77"/>
                    <a:pt x="86" y="78"/>
                    <a:pt x="91" y="80"/>
                  </a:cubicBezTo>
                  <a:close/>
                  <a:moveTo>
                    <a:pt x="114" y="73"/>
                  </a:moveTo>
                  <a:cubicBezTo>
                    <a:pt x="114" y="73"/>
                    <a:pt x="114" y="73"/>
                    <a:pt x="114" y="73"/>
                  </a:cubicBezTo>
                  <a:cubicBezTo>
                    <a:pt x="114" y="72"/>
                    <a:pt x="114" y="72"/>
                    <a:pt x="114" y="72"/>
                  </a:cubicBezTo>
                  <a:cubicBezTo>
                    <a:pt x="114" y="72"/>
                    <a:pt x="114" y="72"/>
                    <a:pt x="114" y="72"/>
                  </a:cubicBezTo>
                  <a:cubicBezTo>
                    <a:pt x="114" y="72"/>
                    <a:pt x="114" y="72"/>
                    <a:pt x="114" y="72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4" y="73"/>
                    <a:pt x="114" y="73"/>
                    <a:pt x="114" y="73"/>
                  </a:cubicBezTo>
                  <a:cubicBezTo>
                    <a:pt x="114" y="73"/>
                    <a:pt x="114" y="73"/>
                    <a:pt x="114" y="73"/>
                  </a:cubicBezTo>
                  <a:cubicBezTo>
                    <a:pt x="114" y="73"/>
                    <a:pt x="114" y="73"/>
                    <a:pt x="114" y="73"/>
                  </a:cubicBezTo>
                  <a:cubicBezTo>
                    <a:pt x="114" y="73"/>
                    <a:pt x="114" y="73"/>
                    <a:pt x="114" y="73"/>
                  </a:cubicBezTo>
                  <a:cubicBezTo>
                    <a:pt x="114" y="73"/>
                    <a:pt x="114" y="73"/>
                    <a:pt x="114" y="73"/>
                  </a:cubicBezTo>
                  <a:cubicBezTo>
                    <a:pt x="114" y="73"/>
                    <a:pt x="114" y="73"/>
                    <a:pt x="114" y="73"/>
                  </a:cubicBezTo>
                  <a:close/>
                  <a:moveTo>
                    <a:pt x="116" y="71"/>
                  </a:moveTo>
                  <a:cubicBezTo>
                    <a:pt x="116" y="72"/>
                    <a:pt x="116" y="72"/>
                    <a:pt x="116" y="72"/>
                  </a:cubicBezTo>
                  <a:cubicBezTo>
                    <a:pt x="116" y="71"/>
                    <a:pt x="116" y="71"/>
                    <a:pt x="116" y="71"/>
                  </a:cubicBezTo>
                  <a:cubicBezTo>
                    <a:pt x="116" y="71"/>
                    <a:pt x="116" y="71"/>
                    <a:pt x="116" y="71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7" y="72"/>
                    <a:pt x="117" y="72"/>
                    <a:pt x="117" y="72"/>
                  </a:cubicBezTo>
                  <a:cubicBezTo>
                    <a:pt x="117" y="71"/>
                    <a:pt x="117" y="71"/>
                    <a:pt x="117" y="71"/>
                  </a:cubicBezTo>
                  <a:cubicBezTo>
                    <a:pt x="117" y="71"/>
                    <a:pt x="117" y="71"/>
                    <a:pt x="117" y="71"/>
                  </a:cubicBezTo>
                  <a:cubicBezTo>
                    <a:pt x="117" y="71"/>
                    <a:pt x="117" y="71"/>
                    <a:pt x="117" y="71"/>
                  </a:cubicBezTo>
                  <a:cubicBezTo>
                    <a:pt x="117" y="71"/>
                    <a:pt x="117" y="71"/>
                    <a:pt x="117" y="71"/>
                  </a:cubicBezTo>
                  <a:cubicBezTo>
                    <a:pt x="116" y="71"/>
                    <a:pt x="116" y="71"/>
                    <a:pt x="116" y="71"/>
                  </a:cubicBezTo>
                  <a:cubicBezTo>
                    <a:pt x="116" y="71"/>
                    <a:pt x="116" y="71"/>
                    <a:pt x="116" y="71"/>
                  </a:cubicBezTo>
                  <a:cubicBezTo>
                    <a:pt x="116" y="71"/>
                    <a:pt x="116" y="71"/>
                    <a:pt x="116" y="71"/>
                  </a:cubicBezTo>
                  <a:cubicBezTo>
                    <a:pt x="116" y="71"/>
                    <a:pt x="116" y="71"/>
                    <a:pt x="116" y="71"/>
                  </a:cubicBezTo>
                  <a:close/>
                  <a:moveTo>
                    <a:pt x="91" y="85"/>
                  </a:move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83"/>
                    <a:pt x="91" y="83"/>
                    <a:pt x="91" y="83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0" y="85"/>
                    <a:pt x="90" y="85"/>
                    <a:pt x="90" y="85"/>
                  </a:cubicBezTo>
                  <a:cubicBezTo>
                    <a:pt x="90" y="85"/>
                    <a:pt x="90" y="85"/>
                    <a:pt x="90" y="85"/>
                  </a:cubicBezTo>
                  <a:cubicBezTo>
                    <a:pt x="91" y="86"/>
                    <a:pt x="91" y="86"/>
                    <a:pt x="91" y="86"/>
                  </a:cubicBezTo>
                  <a:cubicBezTo>
                    <a:pt x="91" y="86"/>
                    <a:pt x="91" y="86"/>
                    <a:pt x="91" y="86"/>
                  </a:cubicBezTo>
                  <a:lnTo>
                    <a:pt x="91" y="85"/>
                  </a:lnTo>
                  <a:close/>
                  <a:moveTo>
                    <a:pt x="102" y="84"/>
                  </a:moveTo>
                  <a:cubicBezTo>
                    <a:pt x="102" y="84"/>
                    <a:pt x="102" y="84"/>
                    <a:pt x="102" y="84"/>
                  </a:cubicBezTo>
                  <a:cubicBezTo>
                    <a:pt x="101" y="84"/>
                    <a:pt x="101" y="84"/>
                    <a:pt x="101" y="84"/>
                  </a:cubicBezTo>
                  <a:cubicBezTo>
                    <a:pt x="101" y="85"/>
                    <a:pt x="101" y="85"/>
                    <a:pt x="101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99" y="85"/>
                    <a:pt x="99" y="85"/>
                    <a:pt x="99" y="85"/>
                  </a:cubicBezTo>
                  <a:cubicBezTo>
                    <a:pt x="98" y="86"/>
                    <a:pt x="98" y="86"/>
                    <a:pt x="98" y="86"/>
                  </a:cubicBezTo>
                  <a:cubicBezTo>
                    <a:pt x="98" y="87"/>
                    <a:pt x="98" y="87"/>
                    <a:pt x="98" y="87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1" y="85"/>
                    <a:pt x="101" y="85"/>
                    <a:pt x="101" y="85"/>
                  </a:cubicBezTo>
                  <a:cubicBezTo>
                    <a:pt x="102" y="84"/>
                    <a:pt x="102" y="84"/>
                    <a:pt x="102" y="84"/>
                  </a:cubicBezTo>
                  <a:close/>
                  <a:moveTo>
                    <a:pt x="8" y="57"/>
                  </a:move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7"/>
                    <a:pt x="8" y="57"/>
                    <a:pt x="8" y="57"/>
                  </a:cubicBezTo>
                  <a:close/>
                  <a:moveTo>
                    <a:pt x="120" y="71"/>
                  </a:moveTo>
                  <a:cubicBezTo>
                    <a:pt x="119" y="71"/>
                    <a:pt x="119" y="71"/>
                    <a:pt x="119" y="71"/>
                  </a:cubicBezTo>
                  <a:cubicBezTo>
                    <a:pt x="119" y="71"/>
                    <a:pt x="119" y="71"/>
                    <a:pt x="119" y="71"/>
                  </a:cubicBezTo>
                  <a:cubicBezTo>
                    <a:pt x="119" y="71"/>
                    <a:pt x="119" y="71"/>
                    <a:pt x="119" y="71"/>
                  </a:cubicBezTo>
                  <a:cubicBezTo>
                    <a:pt x="119" y="71"/>
                    <a:pt x="119" y="71"/>
                    <a:pt x="119" y="71"/>
                  </a:cubicBezTo>
                  <a:cubicBezTo>
                    <a:pt x="119" y="71"/>
                    <a:pt x="119" y="71"/>
                    <a:pt x="119" y="71"/>
                  </a:cubicBezTo>
                  <a:cubicBezTo>
                    <a:pt x="119" y="71"/>
                    <a:pt x="119" y="71"/>
                    <a:pt x="119" y="71"/>
                  </a:cubicBezTo>
                  <a:cubicBezTo>
                    <a:pt x="119" y="71"/>
                    <a:pt x="119" y="71"/>
                    <a:pt x="119" y="71"/>
                  </a:cubicBezTo>
                  <a:cubicBezTo>
                    <a:pt x="119" y="72"/>
                    <a:pt x="119" y="72"/>
                    <a:pt x="119" y="72"/>
                  </a:cubicBezTo>
                  <a:cubicBezTo>
                    <a:pt x="119" y="72"/>
                    <a:pt x="119" y="72"/>
                    <a:pt x="119" y="72"/>
                  </a:cubicBezTo>
                  <a:cubicBezTo>
                    <a:pt x="118" y="72"/>
                    <a:pt x="118" y="72"/>
                    <a:pt x="118" y="72"/>
                  </a:cubicBezTo>
                  <a:cubicBezTo>
                    <a:pt x="118" y="72"/>
                    <a:pt x="118" y="72"/>
                    <a:pt x="118" y="72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17" y="73"/>
                    <a:pt x="117" y="73"/>
                    <a:pt x="117" y="73"/>
                  </a:cubicBezTo>
                  <a:cubicBezTo>
                    <a:pt x="117" y="73"/>
                    <a:pt x="117" y="73"/>
                    <a:pt x="117" y="73"/>
                  </a:cubicBezTo>
                  <a:cubicBezTo>
                    <a:pt x="117" y="73"/>
                    <a:pt x="117" y="73"/>
                    <a:pt x="117" y="73"/>
                  </a:cubicBezTo>
                  <a:cubicBezTo>
                    <a:pt x="117" y="73"/>
                    <a:pt x="117" y="73"/>
                    <a:pt x="117" y="73"/>
                  </a:cubicBezTo>
                  <a:cubicBezTo>
                    <a:pt x="116" y="72"/>
                    <a:pt x="116" y="72"/>
                    <a:pt x="116" y="72"/>
                  </a:cubicBezTo>
                  <a:cubicBezTo>
                    <a:pt x="116" y="72"/>
                    <a:pt x="116" y="72"/>
                    <a:pt x="116" y="72"/>
                  </a:cubicBezTo>
                  <a:cubicBezTo>
                    <a:pt x="116" y="73"/>
                    <a:pt x="116" y="73"/>
                    <a:pt x="116" y="73"/>
                  </a:cubicBezTo>
                  <a:cubicBezTo>
                    <a:pt x="116" y="73"/>
                    <a:pt x="116" y="73"/>
                    <a:pt x="116" y="73"/>
                  </a:cubicBezTo>
                  <a:cubicBezTo>
                    <a:pt x="115" y="73"/>
                    <a:pt x="115" y="73"/>
                    <a:pt x="115" y="73"/>
                  </a:cubicBezTo>
                  <a:cubicBezTo>
                    <a:pt x="115" y="73"/>
                    <a:pt x="115" y="73"/>
                    <a:pt x="115" y="73"/>
                  </a:cubicBezTo>
                  <a:cubicBezTo>
                    <a:pt x="115" y="73"/>
                    <a:pt x="115" y="73"/>
                    <a:pt x="115" y="73"/>
                  </a:cubicBezTo>
                  <a:cubicBezTo>
                    <a:pt x="115" y="73"/>
                    <a:pt x="115" y="73"/>
                    <a:pt x="115" y="73"/>
                  </a:cubicBezTo>
                  <a:cubicBezTo>
                    <a:pt x="115" y="73"/>
                    <a:pt x="115" y="73"/>
                    <a:pt x="115" y="73"/>
                  </a:cubicBezTo>
                  <a:cubicBezTo>
                    <a:pt x="115" y="73"/>
                    <a:pt x="115" y="73"/>
                    <a:pt x="115" y="73"/>
                  </a:cubicBezTo>
                  <a:cubicBezTo>
                    <a:pt x="115" y="74"/>
                    <a:pt x="115" y="74"/>
                    <a:pt x="115" y="74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4" y="73"/>
                    <a:pt x="114" y="73"/>
                    <a:pt x="114" y="73"/>
                  </a:cubicBezTo>
                  <a:cubicBezTo>
                    <a:pt x="114" y="73"/>
                    <a:pt x="114" y="73"/>
                    <a:pt x="114" y="73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3" y="75"/>
                    <a:pt x="113" y="75"/>
                    <a:pt x="113" y="75"/>
                  </a:cubicBezTo>
                  <a:cubicBezTo>
                    <a:pt x="113" y="75"/>
                    <a:pt x="113" y="75"/>
                    <a:pt x="113" y="75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6"/>
                    <a:pt x="112" y="76"/>
                    <a:pt x="112" y="76"/>
                  </a:cubicBezTo>
                  <a:cubicBezTo>
                    <a:pt x="112" y="76"/>
                    <a:pt x="112" y="76"/>
                    <a:pt x="112" y="76"/>
                  </a:cubicBezTo>
                  <a:cubicBezTo>
                    <a:pt x="112" y="76"/>
                    <a:pt x="112" y="76"/>
                    <a:pt x="112" y="76"/>
                  </a:cubicBezTo>
                  <a:cubicBezTo>
                    <a:pt x="112" y="76"/>
                    <a:pt x="112" y="76"/>
                    <a:pt x="112" y="76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0" y="77"/>
                    <a:pt x="110" y="77"/>
                    <a:pt x="110" y="77"/>
                  </a:cubicBezTo>
                  <a:cubicBezTo>
                    <a:pt x="110" y="77"/>
                    <a:pt x="110" y="77"/>
                    <a:pt x="110" y="77"/>
                  </a:cubicBezTo>
                  <a:cubicBezTo>
                    <a:pt x="110" y="77"/>
                    <a:pt x="110" y="77"/>
                    <a:pt x="110" y="77"/>
                  </a:cubicBezTo>
                  <a:cubicBezTo>
                    <a:pt x="110" y="77"/>
                    <a:pt x="110" y="77"/>
                    <a:pt x="110" y="77"/>
                  </a:cubicBezTo>
                  <a:cubicBezTo>
                    <a:pt x="110" y="77"/>
                    <a:pt x="110" y="77"/>
                    <a:pt x="110" y="77"/>
                  </a:cubicBezTo>
                  <a:cubicBezTo>
                    <a:pt x="110" y="76"/>
                    <a:pt x="110" y="76"/>
                    <a:pt x="110" y="76"/>
                  </a:cubicBezTo>
                  <a:cubicBezTo>
                    <a:pt x="110" y="76"/>
                    <a:pt x="110" y="76"/>
                    <a:pt x="110" y="76"/>
                  </a:cubicBezTo>
                  <a:cubicBezTo>
                    <a:pt x="110" y="76"/>
                    <a:pt x="110" y="76"/>
                    <a:pt x="110" y="76"/>
                  </a:cubicBezTo>
                  <a:cubicBezTo>
                    <a:pt x="111" y="76"/>
                    <a:pt x="111" y="76"/>
                    <a:pt x="111" y="76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2" y="74"/>
                    <a:pt x="112" y="74"/>
                    <a:pt x="112" y="74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3" y="73"/>
                    <a:pt x="113" y="73"/>
                    <a:pt x="113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114" y="72"/>
                    <a:pt x="114" y="72"/>
                    <a:pt x="114" y="72"/>
                  </a:cubicBezTo>
                  <a:cubicBezTo>
                    <a:pt x="114" y="72"/>
                    <a:pt x="114" y="72"/>
                    <a:pt x="114" y="72"/>
                  </a:cubicBezTo>
                  <a:cubicBezTo>
                    <a:pt x="114" y="71"/>
                    <a:pt x="114" y="71"/>
                    <a:pt x="114" y="71"/>
                  </a:cubicBezTo>
                  <a:cubicBezTo>
                    <a:pt x="114" y="71"/>
                    <a:pt x="114" y="71"/>
                    <a:pt x="114" y="71"/>
                  </a:cubicBezTo>
                  <a:cubicBezTo>
                    <a:pt x="114" y="71"/>
                    <a:pt x="114" y="71"/>
                    <a:pt x="114" y="71"/>
                  </a:cubicBezTo>
                  <a:cubicBezTo>
                    <a:pt x="114" y="71"/>
                    <a:pt x="114" y="71"/>
                    <a:pt x="114" y="71"/>
                  </a:cubicBezTo>
                  <a:cubicBezTo>
                    <a:pt x="114" y="71"/>
                    <a:pt x="114" y="71"/>
                    <a:pt x="114" y="71"/>
                  </a:cubicBezTo>
                  <a:cubicBezTo>
                    <a:pt x="114" y="71"/>
                    <a:pt x="114" y="71"/>
                    <a:pt x="114" y="71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113" y="72"/>
                    <a:pt x="113" y="72"/>
                    <a:pt x="113" y="72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1" y="73"/>
                    <a:pt x="111" y="73"/>
                    <a:pt x="111" y="73"/>
                  </a:cubicBezTo>
                  <a:cubicBezTo>
                    <a:pt x="110" y="74"/>
                    <a:pt x="110" y="74"/>
                    <a:pt x="110" y="74"/>
                  </a:cubicBezTo>
                  <a:cubicBezTo>
                    <a:pt x="110" y="75"/>
                    <a:pt x="110" y="75"/>
                    <a:pt x="110" y="75"/>
                  </a:cubicBezTo>
                  <a:cubicBezTo>
                    <a:pt x="109" y="75"/>
                    <a:pt x="109" y="75"/>
                    <a:pt x="109" y="75"/>
                  </a:cubicBezTo>
                  <a:cubicBezTo>
                    <a:pt x="108" y="76"/>
                    <a:pt x="108" y="76"/>
                    <a:pt x="108" y="76"/>
                  </a:cubicBezTo>
                  <a:cubicBezTo>
                    <a:pt x="107" y="76"/>
                    <a:pt x="107" y="76"/>
                    <a:pt x="107" y="76"/>
                  </a:cubicBezTo>
                  <a:cubicBezTo>
                    <a:pt x="107" y="76"/>
                    <a:pt x="107" y="76"/>
                    <a:pt x="107" y="76"/>
                  </a:cubicBezTo>
                  <a:cubicBezTo>
                    <a:pt x="106" y="77"/>
                    <a:pt x="106" y="77"/>
                    <a:pt x="106" y="77"/>
                  </a:cubicBezTo>
                  <a:cubicBezTo>
                    <a:pt x="104" y="77"/>
                    <a:pt x="104" y="77"/>
                    <a:pt x="104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9"/>
                    <a:pt x="102" y="79"/>
                    <a:pt x="102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1" y="79"/>
                    <a:pt x="101" y="79"/>
                    <a:pt x="101" y="79"/>
                  </a:cubicBezTo>
                  <a:cubicBezTo>
                    <a:pt x="100" y="79"/>
                    <a:pt x="100" y="79"/>
                    <a:pt x="100" y="79"/>
                  </a:cubicBezTo>
                  <a:cubicBezTo>
                    <a:pt x="100" y="79"/>
                    <a:pt x="100" y="79"/>
                    <a:pt x="100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8" y="79"/>
                    <a:pt x="98" y="79"/>
                    <a:pt x="98" y="79"/>
                  </a:cubicBezTo>
                  <a:cubicBezTo>
                    <a:pt x="98" y="79"/>
                    <a:pt x="98" y="79"/>
                    <a:pt x="98" y="79"/>
                  </a:cubicBezTo>
                  <a:cubicBezTo>
                    <a:pt x="98" y="79"/>
                    <a:pt x="98" y="79"/>
                    <a:pt x="98" y="79"/>
                  </a:cubicBezTo>
                  <a:cubicBezTo>
                    <a:pt x="98" y="79"/>
                    <a:pt x="98" y="79"/>
                    <a:pt x="98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80"/>
                    <a:pt x="99" y="80"/>
                    <a:pt x="99" y="80"/>
                  </a:cubicBezTo>
                  <a:cubicBezTo>
                    <a:pt x="99" y="80"/>
                    <a:pt x="99" y="80"/>
                    <a:pt x="99" y="80"/>
                  </a:cubicBezTo>
                  <a:cubicBezTo>
                    <a:pt x="99" y="80"/>
                    <a:pt x="99" y="80"/>
                    <a:pt x="99" y="80"/>
                  </a:cubicBezTo>
                  <a:cubicBezTo>
                    <a:pt x="99" y="80"/>
                    <a:pt x="99" y="80"/>
                    <a:pt x="99" y="80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98" y="79"/>
                    <a:pt x="98" y="79"/>
                    <a:pt x="98" y="79"/>
                  </a:cubicBezTo>
                  <a:cubicBezTo>
                    <a:pt x="98" y="79"/>
                    <a:pt x="98" y="79"/>
                    <a:pt x="98" y="79"/>
                  </a:cubicBezTo>
                  <a:cubicBezTo>
                    <a:pt x="97" y="79"/>
                    <a:pt x="97" y="79"/>
                    <a:pt x="97" y="79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0"/>
                    <a:pt x="97" y="80"/>
                    <a:pt x="98" y="80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98" y="81"/>
                    <a:pt x="98" y="81"/>
                    <a:pt x="98" y="81"/>
                  </a:cubicBezTo>
                  <a:cubicBezTo>
                    <a:pt x="97" y="81"/>
                    <a:pt x="97" y="81"/>
                    <a:pt x="97" y="8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1"/>
                    <a:pt x="97" y="81"/>
                    <a:pt x="97" y="81"/>
                  </a:cubicBezTo>
                  <a:cubicBezTo>
                    <a:pt x="97" y="81"/>
                    <a:pt x="97" y="81"/>
                    <a:pt x="97" y="81"/>
                  </a:cubicBezTo>
                  <a:cubicBezTo>
                    <a:pt x="97" y="81"/>
                    <a:pt x="97" y="81"/>
                    <a:pt x="97" y="81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7" y="80"/>
                    <a:pt x="97" y="80"/>
                    <a:pt x="97" y="80"/>
                  </a:cubicBezTo>
                  <a:cubicBezTo>
                    <a:pt x="96" y="80"/>
                    <a:pt x="96" y="80"/>
                    <a:pt x="96" y="80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95" y="81"/>
                    <a:pt x="95" y="81"/>
                    <a:pt x="95" y="81"/>
                  </a:cubicBezTo>
                  <a:cubicBezTo>
                    <a:pt x="95" y="82"/>
                    <a:pt x="95" y="82"/>
                    <a:pt x="95" y="82"/>
                  </a:cubicBezTo>
                  <a:cubicBezTo>
                    <a:pt x="95" y="82"/>
                    <a:pt x="95" y="82"/>
                    <a:pt x="95" y="82"/>
                  </a:cubicBezTo>
                  <a:cubicBezTo>
                    <a:pt x="95" y="82"/>
                    <a:pt x="95" y="82"/>
                    <a:pt x="95" y="82"/>
                  </a:cubicBezTo>
                  <a:cubicBezTo>
                    <a:pt x="95" y="82"/>
                    <a:pt x="95" y="82"/>
                    <a:pt x="95" y="82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5" y="82"/>
                    <a:pt x="95" y="82"/>
                    <a:pt x="95" y="82"/>
                  </a:cubicBezTo>
                  <a:cubicBezTo>
                    <a:pt x="95" y="82"/>
                    <a:pt x="95" y="82"/>
                    <a:pt x="95" y="82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4" y="83"/>
                    <a:pt x="94" y="83"/>
                    <a:pt x="94" y="83"/>
                  </a:cubicBezTo>
                  <a:cubicBezTo>
                    <a:pt x="94" y="83"/>
                    <a:pt x="94" y="83"/>
                    <a:pt x="94" y="83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4" y="83"/>
                    <a:pt x="94" y="83"/>
                    <a:pt x="94" y="83"/>
                  </a:cubicBezTo>
                  <a:cubicBezTo>
                    <a:pt x="94" y="83"/>
                    <a:pt x="94" y="83"/>
                    <a:pt x="94" y="83"/>
                  </a:cubicBezTo>
                  <a:cubicBezTo>
                    <a:pt x="94" y="84"/>
                    <a:pt x="94" y="84"/>
                    <a:pt x="94" y="84"/>
                  </a:cubicBezTo>
                  <a:cubicBezTo>
                    <a:pt x="94" y="83"/>
                    <a:pt x="94" y="83"/>
                    <a:pt x="94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6"/>
                    <a:pt x="91" y="86"/>
                    <a:pt x="91" y="86"/>
                  </a:cubicBezTo>
                  <a:cubicBezTo>
                    <a:pt x="91" y="86"/>
                    <a:pt x="91" y="86"/>
                    <a:pt x="91" y="86"/>
                  </a:cubicBezTo>
                  <a:cubicBezTo>
                    <a:pt x="91" y="86"/>
                    <a:pt x="91" y="86"/>
                    <a:pt x="91" y="86"/>
                  </a:cubicBezTo>
                  <a:cubicBezTo>
                    <a:pt x="91" y="86"/>
                    <a:pt x="91" y="86"/>
                    <a:pt x="91" y="86"/>
                  </a:cubicBezTo>
                  <a:cubicBezTo>
                    <a:pt x="91" y="86"/>
                    <a:pt x="91" y="86"/>
                    <a:pt x="91" y="86"/>
                  </a:cubicBezTo>
                  <a:cubicBezTo>
                    <a:pt x="91" y="86"/>
                    <a:pt x="91" y="86"/>
                    <a:pt x="91" y="86"/>
                  </a:cubicBezTo>
                  <a:cubicBezTo>
                    <a:pt x="91" y="87"/>
                    <a:pt x="91" y="87"/>
                    <a:pt x="91" y="87"/>
                  </a:cubicBezTo>
                  <a:cubicBezTo>
                    <a:pt x="91" y="87"/>
                    <a:pt x="91" y="87"/>
                    <a:pt x="91" y="87"/>
                  </a:cubicBezTo>
                  <a:cubicBezTo>
                    <a:pt x="91" y="87"/>
                    <a:pt x="91" y="87"/>
                    <a:pt x="91" y="87"/>
                  </a:cubicBezTo>
                  <a:cubicBezTo>
                    <a:pt x="91" y="88"/>
                    <a:pt x="91" y="88"/>
                    <a:pt x="91" y="88"/>
                  </a:cubicBezTo>
                  <a:cubicBezTo>
                    <a:pt x="91" y="88"/>
                    <a:pt x="91" y="88"/>
                    <a:pt x="91" y="88"/>
                  </a:cubicBezTo>
                  <a:cubicBezTo>
                    <a:pt x="91" y="88"/>
                    <a:pt x="91" y="88"/>
                    <a:pt x="91" y="88"/>
                  </a:cubicBezTo>
                  <a:cubicBezTo>
                    <a:pt x="91" y="88"/>
                    <a:pt x="91" y="88"/>
                    <a:pt x="91" y="88"/>
                  </a:cubicBezTo>
                  <a:cubicBezTo>
                    <a:pt x="91" y="88"/>
                    <a:pt x="91" y="88"/>
                    <a:pt x="91" y="88"/>
                  </a:cubicBezTo>
                  <a:cubicBezTo>
                    <a:pt x="91" y="88"/>
                    <a:pt x="91" y="88"/>
                    <a:pt x="91" y="88"/>
                  </a:cubicBezTo>
                  <a:cubicBezTo>
                    <a:pt x="91" y="88"/>
                    <a:pt x="91" y="88"/>
                    <a:pt x="91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6"/>
                    <a:pt x="93" y="86"/>
                    <a:pt x="93" y="86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95" y="87"/>
                    <a:pt x="95" y="87"/>
                    <a:pt x="95" y="87"/>
                  </a:cubicBezTo>
                  <a:cubicBezTo>
                    <a:pt x="94" y="87"/>
                    <a:pt x="94" y="87"/>
                    <a:pt x="94" y="87"/>
                  </a:cubicBezTo>
                  <a:cubicBezTo>
                    <a:pt x="94" y="87"/>
                    <a:pt x="94" y="87"/>
                    <a:pt x="94" y="87"/>
                  </a:cubicBezTo>
                  <a:cubicBezTo>
                    <a:pt x="94" y="88"/>
                    <a:pt x="94" y="88"/>
                    <a:pt x="94" y="88"/>
                  </a:cubicBezTo>
                  <a:cubicBezTo>
                    <a:pt x="92" y="88"/>
                    <a:pt x="92" y="88"/>
                    <a:pt x="92" y="88"/>
                  </a:cubicBezTo>
                  <a:cubicBezTo>
                    <a:pt x="92" y="89"/>
                    <a:pt x="92" y="89"/>
                    <a:pt x="92" y="89"/>
                  </a:cubicBezTo>
                  <a:cubicBezTo>
                    <a:pt x="93" y="88"/>
                    <a:pt x="93" y="88"/>
                    <a:pt x="93" y="88"/>
                  </a:cubicBezTo>
                  <a:cubicBezTo>
                    <a:pt x="94" y="87"/>
                    <a:pt x="94" y="87"/>
                    <a:pt x="94" y="87"/>
                  </a:cubicBezTo>
                  <a:cubicBezTo>
                    <a:pt x="95" y="87"/>
                    <a:pt x="95" y="87"/>
                    <a:pt x="95" y="87"/>
                  </a:cubicBezTo>
                  <a:cubicBezTo>
                    <a:pt x="95" y="87"/>
                    <a:pt x="95" y="87"/>
                    <a:pt x="95" y="87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97" y="87"/>
                    <a:pt x="97" y="87"/>
                    <a:pt x="97" y="87"/>
                  </a:cubicBezTo>
                  <a:cubicBezTo>
                    <a:pt x="97" y="86"/>
                    <a:pt x="97" y="86"/>
                    <a:pt x="97" y="86"/>
                  </a:cubicBezTo>
                  <a:cubicBezTo>
                    <a:pt x="97" y="86"/>
                    <a:pt x="97" y="86"/>
                    <a:pt x="97" y="86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95" y="87"/>
                    <a:pt x="95" y="87"/>
                    <a:pt x="95" y="87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97" y="86"/>
                    <a:pt x="97" y="86"/>
                    <a:pt x="97" y="86"/>
                  </a:cubicBezTo>
                  <a:cubicBezTo>
                    <a:pt x="97" y="85"/>
                    <a:pt x="97" y="85"/>
                    <a:pt x="97" y="85"/>
                  </a:cubicBezTo>
                  <a:cubicBezTo>
                    <a:pt x="98" y="85"/>
                    <a:pt x="98" y="85"/>
                    <a:pt x="98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84"/>
                    <a:pt x="100" y="84"/>
                    <a:pt x="100" y="84"/>
                  </a:cubicBezTo>
                  <a:cubicBezTo>
                    <a:pt x="101" y="84"/>
                    <a:pt x="101" y="84"/>
                    <a:pt x="101" y="84"/>
                  </a:cubicBezTo>
                  <a:cubicBezTo>
                    <a:pt x="101" y="83"/>
                    <a:pt x="101" y="83"/>
                    <a:pt x="101" y="83"/>
                  </a:cubicBezTo>
                  <a:cubicBezTo>
                    <a:pt x="102" y="83"/>
                    <a:pt x="102" y="83"/>
                    <a:pt x="102" y="83"/>
                  </a:cubicBezTo>
                  <a:cubicBezTo>
                    <a:pt x="102" y="83"/>
                    <a:pt x="102" y="83"/>
                    <a:pt x="102" y="83"/>
                  </a:cubicBezTo>
                  <a:cubicBezTo>
                    <a:pt x="102" y="83"/>
                    <a:pt x="102" y="83"/>
                    <a:pt x="102" y="83"/>
                  </a:cubicBezTo>
                  <a:cubicBezTo>
                    <a:pt x="102" y="83"/>
                    <a:pt x="102" y="83"/>
                    <a:pt x="102" y="83"/>
                  </a:cubicBezTo>
                  <a:cubicBezTo>
                    <a:pt x="103" y="83"/>
                    <a:pt x="103" y="83"/>
                    <a:pt x="103" y="83"/>
                  </a:cubicBezTo>
                  <a:cubicBezTo>
                    <a:pt x="103" y="83"/>
                    <a:pt x="103" y="83"/>
                    <a:pt x="103" y="83"/>
                  </a:cubicBezTo>
                  <a:cubicBezTo>
                    <a:pt x="103" y="83"/>
                    <a:pt x="103" y="83"/>
                    <a:pt x="103" y="83"/>
                  </a:cubicBezTo>
                  <a:cubicBezTo>
                    <a:pt x="103" y="82"/>
                    <a:pt x="103" y="82"/>
                    <a:pt x="103" y="82"/>
                  </a:cubicBezTo>
                  <a:cubicBezTo>
                    <a:pt x="103" y="82"/>
                    <a:pt x="103" y="82"/>
                    <a:pt x="103" y="82"/>
                  </a:cubicBezTo>
                  <a:cubicBezTo>
                    <a:pt x="103" y="82"/>
                    <a:pt x="103" y="82"/>
                    <a:pt x="103" y="82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82"/>
                    <a:pt x="105" y="82"/>
                    <a:pt x="105" y="82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6" y="81"/>
                    <a:pt x="106" y="81"/>
                    <a:pt x="106" y="81"/>
                  </a:cubicBezTo>
                  <a:cubicBezTo>
                    <a:pt x="106" y="81"/>
                    <a:pt x="106" y="81"/>
                    <a:pt x="106" y="81"/>
                  </a:cubicBezTo>
                  <a:cubicBezTo>
                    <a:pt x="106" y="81"/>
                    <a:pt x="106" y="81"/>
                    <a:pt x="106" y="81"/>
                  </a:cubicBezTo>
                  <a:cubicBezTo>
                    <a:pt x="107" y="81"/>
                    <a:pt x="107" y="81"/>
                    <a:pt x="107" y="81"/>
                  </a:cubicBezTo>
                  <a:cubicBezTo>
                    <a:pt x="107" y="81"/>
                    <a:pt x="107" y="81"/>
                    <a:pt x="107" y="81"/>
                  </a:cubicBezTo>
                  <a:cubicBezTo>
                    <a:pt x="107" y="81"/>
                    <a:pt x="107" y="81"/>
                    <a:pt x="107" y="81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07" y="80"/>
                    <a:pt x="107" y="80"/>
                    <a:pt x="107" y="80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09" y="80"/>
                    <a:pt x="109" y="79"/>
                    <a:pt x="109" y="79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10" y="79"/>
                    <a:pt x="110" y="79"/>
                    <a:pt x="110" y="79"/>
                  </a:cubicBezTo>
                  <a:cubicBezTo>
                    <a:pt x="110" y="79"/>
                    <a:pt x="110" y="79"/>
                    <a:pt x="110" y="79"/>
                  </a:cubicBezTo>
                  <a:cubicBezTo>
                    <a:pt x="110" y="79"/>
                    <a:pt x="110" y="79"/>
                    <a:pt x="110" y="79"/>
                  </a:cubicBezTo>
                  <a:cubicBezTo>
                    <a:pt x="110" y="79"/>
                    <a:pt x="110" y="79"/>
                    <a:pt x="110" y="79"/>
                  </a:cubicBezTo>
                  <a:cubicBezTo>
                    <a:pt x="109" y="80"/>
                    <a:pt x="109" y="80"/>
                    <a:pt x="109" y="80"/>
                  </a:cubicBezTo>
                  <a:cubicBezTo>
                    <a:pt x="109" y="80"/>
                    <a:pt x="109" y="80"/>
                    <a:pt x="109" y="80"/>
                  </a:cubicBezTo>
                  <a:cubicBezTo>
                    <a:pt x="109" y="80"/>
                    <a:pt x="109" y="80"/>
                    <a:pt x="109" y="80"/>
                  </a:cubicBezTo>
                  <a:cubicBezTo>
                    <a:pt x="109" y="80"/>
                    <a:pt x="109" y="80"/>
                    <a:pt x="109" y="80"/>
                  </a:cubicBezTo>
                  <a:cubicBezTo>
                    <a:pt x="109" y="80"/>
                    <a:pt x="109" y="80"/>
                    <a:pt x="109" y="80"/>
                  </a:cubicBezTo>
                  <a:cubicBezTo>
                    <a:pt x="109" y="80"/>
                    <a:pt x="109" y="80"/>
                    <a:pt x="109" y="80"/>
                  </a:cubicBezTo>
                  <a:cubicBezTo>
                    <a:pt x="111" y="79"/>
                    <a:pt x="111" y="79"/>
                    <a:pt x="111" y="79"/>
                  </a:cubicBezTo>
                  <a:cubicBezTo>
                    <a:pt x="111" y="78"/>
                    <a:pt x="111" y="78"/>
                    <a:pt x="111" y="78"/>
                  </a:cubicBezTo>
                  <a:cubicBezTo>
                    <a:pt x="112" y="78"/>
                    <a:pt x="112" y="78"/>
                    <a:pt x="112" y="78"/>
                  </a:cubicBezTo>
                  <a:cubicBezTo>
                    <a:pt x="112" y="78"/>
                    <a:pt x="112" y="78"/>
                    <a:pt x="112" y="78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2" y="77"/>
                    <a:pt x="112" y="77"/>
                    <a:pt x="112" y="77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14" y="77"/>
                    <a:pt x="114" y="77"/>
                    <a:pt x="114" y="77"/>
                  </a:cubicBezTo>
                  <a:cubicBezTo>
                    <a:pt x="114" y="76"/>
                    <a:pt x="115" y="75"/>
                    <a:pt x="116" y="75"/>
                  </a:cubicBezTo>
                  <a:cubicBezTo>
                    <a:pt x="116" y="74"/>
                    <a:pt x="116" y="74"/>
                    <a:pt x="116" y="74"/>
                  </a:cubicBezTo>
                  <a:cubicBezTo>
                    <a:pt x="117" y="73"/>
                    <a:pt x="117" y="73"/>
                    <a:pt x="117" y="73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19" y="72"/>
                    <a:pt x="119" y="72"/>
                    <a:pt x="119" y="72"/>
                  </a:cubicBezTo>
                  <a:cubicBezTo>
                    <a:pt x="120" y="72"/>
                    <a:pt x="120" y="72"/>
                    <a:pt x="120" y="72"/>
                  </a:cubicBezTo>
                  <a:cubicBezTo>
                    <a:pt x="120" y="71"/>
                    <a:pt x="120" y="71"/>
                    <a:pt x="120" y="71"/>
                  </a:cubicBezTo>
                  <a:cubicBezTo>
                    <a:pt x="120" y="71"/>
                    <a:pt x="120" y="71"/>
                    <a:pt x="120" y="71"/>
                  </a:cubicBezTo>
                  <a:close/>
                  <a:moveTo>
                    <a:pt x="108" y="80"/>
                  </a:moveTo>
                  <a:cubicBezTo>
                    <a:pt x="108" y="81"/>
                    <a:pt x="108" y="81"/>
                    <a:pt x="108" y="81"/>
                  </a:cubicBezTo>
                  <a:cubicBezTo>
                    <a:pt x="107" y="81"/>
                    <a:pt x="107" y="81"/>
                    <a:pt x="107" y="81"/>
                  </a:cubicBezTo>
                  <a:cubicBezTo>
                    <a:pt x="107" y="81"/>
                    <a:pt x="107" y="81"/>
                    <a:pt x="107" y="81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105" y="82"/>
                    <a:pt x="105" y="82"/>
                    <a:pt x="105" y="82"/>
                  </a:cubicBezTo>
                  <a:cubicBezTo>
                    <a:pt x="105" y="83"/>
                    <a:pt x="105" y="83"/>
                    <a:pt x="105" y="83"/>
                  </a:cubicBezTo>
                  <a:cubicBezTo>
                    <a:pt x="104" y="83"/>
                    <a:pt x="104" y="83"/>
                    <a:pt x="103" y="84"/>
                  </a:cubicBezTo>
                  <a:cubicBezTo>
                    <a:pt x="103" y="84"/>
                    <a:pt x="102" y="84"/>
                    <a:pt x="102" y="85"/>
                  </a:cubicBezTo>
                  <a:cubicBezTo>
                    <a:pt x="101" y="85"/>
                    <a:pt x="101" y="85"/>
                    <a:pt x="101" y="85"/>
                  </a:cubicBezTo>
                  <a:cubicBezTo>
                    <a:pt x="101" y="85"/>
                    <a:pt x="101" y="85"/>
                    <a:pt x="101" y="85"/>
                  </a:cubicBezTo>
                  <a:cubicBezTo>
                    <a:pt x="102" y="85"/>
                    <a:pt x="102" y="85"/>
                    <a:pt x="102" y="85"/>
                  </a:cubicBezTo>
                  <a:cubicBezTo>
                    <a:pt x="104" y="84"/>
                    <a:pt x="104" y="84"/>
                    <a:pt x="104" y="84"/>
                  </a:cubicBezTo>
                  <a:cubicBezTo>
                    <a:pt x="105" y="83"/>
                    <a:pt x="105" y="83"/>
                    <a:pt x="105" y="83"/>
                  </a:cubicBezTo>
                  <a:cubicBezTo>
                    <a:pt x="105" y="83"/>
                    <a:pt x="106" y="82"/>
                    <a:pt x="107" y="82"/>
                  </a:cubicBezTo>
                  <a:cubicBezTo>
                    <a:pt x="107" y="81"/>
                    <a:pt x="108" y="81"/>
                    <a:pt x="108" y="81"/>
                  </a:cubicBezTo>
                  <a:cubicBezTo>
                    <a:pt x="109" y="80"/>
                    <a:pt x="109" y="80"/>
                    <a:pt x="109" y="80"/>
                  </a:cubicBezTo>
                  <a:cubicBezTo>
                    <a:pt x="109" y="80"/>
                    <a:pt x="109" y="80"/>
                    <a:pt x="109" y="80"/>
                  </a:cubicBezTo>
                  <a:lnTo>
                    <a:pt x="108" y="80"/>
                  </a:lnTo>
                  <a:close/>
                  <a:moveTo>
                    <a:pt x="90" y="88"/>
                  </a:moveTo>
                  <a:cubicBezTo>
                    <a:pt x="90" y="87"/>
                    <a:pt x="90" y="87"/>
                    <a:pt x="90" y="87"/>
                  </a:cubicBezTo>
                  <a:cubicBezTo>
                    <a:pt x="90" y="87"/>
                    <a:pt x="90" y="87"/>
                    <a:pt x="90" y="87"/>
                  </a:cubicBezTo>
                  <a:cubicBezTo>
                    <a:pt x="90" y="87"/>
                    <a:pt x="90" y="87"/>
                    <a:pt x="90" y="87"/>
                  </a:cubicBezTo>
                  <a:cubicBezTo>
                    <a:pt x="90" y="87"/>
                    <a:pt x="90" y="87"/>
                    <a:pt x="90" y="87"/>
                  </a:cubicBezTo>
                  <a:cubicBezTo>
                    <a:pt x="90" y="87"/>
                    <a:pt x="90" y="87"/>
                    <a:pt x="90" y="87"/>
                  </a:cubicBezTo>
                  <a:cubicBezTo>
                    <a:pt x="90" y="87"/>
                    <a:pt x="90" y="87"/>
                    <a:pt x="89" y="87"/>
                  </a:cubicBezTo>
                  <a:cubicBezTo>
                    <a:pt x="89" y="88"/>
                    <a:pt x="89" y="88"/>
                    <a:pt x="89" y="88"/>
                  </a:cubicBezTo>
                  <a:cubicBezTo>
                    <a:pt x="89" y="88"/>
                    <a:pt x="89" y="88"/>
                    <a:pt x="89" y="88"/>
                  </a:cubicBezTo>
                  <a:cubicBezTo>
                    <a:pt x="89" y="88"/>
                    <a:pt x="89" y="88"/>
                    <a:pt x="89" y="88"/>
                  </a:cubicBezTo>
                  <a:cubicBezTo>
                    <a:pt x="88" y="88"/>
                    <a:pt x="88" y="88"/>
                    <a:pt x="88" y="88"/>
                  </a:cubicBezTo>
                  <a:cubicBezTo>
                    <a:pt x="88" y="88"/>
                    <a:pt x="88" y="88"/>
                    <a:pt x="88" y="88"/>
                  </a:cubicBezTo>
                  <a:cubicBezTo>
                    <a:pt x="88" y="88"/>
                    <a:pt x="88" y="88"/>
                    <a:pt x="88" y="88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8" y="91"/>
                    <a:pt x="88" y="91"/>
                    <a:pt x="88" y="91"/>
                  </a:cubicBezTo>
                  <a:cubicBezTo>
                    <a:pt x="88" y="91"/>
                    <a:pt x="88" y="91"/>
                    <a:pt x="88" y="91"/>
                  </a:cubicBezTo>
                  <a:cubicBezTo>
                    <a:pt x="88" y="90"/>
                    <a:pt x="88" y="90"/>
                    <a:pt x="88" y="90"/>
                  </a:cubicBezTo>
                  <a:cubicBezTo>
                    <a:pt x="89" y="90"/>
                    <a:pt x="89" y="90"/>
                    <a:pt x="89" y="90"/>
                  </a:cubicBezTo>
                  <a:cubicBezTo>
                    <a:pt x="89" y="90"/>
                    <a:pt x="89" y="90"/>
                    <a:pt x="89" y="90"/>
                  </a:cubicBezTo>
                  <a:cubicBezTo>
                    <a:pt x="89" y="90"/>
                    <a:pt x="89" y="90"/>
                    <a:pt x="89" y="90"/>
                  </a:cubicBezTo>
                  <a:cubicBezTo>
                    <a:pt x="89" y="90"/>
                    <a:pt x="89" y="90"/>
                    <a:pt x="89" y="90"/>
                  </a:cubicBezTo>
                  <a:cubicBezTo>
                    <a:pt x="89" y="90"/>
                    <a:pt x="89" y="90"/>
                    <a:pt x="89" y="90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90" y="90"/>
                    <a:pt x="90" y="90"/>
                    <a:pt x="90" y="90"/>
                  </a:cubicBezTo>
                  <a:cubicBezTo>
                    <a:pt x="90" y="89"/>
                    <a:pt x="90" y="89"/>
                    <a:pt x="90" y="89"/>
                  </a:cubicBezTo>
                  <a:cubicBezTo>
                    <a:pt x="90" y="88"/>
                    <a:pt x="90" y="88"/>
                    <a:pt x="90" y="88"/>
                  </a:cubicBezTo>
                  <a:cubicBezTo>
                    <a:pt x="90" y="88"/>
                    <a:pt x="90" y="88"/>
                    <a:pt x="90" y="88"/>
                  </a:cubicBezTo>
                  <a:close/>
                  <a:moveTo>
                    <a:pt x="44" y="29"/>
                  </a:moveTo>
                  <a:cubicBezTo>
                    <a:pt x="44" y="29"/>
                    <a:pt x="44" y="29"/>
                    <a:pt x="44" y="29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4" y="30"/>
                    <a:pt x="44" y="30"/>
                    <a:pt x="44" y="30"/>
                  </a:cubicBezTo>
                  <a:lnTo>
                    <a:pt x="44" y="2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42" name="Freeform 112"/>
            <p:cNvSpPr>
              <a:spLocks noEditPoints="1"/>
            </p:cNvSpPr>
            <p:nvPr/>
          </p:nvSpPr>
          <p:spPr bwMode="auto">
            <a:xfrm>
              <a:off x="8235950" y="4543425"/>
              <a:ext cx="79375" cy="176213"/>
            </a:xfrm>
            <a:custGeom>
              <a:avLst/>
              <a:gdLst>
                <a:gd name="T0" fmla="*/ 17 w 21"/>
                <a:gd name="T1" fmla="*/ 36 h 47"/>
                <a:gd name="T2" fmla="*/ 19 w 21"/>
                <a:gd name="T3" fmla="*/ 35 h 47"/>
                <a:gd name="T4" fmla="*/ 20 w 21"/>
                <a:gd name="T5" fmla="*/ 29 h 47"/>
                <a:gd name="T6" fmla="*/ 19 w 21"/>
                <a:gd name="T7" fmla="*/ 33 h 47"/>
                <a:gd name="T8" fmla="*/ 19 w 21"/>
                <a:gd name="T9" fmla="*/ 31 h 47"/>
                <a:gd name="T10" fmla="*/ 20 w 21"/>
                <a:gd name="T11" fmla="*/ 29 h 47"/>
                <a:gd name="T12" fmla="*/ 20 w 21"/>
                <a:gd name="T13" fmla="*/ 26 h 47"/>
                <a:gd name="T14" fmla="*/ 20 w 21"/>
                <a:gd name="T15" fmla="*/ 24 h 47"/>
                <a:gd name="T16" fmla="*/ 20 w 21"/>
                <a:gd name="T17" fmla="*/ 23 h 47"/>
                <a:gd name="T18" fmla="*/ 20 w 21"/>
                <a:gd name="T19" fmla="*/ 23 h 47"/>
                <a:gd name="T20" fmla="*/ 21 w 21"/>
                <a:gd name="T21" fmla="*/ 26 h 47"/>
                <a:gd name="T22" fmla="*/ 20 w 21"/>
                <a:gd name="T23" fmla="*/ 19 h 47"/>
                <a:gd name="T24" fmla="*/ 19 w 21"/>
                <a:gd name="T25" fmla="*/ 14 h 47"/>
                <a:gd name="T26" fmla="*/ 17 w 21"/>
                <a:gd name="T27" fmla="*/ 15 h 47"/>
                <a:gd name="T28" fmla="*/ 15 w 21"/>
                <a:gd name="T29" fmla="*/ 15 h 47"/>
                <a:gd name="T30" fmla="*/ 15 w 21"/>
                <a:gd name="T31" fmla="*/ 13 h 47"/>
                <a:gd name="T32" fmla="*/ 16 w 21"/>
                <a:gd name="T33" fmla="*/ 10 h 47"/>
                <a:gd name="T34" fmla="*/ 17 w 21"/>
                <a:gd name="T35" fmla="*/ 11 h 47"/>
                <a:gd name="T36" fmla="*/ 17 w 21"/>
                <a:gd name="T37" fmla="*/ 9 h 47"/>
                <a:gd name="T38" fmla="*/ 18 w 21"/>
                <a:gd name="T39" fmla="*/ 4 h 47"/>
                <a:gd name="T40" fmla="*/ 4 w 21"/>
                <a:gd name="T41" fmla="*/ 0 h 47"/>
                <a:gd name="T42" fmla="*/ 3 w 21"/>
                <a:gd name="T43" fmla="*/ 2 h 47"/>
                <a:gd name="T44" fmla="*/ 2 w 21"/>
                <a:gd name="T45" fmla="*/ 5 h 47"/>
                <a:gd name="T46" fmla="*/ 1 w 21"/>
                <a:gd name="T47" fmla="*/ 7 h 47"/>
                <a:gd name="T48" fmla="*/ 0 w 21"/>
                <a:gd name="T49" fmla="*/ 9 h 47"/>
                <a:gd name="T50" fmla="*/ 1 w 21"/>
                <a:gd name="T51" fmla="*/ 9 h 47"/>
                <a:gd name="T52" fmla="*/ 1 w 21"/>
                <a:gd name="T53" fmla="*/ 11 h 47"/>
                <a:gd name="T54" fmla="*/ 0 w 21"/>
                <a:gd name="T55" fmla="*/ 12 h 47"/>
                <a:gd name="T56" fmla="*/ 0 w 21"/>
                <a:gd name="T57" fmla="*/ 13 h 47"/>
                <a:gd name="T58" fmla="*/ 1 w 21"/>
                <a:gd name="T59" fmla="*/ 15 h 47"/>
                <a:gd name="T60" fmla="*/ 2 w 21"/>
                <a:gd name="T61" fmla="*/ 16 h 47"/>
                <a:gd name="T62" fmla="*/ 5 w 21"/>
                <a:gd name="T63" fmla="*/ 19 h 47"/>
                <a:gd name="T64" fmla="*/ 9 w 21"/>
                <a:gd name="T65" fmla="*/ 22 h 47"/>
                <a:gd name="T66" fmla="*/ 8 w 21"/>
                <a:gd name="T67" fmla="*/ 24 h 47"/>
                <a:gd name="T68" fmla="*/ 6 w 21"/>
                <a:gd name="T69" fmla="*/ 26 h 47"/>
                <a:gd name="T70" fmla="*/ 5 w 21"/>
                <a:gd name="T71" fmla="*/ 29 h 47"/>
                <a:gd name="T72" fmla="*/ 4 w 21"/>
                <a:gd name="T73" fmla="*/ 30 h 47"/>
                <a:gd name="T74" fmla="*/ 2 w 21"/>
                <a:gd name="T75" fmla="*/ 31 h 47"/>
                <a:gd name="T76" fmla="*/ 0 w 21"/>
                <a:gd name="T77" fmla="*/ 34 h 47"/>
                <a:gd name="T78" fmla="*/ 0 w 21"/>
                <a:gd name="T79" fmla="*/ 35 h 47"/>
                <a:gd name="T80" fmla="*/ 1 w 21"/>
                <a:gd name="T81" fmla="*/ 38 h 47"/>
                <a:gd name="T82" fmla="*/ 4 w 21"/>
                <a:gd name="T83" fmla="*/ 40 h 47"/>
                <a:gd name="T84" fmla="*/ 4 w 21"/>
                <a:gd name="T85" fmla="*/ 40 h 47"/>
                <a:gd name="T86" fmla="*/ 6 w 21"/>
                <a:gd name="T87" fmla="*/ 41 h 47"/>
                <a:gd name="T88" fmla="*/ 7 w 21"/>
                <a:gd name="T89" fmla="*/ 42 h 47"/>
                <a:gd name="T90" fmla="*/ 8 w 21"/>
                <a:gd name="T91" fmla="*/ 42 h 47"/>
                <a:gd name="T92" fmla="*/ 10 w 21"/>
                <a:gd name="T93" fmla="*/ 42 h 47"/>
                <a:gd name="T94" fmla="*/ 12 w 21"/>
                <a:gd name="T95" fmla="*/ 43 h 47"/>
                <a:gd name="T96" fmla="*/ 11 w 21"/>
                <a:gd name="T97" fmla="*/ 47 h 47"/>
                <a:gd name="T98" fmla="*/ 14 w 21"/>
                <a:gd name="T99" fmla="*/ 45 h 47"/>
                <a:gd name="T100" fmla="*/ 14 w 21"/>
                <a:gd name="T101" fmla="*/ 44 h 47"/>
                <a:gd name="T102" fmla="*/ 14 w 21"/>
                <a:gd name="T103" fmla="*/ 43 h 47"/>
                <a:gd name="T104" fmla="*/ 15 w 21"/>
                <a:gd name="T105" fmla="*/ 42 h 47"/>
                <a:gd name="T106" fmla="*/ 15 w 21"/>
                <a:gd name="T107" fmla="*/ 39 h 47"/>
                <a:gd name="T108" fmla="*/ 16 w 21"/>
                <a:gd name="T109" fmla="*/ 38 h 47"/>
                <a:gd name="T110" fmla="*/ 16 w 21"/>
                <a:gd name="T111" fmla="*/ 38 h 47"/>
                <a:gd name="T112" fmla="*/ 17 w 21"/>
                <a:gd name="T113" fmla="*/ 36 h 47"/>
                <a:gd name="T114" fmla="*/ 17 w 21"/>
                <a:gd name="T115" fmla="*/ 35 h 47"/>
                <a:gd name="T116" fmla="*/ 17 w 21"/>
                <a:gd name="T117" fmla="*/ 34 h 47"/>
                <a:gd name="T118" fmla="*/ 18 w 21"/>
                <a:gd name="T119" fmla="*/ 33 h 47"/>
                <a:gd name="T120" fmla="*/ 18 w 21"/>
                <a:gd name="T121" fmla="*/ 33 h 47"/>
                <a:gd name="T122" fmla="*/ 19 w 21"/>
                <a:gd name="T123" fmla="*/ 3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" h="47">
                  <a:moveTo>
                    <a:pt x="18" y="35"/>
                  </a:move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8" y="35"/>
                    <a:pt x="18" y="35"/>
                  </a:cubicBezTo>
                  <a:close/>
                  <a:moveTo>
                    <a:pt x="21" y="28"/>
                  </a:moveTo>
                  <a:cubicBezTo>
                    <a:pt x="21" y="28"/>
                    <a:pt x="21" y="28"/>
                    <a:pt x="21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1" y="29"/>
                    <a:pt x="21" y="29"/>
                    <a:pt x="21" y="29"/>
                  </a:cubicBezTo>
                  <a:lnTo>
                    <a:pt x="21" y="28"/>
                  </a:lnTo>
                  <a:close/>
                  <a:moveTo>
                    <a:pt x="19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0" y="25"/>
                    <a:pt x="20" y="25"/>
                    <a:pt x="20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2"/>
                    <a:pt x="20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3" y="2"/>
                    <a:pt x="9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6"/>
                    <a:pt x="11" y="46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3"/>
                    <a:pt x="14" y="43"/>
                    <a:pt x="14" y="43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43" name="Freeform 113"/>
            <p:cNvSpPr>
              <a:spLocks/>
            </p:cNvSpPr>
            <p:nvPr/>
          </p:nvSpPr>
          <p:spPr bwMode="auto">
            <a:xfrm>
              <a:off x="8337550" y="4205288"/>
              <a:ext cx="101600" cy="206375"/>
            </a:xfrm>
            <a:custGeom>
              <a:avLst/>
              <a:gdLst>
                <a:gd name="T0" fmla="*/ 26 w 27"/>
                <a:gd name="T1" fmla="*/ 43 h 55"/>
                <a:gd name="T2" fmla="*/ 24 w 27"/>
                <a:gd name="T3" fmla="*/ 41 h 55"/>
                <a:gd name="T4" fmla="*/ 24 w 27"/>
                <a:gd name="T5" fmla="*/ 40 h 55"/>
                <a:gd name="T6" fmla="*/ 23 w 27"/>
                <a:gd name="T7" fmla="*/ 39 h 55"/>
                <a:gd name="T8" fmla="*/ 21 w 27"/>
                <a:gd name="T9" fmla="*/ 37 h 55"/>
                <a:gd name="T10" fmla="*/ 21 w 27"/>
                <a:gd name="T11" fmla="*/ 37 h 55"/>
                <a:gd name="T12" fmla="*/ 21 w 27"/>
                <a:gd name="T13" fmla="*/ 35 h 55"/>
                <a:gd name="T14" fmla="*/ 20 w 27"/>
                <a:gd name="T15" fmla="*/ 35 h 55"/>
                <a:gd name="T16" fmla="*/ 9 w 27"/>
                <a:gd name="T17" fmla="*/ 0 h 55"/>
                <a:gd name="T18" fmla="*/ 9 w 27"/>
                <a:gd name="T19" fmla="*/ 2 h 55"/>
                <a:gd name="T20" fmla="*/ 6 w 27"/>
                <a:gd name="T21" fmla="*/ 2 h 55"/>
                <a:gd name="T22" fmla="*/ 6 w 27"/>
                <a:gd name="T23" fmla="*/ 3 h 55"/>
                <a:gd name="T24" fmla="*/ 6 w 27"/>
                <a:gd name="T25" fmla="*/ 4 h 55"/>
                <a:gd name="T26" fmla="*/ 5 w 27"/>
                <a:gd name="T27" fmla="*/ 5 h 55"/>
                <a:gd name="T28" fmla="*/ 5 w 27"/>
                <a:gd name="T29" fmla="*/ 7 h 55"/>
                <a:gd name="T30" fmla="*/ 5 w 27"/>
                <a:gd name="T31" fmla="*/ 8 h 55"/>
                <a:gd name="T32" fmla="*/ 6 w 27"/>
                <a:gd name="T33" fmla="*/ 9 h 55"/>
                <a:gd name="T34" fmla="*/ 5 w 27"/>
                <a:gd name="T35" fmla="*/ 13 h 55"/>
                <a:gd name="T36" fmla="*/ 6 w 27"/>
                <a:gd name="T37" fmla="*/ 15 h 55"/>
                <a:gd name="T38" fmla="*/ 7 w 27"/>
                <a:gd name="T39" fmla="*/ 16 h 55"/>
                <a:gd name="T40" fmla="*/ 6 w 27"/>
                <a:gd name="T41" fmla="*/ 17 h 55"/>
                <a:gd name="T42" fmla="*/ 6 w 27"/>
                <a:gd name="T43" fmla="*/ 18 h 55"/>
                <a:gd name="T44" fmla="*/ 5 w 27"/>
                <a:gd name="T45" fmla="*/ 20 h 55"/>
                <a:gd name="T46" fmla="*/ 4 w 27"/>
                <a:gd name="T47" fmla="*/ 22 h 55"/>
                <a:gd name="T48" fmla="*/ 2 w 27"/>
                <a:gd name="T49" fmla="*/ 23 h 55"/>
                <a:gd name="T50" fmla="*/ 2 w 27"/>
                <a:gd name="T51" fmla="*/ 27 h 55"/>
                <a:gd name="T52" fmla="*/ 2 w 27"/>
                <a:gd name="T53" fmla="*/ 30 h 55"/>
                <a:gd name="T54" fmla="*/ 2 w 27"/>
                <a:gd name="T55" fmla="*/ 32 h 55"/>
                <a:gd name="T56" fmla="*/ 2 w 27"/>
                <a:gd name="T57" fmla="*/ 33 h 55"/>
                <a:gd name="T58" fmla="*/ 1 w 27"/>
                <a:gd name="T59" fmla="*/ 35 h 55"/>
                <a:gd name="T60" fmla="*/ 1 w 27"/>
                <a:gd name="T61" fmla="*/ 37 h 55"/>
                <a:gd name="T62" fmla="*/ 0 w 27"/>
                <a:gd name="T63" fmla="*/ 39 h 55"/>
                <a:gd name="T64" fmla="*/ 1 w 27"/>
                <a:gd name="T65" fmla="*/ 44 h 55"/>
                <a:gd name="T66" fmla="*/ 1 w 27"/>
                <a:gd name="T67" fmla="*/ 45 h 55"/>
                <a:gd name="T68" fmla="*/ 1 w 27"/>
                <a:gd name="T69" fmla="*/ 46 h 55"/>
                <a:gd name="T70" fmla="*/ 1 w 27"/>
                <a:gd name="T71" fmla="*/ 46 h 55"/>
                <a:gd name="T72" fmla="*/ 2 w 27"/>
                <a:gd name="T73" fmla="*/ 48 h 55"/>
                <a:gd name="T74" fmla="*/ 1 w 27"/>
                <a:gd name="T75" fmla="*/ 51 h 55"/>
                <a:gd name="T76" fmla="*/ 1 w 27"/>
                <a:gd name="T77" fmla="*/ 52 h 55"/>
                <a:gd name="T78" fmla="*/ 1 w 27"/>
                <a:gd name="T79" fmla="*/ 53 h 55"/>
                <a:gd name="T80" fmla="*/ 3 w 27"/>
                <a:gd name="T81" fmla="*/ 54 h 55"/>
                <a:gd name="T82" fmla="*/ 3 w 27"/>
                <a:gd name="T83" fmla="*/ 55 h 55"/>
                <a:gd name="T84" fmla="*/ 3 w 27"/>
                <a:gd name="T85" fmla="*/ 55 h 55"/>
                <a:gd name="T86" fmla="*/ 3 w 27"/>
                <a:gd name="T87" fmla="*/ 55 h 55"/>
                <a:gd name="T88" fmla="*/ 3 w 27"/>
                <a:gd name="T89" fmla="*/ 55 h 55"/>
                <a:gd name="T90" fmla="*/ 20 w 27"/>
                <a:gd name="T91" fmla="*/ 52 h 55"/>
                <a:gd name="T92" fmla="*/ 20 w 27"/>
                <a:gd name="T93" fmla="*/ 51 h 55"/>
                <a:gd name="T94" fmla="*/ 21 w 27"/>
                <a:gd name="T95" fmla="*/ 50 h 55"/>
                <a:gd name="T96" fmla="*/ 21 w 27"/>
                <a:gd name="T97" fmla="*/ 49 h 55"/>
                <a:gd name="T98" fmla="*/ 22 w 27"/>
                <a:gd name="T99" fmla="*/ 49 h 55"/>
                <a:gd name="T100" fmla="*/ 22 w 27"/>
                <a:gd name="T101" fmla="*/ 49 h 55"/>
                <a:gd name="T102" fmla="*/ 23 w 27"/>
                <a:gd name="T103" fmla="*/ 48 h 55"/>
                <a:gd name="T104" fmla="*/ 23 w 27"/>
                <a:gd name="T105" fmla="*/ 48 h 55"/>
                <a:gd name="T106" fmla="*/ 25 w 27"/>
                <a:gd name="T107" fmla="*/ 47 h 55"/>
                <a:gd name="T108" fmla="*/ 26 w 27"/>
                <a:gd name="T109" fmla="*/ 46 h 55"/>
                <a:gd name="T110" fmla="*/ 26 w 27"/>
                <a:gd name="T111" fmla="*/ 4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7" h="55">
                  <a:moveTo>
                    <a:pt x="27" y="42"/>
                  </a:move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5" y="42"/>
                    <a:pt x="25" y="42"/>
                    <a:pt x="25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2" y="38"/>
                    <a:pt x="22" y="38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7" y="23"/>
                    <a:pt x="13" y="12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11"/>
                    <a:pt x="5" y="11"/>
                    <a:pt x="5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1"/>
                    <a:pt x="1" y="51"/>
                    <a:pt x="1" y="51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9" y="54"/>
                    <a:pt x="14" y="53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7" y="43"/>
                    <a:pt x="27" y="43"/>
                    <a:pt x="27" y="43"/>
                  </a:cubicBezTo>
                  <a:lnTo>
                    <a:pt x="27" y="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44" name="Freeform 114"/>
            <p:cNvSpPr>
              <a:spLocks/>
            </p:cNvSpPr>
            <p:nvPr/>
          </p:nvSpPr>
          <p:spPr bwMode="auto">
            <a:xfrm>
              <a:off x="5703888" y="4554538"/>
              <a:ext cx="368300" cy="558800"/>
            </a:xfrm>
            <a:custGeom>
              <a:avLst/>
              <a:gdLst>
                <a:gd name="T0" fmla="*/ 11 w 98"/>
                <a:gd name="T1" fmla="*/ 0 h 149"/>
                <a:gd name="T2" fmla="*/ 24 w 98"/>
                <a:gd name="T3" fmla="*/ 89 h 149"/>
                <a:gd name="T4" fmla="*/ 71 w 98"/>
                <a:gd name="T5" fmla="*/ 149 h 149"/>
                <a:gd name="T6" fmla="*/ 71 w 98"/>
                <a:gd name="T7" fmla="*/ 148 h 149"/>
                <a:gd name="T8" fmla="*/ 71 w 98"/>
                <a:gd name="T9" fmla="*/ 147 h 149"/>
                <a:gd name="T10" fmla="*/ 71 w 98"/>
                <a:gd name="T11" fmla="*/ 147 h 149"/>
                <a:gd name="T12" fmla="*/ 71 w 98"/>
                <a:gd name="T13" fmla="*/ 146 h 149"/>
                <a:gd name="T14" fmla="*/ 71 w 98"/>
                <a:gd name="T15" fmla="*/ 146 h 149"/>
                <a:gd name="T16" fmla="*/ 72 w 98"/>
                <a:gd name="T17" fmla="*/ 146 h 149"/>
                <a:gd name="T18" fmla="*/ 72 w 98"/>
                <a:gd name="T19" fmla="*/ 145 h 149"/>
                <a:gd name="T20" fmla="*/ 72 w 98"/>
                <a:gd name="T21" fmla="*/ 144 h 149"/>
                <a:gd name="T22" fmla="*/ 72 w 98"/>
                <a:gd name="T23" fmla="*/ 143 h 149"/>
                <a:gd name="T24" fmla="*/ 72 w 98"/>
                <a:gd name="T25" fmla="*/ 142 h 149"/>
                <a:gd name="T26" fmla="*/ 72 w 98"/>
                <a:gd name="T27" fmla="*/ 140 h 149"/>
                <a:gd name="T28" fmla="*/ 72 w 98"/>
                <a:gd name="T29" fmla="*/ 138 h 149"/>
                <a:gd name="T30" fmla="*/ 72 w 98"/>
                <a:gd name="T31" fmla="*/ 137 h 149"/>
                <a:gd name="T32" fmla="*/ 72 w 98"/>
                <a:gd name="T33" fmla="*/ 135 h 149"/>
                <a:gd name="T34" fmla="*/ 72 w 98"/>
                <a:gd name="T35" fmla="*/ 134 h 149"/>
                <a:gd name="T36" fmla="*/ 72 w 98"/>
                <a:gd name="T37" fmla="*/ 132 h 149"/>
                <a:gd name="T38" fmla="*/ 73 w 98"/>
                <a:gd name="T39" fmla="*/ 132 h 149"/>
                <a:gd name="T40" fmla="*/ 72 w 98"/>
                <a:gd name="T41" fmla="*/ 131 h 149"/>
                <a:gd name="T42" fmla="*/ 72 w 98"/>
                <a:gd name="T43" fmla="*/ 130 h 149"/>
                <a:gd name="T44" fmla="*/ 72 w 98"/>
                <a:gd name="T45" fmla="*/ 129 h 149"/>
                <a:gd name="T46" fmla="*/ 72 w 98"/>
                <a:gd name="T47" fmla="*/ 129 h 149"/>
                <a:gd name="T48" fmla="*/ 72 w 98"/>
                <a:gd name="T49" fmla="*/ 128 h 149"/>
                <a:gd name="T50" fmla="*/ 72 w 98"/>
                <a:gd name="T51" fmla="*/ 127 h 149"/>
                <a:gd name="T52" fmla="*/ 72 w 98"/>
                <a:gd name="T53" fmla="*/ 127 h 149"/>
                <a:gd name="T54" fmla="*/ 73 w 98"/>
                <a:gd name="T55" fmla="*/ 127 h 149"/>
                <a:gd name="T56" fmla="*/ 74 w 98"/>
                <a:gd name="T57" fmla="*/ 127 h 149"/>
                <a:gd name="T58" fmla="*/ 75 w 98"/>
                <a:gd name="T59" fmla="*/ 127 h 149"/>
                <a:gd name="T60" fmla="*/ 75 w 98"/>
                <a:gd name="T61" fmla="*/ 127 h 149"/>
                <a:gd name="T62" fmla="*/ 76 w 98"/>
                <a:gd name="T63" fmla="*/ 127 h 149"/>
                <a:gd name="T64" fmla="*/ 76 w 98"/>
                <a:gd name="T65" fmla="*/ 127 h 149"/>
                <a:gd name="T66" fmla="*/ 77 w 98"/>
                <a:gd name="T67" fmla="*/ 127 h 149"/>
                <a:gd name="T68" fmla="*/ 77 w 98"/>
                <a:gd name="T69" fmla="*/ 127 h 149"/>
                <a:gd name="T70" fmla="*/ 77 w 98"/>
                <a:gd name="T71" fmla="*/ 127 h 149"/>
                <a:gd name="T72" fmla="*/ 78 w 98"/>
                <a:gd name="T73" fmla="*/ 127 h 149"/>
                <a:gd name="T74" fmla="*/ 78 w 98"/>
                <a:gd name="T75" fmla="*/ 127 h 149"/>
                <a:gd name="T76" fmla="*/ 78 w 98"/>
                <a:gd name="T77" fmla="*/ 127 h 149"/>
                <a:gd name="T78" fmla="*/ 78 w 98"/>
                <a:gd name="T79" fmla="*/ 127 h 149"/>
                <a:gd name="T80" fmla="*/ 78 w 98"/>
                <a:gd name="T81" fmla="*/ 128 h 149"/>
                <a:gd name="T82" fmla="*/ 79 w 98"/>
                <a:gd name="T83" fmla="*/ 129 h 149"/>
                <a:gd name="T84" fmla="*/ 79 w 98"/>
                <a:gd name="T85" fmla="*/ 129 h 149"/>
                <a:gd name="T86" fmla="*/ 80 w 98"/>
                <a:gd name="T87" fmla="*/ 130 h 149"/>
                <a:gd name="T88" fmla="*/ 81 w 98"/>
                <a:gd name="T89" fmla="*/ 130 h 149"/>
                <a:gd name="T90" fmla="*/ 82 w 98"/>
                <a:gd name="T91" fmla="*/ 128 h 149"/>
                <a:gd name="T92" fmla="*/ 83 w 98"/>
                <a:gd name="T93" fmla="*/ 127 h 149"/>
                <a:gd name="T94" fmla="*/ 96 w 98"/>
                <a:gd name="T95" fmla="*/ 30 h 149"/>
                <a:gd name="T96" fmla="*/ 95 w 98"/>
                <a:gd name="T97" fmla="*/ 13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8" h="149">
                  <a:moveTo>
                    <a:pt x="95" y="13"/>
                  </a:moveTo>
                  <a:cubicBezTo>
                    <a:pt x="67" y="10"/>
                    <a:pt x="39" y="5"/>
                    <a:pt x="11" y="0"/>
                  </a:cubicBezTo>
                  <a:cubicBezTo>
                    <a:pt x="7" y="20"/>
                    <a:pt x="3" y="39"/>
                    <a:pt x="0" y="58"/>
                  </a:cubicBezTo>
                  <a:cubicBezTo>
                    <a:pt x="8" y="69"/>
                    <a:pt x="16" y="79"/>
                    <a:pt x="24" y="89"/>
                  </a:cubicBezTo>
                  <a:cubicBezTo>
                    <a:pt x="30" y="97"/>
                    <a:pt x="37" y="105"/>
                    <a:pt x="43" y="114"/>
                  </a:cubicBezTo>
                  <a:cubicBezTo>
                    <a:pt x="52" y="125"/>
                    <a:pt x="61" y="137"/>
                    <a:pt x="71" y="149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71" y="148"/>
                    <a:pt x="71" y="148"/>
                    <a:pt x="71" y="148"/>
                  </a:cubicBezTo>
                  <a:cubicBezTo>
                    <a:pt x="71" y="147"/>
                    <a:pt x="71" y="147"/>
                    <a:pt x="71" y="147"/>
                  </a:cubicBezTo>
                  <a:cubicBezTo>
                    <a:pt x="71" y="147"/>
                    <a:pt x="71" y="147"/>
                    <a:pt x="71" y="147"/>
                  </a:cubicBezTo>
                  <a:cubicBezTo>
                    <a:pt x="71" y="147"/>
                    <a:pt x="71" y="147"/>
                    <a:pt x="71" y="147"/>
                  </a:cubicBezTo>
                  <a:cubicBezTo>
                    <a:pt x="71" y="147"/>
                    <a:pt x="71" y="147"/>
                    <a:pt x="71" y="147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5"/>
                    <a:pt x="72" y="145"/>
                    <a:pt x="72" y="145"/>
                  </a:cubicBezTo>
                  <a:cubicBezTo>
                    <a:pt x="72" y="145"/>
                    <a:pt x="72" y="145"/>
                    <a:pt x="72" y="145"/>
                  </a:cubicBezTo>
                  <a:cubicBezTo>
                    <a:pt x="72" y="144"/>
                    <a:pt x="72" y="144"/>
                    <a:pt x="72" y="144"/>
                  </a:cubicBezTo>
                  <a:cubicBezTo>
                    <a:pt x="72" y="143"/>
                    <a:pt x="72" y="143"/>
                    <a:pt x="72" y="143"/>
                  </a:cubicBezTo>
                  <a:cubicBezTo>
                    <a:pt x="72" y="143"/>
                    <a:pt x="72" y="143"/>
                    <a:pt x="72" y="143"/>
                  </a:cubicBezTo>
                  <a:cubicBezTo>
                    <a:pt x="72" y="142"/>
                    <a:pt x="72" y="142"/>
                    <a:pt x="72" y="142"/>
                  </a:cubicBezTo>
                  <a:cubicBezTo>
                    <a:pt x="72" y="142"/>
                    <a:pt x="72" y="142"/>
                    <a:pt x="72" y="142"/>
                  </a:cubicBezTo>
                  <a:cubicBezTo>
                    <a:pt x="72" y="141"/>
                    <a:pt x="72" y="141"/>
                    <a:pt x="72" y="141"/>
                  </a:cubicBezTo>
                  <a:cubicBezTo>
                    <a:pt x="72" y="140"/>
                    <a:pt x="72" y="140"/>
                    <a:pt x="72" y="140"/>
                  </a:cubicBezTo>
                  <a:cubicBezTo>
                    <a:pt x="72" y="139"/>
                    <a:pt x="72" y="139"/>
                    <a:pt x="72" y="139"/>
                  </a:cubicBezTo>
                  <a:cubicBezTo>
                    <a:pt x="72" y="138"/>
                    <a:pt x="72" y="138"/>
                    <a:pt x="72" y="138"/>
                  </a:cubicBezTo>
                  <a:cubicBezTo>
                    <a:pt x="72" y="137"/>
                    <a:pt x="72" y="137"/>
                    <a:pt x="72" y="137"/>
                  </a:cubicBezTo>
                  <a:cubicBezTo>
                    <a:pt x="72" y="137"/>
                    <a:pt x="72" y="137"/>
                    <a:pt x="72" y="137"/>
                  </a:cubicBezTo>
                  <a:cubicBezTo>
                    <a:pt x="72" y="136"/>
                    <a:pt x="72" y="136"/>
                    <a:pt x="72" y="136"/>
                  </a:cubicBezTo>
                  <a:cubicBezTo>
                    <a:pt x="72" y="135"/>
                    <a:pt x="72" y="135"/>
                    <a:pt x="72" y="135"/>
                  </a:cubicBezTo>
                  <a:cubicBezTo>
                    <a:pt x="72" y="134"/>
                    <a:pt x="72" y="134"/>
                    <a:pt x="72" y="134"/>
                  </a:cubicBezTo>
                  <a:cubicBezTo>
                    <a:pt x="72" y="134"/>
                    <a:pt x="72" y="134"/>
                    <a:pt x="72" y="134"/>
                  </a:cubicBezTo>
                  <a:cubicBezTo>
                    <a:pt x="72" y="133"/>
                    <a:pt x="72" y="133"/>
                    <a:pt x="72" y="133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73" y="132"/>
                    <a:pt x="73" y="132"/>
                    <a:pt x="73" y="132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72" y="131"/>
                    <a:pt x="72" y="131"/>
                    <a:pt x="72" y="131"/>
                  </a:cubicBezTo>
                  <a:cubicBezTo>
                    <a:pt x="72" y="131"/>
                    <a:pt x="72" y="131"/>
                    <a:pt x="72" y="131"/>
                  </a:cubicBezTo>
                  <a:cubicBezTo>
                    <a:pt x="72" y="130"/>
                    <a:pt x="72" y="130"/>
                    <a:pt x="72" y="130"/>
                  </a:cubicBezTo>
                  <a:cubicBezTo>
                    <a:pt x="72" y="130"/>
                    <a:pt x="72" y="130"/>
                    <a:pt x="72" y="130"/>
                  </a:cubicBezTo>
                  <a:cubicBezTo>
                    <a:pt x="72" y="129"/>
                    <a:pt x="72" y="129"/>
                    <a:pt x="72" y="129"/>
                  </a:cubicBezTo>
                  <a:cubicBezTo>
                    <a:pt x="72" y="129"/>
                    <a:pt x="72" y="129"/>
                    <a:pt x="72" y="129"/>
                  </a:cubicBezTo>
                  <a:cubicBezTo>
                    <a:pt x="72" y="129"/>
                    <a:pt x="72" y="129"/>
                    <a:pt x="72" y="129"/>
                  </a:cubicBezTo>
                  <a:cubicBezTo>
                    <a:pt x="72" y="128"/>
                    <a:pt x="72" y="128"/>
                    <a:pt x="72" y="128"/>
                  </a:cubicBezTo>
                  <a:cubicBezTo>
                    <a:pt x="72" y="128"/>
                    <a:pt x="72" y="128"/>
                    <a:pt x="72" y="128"/>
                  </a:cubicBezTo>
                  <a:cubicBezTo>
                    <a:pt x="72" y="128"/>
                    <a:pt x="72" y="128"/>
                    <a:pt x="72" y="128"/>
                  </a:cubicBezTo>
                  <a:cubicBezTo>
                    <a:pt x="72" y="127"/>
                    <a:pt x="72" y="127"/>
                    <a:pt x="72" y="127"/>
                  </a:cubicBezTo>
                  <a:cubicBezTo>
                    <a:pt x="72" y="127"/>
                    <a:pt x="72" y="127"/>
                    <a:pt x="72" y="127"/>
                  </a:cubicBezTo>
                  <a:cubicBezTo>
                    <a:pt x="72" y="127"/>
                    <a:pt x="72" y="127"/>
                    <a:pt x="72" y="127"/>
                  </a:cubicBezTo>
                  <a:cubicBezTo>
                    <a:pt x="72" y="127"/>
                    <a:pt x="72" y="127"/>
                    <a:pt x="72" y="127"/>
                  </a:cubicBezTo>
                  <a:cubicBezTo>
                    <a:pt x="73" y="127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7"/>
                  </a:cubicBezTo>
                  <a:cubicBezTo>
                    <a:pt x="74" y="127"/>
                    <a:pt x="74" y="127"/>
                    <a:pt x="74" y="127"/>
                  </a:cubicBezTo>
                  <a:cubicBezTo>
                    <a:pt x="75" y="127"/>
                    <a:pt x="75" y="127"/>
                    <a:pt x="75" y="127"/>
                  </a:cubicBezTo>
                  <a:cubicBezTo>
                    <a:pt x="75" y="127"/>
                    <a:pt x="75" y="127"/>
                    <a:pt x="75" y="127"/>
                  </a:cubicBezTo>
                  <a:cubicBezTo>
                    <a:pt x="75" y="127"/>
                    <a:pt x="75" y="127"/>
                    <a:pt x="75" y="127"/>
                  </a:cubicBezTo>
                  <a:cubicBezTo>
                    <a:pt x="75" y="127"/>
                    <a:pt x="75" y="127"/>
                    <a:pt x="75" y="127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7" y="127"/>
                    <a:pt x="77" y="127"/>
                    <a:pt x="77" y="127"/>
                  </a:cubicBezTo>
                  <a:cubicBezTo>
                    <a:pt x="77" y="127"/>
                    <a:pt x="77" y="127"/>
                    <a:pt x="77" y="127"/>
                  </a:cubicBezTo>
                  <a:cubicBezTo>
                    <a:pt x="77" y="127"/>
                    <a:pt x="77" y="127"/>
                    <a:pt x="77" y="127"/>
                  </a:cubicBezTo>
                  <a:cubicBezTo>
                    <a:pt x="77" y="127"/>
                    <a:pt x="77" y="127"/>
                    <a:pt x="77" y="127"/>
                  </a:cubicBezTo>
                  <a:cubicBezTo>
                    <a:pt x="77" y="127"/>
                    <a:pt x="77" y="127"/>
                    <a:pt x="77" y="127"/>
                  </a:cubicBezTo>
                  <a:cubicBezTo>
                    <a:pt x="77" y="127"/>
                    <a:pt x="77" y="127"/>
                    <a:pt x="77" y="127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78" y="127"/>
                    <a:pt x="78" y="127"/>
                    <a:pt x="78" y="127"/>
                  </a:cubicBezTo>
                  <a:cubicBezTo>
                    <a:pt x="78" y="128"/>
                    <a:pt x="78" y="128"/>
                    <a:pt x="78" y="128"/>
                  </a:cubicBezTo>
                  <a:cubicBezTo>
                    <a:pt x="78" y="128"/>
                    <a:pt x="78" y="128"/>
                    <a:pt x="78" y="12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9" y="129"/>
                    <a:pt x="79" y="129"/>
                    <a:pt x="79" y="129"/>
                  </a:cubicBezTo>
                  <a:cubicBezTo>
                    <a:pt x="79" y="129"/>
                    <a:pt x="79" y="129"/>
                    <a:pt x="79" y="129"/>
                  </a:cubicBezTo>
                  <a:cubicBezTo>
                    <a:pt x="79" y="129"/>
                    <a:pt x="79" y="129"/>
                    <a:pt x="79" y="129"/>
                  </a:cubicBezTo>
                  <a:cubicBezTo>
                    <a:pt x="79" y="130"/>
                    <a:pt x="79" y="130"/>
                    <a:pt x="79" y="130"/>
                  </a:cubicBezTo>
                  <a:cubicBezTo>
                    <a:pt x="80" y="130"/>
                    <a:pt x="80" y="130"/>
                    <a:pt x="80" y="130"/>
                  </a:cubicBezTo>
                  <a:cubicBezTo>
                    <a:pt x="80" y="130"/>
                    <a:pt x="80" y="130"/>
                    <a:pt x="80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1" y="130"/>
                    <a:pt x="81" y="130"/>
                    <a:pt x="81" y="130"/>
                  </a:cubicBezTo>
                  <a:cubicBezTo>
                    <a:pt x="82" y="129"/>
                    <a:pt x="82" y="128"/>
                    <a:pt x="82" y="128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6"/>
                    <a:pt x="83" y="126"/>
                    <a:pt x="83" y="126"/>
                  </a:cubicBezTo>
                  <a:cubicBezTo>
                    <a:pt x="87" y="94"/>
                    <a:pt x="91" y="62"/>
                    <a:pt x="96" y="30"/>
                  </a:cubicBezTo>
                  <a:cubicBezTo>
                    <a:pt x="96" y="24"/>
                    <a:pt x="97" y="19"/>
                    <a:pt x="98" y="14"/>
                  </a:cubicBezTo>
                  <a:lnTo>
                    <a:pt x="95" y="1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45" name="Freeform 115"/>
            <p:cNvSpPr>
              <a:spLocks/>
            </p:cNvSpPr>
            <p:nvPr/>
          </p:nvSpPr>
          <p:spPr bwMode="auto">
            <a:xfrm>
              <a:off x="6619875" y="4576763"/>
              <a:ext cx="496888" cy="228600"/>
            </a:xfrm>
            <a:custGeom>
              <a:avLst/>
              <a:gdLst>
                <a:gd name="T0" fmla="*/ 130 w 132"/>
                <a:gd name="T1" fmla="*/ 58 h 61"/>
                <a:gd name="T2" fmla="*/ 130 w 132"/>
                <a:gd name="T3" fmla="*/ 56 h 61"/>
                <a:gd name="T4" fmla="*/ 129 w 132"/>
                <a:gd name="T5" fmla="*/ 54 h 61"/>
                <a:gd name="T6" fmla="*/ 128 w 132"/>
                <a:gd name="T7" fmla="*/ 54 h 61"/>
                <a:gd name="T8" fmla="*/ 127 w 132"/>
                <a:gd name="T9" fmla="*/ 53 h 61"/>
                <a:gd name="T10" fmla="*/ 127 w 132"/>
                <a:gd name="T11" fmla="*/ 52 h 61"/>
                <a:gd name="T12" fmla="*/ 126 w 132"/>
                <a:gd name="T13" fmla="*/ 51 h 61"/>
                <a:gd name="T14" fmla="*/ 126 w 132"/>
                <a:gd name="T15" fmla="*/ 50 h 61"/>
                <a:gd name="T16" fmla="*/ 125 w 132"/>
                <a:gd name="T17" fmla="*/ 49 h 61"/>
                <a:gd name="T18" fmla="*/ 124 w 132"/>
                <a:gd name="T19" fmla="*/ 47 h 61"/>
                <a:gd name="T20" fmla="*/ 123 w 132"/>
                <a:gd name="T21" fmla="*/ 45 h 61"/>
                <a:gd name="T22" fmla="*/ 123 w 132"/>
                <a:gd name="T23" fmla="*/ 44 h 61"/>
                <a:gd name="T24" fmla="*/ 123 w 132"/>
                <a:gd name="T25" fmla="*/ 43 h 61"/>
                <a:gd name="T26" fmla="*/ 123 w 132"/>
                <a:gd name="T27" fmla="*/ 41 h 61"/>
                <a:gd name="T28" fmla="*/ 123 w 132"/>
                <a:gd name="T29" fmla="*/ 39 h 61"/>
                <a:gd name="T30" fmla="*/ 123 w 132"/>
                <a:gd name="T31" fmla="*/ 39 h 61"/>
                <a:gd name="T32" fmla="*/ 122 w 132"/>
                <a:gd name="T33" fmla="*/ 38 h 61"/>
                <a:gd name="T34" fmla="*/ 122 w 132"/>
                <a:gd name="T35" fmla="*/ 37 h 61"/>
                <a:gd name="T36" fmla="*/ 122 w 132"/>
                <a:gd name="T37" fmla="*/ 35 h 61"/>
                <a:gd name="T38" fmla="*/ 122 w 132"/>
                <a:gd name="T39" fmla="*/ 33 h 61"/>
                <a:gd name="T40" fmla="*/ 121 w 132"/>
                <a:gd name="T41" fmla="*/ 32 h 61"/>
                <a:gd name="T42" fmla="*/ 121 w 132"/>
                <a:gd name="T43" fmla="*/ 30 h 61"/>
                <a:gd name="T44" fmla="*/ 120 w 132"/>
                <a:gd name="T45" fmla="*/ 29 h 61"/>
                <a:gd name="T46" fmla="*/ 120 w 132"/>
                <a:gd name="T47" fmla="*/ 29 h 61"/>
                <a:gd name="T48" fmla="*/ 119 w 132"/>
                <a:gd name="T49" fmla="*/ 29 h 61"/>
                <a:gd name="T50" fmla="*/ 119 w 132"/>
                <a:gd name="T51" fmla="*/ 27 h 61"/>
                <a:gd name="T52" fmla="*/ 119 w 132"/>
                <a:gd name="T53" fmla="*/ 26 h 61"/>
                <a:gd name="T54" fmla="*/ 119 w 132"/>
                <a:gd name="T55" fmla="*/ 24 h 61"/>
                <a:gd name="T56" fmla="*/ 118 w 132"/>
                <a:gd name="T57" fmla="*/ 22 h 61"/>
                <a:gd name="T58" fmla="*/ 118 w 132"/>
                <a:gd name="T59" fmla="*/ 20 h 61"/>
                <a:gd name="T60" fmla="*/ 116 w 132"/>
                <a:gd name="T61" fmla="*/ 18 h 61"/>
                <a:gd name="T62" fmla="*/ 115 w 132"/>
                <a:gd name="T63" fmla="*/ 16 h 61"/>
                <a:gd name="T64" fmla="*/ 115 w 132"/>
                <a:gd name="T65" fmla="*/ 14 h 61"/>
                <a:gd name="T66" fmla="*/ 114 w 132"/>
                <a:gd name="T67" fmla="*/ 13 h 61"/>
                <a:gd name="T68" fmla="*/ 113 w 132"/>
                <a:gd name="T69" fmla="*/ 10 h 61"/>
                <a:gd name="T70" fmla="*/ 110 w 132"/>
                <a:gd name="T71" fmla="*/ 8 h 61"/>
                <a:gd name="T72" fmla="*/ 109 w 132"/>
                <a:gd name="T73" fmla="*/ 7 h 61"/>
                <a:gd name="T74" fmla="*/ 109 w 132"/>
                <a:gd name="T75" fmla="*/ 7 h 61"/>
                <a:gd name="T76" fmla="*/ 108 w 132"/>
                <a:gd name="T77" fmla="*/ 6 h 61"/>
                <a:gd name="T78" fmla="*/ 106 w 132"/>
                <a:gd name="T79" fmla="*/ 5 h 61"/>
                <a:gd name="T80" fmla="*/ 104 w 132"/>
                <a:gd name="T81" fmla="*/ 5 h 61"/>
                <a:gd name="T82" fmla="*/ 102 w 132"/>
                <a:gd name="T83" fmla="*/ 5 h 61"/>
                <a:gd name="T84" fmla="*/ 101 w 132"/>
                <a:gd name="T85" fmla="*/ 3 h 61"/>
                <a:gd name="T86" fmla="*/ 96 w 132"/>
                <a:gd name="T87" fmla="*/ 3 h 61"/>
                <a:gd name="T88" fmla="*/ 94 w 132"/>
                <a:gd name="T89" fmla="*/ 3 h 61"/>
                <a:gd name="T90" fmla="*/ 92 w 132"/>
                <a:gd name="T91" fmla="*/ 4 h 61"/>
                <a:gd name="T92" fmla="*/ 91 w 132"/>
                <a:gd name="T93" fmla="*/ 5 h 61"/>
                <a:gd name="T94" fmla="*/ 89 w 132"/>
                <a:gd name="T95" fmla="*/ 5 h 61"/>
                <a:gd name="T96" fmla="*/ 86 w 132"/>
                <a:gd name="T97" fmla="*/ 3 h 61"/>
                <a:gd name="T98" fmla="*/ 83 w 132"/>
                <a:gd name="T99" fmla="*/ 1 h 61"/>
                <a:gd name="T100" fmla="*/ 0 w 132"/>
                <a:gd name="T101" fmla="*/ 4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2" h="61">
                  <a:moveTo>
                    <a:pt x="131" y="59"/>
                  </a:moveTo>
                  <a:cubicBezTo>
                    <a:pt x="131" y="58"/>
                    <a:pt x="131" y="58"/>
                    <a:pt x="131" y="58"/>
                  </a:cubicBezTo>
                  <a:cubicBezTo>
                    <a:pt x="130" y="58"/>
                    <a:pt x="130" y="58"/>
                    <a:pt x="130" y="58"/>
                  </a:cubicBezTo>
                  <a:cubicBezTo>
                    <a:pt x="130" y="58"/>
                    <a:pt x="130" y="58"/>
                    <a:pt x="130" y="58"/>
                  </a:cubicBezTo>
                  <a:cubicBezTo>
                    <a:pt x="130" y="58"/>
                    <a:pt x="130" y="58"/>
                    <a:pt x="130" y="58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30" y="56"/>
                    <a:pt x="130" y="56"/>
                    <a:pt x="130" y="56"/>
                  </a:cubicBezTo>
                  <a:cubicBezTo>
                    <a:pt x="130" y="56"/>
                    <a:pt x="130" y="56"/>
                    <a:pt x="130" y="56"/>
                  </a:cubicBezTo>
                  <a:cubicBezTo>
                    <a:pt x="129" y="56"/>
                    <a:pt x="129" y="56"/>
                    <a:pt x="129" y="56"/>
                  </a:cubicBezTo>
                  <a:cubicBezTo>
                    <a:pt x="129" y="55"/>
                    <a:pt x="129" y="55"/>
                    <a:pt x="129" y="55"/>
                  </a:cubicBezTo>
                  <a:cubicBezTo>
                    <a:pt x="129" y="55"/>
                    <a:pt x="129" y="55"/>
                    <a:pt x="129" y="55"/>
                  </a:cubicBezTo>
                  <a:cubicBezTo>
                    <a:pt x="129" y="54"/>
                    <a:pt x="129" y="54"/>
                    <a:pt x="129" y="54"/>
                  </a:cubicBezTo>
                  <a:cubicBezTo>
                    <a:pt x="129" y="54"/>
                    <a:pt x="129" y="54"/>
                    <a:pt x="129" y="54"/>
                  </a:cubicBezTo>
                  <a:cubicBezTo>
                    <a:pt x="129" y="54"/>
                    <a:pt x="129" y="54"/>
                    <a:pt x="129" y="54"/>
                  </a:cubicBezTo>
                  <a:cubicBezTo>
                    <a:pt x="128" y="54"/>
                    <a:pt x="128" y="54"/>
                    <a:pt x="128" y="54"/>
                  </a:cubicBezTo>
                  <a:cubicBezTo>
                    <a:pt x="128" y="54"/>
                    <a:pt x="128" y="54"/>
                    <a:pt x="128" y="54"/>
                  </a:cubicBezTo>
                  <a:cubicBezTo>
                    <a:pt x="128" y="54"/>
                    <a:pt x="128" y="54"/>
                    <a:pt x="128" y="54"/>
                  </a:cubicBezTo>
                  <a:cubicBezTo>
                    <a:pt x="128" y="53"/>
                    <a:pt x="128" y="53"/>
                    <a:pt x="128" y="53"/>
                  </a:cubicBezTo>
                  <a:cubicBezTo>
                    <a:pt x="128" y="53"/>
                    <a:pt x="128" y="53"/>
                    <a:pt x="128" y="53"/>
                  </a:cubicBezTo>
                  <a:cubicBezTo>
                    <a:pt x="127" y="53"/>
                    <a:pt x="127" y="53"/>
                    <a:pt x="127" y="53"/>
                  </a:cubicBezTo>
                  <a:cubicBezTo>
                    <a:pt x="127" y="53"/>
                    <a:pt x="127" y="53"/>
                    <a:pt x="127" y="53"/>
                  </a:cubicBezTo>
                  <a:cubicBezTo>
                    <a:pt x="127" y="53"/>
                    <a:pt x="127" y="53"/>
                    <a:pt x="127" y="5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6" y="52"/>
                    <a:pt x="126" y="52"/>
                    <a:pt x="126" y="52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8"/>
                    <a:pt x="124" y="47"/>
                    <a:pt x="124" y="47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3" y="46"/>
                    <a:pt x="123" y="46"/>
                    <a:pt x="123" y="46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2"/>
                    <a:pt x="123" y="42"/>
                    <a:pt x="123" y="42"/>
                  </a:cubicBezTo>
                  <a:cubicBezTo>
                    <a:pt x="123" y="42"/>
                    <a:pt x="123" y="42"/>
                    <a:pt x="123" y="42"/>
                  </a:cubicBezTo>
                  <a:cubicBezTo>
                    <a:pt x="123" y="42"/>
                    <a:pt x="123" y="42"/>
                    <a:pt x="123" y="42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40"/>
                    <a:pt x="123" y="40"/>
                    <a:pt x="123" y="40"/>
                  </a:cubicBezTo>
                  <a:cubicBezTo>
                    <a:pt x="123" y="40"/>
                    <a:pt x="123" y="40"/>
                    <a:pt x="123" y="40"/>
                  </a:cubicBezTo>
                  <a:cubicBezTo>
                    <a:pt x="123" y="40"/>
                    <a:pt x="123" y="40"/>
                    <a:pt x="123" y="40"/>
                  </a:cubicBezTo>
                  <a:cubicBezTo>
                    <a:pt x="123" y="40"/>
                    <a:pt x="123" y="40"/>
                    <a:pt x="123" y="40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3" y="37"/>
                    <a:pt x="123" y="37"/>
                    <a:pt x="123" y="37"/>
                  </a:cubicBezTo>
                  <a:cubicBezTo>
                    <a:pt x="123" y="37"/>
                    <a:pt x="123" y="37"/>
                    <a:pt x="123" y="37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3" y="36"/>
                    <a:pt x="123" y="36"/>
                    <a:pt x="123" y="36"/>
                  </a:cubicBezTo>
                  <a:cubicBezTo>
                    <a:pt x="123" y="36"/>
                    <a:pt x="123" y="36"/>
                    <a:pt x="123" y="36"/>
                  </a:cubicBezTo>
                  <a:cubicBezTo>
                    <a:pt x="122" y="36"/>
                    <a:pt x="122" y="36"/>
                    <a:pt x="122" y="36"/>
                  </a:cubicBezTo>
                  <a:cubicBezTo>
                    <a:pt x="122" y="35"/>
                    <a:pt x="122" y="35"/>
                    <a:pt x="122" y="35"/>
                  </a:cubicBezTo>
                  <a:cubicBezTo>
                    <a:pt x="122" y="35"/>
                    <a:pt x="122" y="35"/>
                    <a:pt x="122" y="35"/>
                  </a:cubicBezTo>
                  <a:cubicBezTo>
                    <a:pt x="122" y="34"/>
                    <a:pt x="122" y="34"/>
                    <a:pt x="122" y="34"/>
                  </a:cubicBezTo>
                  <a:cubicBezTo>
                    <a:pt x="122" y="34"/>
                    <a:pt x="122" y="34"/>
                    <a:pt x="122" y="34"/>
                  </a:cubicBezTo>
                  <a:cubicBezTo>
                    <a:pt x="122" y="34"/>
                    <a:pt x="122" y="34"/>
                    <a:pt x="122" y="34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1" y="33"/>
                    <a:pt x="121" y="33"/>
                    <a:pt x="121" y="33"/>
                  </a:cubicBezTo>
                  <a:cubicBezTo>
                    <a:pt x="121" y="33"/>
                    <a:pt x="121" y="33"/>
                    <a:pt x="121" y="33"/>
                  </a:cubicBezTo>
                  <a:cubicBezTo>
                    <a:pt x="121" y="32"/>
                    <a:pt x="121" y="32"/>
                    <a:pt x="121" y="32"/>
                  </a:cubicBezTo>
                  <a:cubicBezTo>
                    <a:pt x="121" y="31"/>
                    <a:pt x="121" y="31"/>
                    <a:pt x="121" y="31"/>
                  </a:cubicBezTo>
                  <a:cubicBezTo>
                    <a:pt x="121" y="31"/>
                    <a:pt x="121" y="31"/>
                    <a:pt x="121" y="31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0" y="30"/>
                    <a:pt x="120" y="30"/>
                    <a:pt x="120" y="30"/>
                  </a:cubicBezTo>
                  <a:cubicBezTo>
                    <a:pt x="120" y="30"/>
                    <a:pt x="120" y="30"/>
                    <a:pt x="120" y="30"/>
                  </a:cubicBezTo>
                  <a:cubicBezTo>
                    <a:pt x="120" y="30"/>
                    <a:pt x="120" y="30"/>
                    <a:pt x="120" y="30"/>
                  </a:cubicBezTo>
                  <a:cubicBezTo>
                    <a:pt x="120" y="30"/>
                    <a:pt x="120" y="30"/>
                    <a:pt x="120" y="30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19" y="29"/>
                    <a:pt x="119" y="29"/>
                    <a:pt x="119" y="29"/>
                  </a:cubicBezTo>
                  <a:cubicBezTo>
                    <a:pt x="119" y="29"/>
                    <a:pt x="119" y="29"/>
                    <a:pt x="119" y="29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6"/>
                    <a:pt x="119" y="26"/>
                    <a:pt x="119" y="26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9" y="25"/>
                    <a:pt x="119" y="25"/>
                    <a:pt x="119" y="25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19" y="24"/>
                    <a:pt x="119" y="24"/>
                    <a:pt x="119" y="24"/>
                  </a:cubicBezTo>
                  <a:cubicBezTo>
                    <a:pt x="119" y="23"/>
                    <a:pt x="119" y="23"/>
                    <a:pt x="119" y="23"/>
                  </a:cubicBezTo>
                  <a:cubicBezTo>
                    <a:pt x="118" y="23"/>
                    <a:pt x="118" y="23"/>
                    <a:pt x="118" y="23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18" y="22"/>
                    <a:pt x="118" y="22"/>
                    <a:pt x="118" y="22"/>
                  </a:cubicBezTo>
                  <a:cubicBezTo>
                    <a:pt x="118" y="21"/>
                    <a:pt x="118" y="21"/>
                    <a:pt x="118" y="21"/>
                  </a:cubicBezTo>
                  <a:cubicBezTo>
                    <a:pt x="118" y="21"/>
                    <a:pt x="118" y="21"/>
                    <a:pt x="118" y="21"/>
                  </a:cubicBezTo>
                  <a:cubicBezTo>
                    <a:pt x="118" y="20"/>
                    <a:pt x="118" y="20"/>
                    <a:pt x="118" y="20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6" y="19"/>
                    <a:pt x="116" y="19"/>
                    <a:pt x="116" y="19"/>
                  </a:cubicBezTo>
                  <a:cubicBezTo>
                    <a:pt x="116" y="19"/>
                    <a:pt x="116" y="19"/>
                    <a:pt x="116" y="19"/>
                  </a:cubicBezTo>
                  <a:cubicBezTo>
                    <a:pt x="116" y="18"/>
                    <a:pt x="116" y="18"/>
                    <a:pt x="116" y="18"/>
                  </a:cubicBezTo>
                  <a:cubicBezTo>
                    <a:pt x="116" y="18"/>
                    <a:pt x="116" y="18"/>
                    <a:pt x="116" y="18"/>
                  </a:cubicBezTo>
                  <a:cubicBezTo>
                    <a:pt x="116" y="18"/>
                    <a:pt x="116" y="18"/>
                    <a:pt x="116" y="18"/>
                  </a:cubicBezTo>
                  <a:cubicBezTo>
                    <a:pt x="116" y="17"/>
                    <a:pt x="116" y="17"/>
                    <a:pt x="116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4"/>
                    <a:pt x="114" y="14"/>
                    <a:pt x="114" y="14"/>
                  </a:cubicBezTo>
                  <a:cubicBezTo>
                    <a:pt x="114" y="14"/>
                    <a:pt x="114" y="14"/>
                    <a:pt x="114" y="14"/>
                  </a:cubicBezTo>
                  <a:cubicBezTo>
                    <a:pt x="114" y="13"/>
                    <a:pt x="114" y="13"/>
                    <a:pt x="114" y="13"/>
                  </a:cubicBezTo>
                  <a:cubicBezTo>
                    <a:pt x="114" y="13"/>
                    <a:pt x="114" y="13"/>
                    <a:pt x="114" y="13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4" y="10"/>
                    <a:pt x="114" y="10"/>
                    <a:pt x="114" y="10"/>
                  </a:cubicBezTo>
                  <a:cubicBezTo>
                    <a:pt x="113" y="10"/>
                    <a:pt x="113" y="10"/>
                    <a:pt x="113" y="10"/>
                  </a:cubicBezTo>
                  <a:cubicBezTo>
                    <a:pt x="113" y="10"/>
                    <a:pt x="113" y="10"/>
                    <a:pt x="113" y="10"/>
                  </a:cubicBezTo>
                  <a:cubicBezTo>
                    <a:pt x="112" y="10"/>
                    <a:pt x="111" y="10"/>
                    <a:pt x="111" y="1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09" y="8"/>
                    <a:pt x="109" y="8"/>
                    <a:pt x="109" y="8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8" y="7"/>
                  </a:cubicBezTo>
                  <a:cubicBezTo>
                    <a:pt x="108" y="7"/>
                    <a:pt x="108" y="7"/>
                    <a:pt x="108" y="7"/>
                  </a:cubicBezTo>
                  <a:cubicBezTo>
                    <a:pt x="108" y="7"/>
                    <a:pt x="108" y="7"/>
                    <a:pt x="108" y="7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97" y="3"/>
                    <a:pt x="97" y="3"/>
                    <a:pt x="97" y="3"/>
                  </a:cubicBezTo>
                  <a:cubicBezTo>
                    <a:pt x="97" y="3"/>
                    <a:pt x="97" y="3"/>
                    <a:pt x="97" y="3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89" y="5"/>
                    <a:pt x="89" y="5"/>
                    <a:pt x="89" y="5"/>
                  </a:cubicBezTo>
                  <a:cubicBezTo>
                    <a:pt x="89" y="5"/>
                    <a:pt x="89" y="5"/>
                    <a:pt x="89" y="5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6" y="3"/>
                    <a:pt x="86" y="3"/>
                    <a:pt x="86" y="3"/>
                  </a:cubicBezTo>
                  <a:cubicBezTo>
                    <a:pt x="86" y="3"/>
                    <a:pt x="86" y="3"/>
                    <a:pt x="86" y="3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5" y="2"/>
                    <a:pt x="85" y="2"/>
                    <a:pt x="85" y="2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56" y="1"/>
                    <a:pt x="29" y="1"/>
                    <a:pt x="2" y="0"/>
                  </a:cubicBezTo>
                  <a:cubicBezTo>
                    <a:pt x="1" y="13"/>
                    <a:pt x="1" y="26"/>
                    <a:pt x="0" y="40"/>
                  </a:cubicBezTo>
                  <a:cubicBezTo>
                    <a:pt x="10" y="40"/>
                    <a:pt x="20" y="40"/>
                    <a:pt x="30" y="40"/>
                  </a:cubicBezTo>
                  <a:cubicBezTo>
                    <a:pt x="30" y="47"/>
                    <a:pt x="30" y="54"/>
                    <a:pt x="30" y="60"/>
                  </a:cubicBezTo>
                  <a:cubicBezTo>
                    <a:pt x="64" y="61"/>
                    <a:pt x="98" y="60"/>
                    <a:pt x="132" y="59"/>
                  </a:cubicBezTo>
                  <a:lnTo>
                    <a:pt x="131" y="5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46" name="Freeform 116"/>
            <p:cNvSpPr>
              <a:spLocks/>
            </p:cNvSpPr>
            <p:nvPr/>
          </p:nvSpPr>
          <p:spPr bwMode="auto">
            <a:xfrm>
              <a:off x="6026150" y="4065588"/>
              <a:ext cx="615950" cy="371475"/>
            </a:xfrm>
            <a:custGeom>
              <a:avLst/>
              <a:gdLst>
                <a:gd name="T0" fmla="*/ 1 w 164"/>
                <a:gd name="T1" fmla="*/ 23 h 99"/>
                <a:gd name="T2" fmla="*/ 2 w 164"/>
                <a:gd name="T3" fmla="*/ 25 h 99"/>
                <a:gd name="T4" fmla="*/ 3 w 164"/>
                <a:gd name="T5" fmla="*/ 28 h 99"/>
                <a:gd name="T6" fmla="*/ 3 w 164"/>
                <a:gd name="T7" fmla="*/ 30 h 99"/>
                <a:gd name="T8" fmla="*/ 4 w 164"/>
                <a:gd name="T9" fmla="*/ 32 h 99"/>
                <a:gd name="T10" fmla="*/ 3 w 164"/>
                <a:gd name="T11" fmla="*/ 32 h 99"/>
                <a:gd name="T12" fmla="*/ 6 w 164"/>
                <a:gd name="T13" fmla="*/ 36 h 99"/>
                <a:gd name="T14" fmla="*/ 8 w 164"/>
                <a:gd name="T15" fmla="*/ 38 h 99"/>
                <a:gd name="T16" fmla="*/ 10 w 164"/>
                <a:gd name="T17" fmla="*/ 42 h 99"/>
                <a:gd name="T18" fmla="*/ 12 w 164"/>
                <a:gd name="T19" fmla="*/ 44 h 99"/>
                <a:gd name="T20" fmla="*/ 12 w 164"/>
                <a:gd name="T21" fmla="*/ 46 h 99"/>
                <a:gd name="T22" fmla="*/ 14 w 164"/>
                <a:gd name="T23" fmla="*/ 48 h 99"/>
                <a:gd name="T24" fmla="*/ 15 w 164"/>
                <a:gd name="T25" fmla="*/ 48 h 99"/>
                <a:gd name="T26" fmla="*/ 15 w 164"/>
                <a:gd name="T27" fmla="*/ 50 h 99"/>
                <a:gd name="T28" fmla="*/ 18 w 164"/>
                <a:gd name="T29" fmla="*/ 51 h 99"/>
                <a:gd name="T30" fmla="*/ 20 w 164"/>
                <a:gd name="T31" fmla="*/ 51 h 99"/>
                <a:gd name="T32" fmla="*/ 19 w 164"/>
                <a:gd name="T33" fmla="*/ 53 h 99"/>
                <a:gd name="T34" fmla="*/ 18 w 164"/>
                <a:gd name="T35" fmla="*/ 54 h 99"/>
                <a:gd name="T36" fmla="*/ 18 w 164"/>
                <a:gd name="T37" fmla="*/ 55 h 99"/>
                <a:gd name="T38" fmla="*/ 17 w 164"/>
                <a:gd name="T39" fmla="*/ 57 h 99"/>
                <a:gd name="T40" fmla="*/ 17 w 164"/>
                <a:gd name="T41" fmla="*/ 59 h 99"/>
                <a:gd name="T42" fmla="*/ 16 w 164"/>
                <a:gd name="T43" fmla="*/ 60 h 99"/>
                <a:gd name="T44" fmla="*/ 16 w 164"/>
                <a:gd name="T45" fmla="*/ 62 h 99"/>
                <a:gd name="T46" fmla="*/ 17 w 164"/>
                <a:gd name="T47" fmla="*/ 64 h 99"/>
                <a:gd name="T48" fmla="*/ 17 w 164"/>
                <a:gd name="T49" fmla="*/ 66 h 99"/>
                <a:gd name="T50" fmla="*/ 15 w 164"/>
                <a:gd name="T51" fmla="*/ 67 h 99"/>
                <a:gd name="T52" fmla="*/ 14 w 164"/>
                <a:gd name="T53" fmla="*/ 68 h 99"/>
                <a:gd name="T54" fmla="*/ 15 w 164"/>
                <a:gd name="T55" fmla="*/ 70 h 99"/>
                <a:gd name="T56" fmla="*/ 14 w 164"/>
                <a:gd name="T57" fmla="*/ 72 h 99"/>
                <a:gd name="T58" fmla="*/ 15 w 164"/>
                <a:gd name="T59" fmla="*/ 73 h 99"/>
                <a:gd name="T60" fmla="*/ 17 w 164"/>
                <a:gd name="T61" fmla="*/ 74 h 99"/>
                <a:gd name="T62" fmla="*/ 19 w 164"/>
                <a:gd name="T63" fmla="*/ 73 h 99"/>
                <a:gd name="T64" fmla="*/ 21 w 164"/>
                <a:gd name="T65" fmla="*/ 72 h 99"/>
                <a:gd name="T66" fmla="*/ 22 w 164"/>
                <a:gd name="T67" fmla="*/ 71 h 99"/>
                <a:gd name="T68" fmla="*/ 23 w 164"/>
                <a:gd name="T69" fmla="*/ 71 h 99"/>
                <a:gd name="T70" fmla="*/ 24 w 164"/>
                <a:gd name="T71" fmla="*/ 73 h 99"/>
                <a:gd name="T72" fmla="*/ 25 w 164"/>
                <a:gd name="T73" fmla="*/ 75 h 99"/>
                <a:gd name="T74" fmla="*/ 24 w 164"/>
                <a:gd name="T75" fmla="*/ 77 h 99"/>
                <a:gd name="T76" fmla="*/ 25 w 164"/>
                <a:gd name="T77" fmla="*/ 79 h 99"/>
                <a:gd name="T78" fmla="*/ 26 w 164"/>
                <a:gd name="T79" fmla="*/ 81 h 99"/>
                <a:gd name="T80" fmla="*/ 27 w 164"/>
                <a:gd name="T81" fmla="*/ 83 h 99"/>
                <a:gd name="T82" fmla="*/ 28 w 164"/>
                <a:gd name="T83" fmla="*/ 86 h 99"/>
                <a:gd name="T84" fmla="*/ 27 w 164"/>
                <a:gd name="T85" fmla="*/ 87 h 99"/>
                <a:gd name="T86" fmla="*/ 29 w 164"/>
                <a:gd name="T87" fmla="*/ 90 h 99"/>
                <a:gd name="T88" fmla="*/ 31 w 164"/>
                <a:gd name="T89" fmla="*/ 90 h 99"/>
                <a:gd name="T90" fmla="*/ 32 w 164"/>
                <a:gd name="T91" fmla="*/ 92 h 99"/>
                <a:gd name="T92" fmla="*/ 32 w 164"/>
                <a:gd name="T93" fmla="*/ 94 h 99"/>
                <a:gd name="T94" fmla="*/ 33 w 164"/>
                <a:gd name="T95" fmla="*/ 95 h 99"/>
                <a:gd name="T96" fmla="*/ 33 w 164"/>
                <a:gd name="T97" fmla="*/ 97 h 99"/>
                <a:gd name="T98" fmla="*/ 35 w 164"/>
                <a:gd name="T99" fmla="*/ 99 h 99"/>
                <a:gd name="T100" fmla="*/ 36 w 164"/>
                <a:gd name="T101" fmla="*/ 97 h 99"/>
                <a:gd name="T102" fmla="*/ 40 w 164"/>
                <a:gd name="T103" fmla="*/ 97 h 99"/>
                <a:gd name="T104" fmla="*/ 42 w 164"/>
                <a:gd name="T105" fmla="*/ 97 h 99"/>
                <a:gd name="T106" fmla="*/ 44 w 164"/>
                <a:gd name="T107" fmla="*/ 96 h 99"/>
                <a:gd name="T108" fmla="*/ 48 w 164"/>
                <a:gd name="T109" fmla="*/ 97 h 99"/>
                <a:gd name="T110" fmla="*/ 50 w 164"/>
                <a:gd name="T111" fmla="*/ 97 h 99"/>
                <a:gd name="T112" fmla="*/ 54 w 164"/>
                <a:gd name="T113" fmla="*/ 97 h 99"/>
                <a:gd name="T114" fmla="*/ 54 w 164"/>
                <a:gd name="T115" fmla="*/ 97 h 99"/>
                <a:gd name="T116" fmla="*/ 55 w 164"/>
                <a:gd name="T117" fmla="*/ 96 h 99"/>
                <a:gd name="T118" fmla="*/ 55 w 164"/>
                <a:gd name="T119" fmla="*/ 95 h 99"/>
                <a:gd name="T120" fmla="*/ 57 w 164"/>
                <a:gd name="T121" fmla="*/ 94 h 99"/>
                <a:gd name="T122" fmla="*/ 58 w 164"/>
                <a:gd name="T123" fmla="*/ 96 h 99"/>
                <a:gd name="T124" fmla="*/ 60 w 164"/>
                <a:gd name="T125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4" h="99">
                  <a:moveTo>
                    <a:pt x="162" y="15"/>
                  </a:moveTo>
                  <a:cubicBezTo>
                    <a:pt x="129" y="14"/>
                    <a:pt x="97" y="11"/>
                    <a:pt x="64" y="8"/>
                  </a:cubicBezTo>
                  <a:cubicBezTo>
                    <a:pt x="44" y="6"/>
                    <a:pt x="23" y="3"/>
                    <a:pt x="3" y="0"/>
                  </a:cubicBezTo>
                  <a:cubicBezTo>
                    <a:pt x="2" y="7"/>
                    <a:pt x="1" y="14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7" y="57"/>
                    <a:pt x="17" y="57"/>
                    <a:pt x="17" y="57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7" y="64"/>
                    <a:pt x="17" y="64"/>
                    <a:pt x="17" y="64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4" y="70"/>
                    <a:pt x="14" y="70"/>
                    <a:pt x="14" y="70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5" y="72"/>
                    <a:pt x="15" y="72"/>
                    <a:pt x="15" y="72"/>
                  </a:cubicBezTo>
                  <a:cubicBezTo>
                    <a:pt x="15" y="73"/>
                    <a:pt x="15" y="73"/>
                    <a:pt x="15" y="73"/>
                  </a:cubicBezTo>
                  <a:cubicBezTo>
                    <a:pt x="15" y="73"/>
                    <a:pt x="15" y="73"/>
                    <a:pt x="15" y="73"/>
                  </a:cubicBezTo>
                  <a:cubicBezTo>
                    <a:pt x="15" y="73"/>
                    <a:pt x="15" y="73"/>
                    <a:pt x="15" y="73"/>
                  </a:cubicBezTo>
                  <a:cubicBezTo>
                    <a:pt x="15" y="73"/>
                    <a:pt x="15" y="73"/>
                    <a:pt x="15" y="73"/>
                  </a:cubicBezTo>
                  <a:cubicBezTo>
                    <a:pt x="15" y="73"/>
                    <a:pt x="15" y="73"/>
                    <a:pt x="15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7" y="74"/>
                    <a:pt x="17" y="74"/>
                    <a:pt x="17" y="74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23" y="71"/>
                    <a:pt x="23" y="71"/>
                    <a:pt x="23" y="71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5" y="77"/>
                    <a:pt x="25" y="77"/>
                    <a:pt x="25" y="77"/>
                  </a:cubicBezTo>
                  <a:cubicBezTo>
                    <a:pt x="25" y="77"/>
                    <a:pt x="25" y="77"/>
                    <a:pt x="25" y="77"/>
                  </a:cubicBezTo>
                  <a:cubicBezTo>
                    <a:pt x="25" y="77"/>
                    <a:pt x="25" y="77"/>
                    <a:pt x="25" y="77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78"/>
                    <a:pt x="25" y="78"/>
                    <a:pt x="25" y="78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28" y="85"/>
                    <a:pt x="28" y="85"/>
                    <a:pt x="28" y="85"/>
                  </a:cubicBezTo>
                  <a:cubicBezTo>
                    <a:pt x="28" y="85"/>
                    <a:pt x="28" y="85"/>
                    <a:pt x="28" y="85"/>
                  </a:cubicBezTo>
                  <a:cubicBezTo>
                    <a:pt x="28" y="85"/>
                    <a:pt x="28" y="85"/>
                    <a:pt x="28" y="85"/>
                  </a:cubicBezTo>
                  <a:cubicBezTo>
                    <a:pt x="28" y="85"/>
                    <a:pt x="28" y="85"/>
                    <a:pt x="28" y="85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7" y="86"/>
                    <a:pt x="27" y="86"/>
                    <a:pt x="27" y="86"/>
                  </a:cubicBezTo>
                  <a:cubicBezTo>
                    <a:pt x="27" y="86"/>
                    <a:pt x="27" y="86"/>
                    <a:pt x="27" y="86"/>
                  </a:cubicBezTo>
                  <a:cubicBezTo>
                    <a:pt x="27" y="86"/>
                    <a:pt x="27" y="86"/>
                    <a:pt x="27" y="86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7" y="88"/>
                    <a:pt x="27" y="88"/>
                    <a:pt x="27" y="88"/>
                  </a:cubicBezTo>
                  <a:cubicBezTo>
                    <a:pt x="27" y="88"/>
                    <a:pt x="27" y="88"/>
                    <a:pt x="27" y="88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28" y="88"/>
                    <a:pt x="28" y="88"/>
                    <a:pt x="28" y="88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29" y="89"/>
                    <a:pt x="29" y="89"/>
                    <a:pt x="29" y="89"/>
                  </a:cubicBezTo>
                  <a:cubicBezTo>
                    <a:pt x="29" y="89"/>
                    <a:pt x="29" y="89"/>
                    <a:pt x="29" y="89"/>
                  </a:cubicBezTo>
                  <a:cubicBezTo>
                    <a:pt x="29" y="89"/>
                    <a:pt x="29" y="89"/>
                    <a:pt x="29" y="89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29" y="90"/>
                    <a:pt x="29" y="90"/>
                    <a:pt x="29" y="90"/>
                  </a:cubicBezTo>
                  <a:cubicBezTo>
                    <a:pt x="30" y="89"/>
                    <a:pt x="30" y="89"/>
                    <a:pt x="30" y="89"/>
                  </a:cubicBezTo>
                  <a:cubicBezTo>
                    <a:pt x="30" y="89"/>
                    <a:pt x="30" y="89"/>
                    <a:pt x="30" y="89"/>
                  </a:cubicBezTo>
                  <a:cubicBezTo>
                    <a:pt x="30" y="89"/>
                    <a:pt x="30" y="89"/>
                    <a:pt x="30" y="89"/>
                  </a:cubicBezTo>
                  <a:cubicBezTo>
                    <a:pt x="30" y="89"/>
                    <a:pt x="30" y="89"/>
                    <a:pt x="30" y="89"/>
                  </a:cubicBezTo>
                  <a:cubicBezTo>
                    <a:pt x="30" y="89"/>
                    <a:pt x="30" y="89"/>
                    <a:pt x="30" y="89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32" y="91"/>
                    <a:pt x="32" y="91"/>
                    <a:pt x="32" y="91"/>
                  </a:cubicBezTo>
                  <a:cubicBezTo>
                    <a:pt x="32" y="91"/>
                    <a:pt x="32" y="91"/>
                    <a:pt x="32" y="91"/>
                  </a:cubicBezTo>
                  <a:cubicBezTo>
                    <a:pt x="32" y="91"/>
                    <a:pt x="32" y="91"/>
                    <a:pt x="32" y="91"/>
                  </a:cubicBezTo>
                  <a:cubicBezTo>
                    <a:pt x="32" y="91"/>
                    <a:pt x="32" y="91"/>
                    <a:pt x="32" y="91"/>
                  </a:cubicBezTo>
                  <a:cubicBezTo>
                    <a:pt x="32" y="91"/>
                    <a:pt x="32" y="91"/>
                    <a:pt x="32" y="91"/>
                  </a:cubicBezTo>
                  <a:cubicBezTo>
                    <a:pt x="32" y="91"/>
                    <a:pt x="32" y="91"/>
                    <a:pt x="32" y="91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3" y="93"/>
                    <a:pt x="33" y="93"/>
                    <a:pt x="33" y="93"/>
                  </a:cubicBezTo>
                  <a:cubicBezTo>
                    <a:pt x="33" y="93"/>
                    <a:pt x="33" y="93"/>
                    <a:pt x="33" y="93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2" y="94"/>
                    <a:pt x="32" y="94"/>
                    <a:pt x="32" y="94"/>
                  </a:cubicBezTo>
                  <a:cubicBezTo>
                    <a:pt x="32" y="94"/>
                    <a:pt x="32" y="94"/>
                    <a:pt x="32" y="94"/>
                  </a:cubicBezTo>
                  <a:cubicBezTo>
                    <a:pt x="32" y="94"/>
                    <a:pt x="32" y="94"/>
                    <a:pt x="32" y="94"/>
                  </a:cubicBezTo>
                  <a:cubicBezTo>
                    <a:pt x="32" y="94"/>
                    <a:pt x="32" y="94"/>
                    <a:pt x="32" y="94"/>
                  </a:cubicBezTo>
                  <a:cubicBezTo>
                    <a:pt x="32" y="94"/>
                    <a:pt x="32" y="94"/>
                    <a:pt x="32" y="94"/>
                  </a:cubicBezTo>
                  <a:cubicBezTo>
                    <a:pt x="32" y="94"/>
                    <a:pt x="32" y="94"/>
                    <a:pt x="32" y="94"/>
                  </a:cubicBezTo>
                  <a:cubicBezTo>
                    <a:pt x="32" y="94"/>
                    <a:pt x="32" y="94"/>
                    <a:pt x="32" y="94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33" y="95"/>
                    <a:pt x="33" y="95"/>
                    <a:pt x="33" y="95"/>
                  </a:cubicBezTo>
                  <a:cubicBezTo>
                    <a:pt x="33" y="95"/>
                    <a:pt x="33" y="95"/>
                    <a:pt x="33" y="95"/>
                  </a:cubicBezTo>
                  <a:cubicBezTo>
                    <a:pt x="33" y="95"/>
                    <a:pt x="33" y="95"/>
                    <a:pt x="33" y="95"/>
                  </a:cubicBezTo>
                  <a:cubicBezTo>
                    <a:pt x="33" y="95"/>
                    <a:pt x="33" y="95"/>
                    <a:pt x="33" y="95"/>
                  </a:cubicBezTo>
                  <a:cubicBezTo>
                    <a:pt x="33" y="95"/>
                    <a:pt x="33" y="95"/>
                    <a:pt x="33" y="95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3" y="97"/>
                    <a:pt x="33" y="97"/>
                    <a:pt x="33" y="97"/>
                  </a:cubicBezTo>
                  <a:cubicBezTo>
                    <a:pt x="34" y="98"/>
                    <a:pt x="34" y="98"/>
                    <a:pt x="34" y="98"/>
                  </a:cubicBezTo>
                  <a:cubicBezTo>
                    <a:pt x="34" y="98"/>
                    <a:pt x="34" y="98"/>
                    <a:pt x="34" y="98"/>
                  </a:cubicBezTo>
                  <a:cubicBezTo>
                    <a:pt x="34" y="98"/>
                    <a:pt x="34" y="98"/>
                    <a:pt x="34" y="98"/>
                  </a:cubicBezTo>
                  <a:cubicBezTo>
                    <a:pt x="34" y="98"/>
                    <a:pt x="34" y="98"/>
                    <a:pt x="34" y="98"/>
                  </a:cubicBezTo>
                  <a:cubicBezTo>
                    <a:pt x="34" y="98"/>
                    <a:pt x="34" y="98"/>
                    <a:pt x="34" y="98"/>
                  </a:cubicBezTo>
                  <a:cubicBezTo>
                    <a:pt x="34" y="98"/>
                    <a:pt x="34" y="98"/>
                    <a:pt x="34" y="98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7" y="97"/>
                    <a:pt x="37" y="97"/>
                    <a:pt x="37" y="97"/>
                  </a:cubicBezTo>
                  <a:cubicBezTo>
                    <a:pt x="37" y="97"/>
                    <a:pt x="37" y="97"/>
                    <a:pt x="37" y="97"/>
                  </a:cubicBezTo>
                  <a:cubicBezTo>
                    <a:pt x="37" y="97"/>
                    <a:pt x="37" y="97"/>
                    <a:pt x="37" y="97"/>
                  </a:cubicBezTo>
                  <a:cubicBezTo>
                    <a:pt x="37" y="97"/>
                    <a:pt x="37" y="97"/>
                    <a:pt x="37" y="97"/>
                  </a:cubicBezTo>
                  <a:cubicBezTo>
                    <a:pt x="37" y="97"/>
                    <a:pt x="37" y="97"/>
                    <a:pt x="37" y="97"/>
                  </a:cubicBezTo>
                  <a:cubicBezTo>
                    <a:pt x="38" y="97"/>
                    <a:pt x="38" y="97"/>
                    <a:pt x="38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1" y="98"/>
                    <a:pt x="41" y="98"/>
                    <a:pt x="41" y="98"/>
                  </a:cubicBezTo>
                  <a:cubicBezTo>
                    <a:pt x="41" y="98"/>
                    <a:pt x="41" y="98"/>
                    <a:pt x="41" y="98"/>
                  </a:cubicBezTo>
                  <a:cubicBezTo>
                    <a:pt x="41" y="98"/>
                    <a:pt x="41" y="98"/>
                    <a:pt x="41" y="98"/>
                  </a:cubicBezTo>
                  <a:cubicBezTo>
                    <a:pt x="41" y="98"/>
                    <a:pt x="41" y="98"/>
                    <a:pt x="41" y="98"/>
                  </a:cubicBezTo>
                  <a:cubicBezTo>
                    <a:pt x="41" y="98"/>
                    <a:pt x="41" y="98"/>
                    <a:pt x="41" y="98"/>
                  </a:cubicBezTo>
                  <a:cubicBezTo>
                    <a:pt x="41" y="98"/>
                    <a:pt x="41" y="98"/>
                    <a:pt x="41" y="98"/>
                  </a:cubicBezTo>
                  <a:cubicBezTo>
                    <a:pt x="41" y="98"/>
                    <a:pt x="41" y="98"/>
                    <a:pt x="41" y="98"/>
                  </a:cubicBezTo>
                  <a:cubicBezTo>
                    <a:pt x="42" y="98"/>
                    <a:pt x="42" y="98"/>
                    <a:pt x="42" y="98"/>
                  </a:cubicBezTo>
                  <a:cubicBezTo>
                    <a:pt x="42" y="98"/>
                    <a:pt x="42" y="98"/>
                    <a:pt x="42" y="98"/>
                  </a:cubicBezTo>
                  <a:cubicBezTo>
                    <a:pt x="42" y="98"/>
                    <a:pt x="42" y="98"/>
                    <a:pt x="42" y="98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42" y="97"/>
                    <a:pt x="42" y="97"/>
                    <a:pt x="42" y="97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4" y="96"/>
                    <a:pt x="44" y="96"/>
                    <a:pt x="44" y="96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5" y="97"/>
                    <a:pt x="45" y="97"/>
                    <a:pt x="45" y="97"/>
                  </a:cubicBezTo>
                  <a:cubicBezTo>
                    <a:pt x="46" y="97"/>
                    <a:pt x="46" y="97"/>
                    <a:pt x="46" y="97"/>
                  </a:cubicBezTo>
                  <a:cubicBezTo>
                    <a:pt x="46" y="97"/>
                    <a:pt x="46" y="97"/>
                    <a:pt x="46" y="97"/>
                  </a:cubicBezTo>
                  <a:cubicBezTo>
                    <a:pt x="47" y="97"/>
                    <a:pt x="47" y="97"/>
                    <a:pt x="47" y="97"/>
                  </a:cubicBezTo>
                  <a:cubicBezTo>
                    <a:pt x="48" y="97"/>
                    <a:pt x="48" y="97"/>
                    <a:pt x="48" y="97"/>
                  </a:cubicBezTo>
                  <a:cubicBezTo>
                    <a:pt x="48" y="97"/>
                    <a:pt x="48" y="97"/>
                    <a:pt x="48" y="97"/>
                  </a:cubicBezTo>
                  <a:cubicBezTo>
                    <a:pt x="48" y="97"/>
                    <a:pt x="48" y="97"/>
                    <a:pt x="48" y="97"/>
                  </a:cubicBezTo>
                  <a:cubicBezTo>
                    <a:pt x="48" y="97"/>
                    <a:pt x="48" y="97"/>
                    <a:pt x="48" y="97"/>
                  </a:cubicBezTo>
                  <a:cubicBezTo>
                    <a:pt x="48" y="97"/>
                    <a:pt x="48" y="97"/>
                    <a:pt x="48" y="97"/>
                  </a:cubicBezTo>
                  <a:cubicBezTo>
                    <a:pt x="48" y="97"/>
                    <a:pt x="48" y="97"/>
                    <a:pt x="48" y="97"/>
                  </a:cubicBezTo>
                  <a:cubicBezTo>
                    <a:pt x="48" y="97"/>
                    <a:pt x="48" y="97"/>
                    <a:pt x="48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52" y="97"/>
                    <a:pt x="52" y="97"/>
                    <a:pt x="52" y="97"/>
                  </a:cubicBezTo>
                  <a:cubicBezTo>
                    <a:pt x="53" y="97"/>
                    <a:pt x="53" y="97"/>
                    <a:pt x="53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8"/>
                    <a:pt x="54" y="98"/>
                    <a:pt x="54" y="98"/>
                  </a:cubicBezTo>
                  <a:cubicBezTo>
                    <a:pt x="54" y="98"/>
                    <a:pt x="54" y="98"/>
                    <a:pt x="54" y="98"/>
                  </a:cubicBezTo>
                  <a:cubicBezTo>
                    <a:pt x="54" y="98"/>
                    <a:pt x="54" y="98"/>
                    <a:pt x="54" y="98"/>
                  </a:cubicBezTo>
                  <a:cubicBezTo>
                    <a:pt x="55" y="98"/>
                    <a:pt x="55" y="98"/>
                    <a:pt x="55" y="98"/>
                  </a:cubicBezTo>
                  <a:cubicBezTo>
                    <a:pt x="55" y="98"/>
                    <a:pt x="55" y="98"/>
                    <a:pt x="55" y="98"/>
                  </a:cubicBezTo>
                  <a:cubicBezTo>
                    <a:pt x="55" y="98"/>
                    <a:pt x="55" y="98"/>
                    <a:pt x="55" y="98"/>
                  </a:cubicBezTo>
                  <a:cubicBezTo>
                    <a:pt x="55" y="97"/>
                    <a:pt x="55" y="97"/>
                    <a:pt x="55" y="97"/>
                  </a:cubicBezTo>
                  <a:cubicBezTo>
                    <a:pt x="55" y="97"/>
                    <a:pt x="55" y="97"/>
                    <a:pt x="55" y="97"/>
                  </a:cubicBezTo>
                  <a:cubicBezTo>
                    <a:pt x="55" y="97"/>
                    <a:pt x="55" y="97"/>
                    <a:pt x="55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5" y="96"/>
                    <a:pt x="55" y="96"/>
                    <a:pt x="55" y="96"/>
                  </a:cubicBezTo>
                  <a:cubicBezTo>
                    <a:pt x="55" y="96"/>
                    <a:pt x="55" y="96"/>
                    <a:pt x="55" y="96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5"/>
                    <a:pt x="55" y="95"/>
                    <a:pt x="55" y="95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5"/>
                    <a:pt x="57" y="95"/>
                    <a:pt x="57" y="95"/>
                  </a:cubicBezTo>
                  <a:cubicBezTo>
                    <a:pt x="58" y="95"/>
                    <a:pt x="58" y="95"/>
                    <a:pt x="58" y="95"/>
                  </a:cubicBezTo>
                  <a:cubicBezTo>
                    <a:pt x="58" y="96"/>
                    <a:pt x="58" y="96"/>
                    <a:pt x="58" y="96"/>
                  </a:cubicBezTo>
                  <a:cubicBezTo>
                    <a:pt x="58" y="96"/>
                    <a:pt x="58" y="96"/>
                    <a:pt x="58" y="96"/>
                  </a:cubicBezTo>
                  <a:cubicBezTo>
                    <a:pt x="58" y="96"/>
                    <a:pt x="58" y="96"/>
                    <a:pt x="58" y="96"/>
                  </a:cubicBezTo>
                  <a:cubicBezTo>
                    <a:pt x="58" y="96"/>
                    <a:pt x="58" y="96"/>
                    <a:pt x="58" y="96"/>
                  </a:cubicBezTo>
                  <a:cubicBezTo>
                    <a:pt x="58" y="96"/>
                    <a:pt x="58" y="96"/>
                    <a:pt x="58" y="96"/>
                  </a:cubicBezTo>
                  <a:cubicBezTo>
                    <a:pt x="58" y="96"/>
                    <a:pt x="58" y="96"/>
                    <a:pt x="58" y="96"/>
                  </a:cubicBezTo>
                  <a:cubicBezTo>
                    <a:pt x="58" y="96"/>
                    <a:pt x="58" y="96"/>
                    <a:pt x="58" y="96"/>
                  </a:cubicBezTo>
                  <a:cubicBezTo>
                    <a:pt x="58" y="97"/>
                    <a:pt x="58" y="97"/>
                    <a:pt x="58" y="97"/>
                  </a:cubicBezTo>
                  <a:cubicBezTo>
                    <a:pt x="58" y="97"/>
                    <a:pt x="58" y="97"/>
                    <a:pt x="58" y="97"/>
                  </a:cubicBezTo>
                  <a:cubicBezTo>
                    <a:pt x="58" y="97"/>
                    <a:pt x="58" y="97"/>
                    <a:pt x="58" y="97"/>
                  </a:cubicBezTo>
                  <a:cubicBezTo>
                    <a:pt x="58" y="97"/>
                    <a:pt x="58" y="97"/>
                    <a:pt x="58" y="97"/>
                  </a:cubicBezTo>
                  <a:cubicBezTo>
                    <a:pt x="58" y="97"/>
                    <a:pt x="58" y="97"/>
                    <a:pt x="58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9" y="97"/>
                    <a:pt x="59" y="97"/>
                    <a:pt x="59" y="97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6"/>
                    <a:pt x="61" y="93"/>
                    <a:pt x="62" y="89"/>
                  </a:cubicBezTo>
                  <a:cubicBezTo>
                    <a:pt x="95" y="92"/>
                    <a:pt x="128" y="95"/>
                    <a:pt x="161" y="96"/>
                  </a:cubicBezTo>
                  <a:cubicBezTo>
                    <a:pt x="161" y="96"/>
                    <a:pt x="161" y="96"/>
                    <a:pt x="161" y="96"/>
                  </a:cubicBezTo>
                  <a:cubicBezTo>
                    <a:pt x="162" y="69"/>
                    <a:pt x="163" y="42"/>
                    <a:pt x="164" y="15"/>
                  </a:cubicBezTo>
                  <a:lnTo>
                    <a:pt x="162" y="1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47" name="Freeform 117"/>
            <p:cNvSpPr>
              <a:spLocks/>
            </p:cNvSpPr>
            <p:nvPr/>
          </p:nvSpPr>
          <p:spPr bwMode="auto">
            <a:xfrm>
              <a:off x="7086600" y="4741863"/>
              <a:ext cx="401638" cy="330200"/>
            </a:xfrm>
            <a:custGeom>
              <a:avLst/>
              <a:gdLst>
                <a:gd name="T0" fmla="*/ 107 w 107"/>
                <a:gd name="T1" fmla="*/ 68 h 88"/>
                <a:gd name="T2" fmla="*/ 106 w 107"/>
                <a:gd name="T3" fmla="*/ 67 h 88"/>
                <a:gd name="T4" fmla="*/ 104 w 107"/>
                <a:gd name="T5" fmla="*/ 66 h 88"/>
                <a:gd name="T6" fmla="*/ 105 w 107"/>
                <a:gd name="T7" fmla="*/ 67 h 88"/>
                <a:gd name="T8" fmla="*/ 101 w 107"/>
                <a:gd name="T9" fmla="*/ 63 h 88"/>
                <a:gd name="T10" fmla="*/ 101 w 107"/>
                <a:gd name="T11" fmla="*/ 60 h 88"/>
                <a:gd name="T12" fmla="*/ 100 w 107"/>
                <a:gd name="T13" fmla="*/ 55 h 88"/>
                <a:gd name="T14" fmla="*/ 96 w 107"/>
                <a:gd name="T15" fmla="*/ 51 h 88"/>
                <a:gd name="T16" fmla="*/ 90 w 107"/>
                <a:gd name="T17" fmla="*/ 49 h 88"/>
                <a:gd name="T18" fmla="*/ 87 w 107"/>
                <a:gd name="T19" fmla="*/ 46 h 88"/>
                <a:gd name="T20" fmla="*/ 86 w 107"/>
                <a:gd name="T21" fmla="*/ 41 h 88"/>
                <a:gd name="T22" fmla="*/ 88 w 107"/>
                <a:gd name="T23" fmla="*/ 34 h 88"/>
                <a:gd name="T24" fmla="*/ 84 w 107"/>
                <a:gd name="T25" fmla="*/ 30 h 88"/>
                <a:gd name="T26" fmla="*/ 79 w 107"/>
                <a:gd name="T27" fmla="*/ 30 h 88"/>
                <a:gd name="T28" fmla="*/ 78 w 107"/>
                <a:gd name="T29" fmla="*/ 27 h 88"/>
                <a:gd name="T30" fmla="*/ 73 w 107"/>
                <a:gd name="T31" fmla="*/ 22 h 88"/>
                <a:gd name="T32" fmla="*/ 67 w 107"/>
                <a:gd name="T33" fmla="*/ 15 h 88"/>
                <a:gd name="T34" fmla="*/ 66 w 107"/>
                <a:gd name="T35" fmla="*/ 13 h 88"/>
                <a:gd name="T36" fmla="*/ 65 w 107"/>
                <a:gd name="T37" fmla="*/ 7 h 88"/>
                <a:gd name="T38" fmla="*/ 64 w 107"/>
                <a:gd name="T39" fmla="*/ 3 h 88"/>
                <a:gd name="T40" fmla="*/ 63 w 107"/>
                <a:gd name="T41" fmla="*/ 2 h 88"/>
                <a:gd name="T42" fmla="*/ 63 w 107"/>
                <a:gd name="T43" fmla="*/ 1 h 88"/>
                <a:gd name="T44" fmla="*/ 61 w 107"/>
                <a:gd name="T45" fmla="*/ 0 h 88"/>
                <a:gd name="T46" fmla="*/ 0 w 107"/>
                <a:gd name="T47" fmla="*/ 3 h 88"/>
                <a:gd name="T48" fmla="*/ 0 w 107"/>
                <a:gd name="T49" fmla="*/ 3 h 88"/>
                <a:gd name="T50" fmla="*/ 0 w 107"/>
                <a:gd name="T51" fmla="*/ 3 h 88"/>
                <a:gd name="T52" fmla="*/ 0 w 107"/>
                <a:gd name="T53" fmla="*/ 3 h 88"/>
                <a:gd name="T54" fmla="*/ 1 w 107"/>
                <a:gd name="T55" fmla="*/ 5 h 88"/>
                <a:gd name="T56" fmla="*/ 2 w 107"/>
                <a:gd name="T57" fmla="*/ 7 h 88"/>
                <a:gd name="T58" fmla="*/ 2 w 107"/>
                <a:gd name="T59" fmla="*/ 9 h 88"/>
                <a:gd name="T60" fmla="*/ 4 w 107"/>
                <a:gd name="T61" fmla="*/ 10 h 88"/>
                <a:gd name="T62" fmla="*/ 6 w 107"/>
                <a:gd name="T63" fmla="*/ 12 h 88"/>
                <a:gd name="T64" fmla="*/ 7 w 107"/>
                <a:gd name="T65" fmla="*/ 15 h 88"/>
                <a:gd name="T66" fmla="*/ 10 w 107"/>
                <a:gd name="T67" fmla="*/ 17 h 88"/>
                <a:gd name="T68" fmla="*/ 12 w 107"/>
                <a:gd name="T69" fmla="*/ 17 h 88"/>
                <a:gd name="T70" fmla="*/ 14 w 107"/>
                <a:gd name="T71" fmla="*/ 18 h 88"/>
                <a:gd name="T72" fmla="*/ 14 w 107"/>
                <a:gd name="T73" fmla="*/ 20 h 88"/>
                <a:gd name="T74" fmla="*/ 13 w 107"/>
                <a:gd name="T75" fmla="*/ 21 h 88"/>
                <a:gd name="T76" fmla="*/ 11 w 107"/>
                <a:gd name="T77" fmla="*/ 23 h 88"/>
                <a:gd name="T78" fmla="*/ 13 w 107"/>
                <a:gd name="T79" fmla="*/ 26 h 88"/>
                <a:gd name="T80" fmla="*/ 16 w 107"/>
                <a:gd name="T81" fmla="*/ 29 h 88"/>
                <a:gd name="T82" fmla="*/ 18 w 107"/>
                <a:gd name="T83" fmla="*/ 31 h 88"/>
                <a:gd name="T84" fmla="*/ 19 w 107"/>
                <a:gd name="T85" fmla="*/ 31 h 88"/>
                <a:gd name="T86" fmla="*/ 92 w 107"/>
                <a:gd name="T87" fmla="*/ 78 h 88"/>
                <a:gd name="T88" fmla="*/ 92 w 107"/>
                <a:gd name="T89" fmla="*/ 80 h 88"/>
                <a:gd name="T90" fmla="*/ 93 w 107"/>
                <a:gd name="T91" fmla="*/ 80 h 88"/>
                <a:gd name="T92" fmla="*/ 94 w 107"/>
                <a:gd name="T93" fmla="*/ 82 h 88"/>
                <a:gd name="T94" fmla="*/ 93 w 107"/>
                <a:gd name="T95" fmla="*/ 83 h 88"/>
                <a:gd name="T96" fmla="*/ 91 w 107"/>
                <a:gd name="T97" fmla="*/ 84 h 88"/>
                <a:gd name="T98" fmla="*/ 91 w 107"/>
                <a:gd name="T99" fmla="*/ 85 h 88"/>
                <a:gd name="T100" fmla="*/ 90 w 107"/>
                <a:gd name="T101" fmla="*/ 86 h 88"/>
                <a:gd name="T102" fmla="*/ 99 w 107"/>
                <a:gd name="T103" fmla="*/ 87 h 88"/>
                <a:gd name="T104" fmla="*/ 101 w 107"/>
                <a:gd name="T105" fmla="*/ 85 h 88"/>
                <a:gd name="T106" fmla="*/ 102 w 107"/>
                <a:gd name="T107" fmla="*/ 82 h 88"/>
                <a:gd name="T108" fmla="*/ 102 w 107"/>
                <a:gd name="T109" fmla="*/ 80 h 88"/>
                <a:gd name="T110" fmla="*/ 101 w 107"/>
                <a:gd name="T111" fmla="*/ 76 h 88"/>
                <a:gd name="T112" fmla="*/ 103 w 107"/>
                <a:gd name="T113" fmla="*/ 78 h 88"/>
                <a:gd name="T114" fmla="*/ 104 w 107"/>
                <a:gd name="T115" fmla="*/ 75 h 88"/>
                <a:gd name="T116" fmla="*/ 107 w 107"/>
                <a:gd name="T117" fmla="*/ 7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7" h="88">
                  <a:moveTo>
                    <a:pt x="107" y="71"/>
                  </a:moveTo>
                  <a:cubicBezTo>
                    <a:pt x="107" y="70"/>
                    <a:pt x="107" y="70"/>
                    <a:pt x="107" y="70"/>
                  </a:cubicBezTo>
                  <a:cubicBezTo>
                    <a:pt x="107" y="70"/>
                    <a:pt x="107" y="70"/>
                    <a:pt x="107" y="70"/>
                  </a:cubicBezTo>
                  <a:cubicBezTo>
                    <a:pt x="107" y="70"/>
                    <a:pt x="107" y="70"/>
                    <a:pt x="107" y="70"/>
                  </a:cubicBezTo>
                  <a:cubicBezTo>
                    <a:pt x="107" y="70"/>
                    <a:pt x="107" y="70"/>
                    <a:pt x="107" y="70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7" y="68"/>
                    <a:pt x="107" y="68"/>
                    <a:pt x="107" y="68"/>
                  </a:cubicBezTo>
                  <a:cubicBezTo>
                    <a:pt x="107" y="67"/>
                    <a:pt x="107" y="67"/>
                    <a:pt x="107" y="67"/>
                  </a:cubicBezTo>
                  <a:cubicBezTo>
                    <a:pt x="107" y="67"/>
                    <a:pt x="107" y="67"/>
                    <a:pt x="107" y="67"/>
                  </a:cubicBezTo>
                  <a:cubicBezTo>
                    <a:pt x="107" y="67"/>
                    <a:pt x="107" y="67"/>
                    <a:pt x="107" y="67"/>
                  </a:cubicBezTo>
                  <a:cubicBezTo>
                    <a:pt x="106" y="67"/>
                    <a:pt x="106" y="67"/>
                    <a:pt x="106" y="67"/>
                  </a:cubicBezTo>
                  <a:cubicBezTo>
                    <a:pt x="106" y="67"/>
                    <a:pt x="106" y="67"/>
                    <a:pt x="106" y="67"/>
                  </a:cubicBezTo>
                  <a:cubicBezTo>
                    <a:pt x="106" y="67"/>
                    <a:pt x="106" y="67"/>
                    <a:pt x="106" y="67"/>
                  </a:cubicBezTo>
                  <a:cubicBezTo>
                    <a:pt x="106" y="67"/>
                    <a:pt x="106" y="67"/>
                    <a:pt x="106" y="67"/>
                  </a:cubicBezTo>
                  <a:cubicBezTo>
                    <a:pt x="106" y="67"/>
                    <a:pt x="106" y="67"/>
                    <a:pt x="106" y="67"/>
                  </a:cubicBezTo>
                  <a:cubicBezTo>
                    <a:pt x="106" y="67"/>
                    <a:pt x="106" y="67"/>
                    <a:pt x="106" y="67"/>
                  </a:cubicBezTo>
                  <a:cubicBezTo>
                    <a:pt x="106" y="67"/>
                    <a:pt x="106" y="67"/>
                    <a:pt x="106" y="67"/>
                  </a:cubicBezTo>
                  <a:cubicBezTo>
                    <a:pt x="106" y="66"/>
                    <a:pt x="106" y="66"/>
                    <a:pt x="106" y="66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105" y="65"/>
                    <a:pt x="105" y="65"/>
                    <a:pt x="105" y="65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104" y="67"/>
                    <a:pt x="104" y="67"/>
                    <a:pt x="104" y="67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102" y="65"/>
                    <a:pt x="102" y="65"/>
                    <a:pt x="102" y="65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1" y="64"/>
                    <a:pt x="101" y="64"/>
                    <a:pt x="101" y="64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1" y="63"/>
                    <a:pt x="101" y="63"/>
                    <a:pt x="101" y="63"/>
                  </a:cubicBezTo>
                  <a:cubicBezTo>
                    <a:pt x="101" y="62"/>
                    <a:pt x="101" y="62"/>
                    <a:pt x="101" y="62"/>
                  </a:cubicBezTo>
                  <a:cubicBezTo>
                    <a:pt x="101" y="62"/>
                    <a:pt x="101" y="62"/>
                    <a:pt x="101" y="62"/>
                  </a:cubicBezTo>
                  <a:cubicBezTo>
                    <a:pt x="100" y="62"/>
                    <a:pt x="100" y="62"/>
                    <a:pt x="100" y="62"/>
                  </a:cubicBezTo>
                  <a:cubicBezTo>
                    <a:pt x="100" y="62"/>
                    <a:pt x="100" y="62"/>
                    <a:pt x="100" y="62"/>
                  </a:cubicBezTo>
                  <a:cubicBezTo>
                    <a:pt x="100" y="62"/>
                    <a:pt x="100" y="62"/>
                    <a:pt x="100" y="62"/>
                  </a:cubicBezTo>
                  <a:cubicBezTo>
                    <a:pt x="101" y="61"/>
                    <a:pt x="101" y="61"/>
                    <a:pt x="101" y="61"/>
                  </a:cubicBezTo>
                  <a:cubicBezTo>
                    <a:pt x="101" y="60"/>
                    <a:pt x="101" y="60"/>
                    <a:pt x="101" y="60"/>
                  </a:cubicBezTo>
                  <a:cubicBezTo>
                    <a:pt x="101" y="60"/>
                    <a:pt x="101" y="60"/>
                    <a:pt x="101" y="60"/>
                  </a:cubicBezTo>
                  <a:cubicBezTo>
                    <a:pt x="101" y="59"/>
                    <a:pt x="101" y="59"/>
                    <a:pt x="101" y="59"/>
                  </a:cubicBezTo>
                  <a:cubicBezTo>
                    <a:pt x="101" y="58"/>
                    <a:pt x="101" y="58"/>
                    <a:pt x="101" y="58"/>
                  </a:cubicBezTo>
                  <a:cubicBezTo>
                    <a:pt x="100" y="58"/>
                    <a:pt x="100" y="58"/>
                    <a:pt x="100" y="58"/>
                  </a:cubicBezTo>
                  <a:cubicBezTo>
                    <a:pt x="100" y="57"/>
                    <a:pt x="100" y="57"/>
                    <a:pt x="100" y="57"/>
                  </a:cubicBezTo>
                  <a:cubicBezTo>
                    <a:pt x="100" y="57"/>
                    <a:pt x="100" y="57"/>
                    <a:pt x="100" y="57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99" y="55"/>
                    <a:pt x="99" y="55"/>
                    <a:pt x="99" y="55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99" y="54"/>
                    <a:pt x="99" y="54"/>
                    <a:pt x="99" y="54"/>
                  </a:cubicBezTo>
                  <a:cubicBezTo>
                    <a:pt x="98" y="53"/>
                    <a:pt x="98" y="53"/>
                    <a:pt x="98" y="53"/>
                  </a:cubicBezTo>
                  <a:cubicBezTo>
                    <a:pt x="97" y="53"/>
                    <a:pt x="97" y="53"/>
                    <a:pt x="97" y="53"/>
                  </a:cubicBezTo>
                  <a:cubicBezTo>
                    <a:pt x="97" y="52"/>
                    <a:pt x="97" y="52"/>
                    <a:pt x="97" y="52"/>
                  </a:cubicBezTo>
                  <a:cubicBezTo>
                    <a:pt x="96" y="51"/>
                    <a:pt x="96" y="51"/>
                    <a:pt x="96" y="51"/>
                  </a:cubicBezTo>
                  <a:cubicBezTo>
                    <a:pt x="96" y="51"/>
                    <a:pt x="96" y="51"/>
                    <a:pt x="96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3" y="49"/>
                    <a:pt x="92" y="49"/>
                    <a:pt x="92" y="49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91" y="49"/>
                    <a:pt x="91" y="49"/>
                    <a:pt x="91" y="49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7"/>
                    <a:pt x="89" y="47"/>
                    <a:pt x="89" y="47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6" y="45"/>
                    <a:pt x="86" y="45"/>
                    <a:pt x="86" y="45"/>
                  </a:cubicBezTo>
                  <a:cubicBezTo>
                    <a:pt x="86" y="45"/>
                    <a:pt x="86" y="45"/>
                    <a:pt x="86" y="45"/>
                  </a:cubicBezTo>
                  <a:cubicBezTo>
                    <a:pt x="86" y="45"/>
                    <a:pt x="86" y="45"/>
                    <a:pt x="86" y="45"/>
                  </a:cubicBezTo>
                  <a:cubicBezTo>
                    <a:pt x="86" y="45"/>
                    <a:pt x="86" y="45"/>
                    <a:pt x="86" y="45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5" y="43"/>
                    <a:pt x="85" y="43"/>
                    <a:pt x="85" y="43"/>
                  </a:cubicBezTo>
                  <a:cubicBezTo>
                    <a:pt x="85" y="43"/>
                    <a:pt x="85" y="43"/>
                    <a:pt x="85" y="43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36"/>
                    <a:pt x="87" y="36"/>
                    <a:pt x="87" y="36"/>
                  </a:cubicBezTo>
                  <a:cubicBezTo>
                    <a:pt x="87" y="35"/>
                    <a:pt x="87" y="35"/>
                    <a:pt x="87" y="35"/>
                  </a:cubicBezTo>
                  <a:cubicBezTo>
                    <a:pt x="87" y="34"/>
                    <a:pt x="87" y="34"/>
                    <a:pt x="87" y="34"/>
                  </a:cubicBezTo>
                  <a:cubicBezTo>
                    <a:pt x="87" y="34"/>
                    <a:pt x="87" y="34"/>
                    <a:pt x="87" y="34"/>
                  </a:cubicBezTo>
                  <a:cubicBezTo>
                    <a:pt x="88" y="34"/>
                    <a:pt x="88" y="34"/>
                    <a:pt x="88" y="34"/>
                  </a:cubicBezTo>
                  <a:cubicBezTo>
                    <a:pt x="88" y="34"/>
                    <a:pt x="88" y="34"/>
                    <a:pt x="88" y="34"/>
                  </a:cubicBezTo>
                  <a:cubicBezTo>
                    <a:pt x="88" y="33"/>
                    <a:pt x="88" y="33"/>
                    <a:pt x="88" y="33"/>
                  </a:cubicBezTo>
                  <a:cubicBezTo>
                    <a:pt x="88" y="33"/>
                    <a:pt x="88" y="33"/>
                    <a:pt x="88" y="33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87" y="32"/>
                    <a:pt x="87" y="32"/>
                    <a:pt x="87" y="32"/>
                  </a:cubicBezTo>
                  <a:cubicBezTo>
                    <a:pt x="86" y="31"/>
                    <a:pt x="86" y="31"/>
                    <a:pt x="86" y="31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7" y="24"/>
                    <a:pt x="77" y="24"/>
                    <a:pt x="77" y="24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2"/>
                    <a:pt x="66" y="12"/>
                    <a:pt x="66" y="12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5" y="8"/>
                    <a:pt x="65" y="8"/>
                    <a:pt x="65" y="8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2" y="1"/>
                    <a:pt x="46" y="1"/>
                    <a:pt x="41" y="2"/>
                  </a:cubicBezTo>
                  <a:cubicBezTo>
                    <a:pt x="38" y="2"/>
                    <a:pt x="36" y="2"/>
                    <a:pt x="34" y="2"/>
                  </a:cubicBezTo>
                  <a:cubicBezTo>
                    <a:pt x="31" y="2"/>
                    <a:pt x="29" y="2"/>
                    <a:pt x="27" y="3"/>
                  </a:cubicBezTo>
                  <a:cubicBezTo>
                    <a:pt x="24" y="3"/>
                    <a:pt x="22" y="3"/>
                    <a:pt x="20" y="3"/>
                  </a:cubicBezTo>
                  <a:cubicBezTo>
                    <a:pt x="13" y="3"/>
                    <a:pt x="7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8" y="15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20" y="49"/>
                    <a:pt x="21" y="66"/>
                    <a:pt x="22" y="83"/>
                  </a:cubicBezTo>
                  <a:cubicBezTo>
                    <a:pt x="45" y="82"/>
                    <a:pt x="68" y="80"/>
                    <a:pt x="92" y="78"/>
                  </a:cubicBezTo>
                  <a:cubicBezTo>
                    <a:pt x="92" y="78"/>
                    <a:pt x="92" y="78"/>
                    <a:pt x="92" y="78"/>
                  </a:cubicBezTo>
                  <a:cubicBezTo>
                    <a:pt x="92" y="78"/>
                    <a:pt x="92" y="78"/>
                    <a:pt x="92" y="78"/>
                  </a:cubicBezTo>
                  <a:cubicBezTo>
                    <a:pt x="92" y="78"/>
                    <a:pt x="92" y="78"/>
                    <a:pt x="92" y="78"/>
                  </a:cubicBezTo>
                  <a:cubicBezTo>
                    <a:pt x="92" y="79"/>
                    <a:pt x="92" y="79"/>
                    <a:pt x="92" y="79"/>
                  </a:cubicBezTo>
                  <a:cubicBezTo>
                    <a:pt x="92" y="79"/>
                    <a:pt x="92" y="79"/>
                    <a:pt x="92" y="79"/>
                  </a:cubicBezTo>
                  <a:cubicBezTo>
                    <a:pt x="92" y="79"/>
                    <a:pt x="92" y="79"/>
                    <a:pt x="92" y="79"/>
                  </a:cubicBezTo>
                  <a:cubicBezTo>
                    <a:pt x="92" y="79"/>
                    <a:pt x="92" y="79"/>
                    <a:pt x="92" y="79"/>
                  </a:cubicBezTo>
                  <a:cubicBezTo>
                    <a:pt x="92" y="79"/>
                    <a:pt x="92" y="79"/>
                    <a:pt x="92" y="79"/>
                  </a:cubicBezTo>
                  <a:cubicBezTo>
                    <a:pt x="92" y="79"/>
                    <a:pt x="92" y="79"/>
                    <a:pt x="92" y="79"/>
                  </a:cubicBezTo>
                  <a:cubicBezTo>
                    <a:pt x="92" y="79"/>
                    <a:pt x="92" y="79"/>
                    <a:pt x="92" y="79"/>
                  </a:cubicBezTo>
                  <a:cubicBezTo>
                    <a:pt x="92" y="79"/>
                    <a:pt x="92" y="79"/>
                    <a:pt x="92" y="79"/>
                  </a:cubicBezTo>
                  <a:cubicBezTo>
                    <a:pt x="92" y="80"/>
                    <a:pt x="92" y="80"/>
                    <a:pt x="92" y="80"/>
                  </a:cubicBezTo>
                  <a:cubicBezTo>
                    <a:pt x="92" y="80"/>
                    <a:pt x="92" y="80"/>
                    <a:pt x="92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4" y="81"/>
                    <a:pt x="94" y="81"/>
                    <a:pt x="94" y="81"/>
                  </a:cubicBezTo>
                  <a:cubicBezTo>
                    <a:pt x="94" y="81"/>
                    <a:pt x="94" y="81"/>
                    <a:pt x="94" y="81"/>
                  </a:cubicBezTo>
                  <a:cubicBezTo>
                    <a:pt x="94" y="81"/>
                    <a:pt x="94" y="81"/>
                    <a:pt x="94" y="81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4" y="82"/>
                    <a:pt x="94" y="82"/>
                    <a:pt x="94" y="82"/>
                  </a:cubicBezTo>
                  <a:cubicBezTo>
                    <a:pt x="93" y="82"/>
                    <a:pt x="93" y="82"/>
                    <a:pt x="93" y="82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93" y="84"/>
                    <a:pt x="93" y="84"/>
                    <a:pt x="93" y="84"/>
                  </a:cubicBezTo>
                  <a:cubicBezTo>
                    <a:pt x="93" y="84"/>
                    <a:pt x="93" y="84"/>
                    <a:pt x="93" y="84"/>
                  </a:cubicBezTo>
                  <a:cubicBezTo>
                    <a:pt x="93" y="84"/>
                    <a:pt x="93" y="84"/>
                    <a:pt x="93" y="84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2" y="84"/>
                    <a:pt x="92" y="84"/>
                    <a:pt x="92" y="84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1" y="84"/>
                    <a:pt x="91" y="84"/>
                    <a:pt x="91" y="84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5"/>
                    <a:pt x="91" y="85"/>
                    <a:pt x="91" y="85"/>
                  </a:cubicBezTo>
                  <a:cubicBezTo>
                    <a:pt x="91" y="86"/>
                    <a:pt x="91" y="86"/>
                    <a:pt x="91" y="86"/>
                  </a:cubicBezTo>
                  <a:cubicBezTo>
                    <a:pt x="91" y="86"/>
                    <a:pt x="91" y="86"/>
                    <a:pt x="91" y="86"/>
                  </a:cubicBezTo>
                  <a:cubicBezTo>
                    <a:pt x="90" y="86"/>
                    <a:pt x="90" y="86"/>
                    <a:pt x="90" y="86"/>
                  </a:cubicBezTo>
                  <a:cubicBezTo>
                    <a:pt x="90" y="86"/>
                    <a:pt x="90" y="86"/>
                    <a:pt x="90" y="86"/>
                  </a:cubicBezTo>
                  <a:cubicBezTo>
                    <a:pt x="90" y="86"/>
                    <a:pt x="90" y="86"/>
                    <a:pt x="90" y="86"/>
                  </a:cubicBezTo>
                  <a:cubicBezTo>
                    <a:pt x="90" y="86"/>
                    <a:pt x="90" y="86"/>
                    <a:pt x="90" y="86"/>
                  </a:cubicBezTo>
                  <a:cubicBezTo>
                    <a:pt x="90" y="86"/>
                    <a:pt x="90" y="86"/>
                    <a:pt x="90" y="86"/>
                  </a:cubicBezTo>
                  <a:cubicBezTo>
                    <a:pt x="90" y="86"/>
                    <a:pt x="90" y="86"/>
                    <a:pt x="90" y="86"/>
                  </a:cubicBezTo>
                  <a:cubicBezTo>
                    <a:pt x="90" y="87"/>
                    <a:pt x="90" y="87"/>
                    <a:pt x="90" y="87"/>
                  </a:cubicBezTo>
                  <a:cubicBezTo>
                    <a:pt x="90" y="87"/>
                    <a:pt x="90" y="87"/>
                    <a:pt x="90" y="87"/>
                  </a:cubicBezTo>
                  <a:cubicBezTo>
                    <a:pt x="89" y="88"/>
                    <a:pt x="89" y="88"/>
                    <a:pt x="89" y="88"/>
                  </a:cubicBezTo>
                  <a:cubicBezTo>
                    <a:pt x="89" y="88"/>
                    <a:pt x="89" y="88"/>
                    <a:pt x="89" y="88"/>
                  </a:cubicBezTo>
                  <a:cubicBezTo>
                    <a:pt x="89" y="88"/>
                    <a:pt x="89" y="88"/>
                    <a:pt x="89" y="88"/>
                  </a:cubicBezTo>
                  <a:cubicBezTo>
                    <a:pt x="89" y="88"/>
                    <a:pt x="89" y="88"/>
                    <a:pt x="89" y="88"/>
                  </a:cubicBezTo>
                  <a:cubicBezTo>
                    <a:pt x="89" y="88"/>
                    <a:pt x="89" y="88"/>
                    <a:pt x="89" y="88"/>
                  </a:cubicBezTo>
                  <a:cubicBezTo>
                    <a:pt x="93" y="88"/>
                    <a:pt x="96" y="88"/>
                    <a:pt x="99" y="87"/>
                  </a:cubicBezTo>
                  <a:cubicBezTo>
                    <a:pt x="99" y="87"/>
                    <a:pt x="99" y="87"/>
                    <a:pt x="99" y="87"/>
                  </a:cubicBezTo>
                  <a:cubicBezTo>
                    <a:pt x="99" y="87"/>
                    <a:pt x="99" y="87"/>
                    <a:pt x="99" y="87"/>
                  </a:cubicBezTo>
                  <a:cubicBezTo>
                    <a:pt x="100" y="87"/>
                    <a:pt x="100" y="87"/>
                    <a:pt x="100" y="87"/>
                  </a:cubicBezTo>
                  <a:cubicBezTo>
                    <a:pt x="100" y="87"/>
                    <a:pt x="100" y="87"/>
                    <a:pt x="100" y="87"/>
                  </a:cubicBezTo>
                  <a:cubicBezTo>
                    <a:pt x="100" y="86"/>
                    <a:pt x="100" y="86"/>
                    <a:pt x="100" y="86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1" y="85"/>
                    <a:pt x="101" y="85"/>
                    <a:pt x="101" y="85"/>
                  </a:cubicBezTo>
                  <a:cubicBezTo>
                    <a:pt x="101" y="85"/>
                    <a:pt x="101" y="85"/>
                    <a:pt x="101" y="85"/>
                  </a:cubicBezTo>
                  <a:cubicBezTo>
                    <a:pt x="101" y="84"/>
                    <a:pt x="101" y="84"/>
                    <a:pt x="101" y="84"/>
                  </a:cubicBezTo>
                  <a:cubicBezTo>
                    <a:pt x="100" y="84"/>
                    <a:pt x="100" y="84"/>
                    <a:pt x="100" y="84"/>
                  </a:cubicBezTo>
                  <a:cubicBezTo>
                    <a:pt x="100" y="82"/>
                    <a:pt x="100" y="82"/>
                    <a:pt x="100" y="82"/>
                  </a:cubicBezTo>
                  <a:cubicBezTo>
                    <a:pt x="100" y="82"/>
                    <a:pt x="100" y="82"/>
                    <a:pt x="100" y="82"/>
                  </a:cubicBezTo>
                  <a:cubicBezTo>
                    <a:pt x="101" y="82"/>
                    <a:pt x="101" y="82"/>
                    <a:pt x="101" y="82"/>
                  </a:cubicBezTo>
                  <a:cubicBezTo>
                    <a:pt x="101" y="82"/>
                    <a:pt x="101" y="82"/>
                    <a:pt x="101" y="82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101" y="82"/>
                    <a:pt x="101" y="82"/>
                    <a:pt x="101" y="82"/>
                  </a:cubicBezTo>
                  <a:cubicBezTo>
                    <a:pt x="101" y="81"/>
                    <a:pt x="101" y="81"/>
                    <a:pt x="101" y="81"/>
                  </a:cubicBezTo>
                  <a:cubicBezTo>
                    <a:pt x="101" y="81"/>
                    <a:pt x="101" y="81"/>
                    <a:pt x="101" y="81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101" y="80"/>
                    <a:pt x="101" y="80"/>
                    <a:pt x="101" y="80"/>
                  </a:cubicBezTo>
                  <a:cubicBezTo>
                    <a:pt x="101" y="80"/>
                    <a:pt x="101" y="80"/>
                    <a:pt x="101" y="80"/>
                  </a:cubicBezTo>
                  <a:cubicBezTo>
                    <a:pt x="101" y="80"/>
                    <a:pt x="101" y="80"/>
                    <a:pt x="101" y="80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02" y="79"/>
                    <a:pt x="102" y="79"/>
                    <a:pt x="102" y="79"/>
                  </a:cubicBezTo>
                  <a:cubicBezTo>
                    <a:pt x="101" y="78"/>
                    <a:pt x="101" y="78"/>
                    <a:pt x="101" y="78"/>
                  </a:cubicBezTo>
                  <a:cubicBezTo>
                    <a:pt x="101" y="78"/>
                    <a:pt x="101" y="78"/>
                    <a:pt x="101" y="78"/>
                  </a:cubicBezTo>
                  <a:cubicBezTo>
                    <a:pt x="101" y="78"/>
                    <a:pt x="101" y="78"/>
                    <a:pt x="101" y="78"/>
                  </a:cubicBezTo>
                  <a:cubicBezTo>
                    <a:pt x="101" y="77"/>
                    <a:pt x="101" y="77"/>
                    <a:pt x="101" y="77"/>
                  </a:cubicBezTo>
                  <a:cubicBezTo>
                    <a:pt x="101" y="77"/>
                    <a:pt x="101" y="77"/>
                    <a:pt x="101" y="77"/>
                  </a:cubicBezTo>
                  <a:cubicBezTo>
                    <a:pt x="101" y="77"/>
                    <a:pt x="101" y="77"/>
                    <a:pt x="101" y="77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2" y="76"/>
                    <a:pt x="102" y="76"/>
                    <a:pt x="102" y="76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4" y="76"/>
                    <a:pt x="104" y="76"/>
                    <a:pt x="104" y="76"/>
                  </a:cubicBezTo>
                  <a:cubicBezTo>
                    <a:pt x="104" y="76"/>
                    <a:pt x="104" y="76"/>
                    <a:pt x="104" y="76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4" y="74"/>
                    <a:pt x="104" y="74"/>
                    <a:pt x="104" y="74"/>
                  </a:cubicBezTo>
                  <a:cubicBezTo>
                    <a:pt x="104" y="74"/>
                    <a:pt x="104" y="74"/>
                    <a:pt x="104" y="74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5" y="75"/>
                    <a:pt x="105" y="75"/>
                    <a:pt x="105" y="75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07" y="75"/>
                    <a:pt x="107" y="75"/>
                    <a:pt x="107" y="75"/>
                  </a:cubicBezTo>
                  <a:cubicBezTo>
                    <a:pt x="107" y="73"/>
                    <a:pt x="107" y="73"/>
                    <a:pt x="107" y="73"/>
                  </a:cubicBezTo>
                  <a:cubicBezTo>
                    <a:pt x="107" y="72"/>
                    <a:pt x="107" y="72"/>
                    <a:pt x="107" y="72"/>
                  </a:cubicBezTo>
                  <a:cubicBezTo>
                    <a:pt x="107" y="72"/>
                    <a:pt x="107" y="72"/>
                    <a:pt x="107" y="72"/>
                  </a:cubicBezTo>
                  <a:lnTo>
                    <a:pt x="107" y="7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48" name="Freeform 118"/>
            <p:cNvSpPr>
              <a:spLocks noEditPoints="1"/>
            </p:cNvSpPr>
            <p:nvPr/>
          </p:nvSpPr>
          <p:spPr bwMode="auto">
            <a:xfrm>
              <a:off x="7370763" y="5132388"/>
              <a:ext cx="211138" cy="360363"/>
            </a:xfrm>
            <a:custGeom>
              <a:avLst/>
              <a:gdLst>
                <a:gd name="T0" fmla="*/ 45 w 56"/>
                <a:gd name="T1" fmla="*/ 94 h 96"/>
                <a:gd name="T2" fmla="*/ 45 w 56"/>
                <a:gd name="T3" fmla="*/ 94 h 96"/>
                <a:gd name="T4" fmla="*/ 45 w 56"/>
                <a:gd name="T5" fmla="*/ 95 h 96"/>
                <a:gd name="T6" fmla="*/ 45 w 56"/>
                <a:gd name="T7" fmla="*/ 93 h 96"/>
                <a:gd name="T8" fmla="*/ 51 w 56"/>
                <a:gd name="T9" fmla="*/ 61 h 96"/>
                <a:gd name="T10" fmla="*/ 16 w 56"/>
                <a:gd name="T11" fmla="*/ 4 h 96"/>
                <a:gd name="T12" fmla="*/ 14 w 56"/>
                <a:gd name="T13" fmla="*/ 7 h 96"/>
                <a:gd name="T14" fmla="*/ 13 w 56"/>
                <a:gd name="T15" fmla="*/ 9 h 96"/>
                <a:gd name="T16" fmla="*/ 12 w 56"/>
                <a:gd name="T17" fmla="*/ 14 h 96"/>
                <a:gd name="T18" fmla="*/ 10 w 56"/>
                <a:gd name="T19" fmla="*/ 16 h 96"/>
                <a:gd name="T20" fmla="*/ 10 w 56"/>
                <a:gd name="T21" fmla="*/ 17 h 96"/>
                <a:gd name="T22" fmla="*/ 9 w 56"/>
                <a:gd name="T23" fmla="*/ 18 h 96"/>
                <a:gd name="T24" fmla="*/ 7 w 56"/>
                <a:gd name="T25" fmla="*/ 21 h 96"/>
                <a:gd name="T26" fmla="*/ 7 w 56"/>
                <a:gd name="T27" fmla="*/ 23 h 96"/>
                <a:gd name="T28" fmla="*/ 6 w 56"/>
                <a:gd name="T29" fmla="*/ 25 h 96"/>
                <a:gd name="T30" fmla="*/ 6 w 56"/>
                <a:gd name="T31" fmla="*/ 28 h 96"/>
                <a:gd name="T32" fmla="*/ 5 w 56"/>
                <a:gd name="T33" fmla="*/ 29 h 96"/>
                <a:gd name="T34" fmla="*/ 4 w 56"/>
                <a:gd name="T35" fmla="*/ 31 h 96"/>
                <a:gd name="T36" fmla="*/ 3 w 56"/>
                <a:gd name="T37" fmla="*/ 33 h 96"/>
                <a:gd name="T38" fmla="*/ 5 w 56"/>
                <a:gd name="T39" fmla="*/ 35 h 96"/>
                <a:gd name="T40" fmla="*/ 5 w 56"/>
                <a:gd name="T41" fmla="*/ 38 h 96"/>
                <a:gd name="T42" fmla="*/ 6 w 56"/>
                <a:gd name="T43" fmla="*/ 40 h 96"/>
                <a:gd name="T44" fmla="*/ 6 w 56"/>
                <a:gd name="T45" fmla="*/ 44 h 96"/>
                <a:gd name="T46" fmla="*/ 7 w 56"/>
                <a:gd name="T47" fmla="*/ 46 h 96"/>
                <a:gd name="T48" fmla="*/ 6 w 56"/>
                <a:gd name="T49" fmla="*/ 48 h 96"/>
                <a:gd name="T50" fmla="*/ 6 w 56"/>
                <a:gd name="T51" fmla="*/ 50 h 96"/>
                <a:gd name="T52" fmla="*/ 7 w 56"/>
                <a:gd name="T53" fmla="*/ 52 h 96"/>
                <a:gd name="T54" fmla="*/ 7 w 56"/>
                <a:gd name="T55" fmla="*/ 54 h 96"/>
                <a:gd name="T56" fmla="*/ 10 w 56"/>
                <a:gd name="T57" fmla="*/ 56 h 96"/>
                <a:gd name="T58" fmla="*/ 10 w 56"/>
                <a:gd name="T59" fmla="*/ 58 h 96"/>
                <a:gd name="T60" fmla="*/ 8 w 56"/>
                <a:gd name="T61" fmla="*/ 61 h 96"/>
                <a:gd name="T62" fmla="*/ 7 w 56"/>
                <a:gd name="T63" fmla="*/ 63 h 96"/>
                <a:gd name="T64" fmla="*/ 4 w 56"/>
                <a:gd name="T65" fmla="*/ 66 h 96"/>
                <a:gd name="T66" fmla="*/ 3 w 56"/>
                <a:gd name="T67" fmla="*/ 71 h 96"/>
                <a:gd name="T68" fmla="*/ 2 w 56"/>
                <a:gd name="T69" fmla="*/ 74 h 96"/>
                <a:gd name="T70" fmla="*/ 2 w 56"/>
                <a:gd name="T71" fmla="*/ 77 h 96"/>
                <a:gd name="T72" fmla="*/ 0 w 56"/>
                <a:gd name="T73" fmla="*/ 78 h 96"/>
                <a:gd name="T74" fmla="*/ 1 w 56"/>
                <a:gd name="T75" fmla="*/ 79 h 96"/>
                <a:gd name="T76" fmla="*/ 0 w 56"/>
                <a:gd name="T77" fmla="*/ 83 h 96"/>
                <a:gd name="T78" fmla="*/ 31 w 56"/>
                <a:gd name="T79" fmla="*/ 84 h 96"/>
                <a:gd name="T80" fmla="*/ 32 w 56"/>
                <a:gd name="T81" fmla="*/ 87 h 96"/>
                <a:gd name="T82" fmla="*/ 33 w 56"/>
                <a:gd name="T83" fmla="*/ 90 h 96"/>
                <a:gd name="T84" fmla="*/ 35 w 56"/>
                <a:gd name="T85" fmla="*/ 92 h 96"/>
                <a:gd name="T86" fmla="*/ 37 w 56"/>
                <a:gd name="T87" fmla="*/ 95 h 96"/>
                <a:gd name="T88" fmla="*/ 38 w 56"/>
                <a:gd name="T89" fmla="*/ 95 h 96"/>
                <a:gd name="T90" fmla="*/ 39 w 56"/>
                <a:gd name="T91" fmla="*/ 95 h 96"/>
                <a:gd name="T92" fmla="*/ 40 w 56"/>
                <a:gd name="T93" fmla="*/ 93 h 96"/>
                <a:gd name="T94" fmla="*/ 40 w 56"/>
                <a:gd name="T95" fmla="*/ 92 h 96"/>
                <a:gd name="T96" fmla="*/ 41 w 56"/>
                <a:gd name="T97" fmla="*/ 92 h 96"/>
                <a:gd name="T98" fmla="*/ 45 w 56"/>
                <a:gd name="T99" fmla="*/ 91 h 96"/>
                <a:gd name="T100" fmla="*/ 48 w 56"/>
                <a:gd name="T101" fmla="*/ 90 h 96"/>
                <a:gd name="T102" fmla="*/ 50 w 56"/>
                <a:gd name="T103" fmla="*/ 91 h 96"/>
                <a:gd name="T104" fmla="*/ 53 w 56"/>
                <a:gd name="T105" fmla="*/ 90 h 96"/>
                <a:gd name="T106" fmla="*/ 55 w 56"/>
                <a:gd name="T107" fmla="*/ 91 h 96"/>
                <a:gd name="T108" fmla="*/ 56 w 56"/>
                <a:gd name="T109" fmla="*/ 90 h 96"/>
                <a:gd name="T110" fmla="*/ 52 w 56"/>
                <a:gd name="T111" fmla="*/ 93 h 96"/>
                <a:gd name="T112" fmla="*/ 54 w 56"/>
                <a:gd name="T113" fmla="*/ 93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6" h="96">
                  <a:moveTo>
                    <a:pt x="47" y="94"/>
                  </a:moveTo>
                  <a:cubicBezTo>
                    <a:pt x="47" y="94"/>
                    <a:pt x="47" y="94"/>
                    <a:pt x="47" y="94"/>
                  </a:cubicBezTo>
                  <a:cubicBezTo>
                    <a:pt x="47" y="94"/>
                    <a:pt x="47" y="94"/>
                    <a:pt x="47" y="94"/>
                  </a:cubicBezTo>
                  <a:cubicBezTo>
                    <a:pt x="47" y="94"/>
                    <a:pt x="47" y="94"/>
                    <a:pt x="47" y="94"/>
                  </a:cubicBezTo>
                  <a:cubicBezTo>
                    <a:pt x="47" y="94"/>
                    <a:pt x="47" y="94"/>
                    <a:pt x="47" y="94"/>
                  </a:cubicBezTo>
                  <a:close/>
                  <a:moveTo>
                    <a:pt x="45" y="93"/>
                  </a:moveTo>
                  <a:cubicBezTo>
                    <a:pt x="45" y="94"/>
                    <a:pt x="45" y="94"/>
                    <a:pt x="45" y="9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5" y="94"/>
                    <a:pt x="45" y="94"/>
                    <a:pt x="45" y="94"/>
                  </a:cubicBezTo>
                  <a:cubicBezTo>
                    <a:pt x="45" y="94"/>
                    <a:pt x="45" y="94"/>
                    <a:pt x="45" y="94"/>
                  </a:cubicBezTo>
                  <a:cubicBezTo>
                    <a:pt x="45" y="94"/>
                    <a:pt x="45" y="94"/>
                    <a:pt x="45" y="94"/>
                  </a:cubicBezTo>
                  <a:cubicBezTo>
                    <a:pt x="45" y="94"/>
                    <a:pt x="45" y="94"/>
                    <a:pt x="45" y="94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5" y="95"/>
                    <a:pt x="45" y="95"/>
                    <a:pt x="45" y="95"/>
                  </a:cubicBezTo>
                  <a:cubicBezTo>
                    <a:pt x="45" y="95"/>
                    <a:pt x="45" y="95"/>
                    <a:pt x="45" y="95"/>
                  </a:cubicBezTo>
                  <a:cubicBezTo>
                    <a:pt x="45" y="95"/>
                    <a:pt x="45" y="95"/>
                    <a:pt x="45" y="95"/>
                  </a:cubicBezTo>
                  <a:cubicBezTo>
                    <a:pt x="45" y="95"/>
                    <a:pt x="45" y="95"/>
                    <a:pt x="45" y="95"/>
                  </a:cubicBezTo>
                  <a:cubicBezTo>
                    <a:pt x="45" y="94"/>
                    <a:pt x="45" y="94"/>
                    <a:pt x="45" y="94"/>
                  </a:cubicBezTo>
                  <a:cubicBezTo>
                    <a:pt x="45" y="94"/>
                    <a:pt x="45" y="94"/>
                    <a:pt x="45" y="94"/>
                  </a:cubicBezTo>
                  <a:cubicBezTo>
                    <a:pt x="45" y="94"/>
                    <a:pt x="45" y="94"/>
                    <a:pt x="45" y="94"/>
                  </a:cubicBezTo>
                  <a:cubicBezTo>
                    <a:pt x="45" y="94"/>
                    <a:pt x="45" y="94"/>
                    <a:pt x="45" y="94"/>
                  </a:cubicBezTo>
                  <a:cubicBezTo>
                    <a:pt x="45" y="94"/>
                    <a:pt x="45" y="94"/>
                    <a:pt x="45" y="94"/>
                  </a:cubicBezTo>
                  <a:cubicBezTo>
                    <a:pt x="45" y="93"/>
                    <a:pt x="45" y="93"/>
                    <a:pt x="45" y="93"/>
                  </a:cubicBezTo>
                  <a:close/>
                  <a:moveTo>
                    <a:pt x="54" y="93"/>
                  </a:moveTo>
                  <a:cubicBezTo>
                    <a:pt x="55" y="93"/>
                    <a:pt x="55" y="93"/>
                    <a:pt x="55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4" y="93"/>
                    <a:pt x="54" y="93"/>
                    <a:pt x="54" y="93"/>
                  </a:cubicBezTo>
                  <a:close/>
                  <a:moveTo>
                    <a:pt x="56" y="88"/>
                  </a:moveTo>
                  <a:cubicBezTo>
                    <a:pt x="54" y="79"/>
                    <a:pt x="53" y="70"/>
                    <a:pt x="51" y="61"/>
                  </a:cubicBezTo>
                  <a:cubicBezTo>
                    <a:pt x="52" y="41"/>
                    <a:pt x="52" y="22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39" y="1"/>
                    <a:pt x="27" y="3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6" y="24"/>
                    <a:pt x="6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2"/>
                    <a:pt x="5" y="43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10" y="58"/>
                    <a:pt x="10" y="58"/>
                    <a:pt x="10" y="5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7" y="63"/>
                    <a:pt x="7" y="63"/>
                    <a:pt x="7" y="63"/>
                  </a:cubicBezTo>
                  <a:cubicBezTo>
                    <a:pt x="7" y="63"/>
                    <a:pt x="7" y="63"/>
                    <a:pt x="7" y="63"/>
                  </a:cubicBezTo>
                  <a:cubicBezTo>
                    <a:pt x="7" y="63"/>
                    <a:pt x="7" y="63"/>
                    <a:pt x="7" y="63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2" y="82"/>
                    <a:pt x="2" y="82"/>
                    <a:pt x="2" y="82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11" y="82"/>
                    <a:pt x="22" y="81"/>
                    <a:pt x="32" y="80"/>
                  </a:cubicBezTo>
                  <a:cubicBezTo>
                    <a:pt x="32" y="80"/>
                    <a:pt x="32" y="80"/>
                    <a:pt x="32" y="80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32" y="82"/>
                    <a:pt x="32" y="82"/>
                    <a:pt x="32" y="82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1" y="84"/>
                    <a:pt x="31" y="84"/>
                    <a:pt x="31" y="84"/>
                  </a:cubicBezTo>
                  <a:cubicBezTo>
                    <a:pt x="31" y="85"/>
                    <a:pt x="31" y="85"/>
                    <a:pt x="31" y="85"/>
                  </a:cubicBezTo>
                  <a:cubicBezTo>
                    <a:pt x="31" y="85"/>
                    <a:pt x="31" y="85"/>
                    <a:pt x="31" y="85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31" y="87"/>
                    <a:pt x="31" y="87"/>
                    <a:pt x="31" y="87"/>
                  </a:cubicBezTo>
                  <a:cubicBezTo>
                    <a:pt x="32" y="87"/>
                    <a:pt x="32" y="87"/>
                    <a:pt x="32" y="87"/>
                  </a:cubicBezTo>
                  <a:cubicBezTo>
                    <a:pt x="32" y="87"/>
                    <a:pt x="32" y="87"/>
                    <a:pt x="32" y="87"/>
                  </a:cubicBezTo>
                  <a:cubicBezTo>
                    <a:pt x="32" y="88"/>
                    <a:pt x="32" y="88"/>
                    <a:pt x="32" y="88"/>
                  </a:cubicBezTo>
                  <a:cubicBezTo>
                    <a:pt x="32" y="89"/>
                    <a:pt x="32" y="89"/>
                    <a:pt x="32" y="89"/>
                  </a:cubicBezTo>
                  <a:cubicBezTo>
                    <a:pt x="32" y="89"/>
                    <a:pt x="32" y="89"/>
                    <a:pt x="32" y="89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90"/>
                    <a:pt x="33" y="90"/>
                    <a:pt x="33" y="90"/>
                  </a:cubicBezTo>
                  <a:cubicBezTo>
                    <a:pt x="34" y="90"/>
                    <a:pt x="34" y="90"/>
                    <a:pt x="34" y="90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5" y="92"/>
                    <a:pt x="35" y="92"/>
                    <a:pt x="35" y="92"/>
                  </a:cubicBezTo>
                  <a:cubicBezTo>
                    <a:pt x="35" y="92"/>
                    <a:pt x="35" y="92"/>
                    <a:pt x="35" y="92"/>
                  </a:cubicBezTo>
                  <a:cubicBezTo>
                    <a:pt x="35" y="93"/>
                    <a:pt x="35" y="93"/>
                    <a:pt x="35" y="93"/>
                  </a:cubicBezTo>
                  <a:cubicBezTo>
                    <a:pt x="35" y="94"/>
                    <a:pt x="35" y="94"/>
                    <a:pt x="35" y="94"/>
                  </a:cubicBezTo>
                  <a:cubicBezTo>
                    <a:pt x="36" y="94"/>
                    <a:pt x="36" y="94"/>
                    <a:pt x="36" y="94"/>
                  </a:cubicBezTo>
                  <a:cubicBezTo>
                    <a:pt x="36" y="95"/>
                    <a:pt x="36" y="95"/>
                    <a:pt x="36" y="95"/>
                  </a:cubicBezTo>
                  <a:cubicBezTo>
                    <a:pt x="37" y="96"/>
                    <a:pt x="37" y="96"/>
                    <a:pt x="37" y="96"/>
                  </a:cubicBezTo>
                  <a:cubicBezTo>
                    <a:pt x="37" y="95"/>
                    <a:pt x="37" y="95"/>
                    <a:pt x="37" y="95"/>
                  </a:cubicBezTo>
                  <a:cubicBezTo>
                    <a:pt x="37" y="95"/>
                    <a:pt x="37" y="95"/>
                    <a:pt x="37" y="95"/>
                  </a:cubicBezTo>
                  <a:cubicBezTo>
                    <a:pt x="37" y="95"/>
                    <a:pt x="37" y="95"/>
                    <a:pt x="37" y="95"/>
                  </a:cubicBezTo>
                  <a:cubicBezTo>
                    <a:pt x="37" y="95"/>
                    <a:pt x="37" y="95"/>
                    <a:pt x="37" y="95"/>
                  </a:cubicBezTo>
                  <a:cubicBezTo>
                    <a:pt x="37" y="95"/>
                    <a:pt x="37" y="95"/>
                    <a:pt x="37" y="95"/>
                  </a:cubicBezTo>
                  <a:cubicBezTo>
                    <a:pt x="37" y="95"/>
                    <a:pt x="37" y="95"/>
                    <a:pt x="37" y="95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39" y="95"/>
                    <a:pt x="39" y="95"/>
                    <a:pt x="39" y="95"/>
                  </a:cubicBezTo>
                  <a:cubicBezTo>
                    <a:pt x="39" y="95"/>
                    <a:pt x="39" y="95"/>
                    <a:pt x="39" y="95"/>
                  </a:cubicBezTo>
                  <a:cubicBezTo>
                    <a:pt x="39" y="95"/>
                    <a:pt x="39" y="95"/>
                    <a:pt x="39" y="95"/>
                  </a:cubicBezTo>
                  <a:cubicBezTo>
                    <a:pt x="39" y="95"/>
                    <a:pt x="39" y="95"/>
                    <a:pt x="39" y="95"/>
                  </a:cubicBezTo>
                  <a:cubicBezTo>
                    <a:pt x="39" y="94"/>
                    <a:pt x="39" y="94"/>
                    <a:pt x="39" y="94"/>
                  </a:cubicBezTo>
                  <a:cubicBezTo>
                    <a:pt x="39" y="94"/>
                    <a:pt x="39" y="94"/>
                    <a:pt x="39" y="94"/>
                  </a:cubicBezTo>
                  <a:cubicBezTo>
                    <a:pt x="39" y="94"/>
                    <a:pt x="39" y="94"/>
                    <a:pt x="39" y="94"/>
                  </a:cubicBezTo>
                  <a:cubicBezTo>
                    <a:pt x="40" y="93"/>
                    <a:pt x="40" y="93"/>
                    <a:pt x="40" y="93"/>
                  </a:cubicBezTo>
                  <a:cubicBezTo>
                    <a:pt x="41" y="93"/>
                    <a:pt x="41" y="93"/>
                    <a:pt x="41" y="93"/>
                  </a:cubicBezTo>
                  <a:cubicBezTo>
                    <a:pt x="41" y="93"/>
                    <a:pt x="41" y="93"/>
                    <a:pt x="41" y="93"/>
                  </a:cubicBezTo>
                  <a:cubicBezTo>
                    <a:pt x="41" y="92"/>
                    <a:pt x="41" y="92"/>
                    <a:pt x="41" y="92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40" y="91"/>
                    <a:pt x="40" y="91"/>
                    <a:pt x="40" y="91"/>
                  </a:cubicBezTo>
                  <a:cubicBezTo>
                    <a:pt x="41" y="92"/>
                    <a:pt x="41" y="92"/>
                    <a:pt x="41" y="92"/>
                  </a:cubicBezTo>
                  <a:cubicBezTo>
                    <a:pt x="41" y="92"/>
                    <a:pt x="41" y="92"/>
                    <a:pt x="41" y="92"/>
                  </a:cubicBezTo>
                  <a:cubicBezTo>
                    <a:pt x="42" y="92"/>
                    <a:pt x="42" y="92"/>
                    <a:pt x="42" y="92"/>
                  </a:cubicBezTo>
                  <a:cubicBezTo>
                    <a:pt x="41" y="92"/>
                    <a:pt x="41" y="92"/>
                    <a:pt x="41" y="92"/>
                  </a:cubicBezTo>
                  <a:cubicBezTo>
                    <a:pt x="41" y="92"/>
                    <a:pt x="41" y="92"/>
                    <a:pt x="41" y="92"/>
                  </a:cubicBezTo>
                  <a:cubicBezTo>
                    <a:pt x="41" y="93"/>
                    <a:pt x="41" y="93"/>
                    <a:pt x="41" y="93"/>
                  </a:cubicBezTo>
                  <a:cubicBezTo>
                    <a:pt x="42" y="93"/>
                    <a:pt x="42" y="93"/>
                    <a:pt x="42" y="93"/>
                  </a:cubicBezTo>
                  <a:cubicBezTo>
                    <a:pt x="42" y="93"/>
                    <a:pt x="42" y="93"/>
                    <a:pt x="42" y="93"/>
                  </a:cubicBezTo>
                  <a:cubicBezTo>
                    <a:pt x="43" y="92"/>
                    <a:pt x="43" y="92"/>
                    <a:pt x="43" y="92"/>
                  </a:cubicBezTo>
                  <a:cubicBezTo>
                    <a:pt x="44" y="92"/>
                    <a:pt x="44" y="92"/>
                    <a:pt x="44" y="92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5" y="91"/>
                    <a:pt x="45" y="91"/>
                    <a:pt x="45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6" y="91"/>
                    <a:pt x="46" y="91"/>
                    <a:pt x="46" y="91"/>
                  </a:cubicBezTo>
                  <a:cubicBezTo>
                    <a:pt x="47" y="91"/>
                    <a:pt x="47" y="91"/>
                    <a:pt x="47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7" y="90"/>
                    <a:pt x="47" y="90"/>
                    <a:pt x="47" y="90"/>
                  </a:cubicBezTo>
                  <a:cubicBezTo>
                    <a:pt x="47" y="90"/>
                    <a:pt x="47" y="90"/>
                    <a:pt x="47" y="90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50" y="91"/>
                    <a:pt x="50" y="91"/>
                    <a:pt x="50" y="91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2" y="91"/>
                    <a:pt x="52" y="91"/>
                    <a:pt x="52" y="91"/>
                  </a:cubicBezTo>
                  <a:cubicBezTo>
                    <a:pt x="52" y="90"/>
                    <a:pt x="52" y="90"/>
                    <a:pt x="52" y="90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3" y="91"/>
                    <a:pt x="53" y="91"/>
                    <a:pt x="53" y="91"/>
                  </a:cubicBezTo>
                  <a:cubicBezTo>
                    <a:pt x="53" y="91"/>
                    <a:pt x="53" y="91"/>
                    <a:pt x="53" y="91"/>
                  </a:cubicBezTo>
                  <a:cubicBezTo>
                    <a:pt x="53" y="91"/>
                    <a:pt x="53" y="91"/>
                    <a:pt x="53" y="91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5" y="91"/>
                    <a:pt x="55" y="91"/>
                    <a:pt x="55" y="91"/>
                  </a:cubicBezTo>
                  <a:cubicBezTo>
                    <a:pt x="55" y="91"/>
                    <a:pt x="55" y="91"/>
                    <a:pt x="55" y="91"/>
                  </a:cubicBezTo>
                  <a:cubicBezTo>
                    <a:pt x="55" y="91"/>
                    <a:pt x="55" y="91"/>
                    <a:pt x="55" y="91"/>
                  </a:cubicBezTo>
                  <a:cubicBezTo>
                    <a:pt x="55" y="91"/>
                    <a:pt x="55" y="91"/>
                    <a:pt x="55" y="91"/>
                  </a:cubicBezTo>
                  <a:cubicBezTo>
                    <a:pt x="55" y="91"/>
                    <a:pt x="55" y="91"/>
                    <a:pt x="55" y="91"/>
                  </a:cubicBezTo>
                  <a:cubicBezTo>
                    <a:pt x="55" y="91"/>
                    <a:pt x="55" y="91"/>
                    <a:pt x="55" y="91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6" y="90"/>
                    <a:pt x="56" y="90"/>
                  </a:cubicBezTo>
                  <a:cubicBezTo>
                    <a:pt x="56" y="90"/>
                    <a:pt x="56" y="90"/>
                    <a:pt x="56" y="90"/>
                  </a:cubicBezTo>
                  <a:lnTo>
                    <a:pt x="56" y="88"/>
                  </a:lnTo>
                  <a:close/>
                  <a:moveTo>
                    <a:pt x="52" y="93"/>
                  </a:moveTo>
                  <a:cubicBezTo>
                    <a:pt x="52" y="93"/>
                    <a:pt x="52" y="93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54" y="93"/>
                    <a:pt x="54" y="93"/>
                    <a:pt x="54" y="93"/>
                  </a:cubicBezTo>
                  <a:cubicBezTo>
                    <a:pt x="54" y="93"/>
                    <a:pt x="54" y="93"/>
                    <a:pt x="54" y="93"/>
                  </a:cubicBezTo>
                  <a:cubicBezTo>
                    <a:pt x="54" y="93"/>
                    <a:pt x="54" y="93"/>
                    <a:pt x="54" y="93"/>
                  </a:cubicBezTo>
                  <a:cubicBezTo>
                    <a:pt x="53" y="93"/>
                    <a:pt x="53" y="93"/>
                    <a:pt x="53" y="93"/>
                  </a:cubicBezTo>
                  <a:lnTo>
                    <a:pt x="52" y="9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49" name="Freeform 119"/>
            <p:cNvSpPr>
              <a:spLocks/>
            </p:cNvSpPr>
            <p:nvPr/>
          </p:nvSpPr>
          <p:spPr bwMode="auto">
            <a:xfrm>
              <a:off x="6988175" y="4092575"/>
              <a:ext cx="395288" cy="446088"/>
            </a:xfrm>
            <a:custGeom>
              <a:avLst/>
              <a:gdLst>
                <a:gd name="T0" fmla="*/ 102 w 105"/>
                <a:gd name="T1" fmla="*/ 23 h 119"/>
                <a:gd name="T2" fmla="*/ 97 w 105"/>
                <a:gd name="T3" fmla="*/ 21 h 119"/>
                <a:gd name="T4" fmla="*/ 92 w 105"/>
                <a:gd name="T5" fmla="*/ 22 h 119"/>
                <a:gd name="T6" fmla="*/ 88 w 105"/>
                <a:gd name="T7" fmla="*/ 21 h 119"/>
                <a:gd name="T8" fmla="*/ 85 w 105"/>
                <a:gd name="T9" fmla="*/ 20 h 119"/>
                <a:gd name="T10" fmla="*/ 79 w 105"/>
                <a:gd name="T11" fmla="*/ 24 h 119"/>
                <a:gd name="T12" fmla="*/ 77 w 105"/>
                <a:gd name="T13" fmla="*/ 23 h 119"/>
                <a:gd name="T14" fmla="*/ 72 w 105"/>
                <a:gd name="T15" fmla="*/ 21 h 119"/>
                <a:gd name="T16" fmla="*/ 68 w 105"/>
                <a:gd name="T17" fmla="*/ 19 h 119"/>
                <a:gd name="T18" fmla="*/ 67 w 105"/>
                <a:gd name="T19" fmla="*/ 21 h 119"/>
                <a:gd name="T20" fmla="*/ 64 w 105"/>
                <a:gd name="T21" fmla="*/ 17 h 119"/>
                <a:gd name="T22" fmla="*/ 63 w 105"/>
                <a:gd name="T23" fmla="*/ 15 h 119"/>
                <a:gd name="T24" fmla="*/ 52 w 105"/>
                <a:gd name="T25" fmla="*/ 14 h 119"/>
                <a:gd name="T26" fmla="*/ 47 w 105"/>
                <a:gd name="T27" fmla="*/ 16 h 119"/>
                <a:gd name="T28" fmla="*/ 41 w 105"/>
                <a:gd name="T29" fmla="*/ 13 h 119"/>
                <a:gd name="T30" fmla="*/ 35 w 105"/>
                <a:gd name="T31" fmla="*/ 11 h 119"/>
                <a:gd name="T32" fmla="*/ 33 w 105"/>
                <a:gd name="T33" fmla="*/ 2 h 119"/>
                <a:gd name="T34" fmla="*/ 28 w 105"/>
                <a:gd name="T35" fmla="*/ 7 h 119"/>
                <a:gd name="T36" fmla="*/ 1 w 105"/>
                <a:gd name="T37" fmla="*/ 11 h 119"/>
                <a:gd name="T38" fmla="*/ 2 w 105"/>
                <a:gd name="T39" fmla="*/ 16 h 119"/>
                <a:gd name="T40" fmla="*/ 2 w 105"/>
                <a:gd name="T41" fmla="*/ 21 h 119"/>
                <a:gd name="T42" fmla="*/ 3 w 105"/>
                <a:gd name="T43" fmla="*/ 29 h 119"/>
                <a:gd name="T44" fmla="*/ 4 w 105"/>
                <a:gd name="T45" fmla="*/ 33 h 119"/>
                <a:gd name="T46" fmla="*/ 5 w 105"/>
                <a:gd name="T47" fmla="*/ 35 h 119"/>
                <a:gd name="T48" fmla="*/ 6 w 105"/>
                <a:gd name="T49" fmla="*/ 37 h 119"/>
                <a:gd name="T50" fmla="*/ 6 w 105"/>
                <a:gd name="T51" fmla="*/ 41 h 119"/>
                <a:gd name="T52" fmla="*/ 7 w 105"/>
                <a:gd name="T53" fmla="*/ 46 h 119"/>
                <a:gd name="T54" fmla="*/ 7 w 105"/>
                <a:gd name="T55" fmla="*/ 50 h 119"/>
                <a:gd name="T56" fmla="*/ 8 w 105"/>
                <a:gd name="T57" fmla="*/ 51 h 119"/>
                <a:gd name="T58" fmla="*/ 7 w 105"/>
                <a:gd name="T59" fmla="*/ 54 h 119"/>
                <a:gd name="T60" fmla="*/ 8 w 105"/>
                <a:gd name="T61" fmla="*/ 58 h 119"/>
                <a:gd name="T62" fmla="*/ 9 w 105"/>
                <a:gd name="T63" fmla="*/ 60 h 119"/>
                <a:gd name="T64" fmla="*/ 11 w 105"/>
                <a:gd name="T65" fmla="*/ 66 h 119"/>
                <a:gd name="T66" fmla="*/ 11 w 105"/>
                <a:gd name="T67" fmla="*/ 69 h 119"/>
                <a:gd name="T68" fmla="*/ 10 w 105"/>
                <a:gd name="T69" fmla="*/ 74 h 119"/>
                <a:gd name="T70" fmla="*/ 7 w 105"/>
                <a:gd name="T71" fmla="*/ 76 h 119"/>
                <a:gd name="T72" fmla="*/ 10 w 105"/>
                <a:gd name="T73" fmla="*/ 81 h 119"/>
                <a:gd name="T74" fmla="*/ 13 w 105"/>
                <a:gd name="T75" fmla="*/ 83 h 119"/>
                <a:gd name="T76" fmla="*/ 90 w 105"/>
                <a:gd name="T77" fmla="*/ 113 h 119"/>
                <a:gd name="T78" fmla="*/ 89 w 105"/>
                <a:gd name="T79" fmla="*/ 109 h 119"/>
                <a:gd name="T80" fmla="*/ 88 w 105"/>
                <a:gd name="T81" fmla="*/ 107 h 119"/>
                <a:gd name="T82" fmla="*/ 87 w 105"/>
                <a:gd name="T83" fmla="*/ 105 h 119"/>
                <a:gd name="T84" fmla="*/ 83 w 105"/>
                <a:gd name="T85" fmla="*/ 104 h 119"/>
                <a:gd name="T86" fmla="*/ 74 w 105"/>
                <a:gd name="T87" fmla="*/ 97 h 119"/>
                <a:gd name="T88" fmla="*/ 68 w 105"/>
                <a:gd name="T89" fmla="*/ 94 h 119"/>
                <a:gd name="T90" fmla="*/ 66 w 105"/>
                <a:gd name="T91" fmla="*/ 90 h 119"/>
                <a:gd name="T92" fmla="*/ 65 w 105"/>
                <a:gd name="T93" fmla="*/ 85 h 119"/>
                <a:gd name="T94" fmla="*/ 65 w 105"/>
                <a:gd name="T95" fmla="*/ 82 h 119"/>
                <a:gd name="T96" fmla="*/ 67 w 105"/>
                <a:gd name="T97" fmla="*/ 78 h 119"/>
                <a:gd name="T98" fmla="*/ 64 w 105"/>
                <a:gd name="T99" fmla="*/ 75 h 119"/>
                <a:gd name="T100" fmla="*/ 65 w 105"/>
                <a:gd name="T101" fmla="*/ 69 h 119"/>
                <a:gd name="T102" fmla="*/ 68 w 105"/>
                <a:gd name="T103" fmla="*/ 67 h 119"/>
                <a:gd name="T104" fmla="*/ 69 w 105"/>
                <a:gd name="T105" fmla="*/ 66 h 119"/>
                <a:gd name="T106" fmla="*/ 70 w 105"/>
                <a:gd name="T107" fmla="*/ 53 h 119"/>
                <a:gd name="T108" fmla="*/ 71 w 105"/>
                <a:gd name="T109" fmla="*/ 53 h 119"/>
                <a:gd name="T110" fmla="*/ 72 w 105"/>
                <a:gd name="T111" fmla="*/ 51 h 119"/>
                <a:gd name="T112" fmla="*/ 75 w 105"/>
                <a:gd name="T113" fmla="*/ 48 h 119"/>
                <a:gd name="T114" fmla="*/ 79 w 105"/>
                <a:gd name="T115" fmla="*/ 44 h 119"/>
                <a:gd name="T116" fmla="*/ 89 w 105"/>
                <a:gd name="T117" fmla="*/ 32 h 119"/>
                <a:gd name="T118" fmla="*/ 104 w 105"/>
                <a:gd name="T119" fmla="*/ 2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05" h="119">
                  <a:moveTo>
                    <a:pt x="105" y="23"/>
                  </a:moveTo>
                  <a:cubicBezTo>
                    <a:pt x="104" y="23"/>
                    <a:pt x="104" y="23"/>
                    <a:pt x="10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2" y="23"/>
                    <a:pt x="102" y="23"/>
                    <a:pt x="102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3" y="22"/>
                    <a:pt x="93" y="22"/>
                    <a:pt x="93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1" y="22"/>
                    <a:pt x="91" y="22"/>
                    <a:pt x="91" y="22"/>
                  </a:cubicBezTo>
                  <a:cubicBezTo>
                    <a:pt x="90" y="22"/>
                    <a:pt x="90" y="22"/>
                    <a:pt x="90" y="22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89" y="22"/>
                    <a:pt x="89" y="22"/>
                    <a:pt x="89" y="22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88" y="21"/>
                    <a:pt x="88" y="21"/>
                    <a:pt x="88" y="21"/>
                  </a:cubicBezTo>
                  <a:cubicBezTo>
                    <a:pt x="88" y="21"/>
                    <a:pt x="88" y="21"/>
                    <a:pt x="88" y="21"/>
                  </a:cubicBezTo>
                  <a:cubicBezTo>
                    <a:pt x="88" y="21"/>
                    <a:pt x="88" y="21"/>
                    <a:pt x="88" y="21"/>
                  </a:cubicBezTo>
                  <a:cubicBezTo>
                    <a:pt x="88" y="21"/>
                    <a:pt x="88" y="21"/>
                    <a:pt x="88" y="21"/>
                  </a:cubicBezTo>
                  <a:cubicBezTo>
                    <a:pt x="88" y="21"/>
                    <a:pt x="88" y="21"/>
                    <a:pt x="88" y="21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7" y="19"/>
                    <a:pt x="87" y="19"/>
                  </a:cubicBezTo>
                  <a:cubicBezTo>
                    <a:pt x="87" y="20"/>
                    <a:pt x="87" y="20"/>
                    <a:pt x="87" y="20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3" y="22"/>
                    <a:pt x="83" y="22"/>
                    <a:pt x="83" y="22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2" y="23"/>
                    <a:pt x="82" y="23"/>
                    <a:pt x="82" y="23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2" y="21"/>
                    <a:pt x="72" y="21"/>
                    <a:pt x="72" y="21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71" y="19"/>
                    <a:pt x="71" y="19"/>
                    <a:pt x="71" y="19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70" y="18"/>
                    <a:pt x="70" y="18"/>
                    <a:pt x="70" y="18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3" y="17"/>
                    <a:pt x="63" y="17"/>
                    <a:pt x="63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62" y="16"/>
                    <a:pt x="62" y="16"/>
                    <a:pt x="62" y="16"/>
                  </a:cubicBezTo>
                  <a:cubicBezTo>
                    <a:pt x="62" y="16"/>
                    <a:pt x="62" y="16"/>
                    <a:pt x="62" y="16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3" y="16"/>
                    <a:pt x="63" y="16"/>
                    <a:pt x="63" y="16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62" y="15"/>
                    <a:pt x="62" y="15"/>
                    <a:pt x="62" y="15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7" y="14"/>
                    <a:pt x="56" y="14"/>
                    <a:pt x="54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4" y="14"/>
                    <a:pt x="43" y="14"/>
                    <a:pt x="41" y="14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9"/>
                    <a:pt x="34" y="9"/>
                  </a:cubicBezTo>
                  <a:cubicBezTo>
                    <a:pt x="34" y="7"/>
                    <a:pt x="33" y="6"/>
                    <a:pt x="33" y="5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2"/>
                    <a:pt x="28" y="5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19" y="8"/>
                    <a:pt x="9" y="8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8"/>
                    <a:pt x="7" y="48"/>
                    <a:pt x="7" y="48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8" y="58"/>
                    <a:pt x="8" y="58"/>
                    <a:pt x="8" y="58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70"/>
                    <a:pt x="11" y="70"/>
                    <a:pt x="11" y="70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7" y="76"/>
                    <a:pt x="7" y="76"/>
                    <a:pt x="7" y="76"/>
                  </a:cubicBezTo>
                  <a:cubicBezTo>
                    <a:pt x="7" y="76"/>
                    <a:pt x="7" y="76"/>
                    <a:pt x="7" y="76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9" y="79"/>
                    <a:pt x="9" y="79"/>
                    <a:pt x="9" y="79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95"/>
                    <a:pt x="14" y="107"/>
                    <a:pt x="14" y="119"/>
                  </a:cubicBezTo>
                  <a:cubicBezTo>
                    <a:pt x="39" y="118"/>
                    <a:pt x="65" y="117"/>
                    <a:pt x="90" y="115"/>
                  </a:cubicBezTo>
                  <a:cubicBezTo>
                    <a:pt x="90" y="115"/>
                    <a:pt x="90" y="115"/>
                    <a:pt x="90" y="115"/>
                  </a:cubicBezTo>
                  <a:cubicBezTo>
                    <a:pt x="90" y="114"/>
                    <a:pt x="90" y="114"/>
                    <a:pt x="90" y="114"/>
                  </a:cubicBezTo>
                  <a:cubicBezTo>
                    <a:pt x="90" y="114"/>
                    <a:pt x="90" y="114"/>
                    <a:pt x="90" y="114"/>
                  </a:cubicBezTo>
                  <a:cubicBezTo>
                    <a:pt x="90" y="114"/>
                    <a:pt x="90" y="114"/>
                    <a:pt x="90" y="114"/>
                  </a:cubicBezTo>
                  <a:cubicBezTo>
                    <a:pt x="90" y="113"/>
                    <a:pt x="90" y="113"/>
                    <a:pt x="90" y="113"/>
                  </a:cubicBezTo>
                  <a:cubicBezTo>
                    <a:pt x="90" y="113"/>
                    <a:pt x="90" y="113"/>
                    <a:pt x="90" y="113"/>
                  </a:cubicBezTo>
                  <a:cubicBezTo>
                    <a:pt x="90" y="112"/>
                    <a:pt x="90" y="112"/>
                    <a:pt x="90" y="112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9" y="112"/>
                    <a:pt x="89" y="112"/>
                    <a:pt x="89" y="112"/>
                  </a:cubicBezTo>
                  <a:cubicBezTo>
                    <a:pt x="89" y="111"/>
                    <a:pt x="89" y="111"/>
                    <a:pt x="89" y="111"/>
                  </a:cubicBezTo>
                  <a:cubicBezTo>
                    <a:pt x="89" y="110"/>
                    <a:pt x="89" y="110"/>
                    <a:pt x="89" y="110"/>
                  </a:cubicBezTo>
                  <a:cubicBezTo>
                    <a:pt x="89" y="110"/>
                    <a:pt x="89" y="110"/>
                    <a:pt x="89" y="110"/>
                  </a:cubicBezTo>
                  <a:cubicBezTo>
                    <a:pt x="89" y="110"/>
                    <a:pt x="89" y="110"/>
                    <a:pt x="89" y="110"/>
                  </a:cubicBezTo>
                  <a:cubicBezTo>
                    <a:pt x="89" y="110"/>
                    <a:pt x="89" y="110"/>
                    <a:pt x="89" y="110"/>
                  </a:cubicBezTo>
                  <a:cubicBezTo>
                    <a:pt x="89" y="109"/>
                    <a:pt x="89" y="109"/>
                    <a:pt x="89" y="109"/>
                  </a:cubicBezTo>
                  <a:cubicBezTo>
                    <a:pt x="89" y="109"/>
                    <a:pt x="89" y="109"/>
                    <a:pt x="89" y="109"/>
                  </a:cubicBezTo>
                  <a:cubicBezTo>
                    <a:pt x="89" y="109"/>
                    <a:pt x="89" y="109"/>
                    <a:pt x="89" y="109"/>
                  </a:cubicBezTo>
                  <a:cubicBezTo>
                    <a:pt x="89" y="109"/>
                    <a:pt x="89" y="109"/>
                    <a:pt x="89" y="109"/>
                  </a:cubicBezTo>
                  <a:cubicBezTo>
                    <a:pt x="89" y="109"/>
                    <a:pt x="89" y="109"/>
                    <a:pt x="89" y="109"/>
                  </a:cubicBezTo>
                  <a:cubicBezTo>
                    <a:pt x="89" y="108"/>
                    <a:pt x="89" y="108"/>
                    <a:pt x="89" y="108"/>
                  </a:cubicBezTo>
                  <a:cubicBezTo>
                    <a:pt x="89" y="108"/>
                    <a:pt x="89" y="108"/>
                    <a:pt x="89" y="108"/>
                  </a:cubicBezTo>
                  <a:cubicBezTo>
                    <a:pt x="89" y="107"/>
                    <a:pt x="89" y="107"/>
                    <a:pt x="89" y="107"/>
                  </a:cubicBezTo>
                  <a:cubicBezTo>
                    <a:pt x="88" y="107"/>
                    <a:pt x="88" y="107"/>
                    <a:pt x="88" y="107"/>
                  </a:cubicBezTo>
                  <a:cubicBezTo>
                    <a:pt x="88" y="107"/>
                    <a:pt x="88" y="107"/>
                    <a:pt x="88" y="107"/>
                  </a:cubicBezTo>
                  <a:cubicBezTo>
                    <a:pt x="88" y="107"/>
                    <a:pt x="88" y="107"/>
                    <a:pt x="88" y="107"/>
                  </a:cubicBezTo>
                  <a:cubicBezTo>
                    <a:pt x="88" y="106"/>
                    <a:pt x="88" y="106"/>
                    <a:pt x="88" y="106"/>
                  </a:cubicBezTo>
                  <a:cubicBezTo>
                    <a:pt x="87" y="106"/>
                    <a:pt x="87" y="106"/>
                    <a:pt x="87" y="106"/>
                  </a:cubicBezTo>
                  <a:cubicBezTo>
                    <a:pt x="87" y="106"/>
                    <a:pt x="87" y="106"/>
                    <a:pt x="87" y="106"/>
                  </a:cubicBezTo>
                  <a:cubicBezTo>
                    <a:pt x="87" y="106"/>
                    <a:pt x="87" y="106"/>
                    <a:pt x="87" y="106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6" y="105"/>
                    <a:pt x="86" y="105"/>
                    <a:pt x="86" y="105"/>
                  </a:cubicBezTo>
                  <a:cubicBezTo>
                    <a:pt x="86" y="105"/>
                    <a:pt x="86" y="105"/>
                    <a:pt x="86" y="105"/>
                  </a:cubicBezTo>
                  <a:cubicBezTo>
                    <a:pt x="86" y="105"/>
                    <a:pt x="86" y="105"/>
                    <a:pt x="86" y="105"/>
                  </a:cubicBezTo>
                  <a:cubicBezTo>
                    <a:pt x="86" y="105"/>
                    <a:pt x="86" y="105"/>
                    <a:pt x="86" y="105"/>
                  </a:cubicBezTo>
                  <a:cubicBezTo>
                    <a:pt x="85" y="104"/>
                    <a:pt x="85" y="104"/>
                    <a:pt x="85" y="104"/>
                  </a:cubicBezTo>
                  <a:cubicBezTo>
                    <a:pt x="85" y="104"/>
                    <a:pt x="85" y="104"/>
                    <a:pt x="85" y="104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81" y="103"/>
                    <a:pt x="81" y="103"/>
                    <a:pt x="81" y="103"/>
                  </a:cubicBezTo>
                  <a:cubicBezTo>
                    <a:pt x="80" y="102"/>
                    <a:pt x="80" y="102"/>
                    <a:pt x="80" y="102"/>
                  </a:cubicBezTo>
                  <a:cubicBezTo>
                    <a:pt x="80" y="102"/>
                    <a:pt x="80" y="102"/>
                    <a:pt x="80" y="102"/>
                  </a:cubicBezTo>
                  <a:cubicBezTo>
                    <a:pt x="79" y="100"/>
                    <a:pt x="79" y="100"/>
                    <a:pt x="79" y="100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6" y="97"/>
                    <a:pt x="76" y="97"/>
                    <a:pt x="76" y="97"/>
                  </a:cubicBezTo>
                  <a:cubicBezTo>
                    <a:pt x="75" y="97"/>
                    <a:pt x="75" y="97"/>
                    <a:pt x="75" y="97"/>
                  </a:cubicBezTo>
                  <a:cubicBezTo>
                    <a:pt x="74" y="97"/>
                    <a:pt x="74" y="97"/>
                    <a:pt x="74" y="97"/>
                  </a:cubicBezTo>
                  <a:cubicBezTo>
                    <a:pt x="73" y="97"/>
                    <a:pt x="73" y="97"/>
                    <a:pt x="73" y="97"/>
                  </a:cubicBezTo>
                  <a:cubicBezTo>
                    <a:pt x="73" y="97"/>
                    <a:pt x="73" y="97"/>
                    <a:pt x="73" y="97"/>
                  </a:cubicBezTo>
                  <a:cubicBezTo>
                    <a:pt x="73" y="96"/>
                    <a:pt x="73" y="96"/>
                    <a:pt x="73" y="96"/>
                  </a:cubicBezTo>
                  <a:cubicBezTo>
                    <a:pt x="73" y="96"/>
                    <a:pt x="73" y="96"/>
                    <a:pt x="73" y="96"/>
                  </a:cubicBezTo>
                  <a:cubicBezTo>
                    <a:pt x="72" y="95"/>
                    <a:pt x="72" y="95"/>
                    <a:pt x="72" y="95"/>
                  </a:cubicBezTo>
                  <a:cubicBezTo>
                    <a:pt x="72" y="95"/>
                    <a:pt x="72" y="95"/>
                    <a:pt x="72" y="95"/>
                  </a:cubicBezTo>
                  <a:cubicBezTo>
                    <a:pt x="71" y="95"/>
                    <a:pt x="71" y="95"/>
                    <a:pt x="71" y="95"/>
                  </a:cubicBezTo>
                  <a:cubicBezTo>
                    <a:pt x="69" y="94"/>
                    <a:pt x="69" y="94"/>
                    <a:pt x="69" y="94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8" y="93"/>
                    <a:pt x="68" y="93"/>
                    <a:pt x="68" y="93"/>
                  </a:cubicBezTo>
                  <a:cubicBezTo>
                    <a:pt x="67" y="92"/>
                    <a:pt x="67" y="92"/>
                    <a:pt x="67" y="92"/>
                  </a:cubicBezTo>
                  <a:cubicBezTo>
                    <a:pt x="66" y="92"/>
                    <a:pt x="66" y="92"/>
                    <a:pt x="66" y="92"/>
                  </a:cubicBezTo>
                  <a:cubicBezTo>
                    <a:pt x="65" y="92"/>
                    <a:pt x="65" y="92"/>
                    <a:pt x="65" y="92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8"/>
                    <a:pt x="66" y="88"/>
                    <a:pt x="66" y="88"/>
                  </a:cubicBezTo>
                  <a:cubicBezTo>
                    <a:pt x="66" y="88"/>
                    <a:pt x="66" y="88"/>
                    <a:pt x="66" y="88"/>
                  </a:cubicBezTo>
                  <a:cubicBezTo>
                    <a:pt x="66" y="87"/>
                    <a:pt x="66" y="87"/>
                    <a:pt x="66" y="87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5" y="86"/>
                    <a:pt x="65" y="86"/>
                    <a:pt x="65" y="86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5" y="85"/>
                    <a:pt x="65" y="85"/>
                    <a:pt x="65" y="85"/>
                  </a:cubicBezTo>
                  <a:cubicBezTo>
                    <a:pt x="66" y="85"/>
                    <a:pt x="66" y="85"/>
                    <a:pt x="66" y="85"/>
                  </a:cubicBezTo>
                  <a:cubicBezTo>
                    <a:pt x="66" y="85"/>
                    <a:pt x="66" y="85"/>
                    <a:pt x="66" y="85"/>
                  </a:cubicBezTo>
                  <a:cubicBezTo>
                    <a:pt x="66" y="84"/>
                    <a:pt x="66" y="84"/>
                    <a:pt x="66" y="84"/>
                  </a:cubicBezTo>
                  <a:cubicBezTo>
                    <a:pt x="66" y="84"/>
                    <a:pt x="66" y="84"/>
                    <a:pt x="66" y="84"/>
                  </a:cubicBezTo>
                  <a:cubicBezTo>
                    <a:pt x="65" y="83"/>
                    <a:pt x="65" y="83"/>
                    <a:pt x="65" y="83"/>
                  </a:cubicBezTo>
                  <a:cubicBezTo>
                    <a:pt x="65" y="83"/>
                    <a:pt x="65" y="83"/>
                    <a:pt x="65" y="83"/>
                  </a:cubicBezTo>
                  <a:cubicBezTo>
                    <a:pt x="65" y="83"/>
                    <a:pt x="65" y="83"/>
                    <a:pt x="65" y="83"/>
                  </a:cubicBezTo>
                  <a:cubicBezTo>
                    <a:pt x="65" y="82"/>
                    <a:pt x="65" y="82"/>
                    <a:pt x="65" y="82"/>
                  </a:cubicBezTo>
                  <a:cubicBezTo>
                    <a:pt x="65" y="81"/>
                    <a:pt x="65" y="81"/>
                    <a:pt x="65" y="81"/>
                  </a:cubicBezTo>
                  <a:cubicBezTo>
                    <a:pt x="65" y="81"/>
                    <a:pt x="65" y="81"/>
                    <a:pt x="65" y="81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6" y="80"/>
                    <a:pt x="66" y="79"/>
                    <a:pt x="66" y="79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7" y="78"/>
                    <a:pt x="67" y="78"/>
                    <a:pt x="67" y="78"/>
                  </a:cubicBezTo>
                  <a:cubicBezTo>
                    <a:pt x="66" y="77"/>
                    <a:pt x="66" y="77"/>
                    <a:pt x="66" y="77"/>
                  </a:cubicBezTo>
                  <a:cubicBezTo>
                    <a:pt x="66" y="77"/>
                    <a:pt x="66" y="77"/>
                    <a:pt x="66" y="77"/>
                  </a:cubicBezTo>
                  <a:cubicBezTo>
                    <a:pt x="66" y="77"/>
                    <a:pt x="66" y="77"/>
                    <a:pt x="66" y="77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4" y="75"/>
                    <a:pt x="64" y="75"/>
                    <a:pt x="64" y="75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5" y="68"/>
                    <a:pt x="65" y="68"/>
                    <a:pt x="65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7"/>
                    <a:pt x="68" y="67"/>
                    <a:pt x="68" y="67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1" y="65"/>
                    <a:pt x="71" y="65"/>
                    <a:pt x="71" y="65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71" y="61"/>
                    <a:pt x="70" y="57"/>
                    <a:pt x="70" y="53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71" y="53"/>
                    <a:pt x="71" y="53"/>
                    <a:pt x="71" y="53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72" y="50"/>
                    <a:pt x="72" y="50"/>
                    <a:pt x="72" y="50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73" y="49"/>
                    <a:pt x="73" y="49"/>
                    <a:pt x="73" y="49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8" y="45"/>
                    <a:pt x="78" y="45"/>
                    <a:pt x="78" y="45"/>
                  </a:cubicBezTo>
                  <a:cubicBezTo>
                    <a:pt x="78" y="45"/>
                    <a:pt x="78" y="45"/>
                    <a:pt x="78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80" y="43"/>
                    <a:pt x="80" y="43"/>
                    <a:pt x="80" y="43"/>
                  </a:cubicBezTo>
                  <a:cubicBezTo>
                    <a:pt x="82" y="40"/>
                    <a:pt x="85" y="37"/>
                    <a:pt x="87" y="35"/>
                  </a:cubicBezTo>
                  <a:cubicBezTo>
                    <a:pt x="87" y="34"/>
                    <a:pt x="87" y="34"/>
                    <a:pt x="87" y="34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93" y="30"/>
                    <a:pt x="93" y="30"/>
                    <a:pt x="93" y="30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5" y="23"/>
                    <a:pt x="105" y="23"/>
                    <a:pt x="105" y="2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50" name="Freeform 120"/>
            <p:cNvSpPr>
              <a:spLocks noEditPoints="1"/>
            </p:cNvSpPr>
            <p:nvPr/>
          </p:nvSpPr>
          <p:spPr bwMode="auto">
            <a:xfrm>
              <a:off x="7348538" y="4156075"/>
              <a:ext cx="461963" cy="473075"/>
            </a:xfrm>
            <a:custGeom>
              <a:avLst/>
              <a:gdLst>
                <a:gd name="T0" fmla="*/ 26 w 123"/>
                <a:gd name="T1" fmla="*/ 23 h 126"/>
                <a:gd name="T2" fmla="*/ 32 w 123"/>
                <a:gd name="T3" fmla="*/ 18 h 126"/>
                <a:gd name="T4" fmla="*/ 30 w 123"/>
                <a:gd name="T5" fmla="*/ 14 h 126"/>
                <a:gd name="T6" fmla="*/ 15 w 123"/>
                <a:gd name="T7" fmla="*/ 8 h 126"/>
                <a:gd name="T8" fmla="*/ 24 w 123"/>
                <a:gd name="T9" fmla="*/ 1 h 126"/>
                <a:gd name="T10" fmla="*/ 64 w 123"/>
                <a:gd name="T11" fmla="*/ 41 h 126"/>
                <a:gd name="T12" fmla="*/ 78 w 123"/>
                <a:gd name="T13" fmla="*/ 39 h 126"/>
                <a:gd name="T14" fmla="*/ 83 w 123"/>
                <a:gd name="T15" fmla="*/ 37 h 126"/>
                <a:gd name="T16" fmla="*/ 91 w 123"/>
                <a:gd name="T17" fmla="*/ 37 h 126"/>
                <a:gd name="T18" fmla="*/ 90 w 123"/>
                <a:gd name="T19" fmla="*/ 34 h 126"/>
                <a:gd name="T20" fmla="*/ 88 w 123"/>
                <a:gd name="T21" fmla="*/ 30 h 126"/>
                <a:gd name="T22" fmla="*/ 80 w 123"/>
                <a:gd name="T23" fmla="*/ 28 h 126"/>
                <a:gd name="T24" fmla="*/ 76 w 123"/>
                <a:gd name="T25" fmla="*/ 23 h 126"/>
                <a:gd name="T26" fmla="*/ 53 w 123"/>
                <a:gd name="T27" fmla="*/ 33 h 126"/>
                <a:gd name="T28" fmla="*/ 47 w 123"/>
                <a:gd name="T29" fmla="*/ 31 h 126"/>
                <a:gd name="T30" fmla="*/ 39 w 123"/>
                <a:gd name="T31" fmla="*/ 27 h 126"/>
                <a:gd name="T32" fmla="*/ 29 w 123"/>
                <a:gd name="T33" fmla="*/ 27 h 126"/>
                <a:gd name="T34" fmla="*/ 27 w 123"/>
                <a:gd name="T35" fmla="*/ 28 h 126"/>
                <a:gd name="T36" fmla="*/ 24 w 123"/>
                <a:gd name="T37" fmla="*/ 22 h 126"/>
                <a:gd name="T38" fmla="*/ 9 w 123"/>
                <a:gd name="T39" fmla="*/ 30 h 126"/>
                <a:gd name="T40" fmla="*/ 2 w 123"/>
                <a:gd name="T41" fmla="*/ 36 h 126"/>
                <a:gd name="T42" fmla="*/ 25 w 123"/>
                <a:gd name="T43" fmla="*/ 44 h 126"/>
                <a:gd name="T44" fmla="*/ 30 w 123"/>
                <a:gd name="T45" fmla="*/ 44 h 126"/>
                <a:gd name="T46" fmla="*/ 34 w 123"/>
                <a:gd name="T47" fmla="*/ 47 h 126"/>
                <a:gd name="T48" fmla="*/ 38 w 123"/>
                <a:gd name="T49" fmla="*/ 49 h 126"/>
                <a:gd name="T50" fmla="*/ 39 w 123"/>
                <a:gd name="T51" fmla="*/ 53 h 126"/>
                <a:gd name="T52" fmla="*/ 40 w 123"/>
                <a:gd name="T53" fmla="*/ 56 h 126"/>
                <a:gd name="T54" fmla="*/ 42 w 123"/>
                <a:gd name="T55" fmla="*/ 61 h 126"/>
                <a:gd name="T56" fmla="*/ 49 w 123"/>
                <a:gd name="T57" fmla="*/ 45 h 126"/>
                <a:gd name="T58" fmla="*/ 52 w 123"/>
                <a:gd name="T59" fmla="*/ 47 h 126"/>
                <a:gd name="T60" fmla="*/ 56 w 123"/>
                <a:gd name="T61" fmla="*/ 46 h 126"/>
                <a:gd name="T62" fmla="*/ 55 w 123"/>
                <a:gd name="T63" fmla="*/ 49 h 126"/>
                <a:gd name="T64" fmla="*/ 58 w 123"/>
                <a:gd name="T65" fmla="*/ 45 h 126"/>
                <a:gd name="T66" fmla="*/ 95 w 123"/>
                <a:gd name="T67" fmla="*/ 37 h 126"/>
                <a:gd name="T68" fmla="*/ 95 w 123"/>
                <a:gd name="T69" fmla="*/ 35 h 126"/>
                <a:gd name="T70" fmla="*/ 86 w 123"/>
                <a:gd name="T71" fmla="*/ 38 h 126"/>
                <a:gd name="T72" fmla="*/ 53 w 123"/>
                <a:gd name="T73" fmla="*/ 32 h 126"/>
                <a:gd name="T74" fmla="*/ 114 w 123"/>
                <a:gd name="T75" fmla="*/ 111 h 126"/>
                <a:gd name="T76" fmla="*/ 65 w 123"/>
                <a:gd name="T77" fmla="*/ 57 h 126"/>
                <a:gd name="T78" fmla="*/ 114 w 123"/>
                <a:gd name="T79" fmla="*/ 73 h 126"/>
                <a:gd name="T80" fmla="*/ 106 w 123"/>
                <a:gd name="T81" fmla="*/ 78 h 126"/>
                <a:gd name="T82" fmla="*/ 98 w 123"/>
                <a:gd name="T83" fmla="*/ 79 h 126"/>
                <a:gd name="T84" fmla="*/ 103 w 123"/>
                <a:gd name="T85" fmla="*/ 73 h 126"/>
                <a:gd name="T86" fmla="*/ 105 w 123"/>
                <a:gd name="T87" fmla="*/ 60 h 126"/>
                <a:gd name="T88" fmla="*/ 102 w 123"/>
                <a:gd name="T89" fmla="*/ 54 h 126"/>
                <a:gd name="T90" fmla="*/ 102 w 123"/>
                <a:gd name="T91" fmla="*/ 52 h 126"/>
                <a:gd name="T92" fmla="*/ 91 w 123"/>
                <a:gd name="T93" fmla="*/ 47 h 126"/>
                <a:gd name="T94" fmla="*/ 78 w 123"/>
                <a:gd name="T95" fmla="*/ 43 h 126"/>
                <a:gd name="T96" fmla="*/ 74 w 123"/>
                <a:gd name="T97" fmla="*/ 59 h 126"/>
                <a:gd name="T98" fmla="*/ 72 w 123"/>
                <a:gd name="T99" fmla="*/ 60 h 126"/>
                <a:gd name="T100" fmla="*/ 71 w 123"/>
                <a:gd name="T101" fmla="*/ 60 h 126"/>
                <a:gd name="T102" fmla="*/ 68 w 123"/>
                <a:gd name="T103" fmla="*/ 61 h 126"/>
                <a:gd name="T104" fmla="*/ 65 w 123"/>
                <a:gd name="T105" fmla="*/ 66 h 126"/>
                <a:gd name="T106" fmla="*/ 61 w 123"/>
                <a:gd name="T107" fmla="*/ 80 h 126"/>
                <a:gd name="T108" fmla="*/ 66 w 123"/>
                <a:gd name="T109" fmla="*/ 96 h 126"/>
                <a:gd name="T110" fmla="*/ 62 w 123"/>
                <a:gd name="T111" fmla="*/ 125 h 126"/>
                <a:gd name="T112" fmla="*/ 112 w 123"/>
                <a:gd name="T113" fmla="*/ 117 h 126"/>
                <a:gd name="T114" fmla="*/ 114 w 123"/>
                <a:gd name="T115" fmla="*/ 112 h 126"/>
                <a:gd name="T116" fmla="*/ 122 w 123"/>
                <a:gd name="T117" fmla="*/ 94 h 126"/>
                <a:gd name="T118" fmla="*/ 70 w 123"/>
                <a:gd name="T119" fmla="*/ 44 h 126"/>
                <a:gd name="T120" fmla="*/ 85 w 123"/>
                <a:gd name="T121" fmla="*/ 41 h 126"/>
                <a:gd name="T122" fmla="*/ 71 w 123"/>
                <a:gd name="T123" fmla="*/ 4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3" h="126">
                  <a:moveTo>
                    <a:pt x="24" y="20"/>
                  </a:move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5" y="15"/>
                    <a:pt x="35" y="15"/>
                    <a:pt x="35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4" y="20"/>
                  </a:cubicBezTo>
                  <a:close/>
                  <a:moveTo>
                    <a:pt x="15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lose/>
                  <a:moveTo>
                    <a:pt x="63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6" y="40"/>
                    <a:pt x="66" y="40"/>
                    <a:pt x="66" y="40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9" y="38"/>
                    <a:pt x="69" y="38"/>
                    <a:pt x="69" y="38"/>
                  </a:cubicBezTo>
                  <a:cubicBezTo>
                    <a:pt x="70" y="37"/>
                    <a:pt x="70" y="37"/>
                    <a:pt x="70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4" y="37"/>
                    <a:pt x="74" y="37"/>
                    <a:pt x="74" y="37"/>
                  </a:cubicBezTo>
                  <a:cubicBezTo>
                    <a:pt x="75" y="38"/>
                    <a:pt x="75" y="38"/>
                    <a:pt x="75" y="38"/>
                  </a:cubicBezTo>
                  <a:cubicBezTo>
                    <a:pt x="75" y="38"/>
                    <a:pt x="75" y="38"/>
                    <a:pt x="75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78" y="39"/>
                    <a:pt x="78" y="39"/>
                    <a:pt x="78" y="39"/>
                  </a:cubicBezTo>
                  <a:cubicBezTo>
                    <a:pt x="78" y="39"/>
                    <a:pt x="78" y="39"/>
                    <a:pt x="78" y="39"/>
                  </a:cubicBezTo>
                  <a:cubicBezTo>
                    <a:pt x="78" y="39"/>
                    <a:pt x="78" y="39"/>
                    <a:pt x="78" y="39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38"/>
                    <a:pt x="81" y="38"/>
                    <a:pt x="81" y="38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2" y="37"/>
                    <a:pt x="82" y="37"/>
                    <a:pt x="82" y="37"/>
                  </a:cubicBezTo>
                  <a:cubicBezTo>
                    <a:pt x="82" y="37"/>
                    <a:pt x="82" y="37"/>
                    <a:pt x="82" y="37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4" y="38"/>
                    <a:pt x="84" y="38"/>
                    <a:pt x="84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7"/>
                    <a:pt x="85" y="37"/>
                    <a:pt x="85" y="37"/>
                  </a:cubicBezTo>
                  <a:cubicBezTo>
                    <a:pt x="85" y="37"/>
                    <a:pt x="85" y="37"/>
                    <a:pt x="85" y="37"/>
                  </a:cubicBezTo>
                  <a:cubicBezTo>
                    <a:pt x="85" y="37"/>
                    <a:pt x="85" y="37"/>
                    <a:pt x="85" y="37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1" y="36"/>
                    <a:pt x="91" y="36"/>
                    <a:pt x="91" y="36"/>
                  </a:cubicBezTo>
                  <a:cubicBezTo>
                    <a:pt x="91" y="36"/>
                    <a:pt x="91" y="36"/>
                    <a:pt x="91" y="36"/>
                  </a:cubicBezTo>
                  <a:cubicBezTo>
                    <a:pt x="91" y="36"/>
                    <a:pt x="91" y="36"/>
                    <a:pt x="91" y="36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90" y="35"/>
                    <a:pt x="90" y="35"/>
                    <a:pt x="90" y="35"/>
                  </a:cubicBezTo>
                  <a:cubicBezTo>
                    <a:pt x="90" y="35"/>
                    <a:pt x="90" y="35"/>
                    <a:pt x="90" y="35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90" y="34"/>
                    <a:pt x="90" y="34"/>
                    <a:pt x="90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8" y="33"/>
                    <a:pt x="88" y="33"/>
                    <a:pt x="88" y="33"/>
                  </a:cubicBezTo>
                  <a:cubicBezTo>
                    <a:pt x="88" y="33"/>
                    <a:pt x="88" y="33"/>
                    <a:pt x="88" y="33"/>
                  </a:cubicBezTo>
                  <a:cubicBezTo>
                    <a:pt x="88" y="33"/>
                    <a:pt x="88" y="33"/>
                    <a:pt x="88" y="33"/>
                  </a:cubicBezTo>
                  <a:cubicBezTo>
                    <a:pt x="88" y="34"/>
                    <a:pt x="88" y="34"/>
                    <a:pt x="88" y="34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2"/>
                    <a:pt x="87" y="32"/>
                    <a:pt x="87" y="32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9" y="30"/>
                    <a:pt x="89" y="30"/>
                    <a:pt x="89" y="30"/>
                  </a:cubicBezTo>
                  <a:cubicBezTo>
                    <a:pt x="89" y="30"/>
                    <a:pt x="89" y="30"/>
                    <a:pt x="89" y="3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88" y="26"/>
                    <a:pt x="88" y="26"/>
                    <a:pt x="88" y="26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4" y="27"/>
                    <a:pt x="84" y="27"/>
                    <a:pt x="84" y="27"/>
                  </a:cubicBezTo>
                  <a:cubicBezTo>
                    <a:pt x="84" y="27"/>
                    <a:pt x="84" y="27"/>
                    <a:pt x="84" y="27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1" y="29"/>
                    <a:pt x="81" y="29"/>
                    <a:pt x="81" y="29"/>
                  </a:cubicBezTo>
                  <a:cubicBezTo>
                    <a:pt x="81" y="29"/>
                    <a:pt x="81" y="29"/>
                    <a:pt x="81" y="29"/>
                  </a:cubicBezTo>
                  <a:cubicBezTo>
                    <a:pt x="81" y="28"/>
                    <a:pt x="81" y="28"/>
                    <a:pt x="81" y="28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6" y="29"/>
                    <a:pt x="76" y="29"/>
                    <a:pt x="76" y="29"/>
                  </a:cubicBezTo>
                  <a:cubicBezTo>
                    <a:pt x="76" y="29"/>
                    <a:pt x="76" y="29"/>
                    <a:pt x="76" y="29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4"/>
                    <a:pt x="75" y="24"/>
                    <a:pt x="75" y="24"/>
                  </a:cubicBezTo>
                  <a:cubicBezTo>
                    <a:pt x="75" y="24"/>
                    <a:pt x="75" y="24"/>
                    <a:pt x="75" y="24"/>
                  </a:cubicBezTo>
                  <a:cubicBezTo>
                    <a:pt x="75" y="24"/>
                    <a:pt x="75" y="24"/>
                    <a:pt x="75" y="24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4" y="23"/>
                    <a:pt x="74" y="23"/>
                    <a:pt x="74" y="23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1" y="24"/>
                    <a:pt x="71" y="24"/>
                    <a:pt x="71" y="24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68" y="26"/>
                    <a:pt x="68" y="26"/>
                    <a:pt x="68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6" y="29"/>
                    <a:pt x="56" y="29"/>
                    <a:pt x="56" y="29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0" y="33"/>
                    <a:pt x="50" y="33"/>
                    <a:pt x="50" y="33"/>
                  </a:cubicBezTo>
                  <a:cubicBezTo>
                    <a:pt x="50" y="33"/>
                    <a:pt x="50" y="33"/>
                    <a:pt x="50" y="33"/>
                  </a:cubicBezTo>
                  <a:cubicBezTo>
                    <a:pt x="50" y="33"/>
                    <a:pt x="50" y="33"/>
                    <a:pt x="50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29" y="27"/>
                    <a:pt x="29" y="27"/>
                    <a:pt x="29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8" y="27"/>
                    <a:pt x="28" y="27"/>
                    <a:pt x="28" y="2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4" y="38"/>
                    <a:pt x="4" y="39"/>
                    <a:pt x="5" y="39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10" y="41"/>
                    <a:pt x="15" y="42"/>
                    <a:pt x="19" y="42"/>
                  </a:cubicBezTo>
                  <a:cubicBezTo>
                    <a:pt x="21" y="43"/>
                    <a:pt x="22" y="44"/>
                    <a:pt x="23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9" y="51"/>
                    <a:pt x="39" y="51"/>
                    <a:pt x="39" y="51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5"/>
                    <a:pt x="38" y="55"/>
                    <a:pt x="38" y="55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0" y="47"/>
                    <a:pt x="50" y="47"/>
                    <a:pt x="50" y="47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3" y="45"/>
                    <a:pt x="53" y="45"/>
                    <a:pt x="53" y="45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3" y="44"/>
                    <a:pt x="53" y="44"/>
                    <a:pt x="53" y="44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4" y="45"/>
                    <a:pt x="54" y="45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2" y="41"/>
                    <a:pt x="62" y="41"/>
                    <a:pt x="62" y="41"/>
                  </a:cubicBezTo>
                  <a:lnTo>
                    <a:pt x="63" y="41"/>
                  </a:lnTo>
                  <a:close/>
                  <a:moveTo>
                    <a:pt x="93" y="37"/>
                  </a:moveTo>
                  <a:cubicBezTo>
                    <a:pt x="93" y="37"/>
                    <a:pt x="93" y="37"/>
                    <a:pt x="93" y="37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5" y="37"/>
                    <a:pt x="95" y="37"/>
                    <a:pt x="95" y="37"/>
                  </a:cubicBezTo>
                  <a:cubicBezTo>
                    <a:pt x="95" y="37"/>
                    <a:pt x="95" y="37"/>
                    <a:pt x="95" y="37"/>
                  </a:cubicBezTo>
                  <a:cubicBezTo>
                    <a:pt x="95" y="37"/>
                    <a:pt x="95" y="37"/>
                    <a:pt x="95" y="37"/>
                  </a:cubicBezTo>
                  <a:cubicBezTo>
                    <a:pt x="95" y="37"/>
                    <a:pt x="95" y="37"/>
                    <a:pt x="95" y="37"/>
                  </a:cubicBezTo>
                  <a:cubicBezTo>
                    <a:pt x="95" y="37"/>
                    <a:pt x="95" y="37"/>
                    <a:pt x="95" y="37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7" y="35"/>
                    <a:pt x="97" y="35"/>
                    <a:pt x="97" y="35"/>
                  </a:cubicBezTo>
                  <a:cubicBezTo>
                    <a:pt x="97" y="35"/>
                    <a:pt x="97" y="35"/>
                    <a:pt x="97" y="34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5" y="35"/>
                    <a:pt x="95" y="35"/>
                    <a:pt x="95" y="35"/>
                  </a:cubicBezTo>
                  <a:cubicBezTo>
                    <a:pt x="95" y="35"/>
                    <a:pt x="95" y="35"/>
                    <a:pt x="95" y="35"/>
                  </a:cubicBezTo>
                  <a:cubicBezTo>
                    <a:pt x="95" y="35"/>
                    <a:pt x="95" y="35"/>
                    <a:pt x="95" y="35"/>
                  </a:cubicBezTo>
                  <a:cubicBezTo>
                    <a:pt x="95" y="35"/>
                    <a:pt x="95" y="35"/>
                    <a:pt x="95" y="35"/>
                  </a:cubicBezTo>
                  <a:cubicBezTo>
                    <a:pt x="95" y="36"/>
                    <a:pt x="95" y="36"/>
                    <a:pt x="95" y="36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3" y="37"/>
                    <a:pt x="93" y="37"/>
                    <a:pt x="93" y="37"/>
                  </a:cubicBezTo>
                  <a:close/>
                  <a:moveTo>
                    <a:pt x="86" y="37"/>
                  </a:moveTo>
                  <a:cubicBezTo>
                    <a:pt x="85" y="37"/>
                    <a:pt x="85" y="37"/>
                    <a:pt x="85" y="37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5" y="38"/>
                    <a:pt x="85" y="38"/>
                    <a:pt x="85" y="38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6" y="38"/>
                    <a:pt x="86" y="38"/>
                    <a:pt x="86" y="38"/>
                  </a:cubicBezTo>
                  <a:lnTo>
                    <a:pt x="86" y="37"/>
                  </a:lnTo>
                  <a:close/>
                  <a:moveTo>
                    <a:pt x="52" y="31"/>
                  </a:moveTo>
                  <a:cubicBezTo>
                    <a:pt x="52" y="31"/>
                    <a:pt x="52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lose/>
                  <a:moveTo>
                    <a:pt x="88" y="32"/>
                  </a:moveTo>
                  <a:cubicBezTo>
                    <a:pt x="88" y="32"/>
                    <a:pt x="88" y="32"/>
                    <a:pt x="88" y="32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9" y="31"/>
                    <a:pt x="89" y="31"/>
                    <a:pt x="89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87" y="31"/>
                    <a:pt x="87" y="31"/>
                    <a:pt x="87" y="31"/>
                  </a:cubicBezTo>
                  <a:cubicBezTo>
                    <a:pt x="87" y="31"/>
                    <a:pt x="87" y="31"/>
                    <a:pt x="87" y="31"/>
                  </a:cubicBezTo>
                  <a:lnTo>
                    <a:pt x="88" y="32"/>
                  </a:lnTo>
                  <a:close/>
                  <a:moveTo>
                    <a:pt x="115" y="110"/>
                  </a:moveTo>
                  <a:cubicBezTo>
                    <a:pt x="114" y="110"/>
                    <a:pt x="114" y="110"/>
                    <a:pt x="114" y="110"/>
                  </a:cubicBezTo>
                  <a:cubicBezTo>
                    <a:pt x="114" y="111"/>
                    <a:pt x="114" y="111"/>
                    <a:pt x="114" y="111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5" y="112"/>
                    <a:pt x="115" y="112"/>
                    <a:pt x="115" y="112"/>
                  </a:cubicBezTo>
                  <a:cubicBezTo>
                    <a:pt x="115" y="112"/>
                    <a:pt x="115" y="112"/>
                    <a:pt x="115" y="112"/>
                  </a:cubicBezTo>
                  <a:cubicBezTo>
                    <a:pt x="115" y="111"/>
                    <a:pt x="115" y="111"/>
                    <a:pt x="115" y="111"/>
                  </a:cubicBezTo>
                  <a:lnTo>
                    <a:pt x="115" y="110"/>
                  </a:lnTo>
                  <a:close/>
                  <a:moveTo>
                    <a:pt x="64" y="60"/>
                  </a:moveTo>
                  <a:cubicBezTo>
                    <a:pt x="64" y="60"/>
                    <a:pt x="64" y="60"/>
                    <a:pt x="64" y="60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4" y="60"/>
                    <a:pt x="64" y="60"/>
                    <a:pt x="64" y="60"/>
                  </a:cubicBezTo>
                  <a:close/>
                  <a:moveTo>
                    <a:pt x="65" y="59"/>
                  </a:moveTo>
                  <a:cubicBezTo>
                    <a:pt x="66" y="59"/>
                    <a:pt x="66" y="59"/>
                    <a:pt x="66" y="59"/>
                  </a:cubicBezTo>
                  <a:cubicBezTo>
                    <a:pt x="66" y="58"/>
                    <a:pt x="66" y="58"/>
                    <a:pt x="66" y="58"/>
                  </a:cubicBezTo>
                  <a:cubicBezTo>
                    <a:pt x="66" y="58"/>
                    <a:pt x="66" y="58"/>
                    <a:pt x="66" y="58"/>
                  </a:cubicBezTo>
                  <a:cubicBezTo>
                    <a:pt x="66" y="58"/>
                    <a:pt x="66" y="58"/>
                    <a:pt x="66" y="58"/>
                  </a:cubicBezTo>
                  <a:cubicBezTo>
                    <a:pt x="66" y="58"/>
                    <a:pt x="66" y="58"/>
                    <a:pt x="66" y="58"/>
                  </a:cubicBezTo>
                  <a:cubicBezTo>
                    <a:pt x="66" y="57"/>
                    <a:pt x="66" y="57"/>
                    <a:pt x="66" y="57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5" y="57"/>
                    <a:pt x="65" y="57"/>
                    <a:pt x="65" y="57"/>
                  </a:cubicBezTo>
                  <a:cubicBezTo>
                    <a:pt x="64" y="58"/>
                    <a:pt x="64" y="58"/>
                    <a:pt x="64" y="58"/>
                  </a:cubicBezTo>
                  <a:cubicBezTo>
                    <a:pt x="65" y="59"/>
                    <a:pt x="65" y="59"/>
                    <a:pt x="65" y="59"/>
                  </a:cubicBezTo>
                  <a:close/>
                  <a:moveTo>
                    <a:pt x="123" y="94"/>
                  </a:moveTo>
                  <a:cubicBezTo>
                    <a:pt x="123" y="93"/>
                    <a:pt x="123" y="93"/>
                    <a:pt x="123" y="93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2" y="92"/>
                    <a:pt x="122" y="92"/>
                    <a:pt x="122" y="92"/>
                  </a:cubicBezTo>
                  <a:cubicBezTo>
                    <a:pt x="122" y="92"/>
                    <a:pt x="122" y="92"/>
                    <a:pt x="122" y="92"/>
                  </a:cubicBezTo>
                  <a:cubicBezTo>
                    <a:pt x="122" y="91"/>
                    <a:pt x="122" y="91"/>
                    <a:pt x="122" y="91"/>
                  </a:cubicBezTo>
                  <a:cubicBezTo>
                    <a:pt x="122" y="91"/>
                    <a:pt x="122" y="91"/>
                    <a:pt x="122" y="91"/>
                  </a:cubicBezTo>
                  <a:cubicBezTo>
                    <a:pt x="121" y="91"/>
                    <a:pt x="121" y="91"/>
                    <a:pt x="121" y="91"/>
                  </a:cubicBezTo>
                  <a:cubicBezTo>
                    <a:pt x="120" y="87"/>
                    <a:pt x="120" y="87"/>
                    <a:pt x="120" y="87"/>
                  </a:cubicBezTo>
                  <a:cubicBezTo>
                    <a:pt x="119" y="84"/>
                    <a:pt x="119" y="84"/>
                    <a:pt x="119" y="84"/>
                  </a:cubicBezTo>
                  <a:cubicBezTo>
                    <a:pt x="119" y="83"/>
                    <a:pt x="119" y="83"/>
                    <a:pt x="119" y="83"/>
                  </a:cubicBezTo>
                  <a:cubicBezTo>
                    <a:pt x="117" y="77"/>
                    <a:pt x="117" y="77"/>
                    <a:pt x="117" y="77"/>
                  </a:cubicBezTo>
                  <a:cubicBezTo>
                    <a:pt x="116" y="76"/>
                    <a:pt x="116" y="76"/>
                    <a:pt x="116" y="76"/>
                  </a:cubicBezTo>
                  <a:cubicBezTo>
                    <a:pt x="116" y="76"/>
                    <a:pt x="116" y="76"/>
                    <a:pt x="116" y="76"/>
                  </a:cubicBezTo>
                  <a:cubicBezTo>
                    <a:pt x="116" y="75"/>
                    <a:pt x="116" y="75"/>
                    <a:pt x="116" y="75"/>
                  </a:cubicBezTo>
                  <a:cubicBezTo>
                    <a:pt x="116" y="75"/>
                    <a:pt x="116" y="75"/>
                    <a:pt x="116" y="75"/>
                  </a:cubicBezTo>
                  <a:cubicBezTo>
                    <a:pt x="115" y="74"/>
                    <a:pt x="115" y="74"/>
                    <a:pt x="115" y="74"/>
                  </a:cubicBezTo>
                  <a:cubicBezTo>
                    <a:pt x="114" y="74"/>
                    <a:pt x="114" y="74"/>
                    <a:pt x="114" y="74"/>
                  </a:cubicBezTo>
                  <a:cubicBezTo>
                    <a:pt x="114" y="73"/>
                    <a:pt x="114" y="73"/>
                    <a:pt x="114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1" y="73"/>
                    <a:pt x="111" y="73"/>
                    <a:pt x="111" y="73"/>
                  </a:cubicBezTo>
                  <a:cubicBezTo>
                    <a:pt x="111" y="73"/>
                    <a:pt x="111" y="73"/>
                    <a:pt x="111" y="73"/>
                  </a:cubicBezTo>
                  <a:cubicBezTo>
                    <a:pt x="110" y="73"/>
                    <a:pt x="110" y="73"/>
                    <a:pt x="110" y="73"/>
                  </a:cubicBezTo>
                  <a:cubicBezTo>
                    <a:pt x="110" y="74"/>
                    <a:pt x="110" y="74"/>
                    <a:pt x="110" y="74"/>
                  </a:cubicBezTo>
                  <a:cubicBezTo>
                    <a:pt x="110" y="74"/>
                    <a:pt x="110" y="74"/>
                    <a:pt x="110" y="74"/>
                  </a:cubicBezTo>
                  <a:cubicBezTo>
                    <a:pt x="109" y="74"/>
                    <a:pt x="109" y="74"/>
                    <a:pt x="109" y="74"/>
                  </a:cubicBezTo>
                  <a:cubicBezTo>
                    <a:pt x="109" y="74"/>
                    <a:pt x="109" y="74"/>
                    <a:pt x="109" y="74"/>
                  </a:cubicBezTo>
                  <a:cubicBezTo>
                    <a:pt x="109" y="75"/>
                    <a:pt x="109" y="75"/>
                    <a:pt x="109" y="75"/>
                  </a:cubicBezTo>
                  <a:cubicBezTo>
                    <a:pt x="109" y="75"/>
                    <a:pt x="109" y="75"/>
                    <a:pt x="109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7" y="75"/>
                    <a:pt x="107" y="75"/>
                    <a:pt x="107" y="75"/>
                  </a:cubicBezTo>
                  <a:cubicBezTo>
                    <a:pt x="107" y="75"/>
                    <a:pt x="107" y="75"/>
                    <a:pt x="107" y="75"/>
                  </a:cubicBezTo>
                  <a:cubicBezTo>
                    <a:pt x="107" y="76"/>
                    <a:pt x="107" y="76"/>
                    <a:pt x="107" y="76"/>
                  </a:cubicBezTo>
                  <a:cubicBezTo>
                    <a:pt x="107" y="76"/>
                    <a:pt x="107" y="76"/>
                    <a:pt x="107" y="76"/>
                  </a:cubicBezTo>
                  <a:cubicBezTo>
                    <a:pt x="107" y="76"/>
                    <a:pt x="107" y="76"/>
                    <a:pt x="107" y="76"/>
                  </a:cubicBezTo>
                  <a:cubicBezTo>
                    <a:pt x="106" y="77"/>
                    <a:pt x="106" y="77"/>
                    <a:pt x="106" y="77"/>
                  </a:cubicBezTo>
                  <a:cubicBezTo>
                    <a:pt x="106" y="77"/>
                    <a:pt x="106" y="77"/>
                    <a:pt x="106" y="77"/>
                  </a:cubicBezTo>
                  <a:cubicBezTo>
                    <a:pt x="106" y="77"/>
                    <a:pt x="106" y="77"/>
                    <a:pt x="106" y="77"/>
                  </a:cubicBezTo>
                  <a:cubicBezTo>
                    <a:pt x="106" y="77"/>
                    <a:pt x="106" y="77"/>
                    <a:pt x="106" y="77"/>
                  </a:cubicBezTo>
                  <a:cubicBezTo>
                    <a:pt x="107" y="77"/>
                    <a:pt x="107" y="77"/>
                    <a:pt x="107" y="77"/>
                  </a:cubicBezTo>
                  <a:cubicBezTo>
                    <a:pt x="106" y="78"/>
                    <a:pt x="106" y="78"/>
                    <a:pt x="106" y="78"/>
                  </a:cubicBezTo>
                  <a:cubicBezTo>
                    <a:pt x="106" y="78"/>
                    <a:pt x="106" y="78"/>
                    <a:pt x="106" y="78"/>
                  </a:cubicBezTo>
                  <a:cubicBezTo>
                    <a:pt x="106" y="78"/>
                    <a:pt x="106" y="78"/>
                    <a:pt x="106" y="78"/>
                  </a:cubicBezTo>
                  <a:cubicBezTo>
                    <a:pt x="106" y="79"/>
                    <a:pt x="106" y="79"/>
                    <a:pt x="106" y="79"/>
                  </a:cubicBezTo>
                  <a:cubicBezTo>
                    <a:pt x="105" y="80"/>
                    <a:pt x="105" y="80"/>
                    <a:pt x="105" y="80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3" y="83"/>
                    <a:pt x="103" y="83"/>
                    <a:pt x="103" y="83"/>
                  </a:cubicBezTo>
                  <a:cubicBezTo>
                    <a:pt x="103" y="83"/>
                    <a:pt x="103" y="83"/>
                    <a:pt x="103" y="83"/>
                  </a:cubicBezTo>
                  <a:cubicBezTo>
                    <a:pt x="102" y="83"/>
                    <a:pt x="102" y="83"/>
                    <a:pt x="102" y="83"/>
                  </a:cubicBezTo>
                  <a:cubicBezTo>
                    <a:pt x="101" y="83"/>
                    <a:pt x="101" y="83"/>
                    <a:pt x="101" y="83"/>
                  </a:cubicBezTo>
                  <a:cubicBezTo>
                    <a:pt x="101" y="83"/>
                    <a:pt x="101" y="83"/>
                    <a:pt x="101" y="83"/>
                  </a:cubicBezTo>
                  <a:cubicBezTo>
                    <a:pt x="100" y="83"/>
                    <a:pt x="100" y="83"/>
                    <a:pt x="100" y="83"/>
                  </a:cubicBezTo>
                  <a:cubicBezTo>
                    <a:pt x="99" y="83"/>
                    <a:pt x="99" y="83"/>
                    <a:pt x="99" y="83"/>
                  </a:cubicBezTo>
                  <a:cubicBezTo>
                    <a:pt x="99" y="82"/>
                    <a:pt x="99" y="82"/>
                    <a:pt x="99" y="82"/>
                  </a:cubicBezTo>
                  <a:cubicBezTo>
                    <a:pt x="99" y="82"/>
                    <a:pt x="99" y="82"/>
                    <a:pt x="99" y="82"/>
                  </a:cubicBezTo>
                  <a:cubicBezTo>
                    <a:pt x="98" y="82"/>
                    <a:pt x="98" y="82"/>
                    <a:pt x="98" y="82"/>
                  </a:cubicBezTo>
                  <a:cubicBezTo>
                    <a:pt x="98" y="81"/>
                    <a:pt x="98" y="81"/>
                    <a:pt x="98" y="81"/>
                  </a:cubicBezTo>
                  <a:cubicBezTo>
                    <a:pt x="98" y="81"/>
                    <a:pt x="98" y="81"/>
                    <a:pt x="98" y="81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98" y="79"/>
                    <a:pt x="98" y="79"/>
                    <a:pt x="98" y="79"/>
                  </a:cubicBezTo>
                  <a:cubicBezTo>
                    <a:pt x="98" y="79"/>
                    <a:pt x="98" y="79"/>
                    <a:pt x="98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9" y="79"/>
                    <a:pt x="99" y="79"/>
                    <a:pt x="99" y="79"/>
                  </a:cubicBezTo>
                  <a:cubicBezTo>
                    <a:pt x="98" y="79"/>
                    <a:pt x="98" y="79"/>
                    <a:pt x="98" y="79"/>
                  </a:cubicBezTo>
                  <a:cubicBezTo>
                    <a:pt x="99" y="77"/>
                    <a:pt x="99" y="77"/>
                    <a:pt x="99" y="77"/>
                  </a:cubicBezTo>
                  <a:cubicBezTo>
                    <a:pt x="99" y="76"/>
                    <a:pt x="99" y="76"/>
                    <a:pt x="99" y="76"/>
                  </a:cubicBezTo>
                  <a:cubicBezTo>
                    <a:pt x="99" y="76"/>
                    <a:pt x="99" y="76"/>
                    <a:pt x="99" y="76"/>
                  </a:cubicBezTo>
                  <a:cubicBezTo>
                    <a:pt x="100" y="76"/>
                    <a:pt x="100" y="76"/>
                    <a:pt x="100" y="76"/>
                  </a:cubicBezTo>
                  <a:cubicBezTo>
                    <a:pt x="100" y="76"/>
                    <a:pt x="100" y="76"/>
                    <a:pt x="100" y="76"/>
                  </a:cubicBezTo>
                  <a:cubicBezTo>
                    <a:pt x="100" y="76"/>
                    <a:pt x="100" y="76"/>
                    <a:pt x="100" y="76"/>
                  </a:cubicBezTo>
                  <a:cubicBezTo>
                    <a:pt x="100" y="76"/>
                    <a:pt x="100" y="76"/>
                    <a:pt x="100" y="76"/>
                  </a:cubicBezTo>
                  <a:cubicBezTo>
                    <a:pt x="100" y="76"/>
                    <a:pt x="100" y="76"/>
                    <a:pt x="100" y="76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1" y="75"/>
                    <a:pt x="101" y="75"/>
                    <a:pt x="101" y="75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3" y="74"/>
                    <a:pt x="103" y="74"/>
                    <a:pt x="103" y="74"/>
                  </a:cubicBezTo>
                  <a:cubicBezTo>
                    <a:pt x="103" y="73"/>
                    <a:pt x="103" y="73"/>
                    <a:pt x="103" y="73"/>
                  </a:cubicBezTo>
                  <a:cubicBezTo>
                    <a:pt x="103" y="73"/>
                    <a:pt x="103" y="73"/>
                    <a:pt x="103" y="73"/>
                  </a:cubicBezTo>
                  <a:cubicBezTo>
                    <a:pt x="103" y="72"/>
                    <a:pt x="103" y="72"/>
                    <a:pt x="103" y="72"/>
                  </a:cubicBezTo>
                  <a:cubicBezTo>
                    <a:pt x="103" y="71"/>
                    <a:pt x="103" y="71"/>
                    <a:pt x="103" y="71"/>
                  </a:cubicBezTo>
                  <a:cubicBezTo>
                    <a:pt x="103" y="70"/>
                    <a:pt x="103" y="70"/>
                    <a:pt x="103" y="70"/>
                  </a:cubicBezTo>
                  <a:cubicBezTo>
                    <a:pt x="103" y="70"/>
                    <a:pt x="103" y="70"/>
                    <a:pt x="103" y="70"/>
                  </a:cubicBezTo>
                  <a:cubicBezTo>
                    <a:pt x="103" y="70"/>
                    <a:pt x="103" y="70"/>
                    <a:pt x="103" y="70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104" y="69"/>
                    <a:pt x="104" y="69"/>
                    <a:pt x="104" y="69"/>
                  </a:cubicBezTo>
                  <a:cubicBezTo>
                    <a:pt x="104" y="69"/>
                    <a:pt x="104" y="69"/>
                    <a:pt x="104" y="69"/>
                  </a:cubicBezTo>
                  <a:cubicBezTo>
                    <a:pt x="105" y="69"/>
                    <a:pt x="105" y="69"/>
                    <a:pt x="105" y="69"/>
                  </a:cubicBezTo>
                  <a:cubicBezTo>
                    <a:pt x="105" y="69"/>
                    <a:pt x="105" y="69"/>
                    <a:pt x="105" y="69"/>
                  </a:cubicBezTo>
                  <a:cubicBezTo>
                    <a:pt x="105" y="68"/>
                    <a:pt x="105" y="68"/>
                    <a:pt x="105" y="68"/>
                  </a:cubicBezTo>
                  <a:cubicBezTo>
                    <a:pt x="105" y="68"/>
                    <a:pt x="105" y="68"/>
                    <a:pt x="105" y="68"/>
                  </a:cubicBezTo>
                  <a:cubicBezTo>
                    <a:pt x="105" y="68"/>
                    <a:pt x="105" y="68"/>
                    <a:pt x="105" y="68"/>
                  </a:cubicBezTo>
                  <a:cubicBezTo>
                    <a:pt x="105" y="68"/>
                    <a:pt x="105" y="68"/>
                    <a:pt x="105" y="68"/>
                  </a:cubicBezTo>
                  <a:cubicBezTo>
                    <a:pt x="105" y="67"/>
                    <a:pt x="105" y="67"/>
                    <a:pt x="105" y="67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5" y="62"/>
                    <a:pt x="105" y="62"/>
                    <a:pt x="105" y="62"/>
                  </a:cubicBezTo>
                  <a:cubicBezTo>
                    <a:pt x="105" y="61"/>
                    <a:pt x="105" y="61"/>
                    <a:pt x="105" y="61"/>
                  </a:cubicBezTo>
                  <a:cubicBezTo>
                    <a:pt x="105" y="61"/>
                    <a:pt x="105" y="61"/>
                    <a:pt x="105" y="61"/>
                  </a:cubicBezTo>
                  <a:cubicBezTo>
                    <a:pt x="105" y="61"/>
                    <a:pt x="105" y="61"/>
                    <a:pt x="105" y="61"/>
                  </a:cubicBezTo>
                  <a:cubicBezTo>
                    <a:pt x="105" y="60"/>
                    <a:pt x="105" y="60"/>
                    <a:pt x="105" y="60"/>
                  </a:cubicBezTo>
                  <a:cubicBezTo>
                    <a:pt x="104" y="59"/>
                    <a:pt x="104" y="59"/>
                    <a:pt x="104" y="59"/>
                  </a:cubicBezTo>
                  <a:cubicBezTo>
                    <a:pt x="104" y="58"/>
                    <a:pt x="104" y="58"/>
                    <a:pt x="104" y="58"/>
                  </a:cubicBezTo>
                  <a:cubicBezTo>
                    <a:pt x="104" y="58"/>
                    <a:pt x="104" y="58"/>
                    <a:pt x="104" y="58"/>
                  </a:cubicBezTo>
                  <a:cubicBezTo>
                    <a:pt x="104" y="58"/>
                    <a:pt x="104" y="58"/>
                    <a:pt x="104" y="58"/>
                  </a:cubicBezTo>
                  <a:cubicBezTo>
                    <a:pt x="104" y="58"/>
                    <a:pt x="104" y="58"/>
                    <a:pt x="104" y="58"/>
                  </a:cubicBezTo>
                  <a:cubicBezTo>
                    <a:pt x="104" y="57"/>
                    <a:pt x="104" y="57"/>
                    <a:pt x="104" y="57"/>
                  </a:cubicBezTo>
                  <a:cubicBezTo>
                    <a:pt x="104" y="57"/>
                    <a:pt x="104" y="57"/>
                    <a:pt x="104" y="57"/>
                  </a:cubicBezTo>
                  <a:cubicBezTo>
                    <a:pt x="104" y="57"/>
                    <a:pt x="104" y="57"/>
                    <a:pt x="104" y="57"/>
                  </a:cubicBezTo>
                  <a:cubicBezTo>
                    <a:pt x="103" y="57"/>
                    <a:pt x="103" y="57"/>
                    <a:pt x="103" y="57"/>
                  </a:cubicBezTo>
                  <a:cubicBezTo>
                    <a:pt x="103" y="57"/>
                    <a:pt x="103" y="57"/>
                    <a:pt x="103" y="57"/>
                  </a:cubicBezTo>
                  <a:cubicBezTo>
                    <a:pt x="103" y="57"/>
                    <a:pt x="103" y="57"/>
                    <a:pt x="103" y="57"/>
                  </a:cubicBezTo>
                  <a:cubicBezTo>
                    <a:pt x="102" y="57"/>
                    <a:pt x="102" y="57"/>
                    <a:pt x="102" y="57"/>
                  </a:cubicBezTo>
                  <a:cubicBezTo>
                    <a:pt x="102" y="56"/>
                    <a:pt x="102" y="56"/>
                    <a:pt x="102" y="56"/>
                  </a:cubicBezTo>
                  <a:cubicBezTo>
                    <a:pt x="102" y="56"/>
                    <a:pt x="102" y="56"/>
                    <a:pt x="102" y="56"/>
                  </a:cubicBezTo>
                  <a:cubicBezTo>
                    <a:pt x="102" y="56"/>
                    <a:pt x="102" y="56"/>
                    <a:pt x="102" y="56"/>
                  </a:cubicBezTo>
                  <a:cubicBezTo>
                    <a:pt x="102" y="56"/>
                    <a:pt x="102" y="56"/>
                    <a:pt x="102" y="56"/>
                  </a:cubicBezTo>
                  <a:cubicBezTo>
                    <a:pt x="102" y="56"/>
                    <a:pt x="102" y="56"/>
                    <a:pt x="102" y="56"/>
                  </a:cubicBezTo>
                  <a:cubicBezTo>
                    <a:pt x="102" y="56"/>
                    <a:pt x="102" y="56"/>
                    <a:pt x="102" y="56"/>
                  </a:cubicBezTo>
                  <a:cubicBezTo>
                    <a:pt x="102" y="56"/>
                    <a:pt x="102" y="56"/>
                    <a:pt x="102" y="56"/>
                  </a:cubicBezTo>
                  <a:cubicBezTo>
                    <a:pt x="102" y="55"/>
                    <a:pt x="102" y="55"/>
                    <a:pt x="102" y="55"/>
                  </a:cubicBezTo>
                  <a:cubicBezTo>
                    <a:pt x="102" y="55"/>
                    <a:pt x="102" y="55"/>
                    <a:pt x="102" y="55"/>
                  </a:cubicBezTo>
                  <a:cubicBezTo>
                    <a:pt x="102" y="55"/>
                    <a:pt x="102" y="55"/>
                    <a:pt x="102" y="55"/>
                  </a:cubicBezTo>
                  <a:cubicBezTo>
                    <a:pt x="102" y="55"/>
                    <a:pt x="102" y="55"/>
                    <a:pt x="102" y="55"/>
                  </a:cubicBezTo>
                  <a:cubicBezTo>
                    <a:pt x="102" y="55"/>
                    <a:pt x="102" y="55"/>
                    <a:pt x="102" y="55"/>
                  </a:cubicBezTo>
                  <a:cubicBezTo>
                    <a:pt x="102" y="54"/>
                    <a:pt x="102" y="54"/>
                    <a:pt x="102" y="54"/>
                  </a:cubicBezTo>
                  <a:cubicBezTo>
                    <a:pt x="102" y="54"/>
                    <a:pt x="102" y="54"/>
                    <a:pt x="102" y="54"/>
                  </a:cubicBezTo>
                  <a:cubicBezTo>
                    <a:pt x="102" y="54"/>
                    <a:pt x="102" y="54"/>
                    <a:pt x="102" y="54"/>
                  </a:cubicBezTo>
                  <a:cubicBezTo>
                    <a:pt x="102" y="54"/>
                    <a:pt x="102" y="54"/>
                    <a:pt x="102" y="54"/>
                  </a:cubicBezTo>
                  <a:cubicBezTo>
                    <a:pt x="103" y="54"/>
                    <a:pt x="103" y="54"/>
                    <a:pt x="103" y="54"/>
                  </a:cubicBezTo>
                  <a:cubicBezTo>
                    <a:pt x="103" y="54"/>
                    <a:pt x="103" y="54"/>
                    <a:pt x="103" y="54"/>
                  </a:cubicBezTo>
                  <a:cubicBezTo>
                    <a:pt x="103" y="54"/>
                    <a:pt x="103" y="54"/>
                    <a:pt x="103" y="54"/>
                  </a:cubicBezTo>
                  <a:cubicBezTo>
                    <a:pt x="103" y="54"/>
                    <a:pt x="103" y="54"/>
                    <a:pt x="103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3" y="54"/>
                    <a:pt x="103" y="54"/>
                    <a:pt x="103" y="54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3" y="53"/>
                    <a:pt x="103" y="53"/>
                    <a:pt x="103" y="53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3" y="52"/>
                    <a:pt x="103" y="52"/>
                    <a:pt x="103" y="52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2" y="52"/>
                    <a:pt x="102" y="52"/>
                    <a:pt x="102" y="52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2" y="51"/>
                    <a:pt x="102" y="51"/>
                    <a:pt x="102" y="51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101" y="50"/>
                    <a:pt x="101" y="50"/>
                    <a:pt x="101" y="50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102" y="50"/>
                    <a:pt x="102" y="50"/>
                    <a:pt x="102" y="50"/>
                  </a:cubicBezTo>
                  <a:cubicBezTo>
                    <a:pt x="101" y="49"/>
                    <a:pt x="101" y="49"/>
                    <a:pt x="101" y="49"/>
                  </a:cubicBezTo>
                  <a:cubicBezTo>
                    <a:pt x="100" y="49"/>
                    <a:pt x="100" y="49"/>
                    <a:pt x="100" y="49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99" y="48"/>
                    <a:pt x="99" y="48"/>
                    <a:pt x="99" y="48"/>
                  </a:cubicBezTo>
                  <a:cubicBezTo>
                    <a:pt x="99" y="48"/>
                    <a:pt x="99" y="48"/>
                    <a:pt x="99" y="48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5" y="48"/>
                    <a:pt x="95" y="48"/>
                    <a:pt x="95" y="48"/>
                  </a:cubicBezTo>
                  <a:cubicBezTo>
                    <a:pt x="95" y="47"/>
                    <a:pt x="95" y="47"/>
                    <a:pt x="95" y="47"/>
                  </a:cubicBezTo>
                  <a:cubicBezTo>
                    <a:pt x="95" y="47"/>
                    <a:pt x="95" y="47"/>
                    <a:pt x="95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3" y="46"/>
                    <a:pt x="93" y="46"/>
                    <a:pt x="93" y="46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5" y="44"/>
                    <a:pt x="85" y="44"/>
                    <a:pt x="85" y="44"/>
                  </a:cubicBezTo>
                  <a:cubicBezTo>
                    <a:pt x="84" y="43"/>
                    <a:pt x="84" y="43"/>
                    <a:pt x="84" y="43"/>
                  </a:cubicBezTo>
                  <a:cubicBezTo>
                    <a:pt x="82" y="42"/>
                    <a:pt x="82" y="42"/>
                    <a:pt x="82" y="42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81" y="43"/>
                    <a:pt x="81" y="43"/>
                    <a:pt x="81" y="43"/>
                  </a:cubicBezTo>
                  <a:cubicBezTo>
                    <a:pt x="80" y="43"/>
                    <a:pt x="80" y="43"/>
                    <a:pt x="80" y="43"/>
                  </a:cubicBezTo>
                  <a:cubicBezTo>
                    <a:pt x="80" y="43"/>
                    <a:pt x="80" y="43"/>
                    <a:pt x="80" y="43"/>
                  </a:cubicBezTo>
                  <a:cubicBezTo>
                    <a:pt x="78" y="43"/>
                    <a:pt x="78" y="43"/>
                    <a:pt x="78" y="43"/>
                  </a:cubicBezTo>
                  <a:cubicBezTo>
                    <a:pt x="78" y="43"/>
                    <a:pt x="78" y="43"/>
                    <a:pt x="78" y="43"/>
                  </a:cubicBezTo>
                  <a:cubicBezTo>
                    <a:pt x="78" y="43"/>
                    <a:pt x="78" y="43"/>
                    <a:pt x="78" y="43"/>
                  </a:cubicBezTo>
                  <a:cubicBezTo>
                    <a:pt x="78" y="43"/>
                    <a:pt x="78" y="43"/>
                    <a:pt x="78" y="43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78" y="45"/>
                    <a:pt x="78" y="45"/>
                    <a:pt x="78" y="45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6"/>
                    <a:pt x="77" y="46"/>
                    <a:pt x="77" y="46"/>
                  </a:cubicBezTo>
                  <a:cubicBezTo>
                    <a:pt x="77" y="47"/>
                    <a:pt x="77" y="47"/>
                    <a:pt x="77" y="47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9"/>
                    <a:pt x="77" y="49"/>
                    <a:pt x="77" y="49"/>
                  </a:cubicBezTo>
                  <a:cubicBezTo>
                    <a:pt x="78" y="49"/>
                    <a:pt x="78" y="49"/>
                    <a:pt x="78" y="49"/>
                  </a:cubicBezTo>
                  <a:cubicBezTo>
                    <a:pt x="78" y="50"/>
                    <a:pt x="78" y="50"/>
                    <a:pt x="78" y="50"/>
                  </a:cubicBezTo>
                  <a:cubicBezTo>
                    <a:pt x="78" y="50"/>
                    <a:pt x="78" y="50"/>
                    <a:pt x="78" y="50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80" y="51"/>
                    <a:pt x="80" y="51"/>
                    <a:pt x="80" y="51"/>
                  </a:cubicBezTo>
                  <a:cubicBezTo>
                    <a:pt x="79" y="51"/>
                    <a:pt x="79" y="51"/>
                    <a:pt x="79" y="5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6" y="51"/>
                    <a:pt x="76" y="51"/>
                    <a:pt x="76" y="51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3"/>
                    <a:pt x="74" y="53"/>
                    <a:pt x="74" y="53"/>
                  </a:cubicBezTo>
                  <a:cubicBezTo>
                    <a:pt x="74" y="54"/>
                    <a:pt x="74" y="54"/>
                    <a:pt x="74" y="54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4" y="57"/>
                    <a:pt x="74" y="57"/>
                    <a:pt x="74" y="57"/>
                  </a:cubicBezTo>
                  <a:cubicBezTo>
                    <a:pt x="74" y="59"/>
                    <a:pt x="74" y="59"/>
                    <a:pt x="74" y="59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74" y="62"/>
                    <a:pt x="74" y="62"/>
                    <a:pt x="74" y="62"/>
                  </a:cubicBezTo>
                  <a:cubicBezTo>
                    <a:pt x="73" y="64"/>
                    <a:pt x="73" y="64"/>
                    <a:pt x="73" y="64"/>
                  </a:cubicBezTo>
                  <a:cubicBezTo>
                    <a:pt x="73" y="64"/>
                    <a:pt x="73" y="64"/>
                    <a:pt x="73" y="64"/>
                  </a:cubicBezTo>
                  <a:cubicBezTo>
                    <a:pt x="73" y="64"/>
                    <a:pt x="73" y="64"/>
                    <a:pt x="73" y="64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73" y="64"/>
                    <a:pt x="73" y="64"/>
                    <a:pt x="73" y="64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3" y="59"/>
                    <a:pt x="73" y="59"/>
                    <a:pt x="73" y="59"/>
                  </a:cubicBezTo>
                  <a:cubicBezTo>
                    <a:pt x="73" y="59"/>
                    <a:pt x="73" y="59"/>
                    <a:pt x="73" y="59"/>
                  </a:cubicBezTo>
                  <a:cubicBezTo>
                    <a:pt x="72" y="60"/>
                    <a:pt x="72" y="60"/>
                    <a:pt x="72" y="60"/>
                  </a:cubicBezTo>
                  <a:cubicBezTo>
                    <a:pt x="72" y="60"/>
                    <a:pt x="72" y="60"/>
                    <a:pt x="72" y="60"/>
                  </a:cubicBezTo>
                  <a:cubicBezTo>
                    <a:pt x="72" y="60"/>
                    <a:pt x="72" y="60"/>
                    <a:pt x="72" y="60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1"/>
                    <a:pt x="72" y="61"/>
                    <a:pt x="72" y="61"/>
                  </a:cubicBezTo>
                  <a:cubicBezTo>
                    <a:pt x="72" y="62"/>
                    <a:pt x="72" y="62"/>
                    <a:pt x="72" y="62"/>
                  </a:cubicBezTo>
                  <a:cubicBezTo>
                    <a:pt x="72" y="62"/>
                    <a:pt x="72" y="62"/>
                    <a:pt x="72" y="62"/>
                  </a:cubicBezTo>
                  <a:cubicBezTo>
                    <a:pt x="72" y="62"/>
                    <a:pt x="72" y="62"/>
                    <a:pt x="72" y="62"/>
                  </a:cubicBezTo>
                  <a:cubicBezTo>
                    <a:pt x="72" y="62"/>
                    <a:pt x="72" y="62"/>
                    <a:pt x="72" y="62"/>
                  </a:cubicBezTo>
                  <a:cubicBezTo>
                    <a:pt x="72" y="63"/>
                    <a:pt x="72" y="63"/>
                    <a:pt x="72" y="63"/>
                  </a:cubicBezTo>
                  <a:cubicBezTo>
                    <a:pt x="72" y="63"/>
                    <a:pt x="72" y="63"/>
                    <a:pt x="72" y="63"/>
                  </a:cubicBezTo>
                  <a:cubicBezTo>
                    <a:pt x="72" y="63"/>
                    <a:pt x="72" y="63"/>
                    <a:pt x="72" y="63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72" y="64"/>
                    <a:pt x="72" y="64"/>
                    <a:pt x="72" y="64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71" y="63"/>
                    <a:pt x="71" y="63"/>
                    <a:pt x="71" y="63"/>
                  </a:cubicBezTo>
                  <a:cubicBezTo>
                    <a:pt x="71" y="63"/>
                    <a:pt x="71" y="63"/>
                    <a:pt x="71" y="63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1" y="58"/>
                    <a:pt x="71" y="58"/>
                    <a:pt x="71" y="58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68" y="61"/>
                    <a:pt x="68" y="61"/>
                    <a:pt x="68" y="61"/>
                  </a:cubicBezTo>
                  <a:cubicBezTo>
                    <a:pt x="68" y="61"/>
                    <a:pt x="68" y="61"/>
                    <a:pt x="68" y="61"/>
                  </a:cubicBezTo>
                  <a:cubicBezTo>
                    <a:pt x="68" y="61"/>
                    <a:pt x="68" y="61"/>
                    <a:pt x="68" y="61"/>
                  </a:cubicBezTo>
                  <a:cubicBezTo>
                    <a:pt x="68" y="61"/>
                    <a:pt x="68" y="61"/>
                    <a:pt x="68" y="6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65" y="63"/>
                    <a:pt x="65" y="63"/>
                    <a:pt x="65" y="63"/>
                  </a:cubicBezTo>
                  <a:cubicBezTo>
                    <a:pt x="65" y="65"/>
                    <a:pt x="65" y="65"/>
                    <a:pt x="65" y="65"/>
                  </a:cubicBezTo>
                  <a:cubicBezTo>
                    <a:pt x="65" y="65"/>
                    <a:pt x="65" y="65"/>
                    <a:pt x="65" y="65"/>
                  </a:cubicBezTo>
                  <a:cubicBezTo>
                    <a:pt x="65" y="65"/>
                    <a:pt x="65" y="65"/>
                    <a:pt x="65" y="65"/>
                  </a:cubicBezTo>
                  <a:cubicBezTo>
                    <a:pt x="65" y="66"/>
                    <a:pt x="65" y="66"/>
                    <a:pt x="65" y="66"/>
                  </a:cubicBezTo>
                  <a:cubicBezTo>
                    <a:pt x="65" y="66"/>
                    <a:pt x="65" y="66"/>
                    <a:pt x="65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3" y="68"/>
                    <a:pt x="63" y="68"/>
                    <a:pt x="63" y="68"/>
                  </a:cubicBezTo>
                  <a:cubicBezTo>
                    <a:pt x="63" y="68"/>
                    <a:pt x="63" y="68"/>
                    <a:pt x="63" y="68"/>
                  </a:cubicBezTo>
                  <a:cubicBezTo>
                    <a:pt x="63" y="69"/>
                    <a:pt x="63" y="69"/>
                    <a:pt x="63" y="69"/>
                  </a:cubicBezTo>
                  <a:cubicBezTo>
                    <a:pt x="63" y="69"/>
                    <a:pt x="63" y="69"/>
                    <a:pt x="63" y="69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4" y="72"/>
                    <a:pt x="64" y="72"/>
                    <a:pt x="64" y="72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2" y="77"/>
                    <a:pt x="62" y="77"/>
                    <a:pt x="62" y="77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0"/>
                    <a:pt x="61" y="80"/>
                    <a:pt x="61" y="80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1" y="81"/>
                    <a:pt x="61" y="81"/>
                    <a:pt x="61" y="81"/>
                  </a:cubicBezTo>
                  <a:cubicBezTo>
                    <a:pt x="62" y="82"/>
                    <a:pt x="62" y="82"/>
                    <a:pt x="62" y="82"/>
                  </a:cubicBezTo>
                  <a:cubicBezTo>
                    <a:pt x="62" y="82"/>
                    <a:pt x="62" y="82"/>
                    <a:pt x="62" y="82"/>
                  </a:cubicBezTo>
                  <a:cubicBezTo>
                    <a:pt x="62" y="82"/>
                    <a:pt x="62" y="82"/>
                    <a:pt x="62" y="82"/>
                  </a:cubicBezTo>
                  <a:cubicBezTo>
                    <a:pt x="62" y="82"/>
                    <a:pt x="62" y="82"/>
                    <a:pt x="62" y="82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62" y="85"/>
                    <a:pt x="62" y="85"/>
                    <a:pt x="62" y="85"/>
                  </a:cubicBezTo>
                  <a:cubicBezTo>
                    <a:pt x="62" y="86"/>
                    <a:pt x="62" y="86"/>
                    <a:pt x="62" y="86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61" y="88"/>
                    <a:pt x="61" y="88"/>
                    <a:pt x="61" y="88"/>
                  </a:cubicBezTo>
                  <a:cubicBezTo>
                    <a:pt x="61" y="89"/>
                    <a:pt x="61" y="89"/>
                    <a:pt x="61" y="89"/>
                  </a:cubicBezTo>
                  <a:cubicBezTo>
                    <a:pt x="62" y="89"/>
                    <a:pt x="62" y="89"/>
                    <a:pt x="62" y="89"/>
                  </a:cubicBezTo>
                  <a:cubicBezTo>
                    <a:pt x="62" y="90"/>
                    <a:pt x="62" y="90"/>
                    <a:pt x="62" y="90"/>
                  </a:cubicBezTo>
                  <a:cubicBezTo>
                    <a:pt x="62" y="90"/>
                    <a:pt x="62" y="90"/>
                    <a:pt x="62" y="90"/>
                  </a:cubicBezTo>
                  <a:cubicBezTo>
                    <a:pt x="65" y="96"/>
                    <a:pt x="65" y="96"/>
                    <a:pt x="65" y="96"/>
                  </a:cubicBezTo>
                  <a:cubicBezTo>
                    <a:pt x="65" y="96"/>
                    <a:pt x="65" y="96"/>
                    <a:pt x="65" y="96"/>
                  </a:cubicBezTo>
                  <a:cubicBezTo>
                    <a:pt x="65" y="96"/>
                    <a:pt x="65" y="96"/>
                    <a:pt x="65" y="96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6"/>
                    <a:pt x="66" y="96"/>
                    <a:pt x="66" y="96"/>
                  </a:cubicBezTo>
                  <a:cubicBezTo>
                    <a:pt x="66" y="96"/>
                    <a:pt x="66" y="96"/>
                    <a:pt x="66" y="96"/>
                  </a:cubicBezTo>
                  <a:cubicBezTo>
                    <a:pt x="66" y="96"/>
                    <a:pt x="66" y="96"/>
                    <a:pt x="66" y="96"/>
                  </a:cubicBezTo>
                  <a:cubicBezTo>
                    <a:pt x="65" y="96"/>
                    <a:pt x="65" y="96"/>
                    <a:pt x="65" y="96"/>
                  </a:cubicBezTo>
                  <a:cubicBezTo>
                    <a:pt x="66" y="97"/>
                    <a:pt x="66" y="97"/>
                    <a:pt x="66" y="97"/>
                  </a:cubicBezTo>
                  <a:cubicBezTo>
                    <a:pt x="67" y="99"/>
                    <a:pt x="67" y="99"/>
                    <a:pt x="67" y="99"/>
                  </a:cubicBezTo>
                  <a:cubicBezTo>
                    <a:pt x="67" y="99"/>
                    <a:pt x="67" y="99"/>
                    <a:pt x="67" y="99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8" y="101"/>
                    <a:pt x="68" y="101"/>
                    <a:pt x="68" y="101"/>
                  </a:cubicBezTo>
                  <a:cubicBezTo>
                    <a:pt x="68" y="106"/>
                    <a:pt x="68" y="106"/>
                    <a:pt x="68" y="106"/>
                  </a:cubicBezTo>
                  <a:cubicBezTo>
                    <a:pt x="68" y="111"/>
                    <a:pt x="68" y="111"/>
                    <a:pt x="68" y="111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62" y="125"/>
                    <a:pt x="62" y="125"/>
                    <a:pt x="62" y="125"/>
                  </a:cubicBezTo>
                  <a:cubicBezTo>
                    <a:pt x="62" y="125"/>
                    <a:pt x="62" y="125"/>
                    <a:pt x="62" y="125"/>
                  </a:cubicBezTo>
                  <a:cubicBezTo>
                    <a:pt x="62" y="126"/>
                    <a:pt x="62" y="126"/>
                    <a:pt x="62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71" y="125"/>
                    <a:pt x="81" y="123"/>
                    <a:pt x="91" y="122"/>
                  </a:cubicBezTo>
                  <a:cubicBezTo>
                    <a:pt x="92" y="123"/>
                    <a:pt x="92" y="123"/>
                    <a:pt x="92" y="123"/>
                  </a:cubicBezTo>
                  <a:cubicBezTo>
                    <a:pt x="92" y="123"/>
                    <a:pt x="93" y="123"/>
                    <a:pt x="94" y="123"/>
                  </a:cubicBezTo>
                  <a:cubicBezTo>
                    <a:pt x="95" y="123"/>
                    <a:pt x="96" y="123"/>
                    <a:pt x="96" y="123"/>
                  </a:cubicBezTo>
                  <a:cubicBezTo>
                    <a:pt x="98" y="122"/>
                    <a:pt x="98" y="122"/>
                    <a:pt x="98" y="122"/>
                  </a:cubicBezTo>
                  <a:cubicBezTo>
                    <a:pt x="99" y="122"/>
                    <a:pt x="99" y="122"/>
                    <a:pt x="99" y="122"/>
                  </a:cubicBezTo>
                  <a:cubicBezTo>
                    <a:pt x="100" y="122"/>
                    <a:pt x="100" y="122"/>
                    <a:pt x="100" y="122"/>
                  </a:cubicBezTo>
                  <a:cubicBezTo>
                    <a:pt x="101" y="122"/>
                    <a:pt x="101" y="122"/>
                    <a:pt x="101" y="122"/>
                  </a:cubicBezTo>
                  <a:cubicBezTo>
                    <a:pt x="103" y="121"/>
                    <a:pt x="103" y="121"/>
                    <a:pt x="103" y="121"/>
                  </a:cubicBezTo>
                  <a:cubicBezTo>
                    <a:pt x="103" y="121"/>
                    <a:pt x="104" y="121"/>
                    <a:pt x="105" y="121"/>
                  </a:cubicBezTo>
                  <a:cubicBezTo>
                    <a:pt x="106" y="121"/>
                    <a:pt x="107" y="121"/>
                    <a:pt x="109" y="120"/>
                  </a:cubicBezTo>
                  <a:cubicBezTo>
                    <a:pt x="110" y="120"/>
                    <a:pt x="110" y="120"/>
                    <a:pt x="110" y="120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1" y="119"/>
                    <a:pt x="111" y="119"/>
                    <a:pt x="111" y="119"/>
                  </a:cubicBezTo>
                  <a:cubicBezTo>
                    <a:pt x="111" y="119"/>
                    <a:pt x="111" y="119"/>
                    <a:pt x="111" y="119"/>
                  </a:cubicBezTo>
                  <a:cubicBezTo>
                    <a:pt x="111" y="119"/>
                    <a:pt x="111" y="119"/>
                    <a:pt x="111" y="119"/>
                  </a:cubicBezTo>
                  <a:cubicBezTo>
                    <a:pt x="112" y="119"/>
                    <a:pt x="112" y="119"/>
                    <a:pt x="112" y="119"/>
                  </a:cubicBezTo>
                  <a:cubicBezTo>
                    <a:pt x="112" y="119"/>
                    <a:pt x="112" y="119"/>
                    <a:pt x="112" y="119"/>
                  </a:cubicBezTo>
                  <a:cubicBezTo>
                    <a:pt x="112" y="119"/>
                    <a:pt x="112" y="119"/>
                    <a:pt x="112" y="119"/>
                  </a:cubicBezTo>
                  <a:cubicBezTo>
                    <a:pt x="112" y="118"/>
                    <a:pt x="112" y="118"/>
                    <a:pt x="112" y="118"/>
                  </a:cubicBezTo>
                  <a:cubicBezTo>
                    <a:pt x="112" y="118"/>
                    <a:pt x="112" y="118"/>
                    <a:pt x="112" y="118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3" y="117"/>
                    <a:pt x="113" y="117"/>
                    <a:pt x="113" y="117"/>
                  </a:cubicBezTo>
                  <a:cubicBezTo>
                    <a:pt x="113" y="116"/>
                    <a:pt x="113" y="116"/>
                    <a:pt x="113" y="116"/>
                  </a:cubicBezTo>
                  <a:cubicBezTo>
                    <a:pt x="113" y="116"/>
                    <a:pt x="113" y="116"/>
                    <a:pt x="113" y="116"/>
                  </a:cubicBezTo>
                  <a:cubicBezTo>
                    <a:pt x="113" y="115"/>
                    <a:pt x="113" y="115"/>
                    <a:pt x="113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4" y="115"/>
                    <a:pt x="114" y="115"/>
                    <a:pt x="114" y="115"/>
                  </a:cubicBezTo>
                  <a:cubicBezTo>
                    <a:pt x="113" y="115"/>
                    <a:pt x="113" y="115"/>
                    <a:pt x="113" y="115"/>
                  </a:cubicBezTo>
                  <a:cubicBezTo>
                    <a:pt x="114" y="114"/>
                    <a:pt x="114" y="114"/>
                    <a:pt x="114" y="114"/>
                  </a:cubicBezTo>
                  <a:cubicBezTo>
                    <a:pt x="114" y="114"/>
                    <a:pt x="114" y="114"/>
                    <a:pt x="114" y="114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14" y="114"/>
                    <a:pt x="114" y="114"/>
                    <a:pt x="114" y="114"/>
                  </a:cubicBezTo>
                  <a:cubicBezTo>
                    <a:pt x="115" y="114"/>
                    <a:pt x="115" y="114"/>
                    <a:pt x="115" y="114"/>
                  </a:cubicBezTo>
                  <a:cubicBezTo>
                    <a:pt x="114" y="114"/>
                    <a:pt x="114" y="114"/>
                    <a:pt x="114" y="114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4" y="112"/>
                    <a:pt x="114" y="112"/>
                    <a:pt x="114" y="112"/>
                  </a:cubicBezTo>
                  <a:cubicBezTo>
                    <a:pt x="114" y="109"/>
                    <a:pt x="114" y="109"/>
                    <a:pt x="114" y="109"/>
                  </a:cubicBezTo>
                  <a:cubicBezTo>
                    <a:pt x="115" y="109"/>
                    <a:pt x="115" y="109"/>
                    <a:pt x="115" y="109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6" y="107"/>
                    <a:pt x="116" y="107"/>
                    <a:pt x="116" y="107"/>
                  </a:cubicBezTo>
                  <a:cubicBezTo>
                    <a:pt x="117" y="106"/>
                    <a:pt x="117" y="106"/>
                    <a:pt x="117" y="106"/>
                  </a:cubicBezTo>
                  <a:cubicBezTo>
                    <a:pt x="118" y="105"/>
                    <a:pt x="118" y="105"/>
                    <a:pt x="118" y="105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20" y="103"/>
                    <a:pt x="120" y="103"/>
                    <a:pt x="120" y="103"/>
                  </a:cubicBezTo>
                  <a:cubicBezTo>
                    <a:pt x="121" y="102"/>
                    <a:pt x="121" y="102"/>
                    <a:pt x="121" y="102"/>
                  </a:cubicBezTo>
                  <a:cubicBezTo>
                    <a:pt x="121" y="102"/>
                    <a:pt x="121" y="102"/>
                    <a:pt x="121" y="102"/>
                  </a:cubicBezTo>
                  <a:cubicBezTo>
                    <a:pt x="122" y="101"/>
                    <a:pt x="122" y="101"/>
                    <a:pt x="122" y="101"/>
                  </a:cubicBezTo>
                  <a:cubicBezTo>
                    <a:pt x="122" y="101"/>
                    <a:pt x="122" y="101"/>
                    <a:pt x="122" y="101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6"/>
                    <a:pt x="122" y="96"/>
                    <a:pt x="122" y="96"/>
                  </a:cubicBezTo>
                  <a:cubicBezTo>
                    <a:pt x="122" y="96"/>
                    <a:pt x="122" y="96"/>
                    <a:pt x="122" y="96"/>
                  </a:cubicBezTo>
                  <a:cubicBezTo>
                    <a:pt x="122" y="95"/>
                    <a:pt x="122" y="95"/>
                    <a:pt x="122" y="95"/>
                  </a:cubicBezTo>
                  <a:cubicBezTo>
                    <a:pt x="122" y="95"/>
                    <a:pt x="122" y="95"/>
                    <a:pt x="122" y="95"/>
                  </a:cubicBezTo>
                  <a:cubicBezTo>
                    <a:pt x="122" y="94"/>
                    <a:pt x="122" y="94"/>
                    <a:pt x="122" y="94"/>
                  </a:cubicBezTo>
                  <a:lnTo>
                    <a:pt x="123" y="94"/>
                  </a:lnTo>
                  <a:close/>
                  <a:moveTo>
                    <a:pt x="70" y="45"/>
                  </a:moveTo>
                  <a:cubicBezTo>
                    <a:pt x="70" y="45"/>
                    <a:pt x="70" y="45"/>
                    <a:pt x="70" y="45"/>
                  </a:cubicBezTo>
                  <a:cubicBezTo>
                    <a:pt x="70" y="46"/>
                    <a:pt x="70" y="46"/>
                    <a:pt x="70" y="46"/>
                  </a:cubicBezTo>
                  <a:cubicBezTo>
                    <a:pt x="70" y="46"/>
                    <a:pt x="70" y="46"/>
                    <a:pt x="70" y="46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70" y="45"/>
                    <a:pt x="70" y="45"/>
                    <a:pt x="70" y="45"/>
                  </a:cubicBezTo>
                  <a:cubicBezTo>
                    <a:pt x="70" y="45"/>
                    <a:pt x="70" y="45"/>
                    <a:pt x="70" y="45"/>
                  </a:cubicBezTo>
                  <a:close/>
                  <a:moveTo>
                    <a:pt x="84" y="41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5" y="43"/>
                    <a:pt x="85" y="43"/>
                    <a:pt x="85" y="43"/>
                  </a:cubicBezTo>
                  <a:cubicBezTo>
                    <a:pt x="85" y="43"/>
                    <a:pt x="85" y="43"/>
                    <a:pt x="85" y="43"/>
                  </a:cubicBezTo>
                  <a:cubicBezTo>
                    <a:pt x="85" y="43"/>
                    <a:pt x="85" y="43"/>
                    <a:pt x="85" y="43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6" y="43"/>
                    <a:pt x="86" y="43"/>
                    <a:pt x="86" y="43"/>
                  </a:cubicBezTo>
                  <a:cubicBezTo>
                    <a:pt x="86" y="42"/>
                    <a:pt x="86" y="42"/>
                    <a:pt x="86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6" y="42"/>
                    <a:pt x="86" y="42"/>
                    <a:pt x="86" y="42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4" y="41"/>
                    <a:pt x="84" y="41"/>
                    <a:pt x="84" y="41"/>
                  </a:cubicBezTo>
                  <a:close/>
                  <a:moveTo>
                    <a:pt x="66" y="51"/>
                  </a:moveTo>
                  <a:cubicBezTo>
                    <a:pt x="66" y="51"/>
                    <a:pt x="66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67" y="51"/>
                    <a:pt x="67" y="51"/>
                    <a:pt x="67" y="51"/>
                  </a:cubicBezTo>
                  <a:cubicBezTo>
                    <a:pt x="67" y="51"/>
                    <a:pt x="67" y="51"/>
                    <a:pt x="67" y="51"/>
                  </a:cubicBezTo>
                  <a:lnTo>
                    <a:pt x="66" y="51"/>
                  </a:lnTo>
                  <a:close/>
                  <a:moveTo>
                    <a:pt x="71" y="44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51" name="Freeform 121"/>
            <p:cNvSpPr>
              <a:spLocks noEditPoints="1"/>
            </p:cNvSpPr>
            <p:nvPr/>
          </p:nvSpPr>
          <p:spPr bwMode="auto">
            <a:xfrm>
              <a:off x="8307388" y="4378325"/>
              <a:ext cx="206375" cy="119063"/>
            </a:xfrm>
            <a:custGeom>
              <a:avLst/>
              <a:gdLst>
                <a:gd name="T0" fmla="*/ 45 w 55"/>
                <a:gd name="T1" fmla="*/ 27 h 32"/>
                <a:gd name="T2" fmla="*/ 44 w 55"/>
                <a:gd name="T3" fmla="*/ 27 h 32"/>
                <a:gd name="T4" fmla="*/ 41 w 55"/>
                <a:gd name="T5" fmla="*/ 30 h 32"/>
                <a:gd name="T6" fmla="*/ 44 w 55"/>
                <a:gd name="T7" fmla="*/ 29 h 32"/>
                <a:gd name="T8" fmla="*/ 40 w 55"/>
                <a:gd name="T9" fmla="*/ 29 h 32"/>
                <a:gd name="T10" fmla="*/ 42 w 55"/>
                <a:gd name="T11" fmla="*/ 27 h 32"/>
                <a:gd name="T12" fmla="*/ 42 w 55"/>
                <a:gd name="T13" fmla="*/ 27 h 32"/>
                <a:gd name="T14" fmla="*/ 52 w 55"/>
                <a:gd name="T15" fmla="*/ 18 h 32"/>
                <a:gd name="T16" fmla="*/ 52 w 55"/>
                <a:gd name="T17" fmla="*/ 17 h 32"/>
                <a:gd name="T18" fmla="*/ 47 w 55"/>
                <a:gd name="T19" fmla="*/ 13 h 32"/>
                <a:gd name="T20" fmla="*/ 47 w 55"/>
                <a:gd name="T21" fmla="*/ 14 h 32"/>
                <a:gd name="T22" fmla="*/ 49 w 55"/>
                <a:gd name="T23" fmla="*/ 14 h 32"/>
                <a:gd name="T24" fmla="*/ 51 w 55"/>
                <a:gd name="T25" fmla="*/ 15 h 32"/>
                <a:gd name="T26" fmla="*/ 50 w 55"/>
                <a:gd name="T27" fmla="*/ 19 h 32"/>
                <a:gd name="T28" fmla="*/ 48 w 55"/>
                <a:gd name="T29" fmla="*/ 20 h 32"/>
                <a:gd name="T30" fmla="*/ 42 w 55"/>
                <a:gd name="T31" fmla="*/ 17 h 32"/>
                <a:gd name="T32" fmla="*/ 41 w 55"/>
                <a:gd name="T33" fmla="*/ 15 h 32"/>
                <a:gd name="T34" fmla="*/ 42 w 55"/>
                <a:gd name="T35" fmla="*/ 16 h 32"/>
                <a:gd name="T36" fmla="*/ 39 w 55"/>
                <a:gd name="T37" fmla="*/ 13 h 32"/>
                <a:gd name="T38" fmla="*/ 36 w 55"/>
                <a:gd name="T39" fmla="*/ 12 h 32"/>
                <a:gd name="T40" fmla="*/ 35 w 55"/>
                <a:gd name="T41" fmla="*/ 13 h 32"/>
                <a:gd name="T42" fmla="*/ 35 w 55"/>
                <a:gd name="T43" fmla="*/ 12 h 32"/>
                <a:gd name="T44" fmla="*/ 34 w 55"/>
                <a:gd name="T45" fmla="*/ 11 h 32"/>
                <a:gd name="T46" fmla="*/ 34 w 55"/>
                <a:gd name="T47" fmla="*/ 11 h 32"/>
                <a:gd name="T48" fmla="*/ 34 w 55"/>
                <a:gd name="T49" fmla="*/ 9 h 32"/>
                <a:gd name="T50" fmla="*/ 35 w 55"/>
                <a:gd name="T51" fmla="*/ 8 h 32"/>
                <a:gd name="T52" fmla="*/ 35 w 55"/>
                <a:gd name="T53" fmla="*/ 7 h 32"/>
                <a:gd name="T54" fmla="*/ 37 w 55"/>
                <a:gd name="T55" fmla="*/ 6 h 32"/>
                <a:gd name="T56" fmla="*/ 38 w 55"/>
                <a:gd name="T57" fmla="*/ 5 h 32"/>
                <a:gd name="T58" fmla="*/ 38 w 55"/>
                <a:gd name="T59" fmla="*/ 4 h 32"/>
                <a:gd name="T60" fmla="*/ 37 w 55"/>
                <a:gd name="T61" fmla="*/ 4 h 32"/>
                <a:gd name="T62" fmla="*/ 35 w 55"/>
                <a:gd name="T63" fmla="*/ 3 h 32"/>
                <a:gd name="T64" fmla="*/ 34 w 55"/>
                <a:gd name="T65" fmla="*/ 2 h 32"/>
                <a:gd name="T66" fmla="*/ 32 w 55"/>
                <a:gd name="T67" fmla="*/ 1 h 32"/>
                <a:gd name="T68" fmla="*/ 30 w 55"/>
                <a:gd name="T69" fmla="*/ 3 h 32"/>
                <a:gd name="T70" fmla="*/ 29 w 55"/>
                <a:gd name="T71" fmla="*/ 4 h 32"/>
                <a:gd name="T72" fmla="*/ 28 w 55"/>
                <a:gd name="T73" fmla="*/ 6 h 32"/>
                <a:gd name="T74" fmla="*/ 11 w 55"/>
                <a:gd name="T75" fmla="*/ 9 h 32"/>
                <a:gd name="T76" fmla="*/ 3 w 55"/>
                <a:gd name="T77" fmla="*/ 11 h 32"/>
                <a:gd name="T78" fmla="*/ 10 w 55"/>
                <a:gd name="T79" fmla="*/ 24 h 32"/>
                <a:gd name="T80" fmla="*/ 29 w 55"/>
                <a:gd name="T81" fmla="*/ 19 h 32"/>
                <a:gd name="T82" fmla="*/ 32 w 55"/>
                <a:gd name="T83" fmla="*/ 21 h 32"/>
                <a:gd name="T84" fmla="*/ 32 w 55"/>
                <a:gd name="T85" fmla="*/ 23 h 32"/>
                <a:gd name="T86" fmla="*/ 34 w 55"/>
                <a:gd name="T87" fmla="*/ 24 h 32"/>
                <a:gd name="T88" fmla="*/ 35 w 55"/>
                <a:gd name="T89" fmla="*/ 25 h 32"/>
                <a:gd name="T90" fmla="*/ 37 w 55"/>
                <a:gd name="T91" fmla="*/ 27 h 32"/>
                <a:gd name="T92" fmla="*/ 39 w 55"/>
                <a:gd name="T93" fmla="*/ 27 h 32"/>
                <a:gd name="T94" fmla="*/ 40 w 55"/>
                <a:gd name="T95" fmla="*/ 25 h 32"/>
                <a:gd name="T96" fmla="*/ 40 w 55"/>
                <a:gd name="T97" fmla="*/ 24 h 32"/>
                <a:gd name="T98" fmla="*/ 41 w 55"/>
                <a:gd name="T99" fmla="*/ 22 h 32"/>
                <a:gd name="T100" fmla="*/ 43 w 55"/>
                <a:gd name="T101" fmla="*/ 22 h 32"/>
                <a:gd name="T102" fmla="*/ 43 w 55"/>
                <a:gd name="T103" fmla="*/ 26 h 32"/>
                <a:gd name="T104" fmla="*/ 46 w 55"/>
                <a:gd name="T105" fmla="*/ 22 h 32"/>
                <a:gd name="T106" fmla="*/ 48 w 55"/>
                <a:gd name="T107" fmla="*/ 22 h 32"/>
                <a:gd name="T108" fmla="*/ 54 w 55"/>
                <a:gd name="T109" fmla="*/ 27 h 32"/>
                <a:gd name="T110" fmla="*/ 53 w 55"/>
                <a:gd name="T111" fmla="*/ 27 h 32"/>
                <a:gd name="T112" fmla="*/ 52 w 55"/>
                <a:gd name="T113" fmla="*/ 28 h 32"/>
                <a:gd name="T114" fmla="*/ 53 w 55"/>
                <a:gd name="T115" fmla="*/ 29 h 32"/>
                <a:gd name="T116" fmla="*/ 52 w 55"/>
                <a:gd name="T117" fmla="*/ 20 h 32"/>
                <a:gd name="T118" fmla="*/ 47 w 55"/>
                <a:gd name="T119" fmla="*/ 2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5" h="32">
                  <a:moveTo>
                    <a:pt x="42" y="31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2" y="31"/>
                    <a:pt x="42" y="31"/>
                    <a:pt x="42" y="31"/>
                  </a:cubicBezTo>
                  <a:close/>
                  <a:moveTo>
                    <a:pt x="45" y="27"/>
                  </a:move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7"/>
                    <a:pt x="46" y="27"/>
                    <a:pt x="46" y="27"/>
                  </a:cubicBezTo>
                  <a:lnTo>
                    <a:pt x="45" y="27"/>
                  </a:lnTo>
                  <a:close/>
                  <a:moveTo>
                    <a:pt x="41" y="28"/>
                  </a:moveTo>
                  <a:cubicBezTo>
                    <a:pt x="41" y="28"/>
                    <a:pt x="41" y="28"/>
                    <a:pt x="41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lose/>
                  <a:moveTo>
                    <a:pt x="42" y="28"/>
                  </a:move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7"/>
                    <a:pt x="42" y="27"/>
                  </a:cubicBezTo>
                  <a:cubicBezTo>
                    <a:pt x="42" y="27"/>
                    <a:pt x="41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close/>
                  <a:moveTo>
                    <a:pt x="52" y="20"/>
                  </a:moveTo>
                  <a:cubicBezTo>
                    <a:pt x="53" y="20"/>
                    <a:pt x="53" y="20"/>
                    <a:pt x="53" y="20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49" y="15"/>
                    <a:pt x="49" y="15"/>
                    <a:pt x="49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4" y="20"/>
                    <a:pt x="44" y="20"/>
                    <a:pt x="44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3" y="18"/>
                    <a:pt x="43" y="18"/>
                    <a:pt x="43" y="18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2" y="7"/>
                    <a:pt x="17" y="8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7" y="10"/>
                    <a:pt x="5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7"/>
                    <a:pt x="0" y="21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" y="25"/>
                    <a:pt x="6" y="25"/>
                    <a:pt x="9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7" y="22"/>
                    <a:pt x="21" y="21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6" y="20"/>
                    <a:pt x="28" y="20"/>
                    <a:pt x="29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20"/>
                    <a:pt x="31" y="20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5" y="25"/>
                    <a:pt x="36" y="25"/>
                  </a:cubicBezTo>
                  <a:cubicBezTo>
                    <a:pt x="36" y="25"/>
                    <a:pt x="36" y="26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7"/>
                    <a:pt x="36" y="27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4"/>
                    <a:pt x="41" y="24"/>
                    <a:pt x="41" y="24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50" y="21"/>
                    <a:pt x="50" y="21"/>
                    <a:pt x="50" y="21"/>
                  </a:cubicBezTo>
                  <a:lnTo>
                    <a:pt x="52" y="20"/>
                  </a:lnTo>
                  <a:close/>
                  <a:moveTo>
                    <a:pt x="55" y="28"/>
                  </a:moveTo>
                  <a:cubicBezTo>
                    <a:pt x="54" y="27"/>
                    <a:pt x="54" y="27"/>
                    <a:pt x="54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1" y="29"/>
                    <a:pt x="51" y="29"/>
                    <a:pt x="52" y="29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3" y="29"/>
                    <a:pt x="53" y="29"/>
                    <a:pt x="53" y="29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5" y="28"/>
                    <a:pt x="55" y="28"/>
                    <a:pt x="55" y="28"/>
                  </a:cubicBezTo>
                  <a:close/>
                  <a:moveTo>
                    <a:pt x="52" y="22"/>
                  </a:moveTo>
                  <a:cubicBezTo>
                    <a:pt x="52" y="21"/>
                    <a:pt x="52" y="21"/>
                    <a:pt x="52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3"/>
                    <a:pt x="52" y="23"/>
                    <a:pt x="52" y="23"/>
                  </a:cubicBezTo>
                  <a:lnTo>
                    <a:pt x="52" y="22"/>
                  </a:lnTo>
                  <a:close/>
                  <a:moveTo>
                    <a:pt x="47" y="27"/>
                  </a:moveTo>
                  <a:cubicBezTo>
                    <a:pt x="47" y="27"/>
                    <a:pt x="47" y="27"/>
                    <a:pt x="47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lnTo>
                    <a:pt x="47" y="2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52" name="Freeform 122"/>
            <p:cNvSpPr>
              <a:spLocks noEditPoints="1"/>
            </p:cNvSpPr>
            <p:nvPr/>
          </p:nvSpPr>
          <p:spPr bwMode="auto">
            <a:xfrm>
              <a:off x="8013700" y="4675188"/>
              <a:ext cx="271463" cy="187325"/>
            </a:xfrm>
            <a:custGeom>
              <a:avLst/>
              <a:gdLst>
                <a:gd name="T0" fmla="*/ 71 w 72"/>
                <a:gd name="T1" fmla="*/ 23 h 50"/>
                <a:gd name="T2" fmla="*/ 71 w 72"/>
                <a:gd name="T3" fmla="*/ 22 h 50"/>
                <a:gd name="T4" fmla="*/ 3 w 72"/>
                <a:gd name="T5" fmla="*/ 19 h 50"/>
                <a:gd name="T6" fmla="*/ 6 w 72"/>
                <a:gd name="T7" fmla="*/ 15 h 50"/>
                <a:gd name="T8" fmla="*/ 10 w 72"/>
                <a:gd name="T9" fmla="*/ 12 h 50"/>
                <a:gd name="T10" fmla="*/ 11 w 72"/>
                <a:gd name="T11" fmla="*/ 11 h 50"/>
                <a:gd name="T12" fmla="*/ 12 w 72"/>
                <a:gd name="T13" fmla="*/ 12 h 50"/>
                <a:gd name="T14" fmla="*/ 17 w 72"/>
                <a:gd name="T15" fmla="*/ 9 h 50"/>
                <a:gd name="T16" fmla="*/ 24 w 72"/>
                <a:gd name="T17" fmla="*/ 8 h 50"/>
                <a:gd name="T18" fmla="*/ 26 w 72"/>
                <a:gd name="T19" fmla="*/ 10 h 50"/>
                <a:gd name="T20" fmla="*/ 30 w 72"/>
                <a:gd name="T21" fmla="*/ 13 h 50"/>
                <a:gd name="T22" fmla="*/ 36 w 72"/>
                <a:gd name="T23" fmla="*/ 18 h 50"/>
                <a:gd name="T24" fmla="*/ 41 w 72"/>
                <a:gd name="T25" fmla="*/ 22 h 50"/>
                <a:gd name="T26" fmla="*/ 39 w 72"/>
                <a:gd name="T27" fmla="*/ 25 h 50"/>
                <a:gd name="T28" fmla="*/ 38 w 72"/>
                <a:gd name="T29" fmla="*/ 28 h 50"/>
                <a:gd name="T30" fmla="*/ 40 w 72"/>
                <a:gd name="T31" fmla="*/ 28 h 50"/>
                <a:gd name="T32" fmla="*/ 45 w 72"/>
                <a:gd name="T33" fmla="*/ 30 h 50"/>
                <a:gd name="T34" fmla="*/ 50 w 72"/>
                <a:gd name="T35" fmla="*/ 32 h 50"/>
                <a:gd name="T36" fmla="*/ 53 w 72"/>
                <a:gd name="T37" fmla="*/ 33 h 50"/>
                <a:gd name="T38" fmla="*/ 51 w 72"/>
                <a:gd name="T39" fmla="*/ 29 h 50"/>
                <a:gd name="T40" fmla="*/ 49 w 72"/>
                <a:gd name="T41" fmla="*/ 27 h 50"/>
                <a:gd name="T42" fmla="*/ 48 w 72"/>
                <a:gd name="T43" fmla="*/ 23 h 50"/>
                <a:gd name="T44" fmla="*/ 47 w 72"/>
                <a:gd name="T45" fmla="*/ 18 h 50"/>
                <a:gd name="T46" fmla="*/ 46 w 72"/>
                <a:gd name="T47" fmla="*/ 15 h 50"/>
                <a:gd name="T48" fmla="*/ 47 w 72"/>
                <a:gd name="T49" fmla="*/ 15 h 50"/>
                <a:gd name="T50" fmla="*/ 46 w 72"/>
                <a:gd name="T51" fmla="*/ 13 h 50"/>
                <a:gd name="T52" fmla="*/ 46 w 72"/>
                <a:gd name="T53" fmla="*/ 12 h 50"/>
                <a:gd name="T54" fmla="*/ 48 w 72"/>
                <a:gd name="T55" fmla="*/ 10 h 50"/>
                <a:gd name="T56" fmla="*/ 49 w 72"/>
                <a:gd name="T57" fmla="*/ 9 h 50"/>
                <a:gd name="T58" fmla="*/ 52 w 72"/>
                <a:gd name="T59" fmla="*/ 6 h 50"/>
                <a:gd name="T60" fmla="*/ 53 w 72"/>
                <a:gd name="T61" fmla="*/ 5 h 50"/>
                <a:gd name="T62" fmla="*/ 53 w 72"/>
                <a:gd name="T63" fmla="*/ 7 h 50"/>
                <a:gd name="T64" fmla="*/ 51 w 72"/>
                <a:gd name="T65" fmla="*/ 9 h 50"/>
                <a:gd name="T66" fmla="*/ 52 w 72"/>
                <a:gd name="T67" fmla="*/ 12 h 50"/>
                <a:gd name="T68" fmla="*/ 51 w 72"/>
                <a:gd name="T69" fmla="*/ 15 h 50"/>
                <a:gd name="T70" fmla="*/ 50 w 72"/>
                <a:gd name="T71" fmla="*/ 17 h 50"/>
                <a:gd name="T72" fmla="*/ 53 w 72"/>
                <a:gd name="T73" fmla="*/ 17 h 50"/>
                <a:gd name="T74" fmla="*/ 52 w 72"/>
                <a:gd name="T75" fmla="*/ 18 h 50"/>
                <a:gd name="T76" fmla="*/ 51 w 72"/>
                <a:gd name="T77" fmla="*/ 20 h 50"/>
                <a:gd name="T78" fmla="*/ 53 w 72"/>
                <a:gd name="T79" fmla="*/ 21 h 50"/>
                <a:gd name="T80" fmla="*/ 56 w 72"/>
                <a:gd name="T81" fmla="*/ 21 h 50"/>
                <a:gd name="T82" fmla="*/ 53 w 72"/>
                <a:gd name="T83" fmla="*/ 22 h 50"/>
                <a:gd name="T84" fmla="*/ 54 w 72"/>
                <a:gd name="T85" fmla="*/ 23 h 50"/>
                <a:gd name="T86" fmla="*/ 53 w 72"/>
                <a:gd name="T87" fmla="*/ 26 h 50"/>
                <a:gd name="T88" fmla="*/ 58 w 72"/>
                <a:gd name="T89" fmla="*/ 28 h 50"/>
                <a:gd name="T90" fmla="*/ 59 w 72"/>
                <a:gd name="T91" fmla="*/ 27 h 50"/>
                <a:gd name="T92" fmla="*/ 60 w 72"/>
                <a:gd name="T93" fmla="*/ 29 h 50"/>
                <a:gd name="T94" fmla="*/ 61 w 72"/>
                <a:gd name="T95" fmla="*/ 30 h 50"/>
                <a:gd name="T96" fmla="*/ 62 w 72"/>
                <a:gd name="T97" fmla="*/ 32 h 50"/>
                <a:gd name="T98" fmla="*/ 61 w 72"/>
                <a:gd name="T99" fmla="*/ 34 h 50"/>
                <a:gd name="T100" fmla="*/ 65 w 72"/>
                <a:gd name="T101" fmla="*/ 35 h 50"/>
                <a:gd name="T102" fmla="*/ 63 w 72"/>
                <a:gd name="T103" fmla="*/ 38 h 50"/>
                <a:gd name="T104" fmla="*/ 62 w 72"/>
                <a:gd name="T105" fmla="*/ 42 h 50"/>
                <a:gd name="T106" fmla="*/ 62 w 72"/>
                <a:gd name="T107" fmla="*/ 45 h 50"/>
                <a:gd name="T108" fmla="*/ 63 w 72"/>
                <a:gd name="T109" fmla="*/ 48 h 50"/>
                <a:gd name="T110" fmla="*/ 64 w 72"/>
                <a:gd name="T111" fmla="*/ 43 h 50"/>
                <a:gd name="T112" fmla="*/ 68 w 72"/>
                <a:gd name="T113" fmla="*/ 33 h 50"/>
                <a:gd name="T114" fmla="*/ 69 w 72"/>
                <a:gd name="T115" fmla="*/ 29 h 50"/>
                <a:gd name="T116" fmla="*/ 59 w 72"/>
                <a:gd name="T117" fmla="*/ 33 h 50"/>
                <a:gd name="T118" fmla="*/ 59 w 72"/>
                <a:gd name="T119" fmla="*/ 34 h 50"/>
                <a:gd name="T120" fmla="*/ 71 w 72"/>
                <a:gd name="T121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2" h="50">
                  <a:moveTo>
                    <a:pt x="58" y="30"/>
                  </a:moveTo>
                  <a:cubicBezTo>
                    <a:pt x="58" y="30"/>
                    <a:pt x="58" y="30"/>
                    <a:pt x="58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0"/>
                    <a:pt x="57" y="30"/>
                    <a:pt x="57" y="30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30"/>
                    <a:pt x="58" y="30"/>
                    <a:pt x="58" y="30"/>
                  </a:cubicBezTo>
                  <a:close/>
                  <a:moveTo>
                    <a:pt x="70" y="26"/>
                  </a:moveTo>
                  <a:cubicBezTo>
                    <a:pt x="71" y="26"/>
                    <a:pt x="71" y="26"/>
                    <a:pt x="71" y="26"/>
                  </a:cubicBezTo>
                  <a:cubicBezTo>
                    <a:pt x="71" y="26"/>
                    <a:pt x="71" y="26"/>
                    <a:pt x="71" y="26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1" y="24"/>
                    <a:pt x="71" y="24"/>
                    <a:pt x="71" y="24"/>
                  </a:cubicBezTo>
                  <a:cubicBezTo>
                    <a:pt x="71" y="24"/>
                    <a:pt x="71" y="24"/>
                    <a:pt x="71" y="24"/>
                  </a:cubicBezTo>
                  <a:cubicBezTo>
                    <a:pt x="71" y="24"/>
                    <a:pt x="71" y="24"/>
                    <a:pt x="71" y="24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1" y="24"/>
                    <a:pt x="71" y="24"/>
                    <a:pt x="71" y="24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1" y="23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69" y="22"/>
                    <a:pt x="67" y="23"/>
                    <a:pt x="65" y="23"/>
                  </a:cubicBezTo>
                  <a:cubicBezTo>
                    <a:pt x="64" y="23"/>
                    <a:pt x="63" y="23"/>
                    <a:pt x="63" y="23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0" y="19"/>
                    <a:pt x="60" y="16"/>
                    <a:pt x="59" y="14"/>
                  </a:cubicBezTo>
                  <a:cubicBezTo>
                    <a:pt x="58" y="12"/>
                    <a:pt x="58" y="10"/>
                    <a:pt x="57" y="8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6" y="6"/>
                    <a:pt x="56" y="5"/>
                    <a:pt x="56" y="4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37" y="4"/>
                    <a:pt x="18" y="8"/>
                    <a:pt x="0" y="1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2" y="17"/>
                    <a:pt x="32" y="17"/>
                    <a:pt x="32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8"/>
                    <a:pt x="39" y="18"/>
                  </a:cubicBezTo>
                  <a:cubicBezTo>
                    <a:pt x="40" y="18"/>
                    <a:pt x="41" y="19"/>
                    <a:pt x="42" y="19"/>
                  </a:cubicBezTo>
                  <a:cubicBezTo>
                    <a:pt x="41" y="20"/>
                    <a:pt x="41" y="21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1" y="23"/>
                    <a:pt x="41" y="23"/>
                    <a:pt x="41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9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0" y="33"/>
                    <a:pt x="50" y="33"/>
                    <a:pt x="50" y="33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33"/>
                    <a:pt x="52" y="33"/>
                    <a:pt x="52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1"/>
                    <a:pt x="52" y="30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7"/>
                    <a:pt x="48" y="27"/>
                    <a:pt x="47" y="27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6"/>
                    <a:pt x="47" y="25"/>
                    <a:pt x="46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27"/>
                    <a:pt x="51" y="27"/>
                    <a:pt x="51" y="26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3"/>
                    <a:pt x="49" y="23"/>
                    <a:pt x="49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9"/>
                    <a:pt x="47" y="19"/>
                    <a:pt x="47" y="19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5"/>
                    <a:pt x="47" y="15"/>
                    <a:pt x="47" y="15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10"/>
                    <a:pt x="47" y="10"/>
                    <a:pt x="47" y="10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4"/>
                    <a:pt x="51" y="14"/>
                    <a:pt x="51" y="14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6"/>
                    <a:pt x="53" y="16"/>
                    <a:pt x="53" y="16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1"/>
                    <a:pt x="55" y="21"/>
                    <a:pt x="55" y="21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4" y="27"/>
                    <a:pt x="54" y="27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9"/>
                    <a:pt x="57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9"/>
                    <a:pt x="58" y="29"/>
                    <a:pt x="58" y="29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60" y="26"/>
                    <a:pt x="60" y="26"/>
                    <a:pt x="60" y="26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1" y="28"/>
                    <a:pt x="61" y="28"/>
                    <a:pt x="61" y="28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59" y="31"/>
                    <a:pt x="59" y="31"/>
                    <a:pt x="59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2"/>
                    <a:pt x="62" y="32"/>
                    <a:pt x="62" y="32"/>
                  </a:cubicBezTo>
                  <a:cubicBezTo>
                    <a:pt x="62" y="32"/>
                    <a:pt x="62" y="32"/>
                    <a:pt x="62" y="32"/>
                  </a:cubicBezTo>
                  <a:cubicBezTo>
                    <a:pt x="62" y="32"/>
                    <a:pt x="62" y="32"/>
                    <a:pt x="62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2" y="34"/>
                    <a:pt x="62" y="34"/>
                    <a:pt x="62" y="34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3" y="33"/>
                    <a:pt x="63" y="33"/>
                    <a:pt x="63" y="33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3" y="34"/>
                    <a:pt x="63" y="34"/>
                    <a:pt x="63" y="34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4" y="34"/>
                    <a:pt x="64" y="34"/>
                    <a:pt x="64" y="34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5" y="35"/>
                    <a:pt x="65" y="35"/>
                    <a:pt x="65" y="35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64" y="35"/>
                    <a:pt x="64" y="35"/>
                    <a:pt x="64" y="35"/>
                  </a:cubicBezTo>
                  <a:cubicBezTo>
                    <a:pt x="64" y="36"/>
                    <a:pt x="64" y="36"/>
                    <a:pt x="64" y="36"/>
                  </a:cubicBezTo>
                  <a:cubicBezTo>
                    <a:pt x="64" y="36"/>
                    <a:pt x="64" y="36"/>
                    <a:pt x="64" y="36"/>
                  </a:cubicBezTo>
                  <a:cubicBezTo>
                    <a:pt x="64" y="36"/>
                    <a:pt x="64" y="36"/>
                    <a:pt x="64" y="36"/>
                  </a:cubicBezTo>
                  <a:cubicBezTo>
                    <a:pt x="64" y="36"/>
                    <a:pt x="64" y="36"/>
                    <a:pt x="64" y="36"/>
                  </a:cubicBezTo>
                  <a:cubicBezTo>
                    <a:pt x="64" y="36"/>
                    <a:pt x="64" y="36"/>
                    <a:pt x="6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7"/>
                    <a:pt x="63" y="37"/>
                    <a:pt x="63" y="37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5"/>
                    <a:pt x="62" y="45"/>
                    <a:pt x="62" y="45"/>
                  </a:cubicBezTo>
                  <a:cubicBezTo>
                    <a:pt x="62" y="45"/>
                    <a:pt x="62" y="45"/>
                    <a:pt x="62" y="45"/>
                  </a:cubicBezTo>
                  <a:cubicBezTo>
                    <a:pt x="62" y="45"/>
                    <a:pt x="62" y="45"/>
                    <a:pt x="62" y="45"/>
                  </a:cubicBezTo>
                  <a:cubicBezTo>
                    <a:pt x="62" y="45"/>
                    <a:pt x="62" y="45"/>
                    <a:pt x="62" y="45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47"/>
                    <a:pt x="62" y="47"/>
                    <a:pt x="62" y="47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47"/>
                    <a:pt x="62" y="47"/>
                    <a:pt x="62" y="47"/>
                  </a:cubicBezTo>
                  <a:cubicBezTo>
                    <a:pt x="62" y="47"/>
                    <a:pt x="62" y="47"/>
                    <a:pt x="62" y="47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4" y="49"/>
                    <a:pt x="64" y="49"/>
                    <a:pt x="64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4" y="45"/>
                    <a:pt x="64" y="45"/>
                    <a:pt x="64" y="45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5" y="44"/>
                    <a:pt x="65" y="44"/>
                    <a:pt x="65" y="44"/>
                  </a:cubicBezTo>
                  <a:cubicBezTo>
                    <a:pt x="65" y="44"/>
                    <a:pt x="65" y="44"/>
                    <a:pt x="65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0"/>
                    <a:pt x="65" y="40"/>
                    <a:pt x="65" y="40"/>
                  </a:cubicBezTo>
                  <a:cubicBezTo>
                    <a:pt x="65" y="40"/>
                    <a:pt x="66" y="39"/>
                    <a:pt x="66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67" y="36"/>
                    <a:pt x="67" y="36"/>
                    <a:pt x="67" y="36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30"/>
                    <a:pt x="68" y="30"/>
                    <a:pt x="68" y="30"/>
                  </a:cubicBezTo>
                  <a:cubicBezTo>
                    <a:pt x="68" y="30"/>
                    <a:pt x="68" y="30"/>
                    <a:pt x="68" y="30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0" y="26"/>
                    <a:pt x="70" y="26"/>
                    <a:pt x="70" y="26"/>
                  </a:cubicBezTo>
                  <a:close/>
                  <a:moveTo>
                    <a:pt x="59" y="33"/>
                  </a:move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4"/>
                    <a:pt x="59" y="34"/>
                    <a:pt x="59" y="34"/>
                  </a:cubicBezTo>
                  <a:cubicBezTo>
                    <a:pt x="59" y="33"/>
                    <a:pt x="59" y="33"/>
                    <a:pt x="59" y="33"/>
                  </a:cubicBezTo>
                  <a:close/>
                  <a:moveTo>
                    <a:pt x="72" y="22"/>
                  </a:moveTo>
                  <a:cubicBezTo>
                    <a:pt x="71" y="21"/>
                    <a:pt x="71" y="21"/>
                    <a:pt x="71" y="21"/>
                  </a:cubicBezTo>
                  <a:cubicBezTo>
                    <a:pt x="71" y="21"/>
                    <a:pt x="71" y="21"/>
                    <a:pt x="71" y="21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1" y="23"/>
                    <a:pt x="71" y="23"/>
                    <a:pt x="71" y="23"/>
                  </a:cubicBezTo>
                  <a:cubicBezTo>
                    <a:pt x="71" y="24"/>
                    <a:pt x="71" y="24"/>
                    <a:pt x="71" y="24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2" y="23"/>
                    <a:pt x="72" y="23"/>
                    <a:pt x="72" y="23"/>
                  </a:cubicBezTo>
                  <a:lnTo>
                    <a:pt x="72" y="22"/>
                  </a:lnTo>
                  <a:close/>
                  <a:moveTo>
                    <a:pt x="71" y="25"/>
                  </a:moveTo>
                  <a:cubicBezTo>
                    <a:pt x="71" y="27"/>
                    <a:pt x="71" y="27"/>
                    <a:pt x="71" y="27"/>
                  </a:cubicBezTo>
                  <a:cubicBezTo>
                    <a:pt x="71" y="27"/>
                    <a:pt x="71" y="27"/>
                    <a:pt x="71" y="27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1" y="26"/>
                    <a:pt x="71" y="26"/>
                    <a:pt x="71" y="26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1" y="25"/>
                    <a:pt x="71" y="25"/>
                    <a:pt x="71" y="2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53" name="Freeform 123"/>
            <p:cNvSpPr>
              <a:spLocks noEditPoints="1"/>
            </p:cNvSpPr>
            <p:nvPr/>
          </p:nvSpPr>
          <p:spPr bwMode="auto">
            <a:xfrm>
              <a:off x="8370888" y="4016375"/>
              <a:ext cx="225425" cy="346075"/>
            </a:xfrm>
            <a:custGeom>
              <a:avLst/>
              <a:gdLst>
                <a:gd name="T0" fmla="*/ 40 w 60"/>
                <a:gd name="T1" fmla="*/ 62 h 92"/>
                <a:gd name="T2" fmla="*/ 40 w 60"/>
                <a:gd name="T3" fmla="*/ 63 h 92"/>
                <a:gd name="T4" fmla="*/ 38 w 60"/>
                <a:gd name="T5" fmla="*/ 66 h 92"/>
                <a:gd name="T6" fmla="*/ 59 w 60"/>
                <a:gd name="T7" fmla="*/ 41 h 92"/>
                <a:gd name="T8" fmla="*/ 42 w 60"/>
                <a:gd name="T9" fmla="*/ 66 h 92"/>
                <a:gd name="T10" fmla="*/ 36 w 60"/>
                <a:gd name="T11" fmla="*/ 61 h 92"/>
                <a:gd name="T12" fmla="*/ 58 w 60"/>
                <a:gd name="T13" fmla="*/ 44 h 92"/>
                <a:gd name="T14" fmla="*/ 56 w 60"/>
                <a:gd name="T15" fmla="*/ 43 h 92"/>
                <a:gd name="T16" fmla="*/ 56 w 60"/>
                <a:gd name="T17" fmla="*/ 39 h 92"/>
                <a:gd name="T18" fmla="*/ 53 w 60"/>
                <a:gd name="T19" fmla="*/ 37 h 92"/>
                <a:gd name="T20" fmla="*/ 49 w 60"/>
                <a:gd name="T21" fmla="*/ 31 h 92"/>
                <a:gd name="T22" fmla="*/ 42 w 60"/>
                <a:gd name="T23" fmla="*/ 29 h 92"/>
                <a:gd name="T24" fmla="*/ 33 w 60"/>
                <a:gd name="T25" fmla="*/ 2 h 92"/>
                <a:gd name="T26" fmla="*/ 25 w 60"/>
                <a:gd name="T27" fmla="*/ 2 h 92"/>
                <a:gd name="T28" fmla="*/ 14 w 60"/>
                <a:gd name="T29" fmla="*/ 2 h 92"/>
                <a:gd name="T30" fmla="*/ 8 w 60"/>
                <a:gd name="T31" fmla="*/ 31 h 92"/>
                <a:gd name="T32" fmla="*/ 8 w 60"/>
                <a:gd name="T33" fmla="*/ 36 h 92"/>
                <a:gd name="T34" fmla="*/ 4 w 60"/>
                <a:gd name="T35" fmla="*/ 46 h 92"/>
                <a:gd name="T36" fmla="*/ 4 w 60"/>
                <a:gd name="T37" fmla="*/ 50 h 92"/>
                <a:gd name="T38" fmla="*/ 12 w 60"/>
                <a:gd name="T39" fmla="*/ 85 h 92"/>
                <a:gd name="T40" fmla="*/ 15 w 60"/>
                <a:gd name="T41" fmla="*/ 91 h 92"/>
                <a:gd name="T42" fmla="*/ 19 w 60"/>
                <a:gd name="T43" fmla="*/ 87 h 92"/>
                <a:gd name="T44" fmla="*/ 20 w 60"/>
                <a:gd name="T45" fmla="*/ 83 h 92"/>
                <a:gd name="T46" fmla="*/ 21 w 60"/>
                <a:gd name="T47" fmla="*/ 80 h 92"/>
                <a:gd name="T48" fmla="*/ 23 w 60"/>
                <a:gd name="T49" fmla="*/ 74 h 92"/>
                <a:gd name="T50" fmla="*/ 24 w 60"/>
                <a:gd name="T51" fmla="*/ 77 h 92"/>
                <a:gd name="T52" fmla="*/ 25 w 60"/>
                <a:gd name="T53" fmla="*/ 74 h 92"/>
                <a:gd name="T54" fmla="*/ 27 w 60"/>
                <a:gd name="T55" fmla="*/ 75 h 92"/>
                <a:gd name="T56" fmla="*/ 25 w 60"/>
                <a:gd name="T57" fmla="*/ 70 h 92"/>
                <a:gd name="T58" fmla="*/ 27 w 60"/>
                <a:gd name="T59" fmla="*/ 74 h 92"/>
                <a:gd name="T60" fmla="*/ 27 w 60"/>
                <a:gd name="T61" fmla="*/ 70 h 92"/>
                <a:gd name="T62" fmla="*/ 28 w 60"/>
                <a:gd name="T63" fmla="*/ 73 h 92"/>
                <a:gd name="T64" fmla="*/ 28 w 60"/>
                <a:gd name="T65" fmla="*/ 71 h 92"/>
                <a:gd name="T66" fmla="*/ 29 w 60"/>
                <a:gd name="T67" fmla="*/ 72 h 92"/>
                <a:gd name="T68" fmla="*/ 31 w 60"/>
                <a:gd name="T69" fmla="*/ 68 h 92"/>
                <a:gd name="T70" fmla="*/ 33 w 60"/>
                <a:gd name="T71" fmla="*/ 70 h 92"/>
                <a:gd name="T72" fmla="*/ 34 w 60"/>
                <a:gd name="T73" fmla="*/ 66 h 92"/>
                <a:gd name="T74" fmla="*/ 35 w 60"/>
                <a:gd name="T75" fmla="*/ 59 h 92"/>
                <a:gd name="T76" fmla="*/ 37 w 60"/>
                <a:gd name="T77" fmla="*/ 58 h 92"/>
                <a:gd name="T78" fmla="*/ 38 w 60"/>
                <a:gd name="T79" fmla="*/ 59 h 92"/>
                <a:gd name="T80" fmla="*/ 41 w 60"/>
                <a:gd name="T81" fmla="*/ 61 h 92"/>
                <a:gd name="T82" fmla="*/ 41 w 60"/>
                <a:gd name="T83" fmla="*/ 58 h 92"/>
                <a:gd name="T84" fmla="*/ 42 w 60"/>
                <a:gd name="T85" fmla="*/ 57 h 92"/>
                <a:gd name="T86" fmla="*/ 44 w 60"/>
                <a:gd name="T87" fmla="*/ 55 h 92"/>
                <a:gd name="T88" fmla="*/ 45 w 60"/>
                <a:gd name="T89" fmla="*/ 55 h 92"/>
                <a:gd name="T90" fmla="*/ 48 w 60"/>
                <a:gd name="T91" fmla="*/ 56 h 92"/>
                <a:gd name="T92" fmla="*/ 48 w 60"/>
                <a:gd name="T93" fmla="*/ 55 h 92"/>
                <a:gd name="T94" fmla="*/ 49 w 60"/>
                <a:gd name="T95" fmla="*/ 53 h 92"/>
                <a:gd name="T96" fmla="*/ 50 w 60"/>
                <a:gd name="T97" fmla="*/ 51 h 92"/>
                <a:gd name="T98" fmla="*/ 53 w 60"/>
                <a:gd name="T99" fmla="*/ 52 h 92"/>
                <a:gd name="T100" fmla="*/ 54 w 60"/>
                <a:gd name="T101" fmla="*/ 50 h 92"/>
                <a:gd name="T102" fmla="*/ 54 w 60"/>
                <a:gd name="T103" fmla="*/ 48 h 92"/>
                <a:gd name="T104" fmla="*/ 57 w 60"/>
                <a:gd name="T105" fmla="*/ 48 h 92"/>
                <a:gd name="T106" fmla="*/ 59 w 60"/>
                <a:gd name="T107" fmla="*/ 43 h 92"/>
                <a:gd name="T108" fmla="*/ 60 w 60"/>
                <a:gd name="T109" fmla="*/ 41 h 92"/>
                <a:gd name="T110" fmla="*/ 27 w 60"/>
                <a:gd name="T111" fmla="*/ 73 h 92"/>
                <a:gd name="T112" fmla="*/ 27 w 60"/>
                <a:gd name="T113" fmla="*/ 73 h 92"/>
                <a:gd name="T114" fmla="*/ 27 w 60"/>
                <a:gd name="T115" fmla="*/ 73 h 92"/>
                <a:gd name="T116" fmla="*/ 43 w 60"/>
                <a:gd name="T117" fmla="*/ 62 h 92"/>
                <a:gd name="T118" fmla="*/ 43 w 60"/>
                <a:gd name="T119" fmla="*/ 57 h 92"/>
                <a:gd name="T120" fmla="*/ 44 w 60"/>
                <a:gd name="T121" fmla="*/ 61 h 92"/>
                <a:gd name="T122" fmla="*/ 53 w 60"/>
                <a:gd name="T123" fmla="*/ 5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0" h="92">
                  <a:moveTo>
                    <a:pt x="37" y="65"/>
                  </a:moveTo>
                  <a:cubicBezTo>
                    <a:pt x="38" y="65"/>
                    <a:pt x="38" y="65"/>
                    <a:pt x="38" y="65"/>
                  </a:cubicBezTo>
                  <a:cubicBezTo>
                    <a:pt x="38" y="64"/>
                    <a:pt x="38" y="64"/>
                    <a:pt x="38" y="64"/>
                  </a:cubicBezTo>
                  <a:cubicBezTo>
                    <a:pt x="38" y="64"/>
                    <a:pt x="38" y="64"/>
                    <a:pt x="38" y="64"/>
                  </a:cubicBezTo>
                  <a:cubicBezTo>
                    <a:pt x="38" y="64"/>
                    <a:pt x="38" y="64"/>
                    <a:pt x="38" y="64"/>
                  </a:cubicBezTo>
                  <a:cubicBezTo>
                    <a:pt x="38" y="64"/>
                    <a:pt x="38" y="64"/>
                    <a:pt x="38" y="64"/>
                  </a:cubicBezTo>
                  <a:cubicBezTo>
                    <a:pt x="38" y="64"/>
                    <a:pt x="38" y="64"/>
                    <a:pt x="38" y="6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5"/>
                    <a:pt x="37" y="65"/>
                    <a:pt x="37" y="65"/>
                  </a:cubicBezTo>
                  <a:close/>
                  <a:moveTo>
                    <a:pt x="40" y="63"/>
                  </a:moveTo>
                  <a:cubicBezTo>
                    <a:pt x="40" y="63"/>
                    <a:pt x="40" y="63"/>
                    <a:pt x="40" y="63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0" y="63"/>
                    <a:pt x="40" y="63"/>
                    <a:pt x="40" y="63"/>
                  </a:cubicBezTo>
                  <a:close/>
                  <a:moveTo>
                    <a:pt x="36" y="60"/>
                  </a:moveTo>
                  <a:cubicBezTo>
                    <a:pt x="36" y="60"/>
                    <a:pt x="36" y="60"/>
                    <a:pt x="36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6" y="60"/>
                    <a:pt x="36" y="60"/>
                    <a:pt x="36" y="60"/>
                  </a:cubicBezTo>
                  <a:close/>
                  <a:moveTo>
                    <a:pt x="39" y="65"/>
                  </a:moveTo>
                  <a:cubicBezTo>
                    <a:pt x="38" y="65"/>
                    <a:pt x="38" y="65"/>
                    <a:pt x="38" y="65"/>
                  </a:cubicBezTo>
                  <a:cubicBezTo>
                    <a:pt x="38" y="65"/>
                    <a:pt x="38" y="65"/>
                    <a:pt x="38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5"/>
                    <a:pt x="39" y="65"/>
                    <a:pt x="39" y="65"/>
                  </a:cubicBezTo>
                  <a:close/>
                  <a:moveTo>
                    <a:pt x="28" y="73"/>
                  </a:moveTo>
                  <a:cubicBezTo>
                    <a:pt x="28" y="73"/>
                    <a:pt x="28" y="73"/>
                    <a:pt x="28" y="73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28" y="74"/>
                    <a:pt x="28" y="74"/>
                    <a:pt x="28" y="74"/>
                  </a:cubicBezTo>
                  <a:lnTo>
                    <a:pt x="28" y="73"/>
                  </a:lnTo>
                  <a:close/>
                  <a:moveTo>
                    <a:pt x="58" y="41"/>
                  </a:moveTo>
                  <a:cubicBezTo>
                    <a:pt x="59" y="42"/>
                    <a:pt x="59" y="42"/>
                    <a:pt x="59" y="42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9" y="40"/>
                    <a:pt x="59" y="40"/>
                    <a:pt x="59" y="40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lose/>
                  <a:moveTo>
                    <a:pt x="41" y="65"/>
                  </a:moveTo>
                  <a:cubicBezTo>
                    <a:pt x="41" y="64"/>
                    <a:pt x="41" y="64"/>
                    <a:pt x="41" y="64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2" y="66"/>
                    <a:pt x="42" y="66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lnTo>
                    <a:pt x="41" y="65"/>
                  </a:lnTo>
                  <a:close/>
                  <a:moveTo>
                    <a:pt x="58" y="42"/>
                  </a:moveTo>
                  <a:cubicBezTo>
                    <a:pt x="58" y="42"/>
                    <a:pt x="58" y="42"/>
                    <a:pt x="58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lose/>
                  <a:moveTo>
                    <a:pt x="36" y="61"/>
                  </a:moveTo>
                  <a:cubicBezTo>
                    <a:pt x="35" y="62"/>
                    <a:pt x="35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6" y="61"/>
                    <a:pt x="36" y="61"/>
                    <a:pt x="36" y="61"/>
                  </a:cubicBezTo>
                  <a:close/>
                  <a:moveTo>
                    <a:pt x="56" y="49"/>
                  </a:moveTo>
                  <a:cubicBezTo>
                    <a:pt x="56" y="49"/>
                    <a:pt x="56" y="49"/>
                    <a:pt x="56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6" y="49"/>
                    <a:pt x="56" y="49"/>
                    <a:pt x="56" y="49"/>
                  </a:cubicBezTo>
                  <a:close/>
                  <a:moveTo>
                    <a:pt x="59" y="43"/>
                  </a:moveTo>
                  <a:cubicBezTo>
                    <a:pt x="59" y="43"/>
                    <a:pt x="59" y="43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40"/>
                    <a:pt x="56" y="40"/>
                    <a:pt x="56" y="40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9"/>
                    <a:pt x="55" y="39"/>
                    <a:pt x="55" y="39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8"/>
                    <a:pt x="52" y="38"/>
                    <a:pt x="52" y="38"/>
                  </a:cubicBezTo>
                  <a:cubicBezTo>
                    <a:pt x="51" y="38"/>
                    <a:pt x="51" y="38"/>
                    <a:pt x="51" y="38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7"/>
                    <a:pt x="50" y="37"/>
                    <a:pt x="50" y="37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2" y="25"/>
                    <a:pt x="42" y="25"/>
                    <a:pt x="42" y="25"/>
                  </a:cubicBezTo>
                  <a:cubicBezTo>
                    <a:pt x="40" y="18"/>
                    <a:pt x="37" y="11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8"/>
                    <a:pt x="10" y="14"/>
                    <a:pt x="8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2"/>
                    <a:pt x="8" y="23"/>
                    <a:pt x="8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7" y="38"/>
                    <a:pt x="7" y="38"/>
                    <a:pt x="7" y="38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4" y="62"/>
                    <a:pt x="8" y="73"/>
                    <a:pt x="11" y="84"/>
                  </a:cubicBezTo>
                  <a:cubicBezTo>
                    <a:pt x="11" y="84"/>
                    <a:pt x="11" y="84"/>
                    <a:pt x="11" y="84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2" y="85"/>
                    <a:pt x="12" y="85"/>
                    <a:pt x="12" y="85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3" y="88"/>
                    <a:pt x="14" y="89"/>
                    <a:pt x="14" y="89"/>
                  </a:cubicBezTo>
                  <a:cubicBezTo>
                    <a:pt x="15" y="89"/>
                    <a:pt x="15" y="89"/>
                    <a:pt x="15" y="89"/>
                  </a:cubicBezTo>
                  <a:cubicBezTo>
                    <a:pt x="15" y="89"/>
                    <a:pt x="15" y="89"/>
                    <a:pt x="15" y="89"/>
                  </a:cubicBezTo>
                  <a:cubicBezTo>
                    <a:pt x="15" y="89"/>
                    <a:pt x="15" y="89"/>
                    <a:pt x="15" y="89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5" y="91"/>
                    <a:pt x="15" y="91"/>
                    <a:pt x="15" y="91"/>
                  </a:cubicBezTo>
                  <a:cubicBezTo>
                    <a:pt x="15" y="91"/>
                    <a:pt x="15" y="91"/>
                    <a:pt x="15" y="91"/>
                  </a:cubicBezTo>
                  <a:cubicBezTo>
                    <a:pt x="15" y="91"/>
                    <a:pt x="15" y="91"/>
                    <a:pt x="15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2"/>
                    <a:pt x="16" y="92"/>
                    <a:pt x="17" y="92"/>
                  </a:cubicBezTo>
                  <a:cubicBezTo>
                    <a:pt x="17" y="92"/>
                    <a:pt x="17" y="92"/>
                    <a:pt x="17" y="91"/>
                  </a:cubicBezTo>
                  <a:cubicBezTo>
                    <a:pt x="17" y="91"/>
                    <a:pt x="17" y="91"/>
                    <a:pt x="17" y="91"/>
                  </a:cubicBezTo>
                  <a:cubicBezTo>
                    <a:pt x="17" y="91"/>
                    <a:pt x="17" y="91"/>
                    <a:pt x="17" y="91"/>
                  </a:cubicBezTo>
                  <a:cubicBezTo>
                    <a:pt x="17" y="91"/>
                    <a:pt x="17" y="91"/>
                    <a:pt x="17" y="91"/>
                  </a:cubicBezTo>
                  <a:cubicBezTo>
                    <a:pt x="18" y="92"/>
                    <a:pt x="18" y="92"/>
                    <a:pt x="18" y="92"/>
                  </a:cubicBezTo>
                  <a:cubicBezTo>
                    <a:pt x="18" y="92"/>
                    <a:pt x="18" y="92"/>
                    <a:pt x="18" y="92"/>
                  </a:cubicBezTo>
                  <a:cubicBezTo>
                    <a:pt x="18" y="92"/>
                    <a:pt x="18" y="92"/>
                    <a:pt x="18" y="92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8" y="87"/>
                    <a:pt x="18" y="87"/>
                    <a:pt x="18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1" y="82"/>
                    <a:pt x="21" y="82"/>
                    <a:pt x="21" y="82"/>
                  </a:cubicBezTo>
                  <a:cubicBezTo>
                    <a:pt x="21" y="82"/>
                    <a:pt x="21" y="82"/>
                    <a:pt x="21" y="82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1" y="81"/>
                    <a:pt x="21" y="81"/>
                    <a:pt x="21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0" y="79"/>
                    <a:pt x="20" y="79"/>
                    <a:pt x="20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78"/>
                    <a:pt x="21" y="78"/>
                    <a:pt x="21" y="78"/>
                  </a:cubicBezTo>
                  <a:cubicBezTo>
                    <a:pt x="21" y="78"/>
                    <a:pt x="21" y="78"/>
                    <a:pt x="21" y="78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76"/>
                    <a:pt x="22" y="76"/>
                    <a:pt x="22" y="76"/>
                  </a:cubicBezTo>
                  <a:cubicBezTo>
                    <a:pt x="22" y="75"/>
                    <a:pt x="22" y="75"/>
                    <a:pt x="22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6" y="76"/>
                    <a:pt x="26" y="76"/>
                    <a:pt x="26" y="76"/>
                  </a:cubicBezTo>
                  <a:cubicBezTo>
                    <a:pt x="26" y="76"/>
                    <a:pt x="26" y="76"/>
                    <a:pt x="26" y="76"/>
                  </a:cubicBezTo>
                  <a:cubicBezTo>
                    <a:pt x="26" y="76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77"/>
                    <a:pt x="26" y="77"/>
                    <a:pt x="26" y="77"/>
                  </a:cubicBezTo>
                  <a:cubicBezTo>
                    <a:pt x="26" y="76"/>
                    <a:pt x="26" y="76"/>
                    <a:pt x="26" y="76"/>
                  </a:cubicBezTo>
                  <a:cubicBezTo>
                    <a:pt x="27" y="76"/>
                    <a:pt x="27" y="76"/>
                    <a:pt x="27" y="76"/>
                  </a:cubicBezTo>
                  <a:cubicBezTo>
                    <a:pt x="27" y="76"/>
                    <a:pt x="27" y="76"/>
                    <a:pt x="27" y="76"/>
                  </a:cubicBezTo>
                  <a:cubicBezTo>
                    <a:pt x="27" y="76"/>
                    <a:pt x="27" y="76"/>
                    <a:pt x="27" y="76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1"/>
                    <a:pt x="25" y="71"/>
                    <a:pt x="25" y="71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0"/>
                    <a:pt x="25" y="70"/>
                    <a:pt x="25" y="70"/>
                  </a:cubicBezTo>
                  <a:cubicBezTo>
                    <a:pt x="25" y="71"/>
                    <a:pt x="25" y="71"/>
                    <a:pt x="25" y="71"/>
                  </a:cubicBezTo>
                  <a:cubicBezTo>
                    <a:pt x="25" y="71"/>
                    <a:pt x="25" y="71"/>
                    <a:pt x="25" y="71"/>
                  </a:cubicBezTo>
                  <a:cubicBezTo>
                    <a:pt x="25" y="71"/>
                    <a:pt x="25" y="71"/>
                    <a:pt x="25" y="71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8" y="70"/>
                    <a:pt x="28" y="70"/>
                    <a:pt x="28" y="70"/>
                  </a:cubicBezTo>
                  <a:cubicBezTo>
                    <a:pt x="28" y="70"/>
                    <a:pt x="28" y="70"/>
                    <a:pt x="28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7" y="71"/>
                    <a:pt x="27" y="71"/>
                    <a:pt x="27" y="71"/>
                  </a:cubicBezTo>
                  <a:cubicBezTo>
                    <a:pt x="27" y="71"/>
                    <a:pt x="27" y="71"/>
                    <a:pt x="27" y="71"/>
                  </a:cubicBezTo>
                  <a:cubicBezTo>
                    <a:pt x="28" y="71"/>
                    <a:pt x="28" y="71"/>
                    <a:pt x="28" y="71"/>
                  </a:cubicBezTo>
                  <a:cubicBezTo>
                    <a:pt x="28" y="71"/>
                    <a:pt x="28" y="71"/>
                    <a:pt x="28" y="71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3"/>
                    <a:pt x="28" y="73"/>
                    <a:pt x="28" y="73"/>
                  </a:cubicBezTo>
                  <a:cubicBezTo>
                    <a:pt x="28" y="73"/>
                    <a:pt x="28" y="73"/>
                    <a:pt x="28" y="73"/>
                  </a:cubicBezTo>
                  <a:cubicBezTo>
                    <a:pt x="28" y="73"/>
                    <a:pt x="28" y="73"/>
                    <a:pt x="28" y="73"/>
                  </a:cubicBezTo>
                  <a:cubicBezTo>
                    <a:pt x="28" y="73"/>
                    <a:pt x="28" y="73"/>
                    <a:pt x="28" y="73"/>
                  </a:cubicBezTo>
                  <a:cubicBezTo>
                    <a:pt x="28" y="73"/>
                    <a:pt x="28" y="73"/>
                    <a:pt x="28" y="73"/>
                  </a:cubicBezTo>
                  <a:cubicBezTo>
                    <a:pt x="29" y="73"/>
                    <a:pt x="29" y="73"/>
                    <a:pt x="29" y="73"/>
                  </a:cubicBezTo>
                  <a:cubicBezTo>
                    <a:pt x="29" y="73"/>
                    <a:pt x="29" y="73"/>
                    <a:pt x="29" y="73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73"/>
                    <a:pt x="29" y="73"/>
                    <a:pt x="29" y="73"/>
                  </a:cubicBezTo>
                  <a:cubicBezTo>
                    <a:pt x="29" y="73"/>
                    <a:pt x="29" y="73"/>
                    <a:pt x="29" y="73"/>
                  </a:cubicBezTo>
                  <a:cubicBezTo>
                    <a:pt x="29" y="73"/>
                    <a:pt x="29" y="73"/>
                    <a:pt x="29" y="73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8" y="71"/>
                    <a:pt x="28" y="71"/>
                    <a:pt x="28" y="71"/>
                  </a:cubicBezTo>
                  <a:cubicBezTo>
                    <a:pt x="28" y="71"/>
                    <a:pt x="28" y="71"/>
                    <a:pt x="28" y="71"/>
                  </a:cubicBezTo>
                  <a:cubicBezTo>
                    <a:pt x="28" y="71"/>
                    <a:pt x="28" y="71"/>
                    <a:pt x="28" y="71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3"/>
                    <a:pt x="29" y="73"/>
                    <a:pt x="29" y="73"/>
                  </a:cubicBezTo>
                  <a:cubicBezTo>
                    <a:pt x="29" y="73"/>
                    <a:pt x="29" y="73"/>
                    <a:pt x="29" y="73"/>
                  </a:cubicBezTo>
                  <a:cubicBezTo>
                    <a:pt x="30" y="73"/>
                    <a:pt x="30" y="73"/>
                    <a:pt x="30" y="73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0" y="73"/>
                    <a:pt x="30" y="73"/>
                    <a:pt x="30" y="73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33" y="69"/>
                    <a:pt x="33" y="69"/>
                    <a:pt x="33" y="69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8"/>
                    <a:pt x="34" y="68"/>
                    <a:pt x="34" y="68"/>
                  </a:cubicBezTo>
                  <a:cubicBezTo>
                    <a:pt x="34" y="68"/>
                    <a:pt x="34" y="68"/>
                    <a:pt x="34" y="68"/>
                  </a:cubicBezTo>
                  <a:cubicBezTo>
                    <a:pt x="34" y="68"/>
                    <a:pt x="34" y="68"/>
                    <a:pt x="34" y="68"/>
                  </a:cubicBezTo>
                  <a:cubicBezTo>
                    <a:pt x="34" y="68"/>
                    <a:pt x="34" y="68"/>
                    <a:pt x="34" y="68"/>
                  </a:cubicBezTo>
                  <a:cubicBezTo>
                    <a:pt x="34" y="68"/>
                    <a:pt x="34" y="68"/>
                    <a:pt x="34" y="68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6"/>
                    <a:pt x="35" y="66"/>
                    <a:pt x="35" y="66"/>
                  </a:cubicBezTo>
                  <a:cubicBezTo>
                    <a:pt x="35" y="66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4"/>
                    <a:pt x="34" y="64"/>
                    <a:pt x="34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4" y="59"/>
                    <a:pt x="34" y="59"/>
                    <a:pt x="34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60"/>
                    <a:pt x="38" y="60"/>
                    <a:pt x="38" y="60"/>
                  </a:cubicBezTo>
                  <a:cubicBezTo>
                    <a:pt x="38" y="60"/>
                    <a:pt x="38" y="60"/>
                    <a:pt x="38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8" y="60"/>
                    <a:pt x="38" y="60"/>
                    <a:pt x="38" y="60"/>
                  </a:cubicBezTo>
                  <a:cubicBezTo>
                    <a:pt x="38" y="60"/>
                    <a:pt x="38" y="60"/>
                    <a:pt x="38" y="60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0" y="61"/>
                    <a:pt x="40" y="61"/>
                    <a:pt x="40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3" y="55"/>
                    <a:pt x="43" y="55"/>
                    <a:pt x="43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6"/>
                    <a:pt x="45" y="56"/>
                    <a:pt x="45" y="56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5"/>
                    <a:pt x="46" y="55"/>
                    <a:pt x="46" y="55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7" y="58"/>
                    <a:pt x="47" y="58"/>
                    <a:pt x="47" y="58"/>
                  </a:cubicBezTo>
                  <a:cubicBezTo>
                    <a:pt x="47" y="57"/>
                    <a:pt x="48" y="57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1"/>
                    <a:pt x="52" y="51"/>
                    <a:pt x="52" y="51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9" y="44"/>
                    <a:pt x="59" y="44"/>
                    <a:pt x="59" y="44"/>
                  </a:cubicBezTo>
                  <a:cubicBezTo>
                    <a:pt x="59" y="44"/>
                    <a:pt x="59" y="44"/>
                    <a:pt x="59" y="44"/>
                  </a:cubicBezTo>
                  <a:cubicBezTo>
                    <a:pt x="59" y="44"/>
                    <a:pt x="59" y="44"/>
                    <a:pt x="59" y="44"/>
                  </a:cubicBezTo>
                  <a:lnTo>
                    <a:pt x="59" y="43"/>
                  </a:lnTo>
                  <a:close/>
                  <a:moveTo>
                    <a:pt x="41" y="59"/>
                  </a:moveTo>
                  <a:cubicBezTo>
                    <a:pt x="41" y="59"/>
                    <a:pt x="41" y="59"/>
                    <a:pt x="41" y="59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1" y="59"/>
                    <a:pt x="41" y="59"/>
                    <a:pt x="41" y="59"/>
                  </a:cubicBezTo>
                  <a:close/>
                  <a:moveTo>
                    <a:pt x="60" y="43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lose/>
                  <a:moveTo>
                    <a:pt x="27" y="71"/>
                  </a:moveTo>
                  <a:cubicBezTo>
                    <a:pt x="27" y="71"/>
                    <a:pt x="27" y="71"/>
                    <a:pt x="27" y="71"/>
                  </a:cubicBezTo>
                  <a:cubicBezTo>
                    <a:pt x="27" y="71"/>
                    <a:pt x="27" y="71"/>
                    <a:pt x="27" y="71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3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1"/>
                    <a:pt x="27" y="71"/>
                    <a:pt x="27" y="71"/>
                  </a:cubicBezTo>
                  <a:close/>
                  <a:moveTo>
                    <a:pt x="44" y="62"/>
                  </a:moveTo>
                  <a:cubicBezTo>
                    <a:pt x="43" y="62"/>
                    <a:pt x="43" y="62"/>
                    <a:pt x="43" y="62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2" y="62"/>
                    <a:pt x="42" y="62"/>
                    <a:pt x="42" y="62"/>
                  </a:cubicBezTo>
                  <a:cubicBezTo>
                    <a:pt x="42" y="63"/>
                    <a:pt x="42" y="63"/>
                    <a:pt x="42" y="63"/>
                  </a:cubicBezTo>
                  <a:cubicBezTo>
                    <a:pt x="42" y="63"/>
                    <a:pt x="42" y="63"/>
                    <a:pt x="42" y="63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4" y="62"/>
                    <a:pt x="44" y="62"/>
                    <a:pt x="44" y="62"/>
                  </a:cubicBezTo>
                  <a:close/>
                  <a:moveTo>
                    <a:pt x="44" y="57"/>
                  </a:moveTo>
                  <a:cubicBezTo>
                    <a:pt x="44" y="56"/>
                    <a:pt x="44" y="56"/>
                    <a:pt x="44" y="56"/>
                  </a:cubicBezTo>
                  <a:cubicBezTo>
                    <a:pt x="44" y="56"/>
                    <a:pt x="44" y="56"/>
                    <a:pt x="44" y="56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2" y="58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5" y="59"/>
                    <a:pt x="45" y="59"/>
                    <a:pt x="45" y="59"/>
                  </a:cubicBezTo>
                  <a:cubicBezTo>
                    <a:pt x="45" y="59"/>
                    <a:pt x="45" y="59"/>
                    <a:pt x="45" y="59"/>
                  </a:cubicBezTo>
                  <a:cubicBezTo>
                    <a:pt x="46" y="59"/>
                    <a:pt x="46" y="59"/>
                    <a:pt x="46" y="59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46" y="58"/>
                    <a:pt x="46" y="58"/>
                    <a:pt x="46" y="58"/>
                  </a:cubicBezTo>
                  <a:lnTo>
                    <a:pt x="44" y="57"/>
                  </a:lnTo>
                  <a:close/>
                  <a:moveTo>
                    <a:pt x="53" y="52"/>
                  </a:moveTo>
                  <a:cubicBezTo>
                    <a:pt x="53" y="52"/>
                    <a:pt x="53" y="52"/>
                    <a:pt x="53" y="52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lnTo>
                    <a:pt x="53" y="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54" name="Freeform 124"/>
            <p:cNvSpPr>
              <a:spLocks noEditPoints="1"/>
            </p:cNvSpPr>
            <p:nvPr/>
          </p:nvSpPr>
          <p:spPr bwMode="auto">
            <a:xfrm>
              <a:off x="7213600" y="5294313"/>
              <a:ext cx="346075" cy="288925"/>
            </a:xfrm>
            <a:custGeom>
              <a:avLst/>
              <a:gdLst>
                <a:gd name="T0" fmla="*/ 84 w 92"/>
                <a:gd name="T1" fmla="*/ 57 h 77"/>
                <a:gd name="T2" fmla="*/ 42 w 92"/>
                <a:gd name="T3" fmla="*/ 69 h 77"/>
                <a:gd name="T4" fmla="*/ 90 w 92"/>
                <a:gd name="T5" fmla="*/ 62 h 77"/>
                <a:gd name="T6" fmla="*/ 83 w 92"/>
                <a:gd name="T7" fmla="*/ 55 h 77"/>
                <a:gd name="T8" fmla="*/ 85 w 92"/>
                <a:gd name="T9" fmla="*/ 54 h 77"/>
                <a:gd name="T10" fmla="*/ 83 w 92"/>
                <a:gd name="T11" fmla="*/ 54 h 77"/>
                <a:gd name="T12" fmla="*/ 73 w 92"/>
                <a:gd name="T13" fmla="*/ 67 h 77"/>
                <a:gd name="T14" fmla="*/ 82 w 92"/>
                <a:gd name="T15" fmla="*/ 60 h 77"/>
                <a:gd name="T16" fmla="*/ 61 w 92"/>
                <a:gd name="T17" fmla="*/ 76 h 77"/>
                <a:gd name="T18" fmla="*/ 89 w 92"/>
                <a:gd name="T19" fmla="*/ 71 h 77"/>
                <a:gd name="T20" fmla="*/ 87 w 92"/>
                <a:gd name="T21" fmla="*/ 69 h 77"/>
                <a:gd name="T22" fmla="*/ 83 w 92"/>
                <a:gd name="T23" fmla="*/ 68 h 77"/>
                <a:gd name="T24" fmla="*/ 81 w 92"/>
                <a:gd name="T25" fmla="*/ 67 h 77"/>
                <a:gd name="T26" fmla="*/ 76 w 92"/>
                <a:gd name="T27" fmla="*/ 64 h 77"/>
                <a:gd name="T28" fmla="*/ 80 w 92"/>
                <a:gd name="T29" fmla="*/ 62 h 77"/>
                <a:gd name="T30" fmla="*/ 81 w 92"/>
                <a:gd name="T31" fmla="*/ 59 h 77"/>
                <a:gd name="T32" fmla="*/ 83 w 92"/>
                <a:gd name="T33" fmla="*/ 58 h 77"/>
                <a:gd name="T34" fmla="*/ 82 w 92"/>
                <a:gd name="T35" fmla="*/ 57 h 77"/>
                <a:gd name="T36" fmla="*/ 81 w 92"/>
                <a:gd name="T37" fmla="*/ 55 h 77"/>
                <a:gd name="T38" fmla="*/ 79 w 92"/>
                <a:gd name="T39" fmla="*/ 57 h 77"/>
                <a:gd name="T40" fmla="*/ 75 w 92"/>
                <a:gd name="T41" fmla="*/ 56 h 77"/>
                <a:gd name="T42" fmla="*/ 77 w 92"/>
                <a:gd name="T43" fmla="*/ 54 h 77"/>
                <a:gd name="T44" fmla="*/ 74 w 92"/>
                <a:gd name="T45" fmla="*/ 55 h 77"/>
                <a:gd name="T46" fmla="*/ 67 w 92"/>
                <a:gd name="T47" fmla="*/ 50 h 77"/>
                <a:gd name="T48" fmla="*/ 76 w 92"/>
                <a:gd name="T49" fmla="*/ 53 h 77"/>
                <a:gd name="T50" fmla="*/ 77 w 92"/>
                <a:gd name="T51" fmla="*/ 50 h 77"/>
                <a:gd name="T52" fmla="*/ 74 w 92"/>
                <a:gd name="T53" fmla="*/ 40 h 77"/>
                <a:gd name="T54" fmla="*/ 44 w 92"/>
                <a:gd name="T55" fmla="*/ 34 h 77"/>
                <a:gd name="T56" fmla="*/ 48 w 92"/>
                <a:gd name="T57" fmla="*/ 22 h 77"/>
                <a:gd name="T58" fmla="*/ 52 w 92"/>
                <a:gd name="T59" fmla="*/ 13 h 77"/>
                <a:gd name="T60" fmla="*/ 49 w 92"/>
                <a:gd name="T61" fmla="*/ 6 h 77"/>
                <a:gd name="T62" fmla="*/ 1 w 92"/>
                <a:gd name="T63" fmla="*/ 23 h 77"/>
                <a:gd name="T64" fmla="*/ 5 w 92"/>
                <a:gd name="T65" fmla="*/ 28 h 77"/>
                <a:gd name="T66" fmla="*/ 7 w 92"/>
                <a:gd name="T67" fmla="*/ 32 h 77"/>
                <a:gd name="T68" fmla="*/ 8 w 92"/>
                <a:gd name="T69" fmla="*/ 35 h 77"/>
                <a:gd name="T70" fmla="*/ 10 w 92"/>
                <a:gd name="T71" fmla="*/ 38 h 77"/>
                <a:gd name="T72" fmla="*/ 10 w 92"/>
                <a:gd name="T73" fmla="*/ 44 h 77"/>
                <a:gd name="T74" fmla="*/ 9 w 92"/>
                <a:gd name="T75" fmla="*/ 53 h 77"/>
                <a:gd name="T76" fmla="*/ 8 w 92"/>
                <a:gd name="T77" fmla="*/ 62 h 77"/>
                <a:gd name="T78" fmla="*/ 20 w 92"/>
                <a:gd name="T79" fmla="*/ 66 h 77"/>
                <a:gd name="T80" fmla="*/ 37 w 92"/>
                <a:gd name="T81" fmla="*/ 67 h 77"/>
                <a:gd name="T82" fmla="*/ 36 w 92"/>
                <a:gd name="T83" fmla="*/ 65 h 77"/>
                <a:gd name="T84" fmla="*/ 41 w 92"/>
                <a:gd name="T85" fmla="*/ 64 h 77"/>
                <a:gd name="T86" fmla="*/ 46 w 92"/>
                <a:gd name="T87" fmla="*/ 68 h 77"/>
                <a:gd name="T88" fmla="*/ 51 w 92"/>
                <a:gd name="T89" fmla="*/ 66 h 77"/>
                <a:gd name="T90" fmla="*/ 54 w 92"/>
                <a:gd name="T91" fmla="*/ 72 h 77"/>
                <a:gd name="T92" fmla="*/ 50 w 92"/>
                <a:gd name="T93" fmla="*/ 72 h 77"/>
                <a:gd name="T94" fmla="*/ 58 w 92"/>
                <a:gd name="T95" fmla="*/ 75 h 77"/>
                <a:gd name="T96" fmla="*/ 62 w 92"/>
                <a:gd name="T97" fmla="*/ 74 h 77"/>
                <a:gd name="T98" fmla="*/ 63 w 92"/>
                <a:gd name="T99" fmla="*/ 71 h 77"/>
                <a:gd name="T100" fmla="*/ 67 w 92"/>
                <a:gd name="T101" fmla="*/ 71 h 77"/>
                <a:gd name="T102" fmla="*/ 69 w 92"/>
                <a:gd name="T103" fmla="*/ 74 h 77"/>
                <a:gd name="T104" fmla="*/ 72 w 92"/>
                <a:gd name="T105" fmla="*/ 70 h 77"/>
                <a:gd name="T106" fmla="*/ 69 w 92"/>
                <a:gd name="T107" fmla="*/ 67 h 77"/>
                <a:gd name="T108" fmla="*/ 75 w 92"/>
                <a:gd name="T109" fmla="*/ 67 h 77"/>
                <a:gd name="T110" fmla="*/ 77 w 92"/>
                <a:gd name="T111" fmla="*/ 68 h 77"/>
                <a:gd name="T112" fmla="*/ 81 w 92"/>
                <a:gd name="T113" fmla="*/ 71 h 77"/>
                <a:gd name="T114" fmla="*/ 85 w 92"/>
                <a:gd name="T115" fmla="*/ 72 h 77"/>
                <a:gd name="T116" fmla="*/ 84 w 92"/>
                <a:gd name="T117" fmla="*/ 77 h 77"/>
                <a:gd name="T118" fmla="*/ 88 w 92"/>
                <a:gd name="T119" fmla="*/ 73 h 77"/>
                <a:gd name="T120" fmla="*/ 91 w 92"/>
                <a:gd name="T121" fmla="*/ 55 h 77"/>
                <a:gd name="T122" fmla="*/ 91 w 92"/>
                <a:gd name="T123" fmla="*/ 60 h 77"/>
                <a:gd name="T124" fmla="*/ 65 w 92"/>
                <a:gd name="T125" fmla="*/ 73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2" h="77">
                  <a:moveTo>
                    <a:pt x="85" y="57"/>
                  </a:moveTo>
                  <a:cubicBezTo>
                    <a:pt x="85" y="57"/>
                    <a:pt x="85" y="57"/>
                    <a:pt x="85" y="57"/>
                  </a:cubicBezTo>
                  <a:cubicBezTo>
                    <a:pt x="85" y="57"/>
                    <a:pt x="85" y="57"/>
                    <a:pt x="85" y="57"/>
                  </a:cubicBezTo>
                  <a:cubicBezTo>
                    <a:pt x="85" y="57"/>
                    <a:pt x="85" y="57"/>
                    <a:pt x="85" y="57"/>
                  </a:cubicBezTo>
                  <a:cubicBezTo>
                    <a:pt x="85" y="57"/>
                    <a:pt x="85" y="57"/>
                    <a:pt x="85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4" y="57"/>
                    <a:pt x="84" y="57"/>
                    <a:pt x="84" y="57"/>
                  </a:cubicBezTo>
                  <a:lnTo>
                    <a:pt x="85" y="57"/>
                  </a:lnTo>
                  <a:close/>
                  <a:moveTo>
                    <a:pt x="84" y="57"/>
                  </a:moveTo>
                  <a:cubicBezTo>
                    <a:pt x="84" y="57"/>
                    <a:pt x="84" y="57"/>
                    <a:pt x="84" y="57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3" y="57"/>
                    <a:pt x="83" y="57"/>
                    <a:pt x="83" y="57"/>
                  </a:cubicBezTo>
                  <a:cubicBezTo>
                    <a:pt x="83" y="57"/>
                    <a:pt x="83" y="57"/>
                    <a:pt x="83" y="57"/>
                  </a:cubicBezTo>
                  <a:cubicBezTo>
                    <a:pt x="83" y="57"/>
                    <a:pt x="83" y="57"/>
                    <a:pt x="83" y="57"/>
                  </a:cubicBezTo>
                  <a:cubicBezTo>
                    <a:pt x="83" y="57"/>
                    <a:pt x="83" y="57"/>
                    <a:pt x="83" y="57"/>
                  </a:cubicBezTo>
                  <a:lnTo>
                    <a:pt x="84" y="57"/>
                  </a:lnTo>
                  <a:close/>
                  <a:moveTo>
                    <a:pt x="43" y="67"/>
                  </a:moveTo>
                  <a:cubicBezTo>
                    <a:pt x="43" y="67"/>
                    <a:pt x="43" y="67"/>
                    <a:pt x="43" y="67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3" y="67"/>
                    <a:pt x="43" y="67"/>
                    <a:pt x="43" y="67"/>
                  </a:cubicBezTo>
                  <a:close/>
                  <a:moveTo>
                    <a:pt x="81" y="53"/>
                  </a:move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lose/>
                  <a:moveTo>
                    <a:pt x="84" y="60"/>
                  </a:moveTo>
                  <a:cubicBezTo>
                    <a:pt x="84" y="59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60"/>
                    <a:pt x="84" y="60"/>
                    <a:pt x="84" y="60"/>
                  </a:cubicBezTo>
                  <a:cubicBezTo>
                    <a:pt x="84" y="60"/>
                    <a:pt x="84" y="60"/>
                    <a:pt x="84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60"/>
                    <a:pt x="84" y="60"/>
                  </a:cubicBezTo>
                  <a:close/>
                  <a:moveTo>
                    <a:pt x="90" y="62"/>
                  </a:moveTo>
                  <a:cubicBezTo>
                    <a:pt x="90" y="62"/>
                    <a:pt x="90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lose/>
                  <a:moveTo>
                    <a:pt x="57" y="76"/>
                  </a:move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8" y="77"/>
                    <a:pt x="58" y="77"/>
                    <a:pt x="58" y="77"/>
                  </a:cubicBezTo>
                  <a:lnTo>
                    <a:pt x="57" y="76"/>
                  </a:lnTo>
                  <a:close/>
                  <a:moveTo>
                    <a:pt x="88" y="65"/>
                  </a:moveTo>
                  <a:cubicBezTo>
                    <a:pt x="88" y="64"/>
                    <a:pt x="88" y="64"/>
                    <a:pt x="88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lose/>
                  <a:moveTo>
                    <a:pt x="86" y="66"/>
                  </a:moveTo>
                  <a:cubicBezTo>
                    <a:pt x="87" y="66"/>
                    <a:pt x="87" y="66"/>
                    <a:pt x="87" y="66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6" y="66"/>
                    <a:pt x="86" y="66"/>
                    <a:pt x="86" y="66"/>
                  </a:cubicBezTo>
                  <a:close/>
                  <a:moveTo>
                    <a:pt x="83" y="55"/>
                  </a:moveTo>
                  <a:cubicBezTo>
                    <a:pt x="83" y="55"/>
                    <a:pt x="83" y="55"/>
                    <a:pt x="83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4" y="55"/>
                    <a:pt x="84" y="55"/>
                    <a:pt x="84" y="55"/>
                  </a:cubicBezTo>
                  <a:cubicBezTo>
                    <a:pt x="84" y="55"/>
                    <a:pt x="84" y="55"/>
                    <a:pt x="84" y="55"/>
                  </a:cubicBezTo>
                  <a:cubicBezTo>
                    <a:pt x="84" y="55"/>
                    <a:pt x="84" y="55"/>
                    <a:pt x="84" y="55"/>
                  </a:cubicBezTo>
                  <a:cubicBezTo>
                    <a:pt x="84" y="55"/>
                    <a:pt x="84" y="55"/>
                    <a:pt x="84" y="55"/>
                  </a:cubicBezTo>
                  <a:cubicBezTo>
                    <a:pt x="84" y="55"/>
                    <a:pt x="84" y="55"/>
                    <a:pt x="84" y="55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5"/>
                    <a:pt x="84" y="55"/>
                    <a:pt x="84" y="55"/>
                  </a:cubicBezTo>
                  <a:cubicBezTo>
                    <a:pt x="84" y="55"/>
                    <a:pt x="84" y="55"/>
                    <a:pt x="84" y="55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5" y="53"/>
                    <a:pt x="85" y="53"/>
                    <a:pt x="85" y="53"/>
                  </a:cubicBezTo>
                  <a:cubicBezTo>
                    <a:pt x="85" y="53"/>
                    <a:pt x="85" y="53"/>
                    <a:pt x="85" y="53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85" y="53"/>
                    <a:pt x="85" y="53"/>
                    <a:pt x="85" y="53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3" y="54"/>
                    <a:pt x="83" y="54"/>
                    <a:pt x="83" y="54"/>
                  </a:cubicBezTo>
                  <a:cubicBezTo>
                    <a:pt x="83" y="54"/>
                    <a:pt x="83" y="54"/>
                    <a:pt x="83" y="54"/>
                  </a:cubicBezTo>
                  <a:cubicBezTo>
                    <a:pt x="83" y="54"/>
                    <a:pt x="83" y="54"/>
                    <a:pt x="83" y="54"/>
                  </a:cubicBezTo>
                  <a:cubicBezTo>
                    <a:pt x="83" y="54"/>
                    <a:pt x="83" y="54"/>
                    <a:pt x="83" y="54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3" y="55"/>
                    <a:pt x="83" y="55"/>
                    <a:pt x="83" y="55"/>
                  </a:cubicBezTo>
                  <a:close/>
                  <a:moveTo>
                    <a:pt x="72" y="67"/>
                  </a:move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73" y="68"/>
                    <a:pt x="73" y="68"/>
                    <a:pt x="73" y="68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2" y="67"/>
                    <a:pt x="72" y="67"/>
                    <a:pt x="72" y="67"/>
                  </a:cubicBezTo>
                  <a:close/>
                  <a:moveTo>
                    <a:pt x="82" y="60"/>
                  </a:moveTo>
                  <a:cubicBezTo>
                    <a:pt x="82" y="60"/>
                    <a:pt x="82" y="60"/>
                    <a:pt x="82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2" y="61"/>
                    <a:pt x="82" y="61"/>
                    <a:pt x="82" y="61"/>
                  </a:cubicBezTo>
                  <a:cubicBezTo>
                    <a:pt x="82" y="61"/>
                    <a:pt x="82" y="61"/>
                    <a:pt x="82" y="61"/>
                  </a:cubicBezTo>
                  <a:cubicBezTo>
                    <a:pt x="82" y="61"/>
                    <a:pt x="82" y="61"/>
                    <a:pt x="82" y="61"/>
                  </a:cubicBezTo>
                  <a:lnTo>
                    <a:pt x="82" y="60"/>
                  </a:lnTo>
                  <a:close/>
                  <a:moveTo>
                    <a:pt x="62" y="76"/>
                  </a:move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1" y="76"/>
                    <a:pt x="61" y="76"/>
                    <a:pt x="61" y="76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lose/>
                  <a:moveTo>
                    <a:pt x="89" y="71"/>
                  </a:move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8" y="71"/>
                    <a:pt x="88" y="71"/>
                    <a:pt x="88" y="71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70"/>
                    <a:pt x="88" y="70"/>
                    <a:pt x="88" y="70"/>
                  </a:cubicBezTo>
                  <a:cubicBezTo>
                    <a:pt x="88" y="69"/>
                    <a:pt x="88" y="69"/>
                    <a:pt x="88" y="69"/>
                  </a:cubicBezTo>
                  <a:cubicBezTo>
                    <a:pt x="88" y="69"/>
                    <a:pt x="88" y="69"/>
                    <a:pt x="88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7" y="68"/>
                    <a:pt x="87" y="68"/>
                    <a:pt x="87" y="68"/>
                  </a:cubicBezTo>
                  <a:cubicBezTo>
                    <a:pt x="87" y="68"/>
                    <a:pt x="87" y="68"/>
                    <a:pt x="87" y="68"/>
                  </a:cubicBezTo>
                  <a:cubicBezTo>
                    <a:pt x="87" y="68"/>
                    <a:pt x="87" y="68"/>
                    <a:pt x="87" y="68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6" y="68"/>
                    <a:pt x="86" y="68"/>
                    <a:pt x="86" y="68"/>
                  </a:cubicBezTo>
                  <a:cubicBezTo>
                    <a:pt x="86" y="69"/>
                    <a:pt x="86" y="69"/>
                    <a:pt x="86" y="69"/>
                  </a:cubicBezTo>
                  <a:cubicBezTo>
                    <a:pt x="86" y="69"/>
                    <a:pt x="86" y="69"/>
                    <a:pt x="86" y="69"/>
                  </a:cubicBezTo>
                  <a:cubicBezTo>
                    <a:pt x="86" y="69"/>
                    <a:pt x="86" y="69"/>
                    <a:pt x="86" y="69"/>
                  </a:cubicBezTo>
                  <a:cubicBezTo>
                    <a:pt x="86" y="69"/>
                    <a:pt x="86" y="69"/>
                    <a:pt x="86" y="69"/>
                  </a:cubicBezTo>
                  <a:cubicBezTo>
                    <a:pt x="85" y="69"/>
                    <a:pt x="85" y="69"/>
                    <a:pt x="85" y="69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9"/>
                    <a:pt x="84" y="69"/>
                    <a:pt x="84" y="69"/>
                  </a:cubicBezTo>
                  <a:cubicBezTo>
                    <a:pt x="84" y="69"/>
                    <a:pt x="84" y="69"/>
                    <a:pt x="84" y="69"/>
                  </a:cubicBezTo>
                  <a:cubicBezTo>
                    <a:pt x="84" y="69"/>
                    <a:pt x="84" y="69"/>
                    <a:pt x="84" y="69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2" y="68"/>
                    <a:pt x="82" y="68"/>
                    <a:pt x="82" y="68"/>
                  </a:cubicBezTo>
                  <a:cubicBezTo>
                    <a:pt x="82" y="68"/>
                    <a:pt x="82" y="68"/>
                    <a:pt x="82" y="68"/>
                  </a:cubicBezTo>
                  <a:cubicBezTo>
                    <a:pt x="81" y="68"/>
                    <a:pt x="81" y="68"/>
                    <a:pt x="81" y="68"/>
                  </a:cubicBezTo>
                  <a:cubicBezTo>
                    <a:pt x="81" y="68"/>
                    <a:pt x="81" y="68"/>
                    <a:pt x="81" y="68"/>
                  </a:cubicBezTo>
                  <a:cubicBezTo>
                    <a:pt x="81" y="68"/>
                    <a:pt x="81" y="68"/>
                    <a:pt x="81" y="68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1" y="68"/>
                    <a:pt x="81" y="68"/>
                    <a:pt x="81" y="68"/>
                  </a:cubicBezTo>
                  <a:cubicBezTo>
                    <a:pt x="81" y="68"/>
                    <a:pt x="81" y="68"/>
                    <a:pt x="81" y="68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8" y="63"/>
                    <a:pt x="78" y="63"/>
                    <a:pt x="78" y="63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8" y="62"/>
                    <a:pt x="78" y="62"/>
                    <a:pt x="78" y="62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80" y="61"/>
                    <a:pt x="80" y="61"/>
                    <a:pt x="80" y="61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0" y="60"/>
                    <a:pt x="80" y="60"/>
                    <a:pt x="80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59"/>
                    <a:pt x="81" y="59"/>
                    <a:pt x="81" y="59"/>
                  </a:cubicBezTo>
                  <a:cubicBezTo>
                    <a:pt x="81" y="59"/>
                    <a:pt x="81" y="59"/>
                    <a:pt x="81" y="59"/>
                  </a:cubicBezTo>
                  <a:cubicBezTo>
                    <a:pt x="81" y="59"/>
                    <a:pt x="81" y="59"/>
                    <a:pt x="81" y="59"/>
                  </a:cubicBezTo>
                  <a:cubicBezTo>
                    <a:pt x="81" y="59"/>
                    <a:pt x="81" y="59"/>
                    <a:pt x="81" y="59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1"/>
                    <a:pt x="82" y="61"/>
                    <a:pt x="82" y="61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83" y="59"/>
                    <a:pt x="83" y="59"/>
                    <a:pt x="83" y="59"/>
                  </a:cubicBezTo>
                  <a:cubicBezTo>
                    <a:pt x="83" y="58"/>
                    <a:pt x="83" y="58"/>
                    <a:pt x="83" y="58"/>
                  </a:cubicBezTo>
                  <a:cubicBezTo>
                    <a:pt x="83" y="58"/>
                    <a:pt x="83" y="58"/>
                    <a:pt x="83" y="58"/>
                  </a:cubicBezTo>
                  <a:cubicBezTo>
                    <a:pt x="83" y="58"/>
                    <a:pt x="83" y="58"/>
                    <a:pt x="83" y="58"/>
                  </a:cubicBezTo>
                  <a:cubicBezTo>
                    <a:pt x="83" y="58"/>
                    <a:pt x="83" y="58"/>
                    <a:pt x="83" y="58"/>
                  </a:cubicBezTo>
                  <a:cubicBezTo>
                    <a:pt x="83" y="58"/>
                    <a:pt x="83" y="58"/>
                    <a:pt x="83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3" y="58"/>
                    <a:pt x="83" y="58"/>
                    <a:pt x="83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2" y="56"/>
                    <a:pt x="82" y="56"/>
                    <a:pt x="82" y="56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80" y="56"/>
                    <a:pt x="80" y="56"/>
                    <a:pt x="80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7" y="58"/>
                    <a:pt x="77" y="58"/>
                    <a:pt x="77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7" y="57"/>
                    <a:pt x="77" y="57"/>
                    <a:pt x="77" y="57"/>
                  </a:cubicBezTo>
                  <a:cubicBezTo>
                    <a:pt x="77" y="57"/>
                    <a:pt x="77" y="57"/>
                    <a:pt x="77" y="57"/>
                  </a:cubicBezTo>
                  <a:cubicBezTo>
                    <a:pt x="77" y="57"/>
                    <a:pt x="77" y="57"/>
                    <a:pt x="77" y="57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7"/>
                    <a:pt x="75" y="57"/>
                    <a:pt x="75" y="57"/>
                  </a:cubicBezTo>
                  <a:cubicBezTo>
                    <a:pt x="75" y="57"/>
                    <a:pt x="75" y="57"/>
                    <a:pt x="75" y="57"/>
                  </a:cubicBezTo>
                  <a:cubicBezTo>
                    <a:pt x="74" y="57"/>
                    <a:pt x="74" y="57"/>
                    <a:pt x="74" y="57"/>
                  </a:cubicBezTo>
                  <a:cubicBezTo>
                    <a:pt x="74" y="56"/>
                    <a:pt x="74" y="56"/>
                    <a:pt x="74" y="56"/>
                  </a:cubicBezTo>
                  <a:cubicBezTo>
                    <a:pt x="74" y="56"/>
                    <a:pt x="74" y="56"/>
                    <a:pt x="74" y="56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55"/>
                    <a:pt x="76" y="55"/>
                    <a:pt x="76" y="55"/>
                  </a:cubicBezTo>
                  <a:cubicBezTo>
                    <a:pt x="76" y="55"/>
                    <a:pt x="76" y="55"/>
                    <a:pt x="76" y="55"/>
                  </a:cubicBezTo>
                  <a:cubicBezTo>
                    <a:pt x="76" y="55"/>
                    <a:pt x="76" y="55"/>
                    <a:pt x="76" y="55"/>
                  </a:cubicBezTo>
                  <a:cubicBezTo>
                    <a:pt x="77" y="55"/>
                    <a:pt x="77" y="55"/>
                    <a:pt x="77" y="55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8" y="54"/>
                    <a:pt x="78" y="54"/>
                    <a:pt x="78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6" y="55"/>
                    <a:pt x="76" y="55"/>
                    <a:pt x="76" y="55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5"/>
                    <a:pt x="75" y="55"/>
                  </a:cubicBezTo>
                  <a:cubicBezTo>
                    <a:pt x="75" y="55"/>
                    <a:pt x="75" y="55"/>
                    <a:pt x="75" y="55"/>
                  </a:cubicBezTo>
                  <a:cubicBezTo>
                    <a:pt x="75" y="55"/>
                    <a:pt x="75" y="55"/>
                    <a:pt x="75" y="55"/>
                  </a:cubicBezTo>
                  <a:cubicBezTo>
                    <a:pt x="75" y="55"/>
                    <a:pt x="75" y="55"/>
                    <a:pt x="75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4" y="54"/>
                    <a:pt x="74" y="54"/>
                    <a:pt x="74" y="54"/>
                  </a:cubicBezTo>
                  <a:cubicBezTo>
                    <a:pt x="74" y="54"/>
                    <a:pt x="74" y="54"/>
                    <a:pt x="74" y="54"/>
                  </a:cubicBezTo>
                  <a:cubicBezTo>
                    <a:pt x="74" y="54"/>
                    <a:pt x="74" y="54"/>
                    <a:pt x="74" y="54"/>
                  </a:cubicBezTo>
                  <a:cubicBezTo>
                    <a:pt x="74" y="54"/>
                    <a:pt x="74" y="54"/>
                    <a:pt x="74" y="54"/>
                  </a:cubicBezTo>
                  <a:cubicBezTo>
                    <a:pt x="73" y="54"/>
                    <a:pt x="73" y="54"/>
                    <a:pt x="73" y="54"/>
                  </a:cubicBezTo>
                  <a:cubicBezTo>
                    <a:pt x="73" y="54"/>
                    <a:pt x="73" y="54"/>
                    <a:pt x="73" y="54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8" y="57"/>
                    <a:pt x="68" y="57"/>
                    <a:pt x="68" y="57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66" y="56"/>
                    <a:pt x="66" y="56"/>
                    <a:pt x="66" y="56"/>
                  </a:cubicBezTo>
                  <a:cubicBezTo>
                    <a:pt x="65" y="56"/>
                    <a:pt x="65" y="56"/>
                    <a:pt x="65" y="56"/>
                  </a:cubicBezTo>
                  <a:cubicBezTo>
                    <a:pt x="65" y="55"/>
                    <a:pt x="65" y="55"/>
                    <a:pt x="65" y="55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4" y="54"/>
                    <a:pt x="64" y="54"/>
                    <a:pt x="64" y="54"/>
                  </a:cubicBezTo>
                  <a:cubicBezTo>
                    <a:pt x="65" y="53"/>
                    <a:pt x="65" y="53"/>
                    <a:pt x="65" y="53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9" y="50"/>
                    <a:pt x="69" y="50"/>
                    <a:pt x="69" y="50"/>
                  </a:cubicBezTo>
                  <a:cubicBezTo>
                    <a:pt x="69" y="50"/>
                    <a:pt x="69" y="50"/>
                    <a:pt x="69" y="50"/>
                  </a:cubicBezTo>
                  <a:cubicBezTo>
                    <a:pt x="70" y="50"/>
                    <a:pt x="70" y="50"/>
                    <a:pt x="70" y="50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3" y="52"/>
                    <a:pt x="73" y="52"/>
                    <a:pt x="73" y="52"/>
                  </a:cubicBezTo>
                  <a:cubicBezTo>
                    <a:pt x="73" y="52"/>
                    <a:pt x="73" y="52"/>
                    <a:pt x="73" y="52"/>
                  </a:cubicBezTo>
                  <a:cubicBezTo>
                    <a:pt x="73" y="52"/>
                    <a:pt x="73" y="52"/>
                    <a:pt x="73" y="52"/>
                  </a:cubicBezTo>
                  <a:cubicBezTo>
                    <a:pt x="73" y="52"/>
                    <a:pt x="73" y="52"/>
                    <a:pt x="73" y="52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4" y="52"/>
                    <a:pt x="74" y="52"/>
                    <a:pt x="74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5" y="52"/>
                    <a:pt x="75" y="52"/>
                    <a:pt x="75" y="52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6" y="53"/>
                    <a:pt x="76" y="53"/>
                    <a:pt x="76" y="53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7" y="53"/>
                    <a:pt x="77" y="53"/>
                    <a:pt x="77" y="53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9" y="53"/>
                    <a:pt x="79" y="53"/>
                    <a:pt x="79" y="53"/>
                  </a:cubicBezTo>
                  <a:cubicBezTo>
                    <a:pt x="79" y="53"/>
                    <a:pt x="79" y="53"/>
                    <a:pt x="79" y="53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9" y="53"/>
                    <a:pt x="79" y="53"/>
                    <a:pt x="79" y="53"/>
                  </a:cubicBezTo>
                  <a:cubicBezTo>
                    <a:pt x="78" y="52"/>
                    <a:pt x="78" y="52"/>
                    <a:pt x="78" y="52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7" y="50"/>
                    <a:pt x="77" y="50"/>
                    <a:pt x="77" y="50"/>
                  </a:cubicBezTo>
                  <a:cubicBezTo>
                    <a:pt x="77" y="49"/>
                    <a:pt x="77" y="49"/>
                    <a:pt x="77" y="49"/>
                  </a:cubicBezTo>
                  <a:cubicBezTo>
                    <a:pt x="77" y="49"/>
                    <a:pt x="77" y="49"/>
                    <a:pt x="77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5" y="46"/>
                    <a:pt x="75" y="46"/>
                    <a:pt x="75" y="46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3" y="44"/>
                    <a:pt x="73" y="44"/>
                    <a:pt x="73" y="44"/>
                  </a:cubicBezTo>
                  <a:cubicBezTo>
                    <a:pt x="73" y="43"/>
                    <a:pt x="73" y="43"/>
                    <a:pt x="73" y="43"/>
                  </a:cubicBezTo>
                  <a:cubicBezTo>
                    <a:pt x="73" y="43"/>
                    <a:pt x="73" y="43"/>
                    <a:pt x="73" y="43"/>
                  </a:cubicBezTo>
                  <a:cubicBezTo>
                    <a:pt x="73" y="43"/>
                    <a:pt x="73" y="43"/>
                    <a:pt x="73" y="43"/>
                  </a:cubicBezTo>
                  <a:cubicBezTo>
                    <a:pt x="73" y="42"/>
                    <a:pt x="73" y="42"/>
                    <a:pt x="73" y="42"/>
                  </a:cubicBezTo>
                  <a:cubicBezTo>
                    <a:pt x="73" y="42"/>
                    <a:pt x="73" y="42"/>
                    <a:pt x="73" y="42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7"/>
                    <a:pt x="74" y="37"/>
                    <a:pt x="74" y="37"/>
                  </a:cubicBezTo>
                  <a:cubicBezTo>
                    <a:pt x="74" y="37"/>
                    <a:pt x="74" y="37"/>
                    <a:pt x="74" y="37"/>
                  </a:cubicBezTo>
                  <a:cubicBezTo>
                    <a:pt x="64" y="38"/>
                    <a:pt x="53" y="39"/>
                    <a:pt x="42" y="40"/>
                  </a:cubicBezTo>
                  <a:cubicBezTo>
                    <a:pt x="44" y="39"/>
                    <a:pt x="44" y="39"/>
                    <a:pt x="44" y="39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2"/>
                    <a:pt x="44" y="32"/>
                    <a:pt x="44" y="32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8" y="4"/>
                    <a:pt x="48" y="4"/>
                    <a:pt x="48" y="4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32" y="1"/>
                    <a:pt x="16" y="3"/>
                    <a:pt x="0" y="3"/>
                  </a:cubicBezTo>
                  <a:cubicBezTo>
                    <a:pt x="1" y="10"/>
                    <a:pt x="1" y="17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0" y="46"/>
                    <a:pt x="10" y="46"/>
                    <a:pt x="10" y="46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3"/>
                    <a:pt x="8" y="64"/>
                    <a:pt x="8" y="64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8" y="67"/>
                    <a:pt x="8" y="67"/>
                    <a:pt x="8" y="67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9" y="67"/>
                    <a:pt x="10" y="66"/>
                    <a:pt x="11" y="6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14" y="66"/>
                    <a:pt x="14" y="66"/>
                    <a:pt x="14" y="66"/>
                  </a:cubicBezTo>
                  <a:cubicBezTo>
                    <a:pt x="15" y="66"/>
                    <a:pt x="15" y="66"/>
                    <a:pt x="15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4" y="67"/>
                    <a:pt x="24" y="67"/>
                    <a:pt x="25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3" y="69"/>
                    <a:pt x="33" y="69"/>
                    <a:pt x="33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5" y="69"/>
                    <a:pt x="35" y="69"/>
                    <a:pt x="35" y="69"/>
                  </a:cubicBezTo>
                  <a:cubicBezTo>
                    <a:pt x="36" y="68"/>
                    <a:pt x="36" y="68"/>
                    <a:pt x="36" y="68"/>
                  </a:cubicBezTo>
                  <a:cubicBezTo>
                    <a:pt x="36" y="68"/>
                    <a:pt x="36" y="68"/>
                    <a:pt x="36" y="68"/>
                  </a:cubicBezTo>
                  <a:cubicBezTo>
                    <a:pt x="37" y="68"/>
                    <a:pt x="37" y="68"/>
                    <a:pt x="37" y="68"/>
                  </a:cubicBezTo>
                  <a:cubicBezTo>
                    <a:pt x="37" y="68"/>
                    <a:pt x="37" y="68"/>
                    <a:pt x="37" y="68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5" y="66"/>
                    <a:pt x="35" y="66"/>
                    <a:pt x="35" y="66"/>
                  </a:cubicBezTo>
                  <a:cubicBezTo>
                    <a:pt x="35" y="66"/>
                    <a:pt x="35" y="66"/>
                    <a:pt x="35" y="66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6" y="64"/>
                    <a:pt x="36" y="64"/>
                    <a:pt x="36" y="64"/>
                  </a:cubicBezTo>
                  <a:cubicBezTo>
                    <a:pt x="36" y="64"/>
                    <a:pt x="36" y="64"/>
                    <a:pt x="36" y="64"/>
                  </a:cubicBezTo>
                  <a:cubicBezTo>
                    <a:pt x="36" y="64"/>
                    <a:pt x="36" y="64"/>
                    <a:pt x="36" y="64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8" y="64"/>
                    <a:pt x="38" y="64"/>
                    <a:pt x="38" y="64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1" y="63"/>
                    <a:pt x="41" y="63"/>
                    <a:pt x="41" y="63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6"/>
                    <a:pt x="45" y="66"/>
                    <a:pt x="45" y="66"/>
                  </a:cubicBezTo>
                  <a:cubicBezTo>
                    <a:pt x="45" y="66"/>
                    <a:pt x="45" y="66"/>
                    <a:pt x="45" y="66"/>
                  </a:cubicBezTo>
                  <a:cubicBezTo>
                    <a:pt x="45" y="66"/>
                    <a:pt x="45" y="66"/>
                    <a:pt x="45" y="66"/>
                  </a:cubicBezTo>
                  <a:cubicBezTo>
                    <a:pt x="45" y="66"/>
                    <a:pt x="45" y="66"/>
                    <a:pt x="45" y="66"/>
                  </a:cubicBezTo>
                  <a:cubicBezTo>
                    <a:pt x="45" y="66"/>
                    <a:pt x="45" y="66"/>
                    <a:pt x="45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46" y="68"/>
                    <a:pt x="46" y="68"/>
                    <a:pt x="46" y="68"/>
                  </a:cubicBezTo>
                  <a:cubicBezTo>
                    <a:pt x="46" y="68"/>
                    <a:pt x="46" y="68"/>
                    <a:pt x="46" y="68"/>
                  </a:cubicBezTo>
                  <a:cubicBezTo>
                    <a:pt x="47" y="68"/>
                    <a:pt x="47" y="68"/>
                    <a:pt x="47" y="68"/>
                  </a:cubicBezTo>
                  <a:cubicBezTo>
                    <a:pt x="47" y="68"/>
                    <a:pt x="47" y="68"/>
                    <a:pt x="47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8"/>
                    <a:pt x="49" y="68"/>
                    <a:pt x="49" y="68"/>
                  </a:cubicBezTo>
                  <a:cubicBezTo>
                    <a:pt x="49" y="68"/>
                    <a:pt x="49" y="68"/>
                    <a:pt x="49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9" y="68"/>
                    <a:pt x="49" y="68"/>
                    <a:pt x="49" y="68"/>
                  </a:cubicBezTo>
                  <a:cubicBezTo>
                    <a:pt x="49" y="68"/>
                    <a:pt x="49" y="68"/>
                    <a:pt x="49" y="68"/>
                  </a:cubicBezTo>
                  <a:cubicBezTo>
                    <a:pt x="49" y="68"/>
                    <a:pt x="49" y="68"/>
                    <a:pt x="49" y="68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1" y="68"/>
                    <a:pt x="51" y="68"/>
                    <a:pt x="51" y="68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3" y="71"/>
                    <a:pt x="53" y="71"/>
                    <a:pt x="53" y="71"/>
                  </a:cubicBezTo>
                  <a:cubicBezTo>
                    <a:pt x="54" y="71"/>
                    <a:pt x="54" y="71"/>
                    <a:pt x="54" y="71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3" y="71"/>
                    <a:pt x="53" y="71"/>
                    <a:pt x="53" y="71"/>
                  </a:cubicBezTo>
                  <a:cubicBezTo>
                    <a:pt x="53" y="72"/>
                    <a:pt x="53" y="72"/>
                    <a:pt x="53" y="72"/>
                  </a:cubicBezTo>
                  <a:cubicBezTo>
                    <a:pt x="52" y="71"/>
                    <a:pt x="52" y="71"/>
                    <a:pt x="52" y="71"/>
                  </a:cubicBezTo>
                  <a:cubicBezTo>
                    <a:pt x="52" y="71"/>
                    <a:pt x="52" y="71"/>
                    <a:pt x="52" y="71"/>
                  </a:cubicBezTo>
                  <a:cubicBezTo>
                    <a:pt x="52" y="71"/>
                    <a:pt x="52" y="71"/>
                    <a:pt x="52" y="71"/>
                  </a:cubicBezTo>
                  <a:cubicBezTo>
                    <a:pt x="52" y="71"/>
                    <a:pt x="52" y="71"/>
                    <a:pt x="52" y="71"/>
                  </a:cubicBezTo>
                  <a:cubicBezTo>
                    <a:pt x="51" y="71"/>
                    <a:pt x="51" y="71"/>
                    <a:pt x="51" y="71"/>
                  </a:cubicBezTo>
                  <a:cubicBezTo>
                    <a:pt x="51" y="71"/>
                    <a:pt x="51" y="71"/>
                    <a:pt x="51" y="71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1" y="73"/>
                    <a:pt x="51" y="73"/>
                    <a:pt x="51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4" y="74"/>
                    <a:pt x="54" y="74"/>
                    <a:pt x="54" y="74"/>
                  </a:cubicBezTo>
                  <a:cubicBezTo>
                    <a:pt x="54" y="74"/>
                    <a:pt x="54" y="74"/>
                    <a:pt x="54" y="74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7" y="74"/>
                    <a:pt x="57" y="74"/>
                    <a:pt x="57" y="74"/>
                  </a:cubicBezTo>
                  <a:cubicBezTo>
                    <a:pt x="57" y="74"/>
                    <a:pt x="57" y="74"/>
                    <a:pt x="57" y="74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59" y="74"/>
                    <a:pt x="59" y="74"/>
                    <a:pt x="59" y="74"/>
                  </a:cubicBezTo>
                  <a:cubicBezTo>
                    <a:pt x="59" y="74"/>
                    <a:pt x="59" y="74"/>
                    <a:pt x="59" y="74"/>
                  </a:cubicBezTo>
                  <a:cubicBezTo>
                    <a:pt x="59" y="74"/>
                    <a:pt x="59" y="74"/>
                    <a:pt x="59" y="74"/>
                  </a:cubicBezTo>
                  <a:cubicBezTo>
                    <a:pt x="59" y="74"/>
                    <a:pt x="59" y="74"/>
                    <a:pt x="59" y="74"/>
                  </a:cubicBezTo>
                  <a:cubicBezTo>
                    <a:pt x="59" y="74"/>
                    <a:pt x="59" y="74"/>
                    <a:pt x="59" y="74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0" y="75"/>
                    <a:pt x="60" y="75"/>
                    <a:pt x="60" y="75"/>
                  </a:cubicBezTo>
                  <a:cubicBezTo>
                    <a:pt x="61" y="75"/>
                    <a:pt x="61" y="75"/>
                    <a:pt x="61" y="75"/>
                  </a:cubicBezTo>
                  <a:cubicBezTo>
                    <a:pt x="61" y="75"/>
                    <a:pt x="61" y="75"/>
                    <a:pt x="61" y="75"/>
                  </a:cubicBezTo>
                  <a:cubicBezTo>
                    <a:pt x="61" y="75"/>
                    <a:pt x="61" y="75"/>
                    <a:pt x="61" y="75"/>
                  </a:cubicBezTo>
                  <a:cubicBezTo>
                    <a:pt x="61" y="75"/>
                    <a:pt x="61" y="75"/>
                    <a:pt x="61" y="75"/>
                  </a:cubicBezTo>
                  <a:cubicBezTo>
                    <a:pt x="61" y="75"/>
                    <a:pt x="61" y="75"/>
                    <a:pt x="61" y="75"/>
                  </a:cubicBezTo>
                  <a:cubicBezTo>
                    <a:pt x="61" y="75"/>
                    <a:pt x="61" y="75"/>
                    <a:pt x="61" y="75"/>
                  </a:cubicBezTo>
                  <a:cubicBezTo>
                    <a:pt x="61" y="75"/>
                    <a:pt x="61" y="75"/>
                    <a:pt x="61" y="75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2" y="73"/>
                    <a:pt x="62" y="73"/>
                    <a:pt x="62" y="73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64" y="71"/>
                    <a:pt x="64" y="71"/>
                    <a:pt x="64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7" y="72"/>
                    <a:pt x="67" y="72"/>
                    <a:pt x="67" y="72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68" y="72"/>
                    <a:pt x="68" y="72"/>
                    <a:pt x="68" y="72"/>
                  </a:cubicBezTo>
                  <a:cubicBezTo>
                    <a:pt x="68" y="72"/>
                    <a:pt x="68" y="72"/>
                    <a:pt x="68" y="72"/>
                  </a:cubicBezTo>
                  <a:cubicBezTo>
                    <a:pt x="68" y="72"/>
                    <a:pt x="68" y="72"/>
                    <a:pt x="68" y="72"/>
                  </a:cubicBezTo>
                  <a:cubicBezTo>
                    <a:pt x="68" y="72"/>
                    <a:pt x="68" y="72"/>
                    <a:pt x="68" y="72"/>
                  </a:cubicBezTo>
                  <a:cubicBezTo>
                    <a:pt x="68" y="72"/>
                    <a:pt x="68" y="72"/>
                    <a:pt x="68" y="72"/>
                  </a:cubicBezTo>
                  <a:cubicBezTo>
                    <a:pt x="68" y="71"/>
                    <a:pt x="68" y="71"/>
                    <a:pt x="68" y="71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69" y="73"/>
                    <a:pt x="69" y="73"/>
                    <a:pt x="69" y="73"/>
                  </a:cubicBezTo>
                  <a:cubicBezTo>
                    <a:pt x="69" y="73"/>
                    <a:pt x="69" y="73"/>
                    <a:pt x="69" y="73"/>
                  </a:cubicBezTo>
                  <a:cubicBezTo>
                    <a:pt x="69" y="73"/>
                    <a:pt x="69" y="73"/>
                    <a:pt x="69" y="73"/>
                  </a:cubicBezTo>
                  <a:cubicBezTo>
                    <a:pt x="69" y="73"/>
                    <a:pt x="69" y="73"/>
                    <a:pt x="69" y="73"/>
                  </a:cubicBezTo>
                  <a:cubicBezTo>
                    <a:pt x="69" y="73"/>
                    <a:pt x="69" y="73"/>
                    <a:pt x="69" y="73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69" y="75"/>
                    <a:pt x="69" y="75"/>
                    <a:pt x="69" y="75"/>
                  </a:cubicBezTo>
                  <a:cubicBezTo>
                    <a:pt x="69" y="75"/>
                    <a:pt x="69" y="75"/>
                    <a:pt x="69" y="75"/>
                  </a:cubicBezTo>
                  <a:cubicBezTo>
                    <a:pt x="69" y="75"/>
                    <a:pt x="69" y="75"/>
                    <a:pt x="69" y="75"/>
                  </a:cubicBezTo>
                  <a:cubicBezTo>
                    <a:pt x="69" y="75"/>
                    <a:pt x="69" y="75"/>
                    <a:pt x="69" y="75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1" y="74"/>
                    <a:pt x="71" y="74"/>
                    <a:pt x="71" y="74"/>
                  </a:cubicBezTo>
                  <a:cubicBezTo>
                    <a:pt x="71" y="74"/>
                    <a:pt x="71" y="74"/>
                    <a:pt x="71" y="74"/>
                  </a:cubicBezTo>
                  <a:cubicBezTo>
                    <a:pt x="71" y="74"/>
                    <a:pt x="71" y="74"/>
                    <a:pt x="71" y="74"/>
                  </a:cubicBezTo>
                  <a:cubicBezTo>
                    <a:pt x="71" y="73"/>
                    <a:pt x="71" y="73"/>
                    <a:pt x="71" y="73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71" y="71"/>
                    <a:pt x="71" y="71"/>
                    <a:pt x="71" y="71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2" y="70"/>
                    <a:pt x="72" y="70"/>
                    <a:pt x="72" y="70"/>
                  </a:cubicBezTo>
                  <a:cubicBezTo>
                    <a:pt x="72" y="70"/>
                    <a:pt x="72" y="70"/>
                    <a:pt x="72" y="70"/>
                  </a:cubicBezTo>
                  <a:cubicBezTo>
                    <a:pt x="72" y="71"/>
                    <a:pt x="72" y="71"/>
                    <a:pt x="72" y="71"/>
                  </a:cubicBezTo>
                  <a:cubicBezTo>
                    <a:pt x="73" y="71"/>
                    <a:pt x="73" y="71"/>
                    <a:pt x="73" y="71"/>
                  </a:cubicBezTo>
                  <a:cubicBezTo>
                    <a:pt x="73" y="70"/>
                    <a:pt x="73" y="70"/>
                    <a:pt x="73" y="70"/>
                  </a:cubicBezTo>
                  <a:cubicBezTo>
                    <a:pt x="72" y="70"/>
                    <a:pt x="72" y="70"/>
                    <a:pt x="72" y="70"/>
                  </a:cubicBezTo>
                  <a:cubicBezTo>
                    <a:pt x="72" y="70"/>
                    <a:pt x="72" y="70"/>
                    <a:pt x="72" y="70"/>
                  </a:cubicBezTo>
                  <a:cubicBezTo>
                    <a:pt x="72" y="70"/>
                    <a:pt x="72" y="70"/>
                    <a:pt x="72" y="70"/>
                  </a:cubicBezTo>
                  <a:cubicBezTo>
                    <a:pt x="72" y="69"/>
                    <a:pt x="72" y="69"/>
                    <a:pt x="72" y="69"/>
                  </a:cubicBezTo>
                  <a:cubicBezTo>
                    <a:pt x="72" y="69"/>
                    <a:pt x="72" y="69"/>
                    <a:pt x="72" y="69"/>
                  </a:cubicBezTo>
                  <a:cubicBezTo>
                    <a:pt x="72" y="70"/>
                    <a:pt x="72" y="70"/>
                    <a:pt x="72" y="70"/>
                  </a:cubicBezTo>
                  <a:cubicBezTo>
                    <a:pt x="72" y="70"/>
                    <a:pt x="72" y="70"/>
                    <a:pt x="72" y="70"/>
                  </a:cubicBezTo>
                  <a:cubicBezTo>
                    <a:pt x="72" y="70"/>
                    <a:pt x="72" y="70"/>
                    <a:pt x="72" y="70"/>
                  </a:cubicBezTo>
                  <a:cubicBezTo>
                    <a:pt x="72" y="69"/>
                    <a:pt x="72" y="69"/>
                    <a:pt x="72" y="69"/>
                  </a:cubicBezTo>
                  <a:cubicBezTo>
                    <a:pt x="72" y="69"/>
                    <a:pt x="72" y="69"/>
                    <a:pt x="72" y="69"/>
                  </a:cubicBezTo>
                  <a:cubicBezTo>
                    <a:pt x="72" y="69"/>
                    <a:pt x="72" y="69"/>
                    <a:pt x="72" y="69"/>
                  </a:cubicBezTo>
                  <a:cubicBezTo>
                    <a:pt x="72" y="69"/>
                    <a:pt x="72" y="69"/>
                    <a:pt x="72" y="69"/>
                  </a:cubicBezTo>
                  <a:cubicBezTo>
                    <a:pt x="72" y="69"/>
                    <a:pt x="72" y="69"/>
                    <a:pt x="72" y="69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0" y="67"/>
                    <a:pt x="70" y="67"/>
                    <a:pt x="70" y="67"/>
                  </a:cubicBezTo>
                  <a:cubicBezTo>
                    <a:pt x="70" y="67"/>
                    <a:pt x="70" y="67"/>
                    <a:pt x="70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9" y="65"/>
                    <a:pt x="69" y="65"/>
                    <a:pt x="69" y="65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70" y="66"/>
                    <a:pt x="70" y="66"/>
                    <a:pt x="70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4" y="67"/>
                    <a:pt x="74" y="67"/>
                    <a:pt x="74" y="67"/>
                  </a:cubicBezTo>
                  <a:cubicBezTo>
                    <a:pt x="74" y="67"/>
                    <a:pt x="74" y="67"/>
                    <a:pt x="74" y="67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6" y="67"/>
                    <a:pt x="76" y="67"/>
                    <a:pt x="76" y="67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8"/>
                    <a:pt x="77" y="68"/>
                    <a:pt x="77" y="68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6" y="70"/>
                    <a:pt x="76" y="70"/>
                    <a:pt x="76" y="70"/>
                  </a:cubicBezTo>
                  <a:cubicBezTo>
                    <a:pt x="76" y="70"/>
                    <a:pt x="76" y="70"/>
                    <a:pt x="76" y="70"/>
                  </a:cubicBezTo>
                  <a:cubicBezTo>
                    <a:pt x="76" y="70"/>
                    <a:pt x="76" y="70"/>
                    <a:pt x="76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80" y="71"/>
                    <a:pt x="80" y="71"/>
                    <a:pt x="80" y="71"/>
                  </a:cubicBezTo>
                  <a:cubicBezTo>
                    <a:pt x="80" y="71"/>
                    <a:pt x="80" y="71"/>
                    <a:pt x="80" y="71"/>
                  </a:cubicBezTo>
                  <a:cubicBezTo>
                    <a:pt x="81" y="71"/>
                    <a:pt x="81" y="71"/>
                    <a:pt x="81" y="71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1" y="71"/>
                    <a:pt x="81" y="71"/>
                    <a:pt x="81" y="71"/>
                  </a:cubicBezTo>
                  <a:cubicBezTo>
                    <a:pt x="82" y="70"/>
                    <a:pt x="82" y="70"/>
                    <a:pt x="82" y="70"/>
                  </a:cubicBezTo>
                  <a:cubicBezTo>
                    <a:pt x="82" y="70"/>
                    <a:pt x="82" y="70"/>
                    <a:pt x="82" y="70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4" y="73"/>
                    <a:pt x="84" y="73"/>
                    <a:pt x="84" y="73"/>
                  </a:cubicBezTo>
                  <a:cubicBezTo>
                    <a:pt x="84" y="74"/>
                    <a:pt x="84" y="74"/>
                    <a:pt x="84" y="74"/>
                  </a:cubicBezTo>
                  <a:cubicBezTo>
                    <a:pt x="84" y="73"/>
                    <a:pt x="84" y="73"/>
                    <a:pt x="84" y="73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85" y="73"/>
                    <a:pt x="85" y="73"/>
                    <a:pt x="85" y="73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4" y="74"/>
                    <a:pt x="84" y="74"/>
                    <a:pt x="84" y="74"/>
                  </a:cubicBezTo>
                  <a:cubicBezTo>
                    <a:pt x="84" y="74"/>
                    <a:pt x="84" y="74"/>
                    <a:pt x="84" y="74"/>
                  </a:cubicBezTo>
                  <a:cubicBezTo>
                    <a:pt x="84" y="74"/>
                    <a:pt x="84" y="74"/>
                    <a:pt x="84" y="74"/>
                  </a:cubicBezTo>
                  <a:cubicBezTo>
                    <a:pt x="84" y="75"/>
                    <a:pt x="84" y="75"/>
                    <a:pt x="84" y="75"/>
                  </a:cubicBezTo>
                  <a:cubicBezTo>
                    <a:pt x="84" y="75"/>
                    <a:pt x="84" y="75"/>
                    <a:pt x="84" y="75"/>
                  </a:cubicBezTo>
                  <a:cubicBezTo>
                    <a:pt x="84" y="75"/>
                    <a:pt x="84" y="75"/>
                    <a:pt x="84" y="75"/>
                  </a:cubicBezTo>
                  <a:cubicBezTo>
                    <a:pt x="84" y="76"/>
                    <a:pt x="84" y="76"/>
                    <a:pt x="84" y="76"/>
                  </a:cubicBezTo>
                  <a:cubicBezTo>
                    <a:pt x="84" y="76"/>
                    <a:pt x="84" y="76"/>
                    <a:pt x="84" y="76"/>
                  </a:cubicBezTo>
                  <a:cubicBezTo>
                    <a:pt x="84" y="76"/>
                    <a:pt x="84" y="76"/>
                    <a:pt x="84" y="76"/>
                  </a:cubicBezTo>
                  <a:cubicBezTo>
                    <a:pt x="84" y="76"/>
                    <a:pt x="84" y="76"/>
                    <a:pt x="84" y="76"/>
                  </a:cubicBezTo>
                  <a:cubicBezTo>
                    <a:pt x="84" y="77"/>
                    <a:pt x="84" y="77"/>
                    <a:pt x="84" y="77"/>
                  </a:cubicBezTo>
                  <a:cubicBezTo>
                    <a:pt x="84" y="77"/>
                    <a:pt x="84" y="77"/>
                    <a:pt x="84" y="77"/>
                  </a:cubicBezTo>
                  <a:cubicBezTo>
                    <a:pt x="84" y="76"/>
                    <a:pt x="84" y="76"/>
                    <a:pt x="84" y="76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5" y="75"/>
                    <a:pt x="85" y="75"/>
                    <a:pt x="85" y="75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5" y="74"/>
                    <a:pt x="85" y="74"/>
                    <a:pt x="85" y="74"/>
                  </a:cubicBezTo>
                  <a:cubicBezTo>
                    <a:pt x="86" y="74"/>
                    <a:pt x="86" y="74"/>
                    <a:pt x="86" y="74"/>
                  </a:cubicBezTo>
                  <a:cubicBezTo>
                    <a:pt x="86" y="74"/>
                    <a:pt x="86" y="74"/>
                    <a:pt x="86" y="74"/>
                  </a:cubicBezTo>
                  <a:cubicBezTo>
                    <a:pt x="86" y="74"/>
                    <a:pt x="86" y="74"/>
                    <a:pt x="86" y="74"/>
                  </a:cubicBezTo>
                  <a:cubicBezTo>
                    <a:pt x="86" y="74"/>
                    <a:pt x="86" y="74"/>
                    <a:pt x="86" y="74"/>
                  </a:cubicBezTo>
                  <a:cubicBezTo>
                    <a:pt x="86" y="73"/>
                    <a:pt x="86" y="73"/>
                    <a:pt x="86" y="73"/>
                  </a:cubicBezTo>
                  <a:cubicBezTo>
                    <a:pt x="86" y="73"/>
                    <a:pt x="86" y="73"/>
                    <a:pt x="86" y="73"/>
                  </a:cubicBezTo>
                  <a:cubicBezTo>
                    <a:pt x="86" y="73"/>
                    <a:pt x="86" y="73"/>
                    <a:pt x="86" y="73"/>
                  </a:cubicBezTo>
                  <a:cubicBezTo>
                    <a:pt x="86" y="73"/>
                    <a:pt x="86" y="73"/>
                    <a:pt x="86" y="73"/>
                  </a:cubicBezTo>
                  <a:cubicBezTo>
                    <a:pt x="86" y="73"/>
                    <a:pt x="86" y="73"/>
                    <a:pt x="86" y="73"/>
                  </a:cubicBezTo>
                  <a:cubicBezTo>
                    <a:pt x="86" y="73"/>
                    <a:pt x="86" y="73"/>
                    <a:pt x="86" y="73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88" y="75"/>
                    <a:pt x="88" y="75"/>
                    <a:pt x="88" y="75"/>
                  </a:cubicBezTo>
                  <a:cubicBezTo>
                    <a:pt x="88" y="75"/>
                    <a:pt x="88" y="75"/>
                    <a:pt x="88" y="75"/>
                  </a:cubicBezTo>
                  <a:cubicBezTo>
                    <a:pt x="88" y="75"/>
                    <a:pt x="88" y="75"/>
                    <a:pt x="88" y="75"/>
                  </a:cubicBezTo>
                  <a:cubicBezTo>
                    <a:pt x="88" y="74"/>
                    <a:pt x="88" y="74"/>
                    <a:pt x="88" y="74"/>
                  </a:cubicBezTo>
                  <a:cubicBezTo>
                    <a:pt x="88" y="74"/>
                    <a:pt x="88" y="74"/>
                    <a:pt x="88" y="74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90" y="72"/>
                    <a:pt x="90" y="72"/>
                    <a:pt x="90" y="7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lose/>
                  <a:moveTo>
                    <a:pt x="92" y="55"/>
                  </a:moveTo>
                  <a:cubicBezTo>
                    <a:pt x="91" y="55"/>
                    <a:pt x="91" y="55"/>
                    <a:pt x="91" y="55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1" y="55"/>
                    <a:pt x="91" y="55"/>
                    <a:pt x="91" y="55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2" y="56"/>
                    <a:pt x="92" y="56"/>
                    <a:pt x="92" y="56"/>
                  </a:cubicBezTo>
                  <a:cubicBezTo>
                    <a:pt x="92" y="56"/>
                    <a:pt x="92" y="56"/>
                    <a:pt x="92" y="56"/>
                  </a:cubicBezTo>
                  <a:cubicBezTo>
                    <a:pt x="92" y="57"/>
                    <a:pt x="92" y="57"/>
                    <a:pt x="92" y="57"/>
                  </a:cubicBezTo>
                  <a:cubicBezTo>
                    <a:pt x="92" y="58"/>
                    <a:pt x="92" y="58"/>
                    <a:pt x="92" y="58"/>
                  </a:cubicBezTo>
                  <a:cubicBezTo>
                    <a:pt x="92" y="58"/>
                    <a:pt x="92" y="58"/>
                    <a:pt x="92" y="58"/>
                  </a:cubicBezTo>
                  <a:cubicBezTo>
                    <a:pt x="91" y="59"/>
                    <a:pt x="91" y="59"/>
                    <a:pt x="91" y="59"/>
                  </a:cubicBezTo>
                  <a:cubicBezTo>
                    <a:pt x="91" y="59"/>
                    <a:pt x="91" y="59"/>
                    <a:pt x="91" y="59"/>
                  </a:cubicBezTo>
                  <a:cubicBezTo>
                    <a:pt x="91" y="59"/>
                    <a:pt x="91" y="59"/>
                    <a:pt x="91" y="59"/>
                  </a:cubicBezTo>
                  <a:cubicBezTo>
                    <a:pt x="91" y="59"/>
                    <a:pt x="91" y="59"/>
                    <a:pt x="91" y="59"/>
                  </a:cubicBezTo>
                  <a:cubicBezTo>
                    <a:pt x="91" y="60"/>
                    <a:pt x="91" y="60"/>
                    <a:pt x="91" y="60"/>
                  </a:cubicBezTo>
                  <a:cubicBezTo>
                    <a:pt x="92" y="59"/>
                    <a:pt x="92" y="59"/>
                    <a:pt x="92" y="59"/>
                  </a:cubicBezTo>
                  <a:cubicBezTo>
                    <a:pt x="92" y="58"/>
                    <a:pt x="92" y="58"/>
                    <a:pt x="92" y="58"/>
                  </a:cubicBezTo>
                  <a:cubicBezTo>
                    <a:pt x="92" y="57"/>
                    <a:pt x="92" y="57"/>
                    <a:pt x="92" y="57"/>
                  </a:cubicBezTo>
                  <a:lnTo>
                    <a:pt x="92" y="55"/>
                  </a:lnTo>
                  <a:close/>
                  <a:moveTo>
                    <a:pt x="90" y="61"/>
                  </a:moveTo>
                  <a:cubicBezTo>
                    <a:pt x="91" y="60"/>
                    <a:pt x="91" y="60"/>
                    <a:pt x="91" y="60"/>
                  </a:cubicBezTo>
                  <a:cubicBezTo>
                    <a:pt x="91" y="60"/>
                    <a:pt x="91" y="60"/>
                    <a:pt x="91" y="60"/>
                  </a:cubicBezTo>
                  <a:cubicBezTo>
                    <a:pt x="90" y="62"/>
                    <a:pt x="90" y="62"/>
                    <a:pt x="90" y="62"/>
                  </a:cubicBezTo>
                  <a:lnTo>
                    <a:pt x="90" y="61"/>
                  </a:lnTo>
                  <a:close/>
                  <a:moveTo>
                    <a:pt x="74" y="71"/>
                  </a:moveTo>
                  <a:cubicBezTo>
                    <a:pt x="74" y="71"/>
                    <a:pt x="74" y="71"/>
                    <a:pt x="74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1"/>
                    <a:pt x="74" y="71"/>
                    <a:pt x="74" y="71"/>
                  </a:cubicBezTo>
                  <a:close/>
                  <a:moveTo>
                    <a:pt x="66" y="76"/>
                  </a:moveTo>
                  <a:cubicBezTo>
                    <a:pt x="66" y="76"/>
                    <a:pt x="66" y="76"/>
                    <a:pt x="66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5" y="75"/>
                    <a:pt x="65" y="75"/>
                    <a:pt x="65" y="75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6" y="76"/>
                    <a:pt x="66" y="76"/>
                    <a:pt x="66" y="76"/>
                  </a:cubicBezTo>
                  <a:cubicBezTo>
                    <a:pt x="66" y="76"/>
                    <a:pt x="66" y="76"/>
                    <a:pt x="66" y="76"/>
                  </a:cubicBezTo>
                  <a:close/>
                  <a:moveTo>
                    <a:pt x="65" y="72"/>
                  </a:move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65" y="73"/>
                    <a:pt x="65" y="73"/>
                    <a:pt x="65" y="73"/>
                  </a:cubicBezTo>
                  <a:cubicBezTo>
                    <a:pt x="65" y="72"/>
                    <a:pt x="65" y="72"/>
                    <a:pt x="65" y="72"/>
                  </a:cubicBezTo>
                  <a:close/>
                  <a:moveTo>
                    <a:pt x="74" y="71"/>
                  </a:moveTo>
                  <a:cubicBezTo>
                    <a:pt x="74" y="71"/>
                    <a:pt x="74" y="71"/>
                    <a:pt x="74" y="71"/>
                  </a:cubicBezTo>
                  <a:cubicBezTo>
                    <a:pt x="73" y="71"/>
                    <a:pt x="73" y="71"/>
                    <a:pt x="73" y="71"/>
                  </a:cubicBezTo>
                  <a:cubicBezTo>
                    <a:pt x="73" y="71"/>
                    <a:pt x="73" y="71"/>
                    <a:pt x="73" y="71"/>
                  </a:cubicBezTo>
                  <a:cubicBezTo>
                    <a:pt x="73" y="72"/>
                    <a:pt x="73" y="72"/>
                    <a:pt x="73" y="72"/>
                  </a:cubicBezTo>
                  <a:cubicBezTo>
                    <a:pt x="73" y="72"/>
                    <a:pt x="73" y="72"/>
                    <a:pt x="73" y="72"/>
                  </a:cubicBezTo>
                  <a:cubicBezTo>
                    <a:pt x="73" y="72"/>
                    <a:pt x="73" y="72"/>
                    <a:pt x="73" y="72"/>
                  </a:cubicBezTo>
                  <a:cubicBezTo>
                    <a:pt x="73" y="72"/>
                    <a:pt x="73" y="72"/>
                    <a:pt x="73" y="72"/>
                  </a:cubicBezTo>
                  <a:cubicBezTo>
                    <a:pt x="73" y="72"/>
                    <a:pt x="73" y="72"/>
                    <a:pt x="73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1"/>
                    <a:pt x="74" y="71"/>
                    <a:pt x="74" y="71"/>
                  </a:cubicBezTo>
                  <a:close/>
                  <a:moveTo>
                    <a:pt x="68" y="75"/>
                  </a:moveTo>
                  <a:cubicBezTo>
                    <a:pt x="68" y="75"/>
                    <a:pt x="68" y="75"/>
                    <a:pt x="68" y="75"/>
                  </a:cubicBezTo>
                  <a:cubicBezTo>
                    <a:pt x="68" y="75"/>
                    <a:pt x="68" y="75"/>
                    <a:pt x="68" y="75"/>
                  </a:cubicBezTo>
                  <a:cubicBezTo>
                    <a:pt x="68" y="75"/>
                    <a:pt x="68" y="75"/>
                    <a:pt x="68" y="75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69" y="75"/>
                    <a:pt x="69" y="75"/>
                    <a:pt x="69" y="75"/>
                  </a:cubicBezTo>
                  <a:cubicBezTo>
                    <a:pt x="68" y="75"/>
                    <a:pt x="68" y="75"/>
                    <a:pt x="68" y="7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55" name="Freeform 125"/>
            <p:cNvSpPr>
              <a:spLocks noEditPoints="1"/>
            </p:cNvSpPr>
            <p:nvPr/>
          </p:nvSpPr>
          <p:spPr bwMode="auto">
            <a:xfrm>
              <a:off x="7466013" y="4805363"/>
              <a:ext cx="431800" cy="225425"/>
            </a:xfrm>
            <a:custGeom>
              <a:avLst/>
              <a:gdLst>
                <a:gd name="T0" fmla="*/ 0 w 115"/>
                <a:gd name="T1" fmla="*/ 59 h 60"/>
                <a:gd name="T2" fmla="*/ 113 w 115"/>
                <a:gd name="T3" fmla="*/ 24 h 60"/>
                <a:gd name="T4" fmla="*/ 112 w 115"/>
                <a:gd name="T5" fmla="*/ 24 h 60"/>
                <a:gd name="T6" fmla="*/ 110 w 115"/>
                <a:gd name="T7" fmla="*/ 22 h 60"/>
                <a:gd name="T8" fmla="*/ 108 w 115"/>
                <a:gd name="T9" fmla="*/ 19 h 60"/>
                <a:gd name="T10" fmla="*/ 106 w 115"/>
                <a:gd name="T11" fmla="*/ 18 h 60"/>
                <a:gd name="T12" fmla="*/ 105 w 115"/>
                <a:gd name="T13" fmla="*/ 17 h 60"/>
                <a:gd name="T14" fmla="*/ 103 w 115"/>
                <a:gd name="T15" fmla="*/ 14 h 60"/>
                <a:gd name="T16" fmla="*/ 104 w 115"/>
                <a:gd name="T17" fmla="*/ 13 h 60"/>
                <a:gd name="T18" fmla="*/ 104 w 115"/>
                <a:gd name="T19" fmla="*/ 12 h 60"/>
                <a:gd name="T20" fmla="*/ 103 w 115"/>
                <a:gd name="T21" fmla="*/ 10 h 60"/>
                <a:gd name="T22" fmla="*/ 98 w 115"/>
                <a:gd name="T23" fmla="*/ 5 h 60"/>
                <a:gd name="T24" fmla="*/ 95 w 115"/>
                <a:gd name="T25" fmla="*/ 5 h 60"/>
                <a:gd name="T26" fmla="*/ 94 w 115"/>
                <a:gd name="T27" fmla="*/ 7 h 60"/>
                <a:gd name="T28" fmla="*/ 91 w 115"/>
                <a:gd name="T29" fmla="*/ 7 h 60"/>
                <a:gd name="T30" fmla="*/ 88 w 115"/>
                <a:gd name="T31" fmla="*/ 6 h 60"/>
                <a:gd name="T32" fmla="*/ 84 w 115"/>
                <a:gd name="T33" fmla="*/ 7 h 60"/>
                <a:gd name="T34" fmla="*/ 78 w 115"/>
                <a:gd name="T35" fmla="*/ 5 h 60"/>
                <a:gd name="T36" fmla="*/ 76 w 115"/>
                <a:gd name="T37" fmla="*/ 3 h 60"/>
                <a:gd name="T38" fmla="*/ 74 w 115"/>
                <a:gd name="T39" fmla="*/ 1 h 60"/>
                <a:gd name="T40" fmla="*/ 69 w 115"/>
                <a:gd name="T41" fmla="*/ 0 h 60"/>
                <a:gd name="T42" fmla="*/ 68 w 115"/>
                <a:gd name="T43" fmla="*/ 3 h 60"/>
                <a:gd name="T44" fmla="*/ 69 w 115"/>
                <a:gd name="T45" fmla="*/ 5 h 60"/>
                <a:gd name="T46" fmla="*/ 64 w 115"/>
                <a:gd name="T47" fmla="*/ 10 h 60"/>
                <a:gd name="T48" fmla="*/ 59 w 115"/>
                <a:gd name="T49" fmla="*/ 11 h 60"/>
                <a:gd name="T50" fmla="*/ 58 w 115"/>
                <a:gd name="T51" fmla="*/ 15 h 60"/>
                <a:gd name="T52" fmla="*/ 55 w 115"/>
                <a:gd name="T53" fmla="*/ 19 h 60"/>
                <a:gd name="T54" fmla="*/ 54 w 115"/>
                <a:gd name="T55" fmla="*/ 20 h 60"/>
                <a:gd name="T56" fmla="*/ 53 w 115"/>
                <a:gd name="T57" fmla="*/ 25 h 60"/>
                <a:gd name="T58" fmla="*/ 49 w 115"/>
                <a:gd name="T59" fmla="*/ 25 h 60"/>
                <a:gd name="T60" fmla="*/ 46 w 115"/>
                <a:gd name="T61" fmla="*/ 22 h 60"/>
                <a:gd name="T62" fmla="*/ 46 w 115"/>
                <a:gd name="T63" fmla="*/ 24 h 60"/>
                <a:gd name="T64" fmla="*/ 45 w 115"/>
                <a:gd name="T65" fmla="*/ 24 h 60"/>
                <a:gd name="T66" fmla="*/ 44 w 115"/>
                <a:gd name="T67" fmla="*/ 27 h 60"/>
                <a:gd name="T68" fmla="*/ 43 w 115"/>
                <a:gd name="T69" fmla="*/ 28 h 60"/>
                <a:gd name="T70" fmla="*/ 39 w 115"/>
                <a:gd name="T71" fmla="*/ 27 h 60"/>
                <a:gd name="T72" fmla="*/ 36 w 115"/>
                <a:gd name="T73" fmla="*/ 31 h 60"/>
                <a:gd name="T74" fmla="*/ 34 w 115"/>
                <a:gd name="T75" fmla="*/ 30 h 60"/>
                <a:gd name="T76" fmla="*/ 30 w 115"/>
                <a:gd name="T77" fmla="*/ 29 h 60"/>
                <a:gd name="T78" fmla="*/ 28 w 115"/>
                <a:gd name="T79" fmla="*/ 28 h 60"/>
                <a:gd name="T80" fmla="*/ 27 w 115"/>
                <a:gd name="T81" fmla="*/ 31 h 60"/>
                <a:gd name="T82" fmla="*/ 25 w 115"/>
                <a:gd name="T83" fmla="*/ 31 h 60"/>
                <a:gd name="T84" fmla="*/ 23 w 115"/>
                <a:gd name="T85" fmla="*/ 30 h 60"/>
                <a:gd name="T86" fmla="*/ 21 w 115"/>
                <a:gd name="T87" fmla="*/ 33 h 60"/>
                <a:gd name="T88" fmla="*/ 20 w 115"/>
                <a:gd name="T89" fmla="*/ 37 h 60"/>
                <a:gd name="T90" fmla="*/ 16 w 115"/>
                <a:gd name="T91" fmla="*/ 41 h 60"/>
                <a:gd name="T92" fmla="*/ 16 w 115"/>
                <a:gd name="T93" fmla="*/ 45 h 60"/>
                <a:gd name="T94" fmla="*/ 8 w 115"/>
                <a:gd name="T95" fmla="*/ 45 h 60"/>
                <a:gd name="T96" fmla="*/ 6 w 115"/>
                <a:gd name="T97" fmla="*/ 50 h 60"/>
                <a:gd name="T98" fmla="*/ 6 w 115"/>
                <a:gd name="T99" fmla="*/ 53 h 60"/>
                <a:gd name="T100" fmla="*/ 4 w 115"/>
                <a:gd name="T101" fmla="*/ 58 h 60"/>
                <a:gd name="T102" fmla="*/ 2 w 115"/>
                <a:gd name="T103" fmla="*/ 60 h 60"/>
                <a:gd name="T104" fmla="*/ 23 w 115"/>
                <a:gd name="T105" fmla="*/ 54 h 60"/>
                <a:gd name="T106" fmla="*/ 48 w 115"/>
                <a:gd name="T107" fmla="*/ 52 h 60"/>
                <a:gd name="T108" fmla="*/ 93 w 115"/>
                <a:gd name="T109" fmla="*/ 46 h 60"/>
                <a:gd name="T110" fmla="*/ 100 w 115"/>
                <a:gd name="T111" fmla="*/ 43 h 60"/>
                <a:gd name="T112" fmla="*/ 100 w 115"/>
                <a:gd name="T113" fmla="*/ 42 h 60"/>
                <a:gd name="T114" fmla="*/ 104 w 115"/>
                <a:gd name="T115" fmla="*/ 39 h 60"/>
                <a:gd name="T116" fmla="*/ 104 w 115"/>
                <a:gd name="T117" fmla="*/ 37 h 60"/>
                <a:gd name="T118" fmla="*/ 106 w 115"/>
                <a:gd name="T119" fmla="*/ 3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5" h="60">
                  <a:moveTo>
                    <a:pt x="0" y="59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59"/>
                    <a:pt x="1" y="59"/>
                    <a:pt x="1" y="59"/>
                  </a:cubicBezTo>
                  <a:lnTo>
                    <a:pt x="0" y="59"/>
                  </a:lnTo>
                  <a:close/>
                  <a:moveTo>
                    <a:pt x="115" y="25"/>
                  </a:moveTo>
                  <a:cubicBezTo>
                    <a:pt x="115" y="25"/>
                    <a:pt x="115" y="25"/>
                    <a:pt x="115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2"/>
                    <a:pt x="109" y="22"/>
                    <a:pt x="109" y="22"/>
                  </a:cubicBezTo>
                  <a:cubicBezTo>
                    <a:pt x="109" y="21"/>
                    <a:pt x="109" y="21"/>
                    <a:pt x="109" y="21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07" y="19"/>
                    <a:pt x="107" y="19"/>
                    <a:pt x="107" y="19"/>
                  </a:cubicBezTo>
                  <a:cubicBezTo>
                    <a:pt x="107" y="19"/>
                    <a:pt x="107" y="19"/>
                    <a:pt x="107" y="19"/>
                  </a:cubicBezTo>
                  <a:cubicBezTo>
                    <a:pt x="107" y="19"/>
                    <a:pt x="107" y="19"/>
                    <a:pt x="107" y="19"/>
                  </a:cubicBezTo>
                  <a:cubicBezTo>
                    <a:pt x="107" y="19"/>
                    <a:pt x="107" y="19"/>
                    <a:pt x="107" y="19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5" y="16"/>
                    <a:pt x="105" y="16"/>
                  </a:cubicBezTo>
                  <a:cubicBezTo>
                    <a:pt x="105" y="16"/>
                    <a:pt x="105" y="16"/>
                    <a:pt x="105" y="16"/>
                  </a:cubicBezTo>
                  <a:cubicBezTo>
                    <a:pt x="105" y="16"/>
                    <a:pt x="105" y="16"/>
                    <a:pt x="105" y="16"/>
                  </a:cubicBezTo>
                  <a:cubicBezTo>
                    <a:pt x="103" y="15"/>
                    <a:pt x="103" y="15"/>
                    <a:pt x="103" y="15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3" y="10"/>
                    <a:pt x="103" y="10"/>
                    <a:pt x="103" y="10"/>
                  </a:cubicBezTo>
                  <a:cubicBezTo>
                    <a:pt x="103" y="10"/>
                    <a:pt x="103" y="10"/>
                    <a:pt x="103" y="10"/>
                  </a:cubicBezTo>
                  <a:cubicBezTo>
                    <a:pt x="103" y="10"/>
                    <a:pt x="103" y="10"/>
                    <a:pt x="103" y="10"/>
                  </a:cubicBezTo>
                  <a:cubicBezTo>
                    <a:pt x="103" y="10"/>
                    <a:pt x="103" y="10"/>
                    <a:pt x="103" y="10"/>
                  </a:cubicBezTo>
                  <a:cubicBezTo>
                    <a:pt x="103" y="10"/>
                    <a:pt x="103" y="10"/>
                    <a:pt x="103" y="10"/>
                  </a:cubicBezTo>
                  <a:cubicBezTo>
                    <a:pt x="103" y="9"/>
                    <a:pt x="103" y="9"/>
                    <a:pt x="103" y="9"/>
                  </a:cubicBezTo>
                  <a:cubicBezTo>
                    <a:pt x="103" y="9"/>
                    <a:pt x="103" y="9"/>
                    <a:pt x="103" y="9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1" y="7"/>
                    <a:pt x="101" y="7"/>
                    <a:pt x="101" y="7"/>
                  </a:cubicBezTo>
                  <a:cubicBezTo>
                    <a:pt x="101" y="7"/>
                    <a:pt x="101" y="7"/>
                    <a:pt x="101" y="7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99" y="7"/>
                    <a:pt x="99" y="7"/>
                    <a:pt x="99" y="7"/>
                  </a:cubicBezTo>
                  <a:cubicBezTo>
                    <a:pt x="99" y="6"/>
                    <a:pt x="99" y="6"/>
                    <a:pt x="99" y="6"/>
                  </a:cubicBezTo>
                  <a:cubicBezTo>
                    <a:pt x="98" y="5"/>
                    <a:pt x="98" y="5"/>
                    <a:pt x="98" y="5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6"/>
                    <a:pt x="95" y="6"/>
                    <a:pt x="95" y="6"/>
                  </a:cubicBezTo>
                  <a:cubicBezTo>
                    <a:pt x="95" y="6"/>
                    <a:pt x="95" y="6"/>
                    <a:pt x="95" y="6"/>
                  </a:cubicBezTo>
                  <a:cubicBezTo>
                    <a:pt x="95" y="6"/>
                    <a:pt x="95" y="6"/>
                    <a:pt x="95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2" y="7"/>
                    <a:pt x="92" y="7"/>
                    <a:pt x="92" y="7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7"/>
                    <a:pt x="92" y="7"/>
                    <a:pt x="92" y="7"/>
                  </a:cubicBezTo>
                  <a:cubicBezTo>
                    <a:pt x="92" y="7"/>
                    <a:pt x="92" y="7"/>
                    <a:pt x="92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88" y="6"/>
                    <a:pt x="88" y="6"/>
                    <a:pt x="88" y="6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5" y="7"/>
                    <a:pt x="85" y="7"/>
                    <a:pt x="85" y="7"/>
                  </a:cubicBezTo>
                  <a:cubicBezTo>
                    <a:pt x="84" y="7"/>
                    <a:pt x="84" y="7"/>
                    <a:pt x="84" y="7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2" y="5"/>
                    <a:pt x="82" y="5"/>
                    <a:pt x="82" y="5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1" y="1"/>
                    <a:pt x="71" y="1"/>
                    <a:pt x="71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7" y="1"/>
                    <a:pt x="67" y="2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7" y="3"/>
                    <a:pt x="67" y="3"/>
                    <a:pt x="67" y="3"/>
                  </a:cubicBezTo>
                  <a:cubicBezTo>
                    <a:pt x="68" y="3"/>
                    <a:pt x="68" y="3"/>
                    <a:pt x="68" y="3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68" y="4"/>
                    <a:pt x="68" y="4"/>
                    <a:pt x="68" y="4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59" y="15"/>
                    <a:pt x="59" y="15"/>
                    <a:pt x="59" y="15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1"/>
                    <a:pt x="53" y="21"/>
                    <a:pt x="53" y="21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0" y="25"/>
                    <a:pt x="50" y="25"/>
                    <a:pt x="50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6" y="24"/>
                    <a:pt x="46" y="24"/>
                    <a:pt x="46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5"/>
                    <a:pt x="44" y="25"/>
                    <a:pt x="44" y="25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8"/>
                    <a:pt x="37" y="28"/>
                    <a:pt x="37" y="28"/>
                  </a:cubicBezTo>
                  <a:cubicBezTo>
                    <a:pt x="37" y="29"/>
                    <a:pt x="37" y="29"/>
                    <a:pt x="37" y="29"/>
                  </a:cubicBezTo>
                  <a:cubicBezTo>
                    <a:pt x="36" y="29"/>
                    <a:pt x="36" y="29"/>
                    <a:pt x="36" y="29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2" y="29"/>
                    <a:pt x="32" y="29"/>
                    <a:pt x="32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5" y="60"/>
                    <a:pt x="24" y="58"/>
                    <a:pt x="24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4" y="54"/>
                    <a:pt x="25" y="54"/>
                    <a:pt x="26" y="54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31" y="54"/>
                    <a:pt x="34" y="54"/>
                    <a:pt x="38" y="53"/>
                  </a:cubicBezTo>
                  <a:cubicBezTo>
                    <a:pt x="41" y="53"/>
                    <a:pt x="45" y="53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50" y="52"/>
                    <a:pt x="53" y="52"/>
                    <a:pt x="55" y="52"/>
                  </a:cubicBezTo>
                  <a:cubicBezTo>
                    <a:pt x="60" y="51"/>
                    <a:pt x="64" y="51"/>
                    <a:pt x="69" y="50"/>
                  </a:cubicBezTo>
                  <a:cubicBezTo>
                    <a:pt x="74" y="49"/>
                    <a:pt x="78" y="49"/>
                    <a:pt x="82" y="49"/>
                  </a:cubicBezTo>
                  <a:cubicBezTo>
                    <a:pt x="85" y="48"/>
                    <a:pt x="89" y="49"/>
                    <a:pt x="92" y="47"/>
                  </a:cubicBezTo>
                  <a:cubicBezTo>
                    <a:pt x="92" y="47"/>
                    <a:pt x="92" y="47"/>
                    <a:pt x="92" y="47"/>
                  </a:cubicBezTo>
                  <a:cubicBezTo>
                    <a:pt x="93" y="46"/>
                    <a:pt x="93" y="46"/>
                    <a:pt x="93" y="46"/>
                  </a:cubicBezTo>
                  <a:cubicBezTo>
                    <a:pt x="93" y="46"/>
                    <a:pt x="93" y="46"/>
                    <a:pt x="93" y="46"/>
                  </a:cubicBezTo>
                  <a:cubicBezTo>
                    <a:pt x="93" y="46"/>
                    <a:pt x="93" y="46"/>
                    <a:pt x="93" y="46"/>
                  </a:cubicBezTo>
                  <a:cubicBezTo>
                    <a:pt x="94" y="45"/>
                    <a:pt x="94" y="45"/>
                    <a:pt x="94" y="45"/>
                  </a:cubicBezTo>
                  <a:cubicBezTo>
                    <a:pt x="96" y="45"/>
                    <a:pt x="96" y="45"/>
                    <a:pt x="96" y="45"/>
                  </a:cubicBezTo>
                  <a:cubicBezTo>
                    <a:pt x="96" y="45"/>
                    <a:pt x="96" y="45"/>
                    <a:pt x="96" y="45"/>
                  </a:cubicBezTo>
                  <a:cubicBezTo>
                    <a:pt x="96" y="45"/>
                    <a:pt x="96" y="45"/>
                    <a:pt x="96" y="45"/>
                  </a:cubicBezTo>
                  <a:cubicBezTo>
                    <a:pt x="96" y="45"/>
                    <a:pt x="96" y="45"/>
                    <a:pt x="96" y="45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0"/>
                    <a:pt x="103" y="40"/>
                    <a:pt x="104" y="39"/>
                  </a:cubicBezTo>
                  <a:cubicBezTo>
                    <a:pt x="104" y="39"/>
                    <a:pt x="104" y="39"/>
                    <a:pt x="104" y="39"/>
                  </a:cubicBezTo>
                  <a:cubicBezTo>
                    <a:pt x="104" y="39"/>
                    <a:pt x="104" y="39"/>
                    <a:pt x="104" y="39"/>
                  </a:cubicBezTo>
                  <a:cubicBezTo>
                    <a:pt x="104" y="39"/>
                    <a:pt x="104" y="39"/>
                    <a:pt x="104" y="39"/>
                  </a:cubicBezTo>
                  <a:cubicBezTo>
                    <a:pt x="104" y="39"/>
                    <a:pt x="104" y="39"/>
                    <a:pt x="104" y="39"/>
                  </a:cubicBezTo>
                  <a:cubicBezTo>
                    <a:pt x="104" y="39"/>
                    <a:pt x="104" y="39"/>
                    <a:pt x="104" y="39"/>
                  </a:cubicBezTo>
                  <a:cubicBezTo>
                    <a:pt x="104" y="39"/>
                    <a:pt x="104" y="39"/>
                    <a:pt x="104" y="39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4" y="37"/>
                    <a:pt x="104" y="37"/>
                    <a:pt x="104" y="37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8" y="33"/>
                    <a:pt x="109" y="32"/>
                    <a:pt x="110" y="31"/>
                  </a:cubicBezTo>
                  <a:cubicBezTo>
                    <a:pt x="112" y="29"/>
                    <a:pt x="115" y="26"/>
                    <a:pt x="115" y="2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56" name="Freeform 126"/>
            <p:cNvSpPr>
              <a:spLocks/>
            </p:cNvSpPr>
            <p:nvPr/>
          </p:nvSpPr>
          <p:spPr bwMode="auto">
            <a:xfrm>
              <a:off x="6729413" y="4799013"/>
              <a:ext cx="434975" cy="228600"/>
            </a:xfrm>
            <a:custGeom>
              <a:avLst/>
              <a:gdLst>
                <a:gd name="T0" fmla="*/ 114 w 116"/>
                <a:gd name="T1" fmla="*/ 17 h 61"/>
                <a:gd name="T2" fmla="*/ 114 w 116"/>
                <a:gd name="T3" fmla="*/ 17 h 61"/>
                <a:gd name="T4" fmla="*/ 114 w 116"/>
                <a:gd name="T5" fmla="*/ 16 h 61"/>
                <a:gd name="T6" fmla="*/ 114 w 116"/>
                <a:gd name="T7" fmla="*/ 16 h 61"/>
                <a:gd name="T8" fmla="*/ 114 w 116"/>
                <a:gd name="T9" fmla="*/ 16 h 61"/>
                <a:gd name="T10" fmla="*/ 113 w 116"/>
                <a:gd name="T11" fmla="*/ 16 h 61"/>
                <a:gd name="T12" fmla="*/ 113 w 116"/>
                <a:gd name="T13" fmla="*/ 16 h 61"/>
                <a:gd name="T14" fmla="*/ 113 w 116"/>
                <a:gd name="T15" fmla="*/ 16 h 61"/>
                <a:gd name="T16" fmla="*/ 112 w 116"/>
                <a:gd name="T17" fmla="*/ 16 h 61"/>
                <a:gd name="T18" fmla="*/ 111 w 116"/>
                <a:gd name="T19" fmla="*/ 15 h 61"/>
                <a:gd name="T20" fmla="*/ 111 w 116"/>
                <a:gd name="T21" fmla="*/ 15 h 61"/>
                <a:gd name="T22" fmla="*/ 111 w 116"/>
                <a:gd name="T23" fmla="*/ 14 h 61"/>
                <a:gd name="T24" fmla="*/ 110 w 116"/>
                <a:gd name="T25" fmla="*/ 13 h 61"/>
                <a:gd name="T26" fmla="*/ 110 w 116"/>
                <a:gd name="T27" fmla="*/ 12 h 61"/>
                <a:gd name="T28" fmla="*/ 109 w 116"/>
                <a:gd name="T29" fmla="*/ 12 h 61"/>
                <a:gd name="T30" fmla="*/ 109 w 116"/>
                <a:gd name="T31" fmla="*/ 11 h 61"/>
                <a:gd name="T32" fmla="*/ 108 w 116"/>
                <a:gd name="T33" fmla="*/ 11 h 61"/>
                <a:gd name="T34" fmla="*/ 107 w 116"/>
                <a:gd name="T35" fmla="*/ 10 h 61"/>
                <a:gd name="T36" fmla="*/ 107 w 116"/>
                <a:gd name="T37" fmla="*/ 9 h 61"/>
                <a:gd name="T38" fmla="*/ 106 w 116"/>
                <a:gd name="T39" fmla="*/ 9 h 61"/>
                <a:gd name="T40" fmla="*/ 106 w 116"/>
                <a:gd name="T41" fmla="*/ 8 h 61"/>
                <a:gd name="T42" fmla="*/ 107 w 116"/>
                <a:gd name="T43" fmla="*/ 8 h 61"/>
                <a:gd name="T44" fmla="*/ 107 w 116"/>
                <a:gd name="T45" fmla="*/ 8 h 61"/>
                <a:gd name="T46" fmla="*/ 107 w 116"/>
                <a:gd name="T47" fmla="*/ 7 h 61"/>
                <a:gd name="T48" fmla="*/ 107 w 116"/>
                <a:gd name="T49" fmla="*/ 7 h 61"/>
                <a:gd name="T50" fmla="*/ 108 w 116"/>
                <a:gd name="T51" fmla="*/ 6 h 61"/>
                <a:gd name="T52" fmla="*/ 108 w 116"/>
                <a:gd name="T53" fmla="*/ 6 h 61"/>
                <a:gd name="T54" fmla="*/ 108 w 116"/>
                <a:gd name="T55" fmla="*/ 5 h 61"/>
                <a:gd name="T56" fmla="*/ 108 w 116"/>
                <a:gd name="T57" fmla="*/ 5 h 61"/>
                <a:gd name="T58" fmla="*/ 109 w 116"/>
                <a:gd name="T59" fmla="*/ 5 h 61"/>
                <a:gd name="T60" fmla="*/ 110 w 116"/>
                <a:gd name="T61" fmla="*/ 4 h 61"/>
                <a:gd name="T62" fmla="*/ 109 w 116"/>
                <a:gd name="T63" fmla="*/ 4 h 61"/>
                <a:gd name="T64" fmla="*/ 109 w 116"/>
                <a:gd name="T65" fmla="*/ 4 h 61"/>
                <a:gd name="T66" fmla="*/ 109 w 116"/>
                <a:gd name="T67" fmla="*/ 3 h 61"/>
                <a:gd name="T68" fmla="*/ 109 w 116"/>
                <a:gd name="T69" fmla="*/ 3 h 61"/>
                <a:gd name="T70" fmla="*/ 108 w 116"/>
                <a:gd name="T71" fmla="*/ 2 h 61"/>
                <a:gd name="T72" fmla="*/ 108 w 116"/>
                <a:gd name="T73" fmla="*/ 2 h 61"/>
                <a:gd name="T74" fmla="*/ 108 w 116"/>
                <a:gd name="T75" fmla="*/ 2 h 61"/>
                <a:gd name="T76" fmla="*/ 107 w 116"/>
                <a:gd name="T77" fmla="*/ 2 h 61"/>
                <a:gd name="T78" fmla="*/ 107 w 116"/>
                <a:gd name="T79" fmla="*/ 2 h 61"/>
                <a:gd name="T80" fmla="*/ 106 w 116"/>
                <a:gd name="T81" fmla="*/ 2 h 61"/>
                <a:gd name="T82" fmla="*/ 105 w 116"/>
                <a:gd name="T83" fmla="*/ 2 h 61"/>
                <a:gd name="T84" fmla="*/ 105 w 116"/>
                <a:gd name="T85" fmla="*/ 2 h 61"/>
                <a:gd name="T86" fmla="*/ 105 w 116"/>
                <a:gd name="T87" fmla="*/ 2 h 61"/>
                <a:gd name="T88" fmla="*/ 104 w 116"/>
                <a:gd name="T89" fmla="*/ 1 h 61"/>
                <a:gd name="T90" fmla="*/ 104 w 116"/>
                <a:gd name="T91" fmla="*/ 1 h 61"/>
                <a:gd name="T92" fmla="*/ 104 w 116"/>
                <a:gd name="T93" fmla="*/ 1 h 61"/>
                <a:gd name="T94" fmla="*/ 103 w 116"/>
                <a:gd name="T95" fmla="*/ 0 h 61"/>
                <a:gd name="T96" fmla="*/ 0 w 116"/>
                <a:gd name="T97" fmla="*/ 60 h 61"/>
                <a:gd name="T98" fmla="*/ 116 w 116"/>
                <a:gd name="T99" fmla="*/ 5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6" h="61">
                  <a:moveTo>
                    <a:pt x="116" y="56"/>
                  </a:moveTo>
                  <a:cubicBezTo>
                    <a:pt x="115" y="43"/>
                    <a:pt x="115" y="30"/>
                    <a:pt x="114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4" y="16"/>
                    <a:pt x="114" y="16"/>
                    <a:pt x="114" y="16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3" y="16"/>
                    <a:pt x="113" y="16"/>
                    <a:pt x="113" y="16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2" y="16"/>
                    <a:pt x="112" y="16"/>
                    <a:pt x="112" y="16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11" y="14"/>
                    <a:pt x="111" y="14"/>
                    <a:pt x="111" y="14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0" y="13"/>
                    <a:pt x="110" y="13"/>
                    <a:pt x="110" y="13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10" y="12"/>
                    <a:pt x="110" y="12"/>
                    <a:pt x="110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9" y="11"/>
                    <a:pt x="109" y="11"/>
                    <a:pt x="109" y="11"/>
                  </a:cubicBezTo>
                  <a:cubicBezTo>
                    <a:pt x="109" y="11"/>
                    <a:pt x="109" y="11"/>
                    <a:pt x="109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8" y="10"/>
                    <a:pt x="108" y="10"/>
                    <a:pt x="108" y="10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7" y="9"/>
                    <a:pt x="107" y="9"/>
                    <a:pt x="107" y="9"/>
                  </a:cubicBezTo>
                  <a:cubicBezTo>
                    <a:pt x="106" y="9"/>
                    <a:pt x="106" y="9"/>
                    <a:pt x="106" y="9"/>
                  </a:cubicBezTo>
                  <a:cubicBezTo>
                    <a:pt x="106" y="9"/>
                    <a:pt x="106" y="9"/>
                    <a:pt x="106" y="9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109" y="3"/>
                    <a:pt x="109" y="3"/>
                    <a:pt x="109" y="3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6" y="3"/>
                    <a:pt x="106" y="3"/>
                    <a:pt x="106" y="3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4" y="1"/>
                    <a:pt x="104" y="1"/>
                    <a:pt x="104" y="1"/>
                  </a:cubicBezTo>
                  <a:cubicBezTo>
                    <a:pt x="104" y="1"/>
                    <a:pt x="104" y="1"/>
                    <a:pt x="104" y="1"/>
                  </a:cubicBezTo>
                  <a:cubicBezTo>
                    <a:pt x="104" y="1"/>
                    <a:pt x="104" y="1"/>
                    <a:pt x="104" y="1"/>
                  </a:cubicBezTo>
                  <a:cubicBezTo>
                    <a:pt x="104" y="1"/>
                    <a:pt x="104" y="1"/>
                    <a:pt x="104" y="1"/>
                  </a:cubicBezTo>
                  <a:cubicBezTo>
                    <a:pt x="104" y="1"/>
                    <a:pt x="104" y="1"/>
                    <a:pt x="104" y="1"/>
                  </a:cubicBezTo>
                  <a:cubicBezTo>
                    <a:pt x="104" y="1"/>
                    <a:pt x="104" y="1"/>
                    <a:pt x="104" y="1"/>
                  </a:cubicBezTo>
                  <a:cubicBezTo>
                    <a:pt x="104" y="1"/>
                    <a:pt x="104" y="1"/>
                    <a:pt x="104" y="1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69" y="1"/>
                    <a:pt x="35" y="2"/>
                    <a:pt x="1" y="1"/>
                  </a:cubicBezTo>
                  <a:cubicBezTo>
                    <a:pt x="0" y="21"/>
                    <a:pt x="0" y="40"/>
                    <a:pt x="0" y="60"/>
                  </a:cubicBezTo>
                  <a:cubicBezTo>
                    <a:pt x="34" y="61"/>
                    <a:pt x="69" y="60"/>
                    <a:pt x="103" y="59"/>
                  </a:cubicBezTo>
                  <a:cubicBezTo>
                    <a:pt x="107" y="59"/>
                    <a:pt x="112" y="58"/>
                    <a:pt x="116" y="58"/>
                  </a:cubicBezTo>
                  <a:lnTo>
                    <a:pt x="116" y="5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57" name="Freeform 127"/>
            <p:cNvSpPr>
              <a:spLocks/>
            </p:cNvSpPr>
            <p:nvPr/>
          </p:nvSpPr>
          <p:spPr bwMode="auto">
            <a:xfrm>
              <a:off x="7032625" y="4524375"/>
              <a:ext cx="361950" cy="233363"/>
            </a:xfrm>
            <a:custGeom>
              <a:avLst/>
              <a:gdLst>
                <a:gd name="T0" fmla="*/ 95 w 96"/>
                <a:gd name="T1" fmla="*/ 25 h 62"/>
                <a:gd name="T2" fmla="*/ 92 w 96"/>
                <a:gd name="T3" fmla="*/ 22 h 62"/>
                <a:gd name="T4" fmla="*/ 88 w 96"/>
                <a:gd name="T5" fmla="*/ 20 h 62"/>
                <a:gd name="T6" fmla="*/ 87 w 96"/>
                <a:gd name="T7" fmla="*/ 16 h 62"/>
                <a:gd name="T8" fmla="*/ 81 w 96"/>
                <a:gd name="T9" fmla="*/ 14 h 62"/>
                <a:gd name="T10" fmla="*/ 80 w 96"/>
                <a:gd name="T11" fmla="*/ 10 h 62"/>
                <a:gd name="T12" fmla="*/ 80 w 96"/>
                <a:gd name="T13" fmla="*/ 4 h 62"/>
                <a:gd name="T14" fmla="*/ 78 w 96"/>
                <a:gd name="T15" fmla="*/ 1 h 62"/>
                <a:gd name="T16" fmla="*/ 0 w 96"/>
                <a:gd name="T17" fmla="*/ 4 h 62"/>
                <a:gd name="T18" fmla="*/ 0 w 96"/>
                <a:gd name="T19" fmla="*/ 6 h 62"/>
                <a:gd name="T20" fmla="*/ 1 w 96"/>
                <a:gd name="T21" fmla="*/ 8 h 62"/>
                <a:gd name="T22" fmla="*/ 1 w 96"/>
                <a:gd name="T23" fmla="*/ 9 h 62"/>
                <a:gd name="T24" fmla="*/ 1 w 96"/>
                <a:gd name="T25" fmla="*/ 10 h 62"/>
                <a:gd name="T26" fmla="*/ 2 w 96"/>
                <a:gd name="T27" fmla="*/ 10 h 62"/>
                <a:gd name="T28" fmla="*/ 2 w 96"/>
                <a:gd name="T29" fmla="*/ 11 h 62"/>
                <a:gd name="T30" fmla="*/ 2 w 96"/>
                <a:gd name="T31" fmla="*/ 14 h 62"/>
                <a:gd name="T32" fmla="*/ 2 w 96"/>
                <a:gd name="T33" fmla="*/ 14 h 62"/>
                <a:gd name="T34" fmla="*/ 1 w 96"/>
                <a:gd name="T35" fmla="*/ 16 h 62"/>
                <a:gd name="T36" fmla="*/ 1 w 96"/>
                <a:gd name="T37" fmla="*/ 17 h 62"/>
                <a:gd name="T38" fmla="*/ 1 w 96"/>
                <a:gd name="T39" fmla="*/ 18 h 62"/>
                <a:gd name="T40" fmla="*/ 0 w 96"/>
                <a:gd name="T41" fmla="*/ 19 h 62"/>
                <a:gd name="T42" fmla="*/ 2 w 96"/>
                <a:gd name="T43" fmla="*/ 21 h 62"/>
                <a:gd name="T44" fmla="*/ 2 w 96"/>
                <a:gd name="T45" fmla="*/ 22 h 62"/>
                <a:gd name="T46" fmla="*/ 2 w 96"/>
                <a:gd name="T47" fmla="*/ 23 h 62"/>
                <a:gd name="T48" fmla="*/ 4 w 96"/>
                <a:gd name="T49" fmla="*/ 24 h 62"/>
                <a:gd name="T50" fmla="*/ 5 w 96"/>
                <a:gd name="T51" fmla="*/ 28 h 62"/>
                <a:gd name="T52" fmla="*/ 6 w 96"/>
                <a:gd name="T53" fmla="*/ 31 h 62"/>
                <a:gd name="T54" fmla="*/ 8 w 96"/>
                <a:gd name="T55" fmla="*/ 35 h 62"/>
                <a:gd name="T56" fmla="*/ 9 w 96"/>
                <a:gd name="T57" fmla="*/ 38 h 62"/>
                <a:gd name="T58" fmla="*/ 9 w 96"/>
                <a:gd name="T59" fmla="*/ 40 h 62"/>
                <a:gd name="T60" fmla="*/ 9 w 96"/>
                <a:gd name="T61" fmla="*/ 43 h 62"/>
                <a:gd name="T62" fmla="*/ 10 w 96"/>
                <a:gd name="T63" fmla="*/ 43 h 62"/>
                <a:gd name="T64" fmla="*/ 11 w 96"/>
                <a:gd name="T65" fmla="*/ 44 h 62"/>
                <a:gd name="T66" fmla="*/ 12 w 96"/>
                <a:gd name="T67" fmla="*/ 47 h 62"/>
                <a:gd name="T68" fmla="*/ 13 w 96"/>
                <a:gd name="T69" fmla="*/ 50 h 62"/>
                <a:gd name="T70" fmla="*/ 12 w 96"/>
                <a:gd name="T71" fmla="*/ 52 h 62"/>
                <a:gd name="T72" fmla="*/ 12 w 96"/>
                <a:gd name="T73" fmla="*/ 53 h 62"/>
                <a:gd name="T74" fmla="*/ 13 w 96"/>
                <a:gd name="T75" fmla="*/ 55 h 62"/>
                <a:gd name="T76" fmla="*/ 13 w 96"/>
                <a:gd name="T77" fmla="*/ 58 h 62"/>
                <a:gd name="T78" fmla="*/ 13 w 96"/>
                <a:gd name="T79" fmla="*/ 60 h 62"/>
                <a:gd name="T80" fmla="*/ 14 w 96"/>
                <a:gd name="T81" fmla="*/ 61 h 62"/>
                <a:gd name="T82" fmla="*/ 14 w 96"/>
                <a:gd name="T83" fmla="*/ 61 h 62"/>
                <a:gd name="T84" fmla="*/ 14 w 96"/>
                <a:gd name="T85" fmla="*/ 61 h 62"/>
                <a:gd name="T86" fmla="*/ 14 w 96"/>
                <a:gd name="T87" fmla="*/ 61 h 62"/>
                <a:gd name="T88" fmla="*/ 34 w 96"/>
                <a:gd name="T89" fmla="*/ 61 h 62"/>
                <a:gd name="T90" fmla="*/ 75 w 96"/>
                <a:gd name="T91" fmla="*/ 58 h 62"/>
                <a:gd name="T92" fmla="*/ 77 w 96"/>
                <a:gd name="T93" fmla="*/ 59 h 62"/>
                <a:gd name="T94" fmla="*/ 77 w 96"/>
                <a:gd name="T95" fmla="*/ 60 h 62"/>
                <a:gd name="T96" fmla="*/ 78 w 96"/>
                <a:gd name="T97" fmla="*/ 61 h 62"/>
                <a:gd name="T98" fmla="*/ 81 w 96"/>
                <a:gd name="T99" fmla="*/ 61 h 62"/>
                <a:gd name="T100" fmla="*/ 80 w 96"/>
                <a:gd name="T101" fmla="*/ 58 h 62"/>
                <a:gd name="T102" fmla="*/ 83 w 96"/>
                <a:gd name="T103" fmla="*/ 57 h 62"/>
                <a:gd name="T104" fmla="*/ 84 w 96"/>
                <a:gd name="T105" fmla="*/ 52 h 62"/>
                <a:gd name="T106" fmla="*/ 84 w 96"/>
                <a:gd name="T107" fmla="*/ 46 h 62"/>
                <a:gd name="T108" fmla="*/ 84 w 96"/>
                <a:gd name="T109" fmla="*/ 42 h 62"/>
                <a:gd name="T110" fmla="*/ 92 w 96"/>
                <a:gd name="T111" fmla="*/ 38 h 62"/>
                <a:gd name="T112" fmla="*/ 94 w 96"/>
                <a:gd name="T113" fmla="*/ 36 h 62"/>
                <a:gd name="T114" fmla="*/ 94 w 96"/>
                <a:gd name="T115" fmla="*/ 34 h 62"/>
                <a:gd name="T116" fmla="*/ 96 w 96"/>
                <a:gd name="T117" fmla="*/ 3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6" h="62">
                  <a:moveTo>
                    <a:pt x="96" y="27"/>
                  </a:moveTo>
                  <a:cubicBezTo>
                    <a:pt x="96" y="27"/>
                    <a:pt x="96" y="27"/>
                    <a:pt x="96" y="27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95" y="25"/>
                    <a:pt x="95" y="25"/>
                    <a:pt x="95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3" y="24"/>
                    <a:pt x="93" y="24"/>
                    <a:pt x="93" y="24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1" y="21"/>
                    <a:pt x="91" y="21"/>
                    <a:pt x="91" y="21"/>
                  </a:cubicBezTo>
                  <a:cubicBezTo>
                    <a:pt x="90" y="21"/>
                    <a:pt x="90" y="21"/>
                    <a:pt x="90" y="21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19"/>
                    <a:pt x="88" y="19"/>
                    <a:pt x="88" y="1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7"/>
                    <a:pt x="88" y="17"/>
                    <a:pt x="88" y="17"/>
                  </a:cubicBezTo>
                  <a:cubicBezTo>
                    <a:pt x="88" y="17"/>
                    <a:pt x="88" y="17"/>
                    <a:pt x="88" y="17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14"/>
                    <a:pt x="81" y="14"/>
                    <a:pt x="81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79" y="3"/>
                    <a:pt x="79" y="3"/>
                    <a:pt x="79" y="3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52" y="2"/>
                    <a:pt x="26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1"/>
                    <a:pt x="12" y="51"/>
                    <a:pt x="12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3" y="57"/>
                    <a:pt x="13" y="57"/>
                    <a:pt x="13" y="57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60"/>
                    <a:pt x="13" y="60"/>
                    <a:pt x="13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21" y="61"/>
                    <a:pt x="27" y="61"/>
                    <a:pt x="34" y="61"/>
                  </a:cubicBezTo>
                  <a:cubicBezTo>
                    <a:pt x="36" y="61"/>
                    <a:pt x="38" y="61"/>
                    <a:pt x="41" y="61"/>
                  </a:cubicBezTo>
                  <a:cubicBezTo>
                    <a:pt x="43" y="60"/>
                    <a:pt x="45" y="60"/>
                    <a:pt x="48" y="60"/>
                  </a:cubicBezTo>
                  <a:cubicBezTo>
                    <a:pt x="50" y="60"/>
                    <a:pt x="52" y="60"/>
                    <a:pt x="55" y="60"/>
                  </a:cubicBezTo>
                  <a:cubicBezTo>
                    <a:pt x="60" y="59"/>
                    <a:pt x="66" y="59"/>
                    <a:pt x="72" y="58"/>
                  </a:cubicBezTo>
                  <a:cubicBezTo>
                    <a:pt x="73" y="58"/>
                    <a:pt x="73" y="58"/>
                    <a:pt x="73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7" y="60"/>
                    <a:pt x="77" y="60"/>
                    <a:pt x="77" y="60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78" y="60"/>
                    <a:pt x="78" y="60"/>
                    <a:pt x="78" y="60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1" y="59"/>
                    <a:pt x="81" y="59"/>
                    <a:pt x="81" y="59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0" y="58"/>
                    <a:pt x="80" y="58"/>
                    <a:pt x="80" y="58"/>
                  </a:cubicBezTo>
                  <a:cubicBezTo>
                    <a:pt x="80" y="58"/>
                    <a:pt x="80" y="58"/>
                    <a:pt x="80" y="58"/>
                  </a:cubicBezTo>
                  <a:cubicBezTo>
                    <a:pt x="80" y="58"/>
                    <a:pt x="80" y="58"/>
                    <a:pt x="80" y="58"/>
                  </a:cubicBezTo>
                  <a:cubicBezTo>
                    <a:pt x="80" y="58"/>
                    <a:pt x="80" y="58"/>
                    <a:pt x="80" y="58"/>
                  </a:cubicBezTo>
                  <a:cubicBezTo>
                    <a:pt x="80" y="58"/>
                    <a:pt x="80" y="58"/>
                    <a:pt x="80" y="58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3" y="57"/>
                    <a:pt x="83" y="57"/>
                    <a:pt x="83" y="57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5"/>
                    <a:pt x="84" y="55"/>
                    <a:pt x="84" y="55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86" y="50"/>
                    <a:pt x="86" y="50"/>
                    <a:pt x="86" y="50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4" y="43"/>
                    <a:pt x="84" y="43"/>
                    <a:pt x="84" y="43"/>
                  </a:cubicBezTo>
                  <a:cubicBezTo>
                    <a:pt x="84" y="43"/>
                    <a:pt x="84" y="43"/>
                    <a:pt x="84" y="43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1"/>
                    <a:pt x="84" y="41"/>
                    <a:pt x="84" y="41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39"/>
                    <a:pt x="90" y="39"/>
                    <a:pt x="90" y="39"/>
                  </a:cubicBezTo>
                  <a:cubicBezTo>
                    <a:pt x="90" y="39"/>
                    <a:pt x="90" y="39"/>
                    <a:pt x="90" y="39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3" y="37"/>
                    <a:pt x="93" y="37"/>
                    <a:pt x="93" y="37"/>
                  </a:cubicBezTo>
                  <a:cubicBezTo>
                    <a:pt x="94" y="37"/>
                    <a:pt x="94" y="37"/>
                    <a:pt x="94" y="37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4" y="36"/>
                    <a:pt x="94" y="36"/>
                    <a:pt x="94" y="36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95" y="32"/>
                    <a:pt x="95" y="32"/>
                    <a:pt x="95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6" y="30"/>
                    <a:pt x="96" y="30"/>
                    <a:pt x="96" y="30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2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58" name="Freeform 128"/>
            <p:cNvSpPr>
              <a:spLocks/>
            </p:cNvSpPr>
            <p:nvPr/>
          </p:nvSpPr>
          <p:spPr bwMode="auto">
            <a:xfrm>
              <a:off x="7540625" y="4614863"/>
              <a:ext cx="184150" cy="314325"/>
            </a:xfrm>
            <a:custGeom>
              <a:avLst/>
              <a:gdLst>
                <a:gd name="T0" fmla="*/ 48 w 49"/>
                <a:gd name="T1" fmla="*/ 56 h 84"/>
                <a:gd name="T2" fmla="*/ 48 w 49"/>
                <a:gd name="T3" fmla="*/ 54 h 84"/>
                <a:gd name="T4" fmla="*/ 42 w 49"/>
                <a:gd name="T5" fmla="*/ 9 h 84"/>
                <a:gd name="T6" fmla="*/ 4 w 49"/>
                <a:gd name="T7" fmla="*/ 7 h 84"/>
                <a:gd name="T8" fmla="*/ 2 w 49"/>
                <a:gd name="T9" fmla="*/ 7 h 84"/>
                <a:gd name="T10" fmla="*/ 4 w 49"/>
                <a:gd name="T11" fmla="*/ 53 h 84"/>
                <a:gd name="T12" fmla="*/ 4 w 49"/>
                <a:gd name="T13" fmla="*/ 57 h 84"/>
                <a:gd name="T14" fmla="*/ 6 w 49"/>
                <a:gd name="T15" fmla="*/ 59 h 84"/>
                <a:gd name="T16" fmla="*/ 7 w 49"/>
                <a:gd name="T17" fmla="*/ 61 h 84"/>
                <a:gd name="T18" fmla="*/ 7 w 49"/>
                <a:gd name="T19" fmla="*/ 65 h 84"/>
                <a:gd name="T20" fmla="*/ 6 w 49"/>
                <a:gd name="T21" fmla="*/ 66 h 84"/>
                <a:gd name="T22" fmla="*/ 6 w 49"/>
                <a:gd name="T23" fmla="*/ 67 h 84"/>
                <a:gd name="T24" fmla="*/ 5 w 49"/>
                <a:gd name="T25" fmla="*/ 68 h 84"/>
                <a:gd name="T26" fmla="*/ 5 w 49"/>
                <a:gd name="T27" fmla="*/ 69 h 84"/>
                <a:gd name="T28" fmla="*/ 4 w 49"/>
                <a:gd name="T29" fmla="*/ 70 h 84"/>
                <a:gd name="T30" fmla="*/ 4 w 49"/>
                <a:gd name="T31" fmla="*/ 72 h 84"/>
                <a:gd name="T32" fmla="*/ 3 w 49"/>
                <a:gd name="T33" fmla="*/ 73 h 84"/>
                <a:gd name="T34" fmla="*/ 3 w 49"/>
                <a:gd name="T35" fmla="*/ 73 h 84"/>
                <a:gd name="T36" fmla="*/ 2 w 49"/>
                <a:gd name="T37" fmla="*/ 74 h 84"/>
                <a:gd name="T38" fmla="*/ 1 w 49"/>
                <a:gd name="T39" fmla="*/ 75 h 84"/>
                <a:gd name="T40" fmla="*/ 1 w 49"/>
                <a:gd name="T41" fmla="*/ 76 h 84"/>
                <a:gd name="T42" fmla="*/ 2 w 49"/>
                <a:gd name="T43" fmla="*/ 77 h 84"/>
                <a:gd name="T44" fmla="*/ 2 w 49"/>
                <a:gd name="T45" fmla="*/ 78 h 84"/>
                <a:gd name="T46" fmla="*/ 1 w 49"/>
                <a:gd name="T47" fmla="*/ 79 h 84"/>
                <a:gd name="T48" fmla="*/ 1 w 49"/>
                <a:gd name="T49" fmla="*/ 80 h 84"/>
                <a:gd name="T50" fmla="*/ 1 w 49"/>
                <a:gd name="T51" fmla="*/ 82 h 84"/>
                <a:gd name="T52" fmla="*/ 1 w 49"/>
                <a:gd name="T53" fmla="*/ 83 h 84"/>
                <a:gd name="T54" fmla="*/ 0 w 49"/>
                <a:gd name="T55" fmla="*/ 83 h 84"/>
                <a:gd name="T56" fmla="*/ 2 w 49"/>
                <a:gd name="T57" fmla="*/ 84 h 84"/>
                <a:gd name="T58" fmla="*/ 3 w 49"/>
                <a:gd name="T59" fmla="*/ 81 h 84"/>
                <a:gd name="T60" fmla="*/ 4 w 49"/>
                <a:gd name="T61" fmla="*/ 82 h 84"/>
                <a:gd name="T62" fmla="*/ 6 w 49"/>
                <a:gd name="T63" fmla="*/ 81 h 84"/>
                <a:gd name="T64" fmla="*/ 7 w 49"/>
                <a:gd name="T65" fmla="*/ 82 h 84"/>
                <a:gd name="T66" fmla="*/ 7 w 49"/>
                <a:gd name="T67" fmla="*/ 80 h 84"/>
                <a:gd name="T68" fmla="*/ 8 w 49"/>
                <a:gd name="T69" fmla="*/ 80 h 84"/>
                <a:gd name="T70" fmla="*/ 11 w 49"/>
                <a:gd name="T71" fmla="*/ 80 h 84"/>
                <a:gd name="T72" fmla="*/ 14 w 49"/>
                <a:gd name="T73" fmla="*/ 81 h 84"/>
                <a:gd name="T74" fmla="*/ 15 w 49"/>
                <a:gd name="T75" fmla="*/ 82 h 84"/>
                <a:gd name="T76" fmla="*/ 16 w 49"/>
                <a:gd name="T77" fmla="*/ 81 h 84"/>
                <a:gd name="T78" fmla="*/ 18 w 49"/>
                <a:gd name="T79" fmla="*/ 79 h 84"/>
                <a:gd name="T80" fmla="*/ 20 w 49"/>
                <a:gd name="T81" fmla="*/ 78 h 84"/>
                <a:gd name="T82" fmla="*/ 22 w 49"/>
                <a:gd name="T83" fmla="*/ 80 h 84"/>
                <a:gd name="T84" fmla="*/ 23 w 49"/>
                <a:gd name="T85" fmla="*/ 79 h 84"/>
                <a:gd name="T86" fmla="*/ 24 w 49"/>
                <a:gd name="T87" fmla="*/ 76 h 84"/>
                <a:gd name="T88" fmla="*/ 25 w 49"/>
                <a:gd name="T89" fmla="*/ 75 h 84"/>
                <a:gd name="T90" fmla="*/ 25 w 49"/>
                <a:gd name="T91" fmla="*/ 74 h 84"/>
                <a:gd name="T92" fmla="*/ 27 w 49"/>
                <a:gd name="T93" fmla="*/ 74 h 84"/>
                <a:gd name="T94" fmla="*/ 27 w 49"/>
                <a:gd name="T95" fmla="*/ 73 h 84"/>
                <a:gd name="T96" fmla="*/ 28 w 49"/>
                <a:gd name="T97" fmla="*/ 75 h 84"/>
                <a:gd name="T98" fmla="*/ 31 w 49"/>
                <a:gd name="T99" fmla="*/ 76 h 84"/>
                <a:gd name="T100" fmla="*/ 33 w 49"/>
                <a:gd name="T101" fmla="*/ 76 h 84"/>
                <a:gd name="T102" fmla="*/ 33 w 49"/>
                <a:gd name="T103" fmla="*/ 72 h 84"/>
                <a:gd name="T104" fmla="*/ 34 w 49"/>
                <a:gd name="T105" fmla="*/ 70 h 84"/>
                <a:gd name="T106" fmla="*/ 35 w 49"/>
                <a:gd name="T107" fmla="*/ 70 h 84"/>
                <a:gd name="T108" fmla="*/ 37 w 49"/>
                <a:gd name="T109" fmla="*/ 66 h 84"/>
                <a:gd name="T110" fmla="*/ 40 w 49"/>
                <a:gd name="T111" fmla="*/ 64 h 84"/>
                <a:gd name="T112" fmla="*/ 39 w 49"/>
                <a:gd name="T113" fmla="*/ 61 h 84"/>
                <a:gd name="T114" fmla="*/ 43 w 49"/>
                <a:gd name="T115" fmla="*/ 61 h 84"/>
                <a:gd name="T116" fmla="*/ 48 w 49"/>
                <a:gd name="T117" fmla="*/ 5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" h="84">
                  <a:moveTo>
                    <a:pt x="48" y="57"/>
                  </a:moveTo>
                  <a:cubicBezTo>
                    <a:pt x="48" y="57"/>
                    <a:pt x="48" y="57"/>
                    <a:pt x="48" y="57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8" y="55"/>
                    <a:pt x="48" y="55"/>
                    <a:pt x="48" y="55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7" y="53"/>
                    <a:pt x="47" y="53"/>
                    <a:pt x="47" y="53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6" y="38"/>
                    <a:pt x="44" y="24"/>
                    <a:pt x="42" y="9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1" y="5"/>
                    <a:pt x="41" y="3"/>
                    <a:pt x="40" y="0"/>
                  </a:cubicBezTo>
                  <a:cubicBezTo>
                    <a:pt x="30" y="1"/>
                    <a:pt x="20" y="3"/>
                    <a:pt x="10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21"/>
                    <a:pt x="4" y="37"/>
                    <a:pt x="6" y="52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7" y="63"/>
                    <a:pt x="7" y="63"/>
                    <a:pt x="7" y="63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2" y="74"/>
                    <a:pt x="2" y="74"/>
                    <a:pt x="2" y="74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2" y="78"/>
                    <a:pt x="2" y="78"/>
                    <a:pt x="2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8"/>
                    <a:pt x="1" y="78"/>
                    <a:pt x="1" y="78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4"/>
                    <a:pt x="2" y="84"/>
                    <a:pt x="2" y="84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3" y="84"/>
                    <a:pt x="3" y="84"/>
                    <a:pt x="3" y="84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1"/>
                    <a:pt x="7" y="81"/>
                    <a:pt x="7" y="81"/>
                  </a:cubicBezTo>
                  <a:cubicBezTo>
                    <a:pt x="7" y="82"/>
                    <a:pt x="7" y="82"/>
                    <a:pt x="7" y="82"/>
                  </a:cubicBezTo>
                  <a:cubicBezTo>
                    <a:pt x="7" y="82"/>
                    <a:pt x="7" y="82"/>
                    <a:pt x="7" y="82"/>
                  </a:cubicBezTo>
                  <a:cubicBezTo>
                    <a:pt x="7" y="82"/>
                    <a:pt x="7" y="82"/>
                    <a:pt x="7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3" y="81"/>
                    <a:pt x="13" y="81"/>
                    <a:pt x="13" y="81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5" y="81"/>
                    <a:pt x="15" y="81"/>
                    <a:pt x="15" y="81"/>
                  </a:cubicBezTo>
                  <a:cubicBezTo>
                    <a:pt x="15" y="81"/>
                    <a:pt x="15" y="81"/>
                    <a:pt x="15" y="81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16" y="82"/>
                    <a:pt x="16" y="82"/>
                    <a:pt x="16" y="82"/>
                  </a:cubicBezTo>
                  <a:cubicBezTo>
                    <a:pt x="16" y="82"/>
                    <a:pt x="16" y="82"/>
                    <a:pt x="16" y="82"/>
                  </a:cubicBezTo>
                  <a:cubicBezTo>
                    <a:pt x="16" y="81"/>
                    <a:pt x="16" y="81"/>
                    <a:pt x="16" y="81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7" y="79"/>
                    <a:pt x="17" y="79"/>
                    <a:pt x="17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9" y="78"/>
                    <a:pt x="19" y="78"/>
                    <a:pt x="19" y="78"/>
                  </a:cubicBezTo>
                  <a:cubicBezTo>
                    <a:pt x="19" y="78"/>
                    <a:pt x="19" y="78"/>
                    <a:pt x="19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3" y="79"/>
                    <a:pt x="23" y="79"/>
                    <a:pt x="23" y="79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79"/>
                    <a:pt x="23" y="79"/>
                    <a:pt x="23" y="79"/>
                  </a:cubicBezTo>
                  <a:cubicBezTo>
                    <a:pt x="23" y="79"/>
                    <a:pt x="23" y="79"/>
                    <a:pt x="23" y="79"/>
                  </a:cubicBezTo>
                  <a:cubicBezTo>
                    <a:pt x="23" y="79"/>
                    <a:pt x="23" y="79"/>
                    <a:pt x="23" y="79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7"/>
                    <a:pt x="24" y="77"/>
                    <a:pt x="24" y="77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5" y="76"/>
                    <a:pt x="25" y="76"/>
                    <a:pt x="25" y="76"/>
                  </a:cubicBezTo>
                  <a:cubicBezTo>
                    <a:pt x="25" y="76"/>
                    <a:pt x="25" y="76"/>
                    <a:pt x="25" y="76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5"/>
                    <a:pt x="25" y="75"/>
                    <a:pt x="25" y="75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5" y="74"/>
                    <a:pt x="25" y="74"/>
                    <a:pt x="25" y="74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4"/>
                    <a:pt x="27" y="74"/>
                    <a:pt x="27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31" y="76"/>
                    <a:pt x="31" y="76"/>
                    <a:pt x="31" y="76"/>
                  </a:cubicBezTo>
                  <a:cubicBezTo>
                    <a:pt x="31" y="76"/>
                    <a:pt x="31" y="76"/>
                    <a:pt x="31" y="76"/>
                  </a:cubicBezTo>
                  <a:cubicBezTo>
                    <a:pt x="32" y="77"/>
                    <a:pt x="32" y="77"/>
                    <a:pt x="32" y="77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7" y="66"/>
                    <a:pt x="37" y="66"/>
                    <a:pt x="37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9" y="66"/>
                    <a:pt x="39" y="66"/>
                    <a:pt x="39" y="66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39" y="63"/>
                    <a:pt x="39" y="63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3" y="61"/>
                    <a:pt x="43" y="61"/>
                    <a:pt x="43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6" y="59"/>
                    <a:pt x="46" y="59"/>
                    <a:pt x="46" y="59"/>
                  </a:cubicBezTo>
                  <a:cubicBezTo>
                    <a:pt x="47" y="58"/>
                    <a:pt x="47" y="58"/>
                    <a:pt x="47" y="58"/>
                  </a:cubicBezTo>
                  <a:cubicBezTo>
                    <a:pt x="47" y="58"/>
                    <a:pt x="47" y="58"/>
                    <a:pt x="47" y="58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57"/>
                    <a:pt x="48" y="57"/>
                    <a:pt x="48" y="5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59" name="Freeform 129"/>
            <p:cNvSpPr>
              <a:spLocks/>
            </p:cNvSpPr>
            <p:nvPr/>
          </p:nvSpPr>
          <p:spPr bwMode="auto">
            <a:xfrm>
              <a:off x="7329488" y="4579938"/>
              <a:ext cx="238125" cy="414338"/>
            </a:xfrm>
            <a:custGeom>
              <a:avLst/>
              <a:gdLst>
                <a:gd name="T0" fmla="*/ 62 w 63"/>
                <a:gd name="T1" fmla="*/ 69 h 110"/>
                <a:gd name="T2" fmla="*/ 60 w 63"/>
                <a:gd name="T3" fmla="*/ 66 h 110"/>
                <a:gd name="T4" fmla="*/ 61 w 63"/>
                <a:gd name="T5" fmla="*/ 62 h 110"/>
                <a:gd name="T6" fmla="*/ 54 w 63"/>
                <a:gd name="T7" fmla="*/ 9 h 110"/>
                <a:gd name="T8" fmla="*/ 52 w 63"/>
                <a:gd name="T9" fmla="*/ 8 h 110"/>
                <a:gd name="T10" fmla="*/ 51 w 63"/>
                <a:gd name="T11" fmla="*/ 3 h 110"/>
                <a:gd name="T12" fmla="*/ 9 w 63"/>
                <a:gd name="T13" fmla="*/ 4 h 110"/>
                <a:gd name="T14" fmla="*/ 9 w 63"/>
                <a:gd name="T15" fmla="*/ 4 h 110"/>
                <a:gd name="T16" fmla="*/ 12 w 63"/>
                <a:gd name="T17" fmla="*/ 6 h 110"/>
                <a:gd name="T18" fmla="*/ 14 w 63"/>
                <a:gd name="T19" fmla="*/ 10 h 110"/>
                <a:gd name="T20" fmla="*/ 17 w 63"/>
                <a:gd name="T21" fmla="*/ 11 h 110"/>
                <a:gd name="T22" fmla="*/ 17 w 63"/>
                <a:gd name="T23" fmla="*/ 17 h 110"/>
                <a:gd name="T24" fmla="*/ 15 w 63"/>
                <a:gd name="T25" fmla="*/ 19 h 110"/>
                <a:gd name="T26" fmla="*/ 15 w 63"/>
                <a:gd name="T27" fmla="*/ 21 h 110"/>
                <a:gd name="T28" fmla="*/ 11 w 63"/>
                <a:gd name="T29" fmla="*/ 24 h 110"/>
                <a:gd name="T30" fmla="*/ 5 w 63"/>
                <a:gd name="T31" fmla="*/ 28 h 110"/>
                <a:gd name="T32" fmla="*/ 7 w 63"/>
                <a:gd name="T33" fmla="*/ 32 h 110"/>
                <a:gd name="T34" fmla="*/ 5 w 63"/>
                <a:gd name="T35" fmla="*/ 38 h 110"/>
                <a:gd name="T36" fmla="*/ 2 w 63"/>
                <a:gd name="T37" fmla="*/ 42 h 110"/>
                <a:gd name="T38" fmla="*/ 1 w 63"/>
                <a:gd name="T39" fmla="*/ 44 h 110"/>
                <a:gd name="T40" fmla="*/ 1 w 63"/>
                <a:gd name="T41" fmla="*/ 47 h 110"/>
                <a:gd name="T42" fmla="*/ 1 w 63"/>
                <a:gd name="T43" fmla="*/ 55 h 110"/>
                <a:gd name="T44" fmla="*/ 1 w 63"/>
                <a:gd name="T45" fmla="*/ 57 h 110"/>
                <a:gd name="T46" fmla="*/ 2 w 63"/>
                <a:gd name="T47" fmla="*/ 59 h 110"/>
                <a:gd name="T48" fmla="*/ 8 w 63"/>
                <a:gd name="T49" fmla="*/ 65 h 110"/>
                <a:gd name="T50" fmla="*/ 13 w 63"/>
                <a:gd name="T51" fmla="*/ 70 h 110"/>
                <a:gd name="T52" fmla="*/ 14 w 63"/>
                <a:gd name="T53" fmla="*/ 72 h 110"/>
                <a:gd name="T54" fmla="*/ 17 w 63"/>
                <a:gd name="T55" fmla="*/ 75 h 110"/>
                <a:gd name="T56" fmla="*/ 22 w 63"/>
                <a:gd name="T57" fmla="*/ 75 h 110"/>
                <a:gd name="T58" fmla="*/ 22 w 63"/>
                <a:gd name="T59" fmla="*/ 78 h 110"/>
                <a:gd name="T60" fmla="*/ 20 w 63"/>
                <a:gd name="T61" fmla="*/ 86 h 110"/>
                <a:gd name="T62" fmla="*/ 22 w 63"/>
                <a:gd name="T63" fmla="*/ 89 h 110"/>
                <a:gd name="T64" fmla="*/ 25 w 63"/>
                <a:gd name="T65" fmla="*/ 92 h 110"/>
                <a:gd name="T66" fmla="*/ 31 w 63"/>
                <a:gd name="T67" fmla="*/ 94 h 110"/>
                <a:gd name="T68" fmla="*/ 35 w 63"/>
                <a:gd name="T69" fmla="*/ 98 h 110"/>
                <a:gd name="T70" fmla="*/ 36 w 63"/>
                <a:gd name="T71" fmla="*/ 101 h 110"/>
                <a:gd name="T72" fmla="*/ 36 w 63"/>
                <a:gd name="T73" fmla="*/ 105 h 110"/>
                <a:gd name="T74" fmla="*/ 38 w 63"/>
                <a:gd name="T75" fmla="*/ 109 h 110"/>
                <a:gd name="T76" fmla="*/ 40 w 63"/>
                <a:gd name="T77" fmla="*/ 109 h 110"/>
                <a:gd name="T78" fmla="*/ 40 w 63"/>
                <a:gd name="T79" fmla="*/ 109 h 110"/>
                <a:gd name="T80" fmla="*/ 41 w 63"/>
                <a:gd name="T81" fmla="*/ 110 h 110"/>
                <a:gd name="T82" fmla="*/ 41 w 63"/>
                <a:gd name="T83" fmla="*/ 109 h 110"/>
                <a:gd name="T84" fmla="*/ 45 w 63"/>
                <a:gd name="T85" fmla="*/ 105 h 110"/>
                <a:gd name="T86" fmla="*/ 52 w 63"/>
                <a:gd name="T87" fmla="*/ 105 h 110"/>
                <a:gd name="T88" fmla="*/ 52 w 63"/>
                <a:gd name="T89" fmla="*/ 101 h 110"/>
                <a:gd name="T90" fmla="*/ 57 w 63"/>
                <a:gd name="T91" fmla="*/ 97 h 110"/>
                <a:gd name="T92" fmla="*/ 57 w 63"/>
                <a:gd name="T93" fmla="*/ 94 h 110"/>
                <a:gd name="T94" fmla="*/ 56 w 63"/>
                <a:gd name="T95" fmla="*/ 92 h 110"/>
                <a:gd name="T96" fmla="*/ 56 w 63"/>
                <a:gd name="T97" fmla="*/ 91 h 110"/>
                <a:gd name="T98" fmla="*/ 57 w 63"/>
                <a:gd name="T99" fmla="*/ 89 h 110"/>
                <a:gd name="T100" fmla="*/ 57 w 63"/>
                <a:gd name="T101" fmla="*/ 88 h 110"/>
                <a:gd name="T102" fmla="*/ 57 w 63"/>
                <a:gd name="T103" fmla="*/ 86 h 110"/>
                <a:gd name="T104" fmla="*/ 57 w 63"/>
                <a:gd name="T105" fmla="*/ 85 h 110"/>
                <a:gd name="T106" fmla="*/ 57 w 63"/>
                <a:gd name="T107" fmla="*/ 84 h 110"/>
                <a:gd name="T108" fmla="*/ 58 w 63"/>
                <a:gd name="T109" fmla="*/ 83 h 110"/>
                <a:gd name="T110" fmla="*/ 59 w 63"/>
                <a:gd name="T111" fmla="*/ 83 h 110"/>
                <a:gd name="T112" fmla="*/ 60 w 63"/>
                <a:gd name="T113" fmla="*/ 81 h 110"/>
                <a:gd name="T114" fmla="*/ 61 w 63"/>
                <a:gd name="T115" fmla="*/ 79 h 110"/>
                <a:gd name="T116" fmla="*/ 62 w 63"/>
                <a:gd name="T117" fmla="*/ 78 h 110"/>
                <a:gd name="T118" fmla="*/ 62 w 63"/>
                <a:gd name="T119" fmla="*/ 76 h 110"/>
                <a:gd name="T120" fmla="*/ 63 w 63"/>
                <a:gd name="T121" fmla="*/ 7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3" h="110">
                  <a:moveTo>
                    <a:pt x="63" y="72"/>
                  </a:moveTo>
                  <a:cubicBezTo>
                    <a:pt x="63" y="71"/>
                    <a:pt x="63" y="71"/>
                    <a:pt x="63" y="71"/>
                  </a:cubicBezTo>
                  <a:cubicBezTo>
                    <a:pt x="62" y="71"/>
                    <a:pt x="62" y="71"/>
                    <a:pt x="62" y="71"/>
                  </a:cubicBezTo>
                  <a:cubicBezTo>
                    <a:pt x="62" y="71"/>
                    <a:pt x="62" y="71"/>
                    <a:pt x="62" y="71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3" y="70"/>
                    <a:pt x="63" y="70"/>
                    <a:pt x="63" y="70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61" y="67"/>
                    <a:pt x="61" y="67"/>
                    <a:pt x="61" y="67"/>
                  </a:cubicBezTo>
                  <a:cubicBezTo>
                    <a:pt x="61" y="67"/>
                    <a:pt x="61" y="67"/>
                    <a:pt x="61" y="67"/>
                  </a:cubicBezTo>
                  <a:cubicBezTo>
                    <a:pt x="61" y="67"/>
                    <a:pt x="61" y="67"/>
                    <a:pt x="61" y="67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0" y="62"/>
                    <a:pt x="60" y="62"/>
                    <a:pt x="60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0" y="46"/>
                    <a:pt x="58" y="30"/>
                    <a:pt x="57" y="15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5" y="13"/>
                    <a:pt x="55" y="13"/>
                    <a:pt x="55" y="13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37" y="2"/>
                    <a:pt x="23" y="3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7" y="63"/>
                    <a:pt x="7" y="63"/>
                    <a:pt x="7" y="63"/>
                  </a:cubicBezTo>
                  <a:cubicBezTo>
                    <a:pt x="7" y="63"/>
                    <a:pt x="7" y="63"/>
                    <a:pt x="7" y="63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2" y="67"/>
                    <a:pt x="12" y="67"/>
                    <a:pt x="12" y="67"/>
                  </a:cubicBezTo>
                  <a:cubicBezTo>
                    <a:pt x="13" y="68"/>
                    <a:pt x="13" y="68"/>
                    <a:pt x="13" y="68"/>
                  </a:cubicBezTo>
                  <a:cubicBezTo>
                    <a:pt x="13" y="68"/>
                    <a:pt x="13" y="68"/>
                    <a:pt x="13" y="68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13" y="69"/>
                    <a:pt x="13" y="69"/>
                    <a:pt x="13" y="69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1"/>
                    <a:pt x="14" y="71"/>
                    <a:pt x="14" y="71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6" y="75"/>
                    <a:pt x="16" y="75"/>
                    <a:pt x="16" y="75"/>
                  </a:cubicBezTo>
                  <a:cubicBezTo>
                    <a:pt x="17" y="75"/>
                    <a:pt x="17" y="75"/>
                    <a:pt x="17" y="75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9" y="73"/>
                    <a:pt x="19" y="73"/>
                    <a:pt x="19" y="73"/>
                  </a:cubicBezTo>
                  <a:cubicBezTo>
                    <a:pt x="19" y="74"/>
                    <a:pt x="19" y="74"/>
                    <a:pt x="19" y="74"/>
                  </a:cubicBezTo>
                  <a:cubicBezTo>
                    <a:pt x="19" y="74"/>
                    <a:pt x="19" y="74"/>
                    <a:pt x="19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21" y="74"/>
                    <a:pt x="21" y="74"/>
                    <a:pt x="21" y="74"/>
                  </a:cubicBezTo>
                  <a:cubicBezTo>
                    <a:pt x="22" y="75"/>
                    <a:pt x="22" y="75"/>
                    <a:pt x="22" y="75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23" y="77"/>
                    <a:pt x="23" y="77"/>
                    <a:pt x="23" y="77"/>
                  </a:cubicBezTo>
                  <a:cubicBezTo>
                    <a:pt x="22" y="77"/>
                    <a:pt x="22" y="77"/>
                    <a:pt x="22" y="77"/>
                  </a:cubicBezTo>
                  <a:cubicBezTo>
                    <a:pt x="22" y="77"/>
                    <a:pt x="22" y="77"/>
                    <a:pt x="22" y="77"/>
                  </a:cubicBezTo>
                  <a:cubicBezTo>
                    <a:pt x="22" y="78"/>
                    <a:pt x="22" y="78"/>
                    <a:pt x="22" y="78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80"/>
                    <a:pt x="22" y="80"/>
                    <a:pt x="22" y="80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3" y="90"/>
                    <a:pt x="23" y="90"/>
                    <a:pt x="23" y="90"/>
                  </a:cubicBezTo>
                  <a:cubicBezTo>
                    <a:pt x="23" y="90"/>
                    <a:pt x="23" y="90"/>
                    <a:pt x="23" y="90"/>
                  </a:cubicBezTo>
                  <a:cubicBezTo>
                    <a:pt x="23" y="90"/>
                    <a:pt x="23" y="90"/>
                    <a:pt x="23" y="90"/>
                  </a:cubicBezTo>
                  <a:cubicBezTo>
                    <a:pt x="24" y="90"/>
                    <a:pt x="24" y="90"/>
                    <a:pt x="24" y="90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4" y="91"/>
                    <a:pt x="24" y="91"/>
                    <a:pt x="24" y="91"/>
                  </a:cubicBezTo>
                  <a:cubicBezTo>
                    <a:pt x="25" y="92"/>
                    <a:pt x="25" y="92"/>
                    <a:pt x="25" y="92"/>
                  </a:cubicBezTo>
                  <a:cubicBezTo>
                    <a:pt x="25" y="92"/>
                    <a:pt x="25" y="92"/>
                    <a:pt x="25" y="92"/>
                  </a:cubicBezTo>
                  <a:cubicBezTo>
                    <a:pt x="26" y="92"/>
                    <a:pt x="26" y="92"/>
                    <a:pt x="26" y="92"/>
                  </a:cubicBezTo>
                  <a:cubicBezTo>
                    <a:pt x="27" y="92"/>
                    <a:pt x="27" y="92"/>
                    <a:pt x="27" y="92"/>
                  </a:cubicBezTo>
                  <a:cubicBezTo>
                    <a:pt x="27" y="92"/>
                    <a:pt x="27" y="92"/>
                    <a:pt x="27" y="92"/>
                  </a:cubicBezTo>
                  <a:cubicBezTo>
                    <a:pt x="27" y="92"/>
                    <a:pt x="28" y="92"/>
                    <a:pt x="28" y="93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9" y="94"/>
                    <a:pt x="29" y="94"/>
                    <a:pt x="29" y="94"/>
                  </a:cubicBezTo>
                  <a:cubicBezTo>
                    <a:pt x="30" y="94"/>
                    <a:pt x="30" y="94"/>
                    <a:pt x="30" y="94"/>
                  </a:cubicBezTo>
                  <a:cubicBezTo>
                    <a:pt x="31" y="94"/>
                    <a:pt x="31" y="94"/>
                    <a:pt x="31" y="94"/>
                  </a:cubicBezTo>
                  <a:cubicBezTo>
                    <a:pt x="31" y="94"/>
                    <a:pt x="31" y="94"/>
                    <a:pt x="31" y="94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32" y="96"/>
                    <a:pt x="32" y="96"/>
                    <a:pt x="32" y="96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34" y="97"/>
                    <a:pt x="34" y="97"/>
                    <a:pt x="34" y="97"/>
                  </a:cubicBezTo>
                  <a:cubicBezTo>
                    <a:pt x="35" y="97"/>
                    <a:pt x="35" y="97"/>
                    <a:pt x="35" y="97"/>
                  </a:cubicBezTo>
                  <a:cubicBezTo>
                    <a:pt x="34" y="98"/>
                    <a:pt x="34" y="98"/>
                    <a:pt x="34" y="98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5" y="98"/>
                    <a:pt x="35" y="98"/>
                    <a:pt x="35" y="98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35" y="101"/>
                    <a:pt x="35" y="101"/>
                    <a:pt x="35" y="101"/>
                  </a:cubicBezTo>
                  <a:cubicBezTo>
                    <a:pt x="36" y="101"/>
                    <a:pt x="36" y="101"/>
                    <a:pt x="36" y="101"/>
                  </a:cubicBezTo>
                  <a:cubicBezTo>
                    <a:pt x="36" y="102"/>
                    <a:pt x="36" y="102"/>
                    <a:pt x="36" y="102"/>
                  </a:cubicBezTo>
                  <a:cubicBezTo>
                    <a:pt x="36" y="103"/>
                    <a:pt x="36" y="103"/>
                    <a:pt x="36" y="103"/>
                  </a:cubicBezTo>
                  <a:cubicBezTo>
                    <a:pt x="36" y="103"/>
                    <a:pt x="36" y="103"/>
                    <a:pt x="36" y="103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5" y="105"/>
                    <a:pt x="35" y="105"/>
                    <a:pt x="35" y="105"/>
                  </a:cubicBezTo>
                  <a:cubicBezTo>
                    <a:pt x="35" y="105"/>
                    <a:pt x="35" y="105"/>
                    <a:pt x="35" y="105"/>
                  </a:cubicBezTo>
                  <a:cubicBezTo>
                    <a:pt x="35" y="105"/>
                    <a:pt x="35" y="105"/>
                    <a:pt x="35" y="105"/>
                  </a:cubicBezTo>
                  <a:cubicBezTo>
                    <a:pt x="36" y="105"/>
                    <a:pt x="36" y="105"/>
                    <a:pt x="36" y="105"/>
                  </a:cubicBezTo>
                  <a:cubicBezTo>
                    <a:pt x="36" y="105"/>
                    <a:pt x="36" y="105"/>
                    <a:pt x="36" y="105"/>
                  </a:cubicBezTo>
                  <a:cubicBezTo>
                    <a:pt x="36" y="106"/>
                    <a:pt x="36" y="106"/>
                    <a:pt x="36" y="106"/>
                  </a:cubicBezTo>
                  <a:cubicBezTo>
                    <a:pt x="36" y="106"/>
                    <a:pt x="36" y="106"/>
                    <a:pt x="36" y="106"/>
                  </a:cubicBezTo>
                  <a:cubicBezTo>
                    <a:pt x="36" y="106"/>
                    <a:pt x="36" y="106"/>
                    <a:pt x="36" y="106"/>
                  </a:cubicBezTo>
                  <a:cubicBezTo>
                    <a:pt x="36" y="107"/>
                    <a:pt x="36" y="107"/>
                    <a:pt x="36" y="107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39" y="110"/>
                    <a:pt x="39" y="110"/>
                    <a:pt x="39" y="110"/>
                  </a:cubicBezTo>
                  <a:cubicBezTo>
                    <a:pt x="40" y="110"/>
                    <a:pt x="40" y="110"/>
                    <a:pt x="40" y="110"/>
                  </a:cubicBezTo>
                  <a:cubicBezTo>
                    <a:pt x="40" y="110"/>
                    <a:pt x="40" y="110"/>
                    <a:pt x="40" y="110"/>
                  </a:cubicBezTo>
                  <a:cubicBezTo>
                    <a:pt x="40" y="110"/>
                    <a:pt x="40" y="110"/>
                    <a:pt x="40" y="110"/>
                  </a:cubicBezTo>
                  <a:cubicBezTo>
                    <a:pt x="40" y="110"/>
                    <a:pt x="40" y="110"/>
                    <a:pt x="40" y="110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40" y="108"/>
                    <a:pt x="40" y="108"/>
                    <a:pt x="40" y="108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40" y="109"/>
                    <a:pt x="40" y="109"/>
                    <a:pt x="40" y="109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1" y="110"/>
                    <a:pt x="41" y="110"/>
                    <a:pt x="41" y="110"/>
                  </a:cubicBezTo>
                  <a:cubicBezTo>
                    <a:pt x="41" y="110"/>
                    <a:pt x="41" y="110"/>
                    <a:pt x="41" y="110"/>
                  </a:cubicBezTo>
                  <a:cubicBezTo>
                    <a:pt x="41" y="110"/>
                    <a:pt x="41" y="110"/>
                    <a:pt x="41" y="110"/>
                  </a:cubicBezTo>
                  <a:cubicBezTo>
                    <a:pt x="41" y="110"/>
                    <a:pt x="41" y="110"/>
                    <a:pt x="41" y="110"/>
                  </a:cubicBezTo>
                  <a:cubicBezTo>
                    <a:pt x="41" y="110"/>
                    <a:pt x="41" y="110"/>
                    <a:pt x="41" y="110"/>
                  </a:cubicBezTo>
                  <a:cubicBezTo>
                    <a:pt x="41" y="110"/>
                    <a:pt x="41" y="110"/>
                    <a:pt x="41" y="110"/>
                  </a:cubicBezTo>
                  <a:cubicBezTo>
                    <a:pt x="41" y="110"/>
                    <a:pt x="41" y="110"/>
                    <a:pt x="41" y="110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2" y="107"/>
                    <a:pt x="42" y="107"/>
                    <a:pt x="42" y="107"/>
                  </a:cubicBezTo>
                  <a:cubicBezTo>
                    <a:pt x="42" y="106"/>
                    <a:pt x="42" y="106"/>
                    <a:pt x="42" y="106"/>
                  </a:cubicBezTo>
                  <a:cubicBezTo>
                    <a:pt x="42" y="106"/>
                    <a:pt x="42" y="106"/>
                    <a:pt x="42" y="106"/>
                  </a:cubicBezTo>
                  <a:cubicBezTo>
                    <a:pt x="43" y="106"/>
                    <a:pt x="43" y="106"/>
                    <a:pt x="43" y="106"/>
                  </a:cubicBezTo>
                  <a:cubicBezTo>
                    <a:pt x="44" y="105"/>
                    <a:pt x="44" y="105"/>
                    <a:pt x="44" y="105"/>
                  </a:cubicBezTo>
                  <a:cubicBezTo>
                    <a:pt x="44" y="105"/>
                    <a:pt x="44" y="105"/>
                    <a:pt x="44" y="105"/>
                  </a:cubicBezTo>
                  <a:cubicBezTo>
                    <a:pt x="45" y="105"/>
                    <a:pt x="45" y="105"/>
                    <a:pt x="45" y="105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51" y="108"/>
                    <a:pt x="51" y="108"/>
                    <a:pt x="51" y="108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3" y="106"/>
                    <a:pt x="53" y="106"/>
                    <a:pt x="53" y="106"/>
                  </a:cubicBezTo>
                  <a:cubicBezTo>
                    <a:pt x="52" y="106"/>
                    <a:pt x="52" y="106"/>
                    <a:pt x="52" y="106"/>
                  </a:cubicBezTo>
                  <a:cubicBezTo>
                    <a:pt x="52" y="105"/>
                    <a:pt x="52" y="105"/>
                    <a:pt x="52" y="105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1" y="104"/>
                    <a:pt x="51" y="104"/>
                    <a:pt x="51" y="104"/>
                  </a:cubicBezTo>
                  <a:cubicBezTo>
                    <a:pt x="51" y="103"/>
                    <a:pt x="51" y="103"/>
                    <a:pt x="51" y="103"/>
                  </a:cubicBezTo>
                  <a:cubicBezTo>
                    <a:pt x="51" y="102"/>
                    <a:pt x="51" y="102"/>
                    <a:pt x="51" y="102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51" y="101"/>
                    <a:pt x="51" y="101"/>
                    <a:pt x="51" y="101"/>
                  </a:cubicBezTo>
                  <a:cubicBezTo>
                    <a:pt x="52" y="101"/>
                    <a:pt x="52" y="101"/>
                    <a:pt x="52" y="101"/>
                  </a:cubicBezTo>
                  <a:cubicBezTo>
                    <a:pt x="52" y="101"/>
                    <a:pt x="52" y="101"/>
                    <a:pt x="52" y="101"/>
                  </a:cubicBezTo>
                  <a:cubicBezTo>
                    <a:pt x="52" y="101"/>
                    <a:pt x="52" y="101"/>
                    <a:pt x="52" y="101"/>
                  </a:cubicBezTo>
                  <a:cubicBezTo>
                    <a:pt x="53" y="101"/>
                    <a:pt x="53" y="101"/>
                    <a:pt x="53" y="101"/>
                  </a:cubicBezTo>
                  <a:cubicBezTo>
                    <a:pt x="53" y="100"/>
                    <a:pt x="53" y="100"/>
                    <a:pt x="53" y="100"/>
                  </a:cubicBezTo>
                  <a:cubicBezTo>
                    <a:pt x="54" y="100"/>
                    <a:pt x="54" y="100"/>
                    <a:pt x="54" y="100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7"/>
                    <a:pt x="57" y="97"/>
                    <a:pt x="57" y="97"/>
                  </a:cubicBezTo>
                  <a:cubicBezTo>
                    <a:pt x="56" y="97"/>
                    <a:pt x="56" y="97"/>
                    <a:pt x="56" y="97"/>
                  </a:cubicBezTo>
                  <a:cubicBezTo>
                    <a:pt x="56" y="97"/>
                    <a:pt x="56" y="97"/>
                    <a:pt x="56" y="97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56" y="96"/>
                    <a:pt x="56" y="96"/>
                    <a:pt x="56" y="96"/>
                  </a:cubicBezTo>
                  <a:cubicBezTo>
                    <a:pt x="56" y="95"/>
                    <a:pt x="56" y="95"/>
                    <a:pt x="56" y="95"/>
                  </a:cubicBezTo>
                  <a:cubicBezTo>
                    <a:pt x="56" y="95"/>
                    <a:pt x="56" y="95"/>
                    <a:pt x="56" y="95"/>
                  </a:cubicBezTo>
                  <a:cubicBezTo>
                    <a:pt x="56" y="95"/>
                    <a:pt x="56" y="95"/>
                    <a:pt x="56" y="95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1"/>
                    <a:pt x="56" y="91"/>
                    <a:pt x="56" y="91"/>
                  </a:cubicBezTo>
                  <a:cubicBezTo>
                    <a:pt x="56" y="91"/>
                    <a:pt x="56" y="91"/>
                    <a:pt x="56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7" y="87"/>
                    <a:pt x="57" y="87"/>
                    <a:pt x="57" y="87"/>
                  </a:cubicBezTo>
                  <a:cubicBezTo>
                    <a:pt x="57" y="87"/>
                    <a:pt x="57" y="87"/>
                    <a:pt x="57" y="87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7" y="87"/>
                    <a:pt x="57" y="87"/>
                    <a:pt x="57" y="87"/>
                  </a:cubicBezTo>
                  <a:cubicBezTo>
                    <a:pt x="57" y="87"/>
                    <a:pt x="57" y="87"/>
                    <a:pt x="57" y="87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83"/>
                    <a:pt x="57" y="83"/>
                    <a:pt x="57" y="83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82"/>
                    <a:pt x="58" y="82"/>
                    <a:pt x="58" y="82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59" y="81"/>
                    <a:pt x="59" y="81"/>
                    <a:pt x="59" y="81"/>
                  </a:cubicBezTo>
                  <a:cubicBezTo>
                    <a:pt x="59" y="81"/>
                    <a:pt x="59" y="81"/>
                    <a:pt x="59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60" y="80"/>
                    <a:pt x="60" y="80"/>
                    <a:pt x="60" y="80"/>
                  </a:cubicBezTo>
                  <a:cubicBezTo>
                    <a:pt x="60" y="80"/>
                    <a:pt x="60" y="80"/>
                    <a:pt x="60" y="80"/>
                  </a:cubicBezTo>
                  <a:cubicBezTo>
                    <a:pt x="60" y="80"/>
                    <a:pt x="60" y="80"/>
                    <a:pt x="60" y="80"/>
                  </a:cubicBezTo>
                  <a:cubicBezTo>
                    <a:pt x="60" y="79"/>
                    <a:pt x="60" y="79"/>
                    <a:pt x="60" y="79"/>
                  </a:cubicBezTo>
                  <a:cubicBezTo>
                    <a:pt x="60" y="79"/>
                    <a:pt x="60" y="79"/>
                    <a:pt x="60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62" y="77"/>
                    <a:pt x="62" y="77"/>
                    <a:pt x="62" y="77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2" y="75"/>
                    <a:pt x="62" y="75"/>
                    <a:pt x="62" y="75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3" y="75"/>
                    <a:pt x="63" y="75"/>
                    <a:pt x="63" y="75"/>
                  </a:cubicBezTo>
                  <a:cubicBezTo>
                    <a:pt x="63" y="74"/>
                    <a:pt x="63" y="74"/>
                    <a:pt x="63" y="74"/>
                  </a:cubicBezTo>
                  <a:cubicBezTo>
                    <a:pt x="63" y="73"/>
                    <a:pt x="63" y="73"/>
                    <a:pt x="63" y="73"/>
                  </a:cubicBezTo>
                  <a:lnTo>
                    <a:pt x="63" y="7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60" name="Freeform 130"/>
            <p:cNvSpPr>
              <a:spLocks/>
            </p:cNvSpPr>
            <p:nvPr/>
          </p:nvSpPr>
          <p:spPr bwMode="auto">
            <a:xfrm>
              <a:off x="5905500" y="4057650"/>
              <a:ext cx="350838" cy="568325"/>
            </a:xfrm>
            <a:custGeom>
              <a:avLst/>
              <a:gdLst>
                <a:gd name="T0" fmla="*/ 90 w 93"/>
                <a:gd name="T1" fmla="*/ 98 h 151"/>
                <a:gd name="T2" fmla="*/ 88 w 93"/>
                <a:gd name="T3" fmla="*/ 96 h 151"/>
                <a:gd name="T4" fmla="*/ 87 w 93"/>
                <a:gd name="T5" fmla="*/ 97 h 151"/>
                <a:gd name="T6" fmla="*/ 86 w 93"/>
                <a:gd name="T7" fmla="*/ 99 h 151"/>
                <a:gd name="T8" fmla="*/ 85 w 93"/>
                <a:gd name="T9" fmla="*/ 99 h 151"/>
                <a:gd name="T10" fmla="*/ 81 w 93"/>
                <a:gd name="T11" fmla="*/ 99 h 151"/>
                <a:gd name="T12" fmla="*/ 77 w 93"/>
                <a:gd name="T13" fmla="*/ 98 h 151"/>
                <a:gd name="T14" fmla="*/ 74 w 93"/>
                <a:gd name="T15" fmla="*/ 99 h 151"/>
                <a:gd name="T16" fmla="*/ 72 w 93"/>
                <a:gd name="T17" fmla="*/ 99 h 151"/>
                <a:gd name="T18" fmla="*/ 67 w 93"/>
                <a:gd name="T19" fmla="*/ 100 h 151"/>
                <a:gd name="T20" fmla="*/ 66 w 93"/>
                <a:gd name="T21" fmla="*/ 100 h 151"/>
                <a:gd name="T22" fmla="*/ 65 w 93"/>
                <a:gd name="T23" fmla="*/ 97 h 151"/>
                <a:gd name="T24" fmla="*/ 64 w 93"/>
                <a:gd name="T25" fmla="*/ 95 h 151"/>
                <a:gd name="T26" fmla="*/ 64 w 93"/>
                <a:gd name="T27" fmla="*/ 94 h 151"/>
                <a:gd name="T28" fmla="*/ 62 w 93"/>
                <a:gd name="T29" fmla="*/ 91 h 151"/>
                <a:gd name="T30" fmla="*/ 59 w 93"/>
                <a:gd name="T31" fmla="*/ 90 h 151"/>
                <a:gd name="T32" fmla="*/ 60 w 93"/>
                <a:gd name="T33" fmla="*/ 88 h 151"/>
                <a:gd name="T34" fmla="*/ 58 w 93"/>
                <a:gd name="T35" fmla="*/ 85 h 151"/>
                <a:gd name="T36" fmla="*/ 57 w 93"/>
                <a:gd name="T37" fmla="*/ 82 h 151"/>
                <a:gd name="T38" fmla="*/ 57 w 93"/>
                <a:gd name="T39" fmla="*/ 79 h 151"/>
                <a:gd name="T40" fmla="*/ 57 w 93"/>
                <a:gd name="T41" fmla="*/ 77 h 151"/>
                <a:gd name="T42" fmla="*/ 56 w 93"/>
                <a:gd name="T43" fmla="*/ 75 h 151"/>
                <a:gd name="T44" fmla="*/ 54 w 93"/>
                <a:gd name="T45" fmla="*/ 73 h 151"/>
                <a:gd name="T46" fmla="*/ 53 w 93"/>
                <a:gd name="T47" fmla="*/ 74 h 151"/>
                <a:gd name="T48" fmla="*/ 51 w 93"/>
                <a:gd name="T49" fmla="*/ 75 h 151"/>
                <a:gd name="T50" fmla="*/ 49 w 93"/>
                <a:gd name="T51" fmla="*/ 76 h 151"/>
                <a:gd name="T52" fmla="*/ 46 w 93"/>
                <a:gd name="T53" fmla="*/ 74 h 151"/>
                <a:gd name="T54" fmla="*/ 46 w 93"/>
                <a:gd name="T55" fmla="*/ 72 h 151"/>
                <a:gd name="T56" fmla="*/ 46 w 93"/>
                <a:gd name="T57" fmla="*/ 70 h 151"/>
                <a:gd name="T58" fmla="*/ 47 w 93"/>
                <a:gd name="T59" fmla="*/ 69 h 151"/>
                <a:gd name="T60" fmla="*/ 48 w 93"/>
                <a:gd name="T61" fmla="*/ 67 h 151"/>
                <a:gd name="T62" fmla="*/ 48 w 93"/>
                <a:gd name="T63" fmla="*/ 64 h 151"/>
                <a:gd name="T64" fmla="*/ 48 w 93"/>
                <a:gd name="T65" fmla="*/ 62 h 151"/>
                <a:gd name="T66" fmla="*/ 49 w 93"/>
                <a:gd name="T67" fmla="*/ 60 h 151"/>
                <a:gd name="T68" fmla="*/ 50 w 93"/>
                <a:gd name="T69" fmla="*/ 58 h 151"/>
                <a:gd name="T70" fmla="*/ 50 w 93"/>
                <a:gd name="T71" fmla="*/ 56 h 151"/>
                <a:gd name="T72" fmla="*/ 51 w 93"/>
                <a:gd name="T73" fmla="*/ 54 h 151"/>
                <a:gd name="T74" fmla="*/ 51 w 93"/>
                <a:gd name="T75" fmla="*/ 52 h 151"/>
                <a:gd name="T76" fmla="*/ 48 w 93"/>
                <a:gd name="T77" fmla="*/ 53 h 151"/>
                <a:gd name="T78" fmla="*/ 47 w 93"/>
                <a:gd name="T79" fmla="*/ 51 h 151"/>
                <a:gd name="T80" fmla="*/ 46 w 93"/>
                <a:gd name="T81" fmla="*/ 50 h 151"/>
                <a:gd name="T82" fmla="*/ 44 w 93"/>
                <a:gd name="T83" fmla="*/ 47 h 151"/>
                <a:gd name="T84" fmla="*/ 43 w 93"/>
                <a:gd name="T85" fmla="*/ 45 h 151"/>
                <a:gd name="T86" fmla="*/ 40 w 93"/>
                <a:gd name="T87" fmla="*/ 40 h 151"/>
                <a:gd name="T88" fmla="*/ 37 w 93"/>
                <a:gd name="T89" fmla="*/ 38 h 151"/>
                <a:gd name="T90" fmla="*/ 35 w 93"/>
                <a:gd name="T91" fmla="*/ 34 h 151"/>
                <a:gd name="T92" fmla="*/ 35 w 93"/>
                <a:gd name="T93" fmla="*/ 33 h 151"/>
                <a:gd name="T94" fmla="*/ 36 w 93"/>
                <a:gd name="T95" fmla="*/ 31 h 151"/>
                <a:gd name="T96" fmla="*/ 34 w 93"/>
                <a:gd name="T97" fmla="*/ 27 h 151"/>
                <a:gd name="T98" fmla="*/ 32 w 93"/>
                <a:gd name="T99" fmla="*/ 24 h 151"/>
                <a:gd name="T100" fmla="*/ 14 w 93"/>
                <a:gd name="T101" fmla="*/ 55 h 151"/>
                <a:gd name="T102" fmla="*/ 16 w 93"/>
                <a:gd name="T103" fmla="*/ 65 h 151"/>
                <a:gd name="T104" fmla="*/ 18 w 93"/>
                <a:gd name="T105" fmla="*/ 71 h 151"/>
                <a:gd name="T106" fmla="*/ 12 w 93"/>
                <a:gd name="T107" fmla="*/ 80 h 151"/>
                <a:gd name="T108" fmla="*/ 8 w 93"/>
                <a:gd name="T109" fmla="*/ 86 h 151"/>
                <a:gd name="T110" fmla="*/ 5 w 93"/>
                <a:gd name="T111" fmla="*/ 91 h 151"/>
                <a:gd name="T112" fmla="*/ 6 w 93"/>
                <a:gd name="T113" fmla="*/ 94 h 151"/>
                <a:gd name="T114" fmla="*/ 8 w 93"/>
                <a:gd name="T115" fmla="*/ 96 h 151"/>
                <a:gd name="T116" fmla="*/ 7 w 93"/>
                <a:gd name="T117" fmla="*/ 98 h 151"/>
                <a:gd name="T118" fmla="*/ 5 w 93"/>
                <a:gd name="T119" fmla="*/ 10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" h="151">
                  <a:moveTo>
                    <a:pt x="92" y="101"/>
                  </a:moveTo>
                  <a:cubicBezTo>
                    <a:pt x="92" y="101"/>
                    <a:pt x="92" y="101"/>
                    <a:pt x="92" y="101"/>
                  </a:cubicBezTo>
                  <a:cubicBezTo>
                    <a:pt x="91" y="100"/>
                    <a:pt x="91" y="100"/>
                    <a:pt x="91" y="100"/>
                  </a:cubicBezTo>
                  <a:cubicBezTo>
                    <a:pt x="91" y="100"/>
                    <a:pt x="91" y="100"/>
                    <a:pt x="91" y="100"/>
                  </a:cubicBezTo>
                  <a:cubicBezTo>
                    <a:pt x="91" y="100"/>
                    <a:pt x="91" y="100"/>
                    <a:pt x="91" y="100"/>
                  </a:cubicBezTo>
                  <a:cubicBezTo>
                    <a:pt x="91" y="99"/>
                    <a:pt x="91" y="99"/>
                    <a:pt x="91" y="99"/>
                  </a:cubicBezTo>
                  <a:cubicBezTo>
                    <a:pt x="91" y="99"/>
                    <a:pt x="91" y="99"/>
                    <a:pt x="91" y="99"/>
                  </a:cubicBezTo>
                  <a:cubicBezTo>
                    <a:pt x="91" y="99"/>
                    <a:pt x="91" y="99"/>
                    <a:pt x="91" y="99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0" y="97"/>
                    <a:pt x="90" y="97"/>
                    <a:pt x="90" y="97"/>
                  </a:cubicBezTo>
                  <a:cubicBezTo>
                    <a:pt x="89" y="97"/>
                    <a:pt x="89" y="97"/>
                    <a:pt x="89" y="97"/>
                  </a:cubicBezTo>
                  <a:cubicBezTo>
                    <a:pt x="89" y="96"/>
                    <a:pt x="89" y="96"/>
                    <a:pt x="89" y="96"/>
                  </a:cubicBezTo>
                  <a:cubicBezTo>
                    <a:pt x="89" y="96"/>
                    <a:pt x="89" y="96"/>
                    <a:pt x="89" y="96"/>
                  </a:cubicBezTo>
                  <a:cubicBezTo>
                    <a:pt x="89" y="96"/>
                    <a:pt x="89" y="96"/>
                    <a:pt x="89" y="96"/>
                  </a:cubicBezTo>
                  <a:cubicBezTo>
                    <a:pt x="89" y="96"/>
                    <a:pt x="89" y="96"/>
                    <a:pt x="89" y="96"/>
                  </a:cubicBezTo>
                  <a:cubicBezTo>
                    <a:pt x="88" y="96"/>
                    <a:pt x="88" y="96"/>
                    <a:pt x="88" y="96"/>
                  </a:cubicBezTo>
                  <a:cubicBezTo>
                    <a:pt x="88" y="96"/>
                    <a:pt x="88" y="96"/>
                    <a:pt x="88" y="96"/>
                  </a:cubicBezTo>
                  <a:cubicBezTo>
                    <a:pt x="88" y="96"/>
                    <a:pt x="88" y="96"/>
                    <a:pt x="88" y="96"/>
                  </a:cubicBezTo>
                  <a:cubicBezTo>
                    <a:pt x="88" y="96"/>
                    <a:pt x="88" y="96"/>
                    <a:pt x="88" y="96"/>
                  </a:cubicBezTo>
                  <a:cubicBezTo>
                    <a:pt x="88" y="96"/>
                    <a:pt x="88" y="96"/>
                    <a:pt x="88" y="96"/>
                  </a:cubicBezTo>
                  <a:cubicBezTo>
                    <a:pt x="88" y="96"/>
                    <a:pt x="88" y="96"/>
                    <a:pt x="88" y="96"/>
                  </a:cubicBezTo>
                  <a:cubicBezTo>
                    <a:pt x="87" y="96"/>
                    <a:pt x="87" y="96"/>
                    <a:pt x="87" y="96"/>
                  </a:cubicBezTo>
                  <a:cubicBezTo>
                    <a:pt x="87" y="96"/>
                    <a:pt x="87" y="96"/>
                    <a:pt x="87" y="96"/>
                  </a:cubicBezTo>
                  <a:cubicBezTo>
                    <a:pt x="87" y="96"/>
                    <a:pt x="87" y="96"/>
                    <a:pt x="87" y="96"/>
                  </a:cubicBezTo>
                  <a:cubicBezTo>
                    <a:pt x="87" y="96"/>
                    <a:pt x="87" y="96"/>
                    <a:pt x="87" y="96"/>
                  </a:cubicBezTo>
                  <a:cubicBezTo>
                    <a:pt x="87" y="96"/>
                    <a:pt x="87" y="96"/>
                    <a:pt x="87" y="96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87" y="97"/>
                    <a:pt x="87" y="97"/>
                    <a:pt x="87" y="97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86" y="98"/>
                    <a:pt x="86" y="98"/>
                    <a:pt x="86" y="98"/>
                  </a:cubicBezTo>
                  <a:cubicBezTo>
                    <a:pt x="86" y="98"/>
                    <a:pt x="86" y="98"/>
                    <a:pt x="86" y="98"/>
                  </a:cubicBezTo>
                  <a:cubicBezTo>
                    <a:pt x="86" y="98"/>
                    <a:pt x="86" y="98"/>
                    <a:pt x="86" y="98"/>
                  </a:cubicBezTo>
                  <a:cubicBezTo>
                    <a:pt x="86" y="98"/>
                    <a:pt x="86" y="98"/>
                    <a:pt x="86" y="98"/>
                  </a:cubicBezTo>
                  <a:cubicBezTo>
                    <a:pt x="86" y="98"/>
                    <a:pt x="86" y="98"/>
                    <a:pt x="86" y="98"/>
                  </a:cubicBezTo>
                  <a:cubicBezTo>
                    <a:pt x="86" y="98"/>
                    <a:pt x="86" y="98"/>
                    <a:pt x="86" y="98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7" y="99"/>
                    <a:pt x="87" y="99"/>
                    <a:pt x="87" y="99"/>
                  </a:cubicBezTo>
                  <a:cubicBezTo>
                    <a:pt x="87" y="99"/>
                    <a:pt x="87" y="99"/>
                    <a:pt x="87" y="99"/>
                  </a:cubicBezTo>
                  <a:cubicBezTo>
                    <a:pt x="87" y="99"/>
                    <a:pt x="87" y="99"/>
                    <a:pt x="87" y="99"/>
                  </a:cubicBezTo>
                  <a:cubicBezTo>
                    <a:pt x="87" y="100"/>
                    <a:pt x="87" y="100"/>
                    <a:pt x="87" y="100"/>
                  </a:cubicBezTo>
                  <a:cubicBezTo>
                    <a:pt x="87" y="100"/>
                    <a:pt x="87" y="100"/>
                    <a:pt x="87" y="100"/>
                  </a:cubicBezTo>
                  <a:cubicBezTo>
                    <a:pt x="87" y="100"/>
                    <a:pt x="87" y="100"/>
                    <a:pt x="87" y="100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6" y="99"/>
                    <a:pt x="86" y="99"/>
                    <a:pt x="86" y="99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4" y="99"/>
                    <a:pt x="84" y="99"/>
                    <a:pt x="84" y="99"/>
                  </a:cubicBezTo>
                  <a:cubicBezTo>
                    <a:pt x="84" y="99"/>
                    <a:pt x="84" y="99"/>
                    <a:pt x="84" y="99"/>
                  </a:cubicBezTo>
                  <a:cubicBezTo>
                    <a:pt x="83" y="99"/>
                    <a:pt x="83" y="99"/>
                    <a:pt x="83" y="99"/>
                  </a:cubicBezTo>
                  <a:cubicBezTo>
                    <a:pt x="83" y="99"/>
                    <a:pt x="83" y="99"/>
                    <a:pt x="83" y="99"/>
                  </a:cubicBezTo>
                  <a:cubicBezTo>
                    <a:pt x="83" y="99"/>
                    <a:pt x="83" y="99"/>
                    <a:pt x="83" y="99"/>
                  </a:cubicBezTo>
                  <a:cubicBezTo>
                    <a:pt x="82" y="99"/>
                    <a:pt x="82" y="99"/>
                    <a:pt x="82" y="99"/>
                  </a:cubicBezTo>
                  <a:cubicBezTo>
                    <a:pt x="82" y="99"/>
                    <a:pt x="82" y="99"/>
                    <a:pt x="82" y="99"/>
                  </a:cubicBezTo>
                  <a:cubicBezTo>
                    <a:pt x="82" y="99"/>
                    <a:pt x="82" y="99"/>
                    <a:pt x="82" y="99"/>
                  </a:cubicBezTo>
                  <a:cubicBezTo>
                    <a:pt x="82" y="99"/>
                    <a:pt x="82" y="99"/>
                    <a:pt x="82" y="99"/>
                  </a:cubicBezTo>
                  <a:cubicBezTo>
                    <a:pt x="82" y="99"/>
                    <a:pt x="82" y="99"/>
                    <a:pt x="82" y="99"/>
                  </a:cubicBezTo>
                  <a:cubicBezTo>
                    <a:pt x="82" y="99"/>
                    <a:pt x="82" y="99"/>
                    <a:pt x="82" y="99"/>
                  </a:cubicBezTo>
                  <a:cubicBezTo>
                    <a:pt x="82" y="99"/>
                    <a:pt x="82" y="99"/>
                    <a:pt x="82" y="99"/>
                  </a:cubicBezTo>
                  <a:cubicBezTo>
                    <a:pt x="82" y="99"/>
                    <a:pt x="82" y="99"/>
                    <a:pt x="82" y="99"/>
                  </a:cubicBezTo>
                  <a:cubicBezTo>
                    <a:pt x="81" y="99"/>
                    <a:pt x="81" y="99"/>
                    <a:pt x="81" y="99"/>
                  </a:cubicBezTo>
                  <a:cubicBezTo>
                    <a:pt x="81" y="99"/>
                    <a:pt x="81" y="99"/>
                    <a:pt x="81" y="99"/>
                  </a:cubicBezTo>
                  <a:cubicBezTo>
                    <a:pt x="81" y="99"/>
                    <a:pt x="81" y="99"/>
                    <a:pt x="81" y="99"/>
                  </a:cubicBezTo>
                  <a:cubicBezTo>
                    <a:pt x="81" y="99"/>
                    <a:pt x="81" y="99"/>
                    <a:pt x="81" y="99"/>
                  </a:cubicBezTo>
                  <a:cubicBezTo>
                    <a:pt x="80" y="99"/>
                    <a:pt x="80" y="99"/>
                    <a:pt x="80" y="99"/>
                  </a:cubicBezTo>
                  <a:cubicBezTo>
                    <a:pt x="80" y="99"/>
                    <a:pt x="80" y="99"/>
                    <a:pt x="80" y="99"/>
                  </a:cubicBezTo>
                  <a:cubicBezTo>
                    <a:pt x="80" y="99"/>
                    <a:pt x="80" y="99"/>
                    <a:pt x="80" y="99"/>
                  </a:cubicBezTo>
                  <a:cubicBezTo>
                    <a:pt x="80" y="99"/>
                    <a:pt x="80" y="99"/>
                    <a:pt x="80" y="99"/>
                  </a:cubicBezTo>
                  <a:cubicBezTo>
                    <a:pt x="80" y="99"/>
                    <a:pt x="80" y="99"/>
                    <a:pt x="80" y="99"/>
                  </a:cubicBezTo>
                  <a:cubicBezTo>
                    <a:pt x="80" y="99"/>
                    <a:pt x="80" y="99"/>
                    <a:pt x="80" y="99"/>
                  </a:cubicBezTo>
                  <a:cubicBezTo>
                    <a:pt x="80" y="99"/>
                    <a:pt x="80" y="99"/>
                    <a:pt x="80" y="99"/>
                  </a:cubicBezTo>
                  <a:cubicBezTo>
                    <a:pt x="79" y="99"/>
                    <a:pt x="79" y="99"/>
                    <a:pt x="79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7" y="99"/>
                    <a:pt x="77" y="99"/>
                    <a:pt x="77" y="99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77" y="98"/>
                    <a:pt x="77" y="98"/>
                    <a:pt x="77" y="98"/>
                  </a:cubicBezTo>
                  <a:cubicBezTo>
                    <a:pt x="76" y="98"/>
                    <a:pt x="76" y="98"/>
                    <a:pt x="76" y="98"/>
                  </a:cubicBezTo>
                  <a:cubicBezTo>
                    <a:pt x="76" y="98"/>
                    <a:pt x="76" y="98"/>
                    <a:pt x="76" y="98"/>
                  </a:cubicBezTo>
                  <a:cubicBezTo>
                    <a:pt x="76" y="98"/>
                    <a:pt x="76" y="98"/>
                    <a:pt x="76" y="98"/>
                  </a:cubicBezTo>
                  <a:cubicBezTo>
                    <a:pt x="76" y="98"/>
                    <a:pt x="76" y="98"/>
                    <a:pt x="76" y="98"/>
                  </a:cubicBezTo>
                  <a:cubicBezTo>
                    <a:pt x="76" y="98"/>
                    <a:pt x="76" y="98"/>
                    <a:pt x="76" y="98"/>
                  </a:cubicBezTo>
                  <a:cubicBezTo>
                    <a:pt x="76" y="98"/>
                    <a:pt x="76" y="98"/>
                    <a:pt x="76" y="98"/>
                  </a:cubicBezTo>
                  <a:cubicBezTo>
                    <a:pt x="76" y="98"/>
                    <a:pt x="76" y="98"/>
                    <a:pt x="76" y="98"/>
                  </a:cubicBezTo>
                  <a:cubicBezTo>
                    <a:pt x="75" y="98"/>
                    <a:pt x="75" y="98"/>
                    <a:pt x="75" y="98"/>
                  </a:cubicBezTo>
                  <a:cubicBezTo>
                    <a:pt x="75" y="98"/>
                    <a:pt x="75" y="98"/>
                    <a:pt x="75" y="98"/>
                  </a:cubicBezTo>
                  <a:cubicBezTo>
                    <a:pt x="75" y="98"/>
                    <a:pt x="75" y="98"/>
                    <a:pt x="75" y="98"/>
                  </a:cubicBezTo>
                  <a:cubicBezTo>
                    <a:pt x="75" y="98"/>
                    <a:pt x="75" y="98"/>
                    <a:pt x="75" y="98"/>
                  </a:cubicBezTo>
                  <a:cubicBezTo>
                    <a:pt x="75" y="98"/>
                    <a:pt x="75" y="98"/>
                    <a:pt x="75" y="98"/>
                  </a:cubicBezTo>
                  <a:cubicBezTo>
                    <a:pt x="75" y="98"/>
                    <a:pt x="75" y="98"/>
                    <a:pt x="75" y="98"/>
                  </a:cubicBezTo>
                  <a:cubicBezTo>
                    <a:pt x="74" y="98"/>
                    <a:pt x="74" y="98"/>
                    <a:pt x="74" y="98"/>
                  </a:cubicBezTo>
                  <a:cubicBezTo>
                    <a:pt x="74" y="99"/>
                    <a:pt x="74" y="99"/>
                    <a:pt x="74" y="99"/>
                  </a:cubicBezTo>
                  <a:cubicBezTo>
                    <a:pt x="74" y="99"/>
                    <a:pt x="74" y="99"/>
                    <a:pt x="74" y="99"/>
                  </a:cubicBezTo>
                  <a:cubicBezTo>
                    <a:pt x="74" y="99"/>
                    <a:pt x="74" y="99"/>
                    <a:pt x="74" y="99"/>
                  </a:cubicBezTo>
                  <a:cubicBezTo>
                    <a:pt x="74" y="100"/>
                    <a:pt x="74" y="100"/>
                    <a:pt x="74" y="100"/>
                  </a:cubicBezTo>
                  <a:cubicBezTo>
                    <a:pt x="74" y="100"/>
                    <a:pt x="74" y="100"/>
                    <a:pt x="74" y="100"/>
                  </a:cubicBezTo>
                  <a:cubicBezTo>
                    <a:pt x="74" y="100"/>
                    <a:pt x="74" y="100"/>
                    <a:pt x="74" y="100"/>
                  </a:cubicBezTo>
                  <a:cubicBezTo>
                    <a:pt x="73" y="100"/>
                    <a:pt x="73" y="100"/>
                    <a:pt x="73" y="100"/>
                  </a:cubicBezTo>
                  <a:cubicBezTo>
                    <a:pt x="73" y="100"/>
                    <a:pt x="73" y="100"/>
                    <a:pt x="73" y="100"/>
                  </a:cubicBezTo>
                  <a:cubicBezTo>
                    <a:pt x="73" y="100"/>
                    <a:pt x="73" y="100"/>
                    <a:pt x="73" y="100"/>
                  </a:cubicBezTo>
                  <a:cubicBezTo>
                    <a:pt x="73" y="100"/>
                    <a:pt x="73" y="100"/>
                    <a:pt x="73" y="100"/>
                  </a:cubicBezTo>
                  <a:cubicBezTo>
                    <a:pt x="73" y="100"/>
                    <a:pt x="73" y="100"/>
                    <a:pt x="73" y="100"/>
                  </a:cubicBezTo>
                  <a:cubicBezTo>
                    <a:pt x="73" y="100"/>
                    <a:pt x="73" y="100"/>
                    <a:pt x="73" y="100"/>
                  </a:cubicBezTo>
                  <a:cubicBezTo>
                    <a:pt x="73" y="100"/>
                    <a:pt x="73" y="100"/>
                    <a:pt x="73" y="100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0" y="99"/>
                    <a:pt x="70" y="99"/>
                    <a:pt x="70" y="99"/>
                  </a:cubicBezTo>
                  <a:cubicBezTo>
                    <a:pt x="69" y="99"/>
                    <a:pt x="69" y="99"/>
                    <a:pt x="69" y="99"/>
                  </a:cubicBezTo>
                  <a:cubicBezTo>
                    <a:pt x="69" y="99"/>
                    <a:pt x="69" y="99"/>
                    <a:pt x="69" y="99"/>
                  </a:cubicBezTo>
                  <a:cubicBezTo>
                    <a:pt x="69" y="99"/>
                    <a:pt x="69" y="99"/>
                    <a:pt x="69" y="99"/>
                  </a:cubicBezTo>
                  <a:cubicBezTo>
                    <a:pt x="69" y="99"/>
                    <a:pt x="69" y="99"/>
                    <a:pt x="69" y="99"/>
                  </a:cubicBezTo>
                  <a:cubicBezTo>
                    <a:pt x="69" y="99"/>
                    <a:pt x="69" y="99"/>
                    <a:pt x="69" y="99"/>
                  </a:cubicBezTo>
                  <a:cubicBezTo>
                    <a:pt x="68" y="99"/>
                    <a:pt x="68" y="99"/>
                    <a:pt x="68" y="99"/>
                  </a:cubicBezTo>
                  <a:cubicBezTo>
                    <a:pt x="68" y="99"/>
                    <a:pt x="68" y="99"/>
                    <a:pt x="68" y="99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67" y="100"/>
                    <a:pt x="67" y="100"/>
                    <a:pt x="67" y="100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6" y="100"/>
                    <a:pt x="66" y="100"/>
                    <a:pt x="66" y="100"/>
                  </a:cubicBezTo>
                  <a:cubicBezTo>
                    <a:pt x="66" y="100"/>
                    <a:pt x="66" y="100"/>
                    <a:pt x="66" y="100"/>
                  </a:cubicBezTo>
                  <a:cubicBezTo>
                    <a:pt x="66" y="100"/>
                    <a:pt x="66" y="100"/>
                    <a:pt x="66" y="100"/>
                  </a:cubicBezTo>
                  <a:cubicBezTo>
                    <a:pt x="66" y="100"/>
                    <a:pt x="66" y="100"/>
                    <a:pt x="66" y="100"/>
                  </a:cubicBezTo>
                  <a:cubicBezTo>
                    <a:pt x="66" y="100"/>
                    <a:pt x="66" y="100"/>
                    <a:pt x="66" y="100"/>
                  </a:cubicBezTo>
                  <a:cubicBezTo>
                    <a:pt x="66" y="100"/>
                    <a:pt x="66" y="100"/>
                    <a:pt x="66" y="100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5" y="98"/>
                    <a:pt x="65" y="98"/>
                    <a:pt x="65" y="98"/>
                  </a:cubicBezTo>
                  <a:cubicBezTo>
                    <a:pt x="65" y="98"/>
                    <a:pt x="65" y="98"/>
                    <a:pt x="65" y="98"/>
                  </a:cubicBezTo>
                  <a:cubicBezTo>
                    <a:pt x="65" y="98"/>
                    <a:pt x="65" y="98"/>
                    <a:pt x="65" y="98"/>
                  </a:cubicBezTo>
                  <a:cubicBezTo>
                    <a:pt x="65" y="98"/>
                    <a:pt x="65" y="98"/>
                    <a:pt x="65" y="98"/>
                  </a:cubicBezTo>
                  <a:cubicBezTo>
                    <a:pt x="65" y="98"/>
                    <a:pt x="65" y="98"/>
                    <a:pt x="65" y="98"/>
                  </a:cubicBezTo>
                  <a:cubicBezTo>
                    <a:pt x="65" y="98"/>
                    <a:pt x="65" y="98"/>
                    <a:pt x="65" y="98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65" y="97"/>
                    <a:pt x="65" y="97"/>
                    <a:pt x="65" y="97"/>
                  </a:cubicBezTo>
                  <a:cubicBezTo>
                    <a:pt x="64" y="97"/>
                    <a:pt x="64" y="97"/>
                    <a:pt x="64" y="97"/>
                  </a:cubicBezTo>
                  <a:cubicBezTo>
                    <a:pt x="64" y="97"/>
                    <a:pt x="64" y="97"/>
                    <a:pt x="64" y="97"/>
                  </a:cubicBezTo>
                  <a:cubicBezTo>
                    <a:pt x="64" y="97"/>
                    <a:pt x="64" y="97"/>
                    <a:pt x="64" y="97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5" y="95"/>
                    <a:pt x="65" y="95"/>
                    <a:pt x="65" y="95"/>
                  </a:cubicBezTo>
                  <a:cubicBezTo>
                    <a:pt x="65" y="95"/>
                    <a:pt x="65" y="95"/>
                    <a:pt x="65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3" y="92"/>
                    <a:pt x="63" y="92"/>
                    <a:pt x="63" y="92"/>
                  </a:cubicBezTo>
                  <a:cubicBezTo>
                    <a:pt x="63" y="92"/>
                    <a:pt x="63" y="92"/>
                    <a:pt x="63" y="92"/>
                  </a:cubicBezTo>
                  <a:cubicBezTo>
                    <a:pt x="63" y="92"/>
                    <a:pt x="63" y="92"/>
                    <a:pt x="63" y="92"/>
                  </a:cubicBezTo>
                  <a:cubicBezTo>
                    <a:pt x="63" y="92"/>
                    <a:pt x="63" y="92"/>
                    <a:pt x="63" y="92"/>
                  </a:cubicBezTo>
                  <a:cubicBezTo>
                    <a:pt x="63" y="92"/>
                    <a:pt x="63" y="92"/>
                    <a:pt x="63" y="92"/>
                  </a:cubicBezTo>
                  <a:cubicBezTo>
                    <a:pt x="62" y="91"/>
                    <a:pt x="62" y="91"/>
                    <a:pt x="62" y="91"/>
                  </a:cubicBezTo>
                  <a:cubicBezTo>
                    <a:pt x="62" y="91"/>
                    <a:pt x="62" y="91"/>
                    <a:pt x="62" y="91"/>
                  </a:cubicBezTo>
                  <a:cubicBezTo>
                    <a:pt x="62" y="91"/>
                    <a:pt x="62" y="91"/>
                    <a:pt x="62" y="91"/>
                  </a:cubicBezTo>
                  <a:cubicBezTo>
                    <a:pt x="62" y="91"/>
                    <a:pt x="62" y="91"/>
                    <a:pt x="62" y="91"/>
                  </a:cubicBezTo>
                  <a:cubicBezTo>
                    <a:pt x="62" y="91"/>
                    <a:pt x="62" y="91"/>
                    <a:pt x="62" y="91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61" y="91"/>
                    <a:pt x="61" y="91"/>
                    <a:pt x="61" y="91"/>
                  </a:cubicBezTo>
                  <a:cubicBezTo>
                    <a:pt x="60" y="91"/>
                    <a:pt x="60" y="91"/>
                    <a:pt x="60" y="91"/>
                  </a:cubicBezTo>
                  <a:cubicBezTo>
                    <a:pt x="60" y="90"/>
                    <a:pt x="60" y="90"/>
                    <a:pt x="60" y="90"/>
                  </a:cubicBezTo>
                  <a:cubicBezTo>
                    <a:pt x="60" y="90"/>
                    <a:pt x="60" y="90"/>
                    <a:pt x="60" y="90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59" y="89"/>
                    <a:pt x="59" y="89"/>
                    <a:pt x="59" y="89"/>
                  </a:cubicBezTo>
                  <a:cubicBezTo>
                    <a:pt x="59" y="89"/>
                    <a:pt x="59" y="89"/>
                    <a:pt x="59" y="89"/>
                  </a:cubicBezTo>
                  <a:cubicBezTo>
                    <a:pt x="59" y="89"/>
                    <a:pt x="59" y="89"/>
                    <a:pt x="59" y="89"/>
                  </a:cubicBezTo>
                  <a:cubicBezTo>
                    <a:pt x="59" y="89"/>
                    <a:pt x="59" y="89"/>
                    <a:pt x="59" y="89"/>
                  </a:cubicBezTo>
                  <a:cubicBezTo>
                    <a:pt x="59" y="89"/>
                    <a:pt x="59" y="89"/>
                    <a:pt x="59" y="89"/>
                  </a:cubicBezTo>
                  <a:cubicBezTo>
                    <a:pt x="59" y="89"/>
                    <a:pt x="59" y="89"/>
                    <a:pt x="59" y="89"/>
                  </a:cubicBezTo>
                  <a:cubicBezTo>
                    <a:pt x="59" y="89"/>
                    <a:pt x="59" y="89"/>
                    <a:pt x="59" y="89"/>
                  </a:cubicBezTo>
                  <a:cubicBezTo>
                    <a:pt x="59" y="88"/>
                    <a:pt x="59" y="88"/>
                    <a:pt x="59" y="88"/>
                  </a:cubicBezTo>
                  <a:cubicBezTo>
                    <a:pt x="59" y="88"/>
                    <a:pt x="59" y="88"/>
                    <a:pt x="59" y="88"/>
                  </a:cubicBezTo>
                  <a:cubicBezTo>
                    <a:pt x="59" y="88"/>
                    <a:pt x="59" y="88"/>
                    <a:pt x="59" y="88"/>
                  </a:cubicBezTo>
                  <a:cubicBezTo>
                    <a:pt x="60" y="88"/>
                    <a:pt x="60" y="88"/>
                    <a:pt x="60" y="88"/>
                  </a:cubicBezTo>
                  <a:cubicBezTo>
                    <a:pt x="60" y="88"/>
                    <a:pt x="60" y="88"/>
                    <a:pt x="60" y="88"/>
                  </a:cubicBezTo>
                  <a:cubicBezTo>
                    <a:pt x="60" y="88"/>
                    <a:pt x="60" y="88"/>
                    <a:pt x="60" y="88"/>
                  </a:cubicBezTo>
                  <a:cubicBezTo>
                    <a:pt x="60" y="88"/>
                    <a:pt x="60" y="88"/>
                    <a:pt x="60" y="88"/>
                  </a:cubicBezTo>
                  <a:cubicBezTo>
                    <a:pt x="60" y="88"/>
                    <a:pt x="60" y="88"/>
                    <a:pt x="60" y="88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7" y="82"/>
                    <a:pt x="57" y="82"/>
                    <a:pt x="57" y="82"/>
                  </a:cubicBezTo>
                  <a:cubicBezTo>
                    <a:pt x="57" y="82"/>
                    <a:pt x="57" y="82"/>
                    <a:pt x="57" y="82"/>
                  </a:cubicBezTo>
                  <a:cubicBezTo>
                    <a:pt x="57" y="82"/>
                    <a:pt x="57" y="82"/>
                    <a:pt x="57" y="82"/>
                  </a:cubicBezTo>
                  <a:cubicBezTo>
                    <a:pt x="57" y="82"/>
                    <a:pt x="57" y="82"/>
                    <a:pt x="57" y="82"/>
                  </a:cubicBezTo>
                  <a:cubicBezTo>
                    <a:pt x="57" y="82"/>
                    <a:pt x="57" y="82"/>
                    <a:pt x="57" y="82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57" y="81"/>
                    <a:pt x="57" y="81"/>
                    <a:pt x="57" y="81"/>
                  </a:cubicBezTo>
                  <a:cubicBezTo>
                    <a:pt x="57" y="80"/>
                    <a:pt x="57" y="80"/>
                    <a:pt x="57" y="80"/>
                  </a:cubicBezTo>
                  <a:cubicBezTo>
                    <a:pt x="57" y="80"/>
                    <a:pt x="57" y="80"/>
                    <a:pt x="57" y="80"/>
                  </a:cubicBezTo>
                  <a:cubicBezTo>
                    <a:pt x="57" y="80"/>
                    <a:pt x="57" y="80"/>
                    <a:pt x="57" y="80"/>
                  </a:cubicBezTo>
                  <a:cubicBezTo>
                    <a:pt x="57" y="80"/>
                    <a:pt x="57" y="80"/>
                    <a:pt x="57" y="80"/>
                  </a:cubicBezTo>
                  <a:cubicBezTo>
                    <a:pt x="57" y="79"/>
                    <a:pt x="57" y="79"/>
                    <a:pt x="57" y="79"/>
                  </a:cubicBezTo>
                  <a:cubicBezTo>
                    <a:pt x="57" y="79"/>
                    <a:pt x="57" y="79"/>
                    <a:pt x="57" y="79"/>
                  </a:cubicBezTo>
                  <a:cubicBezTo>
                    <a:pt x="57" y="79"/>
                    <a:pt x="57" y="79"/>
                    <a:pt x="57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6" y="77"/>
                    <a:pt x="56" y="77"/>
                    <a:pt x="56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7" y="77"/>
                    <a:pt x="57" y="77"/>
                    <a:pt x="57" y="77"/>
                  </a:cubicBezTo>
                  <a:cubicBezTo>
                    <a:pt x="56" y="77"/>
                    <a:pt x="56" y="77"/>
                    <a:pt x="56" y="77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56" y="76"/>
                    <a:pt x="56" y="76"/>
                    <a:pt x="56" y="76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5" y="73"/>
                    <a:pt x="55" y="73"/>
                    <a:pt x="55" y="73"/>
                  </a:cubicBezTo>
                  <a:cubicBezTo>
                    <a:pt x="55" y="73"/>
                    <a:pt x="55" y="73"/>
                    <a:pt x="55" y="73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2" y="74"/>
                    <a:pt x="52" y="74"/>
                    <a:pt x="52" y="74"/>
                  </a:cubicBezTo>
                  <a:cubicBezTo>
                    <a:pt x="52" y="74"/>
                    <a:pt x="52" y="74"/>
                    <a:pt x="52" y="74"/>
                  </a:cubicBezTo>
                  <a:cubicBezTo>
                    <a:pt x="52" y="74"/>
                    <a:pt x="52" y="74"/>
                    <a:pt x="52" y="74"/>
                  </a:cubicBezTo>
                  <a:cubicBezTo>
                    <a:pt x="52" y="74"/>
                    <a:pt x="52" y="74"/>
                    <a:pt x="52" y="74"/>
                  </a:cubicBezTo>
                  <a:cubicBezTo>
                    <a:pt x="52" y="74"/>
                    <a:pt x="52" y="74"/>
                    <a:pt x="52" y="74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52" y="75"/>
                    <a:pt x="52" y="75"/>
                    <a:pt x="52" y="75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0" y="75"/>
                    <a:pt x="50" y="75"/>
                    <a:pt x="50" y="75"/>
                  </a:cubicBezTo>
                  <a:cubicBezTo>
                    <a:pt x="50" y="75"/>
                    <a:pt x="50" y="75"/>
                    <a:pt x="50" y="75"/>
                  </a:cubicBezTo>
                  <a:cubicBezTo>
                    <a:pt x="50" y="75"/>
                    <a:pt x="50" y="75"/>
                    <a:pt x="50" y="75"/>
                  </a:cubicBezTo>
                  <a:cubicBezTo>
                    <a:pt x="50" y="75"/>
                    <a:pt x="50" y="75"/>
                    <a:pt x="50" y="75"/>
                  </a:cubicBezTo>
                  <a:cubicBezTo>
                    <a:pt x="50" y="75"/>
                    <a:pt x="50" y="75"/>
                    <a:pt x="50" y="75"/>
                  </a:cubicBezTo>
                  <a:cubicBezTo>
                    <a:pt x="50" y="75"/>
                    <a:pt x="50" y="75"/>
                    <a:pt x="50" y="75"/>
                  </a:cubicBezTo>
                  <a:cubicBezTo>
                    <a:pt x="50" y="75"/>
                    <a:pt x="50" y="75"/>
                    <a:pt x="50" y="75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9" y="68"/>
                    <a:pt x="49" y="68"/>
                    <a:pt x="49" y="68"/>
                  </a:cubicBezTo>
                  <a:cubicBezTo>
                    <a:pt x="49" y="68"/>
                    <a:pt x="49" y="68"/>
                    <a:pt x="49" y="68"/>
                  </a:cubicBezTo>
                  <a:cubicBezTo>
                    <a:pt x="49" y="68"/>
                    <a:pt x="49" y="68"/>
                    <a:pt x="49" y="68"/>
                  </a:cubicBezTo>
                  <a:cubicBezTo>
                    <a:pt x="49" y="68"/>
                    <a:pt x="49" y="68"/>
                    <a:pt x="49" y="68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50" y="59"/>
                    <a:pt x="50" y="59"/>
                    <a:pt x="50" y="59"/>
                  </a:cubicBezTo>
                  <a:cubicBezTo>
                    <a:pt x="50" y="59"/>
                    <a:pt x="50" y="59"/>
                    <a:pt x="50" y="59"/>
                  </a:cubicBezTo>
                  <a:cubicBezTo>
                    <a:pt x="50" y="59"/>
                    <a:pt x="50" y="59"/>
                    <a:pt x="50" y="59"/>
                  </a:cubicBezTo>
                  <a:cubicBezTo>
                    <a:pt x="50" y="59"/>
                    <a:pt x="50" y="59"/>
                    <a:pt x="50" y="59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50" y="57"/>
                    <a:pt x="50" y="57"/>
                    <a:pt x="50" y="57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1" y="54"/>
                    <a:pt x="51" y="54"/>
                    <a:pt x="51" y="54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0" y="52"/>
                    <a:pt x="50" y="52"/>
                    <a:pt x="50" y="52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50" y="53"/>
                    <a:pt x="50" y="53"/>
                    <a:pt x="50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9"/>
                    <a:pt x="45" y="49"/>
                    <a:pt x="45" y="49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3" y="45"/>
                    <a:pt x="43" y="45"/>
                    <a:pt x="43" y="45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2"/>
                    <a:pt x="41" y="42"/>
                    <a:pt x="41" y="42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3"/>
                    <a:pt x="35" y="33"/>
                    <a:pt x="35" y="33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5"/>
                    <a:pt x="33" y="25"/>
                    <a:pt x="33" y="25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3" y="16"/>
                    <a:pt x="34" y="9"/>
                    <a:pt x="35" y="2"/>
                  </a:cubicBezTo>
                  <a:cubicBezTo>
                    <a:pt x="30" y="2"/>
                    <a:pt x="26" y="1"/>
                    <a:pt x="21" y="0"/>
                  </a:cubicBezTo>
                  <a:cubicBezTo>
                    <a:pt x="20" y="7"/>
                    <a:pt x="20" y="13"/>
                    <a:pt x="18" y="19"/>
                  </a:cubicBezTo>
                  <a:cubicBezTo>
                    <a:pt x="17" y="30"/>
                    <a:pt x="15" y="41"/>
                    <a:pt x="13" y="51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4" y="60"/>
                    <a:pt x="14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4"/>
                    <a:pt x="16" y="74"/>
                    <a:pt x="16" y="74"/>
                  </a:cubicBezTo>
                  <a:cubicBezTo>
                    <a:pt x="15" y="74"/>
                    <a:pt x="15" y="74"/>
                    <a:pt x="15" y="74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4" y="77"/>
                    <a:pt x="14" y="77"/>
                    <a:pt x="14" y="77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1" y="83"/>
                    <a:pt x="11" y="83"/>
                    <a:pt x="11" y="83"/>
                  </a:cubicBezTo>
                  <a:cubicBezTo>
                    <a:pt x="11" y="83"/>
                    <a:pt x="11" y="83"/>
                    <a:pt x="11" y="83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10" y="85"/>
                    <a:pt x="10" y="85"/>
                    <a:pt x="10" y="85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7" y="88"/>
                    <a:pt x="7" y="88"/>
                    <a:pt x="7" y="88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5" y="93"/>
                    <a:pt x="5" y="93"/>
                    <a:pt x="5" y="93"/>
                  </a:cubicBezTo>
                  <a:cubicBezTo>
                    <a:pt x="5" y="93"/>
                    <a:pt x="5" y="93"/>
                    <a:pt x="5" y="93"/>
                  </a:cubicBezTo>
                  <a:cubicBezTo>
                    <a:pt x="5" y="93"/>
                    <a:pt x="5" y="93"/>
                    <a:pt x="5" y="93"/>
                  </a:cubicBezTo>
                  <a:cubicBezTo>
                    <a:pt x="5" y="93"/>
                    <a:pt x="5" y="93"/>
                    <a:pt x="5" y="93"/>
                  </a:cubicBezTo>
                  <a:cubicBezTo>
                    <a:pt x="5" y="94"/>
                    <a:pt x="5" y="94"/>
                    <a:pt x="5" y="94"/>
                  </a:cubicBezTo>
                  <a:cubicBezTo>
                    <a:pt x="5" y="94"/>
                    <a:pt x="5" y="94"/>
                    <a:pt x="5" y="94"/>
                  </a:cubicBezTo>
                  <a:cubicBezTo>
                    <a:pt x="5" y="94"/>
                    <a:pt x="5" y="94"/>
                    <a:pt x="5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95"/>
                    <a:pt x="6" y="95"/>
                    <a:pt x="6" y="95"/>
                  </a:cubicBezTo>
                  <a:cubicBezTo>
                    <a:pt x="6" y="95"/>
                    <a:pt x="6" y="95"/>
                    <a:pt x="6" y="95"/>
                  </a:cubicBezTo>
                  <a:cubicBezTo>
                    <a:pt x="7" y="95"/>
                    <a:pt x="7" y="95"/>
                    <a:pt x="7" y="95"/>
                  </a:cubicBezTo>
                  <a:cubicBezTo>
                    <a:pt x="7" y="95"/>
                    <a:pt x="7" y="95"/>
                    <a:pt x="7" y="95"/>
                  </a:cubicBezTo>
                  <a:cubicBezTo>
                    <a:pt x="7" y="95"/>
                    <a:pt x="7" y="95"/>
                    <a:pt x="7" y="95"/>
                  </a:cubicBezTo>
                  <a:cubicBezTo>
                    <a:pt x="7" y="95"/>
                    <a:pt x="7" y="95"/>
                    <a:pt x="7" y="95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8" y="98"/>
                    <a:pt x="8" y="98"/>
                    <a:pt x="8" y="98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7" y="102"/>
                    <a:pt x="7" y="102"/>
                    <a:pt x="7" y="102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6" y="103"/>
                    <a:pt x="6" y="103"/>
                    <a:pt x="6" y="103"/>
                  </a:cubicBezTo>
                  <a:cubicBezTo>
                    <a:pt x="6" y="103"/>
                    <a:pt x="6" y="103"/>
                    <a:pt x="6" y="103"/>
                  </a:cubicBezTo>
                  <a:cubicBezTo>
                    <a:pt x="6" y="103"/>
                    <a:pt x="6" y="103"/>
                    <a:pt x="6" y="103"/>
                  </a:cubicBezTo>
                  <a:cubicBezTo>
                    <a:pt x="5" y="104"/>
                    <a:pt x="5" y="104"/>
                    <a:pt x="5" y="104"/>
                  </a:cubicBezTo>
                  <a:cubicBezTo>
                    <a:pt x="5" y="104"/>
                    <a:pt x="5" y="104"/>
                    <a:pt x="5" y="104"/>
                  </a:cubicBezTo>
                  <a:cubicBezTo>
                    <a:pt x="5" y="104"/>
                    <a:pt x="5" y="104"/>
                    <a:pt x="5" y="104"/>
                  </a:cubicBezTo>
                  <a:cubicBezTo>
                    <a:pt x="5" y="104"/>
                    <a:pt x="5" y="104"/>
                    <a:pt x="5" y="104"/>
                  </a:cubicBezTo>
                  <a:cubicBezTo>
                    <a:pt x="5" y="104"/>
                    <a:pt x="5" y="104"/>
                    <a:pt x="5" y="104"/>
                  </a:cubicBezTo>
                  <a:cubicBezTo>
                    <a:pt x="4" y="116"/>
                    <a:pt x="2" y="128"/>
                    <a:pt x="0" y="140"/>
                  </a:cubicBezTo>
                  <a:cubicBezTo>
                    <a:pt x="29" y="144"/>
                    <a:pt x="58" y="148"/>
                    <a:pt x="88" y="151"/>
                  </a:cubicBezTo>
                  <a:cubicBezTo>
                    <a:pt x="89" y="134"/>
                    <a:pt x="91" y="118"/>
                    <a:pt x="93" y="101"/>
                  </a:cubicBezTo>
                  <a:lnTo>
                    <a:pt x="92" y="10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61" name="Freeform 132"/>
            <p:cNvSpPr>
              <a:spLocks noEditPoints="1"/>
            </p:cNvSpPr>
            <p:nvPr/>
          </p:nvSpPr>
          <p:spPr bwMode="auto">
            <a:xfrm>
              <a:off x="7713663" y="5095875"/>
              <a:ext cx="322263" cy="322263"/>
            </a:xfrm>
            <a:custGeom>
              <a:avLst/>
              <a:gdLst>
                <a:gd name="T0" fmla="*/ 79 w 86"/>
                <a:gd name="T1" fmla="*/ 74 h 86"/>
                <a:gd name="T2" fmla="*/ 79 w 86"/>
                <a:gd name="T3" fmla="*/ 76 h 86"/>
                <a:gd name="T4" fmla="*/ 81 w 86"/>
                <a:gd name="T5" fmla="*/ 64 h 86"/>
                <a:gd name="T6" fmla="*/ 85 w 86"/>
                <a:gd name="T7" fmla="*/ 51 h 86"/>
                <a:gd name="T8" fmla="*/ 81 w 86"/>
                <a:gd name="T9" fmla="*/ 50 h 86"/>
                <a:gd name="T10" fmla="*/ 80 w 86"/>
                <a:gd name="T11" fmla="*/ 48 h 86"/>
                <a:gd name="T12" fmla="*/ 78 w 86"/>
                <a:gd name="T13" fmla="*/ 44 h 86"/>
                <a:gd name="T14" fmla="*/ 77 w 86"/>
                <a:gd name="T15" fmla="*/ 42 h 86"/>
                <a:gd name="T16" fmla="*/ 74 w 86"/>
                <a:gd name="T17" fmla="*/ 40 h 86"/>
                <a:gd name="T18" fmla="*/ 74 w 86"/>
                <a:gd name="T19" fmla="*/ 38 h 86"/>
                <a:gd name="T20" fmla="*/ 71 w 86"/>
                <a:gd name="T21" fmla="*/ 33 h 86"/>
                <a:gd name="T22" fmla="*/ 66 w 86"/>
                <a:gd name="T23" fmla="*/ 30 h 86"/>
                <a:gd name="T24" fmla="*/ 65 w 86"/>
                <a:gd name="T25" fmla="*/ 29 h 86"/>
                <a:gd name="T26" fmla="*/ 63 w 86"/>
                <a:gd name="T27" fmla="*/ 27 h 86"/>
                <a:gd name="T28" fmla="*/ 59 w 86"/>
                <a:gd name="T29" fmla="*/ 24 h 86"/>
                <a:gd name="T30" fmla="*/ 54 w 86"/>
                <a:gd name="T31" fmla="*/ 20 h 86"/>
                <a:gd name="T32" fmla="*/ 50 w 86"/>
                <a:gd name="T33" fmla="*/ 17 h 86"/>
                <a:gd name="T34" fmla="*/ 47 w 86"/>
                <a:gd name="T35" fmla="*/ 13 h 86"/>
                <a:gd name="T36" fmla="*/ 42 w 86"/>
                <a:gd name="T37" fmla="*/ 9 h 86"/>
                <a:gd name="T38" fmla="*/ 37 w 86"/>
                <a:gd name="T39" fmla="*/ 6 h 86"/>
                <a:gd name="T40" fmla="*/ 38 w 86"/>
                <a:gd name="T41" fmla="*/ 3 h 86"/>
                <a:gd name="T42" fmla="*/ 39 w 86"/>
                <a:gd name="T43" fmla="*/ 0 h 86"/>
                <a:gd name="T44" fmla="*/ 12 w 86"/>
                <a:gd name="T45" fmla="*/ 44 h 86"/>
                <a:gd name="T46" fmla="*/ 13 w 86"/>
                <a:gd name="T47" fmla="*/ 48 h 86"/>
                <a:gd name="T48" fmla="*/ 16 w 86"/>
                <a:gd name="T49" fmla="*/ 52 h 86"/>
                <a:gd name="T50" fmla="*/ 17 w 86"/>
                <a:gd name="T51" fmla="*/ 55 h 86"/>
                <a:gd name="T52" fmla="*/ 18 w 86"/>
                <a:gd name="T53" fmla="*/ 57 h 86"/>
                <a:gd name="T54" fmla="*/ 17 w 86"/>
                <a:gd name="T55" fmla="*/ 58 h 86"/>
                <a:gd name="T56" fmla="*/ 16 w 86"/>
                <a:gd name="T57" fmla="*/ 61 h 86"/>
                <a:gd name="T58" fmla="*/ 16 w 86"/>
                <a:gd name="T59" fmla="*/ 66 h 86"/>
                <a:gd name="T60" fmla="*/ 18 w 86"/>
                <a:gd name="T61" fmla="*/ 71 h 86"/>
                <a:gd name="T62" fmla="*/ 18 w 86"/>
                <a:gd name="T63" fmla="*/ 77 h 86"/>
                <a:gd name="T64" fmla="*/ 20 w 86"/>
                <a:gd name="T65" fmla="*/ 81 h 86"/>
                <a:gd name="T66" fmla="*/ 22 w 86"/>
                <a:gd name="T67" fmla="*/ 84 h 86"/>
                <a:gd name="T68" fmla="*/ 67 w 86"/>
                <a:gd name="T69" fmla="*/ 83 h 86"/>
                <a:gd name="T70" fmla="*/ 68 w 86"/>
                <a:gd name="T71" fmla="*/ 85 h 86"/>
                <a:gd name="T72" fmla="*/ 70 w 86"/>
                <a:gd name="T73" fmla="*/ 86 h 86"/>
                <a:gd name="T74" fmla="*/ 71 w 86"/>
                <a:gd name="T75" fmla="*/ 85 h 86"/>
                <a:gd name="T76" fmla="*/ 70 w 86"/>
                <a:gd name="T77" fmla="*/ 80 h 86"/>
                <a:gd name="T78" fmla="*/ 70 w 86"/>
                <a:gd name="T79" fmla="*/ 78 h 86"/>
                <a:gd name="T80" fmla="*/ 71 w 86"/>
                <a:gd name="T81" fmla="*/ 77 h 86"/>
                <a:gd name="T82" fmla="*/ 72 w 86"/>
                <a:gd name="T83" fmla="*/ 77 h 86"/>
                <a:gd name="T84" fmla="*/ 76 w 86"/>
                <a:gd name="T85" fmla="*/ 78 h 86"/>
                <a:gd name="T86" fmla="*/ 79 w 86"/>
                <a:gd name="T87" fmla="*/ 78 h 86"/>
                <a:gd name="T88" fmla="*/ 78 w 86"/>
                <a:gd name="T89" fmla="*/ 75 h 86"/>
                <a:gd name="T90" fmla="*/ 78 w 86"/>
                <a:gd name="T91" fmla="*/ 74 h 86"/>
                <a:gd name="T92" fmla="*/ 79 w 86"/>
                <a:gd name="T93" fmla="*/ 71 h 86"/>
                <a:gd name="T94" fmla="*/ 79 w 86"/>
                <a:gd name="T95" fmla="*/ 70 h 86"/>
                <a:gd name="T96" fmla="*/ 78 w 86"/>
                <a:gd name="T97" fmla="*/ 68 h 86"/>
                <a:gd name="T98" fmla="*/ 81 w 86"/>
                <a:gd name="T99" fmla="*/ 67 h 86"/>
                <a:gd name="T100" fmla="*/ 77 w 86"/>
                <a:gd name="T101" fmla="*/ 65 h 86"/>
                <a:gd name="T102" fmla="*/ 79 w 86"/>
                <a:gd name="T103" fmla="*/ 62 h 86"/>
                <a:gd name="T104" fmla="*/ 81 w 86"/>
                <a:gd name="T105" fmla="*/ 58 h 86"/>
                <a:gd name="T106" fmla="*/ 82 w 86"/>
                <a:gd name="T107" fmla="*/ 57 h 86"/>
                <a:gd name="T108" fmla="*/ 81 w 86"/>
                <a:gd name="T109" fmla="*/ 55 h 86"/>
                <a:gd name="T110" fmla="*/ 83 w 86"/>
                <a:gd name="T111" fmla="*/ 54 h 86"/>
                <a:gd name="T112" fmla="*/ 84 w 86"/>
                <a:gd name="T113" fmla="*/ 52 h 86"/>
                <a:gd name="T114" fmla="*/ 82 w 86"/>
                <a:gd name="T115" fmla="*/ 58 h 86"/>
                <a:gd name="T116" fmla="*/ 82 w 86"/>
                <a:gd name="T117" fmla="*/ 6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6" h="86">
                  <a:moveTo>
                    <a:pt x="79" y="76"/>
                  </a:moveTo>
                  <a:cubicBezTo>
                    <a:pt x="79" y="76"/>
                    <a:pt x="79" y="76"/>
                    <a:pt x="79" y="76"/>
                  </a:cubicBezTo>
                  <a:cubicBezTo>
                    <a:pt x="80" y="75"/>
                    <a:pt x="80" y="75"/>
                    <a:pt x="80" y="75"/>
                  </a:cubicBezTo>
                  <a:cubicBezTo>
                    <a:pt x="80" y="75"/>
                    <a:pt x="80" y="75"/>
                    <a:pt x="80" y="75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80" y="73"/>
                    <a:pt x="80" y="73"/>
                    <a:pt x="80" y="73"/>
                  </a:cubicBezTo>
                  <a:cubicBezTo>
                    <a:pt x="79" y="73"/>
                    <a:pt x="79" y="73"/>
                    <a:pt x="79" y="73"/>
                  </a:cubicBezTo>
                  <a:cubicBezTo>
                    <a:pt x="79" y="73"/>
                    <a:pt x="79" y="73"/>
                    <a:pt x="79" y="73"/>
                  </a:cubicBezTo>
                  <a:cubicBezTo>
                    <a:pt x="79" y="73"/>
                    <a:pt x="79" y="73"/>
                    <a:pt x="79" y="73"/>
                  </a:cubicBezTo>
                  <a:cubicBezTo>
                    <a:pt x="79" y="74"/>
                    <a:pt x="79" y="74"/>
                    <a:pt x="79" y="74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7"/>
                    <a:pt x="79" y="77"/>
                    <a:pt x="79" y="77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80" y="77"/>
                    <a:pt x="80" y="77"/>
                    <a:pt x="80" y="77"/>
                  </a:cubicBezTo>
                  <a:lnTo>
                    <a:pt x="79" y="76"/>
                  </a:lnTo>
                  <a:close/>
                  <a:moveTo>
                    <a:pt x="81" y="61"/>
                  </a:moveTo>
                  <a:cubicBezTo>
                    <a:pt x="81" y="61"/>
                    <a:pt x="81" y="61"/>
                    <a:pt x="81" y="61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62"/>
                    <a:pt x="80" y="62"/>
                    <a:pt x="80" y="62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1" y="64"/>
                    <a:pt x="81" y="64"/>
                    <a:pt x="81" y="64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2" y="62"/>
                    <a:pt x="82" y="62"/>
                    <a:pt x="82" y="62"/>
                  </a:cubicBezTo>
                  <a:cubicBezTo>
                    <a:pt x="82" y="61"/>
                    <a:pt x="82" y="61"/>
                    <a:pt x="82" y="61"/>
                  </a:cubicBezTo>
                  <a:cubicBezTo>
                    <a:pt x="81" y="61"/>
                    <a:pt x="81" y="61"/>
                    <a:pt x="81" y="61"/>
                  </a:cubicBezTo>
                  <a:close/>
                  <a:moveTo>
                    <a:pt x="85" y="51"/>
                  </a:moveTo>
                  <a:cubicBezTo>
                    <a:pt x="85" y="51"/>
                    <a:pt x="85" y="51"/>
                    <a:pt x="85" y="51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4" y="51"/>
                    <a:pt x="84" y="51"/>
                    <a:pt x="84" y="51"/>
                  </a:cubicBezTo>
                  <a:cubicBezTo>
                    <a:pt x="84" y="51"/>
                    <a:pt x="84" y="51"/>
                    <a:pt x="84" y="51"/>
                  </a:cubicBezTo>
                  <a:cubicBezTo>
                    <a:pt x="84" y="51"/>
                    <a:pt x="84" y="51"/>
                    <a:pt x="84" y="51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2" y="50"/>
                    <a:pt x="82" y="50"/>
                    <a:pt x="82" y="50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81" y="50"/>
                    <a:pt x="81" y="50"/>
                    <a:pt x="81" y="50"/>
                  </a:cubicBezTo>
                  <a:cubicBezTo>
                    <a:pt x="80" y="50"/>
                    <a:pt x="80" y="50"/>
                    <a:pt x="80" y="50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8" y="44"/>
                    <a:pt x="78" y="44"/>
                    <a:pt x="78" y="44"/>
                  </a:cubicBezTo>
                  <a:cubicBezTo>
                    <a:pt x="78" y="43"/>
                    <a:pt x="78" y="43"/>
                    <a:pt x="78" y="43"/>
                  </a:cubicBezTo>
                  <a:cubicBezTo>
                    <a:pt x="78" y="43"/>
                    <a:pt x="78" y="43"/>
                    <a:pt x="78" y="43"/>
                  </a:cubicBezTo>
                  <a:cubicBezTo>
                    <a:pt x="78" y="43"/>
                    <a:pt x="78" y="43"/>
                    <a:pt x="78" y="43"/>
                  </a:cubicBezTo>
                  <a:cubicBezTo>
                    <a:pt x="78" y="43"/>
                    <a:pt x="78" y="43"/>
                    <a:pt x="78" y="43"/>
                  </a:cubicBezTo>
                  <a:cubicBezTo>
                    <a:pt x="77" y="43"/>
                    <a:pt x="77" y="43"/>
                    <a:pt x="77" y="43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5" y="42"/>
                    <a:pt x="75" y="42"/>
                    <a:pt x="75" y="42"/>
                  </a:cubicBezTo>
                  <a:cubicBezTo>
                    <a:pt x="75" y="41"/>
                    <a:pt x="75" y="41"/>
                    <a:pt x="75" y="41"/>
                  </a:cubicBezTo>
                  <a:cubicBezTo>
                    <a:pt x="75" y="41"/>
                    <a:pt x="75" y="41"/>
                    <a:pt x="75" y="41"/>
                  </a:cubicBezTo>
                  <a:cubicBezTo>
                    <a:pt x="75" y="41"/>
                    <a:pt x="75" y="41"/>
                    <a:pt x="75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3" y="38"/>
                    <a:pt x="73" y="38"/>
                    <a:pt x="73" y="38"/>
                  </a:cubicBezTo>
                  <a:cubicBezTo>
                    <a:pt x="73" y="37"/>
                    <a:pt x="73" y="37"/>
                    <a:pt x="73" y="37"/>
                  </a:cubicBezTo>
                  <a:cubicBezTo>
                    <a:pt x="73" y="37"/>
                    <a:pt x="73" y="37"/>
                    <a:pt x="73" y="37"/>
                  </a:cubicBezTo>
                  <a:cubicBezTo>
                    <a:pt x="73" y="37"/>
                    <a:pt x="73" y="37"/>
                    <a:pt x="73" y="37"/>
                  </a:cubicBezTo>
                  <a:cubicBezTo>
                    <a:pt x="72" y="35"/>
                    <a:pt x="72" y="35"/>
                    <a:pt x="72" y="35"/>
                  </a:cubicBezTo>
                  <a:cubicBezTo>
                    <a:pt x="72" y="35"/>
                    <a:pt x="72" y="35"/>
                    <a:pt x="72" y="35"/>
                  </a:cubicBezTo>
                  <a:cubicBezTo>
                    <a:pt x="72" y="35"/>
                    <a:pt x="72" y="35"/>
                    <a:pt x="72" y="35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69" y="32"/>
                    <a:pt x="69" y="32"/>
                    <a:pt x="69" y="32"/>
                  </a:cubicBezTo>
                  <a:cubicBezTo>
                    <a:pt x="68" y="32"/>
                    <a:pt x="68" y="32"/>
                    <a:pt x="68" y="32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4" y="29"/>
                    <a:pt x="64" y="29"/>
                    <a:pt x="64" y="29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3" y="28"/>
                    <a:pt x="63" y="28"/>
                    <a:pt x="63" y="28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1" y="25"/>
                    <a:pt x="61" y="25"/>
                    <a:pt x="61" y="25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8" y="24"/>
                    <a:pt x="58" y="24"/>
                    <a:pt x="58" y="24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8" y="23"/>
                    <a:pt x="58" y="23"/>
                    <a:pt x="58" y="23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9" y="15"/>
                    <a:pt x="49" y="15"/>
                    <a:pt x="49" y="1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8" y="15"/>
                    <a:pt x="48" y="15"/>
                    <a:pt x="48" y="15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4"/>
                    <a:pt x="37" y="4"/>
                    <a:pt x="37" y="4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3" y="1"/>
                    <a:pt x="27" y="2"/>
                    <a:pt x="20" y="3"/>
                  </a:cubicBezTo>
                  <a:cubicBezTo>
                    <a:pt x="14" y="3"/>
                    <a:pt x="8" y="5"/>
                    <a:pt x="2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8"/>
                    <a:pt x="1" y="9"/>
                    <a:pt x="1" y="10"/>
                  </a:cubicBezTo>
                  <a:cubicBezTo>
                    <a:pt x="4" y="19"/>
                    <a:pt x="7" y="28"/>
                    <a:pt x="10" y="37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1" y="40"/>
                    <a:pt x="11" y="42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18" y="69"/>
                    <a:pt x="18" y="69"/>
                    <a:pt x="18" y="69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2"/>
                    <a:pt x="18" y="72"/>
                    <a:pt x="18" y="72"/>
                  </a:cubicBezTo>
                  <a:cubicBezTo>
                    <a:pt x="18" y="72"/>
                    <a:pt x="18" y="72"/>
                    <a:pt x="18" y="72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18" y="76"/>
                    <a:pt x="18" y="76"/>
                    <a:pt x="18" y="76"/>
                  </a:cubicBezTo>
                  <a:cubicBezTo>
                    <a:pt x="18" y="76"/>
                    <a:pt x="18" y="76"/>
                    <a:pt x="18" y="76"/>
                  </a:cubicBezTo>
                  <a:cubicBezTo>
                    <a:pt x="18" y="76"/>
                    <a:pt x="18" y="76"/>
                    <a:pt x="18" y="76"/>
                  </a:cubicBezTo>
                  <a:cubicBezTo>
                    <a:pt x="18" y="76"/>
                    <a:pt x="18" y="76"/>
                    <a:pt x="18" y="76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8" y="78"/>
                    <a:pt x="18" y="78"/>
                    <a:pt x="18" y="78"/>
                  </a:cubicBezTo>
                  <a:cubicBezTo>
                    <a:pt x="19" y="78"/>
                    <a:pt x="19" y="78"/>
                    <a:pt x="19" y="78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20" y="79"/>
                    <a:pt x="20" y="79"/>
                    <a:pt x="20" y="79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1" y="82"/>
                    <a:pt x="21" y="82"/>
                    <a:pt x="21" y="82"/>
                  </a:cubicBezTo>
                  <a:cubicBezTo>
                    <a:pt x="21" y="82"/>
                    <a:pt x="21" y="82"/>
                    <a:pt x="21" y="82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2" y="84"/>
                    <a:pt x="22" y="84"/>
                    <a:pt x="22" y="84"/>
                  </a:cubicBezTo>
                  <a:cubicBezTo>
                    <a:pt x="22" y="84"/>
                    <a:pt x="22" y="84"/>
                    <a:pt x="22" y="84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38" y="85"/>
                    <a:pt x="52" y="84"/>
                    <a:pt x="67" y="83"/>
                  </a:cubicBezTo>
                  <a:cubicBezTo>
                    <a:pt x="67" y="83"/>
                    <a:pt x="67" y="83"/>
                    <a:pt x="67" y="83"/>
                  </a:cubicBezTo>
                  <a:cubicBezTo>
                    <a:pt x="67" y="83"/>
                    <a:pt x="67" y="83"/>
                    <a:pt x="67" y="83"/>
                  </a:cubicBezTo>
                  <a:cubicBezTo>
                    <a:pt x="67" y="83"/>
                    <a:pt x="67" y="83"/>
                    <a:pt x="67" y="83"/>
                  </a:cubicBezTo>
                  <a:cubicBezTo>
                    <a:pt x="67" y="83"/>
                    <a:pt x="67" y="83"/>
                    <a:pt x="67" y="83"/>
                  </a:cubicBezTo>
                  <a:cubicBezTo>
                    <a:pt x="67" y="83"/>
                    <a:pt x="67" y="83"/>
                    <a:pt x="67" y="83"/>
                  </a:cubicBezTo>
                  <a:cubicBezTo>
                    <a:pt x="67" y="83"/>
                    <a:pt x="67" y="83"/>
                    <a:pt x="67" y="83"/>
                  </a:cubicBezTo>
                  <a:cubicBezTo>
                    <a:pt x="67" y="83"/>
                    <a:pt x="67" y="83"/>
                    <a:pt x="67" y="83"/>
                  </a:cubicBezTo>
                  <a:cubicBezTo>
                    <a:pt x="67" y="83"/>
                    <a:pt x="67" y="83"/>
                    <a:pt x="67" y="83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9" y="86"/>
                    <a:pt x="69" y="86"/>
                    <a:pt x="69" y="86"/>
                  </a:cubicBezTo>
                  <a:cubicBezTo>
                    <a:pt x="69" y="86"/>
                    <a:pt x="69" y="86"/>
                    <a:pt x="69" y="86"/>
                  </a:cubicBezTo>
                  <a:cubicBezTo>
                    <a:pt x="69" y="86"/>
                    <a:pt x="69" y="86"/>
                    <a:pt x="69" y="86"/>
                  </a:cubicBezTo>
                  <a:cubicBezTo>
                    <a:pt x="69" y="86"/>
                    <a:pt x="69" y="86"/>
                    <a:pt x="69" y="86"/>
                  </a:cubicBezTo>
                  <a:cubicBezTo>
                    <a:pt x="69" y="86"/>
                    <a:pt x="69" y="86"/>
                    <a:pt x="69" y="86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71" y="86"/>
                    <a:pt x="71" y="86"/>
                    <a:pt x="71" y="86"/>
                  </a:cubicBezTo>
                  <a:cubicBezTo>
                    <a:pt x="71" y="86"/>
                    <a:pt x="71" y="86"/>
                    <a:pt x="71" y="86"/>
                  </a:cubicBezTo>
                  <a:cubicBezTo>
                    <a:pt x="71" y="86"/>
                    <a:pt x="71" y="86"/>
                    <a:pt x="71" y="86"/>
                  </a:cubicBezTo>
                  <a:cubicBezTo>
                    <a:pt x="71" y="86"/>
                    <a:pt x="71" y="86"/>
                    <a:pt x="71" y="86"/>
                  </a:cubicBezTo>
                  <a:cubicBezTo>
                    <a:pt x="71" y="85"/>
                    <a:pt x="71" y="85"/>
                    <a:pt x="71" y="85"/>
                  </a:cubicBezTo>
                  <a:cubicBezTo>
                    <a:pt x="71" y="85"/>
                    <a:pt x="71" y="85"/>
                    <a:pt x="71" y="85"/>
                  </a:cubicBezTo>
                  <a:cubicBezTo>
                    <a:pt x="71" y="85"/>
                    <a:pt x="71" y="85"/>
                    <a:pt x="71" y="85"/>
                  </a:cubicBezTo>
                  <a:cubicBezTo>
                    <a:pt x="71" y="85"/>
                    <a:pt x="71" y="85"/>
                    <a:pt x="71" y="85"/>
                  </a:cubicBezTo>
                  <a:cubicBezTo>
                    <a:pt x="71" y="83"/>
                    <a:pt x="71" y="83"/>
                    <a:pt x="71" y="83"/>
                  </a:cubicBezTo>
                  <a:cubicBezTo>
                    <a:pt x="71" y="82"/>
                    <a:pt x="71" y="82"/>
                    <a:pt x="71" y="82"/>
                  </a:cubicBezTo>
                  <a:cubicBezTo>
                    <a:pt x="71" y="82"/>
                    <a:pt x="71" y="82"/>
                    <a:pt x="71" y="82"/>
                  </a:cubicBezTo>
                  <a:cubicBezTo>
                    <a:pt x="71" y="82"/>
                    <a:pt x="71" y="82"/>
                    <a:pt x="71" y="82"/>
                  </a:cubicBezTo>
                  <a:cubicBezTo>
                    <a:pt x="71" y="81"/>
                    <a:pt x="71" y="81"/>
                    <a:pt x="71" y="81"/>
                  </a:cubicBezTo>
                  <a:cubicBezTo>
                    <a:pt x="71" y="81"/>
                    <a:pt x="71" y="81"/>
                    <a:pt x="71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2" y="77"/>
                    <a:pt x="72" y="77"/>
                    <a:pt x="72" y="77"/>
                  </a:cubicBezTo>
                  <a:cubicBezTo>
                    <a:pt x="72" y="77"/>
                    <a:pt x="72" y="77"/>
                    <a:pt x="72" y="77"/>
                  </a:cubicBezTo>
                  <a:cubicBezTo>
                    <a:pt x="72" y="77"/>
                    <a:pt x="72" y="77"/>
                    <a:pt x="72" y="77"/>
                  </a:cubicBezTo>
                  <a:cubicBezTo>
                    <a:pt x="72" y="77"/>
                    <a:pt x="72" y="77"/>
                    <a:pt x="72" y="77"/>
                  </a:cubicBezTo>
                  <a:cubicBezTo>
                    <a:pt x="72" y="77"/>
                    <a:pt x="72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77" y="78"/>
                    <a:pt x="77" y="78"/>
                    <a:pt x="77" y="78"/>
                  </a:cubicBezTo>
                  <a:cubicBezTo>
                    <a:pt x="77" y="78"/>
                    <a:pt x="77" y="78"/>
                    <a:pt x="77" y="78"/>
                  </a:cubicBezTo>
                  <a:cubicBezTo>
                    <a:pt x="77" y="78"/>
                    <a:pt x="77" y="78"/>
                    <a:pt x="77" y="78"/>
                  </a:cubicBezTo>
                  <a:cubicBezTo>
                    <a:pt x="77" y="78"/>
                    <a:pt x="77" y="78"/>
                    <a:pt x="77" y="78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78" y="78"/>
                    <a:pt x="78" y="78"/>
                    <a:pt x="78" y="78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79" y="78"/>
                    <a:pt x="79" y="78"/>
                    <a:pt x="79" y="78"/>
                  </a:cubicBezTo>
                  <a:cubicBezTo>
                    <a:pt x="79" y="77"/>
                    <a:pt x="79" y="77"/>
                    <a:pt x="79" y="77"/>
                  </a:cubicBezTo>
                  <a:cubicBezTo>
                    <a:pt x="79" y="77"/>
                    <a:pt x="79" y="77"/>
                    <a:pt x="79" y="77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8" y="76"/>
                    <a:pt x="78" y="76"/>
                    <a:pt x="78" y="76"/>
                  </a:cubicBezTo>
                  <a:cubicBezTo>
                    <a:pt x="78" y="76"/>
                    <a:pt x="78" y="76"/>
                    <a:pt x="78" y="76"/>
                  </a:cubicBezTo>
                  <a:cubicBezTo>
                    <a:pt x="78" y="76"/>
                    <a:pt x="78" y="76"/>
                    <a:pt x="78" y="76"/>
                  </a:cubicBezTo>
                  <a:cubicBezTo>
                    <a:pt x="78" y="75"/>
                    <a:pt x="78" y="75"/>
                    <a:pt x="78" y="75"/>
                  </a:cubicBezTo>
                  <a:cubicBezTo>
                    <a:pt x="78" y="75"/>
                    <a:pt x="78" y="75"/>
                    <a:pt x="78" y="75"/>
                  </a:cubicBezTo>
                  <a:cubicBezTo>
                    <a:pt x="78" y="75"/>
                    <a:pt x="78" y="75"/>
                    <a:pt x="78" y="75"/>
                  </a:cubicBezTo>
                  <a:cubicBezTo>
                    <a:pt x="78" y="75"/>
                    <a:pt x="78" y="75"/>
                    <a:pt x="78" y="75"/>
                  </a:cubicBezTo>
                  <a:cubicBezTo>
                    <a:pt x="78" y="75"/>
                    <a:pt x="78" y="75"/>
                    <a:pt x="78" y="75"/>
                  </a:cubicBezTo>
                  <a:cubicBezTo>
                    <a:pt x="78" y="75"/>
                    <a:pt x="78" y="75"/>
                    <a:pt x="78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8" y="75"/>
                    <a:pt x="78" y="75"/>
                    <a:pt x="78" y="75"/>
                  </a:cubicBezTo>
                  <a:cubicBezTo>
                    <a:pt x="78" y="75"/>
                    <a:pt x="78" y="75"/>
                    <a:pt x="78" y="75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9" y="73"/>
                    <a:pt x="79" y="73"/>
                    <a:pt x="79" y="73"/>
                  </a:cubicBezTo>
                  <a:cubicBezTo>
                    <a:pt x="79" y="73"/>
                    <a:pt x="79" y="73"/>
                    <a:pt x="79" y="73"/>
                  </a:cubicBezTo>
                  <a:cubicBezTo>
                    <a:pt x="79" y="73"/>
                    <a:pt x="79" y="73"/>
                    <a:pt x="79" y="73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78" y="71"/>
                    <a:pt x="78" y="71"/>
                    <a:pt x="78" y="71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1"/>
                    <a:pt x="78" y="71"/>
                    <a:pt x="78" y="71"/>
                  </a:cubicBezTo>
                  <a:cubicBezTo>
                    <a:pt x="78" y="71"/>
                    <a:pt x="78" y="71"/>
                    <a:pt x="78" y="71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69"/>
                    <a:pt x="78" y="69"/>
                    <a:pt x="78" y="69"/>
                  </a:cubicBezTo>
                  <a:cubicBezTo>
                    <a:pt x="78" y="68"/>
                    <a:pt x="78" y="68"/>
                    <a:pt x="78" y="68"/>
                  </a:cubicBezTo>
                  <a:cubicBezTo>
                    <a:pt x="78" y="68"/>
                    <a:pt x="78" y="68"/>
                    <a:pt x="78" y="68"/>
                  </a:cubicBezTo>
                  <a:cubicBezTo>
                    <a:pt x="78" y="68"/>
                    <a:pt x="78" y="68"/>
                    <a:pt x="78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80" y="69"/>
                    <a:pt x="80" y="69"/>
                    <a:pt x="80" y="69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0" y="67"/>
                    <a:pt x="80" y="67"/>
                    <a:pt x="80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81" y="66"/>
                    <a:pt x="81" y="66"/>
                    <a:pt x="81" y="66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7" y="65"/>
                    <a:pt x="77" y="65"/>
                    <a:pt x="77" y="65"/>
                  </a:cubicBezTo>
                  <a:cubicBezTo>
                    <a:pt x="77" y="65"/>
                    <a:pt x="77" y="65"/>
                    <a:pt x="77" y="65"/>
                  </a:cubicBezTo>
                  <a:cubicBezTo>
                    <a:pt x="77" y="65"/>
                    <a:pt x="77" y="65"/>
                    <a:pt x="77" y="65"/>
                  </a:cubicBezTo>
                  <a:cubicBezTo>
                    <a:pt x="77" y="65"/>
                    <a:pt x="77" y="65"/>
                    <a:pt x="77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78" y="65"/>
                    <a:pt x="78" y="65"/>
                    <a:pt x="78" y="65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80" y="65"/>
                    <a:pt x="80" y="65"/>
                    <a:pt x="80" y="65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79" y="63"/>
                    <a:pt x="79" y="63"/>
                    <a:pt x="79" y="63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2" y="57"/>
                    <a:pt x="82" y="57"/>
                    <a:pt x="82" y="57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82" y="55"/>
                    <a:pt x="82" y="55"/>
                    <a:pt x="82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2" y="54"/>
                    <a:pt x="82" y="54"/>
                    <a:pt x="82" y="54"/>
                  </a:cubicBezTo>
                  <a:cubicBezTo>
                    <a:pt x="83" y="54"/>
                    <a:pt x="83" y="54"/>
                    <a:pt x="83" y="54"/>
                  </a:cubicBezTo>
                  <a:cubicBezTo>
                    <a:pt x="83" y="54"/>
                    <a:pt x="83" y="54"/>
                    <a:pt x="83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5" y="53"/>
                    <a:pt x="85" y="53"/>
                    <a:pt x="85" y="53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4" y="53"/>
                    <a:pt x="84" y="53"/>
                    <a:pt x="84" y="53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86" y="51"/>
                    <a:pt x="86" y="51"/>
                    <a:pt x="86" y="51"/>
                  </a:cubicBezTo>
                  <a:lnTo>
                    <a:pt x="85" y="51"/>
                  </a:lnTo>
                  <a:close/>
                  <a:moveTo>
                    <a:pt x="82" y="58"/>
                  </a:move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2" y="58"/>
                    <a:pt x="82" y="58"/>
                    <a:pt x="82" y="58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1" y="59"/>
                    <a:pt x="81" y="59"/>
                    <a:pt x="81" y="59"/>
                  </a:cubicBezTo>
                  <a:cubicBezTo>
                    <a:pt x="81" y="59"/>
                    <a:pt x="81" y="59"/>
                    <a:pt x="81" y="59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2" y="59"/>
                    <a:pt x="82" y="59"/>
                    <a:pt x="82" y="59"/>
                  </a:cubicBezTo>
                  <a:lnTo>
                    <a:pt x="82" y="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62" name="Freeform 133"/>
            <p:cNvSpPr>
              <a:spLocks noEditPoints="1"/>
            </p:cNvSpPr>
            <p:nvPr/>
          </p:nvSpPr>
          <p:spPr bwMode="auto">
            <a:xfrm>
              <a:off x="7626350" y="5384800"/>
              <a:ext cx="534988" cy="454025"/>
            </a:xfrm>
            <a:custGeom>
              <a:avLst/>
              <a:gdLst>
                <a:gd name="T0" fmla="*/ 105 w 142"/>
                <a:gd name="T1" fmla="*/ 82 h 121"/>
                <a:gd name="T2" fmla="*/ 104 w 142"/>
                <a:gd name="T3" fmla="*/ 84 h 121"/>
                <a:gd name="T4" fmla="*/ 118 w 142"/>
                <a:gd name="T5" fmla="*/ 94 h 121"/>
                <a:gd name="T6" fmla="*/ 118 w 142"/>
                <a:gd name="T7" fmla="*/ 119 h 121"/>
                <a:gd name="T8" fmla="*/ 44 w 142"/>
                <a:gd name="T9" fmla="*/ 30 h 121"/>
                <a:gd name="T10" fmla="*/ 46 w 142"/>
                <a:gd name="T11" fmla="*/ 31 h 121"/>
                <a:gd name="T12" fmla="*/ 136 w 142"/>
                <a:gd name="T13" fmla="*/ 64 h 121"/>
                <a:gd name="T14" fmla="*/ 93 w 142"/>
                <a:gd name="T15" fmla="*/ 67 h 121"/>
                <a:gd name="T16" fmla="*/ 119 w 142"/>
                <a:gd name="T17" fmla="*/ 94 h 121"/>
                <a:gd name="T18" fmla="*/ 7 w 142"/>
                <a:gd name="T19" fmla="*/ 22 h 121"/>
                <a:gd name="T20" fmla="*/ 123 w 142"/>
                <a:gd name="T21" fmla="*/ 39 h 121"/>
                <a:gd name="T22" fmla="*/ 137 w 142"/>
                <a:gd name="T23" fmla="*/ 104 h 121"/>
                <a:gd name="T24" fmla="*/ 139 w 142"/>
                <a:gd name="T25" fmla="*/ 98 h 121"/>
                <a:gd name="T26" fmla="*/ 141 w 142"/>
                <a:gd name="T27" fmla="*/ 80 h 121"/>
                <a:gd name="T28" fmla="*/ 134 w 142"/>
                <a:gd name="T29" fmla="*/ 64 h 121"/>
                <a:gd name="T30" fmla="*/ 121 w 142"/>
                <a:gd name="T31" fmla="*/ 39 h 121"/>
                <a:gd name="T32" fmla="*/ 125 w 142"/>
                <a:gd name="T33" fmla="*/ 45 h 121"/>
                <a:gd name="T34" fmla="*/ 109 w 142"/>
                <a:gd name="T35" fmla="*/ 17 h 121"/>
                <a:gd name="T36" fmla="*/ 103 w 142"/>
                <a:gd name="T37" fmla="*/ 3 h 121"/>
                <a:gd name="T38" fmla="*/ 97 w 142"/>
                <a:gd name="T39" fmla="*/ 0 h 121"/>
                <a:gd name="T40" fmla="*/ 93 w 142"/>
                <a:gd name="T41" fmla="*/ 3 h 121"/>
                <a:gd name="T42" fmla="*/ 91 w 142"/>
                <a:gd name="T43" fmla="*/ 8 h 121"/>
                <a:gd name="T44" fmla="*/ 0 w 142"/>
                <a:gd name="T45" fmla="*/ 12 h 121"/>
                <a:gd name="T46" fmla="*/ 5 w 142"/>
                <a:gd name="T47" fmla="*/ 20 h 121"/>
                <a:gd name="T48" fmla="*/ 8 w 142"/>
                <a:gd name="T49" fmla="*/ 19 h 121"/>
                <a:gd name="T50" fmla="*/ 11 w 142"/>
                <a:gd name="T51" fmla="*/ 17 h 121"/>
                <a:gd name="T52" fmla="*/ 15 w 142"/>
                <a:gd name="T53" fmla="*/ 19 h 121"/>
                <a:gd name="T54" fmla="*/ 24 w 142"/>
                <a:gd name="T55" fmla="*/ 17 h 121"/>
                <a:gd name="T56" fmla="*/ 23 w 142"/>
                <a:gd name="T57" fmla="*/ 18 h 121"/>
                <a:gd name="T58" fmla="*/ 31 w 142"/>
                <a:gd name="T59" fmla="*/ 20 h 121"/>
                <a:gd name="T60" fmla="*/ 35 w 142"/>
                <a:gd name="T61" fmla="*/ 22 h 121"/>
                <a:gd name="T62" fmla="*/ 38 w 142"/>
                <a:gd name="T63" fmla="*/ 24 h 121"/>
                <a:gd name="T64" fmla="*/ 41 w 142"/>
                <a:gd name="T65" fmla="*/ 30 h 121"/>
                <a:gd name="T66" fmla="*/ 49 w 142"/>
                <a:gd name="T67" fmla="*/ 28 h 121"/>
                <a:gd name="T68" fmla="*/ 56 w 142"/>
                <a:gd name="T69" fmla="*/ 22 h 121"/>
                <a:gd name="T70" fmla="*/ 59 w 142"/>
                <a:gd name="T71" fmla="*/ 20 h 121"/>
                <a:gd name="T72" fmla="*/ 73 w 142"/>
                <a:gd name="T73" fmla="*/ 26 h 121"/>
                <a:gd name="T74" fmla="*/ 81 w 142"/>
                <a:gd name="T75" fmla="*/ 34 h 121"/>
                <a:gd name="T76" fmla="*/ 88 w 142"/>
                <a:gd name="T77" fmla="*/ 39 h 121"/>
                <a:gd name="T78" fmla="*/ 89 w 142"/>
                <a:gd name="T79" fmla="*/ 48 h 121"/>
                <a:gd name="T80" fmla="*/ 90 w 142"/>
                <a:gd name="T81" fmla="*/ 61 h 121"/>
                <a:gd name="T82" fmla="*/ 92 w 142"/>
                <a:gd name="T83" fmla="*/ 58 h 121"/>
                <a:gd name="T84" fmla="*/ 94 w 142"/>
                <a:gd name="T85" fmla="*/ 59 h 121"/>
                <a:gd name="T86" fmla="*/ 93 w 142"/>
                <a:gd name="T87" fmla="*/ 64 h 121"/>
                <a:gd name="T88" fmla="*/ 92 w 142"/>
                <a:gd name="T89" fmla="*/ 66 h 121"/>
                <a:gd name="T90" fmla="*/ 100 w 142"/>
                <a:gd name="T91" fmla="*/ 76 h 121"/>
                <a:gd name="T92" fmla="*/ 101 w 142"/>
                <a:gd name="T93" fmla="*/ 74 h 121"/>
                <a:gd name="T94" fmla="*/ 105 w 142"/>
                <a:gd name="T95" fmla="*/ 80 h 121"/>
                <a:gd name="T96" fmla="*/ 108 w 142"/>
                <a:gd name="T97" fmla="*/ 82 h 121"/>
                <a:gd name="T98" fmla="*/ 111 w 142"/>
                <a:gd name="T99" fmla="*/ 87 h 121"/>
                <a:gd name="T100" fmla="*/ 114 w 142"/>
                <a:gd name="T101" fmla="*/ 93 h 121"/>
                <a:gd name="T102" fmla="*/ 121 w 142"/>
                <a:gd name="T103" fmla="*/ 95 h 121"/>
                <a:gd name="T104" fmla="*/ 130 w 142"/>
                <a:gd name="T105" fmla="*/ 104 h 121"/>
                <a:gd name="T106" fmla="*/ 132 w 142"/>
                <a:gd name="T107" fmla="*/ 105 h 121"/>
                <a:gd name="T108" fmla="*/ 136 w 142"/>
                <a:gd name="T109" fmla="*/ 103 h 121"/>
                <a:gd name="T110" fmla="*/ 141 w 142"/>
                <a:gd name="T111" fmla="*/ 99 h 121"/>
                <a:gd name="T112" fmla="*/ 140 w 142"/>
                <a:gd name="T113" fmla="*/ 103 h 121"/>
                <a:gd name="T114" fmla="*/ 139 w 142"/>
                <a:gd name="T115" fmla="*/ 106 h 121"/>
                <a:gd name="T116" fmla="*/ 122 w 142"/>
                <a:gd name="T117" fmla="*/ 117 h 121"/>
                <a:gd name="T118" fmla="*/ 124 w 142"/>
                <a:gd name="T119" fmla="*/ 117 h 121"/>
                <a:gd name="T120" fmla="*/ 121 w 142"/>
                <a:gd name="T121" fmla="*/ 118 h 121"/>
                <a:gd name="T122" fmla="*/ 129 w 142"/>
                <a:gd name="T123" fmla="*/ 11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21">
                  <a:moveTo>
                    <a:pt x="102" y="80"/>
                  </a:moveTo>
                  <a:cubicBezTo>
                    <a:pt x="102" y="80"/>
                    <a:pt x="102" y="80"/>
                    <a:pt x="102" y="80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02" y="81"/>
                    <a:pt x="102" y="81"/>
                    <a:pt x="102" y="81"/>
                  </a:cubicBezTo>
                  <a:cubicBezTo>
                    <a:pt x="102" y="81"/>
                    <a:pt x="102" y="81"/>
                    <a:pt x="102" y="81"/>
                  </a:cubicBezTo>
                  <a:cubicBezTo>
                    <a:pt x="103" y="81"/>
                    <a:pt x="103" y="81"/>
                    <a:pt x="103" y="81"/>
                  </a:cubicBezTo>
                  <a:cubicBezTo>
                    <a:pt x="103" y="81"/>
                    <a:pt x="103" y="81"/>
                    <a:pt x="103" y="81"/>
                  </a:cubicBezTo>
                  <a:lnTo>
                    <a:pt x="102" y="80"/>
                  </a:lnTo>
                  <a:close/>
                  <a:moveTo>
                    <a:pt x="111" y="120"/>
                  </a:moveTo>
                  <a:cubicBezTo>
                    <a:pt x="111" y="120"/>
                    <a:pt x="111" y="120"/>
                    <a:pt x="111" y="120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0" y="120"/>
                    <a:pt x="110" y="120"/>
                    <a:pt x="110" y="120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1" y="121"/>
                    <a:pt x="111" y="121"/>
                    <a:pt x="111" y="121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1" y="120"/>
                    <a:pt x="111" y="120"/>
                    <a:pt x="111" y="120"/>
                  </a:cubicBezTo>
                  <a:close/>
                  <a:moveTo>
                    <a:pt x="104" y="80"/>
                  </a:moveTo>
                  <a:cubicBezTo>
                    <a:pt x="104" y="80"/>
                    <a:pt x="104" y="80"/>
                    <a:pt x="104" y="80"/>
                  </a:cubicBezTo>
                  <a:cubicBezTo>
                    <a:pt x="104" y="80"/>
                    <a:pt x="104" y="80"/>
                    <a:pt x="104" y="80"/>
                  </a:cubicBezTo>
                  <a:cubicBezTo>
                    <a:pt x="103" y="80"/>
                    <a:pt x="103" y="80"/>
                    <a:pt x="103" y="80"/>
                  </a:cubicBezTo>
                  <a:cubicBezTo>
                    <a:pt x="104" y="80"/>
                    <a:pt x="104" y="80"/>
                    <a:pt x="104" y="80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82"/>
                    <a:pt x="105" y="82"/>
                    <a:pt x="105" y="82"/>
                  </a:cubicBezTo>
                  <a:cubicBezTo>
                    <a:pt x="105" y="83"/>
                    <a:pt x="105" y="83"/>
                    <a:pt x="105" y="83"/>
                  </a:cubicBezTo>
                  <a:cubicBezTo>
                    <a:pt x="105" y="83"/>
                    <a:pt x="105" y="83"/>
                    <a:pt x="105" y="83"/>
                  </a:cubicBezTo>
                  <a:cubicBezTo>
                    <a:pt x="106" y="83"/>
                    <a:pt x="106" y="83"/>
                    <a:pt x="106" y="83"/>
                  </a:cubicBezTo>
                  <a:cubicBezTo>
                    <a:pt x="106" y="83"/>
                    <a:pt x="106" y="83"/>
                    <a:pt x="106" y="83"/>
                  </a:cubicBezTo>
                  <a:cubicBezTo>
                    <a:pt x="105" y="82"/>
                    <a:pt x="105" y="82"/>
                    <a:pt x="105" y="82"/>
                  </a:cubicBezTo>
                  <a:cubicBezTo>
                    <a:pt x="105" y="82"/>
                    <a:pt x="105" y="82"/>
                    <a:pt x="105" y="82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5" y="80"/>
                    <a:pt x="105" y="80"/>
                    <a:pt x="105" y="80"/>
                  </a:cubicBezTo>
                  <a:lnTo>
                    <a:pt x="104" y="80"/>
                  </a:lnTo>
                  <a:close/>
                  <a:moveTo>
                    <a:pt x="115" y="94"/>
                  </a:move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5" y="94"/>
                    <a:pt x="115" y="94"/>
                    <a:pt x="115" y="94"/>
                  </a:cubicBezTo>
                  <a:cubicBezTo>
                    <a:pt x="115" y="94"/>
                    <a:pt x="115" y="94"/>
                    <a:pt x="115" y="94"/>
                  </a:cubicBezTo>
                  <a:cubicBezTo>
                    <a:pt x="115" y="94"/>
                    <a:pt x="115" y="94"/>
                    <a:pt x="115" y="94"/>
                  </a:cubicBezTo>
                  <a:cubicBezTo>
                    <a:pt x="115" y="94"/>
                    <a:pt x="115" y="94"/>
                    <a:pt x="115" y="94"/>
                  </a:cubicBezTo>
                  <a:close/>
                  <a:moveTo>
                    <a:pt x="106" y="84"/>
                  </a:moveTo>
                  <a:cubicBezTo>
                    <a:pt x="105" y="84"/>
                    <a:pt x="105" y="84"/>
                    <a:pt x="105" y="84"/>
                  </a:cubicBezTo>
                  <a:cubicBezTo>
                    <a:pt x="105" y="84"/>
                    <a:pt x="105" y="84"/>
                    <a:pt x="105" y="84"/>
                  </a:cubicBezTo>
                  <a:cubicBezTo>
                    <a:pt x="105" y="84"/>
                    <a:pt x="105" y="84"/>
                    <a:pt x="105" y="84"/>
                  </a:cubicBezTo>
                  <a:cubicBezTo>
                    <a:pt x="104" y="84"/>
                    <a:pt x="104" y="84"/>
                    <a:pt x="104" y="84"/>
                  </a:cubicBezTo>
                  <a:cubicBezTo>
                    <a:pt x="104" y="84"/>
                    <a:pt x="104" y="84"/>
                    <a:pt x="104" y="84"/>
                  </a:cubicBezTo>
                  <a:cubicBezTo>
                    <a:pt x="104" y="83"/>
                    <a:pt x="104" y="83"/>
                    <a:pt x="104" y="83"/>
                  </a:cubicBezTo>
                  <a:cubicBezTo>
                    <a:pt x="104" y="83"/>
                    <a:pt x="104" y="83"/>
                    <a:pt x="104" y="83"/>
                  </a:cubicBezTo>
                  <a:cubicBezTo>
                    <a:pt x="104" y="83"/>
                    <a:pt x="104" y="83"/>
                    <a:pt x="104" y="83"/>
                  </a:cubicBezTo>
                  <a:cubicBezTo>
                    <a:pt x="103" y="83"/>
                    <a:pt x="103" y="83"/>
                    <a:pt x="103" y="83"/>
                  </a:cubicBezTo>
                  <a:cubicBezTo>
                    <a:pt x="103" y="83"/>
                    <a:pt x="103" y="83"/>
                    <a:pt x="103" y="83"/>
                  </a:cubicBezTo>
                  <a:cubicBezTo>
                    <a:pt x="103" y="83"/>
                    <a:pt x="103" y="83"/>
                    <a:pt x="103" y="83"/>
                  </a:cubicBezTo>
                  <a:cubicBezTo>
                    <a:pt x="104" y="84"/>
                    <a:pt x="104" y="84"/>
                    <a:pt x="104" y="84"/>
                  </a:cubicBezTo>
                  <a:cubicBezTo>
                    <a:pt x="104" y="84"/>
                    <a:pt x="104" y="84"/>
                    <a:pt x="104" y="84"/>
                  </a:cubicBezTo>
                  <a:cubicBezTo>
                    <a:pt x="104" y="84"/>
                    <a:pt x="104" y="84"/>
                    <a:pt x="104" y="84"/>
                  </a:cubicBezTo>
                  <a:cubicBezTo>
                    <a:pt x="104" y="84"/>
                    <a:pt x="104" y="84"/>
                    <a:pt x="104" y="84"/>
                  </a:cubicBezTo>
                  <a:cubicBezTo>
                    <a:pt x="105" y="85"/>
                    <a:pt x="105" y="85"/>
                    <a:pt x="105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06" y="84"/>
                    <a:pt x="106" y="84"/>
                    <a:pt x="106" y="84"/>
                  </a:cubicBezTo>
                  <a:cubicBezTo>
                    <a:pt x="107" y="84"/>
                    <a:pt x="107" y="84"/>
                    <a:pt x="107" y="84"/>
                  </a:cubicBezTo>
                  <a:cubicBezTo>
                    <a:pt x="106" y="84"/>
                    <a:pt x="106" y="84"/>
                    <a:pt x="106" y="84"/>
                  </a:cubicBezTo>
                  <a:close/>
                  <a:moveTo>
                    <a:pt x="111" y="121"/>
                  </a:moveTo>
                  <a:cubicBezTo>
                    <a:pt x="111" y="121"/>
                    <a:pt x="111" y="121"/>
                    <a:pt x="111" y="121"/>
                  </a:cubicBezTo>
                  <a:cubicBezTo>
                    <a:pt x="111" y="121"/>
                    <a:pt x="111" y="121"/>
                    <a:pt x="111" y="121"/>
                  </a:cubicBezTo>
                  <a:cubicBezTo>
                    <a:pt x="111" y="121"/>
                    <a:pt x="111" y="121"/>
                    <a:pt x="111" y="121"/>
                  </a:cubicBezTo>
                  <a:cubicBezTo>
                    <a:pt x="111" y="121"/>
                    <a:pt x="111" y="121"/>
                    <a:pt x="111" y="121"/>
                  </a:cubicBezTo>
                  <a:close/>
                  <a:moveTo>
                    <a:pt x="118" y="94"/>
                  </a:move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7" y="94"/>
                    <a:pt x="117" y="94"/>
                    <a:pt x="117" y="94"/>
                  </a:cubicBezTo>
                  <a:cubicBezTo>
                    <a:pt x="117" y="94"/>
                    <a:pt x="117" y="94"/>
                    <a:pt x="117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ubicBezTo>
                    <a:pt x="118" y="94"/>
                    <a:pt x="118" y="94"/>
                    <a:pt x="118" y="94"/>
                  </a:cubicBezTo>
                  <a:close/>
                  <a:moveTo>
                    <a:pt x="118" y="119"/>
                  </a:moveTo>
                  <a:cubicBezTo>
                    <a:pt x="118" y="119"/>
                    <a:pt x="118" y="119"/>
                    <a:pt x="118" y="119"/>
                  </a:cubicBezTo>
                  <a:cubicBezTo>
                    <a:pt x="118" y="119"/>
                    <a:pt x="118" y="119"/>
                    <a:pt x="118" y="119"/>
                  </a:cubicBezTo>
                  <a:cubicBezTo>
                    <a:pt x="117" y="119"/>
                    <a:pt x="117" y="119"/>
                    <a:pt x="117" y="119"/>
                  </a:cubicBezTo>
                  <a:cubicBezTo>
                    <a:pt x="117" y="120"/>
                    <a:pt x="117" y="120"/>
                    <a:pt x="117" y="120"/>
                  </a:cubicBezTo>
                  <a:cubicBezTo>
                    <a:pt x="117" y="120"/>
                    <a:pt x="117" y="120"/>
                    <a:pt x="117" y="120"/>
                  </a:cubicBezTo>
                  <a:cubicBezTo>
                    <a:pt x="117" y="120"/>
                    <a:pt x="117" y="120"/>
                    <a:pt x="117" y="120"/>
                  </a:cubicBezTo>
                  <a:cubicBezTo>
                    <a:pt x="117" y="120"/>
                    <a:pt x="117" y="120"/>
                    <a:pt x="117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17" y="120"/>
                    <a:pt x="117" y="120"/>
                    <a:pt x="117" y="120"/>
                  </a:cubicBezTo>
                  <a:cubicBezTo>
                    <a:pt x="117" y="120"/>
                    <a:pt x="117" y="120"/>
                    <a:pt x="117" y="120"/>
                  </a:cubicBezTo>
                  <a:cubicBezTo>
                    <a:pt x="117" y="120"/>
                    <a:pt x="117" y="120"/>
                    <a:pt x="117" y="120"/>
                  </a:cubicBezTo>
                  <a:cubicBezTo>
                    <a:pt x="117" y="120"/>
                    <a:pt x="117" y="120"/>
                    <a:pt x="117" y="120"/>
                  </a:cubicBezTo>
                  <a:cubicBezTo>
                    <a:pt x="117" y="119"/>
                    <a:pt x="117" y="119"/>
                    <a:pt x="117" y="119"/>
                  </a:cubicBezTo>
                  <a:cubicBezTo>
                    <a:pt x="118" y="120"/>
                    <a:pt x="118" y="120"/>
                    <a:pt x="118" y="120"/>
                  </a:cubicBezTo>
                  <a:cubicBezTo>
                    <a:pt x="118" y="120"/>
                    <a:pt x="118" y="120"/>
                    <a:pt x="118" y="120"/>
                  </a:cubicBezTo>
                  <a:cubicBezTo>
                    <a:pt x="118" y="119"/>
                    <a:pt x="118" y="119"/>
                    <a:pt x="118" y="119"/>
                  </a:cubicBezTo>
                  <a:cubicBezTo>
                    <a:pt x="118" y="119"/>
                    <a:pt x="118" y="119"/>
                    <a:pt x="118" y="119"/>
                  </a:cubicBezTo>
                  <a:cubicBezTo>
                    <a:pt x="118" y="120"/>
                    <a:pt x="118" y="120"/>
                    <a:pt x="118" y="120"/>
                  </a:cubicBezTo>
                  <a:cubicBezTo>
                    <a:pt x="118" y="120"/>
                    <a:pt x="118" y="120"/>
                    <a:pt x="118" y="120"/>
                  </a:cubicBezTo>
                  <a:cubicBezTo>
                    <a:pt x="118" y="120"/>
                    <a:pt x="118" y="120"/>
                    <a:pt x="118" y="120"/>
                  </a:cubicBezTo>
                  <a:cubicBezTo>
                    <a:pt x="118" y="120"/>
                    <a:pt x="118" y="120"/>
                    <a:pt x="118" y="120"/>
                  </a:cubicBezTo>
                  <a:cubicBezTo>
                    <a:pt x="118" y="119"/>
                    <a:pt x="118" y="119"/>
                    <a:pt x="118" y="119"/>
                  </a:cubicBezTo>
                  <a:close/>
                  <a:moveTo>
                    <a:pt x="119" y="119"/>
                  </a:moveTo>
                  <a:cubicBezTo>
                    <a:pt x="119" y="119"/>
                    <a:pt x="119" y="119"/>
                    <a:pt x="119" y="119"/>
                  </a:cubicBezTo>
                  <a:cubicBezTo>
                    <a:pt x="118" y="119"/>
                    <a:pt x="118" y="119"/>
                    <a:pt x="118" y="119"/>
                  </a:cubicBezTo>
                  <a:cubicBezTo>
                    <a:pt x="118" y="119"/>
                    <a:pt x="118" y="119"/>
                    <a:pt x="118" y="119"/>
                  </a:cubicBezTo>
                  <a:cubicBezTo>
                    <a:pt x="118" y="119"/>
                    <a:pt x="118" y="119"/>
                    <a:pt x="118" y="119"/>
                  </a:cubicBezTo>
                  <a:cubicBezTo>
                    <a:pt x="118" y="119"/>
                    <a:pt x="118" y="119"/>
                    <a:pt x="118" y="119"/>
                  </a:cubicBezTo>
                  <a:cubicBezTo>
                    <a:pt x="118" y="119"/>
                    <a:pt x="118" y="119"/>
                    <a:pt x="118" y="119"/>
                  </a:cubicBezTo>
                  <a:cubicBezTo>
                    <a:pt x="118" y="119"/>
                    <a:pt x="118" y="119"/>
                    <a:pt x="118" y="119"/>
                  </a:cubicBezTo>
                  <a:cubicBezTo>
                    <a:pt x="118" y="119"/>
                    <a:pt x="118" y="119"/>
                    <a:pt x="118" y="119"/>
                  </a:cubicBezTo>
                  <a:cubicBezTo>
                    <a:pt x="118" y="119"/>
                    <a:pt x="118" y="119"/>
                    <a:pt x="118" y="119"/>
                  </a:cubicBezTo>
                  <a:cubicBezTo>
                    <a:pt x="118" y="120"/>
                    <a:pt x="118" y="120"/>
                    <a:pt x="118" y="120"/>
                  </a:cubicBezTo>
                  <a:cubicBezTo>
                    <a:pt x="118" y="120"/>
                    <a:pt x="118" y="120"/>
                    <a:pt x="118" y="120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9" y="119"/>
                    <a:pt x="119" y="119"/>
                    <a:pt x="119" y="119"/>
                  </a:cubicBezTo>
                  <a:close/>
                  <a:moveTo>
                    <a:pt x="117" y="93"/>
                  </a:moveTo>
                  <a:cubicBezTo>
                    <a:pt x="117" y="93"/>
                    <a:pt x="117" y="93"/>
                    <a:pt x="117" y="93"/>
                  </a:cubicBezTo>
                  <a:cubicBezTo>
                    <a:pt x="117" y="93"/>
                    <a:pt x="117" y="93"/>
                    <a:pt x="117" y="93"/>
                  </a:cubicBezTo>
                  <a:cubicBezTo>
                    <a:pt x="117" y="93"/>
                    <a:pt x="117" y="93"/>
                    <a:pt x="117" y="93"/>
                  </a:cubicBezTo>
                  <a:cubicBezTo>
                    <a:pt x="117" y="93"/>
                    <a:pt x="117" y="93"/>
                    <a:pt x="117" y="93"/>
                  </a:cubicBezTo>
                  <a:cubicBezTo>
                    <a:pt x="117" y="94"/>
                    <a:pt x="117" y="94"/>
                    <a:pt x="117" y="94"/>
                  </a:cubicBezTo>
                  <a:cubicBezTo>
                    <a:pt x="117" y="94"/>
                    <a:pt x="117" y="94"/>
                    <a:pt x="117" y="94"/>
                  </a:cubicBezTo>
                  <a:cubicBezTo>
                    <a:pt x="117" y="94"/>
                    <a:pt x="117" y="94"/>
                    <a:pt x="117" y="94"/>
                  </a:cubicBezTo>
                  <a:cubicBezTo>
                    <a:pt x="117" y="94"/>
                    <a:pt x="117" y="94"/>
                    <a:pt x="117" y="94"/>
                  </a:cubicBezTo>
                  <a:cubicBezTo>
                    <a:pt x="117" y="94"/>
                    <a:pt x="117" y="94"/>
                    <a:pt x="117" y="94"/>
                  </a:cubicBezTo>
                  <a:cubicBezTo>
                    <a:pt x="117" y="94"/>
                    <a:pt x="117" y="94"/>
                    <a:pt x="117" y="94"/>
                  </a:cubicBezTo>
                  <a:cubicBezTo>
                    <a:pt x="117" y="94"/>
                    <a:pt x="117" y="94"/>
                    <a:pt x="117" y="94"/>
                  </a:cubicBezTo>
                  <a:cubicBezTo>
                    <a:pt x="117" y="93"/>
                    <a:pt x="117" y="93"/>
                    <a:pt x="117" y="93"/>
                  </a:cubicBezTo>
                  <a:cubicBezTo>
                    <a:pt x="117" y="93"/>
                    <a:pt x="117" y="93"/>
                    <a:pt x="117" y="93"/>
                  </a:cubicBezTo>
                  <a:cubicBezTo>
                    <a:pt x="117" y="93"/>
                    <a:pt x="117" y="93"/>
                    <a:pt x="117" y="93"/>
                  </a:cubicBezTo>
                  <a:cubicBezTo>
                    <a:pt x="117" y="93"/>
                    <a:pt x="117" y="93"/>
                    <a:pt x="117" y="93"/>
                  </a:cubicBezTo>
                  <a:close/>
                  <a:moveTo>
                    <a:pt x="81" y="35"/>
                  </a:moveTo>
                  <a:cubicBezTo>
                    <a:pt x="81" y="35"/>
                    <a:pt x="81" y="35"/>
                    <a:pt x="81" y="35"/>
                  </a:cubicBezTo>
                  <a:cubicBezTo>
                    <a:pt x="81" y="35"/>
                    <a:pt x="81" y="35"/>
                    <a:pt x="81" y="35"/>
                  </a:cubicBezTo>
                  <a:cubicBezTo>
                    <a:pt x="81" y="35"/>
                    <a:pt x="81" y="35"/>
                    <a:pt x="81" y="35"/>
                  </a:cubicBezTo>
                  <a:cubicBezTo>
                    <a:pt x="81" y="35"/>
                    <a:pt x="81" y="35"/>
                    <a:pt x="81" y="35"/>
                  </a:cubicBezTo>
                  <a:cubicBezTo>
                    <a:pt x="81" y="35"/>
                    <a:pt x="81" y="35"/>
                    <a:pt x="81" y="35"/>
                  </a:cubicBezTo>
                  <a:cubicBezTo>
                    <a:pt x="81" y="35"/>
                    <a:pt x="81" y="35"/>
                    <a:pt x="81" y="35"/>
                  </a:cubicBezTo>
                  <a:cubicBezTo>
                    <a:pt x="81" y="35"/>
                    <a:pt x="81" y="35"/>
                    <a:pt x="81" y="35"/>
                  </a:cubicBezTo>
                  <a:cubicBezTo>
                    <a:pt x="81" y="35"/>
                    <a:pt x="81" y="35"/>
                    <a:pt x="81" y="35"/>
                  </a:cubicBezTo>
                  <a:close/>
                  <a:moveTo>
                    <a:pt x="45" y="30"/>
                  </a:move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30"/>
                    <a:pt x="45" y="30"/>
                    <a:pt x="45" y="30"/>
                  </a:cubicBezTo>
                  <a:close/>
                  <a:moveTo>
                    <a:pt x="53" y="26"/>
                  </a:moveTo>
                  <a:cubicBezTo>
                    <a:pt x="53" y="26"/>
                    <a:pt x="53" y="26"/>
                    <a:pt x="53" y="26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3" y="26"/>
                    <a:pt x="53" y="26"/>
                  </a:cubicBezTo>
                  <a:close/>
                  <a:moveTo>
                    <a:pt x="51" y="27"/>
                  </a:move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6" y="31"/>
                    <a:pt x="46" y="31"/>
                    <a:pt x="46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2" y="27"/>
                    <a:pt x="52" y="27"/>
                    <a:pt x="52" y="27"/>
                  </a:cubicBezTo>
                  <a:lnTo>
                    <a:pt x="51" y="27"/>
                  </a:lnTo>
                  <a:close/>
                  <a:moveTo>
                    <a:pt x="130" y="54"/>
                  </a:moveTo>
                  <a:cubicBezTo>
                    <a:pt x="131" y="55"/>
                    <a:pt x="131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32" y="57"/>
                    <a:pt x="132" y="57"/>
                    <a:pt x="132" y="57"/>
                  </a:cubicBezTo>
                  <a:cubicBezTo>
                    <a:pt x="133" y="60"/>
                    <a:pt x="133" y="60"/>
                    <a:pt x="133" y="60"/>
                  </a:cubicBezTo>
                  <a:cubicBezTo>
                    <a:pt x="133" y="60"/>
                    <a:pt x="133" y="60"/>
                    <a:pt x="133" y="60"/>
                  </a:cubicBezTo>
                  <a:cubicBezTo>
                    <a:pt x="133" y="60"/>
                    <a:pt x="133" y="60"/>
                    <a:pt x="133" y="60"/>
                  </a:cubicBezTo>
                  <a:cubicBezTo>
                    <a:pt x="133" y="60"/>
                    <a:pt x="133" y="60"/>
                    <a:pt x="133" y="60"/>
                  </a:cubicBezTo>
                  <a:cubicBezTo>
                    <a:pt x="134" y="61"/>
                    <a:pt x="134" y="61"/>
                    <a:pt x="134" y="61"/>
                  </a:cubicBezTo>
                  <a:cubicBezTo>
                    <a:pt x="134" y="61"/>
                    <a:pt x="134" y="61"/>
                    <a:pt x="134" y="61"/>
                  </a:cubicBezTo>
                  <a:cubicBezTo>
                    <a:pt x="134" y="61"/>
                    <a:pt x="134" y="61"/>
                    <a:pt x="134" y="61"/>
                  </a:cubicBezTo>
                  <a:cubicBezTo>
                    <a:pt x="135" y="63"/>
                    <a:pt x="135" y="63"/>
                    <a:pt x="135" y="63"/>
                  </a:cubicBezTo>
                  <a:cubicBezTo>
                    <a:pt x="136" y="64"/>
                    <a:pt x="136" y="64"/>
                    <a:pt x="136" y="64"/>
                  </a:cubicBezTo>
                  <a:cubicBezTo>
                    <a:pt x="136" y="64"/>
                    <a:pt x="136" y="64"/>
                    <a:pt x="136" y="64"/>
                  </a:cubicBezTo>
                  <a:cubicBezTo>
                    <a:pt x="136" y="65"/>
                    <a:pt x="136" y="65"/>
                    <a:pt x="136" y="65"/>
                  </a:cubicBezTo>
                  <a:cubicBezTo>
                    <a:pt x="136" y="64"/>
                    <a:pt x="136" y="64"/>
                    <a:pt x="136" y="64"/>
                  </a:cubicBezTo>
                  <a:cubicBezTo>
                    <a:pt x="132" y="57"/>
                    <a:pt x="132" y="57"/>
                    <a:pt x="132" y="57"/>
                  </a:cubicBezTo>
                  <a:cubicBezTo>
                    <a:pt x="132" y="57"/>
                    <a:pt x="132" y="57"/>
                    <a:pt x="132" y="57"/>
                  </a:cubicBezTo>
                  <a:cubicBezTo>
                    <a:pt x="132" y="56"/>
                    <a:pt x="132" y="56"/>
                    <a:pt x="132" y="56"/>
                  </a:cubicBezTo>
                  <a:cubicBezTo>
                    <a:pt x="132" y="56"/>
                    <a:pt x="132" y="56"/>
                    <a:pt x="132" y="56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0" y="54"/>
                    <a:pt x="130" y="54"/>
                    <a:pt x="130" y="54"/>
                  </a:cubicBezTo>
                  <a:cubicBezTo>
                    <a:pt x="130" y="53"/>
                    <a:pt x="130" y="53"/>
                    <a:pt x="130" y="53"/>
                  </a:cubicBezTo>
                  <a:cubicBezTo>
                    <a:pt x="130" y="53"/>
                    <a:pt x="130" y="53"/>
                    <a:pt x="130" y="53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9" y="53"/>
                    <a:pt x="129" y="53"/>
                    <a:pt x="129" y="53"/>
                  </a:cubicBezTo>
                  <a:lnTo>
                    <a:pt x="130" y="54"/>
                  </a:lnTo>
                  <a:close/>
                  <a:moveTo>
                    <a:pt x="102" y="78"/>
                  </a:moveTo>
                  <a:cubicBezTo>
                    <a:pt x="101" y="78"/>
                    <a:pt x="101" y="78"/>
                    <a:pt x="101" y="78"/>
                  </a:cubicBezTo>
                  <a:cubicBezTo>
                    <a:pt x="101" y="78"/>
                    <a:pt x="101" y="78"/>
                    <a:pt x="101" y="78"/>
                  </a:cubicBezTo>
                  <a:cubicBezTo>
                    <a:pt x="101" y="78"/>
                    <a:pt x="101" y="78"/>
                    <a:pt x="101" y="78"/>
                  </a:cubicBezTo>
                  <a:cubicBezTo>
                    <a:pt x="101" y="78"/>
                    <a:pt x="101" y="78"/>
                    <a:pt x="101" y="78"/>
                  </a:cubicBezTo>
                  <a:cubicBezTo>
                    <a:pt x="101" y="78"/>
                    <a:pt x="101" y="78"/>
                    <a:pt x="101" y="78"/>
                  </a:cubicBezTo>
                  <a:cubicBezTo>
                    <a:pt x="102" y="79"/>
                    <a:pt x="102" y="79"/>
                    <a:pt x="102" y="79"/>
                  </a:cubicBezTo>
                  <a:cubicBezTo>
                    <a:pt x="102" y="80"/>
                    <a:pt x="102" y="80"/>
                    <a:pt x="102" y="80"/>
                  </a:cubicBezTo>
                  <a:cubicBezTo>
                    <a:pt x="102" y="79"/>
                    <a:pt x="102" y="79"/>
                    <a:pt x="102" y="79"/>
                  </a:cubicBezTo>
                  <a:cubicBezTo>
                    <a:pt x="102" y="79"/>
                    <a:pt x="102" y="79"/>
                    <a:pt x="102" y="79"/>
                  </a:cubicBezTo>
                  <a:lnTo>
                    <a:pt x="102" y="78"/>
                  </a:lnTo>
                  <a:close/>
                  <a:moveTo>
                    <a:pt x="93" y="68"/>
                  </a:moveTo>
                  <a:cubicBezTo>
                    <a:pt x="93" y="67"/>
                    <a:pt x="93" y="67"/>
                    <a:pt x="93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3" y="68"/>
                    <a:pt x="93" y="68"/>
                    <a:pt x="93" y="68"/>
                  </a:cubicBezTo>
                  <a:cubicBezTo>
                    <a:pt x="93" y="68"/>
                    <a:pt x="93" y="68"/>
                    <a:pt x="93" y="68"/>
                  </a:cubicBezTo>
                  <a:cubicBezTo>
                    <a:pt x="94" y="69"/>
                    <a:pt x="94" y="69"/>
                    <a:pt x="94" y="69"/>
                  </a:cubicBezTo>
                  <a:cubicBezTo>
                    <a:pt x="94" y="69"/>
                    <a:pt x="94" y="69"/>
                    <a:pt x="94" y="69"/>
                  </a:cubicBezTo>
                  <a:cubicBezTo>
                    <a:pt x="94" y="69"/>
                    <a:pt x="94" y="69"/>
                    <a:pt x="94" y="69"/>
                  </a:cubicBezTo>
                  <a:lnTo>
                    <a:pt x="93" y="68"/>
                  </a:lnTo>
                  <a:close/>
                  <a:moveTo>
                    <a:pt x="88" y="41"/>
                  </a:move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lose/>
                  <a:moveTo>
                    <a:pt x="120" y="95"/>
                  </a:moveTo>
                  <a:cubicBezTo>
                    <a:pt x="120" y="95"/>
                    <a:pt x="120" y="95"/>
                    <a:pt x="120" y="95"/>
                  </a:cubicBezTo>
                  <a:cubicBezTo>
                    <a:pt x="120" y="95"/>
                    <a:pt x="120" y="95"/>
                    <a:pt x="120" y="95"/>
                  </a:cubicBezTo>
                  <a:cubicBezTo>
                    <a:pt x="120" y="95"/>
                    <a:pt x="120" y="95"/>
                    <a:pt x="120" y="95"/>
                  </a:cubicBezTo>
                  <a:cubicBezTo>
                    <a:pt x="120" y="95"/>
                    <a:pt x="120" y="95"/>
                    <a:pt x="120" y="95"/>
                  </a:cubicBezTo>
                  <a:cubicBezTo>
                    <a:pt x="120" y="95"/>
                    <a:pt x="120" y="95"/>
                    <a:pt x="120" y="95"/>
                  </a:cubicBezTo>
                  <a:cubicBezTo>
                    <a:pt x="120" y="95"/>
                    <a:pt x="120" y="95"/>
                    <a:pt x="120" y="95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20" y="95"/>
                    <a:pt x="120" y="95"/>
                    <a:pt x="120" y="95"/>
                  </a:cubicBezTo>
                  <a:close/>
                  <a:moveTo>
                    <a:pt x="88" y="42"/>
                  </a:move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lose/>
                  <a:moveTo>
                    <a:pt x="17" y="19"/>
                  </a:move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11" y="21"/>
                    <a:pt x="15" y="20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8" y="19"/>
                    <a:pt x="18" y="19"/>
                    <a:pt x="18" y="19"/>
                  </a:cubicBezTo>
                  <a:lnTo>
                    <a:pt x="17" y="19"/>
                  </a:lnTo>
                  <a:close/>
                  <a:moveTo>
                    <a:pt x="135" y="111"/>
                  </a:moveTo>
                  <a:cubicBezTo>
                    <a:pt x="135" y="111"/>
                    <a:pt x="135" y="111"/>
                    <a:pt x="135" y="111"/>
                  </a:cubicBezTo>
                  <a:cubicBezTo>
                    <a:pt x="134" y="111"/>
                    <a:pt x="134" y="111"/>
                    <a:pt x="134" y="111"/>
                  </a:cubicBezTo>
                  <a:cubicBezTo>
                    <a:pt x="134" y="111"/>
                    <a:pt x="134" y="111"/>
                    <a:pt x="134" y="111"/>
                  </a:cubicBezTo>
                  <a:cubicBezTo>
                    <a:pt x="134" y="111"/>
                    <a:pt x="134" y="111"/>
                    <a:pt x="134" y="111"/>
                  </a:cubicBezTo>
                  <a:cubicBezTo>
                    <a:pt x="135" y="111"/>
                    <a:pt x="135" y="111"/>
                    <a:pt x="135" y="111"/>
                  </a:cubicBezTo>
                  <a:cubicBezTo>
                    <a:pt x="135" y="111"/>
                    <a:pt x="135" y="111"/>
                    <a:pt x="135" y="111"/>
                  </a:cubicBezTo>
                  <a:cubicBezTo>
                    <a:pt x="135" y="110"/>
                    <a:pt x="135" y="110"/>
                    <a:pt x="135" y="110"/>
                  </a:cubicBezTo>
                  <a:cubicBezTo>
                    <a:pt x="135" y="110"/>
                    <a:pt x="135" y="110"/>
                    <a:pt x="135" y="110"/>
                  </a:cubicBezTo>
                  <a:lnTo>
                    <a:pt x="135" y="111"/>
                  </a:lnTo>
                  <a:close/>
                  <a:moveTo>
                    <a:pt x="125" y="46"/>
                  </a:moveTo>
                  <a:cubicBezTo>
                    <a:pt x="125" y="47"/>
                    <a:pt x="125" y="47"/>
                    <a:pt x="125" y="47"/>
                  </a:cubicBezTo>
                  <a:cubicBezTo>
                    <a:pt x="125" y="47"/>
                    <a:pt x="125" y="47"/>
                    <a:pt x="125" y="47"/>
                  </a:cubicBezTo>
                  <a:cubicBezTo>
                    <a:pt x="125" y="47"/>
                    <a:pt x="125" y="47"/>
                    <a:pt x="125" y="47"/>
                  </a:cubicBezTo>
                  <a:cubicBezTo>
                    <a:pt x="125" y="47"/>
                    <a:pt x="125" y="47"/>
                    <a:pt x="125" y="47"/>
                  </a:cubicBezTo>
                  <a:cubicBezTo>
                    <a:pt x="125" y="46"/>
                    <a:pt x="125" y="46"/>
                    <a:pt x="125" y="46"/>
                  </a:cubicBezTo>
                  <a:close/>
                  <a:moveTo>
                    <a:pt x="124" y="40"/>
                  </a:moveTo>
                  <a:cubicBezTo>
                    <a:pt x="124" y="39"/>
                    <a:pt x="124" y="39"/>
                    <a:pt x="124" y="39"/>
                  </a:cubicBezTo>
                  <a:cubicBezTo>
                    <a:pt x="124" y="39"/>
                    <a:pt x="124" y="39"/>
                    <a:pt x="124" y="39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2" y="40"/>
                    <a:pt x="122" y="40"/>
                    <a:pt x="122" y="40"/>
                  </a:cubicBezTo>
                  <a:cubicBezTo>
                    <a:pt x="122" y="40"/>
                    <a:pt x="122" y="40"/>
                    <a:pt x="122" y="40"/>
                  </a:cubicBezTo>
                  <a:cubicBezTo>
                    <a:pt x="122" y="40"/>
                    <a:pt x="122" y="40"/>
                    <a:pt x="122" y="40"/>
                  </a:cubicBezTo>
                  <a:cubicBezTo>
                    <a:pt x="122" y="40"/>
                    <a:pt x="122" y="40"/>
                    <a:pt x="122" y="40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3"/>
                    <a:pt x="123" y="43"/>
                    <a:pt x="123" y="43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4" y="46"/>
                    <a:pt x="124" y="46"/>
                    <a:pt x="124" y="46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4" y="42"/>
                    <a:pt x="124" y="42"/>
                    <a:pt x="124" y="42"/>
                  </a:cubicBezTo>
                  <a:cubicBezTo>
                    <a:pt x="124" y="41"/>
                    <a:pt x="124" y="41"/>
                    <a:pt x="124" y="41"/>
                  </a:cubicBezTo>
                  <a:lnTo>
                    <a:pt x="124" y="40"/>
                  </a:lnTo>
                  <a:close/>
                  <a:moveTo>
                    <a:pt x="136" y="103"/>
                  </a:moveTo>
                  <a:cubicBezTo>
                    <a:pt x="136" y="103"/>
                    <a:pt x="136" y="103"/>
                    <a:pt x="136" y="103"/>
                  </a:cubicBezTo>
                  <a:cubicBezTo>
                    <a:pt x="136" y="103"/>
                    <a:pt x="136" y="103"/>
                    <a:pt x="136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7" y="104"/>
                    <a:pt x="137" y="104"/>
                    <a:pt x="137" y="104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9" y="103"/>
                    <a:pt x="139" y="103"/>
                    <a:pt x="139" y="103"/>
                  </a:cubicBezTo>
                  <a:cubicBezTo>
                    <a:pt x="139" y="103"/>
                    <a:pt x="139" y="103"/>
                    <a:pt x="139" y="103"/>
                  </a:cubicBezTo>
                  <a:cubicBezTo>
                    <a:pt x="139" y="103"/>
                    <a:pt x="139" y="103"/>
                    <a:pt x="139" y="103"/>
                  </a:cubicBezTo>
                  <a:cubicBezTo>
                    <a:pt x="139" y="103"/>
                    <a:pt x="139" y="103"/>
                    <a:pt x="139" y="103"/>
                  </a:cubicBezTo>
                  <a:cubicBezTo>
                    <a:pt x="139" y="103"/>
                    <a:pt x="139" y="103"/>
                    <a:pt x="139" y="103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9" y="101"/>
                    <a:pt x="139" y="101"/>
                    <a:pt x="139" y="101"/>
                  </a:cubicBezTo>
                  <a:cubicBezTo>
                    <a:pt x="139" y="100"/>
                    <a:pt x="139" y="100"/>
                    <a:pt x="139" y="100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40" y="99"/>
                    <a:pt x="140" y="99"/>
                    <a:pt x="140" y="99"/>
                  </a:cubicBezTo>
                  <a:cubicBezTo>
                    <a:pt x="140" y="99"/>
                    <a:pt x="140" y="99"/>
                    <a:pt x="140" y="99"/>
                  </a:cubicBezTo>
                  <a:cubicBezTo>
                    <a:pt x="140" y="99"/>
                    <a:pt x="140" y="99"/>
                    <a:pt x="140" y="99"/>
                  </a:cubicBezTo>
                  <a:cubicBezTo>
                    <a:pt x="139" y="99"/>
                    <a:pt x="139" y="99"/>
                    <a:pt x="139" y="99"/>
                  </a:cubicBezTo>
                  <a:cubicBezTo>
                    <a:pt x="140" y="99"/>
                    <a:pt x="140" y="99"/>
                    <a:pt x="140" y="99"/>
                  </a:cubicBezTo>
                  <a:cubicBezTo>
                    <a:pt x="140" y="98"/>
                    <a:pt x="140" y="98"/>
                    <a:pt x="140" y="98"/>
                  </a:cubicBezTo>
                  <a:cubicBezTo>
                    <a:pt x="140" y="98"/>
                    <a:pt x="140" y="98"/>
                    <a:pt x="140" y="98"/>
                  </a:cubicBezTo>
                  <a:cubicBezTo>
                    <a:pt x="139" y="98"/>
                    <a:pt x="139" y="98"/>
                    <a:pt x="139" y="98"/>
                  </a:cubicBezTo>
                  <a:cubicBezTo>
                    <a:pt x="139" y="98"/>
                    <a:pt x="139" y="98"/>
                    <a:pt x="139" y="98"/>
                  </a:cubicBezTo>
                  <a:cubicBezTo>
                    <a:pt x="139" y="98"/>
                    <a:pt x="139" y="98"/>
                    <a:pt x="139" y="98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9" y="96"/>
                    <a:pt x="139" y="96"/>
                    <a:pt x="139" y="96"/>
                  </a:cubicBezTo>
                  <a:cubicBezTo>
                    <a:pt x="139" y="95"/>
                    <a:pt x="139" y="95"/>
                    <a:pt x="139" y="95"/>
                  </a:cubicBezTo>
                  <a:cubicBezTo>
                    <a:pt x="139" y="95"/>
                    <a:pt x="139" y="95"/>
                    <a:pt x="139" y="95"/>
                  </a:cubicBezTo>
                  <a:cubicBezTo>
                    <a:pt x="140" y="94"/>
                    <a:pt x="140" y="94"/>
                    <a:pt x="140" y="94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0" y="92"/>
                    <a:pt x="140" y="92"/>
                    <a:pt x="140" y="92"/>
                  </a:cubicBezTo>
                  <a:cubicBezTo>
                    <a:pt x="140" y="92"/>
                    <a:pt x="140" y="92"/>
                    <a:pt x="140" y="92"/>
                  </a:cubicBezTo>
                  <a:cubicBezTo>
                    <a:pt x="141" y="92"/>
                    <a:pt x="141" y="92"/>
                    <a:pt x="141" y="92"/>
                  </a:cubicBezTo>
                  <a:cubicBezTo>
                    <a:pt x="141" y="92"/>
                    <a:pt x="141" y="92"/>
                    <a:pt x="141" y="92"/>
                  </a:cubicBezTo>
                  <a:cubicBezTo>
                    <a:pt x="141" y="91"/>
                    <a:pt x="141" y="91"/>
                    <a:pt x="141" y="91"/>
                  </a:cubicBezTo>
                  <a:cubicBezTo>
                    <a:pt x="141" y="91"/>
                    <a:pt x="141" y="91"/>
                    <a:pt x="141" y="91"/>
                  </a:cubicBezTo>
                  <a:cubicBezTo>
                    <a:pt x="141" y="90"/>
                    <a:pt x="141" y="90"/>
                    <a:pt x="141" y="90"/>
                  </a:cubicBezTo>
                  <a:cubicBezTo>
                    <a:pt x="141" y="89"/>
                    <a:pt x="141" y="89"/>
                    <a:pt x="141" y="89"/>
                  </a:cubicBezTo>
                  <a:cubicBezTo>
                    <a:pt x="141" y="89"/>
                    <a:pt x="141" y="89"/>
                    <a:pt x="141" y="89"/>
                  </a:cubicBezTo>
                  <a:cubicBezTo>
                    <a:pt x="141" y="89"/>
                    <a:pt x="141" y="89"/>
                    <a:pt x="141" y="89"/>
                  </a:cubicBezTo>
                  <a:cubicBezTo>
                    <a:pt x="142" y="90"/>
                    <a:pt x="142" y="90"/>
                    <a:pt x="142" y="90"/>
                  </a:cubicBezTo>
                  <a:cubicBezTo>
                    <a:pt x="142" y="91"/>
                    <a:pt x="142" y="91"/>
                    <a:pt x="142" y="91"/>
                  </a:cubicBezTo>
                  <a:cubicBezTo>
                    <a:pt x="142" y="91"/>
                    <a:pt x="142" y="91"/>
                    <a:pt x="142" y="91"/>
                  </a:cubicBezTo>
                  <a:cubicBezTo>
                    <a:pt x="142" y="91"/>
                    <a:pt x="142" y="91"/>
                    <a:pt x="142" y="91"/>
                  </a:cubicBezTo>
                  <a:cubicBezTo>
                    <a:pt x="141" y="86"/>
                    <a:pt x="141" y="86"/>
                    <a:pt x="141" y="86"/>
                  </a:cubicBezTo>
                  <a:cubicBezTo>
                    <a:pt x="141" y="85"/>
                    <a:pt x="141" y="85"/>
                    <a:pt x="141" y="85"/>
                  </a:cubicBezTo>
                  <a:cubicBezTo>
                    <a:pt x="141" y="85"/>
                    <a:pt x="141" y="85"/>
                    <a:pt x="141" y="85"/>
                  </a:cubicBezTo>
                  <a:cubicBezTo>
                    <a:pt x="141" y="85"/>
                    <a:pt x="141" y="85"/>
                    <a:pt x="141" y="85"/>
                  </a:cubicBezTo>
                  <a:cubicBezTo>
                    <a:pt x="141" y="84"/>
                    <a:pt x="141" y="84"/>
                    <a:pt x="141" y="84"/>
                  </a:cubicBezTo>
                  <a:cubicBezTo>
                    <a:pt x="141" y="81"/>
                    <a:pt x="141" y="81"/>
                    <a:pt x="141" y="81"/>
                  </a:cubicBezTo>
                  <a:cubicBezTo>
                    <a:pt x="141" y="81"/>
                    <a:pt x="141" y="81"/>
                    <a:pt x="141" y="81"/>
                  </a:cubicBezTo>
                  <a:cubicBezTo>
                    <a:pt x="141" y="81"/>
                    <a:pt x="141" y="81"/>
                    <a:pt x="141" y="81"/>
                  </a:cubicBezTo>
                  <a:cubicBezTo>
                    <a:pt x="141" y="80"/>
                    <a:pt x="141" y="80"/>
                    <a:pt x="141" y="80"/>
                  </a:cubicBezTo>
                  <a:cubicBezTo>
                    <a:pt x="141" y="80"/>
                    <a:pt x="141" y="80"/>
                    <a:pt x="141" y="80"/>
                  </a:cubicBezTo>
                  <a:cubicBezTo>
                    <a:pt x="141" y="79"/>
                    <a:pt x="141" y="79"/>
                    <a:pt x="141" y="79"/>
                  </a:cubicBezTo>
                  <a:cubicBezTo>
                    <a:pt x="141" y="79"/>
                    <a:pt x="141" y="79"/>
                    <a:pt x="141" y="79"/>
                  </a:cubicBezTo>
                  <a:cubicBezTo>
                    <a:pt x="140" y="76"/>
                    <a:pt x="140" y="76"/>
                    <a:pt x="140" y="76"/>
                  </a:cubicBezTo>
                  <a:cubicBezTo>
                    <a:pt x="141" y="76"/>
                    <a:pt x="141" y="76"/>
                    <a:pt x="141" y="76"/>
                  </a:cubicBezTo>
                  <a:cubicBezTo>
                    <a:pt x="141" y="75"/>
                    <a:pt x="141" y="75"/>
                    <a:pt x="141" y="75"/>
                  </a:cubicBezTo>
                  <a:cubicBezTo>
                    <a:pt x="140" y="73"/>
                    <a:pt x="140" y="73"/>
                    <a:pt x="140" y="73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40" y="71"/>
                    <a:pt x="140" y="71"/>
                    <a:pt x="140" y="71"/>
                  </a:cubicBezTo>
                  <a:cubicBezTo>
                    <a:pt x="139" y="69"/>
                    <a:pt x="139" y="69"/>
                    <a:pt x="139" y="69"/>
                  </a:cubicBezTo>
                  <a:cubicBezTo>
                    <a:pt x="139" y="69"/>
                    <a:pt x="139" y="69"/>
                    <a:pt x="139" y="69"/>
                  </a:cubicBezTo>
                  <a:cubicBezTo>
                    <a:pt x="139" y="69"/>
                    <a:pt x="139" y="69"/>
                    <a:pt x="139" y="69"/>
                  </a:cubicBezTo>
                  <a:cubicBezTo>
                    <a:pt x="138" y="69"/>
                    <a:pt x="138" y="69"/>
                    <a:pt x="138" y="69"/>
                  </a:cubicBezTo>
                  <a:cubicBezTo>
                    <a:pt x="138" y="69"/>
                    <a:pt x="138" y="69"/>
                    <a:pt x="138" y="69"/>
                  </a:cubicBezTo>
                  <a:cubicBezTo>
                    <a:pt x="138" y="69"/>
                    <a:pt x="138" y="69"/>
                    <a:pt x="138" y="69"/>
                  </a:cubicBezTo>
                  <a:cubicBezTo>
                    <a:pt x="138" y="69"/>
                    <a:pt x="138" y="69"/>
                    <a:pt x="138" y="69"/>
                  </a:cubicBezTo>
                  <a:cubicBezTo>
                    <a:pt x="138" y="69"/>
                    <a:pt x="138" y="69"/>
                    <a:pt x="138" y="69"/>
                  </a:cubicBezTo>
                  <a:cubicBezTo>
                    <a:pt x="139" y="69"/>
                    <a:pt x="139" y="69"/>
                    <a:pt x="139" y="69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9" y="68"/>
                    <a:pt x="139" y="68"/>
                    <a:pt x="139" y="68"/>
                  </a:cubicBezTo>
                  <a:cubicBezTo>
                    <a:pt x="138" y="68"/>
                    <a:pt x="138" y="68"/>
                    <a:pt x="138" y="68"/>
                  </a:cubicBezTo>
                  <a:cubicBezTo>
                    <a:pt x="138" y="67"/>
                    <a:pt x="138" y="67"/>
                    <a:pt x="138" y="67"/>
                  </a:cubicBezTo>
                  <a:cubicBezTo>
                    <a:pt x="137" y="66"/>
                    <a:pt x="137" y="66"/>
                    <a:pt x="137" y="66"/>
                  </a:cubicBezTo>
                  <a:cubicBezTo>
                    <a:pt x="137" y="66"/>
                    <a:pt x="137" y="66"/>
                    <a:pt x="137" y="66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136" y="65"/>
                    <a:pt x="136" y="65"/>
                    <a:pt x="136" y="65"/>
                  </a:cubicBezTo>
                  <a:cubicBezTo>
                    <a:pt x="136" y="65"/>
                    <a:pt x="136" y="65"/>
                    <a:pt x="136" y="65"/>
                  </a:cubicBezTo>
                  <a:cubicBezTo>
                    <a:pt x="135" y="64"/>
                    <a:pt x="135" y="64"/>
                    <a:pt x="135" y="64"/>
                  </a:cubicBezTo>
                  <a:cubicBezTo>
                    <a:pt x="135" y="64"/>
                    <a:pt x="135" y="64"/>
                    <a:pt x="135" y="64"/>
                  </a:cubicBezTo>
                  <a:cubicBezTo>
                    <a:pt x="135" y="64"/>
                    <a:pt x="135" y="64"/>
                    <a:pt x="135" y="64"/>
                  </a:cubicBezTo>
                  <a:cubicBezTo>
                    <a:pt x="135" y="64"/>
                    <a:pt x="135" y="64"/>
                    <a:pt x="135" y="64"/>
                  </a:cubicBezTo>
                  <a:cubicBezTo>
                    <a:pt x="134" y="64"/>
                    <a:pt x="134" y="64"/>
                    <a:pt x="134" y="64"/>
                  </a:cubicBezTo>
                  <a:cubicBezTo>
                    <a:pt x="134" y="64"/>
                    <a:pt x="134" y="64"/>
                    <a:pt x="134" y="64"/>
                  </a:cubicBezTo>
                  <a:cubicBezTo>
                    <a:pt x="134" y="64"/>
                    <a:pt x="134" y="64"/>
                    <a:pt x="134" y="64"/>
                  </a:cubicBezTo>
                  <a:cubicBezTo>
                    <a:pt x="134" y="64"/>
                    <a:pt x="134" y="64"/>
                    <a:pt x="134" y="64"/>
                  </a:cubicBezTo>
                  <a:cubicBezTo>
                    <a:pt x="134" y="64"/>
                    <a:pt x="134" y="64"/>
                    <a:pt x="134" y="64"/>
                  </a:cubicBezTo>
                  <a:cubicBezTo>
                    <a:pt x="134" y="64"/>
                    <a:pt x="134" y="64"/>
                    <a:pt x="134" y="64"/>
                  </a:cubicBezTo>
                  <a:cubicBezTo>
                    <a:pt x="134" y="64"/>
                    <a:pt x="134" y="64"/>
                    <a:pt x="134" y="64"/>
                  </a:cubicBezTo>
                  <a:cubicBezTo>
                    <a:pt x="134" y="64"/>
                    <a:pt x="134" y="64"/>
                    <a:pt x="134" y="64"/>
                  </a:cubicBezTo>
                  <a:cubicBezTo>
                    <a:pt x="135" y="64"/>
                    <a:pt x="135" y="64"/>
                    <a:pt x="135" y="64"/>
                  </a:cubicBezTo>
                  <a:cubicBezTo>
                    <a:pt x="135" y="64"/>
                    <a:pt x="135" y="64"/>
                    <a:pt x="135" y="64"/>
                  </a:cubicBezTo>
                  <a:cubicBezTo>
                    <a:pt x="136" y="64"/>
                    <a:pt x="136" y="64"/>
                    <a:pt x="136" y="64"/>
                  </a:cubicBezTo>
                  <a:cubicBezTo>
                    <a:pt x="136" y="65"/>
                    <a:pt x="136" y="65"/>
                    <a:pt x="136" y="65"/>
                  </a:cubicBezTo>
                  <a:cubicBezTo>
                    <a:pt x="136" y="64"/>
                    <a:pt x="136" y="64"/>
                    <a:pt x="136" y="64"/>
                  </a:cubicBezTo>
                  <a:cubicBezTo>
                    <a:pt x="132" y="59"/>
                    <a:pt x="132" y="59"/>
                    <a:pt x="132" y="59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28" y="52"/>
                    <a:pt x="126" y="48"/>
                    <a:pt x="123" y="45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2" y="43"/>
                    <a:pt x="122" y="43"/>
                    <a:pt x="122" y="43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2" y="42"/>
                    <a:pt x="122" y="42"/>
                    <a:pt x="122" y="42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0" y="38"/>
                    <a:pt x="120" y="38"/>
                    <a:pt x="120" y="38"/>
                  </a:cubicBezTo>
                  <a:cubicBezTo>
                    <a:pt x="120" y="38"/>
                    <a:pt x="120" y="38"/>
                    <a:pt x="120" y="38"/>
                  </a:cubicBezTo>
                  <a:cubicBezTo>
                    <a:pt x="120" y="38"/>
                    <a:pt x="120" y="38"/>
                    <a:pt x="120" y="38"/>
                  </a:cubicBezTo>
                  <a:cubicBezTo>
                    <a:pt x="120" y="37"/>
                    <a:pt x="120" y="37"/>
                    <a:pt x="120" y="37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2" y="39"/>
                    <a:pt x="122" y="39"/>
                    <a:pt x="122" y="39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3" y="39"/>
                    <a:pt x="123" y="39"/>
                    <a:pt x="123" y="39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4" y="38"/>
                    <a:pt x="124" y="38"/>
                    <a:pt x="124" y="38"/>
                  </a:cubicBezTo>
                  <a:cubicBezTo>
                    <a:pt x="124" y="38"/>
                    <a:pt x="124" y="38"/>
                    <a:pt x="124" y="38"/>
                  </a:cubicBezTo>
                  <a:cubicBezTo>
                    <a:pt x="124" y="39"/>
                    <a:pt x="124" y="39"/>
                    <a:pt x="124" y="39"/>
                  </a:cubicBezTo>
                  <a:cubicBezTo>
                    <a:pt x="124" y="39"/>
                    <a:pt x="124" y="39"/>
                    <a:pt x="124" y="39"/>
                  </a:cubicBezTo>
                  <a:cubicBezTo>
                    <a:pt x="124" y="40"/>
                    <a:pt x="124" y="40"/>
                    <a:pt x="124" y="40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24" y="43"/>
                    <a:pt x="124" y="43"/>
                    <a:pt x="124" y="43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7"/>
                    <a:pt x="125" y="47"/>
                    <a:pt x="125" y="47"/>
                  </a:cubicBezTo>
                  <a:cubicBezTo>
                    <a:pt x="126" y="48"/>
                    <a:pt x="126" y="48"/>
                    <a:pt x="126" y="48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28" y="51"/>
                    <a:pt x="128" y="51"/>
                    <a:pt x="128" y="51"/>
                  </a:cubicBezTo>
                  <a:cubicBezTo>
                    <a:pt x="129" y="51"/>
                    <a:pt x="129" y="51"/>
                    <a:pt x="129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9" y="51"/>
                    <a:pt x="129" y="51"/>
                    <a:pt x="129" y="51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6" y="48"/>
                    <a:pt x="126" y="48"/>
                    <a:pt x="126" y="48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4"/>
                    <a:pt x="125" y="44"/>
                    <a:pt x="125" y="44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5" y="40"/>
                    <a:pt x="125" y="40"/>
                    <a:pt x="125" y="40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1" y="35"/>
                    <a:pt x="121" y="35"/>
                    <a:pt x="121" y="35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7" y="31"/>
                    <a:pt x="117" y="31"/>
                    <a:pt x="117" y="31"/>
                  </a:cubicBezTo>
                  <a:cubicBezTo>
                    <a:pt x="117" y="31"/>
                    <a:pt x="117" y="31"/>
                    <a:pt x="117" y="31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6" y="29"/>
                    <a:pt x="116" y="29"/>
                    <a:pt x="116" y="29"/>
                  </a:cubicBezTo>
                  <a:cubicBezTo>
                    <a:pt x="115" y="28"/>
                    <a:pt x="114" y="27"/>
                    <a:pt x="114" y="25"/>
                  </a:cubicBezTo>
                  <a:cubicBezTo>
                    <a:pt x="112" y="23"/>
                    <a:pt x="112" y="23"/>
                    <a:pt x="112" y="23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19"/>
                    <a:pt x="110" y="19"/>
                    <a:pt x="110" y="19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5" y="8"/>
                    <a:pt x="105" y="8"/>
                    <a:pt x="105" y="8"/>
                  </a:cubicBezTo>
                  <a:cubicBezTo>
                    <a:pt x="105" y="8"/>
                    <a:pt x="105" y="8"/>
                    <a:pt x="105" y="8"/>
                  </a:cubicBezTo>
                  <a:cubicBezTo>
                    <a:pt x="105" y="7"/>
                    <a:pt x="105" y="7"/>
                    <a:pt x="105" y="7"/>
                  </a:cubicBezTo>
                  <a:cubicBezTo>
                    <a:pt x="105" y="7"/>
                    <a:pt x="105" y="7"/>
                    <a:pt x="105" y="7"/>
                  </a:cubicBezTo>
                  <a:cubicBezTo>
                    <a:pt x="105" y="6"/>
                    <a:pt x="105" y="6"/>
                    <a:pt x="105" y="6"/>
                  </a:cubicBezTo>
                  <a:cubicBezTo>
                    <a:pt x="105" y="6"/>
                    <a:pt x="105" y="6"/>
                    <a:pt x="105" y="6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2" y="3"/>
                    <a:pt x="102" y="3"/>
                    <a:pt x="102" y="3"/>
                  </a:cubicBezTo>
                  <a:cubicBezTo>
                    <a:pt x="102" y="2"/>
                    <a:pt x="102" y="2"/>
                    <a:pt x="102" y="2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4" y="4"/>
                    <a:pt x="104" y="4"/>
                    <a:pt x="104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01" y="1"/>
                    <a:pt x="101" y="1"/>
                    <a:pt x="101" y="1"/>
                  </a:cubicBezTo>
                  <a:cubicBezTo>
                    <a:pt x="101" y="1"/>
                    <a:pt x="101" y="1"/>
                    <a:pt x="101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8" y="1"/>
                    <a:pt x="98" y="1"/>
                    <a:pt x="98" y="1"/>
                  </a:cubicBezTo>
                  <a:cubicBezTo>
                    <a:pt x="98" y="1"/>
                    <a:pt x="98" y="1"/>
                    <a:pt x="98" y="1"/>
                  </a:cubicBezTo>
                  <a:cubicBezTo>
                    <a:pt x="98" y="1"/>
                    <a:pt x="98" y="1"/>
                    <a:pt x="98" y="1"/>
                  </a:cubicBezTo>
                  <a:cubicBezTo>
                    <a:pt x="98" y="1"/>
                    <a:pt x="98" y="1"/>
                    <a:pt x="98" y="1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2"/>
                    <a:pt x="93" y="2"/>
                    <a:pt x="93" y="2"/>
                  </a:cubicBezTo>
                  <a:cubicBezTo>
                    <a:pt x="93" y="2"/>
                    <a:pt x="93" y="2"/>
                    <a:pt x="93" y="2"/>
                  </a:cubicBezTo>
                  <a:cubicBezTo>
                    <a:pt x="93" y="2"/>
                    <a:pt x="93" y="2"/>
                    <a:pt x="93" y="2"/>
                  </a:cubicBezTo>
                  <a:cubicBezTo>
                    <a:pt x="93" y="2"/>
                    <a:pt x="93" y="2"/>
                    <a:pt x="93" y="2"/>
                  </a:cubicBezTo>
                  <a:cubicBezTo>
                    <a:pt x="93" y="2"/>
                    <a:pt x="93" y="2"/>
                    <a:pt x="93" y="2"/>
                  </a:cubicBezTo>
                  <a:cubicBezTo>
                    <a:pt x="93" y="2"/>
                    <a:pt x="93" y="2"/>
                    <a:pt x="93" y="2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3" y="4"/>
                    <a:pt x="93" y="4"/>
                    <a:pt x="93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2" y="9"/>
                    <a:pt x="92" y="9"/>
                    <a:pt x="92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75" y="7"/>
                    <a:pt x="61" y="8"/>
                    <a:pt x="46" y="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29" y="6"/>
                    <a:pt x="14" y="8"/>
                    <a:pt x="0" y="9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8"/>
                    <a:pt x="39" y="28"/>
                    <a:pt x="39" y="28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4"/>
                    <a:pt x="53" y="24"/>
                    <a:pt x="53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4" y="24"/>
                    <a:pt x="54" y="24"/>
                    <a:pt x="54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6" y="21"/>
                    <a:pt x="66" y="21"/>
                    <a:pt x="66" y="21"/>
                  </a:cubicBezTo>
                  <a:cubicBezTo>
                    <a:pt x="66" y="21"/>
                    <a:pt x="66" y="21"/>
                    <a:pt x="66" y="21"/>
                  </a:cubicBezTo>
                  <a:cubicBezTo>
                    <a:pt x="66" y="21"/>
                    <a:pt x="66" y="21"/>
                    <a:pt x="66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3"/>
                    <a:pt x="70" y="23"/>
                    <a:pt x="70" y="23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74" y="29"/>
                    <a:pt x="74" y="29"/>
                    <a:pt x="74" y="29"/>
                  </a:cubicBezTo>
                  <a:cubicBezTo>
                    <a:pt x="74" y="29"/>
                    <a:pt x="74" y="29"/>
                    <a:pt x="74" y="29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4"/>
                    <a:pt x="80" y="34"/>
                    <a:pt x="80" y="34"/>
                  </a:cubicBezTo>
                  <a:cubicBezTo>
                    <a:pt x="80" y="34"/>
                    <a:pt x="80" y="34"/>
                    <a:pt x="80" y="34"/>
                  </a:cubicBezTo>
                  <a:cubicBezTo>
                    <a:pt x="80" y="34"/>
                    <a:pt x="80" y="34"/>
                    <a:pt x="80" y="34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81" y="34"/>
                    <a:pt x="81" y="34"/>
                    <a:pt x="81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4" y="34"/>
                    <a:pt x="84" y="34"/>
                  </a:cubicBezTo>
                  <a:cubicBezTo>
                    <a:pt x="84" y="34"/>
                    <a:pt x="84" y="34"/>
                    <a:pt x="84" y="34"/>
                  </a:cubicBezTo>
                  <a:cubicBezTo>
                    <a:pt x="84" y="34"/>
                    <a:pt x="84" y="34"/>
                    <a:pt x="84" y="34"/>
                  </a:cubicBezTo>
                  <a:cubicBezTo>
                    <a:pt x="84" y="34"/>
                    <a:pt x="84" y="34"/>
                    <a:pt x="84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5" y="35"/>
                    <a:pt x="85" y="35"/>
                    <a:pt x="85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2"/>
                    <a:pt x="89" y="42"/>
                    <a:pt x="89" y="42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89" y="46"/>
                    <a:pt x="89" y="46"/>
                    <a:pt x="89" y="46"/>
                  </a:cubicBezTo>
                  <a:cubicBezTo>
                    <a:pt x="89" y="46"/>
                    <a:pt x="89" y="46"/>
                    <a:pt x="89" y="46"/>
                  </a:cubicBezTo>
                  <a:cubicBezTo>
                    <a:pt x="90" y="47"/>
                    <a:pt x="90" y="47"/>
                    <a:pt x="90" y="47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9"/>
                    <a:pt x="89" y="49"/>
                    <a:pt x="89" y="49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89" y="51"/>
                    <a:pt x="89" y="51"/>
                    <a:pt x="89" y="51"/>
                  </a:cubicBezTo>
                  <a:cubicBezTo>
                    <a:pt x="89" y="51"/>
                    <a:pt x="89" y="51"/>
                    <a:pt x="89" y="51"/>
                  </a:cubicBezTo>
                  <a:cubicBezTo>
                    <a:pt x="89" y="52"/>
                    <a:pt x="89" y="52"/>
                    <a:pt x="89" y="52"/>
                  </a:cubicBezTo>
                  <a:cubicBezTo>
                    <a:pt x="89" y="52"/>
                    <a:pt x="89" y="52"/>
                    <a:pt x="89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53"/>
                    <a:pt x="88" y="53"/>
                    <a:pt x="88" y="53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89" y="54"/>
                    <a:pt x="89" y="54"/>
                    <a:pt x="89" y="54"/>
                  </a:cubicBezTo>
                  <a:cubicBezTo>
                    <a:pt x="89" y="54"/>
                    <a:pt x="89" y="54"/>
                    <a:pt x="89" y="54"/>
                  </a:cubicBezTo>
                  <a:cubicBezTo>
                    <a:pt x="89" y="54"/>
                    <a:pt x="89" y="54"/>
                    <a:pt x="89" y="54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8" y="58"/>
                    <a:pt x="88" y="58"/>
                    <a:pt x="88" y="58"/>
                  </a:cubicBezTo>
                  <a:cubicBezTo>
                    <a:pt x="88" y="58"/>
                    <a:pt x="88" y="58"/>
                    <a:pt x="88" y="58"/>
                  </a:cubicBezTo>
                  <a:cubicBezTo>
                    <a:pt x="88" y="58"/>
                    <a:pt x="88" y="58"/>
                    <a:pt x="88" y="58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8"/>
                    <a:pt x="88" y="58"/>
                    <a:pt x="88" y="58"/>
                  </a:cubicBezTo>
                  <a:cubicBezTo>
                    <a:pt x="88" y="58"/>
                    <a:pt x="88" y="58"/>
                    <a:pt x="88" y="58"/>
                  </a:cubicBezTo>
                  <a:cubicBezTo>
                    <a:pt x="88" y="58"/>
                    <a:pt x="88" y="58"/>
                    <a:pt x="88" y="58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8" y="60"/>
                    <a:pt x="88" y="60"/>
                    <a:pt x="88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89" y="60"/>
                    <a:pt x="89" y="60"/>
                    <a:pt x="89" y="60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92" y="60"/>
                    <a:pt x="92" y="60"/>
                    <a:pt x="92" y="60"/>
                  </a:cubicBezTo>
                  <a:cubicBezTo>
                    <a:pt x="93" y="60"/>
                    <a:pt x="93" y="60"/>
                    <a:pt x="93" y="60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2" y="59"/>
                    <a:pt x="92" y="59"/>
                    <a:pt x="92" y="59"/>
                  </a:cubicBezTo>
                  <a:cubicBezTo>
                    <a:pt x="92" y="58"/>
                    <a:pt x="92" y="58"/>
                    <a:pt x="92" y="58"/>
                  </a:cubicBezTo>
                  <a:cubicBezTo>
                    <a:pt x="93" y="58"/>
                    <a:pt x="93" y="58"/>
                    <a:pt x="93" y="58"/>
                  </a:cubicBezTo>
                  <a:cubicBezTo>
                    <a:pt x="93" y="58"/>
                    <a:pt x="93" y="58"/>
                    <a:pt x="93" y="58"/>
                  </a:cubicBezTo>
                  <a:cubicBezTo>
                    <a:pt x="92" y="58"/>
                    <a:pt x="92" y="58"/>
                    <a:pt x="92" y="58"/>
                  </a:cubicBezTo>
                  <a:cubicBezTo>
                    <a:pt x="92" y="58"/>
                    <a:pt x="92" y="58"/>
                    <a:pt x="92" y="58"/>
                  </a:cubicBezTo>
                  <a:cubicBezTo>
                    <a:pt x="91" y="58"/>
                    <a:pt x="91" y="58"/>
                    <a:pt x="91" y="58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7"/>
                    <a:pt x="90" y="57"/>
                    <a:pt x="90" y="57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2" y="56"/>
                    <a:pt x="92" y="56"/>
                    <a:pt x="92" y="56"/>
                  </a:cubicBezTo>
                  <a:cubicBezTo>
                    <a:pt x="92" y="56"/>
                    <a:pt x="92" y="56"/>
                    <a:pt x="92" y="56"/>
                  </a:cubicBezTo>
                  <a:cubicBezTo>
                    <a:pt x="92" y="56"/>
                    <a:pt x="92" y="56"/>
                    <a:pt x="92" y="56"/>
                  </a:cubicBezTo>
                  <a:cubicBezTo>
                    <a:pt x="92" y="56"/>
                    <a:pt x="92" y="56"/>
                    <a:pt x="92" y="56"/>
                  </a:cubicBezTo>
                  <a:cubicBezTo>
                    <a:pt x="92" y="57"/>
                    <a:pt x="92" y="57"/>
                    <a:pt x="92" y="57"/>
                  </a:cubicBezTo>
                  <a:cubicBezTo>
                    <a:pt x="92" y="57"/>
                    <a:pt x="92" y="57"/>
                    <a:pt x="92" y="57"/>
                  </a:cubicBezTo>
                  <a:cubicBezTo>
                    <a:pt x="93" y="57"/>
                    <a:pt x="93" y="57"/>
                    <a:pt x="93" y="57"/>
                  </a:cubicBezTo>
                  <a:cubicBezTo>
                    <a:pt x="93" y="57"/>
                    <a:pt x="93" y="57"/>
                    <a:pt x="93" y="57"/>
                  </a:cubicBezTo>
                  <a:cubicBezTo>
                    <a:pt x="93" y="57"/>
                    <a:pt x="93" y="57"/>
                    <a:pt x="93" y="57"/>
                  </a:cubicBezTo>
                  <a:cubicBezTo>
                    <a:pt x="93" y="58"/>
                    <a:pt x="93" y="58"/>
                    <a:pt x="93" y="58"/>
                  </a:cubicBezTo>
                  <a:cubicBezTo>
                    <a:pt x="94" y="59"/>
                    <a:pt x="94" y="59"/>
                    <a:pt x="94" y="59"/>
                  </a:cubicBezTo>
                  <a:cubicBezTo>
                    <a:pt x="94" y="59"/>
                    <a:pt x="94" y="59"/>
                    <a:pt x="94" y="59"/>
                  </a:cubicBezTo>
                  <a:cubicBezTo>
                    <a:pt x="94" y="59"/>
                    <a:pt x="94" y="59"/>
                    <a:pt x="94" y="59"/>
                  </a:cubicBezTo>
                  <a:cubicBezTo>
                    <a:pt x="95" y="59"/>
                    <a:pt x="95" y="59"/>
                    <a:pt x="95" y="59"/>
                  </a:cubicBezTo>
                  <a:cubicBezTo>
                    <a:pt x="95" y="59"/>
                    <a:pt x="95" y="59"/>
                    <a:pt x="95" y="59"/>
                  </a:cubicBezTo>
                  <a:cubicBezTo>
                    <a:pt x="95" y="59"/>
                    <a:pt x="95" y="59"/>
                    <a:pt x="95" y="59"/>
                  </a:cubicBezTo>
                  <a:cubicBezTo>
                    <a:pt x="94" y="58"/>
                    <a:pt x="94" y="58"/>
                    <a:pt x="94" y="58"/>
                  </a:cubicBezTo>
                  <a:cubicBezTo>
                    <a:pt x="94" y="58"/>
                    <a:pt x="94" y="58"/>
                    <a:pt x="94" y="58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5" y="57"/>
                    <a:pt x="95" y="57"/>
                    <a:pt x="95" y="57"/>
                  </a:cubicBezTo>
                  <a:cubicBezTo>
                    <a:pt x="95" y="57"/>
                    <a:pt x="95" y="57"/>
                    <a:pt x="95" y="57"/>
                  </a:cubicBezTo>
                  <a:cubicBezTo>
                    <a:pt x="95" y="57"/>
                    <a:pt x="95" y="57"/>
                    <a:pt x="95" y="57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96" y="59"/>
                    <a:pt x="96" y="59"/>
                    <a:pt x="96" y="59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6" y="60"/>
                    <a:pt x="96" y="60"/>
                    <a:pt x="96" y="60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94" y="63"/>
                    <a:pt x="94" y="63"/>
                    <a:pt x="94" y="63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4" y="65"/>
                    <a:pt x="94" y="65"/>
                    <a:pt x="94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93" y="65"/>
                    <a:pt x="93" y="65"/>
                    <a:pt x="93" y="65"/>
                  </a:cubicBezTo>
                  <a:cubicBezTo>
                    <a:pt x="92" y="65"/>
                    <a:pt x="92" y="65"/>
                    <a:pt x="92" y="65"/>
                  </a:cubicBezTo>
                  <a:cubicBezTo>
                    <a:pt x="92" y="66"/>
                    <a:pt x="92" y="66"/>
                    <a:pt x="92" y="66"/>
                  </a:cubicBezTo>
                  <a:cubicBezTo>
                    <a:pt x="92" y="66"/>
                    <a:pt x="92" y="66"/>
                    <a:pt x="92" y="66"/>
                  </a:cubicBezTo>
                  <a:cubicBezTo>
                    <a:pt x="92" y="66"/>
                    <a:pt x="92" y="66"/>
                    <a:pt x="92" y="66"/>
                  </a:cubicBezTo>
                  <a:cubicBezTo>
                    <a:pt x="93" y="66"/>
                    <a:pt x="93" y="66"/>
                    <a:pt x="93" y="66"/>
                  </a:cubicBezTo>
                  <a:cubicBezTo>
                    <a:pt x="93" y="66"/>
                    <a:pt x="93" y="66"/>
                    <a:pt x="93" y="66"/>
                  </a:cubicBezTo>
                  <a:cubicBezTo>
                    <a:pt x="93" y="66"/>
                    <a:pt x="93" y="66"/>
                    <a:pt x="93" y="66"/>
                  </a:cubicBezTo>
                  <a:cubicBezTo>
                    <a:pt x="93" y="66"/>
                    <a:pt x="93" y="66"/>
                    <a:pt x="93" y="66"/>
                  </a:cubicBezTo>
                  <a:cubicBezTo>
                    <a:pt x="93" y="66"/>
                    <a:pt x="93" y="66"/>
                    <a:pt x="93" y="66"/>
                  </a:cubicBezTo>
                  <a:cubicBezTo>
                    <a:pt x="93" y="66"/>
                    <a:pt x="93" y="66"/>
                    <a:pt x="93" y="66"/>
                  </a:cubicBezTo>
                  <a:cubicBezTo>
                    <a:pt x="93" y="66"/>
                    <a:pt x="93" y="66"/>
                    <a:pt x="93" y="66"/>
                  </a:cubicBezTo>
                  <a:cubicBezTo>
                    <a:pt x="92" y="66"/>
                    <a:pt x="92" y="66"/>
                    <a:pt x="92" y="66"/>
                  </a:cubicBezTo>
                  <a:cubicBezTo>
                    <a:pt x="92" y="66"/>
                    <a:pt x="92" y="66"/>
                    <a:pt x="92" y="66"/>
                  </a:cubicBezTo>
                  <a:cubicBezTo>
                    <a:pt x="92" y="66"/>
                    <a:pt x="92" y="66"/>
                    <a:pt x="92" y="66"/>
                  </a:cubicBezTo>
                  <a:cubicBezTo>
                    <a:pt x="92" y="66"/>
                    <a:pt x="92" y="66"/>
                    <a:pt x="92" y="66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91" y="66"/>
                    <a:pt x="91" y="66"/>
                    <a:pt x="91" y="66"/>
                  </a:cubicBezTo>
                  <a:cubicBezTo>
                    <a:pt x="92" y="66"/>
                    <a:pt x="92" y="66"/>
                    <a:pt x="92" y="66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92" y="67"/>
                    <a:pt x="92" y="67"/>
                    <a:pt x="92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4" y="67"/>
                    <a:pt x="94" y="67"/>
                    <a:pt x="94" y="67"/>
                  </a:cubicBezTo>
                  <a:cubicBezTo>
                    <a:pt x="95" y="68"/>
                    <a:pt x="95" y="68"/>
                    <a:pt x="95" y="68"/>
                  </a:cubicBezTo>
                  <a:cubicBezTo>
                    <a:pt x="95" y="69"/>
                    <a:pt x="95" y="69"/>
                    <a:pt x="95" y="69"/>
                  </a:cubicBezTo>
                  <a:cubicBezTo>
                    <a:pt x="95" y="69"/>
                    <a:pt x="95" y="69"/>
                    <a:pt x="95" y="69"/>
                  </a:cubicBezTo>
                  <a:cubicBezTo>
                    <a:pt x="95" y="69"/>
                    <a:pt x="95" y="69"/>
                    <a:pt x="95" y="69"/>
                  </a:cubicBezTo>
                  <a:cubicBezTo>
                    <a:pt x="95" y="69"/>
                    <a:pt x="95" y="69"/>
                    <a:pt x="95" y="69"/>
                  </a:cubicBezTo>
                  <a:cubicBezTo>
                    <a:pt x="95" y="69"/>
                    <a:pt x="95" y="69"/>
                    <a:pt x="95" y="69"/>
                  </a:cubicBezTo>
                  <a:cubicBezTo>
                    <a:pt x="95" y="69"/>
                    <a:pt x="95" y="69"/>
                    <a:pt x="95" y="69"/>
                  </a:cubicBezTo>
                  <a:cubicBezTo>
                    <a:pt x="95" y="69"/>
                    <a:pt x="95" y="69"/>
                    <a:pt x="95" y="69"/>
                  </a:cubicBezTo>
                  <a:cubicBezTo>
                    <a:pt x="95" y="70"/>
                    <a:pt x="95" y="70"/>
                    <a:pt x="95" y="70"/>
                  </a:cubicBezTo>
                  <a:cubicBezTo>
                    <a:pt x="95" y="70"/>
                    <a:pt x="95" y="70"/>
                    <a:pt x="95" y="70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97" y="72"/>
                    <a:pt x="97" y="72"/>
                    <a:pt x="97" y="72"/>
                  </a:cubicBezTo>
                  <a:cubicBezTo>
                    <a:pt x="97" y="73"/>
                    <a:pt x="97" y="73"/>
                    <a:pt x="97" y="73"/>
                  </a:cubicBezTo>
                  <a:cubicBezTo>
                    <a:pt x="99" y="76"/>
                    <a:pt x="99" y="76"/>
                    <a:pt x="99" y="76"/>
                  </a:cubicBezTo>
                  <a:cubicBezTo>
                    <a:pt x="99" y="76"/>
                    <a:pt x="99" y="76"/>
                    <a:pt x="99" y="76"/>
                  </a:cubicBezTo>
                  <a:cubicBezTo>
                    <a:pt x="99" y="76"/>
                    <a:pt x="99" y="76"/>
                    <a:pt x="99" y="76"/>
                  </a:cubicBezTo>
                  <a:cubicBezTo>
                    <a:pt x="99" y="76"/>
                    <a:pt x="99" y="76"/>
                    <a:pt x="99" y="76"/>
                  </a:cubicBezTo>
                  <a:cubicBezTo>
                    <a:pt x="100" y="76"/>
                    <a:pt x="100" y="76"/>
                    <a:pt x="100" y="76"/>
                  </a:cubicBezTo>
                  <a:cubicBezTo>
                    <a:pt x="100" y="76"/>
                    <a:pt x="100" y="76"/>
                    <a:pt x="100" y="76"/>
                  </a:cubicBezTo>
                  <a:cubicBezTo>
                    <a:pt x="99" y="75"/>
                    <a:pt x="99" y="75"/>
                    <a:pt x="99" y="75"/>
                  </a:cubicBezTo>
                  <a:cubicBezTo>
                    <a:pt x="99" y="75"/>
                    <a:pt x="99" y="75"/>
                    <a:pt x="99" y="75"/>
                  </a:cubicBezTo>
                  <a:cubicBezTo>
                    <a:pt x="100" y="76"/>
                    <a:pt x="100" y="76"/>
                    <a:pt x="100" y="76"/>
                  </a:cubicBezTo>
                  <a:cubicBezTo>
                    <a:pt x="100" y="77"/>
                    <a:pt x="100" y="77"/>
                    <a:pt x="100" y="77"/>
                  </a:cubicBezTo>
                  <a:cubicBezTo>
                    <a:pt x="101" y="77"/>
                    <a:pt x="101" y="77"/>
                    <a:pt x="101" y="77"/>
                  </a:cubicBezTo>
                  <a:cubicBezTo>
                    <a:pt x="101" y="77"/>
                    <a:pt x="101" y="77"/>
                    <a:pt x="101" y="77"/>
                  </a:cubicBezTo>
                  <a:cubicBezTo>
                    <a:pt x="101" y="77"/>
                    <a:pt x="101" y="77"/>
                    <a:pt x="101" y="77"/>
                  </a:cubicBezTo>
                  <a:cubicBezTo>
                    <a:pt x="102" y="77"/>
                    <a:pt x="102" y="77"/>
                    <a:pt x="102" y="77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2" y="78"/>
                    <a:pt x="102" y="78"/>
                    <a:pt x="102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8"/>
                    <a:pt x="103" y="78"/>
                    <a:pt x="103" y="78"/>
                  </a:cubicBezTo>
                  <a:cubicBezTo>
                    <a:pt x="103" y="77"/>
                    <a:pt x="103" y="77"/>
                    <a:pt x="103" y="77"/>
                  </a:cubicBezTo>
                  <a:cubicBezTo>
                    <a:pt x="103" y="76"/>
                    <a:pt x="103" y="76"/>
                    <a:pt x="103" y="76"/>
                  </a:cubicBezTo>
                  <a:cubicBezTo>
                    <a:pt x="103" y="76"/>
                    <a:pt x="103" y="76"/>
                    <a:pt x="103" y="76"/>
                  </a:cubicBezTo>
                  <a:cubicBezTo>
                    <a:pt x="103" y="76"/>
                    <a:pt x="103" y="76"/>
                    <a:pt x="103" y="76"/>
                  </a:cubicBezTo>
                  <a:cubicBezTo>
                    <a:pt x="102" y="76"/>
                    <a:pt x="102" y="76"/>
                    <a:pt x="102" y="76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2" y="74"/>
                    <a:pt x="102" y="74"/>
                    <a:pt x="102" y="74"/>
                  </a:cubicBezTo>
                  <a:cubicBezTo>
                    <a:pt x="102" y="75"/>
                    <a:pt x="102" y="75"/>
                    <a:pt x="102" y="75"/>
                  </a:cubicBezTo>
                  <a:cubicBezTo>
                    <a:pt x="103" y="75"/>
                    <a:pt x="103" y="75"/>
                    <a:pt x="103" y="75"/>
                  </a:cubicBezTo>
                  <a:cubicBezTo>
                    <a:pt x="103" y="75"/>
                    <a:pt x="103" y="75"/>
                    <a:pt x="103" y="75"/>
                  </a:cubicBezTo>
                  <a:cubicBezTo>
                    <a:pt x="103" y="75"/>
                    <a:pt x="103" y="75"/>
                    <a:pt x="103" y="75"/>
                  </a:cubicBezTo>
                  <a:cubicBezTo>
                    <a:pt x="103" y="75"/>
                    <a:pt x="103" y="75"/>
                    <a:pt x="103" y="75"/>
                  </a:cubicBezTo>
                  <a:cubicBezTo>
                    <a:pt x="103" y="75"/>
                    <a:pt x="103" y="75"/>
                    <a:pt x="103" y="75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4" y="74"/>
                    <a:pt x="104" y="74"/>
                    <a:pt x="104" y="74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4" y="74"/>
                    <a:pt x="104" y="74"/>
                    <a:pt x="104" y="74"/>
                  </a:cubicBezTo>
                  <a:cubicBezTo>
                    <a:pt x="105" y="74"/>
                    <a:pt x="105" y="74"/>
                    <a:pt x="105" y="74"/>
                  </a:cubicBezTo>
                  <a:cubicBezTo>
                    <a:pt x="105" y="74"/>
                    <a:pt x="105" y="74"/>
                    <a:pt x="105" y="74"/>
                  </a:cubicBezTo>
                  <a:cubicBezTo>
                    <a:pt x="106" y="74"/>
                    <a:pt x="106" y="74"/>
                    <a:pt x="106" y="74"/>
                  </a:cubicBezTo>
                  <a:cubicBezTo>
                    <a:pt x="106" y="73"/>
                    <a:pt x="106" y="73"/>
                    <a:pt x="106" y="73"/>
                  </a:cubicBezTo>
                  <a:cubicBezTo>
                    <a:pt x="106" y="74"/>
                    <a:pt x="106" y="74"/>
                    <a:pt x="106" y="74"/>
                  </a:cubicBezTo>
                  <a:cubicBezTo>
                    <a:pt x="106" y="74"/>
                    <a:pt x="106" y="74"/>
                    <a:pt x="106" y="74"/>
                  </a:cubicBezTo>
                  <a:cubicBezTo>
                    <a:pt x="105" y="74"/>
                    <a:pt x="105" y="74"/>
                    <a:pt x="105" y="74"/>
                  </a:cubicBezTo>
                  <a:cubicBezTo>
                    <a:pt x="105" y="74"/>
                    <a:pt x="105" y="74"/>
                    <a:pt x="105" y="74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4" y="75"/>
                    <a:pt x="104" y="75"/>
                    <a:pt x="104" y="75"/>
                  </a:cubicBezTo>
                  <a:cubicBezTo>
                    <a:pt x="104" y="76"/>
                    <a:pt x="104" y="76"/>
                    <a:pt x="104" y="76"/>
                  </a:cubicBezTo>
                  <a:cubicBezTo>
                    <a:pt x="104" y="76"/>
                    <a:pt x="104" y="76"/>
                    <a:pt x="104" y="76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5" y="76"/>
                    <a:pt x="105" y="76"/>
                    <a:pt x="105" y="76"/>
                  </a:cubicBezTo>
                  <a:cubicBezTo>
                    <a:pt x="105" y="77"/>
                    <a:pt x="105" y="77"/>
                    <a:pt x="105" y="77"/>
                  </a:cubicBezTo>
                  <a:cubicBezTo>
                    <a:pt x="105" y="77"/>
                    <a:pt x="105" y="77"/>
                    <a:pt x="105" y="77"/>
                  </a:cubicBezTo>
                  <a:cubicBezTo>
                    <a:pt x="105" y="79"/>
                    <a:pt x="105" y="79"/>
                    <a:pt x="105" y="79"/>
                  </a:cubicBezTo>
                  <a:cubicBezTo>
                    <a:pt x="105" y="80"/>
                    <a:pt x="105" y="80"/>
                    <a:pt x="105" y="80"/>
                  </a:cubicBezTo>
                  <a:cubicBezTo>
                    <a:pt x="105" y="80"/>
                    <a:pt x="105" y="80"/>
                    <a:pt x="105" y="80"/>
                  </a:cubicBezTo>
                  <a:cubicBezTo>
                    <a:pt x="106" y="81"/>
                    <a:pt x="106" y="81"/>
                    <a:pt x="106" y="81"/>
                  </a:cubicBezTo>
                  <a:cubicBezTo>
                    <a:pt x="106" y="81"/>
                    <a:pt x="106" y="81"/>
                    <a:pt x="106" y="81"/>
                  </a:cubicBezTo>
                  <a:cubicBezTo>
                    <a:pt x="106" y="81"/>
                    <a:pt x="106" y="81"/>
                    <a:pt x="106" y="81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106" y="82"/>
                    <a:pt x="106" y="82"/>
                    <a:pt x="106" y="82"/>
                  </a:cubicBezTo>
                  <a:cubicBezTo>
                    <a:pt x="106" y="83"/>
                    <a:pt x="106" y="83"/>
                    <a:pt x="106" y="83"/>
                  </a:cubicBezTo>
                  <a:cubicBezTo>
                    <a:pt x="106" y="83"/>
                    <a:pt x="106" y="83"/>
                    <a:pt x="106" y="83"/>
                  </a:cubicBezTo>
                  <a:cubicBezTo>
                    <a:pt x="107" y="82"/>
                    <a:pt x="107" y="82"/>
                    <a:pt x="107" y="82"/>
                  </a:cubicBezTo>
                  <a:cubicBezTo>
                    <a:pt x="107" y="82"/>
                    <a:pt x="107" y="82"/>
                    <a:pt x="107" y="82"/>
                  </a:cubicBezTo>
                  <a:cubicBezTo>
                    <a:pt x="107" y="82"/>
                    <a:pt x="107" y="82"/>
                    <a:pt x="107" y="82"/>
                  </a:cubicBezTo>
                  <a:cubicBezTo>
                    <a:pt x="107" y="82"/>
                    <a:pt x="107" y="82"/>
                    <a:pt x="107" y="82"/>
                  </a:cubicBezTo>
                  <a:cubicBezTo>
                    <a:pt x="108" y="82"/>
                    <a:pt x="108" y="82"/>
                    <a:pt x="108" y="82"/>
                  </a:cubicBezTo>
                  <a:cubicBezTo>
                    <a:pt x="108" y="82"/>
                    <a:pt x="108" y="82"/>
                    <a:pt x="108" y="82"/>
                  </a:cubicBezTo>
                  <a:cubicBezTo>
                    <a:pt x="108" y="82"/>
                    <a:pt x="108" y="82"/>
                    <a:pt x="108" y="82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08" y="80"/>
                    <a:pt x="108" y="80"/>
                    <a:pt x="108" y="80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10" y="79"/>
                    <a:pt x="110" y="79"/>
                    <a:pt x="110" y="79"/>
                  </a:cubicBezTo>
                  <a:cubicBezTo>
                    <a:pt x="110" y="79"/>
                    <a:pt x="110" y="79"/>
                    <a:pt x="110" y="79"/>
                  </a:cubicBezTo>
                  <a:cubicBezTo>
                    <a:pt x="110" y="79"/>
                    <a:pt x="110" y="79"/>
                    <a:pt x="110" y="79"/>
                  </a:cubicBezTo>
                  <a:cubicBezTo>
                    <a:pt x="110" y="79"/>
                    <a:pt x="110" y="79"/>
                    <a:pt x="110" y="79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09" y="79"/>
                    <a:pt x="109" y="79"/>
                    <a:pt x="109" y="79"/>
                  </a:cubicBezTo>
                  <a:cubicBezTo>
                    <a:pt x="109" y="80"/>
                    <a:pt x="109" y="80"/>
                    <a:pt x="109" y="80"/>
                  </a:cubicBezTo>
                  <a:cubicBezTo>
                    <a:pt x="108" y="81"/>
                    <a:pt x="108" y="81"/>
                    <a:pt x="108" y="81"/>
                  </a:cubicBezTo>
                  <a:cubicBezTo>
                    <a:pt x="109" y="81"/>
                    <a:pt x="109" y="81"/>
                    <a:pt x="109" y="81"/>
                  </a:cubicBezTo>
                  <a:cubicBezTo>
                    <a:pt x="108" y="82"/>
                    <a:pt x="108" y="82"/>
                    <a:pt x="108" y="82"/>
                  </a:cubicBezTo>
                  <a:cubicBezTo>
                    <a:pt x="108" y="82"/>
                    <a:pt x="108" y="82"/>
                    <a:pt x="108" y="82"/>
                  </a:cubicBezTo>
                  <a:cubicBezTo>
                    <a:pt x="108" y="83"/>
                    <a:pt x="108" y="83"/>
                    <a:pt x="108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4"/>
                    <a:pt x="107" y="84"/>
                    <a:pt x="107" y="84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8" y="84"/>
                    <a:pt x="108" y="84"/>
                    <a:pt x="108" y="84"/>
                  </a:cubicBezTo>
                  <a:cubicBezTo>
                    <a:pt x="109" y="84"/>
                    <a:pt x="109" y="84"/>
                    <a:pt x="109" y="84"/>
                  </a:cubicBezTo>
                  <a:cubicBezTo>
                    <a:pt x="109" y="84"/>
                    <a:pt x="109" y="84"/>
                    <a:pt x="109" y="84"/>
                  </a:cubicBezTo>
                  <a:cubicBezTo>
                    <a:pt x="109" y="84"/>
                    <a:pt x="109" y="84"/>
                    <a:pt x="109" y="84"/>
                  </a:cubicBezTo>
                  <a:cubicBezTo>
                    <a:pt x="109" y="84"/>
                    <a:pt x="109" y="84"/>
                    <a:pt x="109" y="84"/>
                  </a:cubicBezTo>
                  <a:cubicBezTo>
                    <a:pt x="109" y="84"/>
                    <a:pt x="109" y="84"/>
                    <a:pt x="109" y="84"/>
                  </a:cubicBezTo>
                  <a:cubicBezTo>
                    <a:pt x="109" y="83"/>
                    <a:pt x="109" y="83"/>
                    <a:pt x="109" y="83"/>
                  </a:cubicBezTo>
                  <a:cubicBezTo>
                    <a:pt x="109" y="83"/>
                    <a:pt x="109" y="83"/>
                    <a:pt x="109" y="83"/>
                  </a:cubicBezTo>
                  <a:cubicBezTo>
                    <a:pt x="109" y="83"/>
                    <a:pt x="109" y="83"/>
                    <a:pt x="109" y="83"/>
                  </a:cubicBezTo>
                  <a:cubicBezTo>
                    <a:pt x="109" y="83"/>
                    <a:pt x="109" y="83"/>
                    <a:pt x="109" y="83"/>
                  </a:cubicBezTo>
                  <a:cubicBezTo>
                    <a:pt x="110" y="84"/>
                    <a:pt x="110" y="84"/>
                    <a:pt x="110" y="84"/>
                  </a:cubicBezTo>
                  <a:cubicBezTo>
                    <a:pt x="110" y="84"/>
                    <a:pt x="110" y="84"/>
                    <a:pt x="110" y="84"/>
                  </a:cubicBezTo>
                  <a:cubicBezTo>
                    <a:pt x="110" y="84"/>
                    <a:pt x="110" y="84"/>
                    <a:pt x="110" y="84"/>
                  </a:cubicBezTo>
                  <a:cubicBezTo>
                    <a:pt x="110" y="85"/>
                    <a:pt x="110" y="85"/>
                    <a:pt x="110" y="85"/>
                  </a:cubicBezTo>
                  <a:cubicBezTo>
                    <a:pt x="110" y="85"/>
                    <a:pt x="110" y="85"/>
                    <a:pt x="110" y="85"/>
                  </a:cubicBezTo>
                  <a:cubicBezTo>
                    <a:pt x="110" y="85"/>
                    <a:pt x="110" y="85"/>
                    <a:pt x="110" y="85"/>
                  </a:cubicBezTo>
                  <a:cubicBezTo>
                    <a:pt x="110" y="85"/>
                    <a:pt x="110" y="85"/>
                    <a:pt x="110" y="85"/>
                  </a:cubicBezTo>
                  <a:cubicBezTo>
                    <a:pt x="110" y="86"/>
                    <a:pt x="110" y="86"/>
                    <a:pt x="110" y="86"/>
                  </a:cubicBezTo>
                  <a:cubicBezTo>
                    <a:pt x="111" y="86"/>
                    <a:pt x="111" y="86"/>
                    <a:pt x="111" y="86"/>
                  </a:cubicBezTo>
                  <a:cubicBezTo>
                    <a:pt x="111" y="87"/>
                    <a:pt x="111" y="87"/>
                    <a:pt x="111" y="87"/>
                  </a:cubicBezTo>
                  <a:cubicBezTo>
                    <a:pt x="111" y="87"/>
                    <a:pt x="111" y="87"/>
                    <a:pt x="111" y="87"/>
                  </a:cubicBezTo>
                  <a:cubicBezTo>
                    <a:pt x="111" y="87"/>
                    <a:pt x="111" y="87"/>
                    <a:pt x="111" y="87"/>
                  </a:cubicBezTo>
                  <a:cubicBezTo>
                    <a:pt x="111" y="89"/>
                    <a:pt x="111" y="89"/>
                    <a:pt x="111" y="89"/>
                  </a:cubicBezTo>
                  <a:cubicBezTo>
                    <a:pt x="112" y="90"/>
                    <a:pt x="112" y="90"/>
                    <a:pt x="112" y="90"/>
                  </a:cubicBezTo>
                  <a:cubicBezTo>
                    <a:pt x="112" y="90"/>
                    <a:pt x="112" y="90"/>
                    <a:pt x="112" y="90"/>
                  </a:cubicBezTo>
                  <a:cubicBezTo>
                    <a:pt x="112" y="90"/>
                    <a:pt x="112" y="90"/>
                    <a:pt x="112" y="90"/>
                  </a:cubicBezTo>
                  <a:cubicBezTo>
                    <a:pt x="112" y="90"/>
                    <a:pt x="112" y="90"/>
                    <a:pt x="112" y="90"/>
                  </a:cubicBezTo>
                  <a:cubicBezTo>
                    <a:pt x="112" y="90"/>
                    <a:pt x="112" y="90"/>
                    <a:pt x="112" y="90"/>
                  </a:cubicBezTo>
                  <a:cubicBezTo>
                    <a:pt x="112" y="89"/>
                    <a:pt x="112" y="89"/>
                    <a:pt x="112" y="89"/>
                  </a:cubicBezTo>
                  <a:cubicBezTo>
                    <a:pt x="112" y="91"/>
                    <a:pt x="112" y="91"/>
                    <a:pt x="112" y="91"/>
                  </a:cubicBezTo>
                  <a:cubicBezTo>
                    <a:pt x="113" y="91"/>
                    <a:pt x="113" y="91"/>
                    <a:pt x="113" y="91"/>
                  </a:cubicBezTo>
                  <a:cubicBezTo>
                    <a:pt x="113" y="91"/>
                    <a:pt x="113" y="91"/>
                    <a:pt x="113" y="91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3" y="92"/>
                    <a:pt x="113" y="92"/>
                    <a:pt x="113" y="92"/>
                  </a:cubicBezTo>
                  <a:cubicBezTo>
                    <a:pt x="114" y="92"/>
                    <a:pt x="114" y="92"/>
                    <a:pt x="114" y="92"/>
                  </a:cubicBezTo>
                  <a:cubicBezTo>
                    <a:pt x="114" y="92"/>
                    <a:pt x="114" y="92"/>
                    <a:pt x="114" y="92"/>
                  </a:cubicBezTo>
                  <a:cubicBezTo>
                    <a:pt x="114" y="92"/>
                    <a:pt x="114" y="92"/>
                    <a:pt x="114" y="92"/>
                  </a:cubicBezTo>
                  <a:cubicBezTo>
                    <a:pt x="114" y="92"/>
                    <a:pt x="114" y="92"/>
                    <a:pt x="114" y="92"/>
                  </a:cubicBezTo>
                  <a:cubicBezTo>
                    <a:pt x="114" y="92"/>
                    <a:pt x="114" y="92"/>
                    <a:pt x="114" y="92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3" y="93"/>
                    <a:pt x="113" y="93"/>
                    <a:pt x="113" y="93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4"/>
                    <a:pt x="114" y="94"/>
                    <a:pt x="114" y="94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5" y="93"/>
                    <a:pt x="115" y="93"/>
                    <a:pt x="115" y="93"/>
                  </a:cubicBezTo>
                  <a:cubicBezTo>
                    <a:pt x="115" y="93"/>
                    <a:pt x="115" y="93"/>
                    <a:pt x="115" y="93"/>
                  </a:cubicBezTo>
                  <a:cubicBezTo>
                    <a:pt x="115" y="93"/>
                    <a:pt x="115" y="93"/>
                    <a:pt x="115" y="93"/>
                  </a:cubicBezTo>
                  <a:cubicBezTo>
                    <a:pt x="115" y="93"/>
                    <a:pt x="115" y="93"/>
                    <a:pt x="115" y="93"/>
                  </a:cubicBezTo>
                  <a:cubicBezTo>
                    <a:pt x="115" y="93"/>
                    <a:pt x="115" y="93"/>
                    <a:pt x="115" y="93"/>
                  </a:cubicBezTo>
                  <a:cubicBezTo>
                    <a:pt x="115" y="93"/>
                    <a:pt x="115" y="93"/>
                    <a:pt x="115" y="93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7" y="93"/>
                    <a:pt x="117" y="93"/>
                    <a:pt x="117" y="93"/>
                  </a:cubicBezTo>
                  <a:cubicBezTo>
                    <a:pt x="117" y="93"/>
                    <a:pt x="117" y="93"/>
                    <a:pt x="117" y="93"/>
                  </a:cubicBezTo>
                  <a:cubicBezTo>
                    <a:pt x="117" y="93"/>
                    <a:pt x="117" y="93"/>
                    <a:pt x="117" y="93"/>
                  </a:cubicBezTo>
                  <a:cubicBezTo>
                    <a:pt x="117" y="93"/>
                    <a:pt x="117" y="93"/>
                    <a:pt x="117" y="93"/>
                  </a:cubicBezTo>
                  <a:cubicBezTo>
                    <a:pt x="118" y="93"/>
                    <a:pt x="118" y="93"/>
                    <a:pt x="118" y="93"/>
                  </a:cubicBezTo>
                  <a:cubicBezTo>
                    <a:pt x="118" y="93"/>
                    <a:pt x="118" y="93"/>
                    <a:pt x="118" y="93"/>
                  </a:cubicBezTo>
                  <a:cubicBezTo>
                    <a:pt x="118" y="93"/>
                    <a:pt x="118" y="93"/>
                    <a:pt x="118" y="93"/>
                  </a:cubicBezTo>
                  <a:cubicBezTo>
                    <a:pt x="118" y="93"/>
                    <a:pt x="118" y="93"/>
                    <a:pt x="118" y="93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19" y="94"/>
                    <a:pt x="119" y="94"/>
                    <a:pt x="119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0" y="94"/>
                    <a:pt x="120" y="94"/>
                    <a:pt x="120" y="94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21" y="95"/>
                    <a:pt x="121" y="95"/>
                    <a:pt x="121" y="95"/>
                  </a:cubicBezTo>
                  <a:cubicBezTo>
                    <a:pt x="121" y="95"/>
                    <a:pt x="121" y="95"/>
                    <a:pt x="121" y="95"/>
                  </a:cubicBezTo>
                  <a:cubicBezTo>
                    <a:pt x="121" y="95"/>
                    <a:pt x="121" y="95"/>
                    <a:pt x="121" y="95"/>
                  </a:cubicBezTo>
                  <a:cubicBezTo>
                    <a:pt x="121" y="95"/>
                    <a:pt x="121" y="95"/>
                    <a:pt x="121" y="95"/>
                  </a:cubicBezTo>
                  <a:cubicBezTo>
                    <a:pt x="121" y="96"/>
                    <a:pt x="121" y="96"/>
                    <a:pt x="121" y="96"/>
                  </a:cubicBezTo>
                  <a:cubicBezTo>
                    <a:pt x="121" y="96"/>
                    <a:pt x="121" y="96"/>
                    <a:pt x="121" y="96"/>
                  </a:cubicBezTo>
                  <a:cubicBezTo>
                    <a:pt x="121" y="96"/>
                    <a:pt x="121" y="96"/>
                    <a:pt x="121" y="96"/>
                  </a:cubicBezTo>
                  <a:cubicBezTo>
                    <a:pt x="121" y="96"/>
                    <a:pt x="121" y="96"/>
                    <a:pt x="121" y="96"/>
                  </a:cubicBezTo>
                  <a:cubicBezTo>
                    <a:pt x="121" y="96"/>
                    <a:pt x="121" y="96"/>
                    <a:pt x="121" y="96"/>
                  </a:cubicBezTo>
                  <a:cubicBezTo>
                    <a:pt x="122" y="96"/>
                    <a:pt x="122" y="96"/>
                    <a:pt x="122" y="96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2" y="97"/>
                    <a:pt x="122" y="97"/>
                    <a:pt x="122" y="97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3" y="99"/>
                    <a:pt x="123" y="99"/>
                    <a:pt x="123" y="99"/>
                  </a:cubicBezTo>
                  <a:cubicBezTo>
                    <a:pt x="123" y="99"/>
                    <a:pt x="123" y="99"/>
                    <a:pt x="123" y="99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24" y="100"/>
                    <a:pt x="124" y="100"/>
                    <a:pt x="124" y="100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5" y="101"/>
                    <a:pt x="125" y="101"/>
                    <a:pt x="125" y="101"/>
                  </a:cubicBezTo>
                  <a:cubicBezTo>
                    <a:pt x="125" y="101"/>
                    <a:pt x="125" y="101"/>
                    <a:pt x="125" y="101"/>
                  </a:cubicBezTo>
                  <a:cubicBezTo>
                    <a:pt x="125" y="102"/>
                    <a:pt x="125" y="102"/>
                    <a:pt x="125" y="102"/>
                  </a:cubicBezTo>
                  <a:cubicBezTo>
                    <a:pt x="125" y="102"/>
                    <a:pt x="125" y="102"/>
                    <a:pt x="125" y="102"/>
                  </a:cubicBezTo>
                  <a:cubicBezTo>
                    <a:pt x="126" y="102"/>
                    <a:pt x="126" y="102"/>
                    <a:pt x="126" y="102"/>
                  </a:cubicBezTo>
                  <a:cubicBezTo>
                    <a:pt x="126" y="102"/>
                    <a:pt x="126" y="102"/>
                    <a:pt x="126" y="102"/>
                  </a:cubicBezTo>
                  <a:cubicBezTo>
                    <a:pt x="127" y="102"/>
                    <a:pt x="127" y="102"/>
                    <a:pt x="127" y="102"/>
                  </a:cubicBezTo>
                  <a:cubicBezTo>
                    <a:pt x="127" y="102"/>
                    <a:pt x="127" y="102"/>
                    <a:pt x="127" y="102"/>
                  </a:cubicBezTo>
                  <a:cubicBezTo>
                    <a:pt x="128" y="103"/>
                    <a:pt x="128" y="103"/>
                    <a:pt x="128" y="103"/>
                  </a:cubicBezTo>
                  <a:cubicBezTo>
                    <a:pt x="128" y="103"/>
                    <a:pt x="128" y="103"/>
                    <a:pt x="128" y="103"/>
                  </a:cubicBezTo>
                  <a:cubicBezTo>
                    <a:pt x="129" y="103"/>
                    <a:pt x="129" y="103"/>
                    <a:pt x="129" y="103"/>
                  </a:cubicBezTo>
                  <a:cubicBezTo>
                    <a:pt x="130" y="104"/>
                    <a:pt x="130" y="104"/>
                    <a:pt x="130" y="104"/>
                  </a:cubicBezTo>
                  <a:cubicBezTo>
                    <a:pt x="130" y="104"/>
                    <a:pt x="130" y="104"/>
                    <a:pt x="130" y="104"/>
                  </a:cubicBezTo>
                  <a:cubicBezTo>
                    <a:pt x="130" y="104"/>
                    <a:pt x="130" y="104"/>
                    <a:pt x="130" y="104"/>
                  </a:cubicBezTo>
                  <a:cubicBezTo>
                    <a:pt x="130" y="105"/>
                    <a:pt x="130" y="105"/>
                    <a:pt x="130" y="105"/>
                  </a:cubicBezTo>
                  <a:cubicBezTo>
                    <a:pt x="129" y="105"/>
                    <a:pt x="129" y="105"/>
                    <a:pt x="129" y="105"/>
                  </a:cubicBezTo>
                  <a:cubicBezTo>
                    <a:pt x="129" y="105"/>
                    <a:pt x="129" y="105"/>
                    <a:pt x="129" y="105"/>
                  </a:cubicBezTo>
                  <a:cubicBezTo>
                    <a:pt x="128" y="105"/>
                    <a:pt x="128" y="105"/>
                    <a:pt x="128" y="105"/>
                  </a:cubicBezTo>
                  <a:cubicBezTo>
                    <a:pt x="128" y="105"/>
                    <a:pt x="128" y="105"/>
                    <a:pt x="128" y="105"/>
                  </a:cubicBezTo>
                  <a:cubicBezTo>
                    <a:pt x="129" y="105"/>
                    <a:pt x="129" y="105"/>
                    <a:pt x="129" y="105"/>
                  </a:cubicBezTo>
                  <a:cubicBezTo>
                    <a:pt x="129" y="105"/>
                    <a:pt x="129" y="105"/>
                    <a:pt x="129" y="105"/>
                  </a:cubicBezTo>
                  <a:cubicBezTo>
                    <a:pt x="129" y="104"/>
                    <a:pt x="129" y="104"/>
                    <a:pt x="129" y="104"/>
                  </a:cubicBezTo>
                  <a:cubicBezTo>
                    <a:pt x="129" y="104"/>
                    <a:pt x="129" y="104"/>
                    <a:pt x="129" y="104"/>
                  </a:cubicBezTo>
                  <a:cubicBezTo>
                    <a:pt x="127" y="104"/>
                    <a:pt x="127" y="104"/>
                    <a:pt x="127" y="104"/>
                  </a:cubicBezTo>
                  <a:cubicBezTo>
                    <a:pt x="127" y="104"/>
                    <a:pt x="127" y="104"/>
                    <a:pt x="127" y="104"/>
                  </a:cubicBezTo>
                  <a:cubicBezTo>
                    <a:pt x="127" y="104"/>
                    <a:pt x="127" y="104"/>
                    <a:pt x="127" y="104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5" y="105"/>
                    <a:pt x="125" y="105"/>
                    <a:pt x="125" y="105"/>
                  </a:cubicBezTo>
                  <a:cubicBezTo>
                    <a:pt x="126" y="106"/>
                    <a:pt x="126" y="106"/>
                    <a:pt x="126" y="106"/>
                  </a:cubicBezTo>
                  <a:cubicBezTo>
                    <a:pt x="126" y="106"/>
                    <a:pt x="126" y="106"/>
                    <a:pt x="126" y="106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28" y="106"/>
                    <a:pt x="128" y="106"/>
                    <a:pt x="128" y="106"/>
                  </a:cubicBezTo>
                  <a:cubicBezTo>
                    <a:pt x="129" y="106"/>
                    <a:pt x="129" y="106"/>
                    <a:pt x="129" y="106"/>
                  </a:cubicBezTo>
                  <a:cubicBezTo>
                    <a:pt x="129" y="106"/>
                    <a:pt x="129" y="106"/>
                    <a:pt x="129" y="106"/>
                  </a:cubicBezTo>
                  <a:cubicBezTo>
                    <a:pt x="130" y="106"/>
                    <a:pt x="130" y="106"/>
                    <a:pt x="130" y="106"/>
                  </a:cubicBezTo>
                  <a:cubicBezTo>
                    <a:pt x="130" y="106"/>
                    <a:pt x="130" y="106"/>
                    <a:pt x="130" y="106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32" y="105"/>
                    <a:pt x="132" y="105"/>
                    <a:pt x="132" y="105"/>
                  </a:cubicBezTo>
                  <a:cubicBezTo>
                    <a:pt x="132" y="105"/>
                    <a:pt x="132" y="105"/>
                    <a:pt x="132" y="105"/>
                  </a:cubicBezTo>
                  <a:cubicBezTo>
                    <a:pt x="132" y="105"/>
                    <a:pt x="132" y="105"/>
                    <a:pt x="132" y="105"/>
                  </a:cubicBezTo>
                  <a:cubicBezTo>
                    <a:pt x="132" y="105"/>
                    <a:pt x="132" y="105"/>
                    <a:pt x="132" y="105"/>
                  </a:cubicBezTo>
                  <a:cubicBezTo>
                    <a:pt x="132" y="105"/>
                    <a:pt x="132" y="105"/>
                    <a:pt x="132" y="105"/>
                  </a:cubicBezTo>
                  <a:cubicBezTo>
                    <a:pt x="132" y="105"/>
                    <a:pt x="132" y="105"/>
                    <a:pt x="132" y="105"/>
                  </a:cubicBezTo>
                  <a:cubicBezTo>
                    <a:pt x="132" y="105"/>
                    <a:pt x="132" y="105"/>
                    <a:pt x="132" y="105"/>
                  </a:cubicBezTo>
                  <a:cubicBezTo>
                    <a:pt x="132" y="105"/>
                    <a:pt x="132" y="105"/>
                    <a:pt x="132" y="105"/>
                  </a:cubicBezTo>
                  <a:cubicBezTo>
                    <a:pt x="132" y="105"/>
                    <a:pt x="132" y="105"/>
                    <a:pt x="132" y="105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34" y="105"/>
                    <a:pt x="134" y="105"/>
                    <a:pt x="134" y="105"/>
                  </a:cubicBezTo>
                  <a:cubicBezTo>
                    <a:pt x="134" y="105"/>
                    <a:pt x="134" y="105"/>
                    <a:pt x="134" y="105"/>
                  </a:cubicBezTo>
                  <a:cubicBezTo>
                    <a:pt x="134" y="105"/>
                    <a:pt x="134" y="105"/>
                    <a:pt x="134" y="105"/>
                  </a:cubicBezTo>
                  <a:cubicBezTo>
                    <a:pt x="134" y="105"/>
                    <a:pt x="134" y="105"/>
                    <a:pt x="134" y="105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5" y="104"/>
                    <a:pt x="135" y="104"/>
                    <a:pt x="135" y="104"/>
                  </a:cubicBezTo>
                  <a:cubicBezTo>
                    <a:pt x="136" y="104"/>
                    <a:pt x="136" y="104"/>
                    <a:pt x="136" y="104"/>
                  </a:cubicBezTo>
                  <a:cubicBezTo>
                    <a:pt x="136" y="104"/>
                    <a:pt x="136" y="104"/>
                    <a:pt x="136" y="104"/>
                  </a:cubicBezTo>
                  <a:lnTo>
                    <a:pt x="136" y="103"/>
                  </a:lnTo>
                  <a:close/>
                  <a:moveTo>
                    <a:pt x="126" y="103"/>
                  </a:moveTo>
                  <a:cubicBezTo>
                    <a:pt x="126" y="103"/>
                    <a:pt x="126" y="103"/>
                    <a:pt x="126" y="103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6" y="103"/>
                    <a:pt x="126" y="103"/>
                    <a:pt x="126" y="103"/>
                  </a:cubicBezTo>
                  <a:close/>
                  <a:moveTo>
                    <a:pt x="127" y="104"/>
                  </a:moveTo>
                  <a:cubicBezTo>
                    <a:pt x="127" y="104"/>
                    <a:pt x="127" y="104"/>
                    <a:pt x="127" y="104"/>
                  </a:cubicBezTo>
                  <a:cubicBezTo>
                    <a:pt x="127" y="104"/>
                    <a:pt x="127" y="104"/>
                    <a:pt x="127" y="104"/>
                  </a:cubicBezTo>
                  <a:cubicBezTo>
                    <a:pt x="127" y="104"/>
                    <a:pt x="127" y="104"/>
                    <a:pt x="127" y="104"/>
                  </a:cubicBezTo>
                  <a:cubicBezTo>
                    <a:pt x="128" y="103"/>
                    <a:pt x="128" y="103"/>
                    <a:pt x="128" y="103"/>
                  </a:cubicBezTo>
                  <a:cubicBezTo>
                    <a:pt x="128" y="103"/>
                    <a:pt x="128" y="103"/>
                    <a:pt x="128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7" y="104"/>
                    <a:pt x="127" y="104"/>
                    <a:pt x="127" y="104"/>
                  </a:cubicBezTo>
                  <a:close/>
                  <a:moveTo>
                    <a:pt x="136" y="109"/>
                  </a:moveTo>
                  <a:cubicBezTo>
                    <a:pt x="136" y="109"/>
                    <a:pt x="136" y="109"/>
                    <a:pt x="136" y="109"/>
                  </a:cubicBezTo>
                  <a:cubicBezTo>
                    <a:pt x="136" y="110"/>
                    <a:pt x="136" y="110"/>
                    <a:pt x="136" y="110"/>
                  </a:cubicBezTo>
                  <a:cubicBezTo>
                    <a:pt x="136" y="110"/>
                    <a:pt x="136" y="110"/>
                    <a:pt x="136" y="110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6" y="109"/>
                    <a:pt x="136" y="109"/>
                    <a:pt x="136" y="109"/>
                  </a:cubicBezTo>
                  <a:close/>
                  <a:moveTo>
                    <a:pt x="142" y="97"/>
                  </a:moveTo>
                  <a:cubicBezTo>
                    <a:pt x="142" y="97"/>
                    <a:pt x="142" y="97"/>
                    <a:pt x="142" y="97"/>
                  </a:cubicBezTo>
                  <a:cubicBezTo>
                    <a:pt x="142" y="98"/>
                    <a:pt x="142" y="98"/>
                    <a:pt x="142" y="98"/>
                  </a:cubicBezTo>
                  <a:cubicBezTo>
                    <a:pt x="141" y="98"/>
                    <a:pt x="141" y="98"/>
                    <a:pt x="141" y="98"/>
                  </a:cubicBezTo>
                  <a:cubicBezTo>
                    <a:pt x="141" y="99"/>
                    <a:pt x="141" y="99"/>
                    <a:pt x="141" y="99"/>
                  </a:cubicBezTo>
                  <a:cubicBezTo>
                    <a:pt x="141" y="99"/>
                    <a:pt x="141" y="99"/>
                    <a:pt x="141" y="99"/>
                  </a:cubicBezTo>
                  <a:cubicBezTo>
                    <a:pt x="141" y="99"/>
                    <a:pt x="141" y="99"/>
                    <a:pt x="141" y="99"/>
                  </a:cubicBezTo>
                  <a:cubicBezTo>
                    <a:pt x="141" y="99"/>
                    <a:pt x="141" y="99"/>
                    <a:pt x="141" y="99"/>
                  </a:cubicBezTo>
                  <a:cubicBezTo>
                    <a:pt x="142" y="98"/>
                    <a:pt x="142" y="98"/>
                    <a:pt x="142" y="98"/>
                  </a:cubicBezTo>
                  <a:cubicBezTo>
                    <a:pt x="142" y="98"/>
                    <a:pt x="142" y="98"/>
                    <a:pt x="142" y="98"/>
                  </a:cubicBezTo>
                  <a:cubicBezTo>
                    <a:pt x="142" y="98"/>
                    <a:pt x="142" y="98"/>
                    <a:pt x="142" y="98"/>
                  </a:cubicBezTo>
                  <a:cubicBezTo>
                    <a:pt x="142" y="97"/>
                    <a:pt x="142" y="97"/>
                    <a:pt x="142" y="97"/>
                  </a:cubicBezTo>
                  <a:cubicBezTo>
                    <a:pt x="142" y="97"/>
                    <a:pt x="142" y="97"/>
                    <a:pt x="142" y="97"/>
                  </a:cubicBezTo>
                  <a:cubicBezTo>
                    <a:pt x="142" y="97"/>
                    <a:pt x="142" y="97"/>
                    <a:pt x="142" y="97"/>
                  </a:cubicBezTo>
                  <a:cubicBezTo>
                    <a:pt x="142" y="97"/>
                    <a:pt x="142" y="97"/>
                    <a:pt x="142" y="97"/>
                  </a:cubicBezTo>
                  <a:close/>
                  <a:moveTo>
                    <a:pt x="141" y="93"/>
                  </a:moveTo>
                  <a:cubicBezTo>
                    <a:pt x="141" y="93"/>
                    <a:pt x="141" y="93"/>
                    <a:pt x="141" y="93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42" y="93"/>
                    <a:pt x="142" y="93"/>
                    <a:pt x="142" y="93"/>
                  </a:cubicBezTo>
                  <a:cubicBezTo>
                    <a:pt x="142" y="93"/>
                    <a:pt x="142" y="93"/>
                    <a:pt x="142" y="93"/>
                  </a:cubicBezTo>
                  <a:cubicBezTo>
                    <a:pt x="142" y="92"/>
                    <a:pt x="142" y="92"/>
                    <a:pt x="142" y="92"/>
                  </a:cubicBezTo>
                  <a:cubicBezTo>
                    <a:pt x="141" y="92"/>
                    <a:pt x="141" y="92"/>
                    <a:pt x="141" y="92"/>
                  </a:cubicBezTo>
                  <a:cubicBezTo>
                    <a:pt x="141" y="92"/>
                    <a:pt x="141" y="92"/>
                    <a:pt x="141" y="92"/>
                  </a:cubicBezTo>
                  <a:cubicBezTo>
                    <a:pt x="141" y="92"/>
                    <a:pt x="141" y="92"/>
                    <a:pt x="141" y="92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41" y="93"/>
                    <a:pt x="141" y="93"/>
                    <a:pt x="141" y="93"/>
                  </a:cubicBezTo>
                  <a:cubicBezTo>
                    <a:pt x="141" y="93"/>
                    <a:pt x="141" y="93"/>
                    <a:pt x="141" y="93"/>
                  </a:cubicBezTo>
                  <a:close/>
                  <a:moveTo>
                    <a:pt x="141" y="100"/>
                  </a:moveTo>
                  <a:cubicBezTo>
                    <a:pt x="140" y="101"/>
                    <a:pt x="140" y="101"/>
                    <a:pt x="140" y="101"/>
                  </a:cubicBezTo>
                  <a:cubicBezTo>
                    <a:pt x="140" y="101"/>
                    <a:pt x="140" y="101"/>
                    <a:pt x="140" y="101"/>
                  </a:cubicBezTo>
                  <a:cubicBezTo>
                    <a:pt x="139" y="101"/>
                    <a:pt x="139" y="101"/>
                    <a:pt x="139" y="101"/>
                  </a:cubicBezTo>
                  <a:cubicBezTo>
                    <a:pt x="139" y="101"/>
                    <a:pt x="139" y="101"/>
                    <a:pt x="139" y="101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40" y="102"/>
                    <a:pt x="140" y="102"/>
                    <a:pt x="140" y="102"/>
                  </a:cubicBezTo>
                  <a:cubicBezTo>
                    <a:pt x="140" y="102"/>
                    <a:pt x="140" y="102"/>
                    <a:pt x="140" y="102"/>
                  </a:cubicBezTo>
                  <a:cubicBezTo>
                    <a:pt x="140" y="102"/>
                    <a:pt x="140" y="102"/>
                    <a:pt x="140" y="102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39" y="103"/>
                    <a:pt x="139" y="103"/>
                    <a:pt x="139" y="103"/>
                  </a:cubicBezTo>
                  <a:cubicBezTo>
                    <a:pt x="139" y="104"/>
                    <a:pt x="139" y="104"/>
                    <a:pt x="139" y="104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8" y="105"/>
                    <a:pt x="138" y="105"/>
                    <a:pt x="138" y="105"/>
                  </a:cubicBezTo>
                  <a:cubicBezTo>
                    <a:pt x="138" y="104"/>
                    <a:pt x="138" y="104"/>
                    <a:pt x="138" y="104"/>
                  </a:cubicBezTo>
                  <a:cubicBezTo>
                    <a:pt x="139" y="104"/>
                    <a:pt x="139" y="104"/>
                    <a:pt x="139" y="104"/>
                  </a:cubicBezTo>
                  <a:cubicBezTo>
                    <a:pt x="139" y="105"/>
                    <a:pt x="139" y="105"/>
                    <a:pt x="139" y="105"/>
                  </a:cubicBezTo>
                  <a:cubicBezTo>
                    <a:pt x="139" y="105"/>
                    <a:pt x="139" y="105"/>
                    <a:pt x="139" y="105"/>
                  </a:cubicBezTo>
                  <a:cubicBezTo>
                    <a:pt x="139" y="105"/>
                    <a:pt x="139" y="105"/>
                    <a:pt x="139" y="105"/>
                  </a:cubicBezTo>
                  <a:cubicBezTo>
                    <a:pt x="139" y="105"/>
                    <a:pt x="139" y="105"/>
                    <a:pt x="139" y="105"/>
                  </a:cubicBezTo>
                  <a:cubicBezTo>
                    <a:pt x="139" y="105"/>
                    <a:pt x="139" y="105"/>
                    <a:pt x="139" y="105"/>
                  </a:cubicBezTo>
                  <a:cubicBezTo>
                    <a:pt x="139" y="105"/>
                    <a:pt x="139" y="105"/>
                    <a:pt x="139" y="105"/>
                  </a:cubicBezTo>
                  <a:cubicBezTo>
                    <a:pt x="139" y="105"/>
                    <a:pt x="139" y="105"/>
                    <a:pt x="139" y="105"/>
                  </a:cubicBezTo>
                  <a:cubicBezTo>
                    <a:pt x="138" y="105"/>
                    <a:pt x="138" y="105"/>
                    <a:pt x="138" y="105"/>
                  </a:cubicBezTo>
                  <a:cubicBezTo>
                    <a:pt x="138" y="106"/>
                    <a:pt x="138" y="106"/>
                    <a:pt x="138" y="106"/>
                  </a:cubicBezTo>
                  <a:cubicBezTo>
                    <a:pt x="138" y="106"/>
                    <a:pt x="138" y="106"/>
                    <a:pt x="138" y="106"/>
                  </a:cubicBezTo>
                  <a:cubicBezTo>
                    <a:pt x="138" y="106"/>
                    <a:pt x="138" y="106"/>
                    <a:pt x="138" y="106"/>
                  </a:cubicBezTo>
                  <a:cubicBezTo>
                    <a:pt x="138" y="107"/>
                    <a:pt x="138" y="107"/>
                    <a:pt x="138" y="107"/>
                  </a:cubicBezTo>
                  <a:cubicBezTo>
                    <a:pt x="138" y="107"/>
                    <a:pt x="138" y="107"/>
                    <a:pt x="138" y="107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6" y="108"/>
                    <a:pt x="136" y="108"/>
                    <a:pt x="136" y="108"/>
                  </a:cubicBezTo>
                  <a:cubicBezTo>
                    <a:pt x="137" y="109"/>
                    <a:pt x="137" y="109"/>
                    <a:pt x="137" y="109"/>
                  </a:cubicBezTo>
                  <a:cubicBezTo>
                    <a:pt x="137" y="109"/>
                    <a:pt x="137" y="109"/>
                    <a:pt x="137" y="109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8" y="107"/>
                    <a:pt x="138" y="107"/>
                    <a:pt x="138" y="107"/>
                  </a:cubicBezTo>
                  <a:cubicBezTo>
                    <a:pt x="138" y="107"/>
                    <a:pt x="138" y="107"/>
                    <a:pt x="138" y="107"/>
                  </a:cubicBezTo>
                  <a:cubicBezTo>
                    <a:pt x="138" y="106"/>
                    <a:pt x="138" y="106"/>
                    <a:pt x="138" y="106"/>
                  </a:cubicBezTo>
                  <a:cubicBezTo>
                    <a:pt x="138" y="106"/>
                    <a:pt x="138" y="106"/>
                    <a:pt x="138" y="106"/>
                  </a:cubicBezTo>
                  <a:cubicBezTo>
                    <a:pt x="138" y="106"/>
                    <a:pt x="138" y="106"/>
                    <a:pt x="138" y="106"/>
                  </a:cubicBezTo>
                  <a:cubicBezTo>
                    <a:pt x="139" y="106"/>
                    <a:pt x="139" y="106"/>
                    <a:pt x="139" y="106"/>
                  </a:cubicBezTo>
                  <a:cubicBezTo>
                    <a:pt x="139" y="106"/>
                    <a:pt x="139" y="106"/>
                    <a:pt x="139" y="106"/>
                  </a:cubicBezTo>
                  <a:cubicBezTo>
                    <a:pt x="140" y="104"/>
                    <a:pt x="140" y="104"/>
                    <a:pt x="140" y="104"/>
                  </a:cubicBezTo>
                  <a:cubicBezTo>
                    <a:pt x="140" y="104"/>
                    <a:pt x="140" y="104"/>
                    <a:pt x="140" y="104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40" y="102"/>
                    <a:pt x="140" y="102"/>
                    <a:pt x="140" y="102"/>
                  </a:cubicBezTo>
                  <a:cubicBezTo>
                    <a:pt x="141" y="101"/>
                    <a:pt x="141" y="101"/>
                    <a:pt x="141" y="101"/>
                  </a:cubicBezTo>
                  <a:cubicBezTo>
                    <a:pt x="141" y="101"/>
                    <a:pt x="141" y="101"/>
                    <a:pt x="141" y="101"/>
                  </a:cubicBezTo>
                  <a:cubicBezTo>
                    <a:pt x="141" y="101"/>
                    <a:pt x="141" y="101"/>
                    <a:pt x="141" y="101"/>
                  </a:cubicBezTo>
                  <a:cubicBezTo>
                    <a:pt x="141" y="101"/>
                    <a:pt x="141" y="101"/>
                    <a:pt x="141" y="101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41" y="100"/>
                    <a:pt x="141" y="100"/>
                    <a:pt x="141" y="100"/>
                  </a:cubicBezTo>
                  <a:cubicBezTo>
                    <a:pt x="141" y="100"/>
                    <a:pt x="141" y="100"/>
                    <a:pt x="141" y="100"/>
                  </a:cubicBezTo>
                  <a:close/>
                  <a:moveTo>
                    <a:pt x="122" y="116"/>
                  </a:moveTo>
                  <a:cubicBezTo>
                    <a:pt x="122" y="116"/>
                    <a:pt x="122" y="116"/>
                    <a:pt x="122" y="116"/>
                  </a:cubicBezTo>
                  <a:cubicBezTo>
                    <a:pt x="122" y="116"/>
                    <a:pt x="122" y="116"/>
                    <a:pt x="122" y="116"/>
                  </a:cubicBezTo>
                  <a:cubicBezTo>
                    <a:pt x="122" y="116"/>
                    <a:pt x="122" y="116"/>
                    <a:pt x="122" y="116"/>
                  </a:cubicBezTo>
                  <a:cubicBezTo>
                    <a:pt x="121" y="116"/>
                    <a:pt x="121" y="116"/>
                    <a:pt x="121" y="116"/>
                  </a:cubicBezTo>
                  <a:cubicBezTo>
                    <a:pt x="121" y="116"/>
                    <a:pt x="121" y="116"/>
                    <a:pt x="121" y="116"/>
                  </a:cubicBezTo>
                  <a:cubicBezTo>
                    <a:pt x="121" y="116"/>
                    <a:pt x="121" y="116"/>
                    <a:pt x="121" y="116"/>
                  </a:cubicBezTo>
                  <a:cubicBezTo>
                    <a:pt x="121" y="116"/>
                    <a:pt x="121" y="116"/>
                    <a:pt x="121" y="116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2" y="117"/>
                    <a:pt x="122" y="117"/>
                    <a:pt x="122" y="117"/>
                  </a:cubicBezTo>
                  <a:cubicBezTo>
                    <a:pt x="122" y="117"/>
                    <a:pt x="122" y="117"/>
                    <a:pt x="122" y="117"/>
                  </a:cubicBezTo>
                  <a:cubicBezTo>
                    <a:pt x="122" y="117"/>
                    <a:pt x="122" y="117"/>
                    <a:pt x="122" y="117"/>
                  </a:cubicBezTo>
                  <a:cubicBezTo>
                    <a:pt x="122" y="117"/>
                    <a:pt x="122" y="117"/>
                    <a:pt x="122" y="117"/>
                  </a:cubicBezTo>
                  <a:cubicBezTo>
                    <a:pt x="122" y="117"/>
                    <a:pt x="122" y="117"/>
                    <a:pt x="122" y="117"/>
                  </a:cubicBezTo>
                  <a:cubicBezTo>
                    <a:pt x="122" y="117"/>
                    <a:pt x="122" y="117"/>
                    <a:pt x="122" y="117"/>
                  </a:cubicBezTo>
                  <a:cubicBezTo>
                    <a:pt x="122" y="117"/>
                    <a:pt x="122" y="117"/>
                    <a:pt x="122" y="117"/>
                  </a:cubicBezTo>
                  <a:cubicBezTo>
                    <a:pt x="122" y="117"/>
                    <a:pt x="122" y="117"/>
                    <a:pt x="122" y="117"/>
                  </a:cubicBezTo>
                  <a:lnTo>
                    <a:pt x="122" y="116"/>
                  </a:lnTo>
                  <a:close/>
                  <a:moveTo>
                    <a:pt x="122" y="116"/>
                  </a:moveTo>
                  <a:cubicBezTo>
                    <a:pt x="122" y="116"/>
                    <a:pt x="122" y="116"/>
                    <a:pt x="122" y="116"/>
                  </a:cubicBezTo>
                  <a:cubicBezTo>
                    <a:pt x="122" y="116"/>
                    <a:pt x="122" y="116"/>
                    <a:pt x="122" y="116"/>
                  </a:cubicBezTo>
                  <a:cubicBezTo>
                    <a:pt x="122" y="116"/>
                    <a:pt x="122" y="116"/>
                    <a:pt x="122" y="116"/>
                  </a:cubicBezTo>
                  <a:cubicBezTo>
                    <a:pt x="122" y="117"/>
                    <a:pt x="122" y="117"/>
                    <a:pt x="122" y="117"/>
                  </a:cubicBezTo>
                  <a:cubicBezTo>
                    <a:pt x="122" y="117"/>
                    <a:pt x="122" y="117"/>
                    <a:pt x="122" y="117"/>
                  </a:cubicBezTo>
                  <a:cubicBezTo>
                    <a:pt x="122" y="117"/>
                    <a:pt x="122" y="117"/>
                    <a:pt x="122" y="117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23" y="117"/>
                    <a:pt x="123" y="117"/>
                    <a:pt x="123" y="117"/>
                  </a:cubicBezTo>
                  <a:lnTo>
                    <a:pt x="122" y="116"/>
                  </a:lnTo>
                  <a:close/>
                  <a:moveTo>
                    <a:pt x="133" y="112"/>
                  </a:moveTo>
                  <a:cubicBezTo>
                    <a:pt x="133" y="112"/>
                    <a:pt x="133" y="112"/>
                    <a:pt x="133" y="112"/>
                  </a:cubicBezTo>
                  <a:cubicBezTo>
                    <a:pt x="133" y="112"/>
                    <a:pt x="133" y="112"/>
                    <a:pt x="133" y="112"/>
                  </a:cubicBezTo>
                  <a:cubicBezTo>
                    <a:pt x="133" y="111"/>
                    <a:pt x="133" y="111"/>
                    <a:pt x="133" y="111"/>
                  </a:cubicBezTo>
                  <a:cubicBezTo>
                    <a:pt x="133" y="111"/>
                    <a:pt x="133" y="111"/>
                    <a:pt x="133" y="111"/>
                  </a:cubicBezTo>
                  <a:cubicBezTo>
                    <a:pt x="133" y="112"/>
                    <a:pt x="133" y="112"/>
                    <a:pt x="133" y="112"/>
                  </a:cubicBezTo>
                  <a:cubicBezTo>
                    <a:pt x="133" y="112"/>
                    <a:pt x="133" y="112"/>
                    <a:pt x="133" y="112"/>
                  </a:cubicBezTo>
                  <a:cubicBezTo>
                    <a:pt x="133" y="112"/>
                    <a:pt x="133" y="112"/>
                    <a:pt x="133" y="112"/>
                  </a:cubicBezTo>
                  <a:cubicBezTo>
                    <a:pt x="133" y="112"/>
                    <a:pt x="133" y="112"/>
                    <a:pt x="133" y="112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4" y="112"/>
                    <a:pt x="134" y="112"/>
                  </a:cubicBezTo>
                  <a:lnTo>
                    <a:pt x="133" y="112"/>
                  </a:lnTo>
                  <a:close/>
                  <a:moveTo>
                    <a:pt x="123" y="115"/>
                  </a:moveTo>
                  <a:cubicBezTo>
                    <a:pt x="123" y="115"/>
                    <a:pt x="123" y="115"/>
                    <a:pt x="123" y="115"/>
                  </a:cubicBezTo>
                  <a:cubicBezTo>
                    <a:pt x="123" y="115"/>
                    <a:pt x="123" y="115"/>
                    <a:pt x="123" y="115"/>
                  </a:cubicBezTo>
                  <a:cubicBezTo>
                    <a:pt x="123" y="115"/>
                    <a:pt x="123" y="115"/>
                    <a:pt x="123" y="115"/>
                  </a:cubicBezTo>
                  <a:cubicBezTo>
                    <a:pt x="123" y="115"/>
                    <a:pt x="123" y="115"/>
                    <a:pt x="123" y="115"/>
                  </a:cubicBezTo>
                  <a:cubicBezTo>
                    <a:pt x="124" y="117"/>
                    <a:pt x="124" y="117"/>
                    <a:pt x="124" y="117"/>
                  </a:cubicBezTo>
                  <a:cubicBezTo>
                    <a:pt x="124" y="117"/>
                    <a:pt x="124" y="117"/>
                    <a:pt x="124" y="117"/>
                  </a:cubicBezTo>
                  <a:cubicBezTo>
                    <a:pt x="124" y="117"/>
                    <a:pt x="124" y="117"/>
                    <a:pt x="124" y="117"/>
                  </a:cubicBezTo>
                  <a:cubicBezTo>
                    <a:pt x="124" y="116"/>
                    <a:pt x="124" y="116"/>
                    <a:pt x="124" y="116"/>
                  </a:cubicBezTo>
                  <a:lnTo>
                    <a:pt x="123" y="115"/>
                  </a:lnTo>
                  <a:close/>
                  <a:moveTo>
                    <a:pt x="121" y="117"/>
                  </a:move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6"/>
                    <a:pt x="121" y="116"/>
                    <a:pt x="121" y="116"/>
                  </a:cubicBezTo>
                  <a:cubicBezTo>
                    <a:pt x="120" y="116"/>
                    <a:pt x="120" y="116"/>
                    <a:pt x="120" y="116"/>
                  </a:cubicBezTo>
                  <a:cubicBezTo>
                    <a:pt x="120" y="117"/>
                    <a:pt x="120" y="117"/>
                    <a:pt x="120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7"/>
                    <a:pt x="121" y="117"/>
                    <a:pt x="121" y="117"/>
                  </a:cubicBezTo>
                  <a:cubicBezTo>
                    <a:pt x="120" y="117"/>
                    <a:pt x="120" y="117"/>
                    <a:pt x="120" y="117"/>
                  </a:cubicBezTo>
                  <a:cubicBezTo>
                    <a:pt x="120" y="117"/>
                    <a:pt x="120" y="117"/>
                    <a:pt x="120" y="117"/>
                  </a:cubicBezTo>
                  <a:cubicBezTo>
                    <a:pt x="120" y="118"/>
                    <a:pt x="120" y="118"/>
                    <a:pt x="120" y="118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0" y="118"/>
                    <a:pt x="120" y="118"/>
                    <a:pt x="120" y="118"/>
                  </a:cubicBezTo>
                  <a:cubicBezTo>
                    <a:pt x="120" y="118"/>
                    <a:pt x="120" y="118"/>
                    <a:pt x="120" y="118"/>
                  </a:cubicBezTo>
                  <a:cubicBezTo>
                    <a:pt x="120" y="118"/>
                    <a:pt x="120" y="118"/>
                    <a:pt x="120" y="118"/>
                  </a:cubicBezTo>
                  <a:cubicBezTo>
                    <a:pt x="120" y="118"/>
                    <a:pt x="120" y="118"/>
                    <a:pt x="120" y="118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19" y="119"/>
                    <a:pt x="119" y="119"/>
                    <a:pt x="119" y="119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2" y="118"/>
                    <a:pt x="122" y="118"/>
                    <a:pt x="122" y="118"/>
                  </a:cubicBezTo>
                  <a:cubicBezTo>
                    <a:pt x="122" y="117"/>
                    <a:pt x="122" y="117"/>
                    <a:pt x="122" y="117"/>
                  </a:cubicBezTo>
                  <a:lnTo>
                    <a:pt x="121" y="117"/>
                  </a:lnTo>
                  <a:close/>
                  <a:moveTo>
                    <a:pt x="123" y="117"/>
                  </a:moveTo>
                  <a:cubicBezTo>
                    <a:pt x="123" y="117"/>
                    <a:pt x="123" y="117"/>
                    <a:pt x="123" y="117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23" y="117"/>
                    <a:pt x="123" y="117"/>
                    <a:pt x="123" y="117"/>
                  </a:cubicBezTo>
                  <a:cubicBezTo>
                    <a:pt x="123" y="117"/>
                    <a:pt x="123" y="117"/>
                    <a:pt x="123" y="117"/>
                  </a:cubicBezTo>
                  <a:close/>
                  <a:moveTo>
                    <a:pt x="124" y="116"/>
                  </a:moveTo>
                  <a:cubicBezTo>
                    <a:pt x="124" y="116"/>
                    <a:pt x="124" y="116"/>
                    <a:pt x="124" y="116"/>
                  </a:cubicBezTo>
                  <a:cubicBezTo>
                    <a:pt x="124" y="116"/>
                    <a:pt x="124" y="116"/>
                    <a:pt x="124" y="116"/>
                  </a:cubicBezTo>
                  <a:cubicBezTo>
                    <a:pt x="124" y="116"/>
                    <a:pt x="124" y="116"/>
                    <a:pt x="124" y="116"/>
                  </a:cubicBezTo>
                  <a:cubicBezTo>
                    <a:pt x="124" y="116"/>
                    <a:pt x="124" y="116"/>
                    <a:pt x="124" y="116"/>
                  </a:cubicBezTo>
                  <a:cubicBezTo>
                    <a:pt x="125" y="116"/>
                    <a:pt x="125" y="116"/>
                    <a:pt x="125" y="116"/>
                  </a:cubicBezTo>
                  <a:cubicBezTo>
                    <a:pt x="125" y="116"/>
                    <a:pt x="125" y="116"/>
                    <a:pt x="125" y="116"/>
                  </a:cubicBezTo>
                  <a:cubicBezTo>
                    <a:pt x="125" y="116"/>
                    <a:pt x="125" y="116"/>
                    <a:pt x="125" y="116"/>
                  </a:cubicBezTo>
                  <a:cubicBezTo>
                    <a:pt x="125" y="116"/>
                    <a:pt x="125" y="116"/>
                    <a:pt x="125" y="116"/>
                  </a:cubicBezTo>
                  <a:lnTo>
                    <a:pt x="124" y="116"/>
                  </a:lnTo>
                  <a:close/>
                  <a:moveTo>
                    <a:pt x="131" y="113"/>
                  </a:moveTo>
                  <a:cubicBezTo>
                    <a:pt x="130" y="114"/>
                    <a:pt x="130" y="114"/>
                    <a:pt x="130" y="114"/>
                  </a:cubicBezTo>
                  <a:cubicBezTo>
                    <a:pt x="131" y="114"/>
                    <a:pt x="131" y="114"/>
                    <a:pt x="131" y="114"/>
                  </a:cubicBezTo>
                  <a:cubicBezTo>
                    <a:pt x="131" y="113"/>
                    <a:pt x="131" y="113"/>
                    <a:pt x="131" y="113"/>
                  </a:cubicBezTo>
                  <a:cubicBezTo>
                    <a:pt x="131" y="113"/>
                    <a:pt x="131" y="113"/>
                    <a:pt x="131" y="113"/>
                  </a:cubicBezTo>
                  <a:cubicBezTo>
                    <a:pt x="131" y="113"/>
                    <a:pt x="131" y="113"/>
                    <a:pt x="131" y="113"/>
                  </a:cubicBezTo>
                  <a:cubicBezTo>
                    <a:pt x="131" y="113"/>
                    <a:pt x="131" y="113"/>
                    <a:pt x="131" y="113"/>
                  </a:cubicBezTo>
                  <a:cubicBezTo>
                    <a:pt x="131" y="113"/>
                    <a:pt x="131" y="113"/>
                    <a:pt x="131" y="113"/>
                  </a:cubicBezTo>
                  <a:close/>
                  <a:moveTo>
                    <a:pt x="129" y="114"/>
                  </a:moveTo>
                  <a:cubicBezTo>
                    <a:pt x="128" y="115"/>
                    <a:pt x="128" y="115"/>
                    <a:pt x="128" y="115"/>
                  </a:cubicBezTo>
                  <a:cubicBezTo>
                    <a:pt x="128" y="115"/>
                    <a:pt x="128" y="115"/>
                    <a:pt x="128" y="115"/>
                  </a:cubicBezTo>
                  <a:cubicBezTo>
                    <a:pt x="128" y="115"/>
                    <a:pt x="128" y="115"/>
                    <a:pt x="128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114"/>
                    <a:pt x="129" y="114"/>
                    <a:pt x="129" y="114"/>
                  </a:cubicBezTo>
                  <a:cubicBezTo>
                    <a:pt x="129" y="114"/>
                    <a:pt x="129" y="114"/>
                    <a:pt x="129" y="114"/>
                  </a:cubicBezTo>
                  <a:cubicBezTo>
                    <a:pt x="129" y="114"/>
                    <a:pt x="129" y="114"/>
                    <a:pt x="129" y="114"/>
                  </a:cubicBezTo>
                  <a:close/>
                  <a:moveTo>
                    <a:pt x="126" y="116"/>
                  </a:moveTo>
                  <a:cubicBezTo>
                    <a:pt x="126" y="116"/>
                    <a:pt x="126" y="116"/>
                    <a:pt x="126" y="116"/>
                  </a:cubicBezTo>
                  <a:cubicBezTo>
                    <a:pt x="126" y="116"/>
                    <a:pt x="126" y="116"/>
                    <a:pt x="126" y="116"/>
                  </a:cubicBezTo>
                  <a:cubicBezTo>
                    <a:pt x="126" y="116"/>
                    <a:pt x="126" y="116"/>
                    <a:pt x="126" y="116"/>
                  </a:cubicBezTo>
                  <a:cubicBezTo>
                    <a:pt x="126" y="116"/>
                    <a:pt x="126" y="116"/>
                    <a:pt x="126" y="116"/>
                  </a:cubicBezTo>
                  <a:cubicBezTo>
                    <a:pt x="126" y="116"/>
                    <a:pt x="126" y="116"/>
                    <a:pt x="126" y="11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63" name="Freeform 134"/>
            <p:cNvSpPr>
              <a:spLocks/>
            </p:cNvSpPr>
            <p:nvPr/>
          </p:nvSpPr>
          <p:spPr bwMode="auto">
            <a:xfrm>
              <a:off x="8220075" y="4662488"/>
              <a:ext cx="60325" cy="101600"/>
            </a:xfrm>
            <a:custGeom>
              <a:avLst/>
              <a:gdLst>
                <a:gd name="T0" fmla="*/ 16 w 16"/>
                <a:gd name="T1" fmla="*/ 23 h 27"/>
                <a:gd name="T2" fmla="*/ 15 w 16"/>
                <a:gd name="T3" fmla="*/ 22 h 27"/>
                <a:gd name="T4" fmla="*/ 15 w 16"/>
                <a:gd name="T5" fmla="*/ 22 h 27"/>
                <a:gd name="T6" fmla="*/ 15 w 16"/>
                <a:gd name="T7" fmla="*/ 23 h 27"/>
                <a:gd name="T8" fmla="*/ 15 w 16"/>
                <a:gd name="T9" fmla="*/ 22 h 27"/>
                <a:gd name="T10" fmla="*/ 13 w 16"/>
                <a:gd name="T11" fmla="*/ 23 h 27"/>
                <a:gd name="T12" fmla="*/ 14 w 16"/>
                <a:gd name="T13" fmla="*/ 23 h 27"/>
                <a:gd name="T14" fmla="*/ 14 w 16"/>
                <a:gd name="T15" fmla="*/ 22 h 27"/>
                <a:gd name="T16" fmla="*/ 15 w 16"/>
                <a:gd name="T17" fmla="*/ 21 h 27"/>
                <a:gd name="T18" fmla="*/ 14 w 16"/>
                <a:gd name="T19" fmla="*/ 21 h 27"/>
                <a:gd name="T20" fmla="*/ 14 w 16"/>
                <a:gd name="T21" fmla="*/ 21 h 27"/>
                <a:gd name="T22" fmla="*/ 14 w 16"/>
                <a:gd name="T23" fmla="*/ 21 h 27"/>
                <a:gd name="T24" fmla="*/ 15 w 16"/>
                <a:gd name="T25" fmla="*/ 20 h 27"/>
                <a:gd name="T26" fmla="*/ 15 w 16"/>
                <a:gd name="T27" fmla="*/ 21 h 27"/>
                <a:gd name="T28" fmla="*/ 14 w 16"/>
                <a:gd name="T29" fmla="*/ 18 h 27"/>
                <a:gd name="T30" fmla="*/ 14 w 16"/>
                <a:gd name="T31" fmla="*/ 18 h 27"/>
                <a:gd name="T32" fmla="*/ 13 w 16"/>
                <a:gd name="T33" fmla="*/ 18 h 27"/>
                <a:gd name="T34" fmla="*/ 10 w 16"/>
                <a:gd name="T35" fmla="*/ 16 h 27"/>
                <a:gd name="T36" fmla="*/ 10 w 16"/>
                <a:gd name="T37" fmla="*/ 15 h 27"/>
                <a:gd name="T38" fmla="*/ 9 w 16"/>
                <a:gd name="T39" fmla="*/ 14 h 27"/>
                <a:gd name="T40" fmla="*/ 8 w 16"/>
                <a:gd name="T41" fmla="*/ 13 h 27"/>
                <a:gd name="T42" fmla="*/ 8 w 16"/>
                <a:gd name="T43" fmla="*/ 12 h 27"/>
                <a:gd name="T44" fmla="*/ 7 w 16"/>
                <a:gd name="T45" fmla="*/ 10 h 27"/>
                <a:gd name="T46" fmla="*/ 6 w 16"/>
                <a:gd name="T47" fmla="*/ 9 h 27"/>
                <a:gd name="T48" fmla="*/ 6 w 16"/>
                <a:gd name="T49" fmla="*/ 9 h 27"/>
                <a:gd name="T50" fmla="*/ 4 w 16"/>
                <a:gd name="T51" fmla="*/ 7 h 27"/>
                <a:gd name="T52" fmla="*/ 4 w 16"/>
                <a:gd name="T53" fmla="*/ 6 h 27"/>
                <a:gd name="T54" fmla="*/ 4 w 16"/>
                <a:gd name="T55" fmla="*/ 5 h 27"/>
                <a:gd name="T56" fmla="*/ 3 w 16"/>
                <a:gd name="T57" fmla="*/ 4 h 27"/>
                <a:gd name="T58" fmla="*/ 3 w 16"/>
                <a:gd name="T59" fmla="*/ 3 h 27"/>
                <a:gd name="T60" fmla="*/ 4 w 16"/>
                <a:gd name="T61" fmla="*/ 3 h 27"/>
                <a:gd name="T62" fmla="*/ 4 w 16"/>
                <a:gd name="T63" fmla="*/ 1 h 27"/>
                <a:gd name="T64" fmla="*/ 5 w 16"/>
                <a:gd name="T65" fmla="*/ 0 h 27"/>
                <a:gd name="T66" fmla="*/ 4 w 16"/>
                <a:gd name="T67" fmla="*/ 0 h 27"/>
                <a:gd name="T68" fmla="*/ 2 w 16"/>
                <a:gd name="T69" fmla="*/ 0 h 27"/>
                <a:gd name="T70" fmla="*/ 1 w 16"/>
                <a:gd name="T71" fmla="*/ 1 h 27"/>
                <a:gd name="T72" fmla="*/ 0 w 16"/>
                <a:gd name="T73" fmla="*/ 3 h 27"/>
                <a:gd name="T74" fmla="*/ 0 w 16"/>
                <a:gd name="T75" fmla="*/ 3 h 27"/>
                <a:gd name="T76" fmla="*/ 1 w 16"/>
                <a:gd name="T77" fmla="*/ 7 h 27"/>
                <a:gd name="T78" fmla="*/ 4 w 16"/>
                <a:gd name="T79" fmla="*/ 17 h 27"/>
                <a:gd name="T80" fmla="*/ 7 w 16"/>
                <a:gd name="T81" fmla="*/ 27 h 27"/>
                <a:gd name="T82" fmla="*/ 16 w 16"/>
                <a:gd name="T83" fmla="*/ 25 h 27"/>
                <a:gd name="T84" fmla="*/ 16 w 16"/>
                <a:gd name="T85" fmla="*/ 24 h 27"/>
                <a:gd name="T86" fmla="*/ 16 w 16"/>
                <a:gd name="T87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" h="27">
                  <a:moveTo>
                    <a:pt x="16" y="24"/>
                  </a:move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8"/>
                    <a:pt x="1" y="9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3"/>
                    <a:pt x="3" y="15"/>
                    <a:pt x="4" y="17"/>
                  </a:cubicBezTo>
                  <a:cubicBezTo>
                    <a:pt x="5" y="19"/>
                    <a:pt x="5" y="22"/>
                    <a:pt x="6" y="25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26"/>
                    <a:pt x="9" y="26"/>
                    <a:pt x="10" y="26"/>
                  </a:cubicBezTo>
                  <a:cubicBezTo>
                    <a:pt x="12" y="26"/>
                    <a:pt x="14" y="25"/>
                    <a:pt x="16" y="25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64" name="Freeform 135"/>
            <p:cNvSpPr>
              <a:spLocks/>
            </p:cNvSpPr>
            <p:nvPr/>
          </p:nvSpPr>
          <p:spPr bwMode="auto">
            <a:xfrm>
              <a:off x="8307388" y="4452938"/>
              <a:ext cx="101600" cy="101600"/>
            </a:xfrm>
            <a:custGeom>
              <a:avLst/>
              <a:gdLst>
                <a:gd name="T0" fmla="*/ 27 w 27"/>
                <a:gd name="T1" fmla="*/ 12 h 27"/>
                <a:gd name="T2" fmla="*/ 27 w 27"/>
                <a:gd name="T3" fmla="*/ 10 h 27"/>
                <a:gd name="T4" fmla="*/ 13 w 27"/>
                <a:gd name="T5" fmla="*/ 3 h 27"/>
                <a:gd name="T6" fmla="*/ 13 w 27"/>
                <a:gd name="T7" fmla="*/ 3 h 27"/>
                <a:gd name="T8" fmla="*/ 11 w 27"/>
                <a:gd name="T9" fmla="*/ 4 h 27"/>
                <a:gd name="T10" fmla="*/ 9 w 27"/>
                <a:gd name="T11" fmla="*/ 4 h 27"/>
                <a:gd name="T12" fmla="*/ 4 w 27"/>
                <a:gd name="T13" fmla="*/ 22 h 27"/>
                <a:gd name="T14" fmla="*/ 1 w 27"/>
                <a:gd name="T15" fmla="*/ 25 h 27"/>
                <a:gd name="T16" fmla="*/ 2 w 27"/>
                <a:gd name="T17" fmla="*/ 26 h 27"/>
                <a:gd name="T18" fmla="*/ 2 w 27"/>
                <a:gd name="T19" fmla="*/ 26 h 27"/>
                <a:gd name="T20" fmla="*/ 3 w 27"/>
                <a:gd name="T21" fmla="*/ 27 h 27"/>
                <a:gd name="T22" fmla="*/ 3 w 27"/>
                <a:gd name="T23" fmla="*/ 27 h 27"/>
                <a:gd name="T24" fmla="*/ 3 w 27"/>
                <a:gd name="T25" fmla="*/ 26 h 27"/>
                <a:gd name="T26" fmla="*/ 4 w 27"/>
                <a:gd name="T27" fmla="*/ 26 h 27"/>
                <a:gd name="T28" fmla="*/ 4 w 27"/>
                <a:gd name="T29" fmla="*/ 25 h 27"/>
                <a:gd name="T30" fmla="*/ 5 w 27"/>
                <a:gd name="T31" fmla="*/ 25 h 27"/>
                <a:gd name="T32" fmla="*/ 6 w 27"/>
                <a:gd name="T33" fmla="*/ 24 h 27"/>
                <a:gd name="T34" fmla="*/ 7 w 27"/>
                <a:gd name="T35" fmla="*/ 24 h 27"/>
                <a:gd name="T36" fmla="*/ 7 w 27"/>
                <a:gd name="T37" fmla="*/ 23 h 27"/>
                <a:gd name="T38" fmla="*/ 7 w 27"/>
                <a:gd name="T39" fmla="*/ 23 h 27"/>
                <a:gd name="T40" fmla="*/ 8 w 27"/>
                <a:gd name="T41" fmla="*/ 23 h 27"/>
                <a:gd name="T42" fmla="*/ 8 w 27"/>
                <a:gd name="T43" fmla="*/ 22 h 27"/>
                <a:gd name="T44" fmla="*/ 8 w 27"/>
                <a:gd name="T45" fmla="*/ 22 h 27"/>
                <a:gd name="T46" fmla="*/ 9 w 27"/>
                <a:gd name="T47" fmla="*/ 22 h 27"/>
                <a:gd name="T48" fmla="*/ 9 w 27"/>
                <a:gd name="T49" fmla="*/ 22 h 27"/>
                <a:gd name="T50" fmla="*/ 10 w 27"/>
                <a:gd name="T51" fmla="*/ 22 h 27"/>
                <a:gd name="T52" fmla="*/ 10 w 27"/>
                <a:gd name="T53" fmla="*/ 21 h 27"/>
                <a:gd name="T54" fmla="*/ 10 w 27"/>
                <a:gd name="T55" fmla="*/ 21 h 27"/>
                <a:gd name="T56" fmla="*/ 11 w 27"/>
                <a:gd name="T57" fmla="*/ 20 h 27"/>
                <a:gd name="T58" fmla="*/ 12 w 27"/>
                <a:gd name="T59" fmla="*/ 19 h 27"/>
                <a:gd name="T60" fmla="*/ 12 w 27"/>
                <a:gd name="T61" fmla="*/ 18 h 27"/>
                <a:gd name="T62" fmla="*/ 12 w 27"/>
                <a:gd name="T63" fmla="*/ 19 h 27"/>
                <a:gd name="T64" fmla="*/ 13 w 27"/>
                <a:gd name="T65" fmla="*/ 19 h 27"/>
                <a:gd name="T66" fmla="*/ 14 w 27"/>
                <a:gd name="T67" fmla="*/ 19 h 27"/>
                <a:gd name="T68" fmla="*/ 14 w 27"/>
                <a:gd name="T69" fmla="*/ 18 h 27"/>
                <a:gd name="T70" fmla="*/ 15 w 27"/>
                <a:gd name="T71" fmla="*/ 18 h 27"/>
                <a:gd name="T72" fmla="*/ 15 w 27"/>
                <a:gd name="T73" fmla="*/ 18 h 27"/>
                <a:gd name="T74" fmla="*/ 16 w 27"/>
                <a:gd name="T75" fmla="*/ 18 h 27"/>
                <a:gd name="T76" fmla="*/ 17 w 27"/>
                <a:gd name="T77" fmla="*/ 18 h 27"/>
                <a:gd name="T78" fmla="*/ 18 w 27"/>
                <a:gd name="T79" fmla="*/ 18 h 27"/>
                <a:gd name="T80" fmla="*/ 18 w 27"/>
                <a:gd name="T81" fmla="*/ 17 h 27"/>
                <a:gd name="T82" fmla="*/ 19 w 27"/>
                <a:gd name="T83" fmla="*/ 17 h 27"/>
                <a:gd name="T84" fmla="*/ 20 w 27"/>
                <a:gd name="T85" fmla="*/ 17 h 27"/>
                <a:gd name="T86" fmla="*/ 20 w 27"/>
                <a:gd name="T87" fmla="*/ 16 h 27"/>
                <a:gd name="T88" fmla="*/ 19 w 27"/>
                <a:gd name="T89" fmla="*/ 15 h 27"/>
                <a:gd name="T90" fmla="*/ 20 w 27"/>
                <a:gd name="T91" fmla="*/ 15 h 27"/>
                <a:gd name="T92" fmla="*/ 20 w 27"/>
                <a:gd name="T93" fmla="*/ 16 h 27"/>
                <a:gd name="T94" fmla="*/ 20 w 27"/>
                <a:gd name="T95" fmla="*/ 16 h 27"/>
                <a:gd name="T96" fmla="*/ 21 w 27"/>
                <a:gd name="T97" fmla="*/ 16 h 27"/>
                <a:gd name="T98" fmla="*/ 22 w 27"/>
                <a:gd name="T99" fmla="*/ 15 h 27"/>
                <a:gd name="T100" fmla="*/ 23 w 27"/>
                <a:gd name="T101" fmla="*/ 15 h 27"/>
                <a:gd name="T102" fmla="*/ 24 w 27"/>
                <a:gd name="T103" fmla="*/ 14 h 27"/>
                <a:gd name="T104" fmla="*/ 25 w 27"/>
                <a:gd name="T105" fmla="*/ 14 h 27"/>
                <a:gd name="T106" fmla="*/ 27 w 27"/>
                <a:gd name="T107" fmla="*/ 14 h 27"/>
                <a:gd name="T108" fmla="*/ 27 w 27"/>
                <a:gd name="T109" fmla="*/ 14 h 27"/>
                <a:gd name="T110" fmla="*/ 27 w 27"/>
                <a:gd name="T111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7" h="27">
                  <a:moveTo>
                    <a:pt x="27" y="14"/>
                  </a:moveTo>
                  <a:cubicBezTo>
                    <a:pt x="27" y="13"/>
                    <a:pt x="27" y="13"/>
                    <a:pt x="27" y="13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1"/>
                    <a:pt x="27" y="11"/>
                    <a:pt x="27" y="10"/>
                  </a:cubicBezTo>
                  <a:cubicBezTo>
                    <a:pt x="26" y="7"/>
                    <a:pt x="25" y="4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1" y="1"/>
                    <a:pt x="17" y="2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6" y="5"/>
                    <a:pt x="3" y="5"/>
                    <a:pt x="0" y="6"/>
                  </a:cubicBezTo>
                  <a:cubicBezTo>
                    <a:pt x="1" y="11"/>
                    <a:pt x="2" y="16"/>
                    <a:pt x="3" y="21"/>
                  </a:cubicBezTo>
                  <a:cubicBezTo>
                    <a:pt x="3" y="21"/>
                    <a:pt x="3" y="21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3"/>
                    <a:pt x="2" y="24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65" name="Freeform 136"/>
            <p:cNvSpPr>
              <a:spLocks/>
            </p:cNvSpPr>
            <p:nvPr/>
          </p:nvSpPr>
          <p:spPr bwMode="auto">
            <a:xfrm>
              <a:off x="6315075" y="4708525"/>
              <a:ext cx="417513" cy="315913"/>
            </a:xfrm>
            <a:custGeom>
              <a:avLst/>
              <a:gdLst>
                <a:gd name="T0" fmla="*/ 110 w 111"/>
                <a:gd name="T1" fmla="*/ 5 h 84"/>
                <a:gd name="T2" fmla="*/ 18 w 111"/>
                <a:gd name="T3" fmla="*/ 1 h 84"/>
                <a:gd name="T4" fmla="*/ 6 w 111"/>
                <a:gd name="T5" fmla="*/ 0 h 84"/>
                <a:gd name="T6" fmla="*/ 0 w 111"/>
                <a:gd name="T7" fmla="*/ 78 h 84"/>
                <a:gd name="T8" fmla="*/ 99 w 111"/>
                <a:gd name="T9" fmla="*/ 84 h 84"/>
                <a:gd name="T10" fmla="*/ 110 w 111"/>
                <a:gd name="T11" fmla="*/ 84 h 84"/>
                <a:gd name="T12" fmla="*/ 111 w 111"/>
                <a:gd name="T13" fmla="*/ 5 h 84"/>
                <a:gd name="T14" fmla="*/ 110 w 111"/>
                <a:gd name="T15" fmla="*/ 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1" h="84">
                  <a:moveTo>
                    <a:pt x="110" y="5"/>
                  </a:moveTo>
                  <a:cubicBezTo>
                    <a:pt x="79" y="5"/>
                    <a:pt x="49" y="3"/>
                    <a:pt x="18" y="1"/>
                  </a:cubicBezTo>
                  <a:cubicBezTo>
                    <a:pt x="14" y="1"/>
                    <a:pt x="10" y="0"/>
                    <a:pt x="6" y="0"/>
                  </a:cubicBezTo>
                  <a:cubicBezTo>
                    <a:pt x="4" y="26"/>
                    <a:pt x="2" y="52"/>
                    <a:pt x="0" y="78"/>
                  </a:cubicBezTo>
                  <a:cubicBezTo>
                    <a:pt x="33" y="81"/>
                    <a:pt x="66" y="83"/>
                    <a:pt x="99" y="84"/>
                  </a:cubicBezTo>
                  <a:cubicBezTo>
                    <a:pt x="102" y="84"/>
                    <a:pt x="106" y="84"/>
                    <a:pt x="110" y="84"/>
                  </a:cubicBezTo>
                  <a:cubicBezTo>
                    <a:pt x="110" y="58"/>
                    <a:pt x="111" y="32"/>
                    <a:pt x="111" y="5"/>
                  </a:cubicBezTo>
                  <a:lnTo>
                    <a:pt x="110" y="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66" name="Freeform 137"/>
            <p:cNvSpPr>
              <a:spLocks noEditPoints="1"/>
            </p:cNvSpPr>
            <p:nvPr/>
          </p:nvSpPr>
          <p:spPr bwMode="auto">
            <a:xfrm>
              <a:off x="5478463" y="4508500"/>
              <a:ext cx="514350" cy="771525"/>
            </a:xfrm>
            <a:custGeom>
              <a:avLst/>
              <a:gdLst>
                <a:gd name="T0" fmla="*/ 49 w 137"/>
                <a:gd name="T1" fmla="*/ 183 h 205"/>
                <a:gd name="T2" fmla="*/ 39 w 137"/>
                <a:gd name="T3" fmla="*/ 167 h 205"/>
                <a:gd name="T4" fmla="*/ 36 w 137"/>
                <a:gd name="T5" fmla="*/ 164 h 205"/>
                <a:gd name="T6" fmla="*/ 47 w 137"/>
                <a:gd name="T7" fmla="*/ 167 h 205"/>
                <a:gd name="T8" fmla="*/ 44 w 137"/>
                <a:gd name="T9" fmla="*/ 166 h 205"/>
                <a:gd name="T10" fmla="*/ 49 w 137"/>
                <a:gd name="T11" fmla="*/ 168 h 205"/>
                <a:gd name="T12" fmla="*/ 66 w 137"/>
                <a:gd name="T13" fmla="*/ 182 h 205"/>
                <a:gd name="T14" fmla="*/ 63 w 137"/>
                <a:gd name="T15" fmla="*/ 181 h 205"/>
                <a:gd name="T16" fmla="*/ 65 w 137"/>
                <a:gd name="T17" fmla="*/ 183 h 205"/>
                <a:gd name="T18" fmla="*/ 135 w 137"/>
                <a:gd name="T19" fmla="*/ 173 h 205"/>
                <a:gd name="T20" fmla="*/ 133 w 137"/>
                <a:gd name="T21" fmla="*/ 168 h 205"/>
                <a:gd name="T22" fmla="*/ 9 w 137"/>
                <a:gd name="T23" fmla="*/ 5 h 205"/>
                <a:gd name="T24" fmla="*/ 7 w 137"/>
                <a:gd name="T25" fmla="*/ 17 h 205"/>
                <a:gd name="T26" fmla="*/ 6 w 137"/>
                <a:gd name="T27" fmla="*/ 22 h 205"/>
                <a:gd name="T28" fmla="*/ 4 w 137"/>
                <a:gd name="T29" fmla="*/ 25 h 205"/>
                <a:gd name="T30" fmla="*/ 0 w 137"/>
                <a:gd name="T31" fmla="*/ 28 h 205"/>
                <a:gd name="T32" fmla="*/ 4 w 137"/>
                <a:gd name="T33" fmla="*/ 40 h 205"/>
                <a:gd name="T34" fmla="*/ 4 w 137"/>
                <a:gd name="T35" fmla="*/ 53 h 205"/>
                <a:gd name="T36" fmla="*/ 6 w 137"/>
                <a:gd name="T37" fmla="*/ 65 h 205"/>
                <a:gd name="T38" fmla="*/ 11 w 137"/>
                <a:gd name="T39" fmla="*/ 75 h 205"/>
                <a:gd name="T40" fmla="*/ 12 w 137"/>
                <a:gd name="T41" fmla="*/ 77 h 205"/>
                <a:gd name="T42" fmla="*/ 12 w 137"/>
                <a:gd name="T43" fmla="*/ 80 h 205"/>
                <a:gd name="T44" fmla="*/ 17 w 137"/>
                <a:gd name="T45" fmla="*/ 86 h 205"/>
                <a:gd name="T46" fmla="*/ 18 w 137"/>
                <a:gd name="T47" fmla="*/ 84 h 205"/>
                <a:gd name="T48" fmla="*/ 20 w 137"/>
                <a:gd name="T49" fmla="*/ 80 h 205"/>
                <a:gd name="T50" fmla="*/ 27 w 137"/>
                <a:gd name="T51" fmla="*/ 82 h 205"/>
                <a:gd name="T52" fmla="*/ 29 w 137"/>
                <a:gd name="T53" fmla="*/ 84 h 205"/>
                <a:gd name="T54" fmla="*/ 34 w 137"/>
                <a:gd name="T55" fmla="*/ 85 h 205"/>
                <a:gd name="T56" fmla="*/ 33 w 137"/>
                <a:gd name="T57" fmla="*/ 84 h 205"/>
                <a:gd name="T58" fmla="*/ 29 w 137"/>
                <a:gd name="T59" fmla="*/ 84 h 205"/>
                <a:gd name="T60" fmla="*/ 20 w 137"/>
                <a:gd name="T61" fmla="*/ 83 h 205"/>
                <a:gd name="T62" fmla="*/ 20 w 137"/>
                <a:gd name="T63" fmla="*/ 87 h 205"/>
                <a:gd name="T64" fmla="*/ 23 w 137"/>
                <a:gd name="T65" fmla="*/ 93 h 205"/>
                <a:gd name="T66" fmla="*/ 20 w 137"/>
                <a:gd name="T67" fmla="*/ 92 h 205"/>
                <a:gd name="T68" fmla="*/ 19 w 137"/>
                <a:gd name="T69" fmla="*/ 87 h 205"/>
                <a:gd name="T70" fmla="*/ 16 w 137"/>
                <a:gd name="T71" fmla="*/ 91 h 205"/>
                <a:gd name="T72" fmla="*/ 17 w 137"/>
                <a:gd name="T73" fmla="*/ 100 h 205"/>
                <a:gd name="T74" fmla="*/ 22 w 137"/>
                <a:gd name="T75" fmla="*/ 104 h 205"/>
                <a:gd name="T76" fmla="*/ 22 w 137"/>
                <a:gd name="T77" fmla="*/ 111 h 205"/>
                <a:gd name="T78" fmla="*/ 21 w 137"/>
                <a:gd name="T79" fmla="*/ 112 h 205"/>
                <a:gd name="T80" fmla="*/ 21 w 137"/>
                <a:gd name="T81" fmla="*/ 115 h 205"/>
                <a:gd name="T82" fmla="*/ 24 w 137"/>
                <a:gd name="T83" fmla="*/ 122 h 205"/>
                <a:gd name="T84" fmla="*/ 28 w 137"/>
                <a:gd name="T85" fmla="*/ 131 h 205"/>
                <a:gd name="T86" fmla="*/ 34 w 137"/>
                <a:gd name="T87" fmla="*/ 138 h 205"/>
                <a:gd name="T88" fmla="*/ 36 w 137"/>
                <a:gd name="T89" fmla="*/ 143 h 205"/>
                <a:gd name="T90" fmla="*/ 35 w 137"/>
                <a:gd name="T91" fmla="*/ 154 h 205"/>
                <a:gd name="T92" fmla="*/ 46 w 137"/>
                <a:gd name="T93" fmla="*/ 159 h 205"/>
                <a:gd name="T94" fmla="*/ 50 w 137"/>
                <a:gd name="T95" fmla="*/ 160 h 205"/>
                <a:gd name="T96" fmla="*/ 53 w 137"/>
                <a:gd name="T97" fmla="*/ 162 h 205"/>
                <a:gd name="T98" fmla="*/ 55 w 137"/>
                <a:gd name="T99" fmla="*/ 166 h 205"/>
                <a:gd name="T100" fmla="*/ 60 w 137"/>
                <a:gd name="T101" fmla="*/ 169 h 205"/>
                <a:gd name="T102" fmla="*/ 64 w 137"/>
                <a:gd name="T103" fmla="*/ 170 h 205"/>
                <a:gd name="T104" fmla="*/ 68 w 137"/>
                <a:gd name="T105" fmla="*/ 176 h 205"/>
                <a:gd name="T106" fmla="*/ 70 w 137"/>
                <a:gd name="T107" fmla="*/ 176 h 205"/>
                <a:gd name="T108" fmla="*/ 82 w 137"/>
                <a:gd name="T109" fmla="*/ 196 h 205"/>
                <a:gd name="T110" fmla="*/ 83 w 137"/>
                <a:gd name="T111" fmla="*/ 199 h 205"/>
                <a:gd name="T112" fmla="*/ 128 w 137"/>
                <a:gd name="T113" fmla="*/ 200 h 205"/>
                <a:gd name="T114" fmla="*/ 128 w 137"/>
                <a:gd name="T115" fmla="*/ 189 h 205"/>
                <a:gd name="T116" fmla="*/ 130 w 137"/>
                <a:gd name="T117" fmla="*/ 182 h 205"/>
                <a:gd name="T118" fmla="*/ 62 w 137"/>
                <a:gd name="T119" fmla="*/ 190 h 205"/>
                <a:gd name="T120" fmla="*/ 63 w 137"/>
                <a:gd name="T121" fmla="*/ 194 h 205"/>
                <a:gd name="T122" fmla="*/ 70 w 137"/>
                <a:gd name="T123" fmla="*/ 17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7" h="205">
                  <a:moveTo>
                    <a:pt x="48" y="182"/>
                  </a:moveTo>
                  <a:cubicBezTo>
                    <a:pt x="48" y="182"/>
                    <a:pt x="48" y="182"/>
                    <a:pt x="48" y="182"/>
                  </a:cubicBezTo>
                  <a:cubicBezTo>
                    <a:pt x="48" y="182"/>
                    <a:pt x="48" y="182"/>
                    <a:pt x="48" y="182"/>
                  </a:cubicBezTo>
                  <a:cubicBezTo>
                    <a:pt x="48" y="182"/>
                    <a:pt x="48" y="182"/>
                    <a:pt x="48" y="182"/>
                  </a:cubicBezTo>
                  <a:cubicBezTo>
                    <a:pt x="48" y="182"/>
                    <a:pt x="48" y="182"/>
                    <a:pt x="48" y="182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7" y="182"/>
                    <a:pt x="47" y="182"/>
                    <a:pt x="47" y="182"/>
                  </a:cubicBezTo>
                  <a:cubicBezTo>
                    <a:pt x="47" y="183"/>
                    <a:pt x="47" y="183"/>
                    <a:pt x="47" y="183"/>
                  </a:cubicBezTo>
                  <a:cubicBezTo>
                    <a:pt x="47" y="183"/>
                    <a:pt x="47" y="183"/>
                    <a:pt x="47" y="183"/>
                  </a:cubicBezTo>
                  <a:cubicBezTo>
                    <a:pt x="47" y="183"/>
                    <a:pt x="47" y="183"/>
                    <a:pt x="47" y="183"/>
                  </a:cubicBezTo>
                  <a:cubicBezTo>
                    <a:pt x="48" y="183"/>
                    <a:pt x="48" y="183"/>
                    <a:pt x="48" y="183"/>
                  </a:cubicBezTo>
                  <a:cubicBezTo>
                    <a:pt x="48" y="183"/>
                    <a:pt x="48" y="183"/>
                    <a:pt x="48" y="183"/>
                  </a:cubicBezTo>
                  <a:cubicBezTo>
                    <a:pt x="48" y="183"/>
                    <a:pt x="48" y="183"/>
                    <a:pt x="48" y="183"/>
                  </a:cubicBezTo>
                  <a:cubicBezTo>
                    <a:pt x="48" y="183"/>
                    <a:pt x="48" y="183"/>
                    <a:pt x="48" y="183"/>
                  </a:cubicBezTo>
                  <a:cubicBezTo>
                    <a:pt x="48" y="183"/>
                    <a:pt x="48" y="183"/>
                    <a:pt x="48" y="183"/>
                  </a:cubicBezTo>
                  <a:cubicBezTo>
                    <a:pt x="48" y="183"/>
                    <a:pt x="48" y="183"/>
                    <a:pt x="48" y="183"/>
                  </a:cubicBezTo>
                  <a:cubicBezTo>
                    <a:pt x="48" y="183"/>
                    <a:pt x="48" y="183"/>
                    <a:pt x="48" y="183"/>
                  </a:cubicBezTo>
                  <a:cubicBezTo>
                    <a:pt x="48" y="183"/>
                    <a:pt x="48" y="183"/>
                    <a:pt x="48" y="183"/>
                  </a:cubicBezTo>
                  <a:cubicBezTo>
                    <a:pt x="49" y="183"/>
                    <a:pt x="49" y="183"/>
                    <a:pt x="49" y="183"/>
                  </a:cubicBezTo>
                  <a:cubicBezTo>
                    <a:pt x="49" y="183"/>
                    <a:pt x="49" y="183"/>
                    <a:pt x="49" y="183"/>
                  </a:cubicBezTo>
                  <a:cubicBezTo>
                    <a:pt x="49" y="183"/>
                    <a:pt x="49" y="183"/>
                    <a:pt x="49" y="183"/>
                  </a:cubicBezTo>
                  <a:cubicBezTo>
                    <a:pt x="49" y="183"/>
                    <a:pt x="49" y="183"/>
                    <a:pt x="49" y="183"/>
                  </a:cubicBezTo>
                  <a:lnTo>
                    <a:pt x="48" y="182"/>
                  </a:lnTo>
                  <a:close/>
                  <a:moveTo>
                    <a:pt x="43" y="167"/>
                  </a:moveTo>
                  <a:cubicBezTo>
                    <a:pt x="42" y="167"/>
                    <a:pt x="42" y="167"/>
                    <a:pt x="42" y="167"/>
                  </a:cubicBezTo>
                  <a:cubicBezTo>
                    <a:pt x="42" y="167"/>
                    <a:pt x="42" y="167"/>
                    <a:pt x="42" y="167"/>
                  </a:cubicBezTo>
                  <a:cubicBezTo>
                    <a:pt x="42" y="166"/>
                    <a:pt x="42" y="166"/>
                    <a:pt x="42" y="166"/>
                  </a:cubicBezTo>
                  <a:cubicBezTo>
                    <a:pt x="42" y="166"/>
                    <a:pt x="42" y="166"/>
                    <a:pt x="42" y="166"/>
                  </a:cubicBezTo>
                  <a:cubicBezTo>
                    <a:pt x="42" y="166"/>
                    <a:pt x="42" y="166"/>
                    <a:pt x="42" y="166"/>
                  </a:cubicBezTo>
                  <a:cubicBezTo>
                    <a:pt x="42" y="166"/>
                    <a:pt x="42" y="166"/>
                    <a:pt x="42" y="166"/>
                  </a:cubicBezTo>
                  <a:cubicBezTo>
                    <a:pt x="41" y="166"/>
                    <a:pt x="41" y="166"/>
                    <a:pt x="41" y="166"/>
                  </a:cubicBezTo>
                  <a:cubicBezTo>
                    <a:pt x="41" y="166"/>
                    <a:pt x="41" y="166"/>
                    <a:pt x="41" y="166"/>
                  </a:cubicBezTo>
                  <a:cubicBezTo>
                    <a:pt x="41" y="166"/>
                    <a:pt x="41" y="166"/>
                    <a:pt x="41" y="166"/>
                  </a:cubicBezTo>
                  <a:cubicBezTo>
                    <a:pt x="40" y="166"/>
                    <a:pt x="40" y="166"/>
                    <a:pt x="40" y="166"/>
                  </a:cubicBezTo>
                  <a:cubicBezTo>
                    <a:pt x="40" y="166"/>
                    <a:pt x="40" y="166"/>
                    <a:pt x="40" y="166"/>
                  </a:cubicBezTo>
                  <a:cubicBezTo>
                    <a:pt x="40" y="166"/>
                    <a:pt x="40" y="166"/>
                    <a:pt x="40" y="166"/>
                  </a:cubicBezTo>
                  <a:cubicBezTo>
                    <a:pt x="40" y="166"/>
                    <a:pt x="40" y="166"/>
                    <a:pt x="40" y="166"/>
                  </a:cubicBezTo>
                  <a:cubicBezTo>
                    <a:pt x="39" y="166"/>
                    <a:pt x="39" y="166"/>
                    <a:pt x="39" y="166"/>
                  </a:cubicBezTo>
                  <a:cubicBezTo>
                    <a:pt x="39" y="166"/>
                    <a:pt x="39" y="166"/>
                    <a:pt x="39" y="166"/>
                  </a:cubicBezTo>
                  <a:cubicBezTo>
                    <a:pt x="39" y="166"/>
                    <a:pt x="39" y="166"/>
                    <a:pt x="39" y="166"/>
                  </a:cubicBezTo>
                  <a:cubicBezTo>
                    <a:pt x="39" y="166"/>
                    <a:pt x="39" y="166"/>
                    <a:pt x="39" y="166"/>
                  </a:cubicBezTo>
                  <a:cubicBezTo>
                    <a:pt x="38" y="166"/>
                    <a:pt x="38" y="166"/>
                    <a:pt x="38" y="166"/>
                  </a:cubicBezTo>
                  <a:cubicBezTo>
                    <a:pt x="38" y="166"/>
                    <a:pt x="38" y="166"/>
                    <a:pt x="38" y="166"/>
                  </a:cubicBezTo>
                  <a:cubicBezTo>
                    <a:pt x="39" y="166"/>
                    <a:pt x="39" y="166"/>
                    <a:pt x="39" y="166"/>
                  </a:cubicBezTo>
                  <a:cubicBezTo>
                    <a:pt x="39" y="166"/>
                    <a:pt x="39" y="166"/>
                    <a:pt x="39" y="166"/>
                  </a:cubicBezTo>
                  <a:cubicBezTo>
                    <a:pt x="39" y="166"/>
                    <a:pt x="39" y="166"/>
                    <a:pt x="39" y="166"/>
                  </a:cubicBezTo>
                  <a:cubicBezTo>
                    <a:pt x="39" y="167"/>
                    <a:pt x="39" y="167"/>
                    <a:pt x="39" y="167"/>
                  </a:cubicBezTo>
                  <a:cubicBezTo>
                    <a:pt x="39" y="167"/>
                    <a:pt x="39" y="167"/>
                    <a:pt x="39" y="167"/>
                  </a:cubicBezTo>
                  <a:cubicBezTo>
                    <a:pt x="39" y="167"/>
                    <a:pt x="39" y="167"/>
                    <a:pt x="39" y="167"/>
                  </a:cubicBezTo>
                  <a:cubicBezTo>
                    <a:pt x="39" y="167"/>
                    <a:pt x="39" y="167"/>
                    <a:pt x="39" y="167"/>
                  </a:cubicBezTo>
                  <a:cubicBezTo>
                    <a:pt x="39" y="168"/>
                    <a:pt x="40" y="168"/>
                    <a:pt x="40" y="168"/>
                  </a:cubicBezTo>
                  <a:cubicBezTo>
                    <a:pt x="40" y="168"/>
                    <a:pt x="40" y="168"/>
                    <a:pt x="40" y="168"/>
                  </a:cubicBezTo>
                  <a:cubicBezTo>
                    <a:pt x="40" y="168"/>
                    <a:pt x="40" y="168"/>
                    <a:pt x="40" y="168"/>
                  </a:cubicBezTo>
                  <a:cubicBezTo>
                    <a:pt x="40" y="168"/>
                    <a:pt x="40" y="168"/>
                    <a:pt x="40" y="168"/>
                  </a:cubicBezTo>
                  <a:cubicBezTo>
                    <a:pt x="40" y="168"/>
                    <a:pt x="40" y="168"/>
                    <a:pt x="40" y="168"/>
                  </a:cubicBezTo>
                  <a:cubicBezTo>
                    <a:pt x="41" y="168"/>
                    <a:pt x="41" y="168"/>
                    <a:pt x="41" y="168"/>
                  </a:cubicBezTo>
                  <a:cubicBezTo>
                    <a:pt x="41" y="168"/>
                    <a:pt x="41" y="168"/>
                    <a:pt x="41" y="168"/>
                  </a:cubicBezTo>
                  <a:cubicBezTo>
                    <a:pt x="41" y="168"/>
                    <a:pt x="41" y="168"/>
                    <a:pt x="41" y="168"/>
                  </a:cubicBezTo>
                  <a:cubicBezTo>
                    <a:pt x="42" y="168"/>
                    <a:pt x="42" y="168"/>
                    <a:pt x="42" y="168"/>
                  </a:cubicBezTo>
                  <a:cubicBezTo>
                    <a:pt x="42" y="168"/>
                    <a:pt x="42" y="168"/>
                    <a:pt x="42" y="168"/>
                  </a:cubicBezTo>
                  <a:cubicBezTo>
                    <a:pt x="43" y="168"/>
                    <a:pt x="43" y="168"/>
                    <a:pt x="43" y="168"/>
                  </a:cubicBezTo>
                  <a:cubicBezTo>
                    <a:pt x="43" y="167"/>
                    <a:pt x="43" y="167"/>
                    <a:pt x="43" y="167"/>
                  </a:cubicBezTo>
                  <a:cubicBezTo>
                    <a:pt x="42" y="167"/>
                    <a:pt x="42" y="167"/>
                    <a:pt x="42" y="167"/>
                  </a:cubicBezTo>
                  <a:lnTo>
                    <a:pt x="43" y="167"/>
                  </a:lnTo>
                  <a:close/>
                  <a:moveTo>
                    <a:pt x="37" y="165"/>
                  </a:moveTo>
                  <a:cubicBezTo>
                    <a:pt x="37" y="165"/>
                    <a:pt x="37" y="165"/>
                    <a:pt x="37" y="165"/>
                  </a:cubicBezTo>
                  <a:cubicBezTo>
                    <a:pt x="37" y="165"/>
                    <a:pt x="37" y="165"/>
                    <a:pt x="37" y="165"/>
                  </a:cubicBezTo>
                  <a:cubicBezTo>
                    <a:pt x="37" y="165"/>
                    <a:pt x="37" y="165"/>
                    <a:pt x="37" y="165"/>
                  </a:cubicBezTo>
                  <a:cubicBezTo>
                    <a:pt x="37" y="165"/>
                    <a:pt x="37" y="165"/>
                    <a:pt x="37" y="165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6" y="164"/>
                    <a:pt x="36" y="164"/>
                    <a:pt x="36" y="164"/>
                  </a:cubicBezTo>
                  <a:cubicBezTo>
                    <a:pt x="36" y="164"/>
                    <a:pt x="36" y="164"/>
                    <a:pt x="36" y="164"/>
                  </a:cubicBezTo>
                  <a:cubicBezTo>
                    <a:pt x="36" y="164"/>
                    <a:pt x="36" y="164"/>
                    <a:pt x="36" y="164"/>
                  </a:cubicBezTo>
                  <a:cubicBezTo>
                    <a:pt x="36" y="164"/>
                    <a:pt x="36" y="164"/>
                    <a:pt x="36" y="164"/>
                  </a:cubicBezTo>
                  <a:cubicBezTo>
                    <a:pt x="35" y="164"/>
                    <a:pt x="35" y="164"/>
                    <a:pt x="35" y="164"/>
                  </a:cubicBezTo>
                  <a:cubicBezTo>
                    <a:pt x="35" y="164"/>
                    <a:pt x="35" y="164"/>
                    <a:pt x="35" y="164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7" y="165"/>
                    <a:pt x="37" y="165"/>
                    <a:pt x="37" y="165"/>
                  </a:cubicBezTo>
                  <a:cubicBezTo>
                    <a:pt x="37" y="165"/>
                    <a:pt x="37" y="165"/>
                    <a:pt x="37" y="165"/>
                  </a:cubicBezTo>
                  <a:cubicBezTo>
                    <a:pt x="37" y="165"/>
                    <a:pt x="37" y="165"/>
                    <a:pt x="37" y="165"/>
                  </a:cubicBezTo>
                  <a:cubicBezTo>
                    <a:pt x="37" y="165"/>
                    <a:pt x="37" y="165"/>
                    <a:pt x="37" y="165"/>
                  </a:cubicBezTo>
                  <a:cubicBezTo>
                    <a:pt x="37" y="165"/>
                    <a:pt x="37" y="165"/>
                    <a:pt x="37" y="165"/>
                  </a:cubicBezTo>
                  <a:close/>
                  <a:moveTo>
                    <a:pt x="49" y="167"/>
                  </a:moveTo>
                  <a:cubicBezTo>
                    <a:pt x="49" y="167"/>
                    <a:pt x="49" y="167"/>
                    <a:pt x="49" y="167"/>
                  </a:cubicBezTo>
                  <a:cubicBezTo>
                    <a:pt x="49" y="167"/>
                    <a:pt x="49" y="167"/>
                    <a:pt x="49" y="167"/>
                  </a:cubicBezTo>
                  <a:cubicBezTo>
                    <a:pt x="49" y="167"/>
                    <a:pt x="49" y="167"/>
                    <a:pt x="49" y="167"/>
                  </a:cubicBezTo>
                  <a:cubicBezTo>
                    <a:pt x="49" y="167"/>
                    <a:pt x="49" y="167"/>
                    <a:pt x="49" y="167"/>
                  </a:cubicBezTo>
                  <a:cubicBezTo>
                    <a:pt x="48" y="167"/>
                    <a:pt x="48" y="167"/>
                    <a:pt x="48" y="167"/>
                  </a:cubicBezTo>
                  <a:cubicBezTo>
                    <a:pt x="48" y="167"/>
                    <a:pt x="48" y="167"/>
                    <a:pt x="48" y="167"/>
                  </a:cubicBezTo>
                  <a:cubicBezTo>
                    <a:pt x="48" y="167"/>
                    <a:pt x="48" y="167"/>
                    <a:pt x="48" y="167"/>
                  </a:cubicBezTo>
                  <a:cubicBezTo>
                    <a:pt x="48" y="167"/>
                    <a:pt x="48" y="167"/>
                    <a:pt x="48" y="167"/>
                  </a:cubicBezTo>
                  <a:cubicBezTo>
                    <a:pt x="47" y="167"/>
                    <a:pt x="47" y="167"/>
                    <a:pt x="47" y="167"/>
                  </a:cubicBezTo>
                  <a:cubicBezTo>
                    <a:pt x="47" y="167"/>
                    <a:pt x="47" y="167"/>
                    <a:pt x="47" y="167"/>
                  </a:cubicBezTo>
                  <a:cubicBezTo>
                    <a:pt x="47" y="167"/>
                    <a:pt x="47" y="167"/>
                    <a:pt x="47" y="167"/>
                  </a:cubicBezTo>
                  <a:cubicBezTo>
                    <a:pt x="47" y="167"/>
                    <a:pt x="47" y="167"/>
                    <a:pt x="47" y="167"/>
                  </a:cubicBezTo>
                  <a:cubicBezTo>
                    <a:pt x="47" y="167"/>
                    <a:pt x="47" y="167"/>
                    <a:pt x="47" y="167"/>
                  </a:cubicBezTo>
                  <a:cubicBezTo>
                    <a:pt x="47" y="166"/>
                    <a:pt x="47" y="166"/>
                    <a:pt x="47" y="166"/>
                  </a:cubicBezTo>
                  <a:cubicBezTo>
                    <a:pt x="47" y="166"/>
                    <a:pt x="47" y="166"/>
                    <a:pt x="47" y="166"/>
                  </a:cubicBezTo>
                  <a:cubicBezTo>
                    <a:pt x="47" y="166"/>
                    <a:pt x="47" y="166"/>
                    <a:pt x="47" y="166"/>
                  </a:cubicBezTo>
                  <a:cubicBezTo>
                    <a:pt x="46" y="166"/>
                    <a:pt x="46" y="166"/>
                    <a:pt x="46" y="166"/>
                  </a:cubicBezTo>
                  <a:cubicBezTo>
                    <a:pt x="46" y="166"/>
                    <a:pt x="46" y="166"/>
                    <a:pt x="46" y="166"/>
                  </a:cubicBezTo>
                  <a:cubicBezTo>
                    <a:pt x="46" y="166"/>
                    <a:pt x="46" y="166"/>
                    <a:pt x="46" y="166"/>
                  </a:cubicBezTo>
                  <a:cubicBezTo>
                    <a:pt x="46" y="166"/>
                    <a:pt x="46" y="166"/>
                    <a:pt x="46" y="166"/>
                  </a:cubicBezTo>
                  <a:cubicBezTo>
                    <a:pt x="46" y="166"/>
                    <a:pt x="46" y="166"/>
                    <a:pt x="46" y="166"/>
                  </a:cubicBezTo>
                  <a:cubicBezTo>
                    <a:pt x="45" y="166"/>
                    <a:pt x="45" y="166"/>
                    <a:pt x="45" y="166"/>
                  </a:cubicBezTo>
                  <a:cubicBezTo>
                    <a:pt x="45" y="166"/>
                    <a:pt x="45" y="166"/>
                    <a:pt x="45" y="166"/>
                  </a:cubicBezTo>
                  <a:cubicBezTo>
                    <a:pt x="45" y="166"/>
                    <a:pt x="45" y="166"/>
                    <a:pt x="45" y="166"/>
                  </a:cubicBezTo>
                  <a:cubicBezTo>
                    <a:pt x="44" y="165"/>
                    <a:pt x="44" y="165"/>
                    <a:pt x="44" y="165"/>
                  </a:cubicBezTo>
                  <a:cubicBezTo>
                    <a:pt x="44" y="165"/>
                    <a:pt x="44" y="165"/>
                    <a:pt x="44" y="165"/>
                  </a:cubicBezTo>
                  <a:cubicBezTo>
                    <a:pt x="44" y="165"/>
                    <a:pt x="44" y="165"/>
                    <a:pt x="44" y="165"/>
                  </a:cubicBezTo>
                  <a:cubicBezTo>
                    <a:pt x="44" y="165"/>
                    <a:pt x="44" y="165"/>
                    <a:pt x="44" y="165"/>
                  </a:cubicBezTo>
                  <a:cubicBezTo>
                    <a:pt x="44" y="165"/>
                    <a:pt x="44" y="165"/>
                    <a:pt x="44" y="165"/>
                  </a:cubicBezTo>
                  <a:cubicBezTo>
                    <a:pt x="44" y="166"/>
                    <a:pt x="44" y="166"/>
                    <a:pt x="44" y="166"/>
                  </a:cubicBezTo>
                  <a:cubicBezTo>
                    <a:pt x="44" y="166"/>
                    <a:pt x="44" y="166"/>
                    <a:pt x="44" y="166"/>
                  </a:cubicBezTo>
                  <a:cubicBezTo>
                    <a:pt x="44" y="166"/>
                    <a:pt x="44" y="166"/>
                    <a:pt x="44" y="166"/>
                  </a:cubicBezTo>
                  <a:cubicBezTo>
                    <a:pt x="44" y="166"/>
                    <a:pt x="44" y="166"/>
                    <a:pt x="44" y="166"/>
                  </a:cubicBezTo>
                  <a:cubicBezTo>
                    <a:pt x="44" y="166"/>
                    <a:pt x="44" y="166"/>
                    <a:pt x="44" y="166"/>
                  </a:cubicBezTo>
                  <a:cubicBezTo>
                    <a:pt x="44" y="166"/>
                    <a:pt x="44" y="166"/>
                    <a:pt x="44" y="166"/>
                  </a:cubicBezTo>
                  <a:cubicBezTo>
                    <a:pt x="44" y="166"/>
                    <a:pt x="44" y="166"/>
                    <a:pt x="44" y="166"/>
                  </a:cubicBezTo>
                  <a:cubicBezTo>
                    <a:pt x="44" y="166"/>
                    <a:pt x="44" y="166"/>
                    <a:pt x="44" y="166"/>
                  </a:cubicBezTo>
                  <a:cubicBezTo>
                    <a:pt x="44" y="166"/>
                    <a:pt x="44" y="166"/>
                    <a:pt x="44" y="166"/>
                  </a:cubicBezTo>
                  <a:cubicBezTo>
                    <a:pt x="44" y="167"/>
                    <a:pt x="44" y="167"/>
                    <a:pt x="44" y="167"/>
                  </a:cubicBezTo>
                  <a:cubicBezTo>
                    <a:pt x="44" y="167"/>
                    <a:pt x="44" y="167"/>
                    <a:pt x="44" y="167"/>
                  </a:cubicBezTo>
                  <a:cubicBezTo>
                    <a:pt x="44" y="167"/>
                    <a:pt x="44" y="167"/>
                    <a:pt x="44" y="167"/>
                  </a:cubicBezTo>
                  <a:cubicBezTo>
                    <a:pt x="44" y="167"/>
                    <a:pt x="44" y="167"/>
                    <a:pt x="44" y="167"/>
                  </a:cubicBezTo>
                  <a:cubicBezTo>
                    <a:pt x="44" y="167"/>
                    <a:pt x="44" y="167"/>
                    <a:pt x="44" y="167"/>
                  </a:cubicBezTo>
                  <a:cubicBezTo>
                    <a:pt x="45" y="168"/>
                    <a:pt x="45" y="168"/>
                    <a:pt x="45" y="168"/>
                  </a:cubicBezTo>
                  <a:cubicBezTo>
                    <a:pt x="45" y="168"/>
                    <a:pt x="45" y="168"/>
                    <a:pt x="45" y="168"/>
                  </a:cubicBezTo>
                  <a:cubicBezTo>
                    <a:pt x="45" y="168"/>
                    <a:pt x="45" y="168"/>
                    <a:pt x="45" y="168"/>
                  </a:cubicBezTo>
                  <a:cubicBezTo>
                    <a:pt x="45" y="168"/>
                    <a:pt x="45" y="168"/>
                    <a:pt x="45" y="168"/>
                  </a:cubicBezTo>
                  <a:cubicBezTo>
                    <a:pt x="45" y="168"/>
                    <a:pt x="45" y="168"/>
                    <a:pt x="45" y="168"/>
                  </a:cubicBezTo>
                  <a:cubicBezTo>
                    <a:pt x="46" y="168"/>
                    <a:pt x="46" y="168"/>
                    <a:pt x="46" y="168"/>
                  </a:cubicBezTo>
                  <a:cubicBezTo>
                    <a:pt x="46" y="168"/>
                    <a:pt x="46" y="168"/>
                    <a:pt x="46" y="168"/>
                  </a:cubicBezTo>
                  <a:cubicBezTo>
                    <a:pt x="46" y="168"/>
                    <a:pt x="46" y="168"/>
                    <a:pt x="46" y="168"/>
                  </a:cubicBezTo>
                  <a:cubicBezTo>
                    <a:pt x="46" y="168"/>
                    <a:pt x="46" y="168"/>
                    <a:pt x="46" y="168"/>
                  </a:cubicBezTo>
                  <a:cubicBezTo>
                    <a:pt x="46" y="168"/>
                    <a:pt x="46" y="168"/>
                    <a:pt x="46" y="168"/>
                  </a:cubicBezTo>
                  <a:cubicBezTo>
                    <a:pt x="47" y="168"/>
                    <a:pt x="47" y="168"/>
                    <a:pt x="47" y="168"/>
                  </a:cubicBezTo>
                  <a:cubicBezTo>
                    <a:pt x="47" y="168"/>
                    <a:pt x="47" y="168"/>
                    <a:pt x="47" y="168"/>
                  </a:cubicBezTo>
                  <a:cubicBezTo>
                    <a:pt x="47" y="168"/>
                    <a:pt x="47" y="168"/>
                    <a:pt x="47" y="168"/>
                  </a:cubicBezTo>
                  <a:cubicBezTo>
                    <a:pt x="47" y="168"/>
                    <a:pt x="47" y="168"/>
                    <a:pt x="47" y="168"/>
                  </a:cubicBezTo>
                  <a:cubicBezTo>
                    <a:pt x="47" y="168"/>
                    <a:pt x="47" y="168"/>
                    <a:pt x="47" y="168"/>
                  </a:cubicBezTo>
                  <a:cubicBezTo>
                    <a:pt x="47" y="168"/>
                    <a:pt x="47" y="168"/>
                    <a:pt x="47" y="168"/>
                  </a:cubicBezTo>
                  <a:cubicBezTo>
                    <a:pt x="47" y="168"/>
                    <a:pt x="47" y="168"/>
                    <a:pt x="47" y="168"/>
                  </a:cubicBezTo>
                  <a:cubicBezTo>
                    <a:pt x="48" y="168"/>
                    <a:pt x="48" y="168"/>
                    <a:pt x="48" y="168"/>
                  </a:cubicBezTo>
                  <a:cubicBezTo>
                    <a:pt x="48" y="168"/>
                    <a:pt x="48" y="168"/>
                    <a:pt x="48" y="168"/>
                  </a:cubicBezTo>
                  <a:cubicBezTo>
                    <a:pt x="48" y="168"/>
                    <a:pt x="48" y="168"/>
                    <a:pt x="48" y="168"/>
                  </a:cubicBezTo>
                  <a:cubicBezTo>
                    <a:pt x="48" y="168"/>
                    <a:pt x="48" y="168"/>
                    <a:pt x="49" y="168"/>
                  </a:cubicBezTo>
                  <a:cubicBezTo>
                    <a:pt x="49" y="168"/>
                    <a:pt x="49" y="168"/>
                    <a:pt x="49" y="168"/>
                  </a:cubicBezTo>
                  <a:cubicBezTo>
                    <a:pt x="49" y="168"/>
                    <a:pt x="49" y="168"/>
                    <a:pt x="49" y="168"/>
                  </a:cubicBezTo>
                  <a:cubicBezTo>
                    <a:pt x="49" y="168"/>
                    <a:pt x="49" y="168"/>
                    <a:pt x="49" y="168"/>
                  </a:cubicBezTo>
                  <a:cubicBezTo>
                    <a:pt x="50" y="168"/>
                    <a:pt x="50" y="168"/>
                    <a:pt x="50" y="168"/>
                  </a:cubicBezTo>
                  <a:cubicBezTo>
                    <a:pt x="50" y="167"/>
                    <a:pt x="50" y="167"/>
                    <a:pt x="50" y="167"/>
                  </a:cubicBezTo>
                  <a:cubicBezTo>
                    <a:pt x="50" y="167"/>
                    <a:pt x="50" y="167"/>
                    <a:pt x="50" y="167"/>
                  </a:cubicBezTo>
                  <a:cubicBezTo>
                    <a:pt x="50" y="167"/>
                    <a:pt x="50" y="167"/>
                    <a:pt x="50" y="167"/>
                  </a:cubicBezTo>
                  <a:cubicBezTo>
                    <a:pt x="50" y="167"/>
                    <a:pt x="50" y="167"/>
                    <a:pt x="50" y="167"/>
                  </a:cubicBezTo>
                  <a:lnTo>
                    <a:pt x="49" y="167"/>
                  </a:lnTo>
                  <a:close/>
                  <a:moveTo>
                    <a:pt x="67" y="184"/>
                  </a:moveTo>
                  <a:cubicBezTo>
                    <a:pt x="67" y="184"/>
                    <a:pt x="67" y="184"/>
                    <a:pt x="67" y="184"/>
                  </a:cubicBezTo>
                  <a:cubicBezTo>
                    <a:pt x="67" y="184"/>
                    <a:pt x="67" y="184"/>
                    <a:pt x="67" y="184"/>
                  </a:cubicBezTo>
                  <a:cubicBezTo>
                    <a:pt x="67" y="184"/>
                    <a:pt x="67" y="184"/>
                    <a:pt x="67" y="184"/>
                  </a:cubicBezTo>
                  <a:cubicBezTo>
                    <a:pt x="67" y="184"/>
                    <a:pt x="67" y="184"/>
                    <a:pt x="67" y="184"/>
                  </a:cubicBezTo>
                  <a:cubicBezTo>
                    <a:pt x="67" y="184"/>
                    <a:pt x="67" y="184"/>
                    <a:pt x="67" y="184"/>
                  </a:cubicBezTo>
                  <a:cubicBezTo>
                    <a:pt x="67" y="183"/>
                    <a:pt x="67" y="183"/>
                    <a:pt x="67" y="183"/>
                  </a:cubicBezTo>
                  <a:cubicBezTo>
                    <a:pt x="67" y="183"/>
                    <a:pt x="67" y="183"/>
                    <a:pt x="67" y="183"/>
                  </a:cubicBezTo>
                  <a:cubicBezTo>
                    <a:pt x="67" y="183"/>
                    <a:pt x="67" y="183"/>
                    <a:pt x="67" y="183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1"/>
                    <a:pt x="65" y="181"/>
                    <a:pt x="65" y="181"/>
                  </a:cubicBezTo>
                  <a:cubicBezTo>
                    <a:pt x="65" y="181"/>
                    <a:pt x="65" y="181"/>
                    <a:pt x="65" y="181"/>
                  </a:cubicBezTo>
                  <a:cubicBezTo>
                    <a:pt x="65" y="181"/>
                    <a:pt x="65" y="181"/>
                    <a:pt x="65" y="181"/>
                  </a:cubicBezTo>
                  <a:cubicBezTo>
                    <a:pt x="65" y="181"/>
                    <a:pt x="65" y="181"/>
                    <a:pt x="65" y="181"/>
                  </a:cubicBezTo>
                  <a:cubicBezTo>
                    <a:pt x="65" y="181"/>
                    <a:pt x="65" y="181"/>
                    <a:pt x="65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0"/>
                    <a:pt x="63" y="180"/>
                    <a:pt x="63" y="180"/>
                  </a:cubicBezTo>
                  <a:cubicBezTo>
                    <a:pt x="63" y="180"/>
                    <a:pt x="63" y="180"/>
                    <a:pt x="63" y="180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1"/>
                    <a:pt x="64" y="181"/>
                    <a:pt x="64" y="181"/>
                  </a:cubicBezTo>
                  <a:cubicBezTo>
                    <a:pt x="64" y="182"/>
                    <a:pt x="64" y="182"/>
                    <a:pt x="64" y="182"/>
                  </a:cubicBezTo>
                  <a:cubicBezTo>
                    <a:pt x="64" y="182"/>
                    <a:pt x="64" y="182"/>
                    <a:pt x="64" y="182"/>
                  </a:cubicBezTo>
                  <a:cubicBezTo>
                    <a:pt x="64" y="182"/>
                    <a:pt x="64" y="182"/>
                    <a:pt x="64" y="182"/>
                  </a:cubicBezTo>
                  <a:cubicBezTo>
                    <a:pt x="64" y="182"/>
                    <a:pt x="64" y="182"/>
                    <a:pt x="64" y="182"/>
                  </a:cubicBezTo>
                  <a:cubicBezTo>
                    <a:pt x="64" y="182"/>
                    <a:pt x="64" y="182"/>
                    <a:pt x="64" y="182"/>
                  </a:cubicBezTo>
                  <a:cubicBezTo>
                    <a:pt x="64" y="182"/>
                    <a:pt x="64" y="182"/>
                    <a:pt x="64" y="182"/>
                  </a:cubicBezTo>
                  <a:cubicBezTo>
                    <a:pt x="64" y="182"/>
                    <a:pt x="64" y="182"/>
                    <a:pt x="64" y="182"/>
                  </a:cubicBezTo>
                  <a:cubicBezTo>
                    <a:pt x="64" y="182"/>
                    <a:pt x="64" y="182"/>
                    <a:pt x="64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4" y="182"/>
                    <a:pt x="64" y="182"/>
                    <a:pt x="64" y="182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4" y="183"/>
                    <a:pt x="64" y="183"/>
                    <a:pt x="64" y="183"/>
                  </a:cubicBezTo>
                  <a:cubicBezTo>
                    <a:pt x="64" y="183"/>
                    <a:pt x="64" y="183"/>
                    <a:pt x="64" y="183"/>
                  </a:cubicBezTo>
                  <a:cubicBezTo>
                    <a:pt x="64" y="183"/>
                    <a:pt x="64" y="183"/>
                    <a:pt x="64" y="183"/>
                  </a:cubicBezTo>
                  <a:cubicBezTo>
                    <a:pt x="64" y="183"/>
                    <a:pt x="64" y="183"/>
                    <a:pt x="64" y="183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65" y="184"/>
                    <a:pt x="65" y="184"/>
                    <a:pt x="65" y="184"/>
                  </a:cubicBezTo>
                  <a:cubicBezTo>
                    <a:pt x="65" y="184"/>
                    <a:pt x="65" y="184"/>
                    <a:pt x="65" y="184"/>
                  </a:cubicBezTo>
                  <a:cubicBezTo>
                    <a:pt x="65" y="184"/>
                    <a:pt x="65" y="184"/>
                    <a:pt x="65" y="184"/>
                  </a:cubicBezTo>
                  <a:cubicBezTo>
                    <a:pt x="65" y="184"/>
                    <a:pt x="65" y="184"/>
                    <a:pt x="65" y="184"/>
                  </a:cubicBezTo>
                  <a:cubicBezTo>
                    <a:pt x="66" y="184"/>
                    <a:pt x="66" y="184"/>
                    <a:pt x="66" y="184"/>
                  </a:cubicBezTo>
                  <a:cubicBezTo>
                    <a:pt x="66" y="184"/>
                    <a:pt x="66" y="184"/>
                    <a:pt x="66" y="184"/>
                  </a:cubicBezTo>
                  <a:cubicBezTo>
                    <a:pt x="66" y="184"/>
                    <a:pt x="66" y="184"/>
                    <a:pt x="66" y="184"/>
                  </a:cubicBezTo>
                  <a:cubicBezTo>
                    <a:pt x="66" y="184"/>
                    <a:pt x="66" y="184"/>
                    <a:pt x="66" y="184"/>
                  </a:cubicBezTo>
                  <a:cubicBezTo>
                    <a:pt x="67" y="185"/>
                    <a:pt x="67" y="185"/>
                    <a:pt x="67" y="185"/>
                  </a:cubicBezTo>
                  <a:cubicBezTo>
                    <a:pt x="67" y="185"/>
                    <a:pt x="67" y="185"/>
                    <a:pt x="67" y="185"/>
                  </a:cubicBezTo>
                  <a:cubicBezTo>
                    <a:pt x="67" y="185"/>
                    <a:pt x="67" y="185"/>
                    <a:pt x="67" y="185"/>
                  </a:cubicBezTo>
                  <a:cubicBezTo>
                    <a:pt x="67" y="185"/>
                    <a:pt x="67" y="185"/>
                    <a:pt x="67" y="185"/>
                  </a:cubicBezTo>
                  <a:cubicBezTo>
                    <a:pt x="67" y="184"/>
                    <a:pt x="67" y="184"/>
                    <a:pt x="67" y="184"/>
                  </a:cubicBezTo>
                  <a:cubicBezTo>
                    <a:pt x="67" y="184"/>
                    <a:pt x="67" y="184"/>
                    <a:pt x="67" y="184"/>
                  </a:cubicBezTo>
                  <a:close/>
                  <a:moveTo>
                    <a:pt x="137" y="175"/>
                  </a:moveTo>
                  <a:cubicBezTo>
                    <a:pt x="137" y="175"/>
                    <a:pt x="137" y="175"/>
                    <a:pt x="137" y="175"/>
                  </a:cubicBezTo>
                  <a:cubicBezTo>
                    <a:pt x="137" y="174"/>
                    <a:pt x="137" y="174"/>
                    <a:pt x="137" y="174"/>
                  </a:cubicBezTo>
                  <a:cubicBezTo>
                    <a:pt x="137" y="174"/>
                    <a:pt x="137" y="174"/>
                    <a:pt x="137" y="174"/>
                  </a:cubicBezTo>
                  <a:cubicBezTo>
                    <a:pt x="136" y="174"/>
                    <a:pt x="136" y="174"/>
                    <a:pt x="136" y="174"/>
                  </a:cubicBezTo>
                  <a:cubicBezTo>
                    <a:pt x="136" y="174"/>
                    <a:pt x="136" y="174"/>
                    <a:pt x="136" y="174"/>
                  </a:cubicBezTo>
                  <a:cubicBezTo>
                    <a:pt x="135" y="173"/>
                    <a:pt x="135" y="173"/>
                    <a:pt x="135" y="173"/>
                  </a:cubicBezTo>
                  <a:cubicBezTo>
                    <a:pt x="135" y="172"/>
                    <a:pt x="135" y="172"/>
                    <a:pt x="135" y="172"/>
                  </a:cubicBezTo>
                  <a:cubicBezTo>
                    <a:pt x="135" y="172"/>
                    <a:pt x="135" y="172"/>
                    <a:pt x="135" y="172"/>
                  </a:cubicBezTo>
                  <a:cubicBezTo>
                    <a:pt x="134" y="172"/>
                    <a:pt x="134" y="172"/>
                    <a:pt x="134" y="172"/>
                  </a:cubicBezTo>
                  <a:cubicBezTo>
                    <a:pt x="134" y="172"/>
                    <a:pt x="134" y="172"/>
                    <a:pt x="134" y="172"/>
                  </a:cubicBezTo>
                  <a:cubicBezTo>
                    <a:pt x="134" y="172"/>
                    <a:pt x="134" y="172"/>
                    <a:pt x="134" y="172"/>
                  </a:cubicBezTo>
                  <a:cubicBezTo>
                    <a:pt x="134" y="172"/>
                    <a:pt x="134" y="172"/>
                    <a:pt x="134" y="172"/>
                  </a:cubicBezTo>
                  <a:cubicBezTo>
                    <a:pt x="134" y="172"/>
                    <a:pt x="134" y="172"/>
                    <a:pt x="134" y="172"/>
                  </a:cubicBezTo>
                  <a:cubicBezTo>
                    <a:pt x="134" y="172"/>
                    <a:pt x="134" y="172"/>
                    <a:pt x="134" y="172"/>
                  </a:cubicBezTo>
                  <a:cubicBezTo>
                    <a:pt x="134" y="172"/>
                    <a:pt x="134" y="172"/>
                    <a:pt x="134" y="172"/>
                  </a:cubicBezTo>
                  <a:cubicBezTo>
                    <a:pt x="134" y="172"/>
                    <a:pt x="134" y="172"/>
                    <a:pt x="134" y="172"/>
                  </a:cubicBezTo>
                  <a:cubicBezTo>
                    <a:pt x="134" y="172"/>
                    <a:pt x="134" y="172"/>
                    <a:pt x="134" y="172"/>
                  </a:cubicBezTo>
                  <a:cubicBezTo>
                    <a:pt x="134" y="171"/>
                    <a:pt x="134" y="171"/>
                    <a:pt x="134" y="171"/>
                  </a:cubicBezTo>
                  <a:cubicBezTo>
                    <a:pt x="134" y="171"/>
                    <a:pt x="134" y="171"/>
                    <a:pt x="134" y="171"/>
                  </a:cubicBezTo>
                  <a:cubicBezTo>
                    <a:pt x="134" y="171"/>
                    <a:pt x="134" y="171"/>
                    <a:pt x="134" y="171"/>
                  </a:cubicBezTo>
                  <a:cubicBezTo>
                    <a:pt x="134" y="171"/>
                    <a:pt x="134" y="171"/>
                    <a:pt x="134" y="171"/>
                  </a:cubicBezTo>
                  <a:cubicBezTo>
                    <a:pt x="134" y="171"/>
                    <a:pt x="134" y="171"/>
                    <a:pt x="134" y="171"/>
                  </a:cubicBezTo>
                  <a:cubicBezTo>
                    <a:pt x="134" y="170"/>
                    <a:pt x="134" y="170"/>
                    <a:pt x="134" y="170"/>
                  </a:cubicBezTo>
                  <a:cubicBezTo>
                    <a:pt x="134" y="170"/>
                    <a:pt x="134" y="170"/>
                    <a:pt x="134" y="170"/>
                  </a:cubicBezTo>
                  <a:cubicBezTo>
                    <a:pt x="134" y="170"/>
                    <a:pt x="134" y="170"/>
                    <a:pt x="134" y="170"/>
                  </a:cubicBezTo>
                  <a:cubicBezTo>
                    <a:pt x="134" y="170"/>
                    <a:pt x="134" y="170"/>
                    <a:pt x="134" y="170"/>
                  </a:cubicBezTo>
                  <a:cubicBezTo>
                    <a:pt x="133" y="170"/>
                    <a:pt x="133" y="170"/>
                    <a:pt x="133" y="170"/>
                  </a:cubicBezTo>
                  <a:cubicBezTo>
                    <a:pt x="133" y="169"/>
                    <a:pt x="133" y="169"/>
                    <a:pt x="133" y="169"/>
                  </a:cubicBezTo>
                  <a:cubicBezTo>
                    <a:pt x="133" y="169"/>
                    <a:pt x="133" y="169"/>
                    <a:pt x="133" y="169"/>
                  </a:cubicBezTo>
                  <a:cubicBezTo>
                    <a:pt x="133" y="169"/>
                    <a:pt x="133" y="169"/>
                    <a:pt x="133" y="169"/>
                  </a:cubicBezTo>
                  <a:cubicBezTo>
                    <a:pt x="133" y="168"/>
                    <a:pt x="133" y="168"/>
                    <a:pt x="133" y="168"/>
                  </a:cubicBezTo>
                  <a:cubicBezTo>
                    <a:pt x="133" y="168"/>
                    <a:pt x="133" y="168"/>
                    <a:pt x="133" y="168"/>
                  </a:cubicBezTo>
                  <a:cubicBezTo>
                    <a:pt x="133" y="168"/>
                    <a:pt x="133" y="168"/>
                    <a:pt x="133" y="168"/>
                  </a:cubicBezTo>
                  <a:cubicBezTo>
                    <a:pt x="133" y="168"/>
                    <a:pt x="133" y="168"/>
                    <a:pt x="133" y="168"/>
                  </a:cubicBezTo>
                  <a:cubicBezTo>
                    <a:pt x="132" y="166"/>
                    <a:pt x="132" y="166"/>
                    <a:pt x="132" y="166"/>
                  </a:cubicBezTo>
                  <a:cubicBezTo>
                    <a:pt x="132" y="166"/>
                    <a:pt x="132" y="166"/>
                    <a:pt x="132" y="166"/>
                  </a:cubicBezTo>
                  <a:cubicBezTo>
                    <a:pt x="132" y="165"/>
                    <a:pt x="132" y="165"/>
                    <a:pt x="132" y="165"/>
                  </a:cubicBezTo>
                  <a:cubicBezTo>
                    <a:pt x="131" y="165"/>
                    <a:pt x="131" y="165"/>
                    <a:pt x="131" y="165"/>
                  </a:cubicBezTo>
                  <a:cubicBezTo>
                    <a:pt x="132" y="165"/>
                    <a:pt x="132" y="165"/>
                    <a:pt x="132" y="165"/>
                  </a:cubicBezTo>
                  <a:cubicBezTo>
                    <a:pt x="131" y="164"/>
                    <a:pt x="131" y="164"/>
                    <a:pt x="131" y="164"/>
                  </a:cubicBezTo>
                  <a:cubicBezTo>
                    <a:pt x="131" y="164"/>
                    <a:pt x="131" y="164"/>
                    <a:pt x="131" y="164"/>
                  </a:cubicBezTo>
                  <a:cubicBezTo>
                    <a:pt x="131" y="164"/>
                    <a:pt x="131" y="164"/>
                    <a:pt x="131" y="164"/>
                  </a:cubicBezTo>
                  <a:cubicBezTo>
                    <a:pt x="131" y="164"/>
                    <a:pt x="131" y="164"/>
                    <a:pt x="131" y="164"/>
                  </a:cubicBezTo>
                  <a:cubicBezTo>
                    <a:pt x="131" y="163"/>
                    <a:pt x="131" y="163"/>
                    <a:pt x="131" y="163"/>
                  </a:cubicBezTo>
                  <a:cubicBezTo>
                    <a:pt x="131" y="163"/>
                    <a:pt x="131" y="163"/>
                    <a:pt x="131" y="163"/>
                  </a:cubicBezTo>
                  <a:cubicBezTo>
                    <a:pt x="131" y="162"/>
                    <a:pt x="131" y="162"/>
                    <a:pt x="131" y="161"/>
                  </a:cubicBezTo>
                  <a:cubicBezTo>
                    <a:pt x="121" y="149"/>
                    <a:pt x="112" y="137"/>
                    <a:pt x="103" y="126"/>
                  </a:cubicBezTo>
                  <a:cubicBezTo>
                    <a:pt x="97" y="117"/>
                    <a:pt x="90" y="109"/>
                    <a:pt x="84" y="101"/>
                  </a:cubicBezTo>
                  <a:cubicBezTo>
                    <a:pt x="76" y="91"/>
                    <a:pt x="68" y="81"/>
                    <a:pt x="60" y="70"/>
                  </a:cubicBezTo>
                  <a:cubicBezTo>
                    <a:pt x="63" y="51"/>
                    <a:pt x="67" y="32"/>
                    <a:pt x="71" y="12"/>
                  </a:cubicBezTo>
                  <a:cubicBezTo>
                    <a:pt x="50" y="8"/>
                    <a:pt x="30" y="4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1" y="74"/>
                    <a:pt x="11" y="74"/>
                    <a:pt x="11" y="74"/>
                  </a:cubicBezTo>
                  <a:cubicBezTo>
                    <a:pt x="11" y="74"/>
                    <a:pt x="11" y="74"/>
                    <a:pt x="11" y="74"/>
                  </a:cubicBezTo>
                  <a:cubicBezTo>
                    <a:pt x="11" y="74"/>
                    <a:pt x="11" y="74"/>
                    <a:pt x="11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3" y="77"/>
                    <a:pt x="13" y="77"/>
                    <a:pt x="13" y="77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4" y="79"/>
                    <a:pt x="14" y="79"/>
                    <a:pt x="14" y="79"/>
                  </a:cubicBezTo>
                  <a:cubicBezTo>
                    <a:pt x="14" y="80"/>
                    <a:pt x="14" y="80"/>
                    <a:pt x="14" y="80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76"/>
                    <a:pt x="12" y="76"/>
                    <a:pt x="12" y="76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2" y="78"/>
                    <a:pt x="12" y="78"/>
                    <a:pt x="12" y="78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3" y="81"/>
                    <a:pt x="13" y="81"/>
                    <a:pt x="13" y="81"/>
                  </a:cubicBezTo>
                  <a:cubicBezTo>
                    <a:pt x="13" y="81"/>
                    <a:pt x="13" y="81"/>
                    <a:pt x="13" y="81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4" y="83"/>
                    <a:pt x="14" y="83"/>
                    <a:pt x="14" y="83"/>
                  </a:cubicBezTo>
                  <a:cubicBezTo>
                    <a:pt x="14" y="83"/>
                    <a:pt x="14" y="83"/>
                    <a:pt x="14" y="83"/>
                  </a:cubicBezTo>
                  <a:cubicBezTo>
                    <a:pt x="14" y="83"/>
                    <a:pt x="14" y="83"/>
                    <a:pt x="14" y="83"/>
                  </a:cubicBezTo>
                  <a:cubicBezTo>
                    <a:pt x="14" y="83"/>
                    <a:pt x="14" y="83"/>
                    <a:pt x="14" y="83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16" y="84"/>
                    <a:pt x="16" y="84"/>
                    <a:pt x="16" y="84"/>
                  </a:cubicBezTo>
                  <a:cubicBezTo>
                    <a:pt x="16" y="84"/>
                    <a:pt x="16" y="84"/>
                    <a:pt x="16" y="84"/>
                  </a:cubicBezTo>
                  <a:cubicBezTo>
                    <a:pt x="16" y="84"/>
                    <a:pt x="16" y="84"/>
                    <a:pt x="16" y="84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7" y="85"/>
                    <a:pt x="17" y="85"/>
                    <a:pt x="17" y="85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18" y="82"/>
                    <a:pt x="18" y="82"/>
                    <a:pt x="18" y="82"/>
                  </a:cubicBezTo>
                  <a:cubicBezTo>
                    <a:pt x="18" y="82"/>
                    <a:pt x="18" y="82"/>
                    <a:pt x="18" y="82"/>
                  </a:cubicBezTo>
                  <a:cubicBezTo>
                    <a:pt x="18" y="82"/>
                    <a:pt x="18" y="82"/>
                    <a:pt x="18" y="82"/>
                  </a:cubicBezTo>
                  <a:cubicBezTo>
                    <a:pt x="18" y="82"/>
                    <a:pt x="18" y="82"/>
                    <a:pt x="18" y="82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19" y="81"/>
                    <a:pt x="19" y="81"/>
                    <a:pt x="19" y="81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2" y="81"/>
                    <a:pt x="22" y="81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3" y="82"/>
                    <a:pt x="23" y="82"/>
                    <a:pt x="23" y="82"/>
                  </a:cubicBezTo>
                  <a:cubicBezTo>
                    <a:pt x="23" y="82"/>
                    <a:pt x="23" y="82"/>
                    <a:pt x="23" y="82"/>
                  </a:cubicBezTo>
                  <a:cubicBezTo>
                    <a:pt x="23" y="82"/>
                    <a:pt x="23" y="82"/>
                    <a:pt x="23" y="82"/>
                  </a:cubicBezTo>
                  <a:cubicBezTo>
                    <a:pt x="23" y="82"/>
                    <a:pt x="23" y="82"/>
                    <a:pt x="23" y="82"/>
                  </a:cubicBezTo>
                  <a:cubicBezTo>
                    <a:pt x="23" y="82"/>
                    <a:pt x="23" y="82"/>
                    <a:pt x="23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5" y="82"/>
                    <a:pt x="25" y="82"/>
                    <a:pt x="25" y="82"/>
                  </a:cubicBezTo>
                  <a:cubicBezTo>
                    <a:pt x="25" y="82"/>
                    <a:pt x="25" y="82"/>
                    <a:pt x="25" y="82"/>
                  </a:cubicBezTo>
                  <a:cubicBezTo>
                    <a:pt x="25" y="81"/>
                    <a:pt x="25" y="81"/>
                    <a:pt x="25" y="81"/>
                  </a:cubicBezTo>
                  <a:cubicBezTo>
                    <a:pt x="25" y="81"/>
                    <a:pt x="25" y="81"/>
                    <a:pt x="25" y="81"/>
                  </a:cubicBezTo>
                  <a:cubicBezTo>
                    <a:pt x="25" y="81"/>
                    <a:pt x="25" y="81"/>
                    <a:pt x="25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6" y="81"/>
                    <a:pt x="26" y="81"/>
                    <a:pt x="26" y="81"/>
                  </a:cubicBezTo>
                  <a:cubicBezTo>
                    <a:pt x="27" y="81"/>
                    <a:pt x="27" y="81"/>
                    <a:pt x="27" y="81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6" y="82"/>
                    <a:pt x="26" y="82"/>
                    <a:pt x="26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30" y="83"/>
                    <a:pt x="30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1" y="82"/>
                    <a:pt x="31" y="82"/>
                    <a:pt x="31" y="82"/>
                  </a:cubicBezTo>
                  <a:cubicBezTo>
                    <a:pt x="31" y="82"/>
                    <a:pt x="31" y="82"/>
                    <a:pt x="31" y="82"/>
                  </a:cubicBezTo>
                  <a:cubicBezTo>
                    <a:pt x="31" y="82"/>
                    <a:pt x="31" y="82"/>
                    <a:pt x="31" y="82"/>
                  </a:cubicBezTo>
                  <a:cubicBezTo>
                    <a:pt x="31" y="82"/>
                    <a:pt x="31" y="82"/>
                    <a:pt x="31" y="82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30" y="84"/>
                    <a:pt x="30" y="84"/>
                    <a:pt x="31" y="84"/>
                  </a:cubicBezTo>
                  <a:cubicBezTo>
                    <a:pt x="31" y="84"/>
                    <a:pt x="31" y="84"/>
                    <a:pt x="31" y="84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4" y="86"/>
                    <a:pt x="34" y="86"/>
                    <a:pt x="34" y="86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4" y="85"/>
                    <a:pt x="34" y="85"/>
                    <a:pt x="34" y="85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85"/>
                    <a:pt x="32" y="85"/>
                    <a:pt x="32" y="85"/>
                  </a:cubicBezTo>
                  <a:cubicBezTo>
                    <a:pt x="32" y="85"/>
                    <a:pt x="32" y="85"/>
                    <a:pt x="32" y="85"/>
                  </a:cubicBezTo>
                  <a:cubicBezTo>
                    <a:pt x="32" y="85"/>
                    <a:pt x="32" y="85"/>
                    <a:pt x="32" y="85"/>
                  </a:cubicBezTo>
                  <a:cubicBezTo>
                    <a:pt x="32" y="85"/>
                    <a:pt x="32" y="85"/>
                    <a:pt x="32" y="85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1" y="83"/>
                    <a:pt x="31" y="83"/>
                    <a:pt x="31" y="83"/>
                  </a:cubicBezTo>
                  <a:cubicBezTo>
                    <a:pt x="31" y="84"/>
                    <a:pt x="31" y="84"/>
                    <a:pt x="31" y="84"/>
                  </a:cubicBezTo>
                  <a:cubicBezTo>
                    <a:pt x="31" y="84"/>
                    <a:pt x="31" y="84"/>
                    <a:pt x="31" y="84"/>
                  </a:cubicBezTo>
                  <a:cubicBezTo>
                    <a:pt x="31" y="84"/>
                    <a:pt x="31" y="84"/>
                    <a:pt x="31" y="84"/>
                  </a:cubicBezTo>
                  <a:cubicBezTo>
                    <a:pt x="31" y="84"/>
                    <a:pt x="31" y="84"/>
                    <a:pt x="31" y="84"/>
                  </a:cubicBezTo>
                  <a:cubicBezTo>
                    <a:pt x="31" y="84"/>
                    <a:pt x="31" y="84"/>
                    <a:pt x="31" y="84"/>
                  </a:cubicBezTo>
                  <a:cubicBezTo>
                    <a:pt x="31" y="84"/>
                    <a:pt x="31" y="84"/>
                    <a:pt x="31" y="84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31" y="84"/>
                    <a:pt x="31" y="84"/>
                    <a:pt x="31" y="84"/>
                  </a:cubicBezTo>
                  <a:cubicBezTo>
                    <a:pt x="31" y="84"/>
                    <a:pt x="31" y="84"/>
                    <a:pt x="31" y="84"/>
                  </a:cubicBezTo>
                  <a:cubicBezTo>
                    <a:pt x="31" y="85"/>
                    <a:pt x="31" y="85"/>
                    <a:pt x="31" y="85"/>
                  </a:cubicBezTo>
                  <a:cubicBezTo>
                    <a:pt x="30" y="85"/>
                    <a:pt x="30" y="85"/>
                    <a:pt x="30" y="85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30" y="84"/>
                    <a:pt x="30" y="84"/>
                    <a:pt x="30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28" y="84"/>
                    <a:pt x="28" y="84"/>
                    <a:pt x="28" y="84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25" y="83"/>
                    <a:pt x="25" y="83"/>
                    <a:pt x="25" y="83"/>
                  </a:cubicBezTo>
                  <a:cubicBezTo>
                    <a:pt x="25" y="83"/>
                    <a:pt x="25" y="83"/>
                    <a:pt x="25" y="83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3" y="83"/>
                    <a:pt x="23" y="83"/>
                    <a:pt x="23" y="83"/>
                  </a:cubicBezTo>
                  <a:cubicBezTo>
                    <a:pt x="23" y="82"/>
                    <a:pt x="23" y="82"/>
                    <a:pt x="23" y="82"/>
                  </a:cubicBezTo>
                  <a:cubicBezTo>
                    <a:pt x="23" y="82"/>
                    <a:pt x="23" y="82"/>
                    <a:pt x="23" y="82"/>
                  </a:cubicBezTo>
                  <a:cubicBezTo>
                    <a:pt x="23" y="82"/>
                    <a:pt x="23" y="82"/>
                    <a:pt x="23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2" y="82"/>
                    <a:pt x="22" y="82"/>
                    <a:pt x="22" y="82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20" y="83"/>
                    <a:pt x="20" y="83"/>
                    <a:pt x="20" y="83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1" y="86"/>
                    <a:pt x="21" y="86"/>
                    <a:pt x="21" y="86"/>
                  </a:cubicBezTo>
                  <a:cubicBezTo>
                    <a:pt x="21" y="86"/>
                    <a:pt x="21" y="86"/>
                    <a:pt x="21" y="86"/>
                  </a:cubicBezTo>
                  <a:cubicBezTo>
                    <a:pt x="21" y="86"/>
                    <a:pt x="21" y="86"/>
                    <a:pt x="21" y="86"/>
                  </a:cubicBezTo>
                  <a:cubicBezTo>
                    <a:pt x="21" y="86"/>
                    <a:pt x="21" y="86"/>
                    <a:pt x="21" y="86"/>
                  </a:cubicBezTo>
                  <a:cubicBezTo>
                    <a:pt x="21" y="86"/>
                    <a:pt x="21" y="86"/>
                    <a:pt x="21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0" y="87"/>
                    <a:pt x="20" y="87"/>
                    <a:pt x="20" y="87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7"/>
                    <a:pt x="21" y="87"/>
                    <a:pt x="21" y="87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88"/>
                    <a:pt x="21" y="88"/>
                    <a:pt x="21" y="88"/>
                  </a:cubicBezTo>
                  <a:cubicBezTo>
                    <a:pt x="21" y="89"/>
                    <a:pt x="21" y="89"/>
                    <a:pt x="21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2" y="91"/>
                    <a:pt x="22" y="91"/>
                    <a:pt x="22" y="91"/>
                  </a:cubicBezTo>
                  <a:cubicBezTo>
                    <a:pt x="22" y="91"/>
                    <a:pt x="22" y="91"/>
                    <a:pt x="22" y="91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3" y="93"/>
                    <a:pt x="23" y="93"/>
                    <a:pt x="23" y="93"/>
                  </a:cubicBezTo>
                  <a:cubicBezTo>
                    <a:pt x="23" y="93"/>
                    <a:pt x="23" y="93"/>
                    <a:pt x="23" y="93"/>
                  </a:cubicBezTo>
                  <a:cubicBezTo>
                    <a:pt x="23" y="93"/>
                    <a:pt x="23" y="93"/>
                    <a:pt x="23" y="93"/>
                  </a:cubicBezTo>
                  <a:cubicBezTo>
                    <a:pt x="23" y="93"/>
                    <a:pt x="23" y="93"/>
                    <a:pt x="23" y="93"/>
                  </a:cubicBezTo>
                  <a:cubicBezTo>
                    <a:pt x="23" y="93"/>
                    <a:pt x="23" y="93"/>
                    <a:pt x="23" y="93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4"/>
                    <a:pt x="22" y="94"/>
                    <a:pt x="22" y="94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9" y="89"/>
                    <a:pt x="19" y="89"/>
                    <a:pt x="19" y="89"/>
                  </a:cubicBezTo>
                  <a:cubicBezTo>
                    <a:pt x="19" y="88"/>
                    <a:pt x="19" y="88"/>
                    <a:pt x="19" y="88"/>
                  </a:cubicBezTo>
                  <a:cubicBezTo>
                    <a:pt x="19" y="88"/>
                    <a:pt x="19" y="88"/>
                    <a:pt x="19" y="88"/>
                  </a:cubicBezTo>
                  <a:cubicBezTo>
                    <a:pt x="19" y="88"/>
                    <a:pt x="19" y="88"/>
                    <a:pt x="19" y="88"/>
                  </a:cubicBezTo>
                  <a:cubicBezTo>
                    <a:pt x="19" y="88"/>
                    <a:pt x="19" y="88"/>
                    <a:pt x="19" y="88"/>
                  </a:cubicBezTo>
                  <a:cubicBezTo>
                    <a:pt x="19" y="88"/>
                    <a:pt x="19" y="88"/>
                    <a:pt x="19" y="88"/>
                  </a:cubicBezTo>
                  <a:cubicBezTo>
                    <a:pt x="19" y="88"/>
                    <a:pt x="19" y="88"/>
                    <a:pt x="19" y="88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17" y="95"/>
                    <a:pt x="17" y="95"/>
                    <a:pt x="17" y="95"/>
                  </a:cubicBezTo>
                  <a:cubicBezTo>
                    <a:pt x="17" y="95"/>
                    <a:pt x="17" y="95"/>
                    <a:pt x="17" y="95"/>
                  </a:cubicBezTo>
                  <a:cubicBezTo>
                    <a:pt x="17" y="95"/>
                    <a:pt x="17" y="95"/>
                    <a:pt x="17" y="95"/>
                  </a:cubicBezTo>
                  <a:cubicBezTo>
                    <a:pt x="17" y="95"/>
                    <a:pt x="17" y="96"/>
                    <a:pt x="17" y="97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98"/>
                    <a:pt x="17" y="98"/>
                    <a:pt x="17" y="98"/>
                  </a:cubicBezTo>
                  <a:cubicBezTo>
                    <a:pt x="17" y="98"/>
                    <a:pt x="17" y="98"/>
                    <a:pt x="17" y="98"/>
                  </a:cubicBezTo>
                  <a:cubicBezTo>
                    <a:pt x="17" y="98"/>
                    <a:pt x="17" y="98"/>
                    <a:pt x="17" y="98"/>
                  </a:cubicBezTo>
                  <a:cubicBezTo>
                    <a:pt x="17" y="98"/>
                    <a:pt x="17" y="98"/>
                    <a:pt x="17" y="98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7" y="100"/>
                    <a:pt x="17" y="100"/>
                    <a:pt x="17" y="100"/>
                  </a:cubicBezTo>
                  <a:cubicBezTo>
                    <a:pt x="17" y="100"/>
                    <a:pt x="17" y="100"/>
                    <a:pt x="17" y="100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19" y="102"/>
                    <a:pt x="19" y="102"/>
                    <a:pt x="19" y="102"/>
                  </a:cubicBezTo>
                  <a:cubicBezTo>
                    <a:pt x="19" y="103"/>
                    <a:pt x="19" y="103"/>
                    <a:pt x="19" y="103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0" y="103"/>
                    <a:pt x="20" y="103"/>
                    <a:pt x="20" y="103"/>
                  </a:cubicBezTo>
                  <a:cubicBezTo>
                    <a:pt x="20" y="104"/>
                    <a:pt x="20" y="104"/>
                    <a:pt x="20" y="104"/>
                  </a:cubicBezTo>
                  <a:cubicBezTo>
                    <a:pt x="21" y="104"/>
                    <a:pt x="21" y="104"/>
                    <a:pt x="21" y="104"/>
                  </a:cubicBezTo>
                  <a:cubicBezTo>
                    <a:pt x="21" y="104"/>
                    <a:pt x="21" y="104"/>
                    <a:pt x="21" y="104"/>
                  </a:cubicBezTo>
                  <a:cubicBezTo>
                    <a:pt x="21" y="104"/>
                    <a:pt x="21" y="104"/>
                    <a:pt x="21" y="104"/>
                  </a:cubicBezTo>
                  <a:cubicBezTo>
                    <a:pt x="21" y="104"/>
                    <a:pt x="21" y="104"/>
                    <a:pt x="21" y="104"/>
                  </a:cubicBezTo>
                  <a:cubicBezTo>
                    <a:pt x="21" y="104"/>
                    <a:pt x="21" y="104"/>
                    <a:pt x="21" y="104"/>
                  </a:cubicBezTo>
                  <a:cubicBezTo>
                    <a:pt x="21" y="104"/>
                    <a:pt x="21" y="104"/>
                    <a:pt x="21" y="104"/>
                  </a:cubicBezTo>
                  <a:cubicBezTo>
                    <a:pt x="21" y="104"/>
                    <a:pt x="21" y="104"/>
                    <a:pt x="21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4" y="104"/>
                    <a:pt x="24" y="104"/>
                    <a:pt x="24" y="104"/>
                  </a:cubicBezTo>
                  <a:cubicBezTo>
                    <a:pt x="24" y="105"/>
                    <a:pt x="24" y="105"/>
                    <a:pt x="24" y="105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24" y="108"/>
                    <a:pt x="24" y="108"/>
                    <a:pt x="24" y="108"/>
                  </a:cubicBezTo>
                  <a:cubicBezTo>
                    <a:pt x="24" y="108"/>
                    <a:pt x="24" y="108"/>
                    <a:pt x="24" y="108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24" y="110"/>
                    <a:pt x="24" y="110"/>
                    <a:pt x="24" y="110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3" y="111"/>
                    <a:pt x="23" y="111"/>
                    <a:pt x="23" y="111"/>
                  </a:cubicBezTo>
                  <a:cubicBezTo>
                    <a:pt x="23" y="111"/>
                    <a:pt x="23" y="111"/>
                    <a:pt x="23" y="111"/>
                  </a:cubicBezTo>
                  <a:cubicBezTo>
                    <a:pt x="23" y="111"/>
                    <a:pt x="23" y="111"/>
                    <a:pt x="23" y="111"/>
                  </a:cubicBezTo>
                  <a:cubicBezTo>
                    <a:pt x="22" y="111"/>
                    <a:pt x="22" y="111"/>
                    <a:pt x="22" y="111"/>
                  </a:cubicBezTo>
                  <a:cubicBezTo>
                    <a:pt x="22" y="111"/>
                    <a:pt x="22" y="111"/>
                    <a:pt x="22" y="111"/>
                  </a:cubicBezTo>
                  <a:cubicBezTo>
                    <a:pt x="22" y="111"/>
                    <a:pt x="22" y="111"/>
                    <a:pt x="22" y="111"/>
                  </a:cubicBezTo>
                  <a:cubicBezTo>
                    <a:pt x="22" y="111"/>
                    <a:pt x="22" y="111"/>
                    <a:pt x="22" y="111"/>
                  </a:cubicBezTo>
                  <a:cubicBezTo>
                    <a:pt x="22" y="110"/>
                    <a:pt x="22" y="110"/>
                    <a:pt x="22" y="110"/>
                  </a:cubicBezTo>
                  <a:cubicBezTo>
                    <a:pt x="22" y="110"/>
                    <a:pt x="22" y="110"/>
                    <a:pt x="22" y="110"/>
                  </a:cubicBezTo>
                  <a:cubicBezTo>
                    <a:pt x="22" y="110"/>
                    <a:pt x="22" y="110"/>
                    <a:pt x="22" y="110"/>
                  </a:cubicBezTo>
                  <a:cubicBezTo>
                    <a:pt x="22" y="110"/>
                    <a:pt x="22" y="110"/>
                    <a:pt x="22" y="110"/>
                  </a:cubicBezTo>
                  <a:cubicBezTo>
                    <a:pt x="22" y="110"/>
                    <a:pt x="22" y="110"/>
                    <a:pt x="22" y="110"/>
                  </a:cubicBezTo>
                  <a:cubicBezTo>
                    <a:pt x="22" y="110"/>
                    <a:pt x="22" y="110"/>
                    <a:pt x="22" y="110"/>
                  </a:cubicBezTo>
                  <a:cubicBezTo>
                    <a:pt x="21" y="110"/>
                    <a:pt x="21" y="110"/>
                    <a:pt x="21" y="110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1"/>
                    <a:pt x="21" y="111"/>
                    <a:pt x="21" y="111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2"/>
                    <a:pt x="21" y="112"/>
                    <a:pt x="21" y="112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21" y="114"/>
                    <a:pt x="21" y="114"/>
                    <a:pt x="21" y="114"/>
                  </a:cubicBezTo>
                  <a:cubicBezTo>
                    <a:pt x="21" y="114"/>
                    <a:pt x="21" y="114"/>
                    <a:pt x="21" y="114"/>
                  </a:cubicBezTo>
                  <a:cubicBezTo>
                    <a:pt x="21" y="114"/>
                    <a:pt x="21" y="114"/>
                    <a:pt x="21" y="114"/>
                  </a:cubicBezTo>
                  <a:cubicBezTo>
                    <a:pt x="21" y="114"/>
                    <a:pt x="21" y="114"/>
                    <a:pt x="21" y="114"/>
                  </a:cubicBezTo>
                  <a:cubicBezTo>
                    <a:pt x="21" y="114"/>
                    <a:pt x="21" y="114"/>
                    <a:pt x="21" y="114"/>
                  </a:cubicBezTo>
                  <a:cubicBezTo>
                    <a:pt x="21" y="114"/>
                    <a:pt x="21" y="114"/>
                    <a:pt x="21" y="114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21" y="115"/>
                    <a:pt x="21" y="115"/>
                    <a:pt x="21" y="115"/>
                  </a:cubicBezTo>
                  <a:cubicBezTo>
                    <a:pt x="21" y="116"/>
                    <a:pt x="21" y="116"/>
                    <a:pt x="21" y="116"/>
                  </a:cubicBezTo>
                  <a:cubicBezTo>
                    <a:pt x="21" y="116"/>
                    <a:pt x="21" y="116"/>
                    <a:pt x="21" y="116"/>
                  </a:cubicBezTo>
                  <a:cubicBezTo>
                    <a:pt x="21" y="116"/>
                    <a:pt x="21" y="116"/>
                    <a:pt x="21" y="116"/>
                  </a:cubicBezTo>
                  <a:cubicBezTo>
                    <a:pt x="21" y="116"/>
                    <a:pt x="21" y="116"/>
                    <a:pt x="21" y="116"/>
                  </a:cubicBezTo>
                  <a:cubicBezTo>
                    <a:pt x="21" y="116"/>
                    <a:pt x="21" y="116"/>
                    <a:pt x="21" y="116"/>
                  </a:cubicBezTo>
                  <a:cubicBezTo>
                    <a:pt x="21" y="116"/>
                    <a:pt x="21" y="116"/>
                    <a:pt x="21" y="116"/>
                  </a:cubicBezTo>
                  <a:cubicBezTo>
                    <a:pt x="21" y="116"/>
                    <a:pt x="21" y="116"/>
                    <a:pt x="21" y="116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22" y="117"/>
                    <a:pt x="22" y="117"/>
                    <a:pt x="22" y="117"/>
                  </a:cubicBezTo>
                  <a:cubicBezTo>
                    <a:pt x="22" y="117"/>
                    <a:pt x="22" y="117"/>
                    <a:pt x="22" y="117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22" y="118"/>
                    <a:pt x="22" y="118"/>
                    <a:pt x="22" y="118"/>
                  </a:cubicBezTo>
                  <a:cubicBezTo>
                    <a:pt x="22" y="119"/>
                    <a:pt x="22" y="119"/>
                    <a:pt x="22" y="119"/>
                  </a:cubicBezTo>
                  <a:cubicBezTo>
                    <a:pt x="23" y="119"/>
                    <a:pt x="23" y="119"/>
                    <a:pt x="23" y="119"/>
                  </a:cubicBezTo>
                  <a:cubicBezTo>
                    <a:pt x="23" y="120"/>
                    <a:pt x="23" y="120"/>
                    <a:pt x="23" y="120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4" y="121"/>
                    <a:pt x="24" y="121"/>
                    <a:pt x="24" y="121"/>
                  </a:cubicBezTo>
                  <a:cubicBezTo>
                    <a:pt x="24" y="121"/>
                    <a:pt x="24" y="121"/>
                    <a:pt x="24" y="121"/>
                  </a:cubicBezTo>
                  <a:cubicBezTo>
                    <a:pt x="24" y="121"/>
                    <a:pt x="24" y="121"/>
                    <a:pt x="24" y="121"/>
                  </a:cubicBezTo>
                  <a:cubicBezTo>
                    <a:pt x="24" y="122"/>
                    <a:pt x="24" y="122"/>
                    <a:pt x="24" y="122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22"/>
                    <a:pt x="25" y="122"/>
                    <a:pt x="25" y="122"/>
                  </a:cubicBezTo>
                  <a:cubicBezTo>
                    <a:pt x="25" y="123"/>
                    <a:pt x="25" y="123"/>
                    <a:pt x="25" y="123"/>
                  </a:cubicBezTo>
                  <a:cubicBezTo>
                    <a:pt x="25" y="123"/>
                    <a:pt x="25" y="123"/>
                    <a:pt x="25" y="123"/>
                  </a:cubicBezTo>
                  <a:cubicBezTo>
                    <a:pt x="25" y="123"/>
                    <a:pt x="25" y="123"/>
                    <a:pt x="25" y="123"/>
                  </a:cubicBezTo>
                  <a:cubicBezTo>
                    <a:pt x="26" y="123"/>
                    <a:pt x="26" y="123"/>
                    <a:pt x="26" y="123"/>
                  </a:cubicBezTo>
                  <a:cubicBezTo>
                    <a:pt x="26" y="124"/>
                    <a:pt x="26" y="124"/>
                    <a:pt x="26" y="124"/>
                  </a:cubicBezTo>
                  <a:cubicBezTo>
                    <a:pt x="26" y="124"/>
                    <a:pt x="26" y="124"/>
                    <a:pt x="26" y="124"/>
                  </a:cubicBezTo>
                  <a:cubicBezTo>
                    <a:pt x="26" y="124"/>
                    <a:pt x="26" y="124"/>
                    <a:pt x="26" y="124"/>
                  </a:cubicBezTo>
                  <a:cubicBezTo>
                    <a:pt x="26" y="125"/>
                    <a:pt x="26" y="125"/>
                    <a:pt x="26" y="125"/>
                  </a:cubicBezTo>
                  <a:cubicBezTo>
                    <a:pt x="26" y="125"/>
                    <a:pt x="26" y="125"/>
                    <a:pt x="26" y="125"/>
                  </a:cubicBezTo>
                  <a:cubicBezTo>
                    <a:pt x="26" y="125"/>
                    <a:pt x="26" y="125"/>
                    <a:pt x="26" y="125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7" y="127"/>
                    <a:pt x="27" y="127"/>
                    <a:pt x="27" y="127"/>
                  </a:cubicBezTo>
                  <a:cubicBezTo>
                    <a:pt x="27" y="127"/>
                    <a:pt x="27" y="127"/>
                    <a:pt x="27" y="127"/>
                  </a:cubicBezTo>
                  <a:cubicBezTo>
                    <a:pt x="27" y="127"/>
                    <a:pt x="27" y="127"/>
                    <a:pt x="27" y="127"/>
                  </a:cubicBezTo>
                  <a:cubicBezTo>
                    <a:pt x="27" y="127"/>
                    <a:pt x="27" y="127"/>
                    <a:pt x="27" y="127"/>
                  </a:cubicBezTo>
                  <a:cubicBezTo>
                    <a:pt x="27" y="128"/>
                    <a:pt x="27" y="128"/>
                    <a:pt x="27" y="128"/>
                  </a:cubicBezTo>
                  <a:cubicBezTo>
                    <a:pt x="28" y="128"/>
                    <a:pt x="28" y="128"/>
                    <a:pt x="28" y="128"/>
                  </a:cubicBezTo>
                  <a:cubicBezTo>
                    <a:pt x="28" y="129"/>
                    <a:pt x="28" y="129"/>
                    <a:pt x="28" y="129"/>
                  </a:cubicBezTo>
                  <a:cubicBezTo>
                    <a:pt x="28" y="130"/>
                    <a:pt x="28" y="130"/>
                    <a:pt x="28" y="130"/>
                  </a:cubicBezTo>
                  <a:cubicBezTo>
                    <a:pt x="28" y="130"/>
                    <a:pt x="28" y="130"/>
                    <a:pt x="28" y="130"/>
                  </a:cubicBezTo>
                  <a:cubicBezTo>
                    <a:pt x="28" y="130"/>
                    <a:pt x="28" y="130"/>
                    <a:pt x="28" y="130"/>
                  </a:cubicBezTo>
                  <a:cubicBezTo>
                    <a:pt x="28" y="130"/>
                    <a:pt x="28" y="130"/>
                    <a:pt x="28" y="130"/>
                  </a:cubicBezTo>
                  <a:cubicBezTo>
                    <a:pt x="28" y="131"/>
                    <a:pt x="28" y="131"/>
                    <a:pt x="28" y="131"/>
                  </a:cubicBezTo>
                  <a:cubicBezTo>
                    <a:pt x="28" y="131"/>
                    <a:pt x="28" y="131"/>
                    <a:pt x="28" y="131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29" y="132"/>
                    <a:pt x="29" y="132"/>
                    <a:pt x="29" y="132"/>
                  </a:cubicBezTo>
                  <a:cubicBezTo>
                    <a:pt x="29" y="132"/>
                    <a:pt x="29" y="132"/>
                    <a:pt x="29" y="132"/>
                  </a:cubicBezTo>
                  <a:cubicBezTo>
                    <a:pt x="29" y="132"/>
                    <a:pt x="29" y="132"/>
                    <a:pt x="29" y="132"/>
                  </a:cubicBezTo>
                  <a:cubicBezTo>
                    <a:pt x="29" y="132"/>
                    <a:pt x="29" y="132"/>
                    <a:pt x="29" y="132"/>
                  </a:cubicBezTo>
                  <a:cubicBezTo>
                    <a:pt x="30" y="132"/>
                    <a:pt x="30" y="132"/>
                    <a:pt x="30" y="132"/>
                  </a:cubicBezTo>
                  <a:cubicBezTo>
                    <a:pt x="30" y="132"/>
                    <a:pt x="30" y="132"/>
                    <a:pt x="30" y="132"/>
                  </a:cubicBezTo>
                  <a:cubicBezTo>
                    <a:pt x="30" y="132"/>
                    <a:pt x="30" y="132"/>
                    <a:pt x="30" y="132"/>
                  </a:cubicBezTo>
                  <a:cubicBezTo>
                    <a:pt x="30" y="132"/>
                    <a:pt x="30" y="132"/>
                    <a:pt x="30" y="132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31" y="134"/>
                    <a:pt x="31" y="134"/>
                    <a:pt x="31" y="134"/>
                  </a:cubicBezTo>
                  <a:cubicBezTo>
                    <a:pt x="31" y="135"/>
                    <a:pt x="31" y="135"/>
                    <a:pt x="32" y="136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3" y="136"/>
                    <a:pt x="33" y="136"/>
                    <a:pt x="33" y="136"/>
                  </a:cubicBezTo>
                  <a:cubicBezTo>
                    <a:pt x="33" y="136"/>
                    <a:pt x="33" y="136"/>
                    <a:pt x="33" y="136"/>
                  </a:cubicBezTo>
                  <a:cubicBezTo>
                    <a:pt x="33" y="136"/>
                    <a:pt x="33" y="136"/>
                    <a:pt x="33" y="136"/>
                  </a:cubicBezTo>
                  <a:cubicBezTo>
                    <a:pt x="33" y="137"/>
                    <a:pt x="33" y="137"/>
                    <a:pt x="33" y="137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3" y="138"/>
                    <a:pt x="33" y="138"/>
                    <a:pt x="33" y="138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3" y="138"/>
                    <a:pt x="33" y="138"/>
                    <a:pt x="33" y="138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3" y="140"/>
                    <a:pt x="33" y="140"/>
                    <a:pt x="33" y="140"/>
                  </a:cubicBezTo>
                  <a:cubicBezTo>
                    <a:pt x="33" y="140"/>
                    <a:pt x="33" y="140"/>
                    <a:pt x="33" y="140"/>
                  </a:cubicBezTo>
                  <a:cubicBezTo>
                    <a:pt x="33" y="140"/>
                    <a:pt x="33" y="140"/>
                    <a:pt x="33" y="140"/>
                  </a:cubicBezTo>
                  <a:cubicBezTo>
                    <a:pt x="33" y="141"/>
                    <a:pt x="33" y="141"/>
                    <a:pt x="33" y="141"/>
                  </a:cubicBezTo>
                  <a:cubicBezTo>
                    <a:pt x="34" y="142"/>
                    <a:pt x="34" y="142"/>
                    <a:pt x="34" y="142"/>
                  </a:cubicBezTo>
                  <a:cubicBezTo>
                    <a:pt x="34" y="142"/>
                    <a:pt x="34" y="142"/>
                    <a:pt x="34" y="142"/>
                  </a:cubicBezTo>
                  <a:cubicBezTo>
                    <a:pt x="34" y="142"/>
                    <a:pt x="34" y="142"/>
                    <a:pt x="34" y="142"/>
                  </a:cubicBezTo>
                  <a:cubicBezTo>
                    <a:pt x="34" y="142"/>
                    <a:pt x="34" y="142"/>
                    <a:pt x="34" y="142"/>
                  </a:cubicBezTo>
                  <a:cubicBezTo>
                    <a:pt x="34" y="142"/>
                    <a:pt x="34" y="142"/>
                    <a:pt x="34" y="142"/>
                  </a:cubicBezTo>
                  <a:cubicBezTo>
                    <a:pt x="35" y="142"/>
                    <a:pt x="35" y="142"/>
                    <a:pt x="35" y="142"/>
                  </a:cubicBezTo>
                  <a:cubicBezTo>
                    <a:pt x="35" y="142"/>
                    <a:pt x="35" y="142"/>
                    <a:pt x="35" y="142"/>
                  </a:cubicBezTo>
                  <a:cubicBezTo>
                    <a:pt x="35" y="142"/>
                    <a:pt x="35" y="142"/>
                    <a:pt x="35" y="142"/>
                  </a:cubicBezTo>
                  <a:cubicBezTo>
                    <a:pt x="35" y="142"/>
                    <a:pt x="35" y="142"/>
                    <a:pt x="35" y="142"/>
                  </a:cubicBezTo>
                  <a:cubicBezTo>
                    <a:pt x="36" y="142"/>
                    <a:pt x="36" y="142"/>
                    <a:pt x="36" y="142"/>
                  </a:cubicBezTo>
                  <a:cubicBezTo>
                    <a:pt x="36" y="142"/>
                    <a:pt x="36" y="142"/>
                    <a:pt x="36" y="142"/>
                  </a:cubicBezTo>
                  <a:cubicBezTo>
                    <a:pt x="36" y="143"/>
                    <a:pt x="36" y="143"/>
                    <a:pt x="36" y="143"/>
                  </a:cubicBezTo>
                  <a:cubicBezTo>
                    <a:pt x="36" y="143"/>
                    <a:pt x="36" y="143"/>
                    <a:pt x="36" y="143"/>
                  </a:cubicBezTo>
                  <a:cubicBezTo>
                    <a:pt x="36" y="143"/>
                    <a:pt x="36" y="143"/>
                    <a:pt x="36" y="143"/>
                  </a:cubicBezTo>
                  <a:cubicBezTo>
                    <a:pt x="36" y="143"/>
                    <a:pt x="36" y="143"/>
                    <a:pt x="36" y="143"/>
                  </a:cubicBezTo>
                  <a:cubicBezTo>
                    <a:pt x="36" y="144"/>
                    <a:pt x="36" y="144"/>
                    <a:pt x="36" y="144"/>
                  </a:cubicBezTo>
                  <a:cubicBezTo>
                    <a:pt x="36" y="145"/>
                    <a:pt x="36" y="145"/>
                    <a:pt x="36" y="145"/>
                  </a:cubicBezTo>
                  <a:cubicBezTo>
                    <a:pt x="36" y="145"/>
                    <a:pt x="36" y="145"/>
                    <a:pt x="36" y="145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5" y="147"/>
                    <a:pt x="35" y="147"/>
                    <a:pt x="35" y="147"/>
                  </a:cubicBezTo>
                  <a:cubicBezTo>
                    <a:pt x="35" y="148"/>
                    <a:pt x="35" y="148"/>
                    <a:pt x="35" y="148"/>
                  </a:cubicBezTo>
                  <a:cubicBezTo>
                    <a:pt x="35" y="148"/>
                    <a:pt x="35" y="148"/>
                    <a:pt x="35" y="148"/>
                  </a:cubicBezTo>
                  <a:cubicBezTo>
                    <a:pt x="35" y="148"/>
                    <a:pt x="35" y="148"/>
                    <a:pt x="35" y="148"/>
                  </a:cubicBezTo>
                  <a:cubicBezTo>
                    <a:pt x="36" y="148"/>
                    <a:pt x="36" y="148"/>
                    <a:pt x="36" y="148"/>
                  </a:cubicBezTo>
                  <a:cubicBezTo>
                    <a:pt x="35" y="149"/>
                    <a:pt x="35" y="149"/>
                    <a:pt x="35" y="149"/>
                  </a:cubicBezTo>
                  <a:cubicBezTo>
                    <a:pt x="35" y="149"/>
                    <a:pt x="35" y="149"/>
                    <a:pt x="35" y="149"/>
                  </a:cubicBezTo>
                  <a:cubicBezTo>
                    <a:pt x="35" y="150"/>
                    <a:pt x="35" y="150"/>
                    <a:pt x="35" y="150"/>
                  </a:cubicBezTo>
                  <a:cubicBezTo>
                    <a:pt x="35" y="150"/>
                    <a:pt x="35" y="150"/>
                    <a:pt x="35" y="150"/>
                  </a:cubicBezTo>
                  <a:cubicBezTo>
                    <a:pt x="35" y="150"/>
                    <a:pt x="35" y="150"/>
                    <a:pt x="35" y="150"/>
                  </a:cubicBezTo>
                  <a:cubicBezTo>
                    <a:pt x="35" y="151"/>
                    <a:pt x="35" y="151"/>
                    <a:pt x="35" y="151"/>
                  </a:cubicBezTo>
                  <a:cubicBezTo>
                    <a:pt x="35" y="151"/>
                    <a:pt x="35" y="151"/>
                    <a:pt x="35" y="151"/>
                  </a:cubicBezTo>
                  <a:cubicBezTo>
                    <a:pt x="35" y="152"/>
                    <a:pt x="35" y="152"/>
                    <a:pt x="35" y="152"/>
                  </a:cubicBezTo>
                  <a:cubicBezTo>
                    <a:pt x="35" y="152"/>
                    <a:pt x="35" y="152"/>
                    <a:pt x="35" y="152"/>
                  </a:cubicBezTo>
                  <a:cubicBezTo>
                    <a:pt x="34" y="153"/>
                    <a:pt x="34" y="153"/>
                    <a:pt x="34" y="153"/>
                  </a:cubicBezTo>
                  <a:cubicBezTo>
                    <a:pt x="34" y="153"/>
                    <a:pt x="34" y="153"/>
                    <a:pt x="34" y="153"/>
                  </a:cubicBezTo>
                  <a:cubicBezTo>
                    <a:pt x="34" y="153"/>
                    <a:pt x="34" y="153"/>
                    <a:pt x="34" y="153"/>
                  </a:cubicBezTo>
                  <a:cubicBezTo>
                    <a:pt x="34" y="154"/>
                    <a:pt x="34" y="154"/>
                    <a:pt x="34" y="154"/>
                  </a:cubicBezTo>
                  <a:cubicBezTo>
                    <a:pt x="34" y="154"/>
                    <a:pt x="34" y="154"/>
                    <a:pt x="34" y="154"/>
                  </a:cubicBezTo>
                  <a:cubicBezTo>
                    <a:pt x="34" y="154"/>
                    <a:pt x="34" y="154"/>
                    <a:pt x="34" y="154"/>
                  </a:cubicBezTo>
                  <a:cubicBezTo>
                    <a:pt x="35" y="154"/>
                    <a:pt x="35" y="154"/>
                    <a:pt x="35" y="154"/>
                  </a:cubicBezTo>
                  <a:cubicBezTo>
                    <a:pt x="35" y="154"/>
                    <a:pt x="35" y="154"/>
                    <a:pt x="35" y="154"/>
                  </a:cubicBezTo>
                  <a:cubicBezTo>
                    <a:pt x="35" y="154"/>
                    <a:pt x="35" y="154"/>
                    <a:pt x="35" y="154"/>
                  </a:cubicBezTo>
                  <a:cubicBezTo>
                    <a:pt x="36" y="155"/>
                    <a:pt x="36" y="155"/>
                    <a:pt x="36" y="155"/>
                  </a:cubicBezTo>
                  <a:cubicBezTo>
                    <a:pt x="36" y="155"/>
                    <a:pt x="36" y="155"/>
                    <a:pt x="36" y="155"/>
                  </a:cubicBezTo>
                  <a:cubicBezTo>
                    <a:pt x="36" y="156"/>
                    <a:pt x="36" y="156"/>
                    <a:pt x="36" y="156"/>
                  </a:cubicBezTo>
                  <a:cubicBezTo>
                    <a:pt x="36" y="156"/>
                    <a:pt x="36" y="156"/>
                    <a:pt x="36" y="156"/>
                  </a:cubicBezTo>
                  <a:cubicBezTo>
                    <a:pt x="37" y="157"/>
                    <a:pt x="37" y="157"/>
                    <a:pt x="37" y="157"/>
                  </a:cubicBezTo>
                  <a:cubicBezTo>
                    <a:pt x="37" y="157"/>
                    <a:pt x="37" y="157"/>
                    <a:pt x="37" y="157"/>
                  </a:cubicBezTo>
                  <a:cubicBezTo>
                    <a:pt x="37" y="157"/>
                    <a:pt x="37" y="157"/>
                    <a:pt x="37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1" y="157"/>
                    <a:pt x="41" y="157"/>
                    <a:pt x="41" y="157"/>
                  </a:cubicBezTo>
                  <a:cubicBezTo>
                    <a:pt x="42" y="157"/>
                    <a:pt x="42" y="157"/>
                    <a:pt x="42" y="157"/>
                  </a:cubicBezTo>
                  <a:cubicBezTo>
                    <a:pt x="42" y="157"/>
                    <a:pt x="42" y="157"/>
                    <a:pt x="42" y="157"/>
                  </a:cubicBezTo>
                  <a:cubicBezTo>
                    <a:pt x="43" y="158"/>
                    <a:pt x="43" y="158"/>
                    <a:pt x="43" y="158"/>
                  </a:cubicBezTo>
                  <a:cubicBezTo>
                    <a:pt x="44" y="158"/>
                    <a:pt x="44" y="158"/>
                    <a:pt x="44" y="158"/>
                  </a:cubicBezTo>
                  <a:cubicBezTo>
                    <a:pt x="44" y="158"/>
                    <a:pt x="44" y="158"/>
                    <a:pt x="44" y="158"/>
                  </a:cubicBezTo>
                  <a:cubicBezTo>
                    <a:pt x="44" y="158"/>
                    <a:pt x="44" y="158"/>
                    <a:pt x="44" y="158"/>
                  </a:cubicBezTo>
                  <a:cubicBezTo>
                    <a:pt x="44" y="158"/>
                    <a:pt x="44" y="158"/>
                    <a:pt x="44" y="158"/>
                  </a:cubicBezTo>
                  <a:cubicBezTo>
                    <a:pt x="44" y="158"/>
                    <a:pt x="44" y="158"/>
                    <a:pt x="44" y="158"/>
                  </a:cubicBezTo>
                  <a:cubicBezTo>
                    <a:pt x="44" y="158"/>
                    <a:pt x="44" y="158"/>
                    <a:pt x="44" y="158"/>
                  </a:cubicBezTo>
                  <a:cubicBezTo>
                    <a:pt x="44" y="158"/>
                    <a:pt x="44" y="158"/>
                    <a:pt x="44" y="158"/>
                  </a:cubicBezTo>
                  <a:cubicBezTo>
                    <a:pt x="45" y="158"/>
                    <a:pt x="45" y="158"/>
                    <a:pt x="45" y="158"/>
                  </a:cubicBezTo>
                  <a:cubicBezTo>
                    <a:pt x="45" y="158"/>
                    <a:pt x="45" y="158"/>
                    <a:pt x="45" y="158"/>
                  </a:cubicBezTo>
                  <a:cubicBezTo>
                    <a:pt x="45" y="158"/>
                    <a:pt x="45" y="158"/>
                    <a:pt x="45" y="158"/>
                  </a:cubicBezTo>
                  <a:cubicBezTo>
                    <a:pt x="45" y="158"/>
                    <a:pt x="45" y="158"/>
                    <a:pt x="45" y="158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5" y="159"/>
                    <a:pt x="45" y="159"/>
                    <a:pt x="45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7" y="159"/>
                    <a:pt x="47" y="159"/>
                    <a:pt x="47" y="159"/>
                  </a:cubicBezTo>
                  <a:cubicBezTo>
                    <a:pt x="47" y="159"/>
                    <a:pt x="47" y="159"/>
                    <a:pt x="47" y="159"/>
                  </a:cubicBezTo>
                  <a:cubicBezTo>
                    <a:pt x="47" y="159"/>
                    <a:pt x="47" y="159"/>
                    <a:pt x="47" y="159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8" y="160"/>
                    <a:pt x="48" y="160"/>
                    <a:pt x="48" y="160"/>
                  </a:cubicBezTo>
                  <a:cubicBezTo>
                    <a:pt x="48" y="160"/>
                    <a:pt x="48" y="160"/>
                    <a:pt x="48" y="160"/>
                  </a:cubicBezTo>
                  <a:cubicBezTo>
                    <a:pt x="48" y="160"/>
                    <a:pt x="48" y="160"/>
                    <a:pt x="48" y="160"/>
                  </a:cubicBezTo>
                  <a:cubicBezTo>
                    <a:pt x="48" y="160"/>
                    <a:pt x="48" y="160"/>
                    <a:pt x="48" y="160"/>
                  </a:cubicBezTo>
                  <a:cubicBezTo>
                    <a:pt x="48" y="160"/>
                    <a:pt x="48" y="160"/>
                    <a:pt x="48" y="160"/>
                  </a:cubicBezTo>
                  <a:cubicBezTo>
                    <a:pt x="48" y="160"/>
                    <a:pt x="48" y="160"/>
                    <a:pt x="48" y="160"/>
                  </a:cubicBezTo>
                  <a:cubicBezTo>
                    <a:pt x="49" y="160"/>
                    <a:pt x="49" y="160"/>
                    <a:pt x="49" y="160"/>
                  </a:cubicBezTo>
                  <a:cubicBezTo>
                    <a:pt x="49" y="160"/>
                    <a:pt x="49" y="160"/>
                    <a:pt x="49" y="160"/>
                  </a:cubicBezTo>
                  <a:cubicBezTo>
                    <a:pt x="49" y="160"/>
                    <a:pt x="49" y="160"/>
                    <a:pt x="49" y="160"/>
                  </a:cubicBezTo>
                  <a:cubicBezTo>
                    <a:pt x="49" y="160"/>
                    <a:pt x="49" y="160"/>
                    <a:pt x="49" y="160"/>
                  </a:cubicBezTo>
                  <a:cubicBezTo>
                    <a:pt x="49" y="159"/>
                    <a:pt x="49" y="159"/>
                    <a:pt x="49" y="159"/>
                  </a:cubicBezTo>
                  <a:cubicBezTo>
                    <a:pt x="49" y="160"/>
                    <a:pt x="49" y="160"/>
                    <a:pt x="49" y="160"/>
                  </a:cubicBezTo>
                  <a:cubicBezTo>
                    <a:pt x="49" y="160"/>
                    <a:pt x="49" y="160"/>
                    <a:pt x="49" y="160"/>
                  </a:cubicBezTo>
                  <a:cubicBezTo>
                    <a:pt x="50" y="160"/>
                    <a:pt x="50" y="160"/>
                    <a:pt x="50" y="160"/>
                  </a:cubicBezTo>
                  <a:cubicBezTo>
                    <a:pt x="50" y="160"/>
                    <a:pt x="50" y="160"/>
                    <a:pt x="50" y="160"/>
                  </a:cubicBezTo>
                  <a:cubicBezTo>
                    <a:pt x="50" y="160"/>
                    <a:pt x="50" y="160"/>
                    <a:pt x="50" y="160"/>
                  </a:cubicBezTo>
                  <a:cubicBezTo>
                    <a:pt x="50" y="160"/>
                    <a:pt x="50" y="160"/>
                    <a:pt x="50" y="160"/>
                  </a:cubicBezTo>
                  <a:cubicBezTo>
                    <a:pt x="50" y="160"/>
                    <a:pt x="50" y="160"/>
                    <a:pt x="50" y="160"/>
                  </a:cubicBezTo>
                  <a:cubicBezTo>
                    <a:pt x="50" y="160"/>
                    <a:pt x="50" y="160"/>
                    <a:pt x="50" y="160"/>
                  </a:cubicBezTo>
                  <a:cubicBezTo>
                    <a:pt x="51" y="160"/>
                    <a:pt x="51" y="160"/>
                    <a:pt x="51" y="160"/>
                  </a:cubicBezTo>
                  <a:cubicBezTo>
                    <a:pt x="51" y="160"/>
                    <a:pt x="51" y="160"/>
                    <a:pt x="51" y="160"/>
                  </a:cubicBezTo>
                  <a:cubicBezTo>
                    <a:pt x="51" y="160"/>
                    <a:pt x="51" y="160"/>
                    <a:pt x="51" y="160"/>
                  </a:cubicBezTo>
                  <a:cubicBezTo>
                    <a:pt x="51" y="160"/>
                    <a:pt x="51" y="160"/>
                    <a:pt x="51" y="160"/>
                  </a:cubicBezTo>
                  <a:cubicBezTo>
                    <a:pt x="51" y="160"/>
                    <a:pt x="51" y="160"/>
                    <a:pt x="51" y="160"/>
                  </a:cubicBezTo>
                  <a:cubicBezTo>
                    <a:pt x="51" y="160"/>
                    <a:pt x="51" y="160"/>
                    <a:pt x="51" y="160"/>
                  </a:cubicBezTo>
                  <a:cubicBezTo>
                    <a:pt x="51" y="160"/>
                    <a:pt x="51" y="160"/>
                    <a:pt x="51" y="160"/>
                  </a:cubicBezTo>
                  <a:cubicBezTo>
                    <a:pt x="51" y="160"/>
                    <a:pt x="51" y="160"/>
                    <a:pt x="51" y="160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2" y="161"/>
                    <a:pt x="52" y="161"/>
                    <a:pt x="52" y="161"/>
                  </a:cubicBezTo>
                  <a:cubicBezTo>
                    <a:pt x="53" y="161"/>
                    <a:pt x="53" y="161"/>
                    <a:pt x="53" y="161"/>
                  </a:cubicBezTo>
                  <a:cubicBezTo>
                    <a:pt x="53" y="162"/>
                    <a:pt x="53" y="162"/>
                    <a:pt x="53" y="162"/>
                  </a:cubicBezTo>
                  <a:cubicBezTo>
                    <a:pt x="53" y="162"/>
                    <a:pt x="53" y="162"/>
                    <a:pt x="53" y="162"/>
                  </a:cubicBezTo>
                  <a:cubicBezTo>
                    <a:pt x="53" y="162"/>
                    <a:pt x="53" y="162"/>
                    <a:pt x="53" y="162"/>
                  </a:cubicBezTo>
                  <a:cubicBezTo>
                    <a:pt x="53" y="162"/>
                    <a:pt x="53" y="162"/>
                    <a:pt x="53" y="162"/>
                  </a:cubicBezTo>
                  <a:cubicBezTo>
                    <a:pt x="53" y="162"/>
                    <a:pt x="53" y="162"/>
                    <a:pt x="53" y="162"/>
                  </a:cubicBezTo>
                  <a:cubicBezTo>
                    <a:pt x="53" y="162"/>
                    <a:pt x="53" y="162"/>
                    <a:pt x="53" y="162"/>
                  </a:cubicBezTo>
                  <a:cubicBezTo>
                    <a:pt x="53" y="162"/>
                    <a:pt x="53" y="162"/>
                    <a:pt x="53" y="162"/>
                  </a:cubicBezTo>
                  <a:cubicBezTo>
                    <a:pt x="53" y="162"/>
                    <a:pt x="53" y="162"/>
                    <a:pt x="53" y="162"/>
                  </a:cubicBezTo>
                  <a:cubicBezTo>
                    <a:pt x="53" y="162"/>
                    <a:pt x="53" y="162"/>
                    <a:pt x="53" y="162"/>
                  </a:cubicBezTo>
                  <a:cubicBezTo>
                    <a:pt x="53" y="162"/>
                    <a:pt x="53" y="162"/>
                    <a:pt x="53" y="162"/>
                  </a:cubicBezTo>
                  <a:cubicBezTo>
                    <a:pt x="54" y="162"/>
                    <a:pt x="54" y="162"/>
                    <a:pt x="54" y="162"/>
                  </a:cubicBezTo>
                  <a:cubicBezTo>
                    <a:pt x="54" y="163"/>
                    <a:pt x="54" y="163"/>
                    <a:pt x="54" y="163"/>
                  </a:cubicBezTo>
                  <a:cubicBezTo>
                    <a:pt x="54" y="163"/>
                    <a:pt x="54" y="163"/>
                    <a:pt x="54" y="163"/>
                  </a:cubicBezTo>
                  <a:cubicBezTo>
                    <a:pt x="54" y="163"/>
                    <a:pt x="54" y="163"/>
                    <a:pt x="54" y="163"/>
                  </a:cubicBezTo>
                  <a:cubicBezTo>
                    <a:pt x="54" y="163"/>
                    <a:pt x="54" y="163"/>
                    <a:pt x="54" y="163"/>
                  </a:cubicBezTo>
                  <a:cubicBezTo>
                    <a:pt x="54" y="163"/>
                    <a:pt x="54" y="163"/>
                    <a:pt x="54" y="163"/>
                  </a:cubicBezTo>
                  <a:cubicBezTo>
                    <a:pt x="54" y="163"/>
                    <a:pt x="54" y="163"/>
                    <a:pt x="54" y="163"/>
                  </a:cubicBezTo>
                  <a:cubicBezTo>
                    <a:pt x="54" y="163"/>
                    <a:pt x="54" y="163"/>
                    <a:pt x="54" y="163"/>
                  </a:cubicBezTo>
                  <a:cubicBezTo>
                    <a:pt x="55" y="163"/>
                    <a:pt x="55" y="163"/>
                    <a:pt x="55" y="163"/>
                  </a:cubicBezTo>
                  <a:cubicBezTo>
                    <a:pt x="55" y="163"/>
                    <a:pt x="55" y="163"/>
                    <a:pt x="55" y="163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5" y="165"/>
                    <a:pt x="55" y="165"/>
                    <a:pt x="55" y="165"/>
                  </a:cubicBezTo>
                  <a:cubicBezTo>
                    <a:pt x="55" y="165"/>
                    <a:pt x="55" y="165"/>
                    <a:pt x="55" y="165"/>
                  </a:cubicBezTo>
                  <a:cubicBezTo>
                    <a:pt x="55" y="165"/>
                    <a:pt x="55" y="165"/>
                    <a:pt x="55" y="165"/>
                  </a:cubicBezTo>
                  <a:cubicBezTo>
                    <a:pt x="55" y="165"/>
                    <a:pt x="55" y="166"/>
                    <a:pt x="55" y="166"/>
                  </a:cubicBezTo>
                  <a:cubicBezTo>
                    <a:pt x="55" y="166"/>
                    <a:pt x="55" y="166"/>
                    <a:pt x="55" y="166"/>
                  </a:cubicBezTo>
                  <a:cubicBezTo>
                    <a:pt x="55" y="166"/>
                    <a:pt x="55" y="166"/>
                    <a:pt x="55" y="166"/>
                  </a:cubicBezTo>
                  <a:cubicBezTo>
                    <a:pt x="55" y="166"/>
                    <a:pt x="55" y="166"/>
                    <a:pt x="55" y="166"/>
                  </a:cubicBezTo>
                  <a:cubicBezTo>
                    <a:pt x="55" y="166"/>
                    <a:pt x="55" y="166"/>
                    <a:pt x="55" y="166"/>
                  </a:cubicBezTo>
                  <a:cubicBezTo>
                    <a:pt x="55" y="166"/>
                    <a:pt x="55" y="166"/>
                    <a:pt x="55" y="166"/>
                  </a:cubicBezTo>
                  <a:cubicBezTo>
                    <a:pt x="55" y="166"/>
                    <a:pt x="55" y="166"/>
                    <a:pt x="55" y="166"/>
                  </a:cubicBezTo>
                  <a:cubicBezTo>
                    <a:pt x="55" y="166"/>
                    <a:pt x="55" y="166"/>
                    <a:pt x="55" y="166"/>
                  </a:cubicBezTo>
                  <a:cubicBezTo>
                    <a:pt x="55" y="166"/>
                    <a:pt x="55" y="166"/>
                    <a:pt x="55" y="166"/>
                  </a:cubicBezTo>
                  <a:cubicBezTo>
                    <a:pt x="55" y="166"/>
                    <a:pt x="55" y="166"/>
                    <a:pt x="55" y="166"/>
                  </a:cubicBezTo>
                  <a:cubicBezTo>
                    <a:pt x="55" y="166"/>
                    <a:pt x="55" y="166"/>
                    <a:pt x="55" y="166"/>
                  </a:cubicBezTo>
                  <a:cubicBezTo>
                    <a:pt x="55" y="166"/>
                    <a:pt x="55" y="166"/>
                    <a:pt x="55" y="166"/>
                  </a:cubicBezTo>
                  <a:cubicBezTo>
                    <a:pt x="56" y="166"/>
                    <a:pt x="56" y="166"/>
                    <a:pt x="56" y="166"/>
                  </a:cubicBezTo>
                  <a:cubicBezTo>
                    <a:pt x="56" y="166"/>
                    <a:pt x="56" y="167"/>
                    <a:pt x="57" y="167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7" y="167"/>
                    <a:pt x="57" y="167"/>
                    <a:pt x="57" y="167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59" y="168"/>
                    <a:pt x="59" y="168"/>
                    <a:pt x="59" y="168"/>
                  </a:cubicBezTo>
                  <a:cubicBezTo>
                    <a:pt x="59" y="169"/>
                    <a:pt x="59" y="169"/>
                    <a:pt x="59" y="169"/>
                  </a:cubicBezTo>
                  <a:cubicBezTo>
                    <a:pt x="59" y="169"/>
                    <a:pt x="59" y="169"/>
                    <a:pt x="59" y="169"/>
                  </a:cubicBezTo>
                  <a:cubicBezTo>
                    <a:pt x="60" y="169"/>
                    <a:pt x="60" y="169"/>
                    <a:pt x="60" y="169"/>
                  </a:cubicBezTo>
                  <a:cubicBezTo>
                    <a:pt x="60" y="169"/>
                    <a:pt x="60" y="169"/>
                    <a:pt x="60" y="169"/>
                  </a:cubicBezTo>
                  <a:cubicBezTo>
                    <a:pt x="60" y="169"/>
                    <a:pt x="60" y="169"/>
                    <a:pt x="60" y="169"/>
                  </a:cubicBezTo>
                  <a:cubicBezTo>
                    <a:pt x="60" y="169"/>
                    <a:pt x="60" y="169"/>
                    <a:pt x="60" y="169"/>
                  </a:cubicBezTo>
                  <a:cubicBezTo>
                    <a:pt x="60" y="169"/>
                    <a:pt x="60" y="169"/>
                    <a:pt x="60" y="169"/>
                  </a:cubicBezTo>
                  <a:cubicBezTo>
                    <a:pt x="60" y="169"/>
                    <a:pt x="60" y="169"/>
                    <a:pt x="60" y="169"/>
                  </a:cubicBezTo>
                  <a:cubicBezTo>
                    <a:pt x="61" y="169"/>
                    <a:pt x="61" y="169"/>
                    <a:pt x="61" y="169"/>
                  </a:cubicBezTo>
                  <a:cubicBezTo>
                    <a:pt x="61" y="169"/>
                    <a:pt x="61" y="169"/>
                    <a:pt x="61" y="169"/>
                  </a:cubicBezTo>
                  <a:cubicBezTo>
                    <a:pt x="61" y="169"/>
                    <a:pt x="61" y="169"/>
                    <a:pt x="61" y="169"/>
                  </a:cubicBezTo>
                  <a:cubicBezTo>
                    <a:pt x="61" y="170"/>
                    <a:pt x="61" y="170"/>
                    <a:pt x="61" y="170"/>
                  </a:cubicBezTo>
                  <a:cubicBezTo>
                    <a:pt x="61" y="170"/>
                    <a:pt x="61" y="170"/>
                    <a:pt x="61" y="170"/>
                  </a:cubicBezTo>
                  <a:cubicBezTo>
                    <a:pt x="61" y="170"/>
                    <a:pt x="61" y="170"/>
                    <a:pt x="61" y="170"/>
                  </a:cubicBezTo>
                  <a:cubicBezTo>
                    <a:pt x="62" y="170"/>
                    <a:pt x="62" y="170"/>
                    <a:pt x="62" y="170"/>
                  </a:cubicBezTo>
                  <a:cubicBezTo>
                    <a:pt x="62" y="170"/>
                    <a:pt x="62" y="170"/>
                    <a:pt x="62" y="170"/>
                  </a:cubicBezTo>
                  <a:cubicBezTo>
                    <a:pt x="62" y="170"/>
                    <a:pt x="62" y="170"/>
                    <a:pt x="62" y="170"/>
                  </a:cubicBezTo>
                  <a:cubicBezTo>
                    <a:pt x="62" y="170"/>
                    <a:pt x="62" y="170"/>
                    <a:pt x="62" y="170"/>
                  </a:cubicBezTo>
                  <a:cubicBezTo>
                    <a:pt x="62" y="170"/>
                    <a:pt x="62" y="170"/>
                    <a:pt x="62" y="170"/>
                  </a:cubicBezTo>
                  <a:cubicBezTo>
                    <a:pt x="62" y="170"/>
                    <a:pt x="62" y="170"/>
                    <a:pt x="62" y="170"/>
                  </a:cubicBezTo>
                  <a:cubicBezTo>
                    <a:pt x="62" y="170"/>
                    <a:pt x="62" y="170"/>
                    <a:pt x="62" y="170"/>
                  </a:cubicBezTo>
                  <a:cubicBezTo>
                    <a:pt x="62" y="170"/>
                    <a:pt x="62" y="170"/>
                    <a:pt x="62" y="170"/>
                  </a:cubicBezTo>
                  <a:cubicBezTo>
                    <a:pt x="62" y="169"/>
                    <a:pt x="62" y="169"/>
                    <a:pt x="62" y="169"/>
                  </a:cubicBezTo>
                  <a:cubicBezTo>
                    <a:pt x="63" y="169"/>
                    <a:pt x="63" y="169"/>
                    <a:pt x="63" y="169"/>
                  </a:cubicBezTo>
                  <a:cubicBezTo>
                    <a:pt x="63" y="170"/>
                    <a:pt x="63" y="170"/>
                    <a:pt x="63" y="170"/>
                  </a:cubicBezTo>
                  <a:cubicBezTo>
                    <a:pt x="63" y="170"/>
                    <a:pt x="63" y="170"/>
                    <a:pt x="63" y="170"/>
                  </a:cubicBezTo>
                  <a:cubicBezTo>
                    <a:pt x="63" y="170"/>
                    <a:pt x="63" y="170"/>
                    <a:pt x="63" y="170"/>
                  </a:cubicBezTo>
                  <a:cubicBezTo>
                    <a:pt x="63" y="170"/>
                    <a:pt x="63" y="170"/>
                    <a:pt x="63" y="170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65" y="170"/>
                    <a:pt x="65" y="170"/>
                    <a:pt x="65" y="170"/>
                  </a:cubicBezTo>
                  <a:cubicBezTo>
                    <a:pt x="65" y="170"/>
                    <a:pt x="65" y="170"/>
                    <a:pt x="65" y="170"/>
                  </a:cubicBezTo>
                  <a:cubicBezTo>
                    <a:pt x="65" y="170"/>
                    <a:pt x="65" y="170"/>
                    <a:pt x="65" y="170"/>
                  </a:cubicBezTo>
                  <a:cubicBezTo>
                    <a:pt x="65" y="170"/>
                    <a:pt x="65" y="170"/>
                    <a:pt x="65" y="170"/>
                  </a:cubicBezTo>
                  <a:cubicBezTo>
                    <a:pt x="65" y="170"/>
                    <a:pt x="65" y="170"/>
                    <a:pt x="65" y="170"/>
                  </a:cubicBezTo>
                  <a:cubicBezTo>
                    <a:pt x="65" y="170"/>
                    <a:pt x="65" y="170"/>
                    <a:pt x="65" y="170"/>
                  </a:cubicBezTo>
                  <a:cubicBezTo>
                    <a:pt x="66" y="170"/>
                    <a:pt x="66" y="170"/>
                    <a:pt x="66" y="170"/>
                  </a:cubicBezTo>
                  <a:cubicBezTo>
                    <a:pt x="66" y="170"/>
                    <a:pt x="66" y="170"/>
                    <a:pt x="66" y="170"/>
                  </a:cubicBezTo>
                  <a:cubicBezTo>
                    <a:pt x="66" y="171"/>
                    <a:pt x="66" y="171"/>
                    <a:pt x="66" y="171"/>
                  </a:cubicBezTo>
                  <a:cubicBezTo>
                    <a:pt x="67" y="172"/>
                    <a:pt x="67" y="172"/>
                    <a:pt x="67" y="172"/>
                  </a:cubicBezTo>
                  <a:cubicBezTo>
                    <a:pt x="67" y="173"/>
                    <a:pt x="67" y="173"/>
                    <a:pt x="67" y="174"/>
                  </a:cubicBezTo>
                  <a:cubicBezTo>
                    <a:pt x="67" y="174"/>
                    <a:pt x="67" y="174"/>
                    <a:pt x="67" y="174"/>
                  </a:cubicBezTo>
                  <a:cubicBezTo>
                    <a:pt x="67" y="174"/>
                    <a:pt x="67" y="174"/>
                    <a:pt x="67" y="174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67" y="176"/>
                    <a:pt x="67" y="176"/>
                    <a:pt x="67" y="176"/>
                  </a:cubicBezTo>
                  <a:cubicBezTo>
                    <a:pt x="68" y="176"/>
                    <a:pt x="68" y="176"/>
                    <a:pt x="68" y="176"/>
                  </a:cubicBezTo>
                  <a:cubicBezTo>
                    <a:pt x="68" y="176"/>
                    <a:pt x="68" y="176"/>
                    <a:pt x="68" y="176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7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1" y="176"/>
                    <a:pt x="71" y="176"/>
                    <a:pt x="71" y="176"/>
                  </a:cubicBezTo>
                  <a:cubicBezTo>
                    <a:pt x="71" y="176"/>
                    <a:pt x="71" y="176"/>
                    <a:pt x="71" y="176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72" y="177"/>
                    <a:pt x="72" y="177"/>
                    <a:pt x="72" y="177"/>
                  </a:cubicBezTo>
                  <a:cubicBezTo>
                    <a:pt x="73" y="179"/>
                    <a:pt x="73" y="179"/>
                    <a:pt x="73" y="179"/>
                  </a:cubicBezTo>
                  <a:cubicBezTo>
                    <a:pt x="74" y="180"/>
                    <a:pt x="74" y="180"/>
                    <a:pt x="74" y="180"/>
                  </a:cubicBezTo>
                  <a:cubicBezTo>
                    <a:pt x="75" y="180"/>
                    <a:pt x="75" y="180"/>
                    <a:pt x="75" y="180"/>
                  </a:cubicBezTo>
                  <a:cubicBezTo>
                    <a:pt x="76" y="181"/>
                    <a:pt x="76" y="181"/>
                    <a:pt x="76" y="181"/>
                  </a:cubicBezTo>
                  <a:cubicBezTo>
                    <a:pt x="76" y="182"/>
                    <a:pt x="76" y="182"/>
                    <a:pt x="76" y="182"/>
                  </a:cubicBezTo>
                  <a:cubicBezTo>
                    <a:pt x="77" y="183"/>
                    <a:pt x="77" y="183"/>
                    <a:pt x="77" y="183"/>
                  </a:cubicBezTo>
                  <a:cubicBezTo>
                    <a:pt x="77" y="183"/>
                    <a:pt x="77" y="183"/>
                    <a:pt x="78" y="183"/>
                  </a:cubicBezTo>
                  <a:cubicBezTo>
                    <a:pt x="78" y="184"/>
                    <a:pt x="78" y="184"/>
                    <a:pt x="78" y="184"/>
                  </a:cubicBezTo>
                  <a:cubicBezTo>
                    <a:pt x="79" y="185"/>
                    <a:pt x="79" y="185"/>
                    <a:pt x="79" y="185"/>
                  </a:cubicBezTo>
                  <a:cubicBezTo>
                    <a:pt x="80" y="186"/>
                    <a:pt x="80" y="186"/>
                    <a:pt x="80" y="186"/>
                  </a:cubicBezTo>
                  <a:cubicBezTo>
                    <a:pt x="82" y="190"/>
                    <a:pt x="82" y="190"/>
                    <a:pt x="82" y="190"/>
                  </a:cubicBezTo>
                  <a:cubicBezTo>
                    <a:pt x="82" y="191"/>
                    <a:pt x="82" y="191"/>
                    <a:pt x="82" y="191"/>
                  </a:cubicBezTo>
                  <a:cubicBezTo>
                    <a:pt x="83" y="192"/>
                    <a:pt x="83" y="192"/>
                    <a:pt x="83" y="192"/>
                  </a:cubicBezTo>
                  <a:cubicBezTo>
                    <a:pt x="83" y="193"/>
                    <a:pt x="83" y="193"/>
                    <a:pt x="83" y="193"/>
                  </a:cubicBezTo>
                  <a:cubicBezTo>
                    <a:pt x="83" y="193"/>
                    <a:pt x="83" y="193"/>
                    <a:pt x="83" y="193"/>
                  </a:cubicBezTo>
                  <a:cubicBezTo>
                    <a:pt x="83" y="193"/>
                    <a:pt x="83" y="193"/>
                    <a:pt x="83" y="193"/>
                  </a:cubicBezTo>
                  <a:cubicBezTo>
                    <a:pt x="83" y="194"/>
                    <a:pt x="83" y="195"/>
                    <a:pt x="83" y="195"/>
                  </a:cubicBezTo>
                  <a:cubicBezTo>
                    <a:pt x="83" y="196"/>
                    <a:pt x="83" y="196"/>
                    <a:pt x="83" y="196"/>
                  </a:cubicBezTo>
                  <a:cubicBezTo>
                    <a:pt x="82" y="196"/>
                    <a:pt x="82" y="196"/>
                    <a:pt x="82" y="196"/>
                  </a:cubicBezTo>
                  <a:cubicBezTo>
                    <a:pt x="82" y="196"/>
                    <a:pt x="82" y="196"/>
                    <a:pt x="82" y="196"/>
                  </a:cubicBezTo>
                  <a:cubicBezTo>
                    <a:pt x="82" y="196"/>
                    <a:pt x="82" y="196"/>
                    <a:pt x="82" y="196"/>
                  </a:cubicBezTo>
                  <a:cubicBezTo>
                    <a:pt x="82" y="197"/>
                    <a:pt x="82" y="197"/>
                    <a:pt x="82" y="197"/>
                  </a:cubicBezTo>
                  <a:cubicBezTo>
                    <a:pt x="82" y="197"/>
                    <a:pt x="82" y="197"/>
                    <a:pt x="82" y="197"/>
                  </a:cubicBezTo>
                  <a:cubicBezTo>
                    <a:pt x="82" y="198"/>
                    <a:pt x="82" y="198"/>
                    <a:pt x="82" y="198"/>
                  </a:cubicBezTo>
                  <a:cubicBezTo>
                    <a:pt x="82" y="198"/>
                    <a:pt x="82" y="199"/>
                    <a:pt x="82" y="199"/>
                  </a:cubicBezTo>
                  <a:cubicBezTo>
                    <a:pt x="82" y="199"/>
                    <a:pt x="82" y="199"/>
                    <a:pt x="82" y="199"/>
                  </a:cubicBezTo>
                  <a:cubicBezTo>
                    <a:pt x="82" y="199"/>
                    <a:pt x="82" y="199"/>
                    <a:pt x="82" y="199"/>
                  </a:cubicBezTo>
                  <a:cubicBezTo>
                    <a:pt x="82" y="200"/>
                    <a:pt x="82" y="200"/>
                    <a:pt x="82" y="200"/>
                  </a:cubicBezTo>
                  <a:cubicBezTo>
                    <a:pt x="83" y="199"/>
                    <a:pt x="83" y="199"/>
                    <a:pt x="83" y="199"/>
                  </a:cubicBezTo>
                  <a:cubicBezTo>
                    <a:pt x="83" y="199"/>
                    <a:pt x="83" y="199"/>
                    <a:pt x="83" y="199"/>
                  </a:cubicBezTo>
                  <a:cubicBezTo>
                    <a:pt x="83" y="199"/>
                    <a:pt x="83" y="199"/>
                    <a:pt x="83" y="199"/>
                  </a:cubicBezTo>
                  <a:cubicBezTo>
                    <a:pt x="84" y="199"/>
                    <a:pt x="84" y="199"/>
                    <a:pt x="84" y="199"/>
                  </a:cubicBezTo>
                  <a:cubicBezTo>
                    <a:pt x="84" y="199"/>
                    <a:pt x="84" y="199"/>
                    <a:pt x="84" y="199"/>
                  </a:cubicBezTo>
                  <a:cubicBezTo>
                    <a:pt x="84" y="199"/>
                    <a:pt x="84" y="199"/>
                    <a:pt x="84" y="199"/>
                  </a:cubicBezTo>
                  <a:cubicBezTo>
                    <a:pt x="84" y="199"/>
                    <a:pt x="84" y="199"/>
                    <a:pt x="84" y="199"/>
                  </a:cubicBezTo>
                  <a:cubicBezTo>
                    <a:pt x="84" y="199"/>
                    <a:pt x="84" y="199"/>
                    <a:pt x="84" y="199"/>
                  </a:cubicBezTo>
                  <a:cubicBezTo>
                    <a:pt x="84" y="200"/>
                    <a:pt x="84" y="200"/>
                    <a:pt x="84" y="200"/>
                  </a:cubicBezTo>
                  <a:cubicBezTo>
                    <a:pt x="84" y="200"/>
                    <a:pt x="84" y="200"/>
                    <a:pt x="84" y="200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84" y="200"/>
                    <a:pt x="84" y="200"/>
                    <a:pt x="84" y="200"/>
                  </a:cubicBezTo>
                  <a:cubicBezTo>
                    <a:pt x="84" y="200"/>
                    <a:pt x="84" y="200"/>
                    <a:pt x="84" y="200"/>
                  </a:cubicBezTo>
                  <a:cubicBezTo>
                    <a:pt x="84" y="200"/>
                    <a:pt x="84" y="200"/>
                    <a:pt x="84" y="200"/>
                  </a:cubicBezTo>
                  <a:cubicBezTo>
                    <a:pt x="84" y="199"/>
                    <a:pt x="84" y="199"/>
                    <a:pt x="84" y="199"/>
                  </a:cubicBezTo>
                  <a:cubicBezTo>
                    <a:pt x="83" y="199"/>
                    <a:pt x="83" y="199"/>
                    <a:pt x="83" y="199"/>
                  </a:cubicBezTo>
                  <a:cubicBezTo>
                    <a:pt x="83" y="199"/>
                    <a:pt x="83" y="199"/>
                    <a:pt x="83" y="199"/>
                  </a:cubicBezTo>
                  <a:cubicBezTo>
                    <a:pt x="83" y="199"/>
                    <a:pt x="83" y="199"/>
                    <a:pt x="83" y="199"/>
                  </a:cubicBezTo>
                  <a:cubicBezTo>
                    <a:pt x="83" y="199"/>
                    <a:pt x="83" y="199"/>
                    <a:pt x="83" y="199"/>
                  </a:cubicBezTo>
                  <a:cubicBezTo>
                    <a:pt x="83" y="199"/>
                    <a:pt x="83" y="199"/>
                    <a:pt x="83" y="199"/>
                  </a:cubicBezTo>
                  <a:cubicBezTo>
                    <a:pt x="83" y="199"/>
                    <a:pt x="83" y="199"/>
                    <a:pt x="83" y="199"/>
                  </a:cubicBezTo>
                  <a:cubicBezTo>
                    <a:pt x="83" y="199"/>
                    <a:pt x="83" y="199"/>
                    <a:pt x="83" y="199"/>
                  </a:cubicBezTo>
                  <a:cubicBezTo>
                    <a:pt x="84" y="200"/>
                    <a:pt x="84" y="200"/>
                    <a:pt x="84" y="200"/>
                  </a:cubicBezTo>
                  <a:cubicBezTo>
                    <a:pt x="84" y="200"/>
                    <a:pt x="84" y="200"/>
                    <a:pt x="84" y="200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84" y="201"/>
                    <a:pt x="84" y="201"/>
                    <a:pt x="84" y="201"/>
                  </a:cubicBezTo>
                  <a:cubicBezTo>
                    <a:pt x="84" y="202"/>
                    <a:pt x="84" y="202"/>
                    <a:pt x="84" y="202"/>
                  </a:cubicBezTo>
                  <a:cubicBezTo>
                    <a:pt x="84" y="202"/>
                    <a:pt x="84" y="202"/>
                    <a:pt x="84" y="202"/>
                  </a:cubicBezTo>
                  <a:cubicBezTo>
                    <a:pt x="84" y="203"/>
                    <a:pt x="84" y="203"/>
                    <a:pt x="84" y="203"/>
                  </a:cubicBezTo>
                  <a:cubicBezTo>
                    <a:pt x="97" y="204"/>
                    <a:pt x="110" y="204"/>
                    <a:pt x="123" y="205"/>
                  </a:cubicBezTo>
                  <a:cubicBezTo>
                    <a:pt x="123" y="205"/>
                    <a:pt x="123" y="205"/>
                    <a:pt x="123" y="205"/>
                  </a:cubicBezTo>
                  <a:cubicBezTo>
                    <a:pt x="124" y="204"/>
                    <a:pt x="124" y="204"/>
                    <a:pt x="124" y="204"/>
                  </a:cubicBezTo>
                  <a:cubicBezTo>
                    <a:pt x="126" y="205"/>
                    <a:pt x="126" y="205"/>
                    <a:pt x="126" y="205"/>
                  </a:cubicBezTo>
                  <a:cubicBezTo>
                    <a:pt x="127" y="205"/>
                    <a:pt x="127" y="205"/>
                    <a:pt x="127" y="205"/>
                  </a:cubicBezTo>
                  <a:cubicBezTo>
                    <a:pt x="127" y="204"/>
                    <a:pt x="127" y="204"/>
                    <a:pt x="127" y="204"/>
                  </a:cubicBezTo>
                  <a:cubicBezTo>
                    <a:pt x="127" y="204"/>
                    <a:pt x="127" y="204"/>
                    <a:pt x="127" y="204"/>
                  </a:cubicBezTo>
                  <a:cubicBezTo>
                    <a:pt x="127" y="204"/>
                    <a:pt x="127" y="204"/>
                    <a:pt x="127" y="204"/>
                  </a:cubicBezTo>
                  <a:cubicBezTo>
                    <a:pt x="127" y="203"/>
                    <a:pt x="127" y="203"/>
                    <a:pt x="127" y="203"/>
                  </a:cubicBezTo>
                  <a:cubicBezTo>
                    <a:pt x="127" y="203"/>
                    <a:pt x="127" y="203"/>
                    <a:pt x="127" y="203"/>
                  </a:cubicBezTo>
                  <a:cubicBezTo>
                    <a:pt x="128" y="203"/>
                    <a:pt x="128" y="203"/>
                    <a:pt x="128" y="203"/>
                  </a:cubicBezTo>
                  <a:cubicBezTo>
                    <a:pt x="128" y="203"/>
                    <a:pt x="128" y="203"/>
                    <a:pt x="128" y="203"/>
                  </a:cubicBezTo>
                  <a:cubicBezTo>
                    <a:pt x="128" y="202"/>
                    <a:pt x="128" y="202"/>
                    <a:pt x="128" y="202"/>
                  </a:cubicBezTo>
                  <a:cubicBezTo>
                    <a:pt x="128" y="201"/>
                    <a:pt x="128" y="201"/>
                    <a:pt x="128" y="201"/>
                  </a:cubicBezTo>
                  <a:cubicBezTo>
                    <a:pt x="128" y="201"/>
                    <a:pt x="128" y="201"/>
                    <a:pt x="128" y="201"/>
                  </a:cubicBezTo>
                  <a:cubicBezTo>
                    <a:pt x="128" y="200"/>
                    <a:pt x="128" y="200"/>
                    <a:pt x="128" y="200"/>
                  </a:cubicBezTo>
                  <a:cubicBezTo>
                    <a:pt x="128" y="200"/>
                    <a:pt x="128" y="200"/>
                    <a:pt x="128" y="200"/>
                  </a:cubicBezTo>
                  <a:cubicBezTo>
                    <a:pt x="128" y="200"/>
                    <a:pt x="128" y="200"/>
                    <a:pt x="128" y="200"/>
                  </a:cubicBezTo>
                  <a:cubicBezTo>
                    <a:pt x="128" y="199"/>
                    <a:pt x="128" y="199"/>
                    <a:pt x="128" y="199"/>
                  </a:cubicBezTo>
                  <a:cubicBezTo>
                    <a:pt x="127" y="199"/>
                    <a:pt x="127" y="199"/>
                    <a:pt x="127" y="199"/>
                  </a:cubicBezTo>
                  <a:cubicBezTo>
                    <a:pt x="126" y="199"/>
                    <a:pt x="126" y="199"/>
                    <a:pt x="126" y="199"/>
                  </a:cubicBezTo>
                  <a:cubicBezTo>
                    <a:pt x="125" y="198"/>
                    <a:pt x="125" y="198"/>
                    <a:pt x="125" y="198"/>
                  </a:cubicBezTo>
                  <a:cubicBezTo>
                    <a:pt x="125" y="198"/>
                    <a:pt x="125" y="198"/>
                    <a:pt x="125" y="198"/>
                  </a:cubicBezTo>
                  <a:cubicBezTo>
                    <a:pt x="125" y="197"/>
                    <a:pt x="125" y="197"/>
                    <a:pt x="125" y="197"/>
                  </a:cubicBezTo>
                  <a:cubicBezTo>
                    <a:pt x="125" y="196"/>
                    <a:pt x="125" y="196"/>
                    <a:pt x="125" y="196"/>
                  </a:cubicBezTo>
                  <a:cubicBezTo>
                    <a:pt x="126" y="195"/>
                    <a:pt x="126" y="195"/>
                    <a:pt x="126" y="195"/>
                  </a:cubicBezTo>
                  <a:cubicBezTo>
                    <a:pt x="125" y="194"/>
                    <a:pt x="125" y="194"/>
                    <a:pt x="125" y="194"/>
                  </a:cubicBezTo>
                  <a:cubicBezTo>
                    <a:pt x="125" y="194"/>
                    <a:pt x="125" y="194"/>
                    <a:pt x="125" y="194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125" y="192"/>
                    <a:pt x="125" y="192"/>
                    <a:pt x="125" y="192"/>
                  </a:cubicBezTo>
                  <a:cubicBezTo>
                    <a:pt x="125" y="192"/>
                    <a:pt x="125" y="192"/>
                    <a:pt x="125" y="192"/>
                  </a:cubicBezTo>
                  <a:cubicBezTo>
                    <a:pt x="126" y="192"/>
                    <a:pt x="126" y="192"/>
                    <a:pt x="126" y="192"/>
                  </a:cubicBezTo>
                  <a:cubicBezTo>
                    <a:pt x="125" y="192"/>
                    <a:pt x="125" y="192"/>
                    <a:pt x="125" y="192"/>
                  </a:cubicBezTo>
                  <a:cubicBezTo>
                    <a:pt x="125" y="192"/>
                    <a:pt x="125" y="192"/>
                    <a:pt x="125" y="192"/>
                  </a:cubicBezTo>
                  <a:cubicBezTo>
                    <a:pt x="125" y="191"/>
                    <a:pt x="125" y="191"/>
                    <a:pt x="125" y="191"/>
                  </a:cubicBezTo>
                  <a:cubicBezTo>
                    <a:pt x="125" y="191"/>
                    <a:pt x="125" y="191"/>
                    <a:pt x="125" y="191"/>
                  </a:cubicBezTo>
                  <a:cubicBezTo>
                    <a:pt x="125" y="191"/>
                    <a:pt x="125" y="191"/>
                    <a:pt x="125" y="191"/>
                  </a:cubicBezTo>
                  <a:cubicBezTo>
                    <a:pt x="126" y="191"/>
                    <a:pt x="126" y="191"/>
                    <a:pt x="126" y="191"/>
                  </a:cubicBezTo>
                  <a:cubicBezTo>
                    <a:pt x="127" y="191"/>
                    <a:pt x="127" y="191"/>
                    <a:pt x="127" y="191"/>
                  </a:cubicBezTo>
                  <a:cubicBezTo>
                    <a:pt x="127" y="191"/>
                    <a:pt x="127" y="191"/>
                    <a:pt x="127" y="191"/>
                  </a:cubicBezTo>
                  <a:cubicBezTo>
                    <a:pt x="128" y="190"/>
                    <a:pt x="128" y="190"/>
                    <a:pt x="128" y="190"/>
                  </a:cubicBezTo>
                  <a:cubicBezTo>
                    <a:pt x="128" y="189"/>
                    <a:pt x="128" y="189"/>
                    <a:pt x="128" y="189"/>
                  </a:cubicBezTo>
                  <a:cubicBezTo>
                    <a:pt x="128" y="189"/>
                    <a:pt x="128" y="189"/>
                    <a:pt x="128" y="189"/>
                  </a:cubicBezTo>
                  <a:cubicBezTo>
                    <a:pt x="128" y="189"/>
                    <a:pt x="128" y="189"/>
                    <a:pt x="128" y="189"/>
                  </a:cubicBezTo>
                  <a:cubicBezTo>
                    <a:pt x="129" y="189"/>
                    <a:pt x="129" y="189"/>
                    <a:pt x="129" y="189"/>
                  </a:cubicBezTo>
                  <a:cubicBezTo>
                    <a:pt x="129" y="189"/>
                    <a:pt x="129" y="189"/>
                    <a:pt x="129" y="189"/>
                  </a:cubicBezTo>
                  <a:cubicBezTo>
                    <a:pt x="129" y="188"/>
                    <a:pt x="129" y="188"/>
                    <a:pt x="129" y="188"/>
                  </a:cubicBezTo>
                  <a:cubicBezTo>
                    <a:pt x="129" y="188"/>
                    <a:pt x="129" y="188"/>
                    <a:pt x="129" y="188"/>
                  </a:cubicBezTo>
                  <a:cubicBezTo>
                    <a:pt x="129" y="188"/>
                    <a:pt x="129" y="188"/>
                    <a:pt x="129" y="188"/>
                  </a:cubicBezTo>
                  <a:cubicBezTo>
                    <a:pt x="129" y="188"/>
                    <a:pt x="129" y="188"/>
                    <a:pt x="129" y="188"/>
                  </a:cubicBezTo>
                  <a:cubicBezTo>
                    <a:pt x="129" y="188"/>
                    <a:pt x="129" y="188"/>
                    <a:pt x="129" y="188"/>
                  </a:cubicBezTo>
                  <a:cubicBezTo>
                    <a:pt x="129" y="187"/>
                    <a:pt x="129" y="187"/>
                    <a:pt x="129" y="187"/>
                  </a:cubicBezTo>
                  <a:cubicBezTo>
                    <a:pt x="129" y="187"/>
                    <a:pt x="129" y="187"/>
                    <a:pt x="129" y="187"/>
                  </a:cubicBezTo>
                  <a:cubicBezTo>
                    <a:pt x="129" y="186"/>
                    <a:pt x="129" y="186"/>
                    <a:pt x="129" y="186"/>
                  </a:cubicBezTo>
                  <a:cubicBezTo>
                    <a:pt x="129" y="186"/>
                    <a:pt x="129" y="186"/>
                    <a:pt x="129" y="186"/>
                  </a:cubicBezTo>
                  <a:cubicBezTo>
                    <a:pt x="130" y="186"/>
                    <a:pt x="130" y="186"/>
                    <a:pt x="130" y="186"/>
                  </a:cubicBezTo>
                  <a:cubicBezTo>
                    <a:pt x="130" y="186"/>
                    <a:pt x="130" y="186"/>
                    <a:pt x="130" y="186"/>
                  </a:cubicBezTo>
                  <a:cubicBezTo>
                    <a:pt x="130" y="185"/>
                    <a:pt x="130" y="185"/>
                    <a:pt x="130" y="185"/>
                  </a:cubicBezTo>
                  <a:cubicBezTo>
                    <a:pt x="130" y="185"/>
                    <a:pt x="130" y="185"/>
                    <a:pt x="130" y="185"/>
                  </a:cubicBezTo>
                  <a:cubicBezTo>
                    <a:pt x="130" y="185"/>
                    <a:pt x="130" y="185"/>
                    <a:pt x="130" y="185"/>
                  </a:cubicBezTo>
                  <a:cubicBezTo>
                    <a:pt x="130" y="185"/>
                    <a:pt x="130" y="185"/>
                    <a:pt x="130" y="185"/>
                  </a:cubicBezTo>
                  <a:cubicBezTo>
                    <a:pt x="130" y="185"/>
                    <a:pt x="130" y="185"/>
                    <a:pt x="130" y="185"/>
                  </a:cubicBezTo>
                  <a:cubicBezTo>
                    <a:pt x="130" y="184"/>
                    <a:pt x="130" y="184"/>
                    <a:pt x="130" y="184"/>
                  </a:cubicBezTo>
                  <a:cubicBezTo>
                    <a:pt x="130" y="184"/>
                    <a:pt x="130" y="184"/>
                    <a:pt x="130" y="184"/>
                  </a:cubicBezTo>
                  <a:cubicBezTo>
                    <a:pt x="130" y="184"/>
                    <a:pt x="130" y="184"/>
                    <a:pt x="130" y="184"/>
                  </a:cubicBezTo>
                  <a:cubicBezTo>
                    <a:pt x="130" y="184"/>
                    <a:pt x="130" y="184"/>
                    <a:pt x="130" y="184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30" y="183"/>
                    <a:pt x="130" y="183"/>
                    <a:pt x="130" y="183"/>
                  </a:cubicBezTo>
                  <a:cubicBezTo>
                    <a:pt x="130" y="182"/>
                    <a:pt x="130" y="182"/>
                    <a:pt x="130" y="182"/>
                  </a:cubicBezTo>
                  <a:cubicBezTo>
                    <a:pt x="130" y="182"/>
                    <a:pt x="130" y="182"/>
                    <a:pt x="130" y="182"/>
                  </a:cubicBezTo>
                  <a:cubicBezTo>
                    <a:pt x="130" y="182"/>
                    <a:pt x="130" y="182"/>
                    <a:pt x="130" y="182"/>
                  </a:cubicBezTo>
                  <a:cubicBezTo>
                    <a:pt x="130" y="181"/>
                    <a:pt x="130" y="181"/>
                    <a:pt x="130" y="181"/>
                  </a:cubicBezTo>
                  <a:cubicBezTo>
                    <a:pt x="130" y="181"/>
                    <a:pt x="130" y="181"/>
                    <a:pt x="130" y="181"/>
                  </a:cubicBezTo>
                  <a:cubicBezTo>
                    <a:pt x="130" y="181"/>
                    <a:pt x="130" y="181"/>
                    <a:pt x="130" y="181"/>
                  </a:cubicBezTo>
                  <a:cubicBezTo>
                    <a:pt x="131" y="180"/>
                    <a:pt x="131" y="180"/>
                    <a:pt x="131" y="180"/>
                  </a:cubicBezTo>
                  <a:cubicBezTo>
                    <a:pt x="131" y="180"/>
                    <a:pt x="131" y="180"/>
                    <a:pt x="131" y="180"/>
                  </a:cubicBezTo>
                  <a:cubicBezTo>
                    <a:pt x="132" y="180"/>
                    <a:pt x="132" y="180"/>
                    <a:pt x="132" y="180"/>
                  </a:cubicBezTo>
                  <a:cubicBezTo>
                    <a:pt x="132" y="180"/>
                    <a:pt x="132" y="180"/>
                    <a:pt x="132" y="180"/>
                  </a:cubicBezTo>
                  <a:cubicBezTo>
                    <a:pt x="132" y="179"/>
                    <a:pt x="132" y="179"/>
                    <a:pt x="132" y="179"/>
                  </a:cubicBezTo>
                  <a:cubicBezTo>
                    <a:pt x="132" y="178"/>
                    <a:pt x="132" y="178"/>
                    <a:pt x="132" y="178"/>
                  </a:cubicBezTo>
                  <a:cubicBezTo>
                    <a:pt x="133" y="178"/>
                    <a:pt x="133" y="178"/>
                    <a:pt x="133" y="178"/>
                  </a:cubicBezTo>
                  <a:cubicBezTo>
                    <a:pt x="133" y="178"/>
                    <a:pt x="133" y="178"/>
                    <a:pt x="133" y="178"/>
                  </a:cubicBezTo>
                  <a:cubicBezTo>
                    <a:pt x="135" y="177"/>
                    <a:pt x="135" y="177"/>
                    <a:pt x="135" y="177"/>
                  </a:cubicBezTo>
                  <a:cubicBezTo>
                    <a:pt x="135" y="177"/>
                    <a:pt x="135" y="177"/>
                    <a:pt x="135" y="177"/>
                  </a:cubicBezTo>
                  <a:cubicBezTo>
                    <a:pt x="136" y="177"/>
                    <a:pt x="136" y="177"/>
                    <a:pt x="136" y="177"/>
                  </a:cubicBezTo>
                  <a:cubicBezTo>
                    <a:pt x="136" y="176"/>
                    <a:pt x="136" y="176"/>
                    <a:pt x="136" y="176"/>
                  </a:cubicBezTo>
                  <a:cubicBezTo>
                    <a:pt x="137" y="176"/>
                    <a:pt x="137" y="176"/>
                    <a:pt x="137" y="176"/>
                  </a:cubicBezTo>
                  <a:cubicBezTo>
                    <a:pt x="137" y="176"/>
                    <a:pt x="137" y="176"/>
                    <a:pt x="137" y="176"/>
                  </a:cubicBezTo>
                  <a:lnTo>
                    <a:pt x="137" y="175"/>
                  </a:lnTo>
                  <a:close/>
                  <a:moveTo>
                    <a:pt x="64" y="193"/>
                  </a:moveTo>
                  <a:cubicBezTo>
                    <a:pt x="64" y="193"/>
                    <a:pt x="64" y="193"/>
                    <a:pt x="64" y="193"/>
                  </a:cubicBezTo>
                  <a:cubicBezTo>
                    <a:pt x="63" y="192"/>
                    <a:pt x="63" y="192"/>
                    <a:pt x="63" y="192"/>
                  </a:cubicBezTo>
                  <a:cubicBezTo>
                    <a:pt x="63" y="192"/>
                    <a:pt x="63" y="192"/>
                    <a:pt x="63" y="192"/>
                  </a:cubicBezTo>
                  <a:cubicBezTo>
                    <a:pt x="63" y="191"/>
                    <a:pt x="63" y="191"/>
                    <a:pt x="63" y="191"/>
                  </a:cubicBezTo>
                  <a:cubicBezTo>
                    <a:pt x="63" y="191"/>
                    <a:pt x="63" y="191"/>
                    <a:pt x="63" y="191"/>
                  </a:cubicBezTo>
                  <a:cubicBezTo>
                    <a:pt x="63" y="191"/>
                    <a:pt x="63" y="191"/>
                    <a:pt x="63" y="191"/>
                  </a:cubicBezTo>
                  <a:cubicBezTo>
                    <a:pt x="62" y="190"/>
                    <a:pt x="62" y="190"/>
                    <a:pt x="62" y="190"/>
                  </a:cubicBezTo>
                  <a:cubicBezTo>
                    <a:pt x="62" y="190"/>
                    <a:pt x="62" y="190"/>
                    <a:pt x="62" y="190"/>
                  </a:cubicBezTo>
                  <a:cubicBezTo>
                    <a:pt x="62" y="190"/>
                    <a:pt x="62" y="190"/>
                    <a:pt x="62" y="190"/>
                  </a:cubicBezTo>
                  <a:cubicBezTo>
                    <a:pt x="62" y="189"/>
                    <a:pt x="62" y="189"/>
                    <a:pt x="62" y="189"/>
                  </a:cubicBezTo>
                  <a:cubicBezTo>
                    <a:pt x="62" y="189"/>
                    <a:pt x="62" y="189"/>
                    <a:pt x="62" y="189"/>
                  </a:cubicBezTo>
                  <a:cubicBezTo>
                    <a:pt x="62" y="189"/>
                    <a:pt x="62" y="189"/>
                    <a:pt x="62" y="189"/>
                  </a:cubicBezTo>
                  <a:cubicBezTo>
                    <a:pt x="62" y="189"/>
                    <a:pt x="62" y="189"/>
                    <a:pt x="62" y="189"/>
                  </a:cubicBezTo>
                  <a:cubicBezTo>
                    <a:pt x="62" y="189"/>
                    <a:pt x="62" y="189"/>
                    <a:pt x="62" y="189"/>
                  </a:cubicBezTo>
                  <a:cubicBezTo>
                    <a:pt x="61" y="189"/>
                    <a:pt x="61" y="189"/>
                    <a:pt x="61" y="189"/>
                  </a:cubicBezTo>
                  <a:cubicBezTo>
                    <a:pt x="61" y="189"/>
                    <a:pt x="61" y="189"/>
                    <a:pt x="61" y="189"/>
                  </a:cubicBezTo>
                  <a:cubicBezTo>
                    <a:pt x="62" y="189"/>
                    <a:pt x="62" y="189"/>
                    <a:pt x="62" y="189"/>
                  </a:cubicBezTo>
                  <a:cubicBezTo>
                    <a:pt x="62" y="190"/>
                    <a:pt x="62" y="190"/>
                    <a:pt x="62" y="190"/>
                  </a:cubicBezTo>
                  <a:cubicBezTo>
                    <a:pt x="62" y="190"/>
                    <a:pt x="62" y="190"/>
                    <a:pt x="62" y="190"/>
                  </a:cubicBezTo>
                  <a:cubicBezTo>
                    <a:pt x="62" y="190"/>
                    <a:pt x="62" y="190"/>
                    <a:pt x="62" y="190"/>
                  </a:cubicBezTo>
                  <a:cubicBezTo>
                    <a:pt x="62" y="191"/>
                    <a:pt x="62" y="191"/>
                    <a:pt x="62" y="191"/>
                  </a:cubicBezTo>
                  <a:cubicBezTo>
                    <a:pt x="62" y="191"/>
                    <a:pt x="62" y="191"/>
                    <a:pt x="62" y="191"/>
                  </a:cubicBezTo>
                  <a:cubicBezTo>
                    <a:pt x="62" y="191"/>
                    <a:pt x="62" y="191"/>
                    <a:pt x="62" y="191"/>
                  </a:cubicBezTo>
                  <a:cubicBezTo>
                    <a:pt x="62" y="191"/>
                    <a:pt x="62" y="191"/>
                    <a:pt x="62" y="191"/>
                  </a:cubicBezTo>
                  <a:cubicBezTo>
                    <a:pt x="62" y="192"/>
                    <a:pt x="62" y="192"/>
                    <a:pt x="62" y="192"/>
                  </a:cubicBezTo>
                  <a:cubicBezTo>
                    <a:pt x="62" y="192"/>
                    <a:pt x="62" y="192"/>
                    <a:pt x="62" y="192"/>
                  </a:cubicBezTo>
                  <a:cubicBezTo>
                    <a:pt x="62" y="192"/>
                    <a:pt x="62" y="192"/>
                    <a:pt x="62" y="192"/>
                  </a:cubicBezTo>
                  <a:cubicBezTo>
                    <a:pt x="62" y="192"/>
                    <a:pt x="62" y="192"/>
                    <a:pt x="62" y="192"/>
                  </a:cubicBezTo>
                  <a:cubicBezTo>
                    <a:pt x="62" y="192"/>
                    <a:pt x="62" y="192"/>
                    <a:pt x="62" y="192"/>
                  </a:cubicBezTo>
                  <a:cubicBezTo>
                    <a:pt x="63" y="193"/>
                    <a:pt x="63" y="193"/>
                    <a:pt x="63" y="193"/>
                  </a:cubicBezTo>
                  <a:cubicBezTo>
                    <a:pt x="63" y="193"/>
                    <a:pt x="63" y="193"/>
                    <a:pt x="63" y="193"/>
                  </a:cubicBezTo>
                  <a:cubicBezTo>
                    <a:pt x="63" y="193"/>
                    <a:pt x="63" y="193"/>
                    <a:pt x="63" y="193"/>
                  </a:cubicBezTo>
                  <a:cubicBezTo>
                    <a:pt x="63" y="194"/>
                    <a:pt x="63" y="194"/>
                    <a:pt x="63" y="194"/>
                  </a:cubicBezTo>
                  <a:cubicBezTo>
                    <a:pt x="63" y="194"/>
                    <a:pt x="63" y="194"/>
                    <a:pt x="63" y="194"/>
                  </a:cubicBezTo>
                  <a:cubicBezTo>
                    <a:pt x="63" y="194"/>
                    <a:pt x="63" y="194"/>
                    <a:pt x="63" y="194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4" y="194"/>
                    <a:pt x="64" y="194"/>
                    <a:pt x="64" y="194"/>
                  </a:cubicBezTo>
                  <a:cubicBezTo>
                    <a:pt x="65" y="194"/>
                    <a:pt x="65" y="194"/>
                    <a:pt x="65" y="194"/>
                  </a:cubicBezTo>
                  <a:cubicBezTo>
                    <a:pt x="65" y="194"/>
                    <a:pt x="65" y="194"/>
                    <a:pt x="65" y="194"/>
                  </a:cubicBezTo>
                  <a:cubicBezTo>
                    <a:pt x="65" y="194"/>
                    <a:pt x="65" y="194"/>
                    <a:pt x="65" y="194"/>
                  </a:cubicBezTo>
                  <a:lnTo>
                    <a:pt x="64" y="193"/>
                  </a:lnTo>
                  <a:close/>
                  <a:moveTo>
                    <a:pt x="70" y="176"/>
                  </a:move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6"/>
                    <a:pt x="69" y="176"/>
                    <a:pt x="69" y="176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69" y="177"/>
                    <a:pt x="69" y="177"/>
                    <a:pt x="69" y="177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0" y="176"/>
                    <a:pt x="70" y="176"/>
                    <a:pt x="70" y="176"/>
                  </a:cubicBezTo>
                  <a:cubicBezTo>
                    <a:pt x="70" y="176"/>
                    <a:pt x="70" y="176"/>
                    <a:pt x="70" y="17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67" name="Freeform 138"/>
            <p:cNvSpPr>
              <a:spLocks/>
            </p:cNvSpPr>
            <p:nvPr/>
          </p:nvSpPr>
          <p:spPr bwMode="auto">
            <a:xfrm>
              <a:off x="7169150" y="5035550"/>
              <a:ext cx="296863" cy="269875"/>
            </a:xfrm>
            <a:custGeom>
              <a:avLst/>
              <a:gdLst>
                <a:gd name="T0" fmla="*/ 77 w 79"/>
                <a:gd name="T1" fmla="*/ 9 h 72"/>
                <a:gd name="T2" fmla="*/ 67 w 79"/>
                <a:gd name="T3" fmla="*/ 10 h 72"/>
                <a:gd name="T4" fmla="*/ 68 w 79"/>
                <a:gd name="T5" fmla="*/ 8 h 72"/>
                <a:gd name="T6" fmla="*/ 68 w 79"/>
                <a:gd name="T7" fmla="*/ 8 h 72"/>
                <a:gd name="T8" fmla="*/ 69 w 79"/>
                <a:gd name="T9" fmla="*/ 7 h 72"/>
                <a:gd name="T10" fmla="*/ 69 w 79"/>
                <a:gd name="T11" fmla="*/ 7 h 72"/>
                <a:gd name="T12" fmla="*/ 70 w 79"/>
                <a:gd name="T13" fmla="*/ 6 h 72"/>
                <a:gd name="T14" fmla="*/ 71 w 79"/>
                <a:gd name="T15" fmla="*/ 6 h 72"/>
                <a:gd name="T16" fmla="*/ 71 w 79"/>
                <a:gd name="T17" fmla="*/ 5 h 72"/>
                <a:gd name="T18" fmla="*/ 71 w 79"/>
                <a:gd name="T19" fmla="*/ 4 h 72"/>
                <a:gd name="T20" fmla="*/ 72 w 79"/>
                <a:gd name="T21" fmla="*/ 4 h 72"/>
                <a:gd name="T22" fmla="*/ 72 w 79"/>
                <a:gd name="T23" fmla="*/ 3 h 72"/>
                <a:gd name="T24" fmla="*/ 71 w 79"/>
                <a:gd name="T25" fmla="*/ 2 h 72"/>
                <a:gd name="T26" fmla="*/ 70 w 79"/>
                <a:gd name="T27" fmla="*/ 2 h 72"/>
                <a:gd name="T28" fmla="*/ 70 w 79"/>
                <a:gd name="T29" fmla="*/ 1 h 72"/>
                <a:gd name="T30" fmla="*/ 70 w 79"/>
                <a:gd name="T31" fmla="*/ 0 h 72"/>
                <a:gd name="T32" fmla="*/ 4 w 79"/>
                <a:gd name="T33" fmla="*/ 60 h 72"/>
                <a:gd name="T34" fmla="*/ 6 w 79"/>
                <a:gd name="T35" fmla="*/ 62 h 72"/>
                <a:gd name="T36" fmla="*/ 6 w 79"/>
                <a:gd name="T37" fmla="*/ 62 h 72"/>
                <a:gd name="T38" fmla="*/ 8 w 79"/>
                <a:gd name="T39" fmla="*/ 61 h 72"/>
                <a:gd name="T40" fmla="*/ 9 w 79"/>
                <a:gd name="T41" fmla="*/ 61 h 72"/>
                <a:gd name="T42" fmla="*/ 11 w 79"/>
                <a:gd name="T43" fmla="*/ 62 h 72"/>
                <a:gd name="T44" fmla="*/ 59 w 79"/>
                <a:gd name="T45" fmla="*/ 69 h 72"/>
                <a:gd name="T46" fmla="*/ 60 w 79"/>
                <a:gd name="T47" fmla="*/ 66 h 72"/>
                <a:gd name="T48" fmla="*/ 60 w 79"/>
                <a:gd name="T49" fmla="*/ 64 h 72"/>
                <a:gd name="T50" fmla="*/ 59 w 79"/>
                <a:gd name="T51" fmla="*/ 63 h 72"/>
                <a:gd name="T52" fmla="*/ 59 w 79"/>
                <a:gd name="T53" fmla="*/ 60 h 72"/>
                <a:gd name="T54" fmla="*/ 57 w 79"/>
                <a:gd name="T55" fmla="*/ 59 h 72"/>
                <a:gd name="T56" fmla="*/ 59 w 79"/>
                <a:gd name="T57" fmla="*/ 58 h 72"/>
                <a:gd name="T58" fmla="*/ 57 w 79"/>
                <a:gd name="T59" fmla="*/ 56 h 72"/>
                <a:gd name="T60" fmla="*/ 59 w 79"/>
                <a:gd name="T61" fmla="*/ 55 h 72"/>
                <a:gd name="T62" fmla="*/ 60 w 79"/>
                <a:gd name="T63" fmla="*/ 54 h 72"/>
                <a:gd name="T64" fmla="*/ 60 w 79"/>
                <a:gd name="T65" fmla="*/ 52 h 72"/>
                <a:gd name="T66" fmla="*/ 59 w 79"/>
                <a:gd name="T67" fmla="*/ 51 h 72"/>
                <a:gd name="T68" fmla="*/ 61 w 79"/>
                <a:gd name="T69" fmla="*/ 49 h 72"/>
                <a:gd name="T70" fmla="*/ 62 w 79"/>
                <a:gd name="T71" fmla="*/ 49 h 72"/>
                <a:gd name="T72" fmla="*/ 62 w 79"/>
                <a:gd name="T73" fmla="*/ 46 h 72"/>
                <a:gd name="T74" fmla="*/ 63 w 79"/>
                <a:gd name="T75" fmla="*/ 44 h 72"/>
                <a:gd name="T76" fmla="*/ 64 w 79"/>
                <a:gd name="T77" fmla="*/ 44 h 72"/>
                <a:gd name="T78" fmla="*/ 64 w 79"/>
                <a:gd name="T79" fmla="*/ 42 h 72"/>
                <a:gd name="T80" fmla="*/ 64 w 79"/>
                <a:gd name="T81" fmla="*/ 42 h 72"/>
                <a:gd name="T82" fmla="*/ 66 w 79"/>
                <a:gd name="T83" fmla="*/ 40 h 72"/>
                <a:gd name="T84" fmla="*/ 66 w 79"/>
                <a:gd name="T85" fmla="*/ 35 h 72"/>
                <a:gd name="T86" fmla="*/ 68 w 79"/>
                <a:gd name="T87" fmla="*/ 35 h 72"/>
                <a:gd name="T88" fmla="*/ 68 w 79"/>
                <a:gd name="T89" fmla="*/ 33 h 72"/>
                <a:gd name="T90" fmla="*/ 71 w 79"/>
                <a:gd name="T91" fmla="*/ 30 h 72"/>
                <a:gd name="T92" fmla="*/ 71 w 79"/>
                <a:gd name="T93" fmla="*/ 29 h 72"/>
                <a:gd name="T94" fmla="*/ 72 w 79"/>
                <a:gd name="T95" fmla="*/ 27 h 72"/>
                <a:gd name="T96" fmla="*/ 73 w 79"/>
                <a:gd name="T97" fmla="*/ 26 h 72"/>
                <a:gd name="T98" fmla="*/ 72 w 79"/>
                <a:gd name="T99" fmla="*/ 23 h 72"/>
                <a:gd name="T100" fmla="*/ 74 w 79"/>
                <a:gd name="T101" fmla="*/ 20 h 72"/>
                <a:gd name="T102" fmla="*/ 74 w 79"/>
                <a:gd name="T103" fmla="*/ 19 h 72"/>
                <a:gd name="T104" fmla="*/ 75 w 79"/>
                <a:gd name="T105" fmla="*/ 18 h 72"/>
                <a:gd name="T106" fmla="*/ 75 w 79"/>
                <a:gd name="T107" fmla="*/ 16 h 72"/>
                <a:gd name="T108" fmla="*/ 77 w 79"/>
                <a:gd name="T109" fmla="*/ 13 h 72"/>
                <a:gd name="T110" fmla="*/ 77 w 79"/>
                <a:gd name="T111" fmla="*/ 11 h 72"/>
                <a:gd name="T112" fmla="*/ 78 w 79"/>
                <a:gd name="T113" fmla="*/ 1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9" h="72">
                  <a:moveTo>
                    <a:pt x="78" y="10"/>
                  </a:moveTo>
                  <a:cubicBezTo>
                    <a:pt x="78" y="10"/>
                    <a:pt x="78" y="10"/>
                    <a:pt x="78" y="10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4" y="10"/>
                    <a:pt x="71" y="10"/>
                    <a:pt x="67" y="10"/>
                  </a:cubicBezTo>
                  <a:cubicBezTo>
                    <a:pt x="67" y="10"/>
                    <a:pt x="67" y="10"/>
                    <a:pt x="67" y="10"/>
                  </a:cubicBezTo>
                  <a:cubicBezTo>
                    <a:pt x="67" y="10"/>
                    <a:pt x="67" y="10"/>
                    <a:pt x="67" y="10"/>
                  </a:cubicBezTo>
                  <a:cubicBezTo>
                    <a:pt x="67" y="10"/>
                    <a:pt x="67" y="10"/>
                    <a:pt x="67" y="10"/>
                  </a:cubicBezTo>
                  <a:cubicBezTo>
                    <a:pt x="67" y="10"/>
                    <a:pt x="67" y="10"/>
                    <a:pt x="67" y="10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9" y="8"/>
                    <a:pt x="69" y="8"/>
                    <a:pt x="69" y="8"/>
                  </a:cubicBezTo>
                  <a:cubicBezTo>
                    <a:pt x="69" y="8"/>
                    <a:pt x="69" y="8"/>
                    <a:pt x="69" y="8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4"/>
                    <a:pt x="71" y="4"/>
                    <a:pt x="71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1" y="3"/>
                    <a:pt x="71" y="3"/>
                    <a:pt x="71" y="3"/>
                  </a:cubicBezTo>
                  <a:cubicBezTo>
                    <a:pt x="71" y="3"/>
                    <a:pt x="71" y="3"/>
                    <a:pt x="71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46" y="2"/>
                    <a:pt x="23" y="4"/>
                    <a:pt x="0" y="5"/>
                  </a:cubicBezTo>
                  <a:cubicBezTo>
                    <a:pt x="1" y="12"/>
                    <a:pt x="2" y="19"/>
                    <a:pt x="4" y="27"/>
                  </a:cubicBezTo>
                  <a:cubicBezTo>
                    <a:pt x="4" y="38"/>
                    <a:pt x="4" y="49"/>
                    <a:pt x="4" y="60"/>
                  </a:cubicBezTo>
                  <a:cubicBezTo>
                    <a:pt x="5" y="60"/>
                    <a:pt x="5" y="60"/>
                    <a:pt x="5" y="60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8" y="61"/>
                    <a:pt x="8" y="61"/>
                    <a:pt x="8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5"/>
                    <a:pt x="12" y="69"/>
                    <a:pt x="12" y="72"/>
                  </a:cubicBezTo>
                  <a:cubicBezTo>
                    <a:pt x="28" y="72"/>
                    <a:pt x="44" y="70"/>
                    <a:pt x="59" y="69"/>
                  </a:cubicBezTo>
                  <a:cubicBezTo>
                    <a:pt x="59" y="69"/>
                    <a:pt x="59" y="69"/>
                    <a:pt x="59" y="69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60" y="64"/>
                    <a:pt x="60" y="64"/>
                    <a:pt x="60" y="64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59" y="62"/>
                    <a:pt x="59" y="62"/>
                    <a:pt x="59" y="62"/>
                  </a:cubicBezTo>
                  <a:cubicBezTo>
                    <a:pt x="59" y="62"/>
                    <a:pt x="59" y="62"/>
                    <a:pt x="59" y="62"/>
                  </a:cubicBezTo>
                  <a:cubicBezTo>
                    <a:pt x="59" y="61"/>
                    <a:pt x="59" y="61"/>
                    <a:pt x="59" y="61"/>
                  </a:cubicBezTo>
                  <a:cubicBezTo>
                    <a:pt x="59" y="61"/>
                    <a:pt x="59" y="61"/>
                    <a:pt x="59" y="61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58" y="59"/>
                    <a:pt x="58" y="59"/>
                    <a:pt x="58" y="59"/>
                  </a:cubicBezTo>
                  <a:cubicBezTo>
                    <a:pt x="58" y="59"/>
                    <a:pt x="58" y="59"/>
                    <a:pt x="58" y="59"/>
                  </a:cubicBezTo>
                  <a:cubicBezTo>
                    <a:pt x="58" y="59"/>
                    <a:pt x="58" y="59"/>
                    <a:pt x="58" y="59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9" y="57"/>
                    <a:pt x="59" y="57"/>
                    <a:pt x="59" y="57"/>
                  </a:cubicBezTo>
                  <a:cubicBezTo>
                    <a:pt x="58" y="57"/>
                    <a:pt x="58" y="57"/>
                    <a:pt x="58" y="57"/>
                  </a:cubicBezTo>
                  <a:cubicBezTo>
                    <a:pt x="58" y="57"/>
                    <a:pt x="58" y="57"/>
                    <a:pt x="58" y="57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58" y="55"/>
                    <a:pt x="58" y="55"/>
                    <a:pt x="58" y="55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60" y="54"/>
                    <a:pt x="60" y="54"/>
                    <a:pt x="60" y="54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60" y="50"/>
                    <a:pt x="60" y="50"/>
                    <a:pt x="60" y="50"/>
                  </a:cubicBezTo>
                  <a:cubicBezTo>
                    <a:pt x="60" y="50"/>
                    <a:pt x="61" y="49"/>
                    <a:pt x="61" y="49"/>
                  </a:cubicBezTo>
                  <a:cubicBezTo>
                    <a:pt x="61" y="49"/>
                    <a:pt x="61" y="49"/>
                    <a:pt x="61" y="49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2" y="49"/>
                    <a:pt x="62" y="49"/>
                    <a:pt x="62" y="49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6" y="42"/>
                    <a:pt x="66" y="42"/>
                    <a:pt x="66" y="42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0"/>
                    <a:pt x="66" y="40"/>
                    <a:pt x="66" y="40"/>
                  </a:cubicBezTo>
                  <a:cubicBezTo>
                    <a:pt x="66" y="40"/>
                    <a:pt x="66" y="40"/>
                    <a:pt x="66" y="40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6" y="37"/>
                    <a:pt x="66" y="37"/>
                    <a:pt x="66" y="37"/>
                  </a:cubicBezTo>
                  <a:cubicBezTo>
                    <a:pt x="66" y="36"/>
                    <a:pt x="66" y="36"/>
                    <a:pt x="66" y="36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4"/>
                    <a:pt x="68" y="34"/>
                    <a:pt x="68" y="34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1" y="31"/>
                    <a:pt x="71" y="31"/>
                    <a:pt x="71" y="31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70" y="30"/>
                    <a:pt x="70" y="30"/>
                    <a:pt x="70" y="30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71" y="29"/>
                    <a:pt x="71" y="29"/>
                    <a:pt x="71" y="29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3" y="27"/>
                    <a:pt x="73" y="27"/>
                    <a:pt x="73" y="27"/>
                  </a:cubicBezTo>
                  <a:cubicBezTo>
                    <a:pt x="73" y="27"/>
                    <a:pt x="73" y="27"/>
                    <a:pt x="73" y="27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3" y="25"/>
                    <a:pt x="73" y="25"/>
                    <a:pt x="73" y="25"/>
                  </a:cubicBezTo>
                  <a:cubicBezTo>
                    <a:pt x="73" y="24"/>
                    <a:pt x="73" y="24"/>
                    <a:pt x="73" y="24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2" y="23"/>
                    <a:pt x="72" y="23"/>
                    <a:pt x="72" y="23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4" y="21"/>
                    <a:pt x="74" y="21"/>
                    <a:pt x="74" y="21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9"/>
                    <a:pt x="75" y="19"/>
                    <a:pt x="75" y="19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9" y="11"/>
                    <a:pt x="79" y="11"/>
                    <a:pt x="79" y="11"/>
                  </a:cubicBezTo>
                  <a:lnTo>
                    <a:pt x="78" y="1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69" name="Freeform 139"/>
            <p:cNvSpPr>
              <a:spLocks/>
            </p:cNvSpPr>
            <p:nvPr/>
          </p:nvSpPr>
          <p:spPr bwMode="auto">
            <a:xfrm>
              <a:off x="5932488" y="4972050"/>
              <a:ext cx="382588" cy="446088"/>
            </a:xfrm>
            <a:custGeom>
              <a:avLst/>
              <a:gdLst>
                <a:gd name="T0" fmla="*/ 24 w 102"/>
                <a:gd name="T1" fmla="*/ 2 h 119"/>
                <a:gd name="T2" fmla="*/ 19 w 102"/>
                <a:gd name="T3" fmla="*/ 19 h 119"/>
                <a:gd name="T4" fmla="*/ 18 w 102"/>
                <a:gd name="T5" fmla="*/ 18 h 119"/>
                <a:gd name="T6" fmla="*/ 17 w 102"/>
                <a:gd name="T7" fmla="*/ 16 h 119"/>
                <a:gd name="T8" fmla="*/ 17 w 102"/>
                <a:gd name="T9" fmla="*/ 16 h 119"/>
                <a:gd name="T10" fmla="*/ 16 w 102"/>
                <a:gd name="T11" fmla="*/ 16 h 119"/>
                <a:gd name="T12" fmla="*/ 15 w 102"/>
                <a:gd name="T13" fmla="*/ 16 h 119"/>
                <a:gd name="T14" fmla="*/ 14 w 102"/>
                <a:gd name="T15" fmla="*/ 16 h 119"/>
                <a:gd name="T16" fmla="*/ 11 w 102"/>
                <a:gd name="T17" fmla="*/ 16 h 119"/>
                <a:gd name="T18" fmla="*/ 11 w 102"/>
                <a:gd name="T19" fmla="*/ 17 h 119"/>
                <a:gd name="T20" fmla="*/ 11 w 102"/>
                <a:gd name="T21" fmla="*/ 19 h 119"/>
                <a:gd name="T22" fmla="*/ 11 w 102"/>
                <a:gd name="T23" fmla="*/ 21 h 119"/>
                <a:gd name="T24" fmla="*/ 11 w 102"/>
                <a:gd name="T25" fmla="*/ 24 h 119"/>
                <a:gd name="T26" fmla="*/ 11 w 102"/>
                <a:gd name="T27" fmla="*/ 28 h 119"/>
                <a:gd name="T28" fmla="*/ 11 w 102"/>
                <a:gd name="T29" fmla="*/ 32 h 119"/>
                <a:gd name="T30" fmla="*/ 11 w 102"/>
                <a:gd name="T31" fmla="*/ 35 h 119"/>
                <a:gd name="T32" fmla="*/ 10 w 102"/>
                <a:gd name="T33" fmla="*/ 35 h 119"/>
                <a:gd name="T34" fmla="*/ 10 w 102"/>
                <a:gd name="T35" fmla="*/ 36 h 119"/>
                <a:gd name="T36" fmla="*/ 10 w 102"/>
                <a:gd name="T37" fmla="*/ 41 h 119"/>
                <a:gd name="T38" fmla="*/ 11 w 102"/>
                <a:gd name="T39" fmla="*/ 42 h 119"/>
                <a:gd name="T40" fmla="*/ 12 w 102"/>
                <a:gd name="T41" fmla="*/ 45 h 119"/>
                <a:gd name="T42" fmla="*/ 12 w 102"/>
                <a:gd name="T43" fmla="*/ 47 h 119"/>
                <a:gd name="T44" fmla="*/ 13 w 102"/>
                <a:gd name="T45" fmla="*/ 48 h 119"/>
                <a:gd name="T46" fmla="*/ 13 w 102"/>
                <a:gd name="T47" fmla="*/ 49 h 119"/>
                <a:gd name="T48" fmla="*/ 13 w 102"/>
                <a:gd name="T49" fmla="*/ 49 h 119"/>
                <a:gd name="T50" fmla="*/ 14 w 102"/>
                <a:gd name="T51" fmla="*/ 49 h 119"/>
                <a:gd name="T52" fmla="*/ 16 w 102"/>
                <a:gd name="T53" fmla="*/ 51 h 119"/>
                <a:gd name="T54" fmla="*/ 15 w 102"/>
                <a:gd name="T55" fmla="*/ 53 h 119"/>
                <a:gd name="T56" fmla="*/ 12 w 102"/>
                <a:gd name="T57" fmla="*/ 55 h 119"/>
                <a:gd name="T58" fmla="*/ 10 w 102"/>
                <a:gd name="T59" fmla="*/ 57 h 119"/>
                <a:gd name="T60" fmla="*/ 9 w 102"/>
                <a:gd name="T61" fmla="*/ 59 h 119"/>
                <a:gd name="T62" fmla="*/ 9 w 102"/>
                <a:gd name="T63" fmla="*/ 60 h 119"/>
                <a:gd name="T64" fmla="*/ 9 w 102"/>
                <a:gd name="T65" fmla="*/ 61 h 119"/>
                <a:gd name="T66" fmla="*/ 9 w 102"/>
                <a:gd name="T67" fmla="*/ 62 h 119"/>
                <a:gd name="T68" fmla="*/ 8 w 102"/>
                <a:gd name="T69" fmla="*/ 64 h 119"/>
                <a:gd name="T70" fmla="*/ 8 w 102"/>
                <a:gd name="T71" fmla="*/ 65 h 119"/>
                <a:gd name="T72" fmla="*/ 7 w 102"/>
                <a:gd name="T73" fmla="*/ 66 h 119"/>
                <a:gd name="T74" fmla="*/ 5 w 102"/>
                <a:gd name="T75" fmla="*/ 68 h 119"/>
                <a:gd name="T76" fmla="*/ 4 w 102"/>
                <a:gd name="T77" fmla="*/ 69 h 119"/>
                <a:gd name="T78" fmla="*/ 4 w 102"/>
                <a:gd name="T79" fmla="*/ 70 h 119"/>
                <a:gd name="T80" fmla="*/ 4 w 102"/>
                <a:gd name="T81" fmla="*/ 74 h 119"/>
                <a:gd name="T82" fmla="*/ 7 w 102"/>
                <a:gd name="T83" fmla="*/ 76 h 119"/>
                <a:gd name="T84" fmla="*/ 7 w 102"/>
                <a:gd name="T85" fmla="*/ 78 h 119"/>
                <a:gd name="T86" fmla="*/ 6 w 102"/>
                <a:gd name="T87" fmla="*/ 80 h 119"/>
                <a:gd name="T88" fmla="*/ 5 w 102"/>
                <a:gd name="T89" fmla="*/ 82 h 119"/>
                <a:gd name="T90" fmla="*/ 2 w 102"/>
                <a:gd name="T91" fmla="*/ 82 h 119"/>
                <a:gd name="T92" fmla="*/ 1 w 102"/>
                <a:gd name="T93" fmla="*/ 83 h 119"/>
                <a:gd name="T94" fmla="*/ 0 w 102"/>
                <a:gd name="T95" fmla="*/ 86 h 119"/>
                <a:gd name="T96" fmla="*/ 93 w 102"/>
                <a:gd name="T97" fmla="*/ 119 h 119"/>
                <a:gd name="T98" fmla="*/ 93 w 102"/>
                <a:gd name="T99" fmla="*/ 119 h 119"/>
                <a:gd name="T100" fmla="*/ 93 w 102"/>
                <a:gd name="T101" fmla="*/ 119 h 119"/>
                <a:gd name="T102" fmla="*/ 93 w 102"/>
                <a:gd name="T103" fmla="*/ 119 h 119"/>
                <a:gd name="T104" fmla="*/ 93 w 102"/>
                <a:gd name="T105" fmla="*/ 118 h 119"/>
                <a:gd name="T106" fmla="*/ 100 w 102"/>
                <a:gd name="T107" fmla="*/ 8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2" h="119">
                  <a:moveTo>
                    <a:pt x="100" y="8"/>
                  </a:moveTo>
                  <a:cubicBezTo>
                    <a:pt x="84" y="7"/>
                    <a:pt x="69" y="5"/>
                    <a:pt x="54" y="4"/>
                  </a:cubicBezTo>
                  <a:cubicBezTo>
                    <a:pt x="46" y="3"/>
                    <a:pt x="38" y="2"/>
                    <a:pt x="30" y="1"/>
                  </a:cubicBezTo>
                  <a:cubicBezTo>
                    <a:pt x="29" y="1"/>
                    <a:pt x="27" y="1"/>
                    <a:pt x="26" y="0"/>
                  </a:cubicBezTo>
                  <a:cubicBezTo>
                    <a:pt x="24" y="0"/>
                    <a:pt x="24" y="0"/>
                    <a:pt x="24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3" y="8"/>
                    <a:pt x="23" y="12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7"/>
                    <a:pt x="21" y="18"/>
                    <a:pt x="20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9"/>
                    <a:pt x="10" y="40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1" y="55"/>
                    <a:pt x="11" y="55"/>
                    <a:pt x="11" y="55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10" y="57"/>
                    <a:pt x="10" y="57"/>
                    <a:pt x="10" y="5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7"/>
                    <a:pt x="7" y="67"/>
                    <a:pt x="7" y="67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4" y="73"/>
                    <a:pt x="4" y="73"/>
                    <a:pt x="4" y="73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7" y="76"/>
                    <a:pt x="7" y="76"/>
                    <a:pt x="7" y="76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80"/>
                    <a:pt x="6" y="80"/>
                    <a:pt x="6" y="80"/>
                  </a:cubicBezTo>
                  <a:cubicBezTo>
                    <a:pt x="6" y="80"/>
                    <a:pt x="6" y="80"/>
                    <a:pt x="6" y="80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2" y="82"/>
                    <a:pt x="2" y="82"/>
                    <a:pt x="2" y="82"/>
                  </a:cubicBezTo>
                  <a:cubicBezTo>
                    <a:pt x="2" y="82"/>
                    <a:pt x="2" y="82"/>
                    <a:pt x="2" y="82"/>
                  </a:cubicBezTo>
                  <a:cubicBezTo>
                    <a:pt x="2" y="82"/>
                    <a:pt x="2" y="82"/>
                    <a:pt x="2" y="82"/>
                  </a:cubicBezTo>
                  <a:cubicBezTo>
                    <a:pt x="2" y="82"/>
                    <a:pt x="2" y="82"/>
                    <a:pt x="2" y="82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1" y="85"/>
                    <a:pt x="1" y="85"/>
                    <a:pt x="1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0" y="91"/>
                    <a:pt x="21" y="96"/>
                    <a:pt x="31" y="101"/>
                  </a:cubicBezTo>
                  <a:cubicBezTo>
                    <a:pt x="36" y="104"/>
                    <a:pt x="42" y="107"/>
                    <a:pt x="47" y="109"/>
                  </a:cubicBezTo>
                  <a:cubicBezTo>
                    <a:pt x="51" y="111"/>
                    <a:pt x="56" y="115"/>
                    <a:pt x="60" y="116"/>
                  </a:cubicBezTo>
                  <a:cubicBezTo>
                    <a:pt x="71" y="117"/>
                    <a:pt x="82" y="118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3" y="119"/>
                    <a:pt x="93" y="118"/>
                  </a:cubicBezTo>
                  <a:cubicBezTo>
                    <a:pt x="95" y="99"/>
                    <a:pt x="96" y="80"/>
                    <a:pt x="98" y="60"/>
                  </a:cubicBezTo>
                  <a:cubicBezTo>
                    <a:pt x="99" y="50"/>
                    <a:pt x="99" y="40"/>
                    <a:pt x="100" y="31"/>
                  </a:cubicBezTo>
                  <a:cubicBezTo>
                    <a:pt x="101" y="26"/>
                    <a:pt x="101" y="21"/>
                    <a:pt x="101" y="16"/>
                  </a:cubicBezTo>
                  <a:cubicBezTo>
                    <a:pt x="102" y="14"/>
                    <a:pt x="102" y="11"/>
                    <a:pt x="102" y="8"/>
                  </a:cubicBezTo>
                  <a:cubicBezTo>
                    <a:pt x="102" y="8"/>
                    <a:pt x="100" y="8"/>
                    <a:pt x="100" y="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70" name="Freeform 140"/>
            <p:cNvSpPr>
              <a:spLocks noEditPoints="1"/>
            </p:cNvSpPr>
            <p:nvPr/>
          </p:nvSpPr>
          <p:spPr bwMode="auto">
            <a:xfrm>
              <a:off x="3073400" y="1706563"/>
              <a:ext cx="2419350" cy="1765300"/>
            </a:xfrm>
            <a:custGeom>
              <a:avLst/>
              <a:gdLst>
                <a:gd name="T0" fmla="*/ 220 w 644"/>
                <a:gd name="T1" fmla="*/ 297 h 470"/>
                <a:gd name="T2" fmla="*/ 213 w 644"/>
                <a:gd name="T3" fmla="*/ 302 h 470"/>
                <a:gd name="T4" fmla="*/ 90 w 644"/>
                <a:gd name="T5" fmla="*/ 253 h 470"/>
                <a:gd name="T6" fmla="*/ 112 w 644"/>
                <a:gd name="T7" fmla="*/ 266 h 470"/>
                <a:gd name="T8" fmla="*/ 296 w 644"/>
                <a:gd name="T9" fmla="*/ 313 h 470"/>
                <a:gd name="T10" fmla="*/ 85 w 644"/>
                <a:gd name="T11" fmla="*/ 249 h 470"/>
                <a:gd name="T12" fmla="*/ 237 w 644"/>
                <a:gd name="T13" fmla="*/ 304 h 470"/>
                <a:gd name="T14" fmla="*/ 280 w 644"/>
                <a:gd name="T15" fmla="*/ 308 h 470"/>
                <a:gd name="T16" fmla="*/ 462 w 644"/>
                <a:gd name="T17" fmla="*/ 3 h 470"/>
                <a:gd name="T18" fmla="*/ 2 w 644"/>
                <a:gd name="T19" fmla="*/ 158 h 470"/>
                <a:gd name="T20" fmla="*/ 6 w 644"/>
                <a:gd name="T21" fmla="*/ 150 h 470"/>
                <a:gd name="T22" fmla="*/ 295 w 644"/>
                <a:gd name="T23" fmla="*/ 84 h 470"/>
                <a:gd name="T24" fmla="*/ 287 w 644"/>
                <a:gd name="T25" fmla="*/ 179 h 470"/>
                <a:gd name="T26" fmla="*/ 590 w 644"/>
                <a:gd name="T27" fmla="*/ 417 h 470"/>
                <a:gd name="T28" fmla="*/ 603 w 644"/>
                <a:gd name="T29" fmla="*/ 445 h 470"/>
                <a:gd name="T30" fmla="*/ 593 w 644"/>
                <a:gd name="T31" fmla="*/ 389 h 470"/>
                <a:gd name="T32" fmla="*/ 618 w 644"/>
                <a:gd name="T33" fmla="*/ 440 h 470"/>
                <a:gd name="T34" fmla="*/ 607 w 644"/>
                <a:gd name="T35" fmla="*/ 394 h 470"/>
                <a:gd name="T36" fmla="*/ 611 w 644"/>
                <a:gd name="T37" fmla="*/ 414 h 470"/>
                <a:gd name="T38" fmla="*/ 601 w 644"/>
                <a:gd name="T39" fmla="*/ 426 h 470"/>
                <a:gd name="T40" fmla="*/ 620 w 644"/>
                <a:gd name="T41" fmla="*/ 465 h 470"/>
                <a:gd name="T42" fmla="*/ 622 w 644"/>
                <a:gd name="T43" fmla="*/ 85 h 470"/>
                <a:gd name="T44" fmla="*/ 551 w 644"/>
                <a:gd name="T45" fmla="*/ 28 h 470"/>
                <a:gd name="T46" fmla="*/ 498 w 644"/>
                <a:gd name="T47" fmla="*/ 3 h 470"/>
                <a:gd name="T48" fmla="*/ 453 w 644"/>
                <a:gd name="T49" fmla="*/ 11 h 470"/>
                <a:gd name="T50" fmla="*/ 434 w 644"/>
                <a:gd name="T51" fmla="*/ 92 h 470"/>
                <a:gd name="T52" fmla="*/ 404 w 644"/>
                <a:gd name="T53" fmla="*/ 72 h 470"/>
                <a:gd name="T54" fmla="*/ 381 w 644"/>
                <a:gd name="T55" fmla="*/ 121 h 470"/>
                <a:gd name="T56" fmla="*/ 359 w 644"/>
                <a:gd name="T57" fmla="*/ 145 h 470"/>
                <a:gd name="T58" fmla="*/ 318 w 644"/>
                <a:gd name="T59" fmla="*/ 172 h 470"/>
                <a:gd name="T60" fmla="*/ 324 w 644"/>
                <a:gd name="T61" fmla="*/ 187 h 470"/>
                <a:gd name="T62" fmla="*/ 338 w 644"/>
                <a:gd name="T63" fmla="*/ 209 h 470"/>
                <a:gd name="T64" fmla="*/ 342 w 644"/>
                <a:gd name="T65" fmla="*/ 250 h 470"/>
                <a:gd name="T66" fmla="*/ 361 w 644"/>
                <a:gd name="T67" fmla="*/ 274 h 470"/>
                <a:gd name="T68" fmla="*/ 295 w 644"/>
                <a:gd name="T69" fmla="*/ 295 h 470"/>
                <a:gd name="T70" fmla="*/ 282 w 644"/>
                <a:gd name="T71" fmla="*/ 304 h 470"/>
                <a:gd name="T72" fmla="*/ 323 w 644"/>
                <a:gd name="T73" fmla="*/ 311 h 470"/>
                <a:gd name="T74" fmla="*/ 348 w 644"/>
                <a:gd name="T75" fmla="*/ 305 h 470"/>
                <a:gd name="T76" fmla="*/ 393 w 644"/>
                <a:gd name="T77" fmla="*/ 293 h 470"/>
                <a:gd name="T78" fmla="*/ 429 w 644"/>
                <a:gd name="T79" fmla="*/ 267 h 470"/>
                <a:gd name="T80" fmla="*/ 438 w 644"/>
                <a:gd name="T81" fmla="*/ 280 h 470"/>
                <a:gd name="T82" fmla="*/ 457 w 644"/>
                <a:gd name="T83" fmla="*/ 287 h 470"/>
                <a:gd name="T84" fmla="*/ 475 w 644"/>
                <a:gd name="T85" fmla="*/ 277 h 470"/>
                <a:gd name="T86" fmla="*/ 491 w 644"/>
                <a:gd name="T87" fmla="*/ 272 h 470"/>
                <a:gd name="T88" fmla="*/ 506 w 644"/>
                <a:gd name="T89" fmla="*/ 295 h 470"/>
                <a:gd name="T90" fmla="*/ 564 w 644"/>
                <a:gd name="T91" fmla="*/ 329 h 470"/>
                <a:gd name="T92" fmla="*/ 590 w 644"/>
                <a:gd name="T93" fmla="*/ 372 h 470"/>
                <a:gd name="T94" fmla="*/ 597 w 644"/>
                <a:gd name="T95" fmla="*/ 376 h 470"/>
                <a:gd name="T96" fmla="*/ 611 w 644"/>
                <a:gd name="T97" fmla="*/ 391 h 470"/>
                <a:gd name="T98" fmla="*/ 621 w 644"/>
                <a:gd name="T99" fmla="*/ 422 h 470"/>
                <a:gd name="T100" fmla="*/ 628 w 644"/>
                <a:gd name="T101" fmla="*/ 463 h 470"/>
                <a:gd name="T102" fmla="*/ 623 w 644"/>
                <a:gd name="T103" fmla="*/ 456 h 470"/>
                <a:gd name="T104" fmla="*/ 600 w 644"/>
                <a:gd name="T105" fmla="*/ 452 h 470"/>
                <a:gd name="T106" fmla="*/ 614 w 644"/>
                <a:gd name="T107" fmla="*/ 450 h 470"/>
                <a:gd name="T108" fmla="*/ 605 w 644"/>
                <a:gd name="T109" fmla="*/ 450 h 470"/>
                <a:gd name="T110" fmla="*/ 621 w 644"/>
                <a:gd name="T111" fmla="*/ 462 h 470"/>
                <a:gd name="T112" fmla="*/ 501 w 644"/>
                <a:gd name="T113" fmla="*/ 290 h 470"/>
                <a:gd name="T114" fmla="*/ 413 w 644"/>
                <a:gd name="T115" fmla="*/ 306 h 470"/>
                <a:gd name="T116" fmla="*/ 344 w 644"/>
                <a:gd name="T117" fmla="*/ 322 h 470"/>
                <a:gd name="T118" fmla="*/ 388 w 644"/>
                <a:gd name="T119" fmla="*/ 308 h 470"/>
                <a:gd name="T120" fmla="*/ 391 w 644"/>
                <a:gd name="T121" fmla="*/ 320 h 470"/>
                <a:gd name="T122" fmla="*/ 488 w 644"/>
                <a:gd name="T123" fmla="*/ 310 h 470"/>
                <a:gd name="T124" fmla="*/ 489 w 644"/>
                <a:gd name="T125" fmla="*/ 279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44" h="470">
                  <a:moveTo>
                    <a:pt x="172" y="291"/>
                  </a:moveTo>
                  <a:cubicBezTo>
                    <a:pt x="172" y="291"/>
                    <a:pt x="172" y="291"/>
                    <a:pt x="172" y="291"/>
                  </a:cubicBezTo>
                  <a:cubicBezTo>
                    <a:pt x="172" y="291"/>
                    <a:pt x="172" y="291"/>
                    <a:pt x="172" y="291"/>
                  </a:cubicBezTo>
                  <a:cubicBezTo>
                    <a:pt x="172" y="291"/>
                    <a:pt x="172" y="291"/>
                    <a:pt x="172" y="291"/>
                  </a:cubicBezTo>
                  <a:cubicBezTo>
                    <a:pt x="171" y="290"/>
                    <a:pt x="171" y="290"/>
                    <a:pt x="171" y="290"/>
                  </a:cubicBezTo>
                  <a:cubicBezTo>
                    <a:pt x="171" y="290"/>
                    <a:pt x="171" y="290"/>
                    <a:pt x="171" y="290"/>
                  </a:cubicBezTo>
                  <a:cubicBezTo>
                    <a:pt x="171" y="290"/>
                    <a:pt x="171" y="290"/>
                    <a:pt x="171" y="290"/>
                  </a:cubicBezTo>
                  <a:cubicBezTo>
                    <a:pt x="171" y="290"/>
                    <a:pt x="171" y="290"/>
                    <a:pt x="171" y="290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70" y="290"/>
                    <a:pt x="170" y="290"/>
                    <a:pt x="170" y="290"/>
                  </a:cubicBezTo>
                  <a:cubicBezTo>
                    <a:pt x="169" y="290"/>
                    <a:pt x="169" y="290"/>
                    <a:pt x="169" y="290"/>
                  </a:cubicBezTo>
                  <a:cubicBezTo>
                    <a:pt x="169" y="289"/>
                    <a:pt x="169" y="289"/>
                    <a:pt x="169" y="289"/>
                  </a:cubicBezTo>
                  <a:cubicBezTo>
                    <a:pt x="169" y="289"/>
                    <a:pt x="169" y="289"/>
                    <a:pt x="169" y="289"/>
                  </a:cubicBezTo>
                  <a:cubicBezTo>
                    <a:pt x="168" y="289"/>
                    <a:pt x="168" y="289"/>
                    <a:pt x="168" y="289"/>
                  </a:cubicBezTo>
                  <a:cubicBezTo>
                    <a:pt x="168" y="290"/>
                    <a:pt x="168" y="290"/>
                    <a:pt x="168" y="290"/>
                  </a:cubicBezTo>
                  <a:cubicBezTo>
                    <a:pt x="168" y="290"/>
                    <a:pt x="168" y="290"/>
                    <a:pt x="168" y="290"/>
                  </a:cubicBezTo>
                  <a:cubicBezTo>
                    <a:pt x="168" y="290"/>
                    <a:pt x="168" y="290"/>
                    <a:pt x="168" y="290"/>
                  </a:cubicBezTo>
                  <a:cubicBezTo>
                    <a:pt x="168" y="290"/>
                    <a:pt x="168" y="290"/>
                    <a:pt x="168" y="290"/>
                  </a:cubicBezTo>
                  <a:cubicBezTo>
                    <a:pt x="168" y="291"/>
                    <a:pt x="168" y="291"/>
                    <a:pt x="168" y="291"/>
                  </a:cubicBezTo>
                  <a:cubicBezTo>
                    <a:pt x="168" y="291"/>
                    <a:pt x="168" y="291"/>
                    <a:pt x="168" y="291"/>
                  </a:cubicBezTo>
                  <a:cubicBezTo>
                    <a:pt x="168" y="291"/>
                    <a:pt x="168" y="291"/>
                    <a:pt x="168" y="291"/>
                  </a:cubicBezTo>
                  <a:cubicBezTo>
                    <a:pt x="169" y="291"/>
                    <a:pt x="169" y="291"/>
                    <a:pt x="169" y="291"/>
                  </a:cubicBezTo>
                  <a:cubicBezTo>
                    <a:pt x="169" y="291"/>
                    <a:pt x="169" y="291"/>
                    <a:pt x="169" y="291"/>
                  </a:cubicBezTo>
                  <a:cubicBezTo>
                    <a:pt x="169" y="291"/>
                    <a:pt x="169" y="291"/>
                    <a:pt x="169" y="291"/>
                  </a:cubicBezTo>
                  <a:cubicBezTo>
                    <a:pt x="169" y="291"/>
                    <a:pt x="169" y="291"/>
                    <a:pt x="169" y="291"/>
                  </a:cubicBezTo>
                  <a:cubicBezTo>
                    <a:pt x="170" y="292"/>
                    <a:pt x="170" y="292"/>
                    <a:pt x="170" y="292"/>
                  </a:cubicBezTo>
                  <a:cubicBezTo>
                    <a:pt x="170" y="292"/>
                    <a:pt x="170" y="292"/>
                    <a:pt x="170" y="292"/>
                  </a:cubicBezTo>
                  <a:cubicBezTo>
                    <a:pt x="170" y="292"/>
                    <a:pt x="170" y="292"/>
                    <a:pt x="170" y="292"/>
                  </a:cubicBezTo>
                  <a:cubicBezTo>
                    <a:pt x="170" y="293"/>
                    <a:pt x="170" y="293"/>
                    <a:pt x="170" y="293"/>
                  </a:cubicBezTo>
                  <a:cubicBezTo>
                    <a:pt x="171" y="293"/>
                    <a:pt x="171" y="293"/>
                    <a:pt x="171" y="293"/>
                  </a:cubicBezTo>
                  <a:cubicBezTo>
                    <a:pt x="171" y="292"/>
                    <a:pt x="171" y="292"/>
                    <a:pt x="171" y="292"/>
                  </a:cubicBezTo>
                  <a:cubicBezTo>
                    <a:pt x="171" y="292"/>
                    <a:pt x="171" y="292"/>
                    <a:pt x="171" y="292"/>
                  </a:cubicBezTo>
                  <a:cubicBezTo>
                    <a:pt x="171" y="292"/>
                    <a:pt x="171" y="292"/>
                    <a:pt x="171" y="292"/>
                  </a:cubicBezTo>
                  <a:cubicBezTo>
                    <a:pt x="171" y="292"/>
                    <a:pt x="171" y="292"/>
                    <a:pt x="171" y="292"/>
                  </a:cubicBezTo>
                  <a:cubicBezTo>
                    <a:pt x="171" y="292"/>
                    <a:pt x="171" y="292"/>
                    <a:pt x="171" y="292"/>
                  </a:cubicBezTo>
                  <a:cubicBezTo>
                    <a:pt x="172" y="292"/>
                    <a:pt x="172" y="292"/>
                    <a:pt x="172" y="292"/>
                  </a:cubicBezTo>
                  <a:cubicBezTo>
                    <a:pt x="172" y="292"/>
                    <a:pt x="172" y="292"/>
                    <a:pt x="172" y="292"/>
                  </a:cubicBezTo>
                  <a:cubicBezTo>
                    <a:pt x="172" y="291"/>
                    <a:pt x="172" y="291"/>
                    <a:pt x="172" y="291"/>
                  </a:cubicBezTo>
                  <a:cubicBezTo>
                    <a:pt x="172" y="291"/>
                    <a:pt x="172" y="291"/>
                    <a:pt x="172" y="291"/>
                  </a:cubicBezTo>
                  <a:cubicBezTo>
                    <a:pt x="172" y="291"/>
                    <a:pt x="172" y="291"/>
                    <a:pt x="172" y="291"/>
                  </a:cubicBezTo>
                  <a:cubicBezTo>
                    <a:pt x="172" y="291"/>
                    <a:pt x="172" y="291"/>
                    <a:pt x="172" y="291"/>
                  </a:cubicBezTo>
                  <a:cubicBezTo>
                    <a:pt x="172" y="291"/>
                    <a:pt x="172" y="291"/>
                    <a:pt x="172" y="291"/>
                  </a:cubicBezTo>
                  <a:close/>
                  <a:moveTo>
                    <a:pt x="174" y="288"/>
                  </a:moveTo>
                  <a:cubicBezTo>
                    <a:pt x="173" y="288"/>
                    <a:pt x="173" y="288"/>
                    <a:pt x="173" y="288"/>
                  </a:cubicBezTo>
                  <a:cubicBezTo>
                    <a:pt x="173" y="288"/>
                    <a:pt x="173" y="288"/>
                    <a:pt x="173" y="288"/>
                  </a:cubicBezTo>
                  <a:cubicBezTo>
                    <a:pt x="173" y="289"/>
                    <a:pt x="173" y="289"/>
                    <a:pt x="173" y="289"/>
                  </a:cubicBezTo>
                  <a:cubicBezTo>
                    <a:pt x="173" y="289"/>
                    <a:pt x="173" y="289"/>
                    <a:pt x="173" y="289"/>
                  </a:cubicBezTo>
                  <a:cubicBezTo>
                    <a:pt x="172" y="289"/>
                    <a:pt x="172" y="289"/>
                    <a:pt x="172" y="289"/>
                  </a:cubicBezTo>
                  <a:cubicBezTo>
                    <a:pt x="173" y="289"/>
                    <a:pt x="173" y="289"/>
                    <a:pt x="173" y="289"/>
                  </a:cubicBezTo>
                  <a:cubicBezTo>
                    <a:pt x="172" y="289"/>
                    <a:pt x="172" y="289"/>
                    <a:pt x="172" y="289"/>
                  </a:cubicBezTo>
                  <a:cubicBezTo>
                    <a:pt x="173" y="290"/>
                    <a:pt x="173" y="290"/>
                    <a:pt x="173" y="290"/>
                  </a:cubicBezTo>
                  <a:cubicBezTo>
                    <a:pt x="173" y="289"/>
                    <a:pt x="173" y="289"/>
                    <a:pt x="173" y="289"/>
                  </a:cubicBezTo>
                  <a:cubicBezTo>
                    <a:pt x="173" y="289"/>
                    <a:pt x="173" y="289"/>
                    <a:pt x="173" y="289"/>
                  </a:cubicBezTo>
                  <a:cubicBezTo>
                    <a:pt x="174" y="289"/>
                    <a:pt x="174" y="289"/>
                    <a:pt x="174" y="289"/>
                  </a:cubicBezTo>
                  <a:cubicBezTo>
                    <a:pt x="174" y="289"/>
                    <a:pt x="174" y="289"/>
                    <a:pt x="174" y="289"/>
                  </a:cubicBezTo>
                  <a:cubicBezTo>
                    <a:pt x="174" y="289"/>
                    <a:pt x="174" y="289"/>
                    <a:pt x="174" y="289"/>
                  </a:cubicBezTo>
                  <a:cubicBezTo>
                    <a:pt x="174" y="289"/>
                    <a:pt x="174" y="289"/>
                    <a:pt x="174" y="289"/>
                  </a:cubicBezTo>
                  <a:cubicBezTo>
                    <a:pt x="174" y="288"/>
                    <a:pt x="174" y="288"/>
                    <a:pt x="174" y="288"/>
                  </a:cubicBezTo>
                  <a:close/>
                  <a:moveTo>
                    <a:pt x="167" y="290"/>
                  </a:moveTo>
                  <a:cubicBezTo>
                    <a:pt x="166" y="289"/>
                    <a:pt x="166" y="289"/>
                    <a:pt x="166" y="289"/>
                  </a:cubicBezTo>
                  <a:cubicBezTo>
                    <a:pt x="166" y="289"/>
                    <a:pt x="166" y="289"/>
                    <a:pt x="166" y="289"/>
                  </a:cubicBezTo>
                  <a:cubicBezTo>
                    <a:pt x="166" y="289"/>
                    <a:pt x="166" y="289"/>
                    <a:pt x="166" y="289"/>
                  </a:cubicBezTo>
                  <a:cubicBezTo>
                    <a:pt x="166" y="289"/>
                    <a:pt x="166" y="289"/>
                    <a:pt x="166" y="289"/>
                  </a:cubicBezTo>
                  <a:cubicBezTo>
                    <a:pt x="166" y="289"/>
                    <a:pt x="166" y="289"/>
                    <a:pt x="166" y="289"/>
                  </a:cubicBezTo>
                  <a:cubicBezTo>
                    <a:pt x="166" y="289"/>
                    <a:pt x="166" y="289"/>
                    <a:pt x="166" y="289"/>
                  </a:cubicBezTo>
                  <a:cubicBezTo>
                    <a:pt x="166" y="289"/>
                    <a:pt x="166" y="289"/>
                    <a:pt x="166" y="289"/>
                  </a:cubicBezTo>
                  <a:cubicBezTo>
                    <a:pt x="166" y="289"/>
                    <a:pt x="166" y="289"/>
                    <a:pt x="166" y="289"/>
                  </a:cubicBezTo>
                  <a:cubicBezTo>
                    <a:pt x="165" y="290"/>
                    <a:pt x="165" y="290"/>
                    <a:pt x="165" y="290"/>
                  </a:cubicBezTo>
                  <a:cubicBezTo>
                    <a:pt x="166" y="290"/>
                    <a:pt x="166" y="290"/>
                    <a:pt x="166" y="290"/>
                  </a:cubicBezTo>
                  <a:cubicBezTo>
                    <a:pt x="166" y="291"/>
                    <a:pt x="166" y="291"/>
                    <a:pt x="166" y="291"/>
                  </a:cubicBezTo>
                  <a:cubicBezTo>
                    <a:pt x="166" y="291"/>
                    <a:pt x="166" y="291"/>
                    <a:pt x="166" y="291"/>
                  </a:cubicBezTo>
                  <a:cubicBezTo>
                    <a:pt x="166" y="291"/>
                    <a:pt x="166" y="291"/>
                    <a:pt x="166" y="291"/>
                  </a:cubicBezTo>
                  <a:cubicBezTo>
                    <a:pt x="166" y="290"/>
                    <a:pt x="166" y="290"/>
                    <a:pt x="166" y="290"/>
                  </a:cubicBezTo>
                  <a:cubicBezTo>
                    <a:pt x="167" y="290"/>
                    <a:pt x="167" y="290"/>
                    <a:pt x="167" y="290"/>
                  </a:cubicBezTo>
                  <a:cubicBezTo>
                    <a:pt x="167" y="290"/>
                    <a:pt x="167" y="290"/>
                    <a:pt x="167" y="290"/>
                  </a:cubicBezTo>
                  <a:cubicBezTo>
                    <a:pt x="167" y="290"/>
                    <a:pt x="167" y="290"/>
                    <a:pt x="167" y="290"/>
                  </a:cubicBezTo>
                  <a:close/>
                  <a:moveTo>
                    <a:pt x="168" y="289"/>
                  </a:moveTo>
                  <a:cubicBezTo>
                    <a:pt x="169" y="289"/>
                    <a:pt x="169" y="289"/>
                    <a:pt x="169" y="289"/>
                  </a:cubicBezTo>
                  <a:cubicBezTo>
                    <a:pt x="169" y="288"/>
                    <a:pt x="169" y="288"/>
                    <a:pt x="169" y="288"/>
                  </a:cubicBezTo>
                  <a:cubicBezTo>
                    <a:pt x="169" y="288"/>
                    <a:pt x="169" y="288"/>
                    <a:pt x="169" y="288"/>
                  </a:cubicBezTo>
                  <a:cubicBezTo>
                    <a:pt x="169" y="288"/>
                    <a:pt x="169" y="288"/>
                    <a:pt x="169" y="288"/>
                  </a:cubicBezTo>
                  <a:cubicBezTo>
                    <a:pt x="168" y="287"/>
                    <a:pt x="168" y="287"/>
                    <a:pt x="168" y="287"/>
                  </a:cubicBezTo>
                  <a:cubicBezTo>
                    <a:pt x="168" y="287"/>
                    <a:pt x="168" y="287"/>
                    <a:pt x="168" y="287"/>
                  </a:cubicBezTo>
                  <a:cubicBezTo>
                    <a:pt x="168" y="287"/>
                    <a:pt x="168" y="287"/>
                    <a:pt x="168" y="287"/>
                  </a:cubicBezTo>
                  <a:cubicBezTo>
                    <a:pt x="168" y="287"/>
                    <a:pt x="168" y="287"/>
                    <a:pt x="168" y="287"/>
                  </a:cubicBezTo>
                  <a:cubicBezTo>
                    <a:pt x="168" y="288"/>
                    <a:pt x="168" y="288"/>
                    <a:pt x="168" y="288"/>
                  </a:cubicBezTo>
                  <a:cubicBezTo>
                    <a:pt x="168" y="288"/>
                    <a:pt x="168" y="288"/>
                    <a:pt x="168" y="288"/>
                  </a:cubicBezTo>
                  <a:cubicBezTo>
                    <a:pt x="168" y="288"/>
                    <a:pt x="168" y="288"/>
                    <a:pt x="168" y="288"/>
                  </a:cubicBezTo>
                  <a:cubicBezTo>
                    <a:pt x="168" y="288"/>
                    <a:pt x="168" y="288"/>
                    <a:pt x="168" y="288"/>
                  </a:cubicBezTo>
                  <a:cubicBezTo>
                    <a:pt x="168" y="289"/>
                    <a:pt x="168" y="289"/>
                    <a:pt x="168" y="289"/>
                  </a:cubicBezTo>
                  <a:close/>
                  <a:moveTo>
                    <a:pt x="321" y="313"/>
                  </a:moveTo>
                  <a:cubicBezTo>
                    <a:pt x="321" y="313"/>
                    <a:pt x="321" y="313"/>
                    <a:pt x="321" y="313"/>
                  </a:cubicBezTo>
                  <a:cubicBezTo>
                    <a:pt x="321" y="312"/>
                    <a:pt x="321" y="312"/>
                    <a:pt x="321" y="312"/>
                  </a:cubicBezTo>
                  <a:cubicBezTo>
                    <a:pt x="321" y="312"/>
                    <a:pt x="321" y="312"/>
                    <a:pt x="321" y="312"/>
                  </a:cubicBezTo>
                  <a:cubicBezTo>
                    <a:pt x="321" y="312"/>
                    <a:pt x="321" y="312"/>
                    <a:pt x="321" y="312"/>
                  </a:cubicBezTo>
                  <a:cubicBezTo>
                    <a:pt x="320" y="312"/>
                    <a:pt x="320" y="312"/>
                    <a:pt x="320" y="312"/>
                  </a:cubicBezTo>
                  <a:cubicBezTo>
                    <a:pt x="320" y="312"/>
                    <a:pt x="320" y="312"/>
                    <a:pt x="320" y="312"/>
                  </a:cubicBezTo>
                  <a:cubicBezTo>
                    <a:pt x="320" y="312"/>
                    <a:pt x="320" y="312"/>
                    <a:pt x="320" y="312"/>
                  </a:cubicBezTo>
                  <a:cubicBezTo>
                    <a:pt x="319" y="312"/>
                    <a:pt x="319" y="312"/>
                    <a:pt x="319" y="312"/>
                  </a:cubicBezTo>
                  <a:cubicBezTo>
                    <a:pt x="319" y="313"/>
                    <a:pt x="319" y="313"/>
                    <a:pt x="319" y="313"/>
                  </a:cubicBezTo>
                  <a:cubicBezTo>
                    <a:pt x="319" y="313"/>
                    <a:pt x="319" y="313"/>
                    <a:pt x="319" y="313"/>
                  </a:cubicBezTo>
                  <a:cubicBezTo>
                    <a:pt x="319" y="313"/>
                    <a:pt x="319" y="313"/>
                    <a:pt x="319" y="313"/>
                  </a:cubicBezTo>
                  <a:cubicBezTo>
                    <a:pt x="319" y="313"/>
                    <a:pt x="319" y="313"/>
                    <a:pt x="319" y="313"/>
                  </a:cubicBezTo>
                  <a:cubicBezTo>
                    <a:pt x="320" y="313"/>
                    <a:pt x="320" y="313"/>
                    <a:pt x="320" y="313"/>
                  </a:cubicBezTo>
                  <a:cubicBezTo>
                    <a:pt x="320" y="313"/>
                    <a:pt x="320" y="313"/>
                    <a:pt x="320" y="313"/>
                  </a:cubicBezTo>
                  <a:cubicBezTo>
                    <a:pt x="320" y="313"/>
                    <a:pt x="320" y="313"/>
                    <a:pt x="320" y="313"/>
                  </a:cubicBezTo>
                  <a:cubicBezTo>
                    <a:pt x="320" y="313"/>
                    <a:pt x="320" y="313"/>
                    <a:pt x="320" y="313"/>
                  </a:cubicBezTo>
                  <a:cubicBezTo>
                    <a:pt x="319" y="313"/>
                    <a:pt x="319" y="313"/>
                    <a:pt x="319" y="313"/>
                  </a:cubicBezTo>
                  <a:cubicBezTo>
                    <a:pt x="320" y="312"/>
                    <a:pt x="320" y="312"/>
                    <a:pt x="320" y="312"/>
                  </a:cubicBezTo>
                  <a:cubicBezTo>
                    <a:pt x="321" y="313"/>
                    <a:pt x="321" y="313"/>
                    <a:pt x="321" y="313"/>
                  </a:cubicBezTo>
                  <a:cubicBezTo>
                    <a:pt x="321" y="314"/>
                    <a:pt x="321" y="314"/>
                    <a:pt x="321" y="314"/>
                  </a:cubicBezTo>
                  <a:cubicBezTo>
                    <a:pt x="321" y="313"/>
                    <a:pt x="321" y="313"/>
                    <a:pt x="321" y="313"/>
                  </a:cubicBezTo>
                  <a:cubicBezTo>
                    <a:pt x="321" y="313"/>
                    <a:pt x="321" y="313"/>
                    <a:pt x="321" y="313"/>
                  </a:cubicBezTo>
                  <a:close/>
                  <a:moveTo>
                    <a:pt x="223" y="212"/>
                  </a:moveTo>
                  <a:cubicBezTo>
                    <a:pt x="223" y="212"/>
                    <a:pt x="223" y="212"/>
                    <a:pt x="223" y="212"/>
                  </a:cubicBezTo>
                  <a:cubicBezTo>
                    <a:pt x="222" y="212"/>
                    <a:pt x="222" y="212"/>
                    <a:pt x="222" y="212"/>
                  </a:cubicBezTo>
                  <a:cubicBezTo>
                    <a:pt x="222" y="212"/>
                    <a:pt x="222" y="212"/>
                    <a:pt x="222" y="212"/>
                  </a:cubicBezTo>
                  <a:cubicBezTo>
                    <a:pt x="221" y="211"/>
                    <a:pt x="221" y="211"/>
                    <a:pt x="221" y="211"/>
                  </a:cubicBezTo>
                  <a:cubicBezTo>
                    <a:pt x="221" y="211"/>
                    <a:pt x="221" y="211"/>
                    <a:pt x="221" y="211"/>
                  </a:cubicBezTo>
                  <a:cubicBezTo>
                    <a:pt x="221" y="211"/>
                    <a:pt x="221" y="211"/>
                    <a:pt x="221" y="211"/>
                  </a:cubicBezTo>
                  <a:cubicBezTo>
                    <a:pt x="221" y="211"/>
                    <a:pt x="221" y="211"/>
                    <a:pt x="221" y="211"/>
                  </a:cubicBezTo>
                  <a:cubicBezTo>
                    <a:pt x="220" y="211"/>
                    <a:pt x="220" y="211"/>
                    <a:pt x="220" y="211"/>
                  </a:cubicBezTo>
                  <a:cubicBezTo>
                    <a:pt x="220" y="211"/>
                    <a:pt x="220" y="211"/>
                    <a:pt x="220" y="211"/>
                  </a:cubicBezTo>
                  <a:cubicBezTo>
                    <a:pt x="220" y="211"/>
                    <a:pt x="220" y="211"/>
                    <a:pt x="220" y="211"/>
                  </a:cubicBezTo>
                  <a:cubicBezTo>
                    <a:pt x="220" y="211"/>
                    <a:pt x="220" y="211"/>
                    <a:pt x="220" y="211"/>
                  </a:cubicBezTo>
                  <a:cubicBezTo>
                    <a:pt x="220" y="212"/>
                    <a:pt x="220" y="212"/>
                    <a:pt x="220" y="212"/>
                  </a:cubicBezTo>
                  <a:cubicBezTo>
                    <a:pt x="220" y="212"/>
                    <a:pt x="220" y="212"/>
                    <a:pt x="220" y="212"/>
                  </a:cubicBezTo>
                  <a:cubicBezTo>
                    <a:pt x="220" y="212"/>
                    <a:pt x="220" y="212"/>
                    <a:pt x="220" y="212"/>
                  </a:cubicBezTo>
                  <a:cubicBezTo>
                    <a:pt x="220" y="212"/>
                    <a:pt x="220" y="212"/>
                    <a:pt x="220" y="212"/>
                  </a:cubicBezTo>
                  <a:cubicBezTo>
                    <a:pt x="220" y="212"/>
                    <a:pt x="220" y="212"/>
                    <a:pt x="220" y="212"/>
                  </a:cubicBezTo>
                  <a:cubicBezTo>
                    <a:pt x="221" y="213"/>
                    <a:pt x="221" y="213"/>
                    <a:pt x="221" y="213"/>
                  </a:cubicBezTo>
                  <a:cubicBezTo>
                    <a:pt x="221" y="213"/>
                    <a:pt x="221" y="213"/>
                    <a:pt x="221" y="213"/>
                  </a:cubicBezTo>
                  <a:cubicBezTo>
                    <a:pt x="221" y="213"/>
                    <a:pt x="221" y="213"/>
                    <a:pt x="221" y="213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0" y="213"/>
                    <a:pt x="220" y="213"/>
                    <a:pt x="220" y="213"/>
                  </a:cubicBezTo>
                  <a:cubicBezTo>
                    <a:pt x="221" y="213"/>
                    <a:pt x="221" y="213"/>
                    <a:pt x="221" y="213"/>
                  </a:cubicBezTo>
                  <a:cubicBezTo>
                    <a:pt x="221" y="213"/>
                    <a:pt x="221" y="213"/>
                    <a:pt x="221" y="213"/>
                  </a:cubicBezTo>
                  <a:cubicBezTo>
                    <a:pt x="221" y="213"/>
                    <a:pt x="221" y="213"/>
                    <a:pt x="221" y="213"/>
                  </a:cubicBezTo>
                  <a:cubicBezTo>
                    <a:pt x="222" y="213"/>
                    <a:pt x="222" y="213"/>
                    <a:pt x="222" y="213"/>
                  </a:cubicBezTo>
                  <a:cubicBezTo>
                    <a:pt x="222" y="213"/>
                    <a:pt x="222" y="213"/>
                    <a:pt x="222" y="213"/>
                  </a:cubicBezTo>
                  <a:cubicBezTo>
                    <a:pt x="222" y="213"/>
                    <a:pt x="222" y="213"/>
                    <a:pt x="222" y="213"/>
                  </a:cubicBezTo>
                  <a:cubicBezTo>
                    <a:pt x="223" y="213"/>
                    <a:pt x="223" y="213"/>
                    <a:pt x="223" y="213"/>
                  </a:cubicBezTo>
                  <a:cubicBezTo>
                    <a:pt x="223" y="213"/>
                    <a:pt x="223" y="213"/>
                    <a:pt x="223" y="213"/>
                  </a:cubicBezTo>
                  <a:cubicBezTo>
                    <a:pt x="223" y="213"/>
                    <a:pt x="223" y="213"/>
                    <a:pt x="223" y="213"/>
                  </a:cubicBezTo>
                  <a:cubicBezTo>
                    <a:pt x="223" y="212"/>
                    <a:pt x="223" y="212"/>
                    <a:pt x="223" y="212"/>
                  </a:cubicBezTo>
                  <a:cubicBezTo>
                    <a:pt x="223" y="212"/>
                    <a:pt x="223" y="212"/>
                    <a:pt x="223" y="212"/>
                  </a:cubicBezTo>
                  <a:cubicBezTo>
                    <a:pt x="224" y="212"/>
                    <a:pt x="224" y="212"/>
                    <a:pt x="224" y="212"/>
                  </a:cubicBezTo>
                  <a:cubicBezTo>
                    <a:pt x="223" y="212"/>
                    <a:pt x="223" y="212"/>
                    <a:pt x="223" y="212"/>
                  </a:cubicBezTo>
                  <a:close/>
                  <a:moveTo>
                    <a:pt x="223" y="298"/>
                  </a:moveTo>
                  <a:cubicBezTo>
                    <a:pt x="223" y="298"/>
                    <a:pt x="223" y="298"/>
                    <a:pt x="223" y="298"/>
                  </a:cubicBezTo>
                  <a:cubicBezTo>
                    <a:pt x="222" y="298"/>
                    <a:pt x="222" y="298"/>
                    <a:pt x="222" y="298"/>
                  </a:cubicBezTo>
                  <a:cubicBezTo>
                    <a:pt x="222" y="298"/>
                    <a:pt x="222" y="298"/>
                    <a:pt x="222" y="298"/>
                  </a:cubicBezTo>
                  <a:cubicBezTo>
                    <a:pt x="222" y="297"/>
                    <a:pt x="222" y="297"/>
                    <a:pt x="222" y="297"/>
                  </a:cubicBezTo>
                  <a:cubicBezTo>
                    <a:pt x="222" y="298"/>
                    <a:pt x="222" y="298"/>
                    <a:pt x="222" y="298"/>
                  </a:cubicBezTo>
                  <a:cubicBezTo>
                    <a:pt x="222" y="298"/>
                    <a:pt x="222" y="298"/>
                    <a:pt x="222" y="298"/>
                  </a:cubicBezTo>
                  <a:cubicBezTo>
                    <a:pt x="222" y="298"/>
                    <a:pt x="222" y="298"/>
                    <a:pt x="222" y="298"/>
                  </a:cubicBezTo>
                  <a:cubicBezTo>
                    <a:pt x="222" y="298"/>
                    <a:pt x="222" y="298"/>
                    <a:pt x="222" y="298"/>
                  </a:cubicBezTo>
                  <a:cubicBezTo>
                    <a:pt x="222" y="299"/>
                    <a:pt x="222" y="299"/>
                    <a:pt x="222" y="299"/>
                  </a:cubicBezTo>
                  <a:cubicBezTo>
                    <a:pt x="223" y="299"/>
                    <a:pt x="223" y="299"/>
                    <a:pt x="223" y="299"/>
                  </a:cubicBezTo>
                  <a:cubicBezTo>
                    <a:pt x="223" y="299"/>
                    <a:pt x="223" y="299"/>
                    <a:pt x="223" y="299"/>
                  </a:cubicBezTo>
                  <a:cubicBezTo>
                    <a:pt x="223" y="298"/>
                    <a:pt x="223" y="298"/>
                    <a:pt x="223" y="298"/>
                  </a:cubicBezTo>
                  <a:close/>
                  <a:moveTo>
                    <a:pt x="221" y="227"/>
                  </a:moveTo>
                  <a:cubicBezTo>
                    <a:pt x="220" y="227"/>
                    <a:pt x="220" y="227"/>
                    <a:pt x="220" y="227"/>
                  </a:cubicBezTo>
                  <a:cubicBezTo>
                    <a:pt x="220" y="227"/>
                    <a:pt x="220" y="227"/>
                    <a:pt x="220" y="227"/>
                  </a:cubicBezTo>
                  <a:cubicBezTo>
                    <a:pt x="219" y="226"/>
                    <a:pt x="219" y="226"/>
                    <a:pt x="219" y="226"/>
                  </a:cubicBezTo>
                  <a:cubicBezTo>
                    <a:pt x="219" y="226"/>
                    <a:pt x="219" y="226"/>
                    <a:pt x="219" y="226"/>
                  </a:cubicBezTo>
                  <a:cubicBezTo>
                    <a:pt x="219" y="226"/>
                    <a:pt x="219" y="226"/>
                    <a:pt x="219" y="226"/>
                  </a:cubicBezTo>
                  <a:cubicBezTo>
                    <a:pt x="219" y="227"/>
                    <a:pt x="219" y="227"/>
                    <a:pt x="219" y="227"/>
                  </a:cubicBezTo>
                  <a:cubicBezTo>
                    <a:pt x="219" y="227"/>
                    <a:pt x="219" y="227"/>
                    <a:pt x="219" y="227"/>
                  </a:cubicBezTo>
                  <a:cubicBezTo>
                    <a:pt x="219" y="228"/>
                    <a:pt x="219" y="228"/>
                    <a:pt x="219" y="228"/>
                  </a:cubicBezTo>
                  <a:cubicBezTo>
                    <a:pt x="219" y="228"/>
                    <a:pt x="219" y="228"/>
                    <a:pt x="219" y="228"/>
                  </a:cubicBezTo>
                  <a:cubicBezTo>
                    <a:pt x="219" y="228"/>
                    <a:pt x="219" y="228"/>
                    <a:pt x="219" y="228"/>
                  </a:cubicBezTo>
                  <a:cubicBezTo>
                    <a:pt x="220" y="228"/>
                    <a:pt x="220" y="228"/>
                    <a:pt x="220" y="228"/>
                  </a:cubicBezTo>
                  <a:cubicBezTo>
                    <a:pt x="221" y="228"/>
                    <a:pt x="221" y="228"/>
                    <a:pt x="221" y="228"/>
                  </a:cubicBezTo>
                  <a:cubicBezTo>
                    <a:pt x="221" y="228"/>
                    <a:pt x="221" y="228"/>
                    <a:pt x="221" y="228"/>
                  </a:cubicBezTo>
                  <a:cubicBezTo>
                    <a:pt x="221" y="228"/>
                    <a:pt x="221" y="228"/>
                    <a:pt x="221" y="228"/>
                  </a:cubicBezTo>
                  <a:cubicBezTo>
                    <a:pt x="221" y="227"/>
                    <a:pt x="221" y="227"/>
                    <a:pt x="221" y="227"/>
                  </a:cubicBezTo>
                  <a:close/>
                  <a:moveTo>
                    <a:pt x="221" y="301"/>
                  </a:moveTo>
                  <a:cubicBezTo>
                    <a:pt x="221" y="301"/>
                    <a:pt x="221" y="301"/>
                    <a:pt x="221" y="301"/>
                  </a:cubicBezTo>
                  <a:cubicBezTo>
                    <a:pt x="221" y="301"/>
                    <a:pt x="221" y="301"/>
                    <a:pt x="221" y="301"/>
                  </a:cubicBezTo>
                  <a:cubicBezTo>
                    <a:pt x="220" y="300"/>
                    <a:pt x="220" y="300"/>
                    <a:pt x="220" y="300"/>
                  </a:cubicBezTo>
                  <a:cubicBezTo>
                    <a:pt x="220" y="300"/>
                    <a:pt x="220" y="300"/>
                    <a:pt x="220" y="300"/>
                  </a:cubicBezTo>
                  <a:cubicBezTo>
                    <a:pt x="220" y="300"/>
                    <a:pt x="220" y="300"/>
                    <a:pt x="220" y="300"/>
                  </a:cubicBezTo>
                  <a:cubicBezTo>
                    <a:pt x="220" y="300"/>
                    <a:pt x="220" y="300"/>
                    <a:pt x="220" y="300"/>
                  </a:cubicBezTo>
                  <a:cubicBezTo>
                    <a:pt x="220" y="300"/>
                    <a:pt x="220" y="300"/>
                    <a:pt x="220" y="300"/>
                  </a:cubicBezTo>
                  <a:cubicBezTo>
                    <a:pt x="220" y="300"/>
                    <a:pt x="220" y="300"/>
                    <a:pt x="220" y="300"/>
                  </a:cubicBezTo>
                  <a:cubicBezTo>
                    <a:pt x="219" y="301"/>
                    <a:pt x="219" y="301"/>
                    <a:pt x="219" y="301"/>
                  </a:cubicBezTo>
                  <a:cubicBezTo>
                    <a:pt x="219" y="301"/>
                    <a:pt x="219" y="301"/>
                    <a:pt x="219" y="301"/>
                  </a:cubicBezTo>
                  <a:cubicBezTo>
                    <a:pt x="219" y="300"/>
                    <a:pt x="219" y="300"/>
                    <a:pt x="219" y="300"/>
                  </a:cubicBezTo>
                  <a:cubicBezTo>
                    <a:pt x="219" y="300"/>
                    <a:pt x="219" y="300"/>
                    <a:pt x="219" y="300"/>
                  </a:cubicBezTo>
                  <a:cubicBezTo>
                    <a:pt x="219" y="300"/>
                    <a:pt x="219" y="300"/>
                    <a:pt x="219" y="300"/>
                  </a:cubicBezTo>
                  <a:cubicBezTo>
                    <a:pt x="219" y="300"/>
                    <a:pt x="219" y="300"/>
                    <a:pt x="219" y="300"/>
                  </a:cubicBezTo>
                  <a:cubicBezTo>
                    <a:pt x="219" y="300"/>
                    <a:pt x="219" y="300"/>
                    <a:pt x="219" y="300"/>
                  </a:cubicBezTo>
                  <a:cubicBezTo>
                    <a:pt x="219" y="300"/>
                    <a:pt x="219" y="300"/>
                    <a:pt x="219" y="300"/>
                  </a:cubicBezTo>
                  <a:cubicBezTo>
                    <a:pt x="219" y="301"/>
                    <a:pt x="219" y="301"/>
                    <a:pt x="219" y="301"/>
                  </a:cubicBezTo>
                  <a:cubicBezTo>
                    <a:pt x="218" y="300"/>
                    <a:pt x="218" y="300"/>
                    <a:pt x="218" y="300"/>
                  </a:cubicBezTo>
                  <a:cubicBezTo>
                    <a:pt x="218" y="300"/>
                    <a:pt x="218" y="300"/>
                    <a:pt x="218" y="300"/>
                  </a:cubicBezTo>
                  <a:cubicBezTo>
                    <a:pt x="218" y="301"/>
                    <a:pt x="218" y="301"/>
                    <a:pt x="218" y="301"/>
                  </a:cubicBezTo>
                  <a:cubicBezTo>
                    <a:pt x="218" y="301"/>
                    <a:pt x="218" y="301"/>
                    <a:pt x="218" y="301"/>
                  </a:cubicBezTo>
                  <a:cubicBezTo>
                    <a:pt x="218" y="301"/>
                    <a:pt x="218" y="301"/>
                    <a:pt x="218" y="301"/>
                  </a:cubicBezTo>
                  <a:cubicBezTo>
                    <a:pt x="218" y="302"/>
                    <a:pt x="218" y="302"/>
                    <a:pt x="218" y="302"/>
                  </a:cubicBezTo>
                  <a:cubicBezTo>
                    <a:pt x="218" y="302"/>
                    <a:pt x="218" y="302"/>
                    <a:pt x="218" y="302"/>
                  </a:cubicBezTo>
                  <a:cubicBezTo>
                    <a:pt x="218" y="302"/>
                    <a:pt x="218" y="302"/>
                    <a:pt x="218" y="302"/>
                  </a:cubicBezTo>
                  <a:cubicBezTo>
                    <a:pt x="218" y="302"/>
                    <a:pt x="218" y="302"/>
                    <a:pt x="218" y="302"/>
                  </a:cubicBezTo>
                  <a:cubicBezTo>
                    <a:pt x="219" y="302"/>
                    <a:pt x="219" y="302"/>
                    <a:pt x="219" y="302"/>
                  </a:cubicBezTo>
                  <a:cubicBezTo>
                    <a:pt x="219" y="302"/>
                    <a:pt x="219" y="302"/>
                    <a:pt x="219" y="302"/>
                  </a:cubicBezTo>
                  <a:cubicBezTo>
                    <a:pt x="219" y="302"/>
                    <a:pt x="219" y="302"/>
                    <a:pt x="219" y="302"/>
                  </a:cubicBezTo>
                  <a:cubicBezTo>
                    <a:pt x="219" y="302"/>
                    <a:pt x="219" y="302"/>
                    <a:pt x="219" y="302"/>
                  </a:cubicBezTo>
                  <a:cubicBezTo>
                    <a:pt x="219" y="301"/>
                    <a:pt x="219" y="301"/>
                    <a:pt x="219" y="301"/>
                  </a:cubicBezTo>
                  <a:cubicBezTo>
                    <a:pt x="219" y="301"/>
                    <a:pt x="219" y="301"/>
                    <a:pt x="219" y="301"/>
                  </a:cubicBezTo>
                  <a:cubicBezTo>
                    <a:pt x="220" y="302"/>
                    <a:pt x="220" y="302"/>
                    <a:pt x="220" y="302"/>
                  </a:cubicBezTo>
                  <a:cubicBezTo>
                    <a:pt x="220" y="302"/>
                    <a:pt x="220" y="302"/>
                    <a:pt x="220" y="302"/>
                  </a:cubicBezTo>
                  <a:cubicBezTo>
                    <a:pt x="220" y="302"/>
                    <a:pt x="220" y="302"/>
                    <a:pt x="220" y="302"/>
                  </a:cubicBezTo>
                  <a:cubicBezTo>
                    <a:pt x="220" y="301"/>
                    <a:pt x="220" y="301"/>
                    <a:pt x="220" y="301"/>
                  </a:cubicBezTo>
                  <a:cubicBezTo>
                    <a:pt x="220" y="301"/>
                    <a:pt x="220" y="301"/>
                    <a:pt x="220" y="301"/>
                  </a:cubicBezTo>
                  <a:cubicBezTo>
                    <a:pt x="220" y="301"/>
                    <a:pt x="220" y="301"/>
                    <a:pt x="220" y="301"/>
                  </a:cubicBezTo>
                  <a:cubicBezTo>
                    <a:pt x="220" y="301"/>
                    <a:pt x="220" y="301"/>
                    <a:pt x="220" y="301"/>
                  </a:cubicBezTo>
                  <a:cubicBezTo>
                    <a:pt x="221" y="301"/>
                    <a:pt x="221" y="301"/>
                    <a:pt x="221" y="301"/>
                  </a:cubicBezTo>
                  <a:cubicBezTo>
                    <a:pt x="221" y="301"/>
                    <a:pt x="221" y="301"/>
                    <a:pt x="221" y="301"/>
                  </a:cubicBezTo>
                  <a:cubicBezTo>
                    <a:pt x="221" y="301"/>
                    <a:pt x="221" y="301"/>
                    <a:pt x="221" y="301"/>
                  </a:cubicBezTo>
                  <a:cubicBezTo>
                    <a:pt x="221" y="301"/>
                    <a:pt x="221" y="301"/>
                    <a:pt x="221" y="301"/>
                  </a:cubicBezTo>
                  <a:cubicBezTo>
                    <a:pt x="221" y="301"/>
                    <a:pt x="221" y="301"/>
                    <a:pt x="221" y="301"/>
                  </a:cubicBezTo>
                  <a:cubicBezTo>
                    <a:pt x="221" y="301"/>
                    <a:pt x="221" y="301"/>
                    <a:pt x="221" y="301"/>
                  </a:cubicBezTo>
                  <a:close/>
                  <a:moveTo>
                    <a:pt x="218" y="300"/>
                  </a:moveTo>
                  <a:cubicBezTo>
                    <a:pt x="217" y="300"/>
                    <a:pt x="217" y="300"/>
                    <a:pt x="217" y="300"/>
                  </a:cubicBezTo>
                  <a:cubicBezTo>
                    <a:pt x="217" y="300"/>
                    <a:pt x="217" y="300"/>
                    <a:pt x="217" y="300"/>
                  </a:cubicBezTo>
                  <a:cubicBezTo>
                    <a:pt x="217" y="301"/>
                    <a:pt x="217" y="301"/>
                    <a:pt x="217" y="301"/>
                  </a:cubicBezTo>
                  <a:cubicBezTo>
                    <a:pt x="217" y="301"/>
                    <a:pt x="217" y="301"/>
                    <a:pt x="217" y="301"/>
                  </a:cubicBezTo>
                  <a:cubicBezTo>
                    <a:pt x="217" y="301"/>
                    <a:pt x="217" y="301"/>
                    <a:pt x="217" y="301"/>
                  </a:cubicBezTo>
                  <a:cubicBezTo>
                    <a:pt x="217" y="301"/>
                    <a:pt x="217" y="301"/>
                    <a:pt x="217" y="301"/>
                  </a:cubicBezTo>
                  <a:cubicBezTo>
                    <a:pt x="217" y="300"/>
                    <a:pt x="217" y="300"/>
                    <a:pt x="217" y="300"/>
                  </a:cubicBezTo>
                  <a:cubicBezTo>
                    <a:pt x="217" y="300"/>
                    <a:pt x="217" y="300"/>
                    <a:pt x="217" y="300"/>
                  </a:cubicBezTo>
                  <a:cubicBezTo>
                    <a:pt x="217" y="300"/>
                    <a:pt x="217" y="300"/>
                    <a:pt x="217" y="300"/>
                  </a:cubicBezTo>
                  <a:cubicBezTo>
                    <a:pt x="217" y="300"/>
                    <a:pt x="217" y="300"/>
                    <a:pt x="217" y="300"/>
                  </a:cubicBezTo>
                  <a:cubicBezTo>
                    <a:pt x="216" y="300"/>
                    <a:pt x="216" y="300"/>
                    <a:pt x="216" y="300"/>
                  </a:cubicBezTo>
                  <a:cubicBezTo>
                    <a:pt x="216" y="300"/>
                    <a:pt x="216" y="300"/>
                    <a:pt x="216" y="300"/>
                  </a:cubicBezTo>
                  <a:cubicBezTo>
                    <a:pt x="216" y="300"/>
                    <a:pt x="216" y="300"/>
                    <a:pt x="216" y="300"/>
                  </a:cubicBezTo>
                  <a:cubicBezTo>
                    <a:pt x="216" y="300"/>
                    <a:pt x="216" y="300"/>
                    <a:pt x="216" y="300"/>
                  </a:cubicBezTo>
                  <a:cubicBezTo>
                    <a:pt x="216" y="300"/>
                    <a:pt x="216" y="300"/>
                    <a:pt x="216" y="300"/>
                  </a:cubicBezTo>
                  <a:cubicBezTo>
                    <a:pt x="216" y="300"/>
                    <a:pt x="216" y="300"/>
                    <a:pt x="216" y="300"/>
                  </a:cubicBezTo>
                  <a:cubicBezTo>
                    <a:pt x="216" y="300"/>
                    <a:pt x="216" y="300"/>
                    <a:pt x="216" y="300"/>
                  </a:cubicBezTo>
                  <a:cubicBezTo>
                    <a:pt x="215" y="300"/>
                    <a:pt x="215" y="300"/>
                    <a:pt x="215" y="300"/>
                  </a:cubicBezTo>
                  <a:cubicBezTo>
                    <a:pt x="215" y="301"/>
                    <a:pt x="215" y="301"/>
                    <a:pt x="215" y="301"/>
                  </a:cubicBezTo>
                  <a:cubicBezTo>
                    <a:pt x="215" y="301"/>
                    <a:pt x="215" y="301"/>
                    <a:pt x="215" y="301"/>
                  </a:cubicBezTo>
                  <a:cubicBezTo>
                    <a:pt x="215" y="300"/>
                    <a:pt x="215" y="300"/>
                    <a:pt x="215" y="300"/>
                  </a:cubicBezTo>
                  <a:cubicBezTo>
                    <a:pt x="215" y="300"/>
                    <a:pt x="215" y="300"/>
                    <a:pt x="215" y="300"/>
                  </a:cubicBezTo>
                  <a:cubicBezTo>
                    <a:pt x="215" y="300"/>
                    <a:pt x="215" y="300"/>
                    <a:pt x="215" y="300"/>
                  </a:cubicBezTo>
                  <a:cubicBezTo>
                    <a:pt x="215" y="300"/>
                    <a:pt x="215" y="300"/>
                    <a:pt x="215" y="300"/>
                  </a:cubicBezTo>
                  <a:cubicBezTo>
                    <a:pt x="214" y="300"/>
                    <a:pt x="214" y="300"/>
                    <a:pt x="214" y="300"/>
                  </a:cubicBezTo>
                  <a:cubicBezTo>
                    <a:pt x="215" y="300"/>
                    <a:pt x="215" y="300"/>
                    <a:pt x="215" y="300"/>
                  </a:cubicBezTo>
                  <a:cubicBezTo>
                    <a:pt x="215" y="300"/>
                    <a:pt x="215" y="300"/>
                    <a:pt x="215" y="300"/>
                  </a:cubicBezTo>
                  <a:cubicBezTo>
                    <a:pt x="215" y="300"/>
                    <a:pt x="215" y="300"/>
                    <a:pt x="215" y="300"/>
                  </a:cubicBezTo>
                  <a:cubicBezTo>
                    <a:pt x="215" y="300"/>
                    <a:pt x="215" y="300"/>
                    <a:pt x="215" y="300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6" y="299"/>
                    <a:pt x="216" y="299"/>
                    <a:pt x="216" y="299"/>
                  </a:cubicBezTo>
                  <a:cubicBezTo>
                    <a:pt x="216" y="299"/>
                    <a:pt x="216" y="299"/>
                    <a:pt x="216" y="299"/>
                  </a:cubicBezTo>
                  <a:cubicBezTo>
                    <a:pt x="216" y="299"/>
                    <a:pt x="216" y="299"/>
                    <a:pt x="216" y="299"/>
                  </a:cubicBezTo>
                  <a:cubicBezTo>
                    <a:pt x="216" y="299"/>
                    <a:pt x="216" y="299"/>
                    <a:pt x="216" y="299"/>
                  </a:cubicBezTo>
                  <a:cubicBezTo>
                    <a:pt x="216" y="299"/>
                    <a:pt x="216" y="299"/>
                    <a:pt x="216" y="299"/>
                  </a:cubicBezTo>
                  <a:cubicBezTo>
                    <a:pt x="216" y="298"/>
                    <a:pt x="216" y="298"/>
                    <a:pt x="216" y="298"/>
                  </a:cubicBezTo>
                  <a:cubicBezTo>
                    <a:pt x="216" y="299"/>
                    <a:pt x="216" y="299"/>
                    <a:pt x="216" y="299"/>
                  </a:cubicBezTo>
                  <a:cubicBezTo>
                    <a:pt x="217" y="299"/>
                    <a:pt x="217" y="299"/>
                    <a:pt x="217" y="299"/>
                  </a:cubicBezTo>
                  <a:cubicBezTo>
                    <a:pt x="217" y="299"/>
                    <a:pt x="217" y="299"/>
                    <a:pt x="217" y="299"/>
                  </a:cubicBezTo>
                  <a:cubicBezTo>
                    <a:pt x="217" y="299"/>
                    <a:pt x="217" y="299"/>
                    <a:pt x="217" y="299"/>
                  </a:cubicBezTo>
                  <a:cubicBezTo>
                    <a:pt x="217" y="299"/>
                    <a:pt x="217" y="299"/>
                    <a:pt x="217" y="299"/>
                  </a:cubicBezTo>
                  <a:cubicBezTo>
                    <a:pt x="218" y="299"/>
                    <a:pt x="218" y="299"/>
                    <a:pt x="218" y="299"/>
                  </a:cubicBezTo>
                  <a:cubicBezTo>
                    <a:pt x="218" y="299"/>
                    <a:pt x="218" y="299"/>
                    <a:pt x="218" y="299"/>
                  </a:cubicBezTo>
                  <a:cubicBezTo>
                    <a:pt x="218" y="299"/>
                    <a:pt x="218" y="299"/>
                    <a:pt x="218" y="299"/>
                  </a:cubicBezTo>
                  <a:cubicBezTo>
                    <a:pt x="219" y="299"/>
                    <a:pt x="219" y="299"/>
                    <a:pt x="219" y="299"/>
                  </a:cubicBezTo>
                  <a:cubicBezTo>
                    <a:pt x="219" y="298"/>
                    <a:pt x="219" y="298"/>
                    <a:pt x="219" y="298"/>
                  </a:cubicBezTo>
                  <a:cubicBezTo>
                    <a:pt x="219" y="298"/>
                    <a:pt x="219" y="298"/>
                    <a:pt x="219" y="298"/>
                  </a:cubicBezTo>
                  <a:cubicBezTo>
                    <a:pt x="219" y="298"/>
                    <a:pt x="219" y="298"/>
                    <a:pt x="219" y="298"/>
                  </a:cubicBezTo>
                  <a:cubicBezTo>
                    <a:pt x="219" y="298"/>
                    <a:pt x="219" y="298"/>
                    <a:pt x="219" y="298"/>
                  </a:cubicBezTo>
                  <a:cubicBezTo>
                    <a:pt x="219" y="298"/>
                    <a:pt x="219" y="298"/>
                    <a:pt x="219" y="298"/>
                  </a:cubicBezTo>
                  <a:cubicBezTo>
                    <a:pt x="219" y="299"/>
                    <a:pt x="219" y="299"/>
                    <a:pt x="219" y="299"/>
                  </a:cubicBezTo>
                  <a:cubicBezTo>
                    <a:pt x="219" y="299"/>
                    <a:pt x="219" y="299"/>
                    <a:pt x="219" y="299"/>
                  </a:cubicBezTo>
                  <a:cubicBezTo>
                    <a:pt x="219" y="299"/>
                    <a:pt x="219" y="299"/>
                    <a:pt x="219" y="299"/>
                  </a:cubicBezTo>
                  <a:cubicBezTo>
                    <a:pt x="220" y="299"/>
                    <a:pt x="220" y="299"/>
                    <a:pt x="220" y="299"/>
                  </a:cubicBezTo>
                  <a:cubicBezTo>
                    <a:pt x="220" y="299"/>
                    <a:pt x="220" y="299"/>
                    <a:pt x="220" y="299"/>
                  </a:cubicBezTo>
                  <a:cubicBezTo>
                    <a:pt x="220" y="299"/>
                    <a:pt x="220" y="299"/>
                    <a:pt x="220" y="299"/>
                  </a:cubicBezTo>
                  <a:cubicBezTo>
                    <a:pt x="220" y="299"/>
                    <a:pt x="220" y="299"/>
                    <a:pt x="220" y="299"/>
                  </a:cubicBezTo>
                  <a:cubicBezTo>
                    <a:pt x="221" y="298"/>
                    <a:pt x="221" y="298"/>
                    <a:pt x="221" y="298"/>
                  </a:cubicBezTo>
                  <a:cubicBezTo>
                    <a:pt x="221" y="298"/>
                    <a:pt x="221" y="298"/>
                    <a:pt x="221" y="298"/>
                  </a:cubicBezTo>
                  <a:cubicBezTo>
                    <a:pt x="220" y="298"/>
                    <a:pt x="220" y="298"/>
                    <a:pt x="220" y="298"/>
                  </a:cubicBezTo>
                  <a:cubicBezTo>
                    <a:pt x="220" y="298"/>
                    <a:pt x="220" y="298"/>
                    <a:pt x="220" y="298"/>
                  </a:cubicBezTo>
                  <a:cubicBezTo>
                    <a:pt x="220" y="298"/>
                    <a:pt x="220" y="298"/>
                    <a:pt x="220" y="298"/>
                  </a:cubicBezTo>
                  <a:cubicBezTo>
                    <a:pt x="220" y="298"/>
                    <a:pt x="220" y="298"/>
                    <a:pt x="220" y="298"/>
                  </a:cubicBezTo>
                  <a:cubicBezTo>
                    <a:pt x="221" y="298"/>
                    <a:pt x="221" y="298"/>
                    <a:pt x="221" y="298"/>
                  </a:cubicBezTo>
                  <a:cubicBezTo>
                    <a:pt x="221" y="298"/>
                    <a:pt x="221" y="298"/>
                    <a:pt x="221" y="298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21" y="297"/>
                    <a:pt x="221" y="297"/>
                    <a:pt x="221" y="297"/>
                  </a:cubicBezTo>
                  <a:cubicBezTo>
                    <a:pt x="220" y="297"/>
                    <a:pt x="220" y="297"/>
                    <a:pt x="220" y="297"/>
                  </a:cubicBezTo>
                  <a:cubicBezTo>
                    <a:pt x="220" y="297"/>
                    <a:pt x="220" y="297"/>
                    <a:pt x="220" y="297"/>
                  </a:cubicBezTo>
                  <a:cubicBezTo>
                    <a:pt x="220" y="297"/>
                    <a:pt x="220" y="297"/>
                    <a:pt x="220" y="297"/>
                  </a:cubicBezTo>
                  <a:cubicBezTo>
                    <a:pt x="220" y="297"/>
                    <a:pt x="220" y="297"/>
                    <a:pt x="220" y="297"/>
                  </a:cubicBezTo>
                  <a:cubicBezTo>
                    <a:pt x="220" y="296"/>
                    <a:pt x="220" y="296"/>
                    <a:pt x="220" y="296"/>
                  </a:cubicBezTo>
                  <a:cubicBezTo>
                    <a:pt x="220" y="296"/>
                    <a:pt x="220" y="296"/>
                    <a:pt x="220" y="296"/>
                  </a:cubicBezTo>
                  <a:cubicBezTo>
                    <a:pt x="220" y="296"/>
                    <a:pt x="220" y="296"/>
                    <a:pt x="220" y="296"/>
                  </a:cubicBezTo>
                  <a:cubicBezTo>
                    <a:pt x="220" y="296"/>
                    <a:pt x="220" y="296"/>
                    <a:pt x="220" y="296"/>
                  </a:cubicBezTo>
                  <a:cubicBezTo>
                    <a:pt x="219" y="296"/>
                    <a:pt x="219" y="296"/>
                    <a:pt x="219" y="296"/>
                  </a:cubicBezTo>
                  <a:cubicBezTo>
                    <a:pt x="219" y="296"/>
                    <a:pt x="219" y="296"/>
                    <a:pt x="219" y="296"/>
                  </a:cubicBezTo>
                  <a:cubicBezTo>
                    <a:pt x="219" y="296"/>
                    <a:pt x="219" y="296"/>
                    <a:pt x="219" y="296"/>
                  </a:cubicBezTo>
                  <a:cubicBezTo>
                    <a:pt x="219" y="296"/>
                    <a:pt x="219" y="296"/>
                    <a:pt x="219" y="296"/>
                  </a:cubicBezTo>
                  <a:cubicBezTo>
                    <a:pt x="219" y="297"/>
                    <a:pt x="219" y="297"/>
                    <a:pt x="219" y="297"/>
                  </a:cubicBezTo>
                  <a:cubicBezTo>
                    <a:pt x="219" y="297"/>
                    <a:pt x="219" y="297"/>
                    <a:pt x="219" y="297"/>
                  </a:cubicBezTo>
                  <a:cubicBezTo>
                    <a:pt x="219" y="297"/>
                    <a:pt x="219" y="297"/>
                    <a:pt x="219" y="297"/>
                  </a:cubicBezTo>
                  <a:cubicBezTo>
                    <a:pt x="218" y="297"/>
                    <a:pt x="218" y="297"/>
                    <a:pt x="218" y="297"/>
                  </a:cubicBezTo>
                  <a:cubicBezTo>
                    <a:pt x="218" y="297"/>
                    <a:pt x="218" y="297"/>
                    <a:pt x="218" y="297"/>
                  </a:cubicBezTo>
                  <a:cubicBezTo>
                    <a:pt x="218" y="297"/>
                    <a:pt x="218" y="297"/>
                    <a:pt x="218" y="297"/>
                  </a:cubicBezTo>
                  <a:cubicBezTo>
                    <a:pt x="218" y="297"/>
                    <a:pt x="218" y="297"/>
                    <a:pt x="218" y="297"/>
                  </a:cubicBezTo>
                  <a:cubicBezTo>
                    <a:pt x="216" y="297"/>
                    <a:pt x="216" y="297"/>
                    <a:pt x="216" y="297"/>
                  </a:cubicBezTo>
                  <a:cubicBezTo>
                    <a:pt x="216" y="297"/>
                    <a:pt x="216" y="297"/>
                    <a:pt x="216" y="297"/>
                  </a:cubicBezTo>
                  <a:cubicBezTo>
                    <a:pt x="216" y="297"/>
                    <a:pt x="216" y="297"/>
                    <a:pt x="216" y="297"/>
                  </a:cubicBezTo>
                  <a:cubicBezTo>
                    <a:pt x="216" y="297"/>
                    <a:pt x="216" y="297"/>
                    <a:pt x="216" y="297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5"/>
                    <a:pt x="216" y="295"/>
                    <a:pt x="216" y="295"/>
                  </a:cubicBezTo>
                  <a:cubicBezTo>
                    <a:pt x="217" y="295"/>
                    <a:pt x="217" y="295"/>
                    <a:pt x="217" y="295"/>
                  </a:cubicBezTo>
                  <a:cubicBezTo>
                    <a:pt x="217" y="295"/>
                    <a:pt x="217" y="295"/>
                    <a:pt x="217" y="295"/>
                  </a:cubicBezTo>
                  <a:cubicBezTo>
                    <a:pt x="217" y="295"/>
                    <a:pt x="217" y="295"/>
                    <a:pt x="217" y="295"/>
                  </a:cubicBezTo>
                  <a:cubicBezTo>
                    <a:pt x="217" y="295"/>
                    <a:pt x="217" y="295"/>
                    <a:pt x="217" y="295"/>
                  </a:cubicBezTo>
                  <a:cubicBezTo>
                    <a:pt x="217" y="295"/>
                    <a:pt x="217" y="295"/>
                    <a:pt x="217" y="295"/>
                  </a:cubicBezTo>
                  <a:cubicBezTo>
                    <a:pt x="217" y="295"/>
                    <a:pt x="217" y="295"/>
                    <a:pt x="217" y="295"/>
                  </a:cubicBezTo>
                  <a:cubicBezTo>
                    <a:pt x="218" y="295"/>
                    <a:pt x="218" y="295"/>
                    <a:pt x="218" y="295"/>
                  </a:cubicBezTo>
                  <a:cubicBezTo>
                    <a:pt x="217" y="294"/>
                    <a:pt x="217" y="294"/>
                    <a:pt x="217" y="294"/>
                  </a:cubicBezTo>
                  <a:cubicBezTo>
                    <a:pt x="217" y="294"/>
                    <a:pt x="217" y="294"/>
                    <a:pt x="217" y="294"/>
                  </a:cubicBezTo>
                  <a:cubicBezTo>
                    <a:pt x="217" y="293"/>
                    <a:pt x="217" y="293"/>
                    <a:pt x="217" y="293"/>
                  </a:cubicBezTo>
                  <a:cubicBezTo>
                    <a:pt x="217" y="294"/>
                    <a:pt x="217" y="294"/>
                    <a:pt x="217" y="294"/>
                  </a:cubicBezTo>
                  <a:cubicBezTo>
                    <a:pt x="216" y="294"/>
                    <a:pt x="216" y="294"/>
                    <a:pt x="216" y="294"/>
                  </a:cubicBezTo>
                  <a:cubicBezTo>
                    <a:pt x="216" y="294"/>
                    <a:pt x="216" y="294"/>
                    <a:pt x="216" y="294"/>
                  </a:cubicBezTo>
                  <a:cubicBezTo>
                    <a:pt x="216" y="294"/>
                    <a:pt x="216" y="294"/>
                    <a:pt x="216" y="294"/>
                  </a:cubicBezTo>
                  <a:cubicBezTo>
                    <a:pt x="216" y="294"/>
                    <a:pt x="216" y="294"/>
                    <a:pt x="216" y="294"/>
                  </a:cubicBezTo>
                  <a:cubicBezTo>
                    <a:pt x="216" y="293"/>
                    <a:pt x="216" y="293"/>
                    <a:pt x="216" y="293"/>
                  </a:cubicBezTo>
                  <a:cubicBezTo>
                    <a:pt x="216" y="293"/>
                    <a:pt x="216" y="293"/>
                    <a:pt x="216" y="293"/>
                  </a:cubicBezTo>
                  <a:cubicBezTo>
                    <a:pt x="216" y="293"/>
                    <a:pt x="216" y="293"/>
                    <a:pt x="216" y="293"/>
                  </a:cubicBezTo>
                  <a:cubicBezTo>
                    <a:pt x="216" y="293"/>
                    <a:pt x="216" y="293"/>
                    <a:pt x="216" y="293"/>
                  </a:cubicBezTo>
                  <a:cubicBezTo>
                    <a:pt x="215" y="293"/>
                    <a:pt x="215" y="293"/>
                    <a:pt x="215" y="293"/>
                  </a:cubicBezTo>
                  <a:cubicBezTo>
                    <a:pt x="215" y="293"/>
                    <a:pt x="215" y="293"/>
                    <a:pt x="215" y="293"/>
                  </a:cubicBezTo>
                  <a:cubicBezTo>
                    <a:pt x="215" y="293"/>
                    <a:pt x="215" y="293"/>
                    <a:pt x="215" y="293"/>
                  </a:cubicBezTo>
                  <a:cubicBezTo>
                    <a:pt x="214" y="293"/>
                    <a:pt x="214" y="293"/>
                    <a:pt x="214" y="293"/>
                  </a:cubicBezTo>
                  <a:cubicBezTo>
                    <a:pt x="214" y="292"/>
                    <a:pt x="214" y="292"/>
                    <a:pt x="214" y="292"/>
                  </a:cubicBezTo>
                  <a:cubicBezTo>
                    <a:pt x="214" y="292"/>
                    <a:pt x="214" y="292"/>
                    <a:pt x="214" y="292"/>
                  </a:cubicBezTo>
                  <a:cubicBezTo>
                    <a:pt x="213" y="292"/>
                    <a:pt x="213" y="292"/>
                    <a:pt x="213" y="292"/>
                  </a:cubicBezTo>
                  <a:cubicBezTo>
                    <a:pt x="213" y="292"/>
                    <a:pt x="213" y="292"/>
                    <a:pt x="213" y="292"/>
                  </a:cubicBezTo>
                  <a:cubicBezTo>
                    <a:pt x="213" y="292"/>
                    <a:pt x="213" y="292"/>
                    <a:pt x="213" y="292"/>
                  </a:cubicBezTo>
                  <a:cubicBezTo>
                    <a:pt x="213" y="292"/>
                    <a:pt x="213" y="292"/>
                    <a:pt x="213" y="292"/>
                  </a:cubicBezTo>
                  <a:cubicBezTo>
                    <a:pt x="212" y="292"/>
                    <a:pt x="212" y="292"/>
                    <a:pt x="212" y="292"/>
                  </a:cubicBezTo>
                  <a:cubicBezTo>
                    <a:pt x="212" y="292"/>
                    <a:pt x="212" y="292"/>
                    <a:pt x="212" y="292"/>
                  </a:cubicBezTo>
                  <a:cubicBezTo>
                    <a:pt x="211" y="292"/>
                    <a:pt x="211" y="292"/>
                    <a:pt x="211" y="292"/>
                  </a:cubicBezTo>
                  <a:cubicBezTo>
                    <a:pt x="211" y="293"/>
                    <a:pt x="211" y="293"/>
                    <a:pt x="211" y="293"/>
                  </a:cubicBezTo>
                  <a:cubicBezTo>
                    <a:pt x="211" y="293"/>
                    <a:pt x="211" y="293"/>
                    <a:pt x="211" y="293"/>
                  </a:cubicBezTo>
                  <a:cubicBezTo>
                    <a:pt x="211" y="293"/>
                    <a:pt x="211" y="293"/>
                    <a:pt x="211" y="293"/>
                  </a:cubicBezTo>
                  <a:cubicBezTo>
                    <a:pt x="210" y="293"/>
                    <a:pt x="210" y="293"/>
                    <a:pt x="210" y="293"/>
                  </a:cubicBezTo>
                  <a:cubicBezTo>
                    <a:pt x="210" y="293"/>
                    <a:pt x="210" y="293"/>
                    <a:pt x="210" y="293"/>
                  </a:cubicBezTo>
                  <a:cubicBezTo>
                    <a:pt x="210" y="293"/>
                    <a:pt x="210" y="293"/>
                    <a:pt x="210" y="293"/>
                  </a:cubicBezTo>
                  <a:cubicBezTo>
                    <a:pt x="210" y="293"/>
                    <a:pt x="210" y="293"/>
                    <a:pt x="210" y="293"/>
                  </a:cubicBezTo>
                  <a:cubicBezTo>
                    <a:pt x="210" y="293"/>
                    <a:pt x="210" y="293"/>
                    <a:pt x="210" y="293"/>
                  </a:cubicBezTo>
                  <a:cubicBezTo>
                    <a:pt x="210" y="293"/>
                    <a:pt x="210" y="293"/>
                    <a:pt x="210" y="293"/>
                  </a:cubicBezTo>
                  <a:cubicBezTo>
                    <a:pt x="210" y="294"/>
                    <a:pt x="210" y="294"/>
                    <a:pt x="210" y="294"/>
                  </a:cubicBezTo>
                  <a:cubicBezTo>
                    <a:pt x="210" y="294"/>
                    <a:pt x="210" y="294"/>
                    <a:pt x="210" y="294"/>
                  </a:cubicBezTo>
                  <a:cubicBezTo>
                    <a:pt x="210" y="294"/>
                    <a:pt x="210" y="294"/>
                    <a:pt x="210" y="294"/>
                  </a:cubicBezTo>
                  <a:cubicBezTo>
                    <a:pt x="210" y="294"/>
                    <a:pt x="210" y="294"/>
                    <a:pt x="210" y="294"/>
                  </a:cubicBezTo>
                  <a:cubicBezTo>
                    <a:pt x="210" y="294"/>
                    <a:pt x="210" y="294"/>
                    <a:pt x="210" y="294"/>
                  </a:cubicBezTo>
                  <a:cubicBezTo>
                    <a:pt x="210" y="294"/>
                    <a:pt x="210" y="294"/>
                    <a:pt x="210" y="294"/>
                  </a:cubicBezTo>
                  <a:cubicBezTo>
                    <a:pt x="210" y="294"/>
                    <a:pt x="210" y="294"/>
                    <a:pt x="210" y="294"/>
                  </a:cubicBezTo>
                  <a:cubicBezTo>
                    <a:pt x="210" y="294"/>
                    <a:pt x="210" y="294"/>
                    <a:pt x="210" y="294"/>
                  </a:cubicBezTo>
                  <a:cubicBezTo>
                    <a:pt x="210" y="294"/>
                    <a:pt x="210" y="294"/>
                    <a:pt x="210" y="294"/>
                  </a:cubicBezTo>
                  <a:cubicBezTo>
                    <a:pt x="210" y="296"/>
                    <a:pt x="210" y="296"/>
                    <a:pt x="210" y="296"/>
                  </a:cubicBezTo>
                  <a:cubicBezTo>
                    <a:pt x="211" y="296"/>
                    <a:pt x="211" y="296"/>
                    <a:pt x="211" y="296"/>
                  </a:cubicBezTo>
                  <a:cubicBezTo>
                    <a:pt x="211" y="296"/>
                    <a:pt x="211" y="296"/>
                    <a:pt x="211" y="296"/>
                  </a:cubicBezTo>
                  <a:cubicBezTo>
                    <a:pt x="211" y="296"/>
                    <a:pt x="211" y="296"/>
                    <a:pt x="211" y="296"/>
                  </a:cubicBezTo>
                  <a:cubicBezTo>
                    <a:pt x="211" y="296"/>
                    <a:pt x="211" y="296"/>
                    <a:pt x="211" y="296"/>
                  </a:cubicBezTo>
                  <a:cubicBezTo>
                    <a:pt x="212" y="296"/>
                    <a:pt x="212" y="296"/>
                    <a:pt x="212" y="296"/>
                  </a:cubicBezTo>
                  <a:cubicBezTo>
                    <a:pt x="212" y="297"/>
                    <a:pt x="212" y="297"/>
                    <a:pt x="212" y="297"/>
                  </a:cubicBezTo>
                  <a:cubicBezTo>
                    <a:pt x="212" y="298"/>
                    <a:pt x="212" y="298"/>
                    <a:pt x="212" y="298"/>
                  </a:cubicBezTo>
                  <a:cubicBezTo>
                    <a:pt x="213" y="298"/>
                    <a:pt x="213" y="298"/>
                    <a:pt x="213" y="298"/>
                  </a:cubicBezTo>
                  <a:cubicBezTo>
                    <a:pt x="213" y="298"/>
                    <a:pt x="213" y="298"/>
                    <a:pt x="213" y="298"/>
                  </a:cubicBezTo>
                  <a:cubicBezTo>
                    <a:pt x="213" y="298"/>
                    <a:pt x="213" y="298"/>
                    <a:pt x="213" y="298"/>
                  </a:cubicBezTo>
                  <a:cubicBezTo>
                    <a:pt x="213" y="298"/>
                    <a:pt x="213" y="298"/>
                    <a:pt x="213" y="298"/>
                  </a:cubicBezTo>
                  <a:cubicBezTo>
                    <a:pt x="212" y="298"/>
                    <a:pt x="212" y="298"/>
                    <a:pt x="212" y="298"/>
                  </a:cubicBezTo>
                  <a:cubicBezTo>
                    <a:pt x="212" y="298"/>
                    <a:pt x="212" y="298"/>
                    <a:pt x="212" y="298"/>
                  </a:cubicBezTo>
                  <a:cubicBezTo>
                    <a:pt x="212" y="298"/>
                    <a:pt x="212" y="298"/>
                    <a:pt x="212" y="298"/>
                  </a:cubicBezTo>
                  <a:cubicBezTo>
                    <a:pt x="212" y="298"/>
                    <a:pt x="212" y="298"/>
                    <a:pt x="212" y="298"/>
                  </a:cubicBezTo>
                  <a:cubicBezTo>
                    <a:pt x="213" y="299"/>
                    <a:pt x="213" y="299"/>
                    <a:pt x="213" y="299"/>
                  </a:cubicBezTo>
                  <a:cubicBezTo>
                    <a:pt x="212" y="299"/>
                    <a:pt x="212" y="299"/>
                    <a:pt x="212" y="299"/>
                  </a:cubicBezTo>
                  <a:cubicBezTo>
                    <a:pt x="212" y="298"/>
                    <a:pt x="212" y="298"/>
                    <a:pt x="212" y="298"/>
                  </a:cubicBezTo>
                  <a:cubicBezTo>
                    <a:pt x="212" y="298"/>
                    <a:pt x="212" y="298"/>
                    <a:pt x="212" y="298"/>
                  </a:cubicBezTo>
                  <a:cubicBezTo>
                    <a:pt x="212" y="298"/>
                    <a:pt x="212" y="298"/>
                    <a:pt x="212" y="298"/>
                  </a:cubicBezTo>
                  <a:cubicBezTo>
                    <a:pt x="211" y="299"/>
                    <a:pt x="211" y="299"/>
                    <a:pt x="211" y="299"/>
                  </a:cubicBezTo>
                  <a:cubicBezTo>
                    <a:pt x="211" y="299"/>
                    <a:pt x="211" y="299"/>
                    <a:pt x="211" y="299"/>
                  </a:cubicBezTo>
                  <a:cubicBezTo>
                    <a:pt x="211" y="299"/>
                    <a:pt x="211" y="299"/>
                    <a:pt x="211" y="299"/>
                  </a:cubicBezTo>
                  <a:cubicBezTo>
                    <a:pt x="211" y="299"/>
                    <a:pt x="211" y="299"/>
                    <a:pt x="211" y="299"/>
                  </a:cubicBezTo>
                  <a:cubicBezTo>
                    <a:pt x="211" y="299"/>
                    <a:pt x="211" y="299"/>
                    <a:pt x="211" y="299"/>
                  </a:cubicBezTo>
                  <a:cubicBezTo>
                    <a:pt x="211" y="299"/>
                    <a:pt x="211" y="299"/>
                    <a:pt x="211" y="299"/>
                  </a:cubicBezTo>
                  <a:cubicBezTo>
                    <a:pt x="211" y="299"/>
                    <a:pt x="211" y="299"/>
                    <a:pt x="211" y="299"/>
                  </a:cubicBezTo>
                  <a:cubicBezTo>
                    <a:pt x="211" y="298"/>
                    <a:pt x="211" y="298"/>
                    <a:pt x="211" y="298"/>
                  </a:cubicBezTo>
                  <a:cubicBezTo>
                    <a:pt x="211" y="298"/>
                    <a:pt x="211" y="298"/>
                    <a:pt x="211" y="298"/>
                  </a:cubicBezTo>
                  <a:cubicBezTo>
                    <a:pt x="211" y="297"/>
                    <a:pt x="211" y="297"/>
                    <a:pt x="211" y="297"/>
                  </a:cubicBezTo>
                  <a:cubicBezTo>
                    <a:pt x="211" y="297"/>
                    <a:pt x="211" y="297"/>
                    <a:pt x="211" y="297"/>
                  </a:cubicBezTo>
                  <a:cubicBezTo>
                    <a:pt x="211" y="297"/>
                    <a:pt x="211" y="297"/>
                    <a:pt x="211" y="297"/>
                  </a:cubicBezTo>
                  <a:cubicBezTo>
                    <a:pt x="210" y="296"/>
                    <a:pt x="210" y="296"/>
                    <a:pt x="210" y="296"/>
                  </a:cubicBezTo>
                  <a:cubicBezTo>
                    <a:pt x="209" y="296"/>
                    <a:pt x="209" y="296"/>
                    <a:pt x="209" y="296"/>
                  </a:cubicBezTo>
                  <a:cubicBezTo>
                    <a:pt x="209" y="297"/>
                    <a:pt x="209" y="297"/>
                    <a:pt x="209" y="297"/>
                  </a:cubicBezTo>
                  <a:cubicBezTo>
                    <a:pt x="209" y="297"/>
                    <a:pt x="209" y="297"/>
                    <a:pt x="209" y="297"/>
                  </a:cubicBezTo>
                  <a:cubicBezTo>
                    <a:pt x="209" y="297"/>
                    <a:pt x="209" y="297"/>
                    <a:pt x="209" y="297"/>
                  </a:cubicBezTo>
                  <a:cubicBezTo>
                    <a:pt x="209" y="298"/>
                    <a:pt x="209" y="298"/>
                    <a:pt x="209" y="298"/>
                  </a:cubicBezTo>
                  <a:cubicBezTo>
                    <a:pt x="209" y="298"/>
                    <a:pt x="209" y="298"/>
                    <a:pt x="209" y="298"/>
                  </a:cubicBezTo>
                  <a:cubicBezTo>
                    <a:pt x="209" y="298"/>
                    <a:pt x="209" y="298"/>
                    <a:pt x="209" y="298"/>
                  </a:cubicBezTo>
                  <a:cubicBezTo>
                    <a:pt x="209" y="298"/>
                    <a:pt x="209" y="298"/>
                    <a:pt x="209" y="298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7"/>
                    <a:pt x="208" y="297"/>
                    <a:pt x="208" y="297"/>
                  </a:cubicBezTo>
                  <a:cubicBezTo>
                    <a:pt x="208" y="297"/>
                    <a:pt x="208" y="297"/>
                    <a:pt x="208" y="297"/>
                  </a:cubicBezTo>
                  <a:cubicBezTo>
                    <a:pt x="208" y="297"/>
                    <a:pt x="208" y="297"/>
                    <a:pt x="208" y="297"/>
                  </a:cubicBezTo>
                  <a:cubicBezTo>
                    <a:pt x="207" y="297"/>
                    <a:pt x="207" y="297"/>
                    <a:pt x="207" y="297"/>
                  </a:cubicBezTo>
                  <a:cubicBezTo>
                    <a:pt x="207" y="297"/>
                    <a:pt x="207" y="297"/>
                    <a:pt x="207" y="297"/>
                  </a:cubicBezTo>
                  <a:cubicBezTo>
                    <a:pt x="207" y="298"/>
                    <a:pt x="207" y="298"/>
                    <a:pt x="207" y="298"/>
                  </a:cubicBezTo>
                  <a:cubicBezTo>
                    <a:pt x="207" y="298"/>
                    <a:pt x="207" y="298"/>
                    <a:pt x="207" y="298"/>
                  </a:cubicBezTo>
                  <a:cubicBezTo>
                    <a:pt x="207" y="298"/>
                    <a:pt x="207" y="298"/>
                    <a:pt x="207" y="298"/>
                  </a:cubicBezTo>
                  <a:cubicBezTo>
                    <a:pt x="207" y="298"/>
                    <a:pt x="207" y="298"/>
                    <a:pt x="207" y="298"/>
                  </a:cubicBezTo>
                  <a:cubicBezTo>
                    <a:pt x="207" y="298"/>
                    <a:pt x="207" y="298"/>
                    <a:pt x="207" y="298"/>
                  </a:cubicBezTo>
                  <a:cubicBezTo>
                    <a:pt x="207" y="298"/>
                    <a:pt x="207" y="298"/>
                    <a:pt x="207" y="298"/>
                  </a:cubicBezTo>
                  <a:cubicBezTo>
                    <a:pt x="207" y="299"/>
                    <a:pt x="207" y="299"/>
                    <a:pt x="207" y="299"/>
                  </a:cubicBezTo>
                  <a:cubicBezTo>
                    <a:pt x="207" y="299"/>
                    <a:pt x="207" y="299"/>
                    <a:pt x="207" y="299"/>
                  </a:cubicBezTo>
                  <a:cubicBezTo>
                    <a:pt x="207" y="299"/>
                    <a:pt x="207" y="299"/>
                    <a:pt x="207" y="299"/>
                  </a:cubicBezTo>
                  <a:cubicBezTo>
                    <a:pt x="208" y="299"/>
                    <a:pt x="208" y="299"/>
                    <a:pt x="208" y="299"/>
                  </a:cubicBezTo>
                  <a:cubicBezTo>
                    <a:pt x="208" y="300"/>
                    <a:pt x="208" y="300"/>
                    <a:pt x="208" y="300"/>
                  </a:cubicBezTo>
                  <a:cubicBezTo>
                    <a:pt x="208" y="300"/>
                    <a:pt x="208" y="300"/>
                    <a:pt x="208" y="300"/>
                  </a:cubicBezTo>
                  <a:cubicBezTo>
                    <a:pt x="208" y="300"/>
                    <a:pt x="208" y="300"/>
                    <a:pt x="208" y="300"/>
                  </a:cubicBezTo>
                  <a:cubicBezTo>
                    <a:pt x="207" y="300"/>
                    <a:pt x="207" y="300"/>
                    <a:pt x="207" y="300"/>
                  </a:cubicBezTo>
                  <a:cubicBezTo>
                    <a:pt x="207" y="299"/>
                    <a:pt x="207" y="299"/>
                    <a:pt x="207" y="299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5" y="300"/>
                    <a:pt x="205" y="300"/>
                    <a:pt x="205" y="300"/>
                  </a:cubicBezTo>
                  <a:cubicBezTo>
                    <a:pt x="205" y="299"/>
                    <a:pt x="205" y="299"/>
                    <a:pt x="205" y="299"/>
                  </a:cubicBezTo>
                  <a:cubicBezTo>
                    <a:pt x="205" y="299"/>
                    <a:pt x="205" y="299"/>
                    <a:pt x="205" y="299"/>
                  </a:cubicBezTo>
                  <a:cubicBezTo>
                    <a:pt x="204" y="299"/>
                    <a:pt x="204" y="299"/>
                    <a:pt x="204" y="299"/>
                  </a:cubicBezTo>
                  <a:cubicBezTo>
                    <a:pt x="204" y="299"/>
                    <a:pt x="204" y="299"/>
                    <a:pt x="204" y="299"/>
                  </a:cubicBezTo>
                  <a:cubicBezTo>
                    <a:pt x="204" y="299"/>
                    <a:pt x="204" y="299"/>
                    <a:pt x="204" y="299"/>
                  </a:cubicBezTo>
                  <a:cubicBezTo>
                    <a:pt x="204" y="299"/>
                    <a:pt x="204" y="299"/>
                    <a:pt x="204" y="299"/>
                  </a:cubicBezTo>
                  <a:cubicBezTo>
                    <a:pt x="204" y="299"/>
                    <a:pt x="204" y="299"/>
                    <a:pt x="204" y="299"/>
                  </a:cubicBezTo>
                  <a:cubicBezTo>
                    <a:pt x="203" y="299"/>
                    <a:pt x="203" y="299"/>
                    <a:pt x="203" y="299"/>
                  </a:cubicBezTo>
                  <a:cubicBezTo>
                    <a:pt x="203" y="299"/>
                    <a:pt x="203" y="299"/>
                    <a:pt x="203" y="299"/>
                  </a:cubicBezTo>
                  <a:cubicBezTo>
                    <a:pt x="203" y="299"/>
                    <a:pt x="203" y="299"/>
                    <a:pt x="203" y="299"/>
                  </a:cubicBezTo>
                  <a:cubicBezTo>
                    <a:pt x="203" y="299"/>
                    <a:pt x="203" y="299"/>
                    <a:pt x="203" y="299"/>
                  </a:cubicBezTo>
                  <a:cubicBezTo>
                    <a:pt x="203" y="298"/>
                    <a:pt x="203" y="298"/>
                    <a:pt x="203" y="298"/>
                  </a:cubicBezTo>
                  <a:cubicBezTo>
                    <a:pt x="203" y="299"/>
                    <a:pt x="203" y="299"/>
                    <a:pt x="203" y="299"/>
                  </a:cubicBezTo>
                  <a:cubicBezTo>
                    <a:pt x="202" y="299"/>
                    <a:pt x="202" y="299"/>
                    <a:pt x="202" y="299"/>
                  </a:cubicBezTo>
                  <a:cubicBezTo>
                    <a:pt x="202" y="299"/>
                    <a:pt x="202" y="299"/>
                    <a:pt x="202" y="299"/>
                  </a:cubicBezTo>
                  <a:cubicBezTo>
                    <a:pt x="202" y="299"/>
                    <a:pt x="202" y="299"/>
                    <a:pt x="202" y="299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01" y="298"/>
                    <a:pt x="201" y="298"/>
                    <a:pt x="201" y="298"/>
                  </a:cubicBezTo>
                  <a:cubicBezTo>
                    <a:pt x="201" y="299"/>
                    <a:pt x="201" y="299"/>
                    <a:pt x="201" y="299"/>
                  </a:cubicBezTo>
                  <a:cubicBezTo>
                    <a:pt x="201" y="299"/>
                    <a:pt x="201" y="299"/>
                    <a:pt x="201" y="299"/>
                  </a:cubicBezTo>
                  <a:cubicBezTo>
                    <a:pt x="201" y="299"/>
                    <a:pt x="201" y="299"/>
                    <a:pt x="201" y="299"/>
                  </a:cubicBezTo>
                  <a:cubicBezTo>
                    <a:pt x="200" y="298"/>
                    <a:pt x="200" y="298"/>
                    <a:pt x="200" y="298"/>
                  </a:cubicBezTo>
                  <a:cubicBezTo>
                    <a:pt x="200" y="298"/>
                    <a:pt x="200" y="298"/>
                    <a:pt x="200" y="298"/>
                  </a:cubicBezTo>
                  <a:cubicBezTo>
                    <a:pt x="200" y="298"/>
                    <a:pt x="200" y="298"/>
                    <a:pt x="200" y="298"/>
                  </a:cubicBezTo>
                  <a:cubicBezTo>
                    <a:pt x="200" y="298"/>
                    <a:pt x="200" y="298"/>
                    <a:pt x="200" y="298"/>
                  </a:cubicBezTo>
                  <a:cubicBezTo>
                    <a:pt x="199" y="298"/>
                    <a:pt x="199" y="298"/>
                    <a:pt x="199" y="298"/>
                  </a:cubicBezTo>
                  <a:cubicBezTo>
                    <a:pt x="199" y="298"/>
                    <a:pt x="199" y="298"/>
                    <a:pt x="199" y="298"/>
                  </a:cubicBezTo>
                  <a:cubicBezTo>
                    <a:pt x="199" y="298"/>
                    <a:pt x="199" y="298"/>
                    <a:pt x="199" y="298"/>
                  </a:cubicBezTo>
                  <a:cubicBezTo>
                    <a:pt x="199" y="297"/>
                    <a:pt x="199" y="297"/>
                    <a:pt x="199" y="297"/>
                  </a:cubicBezTo>
                  <a:cubicBezTo>
                    <a:pt x="199" y="297"/>
                    <a:pt x="199" y="297"/>
                    <a:pt x="199" y="297"/>
                  </a:cubicBezTo>
                  <a:cubicBezTo>
                    <a:pt x="199" y="297"/>
                    <a:pt x="199" y="297"/>
                    <a:pt x="199" y="297"/>
                  </a:cubicBezTo>
                  <a:cubicBezTo>
                    <a:pt x="196" y="297"/>
                    <a:pt x="196" y="297"/>
                    <a:pt x="196" y="297"/>
                  </a:cubicBezTo>
                  <a:cubicBezTo>
                    <a:pt x="196" y="297"/>
                    <a:pt x="196" y="297"/>
                    <a:pt x="196" y="297"/>
                  </a:cubicBezTo>
                  <a:cubicBezTo>
                    <a:pt x="196" y="298"/>
                    <a:pt x="196" y="298"/>
                    <a:pt x="196" y="298"/>
                  </a:cubicBezTo>
                  <a:cubicBezTo>
                    <a:pt x="196" y="298"/>
                    <a:pt x="196" y="298"/>
                    <a:pt x="196" y="298"/>
                  </a:cubicBezTo>
                  <a:cubicBezTo>
                    <a:pt x="197" y="298"/>
                    <a:pt x="197" y="298"/>
                    <a:pt x="197" y="298"/>
                  </a:cubicBezTo>
                  <a:cubicBezTo>
                    <a:pt x="197" y="298"/>
                    <a:pt x="197" y="298"/>
                    <a:pt x="197" y="298"/>
                  </a:cubicBezTo>
                  <a:cubicBezTo>
                    <a:pt x="197" y="298"/>
                    <a:pt x="197" y="298"/>
                    <a:pt x="197" y="298"/>
                  </a:cubicBezTo>
                  <a:cubicBezTo>
                    <a:pt x="197" y="298"/>
                    <a:pt x="197" y="298"/>
                    <a:pt x="197" y="298"/>
                  </a:cubicBezTo>
                  <a:cubicBezTo>
                    <a:pt x="197" y="298"/>
                    <a:pt x="197" y="298"/>
                    <a:pt x="197" y="298"/>
                  </a:cubicBezTo>
                  <a:cubicBezTo>
                    <a:pt x="197" y="299"/>
                    <a:pt x="197" y="299"/>
                    <a:pt x="197" y="299"/>
                  </a:cubicBezTo>
                  <a:cubicBezTo>
                    <a:pt x="197" y="299"/>
                    <a:pt x="197" y="299"/>
                    <a:pt x="197" y="299"/>
                  </a:cubicBezTo>
                  <a:cubicBezTo>
                    <a:pt x="198" y="299"/>
                    <a:pt x="198" y="299"/>
                    <a:pt x="198" y="299"/>
                  </a:cubicBezTo>
                  <a:cubicBezTo>
                    <a:pt x="197" y="300"/>
                    <a:pt x="197" y="300"/>
                    <a:pt x="197" y="300"/>
                  </a:cubicBezTo>
                  <a:cubicBezTo>
                    <a:pt x="198" y="300"/>
                    <a:pt x="198" y="300"/>
                    <a:pt x="198" y="300"/>
                  </a:cubicBezTo>
                  <a:cubicBezTo>
                    <a:pt x="198" y="300"/>
                    <a:pt x="198" y="300"/>
                    <a:pt x="198" y="300"/>
                  </a:cubicBezTo>
                  <a:cubicBezTo>
                    <a:pt x="198" y="300"/>
                    <a:pt x="198" y="300"/>
                    <a:pt x="198" y="300"/>
                  </a:cubicBezTo>
                  <a:cubicBezTo>
                    <a:pt x="198" y="300"/>
                    <a:pt x="198" y="300"/>
                    <a:pt x="198" y="300"/>
                  </a:cubicBezTo>
                  <a:cubicBezTo>
                    <a:pt x="199" y="300"/>
                    <a:pt x="199" y="300"/>
                    <a:pt x="199" y="300"/>
                  </a:cubicBezTo>
                  <a:cubicBezTo>
                    <a:pt x="199" y="300"/>
                    <a:pt x="199" y="300"/>
                    <a:pt x="199" y="300"/>
                  </a:cubicBezTo>
                  <a:cubicBezTo>
                    <a:pt x="199" y="300"/>
                    <a:pt x="199" y="300"/>
                    <a:pt x="199" y="300"/>
                  </a:cubicBezTo>
                  <a:cubicBezTo>
                    <a:pt x="199" y="300"/>
                    <a:pt x="199" y="300"/>
                    <a:pt x="199" y="300"/>
                  </a:cubicBezTo>
                  <a:cubicBezTo>
                    <a:pt x="199" y="300"/>
                    <a:pt x="199" y="300"/>
                    <a:pt x="199" y="300"/>
                  </a:cubicBezTo>
                  <a:cubicBezTo>
                    <a:pt x="199" y="301"/>
                    <a:pt x="199" y="301"/>
                    <a:pt x="199" y="301"/>
                  </a:cubicBezTo>
                  <a:cubicBezTo>
                    <a:pt x="199" y="301"/>
                    <a:pt x="199" y="301"/>
                    <a:pt x="199" y="301"/>
                  </a:cubicBezTo>
                  <a:cubicBezTo>
                    <a:pt x="200" y="301"/>
                    <a:pt x="200" y="301"/>
                    <a:pt x="200" y="301"/>
                  </a:cubicBezTo>
                  <a:cubicBezTo>
                    <a:pt x="200" y="301"/>
                    <a:pt x="200" y="301"/>
                    <a:pt x="200" y="301"/>
                  </a:cubicBezTo>
                  <a:cubicBezTo>
                    <a:pt x="200" y="300"/>
                    <a:pt x="200" y="300"/>
                    <a:pt x="200" y="300"/>
                  </a:cubicBezTo>
                  <a:cubicBezTo>
                    <a:pt x="200" y="300"/>
                    <a:pt x="200" y="300"/>
                    <a:pt x="200" y="300"/>
                  </a:cubicBezTo>
                  <a:cubicBezTo>
                    <a:pt x="201" y="300"/>
                    <a:pt x="201" y="300"/>
                    <a:pt x="201" y="300"/>
                  </a:cubicBezTo>
                  <a:cubicBezTo>
                    <a:pt x="201" y="300"/>
                    <a:pt x="201" y="300"/>
                    <a:pt x="201" y="300"/>
                  </a:cubicBezTo>
                  <a:cubicBezTo>
                    <a:pt x="201" y="300"/>
                    <a:pt x="201" y="300"/>
                    <a:pt x="201" y="300"/>
                  </a:cubicBezTo>
                  <a:cubicBezTo>
                    <a:pt x="201" y="300"/>
                    <a:pt x="201" y="300"/>
                    <a:pt x="201" y="300"/>
                  </a:cubicBezTo>
                  <a:cubicBezTo>
                    <a:pt x="201" y="300"/>
                    <a:pt x="201" y="300"/>
                    <a:pt x="201" y="300"/>
                  </a:cubicBezTo>
                  <a:cubicBezTo>
                    <a:pt x="202" y="300"/>
                    <a:pt x="202" y="300"/>
                    <a:pt x="202" y="300"/>
                  </a:cubicBezTo>
                  <a:cubicBezTo>
                    <a:pt x="202" y="301"/>
                    <a:pt x="202" y="301"/>
                    <a:pt x="202" y="301"/>
                  </a:cubicBezTo>
                  <a:cubicBezTo>
                    <a:pt x="202" y="301"/>
                    <a:pt x="202" y="301"/>
                    <a:pt x="202" y="301"/>
                  </a:cubicBezTo>
                  <a:cubicBezTo>
                    <a:pt x="203" y="300"/>
                    <a:pt x="203" y="300"/>
                    <a:pt x="203" y="300"/>
                  </a:cubicBezTo>
                  <a:cubicBezTo>
                    <a:pt x="203" y="300"/>
                    <a:pt x="203" y="300"/>
                    <a:pt x="203" y="300"/>
                  </a:cubicBezTo>
                  <a:cubicBezTo>
                    <a:pt x="203" y="300"/>
                    <a:pt x="203" y="300"/>
                    <a:pt x="203" y="300"/>
                  </a:cubicBezTo>
                  <a:cubicBezTo>
                    <a:pt x="204" y="301"/>
                    <a:pt x="204" y="301"/>
                    <a:pt x="204" y="301"/>
                  </a:cubicBezTo>
                  <a:cubicBezTo>
                    <a:pt x="204" y="301"/>
                    <a:pt x="204" y="301"/>
                    <a:pt x="204" y="301"/>
                  </a:cubicBezTo>
                  <a:cubicBezTo>
                    <a:pt x="205" y="301"/>
                    <a:pt x="205" y="301"/>
                    <a:pt x="205" y="301"/>
                  </a:cubicBezTo>
                  <a:cubicBezTo>
                    <a:pt x="205" y="301"/>
                    <a:pt x="205" y="301"/>
                    <a:pt x="205" y="301"/>
                  </a:cubicBezTo>
                  <a:cubicBezTo>
                    <a:pt x="206" y="301"/>
                    <a:pt x="206" y="301"/>
                    <a:pt x="206" y="301"/>
                  </a:cubicBezTo>
                  <a:cubicBezTo>
                    <a:pt x="206" y="301"/>
                    <a:pt x="206" y="301"/>
                    <a:pt x="206" y="301"/>
                  </a:cubicBezTo>
                  <a:cubicBezTo>
                    <a:pt x="207" y="301"/>
                    <a:pt x="207" y="301"/>
                    <a:pt x="207" y="301"/>
                  </a:cubicBezTo>
                  <a:cubicBezTo>
                    <a:pt x="207" y="301"/>
                    <a:pt x="207" y="301"/>
                    <a:pt x="207" y="301"/>
                  </a:cubicBezTo>
                  <a:cubicBezTo>
                    <a:pt x="207" y="302"/>
                    <a:pt x="207" y="302"/>
                    <a:pt x="207" y="302"/>
                  </a:cubicBezTo>
                  <a:cubicBezTo>
                    <a:pt x="207" y="302"/>
                    <a:pt x="207" y="302"/>
                    <a:pt x="207" y="302"/>
                  </a:cubicBezTo>
                  <a:cubicBezTo>
                    <a:pt x="207" y="302"/>
                    <a:pt x="207" y="302"/>
                    <a:pt x="207" y="302"/>
                  </a:cubicBezTo>
                  <a:cubicBezTo>
                    <a:pt x="207" y="302"/>
                    <a:pt x="207" y="302"/>
                    <a:pt x="207" y="302"/>
                  </a:cubicBezTo>
                  <a:cubicBezTo>
                    <a:pt x="207" y="301"/>
                    <a:pt x="207" y="301"/>
                    <a:pt x="207" y="301"/>
                  </a:cubicBezTo>
                  <a:cubicBezTo>
                    <a:pt x="208" y="301"/>
                    <a:pt x="208" y="301"/>
                    <a:pt x="208" y="301"/>
                  </a:cubicBezTo>
                  <a:cubicBezTo>
                    <a:pt x="208" y="301"/>
                    <a:pt x="208" y="301"/>
                    <a:pt x="208" y="301"/>
                  </a:cubicBezTo>
                  <a:cubicBezTo>
                    <a:pt x="208" y="301"/>
                    <a:pt x="208" y="301"/>
                    <a:pt x="208" y="301"/>
                  </a:cubicBezTo>
                  <a:cubicBezTo>
                    <a:pt x="208" y="302"/>
                    <a:pt x="208" y="302"/>
                    <a:pt x="208" y="302"/>
                  </a:cubicBezTo>
                  <a:cubicBezTo>
                    <a:pt x="208" y="302"/>
                    <a:pt x="208" y="302"/>
                    <a:pt x="208" y="302"/>
                  </a:cubicBezTo>
                  <a:cubicBezTo>
                    <a:pt x="208" y="302"/>
                    <a:pt x="208" y="302"/>
                    <a:pt x="208" y="302"/>
                  </a:cubicBezTo>
                  <a:cubicBezTo>
                    <a:pt x="208" y="301"/>
                    <a:pt x="208" y="301"/>
                    <a:pt x="208" y="301"/>
                  </a:cubicBezTo>
                  <a:cubicBezTo>
                    <a:pt x="209" y="301"/>
                    <a:pt x="209" y="301"/>
                    <a:pt x="209" y="301"/>
                  </a:cubicBezTo>
                  <a:cubicBezTo>
                    <a:pt x="209" y="302"/>
                    <a:pt x="209" y="302"/>
                    <a:pt x="209" y="302"/>
                  </a:cubicBezTo>
                  <a:cubicBezTo>
                    <a:pt x="209" y="303"/>
                    <a:pt x="209" y="303"/>
                    <a:pt x="209" y="303"/>
                  </a:cubicBezTo>
                  <a:cubicBezTo>
                    <a:pt x="209" y="302"/>
                    <a:pt x="209" y="302"/>
                    <a:pt x="209" y="302"/>
                  </a:cubicBezTo>
                  <a:cubicBezTo>
                    <a:pt x="209" y="302"/>
                    <a:pt x="209" y="302"/>
                    <a:pt x="209" y="302"/>
                  </a:cubicBezTo>
                  <a:cubicBezTo>
                    <a:pt x="209" y="302"/>
                    <a:pt x="209" y="302"/>
                    <a:pt x="209" y="302"/>
                  </a:cubicBezTo>
                  <a:cubicBezTo>
                    <a:pt x="209" y="302"/>
                    <a:pt x="209" y="302"/>
                    <a:pt x="209" y="302"/>
                  </a:cubicBezTo>
                  <a:cubicBezTo>
                    <a:pt x="209" y="302"/>
                    <a:pt x="209" y="302"/>
                    <a:pt x="209" y="302"/>
                  </a:cubicBezTo>
                  <a:cubicBezTo>
                    <a:pt x="209" y="302"/>
                    <a:pt x="209" y="302"/>
                    <a:pt x="209" y="302"/>
                  </a:cubicBezTo>
                  <a:cubicBezTo>
                    <a:pt x="209" y="302"/>
                    <a:pt x="209" y="302"/>
                    <a:pt x="209" y="302"/>
                  </a:cubicBezTo>
                  <a:cubicBezTo>
                    <a:pt x="209" y="303"/>
                    <a:pt x="209" y="303"/>
                    <a:pt x="209" y="303"/>
                  </a:cubicBezTo>
                  <a:cubicBezTo>
                    <a:pt x="210" y="303"/>
                    <a:pt x="210" y="303"/>
                    <a:pt x="210" y="303"/>
                  </a:cubicBezTo>
                  <a:cubicBezTo>
                    <a:pt x="210" y="303"/>
                    <a:pt x="210" y="303"/>
                    <a:pt x="210" y="303"/>
                  </a:cubicBezTo>
                  <a:cubicBezTo>
                    <a:pt x="210" y="302"/>
                    <a:pt x="210" y="302"/>
                    <a:pt x="210" y="302"/>
                  </a:cubicBezTo>
                  <a:cubicBezTo>
                    <a:pt x="210" y="302"/>
                    <a:pt x="210" y="302"/>
                    <a:pt x="210" y="302"/>
                  </a:cubicBezTo>
                  <a:cubicBezTo>
                    <a:pt x="210" y="301"/>
                    <a:pt x="210" y="301"/>
                    <a:pt x="210" y="301"/>
                  </a:cubicBezTo>
                  <a:cubicBezTo>
                    <a:pt x="210" y="301"/>
                    <a:pt x="210" y="301"/>
                    <a:pt x="210" y="301"/>
                  </a:cubicBezTo>
                  <a:cubicBezTo>
                    <a:pt x="211" y="300"/>
                    <a:pt x="211" y="300"/>
                    <a:pt x="211" y="300"/>
                  </a:cubicBezTo>
                  <a:cubicBezTo>
                    <a:pt x="210" y="301"/>
                    <a:pt x="210" y="301"/>
                    <a:pt x="210" y="301"/>
                  </a:cubicBezTo>
                  <a:cubicBezTo>
                    <a:pt x="211" y="302"/>
                    <a:pt x="211" y="302"/>
                    <a:pt x="211" y="302"/>
                  </a:cubicBezTo>
                  <a:cubicBezTo>
                    <a:pt x="211" y="302"/>
                    <a:pt x="211" y="302"/>
                    <a:pt x="211" y="302"/>
                  </a:cubicBezTo>
                  <a:cubicBezTo>
                    <a:pt x="210" y="302"/>
                    <a:pt x="210" y="302"/>
                    <a:pt x="210" y="302"/>
                  </a:cubicBezTo>
                  <a:cubicBezTo>
                    <a:pt x="210" y="302"/>
                    <a:pt x="210" y="302"/>
                    <a:pt x="210" y="302"/>
                  </a:cubicBezTo>
                  <a:cubicBezTo>
                    <a:pt x="211" y="302"/>
                    <a:pt x="211" y="302"/>
                    <a:pt x="211" y="302"/>
                  </a:cubicBezTo>
                  <a:cubicBezTo>
                    <a:pt x="211" y="302"/>
                    <a:pt x="211" y="302"/>
                    <a:pt x="211" y="302"/>
                  </a:cubicBezTo>
                  <a:cubicBezTo>
                    <a:pt x="211" y="303"/>
                    <a:pt x="211" y="303"/>
                    <a:pt x="211" y="303"/>
                  </a:cubicBezTo>
                  <a:cubicBezTo>
                    <a:pt x="211" y="303"/>
                    <a:pt x="211" y="303"/>
                    <a:pt x="211" y="303"/>
                  </a:cubicBezTo>
                  <a:cubicBezTo>
                    <a:pt x="211" y="303"/>
                    <a:pt x="211" y="303"/>
                    <a:pt x="211" y="303"/>
                  </a:cubicBezTo>
                  <a:cubicBezTo>
                    <a:pt x="211" y="302"/>
                    <a:pt x="211" y="302"/>
                    <a:pt x="211" y="302"/>
                  </a:cubicBezTo>
                  <a:cubicBezTo>
                    <a:pt x="211" y="302"/>
                    <a:pt x="211" y="302"/>
                    <a:pt x="211" y="302"/>
                  </a:cubicBezTo>
                  <a:cubicBezTo>
                    <a:pt x="211" y="302"/>
                    <a:pt x="211" y="302"/>
                    <a:pt x="211" y="302"/>
                  </a:cubicBezTo>
                  <a:cubicBezTo>
                    <a:pt x="211" y="302"/>
                    <a:pt x="211" y="302"/>
                    <a:pt x="211" y="302"/>
                  </a:cubicBezTo>
                  <a:cubicBezTo>
                    <a:pt x="211" y="301"/>
                    <a:pt x="211" y="301"/>
                    <a:pt x="211" y="301"/>
                  </a:cubicBezTo>
                  <a:cubicBezTo>
                    <a:pt x="212" y="302"/>
                    <a:pt x="212" y="302"/>
                    <a:pt x="212" y="302"/>
                  </a:cubicBezTo>
                  <a:cubicBezTo>
                    <a:pt x="212" y="302"/>
                    <a:pt x="212" y="302"/>
                    <a:pt x="212" y="302"/>
                  </a:cubicBezTo>
                  <a:cubicBezTo>
                    <a:pt x="212" y="302"/>
                    <a:pt x="212" y="302"/>
                    <a:pt x="212" y="302"/>
                  </a:cubicBezTo>
                  <a:cubicBezTo>
                    <a:pt x="212" y="301"/>
                    <a:pt x="212" y="301"/>
                    <a:pt x="212" y="301"/>
                  </a:cubicBezTo>
                  <a:cubicBezTo>
                    <a:pt x="212" y="301"/>
                    <a:pt x="212" y="301"/>
                    <a:pt x="212" y="301"/>
                  </a:cubicBezTo>
                  <a:cubicBezTo>
                    <a:pt x="212" y="302"/>
                    <a:pt x="212" y="302"/>
                    <a:pt x="212" y="302"/>
                  </a:cubicBezTo>
                  <a:cubicBezTo>
                    <a:pt x="212" y="303"/>
                    <a:pt x="212" y="303"/>
                    <a:pt x="212" y="303"/>
                  </a:cubicBezTo>
                  <a:cubicBezTo>
                    <a:pt x="213" y="302"/>
                    <a:pt x="213" y="302"/>
                    <a:pt x="213" y="302"/>
                  </a:cubicBezTo>
                  <a:cubicBezTo>
                    <a:pt x="213" y="302"/>
                    <a:pt x="213" y="302"/>
                    <a:pt x="213" y="302"/>
                  </a:cubicBezTo>
                  <a:cubicBezTo>
                    <a:pt x="213" y="302"/>
                    <a:pt x="213" y="302"/>
                    <a:pt x="213" y="302"/>
                  </a:cubicBezTo>
                  <a:cubicBezTo>
                    <a:pt x="214" y="302"/>
                    <a:pt x="214" y="302"/>
                    <a:pt x="214" y="302"/>
                  </a:cubicBezTo>
                  <a:cubicBezTo>
                    <a:pt x="214" y="302"/>
                    <a:pt x="214" y="302"/>
                    <a:pt x="214" y="302"/>
                  </a:cubicBezTo>
                  <a:cubicBezTo>
                    <a:pt x="214" y="302"/>
                    <a:pt x="214" y="302"/>
                    <a:pt x="214" y="302"/>
                  </a:cubicBezTo>
                  <a:cubicBezTo>
                    <a:pt x="214" y="301"/>
                    <a:pt x="214" y="301"/>
                    <a:pt x="214" y="301"/>
                  </a:cubicBezTo>
                  <a:cubicBezTo>
                    <a:pt x="214" y="301"/>
                    <a:pt x="214" y="301"/>
                    <a:pt x="214" y="301"/>
                  </a:cubicBezTo>
                  <a:cubicBezTo>
                    <a:pt x="214" y="301"/>
                    <a:pt x="214" y="301"/>
                    <a:pt x="214" y="301"/>
                  </a:cubicBezTo>
                  <a:cubicBezTo>
                    <a:pt x="215" y="301"/>
                    <a:pt x="215" y="301"/>
                    <a:pt x="215" y="301"/>
                  </a:cubicBezTo>
                  <a:cubicBezTo>
                    <a:pt x="215" y="302"/>
                    <a:pt x="215" y="302"/>
                    <a:pt x="215" y="302"/>
                  </a:cubicBezTo>
                  <a:cubicBezTo>
                    <a:pt x="215" y="302"/>
                    <a:pt x="215" y="302"/>
                    <a:pt x="215" y="302"/>
                  </a:cubicBezTo>
                  <a:cubicBezTo>
                    <a:pt x="215" y="302"/>
                    <a:pt x="215" y="302"/>
                    <a:pt x="215" y="302"/>
                  </a:cubicBezTo>
                  <a:cubicBezTo>
                    <a:pt x="216" y="302"/>
                    <a:pt x="216" y="302"/>
                    <a:pt x="216" y="302"/>
                  </a:cubicBezTo>
                  <a:cubicBezTo>
                    <a:pt x="216" y="302"/>
                    <a:pt x="216" y="302"/>
                    <a:pt x="216" y="302"/>
                  </a:cubicBezTo>
                  <a:cubicBezTo>
                    <a:pt x="216" y="301"/>
                    <a:pt x="216" y="301"/>
                    <a:pt x="216" y="301"/>
                  </a:cubicBezTo>
                  <a:cubicBezTo>
                    <a:pt x="216" y="301"/>
                    <a:pt x="216" y="301"/>
                    <a:pt x="216" y="301"/>
                  </a:cubicBezTo>
                  <a:cubicBezTo>
                    <a:pt x="217" y="302"/>
                    <a:pt x="217" y="302"/>
                    <a:pt x="217" y="302"/>
                  </a:cubicBezTo>
                  <a:cubicBezTo>
                    <a:pt x="217" y="302"/>
                    <a:pt x="217" y="302"/>
                    <a:pt x="217" y="302"/>
                  </a:cubicBezTo>
                  <a:cubicBezTo>
                    <a:pt x="217" y="302"/>
                    <a:pt x="217" y="302"/>
                    <a:pt x="217" y="302"/>
                  </a:cubicBezTo>
                  <a:cubicBezTo>
                    <a:pt x="217" y="302"/>
                    <a:pt x="217" y="302"/>
                    <a:pt x="217" y="302"/>
                  </a:cubicBezTo>
                  <a:cubicBezTo>
                    <a:pt x="218" y="302"/>
                    <a:pt x="218" y="302"/>
                    <a:pt x="218" y="302"/>
                  </a:cubicBezTo>
                  <a:cubicBezTo>
                    <a:pt x="218" y="301"/>
                    <a:pt x="218" y="301"/>
                    <a:pt x="218" y="301"/>
                  </a:cubicBezTo>
                  <a:cubicBezTo>
                    <a:pt x="218" y="301"/>
                    <a:pt x="218" y="301"/>
                    <a:pt x="218" y="301"/>
                  </a:cubicBezTo>
                  <a:cubicBezTo>
                    <a:pt x="217" y="301"/>
                    <a:pt x="217" y="301"/>
                    <a:pt x="217" y="301"/>
                  </a:cubicBezTo>
                  <a:cubicBezTo>
                    <a:pt x="217" y="301"/>
                    <a:pt x="217" y="301"/>
                    <a:pt x="217" y="301"/>
                  </a:cubicBezTo>
                  <a:cubicBezTo>
                    <a:pt x="218" y="301"/>
                    <a:pt x="218" y="301"/>
                    <a:pt x="218" y="301"/>
                  </a:cubicBezTo>
                  <a:cubicBezTo>
                    <a:pt x="218" y="301"/>
                    <a:pt x="218" y="301"/>
                    <a:pt x="218" y="301"/>
                  </a:cubicBezTo>
                  <a:cubicBezTo>
                    <a:pt x="218" y="300"/>
                    <a:pt x="218" y="300"/>
                    <a:pt x="218" y="300"/>
                  </a:cubicBezTo>
                  <a:cubicBezTo>
                    <a:pt x="218" y="300"/>
                    <a:pt x="218" y="300"/>
                    <a:pt x="218" y="300"/>
                  </a:cubicBezTo>
                  <a:close/>
                  <a:moveTo>
                    <a:pt x="151" y="285"/>
                  </a:moveTo>
                  <a:cubicBezTo>
                    <a:pt x="150" y="285"/>
                    <a:pt x="150" y="285"/>
                    <a:pt x="150" y="285"/>
                  </a:cubicBezTo>
                  <a:cubicBezTo>
                    <a:pt x="150" y="286"/>
                    <a:pt x="150" y="286"/>
                    <a:pt x="150" y="286"/>
                  </a:cubicBezTo>
                  <a:cubicBezTo>
                    <a:pt x="150" y="286"/>
                    <a:pt x="150" y="286"/>
                    <a:pt x="150" y="286"/>
                  </a:cubicBezTo>
                  <a:cubicBezTo>
                    <a:pt x="151" y="286"/>
                    <a:pt x="151" y="286"/>
                    <a:pt x="151" y="286"/>
                  </a:cubicBezTo>
                  <a:cubicBezTo>
                    <a:pt x="151" y="286"/>
                    <a:pt x="151" y="286"/>
                    <a:pt x="151" y="286"/>
                  </a:cubicBezTo>
                  <a:cubicBezTo>
                    <a:pt x="151" y="286"/>
                    <a:pt x="151" y="286"/>
                    <a:pt x="151" y="286"/>
                  </a:cubicBezTo>
                  <a:cubicBezTo>
                    <a:pt x="151" y="286"/>
                    <a:pt x="151" y="286"/>
                    <a:pt x="151" y="286"/>
                  </a:cubicBezTo>
                  <a:cubicBezTo>
                    <a:pt x="152" y="286"/>
                    <a:pt x="152" y="286"/>
                    <a:pt x="152" y="286"/>
                  </a:cubicBezTo>
                  <a:cubicBezTo>
                    <a:pt x="152" y="286"/>
                    <a:pt x="152" y="286"/>
                    <a:pt x="152" y="286"/>
                  </a:cubicBezTo>
                  <a:cubicBezTo>
                    <a:pt x="152" y="285"/>
                    <a:pt x="152" y="285"/>
                    <a:pt x="152" y="285"/>
                  </a:cubicBezTo>
                  <a:lnTo>
                    <a:pt x="151" y="285"/>
                  </a:lnTo>
                  <a:close/>
                  <a:moveTo>
                    <a:pt x="197" y="296"/>
                  </a:moveTo>
                  <a:cubicBezTo>
                    <a:pt x="197" y="296"/>
                    <a:pt x="197" y="296"/>
                    <a:pt x="197" y="296"/>
                  </a:cubicBezTo>
                  <a:cubicBezTo>
                    <a:pt x="198" y="296"/>
                    <a:pt x="198" y="296"/>
                    <a:pt x="198" y="296"/>
                  </a:cubicBezTo>
                  <a:cubicBezTo>
                    <a:pt x="198" y="296"/>
                    <a:pt x="198" y="296"/>
                    <a:pt x="198" y="296"/>
                  </a:cubicBezTo>
                  <a:cubicBezTo>
                    <a:pt x="198" y="295"/>
                    <a:pt x="198" y="295"/>
                    <a:pt x="198" y="295"/>
                  </a:cubicBezTo>
                  <a:cubicBezTo>
                    <a:pt x="198" y="295"/>
                    <a:pt x="198" y="295"/>
                    <a:pt x="198" y="295"/>
                  </a:cubicBezTo>
                  <a:cubicBezTo>
                    <a:pt x="198" y="295"/>
                    <a:pt x="198" y="295"/>
                    <a:pt x="198" y="295"/>
                  </a:cubicBezTo>
                  <a:cubicBezTo>
                    <a:pt x="199" y="295"/>
                    <a:pt x="199" y="295"/>
                    <a:pt x="199" y="295"/>
                  </a:cubicBezTo>
                  <a:cubicBezTo>
                    <a:pt x="199" y="294"/>
                    <a:pt x="199" y="294"/>
                    <a:pt x="199" y="294"/>
                  </a:cubicBezTo>
                  <a:cubicBezTo>
                    <a:pt x="199" y="294"/>
                    <a:pt x="199" y="294"/>
                    <a:pt x="199" y="294"/>
                  </a:cubicBezTo>
                  <a:cubicBezTo>
                    <a:pt x="199" y="294"/>
                    <a:pt x="199" y="294"/>
                    <a:pt x="199" y="294"/>
                  </a:cubicBezTo>
                  <a:cubicBezTo>
                    <a:pt x="198" y="293"/>
                    <a:pt x="198" y="293"/>
                    <a:pt x="198" y="293"/>
                  </a:cubicBezTo>
                  <a:cubicBezTo>
                    <a:pt x="198" y="293"/>
                    <a:pt x="198" y="293"/>
                    <a:pt x="198" y="293"/>
                  </a:cubicBezTo>
                  <a:cubicBezTo>
                    <a:pt x="198" y="293"/>
                    <a:pt x="198" y="293"/>
                    <a:pt x="198" y="293"/>
                  </a:cubicBezTo>
                  <a:cubicBezTo>
                    <a:pt x="198" y="292"/>
                    <a:pt x="198" y="292"/>
                    <a:pt x="198" y="292"/>
                  </a:cubicBezTo>
                  <a:cubicBezTo>
                    <a:pt x="198" y="292"/>
                    <a:pt x="198" y="292"/>
                    <a:pt x="198" y="292"/>
                  </a:cubicBezTo>
                  <a:cubicBezTo>
                    <a:pt x="197" y="291"/>
                    <a:pt x="197" y="291"/>
                    <a:pt x="197" y="291"/>
                  </a:cubicBezTo>
                  <a:cubicBezTo>
                    <a:pt x="197" y="291"/>
                    <a:pt x="197" y="291"/>
                    <a:pt x="197" y="291"/>
                  </a:cubicBezTo>
                  <a:cubicBezTo>
                    <a:pt x="197" y="291"/>
                    <a:pt x="197" y="291"/>
                    <a:pt x="197" y="291"/>
                  </a:cubicBezTo>
                  <a:cubicBezTo>
                    <a:pt x="196" y="291"/>
                    <a:pt x="196" y="291"/>
                    <a:pt x="196" y="291"/>
                  </a:cubicBezTo>
                  <a:cubicBezTo>
                    <a:pt x="196" y="291"/>
                    <a:pt x="196" y="291"/>
                    <a:pt x="196" y="291"/>
                  </a:cubicBezTo>
                  <a:cubicBezTo>
                    <a:pt x="195" y="291"/>
                    <a:pt x="195" y="291"/>
                    <a:pt x="195" y="291"/>
                  </a:cubicBezTo>
                  <a:cubicBezTo>
                    <a:pt x="195" y="291"/>
                    <a:pt x="195" y="291"/>
                    <a:pt x="195" y="291"/>
                  </a:cubicBezTo>
                  <a:cubicBezTo>
                    <a:pt x="194" y="291"/>
                    <a:pt x="194" y="291"/>
                    <a:pt x="194" y="291"/>
                  </a:cubicBezTo>
                  <a:cubicBezTo>
                    <a:pt x="193" y="291"/>
                    <a:pt x="193" y="291"/>
                    <a:pt x="193" y="291"/>
                  </a:cubicBezTo>
                  <a:cubicBezTo>
                    <a:pt x="193" y="291"/>
                    <a:pt x="193" y="291"/>
                    <a:pt x="193" y="291"/>
                  </a:cubicBezTo>
                  <a:cubicBezTo>
                    <a:pt x="193" y="291"/>
                    <a:pt x="193" y="291"/>
                    <a:pt x="193" y="291"/>
                  </a:cubicBezTo>
                  <a:cubicBezTo>
                    <a:pt x="192" y="291"/>
                    <a:pt x="192" y="291"/>
                    <a:pt x="192" y="291"/>
                  </a:cubicBezTo>
                  <a:cubicBezTo>
                    <a:pt x="192" y="292"/>
                    <a:pt x="192" y="292"/>
                    <a:pt x="192" y="292"/>
                  </a:cubicBezTo>
                  <a:cubicBezTo>
                    <a:pt x="192" y="292"/>
                    <a:pt x="192" y="292"/>
                    <a:pt x="192" y="292"/>
                  </a:cubicBezTo>
                  <a:cubicBezTo>
                    <a:pt x="192" y="292"/>
                    <a:pt x="192" y="292"/>
                    <a:pt x="192" y="292"/>
                  </a:cubicBezTo>
                  <a:cubicBezTo>
                    <a:pt x="192" y="292"/>
                    <a:pt x="192" y="292"/>
                    <a:pt x="192" y="292"/>
                  </a:cubicBezTo>
                  <a:cubicBezTo>
                    <a:pt x="191" y="292"/>
                    <a:pt x="191" y="292"/>
                    <a:pt x="191" y="292"/>
                  </a:cubicBezTo>
                  <a:cubicBezTo>
                    <a:pt x="191" y="293"/>
                    <a:pt x="191" y="293"/>
                    <a:pt x="191" y="293"/>
                  </a:cubicBezTo>
                  <a:cubicBezTo>
                    <a:pt x="191" y="293"/>
                    <a:pt x="191" y="293"/>
                    <a:pt x="191" y="293"/>
                  </a:cubicBezTo>
                  <a:cubicBezTo>
                    <a:pt x="191" y="293"/>
                    <a:pt x="191" y="293"/>
                    <a:pt x="191" y="293"/>
                  </a:cubicBezTo>
                  <a:cubicBezTo>
                    <a:pt x="191" y="293"/>
                    <a:pt x="191" y="293"/>
                    <a:pt x="191" y="293"/>
                  </a:cubicBezTo>
                  <a:cubicBezTo>
                    <a:pt x="191" y="293"/>
                    <a:pt x="191" y="293"/>
                    <a:pt x="191" y="293"/>
                  </a:cubicBezTo>
                  <a:cubicBezTo>
                    <a:pt x="191" y="293"/>
                    <a:pt x="191" y="293"/>
                    <a:pt x="191" y="293"/>
                  </a:cubicBezTo>
                  <a:cubicBezTo>
                    <a:pt x="191" y="293"/>
                    <a:pt x="191" y="293"/>
                    <a:pt x="191" y="293"/>
                  </a:cubicBezTo>
                  <a:cubicBezTo>
                    <a:pt x="191" y="294"/>
                    <a:pt x="191" y="294"/>
                    <a:pt x="191" y="294"/>
                  </a:cubicBezTo>
                  <a:cubicBezTo>
                    <a:pt x="191" y="294"/>
                    <a:pt x="191" y="294"/>
                    <a:pt x="191" y="294"/>
                  </a:cubicBezTo>
                  <a:cubicBezTo>
                    <a:pt x="191" y="294"/>
                    <a:pt x="191" y="294"/>
                    <a:pt x="191" y="294"/>
                  </a:cubicBezTo>
                  <a:cubicBezTo>
                    <a:pt x="191" y="294"/>
                    <a:pt x="191" y="294"/>
                    <a:pt x="191" y="294"/>
                  </a:cubicBezTo>
                  <a:cubicBezTo>
                    <a:pt x="191" y="294"/>
                    <a:pt x="191" y="294"/>
                    <a:pt x="191" y="294"/>
                  </a:cubicBezTo>
                  <a:cubicBezTo>
                    <a:pt x="190" y="294"/>
                    <a:pt x="190" y="294"/>
                    <a:pt x="190" y="294"/>
                  </a:cubicBezTo>
                  <a:cubicBezTo>
                    <a:pt x="190" y="294"/>
                    <a:pt x="190" y="294"/>
                    <a:pt x="190" y="294"/>
                  </a:cubicBezTo>
                  <a:cubicBezTo>
                    <a:pt x="190" y="294"/>
                    <a:pt x="190" y="294"/>
                    <a:pt x="190" y="294"/>
                  </a:cubicBezTo>
                  <a:cubicBezTo>
                    <a:pt x="190" y="294"/>
                    <a:pt x="190" y="294"/>
                    <a:pt x="190" y="294"/>
                  </a:cubicBezTo>
                  <a:cubicBezTo>
                    <a:pt x="190" y="294"/>
                    <a:pt x="190" y="294"/>
                    <a:pt x="190" y="294"/>
                  </a:cubicBezTo>
                  <a:cubicBezTo>
                    <a:pt x="190" y="294"/>
                    <a:pt x="190" y="294"/>
                    <a:pt x="190" y="294"/>
                  </a:cubicBezTo>
                  <a:cubicBezTo>
                    <a:pt x="190" y="293"/>
                    <a:pt x="190" y="293"/>
                    <a:pt x="190" y="293"/>
                  </a:cubicBezTo>
                  <a:cubicBezTo>
                    <a:pt x="189" y="293"/>
                    <a:pt x="189" y="293"/>
                    <a:pt x="189" y="293"/>
                  </a:cubicBezTo>
                  <a:cubicBezTo>
                    <a:pt x="189" y="293"/>
                    <a:pt x="189" y="293"/>
                    <a:pt x="189" y="293"/>
                  </a:cubicBezTo>
                  <a:cubicBezTo>
                    <a:pt x="189" y="293"/>
                    <a:pt x="189" y="293"/>
                    <a:pt x="189" y="293"/>
                  </a:cubicBezTo>
                  <a:cubicBezTo>
                    <a:pt x="189" y="293"/>
                    <a:pt x="189" y="293"/>
                    <a:pt x="189" y="293"/>
                  </a:cubicBezTo>
                  <a:cubicBezTo>
                    <a:pt x="189" y="293"/>
                    <a:pt x="189" y="293"/>
                    <a:pt x="189" y="293"/>
                  </a:cubicBezTo>
                  <a:cubicBezTo>
                    <a:pt x="188" y="293"/>
                    <a:pt x="188" y="293"/>
                    <a:pt x="188" y="293"/>
                  </a:cubicBezTo>
                  <a:cubicBezTo>
                    <a:pt x="188" y="293"/>
                    <a:pt x="188" y="293"/>
                    <a:pt x="188" y="293"/>
                  </a:cubicBezTo>
                  <a:cubicBezTo>
                    <a:pt x="188" y="293"/>
                    <a:pt x="188" y="293"/>
                    <a:pt x="188" y="293"/>
                  </a:cubicBezTo>
                  <a:cubicBezTo>
                    <a:pt x="188" y="292"/>
                    <a:pt x="188" y="292"/>
                    <a:pt x="188" y="292"/>
                  </a:cubicBezTo>
                  <a:cubicBezTo>
                    <a:pt x="188" y="292"/>
                    <a:pt x="188" y="292"/>
                    <a:pt x="188" y="292"/>
                  </a:cubicBezTo>
                  <a:cubicBezTo>
                    <a:pt x="188" y="292"/>
                    <a:pt x="188" y="292"/>
                    <a:pt x="188" y="292"/>
                  </a:cubicBezTo>
                  <a:cubicBezTo>
                    <a:pt x="188" y="293"/>
                    <a:pt x="188" y="293"/>
                    <a:pt x="188" y="293"/>
                  </a:cubicBezTo>
                  <a:cubicBezTo>
                    <a:pt x="187" y="293"/>
                    <a:pt x="187" y="293"/>
                    <a:pt x="187" y="293"/>
                  </a:cubicBezTo>
                  <a:cubicBezTo>
                    <a:pt x="187" y="293"/>
                    <a:pt x="187" y="293"/>
                    <a:pt x="187" y="293"/>
                  </a:cubicBezTo>
                  <a:cubicBezTo>
                    <a:pt x="186" y="293"/>
                    <a:pt x="186" y="293"/>
                    <a:pt x="186" y="293"/>
                  </a:cubicBezTo>
                  <a:cubicBezTo>
                    <a:pt x="185" y="293"/>
                    <a:pt x="185" y="293"/>
                    <a:pt x="185" y="293"/>
                  </a:cubicBezTo>
                  <a:cubicBezTo>
                    <a:pt x="185" y="293"/>
                    <a:pt x="185" y="293"/>
                    <a:pt x="185" y="293"/>
                  </a:cubicBezTo>
                  <a:cubicBezTo>
                    <a:pt x="185" y="293"/>
                    <a:pt x="185" y="293"/>
                    <a:pt x="185" y="293"/>
                  </a:cubicBezTo>
                  <a:cubicBezTo>
                    <a:pt x="184" y="293"/>
                    <a:pt x="184" y="293"/>
                    <a:pt x="184" y="293"/>
                  </a:cubicBezTo>
                  <a:cubicBezTo>
                    <a:pt x="184" y="294"/>
                    <a:pt x="184" y="294"/>
                    <a:pt x="184" y="294"/>
                  </a:cubicBezTo>
                  <a:cubicBezTo>
                    <a:pt x="184" y="295"/>
                    <a:pt x="184" y="295"/>
                    <a:pt x="184" y="295"/>
                  </a:cubicBezTo>
                  <a:cubicBezTo>
                    <a:pt x="184" y="295"/>
                    <a:pt x="184" y="295"/>
                    <a:pt x="184" y="295"/>
                  </a:cubicBezTo>
                  <a:cubicBezTo>
                    <a:pt x="183" y="295"/>
                    <a:pt x="183" y="295"/>
                    <a:pt x="183" y="295"/>
                  </a:cubicBezTo>
                  <a:cubicBezTo>
                    <a:pt x="183" y="295"/>
                    <a:pt x="183" y="295"/>
                    <a:pt x="183" y="295"/>
                  </a:cubicBezTo>
                  <a:cubicBezTo>
                    <a:pt x="182" y="295"/>
                    <a:pt x="182" y="295"/>
                    <a:pt x="182" y="295"/>
                  </a:cubicBezTo>
                  <a:cubicBezTo>
                    <a:pt x="182" y="295"/>
                    <a:pt x="182" y="295"/>
                    <a:pt x="182" y="295"/>
                  </a:cubicBezTo>
                  <a:cubicBezTo>
                    <a:pt x="182" y="296"/>
                    <a:pt x="182" y="296"/>
                    <a:pt x="182" y="296"/>
                  </a:cubicBezTo>
                  <a:cubicBezTo>
                    <a:pt x="181" y="296"/>
                    <a:pt x="181" y="296"/>
                    <a:pt x="181" y="296"/>
                  </a:cubicBezTo>
                  <a:cubicBezTo>
                    <a:pt x="181" y="296"/>
                    <a:pt x="181" y="296"/>
                    <a:pt x="181" y="296"/>
                  </a:cubicBezTo>
                  <a:cubicBezTo>
                    <a:pt x="181" y="296"/>
                    <a:pt x="181" y="296"/>
                    <a:pt x="181" y="296"/>
                  </a:cubicBezTo>
                  <a:cubicBezTo>
                    <a:pt x="181" y="296"/>
                    <a:pt x="181" y="296"/>
                    <a:pt x="181" y="296"/>
                  </a:cubicBezTo>
                  <a:cubicBezTo>
                    <a:pt x="180" y="296"/>
                    <a:pt x="180" y="296"/>
                    <a:pt x="180" y="296"/>
                  </a:cubicBezTo>
                  <a:cubicBezTo>
                    <a:pt x="180" y="296"/>
                    <a:pt x="180" y="296"/>
                    <a:pt x="180" y="296"/>
                  </a:cubicBezTo>
                  <a:cubicBezTo>
                    <a:pt x="180" y="296"/>
                    <a:pt x="180" y="296"/>
                    <a:pt x="180" y="296"/>
                  </a:cubicBezTo>
                  <a:cubicBezTo>
                    <a:pt x="179" y="296"/>
                    <a:pt x="179" y="296"/>
                    <a:pt x="179" y="296"/>
                  </a:cubicBezTo>
                  <a:cubicBezTo>
                    <a:pt x="179" y="296"/>
                    <a:pt x="179" y="296"/>
                    <a:pt x="179" y="296"/>
                  </a:cubicBezTo>
                  <a:cubicBezTo>
                    <a:pt x="178" y="296"/>
                    <a:pt x="178" y="296"/>
                    <a:pt x="178" y="296"/>
                  </a:cubicBezTo>
                  <a:cubicBezTo>
                    <a:pt x="178" y="296"/>
                    <a:pt x="178" y="296"/>
                    <a:pt x="178" y="296"/>
                  </a:cubicBezTo>
                  <a:cubicBezTo>
                    <a:pt x="178" y="296"/>
                    <a:pt x="178" y="296"/>
                    <a:pt x="178" y="296"/>
                  </a:cubicBezTo>
                  <a:cubicBezTo>
                    <a:pt x="178" y="296"/>
                    <a:pt x="178" y="296"/>
                    <a:pt x="178" y="296"/>
                  </a:cubicBezTo>
                  <a:cubicBezTo>
                    <a:pt x="178" y="296"/>
                    <a:pt x="178" y="296"/>
                    <a:pt x="178" y="296"/>
                  </a:cubicBezTo>
                  <a:cubicBezTo>
                    <a:pt x="178" y="296"/>
                    <a:pt x="178" y="296"/>
                    <a:pt x="178" y="296"/>
                  </a:cubicBezTo>
                  <a:cubicBezTo>
                    <a:pt x="178" y="296"/>
                    <a:pt x="178" y="296"/>
                    <a:pt x="178" y="296"/>
                  </a:cubicBezTo>
                  <a:cubicBezTo>
                    <a:pt x="178" y="296"/>
                    <a:pt x="178" y="296"/>
                    <a:pt x="178" y="296"/>
                  </a:cubicBezTo>
                  <a:cubicBezTo>
                    <a:pt x="177" y="296"/>
                    <a:pt x="177" y="296"/>
                    <a:pt x="177" y="296"/>
                  </a:cubicBezTo>
                  <a:cubicBezTo>
                    <a:pt x="178" y="297"/>
                    <a:pt x="178" y="297"/>
                    <a:pt x="178" y="297"/>
                  </a:cubicBezTo>
                  <a:cubicBezTo>
                    <a:pt x="178" y="297"/>
                    <a:pt x="178" y="297"/>
                    <a:pt x="178" y="297"/>
                  </a:cubicBezTo>
                  <a:cubicBezTo>
                    <a:pt x="178" y="296"/>
                    <a:pt x="178" y="296"/>
                    <a:pt x="178" y="296"/>
                  </a:cubicBezTo>
                  <a:cubicBezTo>
                    <a:pt x="179" y="296"/>
                    <a:pt x="179" y="296"/>
                    <a:pt x="179" y="296"/>
                  </a:cubicBezTo>
                  <a:cubicBezTo>
                    <a:pt x="179" y="297"/>
                    <a:pt x="179" y="297"/>
                    <a:pt x="179" y="297"/>
                  </a:cubicBezTo>
                  <a:cubicBezTo>
                    <a:pt x="180" y="297"/>
                    <a:pt x="180" y="297"/>
                    <a:pt x="180" y="297"/>
                  </a:cubicBezTo>
                  <a:cubicBezTo>
                    <a:pt x="180" y="297"/>
                    <a:pt x="180" y="297"/>
                    <a:pt x="180" y="297"/>
                  </a:cubicBezTo>
                  <a:cubicBezTo>
                    <a:pt x="181" y="297"/>
                    <a:pt x="181" y="297"/>
                    <a:pt x="181" y="297"/>
                  </a:cubicBezTo>
                  <a:cubicBezTo>
                    <a:pt x="181" y="297"/>
                    <a:pt x="181" y="297"/>
                    <a:pt x="181" y="297"/>
                  </a:cubicBezTo>
                  <a:cubicBezTo>
                    <a:pt x="181" y="297"/>
                    <a:pt x="181" y="297"/>
                    <a:pt x="181" y="297"/>
                  </a:cubicBezTo>
                  <a:cubicBezTo>
                    <a:pt x="181" y="297"/>
                    <a:pt x="181" y="297"/>
                    <a:pt x="181" y="297"/>
                  </a:cubicBezTo>
                  <a:cubicBezTo>
                    <a:pt x="182" y="297"/>
                    <a:pt x="182" y="297"/>
                    <a:pt x="182" y="297"/>
                  </a:cubicBezTo>
                  <a:cubicBezTo>
                    <a:pt x="182" y="297"/>
                    <a:pt x="182" y="297"/>
                    <a:pt x="182" y="297"/>
                  </a:cubicBezTo>
                  <a:cubicBezTo>
                    <a:pt x="182" y="297"/>
                    <a:pt x="182" y="297"/>
                    <a:pt x="182" y="297"/>
                  </a:cubicBezTo>
                  <a:cubicBezTo>
                    <a:pt x="182" y="297"/>
                    <a:pt x="182" y="297"/>
                    <a:pt x="182" y="297"/>
                  </a:cubicBezTo>
                  <a:cubicBezTo>
                    <a:pt x="182" y="297"/>
                    <a:pt x="182" y="297"/>
                    <a:pt x="182" y="297"/>
                  </a:cubicBezTo>
                  <a:cubicBezTo>
                    <a:pt x="182" y="297"/>
                    <a:pt x="182" y="297"/>
                    <a:pt x="182" y="297"/>
                  </a:cubicBezTo>
                  <a:cubicBezTo>
                    <a:pt x="182" y="297"/>
                    <a:pt x="182" y="297"/>
                    <a:pt x="182" y="297"/>
                  </a:cubicBezTo>
                  <a:cubicBezTo>
                    <a:pt x="182" y="297"/>
                    <a:pt x="182" y="297"/>
                    <a:pt x="182" y="297"/>
                  </a:cubicBezTo>
                  <a:cubicBezTo>
                    <a:pt x="182" y="297"/>
                    <a:pt x="182" y="297"/>
                    <a:pt x="182" y="297"/>
                  </a:cubicBezTo>
                  <a:cubicBezTo>
                    <a:pt x="183" y="297"/>
                    <a:pt x="183" y="297"/>
                    <a:pt x="183" y="297"/>
                  </a:cubicBezTo>
                  <a:cubicBezTo>
                    <a:pt x="183" y="297"/>
                    <a:pt x="183" y="297"/>
                    <a:pt x="183" y="297"/>
                  </a:cubicBezTo>
                  <a:cubicBezTo>
                    <a:pt x="184" y="297"/>
                    <a:pt x="184" y="297"/>
                    <a:pt x="184" y="297"/>
                  </a:cubicBezTo>
                  <a:cubicBezTo>
                    <a:pt x="184" y="297"/>
                    <a:pt x="184" y="297"/>
                    <a:pt x="184" y="297"/>
                  </a:cubicBezTo>
                  <a:cubicBezTo>
                    <a:pt x="184" y="297"/>
                    <a:pt x="184" y="297"/>
                    <a:pt x="184" y="297"/>
                  </a:cubicBezTo>
                  <a:cubicBezTo>
                    <a:pt x="185" y="297"/>
                    <a:pt x="185" y="297"/>
                    <a:pt x="185" y="297"/>
                  </a:cubicBezTo>
                  <a:cubicBezTo>
                    <a:pt x="185" y="297"/>
                    <a:pt x="185" y="297"/>
                    <a:pt x="185" y="297"/>
                  </a:cubicBezTo>
                  <a:cubicBezTo>
                    <a:pt x="185" y="297"/>
                    <a:pt x="185" y="297"/>
                    <a:pt x="185" y="297"/>
                  </a:cubicBezTo>
                  <a:cubicBezTo>
                    <a:pt x="186" y="297"/>
                    <a:pt x="186" y="297"/>
                    <a:pt x="186" y="297"/>
                  </a:cubicBezTo>
                  <a:cubicBezTo>
                    <a:pt x="186" y="297"/>
                    <a:pt x="186" y="297"/>
                    <a:pt x="186" y="297"/>
                  </a:cubicBezTo>
                  <a:cubicBezTo>
                    <a:pt x="186" y="297"/>
                    <a:pt x="186" y="297"/>
                    <a:pt x="186" y="297"/>
                  </a:cubicBezTo>
                  <a:cubicBezTo>
                    <a:pt x="187" y="297"/>
                    <a:pt x="187" y="297"/>
                    <a:pt x="187" y="297"/>
                  </a:cubicBezTo>
                  <a:cubicBezTo>
                    <a:pt x="188" y="297"/>
                    <a:pt x="188" y="297"/>
                    <a:pt x="188" y="297"/>
                  </a:cubicBezTo>
                  <a:cubicBezTo>
                    <a:pt x="188" y="297"/>
                    <a:pt x="188" y="297"/>
                    <a:pt x="188" y="297"/>
                  </a:cubicBezTo>
                  <a:cubicBezTo>
                    <a:pt x="189" y="297"/>
                    <a:pt x="189" y="297"/>
                    <a:pt x="189" y="297"/>
                  </a:cubicBezTo>
                  <a:cubicBezTo>
                    <a:pt x="189" y="296"/>
                    <a:pt x="189" y="296"/>
                    <a:pt x="189" y="296"/>
                  </a:cubicBezTo>
                  <a:cubicBezTo>
                    <a:pt x="189" y="296"/>
                    <a:pt x="189" y="296"/>
                    <a:pt x="189" y="296"/>
                  </a:cubicBezTo>
                  <a:cubicBezTo>
                    <a:pt x="189" y="296"/>
                    <a:pt x="189" y="296"/>
                    <a:pt x="189" y="296"/>
                  </a:cubicBezTo>
                  <a:cubicBezTo>
                    <a:pt x="190" y="296"/>
                    <a:pt x="190" y="296"/>
                    <a:pt x="190" y="296"/>
                  </a:cubicBezTo>
                  <a:cubicBezTo>
                    <a:pt x="190" y="296"/>
                    <a:pt x="190" y="296"/>
                    <a:pt x="190" y="296"/>
                  </a:cubicBezTo>
                  <a:cubicBezTo>
                    <a:pt x="190" y="296"/>
                    <a:pt x="190" y="296"/>
                    <a:pt x="190" y="296"/>
                  </a:cubicBezTo>
                  <a:cubicBezTo>
                    <a:pt x="190" y="296"/>
                    <a:pt x="190" y="296"/>
                    <a:pt x="190" y="296"/>
                  </a:cubicBezTo>
                  <a:cubicBezTo>
                    <a:pt x="190" y="295"/>
                    <a:pt x="190" y="295"/>
                    <a:pt x="190" y="295"/>
                  </a:cubicBezTo>
                  <a:cubicBezTo>
                    <a:pt x="190" y="296"/>
                    <a:pt x="190" y="296"/>
                    <a:pt x="190" y="296"/>
                  </a:cubicBezTo>
                  <a:cubicBezTo>
                    <a:pt x="191" y="295"/>
                    <a:pt x="191" y="295"/>
                    <a:pt x="191" y="295"/>
                  </a:cubicBezTo>
                  <a:cubicBezTo>
                    <a:pt x="191" y="295"/>
                    <a:pt x="191" y="295"/>
                    <a:pt x="191" y="295"/>
                  </a:cubicBezTo>
                  <a:cubicBezTo>
                    <a:pt x="191" y="295"/>
                    <a:pt x="191" y="295"/>
                    <a:pt x="191" y="295"/>
                  </a:cubicBezTo>
                  <a:cubicBezTo>
                    <a:pt x="192" y="295"/>
                    <a:pt x="192" y="295"/>
                    <a:pt x="192" y="295"/>
                  </a:cubicBezTo>
                  <a:cubicBezTo>
                    <a:pt x="192" y="296"/>
                    <a:pt x="192" y="296"/>
                    <a:pt x="192" y="296"/>
                  </a:cubicBezTo>
                  <a:cubicBezTo>
                    <a:pt x="193" y="296"/>
                    <a:pt x="193" y="296"/>
                    <a:pt x="193" y="296"/>
                  </a:cubicBezTo>
                  <a:cubicBezTo>
                    <a:pt x="195" y="296"/>
                    <a:pt x="195" y="296"/>
                    <a:pt x="195" y="296"/>
                  </a:cubicBezTo>
                  <a:cubicBezTo>
                    <a:pt x="196" y="296"/>
                    <a:pt x="196" y="296"/>
                    <a:pt x="196" y="296"/>
                  </a:cubicBezTo>
                  <a:cubicBezTo>
                    <a:pt x="196" y="296"/>
                    <a:pt x="196" y="296"/>
                    <a:pt x="196" y="296"/>
                  </a:cubicBezTo>
                  <a:cubicBezTo>
                    <a:pt x="197" y="296"/>
                    <a:pt x="197" y="296"/>
                    <a:pt x="197" y="296"/>
                  </a:cubicBezTo>
                  <a:close/>
                  <a:moveTo>
                    <a:pt x="94" y="258"/>
                  </a:moveTo>
                  <a:cubicBezTo>
                    <a:pt x="94" y="258"/>
                    <a:pt x="94" y="258"/>
                    <a:pt x="94" y="258"/>
                  </a:cubicBezTo>
                  <a:cubicBezTo>
                    <a:pt x="94" y="257"/>
                    <a:pt x="94" y="257"/>
                    <a:pt x="94" y="257"/>
                  </a:cubicBezTo>
                  <a:cubicBezTo>
                    <a:pt x="93" y="258"/>
                    <a:pt x="93" y="258"/>
                    <a:pt x="93" y="258"/>
                  </a:cubicBezTo>
                  <a:cubicBezTo>
                    <a:pt x="93" y="258"/>
                    <a:pt x="93" y="258"/>
                    <a:pt x="93" y="258"/>
                  </a:cubicBezTo>
                  <a:cubicBezTo>
                    <a:pt x="93" y="257"/>
                    <a:pt x="93" y="257"/>
                    <a:pt x="93" y="257"/>
                  </a:cubicBezTo>
                  <a:cubicBezTo>
                    <a:pt x="93" y="257"/>
                    <a:pt x="93" y="257"/>
                    <a:pt x="93" y="257"/>
                  </a:cubicBezTo>
                  <a:cubicBezTo>
                    <a:pt x="93" y="257"/>
                    <a:pt x="93" y="257"/>
                    <a:pt x="93" y="257"/>
                  </a:cubicBezTo>
                  <a:cubicBezTo>
                    <a:pt x="93" y="257"/>
                    <a:pt x="93" y="257"/>
                    <a:pt x="93" y="257"/>
                  </a:cubicBezTo>
                  <a:cubicBezTo>
                    <a:pt x="93" y="257"/>
                    <a:pt x="93" y="257"/>
                    <a:pt x="93" y="257"/>
                  </a:cubicBezTo>
                  <a:cubicBezTo>
                    <a:pt x="93" y="256"/>
                    <a:pt x="93" y="256"/>
                    <a:pt x="93" y="256"/>
                  </a:cubicBezTo>
                  <a:cubicBezTo>
                    <a:pt x="93" y="256"/>
                    <a:pt x="93" y="256"/>
                    <a:pt x="93" y="256"/>
                  </a:cubicBezTo>
                  <a:cubicBezTo>
                    <a:pt x="93" y="256"/>
                    <a:pt x="93" y="256"/>
                    <a:pt x="93" y="256"/>
                  </a:cubicBezTo>
                  <a:cubicBezTo>
                    <a:pt x="93" y="256"/>
                    <a:pt x="93" y="256"/>
                    <a:pt x="93" y="256"/>
                  </a:cubicBezTo>
                  <a:cubicBezTo>
                    <a:pt x="93" y="257"/>
                    <a:pt x="93" y="257"/>
                    <a:pt x="93" y="257"/>
                  </a:cubicBezTo>
                  <a:cubicBezTo>
                    <a:pt x="92" y="257"/>
                    <a:pt x="92" y="257"/>
                    <a:pt x="92" y="257"/>
                  </a:cubicBezTo>
                  <a:cubicBezTo>
                    <a:pt x="92" y="257"/>
                    <a:pt x="92" y="257"/>
                    <a:pt x="92" y="257"/>
                  </a:cubicBezTo>
                  <a:cubicBezTo>
                    <a:pt x="92" y="257"/>
                    <a:pt x="92" y="257"/>
                    <a:pt x="92" y="257"/>
                  </a:cubicBezTo>
                  <a:cubicBezTo>
                    <a:pt x="92" y="257"/>
                    <a:pt x="92" y="257"/>
                    <a:pt x="92" y="257"/>
                  </a:cubicBezTo>
                  <a:cubicBezTo>
                    <a:pt x="92" y="257"/>
                    <a:pt x="92" y="257"/>
                    <a:pt x="92" y="257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2" y="258"/>
                    <a:pt x="92" y="258"/>
                    <a:pt x="92" y="258"/>
                  </a:cubicBezTo>
                  <a:cubicBezTo>
                    <a:pt x="93" y="258"/>
                    <a:pt x="93" y="258"/>
                    <a:pt x="93" y="258"/>
                  </a:cubicBezTo>
                  <a:cubicBezTo>
                    <a:pt x="93" y="258"/>
                    <a:pt x="93" y="258"/>
                    <a:pt x="93" y="258"/>
                  </a:cubicBezTo>
                  <a:cubicBezTo>
                    <a:pt x="93" y="258"/>
                    <a:pt x="93" y="258"/>
                    <a:pt x="93" y="258"/>
                  </a:cubicBezTo>
                  <a:cubicBezTo>
                    <a:pt x="93" y="258"/>
                    <a:pt x="93" y="258"/>
                    <a:pt x="93" y="258"/>
                  </a:cubicBezTo>
                  <a:cubicBezTo>
                    <a:pt x="93" y="258"/>
                    <a:pt x="93" y="258"/>
                    <a:pt x="93" y="258"/>
                  </a:cubicBezTo>
                  <a:cubicBezTo>
                    <a:pt x="93" y="258"/>
                    <a:pt x="93" y="258"/>
                    <a:pt x="93" y="258"/>
                  </a:cubicBezTo>
                  <a:cubicBezTo>
                    <a:pt x="93" y="258"/>
                    <a:pt x="93" y="258"/>
                    <a:pt x="93" y="258"/>
                  </a:cubicBezTo>
                  <a:cubicBezTo>
                    <a:pt x="93" y="258"/>
                    <a:pt x="93" y="258"/>
                    <a:pt x="93" y="258"/>
                  </a:cubicBezTo>
                  <a:cubicBezTo>
                    <a:pt x="93" y="258"/>
                    <a:pt x="93" y="258"/>
                    <a:pt x="93" y="258"/>
                  </a:cubicBezTo>
                  <a:cubicBezTo>
                    <a:pt x="94" y="258"/>
                    <a:pt x="94" y="258"/>
                    <a:pt x="94" y="258"/>
                  </a:cubicBezTo>
                  <a:cubicBezTo>
                    <a:pt x="94" y="258"/>
                    <a:pt x="94" y="258"/>
                    <a:pt x="94" y="258"/>
                  </a:cubicBezTo>
                  <a:cubicBezTo>
                    <a:pt x="94" y="258"/>
                    <a:pt x="94" y="258"/>
                    <a:pt x="94" y="258"/>
                  </a:cubicBezTo>
                  <a:cubicBezTo>
                    <a:pt x="94" y="259"/>
                    <a:pt x="94" y="259"/>
                    <a:pt x="94" y="259"/>
                  </a:cubicBezTo>
                  <a:cubicBezTo>
                    <a:pt x="94" y="259"/>
                    <a:pt x="94" y="259"/>
                    <a:pt x="94" y="259"/>
                  </a:cubicBezTo>
                  <a:cubicBezTo>
                    <a:pt x="94" y="259"/>
                    <a:pt x="94" y="259"/>
                    <a:pt x="94" y="259"/>
                  </a:cubicBezTo>
                  <a:cubicBezTo>
                    <a:pt x="94" y="259"/>
                    <a:pt x="94" y="259"/>
                    <a:pt x="94" y="259"/>
                  </a:cubicBezTo>
                  <a:cubicBezTo>
                    <a:pt x="94" y="259"/>
                    <a:pt x="94" y="259"/>
                    <a:pt x="94" y="259"/>
                  </a:cubicBezTo>
                  <a:cubicBezTo>
                    <a:pt x="94" y="259"/>
                    <a:pt x="94" y="259"/>
                    <a:pt x="94" y="259"/>
                  </a:cubicBezTo>
                  <a:lnTo>
                    <a:pt x="94" y="258"/>
                  </a:lnTo>
                  <a:close/>
                  <a:moveTo>
                    <a:pt x="138" y="279"/>
                  </a:moveTo>
                  <a:cubicBezTo>
                    <a:pt x="138" y="278"/>
                    <a:pt x="138" y="278"/>
                    <a:pt x="138" y="278"/>
                  </a:cubicBezTo>
                  <a:cubicBezTo>
                    <a:pt x="138" y="278"/>
                    <a:pt x="138" y="278"/>
                    <a:pt x="138" y="278"/>
                  </a:cubicBezTo>
                  <a:cubicBezTo>
                    <a:pt x="138" y="278"/>
                    <a:pt x="138" y="278"/>
                    <a:pt x="138" y="278"/>
                  </a:cubicBezTo>
                  <a:cubicBezTo>
                    <a:pt x="138" y="278"/>
                    <a:pt x="138" y="278"/>
                    <a:pt x="138" y="278"/>
                  </a:cubicBezTo>
                  <a:cubicBezTo>
                    <a:pt x="137" y="278"/>
                    <a:pt x="137" y="278"/>
                    <a:pt x="137" y="278"/>
                  </a:cubicBezTo>
                  <a:cubicBezTo>
                    <a:pt x="136" y="278"/>
                    <a:pt x="136" y="278"/>
                    <a:pt x="136" y="278"/>
                  </a:cubicBezTo>
                  <a:cubicBezTo>
                    <a:pt x="136" y="278"/>
                    <a:pt x="136" y="278"/>
                    <a:pt x="136" y="278"/>
                  </a:cubicBezTo>
                  <a:cubicBezTo>
                    <a:pt x="135" y="278"/>
                    <a:pt x="135" y="278"/>
                    <a:pt x="135" y="278"/>
                  </a:cubicBezTo>
                  <a:cubicBezTo>
                    <a:pt x="134" y="279"/>
                    <a:pt x="134" y="279"/>
                    <a:pt x="134" y="279"/>
                  </a:cubicBezTo>
                  <a:cubicBezTo>
                    <a:pt x="134" y="279"/>
                    <a:pt x="134" y="279"/>
                    <a:pt x="134" y="279"/>
                  </a:cubicBezTo>
                  <a:cubicBezTo>
                    <a:pt x="135" y="280"/>
                    <a:pt x="135" y="280"/>
                    <a:pt x="135" y="280"/>
                  </a:cubicBezTo>
                  <a:cubicBezTo>
                    <a:pt x="136" y="280"/>
                    <a:pt x="136" y="280"/>
                    <a:pt x="136" y="280"/>
                  </a:cubicBezTo>
                  <a:cubicBezTo>
                    <a:pt x="136" y="280"/>
                    <a:pt x="136" y="280"/>
                    <a:pt x="136" y="280"/>
                  </a:cubicBezTo>
                  <a:cubicBezTo>
                    <a:pt x="136" y="280"/>
                    <a:pt x="136" y="280"/>
                    <a:pt x="136" y="280"/>
                  </a:cubicBezTo>
                  <a:cubicBezTo>
                    <a:pt x="136" y="280"/>
                    <a:pt x="136" y="280"/>
                    <a:pt x="136" y="280"/>
                  </a:cubicBezTo>
                  <a:cubicBezTo>
                    <a:pt x="137" y="280"/>
                    <a:pt x="137" y="280"/>
                    <a:pt x="137" y="280"/>
                  </a:cubicBezTo>
                  <a:cubicBezTo>
                    <a:pt x="138" y="280"/>
                    <a:pt x="138" y="280"/>
                    <a:pt x="138" y="280"/>
                  </a:cubicBezTo>
                  <a:cubicBezTo>
                    <a:pt x="138" y="280"/>
                    <a:pt x="138" y="280"/>
                    <a:pt x="138" y="280"/>
                  </a:cubicBezTo>
                  <a:cubicBezTo>
                    <a:pt x="138" y="280"/>
                    <a:pt x="138" y="280"/>
                    <a:pt x="138" y="280"/>
                  </a:cubicBezTo>
                  <a:cubicBezTo>
                    <a:pt x="138" y="279"/>
                    <a:pt x="138" y="279"/>
                    <a:pt x="138" y="279"/>
                  </a:cubicBezTo>
                  <a:close/>
                  <a:moveTo>
                    <a:pt x="89" y="256"/>
                  </a:moveTo>
                  <a:cubicBezTo>
                    <a:pt x="89" y="256"/>
                    <a:pt x="89" y="256"/>
                    <a:pt x="89" y="256"/>
                  </a:cubicBezTo>
                  <a:cubicBezTo>
                    <a:pt x="89" y="256"/>
                    <a:pt x="89" y="256"/>
                    <a:pt x="89" y="256"/>
                  </a:cubicBezTo>
                  <a:cubicBezTo>
                    <a:pt x="90" y="256"/>
                    <a:pt x="90" y="256"/>
                    <a:pt x="90" y="256"/>
                  </a:cubicBezTo>
                  <a:cubicBezTo>
                    <a:pt x="90" y="256"/>
                    <a:pt x="90" y="256"/>
                    <a:pt x="90" y="256"/>
                  </a:cubicBezTo>
                  <a:cubicBezTo>
                    <a:pt x="90" y="255"/>
                    <a:pt x="90" y="255"/>
                    <a:pt x="90" y="255"/>
                  </a:cubicBezTo>
                  <a:cubicBezTo>
                    <a:pt x="90" y="255"/>
                    <a:pt x="90" y="255"/>
                    <a:pt x="90" y="255"/>
                  </a:cubicBezTo>
                  <a:cubicBezTo>
                    <a:pt x="90" y="255"/>
                    <a:pt x="90" y="255"/>
                    <a:pt x="90" y="255"/>
                  </a:cubicBezTo>
                  <a:cubicBezTo>
                    <a:pt x="90" y="255"/>
                    <a:pt x="90" y="255"/>
                    <a:pt x="90" y="255"/>
                  </a:cubicBezTo>
                  <a:cubicBezTo>
                    <a:pt x="90" y="254"/>
                    <a:pt x="90" y="254"/>
                    <a:pt x="90" y="254"/>
                  </a:cubicBezTo>
                  <a:cubicBezTo>
                    <a:pt x="90" y="254"/>
                    <a:pt x="90" y="254"/>
                    <a:pt x="90" y="254"/>
                  </a:cubicBezTo>
                  <a:cubicBezTo>
                    <a:pt x="89" y="254"/>
                    <a:pt x="89" y="254"/>
                    <a:pt x="89" y="254"/>
                  </a:cubicBezTo>
                  <a:cubicBezTo>
                    <a:pt x="89" y="254"/>
                    <a:pt x="89" y="254"/>
                    <a:pt x="89" y="254"/>
                  </a:cubicBezTo>
                  <a:cubicBezTo>
                    <a:pt x="89" y="255"/>
                    <a:pt x="89" y="255"/>
                    <a:pt x="89" y="255"/>
                  </a:cubicBezTo>
                  <a:cubicBezTo>
                    <a:pt x="89" y="255"/>
                    <a:pt x="89" y="255"/>
                    <a:pt x="89" y="255"/>
                  </a:cubicBezTo>
                  <a:cubicBezTo>
                    <a:pt x="89" y="254"/>
                    <a:pt x="89" y="254"/>
                    <a:pt x="89" y="254"/>
                  </a:cubicBezTo>
                  <a:cubicBezTo>
                    <a:pt x="89" y="254"/>
                    <a:pt x="89" y="254"/>
                    <a:pt x="89" y="254"/>
                  </a:cubicBezTo>
                  <a:cubicBezTo>
                    <a:pt x="89" y="254"/>
                    <a:pt x="89" y="254"/>
                    <a:pt x="89" y="254"/>
                  </a:cubicBezTo>
                  <a:cubicBezTo>
                    <a:pt x="88" y="254"/>
                    <a:pt x="88" y="254"/>
                    <a:pt x="88" y="254"/>
                  </a:cubicBezTo>
                  <a:cubicBezTo>
                    <a:pt x="88" y="254"/>
                    <a:pt x="88" y="254"/>
                    <a:pt x="88" y="254"/>
                  </a:cubicBezTo>
                  <a:cubicBezTo>
                    <a:pt x="89" y="254"/>
                    <a:pt x="89" y="254"/>
                    <a:pt x="89" y="254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88" y="253"/>
                    <a:pt x="88" y="253"/>
                    <a:pt x="88" y="253"/>
                  </a:cubicBezTo>
                  <a:cubicBezTo>
                    <a:pt x="88" y="253"/>
                    <a:pt x="88" y="253"/>
                    <a:pt x="88" y="253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89" y="253"/>
                    <a:pt x="89" y="253"/>
                    <a:pt x="89" y="253"/>
                  </a:cubicBezTo>
                  <a:cubicBezTo>
                    <a:pt x="89" y="252"/>
                    <a:pt x="89" y="252"/>
                    <a:pt x="89" y="252"/>
                  </a:cubicBezTo>
                  <a:cubicBezTo>
                    <a:pt x="90" y="253"/>
                    <a:pt x="90" y="253"/>
                    <a:pt x="90" y="253"/>
                  </a:cubicBezTo>
                  <a:cubicBezTo>
                    <a:pt x="90" y="253"/>
                    <a:pt x="90" y="253"/>
                    <a:pt x="90" y="253"/>
                  </a:cubicBezTo>
                  <a:cubicBezTo>
                    <a:pt x="90" y="253"/>
                    <a:pt x="90" y="253"/>
                    <a:pt x="90" y="253"/>
                  </a:cubicBezTo>
                  <a:cubicBezTo>
                    <a:pt x="90" y="253"/>
                    <a:pt x="90" y="253"/>
                    <a:pt x="90" y="253"/>
                  </a:cubicBezTo>
                  <a:cubicBezTo>
                    <a:pt x="90" y="252"/>
                    <a:pt x="90" y="252"/>
                    <a:pt x="90" y="252"/>
                  </a:cubicBezTo>
                  <a:cubicBezTo>
                    <a:pt x="90" y="252"/>
                    <a:pt x="90" y="252"/>
                    <a:pt x="90" y="252"/>
                  </a:cubicBezTo>
                  <a:cubicBezTo>
                    <a:pt x="90" y="252"/>
                    <a:pt x="90" y="252"/>
                    <a:pt x="90" y="252"/>
                  </a:cubicBezTo>
                  <a:cubicBezTo>
                    <a:pt x="91" y="252"/>
                    <a:pt x="91" y="252"/>
                    <a:pt x="91" y="252"/>
                  </a:cubicBezTo>
                  <a:cubicBezTo>
                    <a:pt x="91" y="252"/>
                    <a:pt x="91" y="252"/>
                    <a:pt x="91" y="252"/>
                  </a:cubicBezTo>
                  <a:cubicBezTo>
                    <a:pt x="91" y="251"/>
                    <a:pt x="91" y="251"/>
                    <a:pt x="91" y="251"/>
                  </a:cubicBezTo>
                  <a:cubicBezTo>
                    <a:pt x="91" y="251"/>
                    <a:pt x="91" y="251"/>
                    <a:pt x="91" y="251"/>
                  </a:cubicBezTo>
                  <a:cubicBezTo>
                    <a:pt x="90" y="251"/>
                    <a:pt x="90" y="251"/>
                    <a:pt x="90" y="251"/>
                  </a:cubicBezTo>
                  <a:cubicBezTo>
                    <a:pt x="90" y="251"/>
                    <a:pt x="90" y="251"/>
                    <a:pt x="90" y="251"/>
                  </a:cubicBezTo>
                  <a:cubicBezTo>
                    <a:pt x="90" y="251"/>
                    <a:pt x="90" y="251"/>
                    <a:pt x="90" y="251"/>
                  </a:cubicBezTo>
                  <a:cubicBezTo>
                    <a:pt x="90" y="251"/>
                    <a:pt x="90" y="251"/>
                    <a:pt x="90" y="251"/>
                  </a:cubicBezTo>
                  <a:cubicBezTo>
                    <a:pt x="89" y="251"/>
                    <a:pt x="89" y="251"/>
                    <a:pt x="89" y="251"/>
                  </a:cubicBezTo>
                  <a:cubicBezTo>
                    <a:pt x="89" y="251"/>
                    <a:pt x="89" y="251"/>
                    <a:pt x="89" y="251"/>
                  </a:cubicBezTo>
                  <a:cubicBezTo>
                    <a:pt x="89" y="251"/>
                    <a:pt x="89" y="251"/>
                    <a:pt x="89" y="251"/>
                  </a:cubicBezTo>
                  <a:cubicBezTo>
                    <a:pt x="89" y="251"/>
                    <a:pt x="89" y="251"/>
                    <a:pt x="89" y="251"/>
                  </a:cubicBezTo>
                  <a:cubicBezTo>
                    <a:pt x="89" y="250"/>
                    <a:pt x="89" y="250"/>
                    <a:pt x="89" y="250"/>
                  </a:cubicBezTo>
                  <a:cubicBezTo>
                    <a:pt x="88" y="250"/>
                    <a:pt x="88" y="250"/>
                    <a:pt x="88" y="250"/>
                  </a:cubicBezTo>
                  <a:cubicBezTo>
                    <a:pt x="88" y="250"/>
                    <a:pt x="88" y="250"/>
                    <a:pt x="88" y="250"/>
                  </a:cubicBezTo>
                  <a:cubicBezTo>
                    <a:pt x="88" y="250"/>
                    <a:pt x="88" y="250"/>
                    <a:pt x="88" y="250"/>
                  </a:cubicBezTo>
                  <a:cubicBezTo>
                    <a:pt x="88" y="251"/>
                    <a:pt x="88" y="251"/>
                    <a:pt x="88" y="251"/>
                  </a:cubicBezTo>
                  <a:cubicBezTo>
                    <a:pt x="87" y="252"/>
                    <a:pt x="87" y="252"/>
                    <a:pt x="87" y="252"/>
                  </a:cubicBezTo>
                  <a:cubicBezTo>
                    <a:pt x="88" y="252"/>
                    <a:pt x="88" y="252"/>
                    <a:pt x="88" y="252"/>
                  </a:cubicBezTo>
                  <a:cubicBezTo>
                    <a:pt x="87" y="252"/>
                    <a:pt x="87" y="252"/>
                    <a:pt x="87" y="252"/>
                  </a:cubicBezTo>
                  <a:cubicBezTo>
                    <a:pt x="87" y="252"/>
                    <a:pt x="87" y="252"/>
                    <a:pt x="87" y="252"/>
                  </a:cubicBezTo>
                  <a:cubicBezTo>
                    <a:pt x="87" y="252"/>
                    <a:pt x="87" y="252"/>
                    <a:pt x="87" y="252"/>
                  </a:cubicBezTo>
                  <a:cubicBezTo>
                    <a:pt x="86" y="252"/>
                    <a:pt x="86" y="252"/>
                    <a:pt x="86" y="252"/>
                  </a:cubicBezTo>
                  <a:cubicBezTo>
                    <a:pt x="86" y="253"/>
                    <a:pt x="86" y="253"/>
                    <a:pt x="86" y="253"/>
                  </a:cubicBezTo>
                  <a:cubicBezTo>
                    <a:pt x="86" y="253"/>
                    <a:pt x="86" y="253"/>
                    <a:pt x="86" y="253"/>
                  </a:cubicBezTo>
                  <a:cubicBezTo>
                    <a:pt x="87" y="253"/>
                    <a:pt x="87" y="253"/>
                    <a:pt x="87" y="253"/>
                  </a:cubicBezTo>
                  <a:cubicBezTo>
                    <a:pt x="87" y="254"/>
                    <a:pt x="87" y="254"/>
                    <a:pt x="87" y="254"/>
                  </a:cubicBezTo>
                  <a:cubicBezTo>
                    <a:pt x="86" y="253"/>
                    <a:pt x="86" y="253"/>
                    <a:pt x="86" y="253"/>
                  </a:cubicBezTo>
                  <a:cubicBezTo>
                    <a:pt x="86" y="253"/>
                    <a:pt x="86" y="253"/>
                    <a:pt x="86" y="253"/>
                  </a:cubicBezTo>
                  <a:cubicBezTo>
                    <a:pt x="85" y="252"/>
                    <a:pt x="85" y="252"/>
                    <a:pt x="85" y="252"/>
                  </a:cubicBezTo>
                  <a:cubicBezTo>
                    <a:pt x="86" y="252"/>
                    <a:pt x="86" y="252"/>
                    <a:pt x="86" y="252"/>
                  </a:cubicBezTo>
                  <a:cubicBezTo>
                    <a:pt x="86" y="252"/>
                    <a:pt x="86" y="252"/>
                    <a:pt x="86" y="252"/>
                  </a:cubicBezTo>
                  <a:cubicBezTo>
                    <a:pt x="86" y="252"/>
                    <a:pt x="86" y="252"/>
                    <a:pt x="86" y="252"/>
                  </a:cubicBezTo>
                  <a:cubicBezTo>
                    <a:pt x="85" y="252"/>
                    <a:pt x="85" y="252"/>
                    <a:pt x="85" y="252"/>
                  </a:cubicBezTo>
                  <a:cubicBezTo>
                    <a:pt x="85" y="252"/>
                    <a:pt x="85" y="252"/>
                    <a:pt x="85" y="252"/>
                  </a:cubicBezTo>
                  <a:cubicBezTo>
                    <a:pt x="85" y="252"/>
                    <a:pt x="85" y="252"/>
                    <a:pt x="85" y="252"/>
                  </a:cubicBezTo>
                  <a:cubicBezTo>
                    <a:pt x="84" y="252"/>
                    <a:pt x="84" y="252"/>
                    <a:pt x="84" y="252"/>
                  </a:cubicBezTo>
                  <a:cubicBezTo>
                    <a:pt x="85" y="252"/>
                    <a:pt x="85" y="252"/>
                    <a:pt x="85" y="252"/>
                  </a:cubicBezTo>
                  <a:cubicBezTo>
                    <a:pt x="85" y="252"/>
                    <a:pt x="85" y="252"/>
                    <a:pt x="85" y="252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4" y="253"/>
                    <a:pt x="84" y="253"/>
                    <a:pt x="84" y="253"/>
                  </a:cubicBezTo>
                  <a:cubicBezTo>
                    <a:pt x="84" y="253"/>
                    <a:pt x="84" y="253"/>
                    <a:pt x="84" y="253"/>
                  </a:cubicBezTo>
                  <a:cubicBezTo>
                    <a:pt x="84" y="253"/>
                    <a:pt x="84" y="253"/>
                    <a:pt x="84" y="253"/>
                  </a:cubicBezTo>
                  <a:cubicBezTo>
                    <a:pt x="84" y="253"/>
                    <a:pt x="84" y="253"/>
                    <a:pt x="84" y="253"/>
                  </a:cubicBezTo>
                  <a:cubicBezTo>
                    <a:pt x="84" y="253"/>
                    <a:pt x="84" y="253"/>
                    <a:pt x="84" y="253"/>
                  </a:cubicBezTo>
                  <a:cubicBezTo>
                    <a:pt x="82" y="253"/>
                    <a:pt x="82" y="253"/>
                    <a:pt x="82" y="253"/>
                  </a:cubicBezTo>
                  <a:cubicBezTo>
                    <a:pt x="82" y="254"/>
                    <a:pt x="82" y="254"/>
                    <a:pt x="82" y="254"/>
                  </a:cubicBezTo>
                  <a:cubicBezTo>
                    <a:pt x="81" y="254"/>
                    <a:pt x="81" y="254"/>
                    <a:pt x="81" y="254"/>
                  </a:cubicBezTo>
                  <a:cubicBezTo>
                    <a:pt x="81" y="254"/>
                    <a:pt x="81" y="254"/>
                    <a:pt x="81" y="254"/>
                  </a:cubicBezTo>
                  <a:cubicBezTo>
                    <a:pt x="82" y="255"/>
                    <a:pt x="82" y="255"/>
                    <a:pt x="82" y="255"/>
                  </a:cubicBezTo>
                  <a:cubicBezTo>
                    <a:pt x="82" y="255"/>
                    <a:pt x="82" y="255"/>
                    <a:pt x="82" y="255"/>
                  </a:cubicBezTo>
                  <a:cubicBezTo>
                    <a:pt x="82" y="255"/>
                    <a:pt x="82" y="255"/>
                    <a:pt x="82" y="255"/>
                  </a:cubicBezTo>
                  <a:cubicBezTo>
                    <a:pt x="82" y="255"/>
                    <a:pt x="82" y="255"/>
                    <a:pt x="82" y="255"/>
                  </a:cubicBezTo>
                  <a:cubicBezTo>
                    <a:pt x="83" y="254"/>
                    <a:pt x="83" y="254"/>
                    <a:pt x="83" y="254"/>
                  </a:cubicBezTo>
                  <a:cubicBezTo>
                    <a:pt x="83" y="254"/>
                    <a:pt x="83" y="254"/>
                    <a:pt x="83" y="254"/>
                  </a:cubicBezTo>
                  <a:cubicBezTo>
                    <a:pt x="85" y="254"/>
                    <a:pt x="85" y="254"/>
                    <a:pt x="85" y="254"/>
                  </a:cubicBezTo>
                  <a:cubicBezTo>
                    <a:pt x="85" y="254"/>
                    <a:pt x="85" y="254"/>
                    <a:pt x="85" y="254"/>
                  </a:cubicBezTo>
                  <a:cubicBezTo>
                    <a:pt x="84" y="254"/>
                    <a:pt x="84" y="254"/>
                    <a:pt x="84" y="254"/>
                  </a:cubicBezTo>
                  <a:cubicBezTo>
                    <a:pt x="84" y="254"/>
                    <a:pt x="84" y="254"/>
                    <a:pt x="84" y="254"/>
                  </a:cubicBezTo>
                  <a:cubicBezTo>
                    <a:pt x="84" y="255"/>
                    <a:pt x="84" y="255"/>
                    <a:pt x="84" y="255"/>
                  </a:cubicBezTo>
                  <a:cubicBezTo>
                    <a:pt x="84" y="255"/>
                    <a:pt x="84" y="255"/>
                    <a:pt x="84" y="255"/>
                  </a:cubicBezTo>
                  <a:cubicBezTo>
                    <a:pt x="84" y="255"/>
                    <a:pt x="84" y="255"/>
                    <a:pt x="84" y="255"/>
                  </a:cubicBezTo>
                  <a:cubicBezTo>
                    <a:pt x="83" y="255"/>
                    <a:pt x="83" y="255"/>
                    <a:pt x="83" y="255"/>
                  </a:cubicBezTo>
                  <a:cubicBezTo>
                    <a:pt x="83" y="255"/>
                    <a:pt x="83" y="255"/>
                    <a:pt x="83" y="255"/>
                  </a:cubicBezTo>
                  <a:cubicBezTo>
                    <a:pt x="83" y="255"/>
                    <a:pt x="83" y="255"/>
                    <a:pt x="83" y="255"/>
                  </a:cubicBezTo>
                  <a:cubicBezTo>
                    <a:pt x="83" y="256"/>
                    <a:pt x="83" y="256"/>
                    <a:pt x="83" y="256"/>
                  </a:cubicBezTo>
                  <a:cubicBezTo>
                    <a:pt x="84" y="256"/>
                    <a:pt x="84" y="256"/>
                    <a:pt x="84" y="256"/>
                  </a:cubicBezTo>
                  <a:cubicBezTo>
                    <a:pt x="84" y="256"/>
                    <a:pt x="84" y="256"/>
                    <a:pt x="84" y="256"/>
                  </a:cubicBezTo>
                  <a:cubicBezTo>
                    <a:pt x="84" y="256"/>
                    <a:pt x="84" y="256"/>
                    <a:pt x="84" y="256"/>
                  </a:cubicBezTo>
                  <a:cubicBezTo>
                    <a:pt x="84" y="256"/>
                    <a:pt x="84" y="256"/>
                    <a:pt x="84" y="256"/>
                  </a:cubicBezTo>
                  <a:cubicBezTo>
                    <a:pt x="85" y="256"/>
                    <a:pt x="85" y="256"/>
                    <a:pt x="85" y="256"/>
                  </a:cubicBezTo>
                  <a:cubicBezTo>
                    <a:pt x="85" y="256"/>
                    <a:pt x="85" y="256"/>
                    <a:pt x="85" y="256"/>
                  </a:cubicBezTo>
                  <a:cubicBezTo>
                    <a:pt x="85" y="256"/>
                    <a:pt x="85" y="256"/>
                    <a:pt x="85" y="256"/>
                  </a:cubicBezTo>
                  <a:cubicBezTo>
                    <a:pt x="85" y="256"/>
                    <a:pt x="85" y="256"/>
                    <a:pt x="85" y="256"/>
                  </a:cubicBezTo>
                  <a:cubicBezTo>
                    <a:pt x="85" y="255"/>
                    <a:pt x="85" y="255"/>
                    <a:pt x="85" y="255"/>
                  </a:cubicBezTo>
                  <a:cubicBezTo>
                    <a:pt x="85" y="255"/>
                    <a:pt x="85" y="255"/>
                    <a:pt x="85" y="255"/>
                  </a:cubicBezTo>
                  <a:cubicBezTo>
                    <a:pt x="85" y="255"/>
                    <a:pt x="85" y="255"/>
                    <a:pt x="85" y="255"/>
                  </a:cubicBezTo>
                  <a:cubicBezTo>
                    <a:pt x="85" y="255"/>
                    <a:pt x="85" y="255"/>
                    <a:pt x="85" y="255"/>
                  </a:cubicBezTo>
                  <a:cubicBezTo>
                    <a:pt x="86" y="255"/>
                    <a:pt x="86" y="255"/>
                    <a:pt x="86" y="255"/>
                  </a:cubicBezTo>
                  <a:cubicBezTo>
                    <a:pt x="86" y="256"/>
                    <a:pt x="86" y="256"/>
                    <a:pt x="86" y="256"/>
                  </a:cubicBezTo>
                  <a:cubicBezTo>
                    <a:pt x="86" y="256"/>
                    <a:pt x="86" y="256"/>
                    <a:pt x="86" y="256"/>
                  </a:cubicBezTo>
                  <a:cubicBezTo>
                    <a:pt x="86" y="256"/>
                    <a:pt x="86" y="256"/>
                    <a:pt x="86" y="256"/>
                  </a:cubicBezTo>
                  <a:cubicBezTo>
                    <a:pt x="86" y="256"/>
                    <a:pt x="86" y="256"/>
                    <a:pt x="86" y="256"/>
                  </a:cubicBezTo>
                  <a:cubicBezTo>
                    <a:pt x="86" y="256"/>
                    <a:pt x="86" y="256"/>
                    <a:pt x="86" y="256"/>
                  </a:cubicBezTo>
                  <a:cubicBezTo>
                    <a:pt x="86" y="256"/>
                    <a:pt x="86" y="256"/>
                    <a:pt x="86" y="256"/>
                  </a:cubicBezTo>
                  <a:cubicBezTo>
                    <a:pt x="86" y="256"/>
                    <a:pt x="86" y="256"/>
                    <a:pt x="86" y="256"/>
                  </a:cubicBezTo>
                  <a:cubicBezTo>
                    <a:pt x="87" y="256"/>
                    <a:pt x="87" y="256"/>
                    <a:pt x="87" y="256"/>
                  </a:cubicBezTo>
                  <a:cubicBezTo>
                    <a:pt x="87" y="256"/>
                    <a:pt x="87" y="256"/>
                    <a:pt x="87" y="256"/>
                  </a:cubicBezTo>
                  <a:cubicBezTo>
                    <a:pt x="87" y="256"/>
                    <a:pt x="87" y="256"/>
                    <a:pt x="87" y="256"/>
                  </a:cubicBezTo>
                  <a:cubicBezTo>
                    <a:pt x="86" y="256"/>
                    <a:pt x="86" y="256"/>
                    <a:pt x="86" y="256"/>
                  </a:cubicBezTo>
                  <a:cubicBezTo>
                    <a:pt x="88" y="256"/>
                    <a:pt x="88" y="256"/>
                    <a:pt x="88" y="256"/>
                  </a:cubicBezTo>
                  <a:cubicBezTo>
                    <a:pt x="88" y="256"/>
                    <a:pt x="88" y="256"/>
                    <a:pt x="88" y="256"/>
                  </a:cubicBezTo>
                  <a:cubicBezTo>
                    <a:pt x="88" y="257"/>
                    <a:pt x="88" y="257"/>
                    <a:pt x="88" y="257"/>
                  </a:cubicBezTo>
                  <a:cubicBezTo>
                    <a:pt x="88" y="257"/>
                    <a:pt x="88" y="257"/>
                    <a:pt x="88" y="257"/>
                  </a:cubicBezTo>
                  <a:cubicBezTo>
                    <a:pt x="89" y="257"/>
                    <a:pt x="89" y="257"/>
                    <a:pt x="89" y="257"/>
                  </a:cubicBezTo>
                  <a:cubicBezTo>
                    <a:pt x="89" y="256"/>
                    <a:pt x="89" y="256"/>
                    <a:pt x="89" y="256"/>
                  </a:cubicBezTo>
                  <a:cubicBezTo>
                    <a:pt x="89" y="256"/>
                    <a:pt x="89" y="256"/>
                    <a:pt x="89" y="256"/>
                  </a:cubicBezTo>
                  <a:close/>
                  <a:moveTo>
                    <a:pt x="91" y="255"/>
                  </a:moveTo>
                  <a:cubicBezTo>
                    <a:pt x="91" y="255"/>
                    <a:pt x="91" y="255"/>
                    <a:pt x="91" y="255"/>
                  </a:cubicBezTo>
                  <a:cubicBezTo>
                    <a:pt x="90" y="255"/>
                    <a:pt x="90" y="255"/>
                    <a:pt x="90" y="255"/>
                  </a:cubicBezTo>
                  <a:cubicBezTo>
                    <a:pt x="90" y="255"/>
                    <a:pt x="90" y="255"/>
                    <a:pt x="90" y="255"/>
                  </a:cubicBezTo>
                  <a:cubicBezTo>
                    <a:pt x="90" y="256"/>
                    <a:pt x="90" y="256"/>
                    <a:pt x="90" y="256"/>
                  </a:cubicBezTo>
                  <a:cubicBezTo>
                    <a:pt x="90" y="256"/>
                    <a:pt x="90" y="256"/>
                    <a:pt x="90" y="256"/>
                  </a:cubicBezTo>
                  <a:cubicBezTo>
                    <a:pt x="90" y="255"/>
                    <a:pt x="90" y="255"/>
                    <a:pt x="90" y="255"/>
                  </a:cubicBezTo>
                  <a:cubicBezTo>
                    <a:pt x="90" y="255"/>
                    <a:pt x="90" y="255"/>
                    <a:pt x="90" y="255"/>
                  </a:cubicBezTo>
                  <a:cubicBezTo>
                    <a:pt x="89" y="257"/>
                    <a:pt x="89" y="257"/>
                    <a:pt x="89" y="257"/>
                  </a:cubicBezTo>
                  <a:cubicBezTo>
                    <a:pt x="89" y="257"/>
                    <a:pt x="89" y="257"/>
                    <a:pt x="89" y="257"/>
                  </a:cubicBezTo>
                  <a:cubicBezTo>
                    <a:pt x="89" y="257"/>
                    <a:pt x="89" y="257"/>
                    <a:pt x="89" y="257"/>
                  </a:cubicBezTo>
                  <a:cubicBezTo>
                    <a:pt x="89" y="257"/>
                    <a:pt x="89" y="257"/>
                    <a:pt x="89" y="257"/>
                  </a:cubicBezTo>
                  <a:cubicBezTo>
                    <a:pt x="89" y="257"/>
                    <a:pt x="89" y="257"/>
                    <a:pt x="89" y="257"/>
                  </a:cubicBezTo>
                  <a:cubicBezTo>
                    <a:pt x="90" y="257"/>
                    <a:pt x="90" y="257"/>
                    <a:pt x="90" y="257"/>
                  </a:cubicBezTo>
                  <a:cubicBezTo>
                    <a:pt x="89" y="258"/>
                    <a:pt x="89" y="258"/>
                    <a:pt x="89" y="258"/>
                  </a:cubicBezTo>
                  <a:cubicBezTo>
                    <a:pt x="90" y="258"/>
                    <a:pt x="90" y="258"/>
                    <a:pt x="90" y="258"/>
                  </a:cubicBezTo>
                  <a:cubicBezTo>
                    <a:pt x="90" y="257"/>
                    <a:pt x="90" y="257"/>
                    <a:pt x="90" y="257"/>
                  </a:cubicBezTo>
                  <a:cubicBezTo>
                    <a:pt x="90" y="257"/>
                    <a:pt x="90" y="257"/>
                    <a:pt x="90" y="257"/>
                  </a:cubicBezTo>
                  <a:cubicBezTo>
                    <a:pt x="90" y="258"/>
                    <a:pt x="90" y="258"/>
                    <a:pt x="90" y="258"/>
                  </a:cubicBezTo>
                  <a:cubicBezTo>
                    <a:pt x="90" y="258"/>
                    <a:pt x="90" y="258"/>
                    <a:pt x="90" y="258"/>
                  </a:cubicBezTo>
                  <a:cubicBezTo>
                    <a:pt x="90" y="257"/>
                    <a:pt x="90" y="257"/>
                    <a:pt x="90" y="257"/>
                  </a:cubicBezTo>
                  <a:cubicBezTo>
                    <a:pt x="91" y="257"/>
                    <a:pt x="91" y="257"/>
                    <a:pt x="91" y="257"/>
                  </a:cubicBezTo>
                  <a:cubicBezTo>
                    <a:pt x="91" y="257"/>
                    <a:pt x="91" y="257"/>
                    <a:pt x="91" y="257"/>
                  </a:cubicBezTo>
                  <a:cubicBezTo>
                    <a:pt x="91" y="257"/>
                    <a:pt x="91" y="257"/>
                    <a:pt x="91" y="257"/>
                  </a:cubicBezTo>
                  <a:cubicBezTo>
                    <a:pt x="91" y="257"/>
                    <a:pt x="91" y="257"/>
                    <a:pt x="91" y="257"/>
                  </a:cubicBezTo>
                  <a:cubicBezTo>
                    <a:pt x="91" y="257"/>
                    <a:pt x="91" y="257"/>
                    <a:pt x="91" y="257"/>
                  </a:cubicBezTo>
                  <a:cubicBezTo>
                    <a:pt x="91" y="257"/>
                    <a:pt x="91" y="257"/>
                    <a:pt x="91" y="257"/>
                  </a:cubicBezTo>
                  <a:cubicBezTo>
                    <a:pt x="91" y="257"/>
                    <a:pt x="91" y="257"/>
                    <a:pt x="91" y="257"/>
                  </a:cubicBezTo>
                  <a:cubicBezTo>
                    <a:pt x="91" y="257"/>
                    <a:pt x="91" y="257"/>
                    <a:pt x="91" y="257"/>
                  </a:cubicBezTo>
                  <a:cubicBezTo>
                    <a:pt x="91" y="257"/>
                    <a:pt x="91" y="257"/>
                    <a:pt x="91" y="257"/>
                  </a:cubicBezTo>
                  <a:cubicBezTo>
                    <a:pt x="91" y="257"/>
                    <a:pt x="91" y="257"/>
                    <a:pt x="91" y="257"/>
                  </a:cubicBezTo>
                  <a:cubicBezTo>
                    <a:pt x="91" y="257"/>
                    <a:pt x="91" y="257"/>
                    <a:pt x="91" y="257"/>
                  </a:cubicBezTo>
                  <a:cubicBezTo>
                    <a:pt x="91" y="256"/>
                    <a:pt x="91" y="256"/>
                    <a:pt x="91" y="256"/>
                  </a:cubicBezTo>
                  <a:cubicBezTo>
                    <a:pt x="91" y="256"/>
                    <a:pt x="91" y="256"/>
                    <a:pt x="91" y="256"/>
                  </a:cubicBezTo>
                  <a:cubicBezTo>
                    <a:pt x="91" y="256"/>
                    <a:pt x="91" y="256"/>
                    <a:pt x="91" y="256"/>
                  </a:cubicBezTo>
                  <a:cubicBezTo>
                    <a:pt x="91" y="256"/>
                    <a:pt x="91" y="256"/>
                    <a:pt x="91" y="256"/>
                  </a:cubicBezTo>
                  <a:cubicBezTo>
                    <a:pt x="91" y="256"/>
                    <a:pt x="91" y="256"/>
                    <a:pt x="91" y="256"/>
                  </a:cubicBezTo>
                  <a:cubicBezTo>
                    <a:pt x="91" y="256"/>
                    <a:pt x="91" y="256"/>
                    <a:pt x="91" y="256"/>
                  </a:cubicBezTo>
                  <a:cubicBezTo>
                    <a:pt x="91" y="256"/>
                    <a:pt x="91" y="256"/>
                    <a:pt x="91" y="256"/>
                  </a:cubicBezTo>
                  <a:cubicBezTo>
                    <a:pt x="91" y="256"/>
                    <a:pt x="91" y="256"/>
                    <a:pt x="91" y="256"/>
                  </a:cubicBezTo>
                  <a:cubicBezTo>
                    <a:pt x="91" y="256"/>
                    <a:pt x="91" y="256"/>
                    <a:pt x="91" y="256"/>
                  </a:cubicBezTo>
                  <a:cubicBezTo>
                    <a:pt x="91" y="256"/>
                    <a:pt x="91" y="256"/>
                    <a:pt x="91" y="256"/>
                  </a:cubicBezTo>
                  <a:cubicBezTo>
                    <a:pt x="91" y="256"/>
                    <a:pt x="91" y="256"/>
                    <a:pt x="91" y="256"/>
                  </a:cubicBezTo>
                  <a:cubicBezTo>
                    <a:pt x="92" y="256"/>
                    <a:pt x="92" y="256"/>
                    <a:pt x="92" y="256"/>
                  </a:cubicBezTo>
                  <a:cubicBezTo>
                    <a:pt x="92" y="256"/>
                    <a:pt x="92" y="256"/>
                    <a:pt x="92" y="256"/>
                  </a:cubicBezTo>
                  <a:cubicBezTo>
                    <a:pt x="92" y="256"/>
                    <a:pt x="92" y="256"/>
                    <a:pt x="92" y="256"/>
                  </a:cubicBezTo>
                  <a:lnTo>
                    <a:pt x="91" y="255"/>
                  </a:lnTo>
                  <a:close/>
                  <a:moveTo>
                    <a:pt x="97" y="256"/>
                  </a:moveTo>
                  <a:cubicBezTo>
                    <a:pt x="97" y="256"/>
                    <a:pt x="97" y="256"/>
                    <a:pt x="97" y="256"/>
                  </a:cubicBezTo>
                  <a:cubicBezTo>
                    <a:pt x="97" y="256"/>
                    <a:pt x="97" y="256"/>
                    <a:pt x="97" y="256"/>
                  </a:cubicBezTo>
                  <a:cubicBezTo>
                    <a:pt x="97" y="255"/>
                    <a:pt x="97" y="255"/>
                    <a:pt x="97" y="255"/>
                  </a:cubicBezTo>
                  <a:cubicBezTo>
                    <a:pt x="97" y="255"/>
                    <a:pt x="97" y="255"/>
                    <a:pt x="97" y="255"/>
                  </a:cubicBezTo>
                  <a:cubicBezTo>
                    <a:pt x="97" y="255"/>
                    <a:pt x="97" y="255"/>
                    <a:pt x="97" y="255"/>
                  </a:cubicBezTo>
                  <a:cubicBezTo>
                    <a:pt x="97" y="255"/>
                    <a:pt x="97" y="255"/>
                    <a:pt x="97" y="255"/>
                  </a:cubicBezTo>
                  <a:cubicBezTo>
                    <a:pt x="97" y="254"/>
                    <a:pt x="97" y="254"/>
                    <a:pt x="97" y="254"/>
                  </a:cubicBezTo>
                  <a:cubicBezTo>
                    <a:pt x="97" y="254"/>
                    <a:pt x="97" y="254"/>
                    <a:pt x="97" y="254"/>
                  </a:cubicBezTo>
                  <a:cubicBezTo>
                    <a:pt x="97" y="253"/>
                    <a:pt x="97" y="253"/>
                    <a:pt x="97" y="253"/>
                  </a:cubicBezTo>
                  <a:cubicBezTo>
                    <a:pt x="97" y="253"/>
                    <a:pt x="97" y="253"/>
                    <a:pt x="97" y="253"/>
                  </a:cubicBezTo>
                  <a:cubicBezTo>
                    <a:pt x="96" y="253"/>
                    <a:pt x="96" y="253"/>
                    <a:pt x="96" y="253"/>
                  </a:cubicBezTo>
                  <a:cubicBezTo>
                    <a:pt x="96" y="253"/>
                    <a:pt x="96" y="253"/>
                    <a:pt x="96" y="253"/>
                  </a:cubicBezTo>
                  <a:cubicBezTo>
                    <a:pt x="96" y="253"/>
                    <a:pt x="96" y="253"/>
                    <a:pt x="96" y="253"/>
                  </a:cubicBezTo>
                  <a:cubicBezTo>
                    <a:pt x="95" y="253"/>
                    <a:pt x="95" y="253"/>
                    <a:pt x="95" y="253"/>
                  </a:cubicBezTo>
                  <a:cubicBezTo>
                    <a:pt x="95" y="253"/>
                    <a:pt x="95" y="253"/>
                    <a:pt x="95" y="253"/>
                  </a:cubicBezTo>
                  <a:cubicBezTo>
                    <a:pt x="95" y="254"/>
                    <a:pt x="95" y="254"/>
                    <a:pt x="95" y="254"/>
                  </a:cubicBezTo>
                  <a:cubicBezTo>
                    <a:pt x="95" y="254"/>
                    <a:pt x="95" y="254"/>
                    <a:pt x="95" y="254"/>
                  </a:cubicBezTo>
                  <a:cubicBezTo>
                    <a:pt x="95" y="255"/>
                    <a:pt x="95" y="255"/>
                    <a:pt x="95" y="255"/>
                  </a:cubicBezTo>
                  <a:cubicBezTo>
                    <a:pt x="95" y="255"/>
                    <a:pt x="95" y="255"/>
                    <a:pt x="95" y="255"/>
                  </a:cubicBezTo>
                  <a:cubicBezTo>
                    <a:pt x="95" y="255"/>
                    <a:pt x="95" y="255"/>
                    <a:pt x="95" y="255"/>
                  </a:cubicBezTo>
                  <a:cubicBezTo>
                    <a:pt x="95" y="255"/>
                    <a:pt x="95" y="255"/>
                    <a:pt x="95" y="255"/>
                  </a:cubicBezTo>
                  <a:cubicBezTo>
                    <a:pt x="95" y="256"/>
                    <a:pt x="95" y="256"/>
                    <a:pt x="95" y="256"/>
                  </a:cubicBezTo>
                  <a:cubicBezTo>
                    <a:pt x="96" y="256"/>
                    <a:pt x="96" y="256"/>
                    <a:pt x="96" y="256"/>
                  </a:cubicBezTo>
                  <a:cubicBezTo>
                    <a:pt x="96" y="256"/>
                    <a:pt x="96" y="256"/>
                    <a:pt x="96" y="256"/>
                  </a:cubicBezTo>
                  <a:cubicBezTo>
                    <a:pt x="96" y="256"/>
                    <a:pt x="96" y="256"/>
                    <a:pt x="96" y="256"/>
                  </a:cubicBezTo>
                  <a:cubicBezTo>
                    <a:pt x="96" y="256"/>
                    <a:pt x="96" y="256"/>
                    <a:pt x="96" y="256"/>
                  </a:cubicBezTo>
                  <a:cubicBezTo>
                    <a:pt x="96" y="256"/>
                    <a:pt x="96" y="256"/>
                    <a:pt x="96" y="256"/>
                  </a:cubicBezTo>
                  <a:cubicBezTo>
                    <a:pt x="96" y="256"/>
                    <a:pt x="96" y="256"/>
                    <a:pt x="96" y="256"/>
                  </a:cubicBezTo>
                  <a:cubicBezTo>
                    <a:pt x="96" y="256"/>
                    <a:pt x="96" y="256"/>
                    <a:pt x="96" y="256"/>
                  </a:cubicBezTo>
                  <a:cubicBezTo>
                    <a:pt x="96" y="255"/>
                    <a:pt x="96" y="255"/>
                    <a:pt x="96" y="255"/>
                  </a:cubicBezTo>
                  <a:lnTo>
                    <a:pt x="97" y="256"/>
                  </a:lnTo>
                  <a:close/>
                  <a:moveTo>
                    <a:pt x="95" y="258"/>
                  </a:moveTo>
                  <a:cubicBezTo>
                    <a:pt x="95" y="258"/>
                    <a:pt x="95" y="258"/>
                    <a:pt x="95" y="258"/>
                  </a:cubicBezTo>
                  <a:cubicBezTo>
                    <a:pt x="95" y="258"/>
                    <a:pt x="95" y="258"/>
                    <a:pt x="95" y="258"/>
                  </a:cubicBezTo>
                  <a:cubicBezTo>
                    <a:pt x="95" y="257"/>
                    <a:pt x="95" y="257"/>
                    <a:pt x="95" y="257"/>
                  </a:cubicBezTo>
                  <a:cubicBezTo>
                    <a:pt x="95" y="257"/>
                    <a:pt x="95" y="257"/>
                    <a:pt x="95" y="257"/>
                  </a:cubicBezTo>
                  <a:cubicBezTo>
                    <a:pt x="95" y="258"/>
                    <a:pt x="95" y="258"/>
                    <a:pt x="95" y="258"/>
                  </a:cubicBezTo>
                  <a:cubicBezTo>
                    <a:pt x="95" y="257"/>
                    <a:pt x="95" y="257"/>
                    <a:pt x="95" y="257"/>
                  </a:cubicBezTo>
                  <a:cubicBezTo>
                    <a:pt x="95" y="257"/>
                    <a:pt x="95" y="257"/>
                    <a:pt x="95" y="257"/>
                  </a:cubicBezTo>
                  <a:cubicBezTo>
                    <a:pt x="95" y="257"/>
                    <a:pt x="95" y="257"/>
                    <a:pt x="95" y="257"/>
                  </a:cubicBezTo>
                  <a:cubicBezTo>
                    <a:pt x="95" y="257"/>
                    <a:pt x="95" y="257"/>
                    <a:pt x="95" y="257"/>
                  </a:cubicBezTo>
                  <a:cubicBezTo>
                    <a:pt x="95" y="257"/>
                    <a:pt x="95" y="257"/>
                    <a:pt x="95" y="257"/>
                  </a:cubicBezTo>
                  <a:cubicBezTo>
                    <a:pt x="94" y="257"/>
                    <a:pt x="94" y="257"/>
                    <a:pt x="94" y="257"/>
                  </a:cubicBezTo>
                  <a:cubicBezTo>
                    <a:pt x="94" y="257"/>
                    <a:pt x="94" y="257"/>
                    <a:pt x="94" y="257"/>
                  </a:cubicBezTo>
                  <a:cubicBezTo>
                    <a:pt x="95" y="259"/>
                    <a:pt x="95" y="259"/>
                    <a:pt x="95" y="259"/>
                  </a:cubicBezTo>
                  <a:cubicBezTo>
                    <a:pt x="95" y="259"/>
                    <a:pt x="95" y="259"/>
                    <a:pt x="95" y="259"/>
                  </a:cubicBezTo>
                  <a:cubicBezTo>
                    <a:pt x="95" y="259"/>
                    <a:pt x="95" y="259"/>
                    <a:pt x="95" y="259"/>
                  </a:cubicBezTo>
                  <a:cubicBezTo>
                    <a:pt x="95" y="258"/>
                    <a:pt x="95" y="258"/>
                    <a:pt x="95" y="258"/>
                  </a:cubicBezTo>
                  <a:cubicBezTo>
                    <a:pt x="95" y="258"/>
                    <a:pt x="95" y="258"/>
                    <a:pt x="95" y="258"/>
                  </a:cubicBezTo>
                  <a:cubicBezTo>
                    <a:pt x="96" y="258"/>
                    <a:pt x="96" y="258"/>
                    <a:pt x="96" y="258"/>
                  </a:cubicBezTo>
                  <a:cubicBezTo>
                    <a:pt x="95" y="258"/>
                    <a:pt x="95" y="258"/>
                    <a:pt x="95" y="258"/>
                  </a:cubicBezTo>
                  <a:close/>
                  <a:moveTo>
                    <a:pt x="117" y="268"/>
                  </a:moveTo>
                  <a:cubicBezTo>
                    <a:pt x="117" y="268"/>
                    <a:pt x="117" y="268"/>
                    <a:pt x="117" y="268"/>
                  </a:cubicBezTo>
                  <a:cubicBezTo>
                    <a:pt x="117" y="267"/>
                    <a:pt x="117" y="267"/>
                    <a:pt x="117" y="267"/>
                  </a:cubicBezTo>
                  <a:cubicBezTo>
                    <a:pt x="117" y="267"/>
                    <a:pt x="117" y="267"/>
                    <a:pt x="117" y="267"/>
                  </a:cubicBezTo>
                  <a:cubicBezTo>
                    <a:pt x="118" y="267"/>
                    <a:pt x="118" y="267"/>
                    <a:pt x="118" y="267"/>
                  </a:cubicBezTo>
                  <a:cubicBezTo>
                    <a:pt x="119" y="268"/>
                    <a:pt x="119" y="268"/>
                    <a:pt x="119" y="268"/>
                  </a:cubicBezTo>
                  <a:cubicBezTo>
                    <a:pt x="119" y="268"/>
                    <a:pt x="119" y="268"/>
                    <a:pt x="119" y="268"/>
                  </a:cubicBezTo>
                  <a:cubicBezTo>
                    <a:pt x="119" y="268"/>
                    <a:pt x="119" y="268"/>
                    <a:pt x="119" y="268"/>
                  </a:cubicBezTo>
                  <a:cubicBezTo>
                    <a:pt x="119" y="268"/>
                    <a:pt x="119" y="268"/>
                    <a:pt x="119" y="268"/>
                  </a:cubicBezTo>
                  <a:cubicBezTo>
                    <a:pt x="120" y="268"/>
                    <a:pt x="120" y="268"/>
                    <a:pt x="120" y="268"/>
                  </a:cubicBezTo>
                  <a:cubicBezTo>
                    <a:pt x="120" y="267"/>
                    <a:pt x="120" y="267"/>
                    <a:pt x="120" y="267"/>
                  </a:cubicBezTo>
                  <a:cubicBezTo>
                    <a:pt x="120" y="267"/>
                    <a:pt x="120" y="267"/>
                    <a:pt x="120" y="267"/>
                  </a:cubicBezTo>
                  <a:cubicBezTo>
                    <a:pt x="120" y="267"/>
                    <a:pt x="120" y="267"/>
                    <a:pt x="120" y="267"/>
                  </a:cubicBezTo>
                  <a:cubicBezTo>
                    <a:pt x="120" y="267"/>
                    <a:pt x="120" y="267"/>
                    <a:pt x="120" y="267"/>
                  </a:cubicBezTo>
                  <a:cubicBezTo>
                    <a:pt x="120" y="267"/>
                    <a:pt x="120" y="267"/>
                    <a:pt x="120" y="267"/>
                  </a:cubicBezTo>
                  <a:cubicBezTo>
                    <a:pt x="121" y="267"/>
                    <a:pt x="121" y="267"/>
                    <a:pt x="121" y="267"/>
                  </a:cubicBezTo>
                  <a:cubicBezTo>
                    <a:pt x="121" y="267"/>
                    <a:pt x="121" y="267"/>
                    <a:pt x="121" y="267"/>
                  </a:cubicBezTo>
                  <a:cubicBezTo>
                    <a:pt x="121" y="267"/>
                    <a:pt x="121" y="267"/>
                    <a:pt x="121" y="267"/>
                  </a:cubicBezTo>
                  <a:cubicBezTo>
                    <a:pt x="121" y="266"/>
                    <a:pt x="121" y="266"/>
                    <a:pt x="121" y="266"/>
                  </a:cubicBezTo>
                  <a:cubicBezTo>
                    <a:pt x="121" y="266"/>
                    <a:pt x="121" y="266"/>
                    <a:pt x="121" y="266"/>
                  </a:cubicBezTo>
                  <a:cubicBezTo>
                    <a:pt x="121" y="266"/>
                    <a:pt x="121" y="266"/>
                    <a:pt x="121" y="266"/>
                  </a:cubicBezTo>
                  <a:cubicBezTo>
                    <a:pt x="121" y="266"/>
                    <a:pt x="121" y="266"/>
                    <a:pt x="121" y="266"/>
                  </a:cubicBezTo>
                  <a:cubicBezTo>
                    <a:pt x="121" y="265"/>
                    <a:pt x="121" y="265"/>
                    <a:pt x="121" y="265"/>
                  </a:cubicBezTo>
                  <a:cubicBezTo>
                    <a:pt x="121" y="265"/>
                    <a:pt x="121" y="265"/>
                    <a:pt x="121" y="265"/>
                  </a:cubicBezTo>
                  <a:cubicBezTo>
                    <a:pt x="121" y="265"/>
                    <a:pt x="121" y="265"/>
                    <a:pt x="121" y="265"/>
                  </a:cubicBezTo>
                  <a:cubicBezTo>
                    <a:pt x="121" y="265"/>
                    <a:pt x="121" y="265"/>
                    <a:pt x="121" y="265"/>
                  </a:cubicBezTo>
                  <a:cubicBezTo>
                    <a:pt x="121" y="264"/>
                    <a:pt x="121" y="264"/>
                    <a:pt x="121" y="264"/>
                  </a:cubicBezTo>
                  <a:cubicBezTo>
                    <a:pt x="121" y="264"/>
                    <a:pt x="121" y="264"/>
                    <a:pt x="121" y="264"/>
                  </a:cubicBezTo>
                  <a:cubicBezTo>
                    <a:pt x="120" y="264"/>
                    <a:pt x="120" y="264"/>
                    <a:pt x="120" y="264"/>
                  </a:cubicBezTo>
                  <a:cubicBezTo>
                    <a:pt x="119" y="264"/>
                    <a:pt x="119" y="264"/>
                    <a:pt x="119" y="264"/>
                  </a:cubicBezTo>
                  <a:cubicBezTo>
                    <a:pt x="119" y="264"/>
                    <a:pt x="119" y="264"/>
                    <a:pt x="119" y="264"/>
                  </a:cubicBezTo>
                  <a:cubicBezTo>
                    <a:pt x="119" y="264"/>
                    <a:pt x="119" y="264"/>
                    <a:pt x="119" y="264"/>
                  </a:cubicBezTo>
                  <a:cubicBezTo>
                    <a:pt x="118" y="264"/>
                    <a:pt x="118" y="264"/>
                    <a:pt x="118" y="264"/>
                  </a:cubicBezTo>
                  <a:cubicBezTo>
                    <a:pt x="118" y="264"/>
                    <a:pt x="118" y="264"/>
                    <a:pt x="118" y="264"/>
                  </a:cubicBezTo>
                  <a:cubicBezTo>
                    <a:pt x="118" y="264"/>
                    <a:pt x="118" y="264"/>
                    <a:pt x="118" y="264"/>
                  </a:cubicBezTo>
                  <a:cubicBezTo>
                    <a:pt x="118" y="263"/>
                    <a:pt x="118" y="263"/>
                    <a:pt x="118" y="263"/>
                  </a:cubicBezTo>
                  <a:cubicBezTo>
                    <a:pt x="118" y="263"/>
                    <a:pt x="118" y="263"/>
                    <a:pt x="118" y="263"/>
                  </a:cubicBezTo>
                  <a:cubicBezTo>
                    <a:pt x="118" y="264"/>
                    <a:pt x="118" y="264"/>
                    <a:pt x="118" y="264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7" y="263"/>
                    <a:pt x="117" y="263"/>
                    <a:pt x="117" y="263"/>
                  </a:cubicBezTo>
                  <a:cubicBezTo>
                    <a:pt x="116" y="264"/>
                    <a:pt x="116" y="264"/>
                    <a:pt x="116" y="264"/>
                  </a:cubicBezTo>
                  <a:cubicBezTo>
                    <a:pt x="116" y="264"/>
                    <a:pt x="116" y="264"/>
                    <a:pt x="116" y="264"/>
                  </a:cubicBezTo>
                  <a:cubicBezTo>
                    <a:pt x="117" y="265"/>
                    <a:pt x="117" y="265"/>
                    <a:pt x="117" y="265"/>
                  </a:cubicBezTo>
                  <a:cubicBezTo>
                    <a:pt x="117" y="265"/>
                    <a:pt x="117" y="265"/>
                    <a:pt x="117" y="265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7" y="264"/>
                    <a:pt x="117" y="264"/>
                    <a:pt x="117" y="264"/>
                  </a:cubicBezTo>
                  <a:cubicBezTo>
                    <a:pt x="117" y="265"/>
                    <a:pt x="117" y="265"/>
                    <a:pt x="117" y="265"/>
                  </a:cubicBezTo>
                  <a:cubicBezTo>
                    <a:pt x="117" y="265"/>
                    <a:pt x="117" y="265"/>
                    <a:pt x="117" y="265"/>
                  </a:cubicBezTo>
                  <a:cubicBezTo>
                    <a:pt x="117" y="265"/>
                    <a:pt x="117" y="265"/>
                    <a:pt x="117" y="265"/>
                  </a:cubicBezTo>
                  <a:cubicBezTo>
                    <a:pt x="117" y="265"/>
                    <a:pt x="117" y="265"/>
                    <a:pt x="117" y="265"/>
                  </a:cubicBezTo>
                  <a:cubicBezTo>
                    <a:pt x="118" y="266"/>
                    <a:pt x="118" y="266"/>
                    <a:pt x="118" y="266"/>
                  </a:cubicBezTo>
                  <a:cubicBezTo>
                    <a:pt x="118" y="266"/>
                    <a:pt x="118" y="266"/>
                    <a:pt x="118" y="266"/>
                  </a:cubicBezTo>
                  <a:cubicBezTo>
                    <a:pt x="118" y="266"/>
                    <a:pt x="118" y="266"/>
                    <a:pt x="118" y="266"/>
                  </a:cubicBezTo>
                  <a:cubicBezTo>
                    <a:pt x="118" y="266"/>
                    <a:pt x="118" y="266"/>
                    <a:pt x="118" y="266"/>
                  </a:cubicBezTo>
                  <a:cubicBezTo>
                    <a:pt x="117" y="266"/>
                    <a:pt x="117" y="266"/>
                    <a:pt x="117" y="266"/>
                  </a:cubicBezTo>
                  <a:cubicBezTo>
                    <a:pt x="117" y="266"/>
                    <a:pt x="117" y="266"/>
                    <a:pt x="117" y="266"/>
                  </a:cubicBezTo>
                  <a:cubicBezTo>
                    <a:pt x="117" y="266"/>
                    <a:pt x="117" y="266"/>
                    <a:pt x="117" y="266"/>
                  </a:cubicBezTo>
                  <a:cubicBezTo>
                    <a:pt x="117" y="266"/>
                    <a:pt x="117" y="266"/>
                    <a:pt x="117" y="266"/>
                  </a:cubicBezTo>
                  <a:cubicBezTo>
                    <a:pt x="117" y="266"/>
                    <a:pt x="117" y="266"/>
                    <a:pt x="117" y="266"/>
                  </a:cubicBezTo>
                  <a:cubicBezTo>
                    <a:pt x="117" y="266"/>
                    <a:pt x="117" y="266"/>
                    <a:pt x="117" y="266"/>
                  </a:cubicBezTo>
                  <a:cubicBezTo>
                    <a:pt x="116" y="266"/>
                    <a:pt x="116" y="266"/>
                    <a:pt x="116" y="266"/>
                  </a:cubicBezTo>
                  <a:cubicBezTo>
                    <a:pt x="116" y="266"/>
                    <a:pt x="116" y="266"/>
                    <a:pt x="116" y="266"/>
                  </a:cubicBezTo>
                  <a:cubicBezTo>
                    <a:pt x="116" y="266"/>
                    <a:pt x="116" y="266"/>
                    <a:pt x="116" y="266"/>
                  </a:cubicBezTo>
                  <a:cubicBezTo>
                    <a:pt x="116" y="266"/>
                    <a:pt x="116" y="266"/>
                    <a:pt x="116" y="266"/>
                  </a:cubicBezTo>
                  <a:cubicBezTo>
                    <a:pt x="116" y="266"/>
                    <a:pt x="116" y="266"/>
                    <a:pt x="116" y="266"/>
                  </a:cubicBezTo>
                  <a:cubicBezTo>
                    <a:pt x="115" y="265"/>
                    <a:pt x="115" y="265"/>
                    <a:pt x="115" y="265"/>
                  </a:cubicBezTo>
                  <a:cubicBezTo>
                    <a:pt x="115" y="265"/>
                    <a:pt x="115" y="265"/>
                    <a:pt x="115" y="265"/>
                  </a:cubicBezTo>
                  <a:cubicBezTo>
                    <a:pt x="115" y="266"/>
                    <a:pt x="115" y="266"/>
                    <a:pt x="115" y="266"/>
                  </a:cubicBezTo>
                  <a:cubicBezTo>
                    <a:pt x="115" y="266"/>
                    <a:pt x="115" y="266"/>
                    <a:pt x="115" y="266"/>
                  </a:cubicBezTo>
                  <a:cubicBezTo>
                    <a:pt x="115" y="266"/>
                    <a:pt x="115" y="266"/>
                    <a:pt x="115" y="266"/>
                  </a:cubicBezTo>
                  <a:cubicBezTo>
                    <a:pt x="115" y="266"/>
                    <a:pt x="115" y="266"/>
                    <a:pt x="115" y="266"/>
                  </a:cubicBezTo>
                  <a:cubicBezTo>
                    <a:pt x="115" y="266"/>
                    <a:pt x="115" y="266"/>
                    <a:pt x="115" y="266"/>
                  </a:cubicBezTo>
                  <a:cubicBezTo>
                    <a:pt x="115" y="266"/>
                    <a:pt x="115" y="266"/>
                    <a:pt x="115" y="266"/>
                  </a:cubicBezTo>
                  <a:cubicBezTo>
                    <a:pt x="113" y="265"/>
                    <a:pt x="113" y="265"/>
                    <a:pt x="113" y="265"/>
                  </a:cubicBezTo>
                  <a:cubicBezTo>
                    <a:pt x="113" y="265"/>
                    <a:pt x="113" y="265"/>
                    <a:pt x="113" y="265"/>
                  </a:cubicBezTo>
                  <a:cubicBezTo>
                    <a:pt x="113" y="265"/>
                    <a:pt x="113" y="265"/>
                    <a:pt x="113" y="265"/>
                  </a:cubicBezTo>
                  <a:cubicBezTo>
                    <a:pt x="113" y="265"/>
                    <a:pt x="113" y="265"/>
                    <a:pt x="113" y="265"/>
                  </a:cubicBezTo>
                  <a:cubicBezTo>
                    <a:pt x="113" y="265"/>
                    <a:pt x="113" y="265"/>
                    <a:pt x="113" y="265"/>
                  </a:cubicBezTo>
                  <a:cubicBezTo>
                    <a:pt x="113" y="265"/>
                    <a:pt x="113" y="265"/>
                    <a:pt x="113" y="265"/>
                  </a:cubicBezTo>
                  <a:cubicBezTo>
                    <a:pt x="113" y="265"/>
                    <a:pt x="113" y="265"/>
                    <a:pt x="113" y="265"/>
                  </a:cubicBezTo>
                  <a:cubicBezTo>
                    <a:pt x="114" y="266"/>
                    <a:pt x="114" y="266"/>
                    <a:pt x="114" y="266"/>
                  </a:cubicBezTo>
                  <a:cubicBezTo>
                    <a:pt x="113" y="266"/>
                    <a:pt x="113" y="266"/>
                    <a:pt x="113" y="266"/>
                  </a:cubicBezTo>
                  <a:cubicBezTo>
                    <a:pt x="113" y="266"/>
                    <a:pt x="113" y="266"/>
                    <a:pt x="113" y="266"/>
                  </a:cubicBezTo>
                  <a:cubicBezTo>
                    <a:pt x="113" y="265"/>
                    <a:pt x="113" y="265"/>
                    <a:pt x="113" y="265"/>
                  </a:cubicBezTo>
                  <a:cubicBezTo>
                    <a:pt x="113" y="265"/>
                    <a:pt x="113" y="265"/>
                    <a:pt x="113" y="265"/>
                  </a:cubicBezTo>
                  <a:cubicBezTo>
                    <a:pt x="112" y="265"/>
                    <a:pt x="112" y="265"/>
                    <a:pt x="112" y="265"/>
                  </a:cubicBezTo>
                  <a:cubicBezTo>
                    <a:pt x="112" y="265"/>
                    <a:pt x="112" y="265"/>
                    <a:pt x="112" y="265"/>
                  </a:cubicBezTo>
                  <a:cubicBezTo>
                    <a:pt x="112" y="266"/>
                    <a:pt x="112" y="266"/>
                    <a:pt x="112" y="266"/>
                  </a:cubicBezTo>
                  <a:cubicBezTo>
                    <a:pt x="112" y="266"/>
                    <a:pt x="112" y="266"/>
                    <a:pt x="112" y="266"/>
                  </a:cubicBezTo>
                  <a:cubicBezTo>
                    <a:pt x="112" y="266"/>
                    <a:pt x="112" y="266"/>
                    <a:pt x="112" y="266"/>
                  </a:cubicBezTo>
                  <a:cubicBezTo>
                    <a:pt x="111" y="265"/>
                    <a:pt x="111" y="265"/>
                    <a:pt x="111" y="265"/>
                  </a:cubicBezTo>
                  <a:cubicBezTo>
                    <a:pt x="111" y="265"/>
                    <a:pt x="111" y="265"/>
                    <a:pt x="111" y="265"/>
                  </a:cubicBezTo>
                  <a:cubicBezTo>
                    <a:pt x="111" y="264"/>
                    <a:pt x="111" y="264"/>
                    <a:pt x="111" y="264"/>
                  </a:cubicBezTo>
                  <a:cubicBezTo>
                    <a:pt x="111" y="264"/>
                    <a:pt x="111" y="264"/>
                    <a:pt x="111" y="264"/>
                  </a:cubicBezTo>
                  <a:cubicBezTo>
                    <a:pt x="111" y="264"/>
                    <a:pt x="111" y="264"/>
                    <a:pt x="111" y="264"/>
                  </a:cubicBezTo>
                  <a:cubicBezTo>
                    <a:pt x="110" y="265"/>
                    <a:pt x="110" y="265"/>
                    <a:pt x="110" y="265"/>
                  </a:cubicBezTo>
                  <a:cubicBezTo>
                    <a:pt x="110" y="265"/>
                    <a:pt x="110" y="265"/>
                    <a:pt x="110" y="265"/>
                  </a:cubicBezTo>
                  <a:cubicBezTo>
                    <a:pt x="110" y="264"/>
                    <a:pt x="110" y="264"/>
                    <a:pt x="110" y="264"/>
                  </a:cubicBezTo>
                  <a:cubicBezTo>
                    <a:pt x="110" y="264"/>
                    <a:pt x="110" y="264"/>
                    <a:pt x="110" y="264"/>
                  </a:cubicBezTo>
                  <a:cubicBezTo>
                    <a:pt x="110" y="264"/>
                    <a:pt x="110" y="264"/>
                    <a:pt x="110" y="264"/>
                  </a:cubicBezTo>
                  <a:cubicBezTo>
                    <a:pt x="109" y="264"/>
                    <a:pt x="109" y="264"/>
                    <a:pt x="109" y="264"/>
                  </a:cubicBezTo>
                  <a:cubicBezTo>
                    <a:pt x="109" y="264"/>
                    <a:pt x="109" y="264"/>
                    <a:pt x="109" y="264"/>
                  </a:cubicBezTo>
                  <a:cubicBezTo>
                    <a:pt x="109" y="264"/>
                    <a:pt x="109" y="264"/>
                    <a:pt x="109" y="264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9" y="263"/>
                    <a:pt x="109" y="263"/>
                    <a:pt x="109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8" y="263"/>
                    <a:pt x="108" y="263"/>
                    <a:pt x="108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7" y="263"/>
                    <a:pt x="107" y="263"/>
                    <a:pt x="107" y="263"/>
                  </a:cubicBezTo>
                  <a:cubicBezTo>
                    <a:pt x="106" y="263"/>
                    <a:pt x="106" y="263"/>
                    <a:pt x="106" y="263"/>
                  </a:cubicBezTo>
                  <a:cubicBezTo>
                    <a:pt x="106" y="263"/>
                    <a:pt x="106" y="263"/>
                    <a:pt x="106" y="263"/>
                  </a:cubicBezTo>
                  <a:cubicBezTo>
                    <a:pt x="106" y="263"/>
                    <a:pt x="106" y="263"/>
                    <a:pt x="106" y="263"/>
                  </a:cubicBezTo>
                  <a:cubicBezTo>
                    <a:pt x="106" y="263"/>
                    <a:pt x="106" y="263"/>
                    <a:pt x="106" y="263"/>
                  </a:cubicBezTo>
                  <a:cubicBezTo>
                    <a:pt x="106" y="262"/>
                    <a:pt x="106" y="262"/>
                    <a:pt x="106" y="262"/>
                  </a:cubicBezTo>
                  <a:cubicBezTo>
                    <a:pt x="106" y="262"/>
                    <a:pt x="106" y="262"/>
                    <a:pt x="106" y="262"/>
                  </a:cubicBezTo>
                  <a:cubicBezTo>
                    <a:pt x="106" y="262"/>
                    <a:pt x="106" y="262"/>
                    <a:pt x="106" y="262"/>
                  </a:cubicBezTo>
                  <a:cubicBezTo>
                    <a:pt x="106" y="262"/>
                    <a:pt x="106" y="262"/>
                    <a:pt x="106" y="262"/>
                  </a:cubicBezTo>
                  <a:cubicBezTo>
                    <a:pt x="105" y="262"/>
                    <a:pt x="105" y="262"/>
                    <a:pt x="105" y="262"/>
                  </a:cubicBezTo>
                  <a:cubicBezTo>
                    <a:pt x="104" y="261"/>
                    <a:pt x="104" y="261"/>
                    <a:pt x="104" y="261"/>
                  </a:cubicBezTo>
                  <a:cubicBezTo>
                    <a:pt x="103" y="261"/>
                    <a:pt x="103" y="261"/>
                    <a:pt x="103" y="261"/>
                  </a:cubicBezTo>
                  <a:cubicBezTo>
                    <a:pt x="103" y="261"/>
                    <a:pt x="103" y="261"/>
                    <a:pt x="103" y="261"/>
                  </a:cubicBezTo>
                  <a:cubicBezTo>
                    <a:pt x="106" y="264"/>
                    <a:pt x="106" y="264"/>
                    <a:pt x="106" y="264"/>
                  </a:cubicBezTo>
                  <a:cubicBezTo>
                    <a:pt x="107" y="264"/>
                    <a:pt x="107" y="264"/>
                    <a:pt x="107" y="264"/>
                  </a:cubicBezTo>
                  <a:cubicBezTo>
                    <a:pt x="107" y="264"/>
                    <a:pt x="107" y="264"/>
                    <a:pt x="107" y="264"/>
                  </a:cubicBezTo>
                  <a:cubicBezTo>
                    <a:pt x="107" y="264"/>
                    <a:pt x="107" y="264"/>
                    <a:pt x="107" y="264"/>
                  </a:cubicBezTo>
                  <a:cubicBezTo>
                    <a:pt x="108" y="264"/>
                    <a:pt x="108" y="264"/>
                    <a:pt x="108" y="264"/>
                  </a:cubicBezTo>
                  <a:cubicBezTo>
                    <a:pt x="108" y="264"/>
                    <a:pt x="108" y="264"/>
                    <a:pt x="108" y="264"/>
                  </a:cubicBezTo>
                  <a:cubicBezTo>
                    <a:pt x="108" y="264"/>
                    <a:pt x="108" y="264"/>
                    <a:pt x="108" y="264"/>
                  </a:cubicBezTo>
                  <a:cubicBezTo>
                    <a:pt x="108" y="264"/>
                    <a:pt x="108" y="264"/>
                    <a:pt x="108" y="264"/>
                  </a:cubicBezTo>
                  <a:cubicBezTo>
                    <a:pt x="109" y="265"/>
                    <a:pt x="109" y="265"/>
                    <a:pt x="109" y="265"/>
                  </a:cubicBezTo>
                  <a:cubicBezTo>
                    <a:pt x="109" y="266"/>
                    <a:pt x="109" y="266"/>
                    <a:pt x="109" y="266"/>
                  </a:cubicBezTo>
                  <a:cubicBezTo>
                    <a:pt x="109" y="266"/>
                    <a:pt x="109" y="266"/>
                    <a:pt x="109" y="266"/>
                  </a:cubicBezTo>
                  <a:cubicBezTo>
                    <a:pt x="110" y="266"/>
                    <a:pt x="110" y="266"/>
                    <a:pt x="110" y="266"/>
                  </a:cubicBezTo>
                  <a:cubicBezTo>
                    <a:pt x="110" y="266"/>
                    <a:pt x="110" y="266"/>
                    <a:pt x="110" y="266"/>
                  </a:cubicBezTo>
                  <a:cubicBezTo>
                    <a:pt x="110" y="266"/>
                    <a:pt x="110" y="266"/>
                    <a:pt x="110" y="266"/>
                  </a:cubicBezTo>
                  <a:cubicBezTo>
                    <a:pt x="110" y="266"/>
                    <a:pt x="110" y="266"/>
                    <a:pt x="110" y="266"/>
                  </a:cubicBezTo>
                  <a:cubicBezTo>
                    <a:pt x="110" y="266"/>
                    <a:pt x="110" y="266"/>
                    <a:pt x="110" y="266"/>
                  </a:cubicBezTo>
                  <a:cubicBezTo>
                    <a:pt x="110" y="266"/>
                    <a:pt x="110" y="266"/>
                    <a:pt x="110" y="266"/>
                  </a:cubicBezTo>
                  <a:cubicBezTo>
                    <a:pt x="110" y="266"/>
                    <a:pt x="110" y="266"/>
                    <a:pt x="110" y="266"/>
                  </a:cubicBezTo>
                  <a:cubicBezTo>
                    <a:pt x="110" y="266"/>
                    <a:pt x="110" y="266"/>
                    <a:pt x="110" y="266"/>
                  </a:cubicBezTo>
                  <a:cubicBezTo>
                    <a:pt x="111" y="266"/>
                    <a:pt x="111" y="266"/>
                    <a:pt x="111" y="266"/>
                  </a:cubicBezTo>
                  <a:cubicBezTo>
                    <a:pt x="111" y="267"/>
                    <a:pt x="111" y="267"/>
                    <a:pt x="111" y="267"/>
                  </a:cubicBezTo>
                  <a:cubicBezTo>
                    <a:pt x="111" y="267"/>
                    <a:pt x="111" y="267"/>
                    <a:pt x="111" y="267"/>
                  </a:cubicBezTo>
                  <a:cubicBezTo>
                    <a:pt x="111" y="267"/>
                    <a:pt x="111" y="267"/>
                    <a:pt x="111" y="267"/>
                  </a:cubicBezTo>
                  <a:cubicBezTo>
                    <a:pt x="111" y="267"/>
                    <a:pt x="111" y="267"/>
                    <a:pt x="111" y="267"/>
                  </a:cubicBezTo>
                  <a:cubicBezTo>
                    <a:pt x="111" y="267"/>
                    <a:pt x="111" y="267"/>
                    <a:pt x="111" y="267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12" y="268"/>
                    <a:pt x="112" y="268"/>
                    <a:pt x="112" y="268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12" y="267"/>
                    <a:pt x="112" y="267"/>
                    <a:pt x="112" y="267"/>
                  </a:cubicBezTo>
                  <a:cubicBezTo>
                    <a:pt x="113" y="266"/>
                    <a:pt x="113" y="266"/>
                    <a:pt x="113" y="266"/>
                  </a:cubicBezTo>
                  <a:cubicBezTo>
                    <a:pt x="113" y="267"/>
                    <a:pt x="113" y="267"/>
                    <a:pt x="113" y="267"/>
                  </a:cubicBezTo>
                  <a:cubicBezTo>
                    <a:pt x="113" y="267"/>
                    <a:pt x="113" y="267"/>
                    <a:pt x="113" y="267"/>
                  </a:cubicBezTo>
                  <a:cubicBezTo>
                    <a:pt x="113" y="267"/>
                    <a:pt x="113" y="267"/>
                    <a:pt x="113" y="267"/>
                  </a:cubicBezTo>
                  <a:cubicBezTo>
                    <a:pt x="113" y="267"/>
                    <a:pt x="113" y="267"/>
                    <a:pt x="113" y="267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4" y="268"/>
                    <a:pt x="114" y="268"/>
                    <a:pt x="114" y="268"/>
                  </a:cubicBezTo>
                  <a:cubicBezTo>
                    <a:pt x="114" y="268"/>
                    <a:pt x="114" y="268"/>
                    <a:pt x="114" y="268"/>
                  </a:cubicBezTo>
                  <a:cubicBezTo>
                    <a:pt x="114" y="267"/>
                    <a:pt x="114" y="267"/>
                    <a:pt x="114" y="267"/>
                  </a:cubicBezTo>
                  <a:cubicBezTo>
                    <a:pt x="114" y="267"/>
                    <a:pt x="114" y="267"/>
                    <a:pt x="114" y="267"/>
                  </a:cubicBezTo>
                  <a:cubicBezTo>
                    <a:pt x="114" y="267"/>
                    <a:pt x="114" y="267"/>
                    <a:pt x="114" y="267"/>
                  </a:cubicBezTo>
                  <a:cubicBezTo>
                    <a:pt x="114" y="267"/>
                    <a:pt x="114" y="267"/>
                    <a:pt x="114" y="267"/>
                  </a:cubicBezTo>
                  <a:cubicBezTo>
                    <a:pt x="114" y="267"/>
                    <a:pt x="114" y="267"/>
                    <a:pt x="114" y="267"/>
                  </a:cubicBezTo>
                  <a:cubicBezTo>
                    <a:pt x="114" y="267"/>
                    <a:pt x="114" y="267"/>
                    <a:pt x="114" y="267"/>
                  </a:cubicBezTo>
                  <a:cubicBezTo>
                    <a:pt x="114" y="267"/>
                    <a:pt x="114" y="267"/>
                    <a:pt x="114" y="267"/>
                  </a:cubicBezTo>
                  <a:cubicBezTo>
                    <a:pt x="115" y="267"/>
                    <a:pt x="115" y="267"/>
                    <a:pt x="115" y="267"/>
                  </a:cubicBezTo>
                  <a:cubicBezTo>
                    <a:pt x="115" y="267"/>
                    <a:pt x="115" y="267"/>
                    <a:pt x="115" y="267"/>
                  </a:cubicBezTo>
                  <a:cubicBezTo>
                    <a:pt x="115" y="268"/>
                    <a:pt x="115" y="268"/>
                    <a:pt x="115" y="268"/>
                  </a:cubicBezTo>
                  <a:cubicBezTo>
                    <a:pt x="115" y="268"/>
                    <a:pt x="115" y="268"/>
                    <a:pt x="115" y="268"/>
                  </a:cubicBezTo>
                  <a:cubicBezTo>
                    <a:pt x="115" y="268"/>
                    <a:pt x="115" y="268"/>
                    <a:pt x="115" y="268"/>
                  </a:cubicBezTo>
                  <a:cubicBezTo>
                    <a:pt x="115" y="268"/>
                    <a:pt x="115" y="268"/>
                    <a:pt x="115" y="268"/>
                  </a:cubicBezTo>
                  <a:cubicBezTo>
                    <a:pt x="115" y="268"/>
                    <a:pt x="115" y="268"/>
                    <a:pt x="115" y="268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6" y="268"/>
                    <a:pt x="116" y="268"/>
                    <a:pt x="116" y="268"/>
                  </a:cubicBezTo>
                  <a:cubicBezTo>
                    <a:pt x="116" y="268"/>
                    <a:pt x="116" y="268"/>
                    <a:pt x="116" y="268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6" y="269"/>
                    <a:pt x="116" y="269"/>
                    <a:pt x="116" y="269"/>
                  </a:cubicBezTo>
                  <a:cubicBezTo>
                    <a:pt x="117" y="269"/>
                    <a:pt x="117" y="269"/>
                    <a:pt x="117" y="269"/>
                  </a:cubicBezTo>
                  <a:cubicBezTo>
                    <a:pt x="117" y="269"/>
                    <a:pt x="117" y="269"/>
                    <a:pt x="117" y="269"/>
                  </a:cubicBezTo>
                  <a:cubicBezTo>
                    <a:pt x="117" y="269"/>
                    <a:pt x="117" y="269"/>
                    <a:pt x="117" y="269"/>
                  </a:cubicBezTo>
                  <a:cubicBezTo>
                    <a:pt x="117" y="269"/>
                    <a:pt x="117" y="269"/>
                    <a:pt x="117" y="269"/>
                  </a:cubicBezTo>
                  <a:cubicBezTo>
                    <a:pt x="117" y="269"/>
                    <a:pt x="117" y="269"/>
                    <a:pt x="117" y="269"/>
                  </a:cubicBezTo>
                  <a:cubicBezTo>
                    <a:pt x="117" y="270"/>
                    <a:pt x="117" y="270"/>
                    <a:pt x="117" y="270"/>
                  </a:cubicBezTo>
                  <a:cubicBezTo>
                    <a:pt x="117" y="269"/>
                    <a:pt x="117" y="269"/>
                    <a:pt x="117" y="269"/>
                  </a:cubicBezTo>
                  <a:cubicBezTo>
                    <a:pt x="118" y="269"/>
                    <a:pt x="118" y="269"/>
                    <a:pt x="118" y="269"/>
                  </a:cubicBezTo>
                  <a:cubicBezTo>
                    <a:pt x="118" y="269"/>
                    <a:pt x="118" y="269"/>
                    <a:pt x="118" y="269"/>
                  </a:cubicBezTo>
                  <a:lnTo>
                    <a:pt x="117" y="268"/>
                  </a:lnTo>
                  <a:close/>
                  <a:moveTo>
                    <a:pt x="98" y="258"/>
                  </a:moveTo>
                  <a:cubicBezTo>
                    <a:pt x="98" y="257"/>
                    <a:pt x="98" y="257"/>
                    <a:pt x="98" y="257"/>
                  </a:cubicBezTo>
                  <a:cubicBezTo>
                    <a:pt x="98" y="257"/>
                    <a:pt x="98" y="257"/>
                    <a:pt x="98" y="257"/>
                  </a:cubicBezTo>
                  <a:cubicBezTo>
                    <a:pt x="98" y="257"/>
                    <a:pt x="98" y="257"/>
                    <a:pt x="98" y="257"/>
                  </a:cubicBezTo>
                  <a:cubicBezTo>
                    <a:pt x="98" y="257"/>
                    <a:pt x="98" y="257"/>
                    <a:pt x="98" y="257"/>
                  </a:cubicBezTo>
                  <a:cubicBezTo>
                    <a:pt x="98" y="257"/>
                    <a:pt x="98" y="257"/>
                    <a:pt x="98" y="257"/>
                  </a:cubicBezTo>
                  <a:cubicBezTo>
                    <a:pt x="98" y="257"/>
                    <a:pt x="98" y="257"/>
                    <a:pt x="98" y="257"/>
                  </a:cubicBezTo>
                  <a:cubicBezTo>
                    <a:pt x="98" y="257"/>
                    <a:pt x="98" y="257"/>
                    <a:pt x="98" y="257"/>
                  </a:cubicBezTo>
                  <a:cubicBezTo>
                    <a:pt x="97" y="257"/>
                    <a:pt x="97" y="257"/>
                    <a:pt x="97" y="257"/>
                  </a:cubicBezTo>
                  <a:cubicBezTo>
                    <a:pt x="97" y="257"/>
                    <a:pt x="97" y="257"/>
                    <a:pt x="97" y="257"/>
                  </a:cubicBezTo>
                  <a:cubicBezTo>
                    <a:pt x="97" y="257"/>
                    <a:pt x="97" y="257"/>
                    <a:pt x="97" y="257"/>
                  </a:cubicBezTo>
                  <a:cubicBezTo>
                    <a:pt x="97" y="257"/>
                    <a:pt x="97" y="257"/>
                    <a:pt x="97" y="257"/>
                  </a:cubicBezTo>
                  <a:cubicBezTo>
                    <a:pt x="97" y="257"/>
                    <a:pt x="97" y="257"/>
                    <a:pt x="97" y="257"/>
                  </a:cubicBezTo>
                  <a:cubicBezTo>
                    <a:pt x="97" y="257"/>
                    <a:pt x="97" y="257"/>
                    <a:pt x="97" y="257"/>
                  </a:cubicBezTo>
                  <a:cubicBezTo>
                    <a:pt x="97" y="257"/>
                    <a:pt x="97" y="257"/>
                    <a:pt x="97" y="257"/>
                  </a:cubicBezTo>
                  <a:cubicBezTo>
                    <a:pt x="98" y="258"/>
                    <a:pt x="98" y="258"/>
                    <a:pt x="98" y="258"/>
                  </a:cubicBezTo>
                  <a:close/>
                  <a:moveTo>
                    <a:pt x="127" y="278"/>
                  </a:moveTo>
                  <a:cubicBezTo>
                    <a:pt x="127" y="277"/>
                    <a:pt x="127" y="277"/>
                    <a:pt x="127" y="277"/>
                  </a:cubicBezTo>
                  <a:cubicBezTo>
                    <a:pt x="127" y="277"/>
                    <a:pt x="127" y="277"/>
                    <a:pt x="127" y="277"/>
                  </a:cubicBezTo>
                  <a:cubicBezTo>
                    <a:pt x="127" y="277"/>
                    <a:pt x="127" y="277"/>
                    <a:pt x="127" y="277"/>
                  </a:cubicBezTo>
                  <a:cubicBezTo>
                    <a:pt x="127" y="277"/>
                    <a:pt x="127" y="277"/>
                    <a:pt x="127" y="277"/>
                  </a:cubicBezTo>
                  <a:cubicBezTo>
                    <a:pt x="126" y="277"/>
                    <a:pt x="126" y="277"/>
                    <a:pt x="126" y="277"/>
                  </a:cubicBezTo>
                  <a:cubicBezTo>
                    <a:pt x="126" y="277"/>
                    <a:pt x="126" y="277"/>
                    <a:pt x="126" y="277"/>
                  </a:cubicBezTo>
                  <a:cubicBezTo>
                    <a:pt x="126" y="277"/>
                    <a:pt x="126" y="277"/>
                    <a:pt x="126" y="277"/>
                  </a:cubicBezTo>
                  <a:cubicBezTo>
                    <a:pt x="126" y="277"/>
                    <a:pt x="126" y="277"/>
                    <a:pt x="126" y="277"/>
                  </a:cubicBezTo>
                  <a:cubicBezTo>
                    <a:pt x="126" y="277"/>
                    <a:pt x="126" y="277"/>
                    <a:pt x="126" y="277"/>
                  </a:cubicBezTo>
                  <a:cubicBezTo>
                    <a:pt x="126" y="277"/>
                    <a:pt x="126" y="277"/>
                    <a:pt x="126" y="277"/>
                  </a:cubicBezTo>
                  <a:cubicBezTo>
                    <a:pt x="126" y="276"/>
                    <a:pt x="126" y="276"/>
                    <a:pt x="126" y="276"/>
                  </a:cubicBezTo>
                  <a:cubicBezTo>
                    <a:pt x="126" y="276"/>
                    <a:pt x="126" y="276"/>
                    <a:pt x="126" y="276"/>
                  </a:cubicBezTo>
                  <a:cubicBezTo>
                    <a:pt x="126" y="276"/>
                    <a:pt x="126" y="276"/>
                    <a:pt x="126" y="276"/>
                  </a:cubicBezTo>
                  <a:cubicBezTo>
                    <a:pt x="125" y="276"/>
                    <a:pt x="125" y="276"/>
                    <a:pt x="125" y="276"/>
                  </a:cubicBezTo>
                  <a:cubicBezTo>
                    <a:pt x="125" y="276"/>
                    <a:pt x="125" y="276"/>
                    <a:pt x="125" y="276"/>
                  </a:cubicBezTo>
                  <a:cubicBezTo>
                    <a:pt x="124" y="276"/>
                    <a:pt x="124" y="276"/>
                    <a:pt x="124" y="276"/>
                  </a:cubicBezTo>
                  <a:cubicBezTo>
                    <a:pt x="125" y="276"/>
                    <a:pt x="125" y="276"/>
                    <a:pt x="125" y="276"/>
                  </a:cubicBezTo>
                  <a:cubicBezTo>
                    <a:pt x="125" y="275"/>
                    <a:pt x="125" y="275"/>
                    <a:pt x="125" y="275"/>
                  </a:cubicBezTo>
                  <a:cubicBezTo>
                    <a:pt x="124" y="275"/>
                    <a:pt x="124" y="275"/>
                    <a:pt x="124" y="275"/>
                  </a:cubicBezTo>
                  <a:cubicBezTo>
                    <a:pt x="124" y="275"/>
                    <a:pt x="124" y="275"/>
                    <a:pt x="124" y="275"/>
                  </a:cubicBezTo>
                  <a:cubicBezTo>
                    <a:pt x="124" y="275"/>
                    <a:pt x="124" y="275"/>
                    <a:pt x="124" y="275"/>
                  </a:cubicBezTo>
                  <a:cubicBezTo>
                    <a:pt x="124" y="275"/>
                    <a:pt x="124" y="275"/>
                    <a:pt x="124" y="275"/>
                  </a:cubicBezTo>
                  <a:cubicBezTo>
                    <a:pt x="124" y="275"/>
                    <a:pt x="124" y="275"/>
                    <a:pt x="124" y="275"/>
                  </a:cubicBezTo>
                  <a:cubicBezTo>
                    <a:pt x="124" y="275"/>
                    <a:pt x="124" y="275"/>
                    <a:pt x="124" y="275"/>
                  </a:cubicBezTo>
                  <a:cubicBezTo>
                    <a:pt x="124" y="275"/>
                    <a:pt x="124" y="275"/>
                    <a:pt x="124" y="275"/>
                  </a:cubicBezTo>
                  <a:cubicBezTo>
                    <a:pt x="123" y="274"/>
                    <a:pt x="123" y="274"/>
                    <a:pt x="123" y="274"/>
                  </a:cubicBezTo>
                  <a:cubicBezTo>
                    <a:pt x="123" y="274"/>
                    <a:pt x="123" y="274"/>
                    <a:pt x="123" y="274"/>
                  </a:cubicBezTo>
                  <a:cubicBezTo>
                    <a:pt x="123" y="274"/>
                    <a:pt x="123" y="274"/>
                    <a:pt x="123" y="274"/>
                  </a:cubicBezTo>
                  <a:cubicBezTo>
                    <a:pt x="123" y="274"/>
                    <a:pt x="123" y="274"/>
                    <a:pt x="123" y="274"/>
                  </a:cubicBezTo>
                  <a:cubicBezTo>
                    <a:pt x="123" y="274"/>
                    <a:pt x="123" y="274"/>
                    <a:pt x="123" y="274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3" y="273"/>
                    <a:pt x="123" y="273"/>
                    <a:pt x="123" y="273"/>
                  </a:cubicBezTo>
                  <a:cubicBezTo>
                    <a:pt x="122" y="273"/>
                    <a:pt x="122" y="273"/>
                    <a:pt x="122" y="273"/>
                  </a:cubicBezTo>
                  <a:cubicBezTo>
                    <a:pt x="122" y="273"/>
                    <a:pt x="122" y="273"/>
                    <a:pt x="122" y="273"/>
                  </a:cubicBezTo>
                  <a:cubicBezTo>
                    <a:pt x="122" y="272"/>
                    <a:pt x="122" y="272"/>
                    <a:pt x="122" y="272"/>
                  </a:cubicBezTo>
                  <a:cubicBezTo>
                    <a:pt x="122" y="273"/>
                    <a:pt x="122" y="273"/>
                    <a:pt x="122" y="273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1" y="272"/>
                    <a:pt x="121" y="272"/>
                    <a:pt x="121" y="272"/>
                  </a:cubicBezTo>
                  <a:cubicBezTo>
                    <a:pt x="120" y="272"/>
                    <a:pt x="120" y="272"/>
                    <a:pt x="120" y="272"/>
                  </a:cubicBezTo>
                  <a:cubicBezTo>
                    <a:pt x="120" y="272"/>
                    <a:pt x="120" y="272"/>
                    <a:pt x="120" y="272"/>
                  </a:cubicBezTo>
                  <a:cubicBezTo>
                    <a:pt x="120" y="272"/>
                    <a:pt x="120" y="272"/>
                    <a:pt x="120" y="272"/>
                  </a:cubicBezTo>
                  <a:cubicBezTo>
                    <a:pt x="120" y="271"/>
                    <a:pt x="120" y="271"/>
                    <a:pt x="120" y="271"/>
                  </a:cubicBezTo>
                  <a:cubicBezTo>
                    <a:pt x="120" y="271"/>
                    <a:pt x="120" y="271"/>
                    <a:pt x="120" y="271"/>
                  </a:cubicBezTo>
                  <a:cubicBezTo>
                    <a:pt x="119" y="271"/>
                    <a:pt x="119" y="271"/>
                    <a:pt x="119" y="271"/>
                  </a:cubicBezTo>
                  <a:cubicBezTo>
                    <a:pt x="119" y="271"/>
                    <a:pt x="119" y="271"/>
                    <a:pt x="119" y="271"/>
                  </a:cubicBezTo>
                  <a:cubicBezTo>
                    <a:pt x="119" y="271"/>
                    <a:pt x="119" y="271"/>
                    <a:pt x="119" y="271"/>
                  </a:cubicBezTo>
                  <a:cubicBezTo>
                    <a:pt x="119" y="271"/>
                    <a:pt x="119" y="271"/>
                    <a:pt x="119" y="271"/>
                  </a:cubicBezTo>
                  <a:cubicBezTo>
                    <a:pt x="120" y="271"/>
                    <a:pt x="120" y="271"/>
                    <a:pt x="120" y="271"/>
                  </a:cubicBezTo>
                  <a:cubicBezTo>
                    <a:pt x="119" y="271"/>
                    <a:pt x="119" y="271"/>
                    <a:pt x="119" y="271"/>
                  </a:cubicBezTo>
                  <a:cubicBezTo>
                    <a:pt x="119" y="271"/>
                    <a:pt x="119" y="271"/>
                    <a:pt x="119" y="271"/>
                  </a:cubicBezTo>
                  <a:cubicBezTo>
                    <a:pt x="119" y="271"/>
                    <a:pt x="119" y="271"/>
                    <a:pt x="119" y="271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0"/>
                    <a:pt x="118" y="270"/>
                    <a:pt x="118" y="270"/>
                  </a:cubicBezTo>
                  <a:cubicBezTo>
                    <a:pt x="118" y="271"/>
                    <a:pt x="118" y="271"/>
                    <a:pt x="118" y="271"/>
                  </a:cubicBezTo>
                  <a:cubicBezTo>
                    <a:pt x="118" y="271"/>
                    <a:pt x="118" y="271"/>
                    <a:pt x="118" y="271"/>
                  </a:cubicBezTo>
                  <a:cubicBezTo>
                    <a:pt x="118" y="271"/>
                    <a:pt x="118" y="271"/>
                    <a:pt x="118" y="271"/>
                  </a:cubicBezTo>
                  <a:cubicBezTo>
                    <a:pt x="118" y="271"/>
                    <a:pt x="118" y="271"/>
                    <a:pt x="118" y="271"/>
                  </a:cubicBezTo>
                  <a:cubicBezTo>
                    <a:pt x="118" y="271"/>
                    <a:pt x="118" y="271"/>
                    <a:pt x="118" y="271"/>
                  </a:cubicBezTo>
                  <a:cubicBezTo>
                    <a:pt x="119" y="271"/>
                    <a:pt x="119" y="271"/>
                    <a:pt x="119" y="271"/>
                  </a:cubicBezTo>
                  <a:cubicBezTo>
                    <a:pt x="119" y="271"/>
                    <a:pt x="119" y="271"/>
                    <a:pt x="119" y="271"/>
                  </a:cubicBezTo>
                  <a:cubicBezTo>
                    <a:pt x="118" y="272"/>
                    <a:pt x="118" y="272"/>
                    <a:pt x="118" y="272"/>
                  </a:cubicBezTo>
                  <a:cubicBezTo>
                    <a:pt x="118" y="272"/>
                    <a:pt x="118" y="272"/>
                    <a:pt x="118" y="272"/>
                  </a:cubicBezTo>
                  <a:cubicBezTo>
                    <a:pt x="119" y="272"/>
                    <a:pt x="119" y="272"/>
                    <a:pt x="119" y="272"/>
                  </a:cubicBezTo>
                  <a:cubicBezTo>
                    <a:pt x="119" y="273"/>
                    <a:pt x="119" y="273"/>
                    <a:pt x="119" y="273"/>
                  </a:cubicBezTo>
                  <a:cubicBezTo>
                    <a:pt x="120" y="273"/>
                    <a:pt x="120" y="273"/>
                    <a:pt x="120" y="273"/>
                  </a:cubicBezTo>
                  <a:cubicBezTo>
                    <a:pt x="120" y="274"/>
                    <a:pt x="120" y="274"/>
                    <a:pt x="120" y="274"/>
                  </a:cubicBezTo>
                  <a:cubicBezTo>
                    <a:pt x="121" y="274"/>
                    <a:pt x="121" y="274"/>
                    <a:pt x="121" y="274"/>
                  </a:cubicBezTo>
                  <a:cubicBezTo>
                    <a:pt x="121" y="274"/>
                    <a:pt x="121" y="274"/>
                    <a:pt x="121" y="274"/>
                  </a:cubicBezTo>
                  <a:cubicBezTo>
                    <a:pt x="121" y="274"/>
                    <a:pt x="121" y="274"/>
                    <a:pt x="121" y="274"/>
                  </a:cubicBezTo>
                  <a:cubicBezTo>
                    <a:pt x="121" y="274"/>
                    <a:pt x="121" y="274"/>
                    <a:pt x="121" y="274"/>
                  </a:cubicBezTo>
                  <a:cubicBezTo>
                    <a:pt x="122" y="275"/>
                    <a:pt x="122" y="275"/>
                    <a:pt x="122" y="275"/>
                  </a:cubicBezTo>
                  <a:cubicBezTo>
                    <a:pt x="122" y="275"/>
                    <a:pt x="122" y="275"/>
                    <a:pt x="122" y="275"/>
                  </a:cubicBezTo>
                  <a:cubicBezTo>
                    <a:pt x="122" y="275"/>
                    <a:pt x="122" y="275"/>
                    <a:pt x="122" y="275"/>
                  </a:cubicBezTo>
                  <a:cubicBezTo>
                    <a:pt x="122" y="275"/>
                    <a:pt x="122" y="275"/>
                    <a:pt x="122" y="275"/>
                  </a:cubicBezTo>
                  <a:cubicBezTo>
                    <a:pt x="122" y="275"/>
                    <a:pt x="122" y="275"/>
                    <a:pt x="122" y="275"/>
                  </a:cubicBezTo>
                  <a:cubicBezTo>
                    <a:pt x="122" y="275"/>
                    <a:pt x="122" y="275"/>
                    <a:pt x="122" y="275"/>
                  </a:cubicBezTo>
                  <a:cubicBezTo>
                    <a:pt x="122" y="275"/>
                    <a:pt x="122" y="275"/>
                    <a:pt x="122" y="275"/>
                  </a:cubicBezTo>
                  <a:cubicBezTo>
                    <a:pt x="122" y="276"/>
                    <a:pt x="122" y="276"/>
                    <a:pt x="122" y="276"/>
                  </a:cubicBezTo>
                  <a:cubicBezTo>
                    <a:pt x="122" y="276"/>
                    <a:pt x="122" y="276"/>
                    <a:pt x="122" y="276"/>
                  </a:cubicBezTo>
                  <a:cubicBezTo>
                    <a:pt x="122" y="276"/>
                    <a:pt x="122" y="276"/>
                    <a:pt x="122" y="276"/>
                  </a:cubicBezTo>
                  <a:cubicBezTo>
                    <a:pt x="122" y="276"/>
                    <a:pt x="122" y="276"/>
                    <a:pt x="122" y="276"/>
                  </a:cubicBezTo>
                  <a:cubicBezTo>
                    <a:pt x="123" y="276"/>
                    <a:pt x="123" y="276"/>
                    <a:pt x="123" y="276"/>
                  </a:cubicBezTo>
                  <a:cubicBezTo>
                    <a:pt x="123" y="276"/>
                    <a:pt x="123" y="276"/>
                    <a:pt x="123" y="276"/>
                  </a:cubicBezTo>
                  <a:cubicBezTo>
                    <a:pt x="123" y="276"/>
                    <a:pt x="123" y="276"/>
                    <a:pt x="123" y="276"/>
                  </a:cubicBezTo>
                  <a:cubicBezTo>
                    <a:pt x="123" y="276"/>
                    <a:pt x="123" y="276"/>
                    <a:pt x="123" y="276"/>
                  </a:cubicBezTo>
                  <a:cubicBezTo>
                    <a:pt x="124" y="277"/>
                    <a:pt x="124" y="277"/>
                    <a:pt x="124" y="277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6" y="277"/>
                    <a:pt x="126" y="277"/>
                    <a:pt x="126" y="277"/>
                  </a:cubicBezTo>
                  <a:cubicBezTo>
                    <a:pt x="126" y="277"/>
                    <a:pt x="126" y="277"/>
                    <a:pt x="126" y="277"/>
                  </a:cubicBezTo>
                  <a:cubicBezTo>
                    <a:pt x="126" y="278"/>
                    <a:pt x="126" y="278"/>
                    <a:pt x="126" y="278"/>
                  </a:cubicBezTo>
                  <a:cubicBezTo>
                    <a:pt x="126" y="278"/>
                    <a:pt x="126" y="278"/>
                    <a:pt x="126" y="278"/>
                  </a:cubicBezTo>
                  <a:cubicBezTo>
                    <a:pt x="126" y="278"/>
                    <a:pt x="126" y="278"/>
                    <a:pt x="126" y="278"/>
                  </a:cubicBezTo>
                  <a:cubicBezTo>
                    <a:pt x="127" y="278"/>
                    <a:pt x="127" y="278"/>
                    <a:pt x="127" y="278"/>
                  </a:cubicBezTo>
                  <a:cubicBezTo>
                    <a:pt x="127" y="279"/>
                    <a:pt x="127" y="279"/>
                    <a:pt x="127" y="279"/>
                  </a:cubicBezTo>
                  <a:cubicBezTo>
                    <a:pt x="127" y="279"/>
                    <a:pt x="127" y="279"/>
                    <a:pt x="127" y="279"/>
                  </a:cubicBezTo>
                  <a:cubicBezTo>
                    <a:pt x="128" y="279"/>
                    <a:pt x="128" y="279"/>
                    <a:pt x="128" y="279"/>
                  </a:cubicBezTo>
                  <a:cubicBezTo>
                    <a:pt x="128" y="279"/>
                    <a:pt x="128" y="279"/>
                    <a:pt x="128" y="279"/>
                  </a:cubicBezTo>
                  <a:cubicBezTo>
                    <a:pt x="129" y="279"/>
                    <a:pt x="129" y="279"/>
                    <a:pt x="129" y="279"/>
                  </a:cubicBezTo>
                  <a:cubicBezTo>
                    <a:pt x="127" y="278"/>
                    <a:pt x="127" y="278"/>
                    <a:pt x="127" y="278"/>
                  </a:cubicBezTo>
                  <a:close/>
                  <a:moveTo>
                    <a:pt x="99" y="259"/>
                  </a:moveTo>
                  <a:cubicBezTo>
                    <a:pt x="99" y="259"/>
                    <a:pt x="99" y="259"/>
                    <a:pt x="99" y="259"/>
                  </a:cubicBezTo>
                  <a:cubicBezTo>
                    <a:pt x="98" y="259"/>
                    <a:pt x="98" y="259"/>
                    <a:pt x="98" y="259"/>
                  </a:cubicBezTo>
                  <a:cubicBezTo>
                    <a:pt x="98" y="259"/>
                    <a:pt x="98" y="259"/>
                    <a:pt x="98" y="259"/>
                  </a:cubicBezTo>
                  <a:cubicBezTo>
                    <a:pt x="98" y="259"/>
                    <a:pt x="98" y="259"/>
                    <a:pt x="98" y="259"/>
                  </a:cubicBezTo>
                  <a:cubicBezTo>
                    <a:pt x="98" y="259"/>
                    <a:pt x="98" y="259"/>
                    <a:pt x="98" y="259"/>
                  </a:cubicBezTo>
                  <a:cubicBezTo>
                    <a:pt x="99" y="259"/>
                    <a:pt x="99" y="259"/>
                    <a:pt x="99" y="259"/>
                  </a:cubicBezTo>
                  <a:cubicBezTo>
                    <a:pt x="99" y="259"/>
                    <a:pt x="99" y="259"/>
                    <a:pt x="99" y="259"/>
                  </a:cubicBezTo>
                  <a:cubicBezTo>
                    <a:pt x="99" y="259"/>
                    <a:pt x="99" y="259"/>
                    <a:pt x="99" y="259"/>
                  </a:cubicBezTo>
                  <a:cubicBezTo>
                    <a:pt x="99" y="259"/>
                    <a:pt x="99" y="259"/>
                    <a:pt x="99" y="259"/>
                  </a:cubicBezTo>
                  <a:cubicBezTo>
                    <a:pt x="100" y="259"/>
                    <a:pt x="100" y="259"/>
                    <a:pt x="100" y="259"/>
                  </a:cubicBezTo>
                  <a:cubicBezTo>
                    <a:pt x="99" y="259"/>
                    <a:pt x="99" y="259"/>
                    <a:pt x="99" y="259"/>
                  </a:cubicBezTo>
                  <a:close/>
                  <a:moveTo>
                    <a:pt x="295" y="315"/>
                  </a:moveTo>
                  <a:cubicBezTo>
                    <a:pt x="295" y="315"/>
                    <a:pt x="295" y="315"/>
                    <a:pt x="295" y="315"/>
                  </a:cubicBezTo>
                  <a:cubicBezTo>
                    <a:pt x="295" y="314"/>
                    <a:pt x="295" y="314"/>
                    <a:pt x="295" y="314"/>
                  </a:cubicBezTo>
                  <a:cubicBezTo>
                    <a:pt x="295" y="314"/>
                    <a:pt x="295" y="314"/>
                    <a:pt x="295" y="314"/>
                  </a:cubicBezTo>
                  <a:cubicBezTo>
                    <a:pt x="295" y="314"/>
                    <a:pt x="295" y="314"/>
                    <a:pt x="295" y="314"/>
                  </a:cubicBezTo>
                  <a:cubicBezTo>
                    <a:pt x="295" y="315"/>
                    <a:pt x="295" y="315"/>
                    <a:pt x="295" y="315"/>
                  </a:cubicBezTo>
                  <a:cubicBezTo>
                    <a:pt x="296" y="315"/>
                    <a:pt x="296" y="315"/>
                    <a:pt x="296" y="315"/>
                  </a:cubicBezTo>
                  <a:cubicBezTo>
                    <a:pt x="296" y="314"/>
                    <a:pt x="296" y="314"/>
                    <a:pt x="296" y="314"/>
                  </a:cubicBezTo>
                  <a:cubicBezTo>
                    <a:pt x="296" y="314"/>
                    <a:pt x="296" y="314"/>
                    <a:pt x="296" y="314"/>
                  </a:cubicBezTo>
                  <a:cubicBezTo>
                    <a:pt x="296" y="314"/>
                    <a:pt x="296" y="314"/>
                    <a:pt x="296" y="314"/>
                  </a:cubicBezTo>
                  <a:cubicBezTo>
                    <a:pt x="295" y="314"/>
                    <a:pt x="295" y="314"/>
                    <a:pt x="295" y="314"/>
                  </a:cubicBezTo>
                  <a:cubicBezTo>
                    <a:pt x="295" y="314"/>
                    <a:pt x="295" y="314"/>
                    <a:pt x="295" y="314"/>
                  </a:cubicBezTo>
                  <a:cubicBezTo>
                    <a:pt x="296" y="314"/>
                    <a:pt x="296" y="314"/>
                    <a:pt x="296" y="314"/>
                  </a:cubicBezTo>
                  <a:cubicBezTo>
                    <a:pt x="296" y="314"/>
                    <a:pt x="296" y="314"/>
                    <a:pt x="296" y="314"/>
                  </a:cubicBezTo>
                  <a:cubicBezTo>
                    <a:pt x="295" y="313"/>
                    <a:pt x="295" y="313"/>
                    <a:pt x="295" y="313"/>
                  </a:cubicBezTo>
                  <a:cubicBezTo>
                    <a:pt x="295" y="313"/>
                    <a:pt x="295" y="313"/>
                    <a:pt x="295" y="313"/>
                  </a:cubicBezTo>
                  <a:cubicBezTo>
                    <a:pt x="295" y="313"/>
                    <a:pt x="295" y="313"/>
                    <a:pt x="295" y="313"/>
                  </a:cubicBezTo>
                  <a:cubicBezTo>
                    <a:pt x="295" y="313"/>
                    <a:pt x="295" y="313"/>
                    <a:pt x="295" y="313"/>
                  </a:cubicBezTo>
                  <a:cubicBezTo>
                    <a:pt x="296" y="313"/>
                    <a:pt x="296" y="313"/>
                    <a:pt x="296" y="313"/>
                  </a:cubicBezTo>
                  <a:cubicBezTo>
                    <a:pt x="296" y="313"/>
                    <a:pt x="296" y="313"/>
                    <a:pt x="296" y="313"/>
                  </a:cubicBezTo>
                  <a:cubicBezTo>
                    <a:pt x="296" y="312"/>
                    <a:pt x="296" y="312"/>
                    <a:pt x="296" y="312"/>
                  </a:cubicBezTo>
                  <a:cubicBezTo>
                    <a:pt x="296" y="312"/>
                    <a:pt x="296" y="312"/>
                    <a:pt x="296" y="312"/>
                  </a:cubicBezTo>
                  <a:cubicBezTo>
                    <a:pt x="296" y="312"/>
                    <a:pt x="296" y="312"/>
                    <a:pt x="296" y="312"/>
                  </a:cubicBezTo>
                  <a:cubicBezTo>
                    <a:pt x="296" y="312"/>
                    <a:pt x="296" y="312"/>
                    <a:pt x="296" y="312"/>
                  </a:cubicBezTo>
                  <a:cubicBezTo>
                    <a:pt x="296" y="311"/>
                    <a:pt x="296" y="311"/>
                    <a:pt x="296" y="311"/>
                  </a:cubicBezTo>
                  <a:cubicBezTo>
                    <a:pt x="297" y="311"/>
                    <a:pt x="297" y="311"/>
                    <a:pt x="297" y="311"/>
                  </a:cubicBezTo>
                  <a:cubicBezTo>
                    <a:pt x="297" y="311"/>
                    <a:pt x="297" y="311"/>
                    <a:pt x="297" y="311"/>
                  </a:cubicBezTo>
                  <a:cubicBezTo>
                    <a:pt x="297" y="310"/>
                    <a:pt x="297" y="310"/>
                    <a:pt x="297" y="310"/>
                  </a:cubicBezTo>
                  <a:cubicBezTo>
                    <a:pt x="297" y="310"/>
                    <a:pt x="297" y="310"/>
                    <a:pt x="297" y="310"/>
                  </a:cubicBezTo>
                  <a:cubicBezTo>
                    <a:pt x="297" y="310"/>
                    <a:pt x="297" y="310"/>
                    <a:pt x="297" y="310"/>
                  </a:cubicBezTo>
                  <a:cubicBezTo>
                    <a:pt x="297" y="310"/>
                    <a:pt x="297" y="310"/>
                    <a:pt x="297" y="310"/>
                  </a:cubicBezTo>
                  <a:cubicBezTo>
                    <a:pt x="296" y="310"/>
                    <a:pt x="296" y="310"/>
                    <a:pt x="296" y="310"/>
                  </a:cubicBezTo>
                  <a:cubicBezTo>
                    <a:pt x="296" y="311"/>
                    <a:pt x="296" y="311"/>
                    <a:pt x="296" y="311"/>
                  </a:cubicBezTo>
                  <a:cubicBezTo>
                    <a:pt x="296" y="311"/>
                    <a:pt x="296" y="311"/>
                    <a:pt x="296" y="311"/>
                  </a:cubicBezTo>
                  <a:cubicBezTo>
                    <a:pt x="296" y="311"/>
                    <a:pt x="296" y="311"/>
                    <a:pt x="296" y="311"/>
                  </a:cubicBezTo>
                  <a:cubicBezTo>
                    <a:pt x="296" y="311"/>
                    <a:pt x="296" y="311"/>
                    <a:pt x="296" y="311"/>
                  </a:cubicBezTo>
                  <a:cubicBezTo>
                    <a:pt x="296" y="311"/>
                    <a:pt x="296" y="311"/>
                    <a:pt x="296" y="311"/>
                  </a:cubicBezTo>
                  <a:cubicBezTo>
                    <a:pt x="295" y="311"/>
                    <a:pt x="295" y="311"/>
                    <a:pt x="295" y="311"/>
                  </a:cubicBezTo>
                  <a:cubicBezTo>
                    <a:pt x="295" y="311"/>
                    <a:pt x="295" y="311"/>
                    <a:pt x="295" y="311"/>
                  </a:cubicBezTo>
                  <a:cubicBezTo>
                    <a:pt x="295" y="311"/>
                    <a:pt x="295" y="311"/>
                    <a:pt x="295" y="311"/>
                  </a:cubicBezTo>
                  <a:cubicBezTo>
                    <a:pt x="295" y="311"/>
                    <a:pt x="295" y="311"/>
                    <a:pt x="295" y="311"/>
                  </a:cubicBezTo>
                  <a:cubicBezTo>
                    <a:pt x="295" y="311"/>
                    <a:pt x="295" y="311"/>
                    <a:pt x="295" y="311"/>
                  </a:cubicBezTo>
                  <a:cubicBezTo>
                    <a:pt x="295" y="311"/>
                    <a:pt x="295" y="311"/>
                    <a:pt x="295" y="311"/>
                  </a:cubicBezTo>
                  <a:cubicBezTo>
                    <a:pt x="295" y="311"/>
                    <a:pt x="295" y="311"/>
                    <a:pt x="295" y="311"/>
                  </a:cubicBezTo>
                  <a:cubicBezTo>
                    <a:pt x="295" y="311"/>
                    <a:pt x="295" y="311"/>
                    <a:pt x="295" y="311"/>
                  </a:cubicBezTo>
                  <a:cubicBezTo>
                    <a:pt x="295" y="310"/>
                    <a:pt x="295" y="310"/>
                    <a:pt x="295" y="310"/>
                  </a:cubicBezTo>
                  <a:cubicBezTo>
                    <a:pt x="296" y="310"/>
                    <a:pt x="296" y="310"/>
                    <a:pt x="296" y="310"/>
                  </a:cubicBezTo>
                  <a:cubicBezTo>
                    <a:pt x="296" y="310"/>
                    <a:pt x="296" y="310"/>
                    <a:pt x="296" y="310"/>
                  </a:cubicBezTo>
                  <a:cubicBezTo>
                    <a:pt x="296" y="309"/>
                    <a:pt x="296" y="309"/>
                    <a:pt x="296" y="309"/>
                  </a:cubicBezTo>
                  <a:cubicBezTo>
                    <a:pt x="295" y="309"/>
                    <a:pt x="295" y="309"/>
                    <a:pt x="295" y="309"/>
                  </a:cubicBezTo>
                  <a:cubicBezTo>
                    <a:pt x="295" y="309"/>
                    <a:pt x="295" y="309"/>
                    <a:pt x="295" y="309"/>
                  </a:cubicBezTo>
                  <a:cubicBezTo>
                    <a:pt x="294" y="309"/>
                    <a:pt x="294" y="309"/>
                    <a:pt x="294" y="309"/>
                  </a:cubicBezTo>
                  <a:cubicBezTo>
                    <a:pt x="293" y="309"/>
                    <a:pt x="293" y="309"/>
                    <a:pt x="293" y="309"/>
                  </a:cubicBezTo>
                  <a:cubicBezTo>
                    <a:pt x="293" y="310"/>
                    <a:pt x="293" y="310"/>
                    <a:pt x="293" y="310"/>
                  </a:cubicBezTo>
                  <a:cubicBezTo>
                    <a:pt x="293" y="310"/>
                    <a:pt x="293" y="310"/>
                    <a:pt x="293" y="310"/>
                  </a:cubicBezTo>
                  <a:cubicBezTo>
                    <a:pt x="293" y="310"/>
                    <a:pt x="293" y="310"/>
                    <a:pt x="293" y="310"/>
                  </a:cubicBezTo>
                  <a:cubicBezTo>
                    <a:pt x="292" y="310"/>
                    <a:pt x="292" y="310"/>
                    <a:pt x="292" y="310"/>
                  </a:cubicBezTo>
                  <a:cubicBezTo>
                    <a:pt x="292" y="311"/>
                    <a:pt x="292" y="311"/>
                    <a:pt x="292" y="311"/>
                  </a:cubicBezTo>
                  <a:cubicBezTo>
                    <a:pt x="292" y="311"/>
                    <a:pt x="292" y="311"/>
                    <a:pt x="292" y="311"/>
                  </a:cubicBezTo>
                  <a:cubicBezTo>
                    <a:pt x="292" y="311"/>
                    <a:pt x="292" y="311"/>
                    <a:pt x="292" y="311"/>
                  </a:cubicBezTo>
                  <a:cubicBezTo>
                    <a:pt x="292" y="311"/>
                    <a:pt x="292" y="311"/>
                    <a:pt x="292" y="311"/>
                  </a:cubicBezTo>
                  <a:cubicBezTo>
                    <a:pt x="292" y="311"/>
                    <a:pt x="292" y="311"/>
                    <a:pt x="292" y="311"/>
                  </a:cubicBezTo>
                  <a:cubicBezTo>
                    <a:pt x="292" y="311"/>
                    <a:pt x="292" y="311"/>
                    <a:pt x="292" y="311"/>
                  </a:cubicBezTo>
                  <a:cubicBezTo>
                    <a:pt x="292" y="312"/>
                    <a:pt x="292" y="312"/>
                    <a:pt x="292" y="312"/>
                  </a:cubicBezTo>
                  <a:cubicBezTo>
                    <a:pt x="292" y="312"/>
                    <a:pt x="292" y="312"/>
                    <a:pt x="292" y="312"/>
                  </a:cubicBezTo>
                  <a:cubicBezTo>
                    <a:pt x="292" y="313"/>
                    <a:pt x="292" y="313"/>
                    <a:pt x="292" y="313"/>
                  </a:cubicBezTo>
                  <a:cubicBezTo>
                    <a:pt x="292" y="313"/>
                    <a:pt x="292" y="313"/>
                    <a:pt x="292" y="313"/>
                  </a:cubicBezTo>
                  <a:cubicBezTo>
                    <a:pt x="291" y="313"/>
                    <a:pt x="291" y="313"/>
                    <a:pt x="291" y="313"/>
                  </a:cubicBezTo>
                  <a:cubicBezTo>
                    <a:pt x="291" y="314"/>
                    <a:pt x="291" y="314"/>
                    <a:pt x="291" y="314"/>
                  </a:cubicBezTo>
                  <a:cubicBezTo>
                    <a:pt x="291" y="313"/>
                    <a:pt x="291" y="313"/>
                    <a:pt x="291" y="313"/>
                  </a:cubicBezTo>
                  <a:cubicBezTo>
                    <a:pt x="292" y="313"/>
                    <a:pt x="292" y="313"/>
                    <a:pt x="292" y="313"/>
                  </a:cubicBezTo>
                  <a:cubicBezTo>
                    <a:pt x="292" y="313"/>
                    <a:pt x="292" y="313"/>
                    <a:pt x="292" y="313"/>
                  </a:cubicBezTo>
                  <a:cubicBezTo>
                    <a:pt x="293" y="313"/>
                    <a:pt x="293" y="313"/>
                    <a:pt x="293" y="313"/>
                  </a:cubicBezTo>
                  <a:cubicBezTo>
                    <a:pt x="293" y="313"/>
                    <a:pt x="293" y="313"/>
                    <a:pt x="293" y="313"/>
                  </a:cubicBezTo>
                  <a:cubicBezTo>
                    <a:pt x="293" y="313"/>
                    <a:pt x="293" y="313"/>
                    <a:pt x="293" y="313"/>
                  </a:cubicBezTo>
                  <a:cubicBezTo>
                    <a:pt x="293" y="313"/>
                    <a:pt x="293" y="313"/>
                    <a:pt x="293" y="313"/>
                  </a:cubicBezTo>
                  <a:cubicBezTo>
                    <a:pt x="293" y="313"/>
                    <a:pt x="293" y="313"/>
                    <a:pt x="293" y="313"/>
                  </a:cubicBezTo>
                  <a:cubicBezTo>
                    <a:pt x="294" y="313"/>
                    <a:pt x="294" y="313"/>
                    <a:pt x="294" y="313"/>
                  </a:cubicBezTo>
                  <a:cubicBezTo>
                    <a:pt x="294" y="313"/>
                    <a:pt x="294" y="313"/>
                    <a:pt x="294" y="313"/>
                  </a:cubicBezTo>
                  <a:cubicBezTo>
                    <a:pt x="294" y="313"/>
                    <a:pt x="294" y="313"/>
                    <a:pt x="294" y="313"/>
                  </a:cubicBezTo>
                  <a:cubicBezTo>
                    <a:pt x="293" y="313"/>
                    <a:pt x="293" y="313"/>
                    <a:pt x="293" y="313"/>
                  </a:cubicBezTo>
                  <a:cubicBezTo>
                    <a:pt x="293" y="313"/>
                    <a:pt x="293" y="313"/>
                    <a:pt x="293" y="313"/>
                  </a:cubicBezTo>
                  <a:cubicBezTo>
                    <a:pt x="293" y="313"/>
                    <a:pt x="293" y="313"/>
                    <a:pt x="293" y="313"/>
                  </a:cubicBezTo>
                  <a:cubicBezTo>
                    <a:pt x="293" y="314"/>
                    <a:pt x="293" y="314"/>
                    <a:pt x="293" y="314"/>
                  </a:cubicBezTo>
                  <a:cubicBezTo>
                    <a:pt x="293" y="314"/>
                    <a:pt x="293" y="314"/>
                    <a:pt x="293" y="314"/>
                  </a:cubicBezTo>
                  <a:cubicBezTo>
                    <a:pt x="293" y="314"/>
                    <a:pt x="293" y="314"/>
                    <a:pt x="293" y="314"/>
                  </a:cubicBezTo>
                  <a:cubicBezTo>
                    <a:pt x="294" y="314"/>
                    <a:pt x="294" y="314"/>
                    <a:pt x="294" y="314"/>
                  </a:cubicBezTo>
                  <a:cubicBezTo>
                    <a:pt x="294" y="314"/>
                    <a:pt x="294" y="314"/>
                    <a:pt x="294" y="314"/>
                  </a:cubicBezTo>
                  <a:cubicBezTo>
                    <a:pt x="294" y="315"/>
                    <a:pt x="294" y="315"/>
                    <a:pt x="294" y="315"/>
                  </a:cubicBezTo>
                  <a:cubicBezTo>
                    <a:pt x="294" y="315"/>
                    <a:pt x="294" y="315"/>
                    <a:pt x="294" y="315"/>
                  </a:cubicBezTo>
                  <a:lnTo>
                    <a:pt x="295" y="315"/>
                  </a:lnTo>
                  <a:close/>
                  <a:moveTo>
                    <a:pt x="228" y="298"/>
                  </a:moveTo>
                  <a:cubicBezTo>
                    <a:pt x="228" y="298"/>
                    <a:pt x="228" y="298"/>
                    <a:pt x="228" y="298"/>
                  </a:cubicBezTo>
                  <a:cubicBezTo>
                    <a:pt x="228" y="298"/>
                    <a:pt x="228" y="298"/>
                    <a:pt x="228" y="298"/>
                  </a:cubicBezTo>
                  <a:cubicBezTo>
                    <a:pt x="227" y="298"/>
                    <a:pt x="227" y="298"/>
                    <a:pt x="227" y="298"/>
                  </a:cubicBezTo>
                  <a:cubicBezTo>
                    <a:pt x="227" y="297"/>
                    <a:pt x="227" y="297"/>
                    <a:pt x="227" y="297"/>
                  </a:cubicBezTo>
                  <a:cubicBezTo>
                    <a:pt x="228" y="298"/>
                    <a:pt x="228" y="298"/>
                    <a:pt x="228" y="298"/>
                  </a:cubicBezTo>
                  <a:cubicBezTo>
                    <a:pt x="228" y="298"/>
                    <a:pt x="228" y="298"/>
                    <a:pt x="228" y="298"/>
                  </a:cubicBezTo>
                  <a:cubicBezTo>
                    <a:pt x="228" y="297"/>
                    <a:pt x="228" y="297"/>
                    <a:pt x="228" y="297"/>
                  </a:cubicBezTo>
                  <a:cubicBezTo>
                    <a:pt x="228" y="297"/>
                    <a:pt x="228" y="297"/>
                    <a:pt x="228" y="297"/>
                  </a:cubicBezTo>
                  <a:cubicBezTo>
                    <a:pt x="228" y="297"/>
                    <a:pt x="228" y="297"/>
                    <a:pt x="228" y="297"/>
                  </a:cubicBezTo>
                  <a:cubicBezTo>
                    <a:pt x="228" y="297"/>
                    <a:pt x="228" y="297"/>
                    <a:pt x="228" y="297"/>
                  </a:cubicBezTo>
                  <a:cubicBezTo>
                    <a:pt x="227" y="297"/>
                    <a:pt x="227" y="297"/>
                    <a:pt x="227" y="297"/>
                  </a:cubicBezTo>
                  <a:cubicBezTo>
                    <a:pt x="227" y="296"/>
                    <a:pt x="227" y="296"/>
                    <a:pt x="227" y="296"/>
                  </a:cubicBezTo>
                  <a:cubicBezTo>
                    <a:pt x="227" y="296"/>
                    <a:pt x="227" y="296"/>
                    <a:pt x="227" y="296"/>
                  </a:cubicBezTo>
                  <a:cubicBezTo>
                    <a:pt x="228" y="296"/>
                    <a:pt x="228" y="296"/>
                    <a:pt x="228" y="296"/>
                  </a:cubicBezTo>
                  <a:cubicBezTo>
                    <a:pt x="228" y="296"/>
                    <a:pt x="228" y="296"/>
                    <a:pt x="228" y="296"/>
                  </a:cubicBezTo>
                  <a:cubicBezTo>
                    <a:pt x="228" y="296"/>
                    <a:pt x="228" y="296"/>
                    <a:pt x="228" y="296"/>
                  </a:cubicBezTo>
                  <a:cubicBezTo>
                    <a:pt x="227" y="295"/>
                    <a:pt x="227" y="295"/>
                    <a:pt x="227" y="295"/>
                  </a:cubicBezTo>
                  <a:cubicBezTo>
                    <a:pt x="227" y="295"/>
                    <a:pt x="227" y="295"/>
                    <a:pt x="227" y="295"/>
                  </a:cubicBezTo>
                  <a:cubicBezTo>
                    <a:pt x="227" y="295"/>
                    <a:pt x="227" y="295"/>
                    <a:pt x="227" y="295"/>
                  </a:cubicBezTo>
                  <a:cubicBezTo>
                    <a:pt x="227" y="295"/>
                    <a:pt x="227" y="295"/>
                    <a:pt x="227" y="295"/>
                  </a:cubicBezTo>
                  <a:cubicBezTo>
                    <a:pt x="226" y="295"/>
                    <a:pt x="226" y="295"/>
                    <a:pt x="226" y="295"/>
                  </a:cubicBezTo>
                  <a:cubicBezTo>
                    <a:pt x="225" y="295"/>
                    <a:pt x="225" y="295"/>
                    <a:pt x="225" y="295"/>
                  </a:cubicBezTo>
                  <a:cubicBezTo>
                    <a:pt x="225" y="295"/>
                    <a:pt x="225" y="295"/>
                    <a:pt x="225" y="295"/>
                  </a:cubicBezTo>
                  <a:cubicBezTo>
                    <a:pt x="225" y="295"/>
                    <a:pt x="225" y="295"/>
                    <a:pt x="225" y="295"/>
                  </a:cubicBezTo>
                  <a:cubicBezTo>
                    <a:pt x="225" y="295"/>
                    <a:pt x="225" y="295"/>
                    <a:pt x="225" y="295"/>
                  </a:cubicBezTo>
                  <a:cubicBezTo>
                    <a:pt x="224" y="295"/>
                    <a:pt x="224" y="295"/>
                    <a:pt x="224" y="295"/>
                  </a:cubicBezTo>
                  <a:cubicBezTo>
                    <a:pt x="224" y="296"/>
                    <a:pt x="224" y="296"/>
                    <a:pt x="224" y="296"/>
                  </a:cubicBezTo>
                  <a:cubicBezTo>
                    <a:pt x="224" y="296"/>
                    <a:pt x="224" y="296"/>
                    <a:pt x="224" y="296"/>
                  </a:cubicBezTo>
                  <a:cubicBezTo>
                    <a:pt x="224" y="296"/>
                    <a:pt x="224" y="296"/>
                    <a:pt x="224" y="296"/>
                  </a:cubicBezTo>
                  <a:cubicBezTo>
                    <a:pt x="224" y="297"/>
                    <a:pt x="224" y="297"/>
                    <a:pt x="224" y="297"/>
                  </a:cubicBezTo>
                  <a:cubicBezTo>
                    <a:pt x="224" y="297"/>
                    <a:pt x="224" y="297"/>
                    <a:pt x="224" y="297"/>
                  </a:cubicBezTo>
                  <a:cubicBezTo>
                    <a:pt x="224" y="298"/>
                    <a:pt x="224" y="298"/>
                    <a:pt x="224" y="298"/>
                  </a:cubicBezTo>
                  <a:cubicBezTo>
                    <a:pt x="224" y="298"/>
                    <a:pt x="224" y="298"/>
                    <a:pt x="224" y="298"/>
                  </a:cubicBezTo>
                  <a:cubicBezTo>
                    <a:pt x="225" y="298"/>
                    <a:pt x="225" y="298"/>
                    <a:pt x="225" y="298"/>
                  </a:cubicBezTo>
                  <a:cubicBezTo>
                    <a:pt x="225" y="298"/>
                    <a:pt x="225" y="298"/>
                    <a:pt x="225" y="298"/>
                  </a:cubicBezTo>
                  <a:cubicBezTo>
                    <a:pt x="225" y="298"/>
                    <a:pt x="225" y="298"/>
                    <a:pt x="225" y="298"/>
                  </a:cubicBezTo>
                  <a:cubicBezTo>
                    <a:pt x="225" y="298"/>
                    <a:pt x="225" y="298"/>
                    <a:pt x="225" y="298"/>
                  </a:cubicBezTo>
                  <a:cubicBezTo>
                    <a:pt x="225" y="298"/>
                    <a:pt x="225" y="298"/>
                    <a:pt x="225" y="298"/>
                  </a:cubicBezTo>
                  <a:cubicBezTo>
                    <a:pt x="226" y="298"/>
                    <a:pt x="226" y="298"/>
                    <a:pt x="226" y="298"/>
                  </a:cubicBezTo>
                  <a:cubicBezTo>
                    <a:pt x="226" y="298"/>
                    <a:pt x="226" y="298"/>
                    <a:pt x="226" y="298"/>
                  </a:cubicBezTo>
                  <a:cubicBezTo>
                    <a:pt x="225" y="298"/>
                    <a:pt x="225" y="298"/>
                    <a:pt x="225" y="298"/>
                  </a:cubicBezTo>
                  <a:cubicBezTo>
                    <a:pt x="225" y="299"/>
                    <a:pt x="225" y="299"/>
                    <a:pt x="225" y="299"/>
                  </a:cubicBezTo>
                  <a:cubicBezTo>
                    <a:pt x="226" y="299"/>
                    <a:pt x="226" y="299"/>
                    <a:pt x="226" y="299"/>
                  </a:cubicBezTo>
                  <a:cubicBezTo>
                    <a:pt x="226" y="298"/>
                    <a:pt x="226" y="298"/>
                    <a:pt x="226" y="298"/>
                  </a:cubicBezTo>
                  <a:cubicBezTo>
                    <a:pt x="227" y="298"/>
                    <a:pt x="227" y="298"/>
                    <a:pt x="227" y="298"/>
                  </a:cubicBezTo>
                  <a:cubicBezTo>
                    <a:pt x="227" y="298"/>
                    <a:pt x="227" y="298"/>
                    <a:pt x="227" y="298"/>
                  </a:cubicBezTo>
                  <a:cubicBezTo>
                    <a:pt x="227" y="299"/>
                    <a:pt x="227" y="299"/>
                    <a:pt x="227" y="299"/>
                  </a:cubicBezTo>
                  <a:cubicBezTo>
                    <a:pt x="227" y="299"/>
                    <a:pt x="227" y="299"/>
                    <a:pt x="227" y="299"/>
                  </a:cubicBezTo>
                  <a:cubicBezTo>
                    <a:pt x="227" y="299"/>
                    <a:pt x="227" y="299"/>
                    <a:pt x="227" y="299"/>
                  </a:cubicBezTo>
                  <a:cubicBezTo>
                    <a:pt x="228" y="299"/>
                    <a:pt x="228" y="299"/>
                    <a:pt x="228" y="299"/>
                  </a:cubicBezTo>
                  <a:cubicBezTo>
                    <a:pt x="228" y="299"/>
                    <a:pt x="228" y="299"/>
                    <a:pt x="228" y="299"/>
                  </a:cubicBezTo>
                  <a:cubicBezTo>
                    <a:pt x="229" y="299"/>
                    <a:pt x="229" y="299"/>
                    <a:pt x="229" y="299"/>
                  </a:cubicBezTo>
                  <a:cubicBezTo>
                    <a:pt x="229" y="299"/>
                    <a:pt x="229" y="299"/>
                    <a:pt x="229" y="299"/>
                  </a:cubicBezTo>
                  <a:cubicBezTo>
                    <a:pt x="229" y="299"/>
                    <a:pt x="229" y="299"/>
                    <a:pt x="229" y="299"/>
                  </a:cubicBezTo>
                  <a:lnTo>
                    <a:pt x="228" y="298"/>
                  </a:lnTo>
                  <a:close/>
                  <a:moveTo>
                    <a:pt x="302" y="317"/>
                  </a:moveTo>
                  <a:cubicBezTo>
                    <a:pt x="303" y="317"/>
                    <a:pt x="303" y="317"/>
                    <a:pt x="303" y="317"/>
                  </a:cubicBezTo>
                  <a:cubicBezTo>
                    <a:pt x="303" y="317"/>
                    <a:pt x="303" y="317"/>
                    <a:pt x="303" y="317"/>
                  </a:cubicBezTo>
                  <a:cubicBezTo>
                    <a:pt x="303" y="316"/>
                    <a:pt x="303" y="316"/>
                    <a:pt x="303" y="316"/>
                  </a:cubicBezTo>
                  <a:cubicBezTo>
                    <a:pt x="303" y="316"/>
                    <a:pt x="303" y="316"/>
                    <a:pt x="303" y="316"/>
                  </a:cubicBezTo>
                  <a:cubicBezTo>
                    <a:pt x="303" y="316"/>
                    <a:pt x="303" y="316"/>
                    <a:pt x="303" y="316"/>
                  </a:cubicBezTo>
                  <a:cubicBezTo>
                    <a:pt x="302" y="317"/>
                    <a:pt x="302" y="317"/>
                    <a:pt x="302" y="317"/>
                  </a:cubicBezTo>
                  <a:cubicBezTo>
                    <a:pt x="302" y="317"/>
                    <a:pt x="302" y="317"/>
                    <a:pt x="302" y="317"/>
                  </a:cubicBezTo>
                  <a:cubicBezTo>
                    <a:pt x="302" y="317"/>
                    <a:pt x="302" y="317"/>
                    <a:pt x="302" y="317"/>
                  </a:cubicBezTo>
                  <a:cubicBezTo>
                    <a:pt x="302" y="317"/>
                    <a:pt x="302" y="317"/>
                    <a:pt x="302" y="317"/>
                  </a:cubicBezTo>
                  <a:cubicBezTo>
                    <a:pt x="302" y="317"/>
                    <a:pt x="302" y="317"/>
                    <a:pt x="302" y="317"/>
                  </a:cubicBezTo>
                  <a:cubicBezTo>
                    <a:pt x="302" y="317"/>
                    <a:pt x="302" y="317"/>
                    <a:pt x="302" y="317"/>
                  </a:cubicBezTo>
                  <a:cubicBezTo>
                    <a:pt x="301" y="317"/>
                    <a:pt x="301" y="317"/>
                    <a:pt x="301" y="317"/>
                  </a:cubicBezTo>
                  <a:cubicBezTo>
                    <a:pt x="301" y="317"/>
                    <a:pt x="301" y="317"/>
                    <a:pt x="301" y="317"/>
                  </a:cubicBezTo>
                  <a:cubicBezTo>
                    <a:pt x="301" y="317"/>
                    <a:pt x="301" y="317"/>
                    <a:pt x="301" y="317"/>
                  </a:cubicBezTo>
                  <a:cubicBezTo>
                    <a:pt x="301" y="317"/>
                    <a:pt x="301" y="317"/>
                    <a:pt x="301" y="317"/>
                  </a:cubicBezTo>
                  <a:cubicBezTo>
                    <a:pt x="301" y="318"/>
                    <a:pt x="301" y="318"/>
                    <a:pt x="301" y="318"/>
                  </a:cubicBezTo>
                  <a:cubicBezTo>
                    <a:pt x="301" y="318"/>
                    <a:pt x="301" y="318"/>
                    <a:pt x="301" y="318"/>
                  </a:cubicBezTo>
                  <a:cubicBezTo>
                    <a:pt x="300" y="317"/>
                    <a:pt x="300" y="317"/>
                    <a:pt x="300" y="317"/>
                  </a:cubicBezTo>
                  <a:cubicBezTo>
                    <a:pt x="300" y="317"/>
                    <a:pt x="300" y="317"/>
                    <a:pt x="300" y="317"/>
                  </a:cubicBezTo>
                  <a:cubicBezTo>
                    <a:pt x="300" y="318"/>
                    <a:pt x="300" y="318"/>
                    <a:pt x="300" y="318"/>
                  </a:cubicBezTo>
                  <a:cubicBezTo>
                    <a:pt x="300" y="319"/>
                    <a:pt x="300" y="319"/>
                    <a:pt x="300" y="319"/>
                  </a:cubicBezTo>
                  <a:cubicBezTo>
                    <a:pt x="300" y="319"/>
                    <a:pt x="300" y="319"/>
                    <a:pt x="300" y="319"/>
                  </a:cubicBezTo>
                  <a:cubicBezTo>
                    <a:pt x="300" y="319"/>
                    <a:pt x="300" y="319"/>
                    <a:pt x="300" y="319"/>
                  </a:cubicBezTo>
                  <a:cubicBezTo>
                    <a:pt x="299" y="319"/>
                    <a:pt x="299" y="319"/>
                    <a:pt x="299" y="319"/>
                  </a:cubicBezTo>
                  <a:cubicBezTo>
                    <a:pt x="299" y="319"/>
                    <a:pt x="299" y="319"/>
                    <a:pt x="299" y="319"/>
                  </a:cubicBezTo>
                  <a:cubicBezTo>
                    <a:pt x="299" y="319"/>
                    <a:pt x="299" y="319"/>
                    <a:pt x="299" y="319"/>
                  </a:cubicBezTo>
                  <a:cubicBezTo>
                    <a:pt x="299" y="319"/>
                    <a:pt x="299" y="319"/>
                    <a:pt x="299" y="319"/>
                  </a:cubicBezTo>
                  <a:cubicBezTo>
                    <a:pt x="299" y="318"/>
                    <a:pt x="299" y="318"/>
                    <a:pt x="299" y="318"/>
                  </a:cubicBezTo>
                  <a:cubicBezTo>
                    <a:pt x="299" y="318"/>
                    <a:pt x="299" y="318"/>
                    <a:pt x="299" y="318"/>
                  </a:cubicBezTo>
                  <a:cubicBezTo>
                    <a:pt x="299" y="318"/>
                    <a:pt x="299" y="318"/>
                    <a:pt x="299" y="318"/>
                  </a:cubicBezTo>
                  <a:cubicBezTo>
                    <a:pt x="299" y="318"/>
                    <a:pt x="299" y="318"/>
                    <a:pt x="299" y="318"/>
                  </a:cubicBezTo>
                  <a:cubicBezTo>
                    <a:pt x="299" y="318"/>
                    <a:pt x="299" y="318"/>
                    <a:pt x="299" y="318"/>
                  </a:cubicBezTo>
                  <a:cubicBezTo>
                    <a:pt x="299" y="318"/>
                    <a:pt x="299" y="318"/>
                    <a:pt x="299" y="318"/>
                  </a:cubicBezTo>
                  <a:cubicBezTo>
                    <a:pt x="299" y="317"/>
                    <a:pt x="299" y="317"/>
                    <a:pt x="299" y="317"/>
                  </a:cubicBezTo>
                  <a:cubicBezTo>
                    <a:pt x="299" y="317"/>
                    <a:pt x="299" y="317"/>
                    <a:pt x="299" y="317"/>
                  </a:cubicBezTo>
                  <a:cubicBezTo>
                    <a:pt x="299" y="318"/>
                    <a:pt x="299" y="318"/>
                    <a:pt x="299" y="318"/>
                  </a:cubicBezTo>
                  <a:cubicBezTo>
                    <a:pt x="299" y="318"/>
                    <a:pt x="299" y="318"/>
                    <a:pt x="299" y="318"/>
                  </a:cubicBezTo>
                  <a:cubicBezTo>
                    <a:pt x="299" y="319"/>
                    <a:pt x="299" y="319"/>
                    <a:pt x="299" y="319"/>
                  </a:cubicBezTo>
                  <a:cubicBezTo>
                    <a:pt x="299" y="318"/>
                    <a:pt x="299" y="318"/>
                    <a:pt x="299" y="318"/>
                  </a:cubicBezTo>
                  <a:cubicBezTo>
                    <a:pt x="298" y="318"/>
                    <a:pt x="298" y="318"/>
                    <a:pt x="298" y="318"/>
                  </a:cubicBezTo>
                  <a:cubicBezTo>
                    <a:pt x="298" y="318"/>
                    <a:pt x="298" y="318"/>
                    <a:pt x="298" y="318"/>
                  </a:cubicBezTo>
                  <a:cubicBezTo>
                    <a:pt x="298" y="318"/>
                    <a:pt x="298" y="318"/>
                    <a:pt x="298" y="318"/>
                  </a:cubicBezTo>
                  <a:cubicBezTo>
                    <a:pt x="298" y="318"/>
                    <a:pt x="298" y="318"/>
                    <a:pt x="298" y="318"/>
                  </a:cubicBezTo>
                  <a:cubicBezTo>
                    <a:pt x="298" y="318"/>
                    <a:pt x="298" y="318"/>
                    <a:pt x="298" y="318"/>
                  </a:cubicBezTo>
                  <a:cubicBezTo>
                    <a:pt x="298" y="318"/>
                    <a:pt x="298" y="318"/>
                    <a:pt x="298" y="318"/>
                  </a:cubicBezTo>
                  <a:cubicBezTo>
                    <a:pt x="298" y="318"/>
                    <a:pt x="298" y="318"/>
                    <a:pt x="298" y="318"/>
                  </a:cubicBezTo>
                  <a:cubicBezTo>
                    <a:pt x="298" y="319"/>
                    <a:pt x="298" y="319"/>
                    <a:pt x="298" y="319"/>
                  </a:cubicBezTo>
                  <a:cubicBezTo>
                    <a:pt x="298" y="319"/>
                    <a:pt x="298" y="319"/>
                    <a:pt x="298" y="319"/>
                  </a:cubicBezTo>
                  <a:cubicBezTo>
                    <a:pt x="298" y="319"/>
                    <a:pt x="298" y="319"/>
                    <a:pt x="298" y="319"/>
                  </a:cubicBezTo>
                  <a:cubicBezTo>
                    <a:pt x="298" y="319"/>
                    <a:pt x="298" y="319"/>
                    <a:pt x="298" y="319"/>
                  </a:cubicBezTo>
                  <a:cubicBezTo>
                    <a:pt x="297" y="319"/>
                    <a:pt x="297" y="319"/>
                    <a:pt x="297" y="319"/>
                  </a:cubicBezTo>
                  <a:cubicBezTo>
                    <a:pt x="297" y="319"/>
                    <a:pt x="297" y="319"/>
                    <a:pt x="297" y="319"/>
                  </a:cubicBezTo>
                  <a:cubicBezTo>
                    <a:pt x="298" y="319"/>
                    <a:pt x="298" y="319"/>
                    <a:pt x="298" y="319"/>
                  </a:cubicBezTo>
                  <a:cubicBezTo>
                    <a:pt x="298" y="320"/>
                    <a:pt x="298" y="320"/>
                    <a:pt x="298" y="320"/>
                  </a:cubicBezTo>
                  <a:cubicBezTo>
                    <a:pt x="298" y="320"/>
                    <a:pt x="298" y="320"/>
                    <a:pt x="298" y="320"/>
                  </a:cubicBezTo>
                  <a:cubicBezTo>
                    <a:pt x="297" y="320"/>
                    <a:pt x="297" y="320"/>
                    <a:pt x="297" y="320"/>
                  </a:cubicBezTo>
                  <a:cubicBezTo>
                    <a:pt x="297" y="320"/>
                    <a:pt x="297" y="320"/>
                    <a:pt x="297" y="320"/>
                  </a:cubicBezTo>
                  <a:cubicBezTo>
                    <a:pt x="296" y="321"/>
                    <a:pt x="296" y="321"/>
                    <a:pt x="296" y="321"/>
                  </a:cubicBezTo>
                  <a:cubicBezTo>
                    <a:pt x="296" y="321"/>
                    <a:pt x="296" y="321"/>
                    <a:pt x="296" y="321"/>
                  </a:cubicBezTo>
                  <a:cubicBezTo>
                    <a:pt x="295" y="321"/>
                    <a:pt x="295" y="321"/>
                    <a:pt x="295" y="321"/>
                  </a:cubicBezTo>
                  <a:cubicBezTo>
                    <a:pt x="295" y="321"/>
                    <a:pt x="295" y="321"/>
                    <a:pt x="295" y="321"/>
                  </a:cubicBezTo>
                  <a:cubicBezTo>
                    <a:pt x="295" y="321"/>
                    <a:pt x="295" y="321"/>
                    <a:pt x="295" y="321"/>
                  </a:cubicBezTo>
                  <a:cubicBezTo>
                    <a:pt x="295" y="322"/>
                    <a:pt x="295" y="322"/>
                    <a:pt x="295" y="322"/>
                  </a:cubicBezTo>
                  <a:cubicBezTo>
                    <a:pt x="295" y="322"/>
                    <a:pt x="295" y="322"/>
                    <a:pt x="295" y="322"/>
                  </a:cubicBezTo>
                  <a:cubicBezTo>
                    <a:pt x="295" y="322"/>
                    <a:pt x="295" y="322"/>
                    <a:pt x="295" y="322"/>
                  </a:cubicBezTo>
                  <a:cubicBezTo>
                    <a:pt x="295" y="321"/>
                    <a:pt x="295" y="321"/>
                    <a:pt x="295" y="321"/>
                  </a:cubicBezTo>
                  <a:cubicBezTo>
                    <a:pt x="296" y="321"/>
                    <a:pt x="296" y="321"/>
                    <a:pt x="296" y="321"/>
                  </a:cubicBezTo>
                  <a:cubicBezTo>
                    <a:pt x="296" y="321"/>
                    <a:pt x="296" y="321"/>
                    <a:pt x="296" y="321"/>
                  </a:cubicBezTo>
                  <a:cubicBezTo>
                    <a:pt x="297" y="321"/>
                    <a:pt x="297" y="321"/>
                    <a:pt x="297" y="321"/>
                  </a:cubicBezTo>
                  <a:cubicBezTo>
                    <a:pt x="298" y="321"/>
                    <a:pt x="298" y="321"/>
                    <a:pt x="298" y="321"/>
                  </a:cubicBezTo>
                  <a:cubicBezTo>
                    <a:pt x="298" y="320"/>
                    <a:pt x="298" y="320"/>
                    <a:pt x="298" y="320"/>
                  </a:cubicBezTo>
                  <a:cubicBezTo>
                    <a:pt x="299" y="320"/>
                    <a:pt x="299" y="320"/>
                    <a:pt x="299" y="320"/>
                  </a:cubicBezTo>
                  <a:cubicBezTo>
                    <a:pt x="299" y="320"/>
                    <a:pt x="299" y="320"/>
                    <a:pt x="299" y="320"/>
                  </a:cubicBezTo>
                  <a:cubicBezTo>
                    <a:pt x="299" y="320"/>
                    <a:pt x="299" y="320"/>
                    <a:pt x="299" y="320"/>
                  </a:cubicBezTo>
                  <a:cubicBezTo>
                    <a:pt x="299" y="320"/>
                    <a:pt x="299" y="320"/>
                    <a:pt x="299" y="320"/>
                  </a:cubicBezTo>
                  <a:cubicBezTo>
                    <a:pt x="300" y="320"/>
                    <a:pt x="300" y="320"/>
                    <a:pt x="300" y="320"/>
                  </a:cubicBezTo>
                  <a:cubicBezTo>
                    <a:pt x="300" y="320"/>
                    <a:pt x="300" y="320"/>
                    <a:pt x="300" y="320"/>
                  </a:cubicBezTo>
                  <a:cubicBezTo>
                    <a:pt x="300" y="320"/>
                    <a:pt x="300" y="320"/>
                    <a:pt x="300" y="320"/>
                  </a:cubicBezTo>
                  <a:cubicBezTo>
                    <a:pt x="300" y="319"/>
                    <a:pt x="300" y="319"/>
                    <a:pt x="300" y="319"/>
                  </a:cubicBezTo>
                  <a:cubicBezTo>
                    <a:pt x="300" y="319"/>
                    <a:pt x="300" y="319"/>
                    <a:pt x="300" y="319"/>
                  </a:cubicBezTo>
                  <a:cubicBezTo>
                    <a:pt x="300" y="319"/>
                    <a:pt x="300" y="319"/>
                    <a:pt x="300" y="319"/>
                  </a:cubicBezTo>
                  <a:cubicBezTo>
                    <a:pt x="301" y="319"/>
                    <a:pt x="301" y="319"/>
                    <a:pt x="301" y="319"/>
                  </a:cubicBezTo>
                  <a:cubicBezTo>
                    <a:pt x="301" y="319"/>
                    <a:pt x="301" y="319"/>
                    <a:pt x="301" y="319"/>
                  </a:cubicBezTo>
                  <a:cubicBezTo>
                    <a:pt x="301" y="319"/>
                    <a:pt x="301" y="319"/>
                    <a:pt x="301" y="319"/>
                  </a:cubicBezTo>
                  <a:cubicBezTo>
                    <a:pt x="301" y="320"/>
                    <a:pt x="301" y="320"/>
                    <a:pt x="301" y="320"/>
                  </a:cubicBezTo>
                  <a:cubicBezTo>
                    <a:pt x="301" y="320"/>
                    <a:pt x="301" y="320"/>
                    <a:pt x="301" y="320"/>
                  </a:cubicBezTo>
                  <a:cubicBezTo>
                    <a:pt x="301" y="320"/>
                    <a:pt x="301" y="320"/>
                    <a:pt x="301" y="320"/>
                  </a:cubicBezTo>
                  <a:cubicBezTo>
                    <a:pt x="301" y="320"/>
                    <a:pt x="301" y="320"/>
                    <a:pt x="301" y="320"/>
                  </a:cubicBezTo>
                  <a:cubicBezTo>
                    <a:pt x="301" y="320"/>
                    <a:pt x="301" y="320"/>
                    <a:pt x="301" y="320"/>
                  </a:cubicBezTo>
                  <a:cubicBezTo>
                    <a:pt x="301" y="320"/>
                    <a:pt x="301" y="320"/>
                    <a:pt x="301" y="320"/>
                  </a:cubicBezTo>
                  <a:cubicBezTo>
                    <a:pt x="302" y="320"/>
                    <a:pt x="302" y="320"/>
                    <a:pt x="302" y="320"/>
                  </a:cubicBezTo>
                  <a:cubicBezTo>
                    <a:pt x="302" y="320"/>
                    <a:pt x="302" y="320"/>
                    <a:pt x="302" y="320"/>
                  </a:cubicBezTo>
                  <a:cubicBezTo>
                    <a:pt x="302" y="319"/>
                    <a:pt x="302" y="319"/>
                    <a:pt x="302" y="319"/>
                  </a:cubicBezTo>
                  <a:cubicBezTo>
                    <a:pt x="302" y="319"/>
                    <a:pt x="302" y="319"/>
                    <a:pt x="302" y="319"/>
                  </a:cubicBezTo>
                  <a:cubicBezTo>
                    <a:pt x="302" y="319"/>
                    <a:pt x="302" y="319"/>
                    <a:pt x="302" y="319"/>
                  </a:cubicBezTo>
                  <a:cubicBezTo>
                    <a:pt x="302" y="318"/>
                    <a:pt x="302" y="318"/>
                    <a:pt x="302" y="318"/>
                  </a:cubicBezTo>
                  <a:cubicBezTo>
                    <a:pt x="302" y="319"/>
                    <a:pt x="302" y="319"/>
                    <a:pt x="302" y="319"/>
                  </a:cubicBezTo>
                  <a:cubicBezTo>
                    <a:pt x="301" y="319"/>
                    <a:pt x="301" y="319"/>
                    <a:pt x="301" y="319"/>
                  </a:cubicBezTo>
                  <a:cubicBezTo>
                    <a:pt x="301" y="319"/>
                    <a:pt x="301" y="319"/>
                    <a:pt x="301" y="319"/>
                  </a:cubicBezTo>
                  <a:cubicBezTo>
                    <a:pt x="301" y="319"/>
                    <a:pt x="301" y="319"/>
                    <a:pt x="301" y="319"/>
                  </a:cubicBezTo>
                  <a:cubicBezTo>
                    <a:pt x="302" y="318"/>
                    <a:pt x="302" y="318"/>
                    <a:pt x="302" y="318"/>
                  </a:cubicBezTo>
                  <a:cubicBezTo>
                    <a:pt x="302" y="317"/>
                    <a:pt x="302" y="317"/>
                    <a:pt x="302" y="317"/>
                  </a:cubicBezTo>
                  <a:cubicBezTo>
                    <a:pt x="302" y="317"/>
                    <a:pt x="302" y="317"/>
                    <a:pt x="302" y="317"/>
                  </a:cubicBezTo>
                  <a:close/>
                  <a:moveTo>
                    <a:pt x="298" y="314"/>
                  </a:moveTo>
                  <a:cubicBezTo>
                    <a:pt x="298" y="314"/>
                    <a:pt x="298" y="314"/>
                    <a:pt x="298" y="314"/>
                  </a:cubicBezTo>
                  <a:cubicBezTo>
                    <a:pt x="298" y="314"/>
                    <a:pt x="298" y="314"/>
                    <a:pt x="298" y="314"/>
                  </a:cubicBezTo>
                  <a:cubicBezTo>
                    <a:pt x="298" y="314"/>
                    <a:pt x="298" y="314"/>
                    <a:pt x="298" y="314"/>
                  </a:cubicBezTo>
                  <a:cubicBezTo>
                    <a:pt x="298" y="314"/>
                    <a:pt x="298" y="314"/>
                    <a:pt x="298" y="314"/>
                  </a:cubicBezTo>
                  <a:cubicBezTo>
                    <a:pt x="299" y="313"/>
                    <a:pt x="299" y="313"/>
                    <a:pt x="299" y="313"/>
                  </a:cubicBezTo>
                  <a:cubicBezTo>
                    <a:pt x="299" y="312"/>
                    <a:pt x="299" y="312"/>
                    <a:pt x="299" y="312"/>
                  </a:cubicBezTo>
                  <a:cubicBezTo>
                    <a:pt x="299" y="312"/>
                    <a:pt x="299" y="312"/>
                    <a:pt x="299" y="312"/>
                  </a:cubicBezTo>
                  <a:cubicBezTo>
                    <a:pt x="299" y="312"/>
                    <a:pt x="299" y="312"/>
                    <a:pt x="299" y="312"/>
                  </a:cubicBezTo>
                  <a:cubicBezTo>
                    <a:pt x="299" y="312"/>
                    <a:pt x="299" y="312"/>
                    <a:pt x="299" y="312"/>
                  </a:cubicBezTo>
                  <a:cubicBezTo>
                    <a:pt x="298" y="312"/>
                    <a:pt x="298" y="312"/>
                    <a:pt x="298" y="312"/>
                  </a:cubicBezTo>
                  <a:cubicBezTo>
                    <a:pt x="298" y="312"/>
                    <a:pt x="298" y="312"/>
                    <a:pt x="298" y="312"/>
                  </a:cubicBezTo>
                  <a:cubicBezTo>
                    <a:pt x="298" y="312"/>
                    <a:pt x="298" y="312"/>
                    <a:pt x="298" y="312"/>
                  </a:cubicBezTo>
                  <a:cubicBezTo>
                    <a:pt x="297" y="311"/>
                    <a:pt x="297" y="311"/>
                    <a:pt x="297" y="311"/>
                  </a:cubicBezTo>
                  <a:cubicBezTo>
                    <a:pt x="297" y="311"/>
                    <a:pt x="297" y="311"/>
                    <a:pt x="297" y="311"/>
                  </a:cubicBezTo>
                  <a:cubicBezTo>
                    <a:pt x="297" y="312"/>
                    <a:pt x="297" y="312"/>
                    <a:pt x="297" y="312"/>
                  </a:cubicBezTo>
                  <a:cubicBezTo>
                    <a:pt x="297" y="312"/>
                    <a:pt x="297" y="312"/>
                    <a:pt x="297" y="312"/>
                  </a:cubicBezTo>
                  <a:cubicBezTo>
                    <a:pt x="297" y="312"/>
                    <a:pt x="297" y="312"/>
                    <a:pt x="297" y="312"/>
                  </a:cubicBezTo>
                  <a:cubicBezTo>
                    <a:pt x="297" y="312"/>
                    <a:pt x="297" y="312"/>
                    <a:pt x="297" y="312"/>
                  </a:cubicBezTo>
                  <a:cubicBezTo>
                    <a:pt x="297" y="312"/>
                    <a:pt x="297" y="312"/>
                    <a:pt x="297" y="312"/>
                  </a:cubicBezTo>
                  <a:cubicBezTo>
                    <a:pt x="297" y="313"/>
                    <a:pt x="297" y="313"/>
                    <a:pt x="297" y="313"/>
                  </a:cubicBezTo>
                  <a:cubicBezTo>
                    <a:pt x="297" y="314"/>
                    <a:pt x="297" y="314"/>
                    <a:pt x="297" y="314"/>
                  </a:cubicBezTo>
                  <a:lnTo>
                    <a:pt x="298" y="314"/>
                  </a:lnTo>
                  <a:close/>
                  <a:moveTo>
                    <a:pt x="301" y="311"/>
                  </a:moveTo>
                  <a:cubicBezTo>
                    <a:pt x="301" y="311"/>
                    <a:pt x="301" y="311"/>
                    <a:pt x="301" y="311"/>
                  </a:cubicBezTo>
                  <a:cubicBezTo>
                    <a:pt x="300" y="311"/>
                    <a:pt x="300" y="311"/>
                    <a:pt x="300" y="311"/>
                  </a:cubicBezTo>
                  <a:cubicBezTo>
                    <a:pt x="300" y="311"/>
                    <a:pt x="300" y="311"/>
                    <a:pt x="300" y="311"/>
                  </a:cubicBezTo>
                  <a:cubicBezTo>
                    <a:pt x="299" y="311"/>
                    <a:pt x="299" y="311"/>
                    <a:pt x="299" y="311"/>
                  </a:cubicBezTo>
                  <a:cubicBezTo>
                    <a:pt x="299" y="311"/>
                    <a:pt x="299" y="311"/>
                    <a:pt x="299" y="311"/>
                  </a:cubicBezTo>
                  <a:cubicBezTo>
                    <a:pt x="299" y="312"/>
                    <a:pt x="299" y="312"/>
                    <a:pt x="299" y="312"/>
                  </a:cubicBezTo>
                  <a:cubicBezTo>
                    <a:pt x="300" y="312"/>
                    <a:pt x="300" y="312"/>
                    <a:pt x="300" y="312"/>
                  </a:cubicBezTo>
                  <a:cubicBezTo>
                    <a:pt x="300" y="312"/>
                    <a:pt x="300" y="312"/>
                    <a:pt x="300" y="312"/>
                  </a:cubicBezTo>
                  <a:cubicBezTo>
                    <a:pt x="300" y="312"/>
                    <a:pt x="300" y="312"/>
                    <a:pt x="300" y="312"/>
                  </a:cubicBezTo>
                  <a:cubicBezTo>
                    <a:pt x="300" y="312"/>
                    <a:pt x="300" y="312"/>
                    <a:pt x="300" y="312"/>
                  </a:cubicBezTo>
                  <a:cubicBezTo>
                    <a:pt x="301" y="312"/>
                    <a:pt x="301" y="312"/>
                    <a:pt x="301" y="312"/>
                  </a:cubicBezTo>
                  <a:cubicBezTo>
                    <a:pt x="301" y="312"/>
                    <a:pt x="301" y="312"/>
                    <a:pt x="301" y="312"/>
                  </a:cubicBezTo>
                  <a:cubicBezTo>
                    <a:pt x="301" y="312"/>
                    <a:pt x="301" y="312"/>
                    <a:pt x="301" y="312"/>
                  </a:cubicBezTo>
                  <a:cubicBezTo>
                    <a:pt x="301" y="312"/>
                    <a:pt x="301" y="312"/>
                    <a:pt x="301" y="312"/>
                  </a:cubicBezTo>
                  <a:cubicBezTo>
                    <a:pt x="301" y="313"/>
                    <a:pt x="301" y="313"/>
                    <a:pt x="301" y="313"/>
                  </a:cubicBezTo>
                  <a:cubicBezTo>
                    <a:pt x="301" y="313"/>
                    <a:pt x="301" y="313"/>
                    <a:pt x="301" y="313"/>
                  </a:cubicBezTo>
                  <a:cubicBezTo>
                    <a:pt x="301" y="313"/>
                    <a:pt x="301" y="313"/>
                    <a:pt x="301" y="313"/>
                  </a:cubicBezTo>
                  <a:cubicBezTo>
                    <a:pt x="301" y="313"/>
                    <a:pt x="301" y="313"/>
                    <a:pt x="301" y="313"/>
                  </a:cubicBezTo>
                  <a:cubicBezTo>
                    <a:pt x="301" y="313"/>
                    <a:pt x="301" y="313"/>
                    <a:pt x="301" y="313"/>
                  </a:cubicBezTo>
                  <a:cubicBezTo>
                    <a:pt x="301" y="312"/>
                    <a:pt x="301" y="312"/>
                    <a:pt x="301" y="312"/>
                  </a:cubicBezTo>
                  <a:cubicBezTo>
                    <a:pt x="302" y="312"/>
                    <a:pt x="302" y="312"/>
                    <a:pt x="302" y="312"/>
                  </a:cubicBezTo>
                  <a:cubicBezTo>
                    <a:pt x="302" y="312"/>
                    <a:pt x="302" y="312"/>
                    <a:pt x="302" y="312"/>
                  </a:cubicBezTo>
                  <a:cubicBezTo>
                    <a:pt x="302" y="312"/>
                    <a:pt x="302" y="312"/>
                    <a:pt x="302" y="312"/>
                  </a:cubicBezTo>
                  <a:cubicBezTo>
                    <a:pt x="302" y="312"/>
                    <a:pt x="302" y="312"/>
                    <a:pt x="302" y="312"/>
                  </a:cubicBezTo>
                  <a:cubicBezTo>
                    <a:pt x="301" y="311"/>
                    <a:pt x="301" y="311"/>
                    <a:pt x="301" y="311"/>
                  </a:cubicBezTo>
                  <a:cubicBezTo>
                    <a:pt x="301" y="311"/>
                    <a:pt x="301" y="311"/>
                    <a:pt x="301" y="311"/>
                  </a:cubicBezTo>
                  <a:cubicBezTo>
                    <a:pt x="301" y="311"/>
                    <a:pt x="301" y="311"/>
                    <a:pt x="301" y="311"/>
                  </a:cubicBezTo>
                  <a:cubicBezTo>
                    <a:pt x="301" y="311"/>
                    <a:pt x="301" y="311"/>
                    <a:pt x="301" y="311"/>
                  </a:cubicBezTo>
                  <a:cubicBezTo>
                    <a:pt x="301" y="311"/>
                    <a:pt x="301" y="311"/>
                    <a:pt x="301" y="311"/>
                  </a:cubicBezTo>
                  <a:cubicBezTo>
                    <a:pt x="301" y="311"/>
                    <a:pt x="301" y="311"/>
                    <a:pt x="301" y="311"/>
                  </a:cubicBezTo>
                  <a:close/>
                  <a:moveTo>
                    <a:pt x="82" y="251"/>
                  </a:moveTo>
                  <a:cubicBezTo>
                    <a:pt x="82" y="250"/>
                    <a:pt x="82" y="250"/>
                    <a:pt x="82" y="250"/>
                  </a:cubicBezTo>
                  <a:cubicBezTo>
                    <a:pt x="82" y="250"/>
                    <a:pt x="82" y="250"/>
                    <a:pt x="82" y="250"/>
                  </a:cubicBezTo>
                  <a:cubicBezTo>
                    <a:pt x="83" y="249"/>
                    <a:pt x="83" y="249"/>
                    <a:pt x="83" y="249"/>
                  </a:cubicBezTo>
                  <a:cubicBezTo>
                    <a:pt x="83" y="249"/>
                    <a:pt x="83" y="249"/>
                    <a:pt x="83" y="249"/>
                  </a:cubicBezTo>
                  <a:cubicBezTo>
                    <a:pt x="84" y="249"/>
                    <a:pt x="84" y="249"/>
                    <a:pt x="84" y="249"/>
                  </a:cubicBezTo>
                  <a:cubicBezTo>
                    <a:pt x="84" y="249"/>
                    <a:pt x="84" y="249"/>
                    <a:pt x="84" y="249"/>
                  </a:cubicBezTo>
                  <a:cubicBezTo>
                    <a:pt x="84" y="249"/>
                    <a:pt x="84" y="249"/>
                    <a:pt x="84" y="249"/>
                  </a:cubicBezTo>
                  <a:cubicBezTo>
                    <a:pt x="84" y="249"/>
                    <a:pt x="84" y="249"/>
                    <a:pt x="84" y="249"/>
                  </a:cubicBezTo>
                  <a:cubicBezTo>
                    <a:pt x="84" y="249"/>
                    <a:pt x="84" y="249"/>
                    <a:pt x="84" y="249"/>
                  </a:cubicBezTo>
                  <a:cubicBezTo>
                    <a:pt x="85" y="249"/>
                    <a:pt x="85" y="249"/>
                    <a:pt x="85" y="249"/>
                  </a:cubicBezTo>
                  <a:cubicBezTo>
                    <a:pt x="85" y="249"/>
                    <a:pt x="85" y="249"/>
                    <a:pt x="85" y="249"/>
                  </a:cubicBezTo>
                  <a:cubicBezTo>
                    <a:pt x="85" y="248"/>
                    <a:pt x="85" y="248"/>
                    <a:pt x="85" y="248"/>
                  </a:cubicBezTo>
                  <a:cubicBezTo>
                    <a:pt x="85" y="248"/>
                    <a:pt x="85" y="248"/>
                    <a:pt x="85" y="248"/>
                  </a:cubicBezTo>
                  <a:cubicBezTo>
                    <a:pt x="84" y="248"/>
                    <a:pt x="84" y="248"/>
                    <a:pt x="84" y="248"/>
                  </a:cubicBezTo>
                  <a:cubicBezTo>
                    <a:pt x="84" y="247"/>
                    <a:pt x="84" y="247"/>
                    <a:pt x="84" y="247"/>
                  </a:cubicBezTo>
                  <a:cubicBezTo>
                    <a:pt x="84" y="247"/>
                    <a:pt x="84" y="247"/>
                    <a:pt x="84" y="247"/>
                  </a:cubicBezTo>
                  <a:cubicBezTo>
                    <a:pt x="84" y="247"/>
                    <a:pt x="84" y="247"/>
                    <a:pt x="84" y="247"/>
                  </a:cubicBezTo>
                  <a:cubicBezTo>
                    <a:pt x="83" y="248"/>
                    <a:pt x="83" y="248"/>
                    <a:pt x="83" y="248"/>
                  </a:cubicBezTo>
                  <a:cubicBezTo>
                    <a:pt x="83" y="248"/>
                    <a:pt x="83" y="248"/>
                    <a:pt x="83" y="248"/>
                  </a:cubicBezTo>
                  <a:cubicBezTo>
                    <a:pt x="83" y="248"/>
                    <a:pt x="83" y="248"/>
                    <a:pt x="83" y="248"/>
                  </a:cubicBezTo>
                  <a:cubicBezTo>
                    <a:pt x="82" y="249"/>
                    <a:pt x="82" y="249"/>
                    <a:pt x="82" y="249"/>
                  </a:cubicBezTo>
                  <a:cubicBezTo>
                    <a:pt x="81" y="249"/>
                    <a:pt x="81" y="249"/>
                    <a:pt x="81" y="249"/>
                  </a:cubicBezTo>
                  <a:cubicBezTo>
                    <a:pt x="80" y="248"/>
                    <a:pt x="80" y="248"/>
                    <a:pt x="80" y="248"/>
                  </a:cubicBezTo>
                  <a:cubicBezTo>
                    <a:pt x="79" y="248"/>
                    <a:pt x="79" y="248"/>
                    <a:pt x="79" y="248"/>
                  </a:cubicBezTo>
                  <a:cubicBezTo>
                    <a:pt x="79" y="248"/>
                    <a:pt x="79" y="248"/>
                    <a:pt x="79" y="248"/>
                  </a:cubicBezTo>
                  <a:cubicBezTo>
                    <a:pt x="79" y="248"/>
                    <a:pt x="79" y="248"/>
                    <a:pt x="79" y="248"/>
                  </a:cubicBezTo>
                  <a:cubicBezTo>
                    <a:pt x="78" y="248"/>
                    <a:pt x="78" y="248"/>
                    <a:pt x="78" y="248"/>
                  </a:cubicBezTo>
                  <a:cubicBezTo>
                    <a:pt x="78" y="248"/>
                    <a:pt x="78" y="248"/>
                    <a:pt x="78" y="248"/>
                  </a:cubicBezTo>
                  <a:cubicBezTo>
                    <a:pt x="78" y="248"/>
                    <a:pt x="78" y="248"/>
                    <a:pt x="78" y="248"/>
                  </a:cubicBezTo>
                  <a:cubicBezTo>
                    <a:pt x="78" y="248"/>
                    <a:pt x="78" y="248"/>
                    <a:pt x="78" y="248"/>
                  </a:cubicBezTo>
                  <a:cubicBezTo>
                    <a:pt x="78" y="248"/>
                    <a:pt x="78" y="248"/>
                    <a:pt x="78" y="248"/>
                  </a:cubicBezTo>
                  <a:cubicBezTo>
                    <a:pt x="78" y="248"/>
                    <a:pt x="78" y="248"/>
                    <a:pt x="78" y="248"/>
                  </a:cubicBezTo>
                  <a:cubicBezTo>
                    <a:pt x="78" y="248"/>
                    <a:pt x="78" y="248"/>
                    <a:pt x="78" y="248"/>
                  </a:cubicBezTo>
                  <a:cubicBezTo>
                    <a:pt x="77" y="247"/>
                    <a:pt x="77" y="247"/>
                    <a:pt x="77" y="247"/>
                  </a:cubicBezTo>
                  <a:cubicBezTo>
                    <a:pt x="77" y="247"/>
                    <a:pt x="77" y="247"/>
                    <a:pt x="77" y="247"/>
                  </a:cubicBezTo>
                  <a:cubicBezTo>
                    <a:pt x="77" y="247"/>
                    <a:pt x="77" y="247"/>
                    <a:pt x="77" y="247"/>
                  </a:cubicBezTo>
                  <a:cubicBezTo>
                    <a:pt x="77" y="247"/>
                    <a:pt x="77" y="247"/>
                    <a:pt x="77" y="247"/>
                  </a:cubicBezTo>
                  <a:cubicBezTo>
                    <a:pt x="76" y="246"/>
                    <a:pt x="76" y="246"/>
                    <a:pt x="76" y="246"/>
                  </a:cubicBezTo>
                  <a:cubicBezTo>
                    <a:pt x="76" y="247"/>
                    <a:pt x="76" y="247"/>
                    <a:pt x="76" y="247"/>
                  </a:cubicBezTo>
                  <a:cubicBezTo>
                    <a:pt x="76" y="246"/>
                    <a:pt x="76" y="246"/>
                    <a:pt x="76" y="246"/>
                  </a:cubicBezTo>
                  <a:cubicBezTo>
                    <a:pt x="76" y="247"/>
                    <a:pt x="76" y="247"/>
                    <a:pt x="76" y="247"/>
                  </a:cubicBezTo>
                  <a:cubicBezTo>
                    <a:pt x="76" y="247"/>
                    <a:pt x="76" y="247"/>
                    <a:pt x="76" y="247"/>
                  </a:cubicBezTo>
                  <a:cubicBezTo>
                    <a:pt x="76" y="247"/>
                    <a:pt x="76" y="247"/>
                    <a:pt x="76" y="247"/>
                  </a:cubicBezTo>
                  <a:cubicBezTo>
                    <a:pt x="76" y="247"/>
                    <a:pt x="76" y="247"/>
                    <a:pt x="76" y="247"/>
                  </a:cubicBezTo>
                  <a:cubicBezTo>
                    <a:pt x="75" y="247"/>
                    <a:pt x="75" y="247"/>
                    <a:pt x="75" y="247"/>
                  </a:cubicBezTo>
                  <a:cubicBezTo>
                    <a:pt x="75" y="247"/>
                    <a:pt x="75" y="247"/>
                    <a:pt x="75" y="247"/>
                  </a:cubicBezTo>
                  <a:cubicBezTo>
                    <a:pt x="75" y="248"/>
                    <a:pt x="75" y="248"/>
                    <a:pt x="75" y="248"/>
                  </a:cubicBezTo>
                  <a:cubicBezTo>
                    <a:pt x="76" y="248"/>
                    <a:pt x="76" y="248"/>
                    <a:pt x="76" y="248"/>
                  </a:cubicBezTo>
                  <a:cubicBezTo>
                    <a:pt x="76" y="248"/>
                    <a:pt x="76" y="248"/>
                    <a:pt x="76" y="248"/>
                  </a:cubicBezTo>
                  <a:cubicBezTo>
                    <a:pt x="76" y="247"/>
                    <a:pt x="76" y="247"/>
                    <a:pt x="76" y="247"/>
                  </a:cubicBezTo>
                  <a:cubicBezTo>
                    <a:pt x="77" y="247"/>
                    <a:pt x="77" y="247"/>
                    <a:pt x="77" y="247"/>
                  </a:cubicBezTo>
                  <a:cubicBezTo>
                    <a:pt x="77" y="248"/>
                    <a:pt x="77" y="248"/>
                    <a:pt x="77" y="248"/>
                  </a:cubicBezTo>
                  <a:cubicBezTo>
                    <a:pt x="78" y="248"/>
                    <a:pt x="78" y="248"/>
                    <a:pt x="78" y="248"/>
                  </a:cubicBezTo>
                  <a:cubicBezTo>
                    <a:pt x="78" y="248"/>
                    <a:pt x="78" y="248"/>
                    <a:pt x="78" y="248"/>
                  </a:cubicBezTo>
                  <a:cubicBezTo>
                    <a:pt x="78" y="248"/>
                    <a:pt x="78" y="248"/>
                    <a:pt x="78" y="248"/>
                  </a:cubicBezTo>
                  <a:cubicBezTo>
                    <a:pt x="78" y="248"/>
                    <a:pt x="78" y="248"/>
                    <a:pt x="78" y="248"/>
                  </a:cubicBezTo>
                  <a:cubicBezTo>
                    <a:pt x="79" y="248"/>
                    <a:pt x="79" y="248"/>
                    <a:pt x="79" y="248"/>
                  </a:cubicBezTo>
                  <a:cubicBezTo>
                    <a:pt x="79" y="249"/>
                    <a:pt x="79" y="249"/>
                    <a:pt x="79" y="249"/>
                  </a:cubicBezTo>
                  <a:cubicBezTo>
                    <a:pt x="79" y="249"/>
                    <a:pt x="79" y="249"/>
                    <a:pt x="79" y="249"/>
                  </a:cubicBezTo>
                  <a:cubicBezTo>
                    <a:pt x="79" y="249"/>
                    <a:pt x="79" y="249"/>
                    <a:pt x="79" y="249"/>
                  </a:cubicBezTo>
                  <a:cubicBezTo>
                    <a:pt x="79" y="250"/>
                    <a:pt x="79" y="250"/>
                    <a:pt x="79" y="250"/>
                  </a:cubicBezTo>
                  <a:cubicBezTo>
                    <a:pt x="79" y="250"/>
                    <a:pt x="79" y="250"/>
                    <a:pt x="79" y="250"/>
                  </a:cubicBezTo>
                  <a:cubicBezTo>
                    <a:pt x="79" y="250"/>
                    <a:pt x="79" y="250"/>
                    <a:pt x="79" y="250"/>
                  </a:cubicBezTo>
                  <a:cubicBezTo>
                    <a:pt x="79" y="250"/>
                    <a:pt x="79" y="250"/>
                    <a:pt x="79" y="250"/>
                  </a:cubicBezTo>
                  <a:cubicBezTo>
                    <a:pt x="79" y="250"/>
                    <a:pt x="79" y="250"/>
                    <a:pt x="79" y="250"/>
                  </a:cubicBezTo>
                  <a:cubicBezTo>
                    <a:pt x="79" y="250"/>
                    <a:pt x="79" y="250"/>
                    <a:pt x="79" y="250"/>
                  </a:cubicBezTo>
                  <a:cubicBezTo>
                    <a:pt x="80" y="250"/>
                    <a:pt x="80" y="250"/>
                    <a:pt x="80" y="250"/>
                  </a:cubicBezTo>
                  <a:cubicBezTo>
                    <a:pt x="80" y="251"/>
                    <a:pt x="80" y="251"/>
                    <a:pt x="80" y="251"/>
                  </a:cubicBezTo>
                  <a:cubicBezTo>
                    <a:pt x="80" y="251"/>
                    <a:pt x="80" y="251"/>
                    <a:pt x="80" y="251"/>
                  </a:cubicBezTo>
                  <a:cubicBezTo>
                    <a:pt x="80" y="251"/>
                    <a:pt x="80" y="251"/>
                    <a:pt x="80" y="251"/>
                  </a:cubicBezTo>
                  <a:cubicBezTo>
                    <a:pt x="81" y="251"/>
                    <a:pt x="81" y="251"/>
                    <a:pt x="81" y="251"/>
                  </a:cubicBezTo>
                  <a:cubicBezTo>
                    <a:pt x="81" y="251"/>
                    <a:pt x="81" y="251"/>
                    <a:pt x="81" y="251"/>
                  </a:cubicBezTo>
                  <a:cubicBezTo>
                    <a:pt x="81" y="251"/>
                    <a:pt x="81" y="251"/>
                    <a:pt x="81" y="251"/>
                  </a:cubicBezTo>
                  <a:cubicBezTo>
                    <a:pt x="81" y="251"/>
                    <a:pt x="81" y="251"/>
                    <a:pt x="81" y="251"/>
                  </a:cubicBezTo>
                  <a:cubicBezTo>
                    <a:pt x="81" y="251"/>
                    <a:pt x="81" y="251"/>
                    <a:pt x="81" y="251"/>
                  </a:cubicBezTo>
                  <a:cubicBezTo>
                    <a:pt x="81" y="251"/>
                    <a:pt x="81" y="251"/>
                    <a:pt x="81" y="251"/>
                  </a:cubicBezTo>
                  <a:cubicBezTo>
                    <a:pt x="82" y="251"/>
                    <a:pt x="82" y="251"/>
                    <a:pt x="82" y="251"/>
                  </a:cubicBezTo>
                  <a:close/>
                  <a:moveTo>
                    <a:pt x="301" y="328"/>
                  </a:moveTo>
                  <a:cubicBezTo>
                    <a:pt x="301" y="328"/>
                    <a:pt x="301" y="328"/>
                    <a:pt x="301" y="327"/>
                  </a:cubicBezTo>
                  <a:cubicBezTo>
                    <a:pt x="301" y="327"/>
                    <a:pt x="301" y="327"/>
                    <a:pt x="301" y="327"/>
                  </a:cubicBezTo>
                  <a:cubicBezTo>
                    <a:pt x="301" y="327"/>
                    <a:pt x="301" y="327"/>
                    <a:pt x="301" y="327"/>
                  </a:cubicBezTo>
                  <a:cubicBezTo>
                    <a:pt x="301" y="327"/>
                    <a:pt x="301" y="327"/>
                    <a:pt x="301" y="327"/>
                  </a:cubicBezTo>
                  <a:cubicBezTo>
                    <a:pt x="301" y="327"/>
                    <a:pt x="301" y="327"/>
                    <a:pt x="301" y="327"/>
                  </a:cubicBezTo>
                  <a:cubicBezTo>
                    <a:pt x="301" y="327"/>
                    <a:pt x="301" y="327"/>
                    <a:pt x="301" y="327"/>
                  </a:cubicBezTo>
                  <a:cubicBezTo>
                    <a:pt x="301" y="327"/>
                    <a:pt x="301" y="327"/>
                    <a:pt x="301" y="327"/>
                  </a:cubicBezTo>
                  <a:cubicBezTo>
                    <a:pt x="300" y="327"/>
                    <a:pt x="300" y="327"/>
                    <a:pt x="300" y="327"/>
                  </a:cubicBezTo>
                  <a:cubicBezTo>
                    <a:pt x="300" y="328"/>
                    <a:pt x="300" y="328"/>
                    <a:pt x="300" y="328"/>
                  </a:cubicBezTo>
                  <a:cubicBezTo>
                    <a:pt x="300" y="328"/>
                    <a:pt x="300" y="328"/>
                    <a:pt x="300" y="328"/>
                  </a:cubicBezTo>
                  <a:cubicBezTo>
                    <a:pt x="300" y="328"/>
                    <a:pt x="300" y="328"/>
                    <a:pt x="300" y="328"/>
                  </a:cubicBezTo>
                  <a:cubicBezTo>
                    <a:pt x="300" y="328"/>
                    <a:pt x="300" y="328"/>
                    <a:pt x="300" y="328"/>
                  </a:cubicBezTo>
                  <a:cubicBezTo>
                    <a:pt x="300" y="328"/>
                    <a:pt x="300" y="328"/>
                    <a:pt x="300" y="328"/>
                  </a:cubicBezTo>
                  <a:cubicBezTo>
                    <a:pt x="301" y="328"/>
                    <a:pt x="301" y="328"/>
                    <a:pt x="301" y="328"/>
                  </a:cubicBezTo>
                  <a:cubicBezTo>
                    <a:pt x="301" y="328"/>
                    <a:pt x="301" y="328"/>
                    <a:pt x="301" y="328"/>
                  </a:cubicBezTo>
                  <a:cubicBezTo>
                    <a:pt x="301" y="328"/>
                    <a:pt x="301" y="328"/>
                    <a:pt x="301" y="328"/>
                  </a:cubicBezTo>
                  <a:cubicBezTo>
                    <a:pt x="301" y="328"/>
                    <a:pt x="301" y="328"/>
                    <a:pt x="301" y="328"/>
                  </a:cubicBezTo>
                  <a:cubicBezTo>
                    <a:pt x="301" y="328"/>
                    <a:pt x="301" y="328"/>
                    <a:pt x="301" y="328"/>
                  </a:cubicBezTo>
                  <a:cubicBezTo>
                    <a:pt x="301" y="328"/>
                    <a:pt x="301" y="328"/>
                    <a:pt x="301" y="328"/>
                  </a:cubicBezTo>
                  <a:close/>
                  <a:moveTo>
                    <a:pt x="314" y="310"/>
                  </a:moveTo>
                  <a:cubicBezTo>
                    <a:pt x="314" y="310"/>
                    <a:pt x="314" y="310"/>
                    <a:pt x="314" y="310"/>
                  </a:cubicBezTo>
                  <a:cubicBezTo>
                    <a:pt x="314" y="311"/>
                    <a:pt x="314" y="311"/>
                    <a:pt x="314" y="311"/>
                  </a:cubicBezTo>
                  <a:cubicBezTo>
                    <a:pt x="314" y="311"/>
                    <a:pt x="314" y="311"/>
                    <a:pt x="314" y="311"/>
                  </a:cubicBezTo>
                  <a:cubicBezTo>
                    <a:pt x="314" y="311"/>
                    <a:pt x="314" y="311"/>
                    <a:pt x="314" y="311"/>
                  </a:cubicBezTo>
                  <a:cubicBezTo>
                    <a:pt x="314" y="311"/>
                    <a:pt x="314" y="311"/>
                    <a:pt x="314" y="311"/>
                  </a:cubicBezTo>
                  <a:cubicBezTo>
                    <a:pt x="314" y="311"/>
                    <a:pt x="314" y="311"/>
                    <a:pt x="314" y="311"/>
                  </a:cubicBezTo>
                  <a:cubicBezTo>
                    <a:pt x="315" y="311"/>
                    <a:pt x="315" y="311"/>
                    <a:pt x="315" y="311"/>
                  </a:cubicBezTo>
                  <a:cubicBezTo>
                    <a:pt x="315" y="311"/>
                    <a:pt x="315" y="311"/>
                    <a:pt x="315" y="311"/>
                  </a:cubicBezTo>
                  <a:cubicBezTo>
                    <a:pt x="315" y="310"/>
                    <a:pt x="315" y="310"/>
                    <a:pt x="315" y="310"/>
                  </a:cubicBezTo>
                  <a:cubicBezTo>
                    <a:pt x="315" y="310"/>
                    <a:pt x="315" y="310"/>
                    <a:pt x="315" y="310"/>
                  </a:cubicBezTo>
                  <a:lnTo>
                    <a:pt x="314" y="310"/>
                  </a:lnTo>
                  <a:close/>
                  <a:moveTo>
                    <a:pt x="306" y="319"/>
                  </a:moveTo>
                  <a:cubicBezTo>
                    <a:pt x="306" y="320"/>
                    <a:pt x="306" y="320"/>
                    <a:pt x="306" y="320"/>
                  </a:cubicBezTo>
                  <a:cubicBezTo>
                    <a:pt x="306" y="320"/>
                    <a:pt x="306" y="320"/>
                    <a:pt x="306" y="320"/>
                  </a:cubicBezTo>
                  <a:cubicBezTo>
                    <a:pt x="306" y="320"/>
                    <a:pt x="306" y="320"/>
                    <a:pt x="306" y="320"/>
                  </a:cubicBezTo>
                  <a:cubicBezTo>
                    <a:pt x="306" y="320"/>
                    <a:pt x="306" y="320"/>
                    <a:pt x="306" y="320"/>
                  </a:cubicBezTo>
                  <a:cubicBezTo>
                    <a:pt x="305" y="320"/>
                    <a:pt x="305" y="320"/>
                    <a:pt x="305" y="320"/>
                  </a:cubicBezTo>
                  <a:cubicBezTo>
                    <a:pt x="305" y="320"/>
                    <a:pt x="305" y="320"/>
                    <a:pt x="305" y="320"/>
                  </a:cubicBezTo>
                  <a:cubicBezTo>
                    <a:pt x="305" y="320"/>
                    <a:pt x="305" y="320"/>
                    <a:pt x="305" y="320"/>
                  </a:cubicBezTo>
                  <a:cubicBezTo>
                    <a:pt x="305" y="320"/>
                    <a:pt x="305" y="320"/>
                    <a:pt x="305" y="320"/>
                  </a:cubicBezTo>
                  <a:cubicBezTo>
                    <a:pt x="305" y="320"/>
                    <a:pt x="305" y="320"/>
                    <a:pt x="305" y="320"/>
                  </a:cubicBezTo>
                  <a:cubicBezTo>
                    <a:pt x="305" y="320"/>
                    <a:pt x="305" y="320"/>
                    <a:pt x="305" y="320"/>
                  </a:cubicBezTo>
                  <a:cubicBezTo>
                    <a:pt x="305" y="321"/>
                    <a:pt x="305" y="321"/>
                    <a:pt x="305" y="321"/>
                  </a:cubicBezTo>
                  <a:cubicBezTo>
                    <a:pt x="305" y="321"/>
                    <a:pt x="305" y="321"/>
                    <a:pt x="305" y="321"/>
                  </a:cubicBezTo>
                  <a:cubicBezTo>
                    <a:pt x="305" y="321"/>
                    <a:pt x="305" y="321"/>
                    <a:pt x="305" y="321"/>
                  </a:cubicBezTo>
                  <a:cubicBezTo>
                    <a:pt x="305" y="321"/>
                    <a:pt x="305" y="321"/>
                    <a:pt x="305" y="321"/>
                  </a:cubicBezTo>
                  <a:cubicBezTo>
                    <a:pt x="304" y="321"/>
                    <a:pt x="304" y="321"/>
                    <a:pt x="304" y="321"/>
                  </a:cubicBezTo>
                  <a:cubicBezTo>
                    <a:pt x="304" y="321"/>
                    <a:pt x="304" y="321"/>
                    <a:pt x="304" y="321"/>
                  </a:cubicBezTo>
                  <a:cubicBezTo>
                    <a:pt x="304" y="321"/>
                    <a:pt x="304" y="321"/>
                    <a:pt x="304" y="321"/>
                  </a:cubicBezTo>
                  <a:cubicBezTo>
                    <a:pt x="304" y="322"/>
                    <a:pt x="304" y="322"/>
                    <a:pt x="304" y="322"/>
                  </a:cubicBezTo>
                  <a:cubicBezTo>
                    <a:pt x="304" y="322"/>
                    <a:pt x="304" y="322"/>
                    <a:pt x="304" y="322"/>
                  </a:cubicBezTo>
                  <a:cubicBezTo>
                    <a:pt x="304" y="321"/>
                    <a:pt x="304" y="321"/>
                    <a:pt x="304" y="321"/>
                  </a:cubicBezTo>
                  <a:cubicBezTo>
                    <a:pt x="304" y="321"/>
                    <a:pt x="304" y="321"/>
                    <a:pt x="304" y="321"/>
                  </a:cubicBezTo>
                  <a:cubicBezTo>
                    <a:pt x="303" y="321"/>
                    <a:pt x="303" y="321"/>
                    <a:pt x="303" y="321"/>
                  </a:cubicBezTo>
                  <a:cubicBezTo>
                    <a:pt x="304" y="321"/>
                    <a:pt x="304" y="321"/>
                    <a:pt x="304" y="321"/>
                  </a:cubicBezTo>
                  <a:cubicBezTo>
                    <a:pt x="304" y="322"/>
                    <a:pt x="304" y="322"/>
                    <a:pt x="304" y="322"/>
                  </a:cubicBezTo>
                  <a:cubicBezTo>
                    <a:pt x="304" y="322"/>
                    <a:pt x="304" y="322"/>
                    <a:pt x="304" y="322"/>
                  </a:cubicBezTo>
                  <a:cubicBezTo>
                    <a:pt x="304" y="322"/>
                    <a:pt x="304" y="322"/>
                    <a:pt x="304" y="322"/>
                  </a:cubicBezTo>
                  <a:cubicBezTo>
                    <a:pt x="304" y="322"/>
                    <a:pt x="304" y="322"/>
                    <a:pt x="304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2"/>
                    <a:pt x="303" y="322"/>
                    <a:pt x="303" y="322"/>
                  </a:cubicBezTo>
                  <a:cubicBezTo>
                    <a:pt x="303" y="323"/>
                    <a:pt x="303" y="323"/>
                    <a:pt x="303" y="323"/>
                  </a:cubicBezTo>
                  <a:cubicBezTo>
                    <a:pt x="303" y="323"/>
                    <a:pt x="303" y="323"/>
                    <a:pt x="303" y="323"/>
                  </a:cubicBezTo>
                  <a:cubicBezTo>
                    <a:pt x="304" y="323"/>
                    <a:pt x="304" y="323"/>
                    <a:pt x="304" y="323"/>
                  </a:cubicBezTo>
                  <a:cubicBezTo>
                    <a:pt x="304" y="322"/>
                    <a:pt x="304" y="322"/>
                    <a:pt x="304" y="322"/>
                  </a:cubicBezTo>
                  <a:cubicBezTo>
                    <a:pt x="304" y="322"/>
                    <a:pt x="304" y="322"/>
                    <a:pt x="304" y="322"/>
                  </a:cubicBezTo>
                  <a:cubicBezTo>
                    <a:pt x="304" y="322"/>
                    <a:pt x="304" y="322"/>
                    <a:pt x="304" y="322"/>
                  </a:cubicBezTo>
                  <a:cubicBezTo>
                    <a:pt x="304" y="322"/>
                    <a:pt x="304" y="322"/>
                    <a:pt x="304" y="322"/>
                  </a:cubicBezTo>
                  <a:cubicBezTo>
                    <a:pt x="304" y="323"/>
                    <a:pt x="304" y="323"/>
                    <a:pt x="304" y="323"/>
                  </a:cubicBezTo>
                  <a:cubicBezTo>
                    <a:pt x="304" y="323"/>
                    <a:pt x="304" y="323"/>
                    <a:pt x="304" y="323"/>
                  </a:cubicBezTo>
                  <a:cubicBezTo>
                    <a:pt x="304" y="323"/>
                    <a:pt x="304" y="323"/>
                    <a:pt x="304" y="323"/>
                  </a:cubicBezTo>
                  <a:cubicBezTo>
                    <a:pt x="304" y="323"/>
                    <a:pt x="304" y="323"/>
                    <a:pt x="304" y="323"/>
                  </a:cubicBezTo>
                  <a:cubicBezTo>
                    <a:pt x="304" y="323"/>
                    <a:pt x="304" y="323"/>
                    <a:pt x="304" y="323"/>
                  </a:cubicBezTo>
                  <a:cubicBezTo>
                    <a:pt x="305" y="323"/>
                    <a:pt x="305" y="323"/>
                    <a:pt x="305" y="323"/>
                  </a:cubicBezTo>
                  <a:cubicBezTo>
                    <a:pt x="305" y="323"/>
                    <a:pt x="305" y="323"/>
                    <a:pt x="305" y="323"/>
                  </a:cubicBezTo>
                  <a:cubicBezTo>
                    <a:pt x="304" y="323"/>
                    <a:pt x="304" y="323"/>
                    <a:pt x="304" y="323"/>
                  </a:cubicBezTo>
                  <a:cubicBezTo>
                    <a:pt x="304" y="323"/>
                    <a:pt x="304" y="323"/>
                    <a:pt x="304" y="323"/>
                  </a:cubicBezTo>
                  <a:cubicBezTo>
                    <a:pt x="305" y="322"/>
                    <a:pt x="305" y="322"/>
                    <a:pt x="305" y="322"/>
                  </a:cubicBezTo>
                  <a:cubicBezTo>
                    <a:pt x="305" y="321"/>
                    <a:pt x="305" y="321"/>
                    <a:pt x="305" y="321"/>
                  </a:cubicBezTo>
                  <a:cubicBezTo>
                    <a:pt x="306" y="321"/>
                    <a:pt x="306" y="321"/>
                    <a:pt x="306" y="321"/>
                  </a:cubicBezTo>
                  <a:cubicBezTo>
                    <a:pt x="306" y="321"/>
                    <a:pt x="306" y="321"/>
                    <a:pt x="306" y="321"/>
                  </a:cubicBezTo>
                  <a:cubicBezTo>
                    <a:pt x="305" y="321"/>
                    <a:pt x="305" y="321"/>
                    <a:pt x="305" y="321"/>
                  </a:cubicBezTo>
                  <a:cubicBezTo>
                    <a:pt x="305" y="321"/>
                    <a:pt x="305" y="321"/>
                    <a:pt x="305" y="321"/>
                  </a:cubicBezTo>
                  <a:cubicBezTo>
                    <a:pt x="305" y="320"/>
                    <a:pt x="305" y="320"/>
                    <a:pt x="305" y="320"/>
                  </a:cubicBezTo>
                  <a:cubicBezTo>
                    <a:pt x="306" y="320"/>
                    <a:pt x="306" y="320"/>
                    <a:pt x="306" y="320"/>
                  </a:cubicBezTo>
                  <a:cubicBezTo>
                    <a:pt x="306" y="320"/>
                    <a:pt x="306" y="320"/>
                    <a:pt x="306" y="320"/>
                  </a:cubicBezTo>
                  <a:cubicBezTo>
                    <a:pt x="306" y="320"/>
                    <a:pt x="306" y="320"/>
                    <a:pt x="306" y="320"/>
                  </a:cubicBezTo>
                  <a:cubicBezTo>
                    <a:pt x="306" y="320"/>
                    <a:pt x="306" y="320"/>
                    <a:pt x="306" y="320"/>
                  </a:cubicBezTo>
                  <a:cubicBezTo>
                    <a:pt x="306" y="319"/>
                    <a:pt x="306" y="319"/>
                    <a:pt x="306" y="319"/>
                  </a:cubicBezTo>
                  <a:close/>
                  <a:moveTo>
                    <a:pt x="305" y="325"/>
                  </a:moveTo>
                  <a:cubicBezTo>
                    <a:pt x="305" y="325"/>
                    <a:pt x="305" y="325"/>
                    <a:pt x="305" y="325"/>
                  </a:cubicBezTo>
                  <a:cubicBezTo>
                    <a:pt x="305" y="324"/>
                    <a:pt x="305" y="324"/>
                    <a:pt x="305" y="324"/>
                  </a:cubicBezTo>
                  <a:cubicBezTo>
                    <a:pt x="305" y="324"/>
                    <a:pt x="305" y="324"/>
                    <a:pt x="305" y="324"/>
                  </a:cubicBezTo>
                  <a:cubicBezTo>
                    <a:pt x="305" y="324"/>
                    <a:pt x="305" y="324"/>
                    <a:pt x="305" y="324"/>
                  </a:cubicBezTo>
                  <a:cubicBezTo>
                    <a:pt x="305" y="324"/>
                    <a:pt x="305" y="324"/>
                    <a:pt x="305" y="324"/>
                  </a:cubicBezTo>
                  <a:cubicBezTo>
                    <a:pt x="306" y="324"/>
                    <a:pt x="306" y="324"/>
                    <a:pt x="306" y="324"/>
                  </a:cubicBezTo>
                  <a:cubicBezTo>
                    <a:pt x="306" y="324"/>
                    <a:pt x="306" y="324"/>
                    <a:pt x="306" y="324"/>
                  </a:cubicBezTo>
                  <a:cubicBezTo>
                    <a:pt x="306" y="324"/>
                    <a:pt x="306" y="324"/>
                    <a:pt x="306" y="324"/>
                  </a:cubicBezTo>
                  <a:cubicBezTo>
                    <a:pt x="306" y="324"/>
                    <a:pt x="306" y="324"/>
                    <a:pt x="306" y="324"/>
                  </a:cubicBezTo>
                  <a:cubicBezTo>
                    <a:pt x="306" y="324"/>
                    <a:pt x="306" y="324"/>
                    <a:pt x="306" y="324"/>
                  </a:cubicBezTo>
                  <a:cubicBezTo>
                    <a:pt x="306" y="324"/>
                    <a:pt x="306" y="324"/>
                    <a:pt x="306" y="324"/>
                  </a:cubicBezTo>
                  <a:cubicBezTo>
                    <a:pt x="306" y="324"/>
                    <a:pt x="306" y="324"/>
                    <a:pt x="306" y="324"/>
                  </a:cubicBezTo>
                  <a:cubicBezTo>
                    <a:pt x="305" y="323"/>
                    <a:pt x="305" y="323"/>
                    <a:pt x="305" y="323"/>
                  </a:cubicBezTo>
                  <a:cubicBezTo>
                    <a:pt x="305" y="323"/>
                    <a:pt x="305" y="323"/>
                    <a:pt x="305" y="323"/>
                  </a:cubicBezTo>
                  <a:cubicBezTo>
                    <a:pt x="305" y="323"/>
                    <a:pt x="305" y="323"/>
                    <a:pt x="305" y="323"/>
                  </a:cubicBezTo>
                  <a:cubicBezTo>
                    <a:pt x="305" y="324"/>
                    <a:pt x="305" y="324"/>
                    <a:pt x="305" y="324"/>
                  </a:cubicBezTo>
                  <a:cubicBezTo>
                    <a:pt x="305" y="324"/>
                    <a:pt x="305" y="324"/>
                    <a:pt x="305" y="324"/>
                  </a:cubicBezTo>
                  <a:cubicBezTo>
                    <a:pt x="304" y="324"/>
                    <a:pt x="304" y="324"/>
                    <a:pt x="304" y="324"/>
                  </a:cubicBezTo>
                  <a:cubicBezTo>
                    <a:pt x="305" y="324"/>
                    <a:pt x="305" y="324"/>
                    <a:pt x="305" y="324"/>
                  </a:cubicBezTo>
                  <a:cubicBezTo>
                    <a:pt x="305" y="324"/>
                    <a:pt x="305" y="324"/>
                    <a:pt x="305" y="324"/>
                  </a:cubicBezTo>
                  <a:cubicBezTo>
                    <a:pt x="305" y="325"/>
                    <a:pt x="305" y="325"/>
                    <a:pt x="305" y="325"/>
                  </a:cubicBezTo>
                  <a:cubicBezTo>
                    <a:pt x="305" y="325"/>
                    <a:pt x="305" y="325"/>
                    <a:pt x="305" y="325"/>
                  </a:cubicBezTo>
                  <a:cubicBezTo>
                    <a:pt x="304" y="325"/>
                    <a:pt x="304" y="325"/>
                    <a:pt x="304" y="325"/>
                  </a:cubicBezTo>
                  <a:cubicBezTo>
                    <a:pt x="304" y="325"/>
                    <a:pt x="304" y="325"/>
                    <a:pt x="304" y="325"/>
                  </a:cubicBezTo>
                  <a:cubicBezTo>
                    <a:pt x="304" y="325"/>
                    <a:pt x="304" y="325"/>
                    <a:pt x="304" y="325"/>
                  </a:cubicBezTo>
                  <a:cubicBezTo>
                    <a:pt x="304" y="325"/>
                    <a:pt x="304" y="325"/>
                    <a:pt x="304" y="325"/>
                  </a:cubicBezTo>
                  <a:cubicBezTo>
                    <a:pt x="304" y="325"/>
                    <a:pt x="304" y="325"/>
                    <a:pt x="304" y="325"/>
                  </a:cubicBezTo>
                  <a:cubicBezTo>
                    <a:pt x="304" y="325"/>
                    <a:pt x="304" y="325"/>
                    <a:pt x="304" y="325"/>
                  </a:cubicBezTo>
                  <a:cubicBezTo>
                    <a:pt x="304" y="325"/>
                    <a:pt x="304" y="325"/>
                    <a:pt x="304" y="325"/>
                  </a:cubicBezTo>
                  <a:cubicBezTo>
                    <a:pt x="304" y="326"/>
                    <a:pt x="304" y="326"/>
                    <a:pt x="304" y="326"/>
                  </a:cubicBezTo>
                  <a:cubicBezTo>
                    <a:pt x="304" y="326"/>
                    <a:pt x="304" y="326"/>
                    <a:pt x="304" y="326"/>
                  </a:cubicBezTo>
                  <a:cubicBezTo>
                    <a:pt x="305" y="326"/>
                    <a:pt x="305" y="326"/>
                    <a:pt x="305" y="326"/>
                  </a:cubicBezTo>
                  <a:lnTo>
                    <a:pt x="305" y="325"/>
                  </a:lnTo>
                  <a:close/>
                  <a:moveTo>
                    <a:pt x="306" y="327"/>
                  </a:moveTo>
                  <a:cubicBezTo>
                    <a:pt x="305" y="327"/>
                    <a:pt x="305" y="327"/>
                    <a:pt x="305" y="327"/>
                  </a:cubicBezTo>
                  <a:cubicBezTo>
                    <a:pt x="305" y="327"/>
                    <a:pt x="305" y="327"/>
                    <a:pt x="305" y="327"/>
                  </a:cubicBezTo>
                  <a:cubicBezTo>
                    <a:pt x="306" y="327"/>
                    <a:pt x="306" y="327"/>
                    <a:pt x="306" y="327"/>
                  </a:cubicBezTo>
                  <a:cubicBezTo>
                    <a:pt x="305" y="326"/>
                    <a:pt x="305" y="326"/>
                    <a:pt x="305" y="326"/>
                  </a:cubicBezTo>
                  <a:cubicBezTo>
                    <a:pt x="305" y="326"/>
                    <a:pt x="305" y="326"/>
                    <a:pt x="305" y="326"/>
                  </a:cubicBezTo>
                  <a:cubicBezTo>
                    <a:pt x="305" y="326"/>
                    <a:pt x="305" y="326"/>
                    <a:pt x="305" y="326"/>
                  </a:cubicBezTo>
                  <a:cubicBezTo>
                    <a:pt x="305" y="326"/>
                    <a:pt x="305" y="326"/>
                    <a:pt x="305" y="326"/>
                  </a:cubicBezTo>
                  <a:cubicBezTo>
                    <a:pt x="305" y="326"/>
                    <a:pt x="305" y="326"/>
                    <a:pt x="305" y="326"/>
                  </a:cubicBezTo>
                  <a:cubicBezTo>
                    <a:pt x="305" y="327"/>
                    <a:pt x="305" y="327"/>
                    <a:pt x="305" y="327"/>
                  </a:cubicBezTo>
                  <a:cubicBezTo>
                    <a:pt x="305" y="327"/>
                    <a:pt x="305" y="327"/>
                    <a:pt x="305" y="327"/>
                  </a:cubicBezTo>
                  <a:cubicBezTo>
                    <a:pt x="305" y="327"/>
                    <a:pt x="305" y="327"/>
                    <a:pt x="305" y="327"/>
                  </a:cubicBezTo>
                  <a:cubicBezTo>
                    <a:pt x="305" y="327"/>
                    <a:pt x="305" y="327"/>
                    <a:pt x="305" y="327"/>
                  </a:cubicBezTo>
                  <a:cubicBezTo>
                    <a:pt x="304" y="327"/>
                    <a:pt x="304" y="327"/>
                    <a:pt x="304" y="327"/>
                  </a:cubicBezTo>
                  <a:cubicBezTo>
                    <a:pt x="305" y="328"/>
                    <a:pt x="305" y="328"/>
                    <a:pt x="305" y="328"/>
                  </a:cubicBezTo>
                  <a:cubicBezTo>
                    <a:pt x="305" y="328"/>
                    <a:pt x="305" y="328"/>
                    <a:pt x="305" y="328"/>
                  </a:cubicBezTo>
                  <a:cubicBezTo>
                    <a:pt x="306" y="328"/>
                    <a:pt x="306" y="328"/>
                    <a:pt x="306" y="328"/>
                  </a:cubicBezTo>
                  <a:cubicBezTo>
                    <a:pt x="306" y="328"/>
                    <a:pt x="306" y="328"/>
                    <a:pt x="306" y="328"/>
                  </a:cubicBezTo>
                  <a:cubicBezTo>
                    <a:pt x="306" y="327"/>
                    <a:pt x="306" y="327"/>
                    <a:pt x="306" y="327"/>
                  </a:cubicBezTo>
                  <a:cubicBezTo>
                    <a:pt x="306" y="327"/>
                    <a:pt x="306" y="327"/>
                    <a:pt x="306" y="327"/>
                  </a:cubicBezTo>
                  <a:close/>
                  <a:moveTo>
                    <a:pt x="302" y="314"/>
                  </a:moveTo>
                  <a:cubicBezTo>
                    <a:pt x="301" y="314"/>
                    <a:pt x="301" y="314"/>
                    <a:pt x="301" y="314"/>
                  </a:cubicBezTo>
                  <a:cubicBezTo>
                    <a:pt x="301" y="314"/>
                    <a:pt x="301" y="314"/>
                    <a:pt x="301" y="314"/>
                  </a:cubicBezTo>
                  <a:cubicBezTo>
                    <a:pt x="301" y="314"/>
                    <a:pt x="301" y="314"/>
                    <a:pt x="301" y="314"/>
                  </a:cubicBezTo>
                  <a:cubicBezTo>
                    <a:pt x="301" y="314"/>
                    <a:pt x="301" y="314"/>
                    <a:pt x="301" y="314"/>
                  </a:cubicBezTo>
                  <a:cubicBezTo>
                    <a:pt x="301" y="315"/>
                    <a:pt x="301" y="315"/>
                    <a:pt x="301" y="315"/>
                  </a:cubicBezTo>
                  <a:cubicBezTo>
                    <a:pt x="301" y="315"/>
                    <a:pt x="301" y="315"/>
                    <a:pt x="301" y="315"/>
                  </a:cubicBezTo>
                  <a:cubicBezTo>
                    <a:pt x="301" y="315"/>
                    <a:pt x="301" y="315"/>
                    <a:pt x="301" y="315"/>
                  </a:cubicBezTo>
                  <a:cubicBezTo>
                    <a:pt x="302" y="315"/>
                    <a:pt x="302" y="315"/>
                    <a:pt x="302" y="315"/>
                  </a:cubicBezTo>
                  <a:cubicBezTo>
                    <a:pt x="302" y="315"/>
                    <a:pt x="302" y="315"/>
                    <a:pt x="302" y="315"/>
                  </a:cubicBezTo>
                  <a:cubicBezTo>
                    <a:pt x="302" y="315"/>
                    <a:pt x="302" y="315"/>
                    <a:pt x="302" y="315"/>
                  </a:cubicBezTo>
                  <a:cubicBezTo>
                    <a:pt x="302" y="315"/>
                    <a:pt x="302" y="315"/>
                    <a:pt x="302" y="315"/>
                  </a:cubicBezTo>
                  <a:cubicBezTo>
                    <a:pt x="302" y="315"/>
                    <a:pt x="302" y="315"/>
                    <a:pt x="302" y="315"/>
                  </a:cubicBezTo>
                  <a:cubicBezTo>
                    <a:pt x="302" y="314"/>
                    <a:pt x="302" y="314"/>
                    <a:pt x="302" y="314"/>
                  </a:cubicBezTo>
                  <a:cubicBezTo>
                    <a:pt x="302" y="314"/>
                    <a:pt x="302" y="314"/>
                    <a:pt x="302" y="314"/>
                  </a:cubicBezTo>
                  <a:close/>
                  <a:moveTo>
                    <a:pt x="286" y="308"/>
                  </a:moveTo>
                  <a:cubicBezTo>
                    <a:pt x="286" y="308"/>
                    <a:pt x="286" y="308"/>
                    <a:pt x="286" y="308"/>
                  </a:cubicBezTo>
                  <a:cubicBezTo>
                    <a:pt x="286" y="308"/>
                    <a:pt x="286" y="308"/>
                    <a:pt x="286" y="308"/>
                  </a:cubicBezTo>
                  <a:cubicBezTo>
                    <a:pt x="286" y="308"/>
                    <a:pt x="286" y="308"/>
                    <a:pt x="286" y="308"/>
                  </a:cubicBezTo>
                  <a:cubicBezTo>
                    <a:pt x="286" y="308"/>
                    <a:pt x="286" y="308"/>
                    <a:pt x="286" y="308"/>
                  </a:cubicBezTo>
                  <a:cubicBezTo>
                    <a:pt x="286" y="308"/>
                    <a:pt x="286" y="308"/>
                    <a:pt x="286" y="308"/>
                  </a:cubicBezTo>
                  <a:cubicBezTo>
                    <a:pt x="286" y="309"/>
                    <a:pt x="286" y="309"/>
                    <a:pt x="286" y="309"/>
                  </a:cubicBezTo>
                  <a:cubicBezTo>
                    <a:pt x="286" y="309"/>
                    <a:pt x="286" y="309"/>
                    <a:pt x="286" y="309"/>
                  </a:cubicBezTo>
                  <a:cubicBezTo>
                    <a:pt x="286" y="309"/>
                    <a:pt x="286" y="309"/>
                    <a:pt x="286" y="309"/>
                  </a:cubicBezTo>
                  <a:cubicBezTo>
                    <a:pt x="286" y="309"/>
                    <a:pt x="286" y="309"/>
                    <a:pt x="286" y="309"/>
                  </a:cubicBezTo>
                  <a:cubicBezTo>
                    <a:pt x="287" y="309"/>
                    <a:pt x="287" y="309"/>
                    <a:pt x="287" y="309"/>
                  </a:cubicBezTo>
                  <a:cubicBezTo>
                    <a:pt x="287" y="309"/>
                    <a:pt x="287" y="309"/>
                    <a:pt x="287" y="309"/>
                  </a:cubicBezTo>
                  <a:cubicBezTo>
                    <a:pt x="287" y="309"/>
                    <a:pt x="287" y="309"/>
                    <a:pt x="287" y="309"/>
                  </a:cubicBezTo>
                  <a:cubicBezTo>
                    <a:pt x="287" y="309"/>
                    <a:pt x="287" y="309"/>
                    <a:pt x="287" y="309"/>
                  </a:cubicBezTo>
                  <a:cubicBezTo>
                    <a:pt x="287" y="309"/>
                    <a:pt x="287" y="309"/>
                    <a:pt x="287" y="309"/>
                  </a:cubicBezTo>
                  <a:cubicBezTo>
                    <a:pt x="287" y="308"/>
                    <a:pt x="287" y="308"/>
                    <a:pt x="287" y="308"/>
                  </a:cubicBezTo>
                  <a:cubicBezTo>
                    <a:pt x="287" y="308"/>
                    <a:pt x="287" y="308"/>
                    <a:pt x="287" y="308"/>
                  </a:cubicBezTo>
                  <a:cubicBezTo>
                    <a:pt x="287" y="308"/>
                    <a:pt x="287" y="308"/>
                    <a:pt x="287" y="308"/>
                  </a:cubicBezTo>
                  <a:lnTo>
                    <a:pt x="286" y="308"/>
                  </a:lnTo>
                  <a:close/>
                  <a:moveTo>
                    <a:pt x="236" y="304"/>
                  </a:moveTo>
                  <a:cubicBezTo>
                    <a:pt x="236" y="304"/>
                    <a:pt x="236" y="304"/>
                    <a:pt x="236" y="304"/>
                  </a:cubicBezTo>
                  <a:cubicBezTo>
                    <a:pt x="236" y="304"/>
                    <a:pt x="236" y="304"/>
                    <a:pt x="236" y="304"/>
                  </a:cubicBezTo>
                  <a:cubicBezTo>
                    <a:pt x="236" y="303"/>
                    <a:pt x="236" y="303"/>
                    <a:pt x="236" y="303"/>
                  </a:cubicBezTo>
                  <a:cubicBezTo>
                    <a:pt x="236" y="304"/>
                    <a:pt x="236" y="304"/>
                    <a:pt x="236" y="304"/>
                  </a:cubicBezTo>
                  <a:cubicBezTo>
                    <a:pt x="235" y="303"/>
                    <a:pt x="235" y="303"/>
                    <a:pt x="235" y="303"/>
                  </a:cubicBezTo>
                  <a:cubicBezTo>
                    <a:pt x="235" y="304"/>
                    <a:pt x="235" y="304"/>
                    <a:pt x="235" y="304"/>
                  </a:cubicBezTo>
                  <a:cubicBezTo>
                    <a:pt x="235" y="303"/>
                    <a:pt x="235" y="303"/>
                    <a:pt x="235" y="303"/>
                  </a:cubicBezTo>
                  <a:cubicBezTo>
                    <a:pt x="235" y="303"/>
                    <a:pt x="235" y="303"/>
                    <a:pt x="235" y="303"/>
                  </a:cubicBezTo>
                  <a:cubicBezTo>
                    <a:pt x="235" y="303"/>
                    <a:pt x="235" y="303"/>
                    <a:pt x="235" y="303"/>
                  </a:cubicBezTo>
                  <a:cubicBezTo>
                    <a:pt x="235" y="303"/>
                    <a:pt x="235" y="303"/>
                    <a:pt x="235" y="303"/>
                  </a:cubicBezTo>
                  <a:cubicBezTo>
                    <a:pt x="235" y="303"/>
                    <a:pt x="235" y="303"/>
                    <a:pt x="235" y="303"/>
                  </a:cubicBezTo>
                  <a:cubicBezTo>
                    <a:pt x="235" y="303"/>
                    <a:pt x="235" y="303"/>
                    <a:pt x="235" y="303"/>
                  </a:cubicBezTo>
                  <a:cubicBezTo>
                    <a:pt x="235" y="303"/>
                    <a:pt x="235" y="303"/>
                    <a:pt x="235" y="303"/>
                  </a:cubicBezTo>
                  <a:cubicBezTo>
                    <a:pt x="235" y="303"/>
                    <a:pt x="235" y="303"/>
                    <a:pt x="235" y="303"/>
                  </a:cubicBezTo>
                  <a:cubicBezTo>
                    <a:pt x="235" y="303"/>
                    <a:pt x="235" y="303"/>
                    <a:pt x="235" y="303"/>
                  </a:cubicBezTo>
                  <a:cubicBezTo>
                    <a:pt x="235" y="302"/>
                    <a:pt x="235" y="302"/>
                    <a:pt x="235" y="302"/>
                  </a:cubicBezTo>
                  <a:cubicBezTo>
                    <a:pt x="235" y="302"/>
                    <a:pt x="235" y="302"/>
                    <a:pt x="235" y="302"/>
                  </a:cubicBezTo>
                  <a:cubicBezTo>
                    <a:pt x="234" y="302"/>
                    <a:pt x="234" y="302"/>
                    <a:pt x="234" y="302"/>
                  </a:cubicBezTo>
                  <a:cubicBezTo>
                    <a:pt x="234" y="303"/>
                    <a:pt x="234" y="303"/>
                    <a:pt x="234" y="303"/>
                  </a:cubicBezTo>
                  <a:cubicBezTo>
                    <a:pt x="234" y="303"/>
                    <a:pt x="234" y="303"/>
                    <a:pt x="234" y="303"/>
                  </a:cubicBezTo>
                  <a:cubicBezTo>
                    <a:pt x="234" y="302"/>
                    <a:pt x="234" y="302"/>
                    <a:pt x="234" y="302"/>
                  </a:cubicBezTo>
                  <a:cubicBezTo>
                    <a:pt x="234" y="302"/>
                    <a:pt x="234" y="302"/>
                    <a:pt x="234" y="302"/>
                  </a:cubicBezTo>
                  <a:cubicBezTo>
                    <a:pt x="234" y="302"/>
                    <a:pt x="234" y="302"/>
                    <a:pt x="234" y="302"/>
                  </a:cubicBezTo>
                  <a:cubicBezTo>
                    <a:pt x="234" y="302"/>
                    <a:pt x="234" y="302"/>
                    <a:pt x="234" y="302"/>
                  </a:cubicBezTo>
                  <a:cubicBezTo>
                    <a:pt x="233" y="302"/>
                    <a:pt x="233" y="302"/>
                    <a:pt x="233" y="302"/>
                  </a:cubicBezTo>
                  <a:cubicBezTo>
                    <a:pt x="233" y="302"/>
                    <a:pt x="233" y="302"/>
                    <a:pt x="233" y="302"/>
                  </a:cubicBezTo>
                  <a:cubicBezTo>
                    <a:pt x="233" y="302"/>
                    <a:pt x="233" y="302"/>
                    <a:pt x="233" y="302"/>
                  </a:cubicBezTo>
                  <a:cubicBezTo>
                    <a:pt x="233" y="303"/>
                    <a:pt x="233" y="303"/>
                    <a:pt x="233" y="303"/>
                  </a:cubicBezTo>
                  <a:cubicBezTo>
                    <a:pt x="234" y="303"/>
                    <a:pt x="234" y="303"/>
                    <a:pt x="234" y="303"/>
                  </a:cubicBezTo>
                  <a:cubicBezTo>
                    <a:pt x="234" y="303"/>
                    <a:pt x="234" y="303"/>
                    <a:pt x="234" y="303"/>
                  </a:cubicBezTo>
                  <a:cubicBezTo>
                    <a:pt x="234" y="303"/>
                    <a:pt x="234" y="303"/>
                    <a:pt x="234" y="303"/>
                  </a:cubicBezTo>
                  <a:cubicBezTo>
                    <a:pt x="234" y="303"/>
                    <a:pt x="234" y="303"/>
                    <a:pt x="234" y="303"/>
                  </a:cubicBezTo>
                  <a:cubicBezTo>
                    <a:pt x="234" y="304"/>
                    <a:pt x="234" y="304"/>
                    <a:pt x="234" y="304"/>
                  </a:cubicBezTo>
                  <a:cubicBezTo>
                    <a:pt x="234" y="304"/>
                    <a:pt x="234" y="304"/>
                    <a:pt x="234" y="304"/>
                  </a:cubicBezTo>
                  <a:cubicBezTo>
                    <a:pt x="234" y="304"/>
                    <a:pt x="234" y="304"/>
                    <a:pt x="234" y="304"/>
                  </a:cubicBezTo>
                  <a:cubicBezTo>
                    <a:pt x="235" y="304"/>
                    <a:pt x="235" y="304"/>
                    <a:pt x="235" y="304"/>
                  </a:cubicBezTo>
                  <a:cubicBezTo>
                    <a:pt x="236" y="304"/>
                    <a:pt x="236" y="304"/>
                    <a:pt x="236" y="304"/>
                  </a:cubicBezTo>
                  <a:cubicBezTo>
                    <a:pt x="236" y="305"/>
                    <a:pt x="236" y="305"/>
                    <a:pt x="236" y="305"/>
                  </a:cubicBezTo>
                  <a:cubicBezTo>
                    <a:pt x="236" y="304"/>
                    <a:pt x="236" y="304"/>
                    <a:pt x="236" y="304"/>
                  </a:cubicBezTo>
                  <a:cubicBezTo>
                    <a:pt x="236" y="304"/>
                    <a:pt x="236" y="304"/>
                    <a:pt x="236" y="304"/>
                  </a:cubicBezTo>
                  <a:cubicBezTo>
                    <a:pt x="236" y="304"/>
                    <a:pt x="236" y="304"/>
                    <a:pt x="236" y="304"/>
                  </a:cubicBezTo>
                  <a:cubicBezTo>
                    <a:pt x="237" y="304"/>
                    <a:pt x="237" y="304"/>
                    <a:pt x="237" y="304"/>
                  </a:cubicBezTo>
                  <a:cubicBezTo>
                    <a:pt x="236" y="304"/>
                    <a:pt x="236" y="304"/>
                    <a:pt x="236" y="304"/>
                  </a:cubicBezTo>
                  <a:close/>
                  <a:moveTo>
                    <a:pt x="242" y="137"/>
                  </a:moveTo>
                  <a:cubicBezTo>
                    <a:pt x="242" y="137"/>
                    <a:pt x="242" y="137"/>
                    <a:pt x="242" y="137"/>
                  </a:cubicBezTo>
                  <a:cubicBezTo>
                    <a:pt x="241" y="138"/>
                    <a:pt x="241" y="138"/>
                    <a:pt x="241" y="138"/>
                  </a:cubicBezTo>
                  <a:cubicBezTo>
                    <a:pt x="241" y="138"/>
                    <a:pt x="241" y="138"/>
                    <a:pt x="241" y="138"/>
                  </a:cubicBezTo>
                  <a:cubicBezTo>
                    <a:pt x="242" y="138"/>
                    <a:pt x="242" y="138"/>
                    <a:pt x="242" y="138"/>
                  </a:cubicBezTo>
                  <a:cubicBezTo>
                    <a:pt x="242" y="138"/>
                    <a:pt x="242" y="138"/>
                    <a:pt x="242" y="138"/>
                  </a:cubicBezTo>
                  <a:cubicBezTo>
                    <a:pt x="242" y="139"/>
                    <a:pt x="242" y="139"/>
                    <a:pt x="242" y="139"/>
                  </a:cubicBezTo>
                  <a:cubicBezTo>
                    <a:pt x="242" y="139"/>
                    <a:pt x="242" y="139"/>
                    <a:pt x="242" y="139"/>
                  </a:cubicBezTo>
                  <a:cubicBezTo>
                    <a:pt x="242" y="140"/>
                    <a:pt x="242" y="140"/>
                    <a:pt x="242" y="140"/>
                  </a:cubicBezTo>
                  <a:cubicBezTo>
                    <a:pt x="242" y="140"/>
                    <a:pt x="242" y="140"/>
                    <a:pt x="242" y="140"/>
                  </a:cubicBezTo>
                  <a:cubicBezTo>
                    <a:pt x="243" y="140"/>
                    <a:pt x="243" y="140"/>
                    <a:pt x="243" y="140"/>
                  </a:cubicBezTo>
                  <a:cubicBezTo>
                    <a:pt x="243" y="140"/>
                    <a:pt x="243" y="140"/>
                    <a:pt x="243" y="140"/>
                  </a:cubicBezTo>
                  <a:cubicBezTo>
                    <a:pt x="243" y="140"/>
                    <a:pt x="243" y="140"/>
                    <a:pt x="243" y="140"/>
                  </a:cubicBezTo>
                  <a:cubicBezTo>
                    <a:pt x="244" y="141"/>
                    <a:pt x="244" y="141"/>
                    <a:pt x="244" y="141"/>
                  </a:cubicBezTo>
                  <a:cubicBezTo>
                    <a:pt x="244" y="141"/>
                    <a:pt x="244" y="141"/>
                    <a:pt x="244" y="141"/>
                  </a:cubicBezTo>
                  <a:cubicBezTo>
                    <a:pt x="244" y="141"/>
                    <a:pt x="244" y="141"/>
                    <a:pt x="244" y="141"/>
                  </a:cubicBezTo>
                  <a:cubicBezTo>
                    <a:pt x="245" y="142"/>
                    <a:pt x="245" y="142"/>
                    <a:pt x="245" y="142"/>
                  </a:cubicBezTo>
                  <a:cubicBezTo>
                    <a:pt x="245" y="142"/>
                    <a:pt x="245" y="142"/>
                    <a:pt x="245" y="142"/>
                  </a:cubicBezTo>
                  <a:cubicBezTo>
                    <a:pt x="245" y="142"/>
                    <a:pt x="245" y="142"/>
                    <a:pt x="245" y="142"/>
                  </a:cubicBezTo>
                  <a:cubicBezTo>
                    <a:pt x="245" y="143"/>
                    <a:pt x="245" y="143"/>
                    <a:pt x="245" y="143"/>
                  </a:cubicBezTo>
                  <a:cubicBezTo>
                    <a:pt x="245" y="143"/>
                    <a:pt x="245" y="143"/>
                    <a:pt x="245" y="143"/>
                  </a:cubicBezTo>
                  <a:cubicBezTo>
                    <a:pt x="245" y="142"/>
                    <a:pt x="245" y="142"/>
                    <a:pt x="245" y="142"/>
                  </a:cubicBezTo>
                  <a:cubicBezTo>
                    <a:pt x="245" y="142"/>
                    <a:pt x="245" y="142"/>
                    <a:pt x="245" y="142"/>
                  </a:cubicBezTo>
                  <a:cubicBezTo>
                    <a:pt x="245" y="141"/>
                    <a:pt x="245" y="141"/>
                    <a:pt x="245" y="141"/>
                  </a:cubicBezTo>
                  <a:cubicBezTo>
                    <a:pt x="245" y="141"/>
                    <a:pt x="245" y="141"/>
                    <a:pt x="245" y="141"/>
                  </a:cubicBezTo>
                  <a:cubicBezTo>
                    <a:pt x="245" y="140"/>
                    <a:pt x="245" y="140"/>
                    <a:pt x="245" y="140"/>
                  </a:cubicBezTo>
                  <a:cubicBezTo>
                    <a:pt x="245" y="140"/>
                    <a:pt x="245" y="140"/>
                    <a:pt x="245" y="140"/>
                  </a:cubicBezTo>
                  <a:cubicBezTo>
                    <a:pt x="244" y="139"/>
                    <a:pt x="244" y="139"/>
                    <a:pt x="244" y="139"/>
                  </a:cubicBezTo>
                  <a:cubicBezTo>
                    <a:pt x="243" y="139"/>
                    <a:pt x="243" y="139"/>
                    <a:pt x="243" y="139"/>
                  </a:cubicBezTo>
                  <a:cubicBezTo>
                    <a:pt x="242" y="136"/>
                    <a:pt x="242" y="136"/>
                    <a:pt x="242" y="136"/>
                  </a:cubicBezTo>
                  <a:cubicBezTo>
                    <a:pt x="242" y="134"/>
                    <a:pt x="242" y="134"/>
                    <a:pt x="242" y="134"/>
                  </a:cubicBezTo>
                  <a:cubicBezTo>
                    <a:pt x="242" y="134"/>
                    <a:pt x="242" y="134"/>
                    <a:pt x="242" y="134"/>
                  </a:cubicBezTo>
                  <a:cubicBezTo>
                    <a:pt x="242" y="134"/>
                    <a:pt x="242" y="134"/>
                    <a:pt x="242" y="134"/>
                  </a:cubicBezTo>
                  <a:cubicBezTo>
                    <a:pt x="242" y="133"/>
                    <a:pt x="242" y="133"/>
                    <a:pt x="242" y="133"/>
                  </a:cubicBezTo>
                  <a:cubicBezTo>
                    <a:pt x="243" y="133"/>
                    <a:pt x="243" y="133"/>
                    <a:pt x="243" y="133"/>
                  </a:cubicBezTo>
                  <a:cubicBezTo>
                    <a:pt x="243" y="133"/>
                    <a:pt x="243" y="133"/>
                    <a:pt x="243" y="133"/>
                  </a:cubicBezTo>
                  <a:cubicBezTo>
                    <a:pt x="243" y="132"/>
                    <a:pt x="243" y="132"/>
                    <a:pt x="243" y="132"/>
                  </a:cubicBezTo>
                  <a:cubicBezTo>
                    <a:pt x="243" y="132"/>
                    <a:pt x="243" y="132"/>
                    <a:pt x="243" y="132"/>
                  </a:cubicBezTo>
                  <a:cubicBezTo>
                    <a:pt x="242" y="132"/>
                    <a:pt x="242" y="132"/>
                    <a:pt x="242" y="132"/>
                  </a:cubicBezTo>
                  <a:cubicBezTo>
                    <a:pt x="242" y="132"/>
                    <a:pt x="242" y="132"/>
                    <a:pt x="242" y="132"/>
                  </a:cubicBezTo>
                  <a:cubicBezTo>
                    <a:pt x="242" y="132"/>
                    <a:pt x="242" y="132"/>
                    <a:pt x="242" y="132"/>
                  </a:cubicBezTo>
                  <a:cubicBezTo>
                    <a:pt x="242" y="132"/>
                    <a:pt x="242" y="132"/>
                    <a:pt x="242" y="132"/>
                  </a:cubicBezTo>
                  <a:cubicBezTo>
                    <a:pt x="241" y="132"/>
                    <a:pt x="241" y="132"/>
                    <a:pt x="241" y="132"/>
                  </a:cubicBezTo>
                  <a:cubicBezTo>
                    <a:pt x="241" y="132"/>
                    <a:pt x="241" y="132"/>
                    <a:pt x="241" y="132"/>
                  </a:cubicBezTo>
                  <a:cubicBezTo>
                    <a:pt x="241" y="133"/>
                    <a:pt x="241" y="133"/>
                    <a:pt x="241" y="133"/>
                  </a:cubicBezTo>
                  <a:cubicBezTo>
                    <a:pt x="241" y="133"/>
                    <a:pt x="241" y="133"/>
                    <a:pt x="241" y="133"/>
                  </a:cubicBezTo>
                  <a:cubicBezTo>
                    <a:pt x="241" y="133"/>
                    <a:pt x="241" y="133"/>
                    <a:pt x="241" y="133"/>
                  </a:cubicBezTo>
                  <a:cubicBezTo>
                    <a:pt x="241" y="133"/>
                    <a:pt x="241" y="133"/>
                    <a:pt x="241" y="133"/>
                  </a:cubicBezTo>
                  <a:cubicBezTo>
                    <a:pt x="241" y="133"/>
                    <a:pt x="241" y="133"/>
                    <a:pt x="241" y="133"/>
                  </a:cubicBezTo>
                  <a:cubicBezTo>
                    <a:pt x="241" y="133"/>
                    <a:pt x="241" y="133"/>
                    <a:pt x="241" y="133"/>
                  </a:cubicBezTo>
                  <a:cubicBezTo>
                    <a:pt x="241" y="133"/>
                    <a:pt x="241" y="133"/>
                    <a:pt x="241" y="133"/>
                  </a:cubicBezTo>
                  <a:cubicBezTo>
                    <a:pt x="240" y="133"/>
                    <a:pt x="240" y="133"/>
                    <a:pt x="240" y="133"/>
                  </a:cubicBezTo>
                  <a:cubicBezTo>
                    <a:pt x="241" y="134"/>
                    <a:pt x="241" y="134"/>
                    <a:pt x="241" y="134"/>
                  </a:cubicBezTo>
                  <a:cubicBezTo>
                    <a:pt x="242" y="137"/>
                    <a:pt x="242" y="137"/>
                    <a:pt x="242" y="137"/>
                  </a:cubicBezTo>
                  <a:close/>
                  <a:moveTo>
                    <a:pt x="263" y="307"/>
                  </a:moveTo>
                  <a:cubicBezTo>
                    <a:pt x="263" y="307"/>
                    <a:pt x="263" y="307"/>
                    <a:pt x="263" y="307"/>
                  </a:cubicBezTo>
                  <a:cubicBezTo>
                    <a:pt x="263" y="307"/>
                    <a:pt x="263" y="307"/>
                    <a:pt x="263" y="307"/>
                  </a:cubicBezTo>
                  <a:cubicBezTo>
                    <a:pt x="263" y="306"/>
                    <a:pt x="263" y="306"/>
                    <a:pt x="263" y="306"/>
                  </a:cubicBezTo>
                  <a:cubicBezTo>
                    <a:pt x="263" y="306"/>
                    <a:pt x="263" y="306"/>
                    <a:pt x="263" y="306"/>
                  </a:cubicBezTo>
                  <a:cubicBezTo>
                    <a:pt x="262" y="306"/>
                    <a:pt x="262" y="306"/>
                    <a:pt x="262" y="306"/>
                  </a:cubicBezTo>
                  <a:cubicBezTo>
                    <a:pt x="263" y="306"/>
                    <a:pt x="263" y="306"/>
                    <a:pt x="263" y="306"/>
                  </a:cubicBezTo>
                  <a:cubicBezTo>
                    <a:pt x="263" y="305"/>
                    <a:pt x="263" y="305"/>
                    <a:pt x="263" y="305"/>
                  </a:cubicBezTo>
                  <a:cubicBezTo>
                    <a:pt x="263" y="305"/>
                    <a:pt x="263" y="305"/>
                    <a:pt x="263" y="305"/>
                  </a:cubicBezTo>
                  <a:cubicBezTo>
                    <a:pt x="263" y="304"/>
                    <a:pt x="263" y="304"/>
                    <a:pt x="263" y="304"/>
                  </a:cubicBezTo>
                  <a:cubicBezTo>
                    <a:pt x="263" y="304"/>
                    <a:pt x="263" y="304"/>
                    <a:pt x="263" y="304"/>
                  </a:cubicBezTo>
                  <a:cubicBezTo>
                    <a:pt x="262" y="304"/>
                    <a:pt x="262" y="304"/>
                    <a:pt x="262" y="304"/>
                  </a:cubicBezTo>
                  <a:cubicBezTo>
                    <a:pt x="262" y="304"/>
                    <a:pt x="262" y="304"/>
                    <a:pt x="262" y="304"/>
                  </a:cubicBezTo>
                  <a:cubicBezTo>
                    <a:pt x="262" y="304"/>
                    <a:pt x="262" y="304"/>
                    <a:pt x="262" y="304"/>
                  </a:cubicBezTo>
                  <a:cubicBezTo>
                    <a:pt x="262" y="304"/>
                    <a:pt x="262" y="304"/>
                    <a:pt x="262" y="304"/>
                  </a:cubicBezTo>
                  <a:cubicBezTo>
                    <a:pt x="262" y="304"/>
                    <a:pt x="262" y="304"/>
                    <a:pt x="262" y="304"/>
                  </a:cubicBezTo>
                  <a:cubicBezTo>
                    <a:pt x="262" y="304"/>
                    <a:pt x="262" y="304"/>
                    <a:pt x="262" y="304"/>
                  </a:cubicBezTo>
                  <a:cubicBezTo>
                    <a:pt x="261" y="304"/>
                    <a:pt x="261" y="304"/>
                    <a:pt x="261" y="304"/>
                  </a:cubicBezTo>
                  <a:cubicBezTo>
                    <a:pt x="261" y="303"/>
                    <a:pt x="261" y="303"/>
                    <a:pt x="261" y="303"/>
                  </a:cubicBezTo>
                  <a:cubicBezTo>
                    <a:pt x="261" y="303"/>
                    <a:pt x="261" y="303"/>
                    <a:pt x="261" y="303"/>
                  </a:cubicBezTo>
                  <a:cubicBezTo>
                    <a:pt x="261" y="303"/>
                    <a:pt x="261" y="303"/>
                    <a:pt x="261" y="303"/>
                  </a:cubicBezTo>
                  <a:cubicBezTo>
                    <a:pt x="261" y="301"/>
                    <a:pt x="261" y="301"/>
                    <a:pt x="261" y="301"/>
                  </a:cubicBezTo>
                  <a:cubicBezTo>
                    <a:pt x="261" y="301"/>
                    <a:pt x="261" y="301"/>
                    <a:pt x="261" y="301"/>
                  </a:cubicBezTo>
                  <a:cubicBezTo>
                    <a:pt x="262" y="300"/>
                    <a:pt x="262" y="300"/>
                    <a:pt x="262" y="300"/>
                  </a:cubicBezTo>
                  <a:cubicBezTo>
                    <a:pt x="262" y="300"/>
                    <a:pt x="262" y="300"/>
                    <a:pt x="262" y="300"/>
                  </a:cubicBezTo>
                  <a:cubicBezTo>
                    <a:pt x="262" y="299"/>
                    <a:pt x="262" y="299"/>
                    <a:pt x="262" y="299"/>
                  </a:cubicBezTo>
                  <a:cubicBezTo>
                    <a:pt x="262" y="299"/>
                    <a:pt x="262" y="299"/>
                    <a:pt x="262" y="299"/>
                  </a:cubicBezTo>
                  <a:cubicBezTo>
                    <a:pt x="262" y="298"/>
                    <a:pt x="262" y="298"/>
                    <a:pt x="262" y="298"/>
                  </a:cubicBezTo>
                  <a:cubicBezTo>
                    <a:pt x="262" y="298"/>
                    <a:pt x="262" y="298"/>
                    <a:pt x="262" y="298"/>
                  </a:cubicBezTo>
                  <a:cubicBezTo>
                    <a:pt x="262" y="298"/>
                    <a:pt x="262" y="298"/>
                    <a:pt x="262" y="298"/>
                  </a:cubicBezTo>
                  <a:cubicBezTo>
                    <a:pt x="262" y="297"/>
                    <a:pt x="262" y="297"/>
                    <a:pt x="262" y="297"/>
                  </a:cubicBezTo>
                  <a:cubicBezTo>
                    <a:pt x="262" y="297"/>
                    <a:pt x="262" y="297"/>
                    <a:pt x="262" y="297"/>
                  </a:cubicBezTo>
                  <a:cubicBezTo>
                    <a:pt x="262" y="297"/>
                    <a:pt x="262" y="297"/>
                    <a:pt x="262" y="297"/>
                  </a:cubicBezTo>
                  <a:cubicBezTo>
                    <a:pt x="262" y="297"/>
                    <a:pt x="262" y="297"/>
                    <a:pt x="262" y="297"/>
                  </a:cubicBezTo>
                  <a:cubicBezTo>
                    <a:pt x="262" y="297"/>
                    <a:pt x="262" y="297"/>
                    <a:pt x="262" y="297"/>
                  </a:cubicBezTo>
                  <a:cubicBezTo>
                    <a:pt x="262" y="297"/>
                    <a:pt x="262" y="297"/>
                    <a:pt x="262" y="297"/>
                  </a:cubicBezTo>
                  <a:cubicBezTo>
                    <a:pt x="260" y="296"/>
                    <a:pt x="260" y="296"/>
                    <a:pt x="260" y="296"/>
                  </a:cubicBezTo>
                  <a:cubicBezTo>
                    <a:pt x="260" y="295"/>
                    <a:pt x="260" y="295"/>
                    <a:pt x="260" y="295"/>
                  </a:cubicBezTo>
                  <a:cubicBezTo>
                    <a:pt x="260" y="295"/>
                    <a:pt x="260" y="295"/>
                    <a:pt x="260" y="295"/>
                  </a:cubicBezTo>
                  <a:cubicBezTo>
                    <a:pt x="259" y="295"/>
                    <a:pt x="259" y="295"/>
                    <a:pt x="259" y="295"/>
                  </a:cubicBezTo>
                  <a:cubicBezTo>
                    <a:pt x="259" y="295"/>
                    <a:pt x="259" y="295"/>
                    <a:pt x="259" y="29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58" y="295"/>
                    <a:pt x="258" y="295"/>
                    <a:pt x="258" y="295"/>
                  </a:cubicBezTo>
                  <a:cubicBezTo>
                    <a:pt x="257" y="295"/>
                    <a:pt x="257" y="295"/>
                    <a:pt x="257" y="295"/>
                  </a:cubicBezTo>
                  <a:cubicBezTo>
                    <a:pt x="256" y="295"/>
                    <a:pt x="256" y="295"/>
                    <a:pt x="256" y="295"/>
                  </a:cubicBezTo>
                  <a:cubicBezTo>
                    <a:pt x="256" y="295"/>
                    <a:pt x="256" y="295"/>
                    <a:pt x="256" y="295"/>
                  </a:cubicBezTo>
                  <a:cubicBezTo>
                    <a:pt x="255" y="294"/>
                    <a:pt x="255" y="294"/>
                    <a:pt x="255" y="294"/>
                  </a:cubicBezTo>
                  <a:cubicBezTo>
                    <a:pt x="254" y="294"/>
                    <a:pt x="254" y="294"/>
                    <a:pt x="254" y="294"/>
                  </a:cubicBezTo>
                  <a:cubicBezTo>
                    <a:pt x="254" y="294"/>
                    <a:pt x="254" y="294"/>
                    <a:pt x="254" y="294"/>
                  </a:cubicBezTo>
                  <a:cubicBezTo>
                    <a:pt x="253" y="295"/>
                    <a:pt x="253" y="295"/>
                    <a:pt x="253" y="295"/>
                  </a:cubicBezTo>
                  <a:cubicBezTo>
                    <a:pt x="253" y="295"/>
                    <a:pt x="253" y="295"/>
                    <a:pt x="253" y="295"/>
                  </a:cubicBezTo>
                  <a:cubicBezTo>
                    <a:pt x="253" y="295"/>
                    <a:pt x="253" y="295"/>
                    <a:pt x="253" y="295"/>
                  </a:cubicBezTo>
                  <a:cubicBezTo>
                    <a:pt x="253" y="295"/>
                    <a:pt x="253" y="295"/>
                    <a:pt x="253" y="295"/>
                  </a:cubicBezTo>
                  <a:cubicBezTo>
                    <a:pt x="252" y="294"/>
                    <a:pt x="252" y="294"/>
                    <a:pt x="252" y="294"/>
                  </a:cubicBezTo>
                  <a:cubicBezTo>
                    <a:pt x="252" y="294"/>
                    <a:pt x="252" y="294"/>
                    <a:pt x="252" y="294"/>
                  </a:cubicBezTo>
                  <a:cubicBezTo>
                    <a:pt x="252" y="293"/>
                    <a:pt x="252" y="293"/>
                    <a:pt x="252" y="293"/>
                  </a:cubicBezTo>
                  <a:cubicBezTo>
                    <a:pt x="252" y="293"/>
                    <a:pt x="252" y="293"/>
                    <a:pt x="252" y="293"/>
                  </a:cubicBezTo>
                  <a:cubicBezTo>
                    <a:pt x="251" y="293"/>
                    <a:pt x="251" y="293"/>
                    <a:pt x="251" y="293"/>
                  </a:cubicBezTo>
                  <a:cubicBezTo>
                    <a:pt x="251" y="293"/>
                    <a:pt x="251" y="293"/>
                    <a:pt x="251" y="293"/>
                  </a:cubicBezTo>
                  <a:cubicBezTo>
                    <a:pt x="250" y="293"/>
                    <a:pt x="250" y="293"/>
                    <a:pt x="250" y="293"/>
                  </a:cubicBezTo>
                  <a:cubicBezTo>
                    <a:pt x="250" y="293"/>
                    <a:pt x="250" y="293"/>
                    <a:pt x="250" y="293"/>
                  </a:cubicBezTo>
                  <a:cubicBezTo>
                    <a:pt x="249" y="294"/>
                    <a:pt x="249" y="294"/>
                    <a:pt x="249" y="294"/>
                  </a:cubicBezTo>
                  <a:cubicBezTo>
                    <a:pt x="249" y="294"/>
                    <a:pt x="249" y="294"/>
                    <a:pt x="249" y="294"/>
                  </a:cubicBezTo>
                  <a:cubicBezTo>
                    <a:pt x="246" y="296"/>
                    <a:pt x="246" y="296"/>
                    <a:pt x="246" y="296"/>
                  </a:cubicBezTo>
                  <a:cubicBezTo>
                    <a:pt x="245" y="296"/>
                    <a:pt x="245" y="296"/>
                    <a:pt x="245" y="296"/>
                  </a:cubicBezTo>
                  <a:cubicBezTo>
                    <a:pt x="244" y="296"/>
                    <a:pt x="244" y="296"/>
                    <a:pt x="244" y="296"/>
                  </a:cubicBezTo>
                  <a:cubicBezTo>
                    <a:pt x="243" y="295"/>
                    <a:pt x="243" y="295"/>
                    <a:pt x="243" y="295"/>
                  </a:cubicBezTo>
                  <a:cubicBezTo>
                    <a:pt x="243" y="295"/>
                    <a:pt x="243" y="295"/>
                    <a:pt x="243" y="295"/>
                  </a:cubicBezTo>
                  <a:cubicBezTo>
                    <a:pt x="242" y="295"/>
                    <a:pt x="242" y="295"/>
                    <a:pt x="242" y="295"/>
                  </a:cubicBezTo>
                  <a:cubicBezTo>
                    <a:pt x="242" y="296"/>
                    <a:pt x="242" y="296"/>
                    <a:pt x="242" y="296"/>
                  </a:cubicBezTo>
                  <a:cubicBezTo>
                    <a:pt x="242" y="296"/>
                    <a:pt x="242" y="296"/>
                    <a:pt x="242" y="296"/>
                  </a:cubicBezTo>
                  <a:cubicBezTo>
                    <a:pt x="242" y="296"/>
                    <a:pt x="242" y="296"/>
                    <a:pt x="242" y="296"/>
                  </a:cubicBezTo>
                  <a:cubicBezTo>
                    <a:pt x="241" y="297"/>
                    <a:pt x="241" y="297"/>
                    <a:pt x="241" y="297"/>
                  </a:cubicBezTo>
                  <a:cubicBezTo>
                    <a:pt x="241" y="297"/>
                    <a:pt x="241" y="297"/>
                    <a:pt x="241" y="297"/>
                  </a:cubicBezTo>
                  <a:cubicBezTo>
                    <a:pt x="241" y="297"/>
                    <a:pt x="241" y="297"/>
                    <a:pt x="241" y="297"/>
                  </a:cubicBezTo>
                  <a:cubicBezTo>
                    <a:pt x="241" y="297"/>
                    <a:pt x="241" y="297"/>
                    <a:pt x="241" y="297"/>
                  </a:cubicBezTo>
                  <a:cubicBezTo>
                    <a:pt x="241" y="298"/>
                    <a:pt x="241" y="298"/>
                    <a:pt x="241" y="298"/>
                  </a:cubicBezTo>
                  <a:cubicBezTo>
                    <a:pt x="241" y="298"/>
                    <a:pt x="241" y="298"/>
                    <a:pt x="241" y="298"/>
                  </a:cubicBezTo>
                  <a:cubicBezTo>
                    <a:pt x="241" y="298"/>
                    <a:pt x="241" y="298"/>
                    <a:pt x="241" y="298"/>
                  </a:cubicBezTo>
                  <a:cubicBezTo>
                    <a:pt x="241" y="299"/>
                    <a:pt x="241" y="299"/>
                    <a:pt x="241" y="299"/>
                  </a:cubicBezTo>
                  <a:cubicBezTo>
                    <a:pt x="241" y="300"/>
                    <a:pt x="241" y="300"/>
                    <a:pt x="241" y="300"/>
                  </a:cubicBezTo>
                  <a:cubicBezTo>
                    <a:pt x="241" y="300"/>
                    <a:pt x="241" y="300"/>
                    <a:pt x="241" y="300"/>
                  </a:cubicBezTo>
                  <a:cubicBezTo>
                    <a:pt x="243" y="301"/>
                    <a:pt x="243" y="301"/>
                    <a:pt x="243" y="301"/>
                  </a:cubicBezTo>
                  <a:cubicBezTo>
                    <a:pt x="243" y="301"/>
                    <a:pt x="243" y="301"/>
                    <a:pt x="243" y="301"/>
                  </a:cubicBezTo>
                  <a:cubicBezTo>
                    <a:pt x="243" y="301"/>
                    <a:pt x="243" y="301"/>
                    <a:pt x="243" y="301"/>
                  </a:cubicBezTo>
                  <a:cubicBezTo>
                    <a:pt x="244" y="301"/>
                    <a:pt x="244" y="301"/>
                    <a:pt x="244" y="301"/>
                  </a:cubicBezTo>
                  <a:cubicBezTo>
                    <a:pt x="244" y="302"/>
                    <a:pt x="244" y="302"/>
                    <a:pt x="244" y="302"/>
                  </a:cubicBezTo>
                  <a:cubicBezTo>
                    <a:pt x="245" y="302"/>
                    <a:pt x="245" y="302"/>
                    <a:pt x="245" y="302"/>
                  </a:cubicBezTo>
                  <a:cubicBezTo>
                    <a:pt x="246" y="302"/>
                    <a:pt x="246" y="302"/>
                    <a:pt x="246" y="302"/>
                  </a:cubicBezTo>
                  <a:cubicBezTo>
                    <a:pt x="246" y="302"/>
                    <a:pt x="246" y="302"/>
                    <a:pt x="246" y="302"/>
                  </a:cubicBezTo>
                  <a:cubicBezTo>
                    <a:pt x="247" y="302"/>
                    <a:pt x="247" y="302"/>
                    <a:pt x="247" y="302"/>
                  </a:cubicBezTo>
                  <a:cubicBezTo>
                    <a:pt x="247" y="301"/>
                    <a:pt x="247" y="301"/>
                    <a:pt x="247" y="301"/>
                  </a:cubicBezTo>
                  <a:cubicBezTo>
                    <a:pt x="247" y="301"/>
                    <a:pt x="247" y="301"/>
                    <a:pt x="247" y="301"/>
                  </a:cubicBezTo>
                  <a:cubicBezTo>
                    <a:pt x="247" y="301"/>
                    <a:pt x="247" y="301"/>
                    <a:pt x="247" y="301"/>
                  </a:cubicBezTo>
                  <a:cubicBezTo>
                    <a:pt x="248" y="301"/>
                    <a:pt x="248" y="301"/>
                    <a:pt x="248" y="301"/>
                  </a:cubicBezTo>
                  <a:cubicBezTo>
                    <a:pt x="248" y="301"/>
                    <a:pt x="248" y="301"/>
                    <a:pt x="248" y="301"/>
                  </a:cubicBezTo>
                  <a:cubicBezTo>
                    <a:pt x="250" y="300"/>
                    <a:pt x="250" y="300"/>
                    <a:pt x="250" y="300"/>
                  </a:cubicBezTo>
                  <a:cubicBezTo>
                    <a:pt x="250" y="300"/>
                    <a:pt x="250" y="300"/>
                    <a:pt x="250" y="300"/>
                  </a:cubicBezTo>
                  <a:cubicBezTo>
                    <a:pt x="251" y="301"/>
                    <a:pt x="251" y="301"/>
                    <a:pt x="251" y="301"/>
                  </a:cubicBezTo>
                  <a:cubicBezTo>
                    <a:pt x="255" y="303"/>
                    <a:pt x="255" y="303"/>
                    <a:pt x="255" y="303"/>
                  </a:cubicBezTo>
                  <a:cubicBezTo>
                    <a:pt x="255" y="304"/>
                    <a:pt x="255" y="304"/>
                    <a:pt x="255" y="304"/>
                  </a:cubicBezTo>
                  <a:cubicBezTo>
                    <a:pt x="256" y="304"/>
                    <a:pt x="256" y="304"/>
                    <a:pt x="256" y="304"/>
                  </a:cubicBezTo>
                  <a:cubicBezTo>
                    <a:pt x="257" y="304"/>
                    <a:pt x="257" y="304"/>
                    <a:pt x="257" y="304"/>
                  </a:cubicBezTo>
                  <a:cubicBezTo>
                    <a:pt x="257" y="304"/>
                    <a:pt x="257" y="304"/>
                    <a:pt x="257" y="304"/>
                  </a:cubicBezTo>
                  <a:cubicBezTo>
                    <a:pt x="258" y="304"/>
                    <a:pt x="258" y="304"/>
                    <a:pt x="258" y="304"/>
                  </a:cubicBezTo>
                  <a:cubicBezTo>
                    <a:pt x="258" y="304"/>
                    <a:pt x="258" y="304"/>
                    <a:pt x="258" y="304"/>
                  </a:cubicBezTo>
                  <a:cubicBezTo>
                    <a:pt x="259" y="304"/>
                    <a:pt x="259" y="304"/>
                    <a:pt x="259" y="304"/>
                  </a:cubicBezTo>
                  <a:cubicBezTo>
                    <a:pt x="259" y="304"/>
                    <a:pt x="259" y="304"/>
                    <a:pt x="259" y="304"/>
                  </a:cubicBezTo>
                  <a:cubicBezTo>
                    <a:pt x="259" y="303"/>
                    <a:pt x="259" y="303"/>
                    <a:pt x="259" y="303"/>
                  </a:cubicBezTo>
                  <a:cubicBezTo>
                    <a:pt x="259" y="303"/>
                    <a:pt x="259" y="303"/>
                    <a:pt x="259" y="303"/>
                  </a:cubicBezTo>
                  <a:cubicBezTo>
                    <a:pt x="260" y="303"/>
                    <a:pt x="260" y="303"/>
                    <a:pt x="260" y="303"/>
                  </a:cubicBezTo>
                  <a:cubicBezTo>
                    <a:pt x="260" y="303"/>
                    <a:pt x="260" y="303"/>
                    <a:pt x="260" y="303"/>
                  </a:cubicBezTo>
                  <a:cubicBezTo>
                    <a:pt x="260" y="303"/>
                    <a:pt x="260" y="303"/>
                    <a:pt x="260" y="303"/>
                  </a:cubicBezTo>
                  <a:cubicBezTo>
                    <a:pt x="260" y="304"/>
                    <a:pt x="260" y="304"/>
                    <a:pt x="260" y="304"/>
                  </a:cubicBezTo>
                  <a:cubicBezTo>
                    <a:pt x="260" y="304"/>
                    <a:pt x="260" y="304"/>
                    <a:pt x="260" y="304"/>
                  </a:cubicBezTo>
                  <a:cubicBezTo>
                    <a:pt x="260" y="305"/>
                    <a:pt x="260" y="305"/>
                    <a:pt x="260" y="305"/>
                  </a:cubicBezTo>
                  <a:cubicBezTo>
                    <a:pt x="261" y="305"/>
                    <a:pt x="261" y="305"/>
                    <a:pt x="261" y="305"/>
                  </a:cubicBezTo>
                  <a:cubicBezTo>
                    <a:pt x="261" y="305"/>
                    <a:pt x="261" y="305"/>
                    <a:pt x="261" y="305"/>
                  </a:cubicBezTo>
                  <a:cubicBezTo>
                    <a:pt x="261" y="305"/>
                    <a:pt x="261" y="305"/>
                    <a:pt x="261" y="305"/>
                  </a:cubicBezTo>
                  <a:cubicBezTo>
                    <a:pt x="261" y="306"/>
                    <a:pt x="261" y="306"/>
                    <a:pt x="261" y="306"/>
                  </a:cubicBezTo>
                  <a:cubicBezTo>
                    <a:pt x="261" y="306"/>
                    <a:pt x="261" y="306"/>
                    <a:pt x="261" y="306"/>
                  </a:cubicBezTo>
                  <a:cubicBezTo>
                    <a:pt x="261" y="306"/>
                    <a:pt x="261" y="306"/>
                    <a:pt x="261" y="306"/>
                  </a:cubicBezTo>
                  <a:cubicBezTo>
                    <a:pt x="262" y="306"/>
                    <a:pt x="262" y="306"/>
                    <a:pt x="262" y="306"/>
                  </a:cubicBezTo>
                  <a:cubicBezTo>
                    <a:pt x="262" y="306"/>
                    <a:pt x="262" y="306"/>
                    <a:pt x="262" y="306"/>
                  </a:cubicBezTo>
                  <a:cubicBezTo>
                    <a:pt x="262" y="306"/>
                    <a:pt x="262" y="306"/>
                    <a:pt x="262" y="306"/>
                  </a:cubicBezTo>
                  <a:cubicBezTo>
                    <a:pt x="262" y="306"/>
                    <a:pt x="262" y="306"/>
                    <a:pt x="262" y="306"/>
                  </a:cubicBezTo>
                  <a:cubicBezTo>
                    <a:pt x="262" y="306"/>
                    <a:pt x="262" y="306"/>
                    <a:pt x="262" y="306"/>
                  </a:cubicBezTo>
                  <a:cubicBezTo>
                    <a:pt x="262" y="306"/>
                    <a:pt x="262" y="306"/>
                    <a:pt x="262" y="306"/>
                  </a:cubicBezTo>
                  <a:cubicBezTo>
                    <a:pt x="262" y="306"/>
                    <a:pt x="262" y="306"/>
                    <a:pt x="262" y="306"/>
                  </a:cubicBezTo>
                  <a:cubicBezTo>
                    <a:pt x="261" y="306"/>
                    <a:pt x="261" y="306"/>
                    <a:pt x="261" y="306"/>
                  </a:cubicBezTo>
                  <a:cubicBezTo>
                    <a:pt x="261" y="306"/>
                    <a:pt x="261" y="306"/>
                    <a:pt x="261" y="306"/>
                  </a:cubicBezTo>
                  <a:cubicBezTo>
                    <a:pt x="262" y="307"/>
                    <a:pt x="262" y="307"/>
                    <a:pt x="262" y="307"/>
                  </a:cubicBezTo>
                  <a:cubicBezTo>
                    <a:pt x="263" y="307"/>
                    <a:pt x="263" y="307"/>
                    <a:pt x="263" y="307"/>
                  </a:cubicBezTo>
                  <a:close/>
                  <a:moveTo>
                    <a:pt x="232" y="297"/>
                  </a:moveTo>
                  <a:cubicBezTo>
                    <a:pt x="232" y="297"/>
                    <a:pt x="232" y="297"/>
                    <a:pt x="232" y="297"/>
                  </a:cubicBezTo>
                  <a:cubicBezTo>
                    <a:pt x="232" y="297"/>
                    <a:pt x="232" y="297"/>
                    <a:pt x="232" y="297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2" y="296"/>
                    <a:pt x="232" y="296"/>
                    <a:pt x="232" y="296"/>
                  </a:cubicBezTo>
                  <a:cubicBezTo>
                    <a:pt x="232" y="296"/>
                    <a:pt x="232" y="296"/>
                    <a:pt x="232" y="296"/>
                  </a:cubicBezTo>
                  <a:cubicBezTo>
                    <a:pt x="231" y="296"/>
                    <a:pt x="231" y="296"/>
                    <a:pt x="231" y="296"/>
                  </a:cubicBezTo>
                  <a:cubicBezTo>
                    <a:pt x="231" y="296"/>
                    <a:pt x="231" y="296"/>
                    <a:pt x="231" y="296"/>
                  </a:cubicBezTo>
                  <a:cubicBezTo>
                    <a:pt x="231" y="296"/>
                    <a:pt x="231" y="296"/>
                    <a:pt x="231" y="296"/>
                  </a:cubicBezTo>
                  <a:cubicBezTo>
                    <a:pt x="231" y="296"/>
                    <a:pt x="231" y="296"/>
                    <a:pt x="231" y="296"/>
                  </a:cubicBezTo>
                  <a:cubicBezTo>
                    <a:pt x="231" y="296"/>
                    <a:pt x="231" y="296"/>
                    <a:pt x="231" y="296"/>
                  </a:cubicBezTo>
                  <a:cubicBezTo>
                    <a:pt x="231" y="296"/>
                    <a:pt x="231" y="296"/>
                    <a:pt x="231" y="296"/>
                  </a:cubicBezTo>
                  <a:cubicBezTo>
                    <a:pt x="231" y="296"/>
                    <a:pt x="231" y="296"/>
                    <a:pt x="231" y="296"/>
                  </a:cubicBezTo>
                  <a:cubicBezTo>
                    <a:pt x="230" y="296"/>
                    <a:pt x="230" y="296"/>
                    <a:pt x="230" y="296"/>
                  </a:cubicBezTo>
                  <a:cubicBezTo>
                    <a:pt x="230" y="296"/>
                    <a:pt x="230" y="296"/>
                    <a:pt x="230" y="296"/>
                  </a:cubicBezTo>
                  <a:cubicBezTo>
                    <a:pt x="230" y="297"/>
                    <a:pt x="230" y="297"/>
                    <a:pt x="230" y="297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1" y="298"/>
                    <a:pt x="231" y="298"/>
                    <a:pt x="231" y="298"/>
                  </a:cubicBezTo>
                  <a:cubicBezTo>
                    <a:pt x="230" y="298"/>
                    <a:pt x="230" y="298"/>
                    <a:pt x="230" y="298"/>
                  </a:cubicBezTo>
                  <a:cubicBezTo>
                    <a:pt x="230" y="298"/>
                    <a:pt x="230" y="298"/>
                    <a:pt x="230" y="298"/>
                  </a:cubicBezTo>
                  <a:cubicBezTo>
                    <a:pt x="230" y="298"/>
                    <a:pt x="230" y="298"/>
                    <a:pt x="230" y="298"/>
                  </a:cubicBezTo>
                  <a:cubicBezTo>
                    <a:pt x="230" y="299"/>
                    <a:pt x="230" y="299"/>
                    <a:pt x="230" y="299"/>
                  </a:cubicBezTo>
                  <a:cubicBezTo>
                    <a:pt x="230" y="299"/>
                    <a:pt x="230" y="299"/>
                    <a:pt x="230" y="299"/>
                  </a:cubicBezTo>
                  <a:cubicBezTo>
                    <a:pt x="229" y="299"/>
                    <a:pt x="229" y="299"/>
                    <a:pt x="229" y="299"/>
                  </a:cubicBezTo>
                  <a:cubicBezTo>
                    <a:pt x="229" y="299"/>
                    <a:pt x="229" y="299"/>
                    <a:pt x="229" y="299"/>
                  </a:cubicBezTo>
                  <a:cubicBezTo>
                    <a:pt x="230" y="300"/>
                    <a:pt x="230" y="300"/>
                    <a:pt x="230" y="300"/>
                  </a:cubicBezTo>
                  <a:cubicBezTo>
                    <a:pt x="230" y="300"/>
                    <a:pt x="230" y="300"/>
                    <a:pt x="230" y="300"/>
                  </a:cubicBezTo>
                  <a:cubicBezTo>
                    <a:pt x="230" y="300"/>
                    <a:pt x="230" y="300"/>
                    <a:pt x="230" y="300"/>
                  </a:cubicBezTo>
                  <a:cubicBezTo>
                    <a:pt x="230" y="299"/>
                    <a:pt x="230" y="299"/>
                    <a:pt x="230" y="299"/>
                  </a:cubicBezTo>
                  <a:cubicBezTo>
                    <a:pt x="230" y="299"/>
                    <a:pt x="230" y="299"/>
                    <a:pt x="230" y="299"/>
                  </a:cubicBezTo>
                  <a:cubicBezTo>
                    <a:pt x="230" y="299"/>
                    <a:pt x="230" y="299"/>
                    <a:pt x="230" y="299"/>
                  </a:cubicBezTo>
                  <a:cubicBezTo>
                    <a:pt x="231" y="299"/>
                    <a:pt x="231" y="299"/>
                    <a:pt x="231" y="299"/>
                  </a:cubicBezTo>
                  <a:cubicBezTo>
                    <a:pt x="231" y="299"/>
                    <a:pt x="231" y="299"/>
                    <a:pt x="231" y="299"/>
                  </a:cubicBezTo>
                  <a:cubicBezTo>
                    <a:pt x="231" y="299"/>
                    <a:pt x="231" y="299"/>
                    <a:pt x="231" y="299"/>
                  </a:cubicBezTo>
                  <a:cubicBezTo>
                    <a:pt x="231" y="299"/>
                    <a:pt x="231" y="299"/>
                    <a:pt x="231" y="299"/>
                  </a:cubicBezTo>
                  <a:cubicBezTo>
                    <a:pt x="231" y="299"/>
                    <a:pt x="231" y="299"/>
                    <a:pt x="231" y="299"/>
                  </a:cubicBezTo>
                  <a:cubicBezTo>
                    <a:pt x="231" y="299"/>
                    <a:pt x="231" y="299"/>
                    <a:pt x="231" y="299"/>
                  </a:cubicBezTo>
                  <a:cubicBezTo>
                    <a:pt x="232" y="299"/>
                    <a:pt x="232" y="299"/>
                    <a:pt x="232" y="299"/>
                  </a:cubicBezTo>
                  <a:cubicBezTo>
                    <a:pt x="232" y="299"/>
                    <a:pt x="232" y="299"/>
                    <a:pt x="232" y="299"/>
                  </a:cubicBezTo>
                  <a:cubicBezTo>
                    <a:pt x="232" y="299"/>
                    <a:pt x="232" y="299"/>
                    <a:pt x="232" y="299"/>
                  </a:cubicBezTo>
                  <a:cubicBezTo>
                    <a:pt x="232" y="299"/>
                    <a:pt x="232" y="299"/>
                    <a:pt x="232" y="299"/>
                  </a:cubicBezTo>
                  <a:cubicBezTo>
                    <a:pt x="232" y="299"/>
                    <a:pt x="232" y="299"/>
                    <a:pt x="232" y="299"/>
                  </a:cubicBezTo>
                  <a:cubicBezTo>
                    <a:pt x="231" y="298"/>
                    <a:pt x="231" y="298"/>
                    <a:pt x="231" y="298"/>
                  </a:cubicBezTo>
                  <a:cubicBezTo>
                    <a:pt x="231" y="298"/>
                    <a:pt x="231" y="298"/>
                    <a:pt x="231" y="298"/>
                  </a:cubicBezTo>
                  <a:cubicBezTo>
                    <a:pt x="232" y="298"/>
                    <a:pt x="232" y="298"/>
                    <a:pt x="232" y="298"/>
                  </a:cubicBezTo>
                  <a:cubicBezTo>
                    <a:pt x="232" y="298"/>
                    <a:pt x="232" y="298"/>
                    <a:pt x="232" y="298"/>
                  </a:cubicBezTo>
                  <a:cubicBezTo>
                    <a:pt x="231" y="298"/>
                    <a:pt x="231" y="298"/>
                    <a:pt x="231" y="298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2" y="297"/>
                    <a:pt x="232" y="297"/>
                    <a:pt x="232" y="297"/>
                  </a:cubicBezTo>
                  <a:cubicBezTo>
                    <a:pt x="232" y="297"/>
                    <a:pt x="232" y="297"/>
                    <a:pt x="232" y="297"/>
                  </a:cubicBezTo>
                  <a:cubicBezTo>
                    <a:pt x="232" y="297"/>
                    <a:pt x="232" y="297"/>
                    <a:pt x="232" y="297"/>
                  </a:cubicBezTo>
                  <a:cubicBezTo>
                    <a:pt x="232" y="297"/>
                    <a:pt x="232" y="297"/>
                    <a:pt x="232" y="297"/>
                  </a:cubicBezTo>
                  <a:cubicBezTo>
                    <a:pt x="233" y="297"/>
                    <a:pt x="233" y="297"/>
                    <a:pt x="233" y="297"/>
                  </a:cubicBezTo>
                  <a:cubicBezTo>
                    <a:pt x="233" y="297"/>
                    <a:pt x="233" y="297"/>
                    <a:pt x="233" y="297"/>
                  </a:cubicBezTo>
                  <a:cubicBezTo>
                    <a:pt x="233" y="297"/>
                    <a:pt x="233" y="297"/>
                    <a:pt x="233" y="297"/>
                  </a:cubicBezTo>
                  <a:cubicBezTo>
                    <a:pt x="233" y="297"/>
                    <a:pt x="233" y="297"/>
                    <a:pt x="233" y="297"/>
                  </a:cubicBezTo>
                  <a:lnTo>
                    <a:pt x="232" y="297"/>
                  </a:lnTo>
                  <a:close/>
                  <a:moveTo>
                    <a:pt x="232" y="301"/>
                  </a:moveTo>
                  <a:cubicBezTo>
                    <a:pt x="230" y="301"/>
                    <a:pt x="230" y="301"/>
                    <a:pt x="230" y="301"/>
                  </a:cubicBezTo>
                  <a:cubicBezTo>
                    <a:pt x="230" y="301"/>
                    <a:pt x="230" y="301"/>
                    <a:pt x="230" y="301"/>
                  </a:cubicBezTo>
                  <a:cubicBezTo>
                    <a:pt x="231" y="301"/>
                    <a:pt x="231" y="301"/>
                    <a:pt x="231" y="301"/>
                  </a:cubicBezTo>
                  <a:cubicBezTo>
                    <a:pt x="231" y="302"/>
                    <a:pt x="231" y="302"/>
                    <a:pt x="231" y="302"/>
                  </a:cubicBezTo>
                  <a:cubicBezTo>
                    <a:pt x="232" y="302"/>
                    <a:pt x="232" y="302"/>
                    <a:pt x="232" y="302"/>
                  </a:cubicBezTo>
                  <a:cubicBezTo>
                    <a:pt x="232" y="302"/>
                    <a:pt x="232" y="302"/>
                    <a:pt x="232" y="302"/>
                  </a:cubicBezTo>
                  <a:cubicBezTo>
                    <a:pt x="232" y="303"/>
                    <a:pt x="232" y="303"/>
                    <a:pt x="232" y="303"/>
                  </a:cubicBezTo>
                  <a:cubicBezTo>
                    <a:pt x="232" y="303"/>
                    <a:pt x="232" y="303"/>
                    <a:pt x="232" y="303"/>
                  </a:cubicBezTo>
                  <a:cubicBezTo>
                    <a:pt x="232" y="303"/>
                    <a:pt x="232" y="303"/>
                    <a:pt x="232" y="303"/>
                  </a:cubicBezTo>
                  <a:cubicBezTo>
                    <a:pt x="232" y="303"/>
                    <a:pt x="232" y="303"/>
                    <a:pt x="232" y="303"/>
                  </a:cubicBezTo>
                  <a:cubicBezTo>
                    <a:pt x="232" y="303"/>
                    <a:pt x="232" y="303"/>
                    <a:pt x="232" y="303"/>
                  </a:cubicBezTo>
                  <a:cubicBezTo>
                    <a:pt x="232" y="303"/>
                    <a:pt x="232" y="303"/>
                    <a:pt x="232" y="303"/>
                  </a:cubicBezTo>
                  <a:cubicBezTo>
                    <a:pt x="232" y="303"/>
                    <a:pt x="232" y="303"/>
                    <a:pt x="232" y="303"/>
                  </a:cubicBezTo>
                  <a:cubicBezTo>
                    <a:pt x="232" y="303"/>
                    <a:pt x="232" y="303"/>
                    <a:pt x="232" y="303"/>
                  </a:cubicBezTo>
                  <a:cubicBezTo>
                    <a:pt x="233" y="303"/>
                    <a:pt x="233" y="303"/>
                    <a:pt x="233" y="303"/>
                  </a:cubicBezTo>
                  <a:cubicBezTo>
                    <a:pt x="233" y="302"/>
                    <a:pt x="233" y="302"/>
                    <a:pt x="233" y="302"/>
                  </a:cubicBezTo>
                  <a:cubicBezTo>
                    <a:pt x="233" y="302"/>
                    <a:pt x="233" y="302"/>
                    <a:pt x="233" y="302"/>
                  </a:cubicBezTo>
                  <a:cubicBezTo>
                    <a:pt x="233" y="302"/>
                    <a:pt x="233" y="302"/>
                    <a:pt x="233" y="302"/>
                  </a:cubicBezTo>
                  <a:lnTo>
                    <a:pt x="232" y="301"/>
                  </a:lnTo>
                  <a:close/>
                  <a:moveTo>
                    <a:pt x="282" y="307"/>
                  </a:moveTo>
                  <a:cubicBezTo>
                    <a:pt x="282" y="307"/>
                    <a:pt x="282" y="307"/>
                    <a:pt x="282" y="307"/>
                  </a:cubicBezTo>
                  <a:cubicBezTo>
                    <a:pt x="282" y="307"/>
                    <a:pt x="282" y="307"/>
                    <a:pt x="282" y="307"/>
                  </a:cubicBezTo>
                  <a:cubicBezTo>
                    <a:pt x="282" y="307"/>
                    <a:pt x="282" y="307"/>
                    <a:pt x="282" y="307"/>
                  </a:cubicBezTo>
                  <a:cubicBezTo>
                    <a:pt x="282" y="307"/>
                    <a:pt x="282" y="307"/>
                    <a:pt x="282" y="307"/>
                  </a:cubicBezTo>
                  <a:cubicBezTo>
                    <a:pt x="282" y="307"/>
                    <a:pt x="282" y="307"/>
                    <a:pt x="282" y="307"/>
                  </a:cubicBezTo>
                  <a:cubicBezTo>
                    <a:pt x="281" y="306"/>
                    <a:pt x="281" y="306"/>
                    <a:pt x="281" y="306"/>
                  </a:cubicBezTo>
                  <a:cubicBezTo>
                    <a:pt x="280" y="306"/>
                    <a:pt x="280" y="306"/>
                    <a:pt x="280" y="306"/>
                  </a:cubicBezTo>
                  <a:cubicBezTo>
                    <a:pt x="280" y="306"/>
                    <a:pt x="280" y="306"/>
                    <a:pt x="280" y="306"/>
                  </a:cubicBezTo>
                  <a:cubicBezTo>
                    <a:pt x="280" y="306"/>
                    <a:pt x="280" y="306"/>
                    <a:pt x="280" y="306"/>
                  </a:cubicBezTo>
                  <a:cubicBezTo>
                    <a:pt x="280" y="306"/>
                    <a:pt x="280" y="306"/>
                    <a:pt x="280" y="306"/>
                  </a:cubicBezTo>
                  <a:cubicBezTo>
                    <a:pt x="280" y="306"/>
                    <a:pt x="280" y="306"/>
                    <a:pt x="280" y="306"/>
                  </a:cubicBezTo>
                  <a:cubicBezTo>
                    <a:pt x="280" y="306"/>
                    <a:pt x="280" y="306"/>
                    <a:pt x="280" y="306"/>
                  </a:cubicBezTo>
                  <a:cubicBezTo>
                    <a:pt x="280" y="306"/>
                    <a:pt x="280" y="306"/>
                    <a:pt x="280" y="306"/>
                  </a:cubicBezTo>
                  <a:cubicBezTo>
                    <a:pt x="280" y="307"/>
                    <a:pt x="280" y="307"/>
                    <a:pt x="280" y="307"/>
                  </a:cubicBezTo>
                  <a:cubicBezTo>
                    <a:pt x="280" y="307"/>
                    <a:pt x="280" y="307"/>
                    <a:pt x="280" y="307"/>
                  </a:cubicBezTo>
                  <a:cubicBezTo>
                    <a:pt x="280" y="307"/>
                    <a:pt x="280" y="307"/>
                    <a:pt x="280" y="307"/>
                  </a:cubicBezTo>
                  <a:cubicBezTo>
                    <a:pt x="281" y="307"/>
                    <a:pt x="281" y="307"/>
                    <a:pt x="281" y="307"/>
                  </a:cubicBezTo>
                  <a:cubicBezTo>
                    <a:pt x="281" y="307"/>
                    <a:pt x="281" y="307"/>
                    <a:pt x="281" y="307"/>
                  </a:cubicBezTo>
                  <a:cubicBezTo>
                    <a:pt x="281" y="306"/>
                    <a:pt x="281" y="306"/>
                    <a:pt x="281" y="306"/>
                  </a:cubicBezTo>
                  <a:cubicBezTo>
                    <a:pt x="281" y="307"/>
                    <a:pt x="281" y="307"/>
                    <a:pt x="281" y="307"/>
                  </a:cubicBezTo>
                  <a:cubicBezTo>
                    <a:pt x="281" y="307"/>
                    <a:pt x="281" y="307"/>
                    <a:pt x="281" y="307"/>
                  </a:cubicBezTo>
                  <a:cubicBezTo>
                    <a:pt x="281" y="307"/>
                    <a:pt x="281" y="307"/>
                    <a:pt x="281" y="307"/>
                  </a:cubicBezTo>
                  <a:cubicBezTo>
                    <a:pt x="281" y="308"/>
                    <a:pt x="281" y="308"/>
                    <a:pt x="281" y="308"/>
                  </a:cubicBezTo>
                  <a:cubicBezTo>
                    <a:pt x="280" y="308"/>
                    <a:pt x="280" y="308"/>
                    <a:pt x="280" y="308"/>
                  </a:cubicBezTo>
                  <a:cubicBezTo>
                    <a:pt x="280" y="308"/>
                    <a:pt x="280" y="308"/>
                    <a:pt x="280" y="308"/>
                  </a:cubicBezTo>
                  <a:cubicBezTo>
                    <a:pt x="280" y="308"/>
                    <a:pt x="280" y="308"/>
                    <a:pt x="280" y="308"/>
                  </a:cubicBezTo>
                  <a:cubicBezTo>
                    <a:pt x="280" y="308"/>
                    <a:pt x="280" y="308"/>
                    <a:pt x="280" y="308"/>
                  </a:cubicBezTo>
                  <a:cubicBezTo>
                    <a:pt x="281" y="309"/>
                    <a:pt x="281" y="309"/>
                    <a:pt x="281" y="309"/>
                  </a:cubicBezTo>
                  <a:cubicBezTo>
                    <a:pt x="281" y="309"/>
                    <a:pt x="281" y="309"/>
                    <a:pt x="281" y="309"/>
                  </a:cubicBezTo>
                  <a:cubicBezTo>
                    <a:pt x="281" y="308"/>
                    <a:pt x="281" y="308"/>
                    <a:pt x="281" y="308"/>
                  </a:cubicBezTo>
                  <a:cubicBezTo>
                    <a:pt x="281" y="308"/>
                    <a:pt x="281" y="308"/>
                    <a:pt x="281" y="308"/>
                  </a:cubicBezTo>
                  <a:cubicBezTo>
                    <a:pt x="281" y="309"/>
                    <a:pt x="281" y="309"/>
                    <a:pt x="281" y="309"/>
                  </a:cubicBezTo>
                  <a:cubicBezTo>
                    <a:pt x="282" y="308"/>
                    <a:pt x="282" y="308"/>
                    <a:pt x="282" y="308"/>
                  </a:cubicBezTo>
                  <a:cubicBezTo>
                    <a:pt x="282" y="308"/>
                    <a:pt x="282" y="308"/>
                    <a:pt x="282" y="308"/>
                  </a:cubicBezTo>
                  <a:cubicBezTo>
                    <a:pt x="283" y="308"/>
                    <a:pt x="283" y="308"/>
                    <a:pt x="283" y="308"/>
                  </a:cubicBezTo>
                  <a:cubicBezTo>
                    <a:pt x="282" y="308"/>
                    <a:pt x="282" y="308"/>
                    <a:pt x="282" y="308"/>
                  </a:cubicBezTo>
                  <a:lnTo>
                    <a:pt x="282" y="307"/>
                  </a:lnTo>
                  <a:close/>
                  <a:moveTo>
                    <a:pt x="274" y="306"/>
                  </a:moveTo>
                  <a:cubicBezTo>
                    <a:pt x="273" y="306"/>
                    <a:pt x="273" y="306"/>
                    <a:pt x="273" y="306"/>
                  </a:cubicBezTo>
                  <a:cubicBezTo>
                    <a:pt x="273" y="306"/>
                    <a:pt x="273" y="306"/>
                    <a:pt x="273" y="306"/>
                  </a:cubicBezTo>
                  <a:cubicBezTo>
                    <a:pt x="272" y="306"/>
                    <a:pt x="272" y="306"/>
                    <a:pt x="272" y="306"/>
                  </a:cubicBezTo>
                  <a:cubicBezTo>
                    <a:pt x="272" y="306"/>
                    <a:pt x="272" y="306"/>
                    <a:pt x="272" y="306"/>
                  </a:cubicBezTo>
                  <a:cubicBezTo>
                    <a:pt x="272" y="307"/>
                    <a:pt x="272" y="307"/>
                    <a:pt x="272" y="307"/>
                  </a:cubicBezTo>
                  <a:cubicBezTo>
                    <a:pt x="272" y="307"/>
                    <a:pt x="272" y="307"/>
                    <a:pt x="272" y="307"/>
                  </a:cubicBezTo>
                  <a:cubicBezTo>
                    <a:pt x="272" y="308"/>
                    <a:pt x="272" y="308"/>
                    <a:pt x="272" y="308"/>
                  </a:cubicBezTo>
                  <a:cubicBezTo>
                    <a:pt x="272" y="308"/>
                    <a:pt x="272" y="308"/>
                    <a:pt x="272" y="308"/>
                  </a:cubicBezTo>
                  <a:cubicBezTo>
                    <a:pt x="272" y="309"/>
                    <a:pt x="272" y="309"/>
                    <a:pt x="272" y="309"/>
                  </a:cubicBezTo>
                  <a:cubicBezTo>
                    <a:pt x="272" y="309"/>
                    <a:pt x="272" y="309"/>
                    <a:pt x="272" y="309"/>
                  </a:cubicBezTo>
                  <a:cubicBezTo>
                    <a:pt x="273" y="309"/>
                    <a:pt x="273" y="309"/>
                    <a:pt x="273" y="309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4" y="307"/>
                    <a:pt x="274" y="307"/>
                    <a:pt x="274" y="307"/>
                  </a:cubicBezTo>
                  <a:cubicBezTo>
                    <a:pt x="275" y="307"/>
                    <a:pt x="275" y="307"/>
                    <a:pt x="275" y="307"/>
                  </a:cubicBezTo>
                  <a:cubicBezTo>
                    <a:pt x="275" y="306"/>
                    <a:pt x="275" y="306"/>
                    <a:pt x="275" y="306"/>
                  </a:cubicBezTo>
                  <a:lnTo>
                    <a:pt x="274" y="306"/>
                  </a:lnTo>
                  <a:close/>
                  <a:moveTo>
                    <a:pt x="284" y="306"/>
                  </a:moveTo>
                  <a:cubicBezTo>
                    <a:pt x="284" y="306"/>
                    <a:pt x="284" y="306"/>
                    <a:pt x="284" y="306"/>
                  </a:cubicBezTo>
                  <a:cubicBezTo>
                    <a:pt x="283" y="306"/>
                    <a:pt x="283" y="306"/>
                    <a:pt x="283" y="306"/>
                  </a:cubicBezTo>
                  <a:cubicBezTo>
                    <a:pt x="283" y="306"/>
                    <a:pt x="283" y="306"/>
                    <a:pt x="283" y="306"/>
                  </a:cubicBezTo>
                  <a:cubicBezTo>
                    <a:pt x="283" y="306"/>
                    <a:pt x="283" y="306"/>
                    <a:pt x="283" y="306"/>
                  </a:cubicBezTo>
                  <a:cubicBezTo>
                    <a:pt x="283" y="307"/>
                    <a:pt x="283" y="307"/>
                    <a:pt x="283" y="307"/>
                  </a:cubicBezTo>
                  <a:cubicBezTo>
                    <a:pt x="283" y="307"/>
                    <a:pt x="283" y="307"/>
                    <a:pt x="283" y="307"/>
                  </a:cubicBezTo>
                  <a:cubicBezTo>
                    <a:pt x="283" y="307"/>
                    <a:pt x="283" y="307"/>
                    <a:pt x="283" y="307"/>
                  </a:cubicBezTo>
                  <a:cubicBezTo>
                    <a:pt x="284" y="307"/>
                    <a:pt x="284" y="307"/>
                    <a:pt x="284" y="307"/>
                  </a:cubicBezTo>
                  <a:cubicBezTo>
                    <a:pt x="284" y="307"/>
                    <a:pt x="284" y="307"/>
                    <a:pt x="284" y="307"/>
                  </a:cubicBezTo>
                  <a:cubicBezTo>
                    <a:pt x="284" y="307"/>
                    <a:pt x="284" y="307"/>
                    <a:pt x="284" y="307"/>
                  </a:cubicBezTo>
                  <a:cubicBezTo>
                    <a:pt x="285" y="307"/>
                    <a:pt x="285" y="307"/>
                    <a:pt x="285" y="307"/>
                  </a:cubicBezTo>
                  <a:cubicBezTo>
                    <a:pt x="285" y="307"/>
                    <a:pt x="285" y="307"/>
                    <a:pt x="285" y="307"/>
                  </a:cubicBezTo>
                  <a:cubicBezTo>
                    <a:pt x="285" y="306"/>
                    <a:pt x="285" y="306"/>
                    <a:pt x="285" y="306"/>
                  </a:cubicBezTo>
                  <a:cubicBezTo>
                    <a:pt x="285" y="306"/>
                    <a:pt x="285" y="306"/>
                    <a:pt x="285" y="306"/>
                  </a:cubicBezTo>
                  <a:lnTo>
                    <a:pt x="284" y="306"/>
                  </a:lnTo>
                  <a:close/>
                  <a:moveTo>
                    <a:pt x="265" y="314"/>
                  </a:moveTo>
                  <a:cubicBezTo>
                    <a:pt x="265" y="314"/>
                    <a:pt x="265" y="314"/>
                    <a:pt x="265" y="314"/>
                  </a:cubicBezTo>
                  <a:cubicBezTo>
                    <a:pt x="265" y="314"/>
                    <a:pt x="265" y="314"/>
                    <a:pt x="265" y="314"/>
                  </a:cubicBezTo>
                  <a:cubicBezTo>
                    <a:pt x="265" y="314"/>
                    <a:pt x="265" y="314"/>
                    <a:pt x="265" y="314"/>
                  </a:cubicBezTo>
                  <a:cubicBezTo>
                    <a:pt x="265" y="314"/>
                    <a:pt x="265" y="314"/>
                    <a:pt x="265" y="314"/>
                  </a:cubicBezTo>
                  <a:cubicBezTo>
                    <a:pt x="265" y="314"/>
                    <a:pt x="265" y="314"/>
                    <a:pt x="265" y="314"/>
                  </a:cubicBezTo>
                  <a:cubicBezTo>
                    <a:pt x="265" y="314"/>
                    <a:pt x="265" y="314"/>
                    <a:pt x="265" y="314"/>
                  </a:cubicBezTo>
                  <a:cubicBezTo>
                    <a:pt x="265" y="314"/>
                    <a:pt x="265" y="314"/>
                    <a:pt x="265" y="314"/>
                  </a:cubicBezTo>
                  <a:cubicBezTo>
                    <a:pt x="264" y="313"/>
                    <a:pt x="264" y="313"/>
                    <a:pt x="264" y="313"/>
                  </a:cubicBezTo>
                  <a:cubicBezTo>
                    <a:pt x="264" y="313"/>
                    <a:pt x="264" y="313"/>
                    <a:pt x="264" y="313"/>
                  </a:cubicBezTo>
                  <a:cubicBezTo>
                    <a:pt x="264" y="312"/>
                    <a:pt x="264" y="312"/>
                    <a:pt x="264" y="312"/>
                  </a:cubicBezTo>
                  <a:cubicBezTo>
                    <a:pt x="264" y="312"/>
                    <a:pt x="264" y="312"/>
                    <a:pt x="264" y="312"/>
                  </a:cubicBezTo>
                  <a:cubicBezTo>
                    <a:pt x="263" y="312"/>
                    <a:pt x="263" y="312"/>
                    <a:pt x="263" y="312"/>
                  </a:cubicBezTo>
                  <a:cubicBezTo>
                    <a:pt x="263" y="312"/>
                    <a:pt x="263" y="312"/>
                    <a:pt x="263" y="312"/>
                  </a:cubicBezTo>
                  <a:cubicBezTo>
                    <a:pt x="263" y="312"/>
                    <a:pt x="263" y="312"/>
                    <a:pt x="263" y="312"/>
                  </a:cubicBezTo>
                  <a:cubicBezTo>
                    <a:pt x="263" y="312"/>
                    <a:pt x="263" y="312"/>
                    <a:pt x="263" y="312"/>
                  </a:cubicBezTo>
                  <a:cubicBezTo>
                    <a:pt x="263" y="312"/>
                    <a:pt x="263" y="312"/>
                    <a:pt x="263" y="312"/>
                  </a:cubicBezTo>
                  <a:cubicBezTo>
                    <a:pt x="263" y="312"/>
                    <a:pt x="263" y="312"/>
                    <a:pt x="263" y="312"/>
                  </a:cubicBezTo>
                  <a:cubicBezTo>
                    <a:pt x="262" y="312"/>
                    <a:pt x="262" y="312"/>
                    <a:pt x="262" y="312"/>
                  </a:cubicBezTo>
                  <a:cubicBezTo>
                    <a:pt x="262" y="313"/>
                    <a:pt x="262" y="313"/>
                    <a:pt x="262" y="313"/>
                  </a:cubicBezTo>
                  <a:cubicBezTo>
                    <a:pt x="262" y="313"/>
                    <a:pt x="262" y="313"/>
                    <a:pt x="262" y="313"/>
                  </a:cubicBezTo>
                  <a:cubicBezTo>
                    <a:pt x="263" y="314"/>
                    <a:pt x="263" y="314"/>
                    <a:pt x="263" y="314"/>
                  </a:cubicBezTo>
                  <a:cubicBezTo>
                    <a:pt x="263" y="314"/>
                    <a:pt x="263" y="314"/>
                    <a:pt x="263" y="314"/>
                  </a:cubicBezTo>
                  <a:cubicBezTo>
                    <a:pt x="263" y="315"/>
                    <a:pt x="263" y="315"/>
                    <a:pt x="263" y="315"/>
                  </a:cubicBezTo>
                  <a:cubicBezTo>
                    <a:pt x="263" y="315"/>
                    <a:pt x="263" y="315"/>
                    <a:pt x="263" y="315"/>
                  </a:cubicBezTo>
                  <a:cubicBezTo>
                    <a:pt x="264" y="315"/>
                    <a:pt x="264" y="315"/>
                    <a:pt x="264" y="315"/>
                  </a:cubicBezTo>
                  <a:cubicBezTo>
                    <a:pt x="264" y="315"/>
                    <a:pt x="264" y="315"/>
                    <a:pt x="264" y="315"/>
                  </a:cubicBezTo>
                  <a:cubicBezTo>
                    <a:pt x="264" y="315"/>
                    <a:pt x="264" y="315"/>
                    <a:pt x="264" y="315"/>
                  </a:cubicBezTo>
                  <a:cubicBezTo>
                    <a:pt x="264" y="315"/>
                    <a:pt x="264" y="315"/>
                    <a:pt x="264" y="315"/>
                  </a:cubicBezTo>
                  <a:cubicBezTo>
                    <a:pt x="264" y="315"/>
                    <a:pt x="264" y="315"/>
                    <a:pt x="264" y="315"/>
                  </a:cubicBezTo>
                  <a:cubicBezTo>
                    <a:pt x="264" y="315"/>
                    <a:pt x="264" y="315"/>
                    <a:pt x="264" y="315"/>
                  </a:cubicBezTo>
                  <a:cubicBezTo>
                    <a:pt x="264" y="315"/>
                    <a:pt x="264" y="315"/>
                    <a:pt x="264" y="315"/>
                  </a:cubicBezTo>
                  <a:cubicBezTo>
                    <a:pt x="265" y="316"/>
                    <a:pt x="265" y="316"/>
                    <a:pt x="265" y="316"/>
                  </a:cubicBezTo>
                  <a:cubicBezTo>
                    <a:pt x="265" y="315"/>
                    <a:pt x="265" y="315"/>
                    <a:pt x="265" y="315"/>
                  </a:cubicBezTo>
                  <a:cubicBezTo>
                    <a:pt x="265" y="315"/>
                    <a:pt x="265" y="315"/>
                    <a:pt x="265" y="315"/>
                  </a:cubicBezTo>
                  <a:cubicBezTo>
                    <a:pt x="265" y="315"/>
                    <a:pt x="265" y="315"/>
                    <a:pt x="265" y="315"/>
                  </a:cubicBezTo>
                  <a:cubicBezTo>
                    <a:pt x="265" y="315"/>
                    <a:pt x="265" y="315"/>
                    <a:pt x="265" y="315"/>
                  </a:cubicBezTo>
                  <a:cubicBezTo>
                    <a:pt x="265" y="314"/>
                    <a:pt x="265" y="314"/>
                    <a:pt x="265" y="314"/>
                  </a:cubicBezTo>
                  <a:close/>
                  <a:moveTo>
                    <a:pt x="266" y="316"/>
                  </a:moveTo>
                  <a:cubicBezTo>
                    <a:pt x="266" y="316"/>
                    <a:pt x="266" y="316"/>
                    <a:pt x="266" y="316"/>
                  </a:cubicBezTo>
                  <a:cubicBezTo>
                    <a:pt x="266" y="316"/>
                    <a:pt x="266" y="316"/>
                    <a:pt x="266" y="316"/>
                  </a:cubicBezTo>
                  <a:cubicBezTo>
                    <a:pt x="266" y="316"/>
                    <a:pt x="266" y="316"/>
                    <a:pt x="266" y="316"/>
                  </a:cubicBezTo>
                  <a:cubicBezTo>
                    <a:pt x="266" y="316"/>
                    <a:pt x="266" y="316"/>
                    <a:pt x="266" y="316"/>
                  </a:cubicBezTo>
                  <a:cubicBezTo>
                    <a:pt x="266" y="315"/>
                    <a:pt x="266" y="315"/>
                    <a:pt x="266" y="315"/>
                  </a:cubicBezTo>
                  <a:cubicBezTo>
                    <a:pt x="266" y="315"/>
                    <a:pt x="266" y="315"/>
                    <a:pt x="266" y="315"/>
                  </a:cubicBezTo>
                  <a:cubicBezTo>
                    <a:pt x="266" y="315"/>
                    <a:pt x="266" y="315"/>
                    <a:pt x="266" y="315"/>
                  </a:cubicBezTo>
                  <a:cubicBezTo>
                    <a:pt x="266" y="316"/>
                    <a:pt x="266" y="316"/>
                    <a:pt x="266" y="316"/>
                  </a:cubicBezTo>
                  <a:cubicBezTo>
                    <a:pt x="266" y="316"/>
                    <a:pt x="266" y="316"/>
                    <a:pt x="266" y="316"/>
                  </a:cubicBezTo>
                  <a:cubicBezTo>
                    <a:pt x="266" y="316"/>
                    <a:pt x="266" y="316"/>
                    <a:pt x="266" y="316"/>
                  </a:cubicBezTo>
                  <a:cubicBezTo>
                    <a:pt x="266" y="317"/>
                    <a:pt x="266" y="317"/>
                    <a:pt x="266" y="317"/>
                  </a:cubicBezTo>
                  <a:cubicBezTo>
                    <a:pt x="266" y="317"/>
                    <a:pt x="266" y="317"/>
                    <a:pt x="266" y="317"/>
                  </a:cubicBezTo>
                  <a:cubicBezTo>
                    <a:pt x="267" y="317"/>
                    <a:pt x="267" y="317"/>
                    <a:pt x="267" y="317"/>
                  </a:cubicBezTo>
                  <a:cubicBezTo>
                    <a:pt x="267" y="317"/>
                    <a:pt x="267" y="317"/>
                    <a:pt x="267" y="317"/>
                  </a:cubicBezTo>
                  <a:cubicBezTo>
                    <a:pt x="266" y="317"/>
                    <a:pt x="266" y="317"/>
                    <a:pt x="266" y="317"/>
                  </a:cubicBezTo>
                  <a:lnTo>
                    <a:pt x="266" y="316"/>
                  </a:lnTo>
                  <a:close/>
                  <a:moveTo>
                    <a:pt x="160" y="288"/>
                  </a:moveTo>
                  <a:cubicBezTo>
                    <a:pt x="160" y="288"/>
                    <a:pt x="160" y="288"/>
                    <a:pt x="160" y="288"/>
                  </a:cubicBezTo>
                  <a:cubicBezTo>
                    <a:pt x="160" y="287"/>
                    <a:pt x="160" y="287"/>
                    <a:pt x="160" y="287"/>
                  </a:cubicBezTo>
                  <a:cubicBezTo>
                    <a:pt x="160" y="287"/>
                    <a:pt x="160" y="287"/>
                    <a:pt x="160" y="287"/>
                  </a:cubicBezTo>
                  <a:cubicBezTo>
                    <a:pt x="160" y="287"/>
                    <a:pt x="160" y="287"/>
                    <a:pt x="160" y="287"/>
                  </a:cubicBezTo>
                  <a:cubicBezTo>
                    <a:pt x="160" y="287"/>
                    <a:pt x="160" y="287"/>
                    <a:pt x="160" y="287"/>
                  </a:cubicBezTo>
                  <a:cubicBezTo>
                    <a:pt x="160" y="287"/>
                    <a:pt x="160" y="287"/>
                    <a:pt x="160" y="287"/>
                  </a:cubicBezTo>
                  <a:cubicBezTo>
                    <a:pt x="159" y="287"/>
                    <a:pt x="159" y="287"/>
                    <a:pt x="159" y="287"/>
                  </a:cubicBezTo>
                  <a:cubicBezTo>
                    <a:pt x="159" y="287"/>
                    <a:pt x="159" y="287"/>
                    <a:pt x="159" y="287"/>
                  </a:cubicBezTo>
                  <a:cubicBezTo>
                    <a:pt x="159" y="287"/>
                    <a:pt x="159" y="287"/>
                    <a:pt x="159" y="287"/>
                  </a:cubicBezTo>
                  <a:cubicBezTo>
                    <a:pt x="159" y="287"/>
                    <a:pt x="159" y="287"/>
                    <a:pt x="159" y="287"/>
                  </a:cubicBezTo>
                  <a:cubicBezTo>
                    <a:pt x="159" y="286"/>
                    <a:pt x="159" y="286"/>
                    <a:pt x="159" y="286"/>
                  </a:cubicBezTo>
                  <a:cubicBezTo>
                    <a:pt x="159" y="287"/>
                    <a:pt x="159" y="287"/>
                    <a:pt x="159" y="287"/>
                  </a:cubicBezTo>
                  <a:cubicBezTo>
                    <a:pt x="158" y="287"/>
                    <a:pt x="158" y="287"/>
                    <a:pt x="158" y="287"/>
                  </a:cubicBezTo>
                  <a:cubicBezTo>
                    <a:pt x="158" y="287"/>
                    <a:pt x="158" y="287"/>
                    <a:pt x="158" y="287"/>
                  </a:cubicBezTo>
                  <a:cubicBezTo>
                    <a:pt x="157" y="287"/>
                    <a:pt x="157" y="287"/>
                    <a:pt x="157" y="287"/>
                  </a:cubicBezTo>
                  <a:cubicBezTo>
                    <a:pt x="156" y="287"/>
                    <a:pt x="156" y="287"/>
                    <a:pt x="156" y="287"/>
                  </a:cubicBezTo>
                  <a:cubicBezTo>
                    <a:pt x="156" y="288"/>
                    <a:pt x="156" y="288"/>
                    <a:pt x="156" y="288"/>
                  </a:cubicBezTo>
                  <a:cubicBezTo>
                    <a:pt x="156" y="288"/>
                    <a:pt x="156" y="288"/>
                    <a:pt x="156" y="288"/>
                  </a:cubicBezTo>
                  <a:cubicBezTo>
                    <a:pt x="156" y="288"/>
                    <a:pt x="156" y="288"/>
                    <a:pt x="156" y="288"/>
                  </a:cubicBezTo>
                  <a:cubicBezTo>
                    <a:pt x="156" y="288"/>
                    <a:pt x="156" y="288"/>
                    <a:pt x="156" y="288"/>
                  </a:cubicBezTo>
                  <a:cubicBezTo>
                    <a:pt x="157" y="288"/>
                    <a:pt x="157" y="288"/>
                    <a:pt x="157" y="288"/>
                  </a:cubicBezTo>
                  <a:cubicBezTo>
                    <a:pt x="157" y="288"/>
                    <a:pt x="157" y="288"/>
                    <a:pt x="157" y="288"/>
                  </a:cubicBezTo>
                  <a:cubicBezTo>
                    <a:pt x="157" y="288"/>
                    <a:pt x="157" y="288"/>
                    <a:pt x="157" y="288"/>
                  </a:cubicBezTo>
                  <a:cubicBezTo>
                    <a:pt x="158" y="288"/>
                    <a:pt x="158" y="288"/>
                    <a:pt x="158" y="288"/>
                  </a:cubicBezTo>
                  <a:cubicBezTo>
                    <a:pt x="158" y="289"/>
                    <a:pt x="158" y="289"/>
                    <a:pt x="158" y="289"/>
                  </a:cubicBezTo>
                  <a:cubicBezTo>
                    <a:pt x="159" y="289"/>
                    <a:pt x="159" y="289"/>
                    <a:pt x="159" y="289"/>
                  </a:cubicBezTo>
                  <a:cubicBezTo>
                    <a:pt x="159" y="289"/>
                    <a:pt x="159" y="289"/>
                    <a:pt x="159" y="289"/>
                  </a:cubicBezTo>
                  <a:cubicBezTo>
                    <a:pt x="159" y="289"/>
                    <a:pt x="159" y="289"/>
                    <a:pt x="159" y="289"/>
                  </a:cubicBezTo>
                  <a:cubicBezTo>
                    <a:pt x="160" y="288"/>
                    <a:pt x="160" y="288"/>
                    <a:pt x="160" y="288"/>
                  </a:cubicBezTo>
                  <a:cubicBezTo>
                    <a:pt x="160" y="288"/>
                    <a:pt x="160" y="288"/>
                    <a:pt x="160" y="288"/>
                  </a:cubicBezTo>
                  <a:cubicBezTo>
                    <a:pt x="160" y="288"/>
                    <a:pt x="160" y="288"/>
                    <a:pt x="160" y="288"/>
                  </a:cubicBezTo>
                  <a:cubicBezTo>
                    <a:pt x="160" y="288"/>
                    <a:pt x="160" y="288"/>
                    <a:pt x="160" y="288"/>
                  </a:cubicBezTo>
                  <a:cubicBezTo>
                    <a:pt x="160" y="288"/>
                    <a:pt x="160" y="288"/>
                    <a:pt x="160" y="288"/>
                  </a:cubicBezTo>
                  <a:close/>
                  <a:moveTo>
                    <a:pt x="374" y="67"/>
                  </a:moveTo>
                  <a:cubicBezTo>
                    <a:pt x="375" y="67"/>
                    <a:pt x="375" y="67"/>
                    <a:pt x="375" y="67"/>
                  </a:cubicBezTo>
                  <a:cubicBezTo>
                    <a:pt x="375" y="67"/>
                    <a:pt x="375" y="67"/>
                    <a:pt x="375" y="67"/>
                  </a:cubicBezTo>
                  <a:cubicBezTo>
                    <a:pt x="376" y="67"/>
                    <a:pt x="376" y="67"/>
                    <a:pt x="376" y="67"/>
                  </a:cubicBezTo>
                  <a:cubicBezTo>
                    <a:pt x="376" y="67"/>
                    <a:pt x="376" y="67"/>
                    <a:pt x="376" y="67"/>
                  </a:cubicBezTo>
                  <a:cubicBezTo>
                    <a:pt x="376" y="67"/>
                    <a:pt x="376" y="67"/>
                    <a:pt x="376" y="67"/>
                  </a:cubicBezTo>
                  <a:cubicBezTo>
                    <a:pt x="377" y="67"/>
                    <a:pt x="377" y="67"/>
                    <a:pt x="377" y="67"/>
                  </a:cubicBezTo>
                  <a:cubicBezTo>
                    <a:pt x="378" y="67"/>
                    <a:pt x="378" y="67"/>
                    <a:pt x="378" y="67"/>
                  </a:cubicBezTo>
                  <a:cubicBezTo>
                    <a:pt x="378" y="67"/>
                    <a:pt x="378" y="67"/>
                    <a:pt x="378" y="67"/>
                  </a:cubicBezTo>
                  <a:cubicBezTo>
                    <a:pt x="379" y="67"/>
                    <a:pt x="379" y="67"/>
                    <a:pt x="379" y="67"/>
                  </a:cubicBezTo>
                  <a:cubicBezTo>
                    <a:pt x="379" y="67"/>
                    <a:pt x="379" y="67"/>
                    <a:pt x="379" y="67"/>
                  </a:cubicBezTo>
                  <a:cubicBezTo>
                    <a:pt x="380" y="67"/>
                    <a:pt x="380" y="67"/>
                    <a:pt x="380" y="67"/>
                  </a:cubicBezTo>
                  <a:cubicBezTo>
                    <a:pt x="379" y="67"/>
                    <a:pt x="379" y="67"/>
                    <a:pt x="379" y="67"/>
                  </a:cubicBezTo>
                  <a:cubicBezTo>
                    <a:pt x="379" y="67"/>
                    <a:pt x="379" y="67"/>
                    <a:pt x="379" y="67"/>
                  </a:cubicBezTo>
                  <a:cubicBezTo>
                    <a:pt x="378" y="67"/>
                    <a:pt x="378" y="67"/>
                    <a:pt x="378" y="67"/>
                  </a:cubicBezTo>
                  <a:cubicBezTo>
                    <a:pt x="373" y="67"/>
                    <a:pt x="373" y="67"/>
                    <a:pt x="373" y="67"/>
                  </a:cubicBezTo>
                  <a:cubicBezTo>
                    <a:pt x="372" y="67"/>
                    <a:pt x="372" y="67"/>
                    <a:pt x="372" y="67"/>
                  </a:cubicBezTo>
                  <a:cubicBezTo>
                    <a:pt x="372" y="67"/>
                    <a:pt x="372" y="67"/>
                    <a:pt x="372" y="67"/>
                  </a:cubicBezTo>
                  <a:cubicBezTo>
                    <a:pt x="373" y="67"/>
                    <a:pt x="373" y="67"/>
                    <a:pt x="373" y="67"/>
                  </a:cubicBezTo>
                  <a:lnTo>
                    <a:pt x="374" y="67"/>
                  </a:lnTo>
                  <a:close/>
                  <a:moveTo>
                    <a:pt x="367" y="67"/>
                  </a:moveTo>
                  <a:cubicBezTo>
                    <a:pt x="367" y="67"/>
                    <a:pt x="367" y="67"/>
                    <a:pt x="367" y="67"/>
                  </a:cubicBezTo>
                  <a:cubicBezTo>
                    <a:pt x="368" y="67"/>
                    <a:pt x="368" y="67"/>
                    <a:pt x="368" y="67"/>
                  </a:cubicBezTo>
                  <a:cubicBezTo>
                    <a:pt x="368" y="67"/>
                    <a:pt x="368" y="67"/>
                    <a:pt x="368" y="67"/>
                  </a:cubicBezTo>
                  <a:cubicBezTo>
                    <a:pt x="368" y="67"/>
                    <a:pt x="368" y="67"/>
                    <a:pt x="368" y="67"/>
                  </a:cubicBezTo>
                  <a:cubicBezTo>
                    <a:pt x="368" y="67"/>
                    <a:pt x="368" y="67"/>
                    <a:pt x="368" y="67"/>
                  </a:cubicBezTo>
                  <a:cubicBezTo>
                    <a:pt x="369" y="67"/>
                    <a:pt x="369" y="67"/>
                    <a:pt x="369" y="67"/>
                  </a:cubicBezTo>
                  <a:cubicBezTo>
                    <a:pt x="370" y="67"/>
                    <a:pt x="370" y="67"/>
                    <a:pt x="370" y="67"/>
                  </a:cubicBezTo>
                  <a:cubicBezTo>
                    <a:pt x="371" y="67"/>
                    <a:pt x="371" y="67"/>
                    <a:pt x="371" y="67"/>
                  </a:cubicBezTo>
                  <a:cubicBezTo>
                    <a:pt x="372" y="67"/>
                    <a:pt x="372" y="67"/>
                    <a:pt x="372" y="67"/>
                  </a:cubicBezTo>
                  <a:cubicBezTo>
                    <a:pt x="372" y="67"/>
                    <a:pt x="372" y="67"/>
                    <a:pt x="372" y="67"/>
                  </a:cubicBezTo>
                  <a:cubicBezTo>
                    <a:pt x="372" y="67"/>
                    <a:pt x="372" y="67"/>
                    <a:pt x="372" y="67"/>
                  </a:cubicBezTo>
                  <a:cubicBezTo>
                    <a:pt x="371" y="67"/>
                    <a:pt x="371" y="67"/>
                    <a:pt x="371" y="67"/>
                  </a:cubicBezTo>
                  <a:cubicBezTo>
                    <a:pt x="367" y="67"/>
                    <a:pt x="367" y="67"/>
                    <a:pt x="367" y="67"/>
                  </a:cubicBezTo>
                  <a:cubicBezTo>
                    <a:pt x="367" y="67"/>
                    <a:pt x="367" y="67"/>
                    <a:pt x="367" y="67"/>
                  </a:cubicBezTo>
                  <a:cubicBezTo>
                    <a:pt x="367" y="67"/>
                    <a:pt x="367" y="67"/>
                    <a:pt x="367" y="67"/>
                  </a:cubicBezTo>
                  <a:close/>
                  <a:moveTo>
                    <a:pt x="324" y="151"/>
                  </a:moveTo>
                  <a:cubicBezTo>
                    <a:pt x="324" y="151"/>
                    <a:pt x="324" y="151"/>
                    <a:pt x="324" y="151"/>
                  </a:cubicBezTo>
                  <a:cubicBezTo>
                    <a:pt x="324" y="151"/>
                    <a:pt x="324" y="151"/>
                    <a:pt x="324" y="151"/>
                  </a:cubicBezTo>
                  <a:cubicBezTo>
                    <a:pt x="325" y="151"/>
                    <a:pt x="325" y="151"/>
                    <a:pt x="325" y="151"/>
                  </a:cubicBezTo>
                  <a:cubicBezTo>
                    <a:pt x="325" y="151"/>
                    <a:pt x="325" y="151"/>
                    <a:pt x="325" y="151"/>
                  </a:cubicBezTo>
                  <a:cubicBezTo>
                    <a:pt x="325" y="151"/>
                    <a:pt x="325" y="151"/>
                    <a:pt x="325" y="151"/>
                  </a:cubicBezTo>
                  <a:cubicBezTo>
                    <a:pt x="325" y="152"/>
                    <a:pt x="325" y="152"/>
                    <a:pt x="325" y="152"/>
                  </a:cubicBezTo>
                  <a:cubicBezTo>
                    <a:pt x="325" y="152"/>
                    <a:pt x="325" y="152"/>
                    <a:pt x="325" y="152"/>
                  </a:cubicBezTo>
                  <a:cubicBezTo>
                    <a:pt x="325" y="152"/>
                    <a:pt x="325" y="152"/>
                    <a:pt x="325" y="152"/>
                  </a:cubicBezTo>
                  <a:cubicBezTo>
                    <a:pt x="325" y="151"/>
                    <a:pt x="325" y="151"/>
                    <a:pt x="325" y="151"/>
                  </a:cubicBezTo>
                  <a:cubicBezTo>
                    <a:pt x="325" y="151"/>
                    <a:pt x="325" y="151"/>
                    <a:pt x="325" y="151"/>
                  </a:cubicBezTo>
                  <a:cubicBezTo>
                    <a:pt x="325" y="151"/>
                    <a:pt x="325" y="151"/>
                    <a:pt x="325" y="151"/>
                  </a:cubicBezTo>
                  <a:cubicBezTo>
                    <a:pt x="325" y="151"/>
                    <a:pt x="325" y="151"/>
                    <a:pt x="325" y="151"/>
                  </a:cubicBezTo>
                  <a:cubicBezTo>
                    <a:pt x="325" y="151"/>
                    <a:pt x="325" y="151"/>
                    <a:pt x="325" y="151"/>
                  </a:cubicBezTo>
                  <a:cubicBezTo>
                    <a:pt x="325" y="151"/>
                    <a:pt x="325" y="151"/>
                    <a:pt x="325" y="151"/>
                  </a:cubicBezTo>
                  <a:cubicBezTo>
                    <a:pt x="325" y="150"/>
                    <a:pt x="325" y="150"/>
                    <a:pt x="325" y="150"/>
                  </a:cubicBezTo>
                  <a:cubicBezTo>
                    <a:pt x="325" y="150"/>
                    <a:pt x="325" y="150"/>
                    <a:pt x="325" y="150"/>
                  </a:cubicBezTo>
                  <a:cubicBezTo>
                    <a:pt x="325" y="151"/>
                    <a:pt x="325" y="151"/>
                    <a:pt x="325" y="151"/>
                  </a:cubicBezTo>
                  <a:cubicBezTo>
                    <a:pt x="324" y="151"/>
                    <a:pt x="324" y="151"/>
                    <a:pt x="324" y="151"/>
                  </a:cubicBezTo>
                  <a:cubicBezTo>
                    <a:pt x="324" y="151"/>
                    <a:pt x="324" y="151"/>
                    <a:pt x="324" y="151"/>
                  </a:cubicBezTo>
                  <a:cubicBezTo>
                    <a:pt x="324" y="151"/>
                    <a:pt x="324" y="151"/>
                    <a:pt x="324" y="151"/>
                  </a:cubicBezTo>
                  <a:close/>
                  <a:moveTo>
                    <a:pt x="386" y="67"/>
                  </a:moveTo>
                  <a:cubicBezTo>
                    <a:pt x="386" y="67"/>
                    <a:pt x="386" y="67"/>
                    <a:pt x="386" y="67"/>
                  </a:cubicBezTo>
                  <a:cubicBezTo>
                    <a:pt x="386" y="67"/>
                    <a:pt x="386" y="67"/>
                    <a:pt x="386" y="67"/>
                  </a:cubicBezTo>
                  <a:cubicBezTo>
                    <a:pt x="387" y="67"/>
                    <a:pt x="387" y="67"/>
                    <a:pt x="387" y="67"/>
                  </a:cubicBezTo>
                  <a:cubicBezTo>
                    <a:pt x="388" y="67"/>
                    <a:pt x="388" y="67"/>
                    <a:pt x="388" y="67"/>
                  </a:cubicBezTo>
                  <a:cubicBezTo>
                    <a:pt x="388" y="67"/>
                    <a:pt x="388" y="67"/>
                    <a:pt x="388" y="67"/>
                  </a:cubicBezTo>
                  <a:cubicBezTo>
                    <a:pt x="388" y="67"/>
                    <a:pt x="388" y="67"/>
                    <a:pt x="388" y="67"/>
                  </a:cubicBezTo>
                  <a:cubicBezTo>
                    <a:pt x="388" y="67"/>
                    <a:pt x="388" y="67"/>
                    <a:pt x="388" y="67"/>
                  </a:cubicBezTo>
                  <a:cubicBezTo>
                    <a:pt x="386" y="66"/>
                    <a:pt x="386" y="66"/>
                    <a:pt x="386" y="66"/>
                  </a:cubicBezTo>
                  <a:cubicBezTo>
                    <a:pt x="386" y="67"/>
                    <a:pt x="386" y="67"/>
                    <a:pt x="386" y="67"/>
                  </a:cubicBezTo>
                  <a:cubicBezTo>
                    <a:pt x="386" y="67"/>
                    <a:pt x="386" y="67"/>
                    <a:pt x="386" y="67"/>
                  </a:cubicBezTo>
                  <a:cubicBezTo>
                    <a:pt x="386" y="67"/>
                    <a:pt x="386" y="67"/>
                    <a:pt x="386" y="67"/>
                  </a:cubicBezTo>
                  <a:close/>
                  <a:moveTo>
                    <a:pt x="382" y="67"/>
                  </a:moveTo>
                  <a:cubicBezTo>
                    <a:pt x="383" y="67"/>
                    <a:pt x="383" y="67"/>
                    <a:pt x="383" y="67"/>
                  </a:cubicBezTo>
                  <a:cubicBezTo>
                    <a:pt x="383" y="67"/>
                    <a:pt x="383" y="67"/>
                    <a:pt x="383" y="67"/>
                  </a:cubicBezTo>
                  <a:cubicBezTo>
                    <a:pt x="384" y="67"/>
                    <a:pt x="384" y="67"/>
                    <a:pt x="384" y="67"/>
                  </a:cubicBezTo>
                  <a:cubicBezTo>
                    <a:pt x="384" y="67"/>
                    <a:pt x="384" y="67"/>
                    <a:pt x="384" y="67"/>
                  </a:cubicBezTo>
                  <a:cubicBezTo>
                    <a:pt x="384" y="67"/>
                    <a:pt x="384" y="67"/>
                    <a:pt x="384" y="67"/>
                  </a:cubicBezTo>
                  <a:cubicBezTo>
                    <a:pt x="384" y="67"/>
                    <a:pt x="384" y="67"/>
                    <a:pt x="384" y="67"/>
                  </a:cubicBezTo>
                  <a:cubicBezTo>
                    <a:pt x="382" y="67"/>
                    <a:pt x="382" y="67"/>
                    <a:pt x="382" y="67"/>
                  </a:cubicBezTo>
                  <a:cubicBezTo>
                    <a:pt x="382" y="67"/>
                    <a:pt x="382" y="67"/>
                    <a:pt x="382" y="67"/>
                  </a:cubicBezTo>
                  <a:cubicBezTo>
                    <a:pt x="382" y="67"/>
                    <a:pt x="382" y="67"/>
                    <a:pt x="382" y="67"/>
                  </a:cubicBezTo>
                  <a:cubicBezTo>
                    <a:pt x="382" y="67"/>
                    <a:pt x="382" y="67"/>
                    <a:pt x="382" y="67"/>
                  </a:cubicBezTo>
                  <a:cubicBezTo>
                    <a:pt x="382" y="67"/>
                    <a:pt x="382" y="67"/>
                    <a:pt x="382" y="67"/>
                  </a:cubicBezTo>
                  <a:close/>
                  <a:moveTo>
                    <a:pt x="360" y="68"/>
                  </a:moveTo>
                  <a:cubicBezTo>
                    <a:pt x="360" y="68"/>
                    <a:pt x="360" y="68"/>
                    <a:pt x="360" y="68"/>
                  </a:cubicBezTo>
                  <a:cubicBezTo>
                    <a:pt x="360" y="68"/>
                    <a:pt x="360" y="68"/>
                    <a:pt x="360" y="68"/>
                  </a:cubicBezTo>
                  <a:cubicBezTo>
                    <a:pt x="361" y="67"/>
                    <a:pt x="361" y="67"/>
                    <a:pt x="361" y="67"/>
                  </a:cubicBezTo>
                  <a:cubicBezTo>
                    <a:pt x="361" y="67"/>
                    <a:pt x="361" y="67"/>
                    <a:pt x="361" y="67"/>
                  </a:cubicBezTo>
                  <a:cubicBezTo>
                    <a:pt x="361" y="67"/>
                    <a:pt x="361" y="67"/>
                    <a:pt x="361" y="67"/>
                  </a:cubicBezTo>
                  <a:cubicBezTo>
                    <a:pt x="361" y="67"/>
                    <a:pt x="361" y="67"/>
                    <a:pt x="361" y="67"/>
                  </a:cubicBezTo>
                  <a:cubicBezTo>
                    <a:pt x="362" y="67"/>
                    <a:pt x="362" y="67"/>
                    <a:pt x="362" y="67"/>
                  </a:cubicBezTo>
                  <a:cubicBezTo>
                    <a:pt x="363" y="67"/>
                    <a:pt x="363" y="67"/>
                    <a:pt x="363" y="67"/>
                  </a:cubicBezTo>
                  <a:cubicBezTo>
                    <a:pt x="363" y="67"/>
                    <a:pt x="363" y="67"/>
                    <a:pt x="363" y="67"/>
                  </a:cubicBezTo>
                  <a:cubicBezTo>
                    <a:pt x="361" y="67"/>
                    <a:pt x="361" y="67"/>
                    <a:pt x="361" y="67"/>
                  </a:cubicBezTo>
                  <a:cubicBezTo>
                    <a:pt x="361" y="67"/>
                    <a:pt x="361" y="67"/>
                    <a:pt x="361" y="67"/>
                  </a:cubicBezTo>
                  <a:cubicBezTo>
                    <a:pt x="361" y="67"/>
                    <a:pt x="361" y="67"/>
                    <a:pt x="361" y="67"/>
                  </a:cubicBezTo>
                  <a:cubicBezTo>
                    <a:pt x="361" y="67"/>
                    <a:pt x="361" y="67"/>
                    <a:pt x="361" y="67"/>
                  </a:cubicBezTo>
                  <a:cubicBezTo>
                    <a:pt x="361" y="67"/>
                    <a:pt x="361" y="67"/>
                    <a:pt x="361" y="67"/>
                  </a:cubicBezTo>
                  <a:cubicBezTo>
                    <a:pt x="360" y="67"/>
                    <a:pt x="360" y="67"/>
                    <a:pt x="360" y="67"/>
                  </a:cubicBezTo>
                  <a:lnTo>
                    <a:pt x="360" y="68"/>
                  </a:lnTo>
                  <a:close/>
                  <a:moveTo>
                    <a:pt x="350" y="61"/>
                  </a:moveTo>
                  <a:cubicBezTo>
                    <a:pt x="351" y="61"/>
                    <a:pt x="351" y="61"/>
                    <a:pt x="351" y="61"/>
                  </a:cubicBezTo>
                  <a:cubicBezTo>
                    <a:pt x="351" y="60"/>
                    <a:pt x="351" y="60"/>
                    <a:pt x="351" y="60"/>
                  </a:cubicBezTo>
                  <a:cubicBezTo>
                    <a:pt x="351" y="60"/>
                    <a:pt x="351" y="60"/>
                    <a:pt x="351" y="60"/>
                  </a:cubicBezTo>
                  <a:cubicBezTo>
                    <a:pt x="351" y="60"/>
                    <a:pt x="351" y="60"/>
                    <a:pt x="351" y="60"/>
                  </a:cubicBezTo>
                  <a:cubicBezTo>
                    <a:pt x="350" y="60"/>
                    <a:pt x="350" y="60"/>
                    <a:pt x="350" y="60"/>
                  </a:cubicBezTo>
                  <a:cubicBezTo>
                    <a:pt x="350" y="60"/>
                    <a:pt x="350" y="60"/>
                    <a:pt x="350" y="60"/>
                  </a:cubicBezTo>
                  <a:cubicBezTo>
                    <a:pt x="350" y="60"/>
                    <a:pt x="350" y="60"/>
                    <a:pt x="350" y="60"/>
                  </a:cubicBezTo>
                  <a:cubicBezTo>
                    <a:pt x="350" y="61"/>
                    <a:pt x="350" y="61"/>
                    <a:pt x="350" y="61"/>
                  </a:cubicBezTo>
                  <a:close/>
                  <a:moveTo>
                    <a:pt x="346" y="81"/>
                  </a:moveTo>
                  <a:cubicBezTo>
                    <a:pt x="347" y="81"/>
                    <a:pt x="347" y="81"/>
                    <a:pt x="347" y="81"/>
                  </a:cubicBezTo>
                  <a:cubicBezTo>
                    <a:pt x="347" y="81"/>
                    <a:pt x="347" y="81"/>
                    <a:pt x="347" y="81"/>
                  </a:cubicBezTo>
                  <a:cubicBezTo>
                    <a:pt x="347" y="81"/>
                    <a:pt x="347" y="81"/>
                    <a:pt x="347" y="81"/>
                  </a:cubicBezTo>
                  <a:cubicBezTo>
                    <a:pt x="347" y="81"/>
                    <a:pt x="347" y="81"/>
                    <a:pt x="347" y="81"/>
                  </a:cubicBezTo>
                  <a:cubicBezTo>
                    <a:pt x="346" y="81"/>
                    <a:pt x="346" y="81"/>
                    <a:pt x="346" y="81"/>
                  </a:cubicBezTo>
                  <a:cubicBezTo>
                    <a:pt x="346" y="81"/>
                    <a:pt x="346" y="81"/>
                    <a:pt x="346" y="81"/>
                  </a:cubicBezTo>
                  <a:cubicBezTo>
                    <a:pt x="346" y="81"/>
                    <a:pt x="346" y="81"/>
                    <a:pt x="346" y="81"/>
                  </a:cubicBezTo>
                  <a:close/>
                  <a:moveTo>
                    <a:pt x="389" y="67"/>
                  </a:moveTo>
                  <a:cubicBezTo>
                    <a:pt x="388" y="67"/>
                    <a:pt x="388" y="67"/>
                    <a:pt x="388" y="67"/>
                  </a:cubicBezTo>
                  <a:cubicBezTo>
                    <a:pt x="388" y="67"/>
                    <a:pt x="388" y="67"/>
                    <a:pt x="388" y="67"/>
                  </a:cubicBezTo>
                  <a:cubicBezTo>
                    <a:pt x="389" y="67"/>
                    <a:pt x="389" y="67"/>
                    <a:pt x="389" y="67"/>
                  </a:cubicBezTo>
                  <a:close/>
                  <a:moveTo>
                    <a:pt x="351" y="139"/>
                  </a:moveTo>
                  <a:cubicBezTo>
                    <a:pt x="350" y="139"/>
                    <a:pt x="350" y="139"/>
                    <a:pt x="350" y="139"/>
                  </a:cubicBezTo>
                  <a:cubicBezTo>
                    <a:pt x="350" y="140"/>
                    <a:pt x="350" y="140"/>
                    <a:pt x="350" y="140"/>
                  </a:cubicBezTo>
                  <a:cubicBezTo>
                    <a:pt x="350" y="140"/>
                    <a:pt x="350" y="140"/>
                    <a:pt x="350" y="140"/>
                  </a:cubicBezTo>
                  <a:cubicBezTo>
                    <a:pt x="350" y="140"/>
                    <a:pt x="350" y="140"/>
                    <a:pt x="350" y="140"/>
                  </a:cubicBezTo>
                  <a:cubicBezTo>
                    <a:pt x="351" y="140"/>
                    <a:pt x="351" y="140"/>
                    <a:pt x="351" y="140"/>
                  </a:cubicBezTo>
                  <a:cubicBezTo>
                    <a:pt x="351" y="140"/>
                    <a:pt x="351" y="140"/>
                    <a:pt x="351" y="140"/>
                  </a:cubicBezTo>
                  <a:cubicBezTo>
                    <a:pt x="351" y="140"/>
                    <a:pt x="351" y="140"/>
                    <a:pt x="351" y="140"/>
                  </a:cubicBezTo>
                  <a:cubicBezTo>
                    <a:pt x="351" y="139"/>
                    <a:pt x="351" y="139"/>
                    <a:pt x="351" y="139"/>
                  </a:cubicBezTo>
                  <a:close/>
                  <a:moveTo>
                    <a:pt x="359" y="67"/>
                  </a:moveTo>
                  <a:cubicBezTo>
                    <a:pt x="360" y="67"/>
                    <a:pt x="360" y="67"/>
                    <a:pt x="360" y="67"/>
                  </a:cubicBezTo>
                  <a:cubicBezTo>
                    <a:pt x="360" y="67"/>
                    <a:pt x="360" y="67"/>
                    <a:pt x="360" y="67"/>
                  </a:cubicBezTo>
                  <a:cubicBezTo>
                    <a:pt x="360" y="67"/>
                    <a:pt x="360" y="67"/>
                    <a:pt x="360" y="67"/>
                  </a:cubicBezTo>
                  <a:cubicBezTo>
                    <a:pt x="360" y="67"/>
                    <a:pt x="360" y="67"/>
                    <a:pt x="360" y="67"/>
                  </a:cubicBezTo>
                  <a:cubicBezTo>
                    <a:pt x="361" y="67"/>
                    <a:pt x="361" y="67"/>
                    <a:pt x="361" y="67"/>
                  </a:cubicBezTo>
                  <a:cubicBezTo>
                    <a:pt x="360" y="67"/>
                    <a:pt x="360" y="67"/>
                    <a:pt x="360" y="67"/>
                  </a:cubicBezTo>
                  <a:cubicBezTo>
                    <a:pt x="360" y="67"/>
                    <a:pt x="360" y="67"/>
                    <a:pt x="360" y="67"/>
                  </a:cubicBezTo>
                  <a:cubicBezTo>
                    <a:pt x="360" y="67"/>
                    <a:pt x="360" y="67"/>
                    <a:pt x="360" y="67"/>
                  </a:cubicBezTo>
                  <a:cubicBezTo>
                    <a:pt x="359" y="67"/>
                    <a:pt x="359" y="67"/>
                    <a:pt x="359" y="67"/>
                  </a:cubicBezTo>
                  <a:cubicBezTo>
                    <a:pt x="359" y="67"/>
                    <a:pt x="359" y="67"/>
                    <a:pt x="359" y="67"/>
                  </a:cubicBezTo>
                  <a:cubicBezTo>
                    <a:pt x="359" y="67"/>
                    <a:pt x="359" y="67"/>
                    <a:pt x="359" y="67"/>
                  </a:cubicBezTo>
                  <a:cubicBezTo>
                    <a:pt x="359" y="67"/>
                    <a:pt x="359" y="67"/>
                    <a:pt x="359" y="67"/>
                  </a:cubicBezTo>
                  <a:close/>
                  <a:moveTo>
                    <a:pt x="381" y="67"/>
                  </a:moveTo>
                  <a:cubicBezTo>
                    <a:pt x="381" y="67"/>
                    <a:pt x="381" y="67"/>
                    <a:pt x="381" y="67"/>
                  </a:cubicBezTo>
                  <a:cubicBezTo>
                    <a:pt x="381" y="67"/>
                    <a:pt x="381" y="67"/>
                    <a:pt x="381" y="67"/>
                  </a:cubicBezTo>
                  <a:cubicBezTo>
                    <a:pt x="381" y="67"/>
                    <a:pt x="381" y="67"/>
                    <a:pt x="381" y="67"/>
                  </a:cubicBezTo>
                  <a:cubicBezTo>
                    <a:pt x="381" y="67"/>
                    <a:pt x="381" y="67"/>
                    <a:pt x="381" y="67"/>
                  </a:cubicBezTo>
                  <a:cubicBezTo>
                    <a:pt x="380" y="67"/>
                    <a:pt x="380" y="67"/>
                    <a:pt x="380" y="67"/>
                  </a:cubicBezTo>
                  <a:cubicBezTo>
                    <a:pt x="380" y="67"/>
                    <a:pt x="380" y="67"/>
                    <a:pt x="380" y="67"/>
                  </a:cubicBezTo>
                  <a:cubicBezTo>
                    <a:pt x="380" y="67"/>
                    <a:pt x="380" y="67"/>
                    <a:pt x="380" y="67"/>
                  </a:cubicBezTo>
                  <a:cubicBezTo>
                    <a:pt x="380" y="67"/>
                    <a:pt x="380" y="67"/>
                    <a:pt x="380" y="67"/>
                  </a:cubicBezTo>
                  <a:cubicBezTo>
                    <a:pt x="380" y="67"/>
                    <a:pt x="380" y="67"/>
                    <a:pt x="380" y="67"/>
                  </a:cubicBezTo>
                  <a:lnTo>
                    <a:pt x="381" y="67"/>
                  </a:lnTo>
                  <a:close/>
                  <a:moveTo>
                    <a:pt x="461" y="4"/>
                  </a:moveTo>
                  <a:cubicBezTo>
                    <a:pt x="462" y="3"/>
                    <a:pt x="462" y="3"/>
                    <a:pt x="462" y="3"/>
                  </a:cubicBezTo>
                  <a:cubicBezTo>
                    <a:pt x="463" y="3"/>
                    <a:pt x="463" y="3"/>
                    <a:pt x="463" y="3"/>
                  </a:cubicBezTo>
                  <a:cubicBezTo>
                    <a:pt x="464" y="3"/>
                    <a:pt x="464" y="3"/>
                    <a:pt x="464" y="3"/>
                  </a:cubicBezTo>
                  <a:cubicBezTo>
                    <a:pt x="464" y="3"/>
                    <a:pt x="464" y="3"/>
                    <a:pt x="464" y="3"/>
                  </a:cubicBezTo>
                  <a:cubicBezTo>
                    <a:pt x="463" y="3"/>
                    <a:pt x="463" y="3"/>
                    <a:pt x="463" y="3"/>
                  </a:cubicBezTo>
                  <a:cubicBezTo>
                    <a:pt x="463" y="3"/>
                    <a:pt x="463" y="3"/>
                    <a:pt x="463" y="3"/>
                  </a:cubicBezTo>
                  <a:cubicBezTo>
                    <a:pt x="462" y="3"/>
                    <a:pt x="462" y="3"/>
                    <a:pt x="462" y="3"/>
                  </a:cubicBezTo>
                  <a:cubicBezTo>
                    <a:pt x="462" y="3"/>
                    <a:pt x="462" y="3"/>
                    <a:pt x="462" y="3"/>
                  </a:cubicBezTo>
                  <a:cubicBezTo>
                    <a:pt x="462" y="3"/>
                    <a:pt x="462" y="3"/>
                    <a:pt x="462" y="3"/>
                  </a:cubicBezTo>
                  <a:cubicBezTo>
                    <a:pt x="461" y="4"/>
                    <a:pt x="461" y="4"/>
                    <a:pt x="461" y="4"/>
                  </a:cubicBezTo>
                  <a:cubicBezTo>
                    <a:pt x="460" y="5"/>
                    <a:pt x="460" y="5"/>
                    <a:pt x="460" y="5"/>
                  </a:cubicBezTo>
                  <a:cubicBezTo>
                    <a:pt x="461" y="4"/>
                    <a:pt x="461" y="4"/>
                    <a:pt x="461" y="4"/>
                  </a:cubicBezTo>
                  <a:close/>
                  <a:moveTo>
                    <a:pt x="465" y="2"/>
                  </a:moveTo>
                  <a:cubicBezTo>
                    <a:pt x="465" y="2"/>
                    <a:pt x="465" y="2"/>
                    <a:pt x="465" y="2"/>
                  </a:cubicBezTo>
                  <a:cubicBezTo>
                    <a:pt x="467" y="1"/>
                    <a:pt x="467" y="1"/>
                    <a:pt x="467" y="1"/>
                  </a:cubicBezTo>
                  <a:cubicBezTo>
                    <a:pt x="469" y="0"/>
                    <a:pt x="469" y="0"/>
                    <a:pt x="469" y="0"/>
                  </a:cubicBezTo>
                  <a:cubicBezTo>
                    <a:pt x="468" y="0"/>
                    <a:pt x="468" y="0"/>
                    <a:pt x="468" y="0"/>
                  </a:cubicBezTo>
                  <a:cubicBezTo>
                    <a:pt x="465" y="1"/>
                    <a:pt x="465" y="1"/>
                    <a:pt x="465" y="1"/>
                  </a:cubicBezTo>
                  <a:cubicBezTo>
                    <a:pt x="465" y="1"/>
                    <a:pt x="465" y="1"/>
                    <a:pt x="465" y="1"/>
                  </a:cubicBezTo>
                  <a:cubicBezTo>
                    <a:pt x="464" y="2"/>
                    <a:pt x="464" y="2"/>
                    <a:pt x="464" y="2"/>
                  </a:cubicBezTo>
                  <a:cubicBezTo>
                    <a:pt x="464" y="2"/>
                    <a:pt x="464" y="2"/>
                    <a:pt x="464" y="2"/>
                  </a:cubicBezTo>
                  <a:lnTo>
                    <a:pt x="465" y="2"/>
                  </a:lnTo>
                  <a:close/>
                  <a:moveTo>
                    <a:pt x="473" y="0"/>
                  </a:moveTo>
                  <a:cubicBezTo>
                    <a:pt x="475" y="2"/>
                    <a:pt x="475" y="2"/>
                    <a:pt x="475" y="2"/>
                  </a:cubicBezTo>
                  <a:cubicBezTo>
                    <a:pt x="473" y="0"/>
                    <a:pt x="473" y="0"/>
                    <a:pt x="473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471" y="0"/>
                    <a:pt x="471" y="0"/>
                    <a:pt x="471" y="0"/>
                  </a:cubicBezTo>
                  <a:cubicBezTo>
                    <a:pt x="472" y="0"/>
                    <a:pt x="472" y="0"/>
                    <a:pt x="472" y="0"/>
                  </a:cubicBezTo>
                  <a:lnTo>
                    <a:pt x="473" y="0"/>
                  </a:lnTo>
                  <a:close/>
                  <a:moveTo>
                    <a:pt x="629" y="96"/>
                  </a:moveTo>
                  <a:cubicBezTo>
                    <a:pt x="630" y="96"/>
                    <a:pt x="630" y="96"/>
                    <a:pt x="630" y="96"/>
                  </a:cubicBezTo>
                  <a:cubicBezTo>
                    <a:pt x="630" y="96"/>
                    <a:pt x="630" y="96"/>
                    <a:pt x="630" y="96"/>
                  </a:cubicBezTo>
                  <a:cubicBezTo>
                    <a:pt x="630" y="97"/>
                    <a:pt x="630" y="97"/>
                    <a:pt x="630" y="97"/>
                  </a:cubicBezTo>
                  <a:cubicBezTo>
                    <a:pt x="631" y="98"/>
                    <a:pt x="631" y="98"/>
                    <a:pt x="631" y="98"/>
                  </a:cubicBezTo>
                  <a:cubicBezTo>
                    <a:pt x="631" y="99"/>
                    <a:pt x="631" y="99"/>
                    <a:pt x="631" y="99"/>
                  </a:cubicBezTo>
                  <a:cubicBezTo>
                    <a:pt x="632" y="100"/>
                    <a:pt x="632" y="100"/>
                    <a:pt x="632" y="100"/>
                  </a:cubicBezTo>
                  <a:cubicBezTo>
                    <a:pt x="632" y="100"/>
                    <a:pt x="632" y="100"/>
                    <a:pt x="632" y="100"/>
                  </a:cubicBezTo>
                  <a:cubicBezTo>
                    <a:pt x="632" y="100"/>
                    <a:pt x="632" y="100"/>
                    <a:pt x="632" y="100"/>
                  </a:cubicBezTo>
                  <a:cubicBezTo>
                    <a:pt x="632" y="99"/>
                    <a:pt x="632" y="99"/>
                    <a:pt x="632" y="99"/>
                  </a:cubicBezTo>
                  <a:cubicBezTo>
                    <a:pt x="632" y="99"/>
                    <a:pt x="632" y="99"/>
                    <a:pt x="632" y="99"/>
                  </a:cubicBezTo>
                  <a:cubicBezTo>
                    <a:pt x="631" y="98"/>
                    <a:pt x="631" y="98"/>
                    <a:pt x="631" y="98"/>
                  </a:cubicBezTo>
                  <a:cubicBezTo>
                    <a:pt x="629" y="95"/>
                    <a:pt x="629" y="95"/>
                    <a:pt x="629" y="95"/>
                  </a:cubicBezTo>
                  <a:cubicBezTo>
                    <a:pt x="629" y="95"/>
                    <a:pt x="629" y="95"/>
                    <a:pt x="629" y="95"/>
                  </a:cubicBezTo>
                  <a:cubicBezTo>
                    <a:pt x="629" y="95"/>
                    <a:pt x="629" y="95"/>
                    <a:pt x="629" y="95"/>
                  </a:cubicBezTo>
                  <a:lnTo>
                    <a:pt x="629" y="96"/>
                  </a:lnTo>
                  <a:close/>
                  <a:moveTo>
                    <a:pt x="389" y="67"/>
                  </a:moveTo>
                  <a:cubicBezTo>
                    <a:pt x="390" y="67"/>
                    <a:pt x="390" y="67"/>
                    <a:pt x="390" y="67"/>
                  </a:cubicBezTo>
                  <a:cubicBezTo>
                    <a:pt x="389" y="67"/>
                    <a:pt x="389" y="67"/>
                    <a:pt x="389" y="67"/>
                  </a:cubicBezTo>
                  <a:cubicBezTo>
                    <a:pt x="389" y="67"/>
                    <a:pt x="389" y="67"/>
                    <a:pt x="389" y="67"/>
                  </a:cubicBezTo>
                  <a:close/>
                  <a:moveTo>
                    <a:pt x="575" y="51"/>
                  </a:moveTo>
                  <a:cubicBezTo>
                    <a:pt x="576" y="53"/>
                    <a:pt x="576" y="53"/>
                    <a:pt x="576" y="53"/>
                  </a:cubicBezTo>
                  <a:cubicBezTo>
                    <a:pt x="577" y="53"/>
                    <a:pt x="577" y="53"/>
                    <a:pt x="577" y="53"/>
                  </a:cubicBezTo>
                  <a:cubicBezTo>
                    <a:pt x="577" y="53"/>
                    <a:pt x="577" y="53"/>
                    <a:pt x="577" y="53"/>
                  </a:cubicBezTo>
                  <a:cubicBezTo>
                    <a:pt x="577" y="53"/>
                    <a:pt x="577" y="53"/>
                    <a:pt x="577" y="53"/>
                  </a:cubicBezTo>
                  <a:cubicBezTo>
                    <a:pt x="578" y="54"/>
                    <a:pt x="578" y="54"/>
                    <a:pt x="578" y="54"/>
                  </a:cubicBezTo>
                  <a:cubicBezTo>
                    <a:pt x="578" y="54"/>
                    <a:pt x="578" y="54"/>
                    <a:pt x="578" y="54"/>
                  </a:cubicBezTo>
                  <a:cubicBezTo>
                    <a:pt x="577" y="53"/>
                    <a:pt x="577" y="53"/>
                    <a:pt x="577" y="53"/>
                  </a:cubicBezTo>
                  <a:cubicBezTo>
                    <a:pt x="577" y="53"/>
                    <a:pt x="577" y="53"/>
                    <a:pt x="577" y="53"/>
                  </a:cubicBezTo>
                  <a:cubicBezTo>
                    <a:pt x="577" y="53"/>
                    <a:pt x="577" y="53"/>
                    <a:pt x="577" y="53"/>
                  </a:cubicBezTo>
                  <a:cubicBezTo>
                    <a:pt x="577" y="53"/>
                    <a:pt x="577" y="53"/>
                    <a:pt x="577" y="53"/>
                  </a:cubicBezTo>
                  <a:cubicBezTo>
                    <a:pt x="577" y="53"/>
                    <a:pt x="577" y="53"/>
                    <a:pt x="577" y="53"/>
                  </a:cubicBezTo>
                  <a:cubicBezTo>
                    <a:pt x="575" y="50"/>
                    <a:pt x="575" y="50"/>
                    <a:pt x="575" y="50"/>
                  </a:cubicBezTo>
                  <a:cubicBezTo>
                    <a:pt x="575" y="50"/>
                    <a:pt x="575" y="50"/>
                    <a:pt x="575" y="50"/>
                  </a:cubicBezTo>
                  <a:cubicBezTo>
                    <a:pt x="575" y="50"/>
                    <a:pt x="575" y="50"/>
                    <a:pt x="575" y="50"/>
                  </a:cubicBezTo>
                  <a:cubicBezTo>
                    <a:pt x="575" y="50"/>
                    <a:pt x="575" y="50"/>
                    <a:pt x="575" y="50"/>
                  </a:cubicBezTo>
                  <a:cubicBezTo>
                    <a:pt x="575" y="50"/>
                    <a:pt x="575" y="50"/>
                    <a:pt x="575" y="50"/>
                  </a:cubicBezTo>
                  <a:lnTo>
                    <a:pt x="575" y="51"/>
                  </a:lnTo>
                  <a:close/>
                  <a:moveTo>
                    <a:pt x="390" y="67"/>
                  </a:moveTo>
                  <a:cubicBezTo>
                    <a:pt x="390" y="67"/>
                    <a:pt x="390" y="67"/>
                    <a:pt x="390" y="67"/>
                  </a:cubicBezTo>
                  <a:cubicBezTo>
                    <a:pt x="390" y="67"/>
                    <a:pt x="390" y="67"/>
                    <a:pt x="390" y="67"/>
                  </a:cubicBezTo>
                  <a:close/>
                  <a:moveTo>
                    <a:pt x="391" y="67"/>
                  </a:moveTo>
                  <a:cubicBezTo>
                    <a:pt x="392" y="67"/>
                    <a:pt x="392" y="67"/>
                    <a:pt x="392" y="67"/>
                  </a:cubicBezTo>
                  <a:cubicBezTo>
                    <a:pt x="392" y="67"/>
                    <a:pt x="392" y="67"/>
                    <a:pt x="392" y="67"/>
                  </a:cubicBezTo>
                  <a:cubicBezTo>
                    <a:pt x="393" y="68"/>
                    <a:pt x="393" y="68"/>
                    <a:pt x="393" y="68"/>
                  </a:cubicBezTo>
                  <a:cubicBezTo>
                    <a:pt x="394" y="68"/>
                    <a:pt x="394" y="68"/>
                    <a:pt x="394" y="68"/>
                  </a:cubicBezTo>
                  <a:cubicBezTo>
                    <a:pt x="394" y="68"/>
                    <a:pt x="394" y="68"/>
                    <a:pt x="394" y="68"/>
                  </a:cubicBezTo>
                  <a:cubicBezTo>
                    <a:pt x="395" y="68"/>
                    <a:pt x="395" y="68"/>
                    <a:pt x="395" y="68"/>
                  </a:cubicBezTo>
                  <a:cubicBezTo>
                    <a:pt x="395" y="68"/>
                    <a:pt x="395" y="68"/>
                    <a:pt x="395" y="68"/>
                  </a:cubicBezTo>
                  <a:cubicBezTo>
                    <a:pt x="395" y="68"/>
                    <a:pt x="395" y="68"/>
                    <a:pt x="395" y="68"/>
                  </a:cubicBezTo>
                  <a:cubicBezTo>
                    <a:pt x="395" y="68"/>
                    <a:pt x="395" y="68"/>
                    <a:pt x="395" y="68"/>
                  </a:cubicBezTo>
                  <a:cubicBezTo>
                    <a:pt x="395" y="68"/>
                    <a:pt x="395" y="68"/>
                    <a:pt x="395" y="68"/>
                  </a:cubicBezTo>
                  <a:cubicBezTo>
                    <a:pt x="395" y="68"/>
                    <a:pt x="395" y="68"/>
                    <a:pt x="395" y="68"/>
                  </a:cubicBezTo>
                  <a:cubicBezTo>
                    <a:pt x="395" y="68"/>
                    <a:pt x="395" y="68"/>
                    <a:pt x="395" y="68"/>
                  </a:cubicBezTo>
                  <a:cubicBezTo>
                    <a:pt x="396" y="68"/>
                    <a:pt x="396" y="68"/>
                    <a:pt x="396" y="68"/>
                  </a:cubicBezTo>
                  <a:cubicBezTo>
                    <a:pt x="396" y="68"/>
                    <a:pt x="396" y="68"/>
                    <a:pt x="396" y="68"/>
                  </a:cubicBezTo>
                  <a:cubicBezTo>
                    <a:pt x="396" y="68"/>
                    <a:pt x="396" y="68"/>
                    <a:pt x="396" y="68"/>
                  </a:cubicBezTo>
                  <a:cubicBezTo>
                    <a:pt x="396" y="68"/>
                    <a:pt x="396" y="68"/>
                    <a:pt x="396" y="68"/>
                  </a:cubicBezTo>
                  <a:cubicBezTo>
                    <a:pt x="396" y="68"/>
                    <a:pt x="396" y="68"/>
                    <a:pt x="396" y="68"/>
                  </a:cubicBezTo>
                  <a:cubicBezTo>
                    <a:pt x="396" y="68"/>
                    <a:pt x="396" y="68"/>
                    <a:pt x="396" y="68"/>
                  </a:cubicBezTo>
                  <a:cubicBezTo>
                    <a:pt x="396" y="68"/>
                    <a:pt x="396" y="68"/>
                    <a:pt x="396" y="68"/>
                  </a:cubicBezTo>
                  <a:cubicBezTo>
                    <a:pt x="394" y="68"/>
                    <a:pt x="392" y="67"/>
                    <a:pt x="390" y="67"/>
                  </a:cubicBezTo>
                  <a:cubicBezTo>
                    <a:pt x="390" y="67"/>
                    <a:pt x="390" y="67"/>
                    <a:pt x="390" y="67"/>
                  </a:cubicBezTo>
                  <a:lnTo>
                    <a:pt x="391" y="67"/>
                  </a:lnTo>
                  <a:close/>
                  <a:moveTo>
                    <a:pt x="452" y="11"/>
                  </a:moveTo>
                  <a:cubicBezTo>
                    <a:pt x="452" y="10"/>
                    <a:pt x="452" y="10"/>
                    <a:pt x="452" y="10"/>
                  </a:cubicBezTo>
                  <a:cubicBezTo>
                    <a:pt x="452" y="10"/>
                    <a:pt x="452" y="10"/>
                    <a:pt x="452" y="10"/>
                  </a:cubicBezTo>
                  <a:cubicBezTo>
                    <a:pt x="453" y="9"/>
                    <a:pt x="453" y="9"/>
                    <a:pt x="453" y="9"/>
                  </a:cubicBezTo>
                  <a:cubicBezTo>
                    <a:pt x="453" y="9"/>
                    <a:pt x="453" y="9"/>
                    <a:pt x="453" y="9"/>
                  </a:cubicBezTo>
                  <a:cubicBezTo>
                    <a:pt x="453" y="9"/>
                    <a:pt x="453" y="9"/>
                    <a:pt x="453" y="9"/>
                  </a:cubicBezTo>
                  <a:cubicBezTo>
                    <a:pt x="453" y="9"/>
                    <a:pt x="453" y="9"/>
                    <a:pt x="453" y="9"/>
                  </a:cubicBezTo>
                  <a:cubicBezTo>
                    <a:pt x="453" y="9"/>
                    <a:pt x="453" y="9"/>
                    <a:pt x="453" y="9"/>
                  </a:cubicBezTo>
                  <a:cubicBezTo>
                    <a:pt x="452" y="10"/>
                    <a:pt x="452" y="10"/>
                    <a:pt x="452" y="10"/>
                  </a:cubicBezTo>
                  <a:cubicBezTo>
                    <a:pt x="452" y="10"/>
                    <a:pt x="452" y="10"/>
                    <a:pt x="452" y="10"/>
                  </a:cubicBezTo>
                  <a:cubicBezTo>
                    <a:pt x="451" y="12"/>
                    <a:pt x="451" y="12"/>
                    <a:pt x="451" y="12"/>
                  </a:cubicBezTo>
                  <a:cubicBezTo>
                    <a:pt x="451" y="12"/>
                    <a:pt x="451" y="12"/>
                    <a:pt x="451" y="12"/>
                  </a:cubicBezTo>
                  <a:cubicBezTo>
                    <a:pt x="450" y="13"/>
                    <a:pt x="450" y="13"/>
                    <a:pt x="450" y="13"/>
                  </a:cubicBezTo>
                  <a:cubicBezTo>
                    <a:pt x="450" y="13"/>
                    <a:pt x="450" y="13"/>
                    <a:pt x="450" y="13"/>
                  </a:cubicBezTo>
                  <a:cubicBezTo>
                    <a:pt x="451" y="11"/>
                    <a:pt x="451" y="11"/>
                    <a:pt x="451" y="11"/>
                  </a:cubicBezTo>
                  <a:lnTo>
                    <a:pt x="452" y="11"/>
                  </a:lnTo>
                  <a:close/>
                  <a:moveTo>
                    <a:pt x="456" y="7"/>
                  </a:moveTo>
                  <a:cubicBezTo>
                    <a:pt x="456" y="6"/>
                    <a:pt x="456" y="6"/>
                    <a:pt x="456" y="6"/>
                  </a:cubicBezTo>
                  <a:cubicBezTo>
                    <a:pt x="458" y="5"/>
                    <a:pt x="458" y="5"/>
                    <a:pt x="458" y="5"/>
                  </a:cubicBezTo>
                  <a:cubicBezTo>
                    <a:pt x="459" y="5"/>
                    <a:pt x="459" y="5"/>
                    <a:pt x="459" y="5"/>
                  </a:cubicBezTo>
                  <a:cubicBezTo>
                    <a:pt x="457" y="6"/>
                    <a:pt x="457" y="6"/>
                    <a:pt x="457" y="6"/>
                  </a:cubicBezTo>
                  <a:cubicBezTo>
                    <a:pt x="456" y="6"/>
                    <a:pt x="456" y="6"/>
                    <a:pt x="456" y="6"/>
                  </a:cubicBezTo>
                  <a:cubicBezTo>
                    <a:pt x="456" y="7"/>
                    <a:pt x="456" y="7"/>
                    <a:pt x="456" y="7"/>
                  </a:cubicBezTo>
                  <a:cubicBezTo>
                    <a:pt x="454" y="9"/>
                    <a:pt x="454" y="9"/>
                    <a:pt x="454" y="9"/>
                  </a:cubicBezTo>
                  <a:cubicBezTo>
                    <a:pt x="454" y="8"/>
                    <a:pt x="454" y="8"/>
                    <a:pt x="454" y="8"/>
                  </a:cubicBezTo>
                  <a:lnTo>
                    <a:pt x="456" y="7"/>
                  </a:lnTo>
                  <a:close/>
                  <a:moveTo>
                    <a:pt x="43" y="226"/>
                  </a:moveTo>
                  <a:cubicBezTo>
                    <a:pt x="42" y="225"/>
                    <a:pt x="42" y="225"/>
                    <a:pt x="42" y="225"/>
                  </a:cubicBezTo>
                  <a:cubicBezTo>
                    <a:pt x="42" y="225"/>
                    <a:pt x="42" y="225"/>
                    <a:pt x="42" y="225"/>
                  </a:cubicBezTo>
                  <a:cubicBezTo>
                    <a:pt x="42" y="225"/>
                    <a:pt x="42" y="225"/>
                    <a:pt x="42" y="225"/>
                  </a:cubicBezTo>
                  <a:cubicBezTo>
                    <a:pt x="42" y="225"/>
                    <a:pt x="42" y="225"/>
                    <a:pt x="42" y="225"/>
                  </a:cubicBezTo>
                  <a:cubicBezTo>
                    <a:pt x="42" y="225"/>
                    <a:pt x="42" y="225"/>
                    <a:pt x="42" y="225"/>
                  </a:cubicBezTo>
                  <a:cubicBezTo>
                    <a:pt x="42" y="225"/>
                    <a:pt x="42" y="225"/>
                    <a:pt x="42" y="225"/>
                  </a:cubicBezTo>
                  <a:cubicBezTo>
                    <a:pt x="42" y="225"/>
                    <a:pt x="42" y="225"/>
                    <a:pt x="42" y="225"/>
                  </a:cubicBezTo>
                  <a:cubicBezTo>
                    <a:pt x="42" y="225"/>
                    <a:pt x="42" y="225"/>
                    <a:pt x="42" y="225"/>
                  </a:cubicBezTo>
                  <a:cubicBezTo>
                    <a:pt x="42" y="224"/>
                    <a:pt x="42" y="224"/>
                    <a:pt x="42" y="224"/>
                  </a:cubicBezTo>
                  <a:cubicBezTo>
                    <a:pt x="42" y="224"/>
                    <a:pt x="42" y="224"/>
                    <a:pt x="42" y="224"/>
                  </a:cubicBezTo>
                  <a:cubicBezTo>
                    <a:pt x="42" y="224"/>
                    <a:pt x="42" y="224"/>
                    <a:pt x="42" y="224"/>
                  </a:cubicBezTo>
                  <a:cubicBezTo>
                    <a:pt x="42" y="223"/>
                    <a:pt x="42" y="223"/>
                    <a:pt x="42" y="223"/>
                  </a:cubicBezTo>
                  <a:cubicBezTo>
                    <a:pt x="42" y="223"/>
                    <a:pt x="42" y="223"/>
                    <a:pt x="42" y="223"/>
                  </a:cubicBezTo>
                  <a:cubicBezTo>
                    <a:pt x="41" y="223"/>
                    <a:pt x="41" y="223"/>
                    <a:pt x="41" y="223"/>
                  </a:cubicBezTo>
                  <a:cubicBezTo>
                    <a:pt x="41" y="222"/>
                    <a:pt x="41" y="222"/>
                    <a:pt x="41" y="222"/>
                  </a:cubicBezTo>
                  <a:cubicBezTo>
                    <a:pt x="41" y="221"/>
                    <a:pt x="41" y="221"/>
                    <a:pt x="41" y="221"/>
                  </a:cubicBezTo>
                  <a:cubicBezTo>
                    <a:pt x="41" y="221"/>
                    <a:pt x="41" y="221"/>
                    <a:pt x="41" y="221"/>
                  </a:cubicBezTo>
                  <a:cubicBezTo>
                    <a:pt x="41" y="221"/>
                    <a:pt x="41" y="221"/>
                    <a:pt x="41" y="221"/>
                  </a:cubicBezTo>
                  <a:cubicBezTo>
                    <a:pt x="41" y="220"/>
                    <a:pt x="41" y="220"/>
                    <a:pt x="41" y="220"/>
                  </a:cubicBezTo>
                  <a:cubicBezTo>
                    <a:pt x="42" y="220"/>
                    <a:pt x="42" y="220"/>
                    <a:pt x="42" y="220"/>
                  </a:cubicBezTo>
                  <a:cubicBezTo>
                    <a:pt x="41" y="220"/>
                    <a:pt x="41" y="220"/>
                    <a:pt x="41" y="220"/>
                  </a:cubicBezTo>
                  <a:cubicBezTo>
                    <a:pt x="41" y="220"/>
                    <a:pt x="41" y="220"/>
                    <a:pt x="41" y="220"/>
                  </a:cubicBezTo>
                  <a:cubicBezTo>
                    <a:pt x="41" y="220"/>
                    <a:pt x="41" y="220"/>
                    <a:pt x="41" y="220"/>
                  </a:cubicBezTo>
                  <a:cubicBezTo>
                    <a:pt x="41" y="220"/>
                    <a:pt x="41" y="220"/>
                    <a:pt x="41" y="220"/>
                  </a:cubicBezTo>
                  <a:cubicBezTo>
                    <a:pt x="41" y="220"/>
                    <a:pt x="41" y="220"/>
                    <a:pt x="41" y="220"/>
                  </a:cubicBezTo>
                  <a:cubicBezTo>
                    <a:pt x="41" y="219"/>
                    <a:pt x="41" y="219"/>
                    <a:pt x="41" y="219"/>
                  </a:cubicBezTo>
                  <a:cubicBezTo>
                    <a:pt x="41" y="219"/>
                    <a:pt x="41" y="219"/>
                    <a:pt x="41" y="219"/>
                  </a:cubicBezTo>
                  <a:cubicBezTo>
                    <a:pt x="41" y="219"/>
                    <a:pt x="41" y="219"/>
                    <a:pt x="41" y="219"/>
                  </a:cubicBezTo>
                  <a:cubicBezTo>
                    <a:pt x="41" y="219"/>
                    <a:pt x="41" y="219"/>
                    <a:pt x="41" y="219"/>
                  </a:cubicBezTo>
                  <a:cubicBezTo>
                    <a:pt x="41" y="219"/>
                    <a:pt x="41" y="219"/>
                    <a:pt x="41" y="219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1" y="218"/>
                    <a:pt x="41" y="218"/>
                    <a:pt x="41" y="218"/>
                  </a:cubicBezTo>
                  <a:cubicBezTo>
                    <a:pt x="40" y="218"/>
                    <a:pt x="40" y="218"/>
                    <a:pt x="40" y="218"/>
                  </a:cubicBezTo>
                  <a:cubicBezTo>
                    <a:pt x="40" y="218"/>
                    <a:pt x="40" y="218"/>
                    <a:pt x="40" y="218"/>
                  </a:cubicBezTo>
                  <a:cubicBezTo>
                    <a:pt x="40" y="217"/>
                    <a:pt x="40" y="217"/>
                    <a:pt x="40" y="217"/>
                  </a:cubicBezTo>
                  <a:cubicBezTo>
                    <a:pt x="40" y="217"/>
                    <a:pt x="40" y="217"/>
                    <a:pt x="40" y="217"/>
                  </a:cubicBezTo>
                  <a:cubicBezTo>
                    <a:pt x="40" y="216"/>
                    <a:pt x="40" y="216"/>
                    <a:pt x="40" y="216"/>
                  </a:cubicBezTo>
                  <a:cubicBezTo>
                    <a:pt x="39" y="216"/>
                    <a:pt x="39" y="216"/>
                    <a:pt x="39" y="216"/>
                  </a:cubicBezTo>
                  <a:cubicBezTo>
                    <a:pt x="39" y="216"/>
                    <a:pt x="39" y="216"/>
                    <a:pt x="39" y="216"/>
                  </a:cubicBezTo>
                  <a:cubicBezTo>
                    <a:pt x="39" y="217"/>
                    <a:pt x="39" y="217"/>
                    <a:pt x="39" y="217"/>
                  </a:cubicBezTo>
                  <a:cubicBezTo>
                    <a:pt x="39" y="217"/>
                    <a:pt x="39" y="217"/>
                    <a:pt x="39" y="217"/>
                  </a:cubicBezTo>
                  <a:cubicBezTo>
                    <a:pt x="39" y="218"/>
                    <a:pt x="39" y="218"/>
                    <a:pt x="39" y="218"/>
                  </a:cubicBezTo>
                  <a:cubicBezTo>
                    <a:pt x="39" y="218"/>
                    <a:pt x="39" y="218"/>
                    <a:pt x="39" y="218"/>
                  </a:cubicBezTo>
                  <a:cubicBezTo>
                    <a:pt x="39" y="218"/>
                    <a:pt x="39" y="218"/>
                    <a:pt x="39" y="218"/>
                  </a:cubicBezTo>
                  <a:cubicBezTo>
                    <a:pt x="40" y="218"/>
                    <a:pt x="40" y="218"/>
                    <a:pt x="40" y="218"/>
                  </a:cubicBezTo>
                  <a:cubicBezTo>
                    <a:pt x="39" y="218"/>
                    <a:pt x="39" y="218"/>
                    <a:pt x="39" y="218"/>
                  </a:cubicBezTo>
                  <a:cubicBezTo>
                    <a:pt x="40" y="219"/>
                    <a:pt x="40" y="219"/>
                    <a:pt x="40" y="219"/>
                  </a:cubicBezTo>
                  <a:cubicBezTo>
                    <a:pt x="40" y="219"/>
                    <a:pt x="40" y="219"/>
                    <a:pt x="40" y="219"/>
                  </a:cubicBezTo>
                  <a:cubicBezTo>
                    <a:pt x="40" y="219"/>
                    <a:pt x="40" y="219"/>
                    <a:pt x="40" y="219"/>
                  </a:cubicBezTo>
                  <a:cubicBezTo>
                    <a:pt x="41" y="220"/>
                    <a:pt x="41" y="220"/>
                    <a:pt x="41" y="220"/>
                  </a:cubicBezTo>
                  <a:cubicBezTo>
                    <a:pt x="41" y="220"/>
                    <a:pt x="41" y="220"/>
                    <a:pt x="41" y="220"/>
                  </a:cubicBezTo>
                  <a:cubicBezTo>
                    <a:pt x="41" y="221"/>
                    <a:pt x="41" y="221"/>
                    <a:pt x="41" y="221"/>
                  </a:cubicBezTo>
                  <a:cubicBezTo>
                    <a:pt x="41" y="221"/>
                    <a:pt x="41" y="221"/>
                    <a:pt x="41" y="221"/>
                  </a:cubicBezTo>
                  <a:cubicBezTo>
                    <a:pt x="41" y="222"/>
                    <a:pt x="41" y="222"/>
                    <a:pt x="41" y="222"/>
                  </a:cubicBezTo>
                  <a:cubicBezTo>
                    <a:pt x="41" y="222"/>
                    <a:pt x="41" y="222"/>
                    <a:pt x="41" y="222"/>
                  </a:cubicBezTo>
                  <a:cubicBezTo>
                    <a:pt x="41" y="222"/>
                    <a:pt x="41" y="222"/>
                    <a:pt x="41" y="222"/>
                  </a:cubicBezTo>
                  <a:cubicBezTo>
                    <a:pt x="41" y="222"/>
                    <a:pt x="41" y="222"/>
                    <a:pt x="41" y="222"/>
                  </a:cubicBezTo>
                  <a:cubicBezTo>
                    <a:pt x="41" y="222"/>
                    <a:pt x="41" y="222"/>
                    <a:pt x="41" y="222"/>
                  </a:cubicBezTo>
                  <a:cubicBezTo>
                    <a:pt x="41" y="223"/>
                    <a:pt x="41" y="223"/>
                    <a:pt x="41" y="223"/>
                  </a:cubicBezTo>
                  <a:cubicBezTo>
                    <a:pt x="41" y="225"/>
                    <a:pt x="41" y="225"/>
                    <a:pt x="41" y="225"/>
                  </a:cubicBezTo>
                  <a:cubicBezTo>
                    <a:pt x="41" y="225"/>
                    <a:pt x="41" y="225"/>
                    <a:pt x="41" y="225"/>
                  </a:cubicBezTo>
                  <a:cubicBezTo>
                    <a:pt x="41" y="225"/>
                    <a:pt x="41" y="225"/>
                    <a:pt x="41" y="225"/>
                  </a:cubicBezTo>
                  <a:cubicBezTo>
                    <a:pt x="41" y="226"/>
                    <a:pt x="41" y="226"/>
                    <a:pt x="41" y="226"/>
                  </a:cubicBezTo>
                  <a:cubicBezTo>
                    <a:pt x="41" y="226"/>
                    <a:pt x="41" y="226"/>
                    <a:pt x="41" y="226"/>
                  </a:cubicBezTo>
                  <a:cubicBezTo>
                    <a:pt x="41" y="226"/>
                    <a:pt x="41" y="226"/>
                    <a:pt x="41" y="226"/>
                  </a:cubicBezTo>
                  <a:cubicBezTo>
                    <a:pt x="41" y="226"/>
                    <a:pt x="41" y="226"/>
                    <a:pt x="41" y="226"/>
                  </a:cubicBezTo>
                  <a:cubicBezTo>
                    <a:pt x="41" y="226"/>
                    <a:pt x="41" y="226"/>
                    <a:pt x="41" y="226"/>
                  </a:cubicBezTo>
                  <a:cubicBezTo>
                    <a:pt x="42" y="226"/>
                    <a:pt x="42" y="226"/>
                    <a:pt x="42" y="226"/>
                  </a:cubicBezTo>
                  <a:cubicBezTo>
                    <a:pt x="42" y="226"/>
                    <a:pt x="42" y="226"/>
                    <a:pt x="42" y="226"/>
                  </a:cubicBezTo>
                  <a:cubicBezTo>
                    <a:pt x="42" y="226"/>
                    <a:pt x="42" y="226"/>
                    <a:pt x="42" y="226"/>
                  </a:cubicBezTo>
                  <a:cubicBezTo>
                    <a:pt x="42" y="227"/>
                    <a:pt x="42" y="227"/>
                    <a:pt x="42" y="227"/>
                  </a:cubicBezTo>
                  <a:cubicBezTo>
                    <a:pt x="42" y="227"/>
                    <a:pt x="42" y="227"/>
                    <a:pt x="42" y="227"/>
                  </a:cubicBezTo>
                  <a:cubicBezTo>
                    <a:pt x="42" y="227"/>
                    <a:pt x="42" y="227"/>
                    <a:pt x="42" y="227"/>
                  </a:cubicBezTo>
                  <a:cubicBezTo>
                    <a:pt x="42" y="227"/>
                    <a:pt x="42" y="227"/>
                    <a:pt x="42" y="227"/>
                  </a:cubicBezTo>
                  <a:cubicBezTo>
                    <a:pt x="43" y="227"/>
                    <a:pt x="43" y="227"/>
                    <a:pt x="43" y="227"/>
                  </a:cubicBezTo>
                  <a:cubicBezTo>
                    <a:pt x="43" y="227"/>
                    <a:pt x="43" y="227"/>
                    <a:pt x="43" y="227"/>
                  </a:cubicBezTo>
                  <a:cubicBezTo>
                    <a:pt x="43" y="227"/>
                    <a:pt x="43" y="227"/>
                    <a:pt x="43" y="227"/>
                  </a:cubicBezTo>
                  <a:cubicBezTo>
                    <a:pt x="43" y="227"/>
                    <a:pt x="43" y="227"/>
                    <a:pt x="43" y="227"/>
                  </a:cubicBezTo>
                  <a:cubicBezTo>
                    <a:pt x="43" y="227"/>
                    <a:pt x="43" y="227"/>
                    <a:pt x="43" y="227"/>
                  </a:cubicBezTo>
                  <a:cubicBezTo>
                    <a:pt x="43" y="227"/>
                    <a:pt x="43" y="227"/>
                    <a:pt x="43" y="227"/>
                  </a:cubicBezTo>
                  <a:cubicBezTo>
                    <a:pt x="43" y="227"/>
                    <a:pt x="43" y="227"/>
                    <a:pt x="43" y="227"/>
                  </a:cubicBezTo>
                  <a:cubicBezTo>
                    <a:pt x="43" y="227"/>
                    <a:pt x="43" y="227"/>
                    <a:pt x="43" y="227"/>
                  </a:cubicBezTo>
                  <a:cubicBezTo>
                    <a:pt x="43" y="228"/>
                    <a:pt x="43" y="228"/>
                    <a:pt x="43" y="228"/>
                  </a:cubicBezTo>
                  <a:cubicBezTo>
                    <a:pt x="43" y="227"/>
                    <a:pt x="43" y="227"/>
                    <a:pt x="43" y="227"/>
                  </a:cubicBezTo>
                  <a:cubicBezTo>
                    <a:pt x="43" y="226"/>
                    <a:pt x="43" y="226"/>
                    <a:pt x="43" y="226"/>
                  </a:cubicBezTo>
                  <a:close/>
                  <a:moveTo>
                    <a:pt x="36" y="200"/>
                  </a:moveTo>
                  <a:cubicBezTo>
                    <a:pt x="36" y="200"/>
                    <a:pt x="36" y="200"/>
                    <a:pt x="36" y="200"/>
                  </a:cubicBezTo>
                  <a:cubicBezTo>
                    <a:pt x="36" y="199"/>
                    <a:pt x="36" y="199"/>
                    <a:pt x="36" y="199"/>
                  </a:cubicBezTo>
                  <a:cubicBezTo>
                    <a:pt x="35" y="199"/>
                    <a:pt x="35" y="199"/>
                    <a:pt x="35" y="199"/>
                  </a:cubicBezTo>
                  <a:cubicBezTo>
                    <a:pt x="35" y="200"/>
                    <a:pt x="35" y="200"/>
                    <a:pt x="35" y="200"/>
                  </a:cubicBezTo>
                  <a:cubicBezTo>
                    <a:pt x="34" y="200"/>
                    <a:pt x="34" y="200"/>
                    <a:pt x="34" y="200"/>
                  </a:cubicBezTo>
                  <a:cubicBezTo>
                    <a:pt x="33" y="201"/>
                    <a:pt x="33" y="201"/>
                    <a:pt x="33" y="201"/>
                  </a:cubicBezTo>
                  <a:cubicBezTo>
                    <a:pt x="33" y="201"/>
                    <a:pt x="33" y="201"/>
                    <a:pt x="33" y="201"/>
                  </a:cubicBezTo>
                  <a:cubicBezTo>
                    <a:pt x="33" y="201"/>
                    <a:pt x="33" y="201"/>
                    <a:pt x="33" y="201"/>
                  </a:cubicBezTo>
                  <a:cubicBezTo>
                    <a:pt x="33" y="201"/>
                    <a:pt x="33" y="201"/>
                    <a:pt x="33" y="201"/>
                  </a:cubicBezTo>
                  <a:cubicBezTo>
                    <a:pt x="33" y="200"/>
                    <a:pt x="33" y="200"/>
                    <a:pt x="33" y="200"/>
                  </a:cubicBezTo>
                  <a:cubicBezTo>
                    <a:pt x="32" y="200"/>
                    <a:pt x="32" y="200"/>
                    <a:pt x="32" y="200"/>
                  </a:cubicBezTo>
                  <a:cubicBezTo>
                    <a:pt x="32" y="200"/>
                    <a:pt x="32" y="200"/>
                    <a:pt x="32" y="200"/>
                  </a:cubicBezTo>
                  <a:cubicBezTo>
                    <a:pt x="32" y="200"/>
                    <a:pt x="32" y="200"/>
                    <a:pt x="32" y="200"/>
                  </a:cubicBezTo>
                  <a:cubicBezTo>
                    <a:pt x="32" y="200"/>
                    <a:pt x="32" y="200"/>
                    <a:pt x="32" y="200"/>
                  </a:cubicBezTo>
                  <a:cubicBezTo>
                    <a:pt x="31" y="200"/>
                    <a:pt x="31" y="200"/>
                    <a:pt x="31" y="200"/>
                  </a:cubicBezTo>
                  <a:cubicBezTo>
                    <a:pt x="31" y="200"/>
                    <a:pt x="31" y="200"/>
                    <a:pt x="31" y="200"/>
                  </a:cubicBezTo>
                  <a:cubicBezTo>
                    <a:pt x="31" y="200"/>
                    <a:pt x="31" y="200"/>
                    <a:pt x="31" y="200"/>
                  </a:cubicBezTo>
                  <a:cubicBezTo>
                    <a:pt x="30" y="200"/>
                    <a:pt x="30" y="200"/>
                    <a:pt x="30" y="200"/>
                  </a:cubicBezTo>
                  <a:cubicBezTo>
                    <a:pt x="30" y="200"/>
                    <a:pt x="30" y="200"/>
                    <a:pt x="30" y="200"/>
                  </a:cubicBezTo>
                  <a:cubicBezTo>
                    <a:pt x="29" y="200"/>
                    <a:pt x="29" y="200"/>
                    <a:pt x="29" y="200"/>
                  </a:cubicBezTo>
                  <a:cubicBezTo>
                    <a:pt x="29" y="200"/>
                    <a:pt x="29" y="200"/>
                    <a:pt x="29" y="200"/>
                  </a:cubicBezTo>
                  <a:cubicBezTo>
                    <a:pt x="29" y="201"/>
                    <a:pt x="29" y="201"/>
                    <a:pt x="29" y="201"/>
                  </a:cubicBezTo>
                  <a:cubicBezTo>
                    <a:pt x="29" y="201"/>
                    <a:pt x="29" y="201"/>
                    <a:pt x="29" y="201"/>
                  </a:cubicBezTo>
                  <a:cubicBezTo>
                    <a:pt x="29" y="201"/>
                    <a:pt x="29" y="201"/>
                    <a:pt x="29" y="201"/>
                  </a:cubicBezTo>
                  <a:cubicBezTo>
                    <a:pt x="29" y="201"/>
                    <a:pt x="29" y="201"/>
                    <a:pt x="29" y="201"/>
                  </a:cubicBezTo>
                  <a:cubicBezTo>
                    <a:pt x="29" y="202"/>
                    <a:pt x="29" y="202"/>
                    <a:pt x="29" y="202"/>
                  </a:cubicBezTo>
                  <a:cubicBezTo>
                    <a:pt x="29" y="202"/>
                    <a:pt x="29" y="202"/>
                    <a:pt x="29" y="202"/>
                  </a:cubicBezTo>
                  <a:cubicBezTo>
                    <a:pt x="29" y="202"/>
                    <a:pt x="29" y="202"/>
                    <a:pt x="29" y="202"/>
                  </a:cubicBezTo>
                  <a:cubicBezTo>
                    <a:pt x="29" y="202"/>
                    <a:pt x="29" y="202"/>
                    <a:pt x="29" y="202"/>
                  </a:cubicBezTo>
                  <a:cubicBezTo>
                    <a:pt x="30" y="201"/>
                    <a:pt x="30" y="201"/>
                    <a:pt x="30" y="201"/>
                  </a:cubicBezTo>
                  <a:cubicBezTo>
                    <a:pt x="31" y="201"/>
                    <a:pt x="31" y="201"/>
                    <a:pt x="31" y="201"/>
                  </a:cubicBezTo>
                  <a:cubicBezTo>
                    <a:pt x="31" y="201"/>
                    <a:pt x="31" y="201"/>
                    <a:pt x="31" y="201"/>
                  </a:cubicBezTo>
                  <a:cubicBezTo>
                    <a:pt x="31" y="201"/>
                    <a:pt x="31" y="201"/>
                    <a:pt x="31" y="201"/>
                  </a:cubicBezTo>
                  <a:cubicBezTo>
                    <a:pt x="32" y="201"/>
                    <a:pt x="32" y="201"/>
                    <a:pt x="32" y="201"/>
                  </a:cubicBezTo>
                  <a:cubicBezTo>
                    <a:pt x="32" y="201"/>
                    <a:pt x="32" y="201"/>
                    <a:pt x="32" y="201"/>
                  </a:cubicBezTo>
                  <a:cubicBezTo>
                    <a:pt x="32" y="202"/>
                    <a:pt x="32" y="202"/>
                    <a:pt x="32" y="202"/>
                  </a:cubicBezTo>
                  <a:cubicBezTo>
                    <a:pt x="32" y="202"/>
                    <a:pt x="32" y="202"/>
                    <a:pt x="32" y="202"/>
                  </a:cubicBezTo>
                  <a:cubicBezTo>
                    <a:pt x="32" y="202"/>
                    <a:pt x="32" y="202"/>
                    <a:pt x="32" y="202"/>
                  </a:cubicBezTo>
                  <a:cubicBezTo>
                    <a:pt x="32" y="202"/>
                    <a:pt x="32" y="202"/>
                    <a:pt x="32" y="202"/>
                  </a:cubicBezTo>
                  <a:cubicBezTo>
                    <a:pt x="32" y="202"/>
                    <a:pt x="32" y="202"/>
                    <a:pt x="32" y="202"/>
                  </a:cubicBezTo>
                  <a:cubicBezTo>
                    <a:pt x="33" y="202"/>
                    <a:pt x="33" y="202"/>
                    <a:pt x="33" y="202"/>
                  </a:cubicBezTo>
                  <a:cubicBezTo>
                    <a:pt x="33" y="202"/>
                    <a:pt x="33" y="202"/>
                    <a:pt x="33" y="202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3" y="202"/>
                    <a:pt x="33" y="202"/>
                    <a:pt x="33" y="202"/>
                  </a:cubicBezTo>
                  <a:cubicBezTo>
                    <a:pt x="33" y="202"/>
                    <a:pt x="33" y="202"/>
                    <a:pt x="33" y="202"/>
                  </a:cubicBezTo>
                  <a:cubicBezTo>
                    <a:pt x="33" y="202"/>
                    <a:pt x="33" y="202"/>
                    <a:pt x="33" y="202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3" y="203"/>
                    <a:pt x="33" y="203"/>
                    <a:pt x="33" y="203"/>
                  </a:cubicBezTo>
                  <a:cubicBezTo>
                    <a:pt x="34" y="202"/>
                    <a:pt x="34" y="202"/>
                    <a:pt x="34" y="202"/>
                  </a:cubicBezTo>
                  <a:cubicBezTo>
                    <a:pt x="34" y="202"/>
                    <a:pt x="34" y="202"/>
                    <a:pt x="34" y="202"/>
                  </a:cubicBezTo>
                  <a:cubicBezTo>
                    <a:pt x="33" y="202"/>
                    <a:pt x="33" y="202"/>
                    <a:pt x="33" y="202"/>
                  </a:cubicBezTo>
                  <a:cubicBezTo>
                    <a:pt x="33" y="202"/>
                    <a:pt x="33" y="202"/>
                    <a:pt x="33" y="202"/>
                  </a:cubicBezTo>
                  <a:cubicBezTo>
                    <a:pt x="33" y="201"/>
                    <a:pt x="33" y="201"/>
                    <a:pt x="33" y="201"/>
                  </a:cubicBezTo>
                  <a:cubicBezTo>
                    <a:pt x="34" y="201"/>
                    <a:pt x="34" y="201"/>
                    <a:pt x="34" y="201"/>
                  </a:cubicBezTo>
                  <a:cubicBezTo>
                    <a:pt x="34" y="201"/>
                    <a:pt x="34" y="201"/>
                    <a:pt x="34" y="201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5" y="201"/>
                    <a:pt x="35" y="201"/>
                    <a:pt x="35" y="201"/>
                  </a:cubicBezTo>
                  <a:cubicBezTo>
                    <a:pt x="36" y="201"/>
                    <a:pt x="36" y="201"/>
                    <a:pt x="36" y="201"/>
                  </a:cubicBezTo>
                  <a:cubicBezTo>
                    <a:pt x="36" y="201"/>
                    <a:pt x="36" y="201"/>
                    <a:pt x="36" y="201"/>
                  </a:cubicBezTo>
                  <a:cubicBezTo>
                    <a:pt x="36" y="201"/>
                    <a:pt x="36" y="201"/>
                    <a:pt x="36" y="201"/>
                  </a:cubicBezTo>
                  <a:cubicBezTo>
                    <a:pt x="36" y="201"/>
                    <a:pt x="36" y="201"/>
                    <a:pt x="36" y="201"/>
                  </a:cubicBezTo>
                  <a:cubicBezTo>
                    <a:pt x="36" y="201"/>
                    <a:pt x="36" y="201"/>
                    <a:pt x="36" y="201"/>
                  </a:cubicBezTo>
                  <a:cubicBezTo>
                    <a:pt x="36" y="200"/>
                    <a:pt x="36" y="200"/>
                    <a:pt x="36" y="200"/>
                  </a:cubicBezTo>
                  <a:close/>
                  <a:moveTo>
                    <a:pt x="24" y="181"/>
                  </a:moveTo>
                  <a:cubicBezTo>
                    <a:pt x="24" y="181"/>
                    <a:pt x="24" y="181"/>
                    <a:pt x="24" y="181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3" y="181"/>
                    <a:pt x="23" y="181"/>
                    <a:pt x="23" y="181"/>
                  </a:cubicBezTo>
                  <a:cubicBezTo>
                    <a:pt x="23" y="181"/>
                    <a:pt x="23" y="181"/>
                    <a:pt x="23" y="181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1"/>
                    <a:pt x="24" y="181"/>
                    <a:pt x="24" y="181"/>
                  </a:cubicBezTo>
                  <a:close/>
                  <a:moveTo>
                    <a:pt x="12" y="159"/>
                  </a:moveTo>
                  <a:cubicBezTo>
                    <a:pt x="12" y="159"/>
                    <a:pt x="12" y="159"/>
                    <a:pt x="12" y="159"/>
                  </a:cubicBezTo>
                  <a:cubicBezTo>
                    <a:pt x="12" y="159"/>
                    <a:pt x="12" y="159"/>
                    <a:pt x="12" y="159"/>
                  </a:cubicBezTo>
                  <a:cubicBezTo>
                    <a:pt x="12" y="159"/>
                    <a:pt x="12" y="159"/>
                    <a:pt x="12" y="159"/>
                  </a:cubicBezTo>
                  <a:cubicBezTo>
                    <a:pt x="13" y="160"/>
                    <a:pt x="13" y="160"/>
                    <a:pt x="13" y="160"/>
                  </a:cubicBezTo>
                  <a:cubicBezTo>
                    <a:pt x="13" y="160"/>
                    <a:pt x="13" y="160"/>
                    <a:pt x="13" y="160"/>
                  </a:cubicBezTo>
                  <a:cubicBezTo>
                    <a:pt x="12" y="159"/>
                    <a:pt x="12" y="159"/>
                    <a:pt x="12" y="159"/>
                  </a:cubicBezTo>
                  <a:close/>
                  <a:moveTo>
                    <a:pt x="6" y="159"/>
                  </a:moveTo>
                  <a:cubicBezTo>
                    <a:pt x="4" y="158"/>
                    <a:pt x="4" y="158"/>
                    <a:pt x="4" y="158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3" y="158"/>
                    <a:pt x="3" y="158"/>
                    <a:pt x="3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1" y="157"/>
                    <a:pt x="1" y="157"/>
                    <a:pt x="1" y="157"/>
                  </a:cubicBezTo>
                  <a:cubicBezTo>
                    <a:pt x="1" y="157"/>
                    <a:pt x="1" y="157"/>
                    <a:pt x="1" y="157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1" y="158"/>
                    <a:pt x="1" y="158"/>
                    <a:pt x="1" y="158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0"/>
                    <a:pt x="3" y="160"/>
                    <a:pt x="3" y="160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4" y="161"/>
                    <a:pt x="4" y="161"/>
                    <a:pt x="4" y="161"/>
                  </a:cubicBezTo>
                  <a:cubicBezTo>
                    <a:pt x="4" y="161"/>
                    <a:pt x="4" y="161"/>
                    <a:pt x="4" y="161"/>
                  </a:cubicBezTo>
                  <a:cubicBezTo>
                    <a:pt x="4" y="161"/>
                    <a:pt x="4" y="161"/>
                    <a:pt x="4" y="161"/>
                  </a:cubicBezTo>
                  <a:cubicBezTo>
                    <a:pt x="4" y="160"/>
                    <a:pt x="4" y="160"/>
                    <a:pt x="4" y="160"/>
                  </a:cubicBezTo>
                  <a:cubicBezTo>
                    <a:pt x="4" y="160"/>
                    <a:pt x="4" y="160"/>
                    <a:pt x="4" y="160"/>
                  </a:cubicBezTo>
                  <a:cubicBezTo>
                    <a:pt x="5" y="160"/>
                    <a:pt x="5" y="160"/>
                    <a:pt x="5" y="160"/>
                  </a:cubicBezTo>
                  <a:cubicBezTo>
                    <a:pt x="6" y="160"/>
                    <a:pt x="6" y="160"/>
                    <a:pt x="6" y="160"/>
                  </a:cubicBezTo>
                  <a:cubicBezTo>
                    <a:pt x="6" y="159"/>
                    <a:pt x="6" y="159"/>
                    <a:pt x="6" y="159"/>
                  </a:cubicBezTo>
                  <a:close/>
                  <a:moveTo>
                    <a:pt x="312" y="104"/>
                  </a:moveTo>
                  <a:cubicBezTo>
                    <a:pt x="312" y="104"/>
                    <a:pt x="312" y="104"/>
                    <a:pt x="312" y="104"/>
                  </a:cubicBezTo>
                  <a:cubicBezTo>
                    <a:pt x="312" y="103"/>
                    <a:pt x="312" y="103"/>
                    <a:pt x="312" y="103"/>
                  </a:cubicBezTo>
                  <a:cubicBezTo>
                    <a:pt x="312" y="103"/>
                    <a:pt x="312" y="103"/>
                    <a:pt x="312" y="103"/>
                  </a:cubicBezTo>
                  <a:cubicBezTo>
                    <a:pt x="312" y="103"/>
                    <a:pt x="312" y="103"/>
                    <a:pt x="312" y="103"/>
                  </a:cubicBezTo>
                  <a:lnTo>
                    <a:pt x="312" y="104"/>
                  </a:lnTo>
                  <a:close/>
                  <a:moveTo>
                    <a:pt x="38" y="210"/>
                  </a:moveTo>
                  <a:cubicBezTo>
                    <a:pt x="38" y="210"/>
                    <a:pt x="38" y="210"/>
                    <a:pt x="38" y="210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8" y="209"/>
                    <a:pt x="38" y="209"/>
                    <a:pt x="38" y="209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8" y="210"/>
                    <a:pt x="38" y="210"/>
                    <a:pt x="38" y="210"/>
                  </a:cubicBezTo>
                  <a:cubicBezTo>
                    <a:pt x="38" y="211"/>
                    <a:pt x="38" y="211"/>
                    <a:pt x="38" y="211"/>
                  </a:cubicBezTo>
                  <a:cubicBezTo>
                    <a:pt x="38" y="211"/>
                    <a:pt x="38" y="211"/>
                    <a:pt x="38" y="211"/>
                  </a:cubicBezTo>
                  <a:cubicBezTo>
                    <a:pt x="38" y="211"/>
                    <a:pt x="38" y="211"/>
                    <a:pt x="38" y="211"/>
                  </a:cubicBezTo>
                  <a:cubicBezTo>
                    <a:pt x="38" y="211"/>
                    <a:pt x="38" y="211"/>
                    <a:pt x="38" y="211"/>
                  </a:cubicBezTo>
                  <a:cubicBezTo>
                    <a:pt x="38" y="212"/>
                    <a:pt x="38" y="212"/>
                    <a:pt x="38" y="212"/>
                  </a:cubicBezTo>
                  <a:cubicBezTo>
                    <a:pt x="38" y="212"/>
                    <a:pt x="38" y="212"/>
                    <a:pt x="38" y="212"/>
                  </a:cubicBezTo>
                  <a:cubicBezTo>
                    <a:pt x="38" y="212"/>
                    <a:pt x="38" y="212"/>
                    <a:pt x="38" y="212"/>
                  </a:cubicBezTo>
                  <a:cubicBezTo>
                    <a:pt x="38" y="212"/>
                    <a:pt x="38" y="212"/>
                    <a:pt x="38" y="212"/>
                  </a:cubicBezTo>
                  <a:cubicBezTo>
                    <a:pt x="39" y="211"/>
                    <a:pt x="39" y="211"/>
                    <a:pt x="39" y="211"/>
                  </a:cubicBezTo>
                  <a:cubicBezTo>
                    <a:pt x="39" y="211"/>
                    <a:pt x="39" y="211"/>
                    <a:pt x="39" y="211"/>
                  </a:cubicBezTo>
                  <a:lnTo>
                    <a:pt x="38" y="210"/>
                  </a:lnTo>
                  <a:close/>
                  <a:moveTo>
                    <a:pt x="59" y="241"/>
                  </a:moveTo>
                  <a:cubicBezTo>
                    <a:pt x="59" y="241"/>
                    <a:pt x="59" y="241"/>
                    <a:pt x="59" y="241"/>
                  </a:cubicBezTo>
                  <a:cubicBezTo>
                    <a:pt x="58" y="241"/>
                    <a:pt x="58" y="241"/>
                    <a:pt x="58" y="241"/>
                  </a:cubicBezTo>
                  <a:cubicBezTo>
                    <a:pt x="58" y="241"/>
                    <a:pt x="58" y="241"/>
                    <a:pt x="58" y="241"/>
                  </a:cubicBezTo>
                  <a:cubicBezTo>
                    <a:pt x="58" y="241"/>
                    <a:pt x="58" y="241"/>
                    <a:pt x="58" y="241"/>
                  </a:cubicBezTo>
                  <a:cubicBezTo>
                    <a:pt x="58" y="241"/>
                    <a:pt x="58" y="241"/>
                    <a:pt x="58" y="241"/>
                  </a:cubicBezTo>
                  <a:cubicBezTo>
                    <a:pt x="58" y="242"/>
                    <a:pt x="58" y="242"/>
                    <a:pt x="58" y="242"/>
                  </a:cubicBezTo>
                  <a:cubicBezTo>
                    <a:pt x="58" y="242"/>
                    <a:pt x="58" y="242"/>
                    <a:pt x="58" y="242"/>
                  </a:cubicBezTo>
                  <a:cubicBezTo>
                    <a:pt x="58" y="242"/>
                    <a:pt x="58" y="242"/>
                    <a:pt x="58" y="242"/>
                  </a:cubicBezTo>
                  <a:cubicBezTo>
                    <a:pt x="58" y="242"/>
                    <a:pt x="58" y="242"/>
                    <a:pt x="58" y="242"/>
                  </a:cubicBezTo>
                  <a:cubicBezTo>
                    <a:pt x="59" y="242"/>
                    <a:pt x="59" y="242"/>
                    <a:pt x="59" y="242"/>
                  </a:cubicBezTo>
                  <a:cubicBezTo>
                    <a:pt x="59" y="242"/>
                    <a:pt x="59" y="242"/>
                    <a:pt x="59" y="242"/>
                  </a:cubicBezTo>
                  <a:cubicBezTo>
                    <a:pt x="59" y="242"/>
                    <a:pt x="59" y="242"/>
                    <a:pt x="59" y="242"/>
                  </a:cubicBezTo>
                  <a:cubicBezTo>
                    <a:pt x="59" y="241"/>
                    <a:pt x="59" y="241"/>
                    <a:pt x="59" y="241"/>
                  </a:cubicBezTo>
                  <a:cubicBezTo>
                    <a:pt x="59" y="241"/>
                    <a:pt x="59" y="241"/>
                    <a:pt x="59" y="241"/>
                  </a:cubicBezTo>
                  <a:close/>
                  <a:moveTo>
                    <a:pt x="67" y="235"/>
                  </a:moveTo>
                  <a:cubicBezTo>
                    <a:pt x="66" y="235"/>
                    <a:pt x="66" y="235"/>
                    <a:pt x="66" y="235"/>
                  </a:cubicBezTo>
                  <a:cubicBezTo>
                    <a:pt x="66" y="235"/>
                    <a:pt x="66" y="235"/>
                    <a:pt x="66" y="235"/>
                  </a:cubicBezTo>
                  <a:cubicBezTo>
                    <a:pt x="65" y="235"/>
                    <a:pt x="65" y="235"/>
                    <a:pt x="65" y="235"/>
                  </a:cubicBezTo>
                  <a:cubicBezTo>
                    <a:pt x="65" y="235"/>
                    <a:pt x="65" y="235"/>
                    <a:pt x="65" y="235"/>
                  </a:cubicBezTo>
                  <a:cubicBezTo>
                    <a:pt x="65" y="236"/>
                    <a:pt x="65" y="236"/>
                    <a:pt x="65" y="236"/>
                  </a:cubicBezTo>
                  <a:cubicBezTo>
                    <a:pt x="65" y="236"/>
                    <a:pt x="65" y="236"/>
                    <a:pt x="65" y="236"/>
                  </a:cubicBezTo>
                  <a:cubicBezTo>
                    <a:pt x="65" y="236"/>
                    <a:pt x="65" y="236"/>
                    <a:pt x="65" y="236"/>
                  </a:cubicBezTo>
                  <a:cubicBezTo>
                    <a:pt x="66" y="237"/>
                    <a:pt x="66" y="237"/>
                    <a:pt x="66" y="237"/>
                  </a:cubicBezTo>
                  <a:cubicBezTo>
                    <a:pt x="66" y="236"/>
                    <a:pt x="66" y="236"/>
                    <a:pt x="66" y="236"/>
                  </a:cubicBezTo>
                  <a:cubicBezTo>
                    <a:pt x="67" y="236"/>
                    <a:pt x="67" y="236"/>
                    <a:pt x="67" y="236"/>
                  </a:cubicBezTo>
                  <a:cubicBezTo>
                    <a:pt x="67" y="235"/>
                    <a:pt x="67" y="235"/>
                    <a:pt x="67" y="235"/>
                  </a:cubicBezTo>
                  <a:close/>
                  <a:moveTo>
                    <a:pt x="54" y="220"/>
                  </a:moveTo>
                  <a:cubicBezTo>
                    <a:pt x="54" y="220"/>
                    <a:pt x="54" y="220"/>
                    <a:pt x="54" y="220"/>
                  </a:cubicBezTo>
                  <a:cubicBezTo>
                    <a:pt x="54" y="220"/>
                    <a:pt x="54" y="220"/>
                    <a:pt x="54" y="220"/>
                  </a:cubicBezTo>
                  <a:cubicBezTo>
                    <a:pt x="54" y="219"/>
                    <a:pt x="54" y="219"/>
                    <a:pt x="54" y="219"/>
                  </a:cubicBezTo>
                  <a:cubicBezTo>
                    <a:pt x="54" y="219"/>
                    <a:pt x="54" y="219"/>
                    <a:pt x="54" y="219"/>
                  </a:cubicBezTo>
                  <a:cubicBezTo>
                    <a:pt x="54" y="219"/>
                    <a:pt x="54" y="219"/>
                    <a:pt x="54" y="219"/>
                  </a:cubicBezTo>
                  <a:cubicBezTo>
                    <a:pt x="54" y="219"/>
                    <a:pt x="54" y="219"/>
                    <a:pt x="54" y="219"/>
                  </a:cubicBezTo>
                  <a:cubicBezTo>
                    <a:pt x="54" y="219"/>
                    <a:pt x="54" y="219"/>
                    <a:pt x="54" y="219"/>
                  </a:cubicBezTo>
                  <a:cubicBezTo>
                    <a:pt x="54" y="219"/>
                    <a:pt x="54" y="219"/>
                    <a:pt x="54" y="219"/>
                  </a:cubicBezTo>
                  <a:cubicBezTo>
                    <a:pt x="54" y="219"/>
                    <a:pt x="54" y="219"/>
                    <a:pt x="54" y="219"/>
                  </a:cubicBezTo>
                  <a:cubicBezTo>
                    <a:pt x="54" y="219"/>
                    <a:pt x="54" y="219"/>
                    <a:pt x="54" y="219"/>
                  </a:cubicBezTo>
                  <a:cubicBezTo>
                    <a:pt x="53" y="219"/>
                    <a:pt x="53" y="219"/>
                    <a:pt x="53" y="219"/>
                  </a:cubicBezTo>
                  <a:cubicBezTo>
                    <a:pt x="53" y="219"/>
                    <a:pt x="53" y="219"/>
                    <a:pt x="53" y="219"/>
                  </a:cubicBezTo>
                  <a:cubicBezTo>
                    <a:pt x="53" y="218"/>
                    <a:pt x="53" y="218"/>
                    <a:pt x="53" y="218"/>
                  </a:cubicBezTo>
                  <a:cubicBezTo>
                    <a:pt x="52" y="219"/>
                    <a:pt x="52" y="219"/>
                    <a:pt x="52" y="219"/>
                  </a:cubicBezTo>
                  <a:cubicBezTo>
                    <a:pt x="52" y="218"/>
                    <a:pt x="52" y="218"/>
                    <a:pt x="52" y="218"/>
                  </a:cubicBezTo>
                  <a:cubicBezTo>
                    <a:pt x="52" y="218"/>
                    <a:pt x="52" y="218"/>
                    <a:pt x="52" y="218"/>
                  </a:cubicBezTo>
                  <a:cubicBezTo>
                    <a:pt x="52" y="218"/>
                    <a:pt x="52" y="218"/>
                    <a:pt x="52" y="218"/>
                  </a:cubicBezTo>
                  <a:cubicBezTo>
                    <a:pt x="52" y="218"/>
                    <a:pt x="52" y="218"/>
                    <a:pt x="52" y="218"/>
                  </a:cubicBezTo>
                  <a:cubicBezTo>
                    <a:pt x="52" y="219"/>
                    <a:pt x="52" y="219"/>
                    <a:pt x="52" y="219"/>
                  </a:cubicBezTo>
                  <a:cubicBezTo>
                    <a:pt x="52" y="219"/>
                    <a:pt x="52" y="219"/>
                    <a:pt x="52" y="219"/>
                  </a:cubicBezTo>
                  <a:cubicBezTo>
                    <a:pt x="52" y="219"/>
                    <a:pt x="52" y="219"/>
                    <a:pt x="52" y="219"/>
                  </a:cubicBezTo>
                  <a:cubicBezTo>
                    <a:pt x="51" y="219"/>
                    <a:pt x="51" y="219"/>
                    <a:pt x="51" y="219"/>
                  </a:cubicBezTo>
                  <a:cubicBezTo>
                    <a:pt x="51" y="219"/>
                    <a:pt x="51" y="219"/>
                    <a:pt x="51" y="219"/>
                  </a:cubicBezTo>
                  <a:cubicBezTo>
                    <a:pt x="51" y="219"/>
                    <a:pt x="51" y="219"/>
                    <a:pt x="51" y="219"/>
                  </a:cubicBezTo>
                  <a:cubicBezTo>
                    <a:pt x="51" y="220"/>
                    <a:pt x="51" y="220"/>
                    <a:pt x="51" y="220"/>
                  </a:cubicBezTo>
                  <a:cubicBezTo>
                    <a:pt x="51" y="220"/>
                    <a:pt x="51" y="220"/>
                    <a:pt x="51" y="220"/>
                  </a:cubicBezTo>
                  <a:cubicBezTo>
                    <a:pt x="51" y="220"/>
                    <a:pt x="51" y="220"/>
                    <a:pt x="51" y="220"/>
                  </a:cubicBezTo>
                  <a:cubicBezTo>
                    <a:pt x="51" y="220"/>
                    <a:pt x="51" y="220"/>
                    <a:pt x="51" y="220"/>
                  </a:cubicBezTo>
                  <a:cubicBezTo>
                    <a:pt x="52" y="221"/>
                    <a:pt x="52" y="221"/>
                    <a:pt x="52" y="221"/>
                  </a:cubicBezTo>
                  <a:cubicBezTo>
                    <a:pt x="52" y="221"/>
                    <a:pt x="52" y="221"/>
                    <a:pt x="52" y="221"/>
                  </a:cubicBezTo>
                  <a:cubicBezTo>
                    <a:pt x="53" y="221"/>
                    <a:pt x="53" y="221"/>
                    <a:pt x="53" y="221"/>
                  </a:cubicBezTo>
                  <a:cubicBezTo>
                    <a:pt x="53" y="221"/>
                    <a:pt x="53" y="221"/>
                    <a:pt x="53" y="221"/>
                  </a:cubicBezTo>
                  <a:cubicBezTo>
                    <a:pt x="54" y="221"/>
                    <a:pt x="54" y="221"/>
                    <a:pt x="54" y="221"/>
                  </a:cubicBezTo>
                  <a:cubicBezTo>
                    <a:pt x="54" y="221"/>
                    <a:pt x="54" y="221"/>
                    <a:pt x="54" y="221"/>
                  </a:cubicBezTo>
                  <a:cubicBezTo>
                    <a:pt x="54" y="221"/>
                    <a:pt x="54" y="221"/>
                    <a:pt x="54" y="221"/>
                  </a:cubicBezTo>
                  <a:cubicBezTo>
                    <a:pt x="54" y="221"/>
                    <a:pt x="54" y="221"/>
                    <a:pt x="54" y="221"/>
                  </a:cubicBezTo>
                  <a:cubicBezTo>
                    <a:pt x="54" y="221"/>
                    <a:pt x="54" y="221"/>
                    <a:pt x="54" y="221"/>
                  </a:cubicBezTo>
                  <a:cubicBezTo>
                    <a:pt x="54" y="221"/>
                    <a:pt x="54" y="221"/>
                    <a:pt x="54" y="221"/>
                  </a:cubicBezTo>
                  <a:cubicBezTo>
                    <a:pt x="55" y="221"/>
                    <a:pt x="55" y="221"/>
                    <a:pt x="55" y="221"/>
                  </a:cubicBezTo>
                  <a:cubicBezTo>
                    <a:pt x="54" y="221"/>
                    <a:pt x="54" y="221"/>
                    <a:pt x="54" y="221"/>
                  </a:cubicBezTo>
                  <a:lnTo>
                    <a:pt x="54" y="220"/>
                  </a:lnTo>
                  <a:close/>
                  <a:moveTo>
                    <a:pt x="76" y="245"/>
                  </a:moveTo>
                  <a:cubicBezTo>
                    <a:pt x="76" y="245"/>
                    <a:pt x="76" y="245"/>
                    <a:pt x="76" y="245"/>
                  </a:cubicBezTo>
                  <a:cubicBezTo>
                    <a:pt x="76" y="245"/>
                    <a:pt x="76" y="245"/>
                    <a:pt x="76" y="245"/>
                  </a:cubicBezTo>
                  <a:cubicBezTo>
                    <a:pt x="76" y="244"/>
                    <a:pt x="76" y="244"/>
                    <a:pt x="76" y="244"/>
                  </a:cubicBezTo>
                  <a:cubicBezTo>
                    <a:pt x="76" y="244"/>
                    <a:pt x="76" y="244"/>
                    <a:pt x="76" y="244"/>
                  </a:cubicBezTo>
                  <a:cubicBezTo>
                    <a:pt x="76" y="244"/>
                    <a:pt x="76" y="244"/>
                    <a:pt x="76" y="244"/>
                  </a:cubicBezTo>
                  <a:cubicBezTo>
                    <a:pt x="77" y="245"/>
                    <a:pt x="77" y="245"/>
                    <a:pt x="77" y="245"/>
                  </a:cubicBezTo>
                  <a:cubicBezTo>
                    <a:pt x="77" y="245"/>
                    <a:pt x="77" y="245"/>
                    <a:pt x="77" y="245"/>
                  </a:cubicBezTo>
                  <a:cubicBezTo>
                    <a:pt x="77" y="245"/>
                    <a:pt x="77" y="245"/>
                    <a:pt x="77" y="245"/>
                  </a:cubicBezTo>
                  <a:cubicBezTo>
                    <a:pt x="78" y="245"/>
                    <a:pt x="78" y="245"/>
                    <a:pt x="78" y="245"/>
                  </a:cubicBezTo>
                  <a:cubicBezTo>
                    <a:pt x="78" y="245"/>
                    <a:pt x="78" y="245"/>
                    <a:pt x="78" y="245"/>
                  </a:cubicBezTo>
                  <a:cubicBezTo>
                    <a:pt x="79" y="245"/>
                    <a:pt x="79" y="245"/>
                    <a:pt x="79" y="245"/>
                  </a:cubicBezTo>
                  <a:cubicBezTo>
                    <a:pt x="78" y="245"/>
                    <a:pt x="78" y="245"/>
                    <a:pt x="78" y="245"/>
                  </a:cubicBezTo>
                  <a:cubicBezTo>
                    <a:pt x="77" y="244"/>
                    <a:pt x="77" y="244"/>
                    <a:pt x="77" y="244"/>
                  </a:cubicBezTo>
                  <a:cubicBezTo>
                    <a:pt x="76" y="243"/>
                    <a:pt x="76" y="243"/>
                    <a:pt x="76" y="243"/>
                  </a:cubicBezTo>
                  <a:cubicBezTo>
                    <a:pt x="76" y="243"/>
                    <a:pt x="76" y="243"/>
                    <a:pt x="76" y="243"/>
                  </a:cubicBezTo>
                  <a:cubicBezTo>
                    <a:pt x="76" y="242"/>
                    <a:pt x="76" y="242"/>
                    <a:pt x="76" y="242"/>
                  </a:cubicBezTo>
                  <a:cubicBezTo>
                    <a:pt x="76" y="242"/>
                    <a:pt x="76" y="242"/>
                    <a:pt x="76" y="242"/>
                  </a:cubicBezTo>
                  <a:cubicBezTo>
                    <a:pt x="76" y="242"/>
                    <a:pt x="76" y="242"/>
                    <a:pt x="76" y="242"/>
                  </a:cubicBezTo>
                  <a:cubicBezTo>
                    <a:pt x="76" y="242"/>
                    <a:pt x="76" y="242"/>
                    <a:pt x="76" y="242"/>
                  </a:cubicBezTo>
                  <a:cubicBezTo>
                    <a:pt x="76" y="241"/>
                    <a:pt x="76" y="241"/>
                    <a:pt x="76" y="241"/>
                  </a:cubicBezTo>
                  <a:cubicBezTo>
                    <a:pt x="76" y="241"/>
                    <a:pt x="76" y="241"/>
                    <a:pt x="76" y="241"/>
                  </a:cubicBezTo>
                  <a:cubicBezTo>
                    <a:pt x="76" y="241"/>
                    <a:pt x="76" y="241"/>
                    <a:pt x="76" y="241"/>
                  </a:cubicBezTo>
                  <a:cubicBezTo>
                    <a:pt x="74" y="239"/>
                    <a:pt x="74" y="239"/>
                    <a:pt x="74" y="239"/>
                  </a:cubicBezTo>
                  <a:cubicBezTo>
                    <a:pt x="74" y="239"/>
                    <a:pt x="74" y="239"/>
                    <a:pt x="74" y="239"/>
                  </a:cubicBezTo>
                  <a:cubicBezTo>
                    <a:pt x="73" y="239"/>
                    <a:pt x="73" y="239"/>
                    <a:pt x="73" y="239"/>
                  </a:cubicBezTo>
                  <a:cubicBezTo>
                    <a:pt x="73" y="240"/>
                    <a:pt x="73" y="240"/>
                    <a:pt x="73" y="240"/>
                  </a:cubicBezTo>
                  <a:cubicBezTo>
                    <a:pt x="73" y="241"/>
                    <a:pt x="73" y="241"/>
                    <a:pt x="73" y="241"/>
                  </a:cubicBezTo>
                  <a:cubicBezTo>
                    <a:pt x="73" y="242"/>
                    <a:pt x="73" y="242"/>
                    <a:pt x="73" y="242"/>
                  </a:cubicBezTo>
                  <a:cubicBezTo>
                    <a:pt x="73" y="242"/>
                    <a:pt x="73" y="242"/>
                    <a:pt x="73" y="242"/>
                  </a:cubicBezTo>
                  <a:cubicBezTo>
                    <a:pt x="74" y="243"/>
                    <a:pt x="74" y="243"/>
                    <a:pt x="74" y="243"/>
                  </a:cubicBezTo>
                  <a:cubicBezTo>
                    <a:pt x="74" y="243"/>
                    <a:pt x="74" y="243"/>
                    <a:pt x="74" y="243"/>
                  </a:cubicBezTo>
                  <a:cubicBezTo>
                    <a:pt x="74" y="243"/>
                    <a:pt x="74" y="243"/>
                    <a:pt x="74" y="243"/>
                  </a:cubicBezTo>
                  <a:cubicBezTo>
                    <a:pt x="74" y="244"/>
                    <a:pt x="74" y="244"/>
                    <a:pt x="74" y="244"/>
                  </a:cubicBezTo>
                  <a:cubicBezTo>
                    <a:pt x="73" y="244"/>
                    <a:pt x="73" y="244"/>
                    <a:pt x="73" y="244"/>
                  </a:cubicBezTo>
                  <a:cubicBezTo>
                    <a:pt x="73" y="244"/>
                    <a:pt x="73" y="244"/>
                    <a:pt x="73" y="244"/>
                  </a:cubicBezTo>
                  <a:cubicBezTo>
                    <a:pt x="73" y="244"/>
                    <a:pt x="73" y="244"/>
                    <a:pt x="73" y="244"/>
                  </a:cubicBezTo>
                  <a:cubicBezTo>
                    <a:pt x="73" y="244"/>
                    <a:pt x="73" y="244"/>
                    <a:pt x="73" y="244"/>
                  </a:cubicBezTo>
                  <a:cubicBezTo>
                    <a:pt x="72" y="244"/>
                    <a:pt x="72" y="244"/>
                    <a:pt x="72" y="244"/>
                  </a:cubicBezTo>
                  <a:cubicBezTo>
                    <a:pt x="72" y="244"/>
                    <a:pt x="72" y="244"/>
                    <a:pt x="72" y="244"/>
                  </a:cubicBezTo>
                  <a:cubicBezTo>
                    <a:pt x="72" y="243"/>
                    <a:pt x="72" y="243"/>
                    <a:pt x="72" y="243"/>
                  </a:cubicBezTo>
                  <a:cubicBezTo>
                    <a:pt x="72" y="243"/>
                    <a:pt x="72" y="243"/>
                    <a:pt x="72" y="243"/>
                  </a:cubicBezTo>
                  <a:cubicBezTo>
                    <a:pt x="71" y="244"/>
                    <a:pt x="71" y="244"/>
                    <a:pt x="71" y="244"/>
                  </a:cubicBezTo>
                  <a:cubicBezTo>
                    <a:pt x="71" y="244"/>
                    <a:pt x="71" y="244"/>
                    <a:pt x="71" y="244"/>
                  </a:cubicBezTo>
                  <a:cubicBezTo>
                    <a:pt x="72" y="244"/>
                    <a:pt x="72" y="244"/>
                    <a:pt x="72" y="244"/>
                  </a:cubicBezTo>
                  <a:cubicBezTo>
                    <a:pt x="72" y="244"/>
                    <a:pt x="72" y="245"/>
                    <a:pt x="72" y="245"/>
                  </a:cubicBezTo>
                  <a:cubicBezTo>
                    <a:pt x="72" y="245"/>
                    <a:pt x="72" y="245"/>
                    <a:pt x="72" y="245"/>
                  </a:cubicBezTo>
                  <a:cubicBezTo>
                    <a:pt x="72" y="245"/>
                    <a:pt x="72" y="245"/>
                    <a:pt x="72" y="245"/>
                  </a:cubicBezTo>
                  <a:cubicBezTo>
                    <a:pt x="72" y="246"/>
                    <a:pt x="72" y="246"/>
                    <a:pt x="72" y="246"/>
                  </a:cubicBezTo>
                  <a:cubicBezTo>
                    <a:pt x="72" y="246"/>
                    <a:pt x="72" y="246"/>
                    <a:pt x="72" y="246"/>
                  </a:cubicBezTo>
                  <a:cubicBezTo>
                    <a:pt x="72" y="246"/>
                    <a:pt x="72" y="246"/>
                    <a:pt x="72" y="246"/>
                  </a:cubicBezTo>
                  <a:cubicBezTo>
                    <a:pt x="72" y="246"/>
                    <a:pt x="72" y="246"/>
                    <a:pt x="72" y="246"/>
                  </a:cubicBezTo>
                  <a:cubicBezTo>
                    <a:pt x="72" y="246"/>
                    <a:pt x="72" y="246"/>
                    <a:pt x="72" y="246"/>
                  </a:cubicBezTo>
                  <a:cubicBezTo>
                    <a:pt x="72" y="246"/>
                    <a:pt x="72" y="246"/>
                    <a:pt x="72" y="246"/>
                  </a:cubicBezTo>
                  <a:cubicBezTo>
                    <a:pt x="72" y="246"/>
                    <a:pt x="72" y="246"/>
                    <a:pt x="72" y="246"/>
                  </a:cubicBezTo>
                  <a:cubicBezTo>
                    <a:pt x="73" y="246"/>
                    <a:pt x="73" y="246"/>
                    <a:pt x="73" y="246"/>
                  </a:cubicBezTo>
                  <a:cubicBezTo>
                    <a:pt x="73" y="246"/>
                    <a:pt x="73" y="246"/>
                    <a:pt x="73" y="246"/>
                  </a:cubicBezTo>
                  <a:cubicBezTo>
                    <a:pt x="73" y="245"/>
                    <a:pt x="73" y="245"/>
                    <a:pt x="73" y="245"/>
                  </a:cubicBezTo>
                  <a:cubicBezTo>
                    <a:pt x="73" y="245"/>
                    <a:pt x="73" y="245"/>
                    <a:pt x="73" y="245"/>
                  </a:cubicBezTo>
                  <a:cubicBezTo>
                    <a:pt x="73" y="245"/>
                    <a:pt x="73" y="245"/>
                    <a:pt x="73" y="245"/>
                  </a:cubicBezTo>
                  <a:cubicBezTo>
                    <a:pt x="73" y="245"/>
                    <a:pt x="73" y="245"/>
                    <a:pt x="73" y="245"/>
                  </a:cubicBezTo>
                  <a:cubicBezTo>
                    <a:pt x="73" y="245"/>
                    <a:pt x="73" y="245"/>
                    <a:pt x="73" y="245"/>
                  </a:cubicBezTo>
                  <a:cubicBezTo>
                    <a:pt x="74" y="245"/>
                    <a:pt x="74" y="245"/>
                    <a:pt x="74" y="245"/>
                  </a:cubicBezTo>
                  <a:cubicBezTo>
                    <a:pt x="74" y="246"/>
                    <a:pt x="74" y="246"/>
                    <a:pt x="74" y="246"/>
                  </a:cubicBezTo>
                  <a:cubicBezTo>
                    <a:pt x="74" y="246"/>
                    <a:pt x="74" y="246"/>
                    <a:pt x="74" y="246"/>
                  </a:cubicBezTo>
                  <a:cubicBezTo>
                    <a:pt x="74" y="246"/>
                    <a:pt x="74" y="246"/>
                    <a:pt x="74" y="246"/>
                  </a:cubicBezTo>
                  <a:cubicBezTo>
                    <a:pt x="74" y="246"/>
                    <a:pt x="74" y="246"/>
                    <a:pt x="74" y="246"/>
                  </a:cubicBezTo>
                  <a:cubicBezTo>
                    <a:pt x="75" y="246"/>
                    <a:pt x="75" y="246"/>
                    <a:pt x="75" y="246"/>
                  </a:cubicBezTo>
                  <a:cubicBezTo>
                    <a:pt x="75" y="245"/>
                    <a:pt x="75" y="245"/>
                    <a:pt x="75" y="245"/>
                  </a:cubicBezTo>
                  <a:cubicBezTo>
                    <a:pt x="75" y="245"/>
                    <a:pt x="75" y="245"/>
                    <a:pt x="75" y="245"/>
                  </a:cubicBezTo>
                  <a:cubicBezTo>
                    <a:pt x="75" y="245"/>
                    <a:pt x="75" y="245"/>
                    <a:pt x="75" y="245"/>
                  </a:cubicBezTo>
                  <a:lnTo>
                    <a:pt x="76" y="245"/>
                  </a:lnTo>
                  <a:close/>
                  <a:moveTo>
                    <a:pt x="7" y="151"/>
                  </a:moveTo>
                  <a:cubicBezTo>
                    <a:pt x="7" y="150"/>
                    <a:pt x="7" y="150"/>
                    <a:pt x="7" y="150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8" y="150"/>
                    <a:pt x="8" y="150"/>
                    <a:pt x="8" y="150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8" y="149"/>
                    <a:pt x="8" y="149"/>
                    <a:pt x="8" y="149"/>
                  </a:cubicBezTo>
                  <a:cubicBezTo>
                    <a:pt x="8" y="148"/>
                    <a:pt x="8" y="148"/>
                    <a:pt x="8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6" y="148"/>
                    <a:pt x="6" y="148"/>
                    <a:pt x="6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6" y="148"/>
                    <a:pt x="6" y="148"/>
                    <a:pt x="6" y="148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7" y="147"/>
                    <a:pt x="7" y="147"/>
                    <a:pt x="7" y="147"/>
                  </a:cubicBezTo>
                  <a:cubicBezTo>
                    <a:pt x="7" y="147"/>
                    <a:pt x="7" y="147"/>
                    <a:pt x="7" y="147"/>
                  </a:cubicBezTo>
                  <a:cubicBezTo>
                    <a:pt x="7" y="147"/>
                    <a:pt x="7" y="147"/>
                    <a:pt x="7" y="147"/>
                  </a:cubicBezTo>
                  <a:cubicBezTo>
                    <a:pt x="7" y="147"/>
                    <a:pt x="7" y="147"/>
                    <a:pt x="7" y="147"/>
                  </a:cubicBezTo>
                  <a:cubicBezTo>
                    <a:pt x="7" y="146"/>
                    <a:pt x="7" y="146"/>
                    <a:pt x="7" y="146"/>
                  </a:cubicBezTo>
                  <a:cubicBezTo>
                    <a:pt x="6" y="146"/>
                    <a:pt x="6" y="146"/>
                    <a:pt x="6" y="146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5" y="145"/>
                    <a:pt x="5" y="145"/>
                    <a:pt x="5" y="145"/>
                  </a:cubicBezTo>
                  <a:cubicBezTo>
                    <a:pt x="5" y="145"/>
                    <a:pt x="5" y="145"/>
                    <a:pt x="5" y="145"/>
                  </a:cubicBezTo>
                  <a:cubicBezTo>
                    <a:pt x="5" y="145"/>
                    <a:pt x="5" y="145"/>
                    <a:pt x="5" y="145"/>
                  </a:cubicBezTo>
                  <a:cubicBezTo>
                    <a:pt x="5" y="145"/>
                    <a:pt x="5" y="145"/>
                    <a:pt x="5" y="145"/>
                  </a:cubicBezTo>
                  <a:cubicBezTo>
                    <a:pt x="5" y="144"/>
                    <a:pt x="5" y="144"/>
                    <a:pt x="5" y="144"/>
                  </a:cubicBezTo>
                  <a:cubicBezTo>
                    <a:pt x="5" y="144"/>
                    <a:pt x="5" y="144"/>
                    <a:pt x="5" y="144"/>
                  </a:cubicBezTo>
                  <a:cubicBezTo>
                    <a:pt x="4" y="143"/>
                    <a:pt x="4" y="143"/>
                    <a:pt x="4" y="143"/>
                  </a:cubicBezTo>
                  <a:cubicBezTo>
                    <a:pt x="4" y="143"/>
                    <a:pt x="4" y="143"/>
                    <a:pt x="4" y="143"/>
                  </a:cubicBezTo>
                  <a:cubicBezTo>
                    <a:pt x="4" y="143"/>
                    <a:pt x="4" y="143"/>
                    <a:pt x="4" y="143"/>
                  </a:cubicBezTo>
                  <a:cubicBezTo>
                    <a:pt x="4" y="143"/>
                    <a:pt x="4" y="143"/>
                    <a:pt x="4" y="143"/>
                  </a:cubicBezTo>
                  <a:cubicBezTo>
                    <a:pt x="3" y="142"/>
                    <a:pt x="3" y="142"/>
                    <a:pt x="3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3" y="145"/>
                    <a:pt x="3" y="145"/>
                    <a:pt x="3" y="145"/>
                  </a:cubicBezTo>
                  <a:cubicBezTo>
                    <a:pt x="3" y="145"/>
                    <a:pt x="3" y="145"/>
                    <a:pt x="3" y="145"/>
                  </a:cubicBezTo>
                  <a:cubicBezTo>
                    <a:pt x="3" y="145"/>
                    <a:pt x="3" y="145"/>
                    <a:pt x="3" y="145"/>
                  </a:cubicBezTo>
                  <a:cubicBezTo>
                    <a:pt x="3" y="145"/>
                    <a:pt x="3" y="145"/>
                    <a:pt x="3" y="145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1" y="146"/>
                    <a:pt x="1" y="146"/>
                    <a:pt x="1" y="146"/>
                  </a:cubicBezTo>
                  <a:cubicBezTo>
                    <a:pt x="1" y="146"/>
                    <a:pt x="1" y="146"/>
                    <a:pt x="1" y="146"/>
                  </a:cubicBezTo>
                  <a:cubicBezTo>
                    <a:pt x="1" y="146"/>
                    <a:pt x="1" y="146"/>
                    <a:pt x="1" y="146"/>
                  </a:cubicBezTo>
                  <a:cubicBezTo>
                    <a:pt x="1" y="146"/>
                    <a:pt x="1" y="146"/>
                    <a:pt x="1" y="146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1" y="147"/>
                    <a:pt x="1" y="147"/>
                    <a:pt x="1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8"/>
                    <a:pt x="2" y="148"/>
                    <a:pt x="2" y="148"/>
                  </a:cubicBezTo>
                  <a:cubicBezTo>
                    <a:pt x="2" y="148"/>
                    <a:pt x="2" y="148"/>
                    <a:pt x="2" y="148"/>
                  </a:cubicBezTo>
                  <a:cubicBezTo>
                    <a:pt x="2" y="148"/>
                    <a:pt x="2" y="148"/>
                    <a:pt x="2" y="148"/>
                  </a:cubicBezTo>
                  <a:cubicBezTo>
                    <a:pt x="2" y="148"/>
                    <a:pt x="2" y="148"/>
                    <a:pt x="2" y="148"/>
                  </a:cubicBezTo>
                  <a:cubicBezTo>
                    <a:pt x="2" y="148"/>
                    <a:pt x="2" y="148"/>
                    <a:pt x="2" y="148"/>
                  </a:cubicBezTo>
                  <a:cubicBezTo>
                    <a:pt x="2" y="148"/>
                    <a:pt x="2" y="148"/>
                    <a:pt x="2" y="148"/>
                  </a:cubicBezTo>
                  <a:cubicBezTo>
                    <a:pt x="3" y="148"/>
                    <a:pt x="3" y="148"/>
                    <a:pt x="3" y="148"/>
                  </a:cubicBezTo>
                  <a:cubicBezTo>
                    <a:pt x="3" y="148"/>
                    <a:pt x="3" y="148"/>
                    <a:pt x="3" y="148"/>
                  </a:cubicBezTo>
                  <a:cubicBezTo>
                    <a:pt x="4" y="148"/>
                    <a:pt x="4" y="148"/>
                    <a:pt x="4" y="148"/>
                  </a:cubicBezTo>
                  <a:cubicBezTo>
                    <a:pt x="4" y="148"/>
                    <a:pt x="4" y="148"/>
                    <a:pt x="4" y="148"/>
                  </a:cubicBezTo>
                  <a:cubicBezTo>
                    <a:pt x="4" y="148"/>
                    <a:pt x="4" y="148"/>
                    <a:pt x="4" y="148"/>
                  </a:cubicBezTo>
                  <a:cubicBezTo>
                    <a:pt x="4" y="149"/>
                    <a:pt x="4" y="149"/>
                    <a:pt x="4" y="149"/>
                  </a:cubicBezTo>
                  <a:cubicBezTo>
                    <a:pt x="4" y="149"/>
                    <a:pt x="4" y="149"/>
                    <a:pt x="4" y="149"/>
                  </a:cubicBezTo>
                  <a:cubicBezTo>
                    <a:pt x="4" y="149"/>
                    <a:pt x="4" y="149"/>
                    <a:pt x="4" y="149"/>
                  </a:cubicBezTo>
                  <a:cubicBezTo>
                    <a:pt x="4" y="150"/>
                    <a:pt x="4" y="150"/>
                    <a:pt x="4" y="150"/>
                  </a:cubicBezTo>
                  <a:cubicBezTo>
                    <a:pt x="4" y="150"/>
                    <a:pt x="4" y="150"/>
                    <a:pt x="4" y="150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5" y="149"/>
                    <a:pt x="5" y="149"/>
                    <a:pt x="5" y="149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6" y="150"/>
                    <a:pt x="6" y="150"/>
                    <a:pt x="6" y="150"/>
                  </a:cubicBezTo>
                  <a:cubicBezTo>
                    <a:pt x="6" y="150"/>
                    <a:pt x="6" y="150"/>
                    <a:pt x="6" y="150"/>
                  </a:cubicBezTo>
                  <a:cubicBezTo>
                    <a:pt x="6" y="150"/>
                    <a:pt x="6" y="150"/>
                    <a:pt x="6" y="150"/>
                  </a:cubicBezTo>
                  <a:cubicBezTo>
                    <a:pt x="6" y="150"/>
                    <a:pt x="6" y="150"/>
                    <a:pt x="6" y="150"/>
                  </a:cubicBezTo>
                  <a:cubicBezTo>
                    <a:pt x="6" y="150"/>
                    <a:pt x="6" y="150"/>
                    <a:pt x="6" y="150"/>
                  </a:cubicBezTo>
                  <a:cubicBezTo>
                    <a:pt x="6" y="150"/>
                    <a:pt x="6" y="150"/>
                    <a:pt x="6" y="150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7" y="151"/>
                    <a:pt x="7" y="151"/>
                    <a:pt x="7" y="151"/>
                  </a:cubicBezTo>
                  <a:cubicBezTo>
                    <a:pt x="7" y="151"/>
                    <a:pt x="7" y="151"/>
                    <a:pt x="7" y="151"/>
                  </a:cubicBezTo>
                  <a:cubicBezTo>
                    <a:pt x="7" y="152"/>
                    <a:pt x="7" y="152"/>
                    <a:pt x="7" y="152"/>
                  </a:cubicBezTo>
                  <a:cubicBezTo>
                    <a:pt x="8" y="152"/>
                    <a:pt x="8" y="152"/>
                    <a:pt x="8" y="152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8" y="151"/>
                    <a:pt x="8" y="151"/>
                    <a:pt x="8" y="151"/>
                  </a:cubicBezTo>
                  <a:lnTo>
                    <a:pt x="7" y="151"/>
                  </a:lnTo>
                  <a:close/>
                  <a:moveTo>
                    <a:pt x="305" y="108"/>
                  </a:moveTo>
                  <a:cubicBezTo>
                    <a:pt x="305" y="108"/>
                    <a:pt x="305" y="108"/>
                    <a:pt x="305" y="108"/>
                  </a:cubicBezTo>
                  <a:cubicBezTo>
                    <a:pt x="305" y="108"/>
                    <a:pt x="305" y="108"/>
                    <a:pt x="305" y="108"/>
                  </a:cubicBezTo>
                  <a:cubicBezTo>
                    <a:pt x="305" y="107"/>
                    <a:pt x="305" y="107"/>
                    <a:pt x="305" y="107"/>
                  </a:cubicBezTo>
                  <a:cubicBezTo>
                    <a:pt x="305" y="106"/>
                    <a:pt x="305" y="106"/>
                    <a:pt x="305" y="106"/>
                  </a:cubicBezTo>
                  <a:cubicBezTo>
                    <a:pt x="305" y="105"/>
                    <a:pt x="305" y="105"/>
                    <a:pt x="305" y="105"/>
                  </a:cubicBezTo>
                  <a:cubicBezTo>
                    <a:pt x="305" y="105"/>
                    <a:pt x="305" y="105"/>
                    <a:pt x="305" y="105"/>
                  </a:cubicBezTo>
                  <a:cubicBezTo>
                    <a:pt x="305" y="106"/>
                    <a:pt x="305" y="106"/>
                    <a:pt x="305" y="106"/>
                  </a:cubicBezTo>
                  <a:cubicBezTo>
                    <a:pt x="305" y="107"/>
                    <a:pt x="305" y="107"/>
                    <a:pt x="305" y="107"/>
                  </a:cubicBezTo>
                  <a:lnTo>
                    <a:pt x="305" y="108"/>
                  </a:lnTo>
                  <a:close/>
                  <a:moveTo>
                    <a:pt x="293" y="90"/>
                  </a:moveTo>
                  <a:cubicBezTo>
                    <a:pt x="293" y="90"/>
                    <a:pt x="293" y="90"/>
                    <a:pt x="293" y="90"/>
                  </a:cubicBezTo>
                  <a:cubicBezTo>
                    <a:pt x="293" y="90"/>
                    <a:pt x="293" y="90"/>
                    <a:pt x="293" y="90"/>
                  </a:cubicBezTo>
                  <a:cubicBezTo>
                    <a:pt x="294" y="91"/>
                    <a:pt x="294" y="91"/>
                    <a:pt x="294" y="91"/>
                  </a:cubicBezTo>
                  <a:cubicBezTo>
                    <a:pt x="294" y="91"/>
                    <a:pt x="294" y="91"/>
                    <a:pt x="294" y="91"/>
                  </a:cubicBezTo>
                  <a:cubicBezTo>
                    <a:pt x="294" y="91"/>
                    <a:pt x="294" y="91"/>
                    <a:pt x="294" y="91"/>
                  </a:cubicBezTo>
                  <a:cubicBezTo>
                    <a:pt x="294" y="91"/>
                    <a:pt x="294" y="91"/>
                    <a:pt x="294" y="91"/>
                  </a:cubicBezTo>
                  <a:cubicBezTo>
                    <a:pt x="294" y="91"/>
                    <a:pt x="294" y="91"/>
                    <a:pt x="294" y="91"/>
                  </a:cubicBezTo>
                  <a:cubicBezTo>
                    <a:pt x="294" y="92"/>
                    <a:pt x="294" y="92"/>
                    <a:pt x="294" y="92"/>
                  </a:cubicBezTo>
                  <a:cubicBezTo>
                    <a:pt x="295" y="92"/>
                    <a:pt x="295" y="92"/>
                    <a:pt x="295" y="92"/>
                  </a:cubicBezTo>
                  <a:cubicBezTo>
                    <a:pt x="295" y="92"/>
                    <a:pt x="295" y="92"/>
                    <a:pt x="295" y="92"/>
                  </a:cubicBezTo>
                  <a:cubicBezTo>
                    <a:pt x="295" y="92"/>
                    <a:pt x="295" y="92"/>
                    <a:pt x="295" y="92"/>
                  </a:cubicBezTo>
                  <a:cubicBezTo>
                    <a:pt x="296" y="92"/>
                    <a:pt x="296" y="92"/>
                    <a:pt x="296" y="92"/>
                  </a:cubicBezTo>
                  <a:cubicBezTo>
                    <a:pt x="296" y="92"/>
                    <a:pt x="296" y="92"/>
                    <a:pt x="296" y="92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7" y="92"/>
                    <a:pt x="297" y="92"/>
                    <a:pt x="297" y="92"/>
                  </a:cubicBezTo>
                  <a:cubicBezTo>
                    <a:pt x="298" y="92"/>
                    <a:pt x="298" y="92"/>
                    <a:pt x="298" y="92"/>
                  </a:cubicBezTo>
                  <a:cubicBezTo>
                    <a:pt x="298" y="92"/>
                    <a:pt x="298" y="92"/>
                    <a:pt x="298" y="92"/>
                  </a:cubicBezTo>
                  <a:cubicBezTo>
                    <a:pt x="298" y="92"/>
                    <a:pt x="298" y="92"/>
                    <a:pt x="298" y="92"/>
                  </a:cubicBezTo>
                  <a:cubicBezTo>
                    <a:pt x="299" y="92"/>
                    <a:pt x="299" y="92"/>
                    <a:pt x="299" y="92"/>
                  </a:cubicBezTo>
                  <a:cubicBezTo>
                    <a:pt x="299" y="92"/>
                    <a:pt x="299" y="92"/>
                    <a:pt x="299" y="92"/>
                  </a:cubicBezTo>
                  <a:cubicBezTo>
                    <a:pt x="299" y="92"/>
                    <a:pt x="299" y="92"/>
                    <a:pt x="299" y="92"/>
                  </a:cubicBezTo>
                  <a:cubicBezTo>
                    <a:pt x="299" y="92"/>
                    <a:pt x="299" y="92"/>
                    <a:pt x="299" y="92"/>
                  </a:cubicBezTo>
                  <a:cubicBezTo>
                    <a:pt x="299" y="92"/>
                    <a:pt x="299" y="92"/>
                    <a:pt x="299" y="92"/>
                  </a:cubicBezTo>
                  <a:cubicBezTo>
                    <a:pt x="301" y="93"/>
                    <a:pt x="301" y="93"/>
                    <a:pt x="301" y="93"/>
                  </a:cubicBezTo>
                  <a:cubicBezTo>
                    <a:pt x="301" y="93"/>
                    <a:pt x="301" y="93"/>
                    <a:pt x="301" y="93"/>
                  </a:cubicBezTo>
                  <a:cubicBezTo>
                    <a:pt x="301" y="94"/>
                    <a:pt x="301" y="94"/>
                    <a:pt x="301" y="94"/>
                  </a:cubicBezTo>
                  <a:cubicBezTo>
                    <a:pt x="301" y="94"/>
                    <a:pt x="301" y="94"/>
                    <a:pt x="301" y="94"/>
                  </a:cubicBezTo>
                  <a:cubicBezTo>
                    <a:pt x="301" y="94"/>
                    <a:pt x="301" y="94"/>
                    <a:pt x="301" y="94"/>
                  </a:cubicBezTo>
                  <a:cubicBezTo>
                    <a:pt x="301" y="94"/>
                    <a:pt x="301" y="94"/>
                    <a:pt x="301" y="94"/>
                  </a:cubicBezTo>
                  <a:cubicBezTo>
                    <a:pt x="301" y="94"/>
                    <a:pt x="301" y="94"/>
                    <a:pt x="301" y="94"/>
                  </a:cubicBezTo>
                  <a:cubicBezTo>
                    <a:pt x="302" y="95"/>
                    <a:pt x="302" y="95"/>
                    <a:pt x="302" y="95"/>
                  </a:cubicBezTo>
                  <a:cubicBezTo>
                    <a:pt x="302" y="95"/>
                    <a:pt x="302" y="95"/>
                    <a:pt x="302" y="95"/>
                  </a:cubicBezTo>
                  <a:cubicBezTo>
                    <a:pt x="302" y="95"/>
                    <a:pt x="302" y="95"/>
                    <a:pt x="302" y="95"/>
                  </a:cubicBezTo>
                  <a:cubicBezTo>
                    <a:pt x="302" y="95"/>
                    <a:pt x="302" y="95"/>
                    <a:pt x="302" y="95"/>
                  </a:cubicBezTo>
                  <a:cubicBezTo>
                    <a:pt x="302" y="96"/>
                    <a:pt x="302" y="96"/>
                    <a:pt x="302" y="96"/>
                  </a:cubicBezTo>
                  <a:cubicBezTo>
                    <a:pt x="303" y="96"/>
                    <a:pt x="303" y="96"/>
                    <a:pt x="303" y="96"/>
                  </a:cubicBezTo>
                  <a:cubicBezTo>
                    <a:pt x="303" y="98"/>
                    <a:pt x="303" y="98"/>
                    <a:pt x="303" y="98"/>
                  </a:cubicBezTo>
                  <a:cubicBezTo>
                    <a:pt x="303" y="98"/>
                    <a:pt x="303" y="98"/>
                    <a:pt x="303" y="98"/>
                  </a:cubicBezTo>
                  <a:cubicBezTo>
                    <a:pt x="304" y="100"/>
                    <a:pt x="304" y="100"/>
                    <a:pt x="304" y="100"/>
                  </a:cubicBezTo>
                  <a:cubicBezTo>
                    <a:pt x="304" y="100"/>
                    <a:pt x="304" y="100"/>
                    <a:pt x="304" y="100"/>
                  </a:cubicBezTo>
                  <a:cubicBezTo>
                    <a:pt x="304" y="100"/>
                    <a:pt x="304" y="100"/>
                    <a:pt x="304" y="100"/>
                  </a:cubicBezTo>
                  <a:cubicBezTo>
                    <a:pt x="304" y="101"/>
                    <a:pt x="304" y="101"/>
                    <a:pt x="304" y="101"/>
                  </a:cubicBezTo>
                  <a:cubicBezTo>
                    <a:pt x="304" y="101"/>
                    <a:pt x="304" y="101"/>
                    <a:pt x="304" y="101"/>
                  </a:cubicBezTo>
                  <a:cubicBezTo>
                    <a:pt x="304" y="101"/>
                    <a:pt x="304" y="101"/>
                    <a:pt x="304" y="101"/>
                  </a:cubicBezTo>
                  <a:cubicBezTo>
                    <a:pt x="304" y="101"/>
                    <a:pt x="304" y="101"/>
                    <a:pt x="304" y="101"/>
                  </a:cubicBezTo>
                  <a:cubicBezTo>
                    <a:pt x="304" y="101"/>
                    <a:pt x="304" y="101"/>
                    <a:pt x="304" y="101"/>
                  </a:cubicBezTo>
                  <a:cubicBezTo>
                    <a:pt x="304" y="102"/>
                    <a:pt x="304" y="102"/>
                    <a:pt x="304" y="102"/>
                  </a:cubicBezTo>
                  <a:cubicBezTo>
                    <a:pt x="303" y="102"/>
                    <a:pt x="303" y="102"/>
                    <a:pt x="303" y="102"/>
                  </a:cubicBezTo>
                  <a:cubicBezTo>
                    <a:pt x="303" y="102"/>
                    <a:pt x="303" y="102"/>
                    <a:pt x="303" y="102"/>
                  </a:cubicBezTo>
                  <a:cubicBezTo>
                    <a:pt x="303" y="102"/>
                    <a:pt x="303" y="102"/>
                    <a:pt x="303" y="102"/>
                  </a:cubicBezTo>
                  <a:cubicBezTo>
                    <a:pt x="303" y="102"/>
                    <a:pt x="303" y="102"/>
                    <a:pt x="303" y="102"/>
                  </a:cubicBezTo>
                  <a:cubicBezTo>
                    <a:pt x="303" y="102"/>
                    <a:pt x="303" y="102"/>
                    <a:pt x="303" y="102"/>
                  </a:cubicBezTo>
                  <a:cubicBezTo>
                    <a:pt x="303" y="102"/>
                    <a:pt x="303" y="102"/>
                    <a:pt x="303" y="102"/>
                  </a:cubicBezTo>
                  <a:cubicBezTo>
                    <a:pt x="303" y="103"/>
                    <a:pt x="303" y="103"/>
                    <a:pt x="303" y="103"/>
                  </a:cubicBezTo>
                  <a:cubicBezTo>
                    <a:pt x="303" y="103"/>
                    <a:pt x="303" y="103"/>
                    <a:pt x="303" y="103"/>
                  </a:cubicBezTo>
                  <a:cubicBezTo>
                    <a:pt x="304" y="103"/>
                    <a:pt x="304" y="103"/>
                    <a:pt x="304" y="103"/>
                  </a:cubicBezTo>
                  <a:cubicBezTo>
                    <a:pt x="304" y="103"/>
                    <a:pt x="304" y="103"/>
                    <a:pt x="304" y="103"/>
                  </a:cubicBezTo>
                  <a:cubicBezTo>
                    <a:pt x="304" y="103"/>
                    <a:pt x="304" y="103"/>
                    <a:pt x="304" y="103"/>
                  </a:cubicBezTo>
                  <a:cubicBezTo>
                    <a:pt x="304" y="103"/>
                    <a:pt x="304" y="103"/>
                    <a:pt x="304" y="103"/>
                  </a:cubicBezTo>
                  <a:cubicBezTo>
                    <a:pt x="304" y="103"/>
                    <a:pt x="304" y="103"/>
                    <a:pt x="304" y="103"/>
                  </a:cubicBezTo>
                  <a:cubicBezTo>
                    <a:pt x="304" y="103"/>
                    <a:pt x="304" y="103"/>
                    <a:pt x="304" y="103"/>
                  </a:cubicBezTo>
                  <a:cubicBezTo>
                    <a:pt x="304" y="103"/>
                    <a:pt x="304" y="103"/>
                    <a:pt x="304" y="103"/>
                  </a:cubicBezTo>
                  <a:cubicBezTo>
                    <a:pt x="304" y="103"/>
                    <a:pt x="304" y="103"/>
                    <a:pt x="304" y="103"/>
                  </a:cubicBezTo>
                  <a:cubicBezTo>
                    <a:pt x="304" y="104"/>
                    <a:pt x="304" y="104"/>
                    <a:pt x="304" y="104"/>
                  </a:cubicBezTo>
                  <a:cubicBezTo>
                    <a:pt x="304" y="104"/>
                    <a:pt x="304" y="104"/>
                    <a:pt x="304" y="104"/>
                  </a:cubicBezTo>
                  <a:cubicBezTo>
                    <a:pt x="304" y="104"/>
                    <a:pt x="304" y="104"/>
                    <a:pt x="304" y="104"/>
                  </a:cubicBezTo>
                  <a:cubicBezTo>
                    <a:pt x="305" y="105"/>
                    <a:pt x="305" y="105"/>
                    <a:pt x="305" y="105"/>
                  </a:cubicBezTo>
                  <a:cubicBezTo>
                    <a:pt x="305" y="104"/>
                    <a:pt x="305" y="104"/>
                    <a:pt x="305" y="104"/>
                  </a:cubicBezTo>
                  <a:cubicBezTo>
                    <a:pt x="305" y="106"/>
                    <a:pt x="305" y="106"/>
                    <a:pt x="305" y="106"/>
                  </a:cubicBezTo>
                  <a:cubicBezTo>
                    <a:pt x="306" y="106"/>
                    <a:pt x="306" y="106"/>
                    <a:pt x="306" y="106"/>
                  </a:cubicBezTo>
                  <a:cubicBezTo>
                    <a:pt x="305" y="107"/>
                    <a:pt x="305" y="107"/>
                    <a:pt x="305" y="107"/>
                  </a:cubicBezTo>
                  <a:cubicBezTo>
                    <a:pt x="305" y="108"/>
                    <a:pt x="305" y="108"/>
                    <a:pt x="305" y="108"/>
                  </a:cubicBezTo>
                  <a:cubicBezTo>
                    <a:pt x="305" y="108"/>
                    <a:pt x="305" y="108"/>
                    <a:pt x="305" y="108"/>
                  </a:cubicBezTo>
                  <a:cubicBezTo>
                    <a:pt x="306" y="108"/>
                    <a:pt x="306" y="108"/>
                    <a:pt x="306" y="108"/>
                  </a:cubicBezTo>
                  <a:cubicBezTo>
                    <a:pt x="306" y="108"/>
                    <a:pt x="306" y="108"/>
                    <a:pt x="306" y="108"/>
                  </a:cubicBezTo>
                  <a:cubicBezTo>
                    <a:pt x="305" y="109"/>
                    <a:pt x="305" y="109"/>
                    <a:pt x="305" y="109"/>
                  </a:cubicBezTo>
                  <a:cubicBezTo>
                    <a:pt x="305" y="109"/>
                    <a:pt x="305" y="109"/>
                    <a:pt x="305" y="109"/>
                  </a:cubicBezTo>
                  <a:cubicBezTo>
                    <a:pt x="305" y="109"/>
                    <a:pt x="305" y="109"/>
                    <a:pt x="305" y="109"/>
                  </a:cubicBezTo>
                  <a:cubicBezTo>
                    <a:pt x="304" y="109"/>
                    <a:pt x="304" y="109"/>
                    <a:pt x="304" y="109"/>
                  </a:cubicBezTo>
                  <a:cubicBezTo>
                    <a:pt x="304" y="109"/>
                    <a:pt x="304" y="109"/>
                    <a:pt x="304" y="109"/>
                  </a:cubicBezTo>
                  <a:cubicBezTo>
                    <a:pt x="304" y="109"/>
                    <a:pt x="304" y="109"/>
                    <a:pt x="304" y="109"/>
                  </a:cubicBezTo>
                  <a:cubicBezTo>
                    <a:pt x="304" y="109"/>
                    <a:pt x="304" y="109"/>
                    <a:pt x="304" y="109"/>
                  </a:cubicBezTo>
                  <a:cubicBezTo>
                    <a:pt x="304" y="110"/>
                    <a:pt x="304" y="110"/>
                    <a:pt x="304" y="110"/>
                  </a:cubicBezTo>
                  <a:cubicBezTo>
                    <a:pt x="304" y="110"/>
                    <a:pt x="304" y="110"/>
                    <a:pt x="304" y="110"/>
                  </a:cubicBezTo>
                  <a:cubicBezTo>
                    <a:pt x="304" y="110"/>
                    <a:pt x="304" y="110"/>
                    <a:pt x="304" y="110"/>
                  </a:cubicBezTo>
                  <a:cubicBezTo>
                    <a:pt x="304" y="111"/>
                    <a:pt x="304" y="111"/>
                    <a:pt x="304" y="111"/>
                  </a:cubicBezTo>
                  <a:cubicBezTo>
                    <a:pt x="305" y="111"/>
                    <a:pt x="305" y="111"/>
                    <a:pt x="305" y="111"/>
                  </a:cubicBezTo>
                  <a:cubicBezTo>
                    <a:pt x="305" y="111"/>
                    <a:pt x="305" y="111"/>
                    <a:pt x="305" y="111"/>
                  </a:cubicBezTo>
                  <a:cubicBezTo>
                    <a:pt x="305" y="110"/>
                    <a:pt x="305" y="110"/>
                    <a:pt x="305" y="110"/>
                  </a:cubicBezTo>
                  <a:cubicBezTo>
                    <a:pt x="305" y="110"/>
                    <a:pt x="305" y="110"/>
                    <a:pt x="305" y="110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306" y="109"/>
                    <a:pt x="306" y="109"/>
                    <a:pt x="306" y="109"/>
                  </a:cubicBezTo>
                  <a:cubicBezTo>
                    <a:pt x="307" y="109"/>
                    <a:pt x="307" y="109"/>
                    <a:pt x="307" y="109"/>
                  </a:cubicBezTo>
                  <a:cubicBezTo>
                    <a:pt x="307" y="109"/>
                    <a:pt x="307" y="109"/>
                    <a:pt x="307" y="109"/>
                  </a:cubicBezTo>
                  <a:cubicBezTo>
                    <a:pt x="307" y="109"/>
                    <a:pt x="307" y="109"/>
                    <a:pt x="307" y="109"/>
                  </a:cubicBezTo>
                  <a:cubicBezTo>
                    <a:pt x="308" y="109"/>
                    <a:pt x="308" y="109"/>
                    <a:pt x="308" y="109"/>
                  </a:cubicBezTo>
                  <a:cubicBezTo>
                    <a:pt x="308" y="109"/>
                    <a:pt x="308" y="109"/>
                    <a:pt x="308" y="109"/>
                  </a:cubicBezTo>
                  <a:cubicBezTo>
                    <a:pt x="309" y="109"/>
                    <a:pt x="309" y="109"/>
                    <a:pt x="309" y="109"/>
                  </a:cubicBezTo>
                  <a:cubicBezTo>
                    <a:pt x="309" y="109"/>
                    <a:pt x="309" y="109"/>
                    <a:pt x="309" y="109"/>
                  </a:cubicBezTo>
                  <a:cubicBezTo>
                    <a:pt x="309" y="109"/>
                    <a:pt x="309" y="109"/>
                    <a:pt x="309" y="109"/>
                  </a:cubicBezTo>
                  <a:cubicBezTo>
                    <a:pt x="309" y="109"/>
                    <a:pt x="309" y="109"/>
                    <a:pt x="309" y="109"/>
                  </a:cubicBezTo>
                  <a:cubicBezTo>
                    <a:pt x="309" y="108"/>
                    <a:pt x="309" y="108"/>
                    <a:pt x="309" y="108"/>
                  </a:cubicBezTo>
                  <a:cubicBezTo>
                    <a:pt x="310" y="108"/>
                    <a:pt x="310" y="108"/>
                    <a:pt x="310" y="108"/>
                  </a:cubicBezTo>
                  <a:cubicBezTo>
                    <a:pt x="311" y="108"/>
                    <a:pt x="311" y="108"/>
                    <a:pt x="311" y="108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11" y="109"/>
                    <a:pt x="311" y="109"/>
                    <a:pt x="311" y="109"/>
                  </a:cubicBezTo>
                  <a:cubicBezTo>
                    <a:pt x="311" y="109"/>
                    <a:pt x="311" y="109"/>
                    <a:pt x="311" y="109"/>
                  </a:cubicBezTo>
                  <a:cubicBezTo>
                    <a:pt x="310" y="109"/>
                    <a:pt x="310" y="109"/>
                    <a:pt x="310" y="109"/>
                  </a:cubicBezTo>
                  <a:cubicBezTo>
                    <a:pt x="311" y="109"/>
                    <a:pt x="311" y="109"/>
                    <a:pt x="311" y="109"/>
                  </a:cubicBezTo>
                  <a:cubicBezTo>
                    <a:pt x="313" y="110"/>
                    <a:pt x="313" y="110"/>
                    <a:pt x="313" y="110"/>
                  </a:cubicBezTo>
                  <a:cubicBezTo>
                    <a:pt x="313" y="110"/>
                    <a:pt x="313" y="110"/>
                    <a:pt x="313" y="110"/>
                  </a:cubicBezTo>
                  <a:cubicBezTo>
                    <a:pt x="313" y="110"/>
                    <a:pt x="313" y="110"/>
                    <a:pt x="313" y="110"/>
                  </a:cubicBezTo>
                  <a:cubicBezTo>
                    <a:pt x="314" y="111"/>
                    <a:pt x="314" y="111"/>
                    <a:pt x="314" y="111"/>
                  </a:cubicBezTo>
                  <a:cubicBezTo>
                    <a:pt x="314" y="112"/>
                    <a:pt x="314" y="112"/>
                    <a:pt x="314" y="112"/>
                  </a:cubicBezTo>
                  <a:cubicBezTo>
                    <a:pt x="315" y="112"/>
                    <a:pt x="315" y="112"/>
                    <a:pt x="315" y="112"/>
                  </a:cubicBezTo>
                  <a:cubicBezTo>
                    <a:pt x="315" y="111"/>
                    <a:pt x="315" y="111"/>
                    <a:pt x="315" y="111"/>
                  </a:cubicBezTo>
                  <a:cubicBezTo>
                    <a:pt x="316" y="111"/>
                    <a:pt x="316" y="111"/>
                    <a:pt x="316" y="111"/>
                  </a:cubicBezTo>
                  <a:cubicBezTo>
                    <a:pt x="317" y="111"/>
                    <a:pt x="317" y="111"/>
                    <a:pt x="317" y="111"/>
                  </a:cubicBezTo>
                  <a:cubicBezTo>
                    <a:pt x="317" y="110"/>
                    <a:pt x="317" y="110"/>
                    <a:pt x="317" y="110"/>
                  </a:cubicBezTo>
                  <a:cubicBezTo>
                    <a:pt x="317" y="110"/>
                    <a:pt x="317" y="110"/>
                    <a:pt x="317" y="110"/>
                  </a:cubicBezTo>
                  <a:cubicBezTo>
                    <a:pt x="318" y="110"/>
                    <a:pt x="318" y="110"/>
                    <a:pt x="318" y="110"/>
                  </a:cubicBezTo>
                  <a:cubicBezTo>
                    <a:pt x="318" y="110"/>
                    <a:pt x="318" y="110"/>
                    <a:pt x="318" y="110"/>
                  </a:cubicBezTo>
                  <a:cubicBezTo>
                    <a:pt x="318" y="110"/>
                    <a:pt x="318" y="110"/>
                    <a:pt x="318" y="110"/>
                  </a:cubicBezTo>
                  <a:cubicBezTo>
                    <a:pt x="316" y="108"/>
                    <a:pt x="316" y="108"/>
                    <a:pt x="316" y="108"/>
                  </a:cubicBezTo>
                  <a:cubicBezTo>
                    <a:pt x="316" y="107"/>
                    <a:pt x="316" y="107"/>
                    <a:pt x="316" y="107"/>
                  </a:cubicBezTo>
                  <a:cubicBezTo>
                    <a:pt x="316" y="107"/>
                    <a:pt x="316" y="107"/>
                    <a:pt x="316" y="107"/>
                  </a:cubicBezTo>
                  <a:cubicBezTo>
                    <a:pt x="315" y="107"/>
                    <a:pt x="315" y="107"/>
                    <a:pt x="315" y="107"/>
                  </a:cubicBezTo>
                  <a:cubicBezTo>
                    <a:pt x="314" y="106"/>
                    <a:pt x="314" y="106"/>
                    <a:pt x="314" y="106"/>
                  </a:cubicBezTo>
                  <a:cubicBezTo>
                    <a:pt x="314" y="106"/>
                    <a:pt x="314" y="106"/>
                    <a:pt x="314" y="106"/>
                  </a:cubicBezTo>
                  <a:cubicBezTo>
                    <a:pt x="314" y="106"/>
                    <a:pt x="314" y="106"/>
                    <a:pt x="314" y="106"/>
                  </a:cubicBezTo>
                  <a:cubicBezTo>
                    <a:pt x="315" y="107"/>
                    <a:pt x="315" y="107"/>
                    <a:pt x="315" y="107"/>
                  </a:cubicBezTo>
                  <a:cubicBezTo>
                    <a:pt x="315" y="107"/>
                    <a:pt x="315" y="107"/>
                    <a:pt x="315" y="107"/>
                  </a:cubicBezTo>
                  <a:cubicBezTo>
                    <a:pt x="314" y="107"/>
                    <a:pt x="314" y="107"/>
                    <a:pt x="314" y="107"/>
                  </a:cubicBezTo>
                  <a:cubicBezTo>
                    <a:pt x="314" y="107"/>
                    <a:pt x="314" y="107"/>
                    <a:pt x="314" y="107"/>
                  </a:cubicBezTo>
                  <a:cubicBezTo>
                    <a:pt x="313" y="107"/>
                    <a:pt x="313" y="107"/>
                    <a:pt x="313" y="107"/>
                  </a:cubicBezTo>
                  <a:cubicBezTo>
                    <a:pt x="313" y="107"/>
                    <a:pt x="313" y="107"/>
                    <a:pt x="313" y="107"/>
                  </a:cubicBezTo>
                  <a:cubicBezTo>
                    <a:pt x="313" y="105"/>
                    <a:pt x="313" y="105"/>
                    <a:pt x="313" y="105"/>
                  </a:cubicBezTo>
                  <a:cubicBezTo>
                    <a:pt x="313" y="105"/>
                    <a:pt x="313" y="105"/>
                    <a:pt x="313" y="105"/>
                  </a:cubicBezTo>
                  <a:cubicBezTo>
                    <a:pt x="313" y="105"/>
                    <a:pt x="313" y="105"/>
                    <a:pt x="313" y="105"/>
                  </a:cubicBezTo>
                  <a:cubicBezTo>
                    <a:pt x="312" y="104"/>
                    <a:pt x="312" y="104"/>
                    <a:pt x="312" y="104"/>
                  </a:cubicBezTo>
                  <a:cubicBezTo>
                    <a:pt x="312" y="104"/>
                    <a:pt x="312" y="104"/>
                    <a:pt x="312" y="104"/>
                  </a:cubicBezTo>
                  <a:cubicBezTo>
                    <a:pt x="312" y="104"/>
                    <a:pt x="312" y="104"/>
                    <a:pt x="312" y="104"/>
                  </a:cubicBezTo>
                  <a:cubicBezTo>
                    <a:pt x="312" y="104"/>
                    <a:pt x="312" y="104"/>
                    <a:pt x="312" y="104"/>
                  </a:cubicBezTo>
                  <a:cubicBezTo>
                    <a:pt x="312" y="104"/>
                    <a:pt x="312" y="104"/>
                    <a:pt x="312" y="104"/>
                  </a:cubicBezTo>
                  <a:cubicBezTo>
                    <a:pt x="311" y="104"/>
                    <a:pt x="311" y="104"/>
                    <a:pt x="311" y="104"/>
                  </a:cubicBezTo>
                  <a:cubicBezTo>
                    <a:pt x="311" y="103"/>
                    <a:pt x="311" y="103"/>
                    <a:pt x="311" y="103"/>
                  </a:cubicBezTo>
                  <a:cubicBezTo>
                    <a:pt x="311" y="103"/>
                    <a:pt x="311" y="103"/>
                    <a:pt x="311" y="103"/>
                  </a:cubicBezTo>
                  <a:cubicBezTo>
                    <a:pt x="312" y="102"/>
                    <a:pt x="312" y="102"/>
                    <a:pt x="312" y="102"/>
                  </a:cubicBezTo>
                  <a:cubicBezTo>
                    <a:pt x="312" y="102"/>
                    <a:pt x="312" y="102"/>
                    <a:pt x="312" y="102"/>
                  </a:cubicBezTo>
                  <a:cubicBezTo>
                    <a:pt x="311" y="101"/>
                    <a:pt x="311" y="101"/>
                    <a:pt x="311" y="101"/>
                  </a:cubicBezTo>
                  <a:cubicBezTo>
                    <a:pt x="310" y="100"/>
                    <a:pt x="310" y="100"/>
                    <a:pt x="310" y="100"/>
                  </a:cubicBezTo>
                  <a:cubicBezTo>
                    <a:pt x="310" y="100"/>
                    <a:pt x="310" y="100"/>
                    <a:pt x="310" y="100"/>
                  </a:cubicBezTo>
                  <a:cubicBezTo>
                    <a:pt x="310" y="100"/>
                    <a:pt x="310" y="100"/>
                    <a:pt x="310" y="100"/>
                  </a:cubicBezTo>
                  <a:cubicBezTo>
                    <a:pt x="310" y="100"/>
                    <a:pt x="310" y="100"/>
                    <a:pt x="310" y="100"/>
                  </a:cubicBezTo>
                  <a:cubicBezTo>
                    <a:pt x="311" y="100"/>
                    <a:pt x="311" y="100"/>
                    <a:pt x="311" y="100"/>
                  </a:cubicBezTo>
                  <a:cubicBezTo>
                    <a:pt x="310" y="100"/>
                    <a:pt x="310" y="100"/>
                    <a:pt x="310" y="100"/>
                  </a:cubicBezTo>
                  <a:cubicBezTo>
                    <a:pt x="310" y="99"/>
                    <a:pt x="310" y="99"/>
                    <a:pt x="310" y="99"/>
                  </a:cubicBezTo>
                  <a:cubicBezTo>
                    <a:pt x="309" y="98"/>
                    <a:pt x="309" y="98"/>
                    <a:pt x="309" y="98"/>
                  </a:cubicBezTo>
                  <a:cubicBezTo>
                    <a:pt x="309" y="98"/>
                    <a:pt x="309" y="98"/>
                    <a:pt x="309" y="98"/>
                  </a:cubicBezTo>
                  <a:cubicBezTo>
                    <a:pt x="309" y="98"/>
                    <a:pt x="309" y="98"/>
                    <a:pt x="309" y="98"/>
                  </a:cubicBezTo>
                  <a:cubicBezTo>
                    <a:pt x="308" y="98"/>
                    <a:pt x="308" y="98"/>
                    <a:pt x="308" y="98"/>
                  </a:cubicBezTo>
                  <a:cubicBezTo>
                    <a:pt x="309" y="97"/>
                    <a:pt x="309" y="97"/>
                    <a:pt x="309" y="97"/>
                  </a:cubicBezTo>
                  <a:cubicBezTo>
                    <a:pt x="309" y="97"/>
                    <a:pt x="309" y="97"/>
                    <a:pt x="309" y="97"/>
                  </a:cubicBezTo>
                  <a:cubicBezTo>
                    <a:pt x="309" y="97"/>
                    <a:pt x="309" y="97"/>
                    <a:pt x="309" y="97"/>
                  </a:cubicBezTo>
                  <a:cubicBezTo>
                    <a:pt x="310" y="97"/>
                    <a:pt x="310" y="97"/>
                    <a:pt x="310" y="97"/>
                  </a:cubicBezTo>
                  <a:cubicBezTo>
                    <a:pt x="310" y="97"/>
                    <a:pt x="310" y="97"/>
                    <a:pt x="310" y="97"/>
                  </a:cubicBezTo>
                  <a:cubicBezTo>
                    <a:pt x="310" y="96"/>
                    <a:pt x="310" y="96"/>
                    <a:pt x="310" y="96"/>
                  </a:cubicBezTo>
                  <a:cubicBezTo>
                    <a:pt x="310" y="96"/>
                    <a:pt x="310" y="96"/>
                    <a:pt x="310" y="96"/>
                  </a:cubicBezTo>
                  <a:cubicBezTo>
                    <a:pt x="310" y="96"/>
                    <a:pt x="310" y="96"/>
                    <a:pt x="310" y="96"/>
                  </a:cubicBezTo>
                  <a:cubicBezTo>
                    <a:pt x="310" y="96"/>
                    <a:pt x="310" y="96"/>
                    <a:pt x="310" y="96"/>
                  </a:cubicBezTo>
                  <a:cubicBezTo>
                    <a:pt x="310" y="96"/>
                    <a:pt x="310" y="96"/>
                    <a:pt x="310" y="96"/>
                  </a:cubicBezTo>
                  <a:cubicBezTo>
                    <a:pt x="310" y="95"/>
                    <a:pt x="310" y="95"/>
                    <a:pt x="310" y="95"/>
                  </a:cubicBezTo>
                  <a:cubicBezTo>
                    <a:pt x="310" y="95"/>
                    <a:pt x="310" y="95"/>
                    <a:pt x="310" y="95"/>
                  </a:cubicBezTo>
                  <a:cubicBezTo>
                    <a:pt x="310" y="94"/>
                    <a:pt x="310" y="94"/>
                    <a:pt x="310" y="94"/>
                  </a:cubicBezTo>
                  <a:cubicBezTo>
                    <a:pt x="310" y="94"/>
                    <a:pt x="310" y="94"/>
                    <a:pt x="310" y="94"/>
                  </a:cubicBezTo>
                  <a:cubicBezTo>
                    <a:pt x="310" y="93"/>
                    <a:pt x="310" y="93"/>
                    <a:pt x="310" y="93"/>
                  </a:cubicBezTo>
                  <a:cubicBezTo>
                    <a:pt x="310" y="93"/>
                    <a:pt x="310" y="93"/>
                    <a:pt x="310" y="93"/>
                  </a:cubicBezTo>
                  <a:cubicBezTo>
                    <a:pt x="309" y="93"/>
                    <a:pt x="309" y="93"/>
                    <a:pt x="309" y="93"/>
                  </a:cubicBezTo>
                  <a:cubicBezTo>
                    <a:pt x="309" y="93"/>
                    <a:pt x="309" y="93"/>
                    <a:pt x="309" y="93"/>
                  </a:cubicBezTo>
                  <a:cubicBezTo>
                    <a:pt x="309" y="92"/>
                    <a:pt x="309" y="92"/>
                    <a:pt x="309" y="92"/>
                  </a:cubicBezTo>
                  <a:cubicBezTo>
                    <a:pt x="309" y="92"/>
                    <a:pt x="309" y="92"/>
                    <a:pt x="309" y="92"/>
                  </a:cubicBezTo>
                  <a:cubicBezTo>
                    <a:pt x="309" y="92"/>
                    <a:pt x="309" y="92"/>
                    <a:pt x="309" y="92"/>
                  </a:cubicBezTo>
                  <a:cubicBezTo>
                    <a:pt x="309" y="92"/>
                    <a:pt x="309" y="92"/>
                    <a:pt x="309" y="92"/>
                  </a:cubicBezTo>
                  <a:cubicBezTo>
                    <a:pt x="309" y="92"/>
                    <a:pt x="309" y="92"/>
                    <a:pt x="309" y="92"/>
                  </a:cubicBezTo>
                  <a:cubicBezTo>
                    <a:pt x="308" y="91"/>
                    <a:pt x="308" y="91"/>
                    <a:pt x="308" y="91"/>
                  </a:cubicBezTo>
                  <a:cubicBezTo>
                    <a:pt x="308" y="91"/>
                    <a:pt x="308" y="91"/>
                    <a:pt x="308" y="91"/>
                  </a:cubicBezTo>
                  <a:cubicBezTo>
                    <a:pt x="308" y="91"/>
                    <a:pt x="308" y="91"/>
                    <a:pt x="308" y="91"/>
                  </a:cubicBezTo>
                  <a:cubicBezTo>
                    <a:pt x="308" y="91"/>
                    <a:pt x="308" y="91"/>
                    <a:pt x="308" y="91"/>
                  </a:cubicBezTo>
                  <a:cubicBezTo>
                    <a:pt x="307" y="91"/>
                    <a:pt x="307" y="91"/>
                    <a:pt x="307" y="91"/>
                  </a:cubicBezTo>
                  <a:cubicBezTo>
                    <a:pt x="306" y="91"/>
                    <a:pt x="306" y="91"/>
                    <a:pt x="306" y="91"/>
                  </a:cubicBezTo>
                  <a:cubicBezTo>
                    <a:pt x="306" y="90"/>
                    <a:pt x="306" y="90"/>
                    <a:pt x="306" y="90"/>
                  </a:cubicBezTo>
                  <a:cubicBezTo>
                    <a:pt x="306" y="90"/>
                    <a:pt x="306" y="90"/>
                    <a:pt x="306" y="90"/>
                  </a:cubicBezTo>
                  <a:cubicBezTo>
                    <a:pt x="305" y="90"/>
                    <a:pt x="305" y="90"/>
                    <a:pt x="305" y="90"/>
                  </a:cubicBezTo>
                  <a:cubicBezTo>
                    <a:pt x="304" y="91"/>
                    <a:pt x="304" y="91"/>
                    <a:pt x="304" y="91"/>
                  </a:cubicBezTo>
                  <a:cubicBezTo>
                    <a:pt x="304" y="91"/>
                    <a:pt x="304" y="91"/>
                    <a:pt x="304" y="91"/>
                  </a:cubicBezTo>
                  <a:cubicBezTo>
                    <a:pt x="303" y="91"/>
                    <a:pt x="303" y="91"/>
                    <a:pt x="303" y="91"/>
                  </a:cubicBezTo>
                  <a:cubicBezTo>
                    <a:pt x="302" y="91"/>
                    <a:pt x="302" y="91"/>
                    <a:pt x="302" y="91"/>
                  </a:cubicBezTo>
                  <a:cubicBezTo>
                    <a:pt x="302" y="90"/>
                    <a:pt x="302" y="90"/>
                    <a:pt x="302" y="90"/>
                  </a:cubicBezTo>
                  <a:cubicBezTo>
                    <a:pt x="302" y="90"/>
                    <a:pt x="302" y="90"/>
                    <a:pt x="302" y="90"/>
                  </a:cubicBezTo>
                  <a:cubicBezTo>
                    <a:pt x="302" y="90"/>
                    <a:pt x="302" y="90"/>
                    <a:pt x="302" y="90"/>
                  </a:cubicBezTo>
                  <a:cubicBezTo>
                    <a:pt x="302" y="90"/>
                    <a:pt x="302" y="90"/>
                    <a:pt x="302" y="90"/>
                  </a:cubicBezTo>
                  <a:cubicBezTo>
                    <a:pt x="302" y="90"/>
                    <a:pt x="302" y="90"/>
                    <a:pt x="302" y="90"/>
                  </a:cubicBezTo>
                  <a:cubicBezTo>
                    <a:pt x="301" y="89"/>
                    <a:pt x="301" y="89"/>
                    <a:pt x="301" y="89"/>
                  </a:cubicBezTo>
                  <a:cubicBezTo>
                    <a:pt x="301" y="89"/>
                    <a:pt x="301" y="89"/>
                    <a:pt x="301" y="89"/>
                  </a:cubicBezTo>
                  <a:cubicBezTo>
                    <a:pt x="301" y="89"/>
                    <a:pt x="301" y="89"/>
                    <a:pt x="301" y="89"/>
                  </a:cubicBezTo>
                  <a:cubicBezTo>
                    <a:pt x="301" y="89"/>
                    <a:pt x="301" y="89"/>
                    <a:pt x="301" y="89"/>
                  </a:cubicBezTo>
                  <a:cubicBezTo>
                    <a:pt x="301" y="89"/>
                    <a:pt x="301" y="89"/>
                    <a:pt x="301" y="89"/>
                  </a:cubicBezTo>
                  <a:cubicBezTo>
                    <a:pt x="301" y="89"/>
                    <a:pt x="301" y="89"/>
                    <a:pt x="301" y="89"/>
                  </a:cubicBezTo>
                  <a:cubicBezTo>
                    <a:pt x="301" y="88"/>
                    <a:pt x="301" y="88"/>
                    <a:pt x="301" y="88"/>
                  </a:cubicBezTo>
                  <a:cubicBezTo>
                    <a:pt x="301" y="88"/>
                    <a:pt x="301" y="88"/>
                    <a:pt x="301" y="88"/>
                  </a:cubicBezTo>
                  <a:cubicBezTo>
                    <a:pt x="301" y="88"/>
                    <a:pt x="301" y="88"/>
                    <a:pt x="301" y="88"/>
                  </a:cubicBezTo>
                  <a:cubicBezTo>
                    <a:pt x="299" y="87"/>
                    <a:pt x="299" y="87"/>
                    <a:pt x="299" y="87"/>
                  </a:cubicBezTo>
                  <a:cubicBezTo>
                    <a:pt x="299" y="87"/>
                    <a:pt x="299" y="87"/>
                    <a:pt x="299" y="87"/>
                  </a:cubicBezTo>
                  <a:cubicBezTo>
                    <a:pt x="300" y="87"/>
                    <a:pt x="300" y="87"/>
                    <a:pt x="300" y="87"/>
                  </a:cubicBezTo>
                  <a:cubicBezTo>
                    <a:pt x="300" y="87"/>
                    <a:pt x="300" y="87"/>
                    <a:pt x="300" y="87"/>
                  </a:cubicBezTo>
                  <a:cubicBezTo>
                    <a:pt x="300" y="87"/>
                    <a:pt x="300" y="87"/>
                    <a:pt x="300" y="87"/>
                  </a:cubicBezTo>
                  <a:cubicBezTo>
                    <a:pt x="299" y="87"/>
                    <a:pt x="299" y="87"/>
                    <a:pt x="299" y="87"/>
                  </a:cubicBezTo>
                  <a:cubicBezTo>
                    <a:pt x="298" y="86"/>
                    <a:pt x="298" y="86"/>
                    <a:pt x="298" y="86"/>
                  </a:cubicBezTo>
                  <a:cubicBezTo>
                    <a:pt x="298" y="86"/>
                    <a:pt x="298" y="86"/>
                    <a:pt x="298" y="86"/>
                  </a:cubicBezTo>
                  <a:cubicBezTo>
                    <a:pt x="298" y="86"/>
                    <a:pt x="298" y="86"/>
                    <a:pt x="298" y="86"/>
                  </a:cubicBezTo>
                  <a:cubicBezTo>
                    <a:pt x="298" y="86"/>
                    <a:pt x="298" y="86"/>
                    <a:pt x="298" y="86"/>
                  </a:cubicBezTo>
                  <a:cubicBezTo>
                    <a:pt x="298" y="86"/>
                    <a:pt x="298" y="86"/>
                    <a:pt x="298" y="86"/>
                  </a:cubicBezTo>
                  <a:cubicBezTo>
                    <a:pt x="298" y="86"/>
                    <a:pt x="298" y="86"/>
                    <a:pt x="298" y="86"/>
                  </a:cubicBezTo>
                  <a:cubicBezTo>
                    <a:pt x="298" y="86"/>
                    <a:pt x="298" y="86"/>
                    <a:pt x="298" y="86"/>
                  </a:cubicBezTo>
                  <a:cubicBezTo>
                    <a:pt x="298" y="86"/>
                    <a:pt x="298" y="86"/>
                    <a:pt x="298" y="86"/>
                  </a:cubicBezTo>
                  <a:cubicBezTo>
                    <a:pt x="299" y="85"/>
                    <a:pt x="299" y="85"/>
                    <a:pt x="299" y="85"/>
                  </a:cubicBezTo>
                  <a:cubicBezTo>
                    <a:pt x="299" y="85"/>
                    <a:pt x="299" y="85"/>
                    <a:pt x="299" y="85"/>
                  </a:cubicBezTo>
                  <a:cubicBezTo>
                    <a:pt x="299" y="86"/>
                    <a:pt x="299" y="86"/>
                    <a:pt x="299" y="86"/>
                  </a:cubicBezTo>
                  <a:cubicBezTo>
                    <a:pt x="299" y="86"/>
                    <a:pt x="299" y="86"/>
                    <a:pt x="299" y="86"/>
                  </a:cubicBezTo>
                  <a:cubicBezTo>
                    <a:pt x="299" y="86"/>
                    <a:pt x="299" y="86"/>
                    <a:pt x="299" y="86"/>
                  </a:cubicBezTo>
                  <a:cubicBezTo>
                    <a:pt x="299" y="86"/>
                    <a:pt x="299" y="86"/>
                    <a:pt x="299" y="86"/>
                  </a:cubicBezTo>
                  <a:cubicBezTo>
                    <a:pt x="298" y="84"/>
                    <a:pt x="298" y="84"/>
                    <a:pt x="298" y="84"/>
                  </a:cubicBezTo>
                  <a:cubicBezTo>
                    <a:pt x="298" y="84"/>
                    <a:pt x="298" y="84"/>
                    <a:pt x="298" y="84"/>
                  </a:cubicBezTo>
                  <a:cubicBezTo>
                    <a:pt x="298" y="83"/>
                    <a:pt x="298" y="83"/>
                    <a:pt x="298" y="83"/>
                  </a:cubicBezTo>
                  <a:cubicBezTo>
                    <a:pt x="298" y="83"/>
                    <a:pt x="298" y="83"/>
                    <a:pt x="298" y="83"/>
                  </a:cubicBezTo>
                  <a:cubicBezTo>
                    <a:pt x="299" y="83"/>
                    <a:pt x="299" y="83"/>
                    <a:pt x="299" y="83"/>
                  </a:cubicBezTo>
                  <a:cubicBezTo>
                    <a:pt x="299" y="83"/>
                    <a:pt x="299" y="83"/>
                    <a:pt x="299" y="83"/>
                  </a:cubicBezTo>
                  <a:cubicBezTo>
                    <a:pt x="299" y="83"/>
                    <a:pt x="299" y="83"/>
                    <a:pt x="299" y="83"/>
                  </a:cubicBezTo>
                  <a:cubicBezTo>
                    <a:pt x="299" y="82"/>
                    <a:pt x="299" y="82"/>
                    <a:pt x="299" y="82"/>
                  </a:cubicBezTo>
                  <a:cubicBezTo>
                    <a:pt x="299" y="82"/>
                    <a:pt x="299" y="82"/>
                    <a:pt x="299" y="82"/>
                  </a:cubicBezTo>
                  <a:cubicBezTo>
                    <a:pt x="299" y="82"/>
                    <a:pt x="299" y="82"/>
                    <a:pt x="299" y="82"/>
                  </a:cubicBezTo>
                  <a:cubicBezTo>
                    <a:pt x="299" y="82"/>
                    <a:pt x="299" y="82"/>
                    <a:pt x="299" y="82"/>
                  </a:cubicBezTo>
                  <a:cubicBezTo>
                    <a:pt x="299" y="82"/>
                    <a:pt x="299" y="82"/>
                    <a:pt x="299" y="82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299" y="81"/>
                    <a:pt x="299" y="81"/>
                    <a:pt x="299" y="81"/>
                  </a:cubicBezTo>
                  <a:cubicBezTo>
                    <a:pt x="298" y="82"/>
                    <a:pt x="298" y="82"/>
                    <a:pt x="298" y="82"/>
                  </a:cubicBezTo>
                  <a:cubicBezTo>
                    <a:pt x="298" y="82"/>
                    <a:pt x="298" y="82"/>
                    <a:pt x="298" y="82"/>
                  </a:cubicBezTo>
                  <a:cubicBezTo>
                    <a:pt x="298" y="82"/>
                    <a:pt x="298" y="82"/>
                    <a:pt x="298" y="82"/>
                  </a:cubicBezTo>
                  <a:cubicBezTo>
                    <a:pt x="298" y="82"/>
                    <a:pt x="298" y="82"/>
                    <a:pt x="298" y="82"/>
                  </a:cubicBezTo>
                  <a:cubicBezTo>
                    <a:pt x="298" y="82"/>
                    <a:pt x="298" y="82"/>
                    <a:pt x="298" y="82"/>
                  </a:cubicBezTo>
                  <a:cubicBezTo>
                    <a:pt x="297" y="83"/>
                    <a:pt x="297" y="83"/>
                    <a:pt x="297" y="83"/>
                  </a:cubicBezTo>
                  <a:cubicBezTo>
                    <a:pt x="297" y="83"/>
                    <a:pt x="297" y="83"/>
                    <a:pt x="297" y="83"/>
                  </a:cubicBezTo>
                  <a:cubicBezTo>
                    <a:pt x="297" y="83"/>
                    <a:pt x="297" y="83"/>
                    <a:pt x="297" y="83"/>
                  </a:cubicBezTo>
                  <a:cubicBezTo>
                    <a:pt x="297" y="84"/>
                    <a:pt x="297" y="84"/>
                    <a:pt x="297" y="84"/>
                  </a:cubicBezTo>
                  <a:cubicBezTo>
                    <a:pt x="296" y="84"/>
                    <a:pt x="296" y="84"/>
                    <a:pt x="296" y="84"/>
                  </a:cubicBezTo>
                  <a:cubicBezTo>
                    <a:pt x="296" y="84"/>
                    <a:pt x="296" y="84"/>
                    <a:pt x="296" y="84"/>
                  </a:cubicBezTo>
                  <a:cubicBezTo>
                    <a:pt x="296" y="84"/>
                    <a:pt x="296" y="84"/>
                    <a:pt x="296" y="84"/>
                  </a:cubicBezTo>
                  <a:cubicBezTo>
                    <a:pt x="296" y="84"/>
                    <a:pt x="296" y="84"/>
                    <a:pt x="296" y="84"/>
                  </a:cubicBezTo>
                  <a:cubicBezTo>
                    <a:pt x="296" y="84"/>
                    <a:pt x="296" y="84"/>
                    <a:pt x="296" y="84"/>
                  </a:cubicBezTo>
                  <a:cubicBezTo>
                    <a:pt x="296" y="84"/>
                    <a:pt x="296" y="84"/>
                    <a:pt x="296" y="84"/>
                  </a:cubicBezTo>
                  <a:cubicBezTo>
                    <a:pt x="296" y="84"/>
                    <a:pt x="296" y="84"/>
                    <a:pt x="296" y="84"/>
                  </a:cubicBezTo>
                  <a:cubicBezTo>
                    <a:pt x="296" y="84"/>
                    <a:pt x="296" y="84"/>
                    <a:pt x="296" y="84"/>
                  </a:cubicBezTo>
                  <a:cubicBezTo>
                    <a:pt x="295" y="84"/>
                    <a:pt x="295" y="84"/>
                    <a:pt x="295" y="84"/>
                  </a:cubicBezTo>
                  <a:cubicBezTo>
                    <a:pt x="295" y="84"/>
                    <a:pt x="295" y="84"/>
                    <a:pt x="295" y="84"/>
                  </a:cubicBezTo>
                  <a:cubicBezTo>
                    <a:pt x="295" y="84"/>
                    <a:pt x="295" y="84"/>
                    <a:pt x="295" y="84"/>
                  </a:cubicBezTo>
                  <a:cubicBezTo>
                    <a:pt x="295" y="84"/>
                    <a:pt x="295" y="84"/>
                    <a:pt x="295" y="84"/>
                  </a:cubicBezTo>
                  <a:cubicBezTo>
                    <a:pt x="295" y="85"/>
                    <a:pt x="295" y="85"/>
                    <a:pt x="295" y="85"/>
                  </a:cubicBezTo>
                  <a:cubicBezTo>
                    <a:pt x="295" y="85"/>
                    <a:pt x="295" y="85"/>
                    <a:pt x="295" y="85"/>
                  </a:cubicBezTo>
                  <a:cubicBezTo>
                    <a:pt x="294" y="85"/>
                    <a:pt x="294" y="85"/>
                    <a:pt x="294" y="85"/>
                  </a:cubicBezTo>
                  <a:cubicBezTo>
                    <a:pt x="294" y="85"/>
                    <a:pt x="294" y="85"/>
                    <a:pt x="294" y="85"/>
                  </a:cubicBezTo>
                  <a:cubicBezTo>
                    <a:pt x="294" y="86"/>
                    <a:pt x="294" y="86"/>
                    <a:pt x="294" y="86"/>
                  </a:cubicBezTo>
                  <a:cubicBezTo>
                    <a:pt x="294" y="86"/>
                    <a:pt x="294" y="86"/>
                    <a:pt x="294" y="86"/>
                  </a:cubicBezTo>
                  <a:cubicBezTo>
                    <a:pt x="294" y="86"/>
                    <a:pt x="294" y="86"/>
                    <a:pt x="294" y="86"/>
                  </a:cubicBezTo>
                  <a:cubicBezTo>
                    <a:pt x="294" y="86"/>
                    <a:pt x="294" y="86"/>
                    <a:pt x="294" y="86"/>
                  </a:cubicBezTo>
                  <a:cubicBezTo>
                    <a:pt x="294" y="86"/>
                    <a:pt x="294" y="86"/>
                    <a:pt x="294" y="86"/>
                  </a:cubicBezTo>
                  <a:cubicBezTo>
                    <a:pt x="294" y="86"/>
                    <a:pt x="294" y="86"/>
                    <a:pt x="294" y="86"/>
                  </a:cubicBezTo>
                  <a:cubicBezTo>
                    <a:pt x="293" y="86"/>
                    <a:pt x="293" y="86"/>
                    <a:pt x="293" y="86"/>
                  </a:cubicBezTo>
                  <a:cubicBezTo>
                    <a:pt x="293" y="86"/>
                    <a:pt x="293" y="86"/>
                    <a:pt x="293" y="86"/>
                  </a:cubicBezTo>
                  <a:cubicBezTo>
                    <a:pt x="293" y="87"/>
                    <a:pt x="293" y="87"/>
                    <a:pt x="293" y="87"/>
                  </a:cubicBezTo>
                  <a:cubicBezTo>
                    <a:pt x="293" y="87"/>
                    <a:pt x="293" y="87"/>
                    <a:pt x="293" y="87"/>
                  </a:cubicBezTo>
                  <a:cubicBezTo>
                    <a:pt x="293" y="87"/>
                    <a:pt x="293" y="87"/>
                    <a:pt x="293" y="87"/>
                  </a:cubicBezTo>
                  <a:cubicBezTo>
                    <a:pt x="293" y="89"/>
                    <a:pt x="293" y="89"/>
                    <a:pt x="293" y="89"/>
                  </a:cubicBezTo>
                  <a:cubicBezTo>
                    <a:pt x="293" y="89"/>
                    <a:pt x="293" y="89"/>
                    <a:pt x="293" y="89"/>
                  </a:cubicBezTo>
                  <a:cubicBezTo>
                    <a:pt x="293" y="90"/>
                    <a:pt x="293" y="90"/>
                    <a:pt x="293" y="90"/>
                  </a:cubicBezTo>
                  <a:close/>
                  <a:moveTo>
                    <a:pt x="302" y="89"/>
                  </a:moveTo>
                  <a:cubicBezTo>
                    <a:pt x="301" y="89"/>
                    <a:pt x="301" y="89"/>
                    <a:pt x="301" y="89"/>
                  </a:cubicBezTo>
                  <a:cubicBezTo>
                    <a:pt x="302" y="89"/>
                    <a:pt x="302" y="89"/>
                    <a:pt x="302" y="89"/>
                  </a:cubicBezTo>
                  <a:close/>
                  <a:moveTo>
                    <a:pt x="301" y="88"/>
                  </a:moveTo>
                  <a:cubicBezTo>
                    <a:pt x="301" y="88"/>
                    <a:pt x="301" y="88"/>
                    <a:pt x="301" y="88"/>
                  </a:cubicBezTo>
                  <a:cubicBezTo>
                    <a:pt x="301" y="89"/>
                    <a:pt x="301" y="89"/>
                    <a:pt x="301" y="89"/>
                  </a:cubicBezTo>
                  <a:lnTo>
                    <a:pt x="301" y="88"/>
                  </a:lnTo>
                  <a:close/>
                  <a:moveTo>
                    <a:pt x="303" y="99"/>
                  </a:moveTo>
                  <a:cubicBezTo>
                    <a:pt x="303" y="98"/>
                    <a:pt x="303" y="98"/>
                    <a:pt x="303" y="98"/>
                  </a:cubicBezTo>
                  <a:cubicBezTo>
                    <a:pt x="302" y="95"/>
                    <a:pt x="302" y="95"/>
                    <a:pt x="302" y="95"/>
                  </a:cubicBezTo>
                  <a:cubicBezTo>
                    <a:pt x="303" y="98"/>
                    <a:pt x="303" y="98"/>
                    <a:pt x="303" y="98"/>
                  </a:cubicBezTo>
                  <a:cubicBezTo>
                    <a:pt x="303" y="100"/>
                    <a:pt x="303" y="100"/>
                    <a:pt x="303" y="100"/>
                  </a:cubicBezTo>
                  <a:cubicBezTo>
                    <a:pt x="303" y="101"/>
                    <a:pt x="303" y="101"/>
                    <a:pt x="303" y="101"/>
                  </a:cubicBezTo>
                  <a:lnTo>
                    <a:pt x="303" y="99"/>
                  </a:lnTo>
                  <a:close/>
                  <a:moveTo>
                    <a:pt x="42" y="211"/>
                  </a:moveTo>
                  <a:cubicBezTo>
                    <a:pt x="42" y="211"/>
                    <a:pt x="42" y="211"/>
                    <a:pt x="42" y="211"/>
                  </a:cubicBezTo>
                  <a:cubicBezTo>
                    <a:pt x="42" y="211"/>
                    <a:pt x="42" y="211"/>
                    <a:pt x="42" y="211"/>
                  </a:cubicBezTo>
                  <a:cubicBezTo>
                    <a:pt x="42" y="211"/>
                    <a:pt x="42" y="211"/>
                    <a:pt x="42" y="211"/>
                  </a:cubicBezTo>
                  <a:cubicBezTo>
                    <a:pt x="42" y="211"/>
                    <a:pt x="42" y="211"/>
                    <a:pt x="42" y="211"/>
                  </a:cubicBezTo>
                  <a:cubicBezTo>
                    <a:pt x="43" y="211"/>
                    <a:pt x="43" y="211"/>
                    <a:pt x="43" y="211"/>
                  </a:cubicBezTo>
                  <a:cubicBezTo>
                    <a:pt x="43" y="211"/>
                    <a:pt x="43" y="211"/>
                    <a:pt x="43" y="211"/>
                  </a:cubicBezTo>
                  <a:cubicBezTo>
                    <a:pt x="43" y="211"/>
                    <a:pt x="43" y="211"/>
                    <a:pt x="43" y="211"/>
                  </a:cubicBezTo>
                  <a:cubicBezTo>
                    <a:pt x="43" y="211"/>
                    <a:pt x="43" y="211"/>
                    <a:pt x="43" y="211"/>
                  </a:cubicBezTo>
                  <a:cubicBezTo>
                    <a:pt x="43" y="210"/>
                    <a:pt x="43" y="210"/>
                    <a:pt x="43" y="210"/>
                  </a:cubicBezTo>
                  <a:cubicBezTo>
                    <a:pt x="43" y="210"/>
                    <a:pt x="43" y="210"/>
                    <a:pt x="43" y="210"/>
                  </a:cubicBezTo>
                  <a:cubicBezTo>
                    <a:pt x="43" y="210"/>
                    <a:pt x="43" y="210"/>
                    <a:pt x="43" y="210"/>
                  </a:cubicBezTo>
                  <a:cubicBezTo>
                    <a:pt x="43" y="210"/>
                    <a:pt x="43" y="210"/>
                    <a:pt x="43" y="210"/>
                  </a:cubicBezTo>
                  <a:cubicBezTo>
                    <a:pt x="43" y="210"/>
                    <a:pt x="43" y="210"/>
                    <a:pt x="43" y="210"/>
                  </a:cubicBezTo>
                  <a:cubicBezTo>
                    <a:pt x="43" y="210"/>
                    <a:pt x="43" y="210"/>
                    <a:pt x="43" y="210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09"/>
                    <a:pt x="42" y="209"/>
                    <a:pt x="42" y="209"/>
                  </a:cubicBezTo>
                  <a:cubicBezTo>
                    <a:pt x="42" y="210"/>
                    <a:pt x="42" y="210"/>
                    <a:pt x="42" y="210"/>
                  </a:cubicBezTo>
                  <a:cubicBezTo>
                    <a:pt x="42" y="210"/>
                    <a:pt x="42" y="210"/>
                    <a:pt x="42" y="210"/>
                  </a:cubicBezTo>
                  <a:cubicBezTo>
                    <a:pt x="42" y="210"/>
                    <a:pt x="42" y="210"/>
                    <a:pt x="42" y="210"/>
                  </a:cubicBezTo>
                  <a:cubicBezTo>
                    <a:pt x="41" y="210"/>
                    <a:pt x="41" y="210"/>
                    <a:pt x="41" y="210"/>
                  </a:cubicBezTo>
                  <a:cubicBezTo>
                    <a:pt x="41" y="210"/>
                    <a:pt x="41" y="210"/>
                    <a:pt x="41" y="210"/>
                  </a:cubicBezTo>
                  <a:cubicBezTo>
                    <a:pt x="41" y="211"/>
                    <a:pt x="41" y="211"/>
                    <a:pt x="41" y="211"/>
                  </a:cubicBezTo>
                  <a:cubicBezTo>
                    <a:pt x="41" y="211"/>
                    <a:pt x="41" y="211"/>
                    <a:pt x="41" y="211"/>
                  </a:cubicBezTo>
                  <a:lnTo>
                    <a:pt x="42" y="211"/>
                  </a:lnTo>
                  <a:close/>
                  <a:moveTo>
                    <a:pt x="242" y="131"/>
                  </a:moveTo>
                  <a:cubicBezTo>
                    <a:pt x="242" y="131"/>
                    <a:pt x="242" y="131"/>
                    <a:pt x="242" y="131"/>
                  </a:cubicBezTo>
                  <a:cubicBezTo>
                    <a:pt x="242" y="131"/>
                    <a:pt x="242" y="131"/>
                    <a:pt x="242" y="131"/>
                  </a:cubicBezTo>
                  <a:cubicBezTo>
                    <a:pt x="242" y="131"/>
                    <a:pt x="242" y="131"/>
                    <a:pt x="242" y="131"/>
                  </a:cubicBezTo>
                  <a:cubicBezTo>
                    <a:pt x="242" y="131"/>
                    <a:pt x="242" y="131"/>
                    <a:pt x="242" y="131"/>
                  </a:cubicBezTo>
                  <a:cubicBezTo>
                    <a:pt x="243" y="131"/>
                    <a:pt x="243" y="131"/>
                    <a:pt x="243" y="131"/>
                  </a:cubicBezTo>
                  <a:cubicBezTo>
                    <a:pt x="243" y="130"/>
                    <a:pt x="243" y="130"/>
                    <a:pt x="243" y="130"/>
                  </a:cubicBezTo>
                  <a:cubicBezTo>
                    <a:pt x="243" y="130"/>
                    <a:pt x="243" y="130"/>
                    <a:pt x="243" y="130"/>
                  </a:cubicBezTo>
                  <a:cubicBezTo>
                    <a:pt x="243" y="130"/>
                    <a:pt x="243" y="130"/>
                    <a:pt x="243" y="130"/>
                  </a:cubicBezTo>
                  <a:cubicBezTo>
                    <a:pt x="243" y="130"/>
                    <a:pt x="243" y="130"/>
                    <a:pt x="243" y="130"/>
                  </a:cubicBezTo>
                  <a:cubicBezTo>
                    <a:pt x="242" y="130"/>
                    <a:pt x="242" y="130"/>
                    <a:pt x="242" y="130"/>
                  </a:cubicBezTo>
                  <a:cubicBezTo>
                    <a:pt x="242" y="130"/>
                    <a:pt x="242" y="130"/>
                    <a:pt x="242" y="130"/>
                  </a:cubicBezTo>
                  <a:cubicBezTo>
                    <a:pt x="242" y="130"/>
                    <a:pt x="242" y="130"/>
                    <a:pt x="242" y="130"/>
                  </a:cubicBezTo>
                  <a:cubicBezTo>
                    <a:pt x="242" y="131"/>
                    <a:pt x="242" y="131"/>
                    <a:pt x="242" y="131"/>
                  </a:cubicBezTo>
                  <a:close/>
                  <a:moveTo>
                    <a:pt x="270" y="293"/>
                  </a:moveTo>
                  <a:cubicBezTo>
                    <a:pt x="270" y="293"/>
                    <a:pt x="270" y="293"/>
                    <a:pt x="270" y="293"/>
                  </a:cubicBezTo>
                  <a:cubicBezTo>
                    <a:pt x="270" y="293"/>
                    <a:pt x="270" y="293"/>
                    <a:pt x="270" y="293"/>
                  </a:cubicBezTo>
                  <a:cubicBezTo>
                    <a:pt x="270" y="293"/>
                    <a:pt x="270" y="293"/>
                    <a:pt x="270" y="293"/>
                  </a:cubicBezTo>
                  <a:cubicBezTo>
                    <a:pt x="271" y="293"/>
                    <a:pt x="271" y="293"/>
                    <a:pt x="271" y="293"/>
                  </a:cubicBezTo>
                  <a:cubicBezTo>
                    <a:pt x="271" y="293"/>
                    <a:pt x="271" y="293"/>
                    <a:pt x="271" y="293"/>
                  </a:cubicBezTo>
                  <a:cubicBezTo>
                    <a:pt x="271" y="292"/>
                    <a:pt x="271" y="292"/>
                    <a:pt x="271" y="292"/>
                  </a:cubicBezTo>
                  <a:cubicBezTo>
                    <a:pt x="270" y="292"/>
                    <a:pt x="270" y="292"/>
                    <a:pt x="270" y="292"/>
                  </a:cubicBezTo>
                  <a:cubicBezTo>
                    <a:pt x="270" y="292"/>
                    <a:pt x="270" y="292"/>
                    <a:pt x="270" y="292"/>
                  </a:cubicBezTo>
                  <a:cubicBezTo>
                    <a:pt x="270" y="293"/>
                    <a:pt x="270" y="293"/>
                    <a:pt x="270" y="293"/>
                  </a:cubicBezTo>
                  <a:cubicBezTo>
                    <a:pt x="270" y="293"/>
                    <a:pt x="270" y="293"/>
                    <a:pt x="270" y="293"/>
                  </a:cubicBezTo>
                  <a:close/>
                  <a:moveTo>
                    <a:pt x="299" y="92"/>
                  </a:moveTo>
                  <a:cubicBezTo>
                    <a:pt x="300" y="93"/>
                    <a:pt x="300" y="93"/>
                    <a:pt x="300" y="93"/>
                  </a:cubicBezTo>
                  <a:cubicBezTo>
                    <a:pt x="301" y="95"/>
                    <a:pt x="301" y="95"/>
                    <a:pt x="301" y="95"/>
                  </a:cubicBezTo>
                  <a:cubicBezTo>
                    <a:pt x="300" y="93"/>
                    <a:pt x="300" y="93"/>
                    <a:pt x="300" y="93"/>
                  </a:cubicBezTo>
                  <a:cubicBezTo>
                    <a:pt x="299" y="92"/>
                    <a:pt x="299" y="92"/>
                    <a:pt x="299" y="92"/>
                  </a:cubicBezTo>
                  <a:close/>
                  <a:moveTo>
                    <a:pt x="287" y="180"/>
                  </a:moveTo>
                  <a:cubicBezTo>
                    <a:pt x="288" y="180"/>
                    <a:pt x="288" y="180"/>
                    <a:pt x="288" y="180"/>
                  </a:cubicBezTo>
                  <a:cubicBezTo>
                    <a:pt x="288" y="180"/>
                    <a:pt x="288" y="180"/>
                    <a:pt x="288" y="180"/>
                  </a:cubicBezTo>
                  <a:cubicBezTo>
                    <a:pt x="287" y="180"/>
                    <a:pt x="287" y="180"/>
                    <a:pt x="287" y="180"/>
                  </a:cubicBezTo>
                  <a:cubicBezTo>
                    <a:pt x="287" y="181"/>
                    <a:pt x="287" y="181"/>
                    <a:pt x="287" y="181"/>
                  </a:cubicBezTo>
                  <a:cubicBezTo>
                    <a:pt x="287" y="181"/>
                    <a:pt x="287" y="181"/>
                    <a:pt x="287" y="181"/>
                  </a:cubicBezTo>
                  <a:cubicBezTo>
                    <a:pt x="287" y="182"/>
                    <a:pt x="287" y="182"/>
                    <a:pt x="287" y="182"/>
                  </a:cubicBezTo>
                  <a:cubicBezTo>
                    <a:pt x="288" y="182"/>
                    <a:pt x="288" y="182"/>
                    <a:pt x="288" y="182"/>
                  </a:cubicBezTo>
                  <a:cubicBezTo>
                    <a:pt x="288" y="182"/>
                    <a:pt x="288" y="182"/>
                    <a:pt x="288" y="182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8" y="182"/>
                    <a:pt x="288" y="182"/>
                    <a:pt x="288" y="182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89" y="183"/>
                    <a:pt x="289" y="183"/>
                    <a:pt x="289" y="183"/>
                  </a:cubicBezTo>
                  <a:cubicBezTo>
                    <a:pt x="289" y="183"/>
                    <a:pt x="289" y="183"/>
                    <a:pt x="289" y="183"/>
                  </a:cubicBezTo>
                  <a:cubicBezTo>
                    <a:pt x="289" y="183"/>
                    <a:pt x="289" y="183"/>
                    <a:pt x="289" y="183"/>
                  </a:cubicBezTo>
                  <a:cubicBezTo>
                    <a:pt x="289" y="183"/>
                    <a:pt x="289" y="183"/>
                    <a:pt x="289" y="183"/>
                  </a:cubicBezTo>
                  <a:cubicBezTo>
                    <a:pt x="288" y="183"/>
                    <a:pt x="288" y="183"/>
                    <a:pt x="288" y="183"/>
                  </a:cubicBezTo>
                  <a:cubicBezTo>
                    <a:pt x="290" y="186"/>
                    <a:pt x="290" y="186"/>
                    <a:pt x="290" y="186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7"/>
                    <a:pt x="290" y="187"/>
                    <a:pt x="290" y="187"/>
                  </a:cubicBezTo>
                  <a:cubicBezTo>
                    <a:pt x="290" y="188"/>
                    <a:pt x="290" y="188"/>
                    <a:pt x="290" y="188"/>
                  </a:cubicBezTo>
                  <a:cubicBezTo>
                    <a:pt x="291" y="188"/>
                    <a:pt x="291" y="188"/>
                    <a:pt x="291" y="188"/>
                  </a:cubicBezTo>
                  <a:cubicBezTo>
                    <a:pt x="291" y="189"/>
                    <a:pt x="291" y="189"/>
                    <a:pt x="291" y="189"/>
                  </a:cubicBezTo>
                  <a:cubicBezTo>
                    <a:pt x="291" y="189"/>
                    <a:pt x="291" y="189"/>
                    <a:pt x="291" y="189"/>
                  </a:cubicBezTo>
                  <a:cubicBezTo>
                    <a:pt x="292" y="189"/>
                    <a:pt x="292" y="189"/>
                    <a:pt x="292" y="189"/>
                  </a:cubicBezTo>
                  <a:cubicBezTo>
                    <a:pt x="292" y="189"/>
                    <a:pt x="292" y="189"/>
                    <a:pt x="292" y="189"/>
                  </a:cubicBezTo>
                  <a:cubicBezTo>
                    <a:pt x="292" y="189"/>
                    <a:pt x="292" y="189"/>
                    <a:pt x="292" y="189"/>
                  </a:cubicBezTo>
                  <a:cubicBezTo>
                    <a:pt x="292" y="189"/>
                    <a:pt x="292" y="189"/>
                    <a:pt x="292" y="189"/>
                  </a:cubicBezTo>
                  <a:cubicBezTo>
                    <a:pt x="292" y="190"/>
                    <a:pt x="292" y="190"/>
                    <a:pt x="292" y="190"/>
                  </a:cubicBezTo>
                  <a:cubicBezTo>
                    <a:pt x="293" y="191"/>
                    <a:pt x="293" y="191"/>
                    <a:pt x="293" y="191"/>
                  </a:cubicBezTo>
                  <a:cubicBezTo>
                    <a:pt x="293" y="191"/>
                    <a:pt x="293" y="191"/>
                    <a:pt x="293" y="191"/>
                  </a:cubicBezTo>
                  <a:cubicBezTo>
                    <a:pt x="293" y="191"/>
                    <a:pt x="293" y="191"/>
                    <a:pt x="293" y="191"/>
                  </a:cubicBezTo>
                  <a:cubicBezTo>
                    <a:pt x="293" y="191"/>
                    <a:pt x="293" y="191"/>
                    <a:pt x="293" y="191"/>
                  </a:cubicBezTo>
                  <a:cubicBezTo>
                    <a:pt x="293" y="192"/>
                    <a:pt x="293" y="192"/>
                    <a:pt x="293" y="192"/>
                  </a:cubicBezTo>
                  <a:cubicBezTo>
                    <a:pt x="293" y="192"/>
                    <a:pt x="293" y="192"/>
                    <a:pt x="293" y="192"/>
                  </a:cubicBezTo>
                  <a:cubicBezTo>
                    <a:pt x="293" y="193"/>
                    <a:pt x="293" y="193"/>
                    <a:pt x="293" y="193"/>
                  </a:cubicBezTo>
                  <a:cubicBezTo>
                    <a:pt x="293" y="193"/>
                    <a:pt x="293" y="193"/>
                    <a:pt x="293" y="193"/>
                  </a:cubicBezTo>
                  <a:cubicBezTo>
                    <a:pt x="293" y="193"/>
                    <a:pt x="293" y="193"/>
                    <a:pt x="293" y="193"/>
                  </a:cubicBezTo>
                  <a:cubicBezTo>
                    <a:pt x="294" y="193"/>
                    <a:pt x="294" y="193"/>
                    <a:pt x="294" y="193"/>
                  </a:cubicBezTo>
                  <a:cubicBezTo>
                    <a:pt x="294" y="193"/>
                    <a:pt x="294" y="193"/>
                    <a:pt x="294" y="193"/>
                  </a:cubicBezTo>
                  <a:cubicBezTo>
                    <a:pt x="295" y="193"/>
                    <a:pt x="295" y="193"/>
                    <a:pt x="295" y="193"/>
                  </a:cubicBezTo>
                  <a:cubicBezTo>
                    <a:pt x="295" y="193"/>
                    <a:pt x="295" y="193"/>
                    <a:pt x="295" y="193"/>
                  </a:cubicBezTo>
                  <a:cubicBezTo>
                    <a:pt x="295" y="192"/>
                    <a:pt x="295" y="192"/>
                    <a:pt x="295" y="192"/>
                  </a:cubicBezTo>
                  <a:cubicBezTo>
                    <a:pt x="295" y="192"/>
                    <a:pt x="295" y="192"/>
                    <a:pt x="295" y="192"/>
                  </a:cubicBezTo>
                  <a:cubicBezTo>
                    <a:pt x="294" y="192"/>
                    <a:pt x="294" y="192"/>
                    <a:pt x="294" y="192"/>
                  </a:cubicBezTo>
                  <a:cubicBezTo>
                    <a:pt x="294" y="192"/>
                    <a:pt x="294" y="192"/>
                    <a:pt x="294" y="192"/>
                  </a:cubicBezTo>
                  <a:cubicBezTo>
                    <a:pt x="294" y="191"/>
                    <a:pt x="294" y="191"/>
                    <a:pt x="294" y="191"/>
                  </a:cubicBezTo>
                  <a:cubicBezTo>
                    <a:pt x="294" y="191"/>
                    <a:pt x="294" y="191"/>
                    <a:pt x="294" y="191"/>
                  </a:cubicBezTo>
                  <a:cubicBezTo>
                    <a:pt x="294" y="191"/>
                    <a:pt x="294" y="191"/>
                    <a:pt x="294" y="191"/>
                  </a:cubicBezTo>
                  <a:cubicBezTo>
                    <a:pt x="295" y="191"/>
                    <a:pt x="295" y="191"/>
                    <a:pt x="295" y="191"/>
                  </a:cubicBezTo>
                  <a:cubicBezTo>
                    <a:pt x="295" y="191"/>
                    <a:pt x="295" y="191"/>
                    <a:pt x="295" y="191"/>
                  </a:cubicBezTo>
                  <a:cubicBezTo>
                    <a:pt x="295" y="192"/>
                    <a:pt x="295" y="192"/>
                    <a:pt x="295" y="192"/>
                  </a:cubicBezTo>
                  <a:cubicBezTo>
                    <a:pt x="296" y="192"/>
                    <a:pt x="296" y="192"/>
                    <a:pt x="296" y="192"/>
                  </a:cubicBezTo>
                  <a:cubicBezTo>
                    <a:pt x="296" y="192"/>
                    <a:pt x="296" y="192"/>
                    <a:pt x="296" y="192"/>
                  </a:cubicBezTo>
                  <a:cubicBezTo>
                    <a:pt x="296" y="192"/>
                    <a:pt x="296" y="192"/>
                    <a:pt x="296" y="192"/>
                  </a:cubicBezTo>
                  <a:cubicBezTo>
                    <a:pt x="297" y="192"/>
                    <a:pt x="297" y="192"/>
                    <a:pt x="297" y="192"/>
                  </a:cubicBezTo>
                  <a:cubicBezTo>
                    <a:pt x="297" y="192"/>
                    <a:pt x="297" y="192"/>
                    <a:pt x="297" y="192"/>
                  </a:cubicBezTo>
                  <a:cubicBezTo>
                    <a:pt x="297" y="192"/>
                    <a:pt x="297" y="192"/>
                    <a:pt x="297" y="192"/>
                  </a:cubicBezTo>
                  <a:cubicBezTo>
                    <a:pt x="297" y="192"/>
                    <a:pt x="297" y="192"/>
                    <a:pt x="297" y="192"/>
                  </a:cubicBezTo>
                  <a:cubicBezTo>
                    <a:pt x="297" y="192"/>
                    <a:pt x="297" y="192"/>
                    <a:pt x="297" y="192"/>
                  </a:cubicBezTo>
                  <a:cubicBezTo>
                    <a:pt x="297" y="192"/>
                    <a:pt x="297" y="192"/>
                    <a:pt x="297" y="192"/>
                  </a:cubicBezTo>
                  <a:cubicBezTo>
                    <a:pt x="297" y="192"/>
                    <a:pt x="297" y="192"/>
                    <a:pt x="297" y="192"/>
                  </a:cubicBezTo>
                  <a:cubicBezTo>
                    <a:pt x="298" y="193"/>
                    <a:pt x="298" y="193"/>
                    <a:pt x="298" y="193"/>
                  </a:cubicBezTo>
                  <a:cubicBezTo>
                    <a:pt x="298" y="193"/>
                    <a:pt x="298" y="193"/>
                    <a:pt x="298" y="193"/>
                  </a:cubicBezTo>
                  <a:cubicBezTo>
                    <a:pt x="299" y="193"/>
                    <a:pt x="299" y="193"/>
                    <a:pt x="299" y="193"/>
                  </a:cubicBezTo>
                  <a:cubicBezTo>
                    <a:pt x="299" y="193"/>
                    <a:pt x="299" y="193"/>
                    <a:pt x="299" y="193"/>
                  </a:cubicBezTo>
                  <a:cubicBezTo>
                    <a:pt x="300" y="193"/>
                    <a:pt x="300" y="193"/>
                    <a:pt x="300" y="193"/>
                  </a:cubicBezTo>
                  <a:cubicBezTo>
                    <a:pt x="300" y="193"/>
                    <a:pt x="300" y="193"/>
                    <a:pt x="300" y="193"/>
                  </a:cubicBezTo>
                  <a:cubicBezTo>
                    <a:pt x="300" y="193"/>
                    <a:pt x="300" y="193"/>
                    <a:pt x="300" y="193"/>
                  </a:cubicBezTo>
                  <a:cubicBezTo>
                    <a:pt x="300" y="193"/>
                    <a:pt x="300" y="193"/>
                    <a:pt x="300" y="193"/>
                  </a:cubicBezTo>
                  <a:cubicBezTo>
                    <a:pt x="300" y="193"/>
                    <a:pt x="300" y="193"/>
                    <a:pt x="300" y="193"/>
                  </a:cubicBezTo>
                  <a:cubicBezTo>
                    <a:pt x="301" y="194"/>
                    <a:pt x="301" y="194"/>
                    <a:pt x="301" y="194"/>
                  </a:cubicBezTo>
                  <a:cubicBezTo>
                    <a:pt x="301" y="194"/>
                    <a:pt x="301" y="194"/>
                    <a:pt x="301" y="194"/>
                  </a:cubicBezTo>
                  <a:cubicBezTo>
                    <a:pt x="301" y="194"/>
                    <a:pt x="301" y="194"/>
                    <a:pt x="301" y="194"/>
                  </a:cubicBezTo>
                  <a:cubicBezTo>
                    <a:pt x="301" y="194"/>
                    <a:pt x="301" y="194"/>
                    <a:pt x="301" y="194"/>
                  </a:cubicBezTo>
                  <a:cubicBezTo>
                    <a:pt x="302" y="194"/>
                    <a:pt x="302" y="194"/>
                    <a:pt x="302" y="194"/>
                  </a:cubicBezTo>
                  <a:cubicBezTo>
                    <a:pt x="302" y="194"/>
                    <a:pt x="302" y="194"/>
                    <a:pt x="302" y="194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1" y="193"/>
                    <a:pt x="301" y="193"/>
                    <a:pt x="301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3"/>
                    <a:pt x="302" y="193"/>
                    <a:pt x="302" y="193"/>
                  </a:cubicBezTo>
                  <a:cubicBezTo>
                    <a:pt x="302" y="192"/>
                    <a:pt x="302" y="192"/>
                    <a:pt x="302" y="192"/>
                  </a:cubicBezTo>
                  <a:cubicBezTo>
                    <a:pt x="301" y="192"/>
                    <a:pt x="301" y="192"/>
                    <a:pt x="301" y="192"/>
                  </a:cubicBezTo>
                  <a:cubicBezTo>
                    <a:pt x="302" y="192"/>
                    <a:pt x="302" y="192"/>
                    <a:pt x="302" y="192"/>
                  </a:cubicBezTo>
                  <a:cubicBezTo>
                    <a:pt x="302" y="192"/>
                    <a:pt x="302" y="192"/>
                    <a:pt x="302" y="192"/>
                  </a:cubicBezTo>
                  <a:cubicBezTo>
                    <a:pt x="302" y="192"/>
                    <a:pt x="302" y="192"/>
                    <a:pt x="302" y="192"/>
                  </a:cubicBezTo>
                  <a:cubicBezTo>
                    <a:pt x="302" y="192"/>
                    <a:pt x="302" y="192"/>
                    <a:pt x="302" y="192"/>
                  </a:cubicBezTo>
                  <a:cubicBezTo>
                    <a:pt x="302" y="191"/>
                    <a:pt x="302" y="191"/>
                    <a:pt x="302" y="191"/>
                  </a:cubicBezTo>
                  <a:cubicBezTo>
                    <a:pt x="302" y="191"/>
                    <a:pt x="302" y="191"/>
                    <a:pt x="302" y="191"/>
                  </a:cubicBezTo>
                  <a:cubicBezTo>
                    <a:pt x="302" y="191"/>
                    <a:pt x="302" y="191"/>
                    <a:pt x="302" y="191"/>
                  </a:cubicBezTo>
                  <a:cubicBezTo>
                    <a:pt x="302" y="190"/>
                    <a:pt x="302" y="190"/>
                    <a:pt x="302" y="190"/>
                  </a:cubicBezTo>
                  <a:cubicBezTo>
                    <a:pt x="302" y="190"/>
                    <a:pt x="302" y="190"/>
                    <a:pt x="302" y="190"/>
                  </a:cubicBezTo>
                  <a:cubicBezTo>
                    <a:pt x="302" y="190"/>
                    <a:pt x="302" y="190"/>
                    <a:pt x="302" y="190"/>
                  </a:cubicBezTo>
                  <a:cubicBezTo>
                    <a:pt x="303" y="190"/>
                    <a:pt x="303" y="190"/>
                    <a:pt x="303" y="190"/>
                  </a:cubicBezTo>
                  <a:cubicBezTo>
                    <a:pt x="303" y="189"/>
                    <a:pt x="303" y="189"/>
                    <a:pt x="303" y="189"/>
                  </a:cubicBezTo>
                  <a:cubicBezTo>
                    <a:pt x="303" y="189"/>
                    <a:pt x="303" y="189"/>
                    <a:pt x="303" y="189"/>
                  </a:cubicBezTo>
                  <a:cubicBezTo>
                    <a:pt x="303" y="189"/>
                    <a:pt x="303" y="189"/>
                    <a:pt x="303" y="189"/>
                  </a:cubicBezTo>
                  <a:cubicBezTo>
                    <a:pt x="303" y="189"/>
                    <a:pt x="303" y="189"/>
                    <a:pt x="303" y="189"/>
                  </a:cubicBezTo>
                  <a:cubicBezTo>
                    <a:pt x="303" y="189"/>
                    <a:pt x="303" y="189"/>
                    <a:pt x="303" y="189"/>
                  </a:cubicBezTo>
                  <a:cubicBezTo>
                    <a:pt x="303" y="189"/>
                    <a:pt x="303" y="189"/>
                    <a:pt x="303" y="189"/>
                  </a:cubicBezTo>
                  <a:cubicBezTo>
                    <a:pt x="303" y="189"/>
                    <a:pt x="303" y="189"/>
                    <a:pt x="303" y="189"/>
                  </a:cubicBezTo>
                  <a:cubicBezTo>
                    <a:pt x="303" y="189"/>
                    <a:pt x="303" y="189"/>
                    <a:pt x="303" y="189"/>
                  </a:cubicBezTo>
                  <a:cubicBezTo>
                    <a:pt x="303" y="189"/>
                    <a:pt x="303" y="189"/>
                    <a:pt x="303" y="189"/>
                  </a:cubicBezTo>
                  <a:cubicBezTo>
                    <a:pt x="303" y="189"/>
                    <a:pt x="303" y="189"/>
                    <a:pt x="303" y="189"/>
                  </a:cubicBezTo>
                  <a:cubicBezTo>
                    <a:pt x="303" y="189"/>
                    <a:pt x="303" y="189"/>
                    <a:pt x="303" y="189"/>
                  </a:cubicBezTo>
                  <a:cubicBezTo>
                    <a:pt x="303" y="188"/>
                    <a:pt x="303" y="188"/>
                    <a:pt x="303" y="188"/>
                  </a:cubicBezTo>
                  <a:cubicBezTo>
                    <a:pt x="303" y="188"/>
                    <a:pt x="303" y="188"/>
                    <a:pt x="303" y="188"/>
                  </a:cubicBezTo>
                  <a:cubicBezTo>
                    <a:pt x="303" y="188"/>
                    <a:pt x="303" y="188"/>
                    <a:pt x="303" y="188"/>
                  </a:cubicBezTo>
                  <a:cubicBezTo>
                    <a:pt x="304" y="188"/>
                    <a:pt x="304" y="188"/>
                    <a:pt x="304" y="188"/>
                  </a:cubicBezTo>
                  <a:cubicBezTo>
                    <a:pt x="304" y="187"/>
                    <a:pt x="304" y="187"/>
                    <a:pt x="304" y="187"/>
                  </a:cubicBezTo>
                  <a:cubicBezTo>
                    <a:pt x="304" y="187"/>
                    <a:pt x="304" y="187"/>
                    <a:pt x="304" y="187"/>
                  </a:cubicBezTo>
                  <a:cubicBezTo>
                    <a:pt x="304" y="187"/>
                    <a:pt x="304" y="187"/>
                    <a:pt x="304" y="187"/>
                  </a:cubicBezTo>
                  <a:cubicBezTo>
                    <a:pt x="304" y="187"/>
                    <a:pt x="304" y="187"/>
                    <a:pt x="304" y="187"/>
                  </a:cubicBezTo>
                  <a:cubicBezTo>
                    <a:pt x="305" y="187"/>
                    <a:pt x="305" y="187"/>
                    <a:pt x="305" y="187"/>
                  </a:cubicBezTo>
                  <a:cubicBezTo>
                    <a:pt x="305" y="186"/>
                    <a:pt x="305" y="186"/>
                    <a:pt x="305" y="186"/>
                  </a:cubicBezTo>
                  <a:cubicBezTo>
                    <a:pt x="305" y="186"/>
                    <a:pt x="305" y="186"/>
                    <a:pt x="305" y="186"/>
                  </a:cubicBezTo>
                  <a:cubicBezTo>
                    <a:pt x="305" y="186"/>
                    <a:pt x="305" y="186"/>
                    <a:pt x="305" y="186"/>
                  </a:cubicBezTo>
                  <a:cubicBezTo>
                    <a:pt x="305" y="186"/>
                    <a:pt x="305" y="186"/>
                    <a:pt x="305" y="186"/>
                  </a:cubicBezTo>
                  <a:cubicBezTo>
                    <a:pt x="305" y="186"/>
                    <a:pt x="305" y="186"/>
                    <a:pt x="305" y="186"/>
                  </a:cubicBezTo>
                  <a:cubicBezTo>
                    <a:pt x="305" y="186"/>
                    <a:pt x="305" y="186"/>
                    <a:pt x="305" y="186"/>
                  </a:cubicBezTo>
                  <a:cubicBezTo>
                    <a:pt x="305" y="186"/>
                    <a:pt x="305" y="186"/>
                    <a:pt x="305" y="186"/>
                  </a:cubicBezTo>
                  <a:cubicBezTo>
                    <a:pt x="305" y="185"/>
                    <a:pt x="305" y="185"/>
                    <a:pt x="305" y="185"/>
                  </a:cubicBezTo>
                  <a:cubicBezTo>
                    <a:pt x="305" y="185"/>
                    <a:pt x="305" y="185"/>
                    <a:pt x="305" y="185"/>
                  </a:cubicBezTo>
                  <a:cubicBezTo>
                    <a:pt x="305" y="185"/>
                    <a:pt x="305" y="185"/>
                    <a:pt x="305" y="185"/>
                  </a:cubicBezTo>
                  <a:cubicBezTo>
                    <a:pt x="305" y="185"/>
                    <a:pt x="305" y="185"/>
                    <a:pt x="305" y="185"/>
                  </a:cubicBezTo>
                  <a:cubicBezTo>
                    <a:pt x="305" y="185"/>
                    <a:pt x="305" y="185"/>
                    <a:pt x="305" y="185"/>
                  </a:cubicBezTo>
                  <a:cubicBezTo>
                    <a:pt x="305" y="185"/>
                    <a:pt x="305" y="185"/>
                    <a:pt x="305" y="185"/>
                  </a:cubicBezTo>
                  <a:cubicBezTo>
                    <a:pt x="304" y="184"/>
                    <a:pt x="304" y="184"/>
                    <a:pt x="304" y="184"/>
                  </a:cubicBezTo>
                  <a:cubicBezTo>
                    <a:pt x="304" y="184"/>
                    <a:pt x="304" y="184"/>
                    <a:pt x="304" y="184"/>
                  </a:cubicBezTo>
                  <a:cubicBezTo>
                    <a:pt x="304" y="184"/>
                    <a:pt x="304" y="184"/>
                    <a:pt x="304" y="184"/>
                  </a:cubicBezTo>
                  <a:cubicBezTo>
                    <a:pt x="303" y="184"/>
                    <a:pt x="303" y="184"/>
                    <a:pt x="303" y="184"/>
                  </a:cubicBezTo>
                  <a:cubicBezTo>
                    <a:pt x="302" y="184"/>
                    <a:pt x="302" y="184"/>
                    <a:pt x="302" y="184"/>
                  </a:cubicBezTo>
                  <a:cubicBezTo>
                    <a:pt x="302" y="183"/>
                    <a:pt x="302" y="183"/>
                    <a:pt x="302" y="183"/>
                  </a:cubicBezTo>
                  <a:cubicBezTo>
                    <a:pt x="302" y="183"/>
                    <a:pt x="302" y="183"/>
                    <a:pt x="302" y="183"/>
                  </a:cubicBezTo>
                  <a:cubicBezTo>
                    <a:pt x="302" y="183"/>
                    <a:pt x="302" y="183"/>
                    <a:pt x="302" y="183"/>
                  </a:cubicBezTo>
                  <a:cubicBezTo>
                    <a:pt x="302" y="183"/>
                    <a:pt x="302" y="183"/>
                    <a:pt x="302" y="183"/>
                  </a:cubicBezTo>
                  <a:cubicBezTo>
                    <a:pt x="302" y="183"/>
                    <a:pt x="302" y="183"/>
                    <a:pt x="302" y="183"/>
                  </a:cubicBezTo>
                  <a:cubicBezTo>
                    <a:pt x="302" y="183"/>
                    <a:pt x="302" y="183"/>
                    <a:pt x="302" y="183"/>
                  </a:cubicBezTo>
                  <a:cubicBezTo>
                    <a:pt x="302" y="182"/>
                    <a:pt x="302" y="182"/>
                    <a:pt x="302" y="182"/>
                  </a:cubicBezTo>
                  <a:cubicBezTo>
                    <a:pt x="302" y="182"/>
                    <a:pt x="302" y="182"/>
                    <a:pt x="302" y="182"/>
                  </a:cubicBezTo>
                  <a:cubicBezTo>
                    <a:pt x="302" y="182"/>
                    <a:pt x="302" y="182"/>
                    <a:pt x="302" y="182"/>
                  </a:cubicBezTo>
                  <a:cubicBezTo>
                    <a:pt x="302" y="181"/>
                    <a:pt x="302" y="181"/>
                    <a:pt x="302" y="181"/>
                  </a:cubicBezTo>
                  <a:cubicBezTo>
                    <a:pt x="302" y="181"/>
                    <a:pt x="302" y="181"/>
                    <a:pt x="302" y="181"/>
                  </a:cubicBezTo>
                  <a:cubicBezTo>
                    <a:pt x="303" y="181"/>
                    <a:pt x="303" y="181"/>
                    <a:pt x="303" y="181"/>
                  </a:cubicBezTo>
                  <a:cubicBezTo>
                    <a:pt x="302" y="181"/>
                    <a:pt x="302" y="181"/>
                    <a:pt x="302" y="181"/>
                  </a:cubicBezTo>
                  <a:cubicBezTo>
                    <a:pt x="302" y="180"/>
                    <a:pt x="302" y="180"/>
                    <a:pt x="302" y="180"/>
                  </a:cubicBezTo>
                  <a:cubicBezTo>
                    <a:pt x="302" y="181"/>
                    <a:pt x="302" y="181"/>
                    <a:pt x="302" y="181"/>
                  </a:cubicBezTo>
                  <a:cubicBezTo>
                    <a:pt x="302" y="181"/>
                    <a:pt x="302" y="181"/>
                    <a:pt x="302" y="181"/>
                  </a:cubicBezTo>
                  <a:cubicBezTo>
                    <a:pt x="302" y="181"/>
                    <a:pt x="302" y="181"/>
                    <a:pt x="302" y="181"/>
                  </a:cubicBezTo>
                  <a:cubicBezTo>
                    <a:pt x="302" y="182"/>
                    <a:pt x="302" y="182"/>
                    <a:pt x="302" y="182"/>
                  </a:cubicBezTo>
                  <a:cubicBezTo>
                    <a:pt x="301" y="181"/>
                    <a:pt x="301" y="181"/>
                    <a:pt x="301" y="181"/>
                  </a:cubicBezTo>
                  <a:cubicBezTo>
                    <a:pt x="301" y="181"/>
                    <a:pt x="301" y="181"/>
                    <a:pt x="301" y="181"/>
                  </a:cubicBezTo>
                  <a:cubicBezTo>
                    <a:pt x="302" y="181"/>
                    <a:pt x="302" y="181"/>
                    <a:pt x="302" y="181"/>
                  </a:cubicBezTo>
                  <a:cubicBezTo>
                    <a:pt x="300" y="181"/>
                    <a:pt x="300" y="181"/>
                    <a:pt x="300" y="181"/>
                  </a:cubicBezTo>
                  <a:cubicBezTo>
                    <a:pt x="299" y="181"/>
                    <a:pt x="299" y="181"/>
                    <a:pt x="299" y="181"/>
                  </a:cubicBezTo>
                  <a:cubicBezTo>
                    <a:pt x="299" y="181"/>
                    <a:pt x="299" y="181"/>
                    <a:pt x="299" y="181"/>
                  </a:cubicBezTo>
                  <a:cubicBezTo>
                    <a:pt x="299" y="180"/>
                    <a:pt x="299" y="180"/>
                    <a:pt x="299" y="180"/>
                  </a:cubicBezTo>
                  <a:cubicBezTo>
                    <a:pt x="299" y="180"/>
                    <a:pt x="299" y="180"/>
                    <a:pt x="299" y="180"/>
                  </a:cubicBezTo>
                  <a:cubicBezTo>
                    <a:pt x="299" y="180"/>
                    <a:pt x="299" y="180"/>
                    <a:pt x="299" y="180"/>
                  </a:cubicBezTo>
                  <a:cubicBezTo>
                    <a:pt x="299" y="180"/>
                    <a:pt x="299" y="180"/>
                    <a:pt x="299" y="180"/>
                  </a:cubicBezTo>
                  <a:cubicBezTo>
                    <a:pt x="299" y="179"/>
                    <a:pt x="299" y="179"/>
                    <a:pt x="299" y="179"/>
                  </a:cubicBezTo>
                  <a:cubicBezTo>
                    <a:pt x="298" y="179"/>
                    <a:pt x="298" y="179"/>
                    <a:pt x="298" y="179"/>
                  </a:cubicBezTo>
                  <a:cubicBezTo>
                    <a:pt x="297" y="179"/>
                    <a:pt x="297" y="179"/>
                    <a:pt x="297" y="179"/>
                  </a:cubicBezTo>
                  <a:cubicBezTo>
                    <a:pt x="297" y="180"/>
                    <a:pt x="297" y="180"/>
                    <a:pt x="297" y="180"/>
                  </a:cubicBezTo>
                  <a:cubicBezTo>
                    <a:pt x="297" y="180"/>
                    <a:pt x="297" y="180"/>
                    <a:pt x="297" y="180"/>
                  </a:cubicBezTo>
                  <a:cubicBezTo>
                    <a:pt x="297" y="180"/>
                    <a:pt x="297" y="180"/>
                    <a:pt x="297" y="180"/>
                  </a:cubicBezTo>
                  <a:cubicBezTo>
                    <a:pt x="296" y="179"/>
                    <a:pt x="296" y="179"/>
                    <a:pt x="296" y="179"/>
                  </a:cubicBezTo>
                  <a:cubicBezTo>
                    <a:pt x="296" y="179"/>
                    <a:pt x="296" y="179"/>
                    <a:pt x="296" y="179"/>
                  </a:cubicBezTo>
                  <a:cubicBezTo>
                    <a:pt x="295" y="179"/>
                    <a:pt x="295" y="179"/>
                    <a:pt x="295" y="179"/>
                  </a:cubicBezTo>
                  <a:cubicBezTo>
                    <a:pt x="295" y="179"/>
                    <a:pt x="295" y="179"/>
                    <a:pt x="295" y="179"/>
                  </a:cubicBezTo>
                  <a:cubicBezTo>
                    <a:pt x="295" y="179"/>
                    <a:pt x="295" y="179"/>
                    <a:pt x="295" y="179"/>
                  </a:cubicBezTo>
                  <a:cubicBezTo>
                    <a:pt x="294" y="179"/>
                    <a:pt x="294" y="179"/>
                    <a:pt x="294" y="179"/>
                  </a:cubicBezTo>
                  <a:cubicBezTo>
                    <a:pt x="294" y="179"/>
                    <a:pt x="294" y="179"/>
                    <a:pt x="294" y="179"/>
                  </a:cubicBezTo>
                  <a:cubicBezTo>
                    <a:pt x="294" y="179"/>
                    <a:pt x="294" y="179"/>
                    <a:pt x="294" y="179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3" y="180"/>
                    <a:pt x="293" y="180"/>
                    <a:pt x="293" y="180"/>
                  </a:cubicBezTo>
                  <a:cubicBezTo>
                    <a:pt x="293" y="180"/>
                    <a:pt x="293" y="180"/>
                    <a:pt x="293" y="180"/>
                  </a:cubicBezTo>
                  <a:cubicBezTo>
                    <a:pt x="290" y="178"/>
                    <a:pt x="290" y="178"/>
                    <a:pt x="290" y="178"/>
                  </a:cubicBezTo>
                  <a:cubicBezTo>
                    <a:pt x="289" y="177"/>
                    <a:pt x="289" y="177"/>
                    <a:pt x="289" y="177"/>
                  </a:cubicBezTo>
                  <a:cubicBezTo>
                    <a:pt x="289" y="177"/>
                    <a:pt x="289" y="177"/>
                    <a:pt x="289" y="177"/>
                  </a:cubicBezTo>
                  <a:cubicBezTo>
                    <a:pt x="289" y="177"/>
                    <a:pt x="289" y="177"/>
                    <a:pt x="289" y="177"/>
                  </a:cubicBezTo>
                  <a:cubicBezTo>
                    <a:pt x="289" y="177"/>
                    <a:pt x="289" y="177"/>
                    <a:pt x="289" y="177"/>
                  </a:cubicBezTo>
                  <a:cubicBezTo>
                    <a:pt x="289" y="177"/>
                    <a:pt x="289" y="177"/>
                    <a:pt x="289" y="177"/>
                  </a:cubicBezTo>
                  <a:cubicBezTo>
                    <a:pt x="289" y="177"/>
                    <a:pt x="289" y="177"/>
                    <a:pt x="289" y="177"/>
                  </a:cubicBezTo>
                  <a:cubicBezTo>
                    <a:pt x="289" y="177"/>
                    <a:pt x="289" y="177"/>
                    <a:pt x="289" y="177"/>
                  </a:cubicBezTo>
                  <a:cubicBezTo>
                    <a:pt x="289" y="177"/>
                    <a:pt x="289" y="177"/>
                    <a:pt x="289" y="177"/>
                  </a:cubicBezTo>
                  <a:cubicBezTo>
                    <a:pt x="288" y="177"/>
                    <a:pt x="288" y="177"/>
                    <a:pt x="288" y="177"/>
                  </a:cubicBezTo>
                  <a:cubicBezTo>
                    <a:pt x="288" y="176"/>
                    <a:pt x="288" y="176"/>
                    <a:pt x="288" y="176"/>
                  </a:cubicBezTo>
                  <a:cubicBezTo>
                    <a:pt x="287" y="176"/>
                    <a:pt x="287" y="176"/>
                    <a:pt x="287" y="176"/>
                  </a:cubicBezTo>
                  <a:cubicBezTo>
                    <a:pt x="287" y="177"/>
                    <a:pt x="287" y="177"/>
                    <a:pt x="287" y="177"/>
                  </a:cubicBezTo>
                  <a:cubicBezTo>
                    <a:pt x="287" y="178"/>
                    <a:pt x="287" y="178"/>
                    <a:pt x="287" y="178"/>
                  </a:cubicBezTo>
                  <a:cubicBezTo>
                    <a:pt x="287" y="179"/>
                    <a:pt x="287" y="179"/>
                    <a:pt x="287" y="179"/>
                  </a:cubicBezTo>
                  <a:cubicBezTo>
                    <a:pt x="287" y="179"/>
                    <a:pt x="287" y="179"/>
                    <a:pt x="287" y="179"/>
                  </a:cubicBezTo>
                  <a:cubicBezTo>
                    <a:pt x="287" y="179"/>
                    <a:pt x="287" y="179"/>
                    <a:pt x="287" y="179"/>
                  </a:cubicBezTo>
                  <a:cubicBezTo>
                    <a:pt x="287" y="180"/>
                    <a:pt x="287" y="180"/>
                    <a:pt x="287" y="180"/>
                  </a:cubicBezTo>
                  <a:cubicBezTo>
                    <a:pt x="287" y="180"/>
                    <a:pt x="287" y="180"/>
                    <a:pt x="287" y="180"/>
                  </a:cubicBezTo>
                  <a:cubicBezTo>
                    <a:pt x="287" y="180"/>
                    <a:pt x="287" y="180"/>
                    <a:pt x="287" y="180"/>
                  </a:cubicBezTo>
                  <a:cubicBezTo>
                    <a:pt x="287" y="180"/>
                    <a:pt x="287" y="180"/>
                    <a:pt x="287" y="180"/>
                  </a:cubicBezTo>
                  <a:close/>
                  <a:moveTo>
                    <a:pt x="56" y="241"/>
                  </a:moveTo>
                  <a:cubicBezTo>
                    <a:pt x="56" y="241"/>
                    <a:pt x="56" y="241"/>
                    <a:pt x="56" y="241"/>
                  </a:cubicBezTo>
                  <a:cubicBezTo>
                    <a:pt x="56" y="241"/>
                    <a:pt x="56" y="241"/>
                    <a:pt x="56" y="241"/>
                  </a:cubicBezTo>
                  <a:cubicBezTo>
                    <a:pt x="55" y="241"/>
                    <a:pt x="55" y="241"/>
                    <a:pt x="55" y="241"/>
                  </a:cubicBezTo>
                  <a:cubicBezTo>
                    <a:pt x="55" y="241"/>
                    <a:pt x="55" y="241"/>
                    <a:pt x="55" y="241"/>
                  </a:cubicBezTo>
                  <a:cubicBezTo>
                    <a:pt x="55" y="242"/>
                    <a:pt x="55" y="242"/>
                    <a:pt x="55" y="242"/>
                  </a:cubicBezTo>
                  <a:cubicBezTo>
                    <a:pt x="55" y="242"/>
                    <a:pt x="55" y="242"/>
                    <a:pt x="55" y="242"/>
                  </a:cubicBezTo>
                  <a:cubicBezTo>
                    <a:pt x="55" y="242"/>
                    <a:pt x="55" y="242"/>
                    <a:pt x="55" y="242"/>
                  </a:cubicBezTo>
                  <a:cubicBezTo>
                    <a:pt x="55" y="242"/>
                    <a:pt x="55" y="242"/>
                    <a:pt x="55" y="242"/>
                  </a:cubicBezTo>
                  <a:cubicBezTo>
                    <a:pt x="56" y="242"/>
                    <a:pt x="56" y="242"/>
                    <a:pt x="56" y="242"/>
                  </a:cubicBezTo>
                  <a:cubicBezTo>
                    <a:pt x="56" y="242"/>
                    <a:pt x="56" y="242"/>
                    <a:pt x="56" y="242"/>
                  </a:cubicBezTo>
                  <a:cubicBezTo>
                    <a:pt x="56" y="242"/>
                    <a:pt x="56" y="242"/>
                    <a:pt x="56" y="242"/>
                  </a:cubicBezTo>
                  <a:cubicBezTo>
                    <a:pt x="56" y="242"/>
                    <a:pt x="56" y="242"/>
                    <a:pt x="56" y="242"/>
                  </a:cubicBezTo>
                  <a:cubicBezTo>
                    <a:pt x="56" y="241"/>
                    <a:pt x="56" y="241"/>
                    <a:pt x="56" y="241"/>
                  </a:cubicBezTo>
                  <a:cubicBezTo>
                    <a:pt x="56" y="241"/>
                    <a:pt x="56" y="241"/>
                    <a:pt x="56" y="241"/>
                  </a:cubicBezTo>
                  <a:cubicBezTo>
                    <a:pt x="56" y="241"/>
                    <a:pt x="56" y="241"/>
                    <a:pt x="56" y="241"/>
                  </a:cubicBezTo>
                  <a:close/>
                  <a:moveTo>
                    <a:pt x="593" y="423"/>
                  </a:moveTo>
                  <a:cubicBezTo>
                    <a:pt x="593" y="423"/>
                    <a:pt x="593" y="423"/>
                    <a:pt x="593" y="423"/>
                  </a:cubicBezTo>
                  <a:cubicBezTo>
                    <a:pt x="593" y="422"/>
                    <a:pt x="593" y="422"/>
                    <a:pt x="593" y="422"/>
                  </a:cubicBezTo>
                  <a:cubicBezTo>
                    <a:pt x="593" y="422"/>
                    <a:pt x="593" y="422"/>
                    <a:pt x="593" y="422"/>
                  </a:cubicBezTo>
                  <a:cubicBezTo>
                    <a:pt x="593" y="422"/>
                    <a:pt x="593" y="422"/>
                    <a:pt x="593" y="422"/>
                  </a:cubicBezTo>
                  <a:cubicBezTo>
                    <a:pt x="593" y="421"/>
                    <a:pt x="593" y="421"/>
                    <a:pt x="593" y="421"/>
                  </a:cubicBezTo>
                  <a:cubicBezTo>
                    <a:pt x="593" y="421"/>
                    <a:pt x="593" y="421"/>
                    <a:pt x="593" y="421"/>
                  </a:cubicBezTo>
                  <a:cubicBezTo>
                    <a:pt x="593" y="421"/>
                    <a:pt x="593" y="421"/>
                    <a:pt x="593" y="421"/>
                  </a:cubicBezTo>
                  <a:cubicBezTo>
                    <a:pt x="593" y="419"/>
                    <a:pt x="593" y="419"/>
                    <a:pt x="593" y="419"/>
                  </a:cubicBezTo>
                  <a:cubicBezTo>
                    <a:pt x="593" y="419"/>
                    <a:pt x="593" y="419"/>
                    <a:pt x="593" y="419"/>
                  </a:cubicBezTo>
                  <a:cubicBezTo>
                    <a:pt x="594" y="418"/>
                    <a:pt x="594" y="418"/>
                    <a:pt x="594" y="418"/>
                  </a:cubicBezTo>
                  <a:cubicBezTo>
                    <a:pt x="594" y="418"/>
                    <a:pt x="594" y="418"/>
                    <a:pt x="594" y="418"/>
                  </a:cubicBezTo>
                  <a:cubicBezTo>
                    <a:pt x="594" y="419"/>
                    <a:pt x="594" y="419"/>
                    <a:pt x="594" y="419"/>
                  </a:cubicBezTo>
                  <a:cubicBezTo>
                    <a:pt x="594" y="419"/>
                    <a:pt x="594" y="419"/>
                    <a:pt x="594" y="419"/>
                  </a:cubicBezTo>
                  <a:cubicBezTo>
                    <a:pt x="594" y="419"/>
                    <a:pt x="594" y="419"/>
                    <a:pt x="594" y="419"/>
                  </a:cubicBezTo>
                  <a:cubicBezTo>
                    <a:pt x="594" y="419"/>
                    <a:pt x="594" y="419"/>
                    <a:pt x="594" y="419"/>
                  </a:cubicBezTo>
                  <a:cubicBezTo>
                    <a:pt x="594" y="419"/>
                    <a:pt x="594" y="419"/>
                    <a:pt x="594" y="419"/>
                  </a:cubicBezTo>
                  <a:cubicBezTo>
                    <a:pt x="594" y="419"/>
                    <a:pt x="594" y="419"/>
                    <a:pt x="594" y="419"/>
                  </a:cubicBezTo>
                  <a:cubicBezTo>
                    <a:pt x="594" y="419"/>
                    <a:pt x="594" y="419"/>
                    <a:pt x="594" y="419"/>
                  </a:cubicBezTo>
                  <a:cubicBezTo>
                    <a:pt x="594" y="418"/>
                    <a:pt x="594" y="418"/>
                    <a:pt x="594" y="418"/>
                  </a:cubicBezTo>
                  <a:cubicBezTo>
                    <a:pt x="595" y="416"/>
                    <a:pt x="595" y="416"/>
                    <a:pt x="595" y="416"/>
                  </a:cubicBezTo>
                  <a:cubicBezTo>
                    <a:pt x="595" y="415"/>
                    <a:pt x="595" y="415"/>
                    <a:pt x="595" y="415"/>
                  </a:cubicBezTo>
                  <a:cubicBezTo>
                    <a:pt x="595" y="415"/>
                    <a:pt x="595" y="415"/>
                    <a:pt x="595" y="415"/>
                  </a:cubicBezTo>
                  <a:cubicBezTo>
                    <a:pt x="595" y="415"/>
                    <a:pt x="595" y="415"/>
                    <a:pt x="595" y="415"/>
                  </a:cubicBezTo>
                  <a:cubicBezTo>
                    <a:pt x="595" y="414"/>
                    <a:pt x="595" y="414"/>
                    <a:pt x="595" y="414"/>
                  </a:cubicBezTo>
                  <a:cubicBezTo>
                    <a:pt x="595" y="414"/>
                    <a:pt x="595" y="414"/>
                    <a:pt x="595" y="414"/>
                  </a:cubicBezTo>
                  <a:cubicBezTo>
                    <a:pt x="595" y="413"/>
                    <a:pt x="595" y="413"/>
                    <a:pt x="595" y="413"/>
                  </a:cubicBezTo>
                  <a:cubicBezTo>
                    <a:pt x="595" y="413"/>
                    <a:pt x="595" y="413"/>
                    <a:pt x="595" y="413"/>
                  </a:cubicBezTo>
                  <a:cubicBezTo>
                    <a:pt x="595" y="412"/>
                    <a:pt x="595" y="412"/>
                    <a:pt x="595" y="412"/>
                  </a:cubicBezTo>
                  <a:cubicBezTo>
                    <a:pt x="595" y="412"/>
                    <a:pt x="595" y="412"/>
                    <a:pt x="595" y="412"/>
                  </a:cubicBezTo>
                  <a:cubicBezTo>
                    <a:pt x="595" y="411"/>
                    <a:pt x="595" y="411"/>
                    <a:pt x="595" y="411"/>
                  </a:cubicBezTo>
                  <a:cubicBezTo>
                    <a:pt x="595" y="411"/>
                    <a:pt x="595" y="411"/>
                    <a:pt x="595" y="411"/>
                  </a:cubicBezTo>
                  <a:cubicBezTo>
                    <a:pt x="595" y="411"/>
                    <a:pt x="595" y="411"/>
                    <a:pt x="595" y="411"/>
                  </a:cubicBezTo>
                  <a:cubicBezTo>
                    <a:pt x="595" y="411"/>
                    <a:pt x="595" y="411"/>
                    <a:pt x="595" y="411"/>
                  </a:cubicBezTo>
                  <a:cubicBezTo>
                    <a:pt x="595" y="410"/>
                    <a:pt x="595" y="410"/>
                    <a:pt x="595" y="410"/>
                  </a:cubicBezTo>
                  <a:cubicBezTo>
                    <a:pt x="595" y="410"/>
                    <a:pt x="595" y="410"/>
                    <a:pt x="595" y="410"/>
                  </a:cubicBezTo>
                  <a:cubicBezTo>
                    <a:pt x="596" y="410"/>
                    <a:pt x="596" y="410"/>
                    <a:pt x="596" y="410"/>
                  </a:cubicBezTo>
                  <a:cubicBezTo>
                    <a:pt x="596" y="409"/>
                    <a:pt x="596" y="409"/>
                    <a:pt x="596" y="409"/>
                  </a:cubicBezTo>
                  <a:cubicBezTo>
                    <a:pt x="596" y="409"/>
                    <a:pt x="596" y="409"/>
                    <a:pt x="596" y="409"/>
                  </a:cubicBezTo>
                  <a:cubicBezTo>
                    <a:pt x="596" y="409"/>
                    <a:pt x="596" y="409"/>
                    <a:pt x="596" y="409"/>
                  </a:cubicBezTo>
                  <a:cubicBezTo>
                    <a:pt x="596" y="409"/>
                    <a:pt x="596" y="409"/>
                    <a:pt x="596" y="409"/>
                  </a:cubicBezTo>
                  <a:cubicBezTo>
                    <a:pt x="596" y="409"/>
                    <a:pt x="596" y="409"/>
                    <a:pt x="596" y="409"/>
                  </a:cubicBezTo>
                  <a:cubicBezTo>
                    <a:pt x="596" y="409"/>
                    <a:pt x="596" y="409"/>
                    <a:pt x="596" y="409"/>
                  </a:cubicBezTo>
                  <a:cubicBezTo>
                    <a:pt x="596" y="409"/>
                    <a:pt x="596" y="409"/>
                    <a:pt x="596" y="409"/>
                  </a:cubicBezTo>
                  <a:cubicBezTo>
                    <a:pt x="596" y="408"/>
                    <a:pt x="596" y="408"/>
                    <a:pt x="596" y="408"/>
                  </a:cubicBezTo>
                  <a:cubicBezTo>
                    <a:pt x="596" y="408"/>
                    <a:pt x="596" y="408"/>
                    <a:pt x="596" y="408"/>
                  </a:cubicBezTo>
                  <a:cubicBezTo>
                    <a:pt x="596" y="408"/>
                    <a:pt x="596" y="408"/>
                    <a:pt x="596" y="408"/>
                  </a:cubicBezTo>
                  <a:cubicBezTo>
                    <a:pt x="596" y="408"/>
                    <a:pt x="596" y="408"/>
                    <a:pt x="596" y="408"/>
                  </a:cubicBezTo>
                  <a:cubicBezTo>
                    <a:pt x="595" y="408"/>
                    <a:pt x="595" y="408"/>
                    <a:pt x="595" y="408"/>
                  </a:cubicBezTo>
                  <a:cubicBezTo>
                    <a:pt x="596" y="407"/>
                    <a:pt x="596" y="407"/>
                    <a:pt x="596" y="407"/>
                  </a:cubicBezTo>
                  <a:cubicBezTo>
                    <a:pt x="596" y="407"/>
                    <a:pt x="596" y="407"/>
                    <a:pt x="596" y="407"/>
                  </a:cubicBezTo>
                  <a:cubicBezTo>
                    <a:pt x="596" y="406"/>
                    <a:pt x="596" y="406"/>
                    <a:pt x="596" y="406"/>
                  </a:cubicBezTo>
                  <a:cubicBezTo>
                    <a:pt x="595" y="406"/>
                    <a:pt x="595" y="406"/>
                    <a:pt x="595" y="406"/>
                  </a:cubicBezTo>
                  <a:cubicBezTo>
                    <a:pt x="596" y="406"/>
                    <a:pt x="596" y="406"/>
                    <a:pt x="596" y="406"/>
                  </a:cubicBezTo>
                  <a:cubicBezTo>
                    <a:pt x="596" y="405"/>
                    <a:pt x="596" y="405"/>
                    <a:pt x="596" y="405"/>
                  </a:cubicBezTo>
                  <a:cubicBezTo>
                    <a:pt x="596" y="405"/>
                    <a:pt x="596" y="405"/>
                    <a:pt x="596" y="405"/>
                  </a:cubicBezTo>
                  <a:cubicBezTo>
                    <a:pt x="596" y="405"/>
                    <a:pt x="596" y="405"/>
                    <a:pt x="596" y="405"/>
                  </a:cubicBezTo>
                  <a:cubicBezTo>
                    <a:pt x="596" y="405"/>
                    <a:pt x="596" y="405"/>
                    <a:pt x="596" y="405"/>
                  </a:cubicBezTo>
                  <a:cubicBezTo>
                    <a:pt x="596" y="404"/>
                    <a:pt x="596" y="404"/>
                    <a:pt x="596" y="404"/>
                  </a:cubicBezTo>
                  <a:cubicBezTo>
                    <a:pt x="596" y="404"/>
                    <a:pt x="596" y="404"/>
                    <a:pt x="596" y="404"/>
                  </a:cubicBezTo>
                  <a:cubicBezTo>
                    <a:pt x="596" y="404"/>
                    <a:pt x="596" y="404"/>
                    <a:pt x="596" y="404"/>
                  </a:cubicBezTo>
                  <a:cubicBezTo>
                    <a:pt x="596" y="404"/>
                    <a:pt x="596" y="404"/>
                    <a:pt x="596" y="404"/>
                  </a:cubicBezTo>
                  <a:cubicBezTo>
                    <a:pt x="596" y="404"/>
                    <a:pt x="596" y="404"/>
                    <a:pt x="596" y="404"/>
                  </a:cubicBezTo>
                  <a:cubicBezTo>
                    <a:pt x="595" y="403"/>
                    <a:pt x="595" y="403"/>
                    <a:pt x="595" y="403"/>
                  </a:cubicBezTo>
                  <a:cubicBezTo>
                    <a:pt x="595" y="403"/>
                    <a:pt x="595" y="403"/>
                    <a:pt x="595" y="403"/>
                  </a:cubicBezTo>
                  <a:cubicBezTo>
                    <a:pt x="595" y="403"/>
                    <a:pt x="595" y="403"/>
                    <a:pt x="595" y="403"/>
                  </a:cubicBezTo>
                  <a:cubicBezTo>
                    <a:pt x="595" y="403"/>
                    <a:pt x="595" y="403"/>
                    <a:pt x="595" y="403"/>
                  </a:cubicBezTo>
                  <a:cubicBezTo>
                    <a:pt x="595" y="403"/>
                    <a:pt x="595" y="403"/>
                    <a:pt x="595" y="403"/>
                  </a:cubicBezTo>
                  <a:cubicBezTo>
                    <a:pt x="595" y="402"/>
                    <a:pt x="595" y="402"/>
                    <a:pt x="595" y="402"/>
                  </a:cubicBezTo>
                  <a:cubicBezTo>
                    <a:pt x="595" y="402"/>
                    <a:pt x="595" y="402"/>
                    <a:pt x="595" y="402"/>
                  </a:cubicBezTo>
                  <a:cubicBezTo>
                    <a:pt x="595" y="402"/>
                    <a:pt x="595" y="402"/>
                    <a:pt x="595" y="402"/>
                  </a:cubicBezTo>
                  <a:cubicBezTo>
                    <a:pt x="595" y="402"/>
                    <a:pt x="595" y="402"/>
                    <a:pt x="595" y="402"/>
                  </a:cubicBezTo>
                  <a:cubicBezTo>
                    <a:pt x="595" y="402"/>
                    <a:pt x="595" y="402"/>
                    <a:pt x="595" y="402"/>
                  </a:cubicBezTo>
                  <a:cubicBezTo>
                    <a:pt x="595" y="402"/>
                    <a:pt x="595" y="402"/>
                    <a:pt x="595" y="402"/>
                  </a:cubicBezTo>
                  <a:cubicBezTo>
                    <a:pt x="595" y="402"/>
                    <a:pt x="595" y="402"/>
                    <a:pt x="595" y="402"/>
                  </a:cubicBezTo>
                  <a:cubicBezTo>
                    <a:pt x="595" y="402"/>
                    <a:pt x="595" y="402"/>
                    <a:pt x="595" y="402"/>
                  </a:cubicBezTo>
                  <a:cubicBezTo>
                    <a:pt x="595" y="402"/>
                    <a:pt x="595" y="402"/>
                    <a:pt x="595" y="402"/>
                  </a:cubicBezTo>
                  <a:cubicBezTo>
                    <a:pt x="595" y="401"/>
                    <a:pt x="595" y="401"/>
                    <a:pt x="595" y="401"/>
                  </a:cubicBezTo>
                  <a:cubicBezTo>
                    <a:pt x="595" y="401"/>
                    <a:pt x="595" y="401"/>
                    <a:pt x="595" y="401"/>
                  </a:cubicBezTo>
                  <a:cubicBezTo>
                    <a:pt x="595" y="402"/>
                    <a:pt x="595" y="402"/>
                    <a:pt x="595" y="402"/>
                  </a:cubicBezTo>
                  <a:cubicBezTo>
                    <a:pt x="596" y="402"/>
                    <a:pt x="596" y="402"/>
                    <a:pt x="596" y="402"/>
                  </a:cubicBezTo>
                  <a:cubicBezTo>
                    <a:pt x="596" y="402"/>
                    <a:pt x="596" y="402"/>
                    <a:pt x="596" y="402"/>
                  </a:cubicBezTo>
                  <a:cubicBezTo>
                    <a:pt x="595" y="400"/>
                    <a:pt x="595" y="400"/>
                    <a:pt x="595" y="400"/>
                  </a:cubicBezTo>
                  <a:cubicBezTo>
                    <a:pt x="595" y="400"/>
                    <a:pt x="595" y="400"/>
                    <a:pt x="595" y="400"/>
                  </a:cubicBezTo>
                  <a:cubicBezTo>
                    <a:pt x="595" y="400"/>
                    <a:pt x="595" y="400"/>
                    <a:pt x="595" y="400"/>
                  </a:cubicBezTo>
                  <a:cubicBezTo>
                    <a:pt x="595" y="400"/>
                    <a:pt x="595" y="400"/>
                    <a:pt x="595" y="400"/>
                  </a:cubicBezTo>
                  <a:cubicBezTo>
                    <a:pt x="595" y="399"/>
                    <a:pt x="595" y="399"/>
                    <a:pt x="595" y="399"/>
                  </a:cubicBezTo>
                  <a:cubicBezTo>
                    <a:pt x="594" y="399"/>
                    <a:pt x="594" y="399"/>
                    <a:pt x="594" y="399"/>
                  </a:cubicBezTo>
                  <a:cubicBezTo>
                    <a:pt x="594" y="399"/>
                    <a:pt x="594" y="399"/>
                    <a:pt x="594" y="399"/>
                  </a:cubicBezTo>
                  <a:cubicBezTo>
                    <a:pt x="593" y="399"/>
                    <a:pt x="593" y="399"/>
                    <a:pt x="593" y="399"/>
                  </a:cubicBezTo>
                  <a:cubicBezTo>
                    <a:pt x="593" y="399"/>
                    <a:pt x="593" y="399"/>
                    <a:pt x="593" y="399"/>
                  </a:cubicBezTo>
                  <a:cubicBezTo>
                    <a:pt x="593" y="399"/>
                    <a:pt x="593" y="399"/>
                    <a:pt x="593" y="399"/>
                  </a:cubicBezTo>
                  <a:cubicBezTo>
                    <a:pt x="594" y="398"/>
                    <a:pt x="594" y="398"/>
                    <a:pt x="594" y="398"/>
                  </a:cubicBezTo>
                  <a:cubicBezTo>
                    <a:pt x="594" y="398"/>
                    <a:pt x="594" y="398"/>
                    <a:pt x="594" y="398"/>
                  </a:cubicBezTo>
                  <a:cubicBezTo>
                    <a:pt x="594" y="398"/>
                    <a:pt x="594" y="398"/>
                    <a:pt x="594" y="398"/>
                  </a:cubicBezTo>
                  <a:cubicBezTo>
                    <a:pt x="593" y="398"/>
                    <a:pt x="593" y="398"/>
                    <a:pt x="593" y="398"/>
                  </a:cubicBezTo>
                  <a:cubicBezTo>
                    <a:pt x="593" y="398"/>
                    <a:pt x="593" y="398"/>
                    <a:pt x="593" y="398"/>
                  </a:cubicBezTo>
                  <a:cubicBezTo>
                    <a:pt x="593" y="398"/>
                    <a:pt x="593" y="398"/>
                    <a:pt x="593" y="398"/>
                  </a:cubicBezTo>
                  <a:cubicBezTo>
                    <a:pt x="593" y="398"/>
                    <a:pt x="593" y="398"/>
                    <a:pt x="593" y="398"/>
                  </a:cubicBezTo>
                  <a:cubicBezTo>
                    <a:pt x="593" y="398"/>
                    <a:pt x="593" y="398"/>
                    <a:pt x="593" y="398"/>
                  </a:cubicBezTo>
                  <a:cubicBezTo>
                    <a:pt x="592" y="397"/>
                    <a:pt x="592" y="397"/>
                    <a:pt x="592" y="397"/>
                  </a:cubicBezTo>
                  <a:cubicBezTo>
                    <a:pt x="592" y="397"/>
                    <a:pt x="592" y="397"/>
                    <a:pt x="592" y="397"/>
                  </a:cubicBezTo>
                  <a:cubicBezTo>
                    <a:pt x="592" y="398"/>
                    <a:pt x="592" y="398"/>
                    <a:pt x="592" y="398"/>
                  </a:cubicBezTo>
                  <a:cubicBezTo>
                    <a:pt x="591" y="398"/>
                    <a:pt x="591" y="398"/>
                    <a:pt x="591" y="398"/>
                  </a:cubicBezTo>
                  <a:cubicBezTo>
                    <a:pt x="591" y="398"/>
                    <a:pt x="591" y="398"/>
                    <a:pt x="591" y="398"/>
                  </a:cubicBezTo>
                  <a:cubicBezTo>
                    <a:pt x="591" y="398"/>
                    <a:pt x="591" y="398"/>
                    <a:pt x="591" y="398"/>
                  </a:cubicBezTo>
                  <a:cubicBezTo>
                    <a:pt x="591" y="397"/>
                    <a:pt x="591" y="397"/>
                    <a:pt x="591" y="397"/>
                  </a:cubicBezTo>
                  <a:cubicBezTo>
                    <a:pt x="592" y="397"/>
                    <a:pt x="592" y="397"/>
                    <a:pt x="592" y="397"/>
                  </a:cubicBezTo>
                  <a:cubicBezTo>
                    <a:pt x="593" y="397"/>
                    <a:pt x="593" y="397"/>
                    <a:pt x="593" y="397"/>
                  </a:cubicBezTo>
                  <a:cubicBezTo>
                    <a:pt x="593" y="396"/>
                    <a:pt x="593" y="396"/>
                    <a:pt x="593" y="396"/>
                  </a:cubicBezTo>
                  <a:cubicBezTo>
                    <a:pt x="592" y="395"/>
                    <a:pt x="592" y="395"/>
                    <a:pt x="592" y="395"/>
                  </a:cubicBezTo>
                  <a:cubicBezTo>
                    <a:pt x="591" y="395"/>
                    <a:pt x="591" y="395"/>
                    <a:pt x="591" y="395"/>
                  </a:cubicBezTo>
                  <a:cubicBezTo>
                    <a:pt x="591" y="396"/>
                    <a:pt x="591" y="396"/>
                    <a:pt x="591" y="396"/>
                  </a:cubicBezTo>
                  <a:cubicBezTo>
                    <a:pt x="590" y="396"/>
                    <a:pt x="590" y="396"/>
                    <a:pt x="590" y="396"/>
                  </a:cubicBezTo>
                  <a:cubicBezTo>
                    <a:pt x="590" y="396"/>
                    <a:pt x="590" y="396"/>
                    <a:pt x="590" y="396"/>
                  </a:cubicBezTo>
                  <a:cubicBezTo>
                    <a:pt x="590" y="396"/>
                    <a:pt x="590" y="396"/>
                    <a:pt x="590" y="396"/>
                  </a:cubicBezTo>
                  <a:cubicBezTo>
                    <a:pt x="590" y="396"/>
                    <a:pt x="590" y="396"/>
                    <a:pt x="590" y="396"/>
                  </a:cubicBezTo>
                  <a:cubicBezTo>
                    <a:pt x="590" y="396"/>
                    <a:pt x="590" y="396"/>
                    <a:pt x="590" y="396"/>
                  </a:cubicBezTo>
                  <a:cubicBezTo>
                    <a:pt x="590" y="396"/>
                    <a:pt x="590" y="396"/>
                    <a:pt x="590" y="396"/>
                  </a:cubicBezTo>
                  <a:cubicBezTo>
                    <a:pt x="590" y="396"/>
                    <a:pt x="590" y="396"/>
                    <a:pt x="590" y="396"/>
                  </a:cubicBezTo>
                  <a:cubicBezTo>
                    <a:pt x="590" y="397"/>
                    <a:pt x="590" y="397"/>
                    <a:pt x="590" y="397"/>
                  </a:cubicBezTo>
                  <a:cubicBezTo>
                    <a:pt x="590" y="397"/>
                    <a:pt x="590" y="397"/>
                    <a:pt x="590" y="397"/>
                  </a:cubicBezTo>
                  <a:cubicBezTo>
                    <a:pt x="590" y="397"/>
                    <a:pt x="590" y="397"/>
                    <a:pt x="590" y="397"/>
                  </a:cubicBezTo>
                  <a:cubicBezTo>
                    <a:pt x="590" y="397"/>
                    <a:pt x="590" y="397"/>
                    <a:pt x="590" y="397"/>
                  </a:cubicBezTo>
                  <a:cubicBezTo>
                    <a:pt x="590" y="397"/>
                    <a:pt x="590" y="397"/>
                    <a:pt x="590" y="397"/>
                  </a:cubicBezTo>
                  <a:cubicBezTo>
                    <a:pt x="590" y="397"/>
                    <a:pt x="590" y="397"/>
                    <a:pt x="590" y="397"/>
                  </a:cubicBezTo>
                  <a:cubicBezTo>
                    <a:pt x="589" y="397"/>
                    <a:pt x="589" y="397"/>
                    <a:pt x="589" y="397"/>
                  </a:cubicBezTo>
                  <a:cubicBezTo>
                    <a:pt x="589" y="397"/>
                    <a:pt x="589" y="397"/>
                    <a:pt x="589" y="397"/>
                  </a:cubicBezTo>
                  <a:cubicBezTo>
                    <a:pt x="589" y="398"/>
                    <a:pt x="589" y="398"/>
                    <a:pt x="589" y="398"/>
                  </a:cubicBezTo>
                  <a:cubicBezTo>
                    <a:pt x="589" y="398"/>
                    <a:pt x="589" y="398"/>
                    <a:pt x="589" y="398"/>
                  </a:cubicBezTo>
                  <a:cubicBezTo>
                    <a:pt x="589" y="398"/>
                    <a:pt x="589" y="398"/>
                    <a:pt x="589" y="398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9" y="398"/>
                    <a:pt x="589" y="398"/>
                    <a:pt x="589" y="398"/>
                  </a:cubicBezTo>
                  <a:cubicBezTo>
                    <a:pt x="589" y="398"/>
                    <a:pt x="589" y="398"/>
                    <a:pt x="589" y="398"/>
                  </a:cubicBezTo>
                  <a:cubicBezTo>
                    <a:pt x="589" y="399"/>
                    <a:pt x="589" y="399"/>
                    <a:pt x="589" y="399"/>
                  </a:cubicBezTo>
                  <a:cubicBezTo>
                    <a:pt x="590" y="399"/>
                    <a:pt x="590" y="399"/>
                    <a:pt x="590" y="399"/>
                  </a:cubicBezTo>
                  <a:cubicBezTo>
                    <a:pt x="590" y="399"/>
                    <a:pt x="590" y="399"/>
                    <a:pt x="590" y="399"/>
                  </a:cubicBezTo>
                  <a:cubicBezTo>
                    <a:pt x="590" y="399"/>
                    <a:pt x="590" y="399"/>
                    <a:pt x="590" y="399"/>
                  </a:cubicBezTo>
                  <a:cubicBezTo>
                    <a:pt x="589" y="399"/>
                    <a:pt x="589" y="399"/>
                    <a:pt x="589" y="399"/>
                  </a:cubicBezTo>
                  <a:cubicBezTo>
                    <a:pt x="588" y="399"/>
                    <a:pt x="588" y="399"/>
                    <a:pt x="588" y="399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7" y="398"/>
                    <a:pt x="587" y="398"/>
                    <a:pt x="587" y="398"/>
                  </a:cubicBezTo>
                  <a:cubicBezTo>
                    <a:pt x="587" y="399"/>
                    <a:pt x="587" y="399"/>
                    <a:pt x="587" y="399"/>
                  </a:cubicBezTo>
                  <a:cubicBezTo>
                    <a:pt x="587" y="399"/>
                    <a:pt x="587" y="399"/>
                    <a:pt x="587" y="399"/>
                  </a:cubicBezTo>
                  <a:cubicBezTo>
                    <a:pt x="587" y="399"/>
                    <a:pt x="587" y="399"/>
                    <a:pt x="587" y="399"/>
                  </a:cubicBezTo>
                  <a:cubicBezTo>
                    <a:pt x="588" y="400"/>
                    <a:pt x="588" y="400"/>
                    <a:pt x="588" y="400"/>
                  </a:cubicBezTo>
                  <a:cubicBezTo>
                    <a:pt x="588" y="401"/>
                    <a:pt x="588" y="401"/>
                    <a:pt x="588" y="401"/>
                  </a:cubicBezTo>
                  <a:cubicBezTo>
                    <a:pt x="588" y="402"/>
                    <a:pt x="588" y="402"/>
                    <a:pt x="588" y="402"/>
                  </a:cubicBezTo>
                  <a:cubicBezTo>
                    <a:pt x="588" y="402"/>
                    <a:pt x="588" y="402"/>
                    <a:pt x="588" y="402"/>
                  </a:cubicBezTo>
                  <a:cubicBezTo>
                    <a:pt x="589" y="401"/>
                    <a:pt x="589" y="401"/>
                    <a:pt x="589" y="401"/>
                  </a:cubicBezTo>
                  <a:cubicBezTo>
                    <a:pt x="589" y="401"/>
                    <a:pt x="589" y="401"/>
                    <a:pt x="589" y="401"/>
                  </a:cubicBezTo>
                  <a:cubicBezTo>
                    <a:pt x="589" y="402"/>
                    <a:pt x="589" y="402"/>
                    <a:pt x="589" y="402"/>
                  </a:cubicBezTo>
                  <a:cubicBezTo>
                    <a:pt x="590" y="402"/>
                    <a:pt x="590" y="402"/>
                    <a:pt x="590" y="402"/>
                  </a:cubicBezTo>
                  <a:cubicBezTo>
                    <a:pt x="590" y="402"/>
                    <a:pt x="590" y="402"/>
                    <a:pt x="590" y="402"/>
                  </a:cubicBezTo>
                  <a:cubicBezTo>
                    <a:pt x="590" y="403"/>
                    <a:pt x="590" y="403"/>
                    <a:pt x="590" y="403"/>
                  </a:cubicBezTo>
                  <a:cubicBezTo>
                    <a:pt x="590" y="403"/>
                    <a:pt x="590" y="403"/>
                    <a:pt x="590" y="403"/>
                  </a:cubicBezTo>
                  <a:cubicBezTo>
                    <a:pt x="590" y="403"/>
                    <a:pt x="590" y="403"/>
                    <a:pt x="590" y="403"/>
                  </a:cubicBezTo>
                  <a:cubicBezTo>
                    <a:pt x="589" y="403"/>
                    <a:pt x="589" y="403"/>
                    <a:pt x="589" y="403"/>
                  </a:cubicBezTo>
                  <a:cubicBezTo>
                    <a:pt x="589" y="403"/>
                    <a:pt x="589" y="403"/>
                    <a:pt x="589" y="403"/>
                  </a:cubicBezTo>
                  <a:cubicBezTo>
                    <a:pt x="589" y="404"/>
                    <a:pt x="589" y="404"/>
                    <a:pt x="589" y="404"/>
                  </a:cubicBezTo>
                  <a:cubicBezTo>
                    <a:pt x="589" y="404"/>
                    <a:pt x="589" y="404"/>
                    <a:pt x="589" y="404"/>
                  </a:cubicBezTo>
                  <a:cubicBezTo>
                    <a:pt x="589" y="404"/>
                    <a:pt x="589" y="404"/>
                    <a:pt x="589" y="404"/>
                  </a:cubicBezTo>
                  <a:cubicBezTo>
                    <a:pt x="590" y="404"/>
                    <a:pt x="590" y="404"/>
                    <a:pt x="590" y="404"/>
                  </a:cubicBezTo>
                  <a:cubicBezTo>
                    <a:pt x="590" y="404"/>
                    <a:pt x="590" y="404"/>
                    <a:pt x="590" y="404"/>
                  </a:cubicBezTo>
                  <a:cubicBezTo>
                    <a:pt x="590" y="404"/>
                    <a:pt x="590" y="404"/>
                    <a:pt x="590" y="404"/>
                  </a:cubicBezTo>
                  <a:cubicBezTo>
                    <a:pt x="590" y="404"/>
                    <a:pt x="590" y="404"/>
                    <a:pt x="590" y="404"/>
                  </a:cubicBezTo>
                  <a:cubicBezTo>
                    <a:pt x="591" y="404"/>
                    <a:pt x="591" y="404"/>
                    <a:pt x="591" y="404"/>
                  </a:cubicBezTo>
                  <a:cubicBezTo>
                    <a:pt x="591" y="404"/>
                    <a:pt x="591" y="404"/>
                    <a:pt x="591" y="404"/>
                  </a:cubicBezTo>
                  <a:cubicBezTo>
                    <a:pt x="590" y="404"/>
                    <a:pt x="590" y="404"/>
                    <a:pt x="590" y="404"/>
                  </a:cubicBezTo>
                  <a:cubicBezTo>
                    <a:pt x="590" y="404"/>
                    <a:pt x="590" y="404"/>
                    <a:pt x="590" y="404"/>
                  </a:cubicBezTo>
                  <a:cubicBezTo>
                    <a:pt x="589" y="404"/>
                    <a:pt x="589" y="404"/>
                    <a:pt x="589" y="404"/>
                  </a:cubicBezTo>
                  <a:cubicBezTo>
                    <a:pt x="589" y="405"/>
                    <a:pt x="589" y="405"/>
                    <a:pt x="589" y="405"/>
                  </a:cubicBezTo>
                  <a:cubicBezTo>
                    <a:pt x="589" y="406"/>
                    <a:pt x="589" y="406"/>
                    <a:pt x="589" y="406"/>
                  </a:cubicBezTo>
                  <a:cubicBezTo>
                    <a:pt x="589" y="406"/>
                    <a:pt x="589" y="406"/>
                    <a:pt x="589" y="406"/>
                  </a:cubicBezTo>
                  <a:cubicBezTo>
                    <a:pt x="590" y="407"/>
                    <a:pt x="590" y="407"/>
                    <a:pt x="590" y="407"/>
                  </a:cubicBezTo>
                  <a:cubicBezTo>
                    <a:pt x="590" y="407"/>
                    <a:pt x="590" y="407"/>
                    <a:pt x="590" y="407"/>
                  </a:cubicBezTo>
                  <a:cubicBezTo>
                    <a:pt x="591" y="407"/>
                    <a:pt x="591" y="407"/>
                    <a:pt x="591" y="407"/>
                  </a:cubicBezTo>
                  <a:cubicBezTo>
                    <a:pt x="591" y="407"/>
                    <a:pt x="591" y="407"/>
                    <a:pt x="591" y="407"/>
                  </a:cubicBezTo>
                  <a:cubicBezTo>
                    <a:pt x="591" y="407"/>
                    <a:pt x="591" y="407"/>
                    <a:pt x="591" y="407"/>
                  </a:cubicBezTo>
                  <a:cubicBezTo>
                    <a:pt x="591" y="408"/>
                    <a:pt x="591" y="408"/>
                    <a:pt x="591" y="408"/>
                  </a:cubicBezTo>
                  <a:cubicBezTo>
                    <a:pt x="590" y="407"/>
                    <a:pt x="590" y="407"/>
                    <a:pt x="590" y="407"/>
                  </a:cubicBezTo>
                  <a:cubicBezTo>
                    <a:pt x="590" y="408"/>
                    <a:pt x="590" y="408"/>
                    <a:pt x="590" y="408"/>
                  </a:cubicBezTo>
                  <a:cubicBezTo>
                    <a:pt x="590" y="407"/>
                    <a:pt x="590" y="407"/>
                    <a:pt x="590" y="407"/>
                  </a:cubicBezTo>
                  <a:cubicBezTo>
                    <a:pt x="590" y="408"/>
                    <a:pt x="590" y="408"/>
                    <a:pt x="590" y="408"/>
                  </a:cubicBezTo>
                  <a:cubicBezTo>
                    <a:pt x="590" y="408"/>
                    <a:pt x="590" y="408"/>
                    <a:pt x="590" y="408"/>
                  </a:cubicBezTo>
                  <a:cubicBezTo>
                    <a:pt x="589" y="408"/>
                    <a:pt x="589" y="408"/>
                    <a:pt x="589" y="408"/>
                  </a:cubicBezTo>
                  <a:cubicBezTo>
                    <a:pt x="589" y="408"/>
                    <a:pt x="589" y="408"/>
                    <a:pt x="589" y="408"/>
                  </a:cubicBezTo>
                  <a:cubicBezTo>
                    <a:pt x="589" y="408"/>
                    <a:pt x="589" y="408"/>
                    <a:pt x="589" y="408"/>
                  </a:cubicBezTo>
                  <a:cubicBezTo>
                    <a:pt x="589" y="408"/>
                    <a:pt x="589" y="408"/>
                    <a:pt x="589" y="408"/>
                  </a:cubicBezTo>
                  <a:cubicBezTo>
                    <a:pt x="588" y="408"/>
                    <a:pt x="588" y="408"/>
                    <a:pt x="588" y="408"/>
                  </a:cubicBezTo>
                  <a:cubicBezTo>
                    <a:pt x="588" y="408"/>
                    <a:pt x="588" y="408"/>
                    <a:pt x="588" y="408"/>
                  </a:cubicBezTo>
                  <a:cubicBezTo>
                    <a:pt x="588" y="408"/>
                    <a:pt x="588" y="408"/>
                    <a:pt x="588" y="408"/>
                  </a:cubicBezTo>
                  <a:cubicBezTo>
                    <a:pt x="588" y="408"/>
                    <a:pt x="588" y="408"/>
                    <a:pt x="588" y="408"/>
                  </a:cubicBezTo>
                  <a:cubicBezTo>
                    <a:pt x="588" y="408"/>
                    <a:pt x="588" y="408"/>
                    <a:pt x="588" y="408"/>
                  </a:cubicBezTo>
                  <a:cubicBezTo>
                    <a:pt x="588" y="408"/>
                    <a:pt x="588" y="408"/>
                    <a:pt x="588" y="408"/>
                  </a:cubicBezTo>
                  <a:cubicBezTo>
                    <a:pt x="588" y="409"/>
                    <a:pt x="588" y="409"/>
                    <a:pt x="588" y="409"/>
                  </a:cubicBezTo>
                  <a:cubicBezTo>
                    <a:pt x="588" y="409"/>
                    <a:pt x="588" y="409"/>
                    <a:pt x="588" y="409"/>
                  </a:cubicBezTo>
                  <a:cubicBezTo>
                    <a:pt x="588" y="409"/>
                    <a:pt x="588" y="409"/>
                    <a:pt x="588" y="409"/>
                  </a:cubicBezTo>
                  <a:cubicBezTo>
                    <a:pt x="588" y="410"/>
                    <a:pt x="588" y="410"/>
                    <a:pt x="588" y="410"/>
                  </a:cubicBezTo>
                  <a:cubicBezTo>
                    <a:pt x="588" y="410"/>
                    <a:pt x="588" y="410"/>
                    <a:pt x="588" y="410"/>
                  </a:cubicBezTo>
                  <a:cubicBezTo>
                    <a:pt x="588" y="410"/>
                    <a:pt x="588" y="410"/>
                    <a:pt x="588" y="410"/>
                  </a:cubicBezTo>
                  <a:cubicBezTo>
                    <a:pt x="588" y="410"/>
                    <a:pt x="588" y="410"/>
                    <a:pt x="588" y="410"/>
                  </a:cubicBezTo>
                  <a:cubicBezTo>
                    <a:pt x="588" y="409"/>
                    <a:pt x="588" y="409"/>
                    <a:pt x="588" y="409"/>
                  </a:cubicBezTo>
                  <a:cubicBezTo>
                    <a:pt x="587" y="410"/>
                    <a:pt x="587" y="410"/>
                    <a:pt x="587" y="410"/>
                  </a:cubicBezTo>
                  <a:cubicBezTo>
                    <a:pt x="587" y="411"/>
                    <a:pt x="587" y="411"/>
                    <a:pt x="587" y="411"/>
                  </a:cubicBezTo>
                  <a:cubicBezTo>
                    <a:pt x="587" y="411"/>
                    <a:pt x="587" y="411"/>
                    <a:pt x="587" y="411"/>
                  </a:cubicBezTo>
                  <a:cubicBezTo>
                    <a:pt x="588" y="411"/>
                    <a:pt x="588" y="411"/>
                    <a:pt x="588" y="411"/>
                  </a:cubicBezTo>
                  <a:cubicBezTo>
                    <a:pt x="588" y="411"/>
                    <a:pt x="588" y="411"/>
                    <a:pt x="588" y="411"/>
                  </a:cubicBezTo>
                  <a:cubicBezTo>
                    <a:pt x="587" y="411"/>
                    <a:pt x="587" y="411"/>
                    <a:pt x="587" y="411"/>
                  </a:cubicBezTo>
                  <a:cubicBezTo>
                    <a:pt x="588" y="412"/>
                    <a:pt x="588" y="412"/>
                    <a:pt x="588" y="412"/>
                  </a:cubicBezTo>
                  <a:cubicBezTo>
                    <a:pt x="589" y="411"/>
                    <a:pt x="589" y="411"/>
                    <a:pt x="589" y="411"/>
                  </a:cubicBezTo>
                  <a:cubicBezTo>
                    <a:pt x="590" y="412"/>
                    <a:pt x="590" y="412"/>
                    <a:pt x="590" y="412"/>
                  </a:cubicBezTo>
                  <a:cubicBezTo>
                    <a:pt x="590" y="412"/>
                    <a:pt x="590" y="412"/>
                    <a:pt x="590" y="412"/>
                  </a:cubicBezTo>
                  <a:cubicBezTo>
                    <a:pt x="590" y="412"/>
                    <a:pt x="590" y="412"/>
                    <a:pt x="590" y="412"/>
                  </a:cubicBezTo>
                  <a:cubicBezTo>
                    <a:pt x="590" y="412"/>
                    <a:pt x="590" y="412"/>
                    <a:pt x="590" y="412"/>
                  </a:cubicBezTo>
                  <a:cubicBezTo>
                    <a:pt x="589" y="412"/>
                    <a:pt x="589" y="412"/>
                    <a:pt x="589" y="412"/>
                  </a:cubicBezTo>
                  <a:cubicBezTo>
                    <a:pt x="589" y="412"/>
                    <a:pt x="589" y="412"/>
                    <a:pt x="589" y="412"/>
                  </a:cubicBezTo>
                  <a:cubicBezTo>
                    <a:pt x="589" y="412"/>
                    <a:pt x="589" y="412"/>
                    <a:pt x="589" y="412"/>
                  </a:cubicBezTo>
                  <a:cubicBezTo>
                    <a:pt x="589" y="413"/>
                    <a:pt x="589" y="413"/>
                    <a:pt x="589" y="413"/>
                  </a:cubicBezTo>
                  <a:cubicBezTo>
                    <a:pt x="589" y="413"/>
                    <a:pt x="589" y="413"/>
                    <a:pt x="589" y="413"/>
                  </a:cubicBezTo>
                  <a:cubicBezTo>
                    <a:pt x="589" y="413"/>
                    <a:pt x="589" y="413"/>
                    <a:pt x="589" y="413"/>
                  </a:cubicBezTo>
                  <a:cubicBezTo>
                    <a:pt x="589" y="413"/>
                    <a:pt x="589" y="413"/>
                    <a:pt x="589" y="413"/>
                  </a:cubicBezTo>
                  <a:cubicBezTo>
                    <a:pt x="589" y="413"/>
                    <a:pt x="589" y="413"/>
                    <a:pt x="589" y="413"/>
                  </a:cubicBezTo>
                  <a:cubicBezTo>
                    <a:pt x="589" y="414"/>
                    <a:pt x="589" y="414"/>
                    <a:pt x="589" y="414"/>
                  </a:cubicBezTo>
                  <a:cubicBezTo>
                    <a:pt x="589" y="414"/>
                    <a:pt x="589" y="414"/>
                    <a:pt x="589" y="414"/>
                  </a:cubicBezTo>
                  <a:cubicBezTo>
                    <a:pt x="588" y="414"/>
                    <a:pt x="588" y="414"/>
                    <a:pt x="588" y="414"/>
                  </a:cubicBezTo>
                  <a:cubicBezTo>
                    <a:pt x="588" y="414"/>
                    <a:pt x="588" y="414"/>
                    <a:pt x="588" y="414"/>
                  </a:cubicBezTo>
                  <a:cubicBezTo>
                    <a:pt x="588" y="414"/>
                    <a:pt x="588" y="414"/>
                    <a:pt x="588" y="414"/>
                  </a:cubicBezTo>
                  <a:cubicBezTo>
                    <a:pt x="588" y="414"/>
                    <a:pt x="588" y="414"/>
                    <a:pt x="588" y="414"/>
                  </a:cubicBezTo>
                  <a:cubicBezTo>
                    <a:pt x="588" y="415"/>
                    <a:pt x="588" y="415"/>
                    <a:pt x="588" y="415"/>
                  </a:cubicBezTo>
                  <a:cubicBezTo>
                    <a:pt x="588" y="415"/>
                    <a:pt x="588" y="415"/>
                    <a:pt x="588" y="415"/>
                  </a:cubicBezTo>
                  <a:cubicBezTo>
                    <a:pt x="588" y="414"/>
                    <a:pt x="588" y="414"/>
                    <a:pt x="588" y="414"/>
                  </a:cubicBezTo>
                  <a:cubicBezTo>
                    <a:pt x="589" y="414"/>
                    <a:pt x="589" y="414"/>
                    <a:pt x="589" y="414"/>
                  </a:cubicBezTo>
                  <a:cubicBezTo>
                    <a:pt x="590" y="413"/>
                    <a:pt x="590" y="413"/>
                    <a:pt x="590" y="413"/>
                  </a:cubicBezTo>
                  <a:cubicBezTo>
                    <a:pt x="590" y="413"/>
                    <a:pt x="590" y="413"/>
                    <a:pt x="590" y="413"/>
                  </a:cubicBezTo>
                  <a:cubicBezTo>
                    <a:pt x="591" y="413"/>
                    <a:pt x="591" y="413"/>
                    <a:pt x="591" y="413"/>
                  </a:cubicBezTo>
                  <a:cubicBezTo>
                    <a:pt x="591" y="413"/>
                    <a:pt x="591" y="413"/>
                    <a:pt x="591" y="413"/>
                  </a:cubicBezTo>
                  <a:cubicBezTo>
                    <a:pt x="591" y="413"/>
                    <a:pt x="591" y="413"/>
                    <a:pt x="591" y="413"/>
                  </a:cubicBezTo>
                  <a:cubicBezTo>
                    <a:pt x="591" y="414"/>
                    <a:pt x="591" y="414"/>
                    <a:pt x="591" y="414"/>
                  </a:cubicBezTo>
                  <a:cubicBezTo>
                    <a:pt x="591" y="414"/>
                    <a:pt x="591" y="414"/>
                    <a:pt x="591" y="414"/>
                  </a:cubicBezTo>
                  <a:cubicBezTo>
                    <a:pt x="590" y="414"/>
                    <a:pt x="590" y="414"/>
                    <a:pt x="590" y="414"/>
                  </a:cubicBezTo>
                  <a:cubicBezTo>
                    <a:pt x="589" y="414"/>
                    <a:pt x="589" y="414"/>
                    <a:pt x="589" y="414"/>
                  </a:cubicBezTo>
                  <a:cubicBezTo>
                    <a:pt x="589" y="415"/>
                    <a:pt x="589" y="415"/>
                    <a:pt x="589" y="415"/>
                  </a:cubicBezTo>
                  <a:cubicBezTo>
                    <a:pt x="589" y="415"/>
                    <a:pt x="589" y="415"/>
                    <a:pt x="589" y="415"/>
                  </a:cubicBezTo>
                  <a:cubicBezTo>
                    <a:pt x="589" y="415"/>
                    <a:pt x="589" y="415"/>
                    <a:pt x="589" y="415"/>
                  </a:cubicBezTo>
                  <a:cubicBezTo>
                    <a:pt x="589" y="416"/>
                    <a:pt x="589" y="416"/>
                    <a:pt x="589" y="416"/>
                  </a:cubicBezTo>
                  <a:cubicBezTo>
                    <a:pt x="589" y="416"/>
                    <a:pt x="589" y="416"/>
                    <a:pt x="589" y="416"/>
                  </a:cubicBezTo>
                  <a:cubicBezTo>
                    <a:pt x="589" y="417"/>
                    <a:pt x="589" y="417"/>
                    <a:pt x="589" y="417"/>
                  </a:cubicBezTo>
                  <a:cubicBezTo>
                    <a:pt x="589" y="416"/>
                    <a:pt x="589" y="416"/>
                    <a:pt x="589" y="416"/>
                  </a:cubicBezTo>
                  <a:cubicBezTo>
                    <a:pt x="589" y="416"/>
                    <a:pt x="589" y="416"/>
                    <a:pt x="589" y="416"/>
                  </a:cubicBezTo>
                  <a:cubicBezTo>
                    <a:pt x="590" y="416"/>
                    <a:pt x="590" y="416"/>
                    <a:pt x="590" y="416"/>
                  </a:cubicBezTo>
                  <a:cubicBezTo>
                    <a:pt x="590" y="416"/>
                    <a:pt x="590" y="416"/>
                    <a:pt x="590" y="416"/>
                  </a:cubicBezTo>
                  <a:cubicBezTo>
                    <a:pt x="590" y="415"/>
                    <a:pt x="590" y="415"/>
                    <a:pt x="590" y="415"/>
                  </a:cubicBezTo>
                  <a:cubicBezTo>
                    <a:pt x="591" y="414"/>
                    <a:pt x="591" y="414"/>
                    <a:pt x="591" y="414"/>
                  </a:cubicBezTo>
                  <a:cubicBezTo>
                    <a:pt x="591" y="414"/>
                    <a:pt x="591" y="414"/>
                    <a:pt x="591" y="414"/>
                  </a:cubicBezTo>
                  <a:cubicBezTo>
                    <a:pt x="591" y="415"/>
                    <a:pt x="591" y="415"/>
                    <a:pt x="591" y="415"/>
                  </a:cubicBezTo>
                  <a:cubicBezTo>
                    <a:pt x="591" y="415"/>
                    <a:pt x="591" y="415"/>
                    <a:pt x="591" y="415"/>
                  </a:cubicBezTo>
                  <a:cubicBezTo>
                    <a:pt x="591" y="415"/>
                    <a:pt x="591" y="415"/>
                    <a:pt x="591" y="415"/>
                  </a:cubicBezTo>
                  <a:cubicBezTo>
                    <a:pt x="591" y="415"/>
                    <a:pt x="591" y="415"/>
                    <a:pt x="591" y="415"/>
                  </a:cubicBezTo>
                  <a:cubicBezTo>
                    <a:pt x="590" y="416"/>
                    <a:pt x="590" y="416"/>
                    <a:pt x="590" y="416"/>
                  </a:cubicBezTo>
                  <a:cubicBezTo>
                    <a:pt x="590" y="416"/>
                    <a:pt x="590" y="416"/>
                    <a:pt x="590" y="416"/>
                  </a:cubicBezTo>
                  <a:cubicBezTo>
                    <a:pt x="590" y="416"/>
                    <a:pt x="590" y="416"/>
                    <a:pt x="590" y="416"/>
                  </a:cubicBezTo>
                  <a:cubicBezTo>
                    <a:pt x="590" y="416"/>
                    <a:pt x="590" y="416"/>
                    <a:pt x="590" y="416"/>
                  </a:cubicBezTo>
                  <a:cubicBezTo>
                    <a:pt x="591" y="416"/>
                    <a:pt x="591" y="416"/>
                    <a:pt x="591" y="416"/>
                  </a:cubicBezTo>
                  <a:cubicBezTo>
                    <a:pt x="591" y="416"/>
                    <a:pt x="591" y="416"/>
                    <a:pt x="591" y="416"/>
                  </a:cubicBezTo>
                  <a:cubicBezTo>
                    <a:pt x="591" y="416"/>
                    <a:pt x="591" y="416"/>
                    <a:pt x="591" y="416"/>
                  </a:cubicBezTo>
                  <a:cubicBezTo>
                    <a:pt x="591" y="416"/>
                    <a:pt x="591" y="416"/>
                    <a:pt x="591" y="416"/>
                  </a:cubicBezTo>
                  <a:cubicBezTo>
                    <a:pt x="592" y="415"/>
                    <a:pt x="592" y="415"/>
                    <a:pt x="592" y="415"/>
                  </a:cubicBezTo>
                  <a:cubicBezTo>
                    <a:pt x="592" y="415"/>
                    <a:pt x="592" y="415"/>
                    <a:pt x="592" y="415"/>
                  </a:cubicBezTo>
                  <a:cubicBezTo>
                    <a:pt x="592" y="416"/>
                    <a:pt x="592" y="416"/>
                    <a:pt x="592" y="416"/>
                  </a:cubicBezTo>
                  <a:cubicBezTo>
                    <a:pt x="591" y="416"/>
                    <a:pt x="591" y="416"/>
                    <a:pt x="591" y="416"/>
                  </a:cubicBezTo>
                  <a:cubicBezTo>
                    <a:pt x="591" y="417"/>
                    <a:pt x="591" y="417"/>
                    <a:pt x="591" y="417"/>
                  </a:cubicBezTo>
                  <a:cubicBezTo>
                    <a:pt x="590" y="417"/>
                    <a:pt x="590" y="417"/>
                    <a:pt x="590" y="417"/>
                  </a:cubicBezTo>
                  <a:cubicBezTo>
                    <a:pt x="590" y="417"/>
                    <a:pt x="590" y="417"/>
                    <a:pt x="590" y="417"/>
                  </a:cubicBezTo>
                  <a:cubicBezTo>
                    <a:pt x="590" y="417"/>
                    <a:pt x="590" y="417"/>
                    <a:pt x="590" y="417"/>
                  </a:cubicBezTo>
                  <a:cubicBezTo>
                    <a:pt x="589" y="417"/>
                    <a:pt x="589" y="417"/>
                    <a:pt x="589" y="417"/>
                  </a:cubicBezTo>
                  <a:cubicBezTo>
                    <a:pt x="589" y="417"/>
                    <a:pt x="589" y="417"/>
                    <a:pt x="589" y="417"/>
                  </a:cubicBezTo>
                  <a:cubicBezTo>
                    <a:pt x="589" y="417"/>
                    <a:pt x="589" y="417"/>
                    <a:pt x="589" y="417"/>
                  </a:cubicBezTo>
                  <a:cubicBezTo>
                    <a:pt x="589" y="418"/>
                    <a:pt x="589" y="418"/>
                    <a:pt x="589" y="418"/>
                  </a:cubicBezTo>
                  <a:cubicBezTo>
                    <a:pt x="589" y="418"/>
                    <a:pt x="589" y="418"/>
                    <a:pt x="589" y="418"/>
                  </a:cubicBezTo>
                  <a:cubicBezTo>
                    <a:pt x="589" y="418"/>
                    <a:pt x="589" y="418"/>
                    <a:pt x="589" y="418"/>
                  </a:cubicBezTo>
                  <a:cubicBezTo>
                    <a:pt x="589" y="418"/>
                    <a:pt x="589" y="418"/>
                    <a:pt x="589" y="418"/>
                  </a:cubicBezTo>
                  <a:cubicBezTo>
                    <a:pt x="589" y="418"/>
                    <a:pt x="589" y="418"/>
                    <a:pt x="589" y="418"/>
                  </a:cubicBezTo>
                  <a:cubicBezTo>
                    <a:pt x="589" y="418"/>
                    <a:pt x="589" y="418"/>
                    <a:pt x="589" y="418"/>
                  </a:cubicBezTo>
                  <a:cubicBezTo>
                    <a:pt x="589" y="418"/>
                    <a:pt x="589" y="418"/>
                    <a:pt x="589" y="418"/>
                  </a:cubicBezTo>
                  <a:cubicBezTo>
                    <a:pt x="589" y="419"/>
                    <a:pt x="589" y="419"/>
                    <a:pt x="589" y="419"/>
                  </a:cubicBezTo>
                  <a:cubicBezTo>
                    <a:pt x="589" y="419"/>
                    <a:pt x="589" y="419"/>
                    <a:pt x="589" y="419"/>
                  </a:cubicBezTo>
                  <a:cubicBezTo>
                    <a:pt x="589" y="419"/>
                    <a:pt x="589" y="419"/>
                    <a:pt x="589" y="419"/>
                  </a:cubicBezTo>
                  <a:cubicBezTo>
                    <a:pt x="589" y="421"/>
                    <a:pt x="589" y="421"/>
                    <a:pt x="589" y="421"/>
                  </a:cubicBezTo>
                  <a:cubicBezTo>
                    <a:pt x="589" y="421"/>
                    <a:pt x="589" y="421"/>
                    <a:pt x="589" y="421"/>
                  </a:cubicBezTo>
                  <a:cubicBezTo>
                    <a:pt x="589" y="421"/>
                    <a:pt x="589" y="421"/>
                    <a:pt x="589" y="421"/>
                  </a:cubicBezTo>
                  <a:cubicBezTo>
                    <a:pt x="589" y="422"/>
                    <a:pt x="589" y="422"/>
                    <a:pt x="589" y="422"/>
                  </a:cubicBezTo>
                  <a:cubicBezTo>
                    <a:pt x="589" y="422"/>
                    <a:pt x="589" y="422"/>
                    <a:pt x="589" y="422"/>
                  </a:cubicBezTo>
                  <a:cubicBezTo>
                    <a:pt x="589" y="422"/>
                    <a:pt x="589" y="422"/>
                    <a:pt x="589" y="422"/>
                  </a:cubicBezTo>
                  <a:cubicBezTo>
                    <a:pt x="589" y="422"/>
                    <a:pt x="589" y="422"/>
                    <a:pt x="589" y="422"/>
                  </a:cubicBezTo>
                  <a:cubicBezTo>
                    <a:pt x="589" y="422"/>
                    <a:pt x="589" y="422"/>
                    <a:pt x="589" y="422"/>
                  </a:cubicBezTo>
                  <a:cubicBezTo>
                    <a:pt x="589" y="423"/>
                    <a:pt x="589" y="423"/>
                    <a:pt x="589" y="423"/>
                  </a:cubicBezTo>
                  <a:cubicBezTo>
                    <a:pt x="589" y="423"/>
                    <a:pt x="589" y="423"/>
                    <a:pt x="589" y="423"/>
                  </a:cubicBezTo>
                  <a:cubicBezTo>
                    <a:pt x="590" y="423"/>
                    <a:pt x="590" y="423"/>
                    <a:pt x="590" y="423"/>
                  </a:cubicBezTo>
                  <a:cubicBezTo>
                    <a:pt x="590" y="423"/>
                    <a:pt x="590" y="423"/>
                    <a:pt x="590" y="423"/>
                  </a:cubicBezTo>
                  <a:cubicBezTo>
                    <a:pt x="590" y="423"/>
                    <a:pt x="590" y="423"/>
                    <a:pt x="590" y="423"/>
                  </a:cubicBezTo>
                  <a:cubicBezTo>
                    <a:pt x="590" y="424"/>
                    <a:pt x="590" y="424"/>
                    <a:pt x="590" y="424"/>
                  </a:cubicBezTo>
                  <a:cubicBezTo>
                    <a:pt x="590" y="424"/>
                    <a:pt x="590" y="424"/>
                    <a:pt x="590" y="424"/>
                  </a:cubicBezTo>
                  <a:cubicBezTo>
                    <a:pt x="590" y="424"/>
                    <a:pt x="590" y="424"/>
                    <a:pt x="590" y="424"/>
                  </a:cubicBezTo>
                  <a:cubicBezTo>
                    <a:pt x="590" y="424"/>
                    <a:pt x="590" y="424"/>
                    <a:pt x="590" y="424"/>
                  </a:cubicBezTo>
                  <a:cubicBezTo>
                    <a:pt x="590" y="424"/>
                    <a:pt x="590" y="424"/>
                    <a:pt x="590" y="424"/>
                  </a:cubicBezTo>
                  <a:cubicBezTo>
                    <a:pt x="590" y="424"/>
                    <a:pt x="590" y="424"/>
                    <a:pt x="590" y="424"/>
                  </a:cubicBezTo>
                  <a:cubicBezTo>
                    <a:pt x="590" y="425"/>
                    <a:pt x="590" y="425"/>
                    <a:pt x="590" y="425"/>
                  </a:cubicBezTo>
                  <a:cubicBezTo>
                    <a:pt x="590" y="425"/>
                    <a:pt x="590" y="425"/>
                    <a:pt x="590" y="425"/>
                  </a:cubicBezTo>
                  <a:cubicBezTo>
                    <a:pt x="590" y="425"/>
                    <a:pt x="590" y="425"/>
                    <a:pt x="590" y="425"/>
                  </a:cubicBezTo>
                  <a:cubicBezTo>
                    <a:pt x="590" y="425"/>
                    <a:pt x="590" y="425"/>
                    <a:pt x="590" y="425"/>
                  </a:cubicBezTo>
                  <a:cubicBezTo>
                    <a:pt x="590" y="426"/>
                    <a:pt x="590" y="426"/>
                    <a:pt x="590" y="426"/>
                  </a:cubicBezTo>
                  <a:cubicBezTo>
                    <a:pt x="590" y="426"/>
                    <a:pt x="590" y="426"/>
                    <a:pt x="590" y="426"/>
                  </a:cubicBezTo>
                  <a:cubicBezTo>
                    <a:pt x="590" y="426"/>
                    <a:pt x="590" y="426"/>
                    <a:pt x="590" y="426"/>
                  </a:cubicBezTo>
                  <a:cubicBezTo>
                    <a:pt x="591" y="426"/>
                    <a:pt x="591" y="426"/>
                    <a:pt x="591" y="426"/>
                  </a:cubicBezTo>
                  <a:cubicBezTo>
                    <a:pt x="591" y="426"/>
                    <a:pt x="591" y="426"/>
                    <a:pt x="591" y="426"/>
                  </a:cubicBezTo>
                  <a:cubicBezTo>
                    <a:pt x="591" y="426"/>
                    <a:pt x="591" y="426"/>
                    <a:pt x="591" y="426"/>
                  </a:cubicBezTo>
                  <a:cubicBezTo>
                    <a:pt x="591" y="426"/>
                    <a:pt x="591" y="426"/>
                    <a:pt x="591" y="426"/>
                  </a:cubicBezTo>
                  <a:cubicBezTo>
                    <a:pt x="591" y="426"/>
                    <a:pt x="591" y="426"/>
                    <a:pt x="591" y="426"/>
                  </a:cubicBezTo>
                  <a:cubicBezTo>
                    <a:pt x="591" y="426"/>
                    <a:pt x="591" y="426"/>
                    <a:pt x="591" y="426"/>
                  </a:cubicBezTo>
                  <a:cubicBezTo>
                    <a:pt x="591" y="426"/>
                    <a:pt x="591" y="426"/>
                    <a:pt x="591" y="426"/>
                  </a:cubicBezTo>
                  <a:cubicBezTo>
                    <a:pt x="591" y="426"/>
                    <a:pt x="591" y="426"/>
                    <a:pt x="591" y="426"/>
                  </a:cubicBezTo>
                  <a:cubicBezTo>
                    <a:pt x="591" y="427"/>
                    <a:pt x="591" y="427"/>
                    <a:pt x="591" y="427"/>
                  </a:cubicBezTo>
                  <a:cubicBezTo>
                    <a:pt x="591" y="427"/>
                    <a:pt x="591" y="427"/>
                    <a:pt x="591" y="427"/>
                  </a:cubicBezTo>
                  <a:cubicBezTo>
                    <a:pt x="591" y="427"/>
                    <a:pt x="591" y="427"/>
                    <a:pt x="591" y="427"/>
                  </a:cubicBezTo>
                  <a:cubicBezTo>
                    <a:pt x="591" y="426"/>
                    <a:pt x="591" y="426"/>
                    <a:pt x="591" y="426"/>
                  </a:cubicBezTo>
                  <a:cubicBezTo>
                    <a:pt x="591" y="426"/>
                    <a:pt x="591" y="426"/>
                    <a:pt x="591" y="426"/>
                  </a:cubicBezTo>
                  <a:cubicBezTo>
                    <a:pt x="592" y="426"/>
                    <a:pt x="592" y="426"/>
                    <a:pt x="592" y="426"/>
                  </a:cubicBezTo>
                  <a:cubicBezTo>
                    <a:pt x="592" y="425"/>
                    <a:pt x="592" y="425"/>
                    <a:pt x="592" y="425"/>
                  </a:cubicBezTo>
                  <a:cubicBezTo>
                    <a:pt x="592" y="425"/>
                    <a:pt x="592" y="425"/>
                    <a:pt x="592" y="425"/>
                  </a:cubicBezTo>
                  <a:cubicBezTo>
                    <a:pt x="591" y="425"/>
                    <a:pt x="591" y="425"/>
                    <a:pt x="591" y="425"/>
                  </a:cubicBezTo>
                  <a:cubicBezTo>
                    <a:pt x="592" y="424"/>
                    <a:pt x="592" y="424"/>
                    <a:pt x="592" y="424"/>
                  </a:cubicBezTo>
                  <a:cubicBezTo>
                    <a:pt x="592" y="424"/>
                    <a:pt x="592" y="424"/>
                    <a:pt x="592" y="424"/>
                  </a:cubicBezTo>
                  <a:cubicBezTo>
                    <a:pt x="592" y="424"/>
                    <a:pt x="592" y="424"/>
                    <a:pt x="592" y="424"/>
                  </a:cubicBezTo>
                  <a:cubicBezTo>
                    <a:pt x="592" y="423"/>
                    <a:pt x="592" y="423"/>
                    <a:pt x="592" y="423"/>
                  </a:cubicBezTo>
                  <a:lnTo>
                    <a:pt x="593" y="423"/>
                  </a:lnTo>
                  <a:close/>
                  <a:moveTo>
                    <a:pt x="595" y="434"/>
                  </a:moveTo>
                  <a:cubicBezTo>
                    <a:pt x="594" y="434"/>
                    <a:pt x="594" y="434"/>
                    <a:pt x="594" y="434"/>
                  </a:cubicBezTo>
                  <a:cubicBezTo>
                    <a:pt x="594" y="434"/>
                    <a:pt x="594" y="434"/>
                    <a:pt x="594" y="434"/>
                  </a:cubicBezTo>
                  <a:cubicBezTo>
                    <a:pt x="594" y="434"/>
                    <a:pt x="594" y="434"/>
                    <a:pt x="594" y="434"/>
                  </a:cubicBezTo>
                  <a:cubicBezTo>
                    <a:pt x="594" y="434"/>
                    <a:pt x="594" y="434"/>
                    <a:pt x="594" y="434"/>
                  </a:cubicBezTo>
                  <a:cubicBezTo>
                    <a:pt x="593" y="433"/>
                    <a:pt x="593" y="433"/>
                    <a:pt x="593" y="433"/>
                  </a:cubicBezTo>
                  <a:cubicBezTo>
                    <a:pt x="593" y="433"/>
                    <a:pt x="593" y="433"/>
                    <a:pt x="593" y="433"/>
                  </a:cubicBezTo>
                  <a:cubicBezTo>
                    <a:pt x="593" y="434"/>
                    <a:pt x="593" y="434"/>
                    <a:pt x="593" y="434"/>
                  </a:cubicBezTo>
                  <a:cubicBezTo>
                    <a:pt x="593" y="434"/>
                    <a:pt x="593" y="434"/>
                    <a:pt x="593" y="434"/>
                  </a:cubicBezTo>
                  <a:cubicBezTo>
                    <a:pt x="593" y="434"/>
                    <a:pt x="593" y="434"/>
                    <a:pt x="593" y="434"/>
                  </a:cubicBezTo>
                  <a:cubicBezTo>
                    <a:pt x="593" y="435"/>
                    <a:pt x="593" y="435"/>
                    <a:pt x="593" y="435"/>
                  </a:cubicBezTo>
                  <a:cubicBezTo>
                    <a:pt x="593" y="435"/>
                    <a:pt x="593" y="435"/>
                    <a:pt x="593" y="435"/>
                  </a:cubicBezTo>
                  <a:cubicBezTo>
                    <a:pt x="592" y="435"/>
                    <a:pt x="592" y="435"/>
                    <a:pt x="592" y="435"/>
                  </a:cubicBezTo>
                  <a:cubicBezTo>
                    <a:pt x="592" y="435"/>
                    <a:pt x="592" y="435"/>
                    <a:pt x="592" y="435"/>
                  </a:cubicBezTo>
                  <a:cubicBezTo>
                    <a:pt x="593" y="436"/>
                    <a:pt x="593" y="436"/>
                    <a:pt x="593" y="436"/>
                  </a:cubicBezTo>
                  <a:cubicBezTo>
                    <a:pt x="593" y="436"/>
                    <a:pt x="593" y="436"/>
                    <a:pt x="593" y="436"/>
                  </a:cubicBezTo>
                  <a:cubicBezTo>
                    <a:pt x="594" y="435"/>
                    <a:pt x="594" y="435"/>
                    <a:pt x="594" y="435"/>
                  </a:cubicBezTo>
                  <a:cubicBezTo>
                    <a:pt x="594" y="435"/>
                    <a:pt x="594" y="435"/>
                    <a:pt x="594" y="435"/>
                  </a:cubicBezTo>
                  <a:cubicBezTo>
                    <a:pt x="595" y="435"/>
                    <a:pt x="595" y="435"/>
                    <a:pt x="595" y="435"/>
                  </a:cubicBezTo>
                  <a:cubicBezTo>
                    <a:pt x="595" y="435"/>
                    <a:pt x="595" y="435"/>
                    <a:pt x="595" y="435"/>
                  </a:cubicBezTo>
                  <a:cubicBezTo>
                    <a:pt x="596" y="434"/>
                    <a:pt x="596" y="434"/>
                    <a:pt x="596" y="434"/>
                  </a:cubicBezTo>
                  <a:cubicBezTo>
                    <a:pt x="595" y="434"/>
                    <a:pt x="595" y="434"/>
                    <a:pt x="595" y="434"/>
                  </a:cubicBezTo>
                  <a:close/>
                  <a:moveTo>
                    <a:pt x="595" y="459"/>
                  </a:moveTo>
                  <a:cubicBezTo>
                    <a:pt x="595" y="459"/>
                    <a:pt x="595" y="459"/>
                    <a:pt x="595" y="459"/>
                  </a:cubicBezTo>
                  <a:cubicBezTo>
                    <a:pt x="595" y="459"/>
                    <a:pt x="595" y="459"/>
                    <a:pt x="595" y="459"/>
                  </a:cubicBezTo>
                  <a:cubicBezTo>
                    <a:pt x="595" y="459"/>
                    <a:pt x="595" y="459"/>
                    <a:pt x="595" y="459"/>
                  </a:cubicBezTo>
                  <a:cubicBezTo>
                    <a:pt x="595" y="459"/>
                    <a:pt x="595" y="459"/>
                    <a:pt x="595" y="459"/>
                  </a:cubicBezTo>
                  <a:cubicBezTo>
                    <a:pt x="595" y="459"/>
                    <a:pt x="595" y="459"/>
                    <a:pt x="595" y="459"/>
                  </a:cubicBezTo>
                  <a:cubicBezTo>
                    <a:pt x="595" y="459"/>
                    <a:pt x="595" y="459"/>
                    <a:pt x="595" y="459"/>
                  </a:cubicBezTo>
                  <a:cubicBezTo>
                    <a:pt x="595" y="460"/>
                    <a:pt x="595" y="460"/>
                    <a:pt x="595" y="460"/>
                  </a:cubicBezTo>
                  <a:cubicBezTo>
                    <a:pt x="595" y="460"/>
                    <a:pt x="595" y="460"/>
                    <a:pt x="595" y="460"/>
                  </a:cubicBezTo>
                  <a:cubicBezTo>
                    <a:pt x="595" y="460"/>
                    <a:pt x="595" y="460"/>
                    <a:pt x="595" y="460"/>
                  </a:cubicBezTo>
                  <a:cubicBezTo>
                    <a:pt x="595" y="460"/>
                    <a:pt x="595" y="460"/>
                    <a:pt x="595" y="460"/>
                  </a:cubicBezTo>
                  <a:cubicBezTo>
                    <a:pt x="595" y="460"/>
                    <a:pt x="595" y="460"/>
                    <a:pt x="595" y="460"/>
                  </a:cubicBezTo>
                  <a:cubicBezTo>
                    <a:pt x="595" y="460"/>
                    <a:pt x="595" y="460"/>
                    <a:pt x="595" y="460"/>
                  </a:cubicBezTo>
                  <a:cubicBezTo>
                    <a:pt x="595" y="460"/>
                    <a:pt x="595" y="460"/>
                    <a:pt x="595" y="460"/>
                  </a:cubicBezTo>
                  <a:cubicBezTo>
                    <a:pt x="595" y="459"/>
                    <a:pt x="595" y="459"/>
                    <a:pt x="595" y="459"/>
                  </a:cubicBezTo>
                  <a:cubicBezTo>
                    <a:pt x="595" y="459"/>
                    <a:pt x="595" y="459"/>
                    <a:pt x="595" y="459"/>
                  </a:cubicBezTo>
                  <a:cubicBezTo>
                    <a:pt x="595" y="459"/>
                    <a:pt x="595" y="459"/>
                    <a:pt x="595" y="459"/>
                  </a:cubicBezTo>
                  <a:close/>
                  <a:moveTo>
                    <a:pt x="587" y="403"/>
                  </a:moveTo>
                  <a:cubicBezTo>
                    <a:pt x="587" y="403"/>
                    <a:pt x="587" y="403"/>
                    <a:pt x="587" y="403"/>
                  </a:cubicBezTo>
                  <a:cubicBezTo>
                    <a:pt x="587" y="403"/>
                    <a:pt x="587" y="403"/>
                    <a:pt x="587" y="403"/>
                  </a:cubicBezTo>
                  <a:cubicBezTo>
                    <a:pt x="587" y="403"/>
                    <a:pt x="587" y="403"/>
                    <a:pt x="587" y="403"/>
                  </a:cubicBezTo>
                  <a:cubicBezTo>
                    <a:pt x="587" y="402"/>
                    <a:pt x="587" y="402"/>
                    <a:pt x="587" y="402"/>
                  </a:cubicBezTo>
                  <a:cubicBezTo>
                    <a:pt x="587" y="402"/>
                    <a:pt x="587" y="402"/>
                    <a:pt x="587" y="402"/>
                  </a:cubicBezTo>
                  <a:cubicBezTo>
                    <a:pt x="587" y="402"/>
                    <a:pt x="587" y="402"/>
                    <a:pt x="587" y="402"/>
                  </a:cubicBezTo>
                  <a:cubicBezTo>
                    <a:pt x="587" y="401"/>
                    <a:pt x="587" y="401"/>
                    <a:pt x="587" y="401"/>
                  </a:cubicBezTo>
                  <a:cubicBezTo>
                    <a:pt x="587" y="402"/>
                    <a:pt x="587" y="402"/>
                    <a:pt x="587" y="402"/>
                  </a:cubicBezTo>
                  <a:cubicBezTo>
                    <a:pt x="588" y="402"/>
                    <a:pt x="588" y="402"/>
                    <a:pt x="588" y="402"/>
                  </a:cubicBezTo>
                  <a:cubicBezTo>
                    <a:pt x="588" y="402"/>
                    <a:pt x="588" y="402"/>
                    <a:pt x="588" y="402"/>
                  </a:cubicBezTo>
                  <a:cubicBezTo>
                    <a:pt x="588" y="401"/>
                    <a:pt x="588" y="401"/>
                    <a:pt x="588" y="401"/>
                  </a:cubicBezTo>
                  <a:cubicBezTo>
                    <a:pt x="588" y="401"/>
                    <a:pt x="588" y="401"/>
                    <a:pt x="588" y="401"/>
                  </a:cubicBezTo>
                  <a:cubicBezTo>
                    <a:pt x="588" y="400"/>
                    <a:pt x="588" y="400"/>
                    <a:pt x="588" y="400"/>
                  </a:cubicBezTo>
                  <a:cubicBezTo>
                    <a:pt x="587" y="399"/>
                    <a:pt x="587" y="399"/>
                    <a:pt x="587" y="399"/>
                  </a:cubicBezTo>
                  <a:cubicBezTo>
                    <a:pt x="585" y="398"/>
                    <a:pt x="585" y="398"/>
                    <a:pt x="585" y="398"/>
                  </a:cubicBezTo>
                  <a:cubicBezTo>
                    <a:pt x="585" y="399"/>
                    <a:pt x="585" y="399"/>
                    <a:pt x="585" y="399"/>
                  </a:cubicBezTo>
                  <a:cubicBezTo>
                    <a:pt x="585" y="399"/>
                    <a:pt x="585" y="399"/>
                    <a:pt x="585" y="399"/>
                  </a:cubicBezTo>
                  <a:cubicBezTo>
                    <a:pt x="585" y="399"/>
                    <a:pt x="585" y="399"/>
                    <a:pt x="585" y="399"/>
                  </a:cubicBezTo>
                  <a:cubicBezTo>
                    <a:pt x="585" y="400"/>
                    <a:pt x="585" y="400"/>
                    <a:pt x="585" y="400"/>
                  </a:cubicBezTo>
                  <a:cubicBezTo>
                    <a:pt x="585" y="400"/>
                    <a:pt x="585" y="400"/>
                    <a:pt x="585" y="400"/>
                  </a:cubicBezTo>
                  <a:cubicBezTo>
                    <a:pt x="585" y="400"/>
                    <a:pt x="585" y="400"/>
                    <a:pt x="585" y="400"/>
                  </a:cubicBezTo>
                  <a:cubicBezTo>
                    <a:pt x="584" y="401"/>
                    <a:pt x="584" y="401"/>
                    <a:pt x="584" y="401"/>
                  </a:cubicBezTo>
                  <a:cubicBezTo>
                    <a:pt x="585" y="401"/>
                    <a:pt x="585" y="401"/>
                    <a:pt x="585" y="401"/>
                  </a:cubicBezTo>
                  <a:cubicBezTo>
                    <a:pt x="585" y="400"/>
                    <a:pt x="585" y="400"/>
                    <a:pt x="585" y="400"/>
                  </a:cubicBezTo>
                  <a:cubicBezTo>
                    <a:pt x="585" y="401"/>
                    <a:pt x="585" y="401"/>
                    <a:pt x="585" y="401"/>
                  </a:cubicBezTo>
                  <a:cubicBezTo>
                    <a:pt x="585" y="401"/>
                    <a:pt x="585" y="401"/>
                    <a:pt x="585" y="401"/>
                  </a:cubicBezTo>
                  <a:cubicBezTo>
                    <a:pt x="585" y="401"/>
                    <a:pt x="585" y="401"/>
                    <a:pt x="585" y="401"/>
                  </a:cubicBezTo>
                  <a:cubicBezTo>
                    <a:pt x="585" y="401"/>
                    <a:pt x="585" y="401"/>
                    <a:pt x="585" y="401"/>
                  </a:cubicBezTo>
                  <a:cubicBezTo>
                    <a:pt x="585" y="402"/>
                    <a:pt x="585" y="402"/>
                    <a:pt x="585" y="402"/>
                  </a:cubicBezTo>
                  <a:cubicBezTo>
                    <a:pt x="585" y="402"/>
                    <a:pt x="585" y="402"/>
                    <a:pt x="585" y="402"/>
                  </a:cubicBezTo>
                  <a:cubicBezTo>
                    <a:pt x="586" y="402"/>
                    <a:pt x="586" y="402"/>
                    <a:pt x="586" y="402"/>
                  </a:cubicBezTo>
                  <a:cubicBezTo>
                    <a:pt x="585" y="403"/>
                    <a:pt x="585" y="403"/>
                    <a:pt x="585" y="403"/>
                  </a:cubicBezTo>
                  <a:cubicBezTo>
                    <a:pt x="585" y="403"/>
                    <a:pt x="585" y="403"/>
                    <a:pt x="585" y="403"/>
                  </a:cubicBezTo>
                  <a:cubicBezTo>
                    <a:pt x="585" y="403"/>
                    <a:pt x="585" y="403"/>
                    <a:pt x="585" y="403"/>
                  </a:cubicBezTo>
                  <a:cubicBezTo>
                    <a:pt x="584" y="403"/>
                    <a:pt x="584" y="403"/>
                    <a:pt x="584" y="403"/>
                  </a:cubicBezTo>
                  <a:cubicBezTo>
                    <a:pt x="584" y="403"/>
                    <a:pt x="584" y="403"/>
                    <a:pt x="584" y="403"/>
                  </a:cubicBezTo>
                  <a:cubicBezTo>
                    <a:pt x="584" y="404"/>
                    <a:pt x="584" y="404"/>
                    <a:pt x="584" y="404"/>
                  </a:cubicBezTo>
                  <a:cubicBezTo>
                    <a:pt x="583" y="404"/>
                    <a:pt x="583" y="404"/>
                    <a:pt x="583" y="404"/>
                  </a:cubicBezTo>
                  <a:cubicBezTo>
                    <a:pt x="583" y="406"/>
                    <a:pt x="583" y="406"/>
                    <a:pt x="583" y="406"/>
                  </a:cubicBezTo>
                  <a:cubicBezTo>
                    <a:pt x="584" y="406"/>
                    <a:pt x="584" y="406"/>
                    <a:pt x="584" y="406"/>
                  </a:cubicBezTo>
                  <a:cubicBezTo>
                    <a:pt x="585" y="406"/>
                    <a:pt x="585" y="406"/>
                    <a:pt x="585" y="406"/>
                  </a:cubicBezTo>
                  <a:cubicBezTo>
                    <a:pt x="585" y="406"/>
                    <a:pt x="585" y="406"/>
                    <a:pt x="585" y="406"/>
                  </a:cubicBezTo>
                  <a:cubicBezTo>
                    <a:pt x="585" y="406"/>
                    <a:pt x="585" y="406"/>
                    <a:pt x="585" y="406"/>
                  </a:cubicBezTo>
                  <a:cubicBezTo>
                    <a:pt x="585" y="406"/>
                    <a:pt x="585" y="406"/>
                    <a:pt x="585" y="406"/>
                  </a:cubicBezTo>
                  <a:cubicBezTo>
                    <a:pt x="585" y="406"/>
                    <a:pt x="585" y="406"/>
                    <a:pt x="585" y="406"/>
                  </a:cubicBezTo>
                  <a:cubicBezTo>
                    <a:pt x="586" y="405"/>
                    <a:pt x="586" y="405"/>
                    <a:pt x="586" y="405"/>
                  </a:cubicBezTo>
                  <a:cubicBezTo>
                    <a:pt x="587" y="404"/>
                    <a:pt x="587" y="404"/>
                    <a:pt x="587" y="404"/>
                  </a:cubicBezTo>
                  <a:cubicBezTo>
                    <a:pt x="587" y="403"/>
                    <a:pt x="587" y="403"/>
                    <a:pt x="587" y="403"/>
                  </a:cubicBezTo>
                  <a:close/>
                  <a:moveTo>
                    <a:pt x="600" y="445"/>
                  </a:moveTo>
                  <a:cubicBezTo>
                    <a:pt x="600" y="445"/>
                    <a:pt x="600" y="445"/>
                    <a:pt x="600" y="445"/>
                  </a:cubicBezTo>
                  <a:cubicBezTo>
                    <a:pt x="600" y="445"/>
                    <a:pt x="600" y="445"/>
                    <a:pt x="600" y="445"/>
                  </a:cubicBezTo>
                  <a:cubicBezTo>
                    <a:pt x="599" y="445"/>
                    <a:pt x="599" y="445"/>
                    <a:pt x="599" y="445"/>
                  </a:cubicBezTo>
                  <a:cubicBezTo>
                    <a:pt x="599" y="445"/>
                    <a:pt x="599" y="445"/>
                    <a:pt x="599" y="445"/>
                  </a:cubicBezTo>
                  <a:cubicBezTo>
                    <a:pt x="599" y="446"/>
                    <a:pt x="599" y="446"/>
                    <a:pt x="599" y="446"/>
                  </a:cubicBezTo>
                  <a:cubicBezTo>
                    <a:pt x="599" y="446"/>
                    <a:pt x="599" y="446"/>
                    <a:pt x="599" y="446"/>
                  </a:cubicBezTo>
                  <a:cubicBezTo>
                    <a:pt x="598" y="446"/>
                    <a:pt x="598" y="446"/>
                    <a:pt x="598" y="446"/>
                  </a:cubicBezTo>
                  <a:cubicBezTo>
                    <a:pt x="599" y="446"/>
                    <a:pt x="599" y="446"/>
                    <a:pt x="599" y="446"/>
                  </a:cubicBezTo>
                  <a:cubicBezTo>
                    <a:pt x="599" y="447"/>
                    <a:pt x="599" y="447"/>
                    <a:pt x="599" y="447"/>
                  </a:cubicBezTo>
                  <a:cubicBezTo>
                    <a:pt x="599" y="447"/>
                    <a:pt x="599" y="447"/>
                    <a:pt x="599" y="447"/>
                  </a:cubicBezTo>
                  <a:cubicBezTo>
                    <a:pt x="600" y="447"/>
                    <a:pt x="600" y="447"/>
                    <a:pt x="600" y="447"/>
                  </a:cubicBezTo>
                  <a:cubicBezTo>
                    <a:pt x="600" y="447"/>
                    <a:pt x="600" y="447"/>
                    <a:pt x="600" y="447"/>
                  </a:cubicBezTo>
                  <a:cubicBezTo>
                    <a:pt x="600" y="447"/>
                    <a:pt x="600" y="447"/>
                    <a:pt x="600" y="447"/>
                  </a:cubicBezTo>
                  <a:cubicBezTo>
                    <a:pt x="601" y="446"/>
                    <a:pt x="601" y="446"/>
                    <a:pt x="601" y="446"/>
                  </a:cubicBezTo>
                  <a:cubicBezTo>
                    <a:pt x="601" y="446"/>
                    <a:pt x="601" y="446"/>
                    <a:pt x="601" y="446"/>
                  </a:cubicBezTo>
                  <a:cubicBezTo>
                    <a:pt x="601" y="446"/>
                    <a:pt x="601" y="446"/>
                    <a:pt x="601" y="446"/>
                  </a:cubicBezTo>
                  <a:cubicBezTo>
                    <a:pt x="601" y="445"/>
                    <a:pt x="601" y="445"/>
                    <a:pt x="601" y="445"/>
                  </a:cubicBezTo>
                  <a:cubicBezTo>
                    <a:pt x="600" y="445"/>
                    <a:pt x="600" y="445"/>
                    <a:pt x="600" y="445"/>
                  </a:cubicBezTo>
                  <a:close/>
                  <a:moveTo>
                    <a:pt x="606" y="433"/>
                  </a:moveTo>
                  <a:cubicBezTo>
                    <a:pt x="606" y="433"/>
                    <a:pt x="606" y="433"/>
                    <a:pt x="606" y="433"/>
                  </a:cubicBezTo>
                  <a:cubicBezTo>
                    <a:pt x="607" y="433"/>
                    <a:pt x="607" y="433"/>
                    <a:pt x="607" y="433"/>
                  </a:cubicBezTo>
                  <a:cubicBezTo>
                    <a:pt x="606" y="432"/>
                    <a:pt x="606" y="432"/>
                    <a:pt x="606" y="432"/>
                  </a:cubicBezTo>
                  <a:cubicBezTo>
                    <a:pt x="606" y="432"/>
                    <a:pt x="606" y="432"/>
                    <a:pt x="606" y="432"/>
                  </a:cubicBezTo>
                  <a:cubicBezTo>
                    <a:pt x="605" y="432"/>
                    <a:pt x="605" y="432"/>
                    <a:pt x="605" y="432"/>
                  </a:cubicBezTo>
                  <a:cubicBezTo>
                    <a:pt x="605" y="432"/>
                    <a:pt x="605" y="432"/>
                    <a:pt x="605" y="432"/>
                  </a:cubicBezTo>
                  <a:cubicBezTo>
                    <a:pt x="605" y="432"/>
                    <a:pt x="605" y="432"/>
                    <a:pt x="605" y="432"/>
                  </a:cubicBezTo>
                  <a:cubicBezTo>
                    <a:pt x="605" y="432"/>
                    <a:pt x="605" y="432"/>
                    <a:pt x="605" y="432"/>
                  </a:cubicBezTo>
                  <a:cubicBezTo>
                    <a:pt x="604" y="432"/>
                    <a:pt x="604" y="432"/>
                    <a:pt x="604" y="432"/>
                  </a:cubicBezTo>
                  <a:cubicBezTo>
                    <a:pt x="604" y="432"/>
                    <a:pt x="604" y="432"/>
                    <a:pt x="604" y="432"/>
                  </a:cubicBezTo>
                  <a:cubicBezTo>
                    <a:pt x="604" y="432"/>
                    <a:pt x="604" y="432"/>
                    <a:pt x="604" y="432"/>
                  </a:cubicBezTo>
                  <a:cubicBezTo>
                    <a:pt x="604" y="432"/>
                    <a:pt x="604" y="432"/>
                    <a:pt x="604" y="432"/>
                  </a:cubicBezTo>
                  <a:cubicBezTo>
                    <a:pt x="603" y="432"/>
                    <a:pt x="603" y="432"/>
                    <a:pt x="603" y="432"/>
                  </a:cubicBezTo>
                  <a:cubicBezTo>
                    <a:pt x="603" y="432"/>
                    <a:pt x="603" y="432"/>
                    <a:pt x="603" y="432"/>
                  </a:cubicBezTo>
                  <a:cubicBezTo>
                    <a:pt x="602" y="432"/>
                    <a:pt x="602" y="432"/>
                    <a:pt x="602" y="432"/>
                  </a:cubicBezTo>
                  <a:cubicBezTo>
                    <a:pt x="603" y="432"/>
                    <a:pt x="603" y="432"/>
                    <a:pt x="603" y="432"/>
                  </a:cubicBezTo>
                  <a:cubicBezTo>
                    <a:pt x="604" y="433"/>
                    <a:pt x="604" y="433"/>
                    <a:pt x="604" y="433"/>
                  </a:cubicBezTo>
                  <a:cubicBezTo>
                    <a:pt x="604" y="433"/>
                    <a:pt x="604" y="433"/>
                    <a:pt x="604" y="433"/>
                  </a:cubicBezTo>
                  <a:cubicBezTo>
                    <a:pt x="603" y="433"/>
                    <a:pt x="603" y="433"/>
                    <a:pt x="603" y="433"/>
                  </a:cubicBezTo>
                  <a:cubicBezTo>
                    <a:pt x="603" y="433"/>
                    <a:pt x="603" y="433"/>
                    <a:pt x="603" y="433"/>
                  </a:cubicBezTo>
                  <a:cubicBezTo>
                    <a:pt x="602" y="433"/>
                    <a:pt x="602" y="433"/>
                    <a:pt x="602" y="433"/>
                  </a:cubicBezTo>
                  <a:cubicBezTo>
                    <a:pt x="601" y="433"/>
                    <a:pt x="601" y="433"/>
                    <a:pt x="601" y="433"/>
                  </a:cubicBezTo>
                  <a:cubicBezTo>
                    <a:pt x="601" y="433"/>
                    <a:pt x="601" y="433"/>
                    <a:pt x="601" y="433"/>
                  </a:cubicBezTo>
                  <a:cubicBezTo>
                    <a:pt x="601" y="433"/>
                    <a:pt x="601" y="433"/>
                    <a:pt x="601" y="433"/>
                  </a:cubicBezTo>
                  <a:cubicBezTo>
                    <a:pt x="601" y="433"/>
                    <a:pt x="601" y="433"/>
                    <a:pt x="601" y="433"/>
                  </a:cubicBezTo>
                  <a:cubicBezTo>
                    <a:pt x="600" y="434"/>
                    <a:pt x="600" y="434"/>
                    <a:pt x="600" y="434"/>
                  </a:cubicBezTo>
                  <a:cubicBezTo>
                    <a:pt x="599" y="435"/>
                    <a:pt x="599" y="435"/>
                    <a:pt x="599" y="435"/>
                  </a:cubicBezTo>
                  <a:cubicBezTo>
                    <a:pt x="600" y="436"/>
                    <a:pt x="600" y="436"/>
                    <a:pt x="600" y="436"/>
                  </a:cubicBezTo>
                  <a:cubicBezTo>
                    <a:pt x="600" y="436"/>
                    <a:pt x="600" y="436"/>
                    <a:pt x="600" y="436"/>
                  </a:cubicBezTo>
                  <a:cubicBezTo>
                    <a:pt x="600" y="436"/>
                    <a:pt x="600" y="436"/>
                    <a:pt x="600" y="436"/>
                  </a:cubicBezTo>
                  <a:cubicBezTo>
                    <a:pt x="600" y="436"/>
                    <a:pt x="600" y="436"/>
                    <a:pt x="600" y="436"/>
                  </a:cubicBezTo>
                  <a:cubicBezTo>
                    <a:pt x="600" y="436"/>
                    <a:pt x="600" y="436"/>
                    <a:pt x="600" y="436"/>
                  </a:cubicBezTo>
                  <a:cubicBezTo>
                    <a:pt x="600" y="436"/>
                    <a:pt x="600" y="436"/>
                    <a:pt x="600" y="436"/>
                  </a:cubicBezTo>
                  <a:cubicBezTo>
                    <a:pt x="600" y="436"/>
                    <a:pt x="600" y="436"/>
                    <a:pt x="600" y="436"/>
                  </a:cubicBezTo>
                  <a:cubicBezTo>
                    <a:pt x="601" y="436"/>
                    <a:pt x="601" y="436"/>
                    <a:pt x="601" y="436"/>
                  </a:cubicBezTo>
                  <a:cubicBezTo>
                    <a:pt x="601" y="436"/>
                    <a:pt x="601" y="436"/>
                    <a:pt x="601" y="436"/>
                  </a:cubicBezTo>
                  <a:cubicBezTo>
                    <a:pt x="601" y="436"/>
                    <a:pt x="601" y="436"/>
                    <a:pt x="601" y="436"/>
                  </a:cubicBezTo>
                  <a:cubicBezTo>
                    <a:pt x="601" y="436"/>
                    <a:pt x="601" y="436"/>
                    <a:pt x="601" y="436"/>
                  </a:cubicBezTo>
                  <a:cubicBezTo>
                    <a:pt x="601" y="435"/>
                    <a:pt x="601" y="435"/>
                    <a:pt x="601" y="435"/>
                  </a:cubicBezTo>
                  <a:cubicBezTo>
                    <a:pt x="601" y="435"/>
                    <a:pt x="601" y="435"/>
                    <a:pt x="601" y="435"/>
                  </a:cubicBezTo>
                  <a:cubicBezTo>
                    <a:pt x="602" y="435"/>
                    <a:pt x="602" y="435"/>
                    <a:pt x="602" y="435"/>
                  </a:cubicBezTo>
                  <a:cubicBezTo>
                    <a:pt x="602" y="435"/>
                    <a:pt x="602" y="435"/>
                    <a:pt x="602" y="435"/>
                  </a:cubicBezTo>
                  <a:cubicBezTo>
                    <a:pt x="603" y="435"/>
                    <a:pt x="603" y="435"/>
                    <a:pt x="603" y="435"/>
                  </a:cubicBezTo>
                  <a:cubicBezTo>
                    <a:pt x="603" y="435"/>
                    <a:pt x="603" y="435"/>
                    <a:pt x="603" y="435"/>
                  </a:cubicBezTo>
                  <a:cubicBezTo>
                    <a:pt x="603" y="435"/>
                    <a:pt x="603" y="435"/>
                    <a:pt x="603" y="435"/>
                  </a:cubicBezTo>
                  <a:cubicBezTo>
                    <a:pt x="604" y="435"/>
                    <a:pt x="604" y="435"/>
                    <a:pt x="604" y="435"/>
                  </a:cubicBezTo>
                  <a:cubicBezTo>
                    <a:pt x="604" y="435"/>
                    <a:pt x="604" y="435"/>
                    <a:pt x="604" y="435"/>
                  </a:cubicBezTo>
                  <a:cubicBezTo>
                    <a:pt x="604" y="435"/>
                    <a:pt x="604" y="435"/>
                    <a:pt x="604" y="435"/>
                  </a:cubicBezTo>
                  <a:cubicBezTo>
                    <a:pt x="605" y="435"/>
                    <a:pt x="605" y="435"/>
                    <a:pt x="605" y="435"/>
                  </a:cubicBezTo>
                  <a:cubicBezTo>
                    <a:pt x="605" y="435"/>
                    <a:pt x="605" y="435"/>
                    <a:pt x="605" y="435"/>
                  </a:cubicBezTo>
                  <a:cubicBezTo>
                    <a:pt x="605" y="435"/>
                    <a:pt x="605" y="435"/>
                    <a:pt x="605" y="435"/>
                  </a:cubicBezTo>
                  <a:cubicBezTo>
                    <a:pt x="605" y="436"/>
                    <a:pt x="605" y="436"/>
                    <a:pt x="605" y="436"/>
                  </a:cubicBezTo>
                  <a:cubicBezTo>
                    <a:pt x="606" y="435"/>
                    <a:pt x="606" y="435"/>
                    <a:pt x="606" y="435"/>
                  </a:cubicBezTo>
                  <a:cubicBezTo>
                    <a:pt x="606" y="435"/>
                    <a:pt x="606" y="435"/>
                    <a:pt x="606" y="435"/>
                  </a:cubicBezTo>
                  <a:cubicBezTo>
                    <a:pt x="606" y="434"/>
                    <a:pt x="606" y="434"/>
                    <a:pt x="606" y="434"/>
                  </a:cubicBezTo>
                  <a:cubicBezTo>
                    <a:pt x="606" y="434"/>
                    <a:pt x="606" y="434"/>
                    <a:pt x="606" y="434"/>
                  </a:cubicBezTo>
                  <a:cubicBezTo>
                    <a:pt x="606" y="434"/>
                    <a:pt x="606" y="434"/>
                    <a:pt x="606" y="434"/>
                  </a:cubicBezTo>
                  <a:cubicBezTo>
                    <a:pt x="606" y="434"/>
                    <a:pt x="606" y="434"/>
                    <a:pt x="606" y="434"/>
                  </a:cubicBezTo>
                  <a:lnTo>
                    <a:pt x="606" y="433"/>
                  </a:lnTo>
                  <a:close/>
                  <a:moveTo>
                    <a:pt x="510" y="296"/>
                  </a:moveTo>
                  <a:cubicBezTo>
                    <a:pt x="510" y="295"/>
                    <a:pt x="510" y="295"/>
                    <a:pt x="510" y="295"/>
                  </a:cubicBezTo>
                  <a:cubicBezTo>
                    <a:pt x="510" y="295"/>
                    <a:pt x="510" y="295"/>
                    <a:pt x="510" y="295"/>
                  </a:cubicBezTo>
                  <a:cubicBezTo>
                    <a:pt x="509" y="296"/>
                    <a:pt x="509" y="296"/>
                    <a:pt x="509" y="296"/>
                  </a:cubicBezTo>
                  <a:cubicBezTo>
                    <a:pt x="507" y="296"/>
                    <a:pt x="507" y="296"/>
                    <a:pt x="507" y="296"/>
                  </a:cubicBezTo>
                  <a:cubicBezTo>
                    <a:pt x="507" y="296"/>
                    <a:pt x="507" y="296"/>
                    <a:pt x="507" y="296"/>
                  </a:cubicBezTo>
                  <a:cubicBezTo>
                    <a:pt x="507" y="296"/>
                    <a:pt x="507" y="296"/>
                    <a:pt x="507" y="296"/>
                  </a:cubicBezTo>
                  <a:cubicBezTo>
                    <a:pt x="508" y="297"/>
                    <a:pt x="508" y="297"/>
                    <a:pt x="508" y="297"/>
                  </a:cubicBezTo>
                  <a:cubicBezTo>
                    <a:pt x="508" y="297"/>
                    <a:pt x="508" y="297"/>
                    <a:pt x="508" y="297"/>
                  </a:cubicBezTo>
                  <a:cubicBezTo>
                    <a:pt x="508" y="297"/>
                    <a:pt x="508" y="297"/>
                    <a:pt x="508" y="297"/>
                  </a:cubicBezTo>
                  <a:cubicBezTo>
                    <a:pt x="508" y="297"/>
                    <a:pt x="508" y="297"/>
                    <a:pt x="508" y="297"/>
                  </a:cubicBezTo>
                  <a:cubicBezTo>
                    <a:pt x="508" y="297"/>
                    <a:pt x="508" y="297"/>
                    <a:pt x="508" y="297"/>
                  </a:cubicBezTo>
                  <a:cubicBezTo>
                    <a:pt x="508" y="297"/>
                    <a:pt x="508" y="297"/>
                    <a:pt x="508" y="297"/>
                  </a:cubicBezTo>
                  <a:cubicBezTo>
                    <a:pt x="508" y="298"/>
                    <a:pt x="508" y="298"/>
                    <a:pt x="508" y="298"/>
                  </a:cubicBezTo>
                  <a:cubicBezTo>
                    <a:pt x="509" y="298"/>
                    <a:pt x="509" y="298"/>
                    <a:pt x="509" y="298"/>
                  </a:cubicBezTo>
                  <a:cubicBezTo>
                    <a:pt x="509" y="297"/>
                    <a:pt x="509" y="297"/>
                    <a:pt x="509" y="297"/>
                  </a:cubicBezTo>
                  <a:cubicBezTo>
                    <a:pt x="509" y="297"/>
                    <a:pt x="509" y="297"/>
                    <a:pt x="509" y="297"/>
                  </a:cubicBezTo>
                  <a:cubicBezTo>
                    <a:pt x="509" y="296"/>
                    <a:pt x="509" y="296"/>
                    <a:pt x="509" y="296"/>
                  </a:cubicBezTo>
                  <a:cubicBezTo>
                    <a:pt x="510" y="296"/>
                    <a:pt x="510" y="296"/>
                    <a:pt x="510" y="296"/>
                  </a:cubicBezTo>
                  <a:close/>
                  <a:moveTo>
                    <a:pt x="603" y="440"/>
                  </a:moveTo>
                  <a:cubicBezTo>
                    <a:pt x="603" y="440"/>
                    <a:pt x="603" y="440"/>
                    <a:pt x="603" y="440"/>
                  </a:cubicBezTo>
                  <a:cubicBezTo>
                    <a:pt x="604" y="440"/>
                    <a:pt x="604" y="440"/>
                    <a:pt x="604" y="440"/>
                  </a:cubicBezTo>
                  <a:cubicBezTo>
                    <a:pt x="604" y="440"/>
                    <a:pt x="604" y="440"/>
                    <a:pt x="604" y="440"/>
                  </a:cubicBezTo>
                  <a:cubicBezTo>
                    <a:pt x="604" y="439"/>
                    <a:pt x="604" y="439"/>
                    <a:pt x="604" y="439"/>
                  </a:cubicBezTo>
                  <a:cubicBezTo>
                    <a:pt x="604" y="439"/>
                    <a:pt x="604" y="439"/>
                    <a:pt x="604" y="439"/>
                  </a:cubicBezTo>
                  <a:cubicBezTo>
                    <a:pt x="604" y="440"/>
                    <a:pt x="604" y="440"/>
                    <a:pt x="604" y="440"/>
                  </a:cubicBezTo>
                  <a:cubicBezTo>
                    <a:pt x="604" y="440"/>
                    <a:pt x="604" y="440"/>
                    <a:pt x="604" y="440"/>
                  </a:cubicBezTo>
                  <a:cubicBezTo>
                    <a:pt x="603" y="440"/>
                    <a:pt x="603" y="440"/>
                    <a:pt x="603" y="440"/>
                  </a:cubicBezTo>
                  <a:cubicBezTo>
                    <a:pt x="602" y="439"/>
                    <a:pt x="602" y="439"/>
                    <a:pt x="602" y="439"/>
                  </a:cubicBezTo>
                  <a:cubicBezTo>
                    <a:pt x="602" y="439"/>
                    <a:pt x="602" y="439"/>
                    <a:pt x="602" y="439"/>
                  </a:cubicBezTo>
                  <a:cubicBezTo>
                    <a:pt x="602" y="439"/>
                    <a:pt x="602" y="439"/>
                    <a:pt x="602" y="439"/>
                  </a:cubicBezTo>
                  <a:cubicBezTo>
                    <a:pt x="602" y="439"/>
                    <a:pt x="602" y="439"/>
                    <a:pt x="602" y="439"/>
                  </a:cubicBezTo>
                  <a:cubicBezTo>
                    <a:pt x="602" y="439"/>
                    <a:pt x="602" y="439"/>
                    <a:pt x="602" y="439"/>
                  </a:cubicBezTo>
                  <a:cubicBezTo>
                    <a:pt x="602" y="439"/>
                    <a:pt x="602" y="439"/>
                    <a:pt x="602" y="439"/>
                  </a:cubicBezTo>
                  <a:cubicBezTo>
                    <a:pt x="602" y="438"/>
                    <a:pt x="602" y="438"/>
                    <a:pt x="602" y="438"/>
                  </a:cubicBezTo>
                  <a:cubicBezTo>
                    <a:pt x="601" y="438"/>
                    <a:pt x="601" y="438"/>
                    <a:pt x="601" y="438"/>
                  </a:cubicBezTo>
                  <a:cubicBezTo>
                    <a:pt x="601" y="438"/>
                    <a:pt x="601" y="438"/>
                    <a:pt x="601" y="438"/>
                  </a:cubicBezTo>
                  <a:cubicBezTo>
                    <a:pt x="601" y="439"/>
                    <a:pt x="601" y="439"/>
                    <a:pt x="601" y="439"/>
                  </a:cubicBezTo>
                  <a:cubicBezTo>
                    <a:pt x="601" y="438"/>
                    <a:pt x="601" y="438"/>
                    <a:pt x="601" y="438"/>
                  </a:cubicBezTo>
                  <a:cubicBezTo>
                    <a:pt x="601" y="438"/>
                    <a:pt x="601" y="438"/>
                    <a:pt x="601" y="438"/>
                  </a:cubicBezTo>
                  <a:cubicBezTo>
                    <a:pt x="601" y="438"/>
                    <a:pt x="601" y="438"/>
                    <a:pt x="601" y="438"/>
                  </a:cubicBezTo>
                  <a:cubicBezTo>
                    <a:pt x="600" y="438"/>
                    <a:pt x="600" y="438"/>
                    <a:pt x="600" y="438"/>
                  </a:cubicBezTo>
                  <a:cubicBezTo>
                    <a:pt x="600" y="438"/>
                    <a:pt x="600" y="438"/>
                    <a:pt x="600" y="438"/>
                  </a:cubicBezTo>
                  <a:cubicBezTo>
                    <a:pt x="600" y="439"/>
                    <a:pt x="600" y="439"/>
                    <a:pt x="600" y="439"/>
                  </a:cubicBezTo>
                  <a:cubicBezTo>
                    <a:pt x="600" y="439"/>
                    <a:pt x="600" y="439"/>
                    <a:pt x="600" y="439"/>
                  </a:cubicBezTo>
                  <a:cubicBezTo>
                    <a:pt x="600" y="439"/>
                    <a:pt x="600" y="439"/>
                    <a:pt x="600" y="439"/>
                  </a:cubicBezTo>
                  <a:cubicBezTo>
                    <a:pt x="600" y="438"/>
                    <a:pt x="600" y="438"/>
                    <a:pt x="600" y="438"/>
                  </a:cubicBezTo>
                  <a:cubicBezTo>
                    <a:pt x="600" y="439"/>
                    <a:pt x="600" y="439"/>
                    <a:pt x="600" y="439"/>
                  </a:cubicBezTo>
                  <a:cubicBezTo>
                    <a:pt x="600" y="440"/>
                    <a:pt x="600" y="440"/>
                    <a:pt x="600" y="440"/>
                  </a:cubicBezTo>
                  <a:cubicBezTo>
                    <a:pt x="600" y="441"/>
                    <a:pt x="600" y="441"/>
                    <a:pt x="600" y="441"/>
                  </a:cubicBezTo>
                  <a:cubicBezTo>
                    <a:pt x="601" y="441"/>
                    <a:pt x="601" y="441"/>
                    <a:pt x="601" y="441"/>
                  </a:cubicBezTo>
                  <a:cubicBezTo>
                    <a:pt x="601" y="441"/>
                    <a:pt x="601" y="441"/>
                    <a:pt x="601" y="441"/>
                  </a:cubicBezTo>
                  <a:cubicBezTo>
                    <a:pt x="602" y="440"/>
                    <a:pt x="602" y="440"/>
                    <a:pt x="602" y="440"/>
                  </a:cubicBezTo>
                  <a:cubicBezTo>
                    <a:pt x="602" y="440"/>
                    <a:pt x="602" y="440"/>
                    <a:pt x="602" y="440"/>
                  </a:cubicBezTo>
                  <a:cubicBezTo>
                    <a:pt x="602" y="439"/>
                    <a:pt x="602" y="439"/>
                    <a:pt x="602" y="439"/>
                  </a:cubicBezTo>
                  <a:cubicBezTo>
                    <a:pt x="602" y="440"/>
                    <a:pt x="602" y="440"/>
                    <a:pt x="602" y="440"/>
                  </a:cubicBezTo>
                  <a:cubicBezTo>
                    <a:pt x="602" y="440"/>
                    <a:pt x="602" y="440"/>
                    <a:pt x="602" y="440"/>
                  </a:cubicBezTo>
                  <a:cubicBezTo>
                    <a:pt x="602" y="441"/>
                    <a:pt x="602" y="441"/>
                    <a:pt x="602" y="441"/>
                  </a:cubicBezTo>
                  <a:lnTo>
                    <a:pt x="603" y="440"/>
                  </a:lnTo>
                  <a:close/>
                  <a:moveTo>
                    <a:pt x="602" y="447"/>
                  </a:moveTo>
                  <a:cubicBezTo>
                    <a:pt x="601" y="447"/>
                    <a:pt x="601" y="447"/>
                    <a:pt x="601" y="447"/>
                  </a:cubicBezTo>
                  <a:cubicBezTo>
                    <a:pt x="601" y="448"/>
                    <a:pt x="601" y="448"/>
                    <a:pt x="601" y="448"/>
                  </a:cubicBezTo>
                  <a:cubicBezTo>
                    <a:pt x="602" y="448"/>
                    <a:pt x="602" y="448"/>
                    <a:pt x="602" y="448"/>
                  </a:cubicBezTo>
                  <a:cubicBezTo>
                    <a:pt x="602" y="448"/>
                    <a:pt x="602" y="448"/>
                    <a:pt x="602" y="448"/>
                  </a:cubicBezTo>
                  <a:cubicBezTo>
                    <a:pt x="603" y="447"/>
                    <a:pt x="603" y="447"/>
                    <a:pt x="603" y="447"/>
                  </a:cubicBezTo>
                  <a:cubicBezTo>
                    <a:pt x="602" y="447"/>
                    <a:pt x="602" y="447"/>
                    <a:pt x="602" y="447"/>
                  </a:cubicBezTo>
                  <a:close/>
                  <a:moveTo>
                    <a:pt x="603" y="445"/>
                  </a:moveTo>
                  <a:cubicBezTo>
                    <a:pt x="603" y="445"/>
                    <a:pt x="603" y="445"/>
                    <a:pt x="603" y="445"/>
                  </a:cubicBezTo>
                  <a:cubicBezTo>
                    <a:pt x="602" y="445"/>
                    <a:pt x="602" y="445"/>
                    <a:pt x="602" y="445"/>
                  </a:cubicBezTo>
                  <a:cubicBezTo>
                    <a:pt x="602" y="445"/>
                    <a:pt x="602" y="445"/>
                    <a:pt x="602" y="445"/>
                  </a:cubicBezTo>
                  <a:cubicBezTo>
                    <a:pt x="602" y="444"/>
                    <a:pt x="602" y="444"/>
                    <a:pt x="602" y="444"/>
                  </a:cubicBezTo>
                  <a:cubicBezTo>
                    <a:pt x="601" y="444"/>
                    <a:pt x="601" y="444"/>
                    <a:pt x="601" y="444"/>
                  </a:cubicBezTo>
                  <a:cubicBezTo>
                    <a:pt x="601" y="445"/>
                    <a:pt x="601" y="445"/>
                    <a:pt x="601" y="445"/>
                  </a:cubicBezTo>
                  <a:cubicBezTo>
                    <a:pt x="601" y="445"/>
                    <a:pt x="601" y="445"/>
                    <a:pt x="601" y="445"/>
                  </a:cubicBezTo>
                  <a:cubicBezTo>
                    <a:pt x="601" y="445"/>
                    <a:pt x="601" y="445"/>
                    <a:pt x="601" y="445"/>
                  </a:cubicBezTo>
                  <a:cubicBezTo>
                    <a:pt x="601" y="445"/>
                    <a:pt x="601" y="445"/>
                    <a:pt x="601" y="445"/>
                  </a:cubicBezTo>
                  <a:cubicBezTo>
                    <a:pt x="601" y="446"/>
                    <a:pt x="601" y="446"/>
                    <a:pt x="601" y="446"/>
                  </a:cubicBezTo>
                  <a:cubicBezTo>
                    <a:pt x="601" y="447"/>
                    <a:pt x="601" y="447"/>
                    <a:pt x="601" y="447"/>
                  </a:cubicBezTo>
                  <a:cubicBezTo>
                    <a:pt x="602" y="446"/>
                    <a:pt x="602" y="446"/>
                    <a:pt x="602" y="446"/>
                  </a:cubicBezTo>
                  <a:cubicBezTo>
                    <a:pt x="602" y="446"/>
                    <a:pt x="602" y="446"/>
                    <a:pt x="602" y="446"/>
                  </a:cubicBezTo>
                  <a:cubicBezTo>
                    <a:pt x="602" y="446"/>
                    <a:pt x="602" y="446"/>
                    <a:pt x="602" y="446"/>
                  </a:cubicBezTo>
                  <a:cubicBezTo>
                    <a:pt x="602" y="446"/>
                    <a:pt x="602" y="446"/>
                    <a:pt x="602" y="446"/>
                  </a:cubicBezTo>
                  <a:cubicBezTo>
                    <a:pt x="602" y="446"/>
                    <a:pt x="602" y="446"/>
                    <a:pt x="602" y="446"/>
                  </a:cubicBezTo>
                  <a:cubicBezTo>
                    <a:pt x="603" y="446"/>
                    <a:pt x="603" y="446"/>
                    <a:pt x="603" y="446"/>
                  </a:cubicBezTo>
                  <a:cubicBezTo>
                    <a:pt x="603" y="446"/>
                    <a:pt x="603" y="446"/>
                    <a:pt x="603" y="446"/>
                  </a:cubicBezTo>
                  <a:lnTo>
                    <a:pt x="603" y="445"/>
                  </a:lnTo>
                  <a:close/>
                  <a:moveTo>
                    <a:pt x="618" y="433"/>
                  </a:moveTo>
                  <a:cubicBezTo>
                    <a:pt x="618" y="434"/>
                    <a:pt x="618" y="434"/>
                    <a:pt x="618" y="434"/>
                  </a:cubicBezTo>
                  <a:cubicBezTo>
                    <a:pt x="618" y="434"/>
                    <a:pt x="618" y="434"/>
                    <a:pt x="618" y="434"/>
                  </a:cubicBezTo>
                  <a:cubicBezTo>
                    <a:pt x="619" y="435"/>
                    <a:pt x="619" y="435"/>
                    <a:pt x="619" y="435"/>
                  </a:cubicBezTo>
                  <a:cubicBezTo>
                    <a:pt x="619" y="435"/>
                    <a:pt x="619" y="435"/>
                    <a:pt x="619" y="435"/>
                  </a:cubicBezTo>
                  <a:cubicBezTo>
                    <a:pt x="620" y="436"/>
                    <a:pt x="620" y="436"/>
                    <a:pt x="620" y="436"/>
                  </a:cubicBezTo>
                  <a:cubicBezTo>
                    <a:pt x="620" y="436"/>
                    <a:pt x="620" y="436"/>
                    <a:pt x="620" y="436"/>
                  </a:cubicBezTo>
                  <a:cubicBezTo>
                    <a:pt x="620" y="436"/>
                    <a:pt x="620" y="436"/>
                    <a:pt x="620" y="436"/>
                  </a:cubicBezTo>
                  <a:cubicBezTo>
                    <a:pt x="620" y="436"/>
                    <a:pt x="620" y="436"/>
                    <a:pt x="620" y="436"/>
                  </a:cubicBezTo>
                  <a:cubicBezTo>
                    <a:pt x="620" y="436"/>
                    <a:pt x="620" y="436"/>
                    <a:pt x="620" y="436"/>
                  </a:cubicBezTo>
                  <a:cubicBezTo>
                    <a:pt x="620" y="436"/>
                    <a:pt x="620" y="436"/>
                    <a:pt x="620" y="436"/>
                  </a:cubicBezTo>
                  <a:cubicBezTo>
                    <a:pt x="620" y="436"/>
                    <a:pt x="620" y="436"/>
                    <a:pt x="620" y="436"/>
                  </a:cubicBezTo>
                  <a:cubicBezTo>
                    <a:pt x="620" y="437"/>
                    <a:pt x="620" y="437"/>
                    <a:pt x="620" y="437"/>
                  </a:cubicBezTo>
                  <a:cubicBezTo>
                    <a:pt x="620" y="437"/>
                    <a:pt x="620" y="437"/>
                    <a:pt x="620" y="437"/>
                  </a:cubicBezTo>
                  <a:cubicBezTo>
                    <a:pt x="620" y="437"/>
                    <a:pt x="620" y="437"/>
                    <a:pt x="620" y="437"/>
                  </a:cubicBezTo>
                  <a:cubicBezTo>
                    <a:pt x="621" y="437"/>
                    <a:pt x="621" y="437"/>
                    <a:pt x="621" y="437"/>
                  </a:cubicBezTo>
                  <a:cubicBezTo>
                    <a:pt x="621" y="437"/>
                    <a:pt x="621" y="437"/>
                    <a:pt x="621" y="437"/>
                  </a:cubicBezTo>
                  <a:cubicBezTo>
                    <a:pt x="621" y="437"/>
                    <a:pt x="621" y="437"/>
                    <a:pt x="621" y="437"/>
                  </a:cubicBezTo>
                  <a:cubicBezTo>
                    <a:pt x="621" y="437"/>
                    <a:pt x="621" y="437"/>
                    <a:pt x="621" y="437"/>
                  </a:cubicBezTo>
                  <a:cubicBezTo>
                    <a:pt x="622" y="436"/>
                    <a:pt x="622" y="436"/>
                    <a:pt x="622" y="436"/>
                  </a:cubicBezTo>
                  <a:cubicBezTo>
                    <a:pt x="622" y="436"/>
                    <a:pt x="622" y="436"/>
                    <a:pt x="622" y="436"/>
                  </a:cubicBezTo>
                  <a:cubicBezTo>
                    <a:pt x="622" y="436"/>
                    <a:pt x="622" y="436"/>
                    <a:pt x="622" y="436"/>
                  </a:cubicBezTo>
                  <a:cubicBezTo>
                    <a:pt x="623" y="436"/>
                    <a:pt x="623" y="436"/>
                    <a:pt x="623" y="436"/>
                  </a:cubicBezTo>
                  <a:cubicBezTo>
                    <a:pt x="623" y="436"/>
                    <a:pt x="623" y="436"/>
                    <a:pt x="623" y="436"/>
                  </a:cubicBezTo>
                  <a:cubicBezTo>
                    <a:pt x="623" y="436"/>
                    <a:pt x="623" y="436"/>
                    <a:pt x="623" y="436"/>
                  </a:cubicBezTo>
                  <a:cubicBezTo>
                    <a:pt x="623" y="434"/>
                    <a:pt x="623" y="434"/>
                    <a:pt x="623" y="434"/>
                  </a:cubicBezTo>
                  <a:cubicBezTo>
                    <a:pt x="623" y="433"/>
                    <a:pt x="623" y="433"/>
                    <a:pt x="623" y="433"/>
                  </a:cubicBezTo>
                  <a:cubicBezTo>
                    <a:pt x="623" y="433"/>
                    <a:pt x="623" y="433"/>
                    <a:pt x="623" y="433"/>
                  </a:cubicBezTo>
                  <a:cubicBezTo>
                    <a:pt x="622" y="433"/>
                    <a:pt x="622" y="433"/>
                    <a:pt x="622" y="433"/>
                  </a:cubicBezTo>
                  <a:cubicBezTo>
                    <a:pt x="622" y="432"/>
                    <a:pt x="622" y="432"/>
                    <a:pt x="622" y="432"/>
                  </a:cubicBezTo>
                  <a:cubicBezTo>
                    <a:pt x="622" y="432"/>
                    <a:pt x="622" y="432"/>
                    <a:pt x="622" y="432"/>
                  </a:cubicBezTo>
                  <a:cubicBezTo>
                    <a:pt x="622" y="433"/>
                    <a:pt x="622" y="433"/>
                    <a:pt x="622" y="433"/>
                  </a:cubicBezTo>
                  <a:cubicBezTo>
                    <a:pt x="621" y="433"/>
                    <a:pt x="621" y="433"/>
                    <a:pt x="621" y="433"/>
                  </a:cubicBezTo>
                  <a:cubicBezTo>
                    <a:pt x="621" y="432"/>
                    <a:pt x="621" y="432"/>
                    <a:pt x="621" y="432"/>
                  </a:cubicBezTo>
                  <a:cubicBezTo>
                    <a:pt x="621" y="432"/>
                    <a:pt x="621" y="432"/>
                    <a:pt x="621" y="432"/>
                  </a:cubicBezTo>
                  <a:cubicBezTo>
                    <a:pt x="621" y="432"/>
                    <a:pt x="621" y="432"/>
                    <a:pt x="621" y="432"/>
                  </a:cubicBezTo>
                  <a:cubicBezTo>
                    <a:pt x="621" y="431"/>
                    <a:pt x="621" y="431"/>
                    <a:pt x="621" y="431"/>
                  </a:cubicBezTo>
                  <a:cubicBezTo>
                    <a:pt x="621" y="430"/>
                    <a:pt x="621" y="430"/>
                    <a:pt x="621" y="430"/>
                  </a:cubicBezTo>
                  <a:cubicBezTo>
                    <a:pt x="621" y="430"/>
                    <a:pt x="621" y="430"/>
                    <a:pt x="621" y="430"/>
                  </a:cubicBezTo>
                  <a:cubicBezTo>
                    <a:pt x="620" y="430"/>
                    <a:pt x="620" y="430"/>
                    <a:pt x="620" y="430"/>
                  </a:cubicBezTo>
                  <a:cubicBezTo>
                    <a:pt x="620" y="429"/>
                    <a:pt x="620" y="429"/>
                    <a:pt x="620" y="429"/>
                  </a:cubicBezTo>
                  <a:cubicBezTo>
                    <a:pt x="619" y="429"/>
                    <a:pt x="619" y="429"/>
                    <a:pt x="619" y="429"/>
                  </a:cubicBezTo>
                  <a:cubicBezTo>
                    <a:pt x="619" y="429"/>
                    <a:pt x="619" y="429"/>
                    <a:pt x="619" y="429"/>
                  </a:cubicBezTo>
                  <a:cubicBezTo>
                    <a:pt x="619" y="429"/>
                    <a:pt x="619" y="429"/>
                    <a:pt x="619" y="429"/>
                  </a:cubicBezTo>
                  <a:cubicBezTo>
                    <a:pt x="619" y="429"/>
                    <a:pt x="619" y="429"/>
                    <a:pt x="619" y="429"/>
                  </a:cubicBezTo>
                  <a:cubicBezTo>
                    <a:pt x="619" y="430"/>
                    <a:pt x="619" y="430"/>
                    <a:pt x="619" y="430"/>
                  </a:cubicBezTo>
                  <a:cubicBezTo>
                    <a:pt x="619" y="430"/>
                    <a:pt x="619" y="430"/>
                    <a:pt x="619" y="430"/>
                  </a:cubicBezTo>
                  <a:cubicBezTo>
                    <a:pt x="619" y="430"/>
                    <a:pt x="619" y="430"/>
                    <a:pt x="619" y="430"/>
                  </a:cubicBezTo>
                  <a:cubicBezTo>
                    <a:pt x="619" y="431"/>
                    <a:pt x="619" y="431"/>
                    <a:pt x="619" y="431"/>
                  </a:cubicBezTo>
                  <a:cubicBezTo>
                    <a:pt x="619" y="431"/>
                    <a:pt x="619" y="431"/>
                    <a:pt x="619" y="431"/>
                  </a:cubicBezTo>
                  <a:cubicBezTo>
                    <a:pt x="619" y="431"/>
                    <a:pt x="619" y="431"/>
                    <a:pt x="619" y="431"/>
                  </a:cubicBezTo>
                  <a:cubicBezTo>
                    <a:pt x="619" y="431"/>
                    <a:pt x="619" y="431"/>
                    <a:pt x="619" y="431"/>
                  </a:cubicBezTo>
                  <a:cubicBezTo>
                    <a:pt x="619" y="431"/>
                    <a:pt x="619" y="431"/>
                    <a:pt x="619" y="431"/>
                  </a:cubicBezTo>
                  <a:cubicBezTo>
                    <a:pt x="619" y="432"/>
                    <a:pt x="619" y="432"/>
                    <a:pt x="619" y="432"/>
                  </a:cubicBezTo>
                  <a:cubicBezTo>
                    <a:pt x="619" y="432"/>
                    <a:pt x="619" y="432"/>
                    <a:pt x="619" y="432"/>
                  </a:cubicBezTo>
                  <a:lnTo>
                    <a:pt x="618" y="433"/>
                  </a:lnTo>
                  <a:close/>
                  <a:moveTo>
                    <a:pt x="616" y="429"/>
                  </a:moveTo>
                  <a:cubicBezTo>
                    <a:pt x="616" y="429"/>
                    <a:pt x="616" y="429"/>
                    <a:pt x="616" y="429"/>
                  </a:cubicBezTo>
                  <a:cubicBezTo>
                    <a:pt x="615" y="428"/>
                    <a:pt x="615" y="428"/>
                    <a:pt x="615" y="428"/>
                  </a:cubicBezTo>
                  <a:cubicBezTo>
                    <a:pt x="615" y="428"/>
                    <a:pt x="615" y="428"/>
                    <a:pt x="615" y="428"/>
                  </a:cubicBezTo>
                  <a:cubicBezTo>
                    <a:pt x="614" y="428"/>
                    <a:pt x="614" y="428"/>
                    <a:pt x="614" y="428"/>
                  </a:cubicBezTo>
                  <a:cubicBezTo>
                    <a:pt x="614" y="428"/>
                    <a:pt x="614" y="428"/>
                    <a:pt x="614" y="428"/>
                  </a:cubicBezTo>
                  <a:cubicBezTo>
                    <a:pt x="614" y="428"/>
                    <a:pt x="614" y="428"/>
                    <a:pt x="614" y="428"/>
                  </a:cubicBezTo>
                  <a:cubicBezTo>
                    <a:pt x="613" y="428"/>
                    <a:pt x="613" y="428"/>
                    <a:pt x="613" y="428"/>
                  </a:cubicBezTo>
                  <a:cubicBezTo>
                    <a:pt x="613" y="428"/>
                    <a:pt x="613" y="428"/>
                    <a:pt x="613" y="428"/>
                  </a:cubicBezTo>
                  <a:cubicBezTo>
                    <a:pt x="613" y="427"/>
                    <a:pt x="613" y="427"/>
                    <a:pt x="613" y="427"/>
                  </a:cubicBezTo>
                  <a:cubicBezTo>
                    <a:pt x="612" y="428"/>
                    <a:pt x="612" y="428"/>
                    <a:pt x="612" y="428"/>
                  </a:cubicBezTo>
                  <a:cubicBezTo>
                    <a:pt x="612" y="428"/>
                    <a:pt x="612" y="428"/>
                    <a:pt x="612" y="428"/>
                  </a:cubicBezTo>
                  <a:cubicBezTo>
                    <a:pt x="612" y="428"/>
                    <a:pt x="612" y="428"/>
                    <a:pt x="612" y="428"/>
                  </a:cubicBezTo>
                  <a:cubicBezTo>
                    <a:pt x="611" y="429"/>
                    <a:pt x="611" y="429"/>
                    <a:pt x="611" y="429"/>
                  </a:cubicBezTo>
                  <a:cubicBezTo>
                    <a:pt x="610" y="429"/>
                    <a:pt x="610" y="429"/>
                    <a:pt x="610" y="429"/>
                  </a:cubicBezTo>
                  <a:cubicBezTo>
                    <a:pt x="611" y="430"/>
                    <a:pt x="611" y="430"/>
                    <a:pt x="611" y="430"/>
                  </a:cubicBezTo>
                  <a:cubicBezTo>
                    <a:pt x="611" y="430"/>
                    <a:pt x="611" y="430"/>
                    <a:pt x="611" y="430"/>
                  </a:cubicBezTo>
                  <a:cubicBezTo>
                    <a:pt x="612" y="432"/>
                    <a:pt x="612" y="432"/>
                    <a:pt x="612" y="432"/>
                  </a:cubicBezTo>
                  <a:cubicBezTo>
                    <a:pt x="613" y="432"/>
                    <a:pt x="613" y="432"/>
                    <a:pt x="613" y="432"/>
                  </a:cubicBezTo>
                  <a:cubicBezTo>
                    <a:pt x="614" y="432"/>
                    <a:pt x="614" y="432"/>
                    <a:pt x="614" y="432"/>
                  </a:cubicBezTo>
                  <a:cubicBezTo>
                    <a:pt x="614" y="432"/>
                    <a:pt x="614" y="432"/>
                    <a:pt x="614" y="432"/>
                  </a:cubicBezTo>
                  <a:cubicBezTo>
                    <a:pt x="615" y="432"/>
                    <a:pt x="615" y="432"/>
                    <a:pt x="615" y="432"/>
                  </a:cubicBezTo>
                  <a:cubicBezTo>
                    <a:pt x="615" y="432"/>
                    <a:pt x="615" y="432"/>
                    <a:pt x="615" y="432"/>
                  </a:cubicBezTo>
                  <a:cubicBezTo>
                    <a:pt x="615" y="432"/>
                    <a:pt x="615" y="432"/>
                    <a:pt x="615" y="432"/>
                  </a:cubicBezTo>
                  <a:cubicBezTo>
                    <a:pt x="615" y="431"/>
                    <a:pt x="615" y="431"/>
                    <a:pt x="615" y="431"/>
                  </a:cubicBezTo>
                  <a:cubicBezTo>
                    <a:pt x="615" y="430"/>
                    <a:pt x="615" y="430"/>
                    <a:pt x="615" y="430"/>
                  </a:cubicBezTo>
                  <a:cubicBezTo>
                    <a:pt x="615" y="430"/>
                    <a:pt x="615" y="430"/>
                    <a:pt x="615" y="430"/>
                  </a:cubicBezTo>
                  <a:cubicBezTo>
                    <a:pt x="616" y="430"/>
                    <a:pt x="616" y="430"/>
                    <a:pt x="616" y="430"/>
                  </a:cubicBezTo>
                  <a:cubicBezTo>
                    <a:pt x="616" y="430"/>
                    <a:pt x="616" y="430"/>
                    <a:pt x="616" y="430"/>
                  </a:cubicBezTo>
                  <a:cubicBezTo>
                    <a:pt x="616" y="429"/>
                    <a:pt x="616" y="429"/>
                    <a:pt x="616" y="429"/>
                  </a:cubicBezTo>
                  <a:cubicBezTo>
                    <a:pt x="616" y="429"/>
                    <a:pt x="616" y="429"/>
                    <a:pt x="616" y="429"/>
                  </a:cubicBezTo>
                  <a:close/>
                  <a:moveTo>
                    <a:pt x="583" y="386"/>
                  </a:moveTo>
                  <a:cubicBezTo>
                    <a:pt x="583" y="386"/>
                    <a:pt x="583" y="386"/>
                    <a:pt x="583" y="386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3" y="387"/>
                    <a:pt x="583" y="387"/>
                    <a:pt x="583" y="387"/>
                  </a:cubicBezTo>
                  <a:cubicBezTo>
                    <a:pt x="583" y="387"/>
                    <a:pt x="583" y="387"/>
                    <a:pt x="583" y="387"/>
                  </a:cubicBezTo>
                  <a:cubicBezTo>
                    <a:pt x="583" y="387"/>
                    <a:pt x="583" y="387"/>
                    <a:pt x="583" y="387"/>
                  </a:cubicBezTo>
                  <a:cubicBezTo>
                    <a:pt x="584" y="387"/>
                    <a:pt x="584" y="387"/>
                    <a:pt x="584" y="387"/>
                  </a:cubicBezTo>
                  <a:cubicBezTo>
                    <a:pt x="584" y="388"/>
                    <a:pt x="584" y="388"/>
                    <a:pt x="584" y="388"/>
                  </a:cubicBezTo>
                  <a:cubicBezTo>
                    <a:pt x="584" y="387"/>
                    <a:pt x="584" y="387"/>
                    <a:pt x="584" y="387"/>
                  </a:cubicBezTo>
                  <a:cubicBezTo>
                    <a:pt x="584" y="387"/>
                    <a:pt x="584" y="387"/>
                    <a:pt x="584" y="387"/>
                  </a:cubicBezTo>
                  <a:cubicBezTo>
                    <a:pt x="584" y="388"/>
                    <a:pt x="584" y="388"/>
                    <a:pt x="584" y="388"/>
                  </a:cubicBezTo>
                  <a:cubicBezTo>
                    <a:pt x="584" y="388"/>
                    <a:pt x="584" y="388"/>
                    <a:pt x="584" y="388"/>
                  </a:cubicBezTo>
                  <a:cubicBezTo>
                    <a:pt x="585" y="390"/>
                    <a:pt x="585" y="390"/>
                    <a:pt x="585" y="390"/>
                  </a:cubicBezTo>
                  <a:cubicBezTo>
                    <a:pt x="585" y="390"/>
                    <a:pt x="585" y="390"/>
                    <a:pt x="585" y="390"/>
                  </a:cubicBezTo>
                  <a:cubicBezTo>
                    <a:pt x="585" y="390"/>
                    <a:pt x="585" y="390"/>
                    <a:pt x="585" y="390"/>
                  </a:cubicBezTo>
                  <a:cubicBezTo>
                    <a:pt x="585" y="390"/>
                    <a:pt x="585" y="390"/>
                    <a:pt x="585" y="390"/>
                  </a:cubicBezTo>
                  <a:cubicBezTo>
                    <a:pt x="584" y="390"/>
                    <a:pt x="584" y="390"/>
                    <a:pt x="584" y="390"/>
                  </a:cubicBezTo>
                  <a:cubicBezTo>
                    <a:pt x="584" y="391"/>
                    <a:pt x="584" y="391"/>
                    <a:pt x="584" y="391"/>
                  </a:cubicBezTo>
                  <a:cubicBezTo>
                    <a:pt x="584" y="391"/>
                    <a:pt x="584" y="391"/>
                    <a:pt x="584" y="391"/>
                  </a:cubicBezTo>
                  <a:cubicBezTo>
                    <a:pt x="584" y="391"/>
                    <a:pt x="584" y="391"/>
                    <a:pt x="584" y="391"/>
                  </a:cubicBezTo>
                  <a:cubicBezTo>
                    <a:pt x="584" y="391"/>
                    <a:pt x="584" y="391"/>
                    <a:pt x="584" y="391"/>
                  </a:cubicBezTo>
                  <a:cubicBezTo>
                    <a:pt x="585" y="391"/>
                    <a:pt x="585" y="391"/>
                    <a:pt x="585" y="391"/>
                  </a:cubicBezTo>
                  <a:cubicBezTo>
                    <a:pt x="585" y="391"/>
                    <a:pt x="585" y="391"/>
                    <a:pt x="585" y="391"/>
                  </a:cubicBezTo>
                  <a:cubicBezTo>
                    <a:pt x="585" y="391"/>
                    <a:pt x="585" y="391"/>
                    <a:pt x="585" y="391"/>
                  </a:cubicBezTo>
                  <a:cubicBezTo>
                    <a:pt x="585" y="391"/>
                    <a:pt x="585" y="391"/>
                    <a:pt x="585" y="391"/>
                  </a:cubicBezTo>
                  <a:cubicBezTo>
                    <a:pt x="585" y="391"/>
                    <a:pt x="585" y="391"/>
                    <a:pt x="585" y="391"/>
                  </a:cubicBezTo>
                  <a:cubicBezTo>
                    <a:pt x="585" y="391"/>
                    <a:pt x="585" y="391"/>
                    <a:pt x="585" y="391"/>
                  </a:cubicBezTo>
                  <a:cubicBezTo>
                    <a:pt x="585" y="391"/>
                    <a:pt x="585" y="391"/>
                    <a:pt x="585" y="391"/>
                  </a:cubicBezTo>
                  <a:cubicBezTo>
                    <a:pt x="586" y="391"/>
                    <a:pt x="586" y="391"/>
                    <a:pt x="586" y="391"/>
                  </a:cubicBezTo>
                  <a:cubicBezTo>
                    <a:pt x="586" y="392"/>
                    <a:pt x="586" y="392"/>
                    <a:pt x="586" y="392"/>
                  </a:cubicBezTo>
                  <a:cubicBezTo>
                    <a:pt x="586" y="392"/>
                    <a:pt x="586" y="392"/>
                    <a:pt x="586" y="392"/>
                  </a:cubicBezTo>
                  <a:cubicBezTo>
                    <a:pt x="586" y="392"/>
                    <a:pt x="586" y="392"/>
                    <a:pt x="586" y="392"/>
                  </a:cubicBezTo>
                  <a:cubicBezTo>
                    <a:pt x="586" y="392"/>
                    <a:pt x="586" y="392"/>
                    <a:pt x="586" y="392"/>
                  </a:cubicBezTo>
                  <a:cubicBezTo>
                    <a:pt x="585" y="392"/>
                    <a:pt x="585" y="392"/>
                    <a:pt x="585" y="392"/>
                  </a:cubicBezTo>
                  <a:cubicBezTo>
                    <a:pt x="585" y="392"/>
                    <a:pt x="585" y="392"/>
                    <a:pt x="585" y="392"/>
                  </a:cubicBezTo>
                  <a:cubicBezTo>
                    <a:pt x="585" y="392"/>
                    <a:pt x="585" y="392"/>
                    <a:pt x="585" y="392"/>
                  </a:cubicBezTo>
                  <a:cubicBezTo>
                    <a:pt x="585" y="392"/>
                    <a:pt x="585" y="392"/>
                    <a:pt x="585" y="392"/>
                  </a:cubicBezTo>
                  <a:cubicBezTo>
                    <a:pt x="585" y="392"/>
                    <a:pt x="585" y="392"/>
                    <a:pt x="585" y="392"/>
                  </a:cubicBezTo>
                  <a:cubicBezTo>
                    <a:pt x="585" y="392"/>
                    <a:pt x="585" y="392"/>
                    <a:pt x="585" y="392"/>
                  </a:cubicBezTo>
                  <a:cubicBezTo>
                    <a:pt x="585" y="392"/>
                    <a:pt x="585" y="392"/>
                    <a:pt x="585" y="392"/>
                  </a:cubicBezTo>
                  <a:cubicBezTo>
                    <a:pt x="585" y="392"/>
                    <a:pt x="585" y="392"/>
                    <a:pt x="585" y="392"/>
                  </a:cubicBezTo>
                  <a:cubicBezTo>
                    <a:pt x="585" y="392"/>
                    <a:pt x="585" y="392"/>
                    <a:pt x="585" y="392"/>
                  </a:cubicBezTo>
                  <a:cubicBezTo>
                    <a:pt x="585" y="393"/>
                    <a:pt x="585" y="393"/>
                    <a:pt x="585" y="393"/>
                  </a:cubicBezTo>
                  <a:cubicBezTo>
                    <a:pt x="586" y="395"/>
                    <a:pt x="586" y="395"/>
                    <a:pt x="586" y="395"/>
                  </a:cubicBezTo>
                  <a:cubicBezTo>
                    <a:pt x="587" y="396"/>
                    <a:pt x="587" y="396"/>
                    <a:pt x="587" y="396"/>
                  </a:cubicBezTo>
                  <a:cubicBezTo>
                    <a:pt x="587" y="396"/>
                    <a:pt x="587" y="396"/>
                    <a:pt x="587" y="396"/>
                  </a:cubicBezTo>
                  <a:cubicBezTo>
                    <a:pt x="586" y="396"/>
                    <a:pt x="586" y="396"/>
                    <a:pt x="586" y="396"/>
                  </a:cubicBezTo>
                  <a:cubicBezTo>
                    <a:pt x="586" y="396"/>
                    <a:pt x="586" y="396"/>
                    <a:pt x="586" y="396"/>
                  </a:cubicBezTo>
                  <a:cubicBezTo>
                    <a:pt x="586" y="395"/>
                    <a:pt x="586" y="395"/>
                    <a:pt x="586" y="395"/>
                  </a:cubicBezTo>
                  <a:cubicBezTo>
                    <a:pt x="585" y="394"/>
                    <a:pt x="585" y="394"/>
                    <a:pt x="585" y="394"/>
                  </a:cubicBezTo>
                  <a:cubicBezTo>
                    <a:pt x="585" y="394"/>
                    <a:pt x="585" y="394"/>
                    <a:pt x="585" y="394"/>
                  </a:cubicBezTo>
                  <a:cubicBezTo>
                    <a:pt x="585" y="394"/>
                    <a:pt x="585" y="394"/>
                    <a:pt x="585" y="394"/>
                  </a:cubicBezTo>
                  <a:cubicBezTo>
                    <a:pt x="585" y="394"/>
                    <a:pt x="585" y="394"/>
                    <a:pt x="585" y="394"/>
                  </a:cubicBezTo>
                  <a:cubicBezTo>
                    <a:pt x="585" y="395"/>
                    <a:pt x="585" y="395"/>
                    <a:pt x="585" y="395"/>
                  </a:cubicBezTo>
                  <a:cubicBezTo>
                    <a:pt x="585" y="395"/>
                    <a:pt x="585" y="395"/>
                    <a:pt x="585" y="395"/>
                  </a:cubicBezTo>
                  <a:cubicBezTo>
                    <a:pt x="585" y="395"/>
                    <a:pt x="585" y="395"/>
                    <a:pt x="585" y="395"/>
                  </a:cubicBezTo>
                  <a:cubicBezTo>
                    <a:pt x="585" y="396"/>
                    <a:pt x="585" y="396"/>
                    <a:pt x="585" y="396"/>
                  </a:cubicBezTo>
                  <a:cubicBezTo>
                    <a:pt x="585" y="396"/>
                    <a:pt x="585" y="396"/>
                    <a:pt x="585" y="396"/>
                  </a:cubicBezTo>
                  <a:cubicBezTo>
                    <a:pt x="586" y="396"/>
                    <a:pt x="586" y="396"/>
                    <a:pt x="586" y="396"/>
                  </a:cubicBezTo>
                  <a:cubicBezTo>
                    <a:pt x="586" y="397"/>
                    <a:pt x="586" y="397"/>
                    <a:pt x="586" y="397"/>
                  </a:cubicBezTo>
                  <a:cubicBezTo>
                    <a:pt x="586" y="397"/>
                    <a:pt x="586" y="397"/>
                    <a:pt x="586" y="397"/>
                  </a:cubicBezTo>
                  <a:cubicBezTo>
                    <a:pt x="586" y="397"/>
                    <a:pt x="586" y="397"/>
                    <a:pt x="586" y="397"/>
                  </a:cubicBezTo>
                  <a:cubicBezTo>
                    <a:pt x="587" y="398"/>
                    <a:pt x="587" y="398"/>
                    <a:pt x="587" y="398"/>
                  </a:cubicBezTo>
                  <a:cubicBezTo>
                    <a:pt x="587" y="398"/>
                    <a:pt x="587" y="398"/>
                    <a:pt x="587" y="398"/>
                  </a:cubicBezTo>
                  <a:cubicBezTo>
                    <a:pt x="587" y="398"/>
                    <a:pt x="587" y="398"/>
                    <a:pt x="587" y="398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8" y="397"/>
                    <a:pt x="588" y="397"/>
                    <a:pt x="588" y="397"/>
                  </a:cubicBezTo>
                  <a:cubicBezTo>
                    <a:pt x="588" y="397"/>
                    <a:pt x="588" y="397"/>
                    <a:pt x="588" y="397"/>
                  </a:cubicBezTo>
                  <a:cubicBezTo>
                    <a:pt x="588" y="397"/>
                    <a:pt x="588" y="397"/>
                    <a:pt x="588" y="397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8" y="398"/>
                    <a:pt x="588" y="398"/>
                    <a:pt x="588" y="398"/>
                  </a:cubicBezTo>
                  <a:cubicBezTo>
                    <a:pt x="588" y="397"/>
                    <a:pt x="588" y="397"/>
                    <a:pt x="588" y="397"/>
                  </a:cubicBezTo>
                  <a:cubicBezTo>
                    <a:pt x="589" y="398"/>
                    <a:pt x="589" y="398"/>
                    <a:pt x="589" y="398"/>
                  </a:cubicBezTo>
                  <a:cubicBezTo>
                    <a:pt x="589" y="397"/>
                    <a:pt x="589" y="397"/>
                    <a:pt x="589" y="397"/>
                  </a:cubicBezTo>
                  <a:cubicBezTo>
                    <a:pt x="589" y="397"/>
                    <a:pt x="589" y="397"/>
                    <a:pt x="589" y="397"/>
                  </a:cubicBezTo>
                  <a:cubicBezTo>
                    <a:pt x="589" y="397"/>
                    <a:pt x="589" y="397"/>
                    <a:pt x="589" y="397"/>
                  </a:cubicBezTo>
                  <a:cubicBezTo>
                    <a:pt x="589" y="397"/>
                    <a:pt x="589" y="397"/>
                    <a:pt x="589" y="397"/>
                  </a:cubicBezTo>
                  <a:cubicBezTo>
                    <a:pt x="589" y="397"/>
                    <a:pt x="589" y="397"/>
                    <a:pt x="589" y="397"/>
                  </a:cubicBezTo>
                  <a:cubicBezTo>
                    <a:pt x="590" y="397"/>
                    <a:pt x="590" y="397"/>
                    <a:pt x="590" y="397"/>
                  </a:cubicBezTo>
                  <a:cubicBezTo>
                    <a:pt x="590" y="396"/>
                    <a:pt x="590" y="396"/>
                    <a:pt x="590" y="396"/>
                  </a:cubicBezTo>
                  <a:cubicBezTo>
                    <a:pt x="590" y="396"/>
                    <a:pt x="590" y="396"/>
                    <a:pt x="590" y="396"/>
                  </a:cubicBezTo>
                  <a:cubicBezTo>
                    <a:pt x="590" y="396"/>
                    <a:pt x="590" y="396"/>
                    <a:pt x="590" y="396"/>
                  </a:cubicBezTo>
                  <a:cubicBezTo>
                    <a:pt x="589" y="396"/>
                    <a:pt x="589" y="396"/>
                    <a:pt x="589" y="396"/>
                  </a:cubicBezTo>
                  <a:cubicBezTo>
                    <a:pt x="590" y="395"/>
                    <a:pt x="590" y="395"/>
                    <a:pt x="590" y="395"/>
                  </a:cubicBezTo>
                  <a:cubicBezTo>
                    <a:pt x="590" y="395"/>
                    <a:pt x="590" y="395"/>
                    <a:pt x="590" y="395"/>
                  </a:cubicBezTo>
                  <a:cubicBezTo>
                    <a:pt x="590" y="395"/>
                    <a:pt x="590" y="395"/>
                    <a:pt x="590" y="395"/>
                  </a:cubicBezTo>
                  <a:cubicBezTo>
                    <a:pt x="590" y="395"/>
                    <a:pt x="590" y="395"/>
                    <a:pt x="590" y="395"/>
                  </a:cubicBezTo>
                  <a:cubicBezTo>
                    <a:pt x="590" y="395"/>
                    <a:pt x="590" y="395"/>
                    <a:pt x="590" y="395"/>
                  </a:cubicBezTo>
                  <a:cubicBezTo>
                    <a:pt x="590" y="394"/>
                    <a:pt x="590" y="394"/>
                    <a:pt x="590" y="394"/>
                  </a:cubicBezTo>
                  <a:cubicBezTo>
                    <a:pt x="589" y="394"/>
                    <a:pt x="589" y="394"/>
                    <a:pt x="589" y="394"/>
                  </a:cubicBezTo>
                  <a:cubicBezTo>
                    <a:pt x="589" y="394"/>
                    <a:pt x="589" y="394"/>
                    <a:pt x="589" y="394"/>
                  </a:cubicBezTo>
                  <a:cubicBezTo>
                    <a:pt x="589" y="394"/>
                    <a:pt x="589" y="394"/>
                    <a:pt x="589" y="394"/>
                  </a:cubicBezTo>
                  <a:cubicBezTo>
                    <a:pt x="589" y="394"/>
                    <a:pt x="589" y="394"/>
                    <a:pt x="589" y="394"/>
                  </a:cubicBezTo>
                  <a:cubicBezTo>
                    <a:pt x="590" y="394"/>
                    <a:pt x="590" y="394"/>
                    <a:pt x="590" y="394"/>
                  </a:cubicBezTo>
                  <a:cubicBezTo>
                    <a:pt x="590" y="394"/>
                    <a:pt x="590" y="394"/>
                    <a:pt x="590" y="394"/>
                  </a:cubicBezTo>
                  <a:cubicBezTo>
                    <a:pt x="590" y="394"/>
                    <a:pt x="590" y="394"/>
                    <a:pt x="590" y="394"/>
                  </a:cubicBezTo>
                  <a:cubicBezTo>
                    <a:pt x="590" y="394"/>
                    <a:pt x="590" y="394"/>
                    <a:pt x="590" y="394"/>
                  </a:cubicBezTo>
                  <a:cubicBezTo>
                    <a:pt x="590" y="393"/>
                    <a:pt x="590" y="393"/>
                    <a:pt x="590" y="393"/>
                  </a:cubicBezTo>
                  <a:cubicBezTo>
                    <a:pt x="590" y="393"/>
                    <a:pt x="590" y="393"/>
                    <a:pt x="590" y="393"/>
                  </a:cubicBezTo>
                  <a:cubicBezTo>
                    <a:pt x="589" y="392"/>
                    <a:pt x="589" y="392"/>
                    <a:pt x="589" y="392"/>
                  </a:cubicBezTo>
                  <a:cubicBezTo>
                    <a:pt x="589" y="392"/>
                    <a:pt x="589" y="392"/>
                    <a:pt x="589" y="392"/>
                  </a:cubicBezTo>
                  <a:cubicBezTo>
                    <a:pt x="588" y="392"/>
                    <a:pt x="588" y="392"/>
                    <a:pt x="588" y="392"/>
                  </a:cubicBezTo>
                  <a:cubicBezTo>
                    <a:pt x="588" y="392"/>
                    <a:pt x="588" y="392"/>
                    <a:pt x="588" y="392"/>
                  </a:cubicBezTo>
                  <a:cubicBezTo>
                    <a:pt x="589" y="392"/>
                    <a:pt x="589" y="392"/>
                    <a:pt x="589" y="392"/>
                  </a:cubicBezTo>
                  <a:cubicBezTo>
                    <a:pt x="589" y="392"/>
                    <a:pt x="589" y="392"/>
                    <a:pt x="589" y="392"/>
                  </a:cubicBezTo>
                  <a:cubicBezTo>
                    <a:pt x="589" y="391"/>
                    <a:pt x="589" y="391"/>
                    <a:pt x="589" y="391"/>
                  </a:cubicBezTo>
                  <a:cubicBezTo>
                    <a:pt x="589" y="391"/>
                    <a:pt x="589" y="391"/>
                    <a:pt x="589" y="391"/>
                  </a:cubicBezTo>
                  <a:cubicBezTo>
                    <a:pt x="589" y="391"/>
                    <a:pt x="589" y="391"/>
                    <a:pt x="589" y="391"/>
                  </a:cubicBezTo>
                  <a:cubicBezTo>
                    <a:pt x="589" y="391"/>
                    <a:pt x="589" y="391"/>
                    <a:pt x="589" y="391"/>
                  </a:cubicBezTo>
                  <a:cubicBezTo>
                    <a:pt x="589" y="391"/>
                    <a:pt x="589" y="391"/>
                    <a:pt x="589" y="391"/>
                  </a:cubicBezTo>
                  <a:cubicBezTo>
                    <a:pt x="589" y="390"/>
                    <a:pt x="589" y="390"/>
                    <a:pt x="589" y="390"/>
                  </a:cubicBezTo>
                  <a:cubicBezTo>
                    <a:pt x="589" y="390"/>
                    <a:pt x="589" y="390"/>
                    <a:pt x="589" y="390"/>
                  </a:cubicBezTo>
                  <a:cubicBezTo>
                    <a:pt x="589" y="390"/>
                    <a:pt x="589" y="390"/>
                    <a:pt x="589" y="390"/>
                  </a:cubicBezTo>
                  <a:cubicBezTo>
                    <a:pt x="589" y="390"/>
                    <a:pt x="589" y="390"/>
                    <a:pt x="589" y="390"/>
                  </a:cubicBezTo>
                  <a:cubicBezTo>
                    <a:pt x="589" y="390"/>
                    <a:pt x="589" y="390"/>
                    <a:pt x="589" y="390"/>
                  </a:cubicBezTo>
                  <a:cubicBezTo>
                    <a:pt x="589" y="390"/>
                    <a:pt x="589" y="390"/>
                    <a:pt x="589" y="390"/>
                  </a:cubicBezTo>
                  <a:cubicBezTo>
                    <a:pt x="589" y="389"/>
                    <a:pt x="589" y="389"/>
                    <a:pt x="589" y="389"/>
                  </a:cubicBezTo>
                  <a:cubicBezTo>
                    <a:pt x="589" y="390"/>
                    <a:pt x="589" y="390"/>
                    <a:pt x="589" y="390"/>
                  </a:cubicBezTo>
                  <a:cubicBezTo>
                    <a:pt x="590" y="391"/>
                    <a:pt x="590" y="391"/>
                    <a:pt x="590" y="391"/>
                  </a:cubicBezTo>
                  <a:cubicBezTo>
                    <a:pt x="591" y="392"/>
                    <a:pt x="591" y="392"/>
                    <a:pt x="591" y="392"/>
                  </a:cubicBezTo>
                  <a:cubicBezTo>
                    <a:pt x="591" y="392"/>
                    <a:pt x="591" y="392"/>
                    <a:pt x="591" y="392"/>
                  </a:cubicBezTo>
                  <a:cubicBezTo>
                    <a:pt x="591" y="392"/>
                    <a:pt x="591" y="392"/>
                    <a:pt x="591" y="392"/>
                  </a:cubicBezTo>
                  <a:cubicBezTo>
                    <a:pt x="591" y="393"/>
                    <a:pt x="591" y="393"/>
                    <a:pt x="591" y="393"/>
                  </a:cubicBezTo>
                  <a:cubicBezTo>
                    <a:pt x="592" y="394"/>
                    <a:pt x="592" y="394"/>
                    <a:pt x="592" y="394"/>
                  </a:cubicBezTo>
                  <a:cubicBezTo>
                    <a:pt x="593" y="395"/>
                    <a:pt x="593" y="395"/>
                    <a:pt x="593" y="395"/>
                  </a:cubicBezTo>
                  <a:cubicBezTo>
                    <a:pt x="594" y="397"/>
                    <a:pt x="594" y="397"/>
                    <a:pt x="594" y="397"/>
                  </a:cubicBezTo>
                  <a:cubicBezTo>
                    <a:pt x="595" y="399"/>
                    <a:pt x="595" y="399"/>
                    <a:pt x="595" y="399"/>
                  </a:cubicBezTo>
                  <a:cubicBezTo>
                    <a:pt x="595" y="399"/>
                    <a:pt x="595" y="399"/>
                    <a:pt x="595" y="399"/>
                  </a:cubicBezTo>
                  <a:cubicBezTo>
                    <a:pt x="597" y="399"/>
                    <a:pt x="597" y="399"/>
                    <a:pt x="597" y="399"/>
                  </a:cubicBezTo>
                  <a:cubicBezTo>
                    <a:pt x="597" y="399"/>
                    <a:pt x="597" y="399"/>
                    <a:pt x="597" y="399"/>
                  </a:cubicBezTo>
                  <a:cubicBezTo>
                    <a:pt x="597" y="399"/>
                    <a:pt x="597" y="399"/>
                    <a:pt x="597" y="399"/>
                  </a:cubicBezTo>
                  <a:cubicBezTo>
                    <a:pt x="597" y="399"/>
                    <a:pt x="597" y="399"/>
                    <a:pt x="597" y="399"/>
                  </a:cubicBezTo>
                  <a:cubicBezTo>
                    <a:pt x="598" y="399"/>
                    <a:pt x="598" y="399"/>
                    <a:pt x="598" y="399"/>
                  </a:cubicBezTo>
                  <a:cubicBezTo>
                    <a:pt x="598" y="399"/>
                    <a:pt x="598" y="399"/>
                    <a:pt x="598" y="399"/>
                  </a:cubicBezTo>
                  <a:cubicBezTo>
                    <a:pt x="598" y="399"/>
                    <a:pt x="598" y="399"/>
                    <a:pt x="598" y="399"/>
                  </a:cubicBezTo>
                  <a:cubicBezTo>
                    <a:pt x="598" y="398"/>
                    <a:pt x="598" y="398"/>
                    <a:pt x="598" y="398"/>
                  </a:cubicBezTo>
                  <a:cubicBezTo>
                    <a:pt x="598" y="398"/>
                    <a:pt x="598" y="398"/>
                    <a:pt x="598" y="398"/>
                  </a:cubicBezTo>
                  <a:cubicBezTo>
                    <a:pt x="598" y="398"/>
                    <a:pt x="598" y="398"/>
                    <a:pt x="598" y="398"/>
                  </a:cubicBezTo>
                  <a:cubicBezTo>
                    <a:pt x="598" y="398"/>
                    <a:pt x="598" y="398"/>
                    <a:pt x="598" y="398"/>
                  </a:cubicBezTo>
                  <a:cubicBezTo>
                    <a:pt x="598" y="398"/>
                    <a:pt x="598" y="398"/>
                    <a:pt x="598" y="398"/>
                  </a:cubicBezTo>
                  <a:cubicBezTo>
                    <a:pt x="598" y="397"/>
                    <a:pt x="598" y="397"/>
                    <a:pt x="598" y="397"/>
                  </a:cubicBezTo>
                  <a:cubicBezTo>
                    <a:pt x="598" y="397"/>
                    <a:pt x="598" y="397"/>
                    <a:pt x="598" y="397"/>
                  </a:cubicBezTo>
                  <a:cubicBezTo>
                    <a:pt x="598" y="396"/>
                    <a:pt x="598" y="396"/>
                    <a:pt x="598" y="396"/>
                  </a:cubicBezTo>
                  <a:cubicBezTo>
                    <a:pt x="598" y="395"/>
                    <a:pt x="598" y="395"/>
                    <a:pt x="598" y="395"/>
                  </a:cubicBezTo>
                  <a:cubicBezTo>
                    <a:pt x="598" y="395"/>
                    <a:pt x="598" y="395"/>
                    <a:pt x="598" y="395"/>
                  </a:cubicBezTo>
                  <a:cubicBezTo>
                    <a:pt x="599" y="394"/>
                    <a:pt x="599" y="394"/>
                    <a:pt x="599" y="394"/>
                  </a:cubicBezTo>
                  <a:cubicBezTo>
                    <a:pt x="599" y="394"/>
                    <a:pt x="599" y="394"/>
                    <a:pt x="599" y="394"/>
                  </a:cubicBezTo>
                  <a:cubicBezTo>
                    <a:pt x="599" y="393"/>
                    <a:pt x="599" y="393"/>
                    <a:pt x="599" y="393"/>
                  </a:cubicBezTo>
                  <a:cubicBezTo>
                    <a:pt x="599" y="393"/>
                    <a:pt x="599" y="393"/>
                    <a:pt x="599" y="393"/>
                  </a:cubicBezTo>
                  <a:cubicBezTo>
                    <a:pt x="598" y="393"/>
                    <a:pt x="598" y="393"/>
                    <a:pt x="598" y="393"/>
                  </a:cubicBezTo>
                  <a:cubicBezTo>
                    <a:pt x="598" y="393"/>
                    <a:pt x="598" y="393"/>
                    <a:pt x="598" y="393"/>
                  </a:cubicBezTo>
                  <a:cubicBezTo>
                    <a:pt x="598" y="393"/>
                    <a:pt x="598" y="393"/>
                    <a:pt x="598" y="393"/>
                  </a:cubicBezTo>
                  <a:cubicBezTo>
                    <a:pt x="598" y="393"/>
                    <a:pt x="598" y="393"/>
                    <a:pt x="598" y="393"/>
                  </a:cubicBezTo>
                  <a:cubicBezTo>
                    <a:pt x="597" y="393"/>
                    <a:pt x="597" y="393"/>
                    <a:pt x="597" y="393"/>
                  </a:cubicBezTo>
                  <a:cubicBezTo>
                    <a:pt x="597" y="393"/>
                    <a:pt x="597" y="393"/>
                    <a:pt x="597" y="393"/>
                  </a:cubicBezTo>
                  <a:cubicBezTo>
                    <a:pt x="597" y="393"/>
                    <a:pt x="597" y="393"/>
                    <a:pt x="597" y="393"/>
                  </a:cubicBezTo>
                  <a:cubicBezTo>
                    <a:pt x="597" y="393"/>
                    <a:pt x="597" y="393"/>
                    <a:pt x="597" y="393"/>
                  </a:cubicBezTo>
                  <a:cubicBezTo>
                    <a:pt x="597" y="392"/>
                    <a:pt x="597" y="392"/>
                    <a:pt x="597" y="392"/>
                  </a:cubicBezTo>
                  <a:cubicBezTo>
                    <a:pt x="597" y="392"/>
                    <a:pt x="597" y="392"/>
                    <a:pt x="597" y="392"/>
                  </a:cubicBezTo>
                  <a:cubicBezTo>
                    <a:pt x="596" y="393"/>
                    <a:pt x="596" y="393"/>
                    <a:pt x="596" y="393"/>
                  </a:cubicBezTo>
                  <a:cubicBezTo>
                    <a:pt x="596" y="393"/>
                    <a:pt x="596" y="393"/>
                    <a:pt x="596" y="393"/>
                  </a:cubicBezTo>
                  <a:cubicBezTo>
                    <a:pt x="596" y="393"/>
                    <a:pt x="596" y="393"/>
                    <a:pt x="596" y="393"/>
                  </a:cubicBezTo>
                  <a:cubicBezTo>
                    <a:pt x="596" y="393"/>
                    <a:pt x="596" y="393"/>
                    <a:pt x="596" y="393"/>
                  </a:cubicBezTo>
                  <a:cubicBezTo>
                    <a:pt x="595" y="393"/>
                    <a:pt x="595" y="393"/>
                    <a:pt x="595" y="393"/>
                  </a:cubicBezTo>
                  <a:cubicBezTo>
                    <a:pt x="595" y="393"/>
                    <a:pt x="595" y="393"/>
                    <a:pt x="595" y="393"/>
                  </a:cubicBezTo>
                  <a:cubicBezTo>
                    <a:pt x="595" y="393"/>
                    <a:pt x="595" y="393"/>
                    <a:pt x="595" y="393"/>
                  </a:cubicBezTo>
                  <a:cubicBezTo>
                    <a:pt x="595" y="393"/>
                    <a:pt x="595" y="393"/>
                    <a:pt x="595" y="393"/>
                  </a:cubicBezTo>
                  <a:cubicBezTo>
                    <a:pt x="595" y="393"/>
                    <a:pt x="595" y="393"/>
                    <a:pt x="595" y="393"/>
                  </a:cubicBezTo>
                  <a:cubicBezTo>
                    <a:pt x="595" y="392"/>
                    <a:pt x="595" y="392"/>
                    <a:pt x="595" y="392"/>
                  </a:cubicBezTo>
                  <a:cubicBezTo>
                    <a:pt x="594" y="392"/>
                    <a:pt x="594" y="392"/>
                    <a:pt x="594" y="392"/>
                  </a:cubicBezTo>
                  <a:cubicBezTo>
                    <a:pt x="594" y="392"/>
                    <a:pt x="594" y="392"/>
                    <a:pt x="594" y="392"/>
                  </a:cubicBezTo>
                  <a:cubicBezTo>
                    <a:pt x="594" y="392"/>
                    <a:pt x="594" y="392"/>
                    <a:pt x="594" y="392"/>
                  </a:cubicBezTo>
                  <a:cubicBezTo>
                    <a:pt x="593" y="392"/>
                    <a:pt x="593" y="392"/>
                    <a:pt x="593" y="392"/>
                  </a:cubicBezTo>
                  <a:cubicBezTo>
                    <a:pt x="594" y="392"/>
                    <a:pt x="594" y="392"/>
                    <a:pt x="594" y="392"/>
                  </a:cubicBezTo>
                  <a:cubicBezTo>
                    <a:pt x="594" y="392"/>
                    <a:pt x="594" y="392"/>
                    <a:pt x="594" y="392"/>
                  </a:cubicBezTo>
                  <a:cubicBezTo>
                    <a:pt x="594" y="392"/>
                    <a:pt x="594" y="392"/>
                    <a:pt x="594" y="392"/>
                  </a:cubicBezTo>
                  <a:cubicBezTo>
                    <a:pt x="594" y="391"/>
                    <a:pt x="594" y="391"/>
                    <a:pt x="594" y="391"/>
                  </a:cubicBezTo>
                  <a:cubicBezTo>
                    <a:pt x="594" y="391"/>
                    <a:pt x="594" y="391"/>
                    <a:pt x="594" y="391"/>
                  </a:cubicBezTo>
                  <a:cubicBezTo>
                    <a:pt x="594" y="390"/>
                    <a:pt x="594" y="390"/>
                    <a:pt x="594" y="390"/>
                  </a:cubicBezTo>
                  <a:cubicBezTo>
                    <a:pt x="594" y="390"/>
                    <a:pt x="594" y="390"/>
                    <a:pt x="594" y="390"/>
                  </a:cubicBezTo>
                  <a:cubicBezTo>
                    <a:pt x="594" y="390"/>
                    <a:pt x="594" y="390"/>
                    <a:pt x="594" y="390"/>
                  </a:cubicBezTo>
                  <a:cubicBezTo>
                    <a:pt x="593" y="389"/>
                    <a:pt x="593" y="389"/>
                    <a:pt x="593" y="389"/>
                  </a:cubicBezTo>
                  <a:cubicBezTo>
                    <a:pt x="593" y="389"/>
                    <a:pt x="593" y="389"/>
                    <a:pt x="593" y="389"/>
                  </a:cubicBezTo>
                  <a:cubicBezTo>
                    <a:pt x="593" y="389"/>
                    <a:pt x="593" y="389"/>
                    <a:pt x="593" y="389"/>
                  </a:cubicBezTo>
                  <a:cubicBezTo>
                    <a:pt x="593" y="389"/>
                    <a:pt x="593" y="389"/>
                    <a:pt x="593" y="389"/>
                  </a:cubicBezTo>
                  <a:cubicBezTo>
                    <a:pt x="593" y="389"/>
                    <a:pt x="593" y="389"/>
                    <a:pt x="593" y="389"/>
                  </a:cubicBezTo>
                  <a:cubicBezTo>
                    <a:pt x="593" y="389"/>
                    <a:pt x="593" y="389"/>
                    <a:pt x="593" y="389"/>
                  </a:cubicBezTo>
                  <a:cubicBezTo>
                    <a:pt x="592" y="388"/>
                    <a:pt x="592" y="388"/>
                    <a:pt x="592" y="388"/>
                  </a:cubicBezTo>
                  <a:cubicBezTo>
                    <a:pt x="592" y="388"/>
                    <a:pt x="592" y="388"/>
                    <a:pt x="592" y="388"/>
                  </a:cubicBezTo>
                  <a:cubicBezTo>
                    <a:pt x="592" y="388"/>
                    <a:pt x="592" y="388"/>
                    <a:pt x="592" y="388"/>
                  </a:cubicBezTo>
                  <a:cubicBezTo>
                    <a:pt x="592" y="387"/>
                    <a:pt x="592" y="387"/>
                    <a:pt x="592" y="387"/>
                  </a:cubicBezTo>
                  <a:cubicBezTo>
                    <a:pt x="590" y="386"/>
                    <a:pt x="590" y="386"/>
                    <a:pt x="590" y="386"/>
                  </a:cubicBezTo>
                  <a:cubicBezTo>
                    <a:pt x="590" y="386"/>
                    <a:pt x="590" y="386"/>
                    <a:pt x="590" y="386"/>
                  </a:cubicBezTo>
                  <a:cubicBezTo>
                    <a:pt x="590" y="385"/>
                    <a:pt x="590" y="385"/>
                    <a:pt x="590" y="385"/>
                  </a:cubicBezTo>
                  <a:cubicBezTo>
                    <a:pt x="590" y="385"/>
                    <a:pt x="590" y="385"/>
                    <a:pt x="590" y="385"/>
                  </a:cubicBezTo>
                  <a:cubicBezTo>
                    <a:pt x="589" y="384"/>
                    <a:pt x="589" y="384"/>
                    <a:pt x="589" y="384"/>
                  </a:cubicBezTo>
                  <a:cubicBezTo>
                    <a:pt x="589" y="384"/>
                    <a:pt x="589" y="384"/>
                    <a:pt x="589" y="384"/>
                  </a:cubicBezTo>
                  <a:cubicBezTo>
                    <a:pt x="590" y="384"/>
                    <a:pt x="590" y="384"/>
                    <a:pt x="590" y="384"/>
                  </a:cubicBezTo>
                  <a:cubicBezTo>
                    <a:pt x="590" y="385"/>
                    <a:pt x="590" y="385"/>
                    <a:pt x="590" y="385"/>
                  </a:cubicBezTo>
                  <a:cubicBezTo>
                    <a:pt x="591" y="386"/>
                    <a:pt x="591" y="386"/>
                    <a:pt x="591" y="386"/>
                  </a:cubicBezTo>
                  <a:cubicBezTo>
                    <a:pt x="593" y="388"/>
                    <a:pt x="593" y="388"/>
                    <a:pt x="593" y="388"/>
                  </a:cubicBezTo>
                  <a:cubicBezTo>
                    <a:pt x="593" y="388"/>
                    <a:pt x="593" y="388"/>
                    <a:pt x="593" y="388"/>
                  </a:cubicBezTo>
                  <a:cubicBezTo>
                    <a:pt x="593" y="388"/>
                    <a:pt x="593" y="388"/>
                    <a:pt x="593" y="388"/>
                  </a:cubicBezTo>
                  <a:cubicBezTo>
                    <a:pt x="593" y="389"/>
                    <a:pt x="593" y="389"/>
                    <a:pt x="593" y="389"/>
                  </a:cubicBezTo>
                  <a:cubicBezTo>
                    <a:pt x="594" y="389"/>
                    <a:pt x="594" y="389"/>
                    <a:pt x="594" y="389"/>
                  </a:cubicBezTo>
                  <a:cubicBezTo>
                    <a:pt x="595" y="391"/>
                    <a:pt x="595" y="391"/>
                    <a:pt x="595" y="391"/>
                  </a:cubicBezTo>
                  <a:cubicBezTo>
                    <a:pt x="596" y="391"/>
                    <a:pt x="596" y="391"/>
                    <a:pt x="596" y="391"/>
                  </a:cubicBezTo>
                  <a:cubicBezTo>
                    <a:pt x="598" y="392"/>
                    <a:pt x="598" y="392"/>
                    <a:pt x="598" y="392"/>
                  </a:cubicBezTo>
                  <a:cubicBezTo>
                    <a:pt x="598" y="392"/>
                    <a:pt x="598" y="392"/>
                    <a:pt x="598" y="392"/>
                  </a:cubicBezTo>
                  <a:cubicBezTo>
                    <a:pt x="598" y="392"/>
                    <a:pt x="598" y="392"/>
                    <a:pt x="598" y="392"/>
                  </a:cubicBezTo>
                  <a:cubicBezTo>
                    <a:pt x="598" y="392"/>
                    <a:pt x="598" y="392"/>
                    <a:pt x="598" y="392"/>
                  </a:cubicBezTo>
                  <a:cubicBezTo>
                    <a:pt x="599" y="392"/>
                    <a:pt x="599" y="392"/>
                    <a:pt x="599" y="392"/>
                  </a:cubicBezTo>
                  <a:cubicBezTo>
                    <a:pt x="599" y="392"/>
                    <a:pt x="599" y="392"/>
                    <a:pt x="599" y="392"/>
                  </a:cubicBezTo>
                  <a:cubicBezTo>
                    <a:pt x="599" y="391"/>
                    <a:pt x="599" y="391"/>
                    <a:pt x="599" y="391"/>
                  </a:cubicBezTo>
                  <a:cubicBezTo>
                    <a:pt x="598" y="391"/>
                    <a:pt x="598" y="391"/>
                    <a:pt x="598" y="391"/>
                  </a:cubicBezTo>
                  <a:cubicBezTo>
                    <a:pt x="599" y="391"/>
                    <a:pt x="599" y="391"/>
                    <a:pt x="599" y="391"/>
                  </a:cubicBezTo>
                  <a:cubicBezTo>
                    <a:pt x="598" y="391"/>
                    <a:pt x="598" y="391"/>
                    <a:pt x="598" y="391"/>
                  </a:cubicBezTo>
                  <a:cubicBezTo>
                    <a:pt x="598" y="391"/>
                    <a:pt x="598" y="391"/>
                    <a:pt x="598" y="391"/>
                  </a:cubicBezTo>
                  <a:cubicBezTo>
                    <a:pt x="598" y="390"/>
                    <a:pt x="598" y="390"/>
                    <a:pt x="598" y="390"/>
                  </a:cubicBezTo>
                  <a:cubicBezTo>
                    <a:pt x="598" y="390"/>
                    <a:pt x="598" y="390"/>
                    <a:pt x="598" y="390"/>
                  </a:cubicBezTo>
                  <a:cubicBezTo>
                    <a:pt x="597" y="390"/>
                    <a:pt x="597" y="390"/>
                    <a:pt x="597" y="390"/>
                  </a:cubicBezTo>
                  <a:cubicBezTo>
                    <a:pt x="597" y="389"/>
                    <a:pt x="597" y="389"/>
                    <a:pt x="597" y="389"/>
                  </a:cubicBezTo>
                  <a:cubicBezTo>
                    <a:pt x="597" y="389"/>
                    <a:pt x="597" y="389"/>
                    <a:pt x="597" y="389"/>
                  </a:cubicBezTo>
                  <a:cubicBezTo>
                    <a:pt x="597" y="389"/>
                    <a:pt x="597" y="389"/>
                    <a:pt x="597" y="389"/>
                  </a:cubicBezTo>
                  <a:cubicBezTo>
                    <a:pt x="597" y="388"/>
                    <a:pt x="597" y="388"/>
                    <a:pt x="597" y="388"/>
                  </a:cubicBezTo>
                  <a:cubicBezTo>
                    <a:pt x="597" y="388"/>
                    <a:pt x="597" y="388"/>
                    <a:pt x="597" y="388"/>
                  </a:cubicBezTo>
                  <a:cubicBezTo>
                    <a:pt x="597" y="389"/>
                    <a:pt x="597" y="389"/>
                    <a:pt x="597" y="389"/>
                  </a:cubicBezTo>
                  <a:cubicBezTo>
                    <a:pt x="597" y="389"/>
                    <a:pt x="597" y="389"/>
                    <a:pt x="597" y="389"/>
                  </a:cubicBezTo>
                  <a:cubicBezTo>
                    <a:pt x="598" y="389"/>
                    <a:pt x="598" y="389"/>
                    <a:pt x="598" y="389"/>
                  </a:cubicBezTo>
                  <a:cubicBezTo>
                    <a:pt x="598" y="389"/>
                    <a:pt x="598" y="389"/>
                    <a:pt x="598" y="389"/>
                  </a:cubicBezTo>
                  <a:cubicBezTo>
                    <a:pt x="599" y="391"/>
                    <a:pt x="599" y="391"/>
                    <a:pt x="599" y="391"/>
                  </a:cubicBezTo>
                  <a:cubicBezTo>
                    <a:pt x="599" y="391"/>
                    <a:pt x="599" y="391"/>
                    <a:pt x="599" y="391"/>
                  </a:cubicBezTo>
                  <a:cubicBezTo>
                    <a:pt x="599" y="391"/>
                    <a:pt x="599" y="391"/>
                    <a:pt x="599" y="391"/>
                  </a:cubicBezTo>
                  <a:cubicBezTo>
                    <a:pt x="599" y="390"/>
                    <a:pt x="599" y="390"/>
                    <a:pt x="599" y="390"/>
                  </a:cubicBezTo>
                  <a:cubicBezTo>
                    <a:pt x="599" y="390"/>
                    <a:pt x="599" y="390"/>
                    <a:pt x="599" y="390"/>
                  </a:cubicBezTo>
                  <a:cubicBezTo>
                    <a:pt x="599" y="390"/>
                    <a:pt x="599" y="390"/>
                    <a:pt x="599" y="390"/>
                  </a:cubicBezTo>
                  <a:cubicBezTo>
                    <a:pt x="600" y="390"/>
                    <a:pt x="600" y="390"/>
                    <a:pt x="600" y="390"/>
                  </a:cubicBezTo>
                  <a:cubicBezTo>
                    <a:pt x="600" y="390"/>
                    <a:pt x="600" y="390"/>
                    <a:pt x="600" y="390"/>
                  </a:cubicBezTo>
                  <a:cubicBezTo>
                    <a:pt x="600" y="389"/>
                    <a:pt x="600" y="389"/>
                    <a:pt x="600" y="389"/>
                  </a:cubicBezTo>
                  <a:cubicBezTo>
                    <a:pt x="600" y="389"/>
                    <a:pt x="600" y="389"/>
                    <a:pt x="600" y="389"/>
                  </a:cubicBezTo>
                  <a:cubicBezTo>
                    <a:pt x="600" y="389"/>
                    <a:pt x="600" y="389"/>
                    <a:pt x="600" y="389"/>
                  </a:cubicBezTo>
                  <a:cubicBezTo>
                    <a:pt x="600" y="389"/>
                    <a:pt x="600" y="389"/>
                    <a:pt x="600" y="389"/>
                  </a:cubicBezTo>
                  <a:cubicBezTo>
                    <a:pt x="600" y="389"/>
                    <a:pt x="600" y="389"/>
                    <a:pt x="600" y="389"/>
                  </a:cubicBezTo>
                  <a:cubicBezTo>
                    <a:pt x="600" y="389"/>
                    <a:pt x="600" y="389"/>
                    <a:pt x="600" y="389"/>
                  </a:cubicBezTo>
                  <a:cubicBezTo>
                    <a:pt x="600" y="389"/>
                    <a:pt x="600" y="389"/>
                    <a:pt x="600" y="389"/>
                  </a:cubicBezTo>
                  <a:cubicBezTo>
                    <a:pt x="600" y="388"/>
                    <a:pt x="600" y="388"/>
                    <a:pt x="600" y="388"/>
                  </a:cubicBezTo>
                  <a:cubicBezTo>
                    <a:pt x="600" y="387"/>
                    <a:pt x="600" y="387"/>
                    <a:pt x="600" y="387"/>
                  </a:cubicBezTo>
                  <a:cubicBezTo>
                    <a:pt x="600" y="387"/>
                    <a:pt x="600" y="387"/>
                    <a:pt x="600" y="387"/>
                  </a:cubicBezTo>
                  <a:cubicBezTo>
                    <a:pt x="599" y="386"/>
                    <a:pt x="599" y="386"/>
                    <a:pt x="599" y="386"/>
                  </a:cubicBezTo>
                  <a:cubicBezTo>
                    <a:pt x="599" y="385"/>
                    <a:pt x="599" y="385"/>
                    <a:pt x="599" y="385"/>
                  </a:cubicBezTo>
                  <a:cubicBezTo>
                    <a:pt x="599" y="385"/>
                    <a:pt x="599" y="385"/>
                    <a:pt x="599" y="385"/>
                  </a:cubicBezTo>
                  <a:cubicBezTo>
                    <a:pt x="599" y="385"/>
                    <a:pt x="599" y="385"/>
                    <a:pt x="599" y="385"/>
                  </a:cubicBezTo>
                  <a:cubicBezTo>
                    <a:pt x="599" y="385"/>
                    <a:pt x="599" y="385"/>
                    <a:pt x="599" y="385"/>
                  </a:cubicBezTo>
                  <a:cubicBezTo>
                    <a:pt x="599" y="385"/>
                    <a:pt x="599" y="385"/>
                    <a:pt x="599" y="385"/>
                  </a:cubicBezTo>
                  <a:cubicBezTo>
                    <a:pt x="598" y="385"/>
                    <a:pt x="598" y="385"/>
                    <a:pt x="598" y="385"/>
                  </a:cubicBezTo>
                  <a:cubicBezTo>
                    <a:pt x="598" y="385"/>
                    <a:pt x="598" y="385"/>
                    <a:pt x="598" y="385"/>
                  </a:cubicBezTo>
                  <a:cubicBezTo>
                    <a:pt x="597" y="384"/>
                    <a:pt x="597" y="384"/>
                    <a:pt x="597" y="384"/>
                  </a:cubicBezTo>
                  <a:cubicBezTo>
                    <a:pt x="597" y="384"/>
                    <a:pt x="597" y="384"/>
                    <a:pt x="597" y="384"/>
                  </a:cubicBezTo>
                  <a:cubicBezTo>
                    <a:pt x="597" y="384"/>
                    <a:pt x="597" y="384"/>
                    <a:pt x="597" y="384"/>
                  </a:cubicBezTo>
                  <a:cubicBezTo>
                    <a:pt x="597" y="384"/>
                    <a:pt x="597" y="384"/>
                    <a:pt x="597" y="384"/>
                  </a:cubicBezTo>
                  <a:cubicBezTo>
                    <a:pt x="596" y="384"/>
                    <a:pt x="596" y="384"/>
                    <a:pt x="596" y="384"/>
                  </a:cubicBezTo>
                  <a:cubicBezTo>
                    <a:pt x="597" y="384"/>
                    <a:pt x="597" y="384"/>
                    <a:pt x="597" y="384"/>
                  </a:cubicBezTo>
                  <a:cubicBezTo>
                    <a:pt x="597" y="384"/>
                    <a:pt x="597" y="384"/>
                    <a:pt x="597" y="384"/>
                  </a:cubicBezTo>
                  <a:cubicBezTo>
                    <a:pt x="596" y="383"/>
                    <a:pt x="596" y="383"/>
                    <a:pt x="596" y="383"/>
                  </a:cubicBezTo>
                  <a:cubicBezTo>
                    <a:pt x="596" y="383"/>
                    <a:pt x="596" y="383"/>
                    <a:pt x="596" y="383"/>
                  </a:cubicBezTo>
                  <a:cubicBezTo>
                    <a:pt x="596" y="383"/>
                    <a:pt x="596" y="383"/>
                    <a:pt x="596" y="383"/>
                  </a:cubicBezTo>
                  <a:cubicBezTo>
                    <a:pt x="596" y="383"/>
                    <a:pt x="596" y="383"/>
                    <a:pt x="596" y="383"/>
                  </a:cubicBezTo>
                  <a:cubicBezTo>
                    <a:pt x="595" y="383"/>
                    <a:pt x="595" y="383"/>
                    <a:pt x="595" y="383"/>
                  </a:cubicBezTo>
                  <a:cubicBezTo>
                    <a:pt x="595" y="383"/>
                    <a:pt x="595" y="383"/>
                    <a:pt x="595" y="383"/>
                  </a:cubicBezTo>
                  <a:cubicBezTo>
                    <a:pt x="595" y="384"/>
                    <a:pt x="595" y="384"/>
                    <a:pt x="595" y="384"/>
                  </a:cubicBezTo>
                  <a:cubicBezTo>
                    <a:pt x="595" y="384"/>
                    <a:pt x="595" y="384"/>
                    <a:pt x="595" y="384"/>
                  </a:cubicBezTo>
                  <a:cubicBezTo>
                    <a:pt x="595" y="384"/>
                    <a:pt x="595" y="384"/>
                    <a:pt x="595" y="384"/>
                  </a:cubicBezTo>
                  <a:cubicBezTo>
                    <a:pt x="595" y="384"/>
                    <a:pt x="595" y="384"/>
                    <a:pt x="595" y="384"/>
                  </a:cubicBezTo>
                  <a:cubicBezTo>
                    <a:pt x="594" y="384"/>
                    <a:pt x="594" y="384"/>
                    <a:pt x="594" y="384"/>
                  </a:cubicBezTo>
                  <a:cubicBezTo>
                    <a:pt x="593" y="385"/>
                    <a:pt x="593" y="385"/>
                    <a:pt x="593" y="385"/>
                  </a:cubicBezTo>
                  <a:cubicBezTo>
                    <a:pt x="593" y="386"/>
                    <a:pt x="593" y="386"/>
                    <a:pt x="593" y="386"/>
                  </a:cubicBezTo>
                  <a:cubicBezTo>
                    <a:pt x="593" y="386"/>
                    <a:pt x="593" y="386"/>
                    <a:pt x="593" y="386"/>
                  </a:cubicBezTo>
                  <a:cubicBezTo>
                    <a:pt x="592" y="386"/>
                    <a:pt x="592" y="386"/>
                    <a:pt x="592" y="386"/>
                  </a:cubicBezTo>
                  <a:cubicBezTo>
                    <a:pt x="592" y="386"/>
                    <a:pt x="592" y="386"/>
                    <a:pt x="592" y="386"/>
                  </a:cubicBezTo>
                  <a:cubicBezTo>
                    <a:pt x="592" y="386"/>
                    <a:pt x="592" y="386"/>
                    <a:pt x="592" y="386"/>
                  </a:cubicBezTo>
                  <a:cubicBezTo>
                    <a:pt x="592" y="386"/>
                    <a:pt x="592" y="386"/>
                    <a:pt x="592" y="386"/>
                  </a:cubicBezTo>
                  <a:cubicBezTo>
                    <a:pt x="592" y="386"/>
                    <a:pt x="592" y="386"/>
                    <a:pt x="592" y="386"/>
                  </a:cubicBezTo>
                  <a:cubicBezTo>
                    <a:pt x="592" y="386"/>
                    <a:pt x="592" y="386"/>
                    <a:pt x="592" y="386"/>
                  </a:cubicBezTo>
                  <a:cubicBezTo>
                    <a:pt x="592" y="386"/>
                    <a:pt x="592" y="386"/>
                    <a:pt x="592" y="386"/>
                  </a:cubicBezTo>
                  <a:cubicBezTo>
                    <a:pt x="592" y="386"/>
                    <a:pt x="592" y="386"/>
                    <a:pt x="592" y="386"/>
                  </a:cubicBezTo>
                  <a:cubicBezTo>
                    <a:pt x="591" y="385"/>
                    <a:pt x="591" y="385"/>
                    <a:pt x="591" y="385"/>
                  </a:cubicBezTo>
                  <a:cubicBezTo>
                    <a:pt x="590" y="385"/>
                    <a:pt x="590" y="385"/>
                    <a:pt x="590" y="385"/>
                  </a:cubicBezTo>
                  <a:cubicBezTo>
                    <a:pt x="591" y="385"/>
                    <a:pt x="591" y="385"/>
                    <a:pt x="591" y="385"/>
                  </a:cubicBezTo>
                  <a:cubicBezTo>
                    <a:pt x="591" y="385"/>
                    <a:pt x="591" y="385"/>
                    <a:pt x="591" y="385"/>
                  </a:cubicBezTo>
                  <a:cubicBezTo>
                    <a:pt x="592" y="385"/>
                    <a:pt x="592" y="385"/>
                    <a:pt x="592" y="385"/>
                  </a:cubicBezTo>
                  <a:cubicBezTo>
                    <a:pt x="592" y="385"/>
                    <a:pt x="592" y="385"/>
                    <a:pt x="592" y="385"/>
                  </a:cubicBezTo>
                  <a:cubicBezTo>
                    <a:pt x="592" y="385"/>
                    <a:pt x="592" y="385"/>
                    <a:pt x="592" y="385"/>
                  </a:cubicBezTo>
                  <a:cubicBezTo>
                    <a:pt x="593" y="385"/>
                    <a:pt x="593" y="385"/>
                    <a:pt x="593" y="385"/>
                  </a:cubicBezTo>
                  <a:cubicBezTo>
                    <a:pt x="592" y="385"/>
                    <a:pt x="592" y="385"/>
                    <a:pt x="592" y="385"/>
                  </a:cubicBezTo>
                  <a:cubicBezTo>
                    <a:pt x="592" y="385"/>
                    <a:pt x="592" y="385"/>
                    <a:pt x="592" y="385"/>
                  </a:cubicBezTo>
                  <a:cubicBezTo>
                    <a:pt x="592" y="385"/>
                    <a:pt x="592" y="385"/>
                    <a:pt x="592" y="385"/>
                  </a:cubicBezTo>
                  <a:cubicBezTo>
                    <a:pt x="592" y="384"/>
                    <a:pt x="592" y="384"/>
                    <a:pt x="592" y="384"/>
                  </a:cubicBezTo>
                  <a:cubicBezTo>
                    <a:pt x="592" y="384"/>
                    <a:pt x="592" y="384"/>
                    <a:pt x="592" y="384"/>
                  </a:cubicBezTo>
                  <a:cubicBezTo>
                    <a:pt x="591" y="384"/>
                    <a:pt x="591" y="384"/>
                    <a:pt x="591" y="384"/>
                  </a:cubicBezTo>
                  <a:cubicBezTo>
                    <a:pt x="591" y="384"/>
                    <a:pt x="591" y="384"/>
                    <a:pt x="591" y="384"/>
                  </a:cubicBezTo>
                  <a:cubicBezTo>
                    <a:pt x="591" y="384"/>
                    <a:pt x="591" y="384"/>
                    <a:pt x="591" y="384"/>
                  </a:cubicBezTo>
                  <a:cubicBezTo>
                    <a:pt x="592" y="384"/>
                    <a:pt x="592" y="384"/>
                    <a:pt x="592" y="384"/>
                  </a:cubicBezTo>
                  <a:cubicBezTo>
                    <a:pt x="593" y="384"/>
                    <a:pt x="593" y="384"/>
                    <a:pt x="593" y="384"/>
                  </a:cubicBezTo>
                  <a:cubicBezTo>
                    <a:pt x="593" y="384"/>
                    <a:pt x="593" y="384"/>
                    <a:pt x="593" y="384"/>
                  </a:cubicBezTo>
                  <a:cubicBezTo>
                    <a:pt x="593" y="384"/>
                    <a:pt x="593" y="384"/>
                    <a:pt x="593" y="384"/>
                  </a:cubicBezTo>
                  <a:cubicBezTo>
                    <a:pt x="594" y="383"/>
                    <a:pt x="594" y="383"/>
                    <a:pt x="594" y="383"/>
                  </a:cubicBezTo>
                  <a:cubicBezTo>
                    <a:pt x="594" y="383"/>
                    <a:pt x="594" y="383"/>
                    <a:pt x="594" y="383"/>
                  </a:cubicBezTo>
                  <a:cubicBezTo>
                    <a:pt x="594" y="383"/>
                    <a:pt x="594" y="383"/>
                    <a:pt x="594" y="383"/>
                  </a:cubicBezTo>
                  <a:cubicBezTo>
                    <a:pt x="594" y="383"/>
                    <a:pt x="594" y="383"/>
                    <a:pt x="594" y="383"/>
                  </a:cubicBezTo>
                  <a:cubicBezTo>
                    <a:pt x="594" y="383"/>
                    <a:pt x="594" y="383"/>
                    <a:pt x="594" y="383"/>
                  </a:cubicBezTo>
                  <a:cubicBezTo>
                    <a:pt x="595" y="383"/>
                    <a:pt x="595" y="383"/>
                    <a:pt x="595" y="383"/>
                  </a:cubicBezTo>
                  <a:cubicBezTo>
                    <a:pt x="595" y="383"/>
                    <a:pt x="595" y="383"/>
                    <a:pt x="595" y="383"/>
                  </a:cubicBezTo>
                  <a:cubicBezTo>
                    <a:pt x="595" y="383"/>
                    <a:pt x="595" y="383"/>
                    <a:pt x="595" y="383"/>
                  </a:cubicBezTo>
                  <a:cubicBezTo>
                    <a:pt x="595" y="382"/>
                    <a:pt x="595" y="382"/>
                    <a:pt x="595" y="382"/>
                  </a:cubicBezTo>
                  <a:cubicBezTo>
                    <a:pt x="595" y="382"/>
                    <a:pt x="595" y="382"/>
                    <a:pt x="595" y="382"/>
                  </a:cubicBezTo>
                  <a:cubicBezTo>
                    <a:pt x="595" y="382"/>
                    <a:pt x="595" y="382"/>
                    <a:pt x="595" y="382"/>
                  </a:cubicBezTo>
                  <a:cubicBezTo>
                    <a:pt x="595" y="381"/>
                    <a:pt x="595" y="381"/>
                    <a:pt x="595" y="381"/>
                  </a:cubicBezTo>
                  <a:cubicBezTo>
                    <a:pt x="595" y="381"/>
                    <a:pt x="595" y="381"/>
                    <a:pt x="595" y="381"/>
                  </a:cubicBezTo>
                  <a:cubicBezTo>
                    <a:pt x="595" y="381"/>
                    <a:pt x="595" y="381"/>
                    <a:pt x="595" y="381"/>
                  </a:cubicBezTo>
                  <a:cubicBezTo>
                    <a:pt x="594" y="381"/>
                    <a:pt x="594" y="381"/>
                    <a:pt x="594" y="381"/>
                  </a:cubicBezTo>
                  <a:cubicBezTo>
                    <a:pt x="594" y="381"/>
                    <a:pt x="594" y="381"/>
                    <a:pt x="594" y="381"/>
                  </a:cubicBezTo>
                  <a:cubicBezTo>
                    <a:pt x="594" y="380"/>
                    <a:pt x="594" y="380"/>
                    <a:pt x="594" y="380"/>
                  </a:cubicBezTo>
                  <a:cubicBezTo>
                    <a:pt x="594" y="380"/>
                    <a:pt x="594" y="380"/>
                    <a:pt x="594" y="380"/>
                  </a:cubicBezTo>
                  <a:cubicBezTo>
                    <a:pt x="594" y="380"/>
                    <a:pt x="594" y="380"/>
                    <a:pt x="594" y="380"/>
                  </a:cubicBezTo>
                  <a:cubicBezTo>
                    <a:pt x="593" y="380"/>
                    <a:pt x="593" y="380"/>
                    <a:pt x="593" y="380"/>
                  </a:cubicBezTo>
                  <a:cubicBezTo>
                    <a:pt x="593" y="380"/>
                    <a:pt x="593" y="380"/>
                    <a:pt x="593" y="380"/>
                  </a:cubicBezTo>
                  <a:cubicBezTo>
                    <a:pt x="593" y="379"/>
                    <a:pt x="593" y="379"/>
                    <a:pt x="593" y="379"/>
                  </a:cubicBezTo>
                  <a:cubicBezTo>
                    <a:pt x="593" y="379"/>
                    <a:pt x="593" y="379"/>
                    <a:pt x="593" y="379"/>
                  </a:cubicBezTo>
                  <a:cubicBezTo>
                    <a:pt x="592" y="379"/>
                    <a:pt x="592" y="379"/>
                    <a:pt x="592" y="379"/>
                  </a:cubicBezTo>
                  <a:cubicBezTo>
                    <a:pt x="591" y="379"/>
                    <a:pt x="591" y="379"/>
                    <a:pt x="591" y="379"/>
                  </a:cubicBezTo>
                  <a:cubicBezTo>
                    <a:pt x="590" y="379"/>
                    <a:pt x="590" y="379"/>
                    <a:pt x="590" y="379"/>
                  </a:cubicBezTo>
                  <a:cubicBezTo>
                    <a:pt x="590" y="380"/>
                    <a:pt x="590" y="380"/>
                    <a:pt x="590" y="380"/>
                  </a:cubicBezTo>
                  <a:cubicBezTo>
                    <a:pt x="590" y="380"/>
                    <a:pt x="590" y="380"/>
                    <a:pt x="590" y="380"/>
                  </a:cubicBezTo>
                  <a:cubicBezTo>
                    <a:pt x="590" y="380"/>
                    <a:pt x="590" y="380"/>
                    <a:pt x="590" y="380"/>
                  </a:cubicBezTo>
                  <a:cubicBezTo>
                    <a:pt x="590" y="380"/>
                    <a:pt x="590" y="380"/>
                    <a:pt x="590" y="380"/>
                  </a:cubicBezTo>
                  <a:cubicBezTo>
                    <a:pt x="590" y="380"/>
                    <a:pt x="590" y="380"/>
                    <a:pt x="590" y="380"/>
                  </a:cubicBezTo>
                  <a:cubicBezTo>
                    <a:pt x="589" y="379"/>
                    <a:pt x="589" y="379"/>
                    <a:pt x="589" y="379"/>
                  </a:cubicBezTo>
                  <a:cubicBezTo>
                    <a:pt x="589" y="379"/>
                    <a:pt x="589" y="379"/>
                    <a:pt x="589" y="379"/>
                  </a:cubicBezTo>
                  <a:cubicBezTo>
                    <a:pt x="588" y="379"/>
                    <a:pt x="588" y="379"/>
                    <a:pt x="588" y="379"/>
                  </a:cubicBezTo>
                  <a:cubicBezTo>
                    <a:pt x="588" y="379"/>
                    <a:pt x="588" y="379"/>
                    <a:pt x="588" y="379"/>
                  </a:cubicBezTo>
                  <a:cubicBezTo>
                    <a:pt x="588" y="379"/>
                    <a:pt x="588" y="379"/>
                    <a:pt x="588" y="379"/>
                  </a:cubicBezTo>
                  <a:cubicBezTo>
                    <a:pt x="588" y="379"/>
                    <a:pt x="588" y="379"/>
                    <a:pt x="588" y="379"/>
                  </a:cubicBezTo>
                  <a:cubicBezTo>
                    <a:pt x="588" y="379"/>
                    <a:pt x="588" y="379"/>
                    <a:pt x="588" y="379"/>
                  </a:cubicBezTo>
                  <a:cubicBezTo>
                    <a:pt x="588" y="379"/>
                    <a:pt x="588" y="379"/>
                    <a:pt x="588" y="379"/>
                  </a:cubicBezTo>
                  <a:cubicBezTo>
                    <a:pt x="587" y="379"/>
                    <a:pt x="587" y="379"/>
                    <a:pt x="587" y="379"/>
                  </a:cubicBezTo>
                  <a:cubicBezTo>
                    <a:pt x="587" y="380"/>
                    <a:pt x="587" y="380"/>
                    <a:pt x="587" y="380"/>
                  </a:cubicBezTo>
                  <a:cubicBezTo>
                    <a:pt x="587" y="380"/>
                    <a:pt x="587" y="380"/>
                    <a:pt x="587" y="380"/>
                  </a:cubicBezTo>
                  <a:cubicBezTo>
                    <a:pt x="587" y="380"/>
                    <a:pt x="587" y="380"/>
                    <a:pt x="587" y="380"/>
                  </a:cubicBezTo>
                  <a:cubicBezTo>
                    <a:pt x="587" y="380"/>
                    <a:pt x="587" y="380"/>
                    <a:pt x="587" y="380"/>
                  </a:cubicBezTo>
                  <a:cubicBezTo>
                    <a:pt x="587" y="381"/>
                    <a:pt x="587" y="381"/>
                    <a:pt x="587" y="381"/>
                  </a:cubicBezTo>
                  <a:cubicBezTo>
                    <a:pt x="587" y="381"/>
                    <a:pt x="587" y="381"/>
                    <a:pt x="587" y="381"/>
                  </a:cubicBezTo>
                  <a:cubicBezTo>
                    <a:pt x="587" y="381"/>
                    <a:pt x="587" y="381"/>
                    <a:pt x="587" y="381"/>
                  </a:cubicBezTo>
                  <a:cubicBezTo>
                    <a:pt x="587" y="382"/>
                    <a:pt x="587" y="382"/>
                    <a:pt x="587" y="382"/>
                  </a:cubicBezTo>
                  <a:cubicBezTo>
                    <a:pt x="588" y="382"/>
                    <a:pt x="588" y="382"/>
                    <a:pt x="588" y="382"/>
                  </a:cubicBezTo>
                  <a:cubicBezTo>
                    <a:pt x="587" y="382"/>
                    <a:pt x="587" y="382"/>
                    <a:pt x="587" y="382"/>
                  </a:cubicBezTo>
                  <a:cubicBezTo>
                    <a:pt x="587" y="381"/>
                    <a:pt x="587" y="381"/>
                    <a:pt x="587" y="381"/>
                  </a:cubicBezTo>
                  <a:cubicBezTo>
                    <a:pt x="587" y="381"/>
                    <a:pt x="587" y="381"/>
                    <a:pt x="587" y="381"/>
                  </a:cubicBezTo>
                  <a:cubicBezTo>
                    <a:pt x="587" y="381"/>
                    <a:pt x="587" y="381"/>
                    <a:pt x="587" y="381"/>
                  </a:cubicBezTo>
                  <a:cubicBezTo>
                    <a:pt x="587" y="381"/>
                    <a:pt x="587" y="381"/>
                    <a:pt x="587" y="381"/>
                  </a:cubicBezTo>
                  <a:cubicBezTo>
                    <a:pt x="587" y="380"/>
                    <a:pt x="587" y="380"/>
                    <a:pt x="587" y="380"/>
                  </a:cubicBezTo>
                  <a:cubicBezTo>
                    <a:pt x="587" y="380"/>
                    <a:pt x="587" y="380"/>
                    <a:pt x="587" y="380"/>
                  </a:cubicBezTo>
                  <a:cubicBezTo>
                    <a:pt x="587" y="380"/>
                    <a:pt x="587" y="380"/>
                    <a:pt x="587" y="380"/>
                  </a:cubicBezTo>
                  <a:cubicBezTo>
                    <a:pt x="587" y="379"/>
                    <a:pt x="587" y="379"/>
                    <a:pt x="587" y="379"/>
                  </a:cubicBezTo>
                  <a:cubicBezTo>
                    <a:pt x="587" y="379"/>
                    <a:pt x="587" y="379"/>
                    <a:pt x="587" y="379"/>
                  </a:cubicBezTo>
                  <a:cubicBezTo>
                    <a:pt x="587" y="379"/>
                    <a:pt x="587" y="379"/>
                    <a:pt x="587" y="379"/>
                  </a:cubicBezTo>
                  <a:cubicBezTo>
                    <a:pt x="587" y="378"/>
                    <a:pt x="587" y="378"/>
                    <a:pt x="587" y="378"/>
                  </a:cubicBezTo>
                  <a:cubicBezTo>
                    <a:pt x="587" y="378"/>
                    <a:pt x="587" y="378"/>
                    <a:pt x="587" y="378"/>
                  </a:cubicBezTo>
                  <a:cubicBezTo>
                    <a:pt x="586" y="378"/>
                    <a:pt x="586" y="378"/>
                    <a:pt x="586" y="378"/>
                  </a:cubicBezTo>
                  <a:cubicBezTo>
                    <a:pt x="586" y="378"/>
                    <a:pt x="586" y="378"/>
                    <a:pt x="586" y="378"/>
                  </a:cubicBezTo>
                  <a:cubicBezTo>
                    <a:pt x="586" y="378"/>
                    <a:pt x="586" y="378"/>
                    <a:pt x="586" y="378"/>
                  </a:cubicBezTo>
                  <a:cubicBezTo>
                    <a:pt x="586" y="379"/>
                    <a:pt x="586" y="379"/>
                    <a:pt x="586" y="379"/>
                  </a:cubicBezTo>
                  <a:cubicBezTo>
                    <a:pt x="586" y="380"/>
                    <a:pt x="586" y="380"/>
                    <a:pt x="586" y="380"/>
                  </a:cubicBezTo>
                  <a:cubicBezTo>
                    <a:pt x="586" y="380"/>
                    <a:pt x="586" y="380"/>
                    <a:pt x="586" y="380"/>
                  </a:cubicBezTo>
                  <a:cubicBezTo>
                    <a:pt x="586" y="380"/>
                    <a:pt x="586" y="380"/>
                    <a:pt x="586" y="380"/>
                  </a:cubicBezTo>
                  <a:cubicBezTo>
                    <a:pt x="586" y="380"/>
                    <a:pt x="586" y="380"/>
                    <a:pt x="586" y="380"/>
                  </a:cubicBezTo>
                  <a:cubicBezTo>
                    <a:pt x="586" y="381"/>
                    <a:pt x="586" y="381"/>
                    <a:pt x="586" y="381"/>
                  </a:cubicBezTo>
                  <a:cubicBezTo>
                    <a:pt x="586" y="380"/>
                    <a:pt x="586" y="380"/>
                    <a:pt x="586" y="380"/>
                  </a:cubicBezTo>
                  <a:cubicBezTo>
                    <a:pt x="585" y="380"/>
                    <a:pt x="585" y="380"/>
                    <a:pt x="585" y="380"/>
                  </a:cubicBezTo>
                  <a:cubicBezTo>
                    <a:pt x="585" y="379"/>
                    <a:pt x="585" y="379"/>
                    <a:pt x="585" y="379"/>
                  </a:cubicBezTo>
                  <a:cubicBezTo>
                    <a:pt x="585" y="379"/>
                    <a:pt x="585" y="379"/>
                    <a:pt x="585" y="379"/>
                  </a:cubicBezTo>
                  <a:cubicBezTo>
                    <a:pt x="585" y="379"/>
                    <a:pt x="585" y="379"/>
                    <a:pt x="585" y="379"/>
                  </a:cubicBezTo>
                  <a:cubicBezTo>
                    <a:pt x="584" y="380"/>
                    <a:pt x="584" y="380"/>
                    <a:pt x="584" y="380"/>
                  </a:cubicBezTo>
                  <a:cubicBezTo>
                    <a:pt x="584" y="380"/>
                    <a:pt x="584" y="380"/>
                    <a:pt x="584" y="380"/>
                  </a:cubicBezTo>
                  <a:cubicBezTo>
                    <a:pt x="584" y="381"/>
                    <a:pt x="584" y="381"/>
                    <a:pt x="584" y="381"/>
                  </a:cubicBezTo>
                  <a:cubicBezTo>
                    <a:pt x="585" y="382"/>
                    <a:pt x="585" y="382"/>
                    <a:pt x="585" y="382"/>
                  </a:cubicBezTo>
                  <a:cubicBezTo>
                    <a:pt x="585" y="382"/>
                    <a:pt x="585" y="382"/>
                    <a:pt x="585" y="382"/>
                  </a:cubicBezTo>
                  <a:cubicBezTo>
                    <a:pt x="585" y="383"/>
                    <a:pt x="585" y="383"/>
                    <a:pt x="585" y="383"/>
                  </a:cubicBezTo>
                  <a:cubicBezTo>
                    <a:pt x="585" y="383"/>
                    <a:pt x="585" y="383"/>
                    <a:pt x="585" y="383"/>
                  </a:cubicBezTo>
                  <a:cubicBezTo>
                    <a:pt x="586" y="384"/>
                    <a:pt x="586" y="384"/>
                    <a:pt x="586" y="384"/>
                  </a:cubicBezTo>
                  <a:cubicBezTo>
                    <a:pt x="586" y="385"/>
                    <a:pt x="586" y="385"/>
                    <a:pt x="586" y="385"/>
                  </a:cubicBezTo>
                  <a:cubicBezTo>
                    <a:pt x="587" y="386"/>
                    <a:pt x="587" y="386"/>
                    <a:pt x="587" y="386"/>
                  </a:cubicBezTo>
                  <a:cubicBezTo>
                    <a:pt x="587" y="387"/>
                    <a:pt x="587" y="387"/>
                    <a:pt x="587" y="387"/>
                  </a:cubicBezTo>
                  <a:cubicBezTo>
                    <a:pt x="587" y="387"/>
                    <a:pt x="587" y="387"/>
                    <a:pt x="587" y="387"/>
                  </a:cubicBezTo>
                  <a:cubicBezTo>
                    <a:pt x="587" y="387"/>
                    <a:pt x="587" y="387"/>
                    <a:pt x="587" y="387"/>
                  </a:cubicBezTo>
                  <a:cubicBezTo>
                    <a:pt x="586" y="385"/>
                    <a:pt x="586" y="385"/>
                    <a:pt x="586" y="385"/>
                  </a:cubicBezTo>
                  <a:cubicBezTo>
                    <a:pt x="585" y="383"/>
                    <a:pt x="585" y="383"/>
                    <a:pt x="585" y="383"/>
                  </a:cubicBezTo>
                  <a:cubicBezTo>
                    <a:pt x="585" y="383"/>
                    <a:pt x="585" y="383"/>
                    <a:pt x="585" y="383"/>
                  </a:cubicBezTo>
                  <a:cubicBezTo>
                    <a:pt x="584" y="383"/>
                    <a:pt x="584" y="383"/>
                    <a:pt x="584" y="383"/>
                  </a:cubicBezTo>
                  <a:cubicBezTo>
                    <a:pt x="584" y="383"/>
                    <a:pt x="584" y="383"/>
                    <a:pt x="584" y="383"/>
                  </a:cubicBezTo>
                  <a:cubicBezTo>
                    <a:pt x="584" y="383"/>
                    <a:pt x="584" y="383"/>
                    <a:pt x="584" y="383"/>
                  </a:cubicBezTo>
                  <a:cubicBezTo>
                    <a:pt x="584" y="383"/>
                    <a:pt x="584" y="383"/>
                    <a:pt x="584" y="383"/>
                  </a:cubicBezTo>
                  <a:cubicBezTo>
                    <a:pt x="584" y="383"/>
                    <a:pt x="584" y="383"/>
                    <a:pt x="584" y="383"/>
                  </a:cubicBezTo>
                  <a:cubicBezTo>
                    <a:pt x="584" y="383"/>
                    <a:pt x="584" y="383"/>
                    <a:pt x="584" y="383"/>
                  </a:cubicBezTo>
                  <a:cubicBezTo>
                    <a:pt x="584" y="384"/>
                    <a:pt x="584" y="384"/>
                    <a:pt x="584" y="384"/>
                  </a:cubicBezTo>
                  <a:cubicBezTo>
                    <a:pt x="584" y="384"/>
                    <a:pt x="584" y="384"/>
                    <a:pt x="584" y="384"/>
                  </a:cubicBezTo>
                  <a:cubicBezTo>
                    <a:pt x="584" y="384"/>
                    <a:pt x="584" y="384"/>
                    <a:pt x="584" y="384"/>
                  </a:cubicBezTo>
                  <a:cubicBezTo>
                    <a:pt x="583" y="385"/>
                    <a:pt x="583" y="385"/>
                    <a:pt x="583" y="385"/>
                  </a:cubicBezTo>
                  <a:cubicBezTo>
                    <a:pt x="583" y="385"/>
                    <a:pt x="583" y="385"/>
                    <a:pt x="583" y="385"/>
                  </a:cubicBezTo>
                  <a:cubicBezTo>
                    <a:pt x="582" y="386"/>
                    <a:pt x="582" y="386"/>
                    <a:pt x="582" y="386"/>
                  </a:cubicBezTo>
                  <a:cubicBezTo>
                    <a:pt x="582" y="386"/>
                    <a:pt x="582" y="386"/>
                    <a:pt x="582" y="386"/>
                  </a:cubicBezTo>
                  <a:cubicBezTo>
                    <a:pt x="582" y="386"/>
                    <a:pt x="582" y="386"/>
                    <a:pt x="582" y="386"/>
                  </a:cubicBezTo>
                  <a:cubicBezTo>
                    <a:pt x="582" y="386"/>
                    <a:pt x="582" y="386"/>
                    <a:pt x="582" y="386"/>
                  </a:cubicBezTo>
                  <a:cubicBezTo>
                    <a:pt x="583" y="386"/>
                    <a:pt x="583" y="386"/>
                    <a:pt x="583" y="386"/>
                  </a:cubicBezTo>
                  <a:cubicBezTo>
                    <a:pt x="583" y="386"/>
                    <a:pt x="583" y="386"/>
                    <a:pt x="583" y="386"/>
                  </a:cubicBezTo>
                  <a:close/>
                  <a:moveTo>
                    <a:pt x="595" y="378"/>
                  </a:moveTo>
                  <a:cubicBezTo>
                    <a:pt x="596" y="378"/>
                    <a:pt x="596" y="378"/>
                    <a:pt x="596" y="378"/>
                  </a:cubicBezTo>
                  <a:cubicBezTo>
                    <a:pt x="596" y="378"/>
                    <a:pt x="596" y="378"/>
                    <a:pt x="596" y="378"/>
                  </a:cubicBezTo>
                  <a:cubicBezTo>
                    <a:pt x="595" y="377"/>
                    <a:pt x="595" y="377"/>
                    <a:pt x="595" y="377"/>
                  </a:cubicBezTo>
                  <a:cubicBezTo>
                    <a:pt x="594" y="377"/>
                    <a:pt x="594" y="377"/>
                    <a:pt x="594" y="377"/>
                  </a:cubicBezTo>
                  <a:cubicBezTo>
                    <a:pt x="594" y="378"/>
                    <a:pt x="594" y="378"/>
                    <a:pt x="594" y="378"/>
                  </a:cubicBezTo>
                  <a:cubicBezTo>
                    <a:pt x="594" y="378"/>
                    <a:pt x="594" y="378"/>
                    <a:pt x="594" y="378"/>
                  </a:cubicBezTo>
                  <a:lnTo>
                    <a:pt x="595" y="378"/>
                  </a:lnTo>
                  <a:close/>
                  <a:moveTo>
                    <a:pt x="618" y="432"/>
                  </a:moveTo>
                  <a:cubicBezTo>
                    <a:pt x="618" y="432"/>
                    <a:pt x="618" y="432"/>
                    <a:pt x="618" y="432"/>
                  </a:cubicBezTo>
                  <a:cubicBezTo>
                    <a:pt x="618" y="432"/>
                    <a:pt x="618" y="432"/>
                    <a:pt x="618" y="432"/>
                  </a:cubicBezTo>
                  <a:cubicBezTo>
                    <a:pt x="618" y="431"/>
                    <a:pt x="618" y="431"/>
                    <a:pt x="618" y="431"/>
                  </a:cubicBezTo>
                  <a:cubicBezTo>
                    <a:pt x="618" y="431"/>
                    <a:pt x="618" y="431"/>
                    <a:pt x="618" y="431"/>
                  </a:cubicBezTo>
                  <a:cubicBezTo>
                    <a:pt x="617" y="431"/>
                    <a:pt x="617" y="431"/>
                    <a:pt x="617" y="431"/>
                  </a:cubicBezTo>
                  <a:cubicBezTo>
                    <a:pt x="617" y="431"/>
                    <a:pt x="617" y="431"/>
                    <a:pt x="617" y="431"/>
                  </a:cubicBezTo>
                  <a:cubicBezTo>
                    <a:pt x="616" y="431"/>
                    <a:pt x="616" y="431"/>
                    <a:pt x="616" y="431"/>
                  </a:cubicBezTo>
                  <a:cubicBezTo>
                    <a:pt x="616" y="432"/>
                    <a:pt x="616" y="432"/>
                    <a:pt x="616" y="432"/>
                  </a:cubicBezTo>
                  <a:cubicBezTo>
                    <a:pt x="616" y="432"/>
                    <a:pt x="616" y="432"/>
                    <a:pt x="616" y="432"/>
                  </a:cubicBezTo>
                  <a:cubicBezTo>
                    <a:pt x="616" y="432"/>
                    <a:pt x="616" y="432"/>
                    <a:pt x="616" y="432"/>
                  </a:cubicBezTo>
                  <a:cubicBezTo>
                    <a:pt x="615" y="433"/>
                    <a:pt x="615" y="433"/>
                    <a:pt x="615" y="433"/>
                  </a:cubicBezTo>
                  <a:cubicBezTo>
                    <a:pt x="615" y="433"/>
                    <a:pt x="615" y="433"/>
                    <a:pt x="615" y="433"/>
                  </a:cubicBezTo>
                  <a:cubicBezTo>
                    <a:pt x="614" y="433"/>
                    <a:pt x="614" y="433"/>
                    <a:pt x="614" y="433"/>
                  </a:cubicBezTo>
                  <a:cubicBezTo>
                    <a:pt x="614" y="433"/>
                    <a:pt x="614" y="433"/>
                    <a:pt x="614" y="433"/>
                  </a:cubicBezTo>
                  <a:cubicBezTo>
                    <a:pt x="614" y="433"/>
                    <a:pt x="614" y="433"/>
                    <a:pt x="614" y="433"/>
                  </a:cubicBezTo>
                  <a:cubicBezTo>
                    <a:pt x="614" y="434"/>
                    <a:pt x="614" y="434"/>
                    <a:pt x="614" y="434"/>
                  </a:cubicBezTo>
                  <a:cubicBezTo>
                    <a:pt x="614" y="434"/>
                    <a:pt x="614" y="434"/>
                    <a:pt x="614" y="434"/>
                  </a:cubicBezTo>
                  <a:cubicBezTo>
                    <a:pt x="613" y="435"/>
                    <a:pt x="613" y="435"/>
                    <a:pt x="613" y="435"/>
                  </a:cubicBezTo>
                  <a:cubicBezTo>
                    <a:pt x="613" y="434"/>
                    <a:pt x="613" y="434"/>
                    <a:pt x="613" y="434"/>
                  </a:cubicBezTo>
                  <a:cubicBezTo>
                    <a:pt x="613" y="435"/>
                    <a:pt x="613" y="435"/>
                    <a:pt x="613" y="435"/>
                  </a:cubicBezTo>
                  <a:cubicBezTo>
                    <a:pt x="613" y="435"/>
                    <a:pt x="613" y="435"/>
                    <a:pt x="613" y="435"/>
                  </a:cubicBezTo>
                  <a:cubicBezTo>
                    <a:pt x="613" y="436"/>
                    <a:pt x="613" y="436"/>
                    <a:pt x="613" y="436"/>
                  </a:cubicBezTo>
                  <a:cubicBezTo>
                    <a:pt x="613" y="436"/>
                    <a:pt x="613" y="436"/>
                    <a:pt x="613" y="436"/>
                  </a:cubicBezTo>
                  <a:cubicBezTo>
                    <a:pt x="613" y="437"/>
                    <a:pt x="613" y="437"/>
                    <a:pt x="613" y="437"/>
                  </a:cubicBezTo>
                  <a:cubicBezTo>
                    <a:pt x="614" y="437"/>
                    <a:pt x="614" y="437"/>
                    <a:pt x="614" y="437"/>
                  </a:cubicBezTo>
                  <a:cubicBezTo>
                    <a:pt x="614" y="437"/>
                    <a:pt x="614" y="437"/>
                    <a:pt x="614" y="437"/>
                  </a:cubicBezTo>
                  <a:cubicBezTo>
                    <a:pt x="614" y="437"/>
                    <a:pt x="614" y="437"/>
                    <a:pt x="614" y="437"/>
                  </a:cubicBezTo>
                  <a:cubicBezTo>
                    <a:pt x="614" y="436"/>
                    <a:pt x="614" y="436"/>
                    <a:pt x="614" y="436"/>
                  </a:cubicBezTo>
                  <a:cubicBezTo>
                    <a:pt x="614" y="436"/>
                    <a:pt x="614" y="436"/>
                    <a:pt x="614" y="436"/>
                  </a:cubicBezTo>
                  <a:cubicBezTo>
                    <a:pt x="614" y="436"/>
                    <a:pt x="614" y="436"/>
                    <a:pt x="614" y="436"/>
                  </a:cubicBezTo>
                  <a:cubicBezTo>
                    <a:pt x="614" y="436"/>
                    <a:pt x="614" y="436"/>
                    <a:pt x="614" y="436"/>
                  </a:cubicBezTo>
                  <a:cubicBezTo>
                    <a:pt x="614" y="437"/>
                    <a:pt x="614" y="437"/>
                    <a:pt x="614" y="437"/>
                  </a:cubicBezTo>
                  <a:cubicBezTo>
                    <a:pt x="614" y="437"/>
                    <a:pt x="614" y="437"/>
                    <a:pt x="614" y="437"/>
                  </a:cubicBezTo>
                  <a:cubicBezTo>
                    <a:pt x="616" y="437"/>
                    <a:pt x="616" y="437"/>
                    <a:pt x="616" y="437"/>
                  </a:cubicBezTo>
                  <a:cubicBezTo>
                    <a:pt x="615" y="438"/>
                    <a:pt x="615" y="438"/>
                    <a:pt x="615" y="438"/>
                  </a:cubicBezTo>
                  <a:cubicBezTo>
                    <a:pt x="616" y="438"/>
                    <a:pt x="616" y="438"/>
                    <a:pt x="616" y="438"/>
                  </a:cubicBezTo>
                  <a:cubicBezTo>
                    <a:pt x="616" y="438"/>
                    <a:pt x="616" y="438"/>
                    <a:pt x="616" y="438"/>
                  </a:cubicBezTo>
                  <a:cubicBezTo>
                    <a:pt x="616" y="438"/>
                    <a:pt x="616" y="438"/>
                    <a:pt x="616" y="438"/>
                  </a:cubicBezTo>
                  <a:cubicBezTo>
                    <a:pt x="616" y="438"/>
                    <a:pt x="616" y="438"/>
                    <a:pt x="616" y="438"/>
                  </a:cubicBezTo>
                  <a:cubicBezTo>
                    <a:pt x="616" y="439"/>
                    <a:pt x="616" y="439"/>
                    <a:pt x="616" y="439"/>
                  </a:cubicBezTo>
                  <a:cubicBezTo>
                    <a:pt x="616" y="439"/>
                    <a:pt x="616" y="439"/>
                    <a:pt x="616" y="439"/>
                  </a:cubicBezTo>
                  <a:cubicBezTo>
                    <a:pt x="616" y="439"/>
                    <a:pt x="616" y="439"/>
                    <a:pt x="616" y="439"/>
                  </a:cubicBezTo>
                  <a:cubicBezTo>
                    <a:pt x="616" y="439"/>
                    <a:pt x="616" y="439"/>
                    <a:pt x="616" y="439"/>
                  </a:cubicBezTo>
                  <a:cubicBezTo>
                    <a:pt x="615" y="439"/>
                    <a:pt x="615" y="439"/>
                    <a:pt x="615" y="439"/>
                  </a:cubicBezTo>
                  <a:cubicBezTo>
                    <a:pt x="615" y="440"/>
                    <a:pt x="615" y="440"/>
                    <a:pt x="615" y="440"/>
                  </a:cubicBezTo>
                  <a:cubicBezTo>
                    <a:pt x="616" y="440"/>
                    <a:pt x="616" y="440"/>
                    <a:pt x="616" y="440"/>
                  </a:cubicBezTo>
                  <a:cubicBezTo>
                    <a:pt x="616" y="440"/>
                    <a:pt x="616" y="440"/>
                    <a:pt x="616" y="440"/>
                  </a:cubicBezTo>
                  <a:cubicBezTo>
                    <a:pt x="616" y="441"/>
                    <a:pt x="616" y="441"/>
                    <a:pt x="616" y="441"/>
                  </a:cubicBezTo>
                  <a:cubicBezTo>
                    <a:pt x="616" y="441"/>
                    <a:pt x="616" y="441"/>
                    <a:pt x="616" y="441"/>
                  </a:cubicBezTo>
                  <a:cubicBezTo>
                    <a:pt x="616" y="441"/>
                    <a:pt x="616" y="441"/>
                    <a:pt x="616" y="441"/>
                  </a:cubicBezTo>
                  <a:cubicBezTo>
                    <a:pt x="616" y="441"/>
                    <a:pt x="616" y="441"/>
                    <a:pt x="616" y="441"/>
                  </a:cubicBezTo>
                  <a:cubicBezTo>
                    <a:pt x="617" y="441"/>
                    <a:pt x="617" y="441"/>
                    <a:pt x="617" y="441"/>
                  </a:cubicBezTo>
                  <a:cubicBezTo>
                    <a:pt x="617" y="441"/>
                    <a:pt x="617" y="441"/>
                    <a:pt x="617" y="441"/>
                  </a:cubicBezTo>
                  <a:cubicBezTo>
                    <a:pt x="617" y="441"/>
                    <a:pt x="617" y="441"/>
                    <a:pt x="617" y="441"/>
                  </a:cubicBezTo>
                  <a:cubicBezTo>
                    <a:pt x="617" y="441"/>
                    <a:pt x="617" y="441"/>
                    <a:pt x="617" y="441"/>
                  </a:cubicBezTo>
                  <a:cubicBezTo>
                    <a:pt x="617" y="441"/>
                    <a:pt x="617" y="441"/>
                    <a:pt x="617" y="441"/>
                  </a:cubicBezTo>
                  <a:cubicBezTo>
                    <a:pt x="618" y="441"/>
                    <a:pt x="618" y="441"/>
                    <a:pt x="618" y="441"/>
                  </a:cubicBezTo>
                  <a:cubicBezTo>
                    <a:pt x="618" y="441"/>
                    <a:pt x="618" y="441"/>
                    <a:pt x="618" y="441"/>
                  </a:cubicBezTo>
                  <a:cubicBezTo>
                    <a:pt x="618" y="440"/>
                    <a:pt x="618" y="440"/>
                    <a:pt x="618" y="440"/>
                  </a:cubicBezTo>
                  <a:cubicBezTo>
                    <a:pt x="618" y="440"/>
                    <a:pt x="618" y="440"/>
                    <a:pt x="618" y="440"/>
                  </a:cubicBezTo>
                  <a:cubicBezTo>
                    <a:pt x="618" y="440"/>
                    <a:pt x="618" y="440"/>
                    <a:pt x="618" y="440"/>
                  </a:cubicBezTo>
                  <a:cubicBezTo>
                    <a:pt x="618" y="441"/>
                    <a:pt x="618" y="441"/>
                    <a:pt x="618" y="441"/>
                  </a:cubicBezTo>
                  <a:cubicBezTo>
                    <a:pt x="618" y="441"/>
                    <a:pt x="618" y="441"/>
                    <a:pt x="618" y="441"/>
                  </a:cubicBezTo>
                  <a:cubicBezTo>
                    <a:pt x="619" y="441"/>
                    <a:pt x="619" y="441"/>
                    <a:pt x="619" y="441"/>
                  </a:cubicBezTo>
                  <a:cubicBezTo>
                    <a:pt x="619" y="441"/>
                    <a:pt x="619" y="441"/>
                    <a:pt x="619" y="441"/>
                  </a:cubicBezTo>
                  <a:cubicBezTo>
                    <a:pt x="619" y="440"/>
                    <a:pt x="619" y="440"/>
                    <a:pt x="619" y="440"/>
                  </a:cubicBezTo>
                  <a:cubicBezTo>
                    <a:pt x="619" y="440"/>
                    <a:pt x="619" y="440"/>
                    <a:pt x="619" y="440"/>
                  </a:cubicBezTo>
                  <a:cubicBezTo>
                    <a:pt x="619" y="440"/>
                    <a:pt x="619" y="440"/>
                    <a:pt x="619" y="440"/>
                  </a:cubicBezTo>
                  <a:cubicBezTo>
                    <a:pt x="619" y="440"/>
                    <a:pt x="619" y="440"/>
                    <a:pt x="619" y="440"/>
                  </a:cubicBezTo>
                  <a:cubicBezTo>
                    <a:pt x="619" y="440"/>
                    <a:pt x="619" y="440"/>
                    <a:pt x="619" y="440"/>
                  </a:cubicBezTo>
                  <a:cubicBezTo>
                    <a:pt x="619" y="439"/>
                    <a:pt x="619" y="439"/>
                    <a:pt x="619" y="439"/>
                  </a:cubicBezTo>
                  <a:cubicBezTo>
                    <a:pt x="619" y="439"/>
                    <a:pt x="619" y="439"/>
                    <a:pt x="619" y="439"/>
                  </a:cubicBezTo>
                  <a:cubicBezTo>
                    <a:pt x="619" y="439"/>
                    <a:pt x="619" y="439"/>
                    <a:pt x="619" y="439"/>
                  </a:cubicBezTo>
                  <a:cubicBezTo>
                    <a:pt x="619" y="439"/>
                    <a:pt x="619" y="439"/>
                    <a:pt x="619" y="439"/>
                  </a:cubicBezTo>
                  <a:cubicBezTo>
                    <a:pt x="619" y="439"/>
                    <a:pt x="619" y="439"/>
                    <a:pt x="619" y="439"/>
                  </a:cubicBezTo>
                  <a:cubicBezTo>
                    <a:pt x="619" y="439"/>
                    <a:pt x="619" y="439"/>
                    <a:pt x="619" y="439"/>
                  </a:cubicBezTo>
                  <a:cubicBezTo>
                    <a:pt x="619" y="438"/>
                    <a:pt x="619" y="438"/>
                    <a:pt x="619" y="438"/>
                  </a:cubicBezTo>
                  <a:cubicBezTo>
                    <a:pt x="619" y="438"/>
                    <a:pt x="619" y="438"/>
                    <a:pt x="619" y="438"/>
                  </a:cubicBezTo>
                  <a:cubicBezTo>
                    <a:pt x="619" y="438"/>
                    <a:pt x="619" y="438"/>
                    <a:pt x="619" y="438"/>
                  </a:cubicBezTo>
                  <a:cubicBezTo>
                    <a:pt x="619" y="438"/>
                    <a:pt x="619" y="438"/>
                    <a:pt x="619" y="438"/>
                  </a:cubicBezTo>
                  <a:cubicBezTo>
                    <a:pt x="619" y="438"/>
                    <a:pt x="619" y="438"/>
                    <a:pt x="619" y="438"/>
                  </a:cubicBezTo>
                  <a:cubicBezTo>
                    <a:pt x="619" y="438"/>
                    <a:pt x="619" y="438"/>
                    <a:pt x="619" y="438"/>
                  </a:cubicBezTo>
                  <a:cubicBezTo>
                    <a:pt x="619" y="438"/>
                    <a:pt x="619" y="438"/>
                    <a:pt x="619" y="438"/>
                  </a:cubicBezTo>
                  <a:cubicBezTo>
                    <a:pt x="620" y="438"/>
                    <a:pt x="620" y="438"/>
                    <a:pt x="620" y="438"/>
                  </a:cubicBezTo>
                  <a:cubicBezTo>
                    <a:pt x="620" y="438"/>
                    <a:pt x="620" y="438"/>
                    <a:pt x="620" y="438"/>
                  </a:cubicBezTo>
                  <a:cubicBezTo>
                    <a:pt x="620" y="438"/>
                    <a:pt x="620" y="438"/>
                    <a:pt x="620" y="438"/>
                  </a:cubicBezTo>
                  <a:cubicBezTo>
                    <a:pt x="620" y="438"/>
                    <a:pt x="620" y="438"/>
                    <a:pt x="620" y="438"/>
                  </a:cubicBezTo>
                  <a:cubicBezTo>
                    <a:pt x="620" y="438"/>
                    <a:pt x="620" y="438"/>
                    <a:pt x="620" y="438"/>
                  </a:cubicBezTo>
                  <a:cubicBezTo>
                    <a:pt x="620" y="438"/>
                    <a:pt x="620" y="438"/>
                    <a:pt x="620" y="438"/>
                  </a:cubicBezTo>
                  <a:cubicBezTo>
                    <a:pt x="620" y="438"/>
                    <a:pt x="620" y="438"/>
                    <a:pt x="620" y="438"/>
                  </a:cubicBezTo>
                  <a:cubicBezTo>
                    <a:pt x="620" y="437"/>
                    <a:pt x="620" y="437"/>
                    <a:pt x="620" y="437"/>
                  </a:cubicBezTo>
                  <a:cubicBezTo>
                    <a:pt x="620" y="436"/>
                    <a:pt x="620" y="436"/>
                    <a:pt x="620" y="436"/>
                  </a:cubicBezTo>
                  <a:cubicBezTo>
                    <a:pt x="619" y="436"/>
                    <a:pt x="619" y="436"/>
                    <a:pt x="619" y="436"/>
                  </a:cubicBezTo>
                  <a:cubicBezTo>
                    <a:pt x="619" y="436"/>
                    <a:pt x="619" y="436"/>
                    <a:pt x="619" y="436"/>
                  </a:cubicBezTo>
                  <a:cubicBezTo>
                    <a:pt x="618" y="435"/>
                    <a:pt x="618" y="435"/>
                    <a:pt x="618" y="435"/>
                  </a:cubicBezTo>
                  <a:cubicBezTo>
                    <a:pt x="618" y="435"/>
                    <a:pt x="618" y="435"/>
                    <a:pt x="618" y="435"/>
                  </a:cubicBezTo>
                  <a:cubicBezTo>
                    <a:pt x="618" y="435"/>
                    <a:pt x="618" y="435"/>
                    <a:pt x="618" y="435"/>
                  </a:cubicBezTo>
                  <a:cubicBezTo>
                    <a:pt x="618" y="434"/>
                    <a:pt x="618" y="434"/>
                    <a:pt x="618" y="434"/>
                  </a:cubicBezTo>
                  <a:cubicBezTo>
                    <a:pt x="617" y="435"/>
                    <a:pt x="617" y="435"/>
                    <a:pt x="617" y="435"/>
                  </a:cubicBezTo>
                  <a:cubicBezTo>
                    <a:pt x="617" y="435"/>
                    <a:pt x="617" y="435"/>
                    <a:pt x="617" y="435"/>
                  </a:cubicBezTo>
                  <a:cubicBezTo>
                    <a:pt x="616" y="435"/>
                    <a:pt x="616" y="435"/>
                    <a:pt x="616" y="435"/>
                  </a:cubicBezTo>
                  <a:cubicBezTo>
                    <a:pt x="616" y="434"/>
                    <a:pt x="616" y="434"/>
                    <a:pt x="616" y="434"/>
                  </a:cubicBezTo>
                  <a:cubicBezTo>
                    <a:pt x="616" y="434"/>
                    <a:pt x="616" y="434"/>
                    <a:pt x="616" y="434"/>
                  </a:cubicBezTo>
                  <a:cubicBezTo>
                    <a:pt x="617" y="434"/>
                    <a:pt x="617" y="434"/>
                    <a:pt x="617" y="434"/>
                  </a:cubicBezTo>
                  <a:cubicBezTo>
                    <a:pt x="617" y="434"/>
                    <a:pt x="617" y="434"/>
                    <a:pt x="617" y="434"/>
                  </a:cubicBezTo>
                  <a:cubicBezTo>
                    <a:pt x="617" y="434"/>
                    <a:pt x="617" y="434"/>
                    <a:pt x="617" y="434"/>
                  </a:cubicBezTo>
                  <a:cubicBezTo>
                    <a:pt x="618" y="434"/>
                    <a:pt x="618" y="434"/>
                    <a:pt x="618" y="434"/>
                  </a:cubicBezTo>
                  <a:cubicBezTo>
                    <a:pt x="618" y="433"/>
                    <a:pt x="618" y="433"/>
                    <a:pt x="618" y="433"/>
                  </a:cubicBezTo>
                  <a:cubicBezTo>
                    <a:pt x="618" y="433"/>
                    <a:pt x="618" y="433"/>
                    <a:pt x="618" y="433"/>
                  </a:cubicBezTo>
                  <a:cubicBezTo>
                    <a:pt x="618" y="433"/>
                    <a:pt x="618" y="433"/>
                    <a:pt x="618" y="433"/>
                  </a:cubicBezTo>
                  <a:cubicBezTo>
                    <a:pt x="618" y="433"/>
                    <a:pt x="618" y="433"/>
                    <a:pt x="618" y="433"/>
                  </a:cubicBezTo>
                  <a:cubicBezTo>
                    <a:pt x="618" y="433"/>
                    <a:pt x="618" y="433"/>
                    <a:pt x="618" y="433"/>
                  </a:cubicBezTo>
                  <a:cubicBezTo>
                    <a:pt x="618" y="432"/>
                    <a:pt x="618" y="432"/>
                    <a:pt x="618" y="432"/>
                  </a:cubicBezTo>
                  <a:close/>
                  <a:moveTo>
                    <a:pt x="583" y="385"/>
                  </a:moveTo>
                  <a:cubicBezTo>
                    <a:pt x="583" y="384"/>
                    <a:pt x="583" y="384"/>
                    <a:pt x="583" y="384"/>
                  </a:cubicBezTo>
                  <a:cubicBezTo>
                    <a:pt x="584" y="384"/>
                    <a:pt x="584" y="384"/>
                    <a:pt x="584" y="384"/>
                  </a:cubicBezTo>
                  <a:cubicBezTo>
                    <a:pt x="584" y="383"/>
                    <a:pt x="584" y="383"/>
                    <a:pt x="584" y="383"/>
                  </a:cubicBezTo>
                  <a:cubicBezTo>
                    <a:pt x="584" y="383"/>
                    <a:pt x="584" y="383"/>
                    <a:pt x="584" y="383"/>
                  </a:cubicBezTo>
                  <a:cubicBezTo>
                    <a:pt x="584" y="382"/>
                    <a:pt x="584" y="382"/>
                    <a:pt x="584" y="382"/>
                  </a:cubicBezTo>
                  <a:cubicBezTo>
                    <a:pt x="585" y="382"/>
                    <a:pt x="585" y="382"/>
                    <a:pt x="585" y="382"/>
                  </a:cubicBezTo>
                  <a:cubicBezTo>
                    <a:pt x="585" y="382"/>
                    <a:pt x="585" y="382"/>
                    <a:pt x="585" y="382"/>
                  </a:cubicBezTo>
                  <a:cubicBezTo>
                    <a:pt x="584" y="382"/>
                    <a:pt x="584" y="382"/>
                    <a:pt x="584" y="382"/>
                  </a:cubicBezTo>
                  <a:cubicBezTo>
                    <a:pt x="584" y="381"/>
                    <a:pt x="584" y="381"/>
                    <a:pt x="584" y="381"/>
                  </a:cubicBezTo>
                  <a:cubicBezTo>
                    <a:pt x="584" y="380"/>
                    <a:pt x="584" y="380"/>
                    <a:pt x="584" y="380"/>
                  </a:cubicBezTo>
                  <a:cubicBezTo>
                    <a:pt x="584" y="380"/>
                    <a:pt x="584" y="380"/>
                    <a:pt x="584" y="380"/>
                  </a:cubicBezTo>
                  <a:cubicBezTo>
                    <a:pt x="583" y="380"/>
                    <a:pt x="583" y="380"/>
                    <a:pt x="583" y="380"/>
                  </a:cubicBezTo>
                  <a:cubicBezTo>
                    <a:pt x="583" y="380"/>
                    <a:pt x="583" y="380"/>
                    <a:pt x="583" y="380"/>
                  </a:cubicBezTo>
                  <a:cubicBezTo>
                    <a:pt x="583" y="380"/>
                    <a:pt x="583" y="380"/>
                    <a:pt x="583" y="380"/>
                  </a:cubicBezTo>
                  <a:cubicBezTo>
                    <a:pt x="583" y="380"/>
                    <a:pt x="583" y="380"/>
                    <a:pt x="583" y="380"/>
                  </a:cubicBezTo>
                  <a:cubicBezTo>
                    <a:pt x="582" y="381"/>
                    <a:pt x="582" y="381"/>
                    <a:pt x="582" y="381"/>
                  </a:cubicBezTo>
                  <a:cubicBezTo>
                    <a:pt x="582" y="381"/>
                    <a:pt x="582" y="381"/>
                    <a:pt x="582" y="381"/>
                  </a:cubicBezTo>
                  <a:cubicBezTo>
                    <a:pt x="582" y="381"/>
                    <a:pt x="582" y="381"/>
                    <a:pt x="582" y="381"/>
                  </a:cubicBezTo>
                  <a:cubicBezTo>
                    <a:pt x="582" y="381"/>
                    <a:pt x="582" y="381"/>
                    <a:pt x="582" y="381"/>
                  </a:cubicBezTo>
                  <a:cubicBezTo>
                    <a:pt x="582" y="381"/>
                    <a:pt x="582" y="381"/>
                    <a:pt x="582" y="381"/>
                  </a:cubicBezTo>
                  <a:cubicBezTo>
                    <a:pt x="583" y="382"/>
                    <a:pt x="583" y="382"/>
                    <a:pt x="583" y="382"/>
                  </a:cubicBezTo>
                  <a:cubicBezTo>
                    <a:pt x="583" y="382"/>
                    <a:pt x="583" y="382"/>
                    <a:pt x="583" y="382"/>
                  </a:cubicBezTo>
                  <a:cubicBezTo>
                    <a:pt x="582" y="382"/>
                    <a:pt x="582" y="382"/>
                    <a:pt x="582" y="382"/>
                  </a:cubicBezTo>
                  <a:cubicBezTo>
                    <a:pt x="582" y="382"/>
                    <a:pt x="582" y="382"/>
                    <a:pt x="582" y="382"/>
                  </a:cubicBezTo>
                  <a:cubicBezTo>
                    <a:pt x="582" y="383"/>
                    <a:pt x="582" y="383"/>
                    <a:pt x="582" y="383"/>
                  </a:cubicBezTo>
                  <a:cubicBezTo>
                    <a:pt x="582" y="383"/>
                    <a:pt x="582" y="383"/>
                    <a:pt x="582" y="383"/>
                  </a:cubicBezTo>
                  <a:cubicBezTo>
                    <a:pt x="582" y="383"/>
                    <a:pt x="582" y="383"/>
                    <a:pt x="582" y="383"/>
                  </a:cubicBezTo>
                  <a:cubicBezTo>
                    <a:pt x="582" y="383"/>
                    <a:pt x="582" y="383"/>
                    <a:pt x="582" y="383"/>
                  </a:cubicBezTo>
                  <a:cubicBezTo>
                    <a:pt x="582" y="383"/>
                    <a:pt x="582" y="383"/>
                    <a:pt x="582" y="383"/>
                  </a:cubicBezTo>
                  <a:cubicBezTo>
                    <a:pt x="582" y="383"/>
                    <a:pt x="582" y="383"/>
                    <a:pt x="582" y="383"/>
                  </a:cubicBezTo>
                  <a:cubicBezTo>
                    <a:pt x="582" y="383"/>
                    <a:pt x="582" y="383"/>
                    <a:pt x="582" y="383"/>
                  </a:cubicBezTo>
                  <a:cubicBezTo>
                    <a:pt x="582" y="383"/>
                    <a:pt x="582" y="383"/>
                    <a:pt x="582" y="383"/>
                  </a:cubicBezTo>
                  <a:cubicBezTo>
                    <a:pt x="582" y="383"/>
                    <a:pt x="582" y="383"/>
                    <a:pt x="582" y="383"/>
                  </a:cubicBezTo>
                  <a:cubicBezTo>
                    <a:pt x="582" y="383"/>
                    <a:pt x="582" y="383"/>
                    <a:pt x="582" y="383"/>
                  </a:cubicBezTo>
                  <a:cubicBezTo>
                    <a:pt x="582" y="383"/>
                    <a:pt x="582" y="383"/>
                    <a:pt x="582" y="383"/>
                  </a:cubicBezTo>
                  <a:cubicBezTo>
                    <a:pt x="582" y="384"/>
                    <a:pt x="582" y="384"/>
                    <a:pt x="582" y="384"/>
                  </a:cubicBezTo>
                  <a:cubicBezTo>
                    <a:pt x="582" y="384"/>
                    <a:pt x="582" y="384"/>
                    <a:pt x="582" y="384"/>
                  </a:cubicBezTo>
                  <a:cubicBezTo>
                    <a:pt x="582" y="384"/>
                    <a:pt x="582" y="384"/>
                    <a:pt x="582" y="384"/>
                  </a:cubicBezTo>
                  <a:cubicBezTo>
                    <a:pt x="582" y="384"/>
                    <a:pt x="582" y="384"/>
                    <a:pt x="582" y="384"/>
                  </a:cubicBezTo>
                  <a:cubicBezTo>
                    <a:pt x="582" y="384"/>
                    <a:pt x="582" y="384"/>
                    <a:pt x="582" y="384"/>
                  </a:cubicBezTo>
                  <a:cubicBezTo>
                    <a:pt x="582" y="384"/>
                    <a:pt x="582" y="384"/>
                    <a:pt x="582" y="384"/>
                  </a:cubicBezTo>
                  <a:cubicBezTo>
                    <a:pt x="582" y="384"/>
                    <a:pt x="582" y="384"/>
                    <a:pt x="582" y="384"/>
                  </a:cubicBezTo>
                  <a:cubicBezTo>
                    <a:pt x="582" y="384"/>
                    <a:pt x="582" y="384"/>
                    <a:pt x="582" y="384"/>
                  </a:cubicBezTo>
                  <a:cubicBezTo>
                    <a:pt x="582" y="385"/>
                    <a:pt x="582" y="385"/>
                    <a:pt x="582" y="385"/>
                  </a:cubicBezTo>
                  <a:cubicBezTo>
                    <a:pt x="582" y="385"/>
                    <a:pt x="582" y="385"/>
                    <a:pt x="582" y="385"/>
                  </a:cubicBezTo>
                  <a:cubicBezTo>
                    <a:pt x="582" y="385"/>
                    <a:pt x="582" y="385"/>
                    <a:pt x="582" y="385"/>
                  </a:cubicBezTo>
                  <a:cubicBezTo>
                    <a:pt x="582" y="385"/>
                    <a:pt x="582" y="385"/>
                    <a:pt x="582" y="385"/>
                  </a:cubicBezTo>
                  <a:lnTo>
                    <a:pt x="583" y="385"/>
                  </a:lnTo>
                  <a:close/>
                  <a:moveTo>
                    <a:pt x="514" y="308"/>
                  </a:moveTo>
                  <a:cubicBezTo>
                    <a:pt x="514" y="308"/>
                    <a:pt x="514" y="308"/>
                    <a:pt x="514" y="308"/>
                  </a:cubicBezTo>
                  <a:cubicBezTo>
                    <a:pt x="513" y="308"/>
                    <a:pt x="513" y="308"/>
                    <a:pt x="513" y="308"/>
                  </a:cubicBezTo>
                  <a:cubicBezTo>
                    <a:pt x="512" y="308"/>
                    <a:pt x="512" y="308"/>
                    <a:pt x="512" y="308"/>
                  </a:cubicBezTo>
                  <a:cubicBezTo>
                    <a:pt x="511" y="309"/>
                    <a:pt x="511" y="309"/>
                    <a:pt x="511" y="309"/>
                  </a:cubicBezTo>
                  <a:cubicBezTo>
                    <a:pt x="511" y="309"/>
                    <a:pt x="511" y="309"/>
                    <a:pt x="511" y="309"/>
                  </a:cubicBezTo>
                  <a:cubicBezTo>
                    <a:pt x="511" y="309"/>
                    <a:pt x="511" y="309"/>
                    <a:pt x="511" y="309"/>
                  </a:cubicBezTo>
                  <a:cubicBezTo>
                    <a:pt x="510" y="310"/>
                    <a:pt x="510" y="310"/>
                    <a:pt x="510" y="310"/>
                  </a:cubicBezTo>
                  <a:cubicBezTo>
                    <a:pt x="510" y="310"/>
                    <a:pt x="510" y="310"/>
                    <a:pt x="510" y="310"/>
                  </a:cubicBezTo>
                  <a:cubicBezTo>
                    <a:pt x="510" y="310"/>
                    <a:pt x="510" y="310"/>
                    <a:pt x="510" y="310"/>
                  </a:cubicBezTo>
                  <a:cubicBezTo>
                    <a:pt x="512" y="309"/>
                    <a:pt x="512" y="309"/>
                    <a:pt x="512" y="309"/>
                  </a:cubicBezTo>
                  <a:cubicBezTo>
                    <a:pt x="512" y="309"/>
                    <a:pt x="512" y="309"/>
                    <a:pt x="512" y="309"/>
                  </a:cubicBezTo>
                  <a:cubicBezTo>
                    <a:pt x="513" y="309"/>
                    <a:pt x="513" y="309"/>
                    <a:pt x="513" y="309"/>
                  </a:cubicBezTo>
                  <a:cubicBezTo>
                    <a:pt x="513" y="309"/>
                    <a:pt x="513" y="309"/>
                    <a:pt x="513" y="309"/>
                  </a:cubicBezTo>
                  <a:cubicBezTo>
                    <a:pt x="513" y="309"/>
                    <a:pt x="513" y="309"/>
                    <a:pt x="513" y="309"/>
                  </a:cubicBezTo>
                  <a:cubicBezTo>
                    <a:pt x="515" y="308"/>
                    <a:pt x="515" y="308"/>
                    <a:pt x="515" y="308"/>
                  </a:cubicBezTo>
                  <a:cubicBezTo>
                    <a:pt x="515" y="308"/>
                    <a:pt x="515" y="308"/>
                    <a:pt x="515" y="308"/>
                  </a:cubicBezTo>
                  <a:cubicBezTo>
                    <a:pt x="515" y="308"/>
                    <a:pt x="515" y="308"/>
                    <a:pt x="515" y="308"/>
                  </a:cubicBezTo>
                  <a:cubicBezTo>
                    <a:pt x="515" y="308"/>
                    <a:pt x="515" y="308"/>
                    <a:pt x="515" y="308"/>
                  </a:cubicBezTo>
                  <a:cubicBezTo>
                    <a:pt x="515" y="308"/>
                    <a:pt x="515" y="308"/>
                    <a:pt x="515" y="308"/>
                  </a:cubicBezTo>
                  <a:cubicBezTo>
                    <a:pt x="515" y="308"/>
                    <a:pt x="515" y="308"/>
                    <a:pt x="515" y="308"/>
                  </a:cubicBezTo>
                  <a:lnTo>
                    <a:pt x="514" y="308"/>
                  </a:lnTo>
                  <a:close/>
                  <a:moveTo>
                    <a:pt x="589" y="378"/>
                  </a:moveTo>
                  <a:cubicBezTo>
                    <a:pt x="590" y="377"/>
                    <a:pt x="590" y="377"/>
                    <a:pt x="590" y="377"/>
                  </a:cubicBezTo>
                  <a:cubicBezTo>
                    <a:pt x="590" y="377"/>
                    <a:pt x="590" y="377"/>
                    <a:pt x="590" y="377"/>
                  </a:cubicBezTo>
                  <a:cubicBezTo>
                    <a:pt x="589" y="377"/>
                    <a:pt x="589" y="377"/>
                    <a:pt x="589" y="377"/>
                  </a:cubicBezTo>
                  <a:cubicBezTo>
                    <a:pt x="589" y="377"/>
                    <a:pt x="589" y="377"/>
                    <a:pt x="589" y="377"/>
                  </a:cubicBezTo>
                  <a:cubicBezTo>
                    <a:pt x="589" y="378"/>
                    <a:pt x="589" y="378"/>
                    <a:pt x="589" y="378"/>
                  </a:cubicBezTo>
                  <a:cubicBezTo>
                    <a:pt x="589" y="378"/>
                    <a:pt x="589" y="378"/>
                    <a:pt x="589" y="378"/>
                  </a:cubicBezTo>
                  <a:close/>
                  <a:moveTo>
                    <a:pt x="601" y="402"/>
                  </a:moveTo>
                  <a:cubicBezTo>
                    <a:pt x="600" y="402"/>
                    <a:pt x="600" y="402"/>
                    <a:pt x="600" y="402"/>
                  </a:cubicBezTo>
                  <a:cubicBezTo>
                    <a:pt x="600" y="402"/>
                    <a:pt x="600" y="402"/>
                    <a:pt x="600" y="402"/>
                  </a:cubicBezTo>
                  <a:cubicBezTo>
                    <a:pt x="600" y="402"/>
                    <a:pt x="600" y="402"/>
                    <a:pt x="600" y="402"/>
                  </a:cubicBezTo>
                  <a:cubicBezTo>
                    <a:pt x="600" y="403"/>
                    <a:pt x="600" y="403"/>
                    <a:pt x="600" y="403"/>
                  </a:cubicBezTo>
                  <a:cubicBezTo>
                    <a:pt x="600" y="403"/>
                    <a:pt x="600" y="403"/>
                    <a:pt x="600" y="403"/>
                  </a:cubicBezTo>
                  <a:cubicBezTo>
                    <a:pt x="600" y="403"/>
                    <a:pt x="600" y="403"/>
                    <a:pt x="600" y="403"/>
                  </a:cubicBezTo>
                  <a:cubicBezTo>
                    <a:pt x="600" y="403"/>
                    <a:pt x="600" y="403"/>
                    <a:pt x="600" y="403"/>
                  </a:cubicBezTo>
                  <a:cubicBezTo>
                    <a:pt x="601" y="403"/>
                    <a:pt x="601" y="403"/>
                    <a:pt x="601" y="403"/>
                  </a:cubicBezTo>
                  <a:cubicBezTo>
                    <a:pt x="601" y="403"/>
                    <a:pt x="601" y="403"/>
                    <a:pt x="601" y="403"/>
                  </a:cubicBezTo>
                  <a:cubicBezTo>
                    <a:pt x="601" y="404"/>
                    <a:pt x="601" y="404"/>
                    <a:pt x="601" y="404"/>
                  </a:cubicBezTo>
                  <a:cubicBezTo>
                    <a:pt x="601" y="404"/>
                    <a:pt x="601" y="404"/>
                    <a:pt x="601" y="404"/>
                  </a:cubicBezTo>
                  <a:cubicBezTo>
                    <a:pt x="600" y="404"/>
                    <a:pt x="600" y="404"/>
                    <a:pt x="600" y="404"/>
                  </a:cubicBezTo>
                  <a:cubicBezTo>
                    <a:pt x="600" y="404"/>
                    <a:pt x="600" y="404"/>
                    <a:pt x="600" y="404"/>
                  </a:cubicBezTo>
                  <a:cubicBezTo>
                    <a:pt x="599" y="404"/>
                    <a:pt x="599" y="404"/>
                    <a:pt x="599" y="404"/>
                  </a:cubicBezTo>
                  <a:cubicBezTo>
                    <a:pt x="599" y="404"/>
                    <a:pt x="599" y="404"/>
                    <a:pt x="599" y="404"/>
                  </a:cubicBezTo>
                  <a:cubicBezTo>
                    <a:pt x="599" y="405"/>
                    <a:pt x="599" y="405"/>
                    <a:pt x="599" y="405"/>
                  </a:cubicBezTo>
                  <a:cubicBezTo>
                    <a:pt x="599" y="405"/>
                    <a:pt x="599" y="405"/>
                    <a:pt x="599" y="405"/>
                  </a:cubicBezTo>
                  <a:cubicBezTo>
                    <a:pt x="599" y="405"/>
                    <a:pt x="599" y="405"/>
                    <a:pt x="599" y="405"/>
                  </a:cubicBezTo>
                  <a:cubicBezTo>
                    <a:pt x="599" y="405"/>
                    <a:pt x="599" y="405"/>
                    <a:pt x="599" y="405"/>
                  </a:cubicBezTo>
                  <a:cubicBezTo>
                    <a:pt x="600" y="405"/>
                    <a:pt x="600" y="405"/>
                    <a:pt x="600" y="405"/>
                  </a:cubicBezTo>
                  <a:cubicBezTo>
                    <a:pt x="599" y="406"/>
                    <a:pt x="599" y="406"/>
                    <a:pt x="599" y="406"/>
                  </a:cubicBezTo>
                  <a:cubicBezTo>
                    <a:pt x="599" y="406"/>
                    <a:pt x="599" y="406"/>
                    <a:pt x="599" y="406"/>
                  </a:cubicBezTo>
                  <a:cubicBezTo>
                    <a:pt x="598" y="405"/>
                    <a:pt x="598" y="405"/>
                    <a:pt x="598" y="405"/>
                  </a:cubicBezTo>
                  <a:cubicBezTo>
                    <a:pt x="598" y="405"/>
                    <a:pt x="598" y="405"/>
                    <a:pt x="598" y="405"/>
                  </a:cubicBezTo>
                  <a:cubicBezTo>
                    <a:pt x="598" y="405"/>
                    <a:pt x="598" y="405"/>
                    <a:pt x="598" y="405"/>
                  </a:cubicBezTo>
                  <a:cubicBezTo>
                    <a:pt x="598" y="406"/>
                    <a:pt x="598" y="406"/>
                    <a:pt x="598" y="406"/>
                  </a:cubicBezTo>
                  <a:cubicBezTo>
                    <a:pt x="598" y="406"/>
                    <a:pt x="598" y="406"/>
                    <a:pt x="598" y="406"/>
                  </a:cubicBezTo>
                  <a:cubicBezTo>
                    <a:pt x="598" y="406"/>
                    <a:pt x="598" y="406"/>
                    <a:pt x="598" y="406"/>
                  </a:cubicBezTo>
                  <a:cubicBezTo>
                    <a:pt x="598" y="407"/>
                    <a:pt x="598" y="407"/>
                    <a:pt x="598" y="407"/>
                  </a:cubicBezTo>
                  <a:cubicBezTo>
                    <a:pt x="598" y="407"/>
                    <a:pt x="598" y="407"/>
                    <a:pt x="598" y="407"/>
                  </a:cubicBezTo>
                  <a:cubicBezTo>
                    <a:pt x="598" y="407"/>
                    <a:pt x="598" y="407"/>
                    <a:pt x="598" y="407"/>
                  </a:cubicBezTo>
                  <a:cubicBezTo>
                    <a:pt x="598" y="408"/>
                    <a:pt x="598" y="408"/>
                    <a:pt x="598" y="408"/>
                  </a:cubicBezTo>
                  <a:cubicBezTo>
                    <a:pt x="598" y="409"/>
                    <a:pt x="598" y="409"/>
                    <a:pt x="598" y="409"/>
                  </a:cubicBezTo>
                  <a:cubicBezTo>
                    <a:pt x="597" y="409"/>
                    <a:pt x="597" y="409"/>
                    <a:pt x="597" y="409"/>
                  </a:cubicBezTo>
                  <a:cubicBezTo>
                    <a:pt x="597" y="410"/>
                    <a:pt x="597" y="410"/>
                    <a:pt x="597" y="410"/>
                  </a:cubicBezTo>
                  <a:cubicBezTo>
                    <a:pt x="598" y="409"/>
                    <a:pt x="598" y="409"/>
                    <a:pt x="598" y="409"/>
                  </a:cubicBezTo>
                  <a:cubicBezTo>
                    <a:pt x="598" y="409"/>
                    <a:pt x="598" y="409"/>
                    <a:pt x="598" y="409"/>
                  </a:cubicBezTo>
                  <a:cubicBezTo>
                    <a:pt x="598" y="410"/>
                    <a:pt x="598" y="410"/>
                    <a:pt x="598" y="410"/>
                  </a:cubicBezTo>
                  <a:cubicBezTo>
                    <a:pt x="599" y="410"/>
                    <a:pt x="599" y="410"/>
                    <a:pt x="599" y="410"/>
                  </a:cubicBezTo>
                  <a:cubicBezTo>
                    <a:pt x="599" y="410"/>
                    <a:pt x="599" y="410"/>
                    <a:pt x="599" y="410"/>
                  </a:cubicBezTo>
                  <a:cubicBezTo>
                    <a:pt x="599" y="409"/>
                    <a:pt x="599" y="409"/>
                    <a:pt x="599" y="409"/>
                  </a:cubicBezTo>
                  <a:cubicBezTo>
                    <a:pt x="600" y="409"/>
                    <a:pt x="600" y="409"/>
                    <a:pt x="600" y="409"/>
                  </a:cubicBezTo>
                  <a:cubicBezTo>
                    <a:pt x="600" y="409"/>
                    <a:pt x="600" y="409"/>
                    <a:pt x="600" y="409"/>
                  </a:cubicBezTo>
                  <a:cubicBezTo>
                    <a:pt x="600" y="409"/>
                    <a:pt x="600" y="409"/>
                    <a:pt x="600" y="409"/>
                  </a:cubicBezTo>
                  <a:cubicBezTo>
                    <a:pt x="600" y="409"/>
                    <a:pt x="600" y="409"/>
                    <a:pt x="600" y="409"/>
                  </a:cubicBezTo>
                  <a:cubicBezTo>
                    <a:pt x="600" y="409"/>
                    <a:pt x="600" y="409"/>
                    <a:pt x="600" y="409"/>
                  </a:cubicBezTo>
                  <a:cubicBezTo>
                    <a:pt x="600" y="409"/>
                    <a:pt x="600" y="409"/>
                    <a:pt x="600" y="409"/>
                  </a:cubicBezTo>
                  <a:cubicBezTo>
                    <a:pt x="600" y="409"/>
                    <a:pt x="600" y="409"/>
                    <a:pt x="600" y="409"/>
                  </a:cubicBezTo>
                  <a:cubicBezTo>
                    <a:pt x="600" y="409"/>
                    <a:pt x="600" y="409"/>
                    <a:pt x="600" y="409"/>
                  </a:cubicBezTo>
                  <a:cubicBezTo>
                    <a:pt x="600" y="408"/>
                    <a:pt x="600" y="408"/>
                    <a:pt x="600" y="408"/>
                  </a:cubicBezTo>
                  <a:cubicBezTo>
                    <a:pt x="601" y="408"/>
                    <a:pt x="601" y="408"/>
                    <a:pt x="601" y="408"/>
                  </a:cubicBezTo>
                  <a:cubicBezTo>
                    <a:pt x="601" y="408"/>
                    <a:pt x="601" y="408"/>
                    <a:pt x="601" y="408"/>
                  </a:cubicBezTo>
                  <a:cubicBezTo>
                    <a:pt x="601" y="408"/>
                    <a:pt x="601" y="408"/>
                    <a:pt x="601" y="408"/>
                  </a:cubicBezTo>
                  <a:cubicBezTo>
                    <a:pt x="601" y="408"/>
                    <a:pt x="601" y="408"/>
                    <a:pt x="601" y="408"/>
                  </a:cubicBezTo>
                  <a:cubicBezTo>
                    <a:pt x="601" y="409"/>
                    <a:pt x="601" y="409"/>
                    <a:pt x="601" y="409"/>
                  </a:cubicBezTo>
                  <a:cubicBezTo>
                    <a:pt x="601" y="408"/>
                    <a:pt x="601" y="408"/>
                    <a:pt x="601" y="408"/>
                  </a:cubicBezTo>
                  <a:cubicBezTo>
                    <a:pt x="601" y="408"/>
                    <a:pt x="601" y="408"/>
                    <a:pt x="601" y="408"/>
                  </a:cubicBezTo>
                  <a:cubicBezTo>
                    <a:pt x="601" y="408"/>
                    <a:pt x="601" y="408"/>
                    <a:pt x="601" y="408"/>
                  </a:cubicBezTo>
                  <a:cubicBezTo>
                    <a:pt x="602" y="408"/>
                    <a:pt x="602" y="408"/>
                    <a:pt x="602" y="408"/>
                  </a:cubicBezTo>
                  <a:cubicBezTo>
                    <a:pt x="602" y="408"/>
                    <a:pt x="602" y="408"/>
                    <a:pt x="602" y="408"/>
                  </a:cubicBezTo>
                  <a:cubicBezTo>
                    <a:pt x="602" y="408"/>
                    <a:pt x="602" y="408"/>
                    <a:pt x="602" y="408"/>
                  </a:cubicBezTo>
                  <a:cubicBezTo>
                    <a:pt x="602" y="408"/>
                    <a:pt x="602" y="408"/>
                    <a:pt x="602" y="408"/>
                  </a:cubicBezTo>
                  <a:cubicBezTo>
                    <a:pt x="602" y="408"/>
                    <a:pt x="602" y="408"/>
                    <a:pt x="602" y="408"/>
                  </a:cubicBezTo>
                  <a:cubicBezTo>
                    <a:pt x="602" y="407"/>
                    <a:pt x="602" y="407"/>
                    <a:pt x="602" y="407"/>
                  </a:cubicBezTo>
                  <a:cubicBezTo>
                    <a:pt x="602" y="408"/>
                    <a:pt x="602" y="408"/>
                    <a:pt x="602" y="408"/>
                  </a:cubicBezTo>
                  <a:cubicBezTo>
                    <a:pt x="603" y="408"/>
                    <a:pt x="603" y="408"/>
                    <a:pt x="603" y="408"/>
                  </a:cubicBezTo>
                  <a:cubicBezTo>
                    <a:pt x="603" y="408"/>
                    <a:pt x="603" y="408"/>
                    <a:pt x="603" y="408"/>
                  </a:cubicBezTo>
                  <a:cubicBezTo>
                    <a:pt x="603" y="408"/>
                    <a:pt x="603" y="408"/>
                    <a:pt x="603" y="408"/>
                  </a:cubicBezTo>
                  <a:cubicBezTo>
                    <a:pt x="603" y="408"/>
                    <a:pt x="603" y="408"/>
                    <a:pt x="603" y="408"/>
                  </a:cubicBezTo>
                  <a:cubicBezTo>
                    <a:pt x="603" y="408"/>
                    <a:pt x="603" y="408"/>
                    <a:pt x="603" y="408"/>
                  </a:cubicBezTo>
                  <a:cubicBezTo>
                    <a:pt x="603" y="407"/>
                    <a:pt x="603" y="407"/>
                    <a:pt x="603" y="407"/>
                  </a:cubicBezTo>
                  <a:cubicBezTo>
                    <a:pt x="604" y="407"/>
                    <a:pt x="604" y="407"/>
                    <a:pt x="604" y="407"/>
                  </a:cubicBezTo>
                  <a:cubicBezTo>
                    <a:pt x="604" y="406"/>
                    <a:pt x="604" y="406"/>
                    <a:pt x="604" y="406"/>
                  </a:cubicBezTo>
                  <a:cubicBezTo>
                    <a:pt x="604" y="406"/>
                    <a:pt x="604" y="406"/>
                    <a:pt x="604" y="406"/>
                  </a:cubicBezTo>
                  <a:cubicBezTo>
                    <a:pt x="604" y="406"/>
                    <a:pt x="604" y="406"/>
                    <a:pt x="604" y="406"/>
                  </a:cubicBezTo>
                  <a:cubicBezTo>
                    <a:pt x="604" y="406"/>
                    <a:pt x="604" y="406"/>
                    <a:pt x="604" y="406"/>
                  </a:cubicBezTo>
                  <a:cubicBezTo>
                    <a:pt x="605" y="406"/>
                    <a:pt x="605" y="406"/>
                    <a:pt x="605" y="406"/>
                  </a:cubicBezTo>
                  <a:cubicBezTo>
                    <a:pt x="605" y="406"/>
                    <a:pt x="605" y="406"/>
                    <a:pt x="605" y="406"/>
                  </a:cubicBezTo>
                  <a:cubicBezTo>
                    <a:pt x="605" y="406"/>
                    <a:pt x="605" y="406"/>
                    <a:pt x="605" y="406"/>
                  </a:cubicBezTo>
                  <a:cubicBezTo>
                    <a:pt x="605" y="405"/>
                    <a:pt x="605" y="405"/>
                    <a:pt x="605" y="405"/>
                  </a:cubicBezTo>
                  <a:cubicBezTo>
                    <a:pt x="604" y="405"/>
                    <a:pt x="604" y="405"/>
                    <a:pt x="604" y="405"/>
                  </a:cubicBezTo>
                  <a:cubicBezTo>
                    <a:pt x="604" y="405"/>
                    <a:pt x="604" y="405"/>
                    <a:pt x="604" y="405"/>
                  </a:cubicBezTo>
                  <a:cubicBezTo>
                    <a:pt x="604" y="405"/>
                    <a:pt x="604" y="405"/>
                    <a:pt x="604" y="405"/>
                  </a:cubicBezTo>
                  <a:cubicBezTo>
                    <a:pt x="605" y="405"/>
                    <a:pt x="605" y="405"/>
                    <a:pt x="605" y="405"/>
                  </a:cubicBezTo>
                  <a:cubicBezTo>
                    <a:pt x="605" y="404"/>
                    <a:pt x="605" y="404"/>
                    <a:pt x="605" y="404"/>
                  </a:cubicBezTo>
                  <a:cubicBezTo>
                    <a:pt x="605" y="403"/>
                    <a:pt x="605" y="403"/>
                    <a:pt x="605" y="403"/>
                  </a:cubicBezTo>
                  <a:cubicBezTo>
                    <a:pt x="605" y="404"/>
                    <a:pt x="605" y="404"/>
                    <a:pt x="605" y="404"/>
                  </a:cubicBezTo>
                  <a:cubicBezTo>
                    <a:pt x="605" y="404"/>
                    <a:pt x="605" y="404"/>
                    <a:pt x="605" y="404"/>
                  </a:cubicBezTo>
                  <a:cubicBezTo>
                    <a:pt x="605" y="404"/>
                    <a:pt x="605" y="404"/>
                    <a:pt x="605" y="404"/>
                  </a:cubicBezTo>
                  <a:cubicBezTo>
                    <a:pt x="605" y="404"/>
                    <a:pt x="605" y="404"/>
                    <a:pt x="605" y="404"/>
                  </a:cubicBezTo>
                  <a:cubicBezTo>
                    <a:pt x="605" y="405"/>
                    <a:pt x="605" y="405"/>
                    <a:pt x="605" y="405"/>
                  </a:cubicBezTo>
                  <a:cubicBezTo>
                    <a:pt x="605" y="405"/>
                    <a:pt x="605" y="405"/>
                    <a:pt x="605" y="405"/>
                  </a:cubicBezTo>
                  <a:cubicBezTo>
                    <a:pt x="605" y="405"/>
                    <a:pt x="605" y="405"/>
                    <a:pt x="605" y="405"/>
                  </a:cubicBezTo>
                  <a:cubicBezTo>
                    <a:pt x="605" y="405"/>
                    <a:pt x="605" y="405"/>
                    <a:pt x="605" y="405"/>
                  </a:cubicBezTo>
                  <a:cubicBezTo>
                    <a:pt x="605" y="405"/>
                    <a:pt x="605" y="405"/>
                    <a:pt x="605" y="405"/>
                  </a:cubicBezTo>
                  <a:cubicBezTo>
                    <a:pt x="605" y="405"/>
                    <a:pt x="605" y="405"/>
                    <a:pt x="605" y="405"/>
                  </a:cubicBezTo>
                  <a:cubicBezTo>
                    <a:pt x="605" y="404"/>
                    <a:pt x="605" y="404"/>
                    <a:pt x="605" y="404"/>
                  </a:cubicBezTo>
                  <a:cubicBezTo>
                    <a:pt x="606" y="404"/>
                    <a:pt x="606" y="404"/>
                    <a:pt x="606" y="404"/>
                  </a:cubicBezTo>
                  <a:cubicBezTo>
                    <a:pt x="606" y="405"/>
                    <a:pt x="606" y="405"/>
                    <a:pt x="606" y="405"/>
                  </a:cubicBezTo>
                  <a:cubicBezTo>
                    <a:pt x="606" y="405"/>
                    <a:pt x="606" y="405"/>
                    <a:pt x="606" y="405"/>
                  </a:cubicBezTo>
                  <a:cubicBezTo>
                    <a:pt x="606" y="405"/>
                    <a:pt x="606" y="405"/>
                    <a:pt x="606" y="405"/>
                  </a:cubicBezTo>
                  <a:cubicBezTo>
                    <a:pt x="606" y="406"/>
                    <a:pt x="606" y="406"/>
                    <a:pt x="606" y="406"/>
                  </a:cubicBezTo>
                  <a:cubicBezTo>
                    <a:pt x="606" y="406"/>
                    <a:pt x="606" y="406"/>
                    <a:pt x="606" y="406"/>
                  </a:cubicBezTo>
                  <a:cubicBezTo>
                    <a:pt x="607" y="406"/>
                    <a:pt x="607" y="406"/>
                    <a:pt x="607" y="406"/>
                  </a:cubicBezTo>
                  <a:cubicBezTo>
                    <a:pt x="607" y="405"/>
                    <a:pt x="607" y="405"/>
                    <a:pt x="607" y="405"/>
                  </a:cubicBezTo>
                  <a:cubicBezTo>
                    <a:pt x="607" y="405"/>
                    <a:pt x="607" y="405"/>
                    <a:pt x="607" y="405"/>
                  </a:cubicBezTo>
                  <a:cubicBezTo>
                    <a:pt x="608" y="405"/>
                    <a:pt x="608" y="405"/>
                    <a:pt x="608" y="405"/>
                  </a:cubicBezTo>
                  <a:cubicBezTo>
                    <a:pt x="608" y="405"/>
                    <a:pt x="608" y="405"/>
                    <a:pt x="608" y="405"/>
                  </a:cubicBezTo>
                  <a:cubicBezTo>
                    <a:pt x="608" y="405"/>
                    <a:pt x="608" y="405"/>
                    <a:pt x="608" y="405"/>
                  </a:cubicBezTo>
                  <a:cubicBezTo>
                    <a:pt x="608" y="404"/>
                    <a:pt x="608" y="404"/>
                    <a:pt x="608" y="404"/>
                  </a:cubicBezTo>
                  <a:cubicBezTo>
                    <a:pt x="608" y="404"/>
                    <a:pt x="608" y="404"/>
                    <a:pt x="608" y="404"/>
                  </a:cubicBezTo>
                  <a:cubicBezTo>
                    <a:pt x="608" y="404"/>
                    <a:pt x="608" y="404"/>
                    <a:pt x="608" y="404"/>
                  </a:cubicBezTo>
                  <a:cubicBezTo>
                    <a:pt x="608" y="404"/>
                    <a:pt x="608" y="404"/>
                    <a:pt x="608" y="404"/>
                  </a:cubicBezTo>
                  <a:cubicBezTo>
                    <a:pt x="608" y="404"/>
                    <a:pt x="608" y="404"/>
                    <a:pt x="608" y="404"/>
                  </a:cubicBezTo>
                  <a:cubicBezTo>
                    <a:pt x="608" y="403"/>
                    <a:pt x="608" y="403"/>
                    <a:pt x="608" y="403"/>
                  </a:cubicBezTo>
                  <a:cubicBezTo>
                    <a:pt x="608" y="403"/>
                    <a:pt x="608" y="403"/>
                    <a:pt x="608" y="403"/>
                  </a:cubicBezTo>
                  <a:cubicBezTo>
                    <a:pt x="608" y="403"/>
                    <a:pt x="608" y="403"/>
                    <a:pt x="608" y="403"/>
                  </a:cubicBezTo>
                  <a:cubicBezTo>
                    <a:pt x="608" y="403"/>
                    <a:pt x="608" y="403"/>
                    <a:pt x="608" y="403"/>
                  </a:cubicBezTo>
                  <a:cubicBezTo>
                    <a:pt x="607" y="403"/>
                    <a:pt x="607" y="403"/>
                    <a:pt x="607" y="403"/>
                  </a:cubicBezTo>
                  <a:cubicBezTo>
                    <a:pt x="607" y="404"/>
                    <a:pt x="607" y="404"/>
                    <a:pt x="607" y="404"/>
                  </a:cubicBezTo>
                  <a:cubicBezTo>
                    <a:pt x="607" y="403"/>
                    <a:pt x="607" y="403"/>
                    <a:pt x="607" y="403"/>
                  </a:cubicBezTo>
                  <a:cubicBezTo>
                    <a:pt x="607" y="403"/>
                    <a:pt x="607" y="403"/>
                    <a:pt x="607" y="403"/>
                  </a:cubicBezTo>
                  <a:cubicBezTo>
                    <a:pt x="607" y="403"/>
                    <a:pt x="607" y="403"/>
                    <a:pt x="607" y="403"/>
                  </a:cubicBezTo>
                  <a:cubicBezTo>
                    <a:pt x="606" y="402"/>
                    <a:pt x="606" y="402"/>
                    <a:pt x="606" y="402"/>
                  </a:cubicBezTo>
                  <a:cubicBezTo>
                    <a:pt x="606" y="402"/>
                    <a:pt x="606" y="402"/>
                    <a:pt x="606" y="402"/>
                  </a:cubicBezTo>
                  <a:cubicBezTo>
                    <a:pt x="607" y="402"/>
                    <a:pt x="607" y="402"/>
                    <a:pt x="607" y="402"/>
                  </a:cubicBezTo>
                  <a:cubicBezTo>
                    <a:pt x="607" y="402"/>
                    <a:pt x="607" y="402"/>
                    <a:pt x="607" y="402"/>
                  </a:cubicBezTo>
                  <a:cubicBezTo>
                    <a:pt x="607" y="402"/>
                    <a:pt x="607" y="402"/>
                    <a:pt x="607" y="402"/>
                  </a:cubicBezTo>
                  <a:cubicBezTo>
                    <a:pt x="606" y="402"/>
                    <a:pt x="606" y="402"/>
                    <a:pt x="606" y="402"/>
                  </a:cubicBezTo>
                  <a:cubicBezTo>
                    <a:pt x="606" y="401"/>
                    <a:pt x="606" y="401"/>
                    <a:pt x="606" y="401"/>
                  </a:cubicBezTo>
                  <a:cubicBezTo>
                    <a:pt x="606" y="401"/>
                    <a:pt x="606" y="401"/>
                    <a:pt x="606" y="401"/>
                  </a:cubicBezTo>
                  <a:cubicBezTo>
                    <a:pt x="607" y="401"/>
                    <a:pt x="607" y="401"/>
                    <a:pt x="607" y="401"/>
                  </a:cubicBezTo>
                  <a:cubicBezTo>
                    <a:pt x="607" y="401"/>
                    <a:pt x="607" y="401"/>
                    <a:pt x="607" y="401"/>
                  </a:cubicBezTo>
                  <a:cubicBezTo>
                    <a:pt x="607" y="402"/>
                    <a:pt x="607" y="402"/>
                    <a:pt x="607" y="402"/>
                  </a:cubicBezTo>
                  <a:cubicBezTo>
                    <a:pt x="608" y="402"/>
                    <a:pt x="608" y="402"/>
                    <a:pt x="608" y="402"/>
                  </a:cubicBezTo>
                  <a:cubicBezTo>
                    <a:pt x="608" y="403"/>
                    <a:pt x="608" y="403"/>
                    <a:pt x="608" y="403"/>
                  </a:cubicBezTo>
                  <a:cubicBezTo>
                    <a:pt x="608" y="403"/>
                    <a:pt x="608" y="403"/>
                    <a:pt x="608" y="403"/>
                  </a:cubicBezTo>
                  <a:cubicBezTo>
                    <a:pt x="608" y="402"/>
                    <a:pt x="608" y="402"/>
                    <a:pt x="608" y="402"/>
                  </a:cubicBezTo>
                  <a:cubicBezTo>
                    <a:pt x="608" y="402"/>
                    <a:pt x="608" y="402"/>
                    <a:pt x="608" y="402"/>
                  </a:cubicBezTo>
                  <a:cubicBezTo>
                    <a:pt x="608" y="402"/>
                    <a:pt x="608" y="402"/>
                    <a:pt x="608" y="402"/>
                  </a:cubicBezTo>
                  <a:cubicBezTo>
                    <a:pt x="608" y="402"/>
                    <a:pt x="608" y="402"/>
                    <a:pt x="608" y="402"/>
                  </a:cubicBezTo>
                  <a:cubicBezTo>
                    <a:pt x="608" y="402"/>
                    <a:pt x="608" y="402"/>
                    <a:pt x="608" y="402"/>
                  </a:cubicBezTo>
                  <a:cubicBezTo>
                    <a:pt x="608" y="402"/>
                    <a:pt x="608" y="402"/>
                    <a:pt x="608" y="402"/>
                  </a:cubicBezTo>
                  <a:cubicBezTo>
                    <a:pt x="608" y="402"/>
                    <a:pt x="608" y="402"/>
                    <a:pt x="608" y="402"/>
                  </a:cubicBezTo>
                  <a:cubicBezTo>
                    <a:pt x="608" y="402"/>
                    <a:pt x="608" y="402"/>
                    <a:pt x="608" y="402"/>
                  </a:cubicBezTo>
                  <a:cubicBezTo>
                    <a:pt x="608" y="403"/>
                    <a:pt x="608" y="403"/>
                    <a:pt x="608" y="403"/>
                  </a:cubicBezTo>
                  <a:cubicBezTo>
                    <a:pt x="609" y="403"/>
                    <a:pt x="609" y="403"/>
                    <a:pt x="609" y="403"/>
                  </a:cubicBezTo>
                  <a:cubicBezTo>
                    <a:pt x="609" y="403"/>
                    <a:pt x="609" y="403"/>
                    <a:pt x="609" y="403"/>
                  </a:cubicBezTo>
                  <a:cubicBezTo>
                    <a:pt x="609" y="403"/>
                    <a:pt x="609" y="403"/>
                    <a:pt x="609" y="403"/>
                  </a:cubicBezTo>
                  <a:cubicBezTo>
                    <a:pt x="608" y="402"/>
                    <a:pt x="608" y="402"/>
                    <a:pt x="608" y="402"/>
                  </a:cubicBezTo>
                  <a:cubicBezTo>
                    <a:pt x="608" y="401"/>
                    <a:pt x="608" y="401"/>
                    <a:pt x="608" y="401"/>
                  </a:cubicBezTo>
                  <a:cubicBezTo>
                    <a:pt x="608" y="401"/>
                    <a:pt x="608" y="401"/>
                    <a:pt x="608" y="401"/>
                  </a:cubicBezTo>
                  <a:cubicBezTo>
                    <a:pt x="609" y="400"/>
                    <a:pt x="609" y="400"/>
                    <a:pt x="609" y="400"/>
                  </a:cubicBezTo>
                  <a:cubicBezTo>
                    <a:pt x="609" y="399"/>
                    <a:pt x="609" y="399"/>
                    <a:pt x="609" y="399"/>
                  </a:cubicBezTo>
                  <a:cubicBezTo>
                    <a:pt x="609" y="399"/>
                    <a:pt x="609" y="399"/>
                    <a:pt x="609" y="399"/>
                  </a:cubicBezTo>
                  <a:cubicBezTo>
                    <a:pt x="608" y="399"/>
                    <a:pt x="608" y="399"/>
                    <a:pt x="608" y="399"/>
                  </a:cubicBezTo>
                  <a:cubicBezTo>
                    <a:pt x="608" y="399"/>
                    <a:pt x="608" y="399"/>
                    <a:pt x="608" y="399"/>
                  </a:cubicBezTo>
                  <a:cubicBezTo>
                    <a:pt x="608" y="398"/>
                    <a:pt x="608" y="398"/>
                    <a:pt x="608" y="398"/>
                  </a:cubicBezTo>
                  <a:cubicBezTo>
                    <a:pt x="608" y="398"/>
                    <a:pt x="608" y="398"/>
                    <a:pt x="608" y="398"/>
                  </a:cubicBezTo>
                  <a:cubicBezTo>
                    <a:pt x="607" y="398"/>
                    <a:pt x="607" y="398"/>
                    <a:pt x="607" y="398"/>
                  </a:cubicBezTo>
                  <a:cubicBezTo>
                    <a:pt x="608" y="398"/>
                    <a:pt x="608" y="398"/>
                    <a:pt x="608" y="398"/>
                  </a:cubicBezTo>
                  <a:cubicBezTo>
                    <a:pt x="608" y="398"/>
                    <a:pt x="608" y="398"/>
                    <a:pt x="608" y="398"/>
                  </a:cubicBezTo>
                  <a:cubicBezTo>
                    <a:pt x="608" y="397"/>
                    <a:pt x="608" y="397"/>
                    <a:pt x="608" y="397"/>
                  </a:cubicBezTo>
                  <a:cubicBezTo>
                    <a:pt x="607" y="394"/>
                    <a:pt x="607" y="394"/>
                    <a:pt x="607" y="394"/>
                  </a:cubicBezTo>
                  <a:cubicBezTo>
                    <a:pt x="607" y="393"/>
                    <a:pt x="607" y="393"/>
                    <a:pt x="607" y="393"/>
                  </a:cubicBezTo>
                  <a:cubicBezTo>
                    <a:pt x="606" y="394"/>
                    <a:pt x="606" y="394"/>
                    <a:pt x="606" y="394"/>
                  </a:cubicBezTo>
                  <a:cubicBezTo>
                    <a:pt x="606" y="394"/>
                    <a:pt x="606" y="394"/>
                    <a:pt x="606" y="394"/>
                  </a:cubicBezTo>
                  <a:cubicBezTo>
                    <a:pt x="606" y="393"/>
                    <a:pt x="606" y="393"/>
                    <a:pt x="606" y="393"/>
                  </a:cubicBezTo>
                  <a:cubicBezTo>
                    <a:pt x="607" y="393"/>
                    <a:pt x="607" y="393"/>
                    <a:pt x="607" y="393"/>
                  </a:cubicBezTo>
                  <a:cubicBezTo>
                    <a:pt x="607" y="393"/>
                    <a:pt x="607" y="393"/>
                    <a:pt x="607" y="393"/>
                  </a:cubicBezTo>
                  <a:cubicBezTo>
                    <a:pt x="607" y="392"/>
                    <a:pt x="607" y="392"/>
                    <a:pt x="607" y="392"/>
                  </a:cubicBezTo>
                  <a:cubicBezTo>
                    <a:pt x="607" y="391"/>
                    <a:pt x="607" y="391"/>
                    <a:pt x="607" y="391"/>
                  </a:cubicBezTo>
                  <a:cubicBezTo>
                    <a:pt x="607" y="391"/>
                    <a:pt x="607" y="391"/>
                    <a:pt x="607" y="391"/>
                  </a:cubicBezTo>
                  <a:cubicBezTo>
                    <a:pt x="607" y="390"/>
                    <a:pt x="607" y="390"/>
                    <a:pt x="607" y="390"/>
                  </a:cubicBezTo>
                  <a:cubicBezTo>
                    <a:pt x="607" y="390"/>
                    <a:pt x="607" y="390"/>
                    <a:pt x="607" y="390"/>
                  </a:cubicBezTo>
                  <a:cubicBezTo>
                    <a:pt x="607" y="390"/>
                    <a:pt x="607" y="390"/>
                    <a:pt x="607" y="390"/>
                  </a:cubicBezTo>
                  <a:cubicBezTo>
                    <a:pt x="607" y="391"/>
                    <a:pt x="607" y="391"/>
                    <a:pt x="607" y="391"/>
                  </a:cubicBezTo>
                  <a:cubicBezTo>
                    <a:pt x="608" y="391"/>
                    <a:pt x="608" y="391"/>
                    <a:pt x="608" y="391"/>
                  </a:cubicBezTo>
                  <a:cubicBezTo>
                    <a:pt x="608" y="391"/>
                    <a:pt x="608" y="391"/>
                    <a:pt x="608" y="391"/>
                  </a:cubicBezTo>
                  <a:cubicBezTo>
                    <a:pt x="608" y="390"/>
                    <a:pt x="608" y="390"/>
                    <a:pt x="608" y="390"/>
                  </a:cubicBezTo>
                  <a:cubicBezTo>
                    <a:pt x="608" y="390"/>
                    <a:pt x="608" y="390"/>
                    <a:pt x="608" y="390"/>
                  </a:cubicBezTo>
                  <a:cubicBezTo>
                    <a:pt x="607" y="389"/>
                    <a:pt x="607" y="389"/>
                    <a:pt x="607" y="389"/>
                  </a:cubicBezTo>
                  <a:cubicBezTo>
                    <a:pt x="607" y="389"/>
                    <a:pt x="607" y="389"/>
                    <a:pt x="607" y="389"/>
                  </a:cubicBezTo>
                  <a:cubicBezTo>
                    <a:pt x="607" y="389"/>
                    <a:pt x="607" y="389"/>
                    <a:pt x="607" y="389"/>
                  </a:cubicBezTo>
                  <a:cubicBezTo>
                    <a:pt x="608" y="389"/>
                    <a:pt x="608" y="389"/>
                    <a:pt x="608" y="389"/>
                  </a:cubicBezTo>
                  <a:cubicBezTo>
                    <a:pt x="608" y="390"/>
                    <a:pt x="608" y="390"/>
                    <a:pt x="608" y="390"/>
                  </a:cubicBezTo>
                  <a:cubicBezTo>
                    <a:pt x="608" y="389"/>
                    <a:pt x="608" y="389"/>
                    <a:pt x="608" y="389"/>
                  </a:cubicBezTo>
                  <a:cubicBezTo>
                    <a:pt x="608" y="389"/>
                    <a:pt x="608" y="389"/>
                    <a:pt x="608" y="389"/>
                  </a:cubicBezTo>
                  <a:cubicBezTo>
                    <a:pt x="608" y="389"/>
                    <a:pt x="608" y="389"/>
                    <a:pt x="608" y="389"/>
                  </a:cubicBezTo>
                  <a:cubicBezTo>
                    <a:pt x="608" y="388"/>
                    <a:pt x="608" y="388"/>
                    <a:pt x="608" y="388"/>
                  </a:cubicBezTo>
                  <a:cubicBezTo>
                    <a:pt x="608" y="388"/>
                    <a:pt x="608" y="388"/>
                    <a:pt x="608" y="388"/>
                  </a:cubicBezTo>
                  <a:cubicBezTo>
                    <a:pt x="608" y="388"/>
                    <a:pt x="608" y="388"/>
                    <a:pt x="608" y="388"/>
                  </a:cubicBezTo>
                  <a:cubicBezTo>
                    <a:pt x="608" y="388"/>
                    <a:pt x="608" y="388"/>
                    <a:pt x="608" y="388"/>
                  </a:cubicBezTo>
                  <a:cubicBezTo>
                    <a:pt x="608" y="388"/>
                    <a:pt x="608" y="388"/>
                    <a:pt x="608" y="388"/>
                  </a:cubicBezTo>
                  <a:cubicBezTo>
                    <a:pt x="608" y="388"/>
                    <a:pt x="608" y="388"/>
                    <a:pt x="608" y="388"/>
                  </a:cubicBezTo>
                  <a:cubicBezTo>
                    <a:pt x="608" y="389"/>
                    <a:pt x="608" y="389"/>
                    <a:pt x="608" y="389"/>
                  </a:cubicBezTo>
                  <a:cubicBezTo>
                    <a:pt x="608" y="389"/>
                    <a:pt x="608" y="389"/>
                    <a:pt x="608" y="389"/>
                  </a:cubicBezTo>
                  <a:cubicBezTo>
                    <a:pt x="608" y="389"/>
                    <a:pt x="608" y="389"/>
                    <a:pt x="608" y="389"/>
                  </a:cubicBezTo>
                  <a:cubicBezTo>
                    <a:pt x="608" y="389"/>
                    <a:pt x="608" y="389"/>
                    <a:pt x="608" y="389"/>
                  </a:cubicBezTo>
                  <a:cubicBezTo>
                    <a:pt x="609" y="390"/>
                    <a:pt x="609" y="390"/>
                    <a:pt x="609" y="390"/>
                  </a:cubicBezTo>
                  <a:cubicBezTo>
                    <a:pt x="609" y="390"/>
                    <a:pt x="609" y="390"/>
                    <a:pt x="609" y="390"/>
                  </a:cubicBezTo>
                  <a:cubicBezTo>
                    <a:pt x="609" y="391"/>
                    <a:pt x="609" y="391"/>
                    <a:pt x="609" y="391"/>
                  </a:cubicBezTo>
                  <a:cubicBezTo>
                    <a:pt x="609" y="390"/>
                    <a:pt x="609" y="390"/>
                    <a:pt x="609" y="390"/>
                  </a:cubicBezTo>
                  <a:cubicBezTo>
                    <a:pt x="608" y="390"/>
                    <a:pt x="608" y="390"/>
                    <a:pt x="608" y="390"/>
                  </a:cubicBezTo>
                  <a:cubicBezTo>
                    <a:pt x="608" y="390"/>
                    <a:pt x="608" y="390"/>
                    <a:pt x="608" y="390"/>
                  </a:cubicBezTo>
                  <a:cubicBezTo>
                    <a:pt x="608" y="390"/>
                    <a:pt x="608" y="390"/>
                    <a:pt x="608" y="390"/>
                  </a:cubicBezTo>
                  <a:cubicBezTo>
                    <a:pt x="609" y="391"/>
                    <a:pt x="609" y="391"/>
                    <a:pt x="609" y="391"/>
                  </a:cubicBezTo>
                  <a:cubicBezTo>
                    <a:pt x="609" y="391"/>
                    <a:pt x="609" y="391"/>
                    <a:pt x="609" y="391"/>
                  </a:cubicBezTo>
                  <a:cubicBezTo>
                    <a:pt x="609" y="392"/>
                    <a:pt x="609" y="392"/>
                    <a:pt x="609" y="392"/>
                  </a:cubicBezTo>
                  <a:cubicBezTo>
                    <a:pt x="609" y="392"/>
                    <a:pt x="609" y="392"/>
                    <a:pt x="609" y="392"/>
                  </a:cubicBezTo>
                  <a:cubicBezTo>
                    <a:pt x="609" y="393"/>
                    <a:pt x="609" y="393"/>
                    <a:pt x="609" y="393"/>
                  </a:cubicBezTo>
                  <a:cubicBezTo>
                    <a:pt x="609" y="394"/>
                    <a:pt x="609" y="394"/>
                    <a:pt x="609" y="394"/>
                  </a:cubicBezTo>
                  <a:cubicBezTo>
                    <a:pt x="609" y="394"/>
                    <a:pt x="609" y="394"/>
                    <a:pt x="609" y="394"/>
                  </a:cubicBezTo>
                  <a:cubicBezTo>
                    <a:pt x="609" y="394"/>
                    <a:pt x="609" y="394"/>
                    <a:pt x="609" y="394"/>
                  </a:cubicBezTo>
                  <a:cubicBezTo>
                    <a:pt x="609" y="395"/>
                    <a:pt x="609" y="395"/>
                    <a:pt x="609" y="395"/>
                  </a:cubicBezTo>
                  <a:cubicBezTo>
                    <a:pt x="609" y="395"/>
                    <a:pt x="609" y="395"/>
                    <a:pt x="609" y="395"/>
                  </a:cubicBezTo>
                  <a:cubicBezTo>
                    <a:pt x="609" y="396"/>
                    <a:pt x="609" y="396"/>
                    <a:pt x="609" y="396"/>
                  </a:cubicBezTo>
                  <a:cubicBezTo>
                    <a:pt x="609" y="396"/>
                    <a:pt x="609" y="396"/>
                    <a:pt x="609" y="396"/>
                  </a:cubicBezTo>
                  <a:cubicBezTo>
                    <a:pt x="609" y="397"/>
                    <a:pt x="609" y="397"/>
                    <a:pt x="609" y="397"/>
                  </a:cubicBezTo>
                  <a:cubicBezTo>
                    <a:pt x="609" y="397"/>
                    <a:pt x="609" y="397"/>
                    <a:pt x="609" y="397"/>
                  </a:cubicBezTo>
                  <a:cubicBezTo>
                    <a:pt x="609" y="397"/>
                    <a:pt x="609" y="397"/>
                    <a:pt x="609" y="397"/>
                  </a:cubicBezTo>
                  <a:cubicBezTo>
                    <a:pt x="609" y="397"/>
                    <a:pt x="609" y="397"/>
                    <a:pt x="609" y="397"/>
                  </a:cubicBezTo>
                  <a:cubicBezTo>
                    <a:pt x="609" y="398"/>
                    <a:pt x="609" y="398"/>
                    <a:pt x="609" y="398"/>
                  </a:cubicBezTo>
                  <a:cubicBezTo>
                    <a:pt x="609" y="398"/>
                    <a:pt x="609" y="398"/>
                    <a:pt x="609" y="398"/>
                  </a:cubicBezTo>
                  <a:cubicBezTo>
                    <a:pt x="610" y="399"/>
                    <a:pt x="610" y="399"/>
                    <a:pt x="610" y="399"/>
                  </a:cubicBezTo>
                  <a:cubicBezTo>
                    <a:pt x="610" y="400"/>
                    <a:pt x="610" y="400"/>
                    <a:pt x="610" y="400"/>
                  </a:cubicBezTo>
                  <a:cubicBezTo>
                    <a:pt x="610" y="400"/>
                    <a:pt x="610" y="400"/>
                    <a:pt x="610" y="400"/>
                  </a:cubicBezTo>
                  <a:cubicBezTo>
                    <a:pt x="610" y="401"/>
                    <a:pt x="610" y="401"/>
                    <a:pt x="610" y="401"/>
                  </a:cubicBezTo>
                  <a:cubicBezTo>
                    <a:pt x="610" y="401"/>
                    <a:pt x="610" y="401"/>
                    <a:pt x="610" y="401"/>
                  </a:cubicBezTo>
                  <a:cubicBezTo>
                    <a:pt x="610" y="401"/>
                    <a:pt x="610" y="401"/>
                    <a:pt x="610" y="401"/>
                  </a:cubicBezTo>
                  <a:cubicBezTo>
                    <a:pt x="610" y="400"/>
                    <a:pt x="610" y="400"/>
                    <a:pt x="610" y="400"/>
                  </a:cubicBezTo>
                  <a:cubicBezTo>
                    <a:pt x="610" y="399"/>
                    <a:pt x="610" y="399"/>
                    <a:pt x="610" y="399"/>
                  </a:cubicBezTo>
                  <a:cubicBezTo>
                    <a:pt x="610" y="398"/>
                    <a:pt x="610" y="398"/>
                    <a:pt x="610" y="398"/>
                  </a:cubicBezTo>
                  <a:cubicBezTo>
                    <a:pt x="610" y="398"/>
                    <a:pt x="610" y="398"/>
                    <a:pt x="610" y="398"/>
                  </a:cubicBezTo>
                  <a:cubicBezTo>
                    <a:pt x="610" y="397"/>
                    <a:pt x="610" y="397"/>
                    <a:pt x="610" y="397"/>
                  </a:cubicBezTo>
                  <a:cubicBezTo>
                    <a:pt x="610" y="397"/>
                    <a:pt x="610" y="397"/>
                    <a:pt x="610" y="397"/>
                  </a:cubicBezTo>
                  <a:cubicBezTo>
                    <a:pt x="610" y="397"/>
                    <a:pt x="610" y="397"/>
                    <a:pt x="610" y="397"/>
                  </a:cubicBezTo>
                  <a:cubicBezTo>
                    <a:pt x="610" y="397"/>
                    <a:pt x="610" y="397"/>
                    <a:pt x="610" y="397"/>
                  </a:cubicBezTo>
                  <a:cubicBezTo>
                    <a:pt x="610" y="396"/>
                    <a:pt x="610" y="396"/>
                    <a:pt x="610" y="396"/>
                  </a:cubicBezTo>
                  <a:cubicBezTo>
                    <a:pt x="610" y="396"/>
                    <a:pt x="610" y="396"/>
                    <a:pt x="610" y="396"/>
                  </a:cubicBezTo>
                  <a:cubicBezTo>
                    <a:pt x="610" y="396"/>
                    <a:pt x="610" y="396"/>
                    <a:pt x="610" y="396"/>
                  </a:cubicBezTo>
                  <a:cubicBezTo>
                    <a:pt x="611" y="396"/>
                    <a:pt x="611" y="396"/>
                    <a:pt x="611" y="396"/>
                  </a:cubicBezTo>
                  <a:cubicBezTo>
                    <a:pt x="610" y="395"/>
                    <a:pt x="610" y="395"/>
                    <a:pt x="610" y="395"/>
                  </a:cubicBezTo>
                  <a:cubicBezTo>
                    <a:pt x="610" y="395"/>
                    <a:pt x="610" y="395"/>
                    <a:pt x="610" y="395"/>
                  </a:cubicBezTo>
                  <a:cubicBezTo>
                    <a:pt x="610" y="394"/>
                    <a:pt x="610" y="394"/>
                    <a:pt x="610" y="394"/>
                  </a:cubicBezTo>
                  <a:cubicBezTo>
                    <a:pt x="610" y="392"/>
                    <a:pt x="610" y="392"/>
                    <a:pt x="610" y="392"/>
                  </a:cubicBezTo>
                  <a:cubicBezTo>
                    <a:pt x="610" y="392"/>
                    <a:pt x="610" y="392"/>
                    <a:pt x="610" y="392"/>
                  </a:cubicBezTo>
                  <a:cubicBezTo>
                    <a:pt x="610" y="391"/>
                    <a:pt x="610" y="391"/>
                    <a:pt x="610" y="391"/>
                  </a:cubicBezTo>
                  <a:cubicBezTo>
                    <a:pt x="610" y="390"/>
                    <a:pt x="610" y="390"/>
                    <a:pt x="610" y="390"/>
                  </a:cubicBezTo>
                  <a:cubicBezTo>
                    <a:pt x="609" y="389"/>
                    <a:pt x="609" y="389"/>
                    <a:pt x="609" y="389"/>
                  </a:cubicBezTo>
                  <a:cubicBezTo>
                    <a:pt x="609" y="388"/>
                    <a:pt x="609" y="388"/>
                    <a:pt x="609" y="388"/>
                  </a:cubicBezTo>
                  <a:cubicBezTo>
                    <a:pt x="609" y="388"/>
                    <a:pt x="609" y="388"/>
                    <a:pt x="609" y="388"/>
                  </a:cubicBezTo>
                  <a:cubicBezTo>
                    <a:pt x="609" y="388"/>
                    <a:pt x="609" y="388"/>
                    <a:pt x="609" y="388"/>
                  </a:cubicBezTo>
                  <a:cubicBezTo>
                    <a:pt x="609" y="388"/>
                    <a:pt x="609" y="388"/>
                    <a:pt x="609" y="388"/>
                  </a:cubicBezTo>
                  <a:cubicBezTo>
                    <a:pt x="610" y="388"/>
                    <a:pt x="610" y="388"/>
                    <a:pt x="610" y="388"/>
                  </a:cubicBezTo>
                  <a:cubicBezTo>
                    <a:pt x="610" y="388"/>
                    <a:pt x="610" y="388"/>
                    <a:pt x="610" y="388"/>
                  </a:cubicBezTo>
                  <a:cubicBezTo>
                    <a:pt x="610" y="388"/>
                    <a:pt x="610" y="388"/>
                    <a:pt x="610" y="388"/>
                  </a:cubicBezTo>
                  <a:cubicBezTo>
                    <a:pt x="610" y="387"/>
                    <a:pt x="610" y="387"/>
                    <a:pt x="610" y="387"/>
                  </a:cubicBezTo>
                  <a:cubicBezTo>
                    <a:pt x="610" y="387"/>
                    <a:pt x="610" y="387"/>
                    <a:pt x="610" y="387"/>
                  </a:cubicBezTo>
                  <a:cubicBezTo>
                    <a:pt x="610" y="387"/>
                    <a:pt x="610" y="387"/>
                    <a:pt x="610" y="387"/>
                  </a:cubicBezTo>
                  <a:cubicBezTo>
                    <a:pt x="608" y="387"/>
                    <a:pt x="608" y="387"/>
                    <a:pt x="608" y="387"/>
                  </a:cubicBezTo>
                  <a:cubicBezTo>
                    <a:pt x="608" y="387"/>
                    <a:pt x="608" y="387"/>
                    <a:pt x="608" y="387"/>
                  </a:cubicBezTo>
                  <a:cubicBezTo>
                    <a:pt x="607" y="386"/>
                    <a:pt x="607" y="386"/>
                    <a:pt x="607" y="386"/>
                  </a:cubicBezTo>
                  <a:cubicBezTo>
                    <a:pt x="607" y="386"/>
                    <a:pt x="607" y="386"/>
                    <a:pt x="607" y="386"/>
                  </a:cubicBezTo>
                  <a:cubicBezTo>
                    <a:pt x="607" y="386"/>
                    <a:pt x="607" y="386"/>
                    <a:pt x="607" y="386"/>
                  </a:cubicBezTo>
                  <a:cubicBezTo>
                    <a:pt x="606" y="385"/>
                    <a:pt x="606" y="385"/>
                    <a:pt x="606" y="385"/>
                  </a:cubicBezTo>
                  <a:cubicBezTo>
                    <a:pt x="606" y="385"/>
                    <a:pt x="606" y="385"/>
                    <a:pt x="606" y="385"/>
                  </a:cubicBezTo>
                  <a:cubicBezTo>
                    <a:pt x="606" y="385"/>
                    <a:pt x="606" y="385"/>
                    <a:pt x="606" y="385"/>
                  </a:cubicBezTo>
                  <a:cubicBezTo>
                    <a:pt x="605" y="385"/>
                    <a:pt x="605" y="385"/>
                    <a:pt x="605" y="385"/>
                  </a:cubicBezTo>
                  <a:cubicBezTo>
                    <a:pt x="604" y="385"/>
                    <a:pt x="604" y="385"/>
                    <a:pt x="604" y="385"/>
                  </a:cubicBezTo>
                  <a:cubicBezTo>
                    <a:pt x="604" y="385"/>
                    <a:pt x="604" y="385"/>
                    <a:pt x="604" y="385"/>
                  </a:cubicBezTo>
                  <a:cubicBezTo>
                    <a:pt x="604" y="384"/>
                    <a:pt x="604" y="384"/>
                    <a:pt x="604" y="384"/>
                  </a:cubicBezTo>
                  <a:cubicBezTo>
                    <a:pt x="604" y="384"/>
                    <a:pt x="604" y="384"/>
                    <a:pt x="604" y="384"/>
                  </a:cubicBezTo>
                  <a:cubicBezTo>
                    <a:pt x="604" y="384"/>
                    <a:pt x="604" y="384"/>
                    <a:pt x="604" y="384"/>
                  </a:cubicBezTo>
                  <a:cubicBezTo>
                    <a:pt x="604" y="384"/>
                    <a:pt x="604" y="384"/>
                    <a:pt x="604" y="384"/>
                  </a:cubicBezTo>
                  <a:cubicBezTo>
                    <a:pt x="604" y="383"/>
                    <a:pt x="604" y="383"/>
                    <a:pt x="604" y="383"/>
                  </a:cubicBezTo>
                  <a:cubicBezTo>
                    <a:pt x="604" y="382"/>
                    <a:pt x="604" y="382"/>
                    <a:pt x="604" y="382"/>
                  </a:cubicBezTo>
                  <a:cubicBezTo>
                    <a:pt x="604" y="382"/>
                    <a:pt x="604" y="382"/>
                    <a:pt x="604" y="382"/>
                  </a:cubicBezTo>
                  <a:cubicBezTo>
                    <a:pt x="604" y="382"/>
                    <a:pt x="604" y="382"/>
                    <a:pt x="604" y="382"/>
                  </a:cubicBezTo>
                  <a:cubicBezTo>
                    <a:pt x="604" y="382"/>
                    <a:pt x="604" y="382"/>
                    <a:pt x="604" y="382"/>
                  </a:cubicBezTo>
                  <a:cubicBezTo>
                    <a:pt x="604" y="382"/>
                    <a:pt x="604" y="382"/>
                    <a:pt x="604" y="382"/>
                  </a:cubicBezTo>
                  <a:cubicBezTo>
                    <a:pt x="604" y="381"/>
                    <a:pt x="604" y="381"/>
                    <a:pt x="604" y="381"/>
                  </a:cubicBezTo>
                  <a:cubicBezTo>
                    <a:pt x="604" y="381"/>
                    <a:pt x="604" y="381"/>
                    <a:pt x="604" y="381"/>
                  </a:cubicBezTo>
                  <a:cubicBezTo>
                    <a:pt x="603" y="381"/>
                    <a:pt x="603" y="381"/>
                    <a:pt x="603" y="381"/>
                  </a:cubicBezTo>
                  <a:cubicBezTo>
                    <a:pt x="603" y="380"/>
                    <a:pt x="603" y="380"/>
                    <a:pt x="603" y="380"/>
                  </a:cubicBezTo>
                  <a:cubicBezTo>
                    <a:pt x="603" y="380"/>
                    <a:pt x="603" y="380"/>
                    <a:pt x="603" y="380"/>
                  </a:cubicBezTo>
                  <a:cubicBezTo>
                    <a:pt x="603" y="380"/>
                    <a:pt x="603" y="380"/>
                    <a:pt x="603" y="380"/>
                  </a:cubicBezTo>
                  <a:cubicBezTo>
                    <a:pt x="603" y="380"/>
                    <a:pt x="603" y="380"/>
                    <a:pt x="603" y="380"/>
                  </a:cubicBezTo>
                  <a:cubicBezTo>
                    <a:pt x="603" y="380"/>
                    <a:pt x="603" y="380"/>
                    <a:pt x="603" y="380"/>
                  </a:cubicBezTo>
                  <a:cubicBezTo>
                    <a:pt x="603" y="379"/>
                    <a:pt x="603" y="379"/>
                    <a:pt x="603" y="379"/>
                  </a:cubicBezTo>
                  <a:cubicBezTo>
                    <a:pt x="603" y="379"/>
                    <a:pt x="603" y="379"/>
                    <a:pt x="603" y="379"/>
                  </a:cubicBezTo>
                  <a:cubicBezTo>
                    <a:pt x="603" y="379"/>
                    <a:pt x="603" y="379"/>
                    <a:pt x="603" y="379"/>
                  </a:cubicBezTo>
                  <a:cubicBezTo>
                    <a:pt x="603" y="379"/>
                    <a:pt x="603" y="379"/>
                    <a:pt x="603" y="379"/>
                  </a:cubicBezTo>
                  <a:cubicBezTo>
                    <a:pt x="602" y="379"/>
                    <a:pt x="602" y="379"/>
                    <a:pt x="602" y="379"/>
                  </a:cubicBezTo>
                  <a:cubicBezTo>
                    <a:pt x="602" y="380"/>
                    <a:pt x="602" y="380"/>
                    <a:pt x="602" y="380"/>
                  </a:cubicBezTo>
                  <a:cubicBezTo>
                    <a:pt x="602" y="381"/>
                    <a:pt x="602" y="381"/>
                    <a:pt x="602" y="381"/>
                  </a:cubicBezTo>
                  <a:cubicBezTo>
                    <a:pt x="602" y="382"/>
                    <a:pt x="602" y="382"/>
                    <a:pt x="602" y="382"/>
                  </a:cubicBezTo>
                  <a:cubicBezTo>
                    <a:pt x="602" y="382"/>
                    <a:pt x="602" y="382"/>
                    <a:pt x="602" y="382"/>
                  </a:cubicBezTo>
                  <a:cubicBezTo>
                    <a:pt x="602" y="382"/>
                    <a:pt x="602" y="382"/>
                    <a:pt x="602" y="382"/>
                  </a:cubicBezTo>
                  <a:cubicBezTo>
                    <a:pt x="602" y="383"/>
                    <a:pt x="602" y="383"/>
                    <a:pt x="602" y="383"/>
                  </a:cubicBezTo>
                  <a:cubicBezTo>
                    <a:pt x="602" y="383"/>
                    <a:pt x="602" y="383"/>
                    <a:pt x="602" y="383"/>
                  </a:cubicBezTo>
                  <a:cubicBezTo>
                    <a:pt x="602" y="383"/>
                    <a:pt x="602" y="383"/>
                    <a:pt x="602" y="383"/>
                  </a:cubicBezTo>
                  <a:cubicBezTo>
                    <a:pt x="602" y="383"/>
                    <a:pt x="602" y="383"/>
                    <a:pt x="602" y="383"/>
                  </a:cubicBezTo>
                  <a:cubicBezTo>
                    <a:pt x="602" y="384"/>
                    <a:pt x="602" y="384"/>
                    <a:pt x="602" y="384"/>
                  </a:cubicBezTo>
                  <a:cubicBezTo>
                    <a:pt x="602" y="384"/>
                    <a:pt x="602" y="384"/>
                    <a:pt x="602" y="384"/>
                  </a:cubicBezTo>
                  <a:cubicBezTo>
                    <a:pt x="602" y="384"/>
                    <a:pt x="602" y="384"/>
                    <a:pt x="602" y="384"/>
                  </a:cubicBezTo>
                  <a:cubicBezTo>
                    <a:pt x="602" y="384"/>
                    <a:pt x="602" y="384"/>
                    <a:pt x="602" y="384"/>
                  </a:cubicBezTo>
                  <a:cubicBezTo>
                    <a:pt x="602" y="384"/>
                    <a:pt x="602" y="384"/>
                    <a:pt x="602" y="384"/>
                  </a:cubicBezTo>
                  <a:cubicBezTo>
                    <a:pt x="602" y="385"/>
                    <a:pt x="602" y="385"/>
                    <a:pt x="602" y="385"/>
                  </a:cubicBezTo>
                  <a:cubicBezTo>
                    <a:pt x="602" y="386"/>
                    <a:pt x="602" y="386"/>
                    <a:pt x="602" y="386"/>
                  </a:cubicBezTo>
                  <a:cubicBezTo>
                    <a:pt x="603" y="386"/>
                    <a:pt x="603" y="386"/>
                    <a:pt x="603" y="386"/>
                  </a:cubicBezTo>
                  <a:cubicBezTo>
                    <a:pt x="603" y="386"/>
                    <a:pt x="603" y="386"/>
                    <a:pt x="603" y="386"/>
                  </a:cubicBezTo>
                  <a:cubicBezTo>
                    <a:pt x="603" y="385"/>
                    <a:pt x="603" y="385"/>
                    <a:pt x="603" y="385"/>
                  </a:cubicBezTo>
                  <a:cubicBezTo>
                    <a:pt x="603" y="385"/>
                    <a:pt x="603" y="385"/>
                    <a:pt x="603" y="385"/>
                  </a:cubicBezTo>
                  <a:cubicBezTo>
                    <a:pt x="603" y="385"/>
                    <a:pt x="603" y="385"/>
                    <a:pt x="603" y="385"/>
                  </a:cubicBezTo>
                  <a:cubicBezTo>
                    <a:pt x="603" y="385"/>
                    <a:pt x="603" y="385"/>
                    <a:pt x="603" y="385"/>
                  </a:cubicBezTo>
                  <a:cubicBezTo>
                    <a:pt x="604" y="385"/>
                    <a:pt x="604" y="385"/>
                    <a:pt x="604" y="385"/>
                  </a:cubicBezTo>
                  <a:cubicBezTo>
                    <a:pt x="604" y="385"/>
                    <a:pt x="604" y="385"/>
                    <a:pt x="604" y="385"/>
                  </a:cubicBezTo>
                  <a:cubicBezTo>
                    <a:pt x="604" y="385"/>
                    <a:pt x="604" y="385"/>
                    <a:pt x="604" y="385"/>
                  </a:cubicBezTo>
                  <a:cubicBezTo>
                    <a:pt x="604" y="385"/>
                    <a:pt x="604" y="385"/>
                    <a:pt x="604" y="385"/>
                  </a:cubicBezTo>
                  <a:cubicBezTo>
                    <a:pt x="603" y="385"/>
                    <a:pt x="603" y="385"/>
                    <a:pt x="603" y="385"/>
                  </a:cubicBezTo>
                  <a:cubicBezTo>
                    <a:pt x="603" y="385"/>
                    <a:pt x="603" y="385"/>
                    <a:pt x="603" y="385"/>
                  </a:cubicBezTo>
                  <a:cubicBezTo>
                    <a:pt x="603" y="385"/>
                    <a:pt x="603" y="385"/>
                    <a:pt x="603" y="385"/>
                  </a:cubicBezTo>
                  <a:cubicBezTo>
                    <a:pt x="603" y="385"/>
                    <a:pt x="603" y="385"/>
                    <a:pt x="603" y="385"/>
                  </a:cubicBezTo>
                  <a:cubicBezTo>
                    <a:pt x="603" y="386"/>
                    <a:pt x="603" y="386"/>
                    <a:pt x="603" y="386"/>
                  </a:cubicBezTo>
                  <a:cubicBezTo>
                    <a:pt x="603" y="386"/>
                    <a:pt x="603" y="386"/>
                    <a:pt x="603" y="386"/>
                  </a:cubicBezTo>
                  <a:cubicBezTo>
                    <a:pt x="603" y="386"/>
                    <a:pt x="603" y="386"/>
                    <a:pt x="603" y="386"/>
                  </a:cubicBezTo>
                  <a:cubicBezTo>
                    <a:pt x="603" y="386"/>
                    <a:pt x="603" y="386"/>
                    <a:pt x="603" y="386"/>
                  </a:cubicBezTo>
                  <a:cubicBezTo>
                    <a:pt x="602" y="387"/>
                    <a:pt x="602" y="387"/>
                    <a:pt x="602" y="387"/>
                  </a:cubicBezTo>
                  <a:cubicBezTo>
                    <a:pt x="602" y="387"/>
                    <a:pt x="602" y="387"/>
                    <a:pt x="602" y="387"/>
                  </a:cubicBezTo>
                  <a:cubicBezTo>
                    <a:pt x="602" y="388"/>
                    <a:pt x="602" y="388"/>
                    <a:pt x="602" y="388"/>
                  </a:cubicBezTo>
                  <a:cubicBezTo>
                    <a:pt x="602" y="388"/>
                    <a:pt x="602" y="388"/>
                    <a:pt x="602" y="388"/>
                  </a:cubicBezTo>
                  <a:cubicBezTo>
                    <a:pt x="602" y="388"/>
                    <a:pt x="602" y="388"/>
                    <a:pt x="602" y="388"/>
                  </a:cubicBezTo>
                  <a:cubicBezTo>
                    <a:pt x="602" y="389"/>
                    <a:pt x="602" y="389"/>
                    <a:pt x="602" y="389"/>
                  </a:cubicBezTo>
                  <a:cubicBezTo>
                    <a:pt x="602" y="389"/>
                    <a:pt x="602" y="389"/>
                    <a:pt x="602" y="389"/>
                  </a:cubicBezTo>
                  <a:cubicBezTo>
                    <a:pt x="602" y="389"/>
                    <a:pt x="602" y="389"/>
                    <a:pt x="602" y="389"/>
                  </a:cubicBezTo>
                  <a:cubicBezTo>
                    <a:pt x="602" y="389"/>
                    <a:pt x="602" y="389"/>
                    <a:pt x="602" y="389"/>
                  </a:cubicBezTo>
                  <a:cubicBezTo>
                    <a:pt x="602" y="391"/>
                    <a:pt x="602" y="391"/>
                    <a:pt x="602" y="391"/>
                  </a:cubicBezTo>
                  <a:cubicBezTo>
                    <a:pt x="602" y="392"/>
                    <a:pt x="602" y="392"/>
                    <a:pt x="602" y="392"/>
                  </a:cubicBezTo>
                  <a:cubicBezTo>
                    <a:pt x="601" y="393"/>
                    <a:pt x="601" y="393"/>
                    <a:pt x="601" y="393"/>
                  </a:cubicBezTo>
                  <a:cubicBezTo>
                    <a:pt x="601" y="393"/>
                    <a:pt x="601" y="393"/>
                    <a:pt x="601" y="393"/>
                  </a:cubicBezTo>
                  <a:cubicBezTo>
                    <a:pt x="601" y="394"/>
                    <a:pt x="601" y="394"/>
                    <a:pt x="601" y="394"/>
                  </a:cubicBezTo>
                  <a:cubicBezTo>
                    <a:pt x="601" y="394"/>
                    <a:pt x="601" y="394"/>
                    <a:pt x="601" y="394"/>
                  </a:cubicBezTo>
                  <a:cubicBezTo>
                    <a:pt x="601" y="394"/>
                    <a:pt x="601" y="394"/>
                    <a:pt x="601" y="394"/>
                  </a:cubicBezTo>
                  <a:cubicBezTo>
                    <a:pt x="601" y="394"/>
                    <a:pt x="601" y="394"/>
                    <a:pt x="601" y="394"/>
                  </a:cubicBezTo>
                  <a:cubicBezTo>
                    <a:pt x="601" y="395"/>
                    <a:pt x="601" y="395"/>
                    <a:pt x="601" y="395"/>
                  </a:cubicBezTo>
                  <a:cubicBezTo>
                    <a:pt x="601" y="395"/>
                    <a:pt x="601" y="395"/>
                    <a:pt x="601" y="395"/>
                  </a:cubicBezTo>
                  <a:cubicBezTo>
                    <a:pt x="601" y="395"/>
                    <a:pt x="601" y="395"/>
                    <a:pt x="601" y="395"/>
                  </a:cubicBezTo>
                  <a:cubicBezTo>
                    <a:pt x="601" y="396"/>
                    <a:pt x="601" y="396"/>
                    <a:pt x="601" y="396"/>
                  </a:cubicBezTo>
                  <a:cubicBezTo>
                    <a:pt x="601" y="396"/>
                    <a:pt x="601" y="396"/>
                    <a:pt x="601" y="396"/>
                  </a:cubicBezTo>
                  <a:cubicBezTo>
                    <a:pt x="601" y="397"/>
                    <a:pt x="601" y="397"/>
                    <a:pt x="601" y="397"/>
                  </a:cubicBezTo>
                  <a:cubicBezTo>
                    <a:pt x="601" y="397"/>
                    <a:pt x="601" y="397"/>
                    <a:pt x="601" y="397"/>
                  </a:cubicBezTo>
                  <a:cubicBezTo>
                    <a:pt x="601" y="398"/>
                    <a:pt x="601" y="398"/>
                    <a:pt x="601" y="398"/>
                  </a:cubicBezTo>
                  <a:cubicBezTo>
                    <a:pt x="601" y="398"/>
                    <a:pt x="601" y="398"/>
                    <a:pt x="601" y="398"/>
                  </a:cubicBezTo>
                  <a:cubicBezTo>
                    <a:pt x="601" y="398"/>
                    <a:pt x="601" y="398"/>
                    <a:pt x="601" y="398"/>
                  </a:cubicBezTo>
                  <a:cubicBezTo>
                    <a:pt x="601" y="399"/>
                    <a:pt x="601" y="399"/>
                    <a:pt x="601" y="399"/>
                  </a:cubicBezTo>
                  <a:cubicBezTo>
                    <a:pt x="601" y="399"/>
                    <a:pt x="601" y="399"/>
                    <a:pt x="601" y="399"/>
                  </a:cubicBezTo>
                  <a:cubicBezTo>
                    <a:pt x="601" y="399"/>
                    <a:pt x="601" y="399"/>
                    <a:pt x="601" y="399"/>
                  </a:cubicBezTo>
                  <a:cubicBezTo>
                    <a:pt x="602" y="399"/>
                    <a:pt x="602" y="399"/>
                    <a:pt x="602" y="399"/>
                  </a:cubicBezTo>
                  <a:cubicBezTo>
                    <a:pt x="603" y="399"/>
                    <a:pt x="603" y="399"/>
                    <a:pt x="603" y="399"/>
                  </a:cubicBezTo>
                  <a:cubicBezTo>
                    <a:pt x="604" y="399"/>
                    <a:pt x="604" y="399"/>
                    <a:pt x="604" y="399"/>
                  </a:cubicBezTo>
                  <a:cubicBezTo>
                    <a:pt x="603" y="400"/>
                    <a:pt x="603" y="400"/>
                    <a:pt x="603" y="400"/>
                  </a:cubicBezTo>
                  <a:cubicBezTo>
                    <a:pt x="602" y="400"/>
                    <a:pt x="602" y="400"/>
                    <a:pt x="602" y="400"/>
                  </a:cubicBezTo>
                  <a:cubicBezTo>
                    <a:pt x="602" y="400"/>
                    <a:pt x="602" y="400"/>
                    <a:pt x="602" y="400"/>
                  </a:cubicBezTo>
                  <a:cubicBezTo>
                    <a:pt x="602" y="400"/>
                    <a:pt x="602" y="400"/>
                    <a:pt x="602" y="400"/>
                  </a:cubicBezTo>
                  <a:cubicBezTo>
                    <a:pt x="601" y="400"/>
                    <a:pt x="601" y="400"/>
                    <a:pt x="601" y="400"/>
                  </a:cubicBezTo>
                  <a:cubicBezTo>
                    <a:pt x="601" y="400"/>
                    <a:pt x="601" y="400"/>
                    <a:pt x="601" y="400"/>
                  </a:cubicBezTo>
                  <a:cubicBezTo>
                    <a:pt x="601" y="400"/>
                    <a:pt x="601" y="400"/>
                    <a:pt x="601" y="400"/>
                  </a:cubicBezTo>
                  <a:cubicBezTo>
                    <a:pt x="601" y="400"/>
                    <a:pt x="601" y="400"/>
                    <a:pt x="601" y="400"/>
                  </a:cubicBezTo>
                  <a:cubicBezTo>
                    <a:pt x="601" y="400"/>
                    <a:pt x="601" y="400"/>
                    <a:pt x="601" y="400"/>
                  </a:cubicBezTo>
                  <a:cubicBezTo>
                    <a:pt x="601" y="400"/>
                    <a:pt x="601" y="400"/>
                    <a:pt x="601" y="400"/>
                  </a:cubicBezTo>
                  <a:cubicBezTo>
                    <a:pt x="601" y="400"/>
                    <a:pt x="601" y="400"/>
                    <a:pt x="601" y="400"/>
                  </a:cubicBezTo>
                  <a:cubicBezTo>
                    <a:pt x="601" y="400"/>
                    <a:pt x="601" y="400"/>
                    <a:pt x="601" y="400"/>
                  </a:cubicBezTo>
                  <a:cubicBezTo>
                    <a:pt x="601" y="401"/>
                    <a:pt x="601" y="401"/>
                    <a:pt x="601" y="401"/>
                  </a:cubicBezTo>
                  <a:cubicBezTo>
                    <a:pt x="601" y="401"/>
                    <a:pt x="601" y="401"/>
                    <a:pt x="601" y="401"/>
                  </a:cubicBezTo>
                  <a:cubicBezTo>
                    <a:pt x="601" y="401"/>
                    <a:pt x="601" y="401"/>
                    <a:pt x="601" y="401"/>
                  </a:cubicBezTo>
                  <a:cubicBezTo>
                    <a:pt x="601" y="402"/>
                    <a:pt x="601" y="402"/>
                    <a:pt x="601" y="402"/>
                  </a:cubicBezTo>
                  <a:cubicBezTo>
                    <a:pt x="601" y="402"/>
                    <a:pt x="601" y="402"/>
                    <a:pt x="601" y="402"/>
                  </a:cubicBezTo>
                  <a:cubicBezTo>
                    <a:pt x="602" y="403"/>
                    <a:pt x="602" y="403"/>
                    <a:pt x="602" y="403"/>
                  </a:cubicBezTo>
                  <a:cubicBezTo>
                    <a:pt x="603" y="403"/>
                    <a:pt x="603" y="403"/>
                    <a:pt x="603" y="403"/>
                  </a:cubicBezTo>
                  <a:cubicBezTo>
                    <a:pt x="603" y="403"/>
                    <a:pt x="603" y="403"/>
                    <a:pt x="603" y="403"/>
                  </a:cubicBezTo>
                  <a:cubicBezTo>
                    <a:pt x="603" y="403"/>
                    <a:pt x="603" y="403"/>
                    <a:pt x="603" y="403"/>
                  </a:cubicBezTo>
                  <a:cubicBezTo>
                    <a:pt x="603" y="403"/>
                    <a:pt x="603" y="403"/>
                    <a:pt x="603" y="403"/>
                  </a:cubicBezTo>
                  <a:cubicBezTo>
                    <a:pt x="602" y="403"/>
                    <a:pt x="602" y="403"/>
                    <a:pt x="602" y="403"/>
                  </a:cubicBezTo>
                  <a:cubicBezTo>
                    <a:pt x="602" y="403"/>
                    <a:pt x="602" y="403"/>
                    <a:pt x="602" y="403"/>
                  </a:cubicBezTo>
                  <a:cubicBezTo>
                    <a:pt x="602" y="403"/>
                    <a:pt x="602" y="403"/>
                    <a:pt x="602" y="403"/>
                  </a:cubicBezTo>
                  <a:cubicBezTo>
                    <a:pt x="602" y="404"/>
                    <a:pt x="602" y="404"/>
                    <a:pt x="602" y="404"/>
                  </a:cubicBezTo>
                  <a:cubicBezTo>
                    <a:pt x="603" y="404"/>
                    <a:pt x="603" y="404"/>
                    <a:pt x="603" y="404"/>
                  </a:cubicBezTo>
                  <a:cubicBezTo>
                    <a:pt x="603" y="404"/>
                    <a:pt x="603" y="404"/>
                    <a:pt x="603" y="404"/>
                  </a:cubicBezTo>
                  <a:cubicBezTo>
                    <a:pt x="602" y="404"/>
                    <a:pt x="602" y="404"/>
                    <a:pt x="602" y="404"/>
                  </a:cubicBezTo>
                  <a:cubicBezTo>
                    <a:pt x="602" y="403"/>
                    <a:pt x="602" y="403"/>
                    <a:pt x="602" y="403"/>
                  </a:cubicBezTo>
                  <a:cubicBezTo>
                    <a:pt x="601" y="402"/>
                    <a:pt x="601" y="402"/>
                    <a:pt x="601" y="402"/>
                  </a:cubicBezTo>
                  <a:cubicBezTo>
                    <a:pt x="601" y="402"/>
                    <a:pt x="601" y="402"/>
                    <a:pt x="601" y="402"/>
                  </a:cubicBezTo>
                  <a:close/>
                  <a:moveTo>
                    <a:pt x="617" y="422"/>
                  </a:moveTo>
                  <a:cubicBezTo>
                    <a:pt x="616" y="421"/>
                    <a:pt x="616" y="421"/>
                    <a:pt x="616" y="421"/>
                  </a:cubicBezTo>
                  <a:cubicBezTo>
                    <a:pt x="616" y="421"/>
                    <a:pt x="616" y="421"/>
                    <a:pt x="616" y="421"/>
                  </a:cubicBezTo>
                  <a:cubicBezTo>
                    <a:pt x="616" y="420"/>
                    <a:pt x="616" y="420"/>
                    <a:pt x="616" y="420"/>
                  </a:cubicBezTo>
                  <a:cubicBezTo>
                    <a:pt x="615" y="420"/>
                    <a:pt x="615" y="420"/>
                    <a:pt x="615" y="420"/>
                  </a:cubicBezTo>
                  <a:cubicBezTo>
                    <a:pt x="615" y="420"/>
                    <a:pt x="615" y="420"/>
                    <a:pt x="615" y="420"/>
                  </a:cubicBezTo>
                  <a:cubicBezTo>
                    <a:pt x="615" y="420"/>
                    <a:pt x="615" y="420"/>
                    <a:pt x="615" y="420"/>
                  </a:cubicBezTo>
                  <a:cubicBezTo>
                    <a:pt x="614" y="420"/>
                    <a:pt x="614" y="420"/>
                    <a:pt x="614" y="420"/>
                  </a:cubicBezTo>
                  <a:cubicBezTo>
                    <a:pt x="614" y="420"/>
                    <a:pt x="614" y="420"/>
                    <a:pt x="614" y="420"/>
                  </a:cubicBezTo>
                  <a:cubicBezTo>
                    <a:pt x="615" y="421"/>
                    <a:pt x="615" y="421"/>
                    <a:pt x="615" y="421"/>
                  </a:cubicBezTo>
                  <a:cubicBezTo>
                    <a:pt x="615" y="421"/>
                    <a:pt x="615" y="421"/>
                    <a:pt x="615" y="421"/>
                  </a:cubicBezTo>
                  <a:cubicBezTo>
                    <a:pt x="615" y="422"/>
                    <a:pt x="615" y="422"/>
                    <a:pt x="615" y="422"/>
                  </a:cubicBezTo>
                  <a:cubicBezTo>
                    <a:pt x="614" y="422"/>
                    <a:pt x="614" y="422"/>
                    <a:pt x="614" y="422"/>
                  </a:cubicBezTo>
                  <a:cubicBezTo>
                    <a:pt x="614" y="422"/>
                    <a:pt x="614" y="422"/>
                    <a:pt x="614" y="422"/>
                  </a:cubicBezTo>
                  <a:cubicBezTo>
                    <a:pt x="614" y="423"/>
                    <a:pt x="614" y="423"/>
                    <a:pt x="614" y="423"/>
                  </a:cubicBezTo>
                  <a:cubicBezTo>
                    <a:pt x="614" y="423"/>
                    <a:pt x="614" y="423"/>
                    <a:pt x="614" y="423"/>
                  </a:cubicBezTo>
                  <a:cubicBezTo>
                    <a:pt x="614" y="424"/>
                    <a:pt x="614" y="424"/>
                    <a:pt x="614" y="424"/>
                  </a:cubicBezTo>
                  <a:cubicBezTo>
                    <a:pt x="614" y="424"/>
                    <a:pt x="614" y="424"/>
                    <a:pt x="614" y="424"/>
                  </a:cubicBezTo>
                  <a:cubicBezTo>
                    <a:pt x="614" y="424"/>
                    <a:pt x="614" y="424"/>
                    <a:pt x="614" y="424"/>
                  </a:cubicBezTo>
                  <a:cubicBezTo>
                    <a:pt x="614" y="424"/>
                    <a:pt x="614" y="424"/>
                    <a:pt x="614" y="424"/>
                  </a:cubicBezTo>
                  <a:cubicBezTo>
                    <a:pt x="613" y="424"/>
                    <a:pt x="613" y="424"/>
                    <a:pt x="613" y="424"/>
                  </a:cubicBezTo>
                  <a:cubicBezTo>
                    <a:pt x="613" y="424"/>
                    <a:pt x="613" y="424"/>
                    <a:pt x="613" y="424"/>
                  </a:cubicBezTo>
                  <a:cubicBezTo>
                    <a:pt x="613" y="426"/>
                    <a:pt x="613" y="426"/>
                    <a:pt x="613" y="426"/>
                  </a:cubicBezTo>
                  <a:cubicBezTo>
                    <a:pt x="613" y="426"/>
                    <a:pt x="613" y="426"/>
                    <a:pt x="613" y="426"/>
                  </a:cubicBezTo>
                  <a:cubicBezTo>
                    <a:pt x="613" y="426"/>
                    <a:pt x="613" y="426"/>
                    <a:pt x="613" y="426"/>
                  </a:cubicBezTo>
                  <a:cubicBezTo>
                    <a:pt x="615" y="427"/>
                    <a:pt x="615" y="427"/>
                    <a:pt x="615" y="427"/>
                  </a:cubicBezTo>
                  <a:cubicBezTo>
                    <a:pt x="615" y="427"/>
                    <a:pt x="615" y="427"/>
                    <a:pt x="615" y="427"/>
                  </a:cubicBezTo>
                  <a:cubicBezTo>
                    <a:pt x="615" y="427"/>
                    <a:pt x="615" y="427"/>
                    <a:pt x="615" y="427"/>
                  </a:cubicBezTo>
                  <a:cubicBezTo>
                    <a:pt x="615" y="427"/>
                    <a:pt x="615" y="427"/>
                    <a:pt x="615" y="427"/>
                  </a:cubicBezTo>
                  <a:cubicBezTo>
                    <a:pt x="615" y="427"/>
                    <a:pt x="615" y="427"/>
                    <a:pt x="615" y="427"/>
                  </a:cubicBezTo>
                  <a:cubicBezTo>
                    <a:pt x="615" y="426"/>
                    <a:pt x="615" y="426"/>
                    <a:pt x="615" y="426"/>
                  </a:cubicBezTo>
                  <a:cubicBezTo>
                    <a:pt x="615" y="426"/>
                    <a:pt x="615" y="426"/>
                    <a:pt x="615" y="426"/>
                  </a:cubicBezTo>
                  <a:cubicBezTo>
                    <a:pt x="616" y="426"/>
                    <a:pt x="616" y="426"/>
                    <a:pt x="616" y="426"/>
                  </a:cubicBezTo>
                  <a:cubicBezTo>
                    <a:pt x="616" y="426"/>
                    <a:pt x="616" y="426"/>
                    <a:pt x="616" y="426"/>
                  </a:cubicBezTo>
                  <a:cubicBezTo>
                    <a:pt x="616" y="427"/>
                    <a:pt x="616" y="427"/>
                    <a:pt x="616" y="427"/>
                  </a:cubicBezTo>
                  <a:cubicBezTo>
                    <a:pt x="616" y="427"/>
                    <a:pt x="616" y="427"/>
                    <a:pt x="616" y="427"/>
                  </a:cubicBezTo>
                  <a:cubicBezTo>
                    <a:pt x="616" y="427"/>
                    <a:pt x="616" y="427"/>
                    <a:pt x="616" y="427"/>
                  </a:cubicBezTo>
                  <a:cubicBezTo>
                    <a:pt x="616" y="427"/>
                    <a:pt x="616" y="427"/>
                    <a:pt x="616" y="427"/>
                  </a:cubicBezTo>
                  <a:cubicBezTo>
                    <a:pt x="617" y="426"/>
                    <a:pt x="617" y="426"/>
                    <a:pt x="617" y="426"/>
                  </a:cubicBezTo>
                  <a:cubicBezTo>
                    <a:pt x="617" y="426"/>
                    <a:pt x="617" y="426"/>
                    <a:pt x="617" y="426"/>
                  </a:cubicBezTo>
                  <a:cubicBezTo>
                    <a:pt x="617" y="426"/>
                    <a:pt x="617" y="426"/>
                    <a:pt x="617" y="426"/>
                  </a:cubicBezTo>
                  <a:cubicBezTo>
                    <a:pt x="618" y="426"/>
                    <a:pt x="618" y="426"/>
                    <a:pt x="618" y="426"/>
                  </a:cubicBezTo>
                  <a:cubicBezTo>
                    <a:pt x="618" y="426"/>
                    <a:pt x="618" y="426"/>
                    <a:pt x="618" y="426"/>
                  </a:cubicBezTo>
                  <a:cubicBezTo>
                    <a:pt x="618" y="426"/>
                    <a:pt x="618" y="426"/>
                    <a:pt x="618" y="426"/>
                  </a:cubicBezTo>
                  <a:cubicBezTo>
                    <a:pt x="618" y="426"/>
                    <a:pt x="618" y="426"/>
                    <a:pt x="618" y="426"/>
                  </a:cubicBezTo>
                  <a:cubicBezTo>
                    <a:pt x="618" y="426"/>
                    <a:pt x="618" y="426"/>
                    <a:pt x="618" y="426"/>
                  </a:cubicBezTo>
                  <a:cubicBezTo>
                    <a:pt x="618" y="426"/>
                    <a:pt x="618" y="426"/>
                    <a:pt x="618" y="426"/>
                  </a:cubicBezTo>
                  <a:cubicBezTo>
                    <a:pt x="618" y="426"/>
                    <a:pt x="618" y="426"/>
                    <a:pt x="618" y="426"/>
                  </a:cubicBezTo>
                  <a:cubicBezTo>
                    <a:pt x="618" y="426"/>
                    <a:pt x="618" y="426"/>
                    <a:pt x="618" y="426"/>
                  </a:cubicBezTo>
                  <a:cubicBezTo>
                    <a:pt x="618" y="426"/>
                    <a:pt x="618" y="426"/>
                    <a:pt x="618" y="426"/>
                  </a:cubicBezTo>
                  <a:cubicBezTo>
                    <a:pt x="618" y="425"/>
                    <a:pt x="618" y="425"/>
                    <a:pt x="618" y="425"/>
                  </a:cubicBezTo>
                  <a:cubicBezTo>
                    <a:pt x="618" y="425"/>
                    <a:pt x="618" y="425"/>
                    <a:pt x="618" y="425"/>
                  </a:cubicBezTo>
                  <a:cubicBezTo>
                    <a:pt x="618" y="425"/>
                    <a:pt x="618" y="425"/>
                    <a:pt x="618" y="425"/>
                  </a:cubicBezTo>
                  <a:cubicBezTo>
                    <a:pt x="618" y="425"/>
                    <a:pt x="618" y="425"/>
                    <a:pt x="618" y="425"/>
                  </a:cubicBezTo>
                  <a:cubicBezTo>
                    <a:pt x="618" y="425"/>
                    <a:pt x="618" y="425"/>
                    <a:pt x="618" y="425"/>
                  </a:cubicBezTo>
                  <a:cubicBezTo>
                    <a:pt x="618" y="424"/>
                    <a:pt x="618" y="424"/>
                    <a:pt x="618" y="424"/>
                  </a:cubicBezTo>
                  <a:cubicBezTo>
                    <a:pt x="617" y="424"/>
                    <a:pt x="617" y="424"/>
                    <a:pt x="617" y="424"/>
                  </a:cubicBezTo>
                  <a:cubicBezTo>
                    <a:pt x="617" y="424"/>
                    <a:pt x="617" y="424"/>
                    <a:pt x="617" y="424"/>
                  </a:cubicBezTo>
                  <a:cubicBezTo>
                    <a:pt x="617" y="424"/>
                    <a:pt x="617" y="424"/>
                    <a:pt x="617" y="424"/>
                  </a:cubicBezTo>
                  <a:cubicBezTo>
                    <a:pt x="617" y="424"/>
                    <a:pt x="617" y="424"/>
                    <a:pt x="617" y="424"/>
                  </a:cubicBezTo>
                  <a:cubicBezTo>
                    <a:pt x="617" y="423"/>
                    <a:pt x="617" y="423"/>
                    <a:pt x="617" y="423"/>
                  </a:cubicBezTo>
                  <a:cubicBezTo>
                    <a:pt x="617" y="423"/>
                    <a:pt x="617" y="423"/>
                    <a:pt x="617" y="423"/>
                  </a:cubicBezTo>
                  <a:cubicBezTo>
                    <a:pt x="617" y="423"/>
                    <a:pt x="617" y="423"/>
                    <a:pt x="617" y="423"/>
                  </a:cubicBezTo>
                  <a:cubicBezTo>
                    <a:pt x="617" y="422"/>
                    <a:pt x="617" y="422"/>
                    <a:pt x="617" y="422"/>
                  </a:cubicBezTo>
                  <a:cubicBezTo>
                    <a:pt x="617" y="422"/>
                    <a:pt x="617" y="422"/>
                    <a:pt x="617" y="422"/>
                  </a:cubicBezTo>
                  <a:close/>
                  <a:moveTo>
                    <a:pt x="612" y="415"/>
                  </a:moveTo>
                  <a:cubicBezTo>
                    <a:pt x="611" y="415"/>
                    <a:pt x="611" y="415"/>
                    <a:pt x="611" y="415"/>
                  </a:cubicBezTo>
                  <a:cubicBezTo>
                    <a:pt x="611" y="414"/>
                    <a:pt x="611" y="414"/>
                    <a:pt x="611" y="414"/>
                  </a:cubicBezTo>
                  <a:cubicBezTo>
                    <a:pt x="611" y="414"/>
                    <a:pt x="611" y="414"/>
                    <a:pt x="611" y="414"/>
                  </a:cubicBezTo>
                  <a:cubicBezTo>
                    <a:pt x="610" y="414"/>
                    <a:pt x="610" y="414"/>
                    <a:pt x="610" y="414"/>
                  </a:cubicBezTo>
                  <a:cubicBezTo>
                    <a:pt x="610" y="413"/>
                    <a:pt x="610" y="413"/>
                    <a:pt x="610" y="413"/>
                  </a:cubicBezTo>
                  <a:cubicBezTo>
                    <a:pt x="609" y="413"/>
                    <a:pt x="609" y="413"/>
                    <a:pt x="609" y="413"/>
                  </a:cubicBezTo>
                  <a:cubicBezTo>
                    <a:pt x="609" y="413"/>
                    <a:pt x="609" y="413"/>
                    <a:pt x="609" y="413"/>
                  </a:cubicBezTo>
                  <a:cubicBezTo>
                    <a:pt x="608" y="412"/>
                    <a:pt x="608" y="412"/>
                    <a:pt x="608" y="412"/>
                  </a:cubicBezTo>
                  <a:cubicBezTo>
                    <a:pt x="607" y="411"/>
                    <a:pt x="607" y="411"/>
                    <a:pt x="607" y="411"/>
                  </a:cubicBezTo>
                  <a:cubicBezTo>
                    <a:pt x="606" y="411"/>
                    <a:pt x="606" y="411"/>
                    <a:pt x="606" y="411"/>
                  </a:cubicBezTo>
                  <a:cubicBezTo>
                    <a:pt x="606" y="411"/>
                    <a:pt x="606" y="411"/>
                    <a:pt x="606" y="411"/>
                  </a:cubicBezTo>
                  <a:cubicBezTo>
                    <a:pt x="605" y="411"/>
                    <a:pt x="605" y="411"/>
                    <a:pt x="605" y="411"/>
                  </a:cubicBezTo>
                  <a:cubicBezTo>
                    <a:pt x="605" y="411"/>
                    <a:pt x="605" y="411"/>
                    <a:pt x="605" y="411"/>
                  </a:cubicBezTo>
                  <a:cubicBezTo>
                    <a:pt x="605" y="411"/>
                    <a:pt x="605" y="411"/>
                    <a:pt x="605" y="411"/>
                  </a:cubicBezTo>
                  <a:cubicBezTo>
                    <a:pt x="605" y="411"/>
                    <a:pt x="605" y="411"/>
                    <a:pt x="605" y="411"/>
                  </a:cubicBezTo>
                  <a:cubicBezTo>
                    <a:pt x="605" y="411"/>
                    <a:pt x="605" y="411"/>
                    <a:pt x="605" y="411"/>
                  </a:cubicBezTo>
                  <a:cubicBezTo>
                    <a:pt x="604" y="411"/>
                    <a:pt x="604" y="411"/>
                    <a:pt x="604" y="411"/>
                  </a:cubicBezTo>
                  <a:cubicBezTo>
                    <a:pt x="604" y="411"/>
                    <a:pt x="604" y="411"/>
                    <a:pt x="604" y="411"/>
                  </a:cubicBezTo>
                  <a:cubicBezTo>
                    <a:pt x="604" y="411"/>
                    <a:pt x="604" y="411"/>
                    <a:pt x="604" y="411"/>
                  </a:cubicBezTo>
                  <a:cubicBezTo>
                    <a:pt x="604" y="411"/>
                    <a:pt x="604" y="411"/>
                    <a:pt x="604" y="411"/>
                  </a:cubicBezTo>
                  <a:cubicBezTo>
                    <a:pt x="604" y="412"/>
                    <a:pt x="604" y="412"/>
                    <a:pt x="604" y="412"/>
                  </a:cubicBezTo>
                  <a:cubicBezTo>
                    <a:pt x="604" y="412"/>
                    <a:pt x="604" y="412"/>
                    <a:pt x="604" y="412"/>
                  </a:cubicBezTo>
                  <a:cubicBezTo>
                    <a:pt x="604" y="412"/>
                    <a:pt x="604" y="412"/>
                    <a:pt x="604" y="412"/>
                  </a:cubicBezTo>
                  <a:cubicBezTo>
                    <a:pt x="605" y="414"/>
                    <a:pt x="605" y="414"/>
                    <a:pt x="605" y="414"/>
                  </a:cubicBezTo>
                  <a:cubicBezTo>
                    <a:pt x="605" y="414"/>
                    <a:pt x="605" y="414"/>
                    <a:pt x="605" y="414"/>
                  </a:cubicBezTo>
                  <a:cubicBezTo>
                    <a:pt x="606" y="415"/>
                    <a:pt x="606" y="415"/>
                    <a:pt x="606" y="415"/>
                  </a:cubicBezTo>
                  <a:cubicBezTo>
                    <a:pt x="606" y="415"/>
                    <a:pt x="606" y="415"/>
                    <a:pt x="606" y="415"/>
                  </a:cubicBezTo>
                  <a:cubicBezTo>
                    <a:pt x="606" y="416"/>
                    <a:pt x="606" y="416"/>
                    <a:pt x="606" y="416"/>
                  </a:cubicBezTo>
                  <a:cubicBezTo>
                    <a:pt x="605" y="415"/>
                    <a:pt x="605" y="415"/>
                    <a:pt x="605" y="415"/>
                  </a:cubicBezTo>
                  <a:cubicBezTo>
                    <a:pt x="605" y="415"/>
                    <a:pt x="605" y="415"/>
                    <a:pt x="605" y="415"/>
                  </a:cubicBezTo>
                  <a:cubicBezTo>
                    <a:pt x="605" y="415"/>
                    <a:pt x="605" y="415"/>
                    <a:pt x="605" y="415"/>
                  </a:cubicBezTo>
                  <a:cubicBezTo>
                    <a:pt x="605" y="415"/>
                    <a:pt x="605" y="415"/>
                    <a:pt x="605" y="415"/>
                  </a:cubicBezTo>
                  <a:cubicBezTo>
                    <a:pt x="604" y="415"/>
                    <a:pt x="604" y="415"/>
                    <a:pt x="604" y="415"/>
                  </a:cubicBezTo>
                  <a:cubicBezTo>
                    <a:pt x="604" y="415"/>
                    <a:pt x="604" y="415"/>
                    <a:pt x="604" y="415"/>
                  </a:cubicBezTo>
                  <a:cubicBezTo>
                    <a:pt x="605" y="415"/>
                    <a:pt x="605" y="415"/>
                    <a:pt x="605" y="415"/>
                  </a:cubicBezTo>
                  <a:cubicBezTo>
                    <a:pt x="605" y="415"/>
                    <a:pt x="605" y="415"/>
                    <a:pt x="605" y="415"/>
                  </a:cubicBezTo>
                  <a:cubicBezTo>
                    <a:pt x="605" y="415"/>
                    <a:pt x="605" y="415"/>
                    <a:pt x="605" y="415"/>
                  </a:cubicBezTo>
                  <a:cubicBezTo>
                    <a:pt x="605" y="415"/>
                    <a:pt x="605" y="415"/>
                    <a:pt x="605" y="415"/>
                  </a:cubicBezTo>
                  <a:cubicBezTo>
                    <a:pt x="605" y="416"/>
                    <a:pt x="605" y="416"/>
                    <a:pt x="605" y="416"/>
                  </a:cubicBezTo>
                  <a:cubicBezTo>
                    <a:pt x="605" y="416"/>
                    <a:pt x="605" y="416"/>
                    <a:pt x="605" y="416"/>
                  </a:cubicBezTo>
                  <a:cubicBezTo>
                    <a:pt x="605" y="416"/>
                    <a:pt x="605" y="416"/>
                    <a:pt x="605" y="416"/>
                  </a:cubicBezTo>
                  <a:cubicBezTo>
                    <a:pt x="605" y="416"/>
                    <a:pt x="605" y="416"/>
                    <a:pt x="605" y="416"/>
                  </a:cubicBezTo>
                  <a:cubicBezTo>
                    <a:pt x="605" y="416"/>
                    <a:pt x="605" y="416"/>
                    <a:pt x="605" y="416"/>
                  </a:cubicBezTo>
                  <a:cubicBezTo>
                    <a:pt x="605" y="416"/>
                    <a:pt x="605" y="416"/>
                    <a:pt x="605" y="416"/>
                  </a:cubicBezTo>
                  <a:cubicBezTo>
                    <a:pt x="605" y="416"/>
                    <a:pt x="605" y="416"/>
                    <a:pt x="605" y="416"/>
                  </a:cubicBezTo>
                  <a:cubicBezTo>
                    <a:pt x="605" y="417"/>
                    <a:pt x="605" y="417"/>
                    <a:pt x="605" y="417"/>
                  </a:cubicBezTo>
                  <a:cubicBezTo>
                    <a:pt x="605" y="417"/>
                    <a:pt x="605" y="417"/>
                    <a:pt x="605" y="417"/>
                  </a:cubicBezTo>
                  <a:cubicBezTo>
                    <a:pt x="606" y="417"/>
                    <a:pt x="606" y="417"/>
                    <a:pt x="606" y="417"/>
                  </a:cubicBezTo>
                  <a:cubicBezTo>
                    <a:pt x="606" y="417"/>
                    <a:pt x="606" y="417"/>
                    <a:pt x="606" y="417"/>
                  </a:cubicBezTo>
                  <a:cubicBezTo>
                    <a:pt x="605" y="417"/>
                    <a:pt x="605" y="417"/>
                    <a:pt x="605" y="417"/>
                  </a:cubicBezTo>
                  <a:cubicBezTo>
                    <a:pt x="605" y="417"/>
                    <a:pt x="605" y="417"/>
                    <a:pt x="605" y="417"/>
                  </a:cubicBezTo>
                  <a:cubicBezTo>
                    <a:pt x="606" y="417"/>
                    <a:pt x="606" y="417"/>
                    <a:pt x="606" y="417"/>
                  </a:cubicBezTo>
                  <a:cubicBezTo>
                    <a:pt x="606" y="417"/>
                    <a:pt x="606" y="417"/>
                    <a:pt x="606" y="417"/>
                  </a:cubicBezTo>
                  <a:cubicBezTo>
                    <a:pt x="606" y="417"/>
                    <a:pt x="606" y="417"/>
                    <a:pt x="606" y="417"/>
                  </a:cubicBezTo>
                  <a:cubicBezTo>
                    <a:pt x="606" y="417"/>
                    <a:pt x="606" y="417"/>
                    <a:pt x="606" y="417"/>
                  </a:cubicBezTo>
                  <a:cubicBezTo>
                    <a:pt x="606" y="417"/>
                    <a:pt x="606" y="417"/>
                    <a:pt x="606" y="417"/>
                  </a:cubicBezTo>
                  <a:cubicBezTo>
                    <a:pt x="606" y="417"/>
                    <a:pt x="606" y="417"/>
                    <a:pt x="606" y="417"/>
                  </a:cubicBezTo>
                  <a:cubicBezTo>
                    <a:pt x="606" y="417"/>
                    <a:pt x="606" y="417"/>
                    <a:pt x="606" y="417"/>
                  </a:cubicBezTo>
                  <a:cubicBezTo>
                    <a:pt x="606" y="416"/>
                    <a:pt x="606" y="416"/>
                    <a:pt x="606" y="416"/>
                  </a:cubicBezTo>
                  <a:cubicBezTo>
                    <a:pt x="606" y="416"/>
                    <a:pt x="606" y="416"/>
                    <a:pt x="606" y="416"/>
                  </a:cubicBezTo>
                  <a:cubicBezTo>
                    <a:pt x="607" y="416"/>
                    <a:pt x="607" y="416"/>
                    <a:pt x="607" y="416"/>
                  </a:cubicBezTo>
                  <a:cubicBezTo>
                    <a:pt x="607" y="417"/>
                    <a:pt x="607" y="417"/>
                    <a:pt x="607" y="417"/>
                  </a:cubicBezTo>
                  <a:cubicBezTo>
                    <a:pt x="606" y="417"/>
                    <a:pt x="606" y="417"/>
                    <a:pt x="606" y="417"/>
                  </a:cubicBezTo>
                  <a:cubicBezTo>
                    <a:pt x="606" y="418"/>
                    <a:pt x="606" y="418"/>
                    <a:pt x="606" y="418"/>
                  </a:cubicBezTo>
                  <a:cubicBezTo>
                    <a:pt x="606" y="418"/>
                    <a:pt x="606" y="418"/>
                    <a:pt x="606" y="418"/>
                  </a:cubicBezTo>
                  <a:cubicBezTo>
                    <a:pt x="606" y="418"/>
                    <a:pt x="606" y="418"/>
                    <a:pt x="606" y="418"/>
                  </a:cubicBezTo>
                  <a:cubicBezTo>
                    <a:pt x="606" y="418"/>
                    <a:pt x="606" y="418"/>
                    <a:pt x="606" y="418"/>
                  </a:cubicBezTo>
                  <a:cubicBezTo>
                    <a:pt x="606" y="418"/>
                    <a:pt x="606" y="418"/>
                    <a:pt x="606" y="418"/>
                  </a:cubicBezTo>
                  <a:cubicBezTo>
                    <a:pt x="606" y="418"/>
                    <a:pt x="606" y="418"/>
                    <a:pt x="606" y="418"/>
                  </a:cubicBezTo>
                  <a:cubicBezTo>
                    <a:pt x="606" y="418"/>
                    <a:pt x="606" y="418"/>
                    <a:pt x="606" y="418"/>
                  </a:cubicBezTo>
                  <a:cubicBezTo>
                    <a:pt x="606" y="418"/>
                    <a:pt x="606" y="418"/>
                    <a:pt x="606" y="418"/>
                  </a:cubicBezTo>
                  <a:cubicBezTo>
                    <a:pt x="606" y="418"/>
                    <a:pt x="606" y="418"/>
                    <a:pt x="606" y="418"/>
                  </a:cubicBezTo>
                  <a:cubicBezTo>
                    <a:pt x="606" y="419"/>
                    <a:pt x="606" y="419"/>
                    <a:pt x="606" y="419"/>
                  </a:cubicBezTo>
                  <a:cubicBezTo>
                    <a:pt x="606" y="419"/>
                    <a:pt x="606" y="419"/>
                    <a:pt x="606" y="419"/>
                  </a:cubicBezTo>
                  <a:cubicBezTo>
                    <a:pt x="605" y="420"/>
                    <a:pt x="605" y="420"/>
                    <a:pt x="605" y="420"/>
                  </a:cubicBezTo>
                  <a:cubicBezTo>
                    <a:pt x="605" y="420"/>
                    <a:pt x="605" y="420"/>
                    <a:pt x="605" y="420"/>
                  </a:cubicBezTo>
                  <a:cubicBezTo>
                    <a:pt x="605" y="420"/>
                    <a:pt x="605" y="420"/>
                    <a:pt x="605" y="420"/>
                  </a:cubicBezTo>
                  <a:cubicBezTo>
                    <a:pt x="605" y="421"/>
                    <a:pt x="605" y="421"/>
                    <a:pt x="605" y="421"/>
                  </a:cubicBezTo>
                  <a:cubicBezTo>
                    <a:pt x="605" y="421"/>
                    <a:pt x="605" y="421"/>
                    <a:pt x="605" y="421"/>
                  </a:cubicBezTo>
                  <a:cubicBezTo>
                    <a:pt x="605" y="421"/>
                    <a:pt x="605" y="421"/>
                    <a:pt x="605" y="421"/>
                  </a:cubicBezTo>
                  <a:cubicBezTo>
                    <a:pt x="605" y="421"/>
                    <a:pt x="605" y="421"/>
                    <a:pt x="605" y="421"/>
                  </a:cubicBezTo>
                  <a:cubicBezTo>
                    <a:pt x="605" y="421"/>
                    <a:pt x="605" y="421"/>
                    <a:pt x="605" y="421"/>
                  </a:cubicBezTo>
                  <a:cubicBezTo>
                    <a:pt x="605" y="422"/>
                    <a:pt x="605" y="422"/>
                    <a:pt x="605" y="422"/>
                  </a:cubicBezTo>
                  <a:cubicBezTo>
                    <a:pt x="605" y="422"/>
                    <a:pt x="605" y="422"/>
                    <a:pt x="605" y="422"/>
                  </a:cubicBezTo>
                  <a:cubicBezTo>
                    <a:pt x="605" y="422"/>
                    <a:pt x="605" y="422"/>
                    <a:pt x="605" y="422"/>
                  </a:cubicBezTo>
                  <a:cubicBezTo>
                    <a:pt x="605" y="422"/>
                    <a:pt x="605" y="422"/>
                    <a:pt x="605" y="422"/>
                  </a:cubicBezTo>
                  <a:cubicBezTo>
                    <a:pt x="605" y="422"/>
                    <a:pt x="605" y="422"/>
                    <a:pt x="605" y="422"/>
                  </a:cubicBezTo>
                  <a:cubicBezTo>
                    <a:pt x="605" y="423"/>
                    <a:pt x="605" y="423"/>
                    <a:pt x="605" y="423"/>
                  </a:cubicBezTo>
                  <a:cubicBezTo>
                    <a:pt x="604" y="425"/>
                    <a:pt x="604" y="425"/>
                    <a:pt x="604" y="425"/>
                  </a:cubicBezTo>
                  <a:cubicBezTo>
                    <a:pt x="605" y="425"/>
                    <a:pt x="605" y="425"/>
                    <a:pt x="605" y="425"/>
                  </a:cubicBezTo>
                  <a:cubicBezTo>
                    <a:pt x="606" y="426"/>
                    <a:pt x="606" y="426"/>
                    <a:pt x="606" y="426"/>
                  </a:cubicBezTo>
                  <a:cubicBezTo>
                    <a:pt x="607" y="426"/>
                    <a:pt x="607" y="426"/>
                    <a:pt x="607" y="426"/>
                  </a:cubicBezTo>
                  <a:cubicBezTo>
                    <a:pt x="607" y="425"/>
                    <a:pt x="607" y="425"/>
                    <a:pt x="607" y="425"/>
                  </a:cubicBezTo>
                  <a:cubicBezTo>
                    <a:pt x="607" y="425"/>
                    <a:pt x="607" y="425"/>
                    <a:pt x="607" y="425"/>
                  </a:cubicBezTo>
                  <a:cubicBezTo>
                    <a:pt x="607" y="425"/>
                    <a:pt x="607" y="425"/>
                    <a:pt x="607" y="425"/>
                  </a:cubicBezTo>
                  <a:cubicBezTo>
                    <a:pt x="607" y="425"/>
                    <a:pt x="607" y="425"/>
                    <a:pt x="607" y="425"/>
                  </a:cubicBezTo>
                  <a:cubicBezTo>
                    <a:pt x="607" y="425"/>
                    <a:pt x="607" y="425"/>
                    <a:pt x="607" y="425"/>
                  </a:cubicBezTo>
                  <a:cubicBezTo>
                    <a:pt x="607" y="425"/>
                    <a:pt x="607" y="425"/>
                    <a:pt x="607" y="425"/>
                  </a:cubicBezTo>
                  <a:cubicBezTo>
                    <a:pt x="607" y="425"/>
                    <a:pt x="607" y="425"/>
                    <a:pt x="607" y="425"/>
                  </a:cubicBezTo>
                  <a:cubicBezTo>
                    <a:pt x="608" y="425"/>
                    <a:pt x="608" y="425"/>
                    <a:pt x="608" y="425"/>
                  </a:cubicBezTo>
                  <a:cubicBezTo>
                    <a:pt x="608" y="425"/>
                    <a:pt x="608" y="425"/>
                    <a:pt x="608" y="425"/>
                  </a:cubicBezTo>
                  <a:cubicBezTo>
                    <a:pt x="608" y="425"/>
                    <a:pt x="608" y="425"/>
                    <a:pt x="608" y="425"/>
                  </a:cubicBezTo>
                  <a:cubicBezTo>
                    <a:pt x="608" y="425"/>
                    <a:pt x="608" y="425"/>
                    <a:pt x="608" y="425"/>
                  </a:cubicBezTo>
                  <a:cubicBezTo>
                    <a:pt x="608" y="425"/>
                    <a:pt x="608" y="425"/>
                    <a:pt x="608" y="425"/>
                  </a:cubicBezTo>
                  <a:cubicBezTo>
                    <a:pt x="608" y="426"/>
                    <a:pt x="608" y="426"/>
                    <a:pt x="608" y="426"/>
                  </a:cubicBezTo>
                  <a:cubicBezTo>
                    <a:pt x="609" y="426"/>
                    <a:pt x="609" y="426"/>
                    <a:pt x="609" y="426"/>
                  </a:cubicBezTo>
                  <a:cubicBezTo>
                    <a:pt x="609" y="426"/>
                    <a:pt x="609" y="426"/>
                    <a:pt x="609" y="426"/>
                  </a:cubicBezTo>
                  <a:cubicBezTo>
                    <a:pt x="609" y="426"/>
                    <a:pt x="609" y="426"/>
                    <a:pt x="609" y="426"/>
                  </a:cubicBezTo>
                  <a:cubicBezTo>
                    <a:pt x="609" y="426"/>
                    <a:pt x="609" y="426"/>
                    <a:pt x="609" y="426"/>
                  </a:cubicBezTo>
                  <a:cubicBezTo>
                    <a:pt x="609" y="426"/>
                    <a:pt x="609" y="426"/>
                    <a:pt x="609" y="426"/>
                  </a:cubicBezTo>
                  <a:cubicBezTo>
                    <a:pt x="610" y="426"/>
                    <a:pt x="610" y="426"/>
                    <a:pt x="610" y="426"/>
                  </a:cubicBezTo>
                  <a:cubicBezTo>
                    <a:pt x="610" y="427"/>
                    <a:pt x="610" y="427"/>
                    <a:pt x="610" y="427"/>
                  </a:cubicBezTo>
                  <a:cubicBezTo>
                    <a:pt x="610" y="427"/>
                    <a:pt x="610" y="427"/>
                    <a:pt x="610" y="427"/>
                  </a:cubicBezTo>
                  <a:cubicBezTo>
                    <a:pt x="610" y="426"/>
                    <a:pt x="610" y="426"/>
                    <a:pt x="610" y="426"/>
                  </a:cubicBezTo>
                  <a:cubicBezTo>
                    <a:pt x="610" y="426"/>
                    <a:pt x="610" y="426"/>
                    <a:pt x="610" y="426"/>
                  </a:cubicBezTo>
                  <a:cubicBezTo>
                    <a:pt x="611" y="426"/>
                    <a:pt x="611" y="426"/>
                    <a:pt x="611" y="426"/>
                  </a:cubicBezTo>
                  <a:cubicBezTo>
                    <a:pt x="611" y="426"/>
                    <a:pt x="611" y="426"/>
                    <a:pt x="611" y="426"/>
                  </a:cubicBezTo>
                  <a:cubicBezTo>
                    <a:pt x="611" y="425"/>
                    <a:pt x="611" y="425"/>
                    <a:pt x="611" y="425"/>
                  </a:cubicBezTo>
                  <a:cubicBezTo>
                    <a:pt x="611" y="425"/>
                    <a:pt x="611" y="425"/>
                    <a:pt x="611" y="425"/>
                  </a:cubicBezTo>
                  <a:cubicBezTo>
                    <a:pt x="611" y="425"/>
                    <a:pt x="611" y="425"/>
                    <a:pt x="611" y="425"/>
                  </a:cubicBezTo>
                  <a:cubicBezTo>
                    <a:pt x="612" y="424"/>
                    <a:pt x="612" y="424"/>
                    <a:pt x="612" y="424"/>
                  </a:cubicBezTo>
                  <a:cubicBezTo>
                    <a:pt x="612" y="424"/>
                    <a:pt x="612" y="424"/>
                    <a:pt x="612" y="424"/>
                  </a:cubicBezTo>
                  <a:cubicBezTo>
                    <a:pt x="611" y="424"/>
                    <a:pt x="611" y="424"/>
                    <a:pt x="611" y="424"/>
                  </a:cubicBezTo>
                  <a:cubicBezTo>
                    <a:pt x="611" y="423"/>
                    <a:pt x="611" y="423"/>
                    <a:pt x="611" y="423"/>
                  </a:cubicBezTo>
                  <a:cubicBezTo>
                    <a:pt x="611" y="423"/>
                    <a:pt x="611" y="423"/>
                    <a:pt x="611" y="423"/>
                  </a:cubicBezTo>
                  <a:cubicBezTo>
                    <a:pt x="611" y="423"/>
                    <a:pt x="611" y="423"/>
                    <a:pt x="611" y="423"/>
                  </a:cubicBezTo>
                  <a:cubicBezTo>
                    <a:pt x="611" y="423"/>
                    <a:pt x="611" y="423"/>
                    <a:pt x="611" y="423"/>
                  </a:cubicBezTo>
                  <a:cubicBezTo>
                    <a:pt x="611" y="424"/>
                    <a:pt x="611" y="424"/>
                    <a:pt x="611" y="424"/>
                  </a:cubicBezTo>
                  <a:cubicBezTo>
                    <a:pt x="612" y="424"/>
                    <a:pt x="612" y="424"/>
                    <a:pt x="612" y="424"/>
                  </a:cubicBezTo>
                  <a:cubicBezTo>
                    <a:pt x="612" y="424"/>
                    <a:pt x="612" y="424"/>
                    <a:pt x="612" y="424"/>
                  </a:cubicBezTo>
                  <a:cubicBezTo>
                    <a:pt x="612" y="423"/>
                    <a:pt x="612" y="423"/>
                    <a:pt x="612" y="423"/>
                  </a:cubicBezTo>
                  <a:cubicBezTo>
                    <a:pt x="611" y="423"/>
                    <a:pt x="611" y="423"/>
                    <a:pt x="611" y="423"/>
                  </a:cubicBezTo>
                  <a:cubicBezTo>
                    <a:pt x="611" y="423"/>
                    <a:pt x="611" y="423"/>
                    <a:pt x="611" y="423"/>
                  </a:cubicBezTo>
                  <a:cubicBezTo>
                    <a:pt x="611" y="423"/>
                    <a:pt x="611" y="423"/>
                    <a:pt x="611" y="423"/>
                  </a:cubicBezTo>
                  <a:cubicBezTo>
                    <a:pt x="611" y="422"/>
                    <a:pt x="611" y="422"/>
                    <a:pt x="611" y="422"/>
                  </a:cubicBezTo>
                  <a:cubicBezTo>
                    <a:pt x="610" y="422"/>
                    <a:pt x="610" y="422"/>
                    <a:pt x="610" y="422"/>
                  </a:cubicBezTo>
                  <a:cubicBezTo>
                    <a:pt x="610" y="422"/>
                    <a:pt x="610" y="422"/>
                    <a:pt x="610" y="422"/>
                  </a:cubicBezTo>
                  <a:cubicBezTo>
                    <a:pt x="610" y="423"/>
                    <a:pt x="610" y="423"/>
                    <a:pt x="610" y="423"/>
                  </a:cubicBezTo>
                  <a:cubicBezTo>
                    <a:pt x="610" y="423"/>
                    <a:pt x="610" y="423"/>
                    <a:pt x="610" y="423"/>
                  </a:cubicBezTo>
                  <a:cubicBezTo>
                    <a:pt x="610" y="422"/>
                    <a:pt x="610" y="422"/>
                    <a:pt x="610" y="422"/>
                  </a:cubicBezTo>
                  <a:cubicBezTo>
                    <a:pt x="610" y="422"/>
                    <a:pt x="610" y="422"/>
                    <a:pt x="610" y="422"/>
                  </a:cubicBezTo>
                  <a:cubicBezTo>
                    <a:pt x="611" y="422"/>
                    <a:pt x="611" y="422"/>
                    <a:pt x="611" y="422"/>
                  </a:cubicBezTo>
                  <a:cubicBezTo>
                    <a:pt x="611" y="422"/>
                    <a:pt x="611" y="422"/>
                    <a:pt x="611" y="422"/>
                  </a:cubicBezTo>
                  <a:cubicBezTo>
                    <a:pt x="611" y="421"/>
                    <a:pt x="611" y="421"/>
                    <a:pt x="611" y="421"/>
                  </a:cubicBezTo>
                  <a:cubicBezTo>
                    <a:pt x="611" y="421"/>
                    <a:pt x="611" y="421"/>
                    <a:pt x="611" y="421"/>
                  </a:cubicBezTo>
                  <a:cubicBezTo>
                    <a:pt x="611" y="420"/>
                    <a:pt x="611" y="420"/>
                    <a:pt x="611" y="420"/>
                  </a:cubicBezTo>
                  <a:cubicBezTo>
                    <a:pt x="611" y="420"/>
                    <a:pt x="611" y="420"/>
                    <a:pt x="611" y="420"/>
                  </a:cubicBezTo>
                  <a:cubicBezTo>
                    <a:pt x="611" y="420"/>
                    <a:pt x="611" y="420"/>
                    <a:pt x="611" y="420"/>
                  </a:cubicBezTo>
                  <a:cubicBezTo>
                    <a:pt x="610" y="420"/>
                    <a:pt x="610" y="420"/>
                    <a:pt x="610" y="420"/>
                  </a:cubicBezTo>
                  <a:cubicBezTo>
                    <a:pt x="610" y="420"/>
                    <a:pt x="610" y="420"/>
                    <a:pt x="610" y="420"/>
                  </a:cubicBezTo>
                  <a:cubicBezTo>
                    <a:pt x="610" y="420"/>
                    <a:pt x="610" y="420"/>
                    <a:pt x="610" y="420"/>
                  </a:cubicBezTo>
                  <a:cubicBezTo>
                    <a:pt x="610" y="420"/>
                    <a:pt x="610" y="420"/>
                    <a:pt x="610" y="420"/>
                  </a:cubicBezTo>
                  <a:cubicBezTo>
                    <a:pt x="610" y="419"/>
                    <a:pt x="610" y="419"/>
                    <a:pt x="610" y="419"/>
                  </a:cubicBezTo>
                  <a:cubicBezTo>
                    <a:pt x="610" y="419"/>
                    <a:pt x="610" y="419"/>
                    <a:pt x="610" y="419"/>
                  </a:cubicBezTo>
                  <a:cubicBezTo>
                    <a:pt x="610" y="419"/>
                    <a:pt x="610" y="419"/>
                    <a:pt x="610" y="419"/>
                  </a:cubicBezTo>
                  <a:cubicBezTo>
                    <a:pt x="610" y="418"/>
                    <a:pt x="610" y="418"/>
                    <a:pt x="610" y="418"/>
                  </a:cubicBezTo>
                  <a:cubicBezTo>
                    <a:pt x="610" y="418"/>
                    <a:pt x="610" y="418"/>
                    <a:pt x="610" y="418"/>
                  </a:cubicBezTo>
                  <a:cubicBezTo>
                    <a:pt x="610" y="418"/>
                    <a:pt x="610" y="418"/>
                    <a:pt x="610" y="418"/>
                  </a:cubicBezTo>
                  <a:cubicBezTo>
                    <a:pt x="611" y="419"/>
                    <a:pt x="611" y="419"/>
                    <a:pt x="611" y="419"/>
                  </a:cubicBezTo>
                  <a:cubicBezTo>
                    <a:pt x="611" y="419"/>
                    <a:pt x="611" y="419"/>
                    <a:pt x="611" y="419"/>
                  </a:cubicBezTo>
                  <a:cubicBezTo>
                    <a:pt x="611" y="419"/>
                    <a:pt x="611" y="419"/>
                    <a:pt x="611" y="419"/>
                  </a:cubicBezTo>
                  <a:cubicBezTo>
                    <a:pt x="611" y="419"/>
                    <a:pt x="611" y="419"/>
                    <a:pt x="611" y="419"/>
                  </a:cubicBezTo>
                  <a:cubicBezTo>
                    <a:pt x="611" y="419"/>
                    <a:pt x="611" y="419"/>
                    <a:pt x="611" y="419"/>
                  </a:cubicBezTo>
                  <a:cubicBezTo>
                    <a:pt x="611" y="420"/>
                    <a:pt x="611" y="420"/>
                    <a:pt x="611" y="420"/>
                  </a:cubicBezTo>
                  <a:cubicBezTo>
                    <a:pt x="611" y="421"/>
                    <a:pt x="611" y="421"/>
                    <a:pt x="611" y="421"/>
                  </a:cubicBezTo>
                  <a:cubicBezTo>
                    <a:pt x="611" y="421"/>
                    <a:pt x="611" y="421"/>
                    <a:pt x="611" y="421"/>
                  </a:cubicBezTo>
                  <a:cubicBezTo>
                    <a:pt x="612" y="422"/>
                    <a:pt x="612" y="422"/>
                    <a:pt x="612" y="422"/>
                  </a:cubicBezTo>
                  <a:cubicBezTo>
                    <a:pt x="612" y="423"/>
                    <a:pt x="612" y="423"/>
                    <a:pt x="612" y="423"/>
                  </a:cubicBezTo>
                  <a:cubicBezTo>
                    <a:pt x="612" y="423"/>
                    <a:pt x="612" y="423"/>
                    <a:pt x="612" y="423"/>
                  </a:cubicBezTo>
                  <a:cubicBezTo>
                    <a:pt x="612" y="423"/>
                    <a:pt x="612" y="423"/>
                    <a:pt x="612" y="423"/>
                  </a:cubicBezTo>
                  <a:cubicBezTo>
                    <a:pt x="613" y="424"/>
                    <a:pt x="613" y="424"/>
                    <a:pt x="613" y="424"/>
                  </a:cubicBezTo>
                  <a:cubicBezTo>
                    <a:pt x="613" y="424"/>
                    <a:pt x="613" y="424"/>
                    <a:pt x="613" y="424"/>
                  </a:cubicBezTo>
                  <a:cubicBezTo>
                    <a:pt x="613" y="424"/>
                    <a:pt x="613" y="424"/>
                    <a:pt x="613" y="424"/>
                  </a:cubicBezTo>
                  <a:cubicBezTo>
                    <a:pt x="613" y="424"/>
                    <a:pt x="613" y="424"/>
                    <a:pt x="613" y="424"/>
                  </a:cubicBezTo>
                  <a:cubicBezTo>
                    <a:pt x="613" y="424"/>
                    <a:pt x="613" y="424"/>
                    <a:pt x="613" y="424"/>
                  </a:cubicBezTo>
                  <a:cubicBezTo>
                    <a:pt x="614" y="424"/>
                    <a:pt x="614" y="424"/>
                    <a:pt x="614" y="424"/>
                  </a:cubicBezTo>
                  <a:cubicBezTo>
                    <a:pt x="614" y="423"/>
                    <a:pt x="614" y="423"/>
                    <a:pt x="614" y="423"/>
                  </a:cubicBezTo>
                  <a:cubicBezTo>
                    <a:pt x="614" y="423"/>
                    <a:pt x="614" y="423"/>
                    <a:pt x="614" y="423"/>
                  </a:cubicBezTo>
                  <a:cubicBezTo>
                    <a:pt x="614" y="423"/>
                    <a:pt x="614" y="423"/>
                    <a:pt x="614" y="423"/>
                  </a:cubicBezTo>
                  <a:cubicBezTo>
                    <a:pt x="614" y="423"/>
                    <a:pt x="614" y="423"/>
                    <a:pt x="614" y="423"/>
                  </a:cubicBezTo>
                  <a:cubicBezTo>
                    <a:pt x="614" y="422"/>
                    <a:pt x="614" y="422"/>
                    <a:pt x="614" y="422"/>
                  </a:cubicBezTo>
                  <a:cubicBezTo>
                    <a:pt x="614" y="422"/>
                    <a:pt x="614" y="422"/>
                    <a:pt x="614" y="422"/>
                  </a:cubicBezTo>
                  <a:cubicBezTo>
                    <a:pt x="614" y="422"/>
                    <a:pt x="614" y="422"/>
                    <a:pt x="614" y="422"/>
                  </a:cubicBezTo>
                  <a:cubicBezTo>
                    <a:pt x="614" y="422"/>
                    <a:pt x="614" y="422"/>
                    <a:pt x="614" y="422"/>
                  </a:cubicBezTo>
                  <a:cubicBezTo>
                    <a:pt x="614" y="421"/>
                    <a:pt x="614" y="421"/>
                    <a:pt x="614" y="421"/>
                  </a:cubicBezTo>
                  <a:cubicBezTo>
                    <a:pt x="614" y="421"/>
                    <a:pt x="614" y="421"/>
                    <a:pt x="614" y="421"/>
                  </a:cubicBezTo>
                  <a:cubicBezTo>
                    <a:pt x="614" y="420"/>
                    <a:pt x="614" y="420"/>
                    <a:pt x="614" y="420"/>
                  </a:cubicBezTo>
                  <a:cubicBezTo>
                    <a:pt x="614" y="420"/>
                    <a:pt x="614" y="420"/>
                    <a:pt x="614" y="420"/>
                  </a:cubicBezTo>
                  <a:cubicBezTo>
                    <a:pt x="614" y="420"/>
                    <a:pt x="614" y="420"/>
                    <a:pt x="614" y="420"/>
                  </a:cubicBezTo>
                  <a:cubicBezTo>
                    <a:pt x="615" y="420"/>
                    <a:pt x="615" y="420"/>
                    <a:pt x="615" y="420"/>
                  </a:cubicBezTo>
                  <a:cubicBezTo>
                    <a:pt x="615" y="419"/>
                    <a:pt x="615" y="419"/>
                    <a:pt x="615" y="419"/>
                  </a:cubicBezTo>
                  <a:cubicBezTo>
                    <a:pt x="615" y="419"/>
                    <a:pt x="615" y="419"/>
                    <a:pt x="615" y="419"/>
                  </a:cubicBezTo>
                  <a:cubicBezTo>
                    <a:pt x="615" y="419"/>
                    <a:pt x="615" y="419"/>
                    <a:pt x="615" y="419"/>
                  </a:cubicBezTo>
                  <a:cubicBezTo>
                    <a:pt x="615" y="418"/>
                    <a:pt x="615" y="418"/>
                    <a:pt x="615" y="418"/>
                  </a:cubicBezTo>
                  <a:cubicBezTo>
                    <a:pt x="615" y="417"/>
                    <a:pt x="615" y="417"/>
                    <a:pt x="615" y="417"/>
                  </a:cubicBezTo>
                  <a:cubicBezTo>
                    <a:pt x="615" y="417"/>
                    <a:pt x="615" y="417"/>
                    <a:pt x="615" y="417"/>
                  </a:cubicBezTo>
                  <a:cubicBezTo>
                    <a:pt x="615" y="417"/>
                    <a:pt x="615" y="417"/>
                    <a:pt x="615" y="417"/>
                  </a:cubicBezTo>
                  <a:cubicBezTo>
                    <a:pt x="615" y="417"/>
                    <a:pt x="615" y="417"/>
                    <a:pt x="615" y="417"/>
                  </a:cubicBezTo>
                  <a:cubicBezTo>
                    <a:pt x="615" y="416"/>
                    <a:pt x="615" y="416"/>
                    <a:pt x="615" y="416"/>
                  </a:cubicBezTo>
                  <a:cubicBezTo>
                    <a:pt x="615" y="416"/>
                    <a:pt x="615" y="416"/>
                    <a:pt x="615" y="416"/>
                  </a:cubicBezTo>
                  <a:cubicBezTo>
                    <a:pt x="614" y="415"/>
                    <a:pt x="614" y="415"/>
                    <a:pt x="614" y="415"/>
                  </a:cubicBezTo>
                  <a:cubicBezTo>
                    <a:pt x="613" y="415"/>
                    <a:pt x="613" y="415"/>
                    <a:pt x="613" y="415"/>
                  </a:cubicBezTo>
                  <a:cubicBezTo>
                    <a:pt x="612" y="414"/>
                    <a:pt x="612" y="414"/>
                    <a:pt x="612" y="414"/>
                  </a:cubicBezTo>
                  <a:cubicBezTo>
                    <a:pt x="612" y="415"/>
                    <a:pt x="612" y="415"/>
                    <a:pt x="612" y="415"/>
                  </a:cubicBezTo>
                  <a:cubicBezTo>
                    <a:pt x="612" y="415"/>
                    <a:pt x="612" y="415"/>
                    <a:pt x="612" y="415"/>
                  </a:cubicBezTo>
                  <a:cubicBezTo>
                    <a:pt x="612" y="416"/>
                    <a:pt x="612" y="416"/>
                    <a:pt x="612" y="416"/>
                  </a:cubicBezTo>
                  <a:cubicBezTo>
                    <a:pt x="612" y="416"/>
                    <a:pt x="612" y="416"/>
                    <a:pt x="612" y="416"/>
                  </a:cubicBezTo>
                  <a:cubicBezTo>
                    <a:pt x="612" y="416"/>
                    <a:pt x="612" y="416"/>
                    <a:pt x="612" y="416"/>
                  </a:cubicBezTo>
                  <a:cubicBezTo>
                    <a:pt x="612" y="416"/>
                    <a:pt x="612" y="416"/>
                    <a:pt x="612" y="416"/>
                  </a:cubicBezTo>
                  <a:cubicBezTo>
                    <a:pt x="612" y="415"/>
                    <a:pt x="612" y="415"/>
                    <a:pt x="612" y="415"/>
                  </a:cubicBezTo>
                  <a:close/>
                  <a:moveTo>
                    <a:pt x="606" y="384"/>
                  </a:moveTo>
                  <a:cubicBezTo>
                    <a:pt x="606" y="384"/>
                    <a:pt x="606" y="384"/>
                    <a:pt x="606" y="384"/>
                  </a:cubicBezTo>
                  <a:cubicBezTo>
                    <a:pt x="606" y="384"/>
                    <a:pt x="606" y="384"/>
                    <a:pt x="606" y="384"/>
                  </a:cubicBezTo>
                  <a:cubicBezTo>
                    <a:pt x="606" y="385"/>
                    <a:pt x="606" y="385"/>
                    <a:pt x="606" y="385"/>
                  </a:cubicBezTo>
                  <a:cubicBezTo>
                    <a:pt x="607" y="385"/>
                    <a:pt x="607" y="385"/>
                    <a:pt x="607" y="385"/>
                  </a:cubicBezTo>
                  <a:cubicBezTo>
                    <a:pt x="609" y="386"/>
                    <a:pt x="609" y="386"/>
                    <a:pt x="609" y="386"/>
                  </a:cubicBezTo>
                  <a:cubicBezTo>
                    <a:pt x="609" y="385"/>
                    <a:pt x="609" y="385"/>
                    <a:pt x="609" y="385"/>
                  </a:cubicBezTo>
                  <a:cubicBezTo>
                    <a:pt x="608" y="384"/>
                    <a:pt x="608" y="384"/>
                    <a:pt x="608" y="384"/>
                  </a:cubicBezTo>
                  <a:cubicBezTo>
                    <a:pt x="608" y="383"/>
                    <a:pt x="608" y="383"/>
                    <a:pt x="608" y="383"/>
                  </a:cubicBezTo>
                  <a:cubicBezTo>
                    <a:pt x="607" y="382"/>
                    <a:pt x="607" y="382"/>
                    <a:pt x="607" y="382"/>
                  </a:cubicBezTo>
                  <a:cubicBezTo>
                    <a:pt x="607" y="382"/>
                    <a:pt x="607" y="382"/>
                    <a:pt x="607" y="382"/>
                  </a:cubicBezTo>
                  <a:cubicBezTo>
                    <a:pt x="606" y="382"/>
                    <a:pt x="606" y="382"/>
                    <a:pt x="606" y="382"/>
                  </a:cubicBezTo>
                  <a:cubicBezTo>
                    <a:pt x="606" y="382"/>
                    <a:pt x="606" y="382"/>
                    <a:pt x="606" y="382"/>
                  </a:cubicBezTo>
                  <a:cubicBezTo>
                    <a:pt x="606" y="382"/>
                    <a:pt x="606" y="382"/>
                    <a:pt x="606" y="382"/>
                  </a:cubicBezTo>
                  <a:cubicBezTo>
                    <a:pt x="605" y="382"/>
                    <a:pt x="605" y="382"/>
                    <a:pt x="605" y="382"/>
                  </a:cubicBezTo>
                  <a:cubicBezTo>
                    <a:pt x="605" y="382"/>
                    <a:pt x="605" y="382"/>
                    <a:pt x="605" y="382"/>
                  </a:cubicBezTo>
                  <a:cubicBezTo>
                    <a:pt x="605" y="383"/>
                    <a:pt x="605" y="383"/>
                    <a:pt x="605" y="383"/>
                  </a:cubicBezTo>
                  <a:cubicBezTo>
                    <a:pt x="605" y="383"/>
                    <a:pt x="605" y="383"/>
                    <a:pt x="605" y="383"/>
                  </a:cubicBezTo>
                  <a:cubicBezTo>
                    <a:pt x="605" y="384"/>
                    <a:pt x="605" y="384"/>
                    <a:pt x="605" y="384"/>
                  </a:cubicBezTo>
                  <a:lnTo>
                    <a:pt x="606" y="384"/>
                  </a:lnTo>
                  <a:close/>
                  <a:moveTo>
                    <a:pt x="596" y="432"/>
                  </a:moveTo>
                  <a:cubicBezTo>
                    <a:pt x="596" y="431"/>
                    <a:pt x="596" y="431"/>
                    <a:pt x="596" y="431"/>
                  </a:cubicBezTo>
                  <a:cubicBezTo>
                    <a:pt x="596" y="431"/>
                    <a:pt x="596" y="431"/>
                    <a:pt x="596" y="431"/>
                  </a:cubicBezTo>
                  <a:cubicBezTo>
                    <a:pt x="597" y="431"/>
                    <a:pt x="597" y="431"/>
                    <a:pt x="597" y="431"/>
                  </a:cubicBezTo>
                  <a:cubicBezTo>
                    <a:pt x="597" y="431"/>
                    <a:pt x="597" y="431"/>
                    <a:pt x="597" y="431"/>
                  </a:cubicBezTo>
                  <a:cubicBezTo>
                    <a:pt x="597" y="431"/>
                    <a:pt x="597" y="431"/>
                    <a:pt x="597" y="431"/>
                  </a:cubicBezTo>
                  <a:cubicBezTo>
                    <a:pt x="597" y="430"/>
                    <a:pt x="597" y="430"/>
                    <a:pt x="597" y="430"/>
                  </a:cubicBezTo>
                  <a:cubicBezTo>
                    <a:pt x="597" y="430"/>
                    <a:pt x="597" y="430"/>
                    <a:pt x="597" y="430"/>
                  </a:cubicBezTo>
                  <a:cubicBezTo>
                    <a:pt x="597" y="430"/>
                    <a:pt x="597" y="430"/>
                    <a:pt x="597" y="430"/>
                  </a:cubicBezTo>
                  <a:cubicBezTo>
                    <a:pt x="597" y="429"/>
                    <a:pt x="597" y="429"/>
                    <a:pt x="597" y="429"/>
                  </a:cubicBezTo>
                  <a:cubicBezTo>
                    <a:pt x="597" y="429"/>
                    <a:pt x="597" y="429"/>
                    <a:pt x="597" y="429"/>
                  </a:cubicBezTo>
                  <a:cubicBezTo>
                    <a:pt x="597" y="430"/>
                    <a:pt x="597" y="430"/>
                    <a:pt x="597" y="430"/>
                  </a:cubicBezTo>
                  <a:cubicBezTo>
                    <a:pt x="596" y="430"/>
                    <a:pt x="596" y="430"/>
                    <a:pt x="596" y="430"/>
                  </a:cubicBezTo>
                  <a:cubicBezTo>
                    <a:pt x="596" y="429"/>
                    <a:pt x="596" y="429"/>
                    <a:pt x="596" y="429"/>
                  </a:cubicBezTo>
                  <a:cubicBezTo>
                    <a:pt x="596" y="429"/>
                    <a:pt x="596" y="429"/>
                    <a:pt x="596" y="429"/>
                  </a:cubicBezTo>
                  <a:cubicBezTo>
                    <a:pt x="597" y="429"/>
                    <a:pt x="597" y="429"/>
                    <a:pt x="597" y="429"/>
                  </a:cubicBezTo>
                  <a:cubicBezTo>
                    <a:pt x="597" y="429"/>
                    <a:pt x="597" y="429"/>
                    <a:pt x="597" y="429"/>
                  </a:cubicBezTo>
                  <a:cubicBezTo>
                    <a:pt x="598" y="429"/>
                    <a:pt x="598" y="429"/>
                    <a:pt x="598" y="429"/>
                  </a:cubicBezTo>
                  <a:cubicBezTo>
                    <a:pt x="598" y="428"/>
                    <a:pt x="598" y="428"/>
                    <a:pt x="598" y="428"/>
                  </a:cubicBezTo>
                  <a:cubicBezTo>
                    <a:pt x="598" y="428"/>
                    <a:pt x="598" y="428"/>
                    <a:pt x="598" y="428"/>
                  </a:cubicBezTo>
                  <a:cubicBezTo>
                    <a:pt x="598" y="427"/>
                    <a:pt x="598" y="427"/>
                    <a:pt x="598" y="427"/>
                  </a:cubicBezTo>
                  <a:cubicBezTo>
                    <a:pt x="598" y="426"/>
                    <a:pt x="598" y="426"/>
                    <a:pt x="598" y="426"/>
                  </a:cubicBezTo>
                  <a:cubicBezTo>
                    <a:pt x="599" y="426"/>
                    <a:pt x="599" y="426"/>
                    <a:pt x="599" y="426"/>
                  </a:cubicBezTo>
                  <a:cubicBezTo>
                    <a:pt x="599" y="427"/>
                    <a:pt x="599" y="427"/>
                    <a:pt x="599" y="427"/>
                  </a:cubicBezTo>
                  <a:cubicBezTo>
                    <a:pt x="599" y="427"/>
                    <a:pt x="599" y="427"/>
                    <a:pt x="599" y="427"/>
                  </a:cubicBezTo>
                  <a:cubicBezTo>
                    <a:pt x="598" y="428"/>
                    <a:pt x="598" y="428"/>
                    <a:pt x="598" y="428"/>
                  </a:cubicBezTo>
                  <a:cubicBezTo>
                    <a:pt x="598" y="428"/>
                    <a:pt x="598" y="428"/>
                    <a:pt x="598" y="428"/>
                  </a:cubicBezTo>
                  <a:cubicBezTo>
                    <a:pt x="598" y="429"/>
                    <a:pt x="598" y="429"/>
                    <a:pt x="598" y="429"/>
                  </a:cubicBezTo>
                  <a:cubicBezTo>
                    <a:pt x="598" y="429"/>
                    <a:pt x="598" y="429"/>
                    <a:pt x="598" y="429"/>
                  </a:cubicBezTo>
                  <a:cubicBezTo>
                    <a:pt x="598" y="429"/>
                    <a:pt x="598" y="429"/>
                    <a:pt x="598" y="429"/>
                  </a:cubicBezTo>
                  <a:cubicBezTo>
                    <a:pt x="598" y="430"/>
                    <a:pt x="598" y="430"/>
                    <a:pt x="598" y="430"/>
                  </a:cubicBezTo>
                  <a:cubicBezTo>
                    <a:pt x="598" y="431"/>
                    <a:pt x="598" y="431"/>
                    <a:pt x="598" y="431"/>
                  </a:cubicBezTo>
                  <a:cubicBezTo>
                    <a:pt x="598" y="431"/>
                    <a:pt x="598" y="431"/>
                    <a:pt x="598" y="431"/>
                  </a:cubicBezTo>
                  <a:cubicBezTo>
                    <a:pt x="598" y="431"/>
                    <a:pt x="598" y="431"/>
                    <a:pt x="598" y="431"/>
                  </a:cubicBezTo>
                  <a:cubicBezTo>
                    <a:pt x="598" y="431"/>
                    <a:pt x="598" y="431"/>
                    <a:pt x="598" y="431"/>
                  </a:cubicBezTo>
                  <a:cubicBezTo>
                    <a:pt x="598" y="431"/>
                    <a:pt x="598" y="431"/>
                    <a:pt x="598" y="431"/>
                  </a:cubicBezTo>
                  <a:cubicBezTo>
                    <a:pt x="598" y="431"/>
                    <a:pt x="598" y="431"/>
                    <a:pt x="598" y="431"/>
                  </a:cubicBezTo>
                  <a:cubicBezTo>
                    <a:pt x="599" y="431"/>
                    <a:pt x="599" y="431"/>
                    <a:pt x="599" y="431"/>
                  </a:cubicBezTo>
                  <a:cubicBezTo>
                    <a:pt x="599" y="431"/>
                    <a:pt x="599" y="431"/>
                    <a:pt x="599" y="431"/>
                  </a:cubicBezTo>
                  <a:cubicBezTo>
                    <a:pt x="599" y="431"/>
                    <a:pt x="599" y="431"/>
                    <a:pt x="599" y="431"/>
                  </a:cubicBezTo>
                  <a:cubicBezTo>
                    <a:pt x="599" y="430"/>
                    <a:pt x="599" y="430"/>
                    <a:pt x="599" y="430"/>
                  </a:cubicBezTo>
                  <a:cubicBezTo>
                    <a:pt x="599" y="430"/>
                    <a:pt x="599" y="430"/>
                    <a:pt x="599" y="430"/>
                  </a:cubicBezTo>
                  <a:cubicBezTo>
                    <a:pt x="599" y="430"/>
                    <a:pt x="599" y="430"/>
                    <a:pt x="599" y="430"/>
                  </a:cubicBezTo>
                  <a:cubicBezTo>
                    <a:pt x="599" y="430"/>
                    <a:pt x="599" y="430"/>
                    <a:pt x="599" y="430"/>
                  </a:cubicBezTo>
                  <a:cubicBezTo>
                    <a:pt x="599" y="430"/>
                    <a:pt x="599" y="430"/>
                    <a:pt x="599" y="430"/>
                  </a:cubicBezTo>
                  <a:cubicBezTo>
                    <a:pt x="599" y="429"/>
                    <a:pt x="599" y="429"/>
                    <a:pt x="599" y="429"/>
                  </a:cubicBezTo>
                  <a:cubicBezTo>
                    <a:pt x="599" y="429"/>
                    <a:pt x="599" y="429"/>
                    <a:pt x="599" y="429"/>
                  </a:cubicBezTo>
                  <a:cubicBezTo>
                    <a:pt x="600" y="429"/>
                    <a:pt x="600" y="429"/>
                    <a:pt x="600" y="429"/>
                  </a:cubicBezTo>
                  <a:cubicBezTo>
                    <a:pt x="600" y="429"/>
                    <a:pt x="600" y="429"/>
                    <a:pt x="600" y="429"/>
                  </a:cubicBezTo>
                  <a:cubicBezTo>
                    <a:pt x="600" y="428"/>
                    <a:pt x="600" y="428"/>
                    <a:pt x="600" y="428"/>
                  </a:cubicBezTo>
                  <a:cubicBezTo>
                    <a:pt x="600" y="427"/>
                    <a:pt x="600" y="427"/>
                    <a:pt x="600" y="427"/>
                  </a:cubicBezTo>
                  <a:cubicBezTo>
                    <a:pt x="600" y="427"/>
                    <a:pt x="600" y="427"/>
                    <a:pt x="600" y="427"/>
                  </a:cubicBezTo>
                  <a:cubicBezTo>
                    <a:pt x="599" y="427"/>
                    <a:pt x="599" y="427"/>
                    <a:pt x="599" y="427"/>
                  </a:cubicBezTo>
                  <a:cubicBezTo>
                    <a:pt x="599" y="427"/>
                    <a:pt x="599" y="427"/>
                    <a:pt x="599" y="427"/>
                  </a:cubicBezTo>
                  <a:cubicBezTo>
                    <a:pt x="600" y="427"/>
                    <a:pt x="600" y="427"/>
                    <a:pt x="600" y="427"/>
                  </a:cubicBezTo>
                  <a:cubicBezTo>
                    <a:pt x="600" y="426"/>
                    <a:pt x="600" y="426"/>
                    <a:pt x="600" y="426"/>
                  </a:cubicBezTo>
                  <a:cubicBezTo>
                    <a:pt x="600" y="426"/>
                    <a:pt x="600" y="426"/>
                    <a:pt x="600" y="426"/>
                  </a:cubicBezTo>
                  <a:cubicBezTo>
                    <a:pt x="600" y="426"/>
                    <a:pt x="600" y="426"/>
                    <a:pt x="600" y="426"/>
                  </a:cubicBezTo>
                  <a:cubicBezTo>
                    <a:pt x="600" y="426"/>
                    <a:pt x="600" y="426"/>
                    <a:pt x="600" y="426"/>
                  </a:cubicBezTo>
                  <a:cubicBezTo>
                    <a:pt x="600" y="426"/>
                    <a:pt x="600" y="426"/>
                    <a:pt x="600" y="426"/>
                  </a:cubicBezTo>
                  <a:cubicBezTo>
                    <a:pt x="600" y="426"/>
                    <a:pt x="600" y="426"/>
                    <a:pt x="600" y="426"/>
                  </a:cubicBezTo>
                  <a:cubicBezTo>
                    <a:pt x="600" y="427"/>
                    <a:pt x="600" y="427"/>
                    <a:pt x="600" y="427"/>
                  </a:cubicBezTo>
                  <a:cubicBezTo>
                    <a:pt x="601" y="428"/>
                    <a:pt x="601" y="428"/>
                    <a:pt x="601" y="428"/>
                  </a:cubicBezTo>
                  <a:cubicBezTo>
                    <a:pt x="601" y="427"/>
                    <a:pt x="601" y="427"/>
                    <a:pt x="601" y="427"/>
                  </a:cubicBezTo>
                  <a:cubicBezTo>
                    <a:pt x="601" y="427"/>
                    <a:pt x="601" y="427"/>
                    <a:pt x="601" y="427"/>
                  </a:cubicBezTo>
                  <a:cubicBezTo>
                    <a:pt x="601" y="427"/>
                    <a:pt x="601" y="427"/>
                    <a:pt x="601" y="427"/>
                  </a:cubicBezTo>
                  <a:cubicBezTo>
                    <a:pt x="601" y="426"/>
                    <a:pt x="601" y="426"/>
                    <a:pt x="601" y="426"/>
                  </a:cubicBezTo>
                  <a:cubicBezTo>
                    <a:pt x="601" y="426"/>
                    <a:pt x="601" y="426"/>
                    <a:pt x="601" y="426"/>
                  </a:cubicBezTo>
                  <a:cubicBezTo>
                    <a:pt x="601" y="426"/>
                    <a:pt x="601" y="426"/>
                    <a:pt x="601" y="426"/>
                  </a:cubicBezTo>
                  <a:cubicBezTo>
                    <a:pt x="601" y="425"/>
                    <a:pt x="601" y="425"/>
                    <a:pt x="601" y="425"/>
                  </a:cubicBezTo>
                  <a:cubicBezTo>
                    <a:pt x="601" y="425"/>
                    <a:pt x="601" y="425"/>
                    <a:pt x="601" y="425"/>
                  </a:cubicBezTo>
                  <a:cubicBezTo>
                    <a:pt x="601" y="425"/>
                    <a:pt x="601" y="425"/>
                    <a:pt x="601" y="425"/>
                  </a:cubicBezTo>
                  <a:cubicBezTo>
                    <a:pt x="601" y="425"/>
                    <a:pt x="601" y="425"/>
                    <a:pt x="601" y="425"/>
                  </a:cubicBezTo>
                  <a:cubicBezTo>
                    <a:pt x="601" y="425"/>
                    <a:pt x="601" y="425"/>
                    <a:pt x="601" y="425"/>
                  </a:cubicBezTo>
                  <a:cubicBezTo>
                    <a:pt x="601" y="425"/>
                    <a:pt x="601" y="425"/>
                    <a:pt x="601" y="425"/>
                  </a:cubicBezTo>
                  <a:cubicBezTo>
                    <a:pt x="601" y="425"/>
                    <a:pt x="601" y="425"/>
                    <a:pt x="601" y="425"/>
                  </a:cubicBezTo>
                  <a:cubicBezTo>
                    <a:pt x="601" y="424"/>
                    <a:pt x="601" y="424"/>
                    <a:pt x="601" y="424"/>
                  </a:cubicBezTo>
                  <a:cubicBezTo>
                    <a:pt x="601" y="424"/>
                    <a:pt x="601" y="424"/>
                    <a:pt x="601" y="424"/>
                  </a:cubicBezTo>
                  <a:cubicBezTo>
                    <a:pt x="602" y="425"/>
                    <a:pt x="602" y="425"/>
                    <a:pt x="602" y="425"/>
                  </a:cubicBezTo>
                  <a:cubicBezTo>
                    <a:pt x="602" y="424"/>
                    <a:pt x="602" y="424"/>
                    <a:pt x="602" y="424"/>
                  </a:cubicBezTo>
                  <a:cubicBezTo>
                    <a:pt x="602" y="424"/>
                    <a:pt x="602" y="424"/>
                    <a:pt x="602" y="424"/>
                  </a:cubicBezTo>
                  <a:cubicBezTo>
                    <a:pt x="602" y="424"/>
                    <a:pt x="602" y="424"/>
                    <a:pt x="602" y="424"/>
                  </a:cubicBezTo>
                  <a:cubicBezTo>
                    <a:pt x="602" y="424"/>
                    <a:pt x="602" y="424"/>
                    <a:pt x="602" y="424"/>
                  </a:cubicBezTo>
                  <a:cubicBezTo>
                    <a:pt x="602" y="424"/>
                    <a:pt x="602" y="424"/>
                    <a:pt x="602" y="424"/>
                  </a:cubicBezTo>
                  <a:cubicBezTo>
                    <a:pt x="602" y="423"/>
                    <a:pt x="602" y="423"/>
                    <a:pt x="602" y="423"/>
                  </a:cubicBezTo>
                  <a:cubicBezTo>
                    <a:pt x="602" y="423"/>
                    <a:pt x="602" y="423"/>
                    <a:pt x="602" y="423"/>
                  </a:cubicBezTo>
                  <a:cubicBezTo>
                    <a:pt x="602" y="423"/>
                    <a:pt x="602" y="423"/>
                    <a:pt x="602" y="423"/>
                  </a:cubicBezTo>
                  <a:cubicBezTo>
                    <a:pt x="602" y="423"/>
                    <a:pt x="602" y="423"/>
                    <a:pt x="602" y="423"/>
                  </a:cubicBezTo>
                  <a:cubicBezTo>
                    <a:pt x="602" y="423"/>
                    <a:pt x="602" y="423"/>
                    <a:pt x="602" y="423"/>
                  </a:cubicBezTo>
                  <a:cubicBezTo>
                    <a:pt x="602" y="423"/>
                    <a:pt x="602" y="423"/>
                    <a:pt x="602" y="423"/>
                  </a:cubicBezTo>
                  <a:cubicBezTo>
                    <a:pt x="602" y="423"/>
                    <a:pt x="602" y="423"/>
                    <a:pt x="602" y="423"/>
                  </a:cubicBezTo>
                  <a:cubicBezTo>
                    <a:pt x="602" y="423"/>
                    <a:pt x="602" y="423"/>
                    <a:pt x="602" y="423"/>
                  </a:cubicBezTo>
                  <a:cubicBezTo>
                    <a:pt x="602" y="422"/>
                    <a:pt x="602" y="422"/>
                    <a:pt x="602" y="422"/>
                  </a:cubicBezTo>
                  <a:cubicBezTo>
                    <a:pt x="602" y="422"/>
                    <a:pt x="602" y="422"/>
                    <a:pt x="602" y="422"/>
                  </a:cubicBezTo>
                  <a:cubicBezTo>
                    <a:pt x="603" y="422"/>
                    <a:pt x="603" y="422"/>
                    <a:pt x="603" y="422"/>
                  </a:cubicBezTo>
                  <a:cubicBezTo>
                    <a:pt x="603" y="422"/>
                    <a:pt x="603" y="422"/>
                    <a:pt x="603" y="422"/>
                  </a:cubicBezTo>
                  <a:cubicBezTo>
                    <a:pt x="603" y="421"/>
                    <a:pt x="603" y="421"/>
                    <a:pt x="603" y="421"/>
                  </a:cubicBezTo>
                  <a:cubicBezTo>
                    <a:pt x="602" y="421"/>
                    <a:pt x="602" y="421"/>
                    <a:pt x="602" y="421"/>
                  </a:cubicBezTo>
                  <a:cubicBezTo>
                    <a:pt x="602" y="420"/>
                    <a:pt x="602" y="420"/>
                    <a:pt x="602" y="420"/>
                  </a:cubicBezTo>
                  <a:cubicBezTo>
                    <a:pt x="602" y="420"/>
                    <a:pt x="602" y="420"/>
                    <a:pt x="602" y="420"/>
                  </a:cubicBezTo>
                  <a:cubicBezTo>
                    <a:pt x="603" y="421"/>
                    <a:pt x="603" y="421"/>
                    <a:pt x="603" y="421"/>
                  </a:cubicBezTo>
                  <a:cubicBezTo>
                    <a:pt x="604" y="421"/>
                    <a:pt x="604" y="421"/>
                    <a:pt x="604" y="421"/>
                  </a:cubicBezTo>
                  <a:cubicBezTo>
                    <a:pt x="604" y="422"/>
                    <a:pt x="604" y="422"/>
                    <a:pt x="604" y="422"/>
                  </a:cubicBezTo>
                  <a:cubicBezTo>
                    <a:pt x="604" y="422"/>
                    <a:pt x="604" y="422"/>
                    <a:pt x="604" y="422"/>
                  </a:cubicBezTo>
                  <a:cubicBezTo>
                    <a:pt x="604" y="422"/>
                    <a:pt x="604" y="422"/>
                    <a:pt x="604" y="422"/>
                  </a:cubicBezTo>
                  <a:cubicBezTo>
                    <a:pt x="604" y="422"/>
                    <a:pt x="604" y="422"/>
                    <a:pt x="604" y="422"/>
                  </a:cubicBezTo>
                  <a:cubicBezTo>
                    <a:pt x="604" y="422"/>
                    <a:pt x="604" y="422"/>
                    <a:pt x="604" y="422"/>
                  </a:cubicBezTo>
                  <a:cubicBezTo>
                    <a:pt x="604" y="422"/>
                    <a:pt x="604" y="422"/>
                    <a:pt x="604" y="422"/>
                  </a:cubicBezTo>
                  <a:cubicBezTo>
                    <a:pt x="605" y="422"/>
                    <a:pt x="605" y="422"/>
                    <a:pt x="605" y="422"/>
                  </a:cubicBezTo>
                  <a:cubicBezTo>
                    <a:pt x="605" y="422"/>
                    <a:pt x="605" y="422"/>
                    <a:pt x="605" y="422"/>
                  </a:cubicBezTo>
                  <a:cubicBezTo>
                    <a:pt x="605" y="421"/>
                    <a:pt x="605" y="421"/>
                    <a:pt x="605" y="421"/>
                  </a:cubicBezTo>
                  <a:cubicBezTo>
                    <a:pt x="605" y="421"/>
                    <a:pt x="605" y="421"/>
                    <a:pt x="605" y="421"/>
                  </a:cubicBezTo>
                  <a:cubicBezTo>
                    <a:pt x="605" y="420"/>
                    <a:pt x="605" y="420"/>
                    <a:pt x="605" y="420"/>
                  </a:cubicBezTo>
                  <a:cubicBezTo>
                    <a:pt x="605" y="420"/>
                    <a:pt x="605" y="420"/>
                    <a:pt x="605" y="420"/>
                  </a:cubicBezTo>
                  <a:cubicBezTo>
                    <a:pt x="604" y="420"/>
                    <a:pt x="604" y="420"/>
                    <a:pt x="604" y="420"/>
                  </a:cubicBezTo>
                  <a:cubicBezTo>
                    <a:pt x="604" y="420"/>
                    <a:pt x="604" y="420"/>
                    <a:pt x="604" y="420"/>
                  </a:cubicBezTo>
                  <a:cubicBezTo>
                    <a:pt x="604" y="420"/>
                    <a:pt x="604" y="420"/>
                    <a:pt x="604" y="420"/>
                  </a:cubicBezTo>
                  <a:cubicBezTo>
                    <a:pt x="604" y="419"/>
                    <a:pt x="604" y="419"/>
                    <a:pt x="604" y="419"/>
                  </a:cubicBezTo>
                  <a:cubicBezTo>
                    <a:pt x="606" y="418"/>
                    <a:pt x="606" y="418"/>
                    <a:pt x="606" y="418"/>
                  </a:cubicBezTo>
                  <a:cubicBezTo>
                    <a:pt x="606" y="418"/>
                    <a:pt x="606" y="418"/>
                    <a:pt x="606" y="418"/>
                  </a:cubicBezTo>
                  <a:cubicBezTo>
                    <a:pt x="605" y="418"/>
                    <a:pt x="605" y="418"/>
                    <a:pt x="605" y="418"/>
                  </a:cubicBezTo>
                  <a:cubicBezTo>
                    <a:pt x="605" y="417"/>
                    <a:pt x="605" y="417"/>
                    <a:pt x="605" y="417"/>
                  </a:cubicBezTo>
                  <a:cubicBezTo>
                    <a:pt x="605" y="418"/>
                    <a:pt x="605" y="418"/>
                    <a:pt x="605" y="418"/>
                  </a:cubicBezTo>
                  <a:cubicBezTo>
                    <a:pt x="605" y="417"/>
                    <a:pt x="605" y="417"/>
                    <a:pt x="605" y="417"/>
                  </a:cubicBezTo>
                  <a:cubicBezTo>
                    <a:pt x="604" y="417"/>
                    <a:pt x="604" y="417"/>
                    <a:pt x="604" y="417"/>
                  </a:cubicBezTo>
                  <a:cubicBezTo>
                    <a:pt x="604" y="417"/>
                    <a:pt x="604" y="417"/>
                    <a:pt x="604" y="417"/>
                  </a:cubicBezTo>
                  <a:cubicBezTo>
                    <a:pt x="604" y="417"/>
                    <a:pt x="604" y="417"/>
                    <a:pt x="604" y="417"/>
                  </a:cubicBezTo>
                  <a:cubicBezTo>
                    <a:pt x="604" y="417"/>
                    <a:pt x="604" y="417"/>
                    <a:pt x="604" y="417"/>
                  </a:cubicBezTo>
                  <a:cubicBezTo>
                    <a:pt x="604" y="418"/>
                    <a:pt x="604" y="418"/>
                    <a:pt x="604" y="418"/>
                  </a:cubicBezTo>
                  <a:cubicBezTo>
                    <a:pt x="604" y="418"/>
                    <a:pt x="604" y="418"/>
                    <a:pt x="604" y="418"/>
                  </a:cubicBezTo>
                  <a:cubicBezTo>
                    <a:pt x="604" y="418"/>
                    <a:pt x="604" y="418"/>
                    <a:pt x="604" y="418"/>
                  </a:cubicBezTo>
                  <a:cubicBezTo>
                    <a:pt x="604" y="419"/>
                    <a:pt x="604" y="419"/>
                    <a:pt x="604" y="419"/>
                  </a:cubicBezTo>
                  <a:cubicBezTo>
                    <a:pt x="603" y="419"/>
                    <a:pt x="603" y="419"/>
                    <a:pt x="603" y="419"/>
                  </a:cubicBezTo>
                  <a:cubicBezTo>
                    <a:pt x="603" y="419"/>
                    <a:pt x="603" y="419"/>
                    <a:pt x="603" y="419"/>
                  </a:cubicBezTo>
                  <a:cubicBezTo>
                    <a:pt x="603" y="419"/>
                    <a:pt x="603" y="419"/>
                    <a:pt x="603" y="419"/>
                  </a:cubicBezTo>
                  <a:cubicBezTo>
                    <a:pt x="603" y="419"/>
                    <a:pt x="603" y="419"/>
                    <a:pt x="603" y="419"/>
                  </a:cubicBezTo>
                  <a:cubicBezTo>
                    <a:pt x="603" y="419"/>
                    <a:pt x="603" y="419"/>
                    <a:pt x="603" y="419"/>
                  </a:cubicBezTo>
                  <a:cubicBezTo>
                    <a:pt x="603" y="419"/>
                    <a:pt x="603" y="419"/>
                    <a:pt x="603" y="419"/>
                  </a:cubicBezTo>
                  <a:cubicBezTo>
                    <a:pt x="603" y="419"/>
                    <a:pt x="603" y="419"/>
                    <a:pt x="603" y="419"/>
                  </a:cubicBezTo>
                  <a:cubicBezTo>
                    <a:pt x="603" y="419"/>
                    <a:pt x="603" y="419"/>
                    <a:pt x="603" y="419"/>
                  </a:cubicBezTo>
                  <a:cubicBezTo>
                    <a:pt x="602" y="420"/>
                    <a:pt x="602" y="420"/>
                    <a:pt x="602" y="420"/>
                  </a:cubicBezTo>
                  <a:cubicBezTo>
                    <a:pt x="602" y="420"/>
                    <a:pt x="602" y="420"/>
                    <a:pt x="602" y="420"/>
                  </a:cubicBezTo>
                  <a:cubicBezTo>
                    <a:pt x="602" y="420"/>
                    <a:pt x="602" y="420"/>
                    <a:pt x="602" y="420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2" y="419"/>
                    <a:pt x="602" y="419"/>
                    <a:pt x="602" y="419"/>
                  </a:cubicBezTo>
                  <a:cubicBezTo>
                    <a:pt x="602" y="419"/>
                    <a:pt x="602" y="419"/>
                    <a:pt x="602" y="419"/>
                  </a:cubicBezTo>
                  <a:cubicBezTo>
                    <a:pt x="602" y="419"/>
                    <a:pt x="602" y="419"/>
                    <a:pt x="602" y="419"/>
                  </a:cubicBezTo>
                  <a:cubicBezTo>
                    <a:pt x="602" y="419"/>
                    <a:pt x="602" y="419"/>
                    <a:pt x="602" y="419"/>
                  </a:cubicBezTo>
                  <a:cubicBezTo>
                    <a:pt x="603" y="419"/>
                    <a:pt x="603" y="419"/>
                    <a:pt x="603" y="419"/>
                  </a:cubicBezTo>
                  <a:cubicBezTo>
                    <a:pt x="603" y="419"/>
                    <a:pt x="603" y="419"/>
                    <a:pt x="603" y="419"/>
                  </a:cubicBezTo>
                  <a:cubicBezTo>
                    <a:pt x="603" y="418"/>
                    <a:pt x="603" y="418"/>
                    <a:pt x="603" y="418"/>
                  </a:cubicBezTo>
                  <a:cubicBezTo>
                    <a:pt x="603" y="418"/>
                    <a:pt x="603" y="418"/>
                    <a:pt x="603" y="418"/>
                  </a:cubicBezTo>
                  <a:cubicBezTo>
                    <a:pt x="603" y="418"/>
                    <a:pt x="603" y="418"/>
                    <a:pt x="603" y="418"/>
                  </a:cubicBezTo>
                  <a:cubicBezTo>
                    <a:pt x="603" y="418"/>
                    <a:pt x="603" y="418"/>
                    <a:pt x="603" y="418"/>
                  </a:cubicBezTo>
                  <a:cubicBezTo>
                    <a:pt x="603" y="418"/>
                    <a:pt x="603" y="418"/>
                    <a:pt x="603" y="418"/>
                  </a:cubicBezTo>
                  <a:cubicBezTo>
                    <a:pt x="603" y="418"/>
                    <a:pt x="603" y="418"/>
                    <a:pt x="603" y="418"/>
                  </a:cubicBezTo>
                  <a:cubicBezTo>
                    <a:pt x="603" y="418"/>
                    <a:pt x="603" y="418"/>
                    <a:pt x="603" y="418"/>
                  </a:cubicBezTo>
                  <a:cubicBezTo>
                    <a:pt x="603" y="418"/>
                    <a:pt x="603" y="418"/>
                    <a:pt x="603" y="418"/>
                  </a:cubicBezTo>
                  <a:cubicBezTo>
                    <a:pt x="603" y="417"/>
                    <a:pt x="603" y="417"/>
                    <a:pt x="603" y="417"/>
                  </a:cubicBezTo>
                  <a:cubicBezTo>
                    <a:pt x="603" y="417"/>
                    <a:pt x="603" y="417"/>
                    <a:pt x="603" y="417"/>
                  </a:cubicBezTo>
                  <a:cubicBezTo>
                    <a:pt x="603" y="417"/>
                    <a:pt x="603" y="417"/>
                    <a:pt x="603" y="417"/>
                  </a:cubicBezTo>
                  <a:cubicBezTo>
                    <a:pt x="603" y="416"/>
                    <a:pt x="603" y="416"/>
                    <a:pt x="603" y="416"/>
                  </a:cubicBezTo>
                  <a:cubicBezTo>
                    <a:pt x="603" y="416"/>
                    <a:pt x="603" y="416"/>
                    <a:pt x="603" y="416"/>
                  </a:cubicBezTo>
                  <a:cubicBezTo>
                    <a:pt x="603" y="416"/>
                    <a:pt x="603" y="416"/>
                    <a:pt x="603" y="416"/>
                  </a:cubicBezTo>
                  <a:cubicBezTo>
                    <a:pt x="603" y="417"/>
                    <a:pt x="603" y="417"/>
                    <a:pt x="603" y="417"/>
                  </a:cubicBezTo>
                  <a:cubicBezTo>
                    <a:pt x="603" y="416"/>
                    <a:pt x="603" y="416"/>
                    <a:pt x="603" y="416"/>
                  </a:cubicBezTo>
                  <a:cubicBezTo>
                    <a:pt x="603" y="416"/>
                    <a:pt x="603" y="416"/>
                    <a:pt x="603" y="416"/>
                  </a:cubicBezTo>
                  <a:cubicBezTo>
                    <a:pt x="603" y="416"/>
                    <a:pt x="603" y="416"/>
                    <a:pt x="603" y="416"/>
                  </a:cubicBezTo>
                  <a:cubicBezTo>
                    <a:pt x="603" y="415"/>
                    <a:pt x="603" y="415"/>
                    <a:pt x="603" y="415"/>
                  </a:cubicBezTo>
                  <a:cubicBezTo>
                    <a:pt x="603" y="415"/>
                    <a:pt x="603" y="415"/>
                    <a:pt x="603" y="415"/>
                  </a:cubicBezTo>
                  <a:cubicBezTo>
                    <a:pt x="603" y="414"/>
                    <a:pt x="603" y="414"/>
                    <a:pt x="603" y="414"/>
                  </a:cubicBezTo>
                  <a:cubicBezTo>
                    <a:pt x="602" y="414"/>
                    <a:pt x="602" y="414"/>
                    <a:pt x="602" y="414"/>
                  </a:cubicBezTo>
                  <a:cubicBezTo>
                    <a:pt x="602" y="414"/>
                    <a:pt x="602" y="414"/>
                    <a:pt x="602" y="414"/>
                  </a:cubicBezTo>
                  <a:cubicBezTo>
                    <a:pt x="602" y="413"/>
                    <a:pt x="602" y="413"/>
                    <a:pt x="602" y="413"/>
                  </a:cubicBezTo>
                  <a:cubicBezTo>
                    <a:pt x="601" y="413"/>
                    <a:pt x="601" y="413"/>
                    <a:pt x="601" y="413"/>
                  </a:cubicBezTo>
                  <a:cubicBezTo>
                    <a:pt x="601" y="413"/>
                    <a:pt x="601" y="413"/>
                    <a:pt x="601" y="413"/>
                  </a:cubicBezTo>
                  <a:cubicBezTo>
                    <a:pt x="601" y="412"/>
                    <a:pt x="601" y="412"/>
                    <a:pt x="601" y="412"/>
                  </a:cubicBezTo>
                  <a:cubicBezTo>
                    <a:pt x="601" y="413"/>
                    <a:pt x="601" y="413"/>
                    <a:pt x="601" y="413"/>
                  </a:cubicBezTo>
                  <a:cubicBezTo>
                    <a:pt x="601" y="413"/>
                    <a:pt x="601" y="413"/>
                    <a:pt x="601" y="413"/>
                  </a:cubicBezTo>
                  <a:cubicBezTo>
                    <a:pt x="601" y="413"/>
                    <a:pt x="601" y="413"/>
                    <a:pt x="601" y="413"/>
                  </a:cubicBezTo>
                  <a:cubicBezTo>
                    <a:pt x="601" y="414"/>
                    <a:pt x="601" y="414"/>
                    <a:pt x="601" y="414"/>
                  </a:cubicBezTo>
                  <a:cubicBezTo>
                    <a:pt x="601" y="414"/>
                    <a:pt x="601" y="414"/>
                    <a:pt x="601" y="414"/>
                  </a:cubicBezTo>
                  <a:cubicBezTo>
                    <a:pt x="602" y="414"/>
                    <a:pt x="602" y="414"/>
                    <a:pt x="602" y="414"/>
                  </a:cubicBezTo>
                  <a:cubicBezTo>
                    <a:pt x="602" y="415"/>
                    <a:pt x="602" y="415"/>
                    <a:pt x="602" y="415"/>
                  </a:cubicBezTo>
                  <a:cubicBezTo>
                    <a:pt x="602" y="415"/>
                    <a:pt x="602" y="415"/>
                    <a:pt x="602" y="415"/>
                  </a:cubicBezTo>
                  <a:cubicBezTo>
                    <a:pt x="602" y="415"/>
                    <a:pt x="602" y="415"/>
                    <a:pt x="602" y="415"/>
                  </a:cubicBezTo>
                  <a:cubicBezTo>
                    <a:pt x="601" y="415"/>
                    <a:pt x="601" y="415"/>
                    <a:pt x="601" y="415"/>
                  </a:cubicBezTo>
                  <a:cubicBezTo>
                    <a:pt x="601" y="415"/>
                    <a:pt x="601" y="415"/>
                    <a:pt x="601" y="415"/>
                  </a:cubicBezTo>
                  <a:cubicBezTo>
                    <a:pt x="601" y="415"/>
                    <a:pt x="601" y="415"/>
                    <a:pt x="601" y="415"/>
                  </a:cubicBezTo>
                  <a:cubicBezTo>
                    <a:pt x="601" y="414"/>
                    <a:pt x="601" y="414"/>
                    <a:pt x="601" y="414"/>
                  </a:cubicBezTo>
                  <a:cubicBezTo>
                    <a:pt x="601" y="414"/>
                    <a:pt x="601" y="414"/>
                    <a:pt x="601" y="414"/>
                  </a:cubicBezTo>
                  <a:cubicBezTo>
                    <a:pt x="601" y="414"/>
                    <a:pt x="601" y="414"/>
                    <a:pt x="601" y="414"/>
                  </a:cubicBezTo>
                  <a:cubicBezTo>
                    <a:pt x="600" y="413"/>
                    <a:pt x="600" y="413"/>
                    <a:pt x="600" y="413"/>
                  </a:cubicBezTo>
                  <a:cubicBezTo>
                    <a:pt x="599" y="413"/>
                    <a:pt x="599" y="413"/>
                    <a:pt x="599" y="413"/>
                  </a:cubicBezTo>
                  <a:cubicBezTo>
                    <a:pt x="599" y="414"/>
                    <a:pt x="599" y="414"/>
                    <a:pt x="599" y="414"/>
                  </a:cubicBezTo>
                  <a:cubicBezTo>
                    <a:pt x="599" y="414"/>
                    <a:pt x="599" y="414"/>
                    <a:pt x="599" y="414"/>
                  </a:cubicBezTo>
                  <a:cubicBezTo>
                    <a:pt x="599" y="415"/>
                    <a:pt x="599" y="415"/>
                    <a:pt x="599" y="415"/>
                  </a:cubicBezTo>
                  <a:cubicBezTo>
                    <a:pt x="600" y="415"/>
                    <a:pt x="600" y="415"/>
                    <a:pt x="600" y="415"/>
                  </a:cubicBezTo>
                  <a:cubicBezTo>
                    <a:pt x="599" y="415"/>
                    <a:pt x="599" y="415"/>
                    <a:pt x="599" y="415"/>
                  </a:cubicBezTo>
                  <a:cubicBezTo>
                    <a:pt x="599" y="415"/>
                    <a:pt x="599" y="415"/>
                    <a:pt x="599" y="415"/>
                  </a:cubicBezTo>
                  <a:cubicBezTo>
                    <a:pt x="599" y="415"/>
                    <a:pt x="599" y="415"/>
                    <a:pt x="599" y="415"/>
                  </a:cubicBezTo>
                  <a:cubicBezTo>
                    <a:pt x="599" y="414"/>
                    <a:pt x="599" y="414"/>
                    <a:pt x="599" y="414"/>
                  </a:cubicBezTo>
                  <a:cubicBezTo>
                    <a:pt x="599" y="414"/>
                    <a:pt x="599" y="414"/>
                    <a:pt x="599" y="414"/>
                  </a:cubicBezTo>
                  <a:cubicBezTo>
                    <a:pt x="599" y="414"/>
                    <a:pt x="599" y="414"/>
                    <a:pt x="599" y="414"/>
                  </a:cubicBezTo>
                  <a:cubicBezTo>
                    <a:pt x="599" y="414"/>
                    <a:pt x="599" y="414"/>
                    <a:pt x="599" y="414"/>
                  </a:cubicBezTo>
                  <a:cubicBezTo>
                    <a:pt x="599" y="414"/>
                    <a:pt x="599" y="414"/>
                    <a:pt x="599" y="414"/>
                  </a:cubicBezTo>
                  <a:cubicBezTo>
                    <a:pt x="598" y="414"/>
                    <a:pt x="598" y="414"/>
                    <a:pt x="598" y="414"/>
                  </a:cubicBezTo>
                  <a:cubicBezTo>
                    <a:pt x="598" y="414"/>
                    <a:pt x="598" y="414"/>
                    <a:pt x="598" y="414"/>
                  </a:cubicBezTo>
                  <a:cubicBezTo>
                    <a:pt x="598" y="414"/>
                    <a:pt x="598" y="414"/>
                    <a:pt x="598" y="414"/>
                  </a:cubicBezTo>
                  <a:cubicBezTo>
                    <a:pt x="598" y="414"/>
                    <a:pt x="598" y="414"/>
                    <a:pt x="598" y="414"/>
                  </a:cubicBezTo>
                  <a:cubicBezTo>
                    <a:pt x="598" y="415"/>
                    <a:pt x="598" y="415"/>
                    <a:pt x="598" y="415"/>
                  </a:cubicBezTo>
                  <a:cubicBezTo>
                    <a:pt x="598" y="416"/>
                    <a:pt x="598" y="416"/>
                    <a:pt x="598" y="416"/>
                  </a:cubicBezTo>
                  <a:cubicBezTo>
                    <a:pt x="598" y="416"/>
                    <a:pt x="598" y="416"/>
                    <a:pt x="598" y="416"/>
                  </a:cubicBezTo>
                  <a:cubicBezTo>
                    <a:pt x="598" y="416"/>
                    <a:pt x="598" y="416"/>
                    <a:pt x="598" y="416"/>
                  </a:cubicBezTo>
                  <a:cubicBezTo>
                    <a:pt x="598" y="417"/>
                    <a:pt x="598" y="417"/>
                    <a:pt x="598" y="417"/>
                  </a:cubicBezTo>
                  <a:cubicBezTo>
                    <a:pt x="598" y="417"/>
                    <a:pt x="598" y="417"/>
                    <a:pt x="598" y="417"/>
                  </a:cubicBezTo>
                  <a:cubicBezTo>
                    <a:pt x="598" y="418"/>
                    <a:pt x="598" y="418"/>
                    <a:pt x="598" y="418"/>
                  </a:cubicBezTo>
                  <a:cubicBezTo>
                    <a:pt x="598" y="418"/>
                    <a:pt x="598" y="418"/>
                    <a:pt x="598" y="418"/>
                  </a:cubicBezTo>
                  <a:cubicBezTo>
                    <a:pt x="598" y="418"/>
                    <a:pt x="598" y="418"/>
                    <a:pt x="598" y="418"/>
                  </a:cubicBezTo>
                  <a:cubicBezTo>
                    <a:pt x="599" y="418"/>
                    <a:pt x="599" y="418"/>
                    <a:pt x="599" y="418"/>
                  </a:cubicBezTo>
                  <a:cubicBezTo>
                    <a:pt x="599" y="418"/>
                    <a:pt x="599" y="418"/>
                    <a:pt x="599" y="418"/>
                  </a:cubicBezTo>
                  <a:cubicBezTo>
                    <a:pt x="599" y="418"/>
                    <a:pt x="599" y="418"/>
                    <a:pt x="599" y="418"/>
                  </a:cubicBezTo>
                  <a:cubicBezTo>
                    <a:pt x="599" y="418"/>
                    <a:pt x="599" y="418"/>
                    <a:pt x="599" y="418"/>
                  </a:cubicBezTo>
                  <a:cubicBezTo>
                    <a:pt x="599" y="418"/>
                    <a:pt x="599" y="418"/>
                    <a:pt x="599" y="418"/>
                  </a:cubicBezTo>
                  <a:cubicBezTo>
                    <a:pt x="599" y="418"/>
                    <a:pt x="599" y="418"/>
                    <a:pt x="599" y="418"/>
                  </a:cubicBezTo>
                  <a:cubicBezTo>
                    <a:pt x="599" y="418"/>
                    <a:pt x="599" y="418"/>
                    <a:pt x="599" y="418"/>
                  </a:cubicBezTo>
                  <a:cubicBezTo>
                    <a:pt x="599" y="418"/>
                    <a:pt x="599" y="418"/>
                    <a:pt x="599" y="418"/>
                  </a:cubicBezTo>
                  <a:cubicBezTo>
                    <a:pt x="599" y="418"/>
                    <a:pt x="599" y="418"/>
                    <a:pt x="599" y="418"/>
                  </a:cubicBezTo>
                  <a:cubicBezTo>
                    <a:pt x="599" y="418"/>
                    <a:pt x="599" y="418"/>
                    <a:pt x="599" y="418"/>
                  </a:cubicBezTo>
                  <a:cubicBezTo>
                    <a:pt x="598" y="418"/>
                    <a:pt x="598" y="418"/>
                    <a:pt x="598" y="418"/>
                  </a:cubicBezTo>
                  <a:cubicBezTo>
                    <a:pt x="598" y="419"/>
                    <a:pt x="598" y="419"/>
                    <a:pt x="598" y="419"/>
                  </a:cubicBezTo>
                  <a:cubicBezTo>
                    <a:pt x="599" y="419"/>
                    <a:pt x="599" y="419"/>
                    <a:pt x="599" y="419"/>
                  </a:cubicBezTo>
                  <a:cubicBezTo>
                    <a:pt x="599" y="419"/>
                    <a:pt x="599" y="419"/>
                    <a:pt x="599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0" y="420"/>
                    <a:pt x="600" y="420"/>
                    <a:pt x="600" y="420"/>
                  </a:cubicBezTo>
                  <a:cubicBezTo>
                    <a:pt x="600" y="420"/>
                    <a:pt x="600" y="420"/>
                    <a:pt x="600" y="420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599" y="420"/>
                    <a:pt x="599" y="420"/>
                    <a:pt x="599" y="420"/>
                  </a:cubicBezTo>
                  <a:cubicBezTo>
                    <a:pt x="599" y="420"/>
                    <a:pt x="599" y="420"/>
                    <a:pt x="599" y="420"/>
                  </a:cubicBezTo>
                  <a:cubicBezTo>
                    <a:pt x="598" y="420"/>
                    <a:pt x="598" y="420"/>
                    <a:pt x="598" y="420"/>
                  </a:cubicBezTo>
                  <a:cubicBezTo>
                    <a:pt x="597" y="420"/>
                    <a:pt x="597" y="420"/>
                    <a:pt x="597" y="420"/>
                  </a:cubicBezTo>
                  <a:cubicBezTo>
                    <a:pt x="598" y="420"/>
                    <a:pt x="598" y="420"/>
                    <a:pt x="598" y="420"/>
                  </a:cubicBezTo>
                  <a:cubicBezTo>
                    <a:pt x="598" y="420"/>
                    <a:pt x="598" y="420"/>
                    <a:pt x="598" y="420"/>
                  </a:cubicBezTo>
                  <a:cubicBezTo>
                    <a:pt x="598" y="421"/>
                    <a:pt x="598" y="421"/>
                    <a:pt x="598" y="421"/>
                  </a:cubicBezTo>
                  <a:cubicBezTo>
                    <a:pt x="599" y="421"/>
                    <a:pt x="599" y="421"/>
                    <a:pt x="599" y="421"/>
                  </a:cubicBezTo>
                  <a:cubicBezTo>
                    <a:pt x="599" y="421"/>
                    <a:pt x="599" y="421"/>
                    <a:pt x="599" y="421"/>
                  </a:cubicBezTo>
                  <a:cubicBezTo>
                    <a:pt x="599" y="422"/>
                    <a:pt x="599" y="422"/>
                    <a:pt x="599" y="422"/>
                  </a:cubicBezTo>
                  <a:cubicBezTo>
                    <a:pt x="599" y="422"/>
                    <a:pt x="599" y="422"/>
                    <a:pt x="599" y="422"/>
                  </a:cubicBezTo>
                  <a:cubicBezTo>
                    <a:pt x="599" y="422"/>
                    <a:pt x="599" y="422"/>
                    <a:pt x="599" y="422"/>
                  </a:cubicBezTo>
                  <a:cubicBezTo>
                    <a:pt x="599" y="422"/>
                    <a:pt x="599" y="422"/>
                    <a:pt x="599" y="422"/>
                  </a:cubicBezTo>
                  <a:cubicBezTo>
                    <a:pt x="600" y="422"/>
                    <a:pt x="600" y="422"/>
                    <a:pt x="600" y="422"/>
                  </a:cubicBezTo>
                  <a:cubicBezTo>
                    <a:pt x="600" y="421"/>
                    <a:pt x="600" y="421"/>
                    <a:pt x="600" y="421"/>
                  </a:cubicBezTo>
                  <a:cubicBezTo>
                    <a:pt x="600" y="421"/>
                    <a:pt x="600" y="421"/>
                    <a:pt x="600" y="421"/>
                  </a:cubicBezTo>
                  <a:cubicBezTo>
                    <a:pt x="600" y="422"/>
                    <a:pt x="600" y="422"/>
                    <a:pt x="600" y="422"/>
                  </a:cubicBezTo>
                  <a:cubicBezTo>
                    <a:pt x="600" y="422"/>
                    <a:pt x="600" y="422"/>
                    <a:pt x="600" y="422"/>
                  </a:cubicBezTo>
                  <a:cubicBezTo>
                    <a:pt x="600" y="422"/>
                    <a:pt x="600" y="422"/>
                    <a:pt x="600" y="422"/>
                  </a:cubicBezTo>
                  <a:cubicBezTo>
                    <a:pt x="600" y="422"/>
                    <a:pt x="600" y="422"/>
                    <a:pt x="600" y="422"/>
                  </a:cubicBezTo>
                  <a:cubicBezTo>
                    <a:pt x="600" y="423"/>
                    <a:pt x="600" y="423"/>
                    <a:pt x="600" y="423"/>
                  </a:cubicBezTo>
                  <a:cubicBezTo>
                    <a:pt x="600" y="423"/>
                    <a:pt x="600" y="423"/>
                    <a:pt x="600" y="423"/>
                  </a:cubicBezTo>
                  <a:cubicBezTo>
                    <a:pt x="600" y="423"/>
                    <a:pt x="600" y="423"/>
                    <a:pt x="600" y="423"/>
                  </a:cubicBezTo>
                  <a:cubicBezTo>
                    <a:pt x="600" y="423"/>
                    <a:pt x="600" y="423"/>
                    <a:pt x="600" y="423"/>
                  </a:cubicBezTo>
                  <a:cubicBezTo>
                    <a:pt x="600" y="423"/>
                    <a:pt x="600" y="423"/>
                    <a:pt x="600" y="423"/>
                  </a:cubicBezTo>
                  <a:cubicBezTo>
                    <a:pt x="600" y="423"/>
                    <a:pt x="600" y="423"/>
                    <a:pt x="600" y="423"/>
                  </a:cubicBezTo>
                  <a:cubicBezTo>
                    <a:pt x="600" y="423"/>
                    <a:pt x="600" y="423"/>
                    <a:pt x="600" y="423"/>
                  </a:cubicBezTo>
                  <a:cubicBezTo>
                    <a:pt x="600" y="423"/>
                    <a:pt x="600" y="423"/>
                    <a:pt x="600" y="423"/>
                  </a:cubicBezTo>
                  <a:cubicBezTo>
                    <a:pt x="600" y="424"/>
                    <a:pt x="600" y="424"/>
                    <a:pt x="600" y="424"/>
                  </a:cubicBezTo>
                  <a:cubicBezTo>
                    <a:pt x="600" y="424"/>
                    <a:pt x="600" y="424"/>
                    <a:pt x="600" y="424"/>
                  </a:cubicBezTo>
                  <a:cubicBezTo>
                    <a:pt x="600" y="424"/>
                    <a:pt x="600" y="424"/>
                    <a:pt x="600" y="424"/>
                  </a:cubicBezTo>
                  <a:cubicBezTo>
                    <a:pt x="599" y="425"/>
                    <a:pt x="599" y="425"/>
                    <a:pt x="599" y="425"/>
                  </a:cubicBezTo>
                  <a:cubicBezTo>
                    <a:pt x="599" y="425"/>
                    <a:pt x="599" y="425"/>
                    <a:pt x="599" y="425"/>
                  </a:cubicBezTo>
                  <a:cubicBezTo>
                    <a:pt x="599" y="425"/>
                    <a:pt x="599" y="425"/>
                    <a:pt x="599" y="425"/>
                  </a:cubicBezTo>
                  <a:cubicBezTo>
                    <a:pt x="599" y="425"/>
                    <a:pt x="599" y="425"/>
                    <a:pt x="599" y="425"/>
                  </a:cubicBezTo>
                  <a:cubicBezTo>
                    <a:pt x="599" y="425"/>
                    <a:pt x="599" y="425"/>
                    <a:pt x="599" y="425"/>
                  </a:cubicBezTo>
                  <a:cubicBezTo>
                    <a:pt x="599" y="424"/>
                    <a:pt x="599" y="424"/>
                    <a:pt x="599" y="424"/>
                  </a:cubicBezTo>
                  <a:cubicBezTo>
                    <a:pt x="599" y="424"/>
                    <a:pt x="599" y="424"/>
                    <a:pt x="599" y="424"/>
                  </a:cubicBezTo>
                  <a:cubicBezTo>
                    <a:pt x="599" y="424"/>
                    <a:pt x="599" y="424"/>
                    <a:pt x="599" y="424"/>
                  </a:cubicBezTo>
                  <a:cubicBezTo>
                    <a:pt x="599" y="424"/>
                    <a:pt x="599" y="424"/>
                    <a:pt x="599" y="424"/>
                  </a:cubicBezTo>
                  <a:cubicBezTo>
                    <a:pt x="599" y="424"/>
                    <a:pt x="599" y="424"/>
                    <a:pt x="599" y="424"/>
                  </a:cubicBezTo>
                  <a:cubicBezTo>
                    <a:pt x="599" y="424"/>
                    <a:pt x="599" y="424"/>
                    <a:pt x="599" y="424"/>
                  </a:cubicBezTo>
                  <a:cubicBezTo>
                    <a:pt x="598" y="425"/>
                    <a:pt x="598" y="425"/>
                    <a:pt x="598" y="425"/>
                  </a:cubicBezTo>
                  <a:cubicBezTo>
                    <a:pt x="598" y="425"/>
                    <a:pt x="598" y="425"/>
                    <a:pt x="598" y="425"/>
                  </a:cubicBezTo>
                  <a:cubicBezTo>
                    <a:pt x="598" y="424"/>
                    <a:pt x="598" y="424"/>
                    <a:pt x="598" y="424"/>
                  </a:cubicBezTo>
                  <a:cubicBezTo>
                    <a:pt x="598" y="424"/>
                    <a:pt x="598" y="424"/>
                    <a:pt x="598" y="424"/>
                  </a:cubicBezTo>
                  <a:cubicBezTo>
                    <a:pt x="598" y="423"/>
                    <a:pt x="598" y="423"/>
                    <a:pt x="598" y="423"/>
                  </a:cubicBezTo>
                  <a:cubicBezTo>
                    <a:pt x="598" y="423"/>
                    <a:pt x="598" y="423"/>
                    <a:pt x="598" y="423"/>
                  </a:cubicBezTo>
                  <a:cubicBezTo>
                    <a:pt x="598" y="423"/>
                    <a:pt x="598" y="423"/>
                    <a:pt x="598" y="423"/>
                  </a:cubicBezTo>
                  <a:cubicBezTo>
                    <a:pt x="598" y="423"/>
                    <a:pt x="598" y="423"/>
                    <a:pt x="598" y="423"/>
                  </a:cubicBezTo>
                  <a:cubicBezTo>
                    <a:pt x="598" y="424"/>
                    <a:pt x="598" y="424"/>
                    <a:pt x="598" y="424"/>
                  </a:cubicBezTo>
                  <a:cubicBezTo>
                    <a:pt x="598" y="424"/>
                    <a:pt x="598" y="424"/>
                    <a:pt x="598" y="424"/>
                  </a:cubicBezTo>
                  <a:cubicBezTo>
                    <a:pt x="598" y="424"/>
                    <a:pt x="598" y="424"/>
                    <a:pt x="598" y="424"/>
                  </a:cubicBezTo>
                  <a:cubicBezTo>
                    <a:pt x="598" y="424"/>
                    <a:pt x="598" y="424"/>
                    <a:pt x="598" y="424"/>
                  </a:cubicBezTo>
                  <a:cubicBezTo>
                    <a:pt x="598" y="424"/>
                    <a:pt x="598" y="424"/>
                    <a:pt x="598" y="424"/>
                  </a:cubicBezTo>
                  <a:cubicBezTo>
                    <a:pt x="597" y="423"/>
                    <a:pt x="597" y="423"/>
                    <a:pt x="597" y="423"/>
                  </a:cubicBezTo>
                  <a:cubicBezTo>
                    <a:pt x="597" y="424"/>
                    <a:pt x="597" y="424"/>
                    <a:pt x="597" y="424"/>
                  </a:cubicBezTo>
                  <a:cubicBezTo>
                    <a:pt x="597" y="424"/>
                    <a:pt x="597" y="424"/>
                    <a:pt x="597" y="424"/>
                  </a:cubicBezTo>
                  <a:cubicBezTo>
                    <a:pt x="597" y="424"/>
                    <a:pt x="597" y="424"/>
                    <a:pt x="597" y="424"/>
                  </a:cubicBezTo>
                  <a:cubicBezTo>
                    <a:pt x="597" y="425"/>
                    <a:pt x="597" y="425"/>
                    <a:pt x="597" y="425"/>
                  </a:cubicBezTo>
                  <a:cubicBezTo>
                    <a:pt x="597" y="424"/>
                    <a:pt x="597" y="424"/>
                    <a:pt x="597" y="424"/>
                  </a:cubicBezTo>
                  <a:cubicBezTo>
                    <a:pt x="596" y="424"/>
                    <a:pt x="596" y="424"/>
                    <a:pt x="596" y="424"/>
                  </a:cubicBezTo>
                  <a:cubicBezTo>
                    <a:pt x="596" y="425"/>
                    <a:pt x="596" y="425"/>
                    <a:pt x="596" y="425"/>
                  </a:cubicBezTo>
                  <a:cubicBezTo>
                    <a:pt x="596" y="425"/>
                    <a:pt x="596" y="425"/>
                    <a:pt x="596" y="425"/>
                  </a:cubicBezTo>
                  <a:cubicBezTo>
                    <a:pt x="596" y="425"/>
                    <a:pt x="596" y="425"/>
                    <a:pt x="596" y="425"/>
                  </a:cubicBezTo>
                  <a:cubicBezTo>
                    <a:pt x="596" y="426"/>
                    <a:pt x="596" y="426"/>
                    <a:pt x="596" y="426"/>
                  </a:cubicBezTo>
                  <a:cubicBezTo>
                    <a:pt x="596" y="426"/>
                    <a:pt x="596" y="426"/>
                    <a:pt x="596" y="426"/>
                  </a:cubicBezTo>
                  <a:cubicBezTo>
                    <a:pt x="596" y="426"/>
                    <a:pt x="596" y="426"/>
                    <a:pt x="596" y="426"/>
                  </a:cubicBezTo>
                  <a:cubicBezTo>
                    <a:pt x="596" y="426"/>
                    <a:pt x="596" y="426"/>
                    <a:pt x="596" y="426"/>
                  </a:cubicBezTo>
                  <a:cubicBezTo>
                    <a:pt x="596" y="426"/>
                    <a:pt x="596" y="426"/>
                    <a:pt x="596" y="426"/>
                  </a:cubicBezTo>
                  <a:cubicBezTo>
                    <a:pt x="596" y="426"/>
                    <a:pt x="596" y="426"/>
                    <a:pt x="596" y="426"/>
                  </a:cubicBezTo>
                  <a:cubicBezTo>
                    <a:pt x="596" y="426"/>
                    <a:pt x="596" y="426"/>
                    <a:pt x="596" y="426"/>
                  </a:cubicBezTo>
                  <a:cubicBezTo>
                    <a:pt x="597" y="426"/>
                    <a:pt x="597" y="426"/>
                    <a:pt x="597" y="426"/>
                  </a:cubicBezTo>
                  <a:cubicBezTo>
                    <a:pt x="597" y="426"/>
                    <a:pt x="597" y="426"/>
                    <a:pt x="597" y="426"/>
                  </a:cubicBezTo>
                  <a:cubicBezTo>
                    <a:pt x="598" y="425"/>
                    <a:pt x="598" y="425"/>
                    <a:pt x="598" y="425"/>
                  </a:cubicBezTo>
                  <a:cubicBezTo>
                    <a:pt x="598" y="426"/>
                    <a:pt x="598" y="426"/>
                    <a:pt x="598" y="426"/>
                  </a:cubicBezTo>
                  <a:cubicBezTo>
                    <a:pt x="597" y="426"/>
                    <a:pt x="597" y="426"/>
                    <a:pt x="597" y="426"/>
                  </a:cubicBezTo>
                  <a:cubicBezTo>
                    <a:pt x="597" y="426"/>
                    <a:pt x="597" y="426"/>
                    <a:pt x="597" y="426"/>
                  </a:cubicBezTo>
                  <a:cubicBezTo>
                    <a:pt x="597" y="426"/>
                    <a:pt x="597" y="426"/>
                    <a:pt x="597" y="426"/>
                  </a:cubicBezTo>
                  <a:cubicBezTo>
                    <a:pt x="597" y="426"/>
                    <a:pt x="597" y="426"/>
                    <a:pt x="597" y="426"/>
                  </a:cubicBezTo>
                  <a:cubicBezTo>
                    <a:pt x="597" y="426"/>
                    <a:pt x="597" y="426"/>
                    <a:pt x="597" y="426"/>
                  </a:cubicBezTo>
                  <a:cubicBezTo>
                    <a:pt x="597" y="427"/>
                    <a:pt x="597" y="427"/>
                    <a:pt x="597" y="427"/>
                  </a:cubicBezTo>
                  <a:cubicBezTo>
                    <a:pt x="596" y="427"/>
                    <a:pt x="596" y="427"/>
                    <a:pt x="596" y="427"/>
                  </a:cubicBezTo>
                  <a:cubicBezTo>
                    <a:pt x="596" y="426"/>
                    <a:pt x="596" y="426"/>
                    <a:pt x="596" y="426"/>
                  </a:cubicBezTo>
                  <a:cubicBezTo>
                    <a:pt x="596" y="427"/>
                    <a:pt x="596" y="427"/>
                    <a:pt x="596" y="427"/>
                  </a:cubicBezTo>
                  <a:cubicBezTo>
                    <a:pt x="596" y="427"/>
                    <a:pt x="596" y="427"/>
                    <a:pt x="596" y="427"/>
                  </a:cubicBezTo>
                  <a:cubicBezTo>
                    <a:pt x="596" y="427"/>
                    <a:pt x="596" y="427"/>
                    <a:pt x="596" y="427"/>
                  </a:cubicBezTo>
                  <a:cubicBezTo>
                    <a:pt x="596" y="428"/>
                    <a:pt x="596" y="428"/>
                    <a:pt x="596" y="428"/>
                  </a:cubicBezTo>
                  <a:cubicBezTo>
                    <a:pt x="596" y="428"/>
                    <a:pt x="596" y="428"/>
                    <a:pt x="596" y="428"/>
                  </a:cubicBezTo>
                  <a:cubicBezTo>
                    <a:pt x="596" y="428"/>
                    <a:pt x="596" y="428"/>
                    <a:pt x="596" y="428"/>
                  </a:cubicBezTo>
                  <a:cubicBezTo>
                    <a:pt x="596" y="429"/>
                    <a:pt x="596" y="429"/>
                    <a:pt x="596" y="429"/>
                  </a:cubicBezTo>
                  <a:cubicBezTo>
                    <a:pt x="596" y="429"/>
                    <a:pt x="596" y="429"/>
                    <a:pt x="596" y="429"/>
                  </a:cubicBezTo>
                  <a:cubicBezTo>
                    <a:pt x="596" y="429"/>
                    <a:pt x="596" y="429"/>
                    <a:pt x="596" y="429"/>
                  </a:cubicBezTo>
                  <a:cubicBezTo>
                    <a:pt x="596" y="429"/>
                    <a:pt x="596" y="429"/>
                    <a:pt x="596" y="429"/>
                  </a:cubicBezTo>
                  <a:cubicBezTo>
                    <a:pt x="596" y="429"/>
                    <a:pt x="596" y="429"/>
                    <a:pt x="596" y="429"/>
                  </a:cubicBezTo>
                  <a:cubicBezTo>
                    <a:pt x="596" y="429"/>
                    <a:pt x="596" y="429"/>
                    <a:pt x="596" y="429"/>
                  </a:cubicBezTo>
                  <a:cubicBezTo>
                    <a:pt x="595" y="430"/>
                    <a:pt x="595" y="430"/>
                    <a:pt x="595" y="430"/>
                  </a:cubicBezTo>
                  <a:cubicBezTo>
                    <a:pt x="595" y="430"/>
                    <a:pt x="595" y="430"/>
                    <a:pt x="595" y="430"/>
                  </a:cubicBezTo>
                  <a:cubicBezTo>
                    <a:pt x="596" y="430"/>
                    <a:pt x="596" y="430"/>
                    <a:pt x="596" y="430"/>
                  </a:cubicBezTo>
                  <a:cubicBezTo>
                    <a:pt x="596" y="430"/>
                    <a:pt x="596" y="430"/>
                    <a:pt x="596" y="430"/>
                  </a:cubicBezTo>
                  <a:cubicBezTo>
                    <a:pt x="595" y="430"/>
                    <a:pt x="595" y="430"/>
                    <a:pt x="595" y="430"/>
                  </a:cubicBezTo>
                  <a:cubicBezTo>
                    <a:pt x="595" y="431"/>
                    <a:pt x="595" y="431"/>
                    <a:pt x="595" y="431"/>
                  </a:cubicBezTo>
                  <a:cubicBezTo>
                    <a:pt x="595" y="431"/>
                    <a:pt x="595" y="431"/>
                    <a:pt x="595" y="431"/>
                  </a:cubicBezTo>
                  <a:cubicBezTo>
                    <a:pt x="596" y="431"/>
                    <a:pt x="596" y="431"/>
                    <a:pt x="596" y="431"/>
                  </a:cubicBezTo>
                  <a:cubicBezTo>
                    <a:pt x="596" y="432"/>
                    <a:pt x="596" y="432"/>
                    <a:pt x="596" y="432"/>
                  </a:cubicBezTo>
                  <a:cubicBezTo>
                    <a:pt x="596" y="432"/>
                    <a:pt x="596" y="432"/>
                    <a:pt x="596" y="432"/>
                  </a:cubicBezTo>
                  <a:cubicBezTo>
                    <a:pt x="596" y="432"/>
                    <a:pt x="596" y="432"/>
                    <a:pt x="596" y="432"/>
                  </a:cubicBezTo>
                  <a:cubicBezTo>
                    <a:pt x="596" y="433"/>
                    <a:pt x="596" y="433"/>
                    <a:pt x="596" y="433"/>
                  </a:cubicBezTo>
                  <a:cubicBezTo>
                    <a:pt x="596" y="433"/>
                    <a:pt x="596" y="433"/>
                    <a:pt x="596" y="433"/>
                  </a:cubicBezTo>
                  <a:cubicBezTo>
                    <a:pt x="596" y="432"/>
                    <a:pt x="596" y="432"/>
                    <a:pt x="596" y="432"/>
                  </a:cubicBezTo>
                  <a:close/>
                  <a:moveTo>
                    <a:pt x="623" y="465"/>
                  </a:moveTo>
                  <a:cubicBezTo>
                    <a:pt x="623" y="465"/>
                    <a:pt x="623" y="465"/>
                    <a:pt x="623" y="465"/>
                  </a:cubicBezTo>
                  <a:cubicBezTo>
                    <a:pt x="623" y="465"/>
                    <a:pt x="623" y="465"/>
                    <a:pt x="623" y="465"/>
                  </a:cubicBezTo>
                  <a:cubicBezTo>
                    <a:pt x="623" y="464"/>
                    <a:pt x="623" y="464"/>
                    <a:pt x="623" y="464"/>
                  </a:cubicBezTo>
                  <a:cubicBezTo>
                    <a:pt x="623" y="464"/>
                    <a:pt x="623" y="464"/>
                    <a:pt x="623" y="464"/>
                  </a:cubicBezTo>
                  <a:cubicBezTo>
                    <a:pt x="623" y="464"/>
                    <a:pt x="623" y="464"/>
                    <a:pt x="623" y="464"/>
                  </a:cubicBezTo>
                  <a:cubicBezTo>
                    <a:pt x="623" y="464"/>
                    <a:pt x="623" y="464"/>
                    <a:pt x="623" y="464"/>
                  </a:cubicBezTo>
                  <a:cubicBezTo>
                    <a:pt x="623" y="464"/>
                    <a:pt x="623" y="464"/>
                    <a:pt x="623" y="464"/>
                  </a:cubicBezTo>
                  <a:cubicBezTo>
                    <a:pt x="622" y="464"/>
                    <a:pt x="622" y="464"/>
                    <a:pt x="622" y="464"/>
                  </a:cubicBezTo>
                  <a:cubicBezTo>
                    <a:pt x="622" y="464"/>
                    <a:pt x="622" y="464"/>
                    <a:pt x="622" y="464"/>
                  </a:cubicBezTo>
                  <a:cubicBezTo>
                    <a:pt x="622" y="464"/>
                    <a:pt x="622" y="464"/>
                    <a:pt x="622" y="464"/>
                  </a:cubicBezTo>
                  <a:cubicBezTo>
                    <a:pt x="621" y="464"/>
                    <a:pt x="621" y="464"/>
                    <a:pt x="621" y="464"/>
                  </a:cubicBezTo>
                  <a:cubicBezTo>
                    <a:pt x="621" y="464"/>
                    <a:pt x="621" y="464"/>
                    <a:pt x="621" y="464"/>
                  </a:cubicBezTo>
                  <a:cubicBezTo>
                    <a:pt x="620" y="464"/>
                    <a:pt x="620" y="464"/>
                    <a:pt x="620" y="464"/>
                  </a:cubicBezTo>
                  <a:cubicBezTo>
                    <a:pt x="620" y="464"/>
                    <a:pt x="620" y="464"/>
                    <a:pt x="620" y="464"/>
                  </a:cubicBezTo>
                  <a:cubicBezTo>
                    <a:pt x="620" y="465"/>
                    <a:pt x="620" y="465"/>
                    <a:pt x="620" y="465"/>
                  </a:cubicBezTo>
                  <a:cubicBezTo>
                    <a:pt x="621" y="464"/>
                    <a:pt x="621" y="464"/>
                    <a:pt x="621" y="464"/>
                  </a:cubicBezTo>
                  <a:cubicBezTo>
                    <a:pt x="621" y="465"/>
                    <a:pt x="621" y="465"/>
                    <a:pt x="621" y="465"/>
                  </a:cubicBezTo>
                  <a:cubicBezTo>
                    <a:pt x="621" y="465"/>
                    <a:pt x="621" y="465"/>
                    <a:pt x="621" y="465"/>
                  </a:cubicBezTo>
                  <a:cubicBezTo>
                    <a:pt x="621" y="466"/>
                    <a:pt x="621" y="466"/>
                    <a:pt x="621" y="466"/>
                  </a:cubicBezTo>
                  <a:cubicBezTo>
                    <a:pt x="621" y="466"/>
                    <a:pt x="621" y="466"/>
                    <a:pt x="621" y="466"/>
                  </a:cubicBezTo>
                  <a:cubicBezTo>
                    <a:pt x="621" y="466"/>
                    <a:pt x="621" y="466"/>
                    <a:pt x="621" y="466"/>
                  </a:cubicBezTo>
                  <a:cubicBezTo>
                    <a:pt x="621" y="466"/>
                    <a:pt x="621" y="466"/>
                    <a:pt x="621" y="466"/>
                  </a:cubicBezTo>
                  <a:cubicBezTo>
                    <a:pt x="622" y="466"/>
                    <a:pt x="622" y="466"/>
                    <a:pt x="622" y="466"/>
                  </a:cubicBezTo>
                  <a:cubicBezTo>
                    <a:pt x="622" y="466"/>
                    <a:pt x="622" y="466"/>
                    <a:pt x="622" y="466"/>
                  </a:cubicBezTo>
                  <a:cubicBezTo>
                    <a:pt x="622" y="466"/>
                    <a:pt x="622" y="466"/>
                    <a:pt x="622" y="466"/>
                  </a:cubicBezTo>
                  <a:cubicBezTo>
                    <a:pt x="623" y="466"/>
                    <a:pt x="623" y="466"/>
                    <a:pt x="623" y="466"/>
                  </a:cubicBezTo>
                  <a:cubicBezTo>
                    <a:pt x="623" y="466"/>
                    <a:pt x="623" y="466"/>
                    <a:pt x="623" y="466"/>
                  </a:cubicBezTo>
                  <a:cubicBezTo>
                    <a:pt x="623" y="466"/>
                    <a:pt x="623" y="466"/>
                    <a:pt x="623" y="466"/>
                  </a:cubicBezTo>
                  <a:cubicBezTo>
                    <a:pt x="623" y="466"/>
                    <a:pt x="623" y="466"/>
                    <a:pt x="623" y="466"/>
                  </a:cubicBezTo>
                  <a:cubicBezTo>
                    <a:pt x="623" y="465"/>
                    <a:pt x="623" y="465"/>
                    <a:pt x="623" y="465"/>
                  </a:cubicBezTo>
                  <a:cubicBezTo>
                    <a:pt x="623" y="465"/>
                    <a:pt x="623" y="465"/>
                    <a:pt x="623" y="465"/>
                  </a:cubicBezTo>
                  <a:close/>
                  <a:moveTo>
                    <a:pt x="440" y="262"/>
                  </a:moveTo>
                  <a:cubicBezTo>
                    <a:pt x="440" y="262"/>
                    <a:pt x="440" y="262"/>
                    <a:pt x="440" y="262"/>
                  </a:cubicBezTo>
                  <a:cubicBezTo>
                    <a:pt x="440" y="262"/>
                    <a:pt x="440" y="262"/>
                    <a:pt x="440" y="262"/>
                  </a:cubicBezTo>
                  <a:cubicBezTo>
                    <a:pt x="440" y="262"/>
                    <a:pt x="440" y="262"/>
                    <a:pt x="440" y="262"/>
                  </a:cubicBezTo>
                  <a:cubicBezTo>
                    <a:pt x="441" y="262"/>
                    <a:pt x="441" y="262"/>
                    <a:pt x="441" y="262"/>
                  </a:cubicBezTo>
                  <a:cubicBezTo>
                    <a:pt x="441" y="262"/>
                    <a:pt x="441" y="262"/>
                    <a:pt x="441" y="262"/>
                  </a:cubicBezTo>
                  <a:cubicBezTo>
                    <a:pt x="441" y="262"/>
                    <a:pt x="441" y="262"/>
                    <a:pt x="441" y="262"/>
                  </a:cubicBezTo>
                  <a:cubicBezTo>
                    <a:pt x="441" y="262"/>
                    <a:pt x="441" y="262"/>
                    <a:pt x="441" y="262"/>
                  </a:cubicBezTo>
                  <a:cubicBezTo>
                    <a:pt x="441" y="262"/>
                    <a:pt x="441" y="262"/>
                    <a:pt x="441" y="262"/>
                  </a:cubicBezTo>
                  <a:cubicBezTo>
                    <a:pt x="441" y="262"/>
                    <a:pt x="441" y="262"/>
                    <a:pt x="441" y="262"/>
                  </a:cubicBezTo>
                  <a:cubicBezTo>
                    <a:pt x="442" y="262"/>
                    <a:pt x="442" y="262"/>
                    <a:pt x="442" y="262"/>
                  </a:cubicBezTo>
                  <a:cubicBezTo>
                    <a:pt x="442" y="261"/>
                    <a:pt x="442" y="261"/>
                    <a:pt x="442" y="261"/>
                  </a:cubicBezTo>
                  <a:cubicBezTo>
                    <a:pt x="441" y="261"/>
                    <a:pt x="441" y="261"/>
                    <a:pt x="441" y="261"/>
                  </a:cubicBezTo>
                  <a:cubicBezTo>
                    <a:pt x="441" y="261"/>
                    <a:pt x="441" y="261"/>
                    <a:pt x="441" y="261"/>
                  </a:cubicBezTo>
                  <a:cubicBezTo>
                    <a:pt x="441" y="261"/>
                    <a:pt x="441" y="261"/>
                    <a:pt x="441" y="261"/>
                  </a:cubicBezTo>
                  <a:cubicBezTo>
                    <a:pt x="441" y="261"/>
                    <a:pt x="441" y="261"/>
                    <a:pt x="441" y="261"/>
                  </a:cubicBezTo>
                  <a:cubicBezTo>
                    <a:pt x="441" y="261"/>
                    <a:pt x="441" y="261"/>
                    <a:pt x="441" y="261"/>
                  </a:cubicBezTo>
                  <a:cubicBezTo>
                    <a:pt x="440" y="261"/>
                    <a:pt x="440" y="261"/>
                    <a:pt x="440" y="261"/>
                  </a:cubicBezTo>
                  <a:cubicBezTo>
                    <a:pt x="440" y="261"/>
                    <a:pt x="440" y="261"/>
                    <a:pt x="440" y="261"/>
                  </a:cubicBezTo>
                  <a:cubicBezTo>
                    <a:pt x="440" y="262"/>
                    <a:pt x="440" y="262"/>
                    <a:pt x="440" y="262"/>
                  </a:cubicBezTo>
                  <a:cubicBezTo>
                    <a:pt x="440" y="262"/>
                    <a:pt x="440" y="262"/>
                    <a:pt x="440" y="262"/>
                  </a:cubicBezTo>
                  <a:cubicBezTo>
                    <a:pt x="440" y="262"/>
                    <a:pt x="440" y="262"/>
                    <a:pt x="440" y="262"/>
                  </a:cubicBezTo>
                  <a:cubicBezTo>
                    <a:pt x="440" y="262"/>
                    <a:pt x="440" y="262"/>
                    <a:pt x="440" y="262"/>
                  </a:cubicBezTo>
                  <a:cubicBezTo>
                    <a:pt x="439" y="262"/>
                    <a:pt x="439" y="262"/>
                    <a:pt x="439" y="262"/>
                  </a:cubicBezTo>
                  <a:cubicBezTo>
                    <a:pt x="439" y="262"/>
                    <a:pt x="439" y="262"/>
                    <a:pt x="439" y="262"/>
                  </a:cubicBezTo>
                  <a:cubicBezTo>
                    <a:pt x="439" y="263"/>
                    <a:pt x="439" y="263"/>
                    <a:pt x="439" y="263"/>
                  </a:cubicBezTo>
                  <a:cubicBezTo>
                    <a:pt x="439" y="263"/>
                    <a:pt x="439" y="263"/>
                    <a:pt x="439" y="263"/>
                  </a:cubicBezTo>
                  <a:cubicBezTo>
                    <a:pt x="439" y="263"/>
                    <a:pt x="439" y="263"/>
                    <a:pt x="439" y="263"/>
                  </a:cubicBezTo>
                  <a:cubicBezTo>
                    <a:pt x="439" y="263"/>
                    <a:pt x="439" y="263"/>
                    <a:pt x="439" y="263"/>
                  </a:cubicBezTo>
                  <a:cubicBezTo>
                    <a:pt x="438" y="263"/>
                    <a:pt x="438" y="263"/>
                    <a:pt x="438" y="263"/>
                  </a:cubicBezTo>
                  <a:cubicBezTo>
                    <a:pt x="438" y="263"/>
                    <a:pt x="438" y="263"/>
                    <a:pt x="438" y="263"/>
                  </a:cubicBezTo>
                  <a:cubicBezTo>
                    <a:pt x="438" y="263"/>
                    <a:pt x="438" y="263"/>
                    <a:pt x="438" y="263"/>
                  </a:cubicBezTo>
                  <a:cubicBezTo>
                    <a:pt x="438" y="263"/>
                    <a:pt x="438" y="263"/>
                    <a:pt x="438" y="263"/>
                  </a:cubicBezTo>
                  <a:cubicBezTo>
                    <a:pt x="438" y="263"/>
                    <a:pt x="438" y="263"/>
                    <a:pt x="438" y="263"/>
                  </a:cubicBezTo>
                  <a:cubicBezTo>
                    <a:pt x="438" y="263"/>
                    <a:pt x="438" y="263"/>
                    <a:pt x="438" y="263"/>
                  </a:cubicBezTo>
                  <a:cubicBezTo>
                    <a:pt x="438" y="263"/>
                    <a:pt x="438" y="263"/>
                    <a:pt x="438" y="263"/>
                  </a:cubicBezTo>
                  <a:cubicBezTo>
                    <a:pt x="439" y="263"/>
                    <a:pt x="439" y="263"/>
                    <a:pt x="439" y="263"/>
                  </a:cubicBezTo>
                  <a:cubicBezTo>
                    <a:pt x="439" y="263"/>
                    <a:pt x="439" y="263"/>
                    <a:pt x="439" y="263"/>
                  </a:cubicBezTo>
                  <a:cubicBezTo>
                    <a:pt x="440" y="263"/>
                    <a:pt x="440" y="263"/>
                    <a:pt x="440" y="263"/>
                  </a:cubicBezTo>
                  <a:lnTo>
                    <a:pt x="440" y="262"/>
                  </a:lnTo>
                  <a:close/>
                  <a:moveTo>
                    <a:pt x="644" y="446"/>
                  </a:moveTo>
                  <a:cubicBezTo>
                    <a:pt x="644" y="445"/>
                    <a:pt x="644" y="445"/>
                    <a:pt x="644" y="445"/>
                  </a:cubicBezTo>
                  <a:cubicBezTo>
                    <a:pt x="643" y="444"/>
                    <a:pt x="643" y="444"/>
                    <a:pt x="643" y="444"/>
                  </a:cubicBezTo>
                  <a:cubicBezTo>
                    <a:pt x="643" y="444"/>
                    <a:pt x="643" y="444"/>
                    <a:pt x="643" y="444"/>
                  </a:cubicBezTo>
                  <a:cubicBezTo>
                    <a:pt x="642" y="444"/>
                    <a:pt x="642" y="444"/>
                    <a:pt x="642" y="444"/>
                  </a:cubicBezTo>
                  <a:cubicBezTo>
                    <a:pt x="642" y="444"/>
                    <a:pt x="642" y="444"/>
                    <a:pt x="642" y="444"/>
                  </a:cubicBezTo>
                  <a:cubicBezTo>
                    <a:pt x="641" y="444"/>
                    <a:pt x="641" y="443"/>
                    <a:pt x="640" y="443"/>
                  </a:cubicBezTo>
                  <a:cubicBezTo>
                    <a:pt x="640" y="443"/>
                    <a:pt x="640" y="443"/>
                    <a:pt x="640" y="443"/>
                  </a:cubicBezTo>
                  <a:cubicBezTo>
                    <a:pt x="640" y="442"/>
                    <a:pt x="640" y="442"/>
                    <a:pt x="640" y="442"/>
                  </a:cubicBezTo>
                  <a:cubicBezTo>
                    <a:pt x="640" y="441"/>
                    <a:pt x="640" y="441"/>
                    <a:pt x="640" y="441"/>
                  </a:cubicBezTo>
                  <a:cubicBezTo>
                    <a:pt x="640" y="441"/>
                    <a:pt x="640" y="441"/>
                    <a:pt x="640" y="441"/>
                  </a:cubicBezTo>
                  <a:cubicBezTo>
                    <a:pt x="640" y="440"/>
                    <a:pt x="640" y="440"/>
                    <a:pt x="640" y="440"/>
                  </a:cubicBezTo>
                  <a:cubicBezTo>
                    <a:pt x="638" y="440"/>
                    <a:pt x="638" y="440"/>
                    <a:pt x="638" y="440"/>
                  </a:cubicBezTo>
                  <a:cubicBezTo>
                    <a:pt x="638" y="439"/>
                    <a:pt x="638" y="439"/>
                    <a:pt x="638" y="439"/>
                  </a:cubicBezTo>
                  <a:cubicBezTo>
                    <a:pt x="637" y="437"/>
                    <a:pt x="637" y="437"/>
                    <a:pt x="637" y="437"/>
                  </a:cubicBezTo>
                  <a:cubicBezTo>
                    <a:pt x="636" y="436"/>
                    <a:pt x="636" y="436"/>
                    <a:pt x="636" y="436"/>
                  </a:cubicBezTo>
                  <a:cubicBezTo>
                    <a:pt x="634" y="435"/>
                    <a:pt x="634" y="435"/>
                    <a:pt x="634" y="435"/>
                  </a:cubicBezTo>
                  <a:cubicBezTo>
                    <a:pt x="634" y="435"/>
                    <a:pt x="634" y="435"/>
                    <a:pt x="634" y="435"/>
                  </a:cubicBezTo>
                  <a:cubicBezTo>
                    <a:pt x="632" y="433"/>
                    <a:pt x="631" y="432"/>
                    <a:pt x="630" y="430"/>
                  </a:cubicBezTo>
                  <a:cubicBezTo>
                    <a:pt x="630" y="430"/>
                    <a:pt x="630" y="430"/>
                    <a:pt x="630" y="430"/>
                  </a:cubicBezTo>
                  <a:cubicBezTo>
                    <a:pt x="629" y="429"/>
                    <a:pt x="629" y="429"/>
                    <a:pt x="629" y="429"/>
                  </a:cubicBezTo>
                  <a:cubicBezTo>
                    <a:pt x="629" y="429"/>
                    <a:pt x="629" y="429"/>
                    <a:pt x="629" y="429"/>
                  </a:cubicBezTo>
                  <a:cubicBezTo>
                    <a:pt x="628" y="429"/>
                    <a:pt x="628" y="429"/>
                    <a:pt x="628" y="429"/>
                  </a:cubicBezTo>
                  <a:cubicBezTo>
                    <a:pt x="627" y="429"/>
                    <a:pt x="627" y="429"/>
                    <a:pt x="627" y="429"/>
                  </a:cubicBezTo>
                  <a:cubicBezTo>
                    <a:pt x="626" y="428"/>
                    <a:pt x="626" y="428"/>
                    <a:pt x="626" y="428"/>
                  </a:cubicBezTo>
                  <a:cubicBezTo>
                    <a:pt x="626" y="428"/>
                    <a:pt x="626" y="428"/>
                    <a:pt x="626" y="428"/>
                  </a:cubicBezTo>
                  <a:cubicBezTo>
                    <a:pt x="627" y="427"/>
                    <a:pt x="627" y="427"/>
                    <a:pt x="627" y="427"/>
                  </a:cubicBezTo>
                  <a:cubicBezTo>
                    <a:pt x="627" y="427"/>
                    <a:pt x="627" y="427"/>
                    <a:pt x="627" y="427"/>
                  </a:cubicBezTo>
                  <a:cubicBezTo>
                    <a:pt x="627" y="426"/>
                    <a:pt x="627" y="426"/>
                    <a:pt x="627" y="426"/>
                  </a:cubicBezTo>
                  <a:cubicBezTo>
                    <a:pt x="627" y="426"/>
                    <a:pt x="627" y="426"/>
                    <a:pt x="627" y="426"/>
                  </a:cubicBezTo>
                  <a:cubicBezTo>
                    <a:pt x="626" y="425"/>
                    <a:pt x="626" y="425"/>
                    <a:pt x="626" y="425"/>
                  </a:cubicBezTo>
                  <a:cubicBezTo>
                    <a:pt x="626" y="425"/>
                    <a:pt x="626" y="425"/>
                    <a:pt x="626" y="425"/>
                  </a:cubicBezTo>
                  <a:cubicBezTo>
                    <a:pt x="627" y="425"/>
                    <a:pt x="627" y="425"/>
                    <a:pt x="627" y="425"/>
                  </a:cubicBezTo>
                  <a:cubicBezTo>
                    <a:pt x="627" y="425"/>
                    <a:pt x="627" y="425"/>
                    <a:pt x="627" y="425"/>
                  </a:cubicBezTo>
                  <a:cubicBezTo>
                    <a:pt x="627" y="424"/>
                    <a:pt x="627" y="424"/>
                    <a:pt x="627" y="424"/>
                  </a:cubicBezTo>
                  <a:cubicBezTo>
                    <a:pt x="627" y="424"/>
                    <a:pt x="627" y="424"/>
                    <a:pt x="627" y="424"/>
                  </a:cubicBezTo>
                  <a:cubicBezTo>
                    <a:pt x="627" y="424"/>
                    <a:pt x="627" y="424"/>
                    <a:pt x="627" y="424"/>
                  </a:cubicBezTo>
                  <a:cubicBezTo>
                    <a:pt x="625" y="422"/>
                    <a:pt x="625" y="422"/>
                    <a:pt x="625" y="422"/>
                  </a:cubicBezTo>
                  <a:cubicBezTo>
                    <a:pt x="627" y="419"/>
                    <a:pt x="627" y="419"/>
                    <a:pt x="627" y="419"/>
                  </a:cubicBezTo>
                  <a:cubicBezTo>
                    <a:pt x="626" y="418"/>
                    <a:pt x="624" y="417"/>
                    <a:pt x="623" y="416"/>
                  </a:cubicBezTo>
                  <a:cubicBezTo>
                    <a:pt x="624" y="416"/>
                    <a:pt x="625" y="415"/>
                    <a:pt x="625" y="414"/>
                  </a:cubicBezTo>
                  <a:cubicBezTo>
                    <a:pt x="625" y="413"/>
                    <a:pt x="625" y="412"/>
                    <a:pt x="625" y="411"/>
                  </a:cubicBezTo>
                  <a:cubicBezTo>
                    <a:pt x="624" y="409"/>
                    <a:pt x="624" y="408"/>
                    <a:pt x="624" y="407"/>
                  </a:cubicBezTo>
                  <a:cubicBezTo>
                    <a:pt x="623" y="404"/>
                    <a:pt x="623" y="401"/>
                    <a:pt x="622" y="397"/>
                  </a:cubicBezTo>
                  <a:cubicBezTo>
                    <a:pt x="622" y="396"/>
                    <a:pt x="621" y="395"/>
                    <a:pt x="621" y="394"/>
                  </a:cubicBezTo>
                  <a:cubicBezTo>
                    <a:pt x="621" y="394"/>
                    <a:pt x="621" y="394"/>
                    <a:pt x="621" y="394"/>
                  </a:cubicBezTo>
                  <a:cubicBezTo>
                    <a:pt x="621" y="392"/>
                    <a:pt x="621" y="392"/>
                    <a:pt x="621" y="392"/>
                  </a:cubicBezTo>
                  <a:cubicBezTo>
                    <a:pt x="621" y="391"/>
                    <a:pt x="621" y="391"/>
                    <a:pt x="621" y="391"/>
                  </a:cubicBezTo>
                  <a:cubicBezTo>
                    <a:pt x="620" y="390"/>
                    <a:pt x="620" y="388"/>
                    <a:pt x="620" y="387"/>
                  </a:cubicBezTo>
                  <a:cubicBezTo>
                    <a:pt x="619" y="386"/>
                    <a:pt x="619" y="386"/>
                    <a:pt x="619" y="386"/>
                  </a:cubicBezTo>
                  <a:cubicBezTo>
                    <a:pt x="619" y="385"/>
                    <a:pt x="619" y="385"/>
                    <a:pt x="619" y="385"/>
                  </a:cubicBezTo>
                  <a:cubicBezTo>
                    <a:pt x="620" y="385"/>
                    <a:pt x="620" y="385"/>
                    <a:pt x="620" y="385"/>
                  </a:cubicBezTo>
                  <a:cubicBezTo>
                    <a:pt x="620" y="383"/>
                    <a:pt x="620" y="383"/>
                    <a:pt x="620" y="383"/>
                  </a:cubicBezTo>
                  <a:cubicBezTo>
                    <a:pt x="619" y="382"/>
                    <a:pt x="619" y="382"/>
                    <a:pt x="618" y="381"/>
                  </a:cubicBezTo>
                  <a:cubicBezTo>
                    <a:pt x="618" y="379"/>
                    <a:pt x="618" y="379"/>
                    <a:pt x="618" y="379"/>
                  </a:cubicBezTo>
                  <a:cubicBezTo>
                    <a:pt x="618" y="377"/>
                    <a:pt x="618" y="377"/>
                    <a:pt x="618" y="377"/>
                  </a:cubicBezTo>
                  <a:cubicBezTo>
                    <a:pt x="617" y="377"/>
                    <a:pt x="617" y="377"/>
                    <a:pt x="617" y="377"/>
                  </a:cubicBezTo>
                  <a:cubicBezTo>
                    <a:pt x="617" y="376"/>
                    <a:pt x="617" y="376"/>
                    <a:pt x="617" y="376"/>
                  </a:cubicBezTo>
                  <a:cubicBezTo>
                    <a:pt x="616" y="375"/>
                    <a:pt x="615" y="374"/>
                    <a:pt x="614" y="372"/>
                  </a:cubicBezTo>
                  <a:cubicBezTo>
                    <a:pt x="613" y="371"/>
                    <a:pt x="613" y="371"/>
                    <a:pt x="613" y="371"/>
                  </a:cubicBezTo>
                  <a:cubicBezTo>
                    <a:pt x="613" y="371"/>
                    <a:pt x="613" y="371"/>
                    <a:pt x="613" y="371"/>
                  </a:cubicBezTo>
                  <a:cubicBezTo>
                    <a:pt x="613" y="370"/>
                    <a:pt x="613" y="370"/>
                    <a:pt x="613" y="370"/>
                  </a:cubicBezTo>
                  <a:cubicBezTo>
                    <a:pt x="613" y="370"/>
                    <a:pt x="613" y="370"/>
                    <a:pt x="613" y="370"/>
                  </a:cubicBezTo>
                  <a:cubicBezTo>
                    <a:pt x="613" y="370"/>
                    <a:pt x="613" y="370"/>
                    <a:pt x="613" y="370"/>
                  </a:cubicBezTo>
                  <a:cubicBezTo>
                    <a:pt x="614" y="370"/>
                    <a:pt x="614" y="370"/>
                    <a:pt x="614" y="370"/>
                  </a:cubicBezTo>
                  <a:cubicBezTo>
                    <a:pt x="613" y="370"/>
                    <a:pt x="613" y="370"/>
                    <a:pt x="613" y="370"/>
                  </a:cubicBezTo>
                  <a:cubicBezTo>
                    <a:pt x="613" y="369"/>
                    <a:pt x="613" y="369"/>
                    <a:pt x="613" y="369"/>
                  </a:cubicBezTo>
                  <a:cubicBezTo>
                    <a:pt x="613" y="369"/>
                    <a:pt x="613" y="369"/>
                    <a:pt x="613" y="369"/>
                  </a:cubicBezTo>
                  <a:cubicBezTo>
                    <a:pt x="613" y="368"/>
                    <a:pt x="613" y="368"/>
                    <a:pt x="613" y="368"/>
                  </a:cubicBezTo>
                  <a:cubicBezTo>
                    <a:pt x="613" y="368"/>
                    <a:pt x="613" y="368"/>
                    <a:pt x="613" y="368"/>
                  </a:cubicBezTo>
                  <a:cubicBezTo>
                    <a:pt x="613" y="367"/>
                    <a:pt x="613" y="367"/>
                    <a:pt x="613" y="367"/>
                  </a:cubicBezTo>
                  <a:cubicBezTo>
                    <a:pt x="613" y="366"/>
                    <a:pt x="613" y="366"/>
                    <a:pt x="613" y="366"/>
                  </a:cubicBezTo>
                  <a:cubicBezTo>
                    <a:pt x="613" y="366"/>
                    <a:pt x="613" y="366"/>
                    <a:pt x="613" y="366"/>
                  </a:cubicBezTo>
                  <a:cubicBezTo>
                    <a:pt x="613" y="365"/>
                    <a:pt x="613" y="365"/>
                    <a:pt x="613" y="365"/>
                  </a:cubicBezTo>
                  <a:cubicBezTo>
                    <a:pt x="612" y="365"/>
                    <a:pt x="612" y="365"/>
                    <a:pt x="612" y="365"/>
                  </a:cubicBezTo>
                  <a:cubicBezTo>
                    <a:pt x="612" y="365"/>
                    <a:pt x="612" y="365"/>
                    <a:pt x="612" y="365"/>
                  </a:cubicBezTo>
                  <a:cubicBezTo>
                    <a:pt x="612" y="365"/>
                    <a:pt x="612" y="365"/>
                    <a:pt x="612" y="365"/>
                  </a:cubicBezTo>
                  <a:cubicBezTo>
                    <a:pt x="611" y="364"/>
                    <a:pt x="611" y="364"/>
                    <a:pt x="611" y="364"/>
                  </a:cubicBezTo>
                  <a:cubicBezTo>
                    <a:pt x="611" y="363"/>
                    <a:pt x="611" y="363"/>
                    <a:pt x="611" y="363"/>
                  </a:cubicBezTo>
                  <a:cubicBezTo>
                    <a:pt x="611" y="363"/>
                    <a:pt x="611" y="363"/>
                    <a:pt x="611" y="363"/>
                  </a:cubicBezTo>
                  <a:cubicBezTo>
                    <a:pt x="611" y="362"/>
                    <a:pt x="611" y="362"/>
                    <a:pt x="611" y="362"/>
                  </a:cubicBezTo>
                  <a:cubicBezTo>
                    <a:pt x="611" y="362"/>
                    <a:pt x="611" y="362"/>
                    <a:pt x="611" y="362"/>
                  </a:cubicBezTo>
                  <a:cubicBezTo>
                    <a:pt x="611" y="362"/>
                    <a:pt x="610" y="361"/>
                    <a:pt x="609" y="361"/>
                  </a:cubicBezTo>
                  <a:cubicBezTo>
                    <a:pt x="609" y="360"/>
                    <a:pt x="609" y="360"/>
                    <a:pt x="609" y="360"/>
                  </a:cubicBezTo>
                  <a:cubicBezTo>
                    <a:pt x="609" y="360"/>
                    <a:pt x="609" y="360"/>
                    <a:pt x="609" y="360"/>
                  </a:cubicBezTo>
                  <a:cubicBezTo>
                    <a:pt x="609" y="359"/>
                    <a:pt x="609" y="359"/>
                    <a:pt x="609" y="359"/>
                  </a:cubicBezTo>
                  <a:cubicBezTo>
                    <a:pt x="609" y="359"/>
                    <a:pt x="609" y="359"/>
                    <a:pt x="609" y="359"/>
                  </a:cubicBezTo>
                  <a:cubicBezTo>
                    <a:pt x="609" y="358"/>
                    <a:pt x="609" y="358"/>
                    <a:pt x="609" y="358"/>
                  </a:cubicBezTo>
                  <a:cubicBezTo>
                    <a:pt x="609" y="358"/>
                    <a:pt x="609" y="358"/>
                    <a:pt x="609" y="358"/>
                  </a:cubicBezTo>
                  <a:cubicBezTo>
                    <a:pt x="608" y="357"/>
                    <a:pt x="608" y="357"/>
                    <a:pt x="608" y="357"/>
                  </a:cubicBezTo>
                  <a:cubicBezTo>
                    <a:pt x="609" y="357"/>
                    <a:pt x="609" y="357"/>
                    <a:pt x="609" y="357"/>
                  </a:cubicBezTo>
                  <a:cubicBezTo>
                    <a:pt x="609" y="356"/>
                    <a:pt x="609" y="356"/>
                    <a:pt x="609" y="356"/>
                  </a:cubicBezTo>
                  <a:cubicBezTo>
                    <a:pt x="609" y="356"/>
                    <a:pt x="609" y="356"/>
                    <a:pt x="609" y="356"/>
                  </a:cubicBezTo>
                  <a:cubicBezTo>
                    <a:pt x="610" y="356"/>
                    <a:pt x="610" y="356"/>
                    <a:pt x="610" y="356"/>
                  </a:cubicBezTo>
                  <a:cubicBezTo>
                    <a:pt x="610" y="355"/>
                    <a:pt x="610" y="355"/>
                    <a:pt x="610" y="355"/>
                  </a:cubicBezTo>
                  <a:cubicBezTo>
                    <a:pt x="610" y="354"/>
                    <a:pt x="610" y="354"/>
                    <a:pt x="610" y="354"/>
                  </a:cubicBezTo>
                  <a:cubicBezTo>
                    <a:pt x="610" y="354"/>
                    <a:pt x="610" y="354"/>
                    <a:pt x="610" y="354"/>
                  </a:cubicBezTo>
                  <a:cubicBezTo>
                    <a:pt x="610" y="353"/>
                    <a:pt x="610" y="353"/>
                    <a:pt x="610" y="353"/>
                  </a:cubicBezTo>
                  <a:cubicBezTo>
                    <a:pt x="609" y="353"/>
                    <a:pt x="609" y="353"/>
                    <a:pt x="609" y="353"/>
                  </a:cubicBezTo>
                  <a:cubicBezTo>
                    <a:pt x="609" y="352"/>
                    <a:pt x="609" y="352"/>
                    <a:pt x="609" y="352"/>
                  </a:cubicBezTo>
                  <a:cubicBezTo>
                    <a:pt x="609" y="352"/>
                    <a:pt x="609" y="352"/>
                    <a:pt x="609" y="352"/>
                  </a:cubicBezTo>
                  <a:cubicBezTo>
                    <a:pt x="609" y="351"/>
                    <a:pt x="609" y="351"/>
                    <a:pt x="609" y="351"/>
                  </a:cubicBezTo>
                  <a:cubicBezTo>
                    <a:pt x="608" y="350"/>
                    <a:pt x="608" y="350"/>
                    <a:pt x="608" y="350"/>
                  </a:cubicBezTo>
                  <a:cubicBezTo>
                    <a:pt x="608" y="350"/>
                    <a:pt x="608" y="349"/>
                    <a:pt x="607" y="349"/>
                  </a:cubicBezTo>
                  <a:cubicBezTo>
                    <a:pt x="607" y="348"/>
                    <a:pt x="607" y="348"/>
                    <a:pt x="607" y="348"/>
                  </a:cubicBezTo>
                  <a:cubicBezTo>
                    <a:pt x="607" y="348"/>
                    <a:pt x="607" y="348"/>
                    <a:pt x="607" y="348"/>
                  </a:cubicBezTo>
                  <a:cubicBezTo>
                    <a:pt x="605" y="348"/>
                    <a:pt x="603" y="348"/>
                    <a:pt x="601" y="349"/>
                  </a:cubicBezTo>
                  <a:cubicBezTo>
                    <a:pt x="600" y="349"/>
                    <a:pt x="598" y="349"/>
                    <a:pt x="597" y="348"/>
                  </a:cubicBezTo>
                  <a:cubicBezTo>
                    <a:pt x="596" y="349"/>
                    <a:pt x="596" y="349"/>
                    <a:pt x="596" y="349"/>
                  </a:cubicBezTo>
                  <a:cubicBezTo>
                    <a:pt x="596" y="349"/>
                    <a:pt x="596" y="349"/>
                    <a:pt x="596" y="349"/>
                  </a:cubicBezTo>
                  <a:cubicBezTo>
                    <a:pt x="597" y="350"/>
                    <a:pt x="597" y="350"/>
                    <a:pt x="597" y="350"/>
                  </a:cubicBezTo>
                  <a:cubicBezTo>
                    <a:pt x="597" y="351"/>
                    <a:pt x="597" y="351"/>
                    <a:pt x="597" y="351"/>
                  </a:cubicBezTo>
                  <a:cubicBezTo>
                    <a:pt x="596" y="351"/>
                    <a:pt x="596" y="351"/>
                    <a:pt x="596" y="351"/>
                  </a:cubicBezTo>
                  <a:cubicBezTo>
                    <a:pt x="595" y="352"/>
                    <a:pt x="595" y="352"/>
                    <a:pt x="595" y="352"/>
                  </a:cubicBezTo>
                  <a:cubicBezTo>
                    <a:pt x="595" y="352"/>
                    <a:pt x="595" y="352"/>
                    <a:pt x="595" y="352"/>
                  </a:cubicBezTo>
                  <a:cubicBezTo>
                    <a:pt x="594" y="351"/>
                    <a:pt x="594" y="351"/>
                    <a:pt x="594" y="351"/>
                  </a:cubicBezTo>
                  <a:cubicBezTo>
                    <a:pt x="594" y="351"/>
                    <a:pt x="594" y="351"/>
                    <a:pt x="594" y="351"/>
                  </a:cubicBezTo>
                  <a:cubicBezTo>
                    <a:pt x="593" y="352"/>
                    <a:pt x="593" y="354"/>
                    <a:pt x="592" y="355"/>
                  </a:cubicBezTo>
                  <a:cubicBezTo>
                    <a:pt x="592" y="355"/>
                    <a:pt x="592" y="355"/>
                    <a:pt x="592" y="355"/>
                  </a:cubicBezTo>
                  <a:cubicBezTo>
                    <a:pt x="592" y="355"/>
                    <a:pt x="592" y="355"/>
                    <a:pt x="592" y="355"/>
                  </a:cubicBezTo>
                  <a:cubicBezTo>
                    <a:pt x="590" y="357"/>
                    <a:pt x="590" y="357"/>
                    <a:pt x="590" y="357"/>
                  </a:cubicBezTo>
                  <a:cubicBezTo>
                    <a:pt x="590" y="357"/>
                    <a:pt x="590" y="357"/>
                    <a:pt x="590" y="357"/>
                  </a:cubicBezTo>
                  <a:cubicBezTo>
                    <a:pt x="589" y="357"/>
                    <a:pt x="589" y="357"/>
                    <a:pt x="589" y="357"/>
                  </a:cubicBezTo>
                  <a:cubicBezTo>
                    <a:pt x="588" y="356"/>
                    <a:pt x="588" y="356"/>
                    <a:pt x="588" y="356"/>
                  </a:cubicBezTo>
                  <a:cubicBezTo>
                    <a:pt x="587" y="356"/>
                    <a:pt x="587" y="356"/>
                    <a:pt x="587" y="356"/>
                  </a:cubicBezTo>
                  <a:cubicBezTo>
                    <a:pt x="586" y="357"/>
                    <a:pt x="585" y="357"/>
                    <a:pt x="584" y="357"/>
                  </a:cubicBezTo>
                  <a:cubicBezTo>
                    <a:pt x="583" y="357"/>
                    <a:pt x="582" y="358"/>
                    <a:pt x="581" y="358"/>
                  </a:cubicBezTo>
                  <a:cubicBezTo>
                    <a:pt x="581" y="358"/>
                    <a:pt x="580" y="359"/>
                    <a:pt x="579" y="359"/>
                  </a:cubicBezTo>
                  <a:cubicBezTo>
                    <a:pt x="579" y="359"/>
                    <a:pt x="579" y="359"/>
                    <a:pt x="579" y="359"/>
                  </a:cubicBezTo>
                  <a:cubicBezTo>
                    <a:pt x="578" y="359"/>
                    <a:pt x="578" y="359"/>
                    <a:pt x="578" y="359"/>
                  </a:cubicBezTo>
                  <a:cubicBezTo>
                    <a:pt x="578" y="359"/>
                    <a:pt x="578" y="359"/>
                    <a:pt x="578" y="359"/>
                  </a:cubicBezTo>
                  <a:cubicBezTo>
                    <a:pt x="578" y="358"/>
                    <a:pt x="578" y="358"/>
                    <a:pt x="578" y="358"/>
                  </a:cubicBezTo>
                  <a:cubicBezTo>
                    <a:pt x="579" y="357"/>
                    <a:pt x="579" y="357"/>
                    <a:pt x="579" y="357"/>
                  </a:cubicBezTo>
                  <a:cubicBezTo>
                    <a:pt x="579" y="356"/>
                    <a:pt x="579" y="354"/>
                    <a:pt x="580" y="352"/>
                  </a:cubicBezTo>
                  <a:cubicBezTo>
                    <a:pt x="580" y="352"/>
                    <a:pt x="580" y="352"/>
                    <a:pt x="580" y="352"/>
                  </a:cubicBezTo>
                  <a:cubicBezTo>
                    <a:pt x="580" y="351"/>
                    <a:pt x="580" y="351"/>
                    <a:pt x="580" y="351"/>
                  </a:cubicBezTo>
                  <a:cubicBezTo>
                    <a:pt x="577" y="347"/>
                    <a:pt x="575" y="342"/>
                    <a:pt x="573" y="337"/>
                  </a:cubicBezTo>
                  <a:cubicBezTo>
                    <a:pt x="573" y="336"/>
                    <a:pt x="573" y="336"/>
                    <a:pt x="573" y="336"/>
                  </a:cubicBezTo>
                  <a:cubicBezTo>
                    <a:pt x="573" y="335"/>
                    <a:pt x="573" y="335"/>
                    <a:pt x="573" y="335"/>
                  </a:cubicBezTo>
                  <a:cubicBezTo>
                    <a:pt x="573" y="334"/>
                    <a:pt x="573" y="334"/>
                    <a:pt x="573" y="334"/>
                  </a:cubicBezTo>
                  <a:cubicBezTo>
                    <a:pt x="573" y="333"/>
                    <a:pt x="573" y="333"/>
                    <a:pt x="573" y="333"/>
                  </a:cubicBezTo>
                  <a:cubicBezTo>
                    <a:pt x="573" y="333"/>
                    <a:pt x="573" y="333"/>
                    <a:pt x="573" y="333"/>
                  </a:cubicBezTo>
                  <a:cubicBezTo>
                    <a:pt x="573" y="333"/>
                    <a:pt x="573" y="333"/>
                    <a:pt x="573" y="333"/>
                  </a:cubicBezTo>
                  <a:cubicBezTo>
                    <a:pt x="572" y="332"/>
                    <a:pt x="571" y="331"/>
                    <a:pt x="570" y="330"/>
                  </a:cubicBezTo>
                  <a:cubicBezTo>
                    <a:pt x="570" y="330"/>
                    <a:pt x="570" y="330"/>
                    <a:pt x="570" y="330"/>
                  </a:cubicBezTo>
                  <a:cubicBezTo>
                    <a:pt x="570" y="329"/>
                    <a:pt x="569" y="328"/>
                    <a:pt x="569" y="328"/>
                  </a:cubicBezTo>
                  <a:cubicBezTo>
                    <a:pt x="569" y="327"/>
                    <a:pt x="569" y="327"/>
                    <a:pt x="569" y="327"/>
                  </a:cubicBezTo>
                  <a:cubicBezTo>
                    <a:pt x="570" y="326"/>
                    <a:pt x="571" y="325"/>
                    <a:pt x="572" y="323"/>
                  </a:cubicBezTo>
                  <a:cubicBezTo>
                    <a:pt x="572" y="323"/>
                    <a:pt x="572" y="323"/>
                    <a:pt x="572" y="323"/>
                  </a:cubicBezTo>
                  <a:cubicBezTo>
                    <a:pt x="572" y="322"/>
                    <a:pt x="572" y="322"/>
                    <a:pt x="572" y="322"/>
                  </a:cubicBezTo>
                  <a:cubicBezTo>
                    <a:pt x="572" y="322"/>
                    <a:pt x="572" y="322"/>
                    <a:pt x="572" y="322"/>
                  </a:cubicBezTo>
                  <a:cubicBezTo>
                    <a:pt x="570" y="322"/>
                    <a:pt x="568" y="321"/>
                    <a:pt x="566" y="320"/>
                  </a:cubicBezTo>
                  <a:cubicBezTo>
                    <a:pt x="566" y="320"/>
                    <a:pt x="566" y="320"/>
                    <a:pt x="566" y="320"/>
                  </a:cubicBezTo>
                  <a:cubicBezTo>
                    <a:pt x="565" y="320"/>
                    <a:pt x="565" y="320"/>
                    <a:pt x="565" y="320"/>
                  </a:cubicBezTo>
                  <a:cubicBezTo>
                    <a:pt x="564" y="321"/>
                    <a:pt x="563" y="321"/>
                    <a:pt x="562" y="322"/>
                  </a:cubicBezTo>
                  <a:cubicBezTo>
                    <a:pt x="562" y="322"/>
                    <a:pt x="562" y="322"/>
                    <a:pt x="562" y="322"/>
                  </a:cubicBezTo>
                  <a:cubicBezTo>
                    <a:pt x="561" y="322"/>
                    <a:pt x="561" y="322"/>
                    <a:pt x="561" y="322"/>
                  </a:cubicBezTo>
                  <a:cubicBezTo>
                    <a:pt x="560" y="321"/>
                    <a:pt x="559" y="319"/>
                    <a:pt x="558" y="318"/>
                  </a:cubicBezTo>
                  <a:cubicBezTo>
                    <a:pt x="557" y="318"/>
                    <a:pt x="557" y="318"/>
                    <a:pt x="557" y="318"/>
                  </a:cubicBezTo>
                  <a:cubicBezTo>
                    <a:pt x="557" y="318"/>
                    <a:pt x="557" y="318"/>
                    <a:pt x="557" y="318"/>
                  </a:cubicBezTo>
                  <a:cubicBezTo>
                    <a:pt x="557" y="318"/>
                    <a:pt x="557" y="318"/>
                    <a:pt x="557" y="318"/>
                  </a:cubicBezTo>
                  <a:cubicBezTo>
                    <a:pt x="556" y="319"/>
                    <a:pt x="556" y="319"/>
                    <a:pt x="556" y="319"/>
                  </a:cubicBezTo>
                  <a:cubicBezTo>
                    <a:pt x="556" y="319"/>
                    <a:pt x="556" y="319"/>
                    <a:pt x="556" y="319"/>
                  </a:cubicBezTo>
                  <a:cubicBezTo>
                    <a:pt x="556" y="319"/>
                    <a:pt x="556" y="319"/>
                    <a:pt x="556" y="319"/>
                  </a:cubicBezTo>
                  <a:cubicBezTo>
                    <a:pt x="555" y="318"/>
                    <a:pt x="553" y="317"/>
                    <a:pt x="552" y="316"/>
                  </a:cubicBezTo>
                  <a:cubicBezTo>
                    <a:pt x="552" y="315"/>
                    <a:pt x="552" y="315"/>
                    <a:pt x="552" y="315"/>
                  </a:cubicBezTo>
                  <a:cubicBezTo>
                    <a:pt x="552" y="315"/>
                    <a:pt x="552" y="315"/>
                    <a:pt x="552" y="315"/>
                  </a:cubicBezTo>
                  <a:cubicBezTo>
                    <a:pt x="564" y="285"/>
                    <a:pt x="575" y="254"/>
                    <a:pt x="587" y="224"/>
                  </a:cubicBezTo>
                  <a:cubicBezTo>
                    <a:pt x="600" y="192"/>
                    <a:pt x="612" y="161"/>
                    <a:pt x="624" y="129"/>
                  </a:cubicBezTo>
                  <a:cubicBezTo>
                    <a:pt x="628" y="120"/>
                    <a:pt x="631" y="111"/>
                    <a:pt x="635" y="102"/>
                  </a:cubicBezTo>
                  <a:cubicBezTo>
                    <a:pt x="635" y="102"/>
                    <a:pt x="635" y="102"/>
                    <a:pt x="635" y="102"/>
                  </a:cubicBezTo>
                  <a:cubicBezTo>
                    <a:pt x="635" y="102"/>
                    <a:pt x="635" y="102"/>
                    <a:pt x="635" y="102"/>
                  </a:cubicBezTo>
                  <a:cubicBezTo>
                    <a:pt x="635" y="102"/>
                    <a:pt x="635" y="102"/>
                    <a:pt x="635" y="102"/>
                  </a:cubicBezTo>
                  <a:cubicBezTo>
                    <a:pt x="632" y="100"/>
                    <a:pt x="632" y="100"/>
                    <a:pt x="632" y="100"/>
                  </a:cubicBezTo>
                  <a:cubicBezTo>
                    <a:pt x="632" y="100"/>
                    <a:pt x="632" y="100"/>
                    <a:pt x="632" y="100"/>
                  </a:cubicBezTo>
                  <a:cubicBezTo>
                    <a:pt x="632" y="101"/>
                    <a:pt x="632" y="101"/>
                    <a:pt x="632" y="101"/>
                  </a:cubicBezTo>
                  <a:cubicBezTo>
                    <a:pt x="633" y="101"/>
                    <a:pt x="633" y="101"/>
                    <a:pt x="633" y="101"/>
                  </a:cubicBezTo>
                  <a:cubicBezTo>
                    <a:pt x="633" y="101"/>
                    <a:pt x="633" y="101"/>
                    <a:pt x="633" y="101"/>
                  </a:cubicBezTo>
                  <a:cubicBezTo>
                    <a:pt x="633" y="101"/>
                    <a:pt x="633" y="101"/>
                    <a:pt x="633" y="101"/>
                  </a:cubicBezTo>
                  <a:cubicBezTo>
                    <a:pt x="633" y="101"/>
                    <a:pt x="633" y="101"/>
                    <a:pt x="633" y="101"/>
                  </a:cubicBezTo>
                  <a:cubicBezTo>
                    <a:pt x="632" y="102"/>
                    <a:pt x="632" y="102"/>
                    <a:pt x="632" y="102"/>
                  </a:cubicBezTo>
                  <a:cubicBezTo>
                    <a:pt x="632" y="102"/>
                    <a:pt x="632" y="102"/>
                    <a:pt x="632" y="102"/>
                  </a:cubicBezTo>
                  <a:cubicBezTo>
                    <a:pt x="631" y="101"/>
                    <a:pt x="631" y="101"/>
                    <a:pt x="631" y="101"/>
                  </a:cubicBezTo>
                  <a:cubicBezTo>
                    <a:pt x="631" y="101"/>
                    <a:pt x="631" y="101"/>
                    <a:pt x="631" y="101"/>
                  </a:cubicBezTo>
                  <a:cubicBezTo>
                    <a:pt x="631" y="100"/>
                    <a:pt x="631" y="100"/>
                    <a:pt x="631" y="100"/>
                  </a:cubicBezTo>
                  <a:cubicBezTo>
                    <a:pt x="631" y="99"/>
                    <a:pt x="631" y="99"/>
                    <a:pt x="631" y="99"/>
                  </a:cubicBezTo>
                  <a:cubicBezTo>
                    <a:pt x="631" y="99"/>
                    <a:pt x="631" y="99"/>
                    <a:pt x="631" y="99"/>
                  </a:cubicBezTo>
                  <a:cubicBezTo>
                    <a:pt x="631" y="99"/>
                    <a:pt x="631" y="99"/>
                    <a:pt x="631" y="99"/>
                  </a:cubicBezTo>
                  <a:cubicBezTo>
                    <a:pt x="630" y="97"/>
                    <a:pt x="630" y="97"/>
                    <a:pt x="630" y="97"/>
                  </a:cubicBezTo>
                  <a:cubicBezTo>
                    <a:pt x="629" y="96"/>
                    <a:pt x="629" y="96"/>
                    <a:pt x="629" y="96"/>
                  </a:cubicBezTo>
                  <a:cubicBezTo>
                    <a:pt x="629" y="96"/>
                    <a:pt x="629" y="96"/>
                    <a:pt x="629" y="96"/>
                  </a:cubicBezTo>
                  <a:cubicBezTo>
                    <a:pt x="628" y="95"/>
                    <a:pt x="628" y="95"/>
                    <a:pt x="628" y="95"/>
                  </a:cubicBezTo>
                  <a:cubicBezTo>
                    <a:pt x="628" y="95"/>
                    <a:pt x="628" y="95"/>
                    <a:pt x="628" y="95"/>
                  </a:cubicBezTo>
                  <a:cubicBezTo>
                    <a:pt x="628" y="96"/>
                    <a:pt x="628" y="96"/>
                    <a:pt x="628" y="96"/>
                  </a:cubicBezTo>
                  <a:cubicBezTo>
                    <a:pt x="628" y="96"/>
                    <a:pt x="628" y="96"/>
                    <a:pt x="628" y="96"/>
                  </a:cubicBezTo>
                  <a:cubicBezTo>
                    <a:pt x="627" y="95"/>
                    <a:pt x="627" y="95"/>
                    <a:pt x="627" y="95"/>
                  </a:cubicBezTo>
                  <a:cubicBezTo>
                    <a:pt x="627" y="95"/>
                    <a:pt x="627" y="95"/>
                    <a:pt x="627" y="95"/>
                  </a:cubicBezTo>
                  <a:cubicBezTo>
                    <a:pt x="627" y="94"/>
                    <a:pt x="627" y="94"/>
                    <a:pt x="627" y="94"/>
                  </a:cubicBezTo>
                  <a:cubicBezTo>
                    <a:pt x="627" y="94"/>
                    <a:pt x="627" y="94"/>
                    <a:pt x="627" y="94"/>
                  </a:cubicBezTo>
                  <a:cubicBezTo>
                    <a:pt x="626" y="93"/>
                    <a:pt x="626" y="93"/>
                    <a:pt x="626" y="93"/>
                  </a:cubicBezTo>
                  <a:cubicBezTo>
                    <a:pt x="626" y="93"/>
                    <a:pt x="626" y="93"/>
                    <a:pt x="626" y="93"/>
                  </a:cubicBezTo>
                  <a:cubicBezTo>
                    <a:pt x="626" y="92"/>
                    <a:pt x="626" y="92"/>
                    <a:pt x="626" y="92"/>
                  </a:cubicBezTo>
                  <a:cubicBezTo>
                    <a:pt x="626" y="92"/>
                    <a:pt x="626" y="92"/>
                    <a:pt x="626" y="92"/>
                  </a:cubicBezTo>
                  <a:cubicBezTo>
                    <a:pt x="625" y="92"/>
                    <a:pt x="625" y="92"/>
                    <a:pt x="625" y="92"/>
                  </a:cubicBezTo>
                  <a:cubicBezTo>
                    <a:pt x="625" y="92"/>
                    <a:pt x="625" y="92"/>
                    <a:pt x="625" y="92"/>
                  </a:cubicBezTo>
                  <a:cubicBezTo>
                    <a:pt x="625" y="92"/>
                    <a:pt x="625" y="92"/>
                    <a:pt x="625" y="92"/>
                  </a:cubicBezTo>
                  <a:cubicBezTo>
                    <a:pt x="625" y="91"/>
                    <a:pt x="625" y="91"/>
                    <a:pt x="625" y="91"/>
                  </a:cubicBezTo>
                  <a:cubicBezTo>
                    <a:pt x="626" y="91"/>
                    <a:pt x="626" y="91"/>
                    <a:pt x="626" y="91"/>
                  </a:cubicBezTo>
                  <a:cubicBezTo>
                    <a:pt x="625" y="91"/>
                    <a:pt x="625" y="91"/>
                    <a:pt x="625" y="91"/>
                  </a:cubicBezTo>
                  <a:cubicBezTo>
                    <a:pt x="625" y="91"/>
                    <a:pt x="625" y="91"/>
                    <a:pt x="625" y="91"/>
                  </a:cubicBezTo>
                  <a:cubicBezTo>
                    <a:pt x="625" y="91"/>
                    <a:pt x="625" y="91"/>
                    <a:pt x="625" y="91"/>
                  </a:cubicBezTo>
                  <a:cubicBezTo>
                    <a:pt x="625" y="91"/>
                    <a:pt x="625" y="91"/>
                    <a:pt x="625" y="91"/>
                  </a:cubicBezTo>
                  <a:cubicBezTo>
                    <a:pt x="625" y="91"/>
                    <a:pt x="625" y="91"/>
                    <a:pt x="625" y="91"/>
                  </a:cubicBezTo>
                  <a:cubicBezTo>
                    <a:pt x="625" y="91"/>
                    <a:pt x="625" y="91"/>
                    <a:pt x="625" y="91"/>
                  </a:cubicBezTo>
                  <a:cubicBezTo>
                    <a:pt x="625" y="91"/>
                    <a:pt x="625" y="91"/>
                    <a:pt x="625" y="91"/>
                  </a:cubicBezTo>
                  <a:cubicBezTo>
                    <a:pt x="625" y="90"/>
                    <a:pt x="625" y="90"/>
                    <a:pt x="625" y="90"/>
                  </a:cubicBezTo>
                  <a:cubicBezTo>
                    <a:pt x="625" y="90"/>
                    <a:pt x="625" y="90"/>
                    <a:pt x="625" y="90"/>
                  </a:cubicBezTo>
                  <a:cubicBezTo>
                    <a:pt x="625" y="89"/>
                    <a:pt x="625" y="89"/>
                    <a:pt x="625" y="89"/>
                  </a:cubicBezTo>
                  <a:cubicBezTo>
                    <a:pt x="625" y="89"/>
                    <a:pt x="625" y="89"/>
                    <a:pt x="625" y="89"/>
                  </a:cubicBezTo>
                  <a:cubicBezTo>
                    <a:pt x="625" y="89"/>
                    <a:pt x="625" y="89"/>
                    <a:pt x="625" y="89"/>
                  </a:cubicBezTo>
                  <a:cubicBezTo>
                    <a:pt x="625" y="89"/>
                    <a:pt x="625" y="89"/>
                    <a:pt x="625" y="89"/>
                  </a:cubicBezTo>
                  <a:cubicBezTo>
                    <a:pt x="625" y="90"/>
                    <a:pt x="625" y="90"/>
                    <a:pt x="625" y="90"/>
                  </a:cubicBezTo>
                  <a:cubicBezTo>
                    <a:pt x="625" y="89"/>
                    <a:pt x="625" y="89"/>
                    <a:pt x="625" y="89"/>
                  </a:cubicBezTo>
                  <a:cubicBezTo>
                    <a:pt x="625" y="89"/>
                    <a:pt x="625" y="89"/>
                    <a:pt x="625" y="89"/>
                  </a:cubicBezTo>
                  <a:cubicBezTo>
                    <a:pt x="625" y="89"/>
                    <a:pt x="625" y="89"/>
                    <a:pt x="625" y="89"/>
                  </a:cubicBezTo>
                  <a:cubicBezTo>
                    <a:pt x="624" y="89"/>
                    <a:pt x="624" y="89"/>
                    <a:pt x="624" y="89"/>
                  </a:cubicBezTo>
                  <a:cubicBezTo>
                    <a:pt x="624" y="89"/>
                    <a:pt x="624" y="89"/>
                    <a:pt x="624" y="89"/>
                  </a:cubicBezTo>
                  <a:cubicBezTo>
                    <a:pt x="624" y="89"/>
                    <a:pt x="624" y="89"/>
                    <a:pt x="624" y="89"/>
                  </a:cubicBezTo>
                  <a:cubicBezTo>
                    <a:pt x="624" y="89"/>
                    <a:pt x="624" y="89"/>
                    <a:pt x="624" y="89"/>
                  </a:cubicBezTo>
                  <a:cubicBezTo>
                    <a:pt x="625" y="88"/>
                    <a:pt x="625" y="88"/>
                    <a:pt x="625" y="88"/>
                  </a:cubicBezTo>
                  <a:cubicBezTo>
                    <a:pt x="625" y="88"/>
                    <a:pt x="625" y="88"/>
                    <a:pt x="625" y="88"/>
                  </a:cubicBezTo>
                  <a:cubicBezTo>
                    <a:pt x="624" y="88"/>
                    <a:pt x="624" y="88"/>
                    <a:pt x="624" y="88"/>
                  </a:cubicBezTo>
                  <a:cubicBezTo>
                    <a:pt x="623" y="86"/>
                    <a:pt x="623" y="86"/>
                    <a:pt x="623" y="86"/>
                  </a:cubicBezTo>
                  <a:cubicBezTo>
                    <a:pt x="622" y="85"/>
                    <a:pt x="622" y="85"/>
                    <a:pt x="622" y="85"/>
                  </a:cubicBezTo>
                  <a:cubicBezTo>
                    <a:pt x="622" y="85"/>
                    <a:pt x="622" y="85"/>
                    <a:pt x="622" y="85"/>
                  </a:cubicBezTo>
                  <a:cubicBezTo>
                    <a:pt x="622" y="86"/>
                    <a:pt x="622" y="86"/>
                    <a:pt x="622" y="86"/>
                  </a:cubicBezTo>
                  <a:cubicBezTo>
                    <a:pt x="622" y="86"/>
                    <a:pt x="622" y="86"/>
                    <a:pt x="622" y="86"/>
                  </a:cubicBezTo>
                  <a:cubicBezTo>
                    <a:pt x="622" y="85"/>
                    <a:pt x="622" y="85"/>
                    <a:pt x="622" y="85"/>
                  </a:cubicBezTo>
                  <a:cubicBezTo>
                    <a:pt x="622" y="85"/>
                    <a:pt x="622" y="85"/>
                    <a:pt x="622" y="85"/>
                  </a:cubicBezTo>
                  <a:cubicBezTo>
                    <a:pt x="622" y="85"/>
                    <a:pt x="622" y="85"/>
                    <a:pt x="622" y="85"/>
                  </a:cubicBezTo>
                  <a:cubicBezTo>
                    <a:pt x="622" y="85"/>
                    <a:pt x="622" y="85"/>
                    <a:pt x="622" y="85"/>
                  </a:cubicBezTo>
                  <a:cubicBezTo>
                    <a:pt x="622" y="85"/>
                    <a:pt x="622" y="85"/>
                    <a:pt x="622" y="85"/>
                  </a:cubicBezTo>
                  <a:cubicBezTo>
                    <a:pt x="621" y="84"/>
                    <a:pt x="621" y="84"/>
                    <a:pt x="621" y="84"/>
                  </a:cubicBezTo>
                  <a:cubicBezTo>
                    <a:pt x="621" y="84"/>
                    <a:pt x="621" y="84"/>
                    <a:pt x="621" y="84"/>
                  </a:cubicBezTo>
                  <a:cubicBezTo>
                    <a:pt x="621" y="84"/>
                    <a:pt x="621" y="84"/>
                    <a:pt x="621" y="84"/>
                  </a:cubicBezTo>
                  <a:cubicBezTo>
                    <a:pt x="621" y="84"/>
                    <a:pt x="621" y="84"/>
                    <a:pt x="621" y="84"/>
                  </a:cubicBezTo>
                  <a:cubicBezTo>
                    <a:pt x="621" y="84"/>
                    <a:pt x="621" y="84"/>
                    <a:pt x="621" y="84"/>
                  </a:cubicBezTo>
                  <a:cubicBezTo>
                    <a:pt x="620" y="83"/>
                    <a:pt x="620" y="83"/>
                    <a:pt x="620" y="83"/>
                  </a:cubicBezTo>
                  <a:cubicBezTo>
                    <a:pt x="620" y="83"/>
                    <a:pt x="620" y="83"/>
                    <a:pt x="620" y="83"/>
                  </a:cubicBezTo>
                  <a:cubicBezTo>
                    <a:pt x="620" y="83"/>
                    <a:pt x="620" y="83"/>
                    <a:pt x="620" y="83"/>
                  </a:cubicBezTo>
                  <a:cubicBezTo>
                    <a:pt x="619" y="83"/>
                    <a:pt x="619" y="83"/>
                    <a:pt x="619" y="83"/>
                  </a:cubicBezTo>
                  <a:cubicBezTo>
                    <a:pt x="619" y="84"/>
                    <a:pt x="619" y="84"/>
                    <a:pt x="619" y="84"/>
                  </a:cubicBezTo>
                  <a:cubicBezTo>
                    <a:pt x="619" y="84"/>
                    <a:pt x="619" y="84"/>
                    <a:pt x="619" y="84"/>
                  </a:cubicBezTo>
                  <a:cubicBezTo>
                    <a:pt x="619" y="85"/>
                    <a:pt x="619" y="85"/>
                    <a:pt x="619" y="85"/>
                  </a:cubicBezTo>
                  <a:cubicBezTo>
                    <a:pt x="619" y="85"/>
                    <a:pt x="619" y="85"/>
                    <a:pt x="619" y="85"/>
                  </a:cubicBezTo>
                  <a:cubicBezTo>
                    <a:pt x="619" y="84"/>
                    <a:pt x="619" y="84"/>
                    <a:pt x="619" y="84"/>
                  </a:cubicBezTo>
                  <a:cubicBezTo>
                    <a:pt x="619" y="83"/>
                    <a:pt x="619" y="83"/>
                    <a:pt x="619" y="83"/>
                  </a:cubicBezTo>
                  <a:cubicBezTo>
                    <a:pt x="619" y="83"/>
                    <a:pt x="619" y="83"/>
                    <a:pt x="619" y="83"/>
                  </a:cubicBezTo>
                  <a:cubicBezTo>
                    <a:pt x="619" y="83"/>
                    <a:pt x="619" y="83"/>
                    <a:pt x="619" y="83"/>
                  </a:cubicBezTo>
                  <a:cubicBezTo>
                    <a:pt x="618" y="83"/>
                    <a:pt x="618" y="83"/>
                    <a:pt x="618" y="83"/>
                  </a:cubicBezTo>
                  <a:cubicBezTo>
                    <a:pt x="618" y="83"/>
                    <a:pt x="618" y="83"/>
                    <a:pt x="618" y="83"/>
                  </a:cubicBezTo>
                  <a:cubicBezTo>
                    <a:pt x="618" y="82"/>
                    <a:pt x="618" y="82"/>
                    <a:pt x="618" y="82"/>
                  </a:cubicBezTo>
                  <a:cubicBezTo>
                    <a:pt x="618" y="82"/>
                    <a:pt x="618" y="82"/>
                    <a:pt x="618" y="82"/>
                  </a:cubicBezTo>
                  <a:cubicBezTo>
                    <a:pt x="618" y="82"/>
                    <a:pt x="618" y="82"/>
                    <a:pt x="618" y="82"/>
                  </a:cubicBezTo>
                  <a:cubicBezTo>
                    <a:pt x="617" y="82"/>
                    <a:pt x="617" y="82"/>
                    <a:pt x="617" y="82"/>
                  </a:cubicBezTo>
                  <a:cubicBezTo>
                    <a:pt x="617" y="82"/>
                    <a:pt x="617" y="82"/>
                    <a:pt x="617" y="82"/>
                  </a:cubicBezTo>
                  <a:cubicBezTo>
                    <a:pt x="617" y="83"/>
                    <a:pt x="617" y="83"/>
                    <a:pt x="617" y="83"/>
                  </a:cubicBezTo>
                  <a:cubicBezTo>
                    <a:pt x="617" y="83"/>
                    <a:pt x="617" y="83"/>
                    <a:pt x="617" y="83"/>
                  </a:cubicBezTo>
                  <a:cubicBezTo>
                    <a:pt x="616" y="82"/>
                    <a:pt x="616" y="82"/>
                    <a:pt x="616" y="82"/>
                  </a:cubicBezTo>
                  <a:cubicBezTo>
                    <a:pt x="616" y="82"/>
                    <a:pt x="616" y="82"/>
                    <a:pt x="616" y="82"/>
                  </a:cubicBezTo>
                  <a:cubicBezTo>
                    <a:pt x="616" y="82"/>
                    <a:pt x="616" y="82"/>
                    <a:pt x="616" y="82"/>
                  </a:cubicBezTo>
                  <a:cubicBezTo>
                    <a:pt x="616" y="82"/>
                    <a:pt x="616" y="82"/>
                    <a:pt x="616" y="82"/>
                  </a:cubicBezTo>
                  <a:cubicBezTo>
                    <a:pt x="615" y="82"/>
                    <a:pt x="615" y="82"/>
                    <a:pt x="615" y="82"/>
                  </a:cubicBezTo>
                  <a:cubicBezTo>
                    <a:pt x="615" y="82"/>
                    <a:pt x="615" y="82"/>
                    <a:pt x="615" y="82"/>
                  </a:cubicBezTo>
                  <a:cubicBezTo>
                    <a:pt x="614" y="82"/>
                    <a:pt x="614" y="82"/>
                    <a:pt x="614" y="82"/>
                  </a:cubicBezTo>
                  <a:cubicBezTo>
                    <a:pt x="614" y="82"/>
                    <a:pt x="614" y="82"/>
                    <a:pt x="614" y="82"/>
                  </a:cubicBezTo>
                  <a:cubicBezTo>
                    <a:pt x="614" y="82"/>
                    <a:pt x="614" y="82"/>
                    <a:pt x="614" y="82"/>
                  </a:cubicBezTo>
                  <a:cubicBezTo>
                    <a:pt x="614" y="82"/>
                    <a:pt x="614" y="82"/>
                    <a:pt x="614" y="82"/>
                  </a:cubicBezTo>
                  <a:cubicBezTo>
                    <a:pt x="614" y="82"/>
                    <a:pt x="614" y="82"/>
                    <a:pt x="614" y="82"/>
                  </a:cubicBezTo>
                  <a:cubicBezTo>
                    <a:pt x="614" y="82"/>
                    <a:pt x="614" y="82"/>
                    <a:pt x="614" y="82"/>
                  </a:cubicBezTo>
                  <a:cubicBezTo>
                    <a:pt x="614" y="82"/>
                    <a:pt x="614" y="82"/>
                    <a:pt x="614" y="82"/>
                  </a:cubicBezTo>
                  <a:cubicBezTo>
                    <a:pt x="614" y="82"/>
                    <a:pt x="614" y="82"/>
                    <a:pt x="614" y="82"/>
                  </a:cubicBezTo>
                  <a:cubicBezTo>
                    <a:pt x="614" y="82"/>
                    <a:pt x="614" y="82"/>
                    <a:pt x="614" y="82"/>
                  </a:cubicBezTo>
                  <a:cubicBezTo>
                    <a:pt x="613" y="81"/>
                    <a:pt x="613" y="81"/>
                    <a:pt x="613" y="81"/>
                  </a:cubicBezTo>
                  <a:cubicBezTo>
                    <a:pt x="613" y="81"/>
                    <a:pt x="613" y="81"/>
                    <a:pt x="613" y="81"/>
                  </a:cubicBezTo>
                  <a:cubicBezTo>
                    <a:pt x="613" y="81"/>
                    <a:pt x="613" y="81"/>
                    <a:pt x="613" y="81"/>
                  </a:cubicBezTo>
                  <a:cubicBezTo>
                    <a:pt x="613" y="81"/>
                    <a:pt x="613" y="81"/>
                    <a:pt x="613" y="81"/>
                  </a:cubicBezTo>
                  <a:cubicBezTo>
                    <a:pt x="613" y="82"/>
                    <a:pt x="613" y="82"/>
                    <a:pt x="613" y="82"/>
                  </a:cubicBezTo>
                  <a:cubicBezTo>
                    <a:pt x="613" y="82"/>
                    <a:pt x="613" y="82"/>
                    <a:pt x="613" y="82"/>
                  </a:cubicBezTo>
                  <a:cubicBezTo>
                    <a:pt x="612" y="83"/>
                    <a:pt x="612" y="83"/>
                    <a:pt x="612" y="83"/>
                  </a:cubicBezTo>
                  <a:cubicBezTo>
                    <a:pt x="612" y="83"/>
                    <a:pt x="612" y="83"/>
                    <a:pt x="612" y="83"/>
                  </a:cubicBezTo>
                  <a:cubicBezTo>
                    <a:pt x="612" y="83"/>
                    <a:pt x="612" y="83"/>
                    <a:pt x="612" y="83"/>
                  </a:cubicBezTo>
                  <a:cubicBezTo>
                    <a:pt x="612" y="83"/>
                    <a:pt x="612" y="83"/>
                    <a:pt x="612" y="83"/>
                  </a:cubicBezTo>
                  <a:cubicBezTo>
                    <a:pt x="612" y="83"/>
                    <a:pt x="612" y="83"/>
                    <a:pt x="612" y="83"/>
                  </a:cubicBezTo>
                  <a:cubicBezTo>
                    <a:pt x="612" y="83"/>
                    <a:pt x="612" y="83"/>
                    <a:pt x="612" y="83"/>
                  </a:cubicBezTo>
                  <a:cubicBezTo>
                    <a:pt x="612" y="83"/>
                    <a:pt x="612" y="83"/>
                    <a:pt x="612" y="83"/>
                  </a:cubicBezTo>
                  <a:cubicBezTo>
                    <a:pt x="612" y="82"/>
                    <a:pt x="612" y="82"/>
                    <a:pt x="612" y="82"/>
                  </a:cubicBezTo>
                  <a:cubicBezTo>
                    <a:pt x="612" y="82"/>
                    <a:pt x="612" y="82"/>
                    <a:pt x="612" y="82"/>
                  </a:cubicBezTo>
                  <a:cubicBezTo>
                    <a:pt x="613" y="82"/>
                    <a:pt x="613" y="82"/>
                    <a:pt x="613" y="82"/>
                  </a:cubicBezTo>
                  <a:cubicBezTo>
                    <a:pt x="612" y="82"/>
                    <a:pt x="612" y="82"/>
                    <a:pt x="612" y="82"/>
                  </a:cubicBezTo>
                  <a:cubicBezTo>
                    <a:pt x="612" y="81"/>
                    <a:pt x="612" y="81"/>
                    <a:pt x="612" y="81"/>
                  </a:cubicBezTo>
                  <a:cubicBezTo>
                    <a:pt x="612" y="81"/>
                    <a:pt x="612" y="81"/>
                    <a:pt x="612" y="81"/>
                  </a:cubicBezTo>
                  <a:cubicBezTo>
                    <a:pt x="612" y="81"/>
                    <a:pt x="612" y="81"/>
                    <a:pt x="612" y="81"/>
                  </a:cubicBezTo>
                  <a:cubicBezTo>
                    <a:pt x="612" y="82"/>
                    <a:pt x="612" y="82"/>
                    <a:pt x="612" y="82"/>
                  </a:cubicBezTo>
                  <a:cubicBezTo>
                    <a:pt x="611" y="82"/>
                    <a:pt x="611" y="82"/>
                    <a:pt x="611" y="82"/>
                  </a:cubicBezTo>
                  <a:cubicBezTo>
                    <a:pt x="610" y="81"/>
                    <a:pt x="610" y="81"/>
                    <a:pt x="610" y="81"/>
                  </a:cubicBezTo>
                  <a:cubicBezTo>
                    <a:pt x="609" y="81"/>
                    <a:pt x="609" y="81"/>
                    <a:pt x="609" y="81"/>
                  </a:cubicBezTo>
                  <a:cubicBezTo>
                    <a:pt x="608" y="82"/>
                    <a:pt x="608" y="82"/>
                    <a:pt x="608" y="82"/>
                  </a:cubicBezTo>
                  <a:cubicBezTo>
                    <a:pt x="607" y="82"/>
                    <a:pt x="607" y="82"/>
                    <a:pt x="607" y="82"/>
                  </a:cubicBezTo>
                  <a:cubicBezTo>
                    <a:pt x="606" y="82"/>
                    <a:pt x="606" y="82"/>
                    <a:pt x="606" y="82"/>
                  </a:cubicBezTo>
                  <a:cubicBezTo>
                    <a:pt x="605" y="81"/>
                    <a:pt x="605" y="81"/>
                    <a:pt x="605" y="81"/>
                  </a:cubicBezTo>
                  <a:cubicBezTo>
                    <a:pt x="605" y="80"/>
                    <a:pt x="605" y="80"/>
                    <a:pt x="605" y="80"/>
                  </a:cubicBezTo>
                  <a:cubicBezTo>
                    <a:pt x="605" y="80"/>
                    <a:pt x="605" y="80"/>
                    <a:pt x="605" y="80"/>
                  </a:cubicBezTo>
                  <a:cubicBezTo>
                    <a:pt x="604" y="81"/>
                    <a:pt x="604" y="81"/>
                    <a:pt x="604" y="81"/>
                  </a:cubicBezTo>
                  <a:cubicBezTo>
                    <a:pt x="603" y="79"/>
                    <a:pt x="603" y="79"/>
                    <a:pt x="603" y="79"/>
                  </a:cubicBezTo>
                  <a:cubicBezTo>
                    <a:pt x="602" y="79"/>
                    <a:pt x="602" y="79"/>
                    <a:pt x="602" y="79"/>
                  </a:cubicBezTo>
                  <a:cubicBezTo>
                    <a:pt x="602" y="79"/>
                    <a:pt x="602" y="79"/>
                    <a:pt x="602" y="79"/>
                  </a:cubicBezTo>
                  <a:cubicBezTo>
                    <a:pt x="603" y="78"/>
                    <a:pt x="603" y="78"/>
                    <a:pt x="603" y="78"/>
                  </a:cubicBezTo>
                  <a:cubicBezTo>
                    <a:pt x="603" y="78"/>
                    <a:pt x="603" y="78"/>
                    <a:pt x="603" y="78"/>
                  </a:cubicBezTo>
                  <a:cubicBezTo>
                    <a:pt x="603" y="78"/>
                    <a:pt x="603" y="78"/>
                    <a:pt x="603" y="78"/>
                  </a:cubicBezTo>
                  <a:cubicBezTo>
                    <a:pt x="602" y="78"/>
                    <a:pt x="602" y="78"/>
                    <a:pt x="602" y="78"/>
                  </a:cubicBezTo>
                  <a:cubicBezTo>
                    <a:pt x="601" y="78"/>
                    <a:pt x="601" y="78"/>
                    <a:pt x="601" y="78"/>
                  </a:cubicBezTo>
                  <a:cubicBezTo>
                    <a:pt x="601" y="77"/>
                    <a:pt x="601" y="77"/>
                    <a:pt x="601" y="77"/>
                  </a:cubicBezTo>
                  <a:cubicBezTo>
                    <a:pt x="601" y="77"/>
                    <a:pt x="601" y="77"/>
                    <a:pt x="601" y="77"/>
                  </a:cubicBezTo>
                  <a:cubicBezTo>
                    <a:pt x="601" y="77"/>
                    <a:pt x="601" y="77"/>
                    <a:pt x="601" y="77"/>
                  </a:cubicBezTo>
                  <a:cubicBezTo>
                    <a:pt x="601" y="76"/>
                    <a:pt x="601" y="76"/>
                    <a:pt x="601" y="76"/>
                  </a:cubicBezTo>
                  <a:cubicBezTo>
                    <a:pt x="601" y="76"/>
                    <a:pt x="601" y="76"/>
                    <a:pt x="601" y="76"/>
                  </a:cubicBezTo>
                  <a:cubicBezTo>
                    <a:pt x="601" y="76"/>
                    <a:pt x="601" y="76"/>
                    <a:pt x="601" y="76"/>
                  </a:cubicBezTo>
                  <a:cubicBezTo>
                    <a:pt x="600" y="76"/>
                    <a:pt x="600" y="76"/>
                    <a:pt x="600" y="76"/>
                  </a:cubicBezTo>
                  <a:cubicBezTo>
                    <a:pt x="600" y="76"/>
                    <a:pt x="600" y="76"/>
                    <a:pt x="600" y="76"/>
                  </a:cubicBezTo>
                  <a:cubicBezTo>
                    <a:pt x="600" y="76"/>
                    <a:pt x="600" y="76"/>
                    <a:pt x="600" y="76"/>
                  </a:cubicBezTo>
                  <a:cubicBezTo>
                    <a:pt x="600" y="76"/>
                    <a:pt x="600" y="76"/>
                    <a:pt x="600" y="76"/>
                  </a:cubicBezTo>
                  <a:cubicBezTo>
                    <a:pt x="600" y="76"/>
                    <a:pt x="600" y="76"/>
                    <a:pt x="600" y="76"/>
                  </a:cubicBezTo>
                  <a:cubicBezTo>
                    <a:pt x="600" y="76"/>
                    <a:pt x="600" y="76"/>
                    <a:pt x="600" y="76"/>
                  </a:cubicBezTo>
                  <a:cubicBezTo>
                    <a:pt x="600" y="75"/>
                    <a:pt x="600" y="75"/>
                    <a:pt x="600" y="75"/>
                  </a:cubicBezTo>
                  <a:cubicBezTo>
                    <a:pt x="600" y="75"/>
                    <a:pt x="600" y="75"/>
                    <a:pt x="600" y="75"/>
                  </a:cubicBezTo>
                  <a:cubicBezTo>
                    <a:pt x="600" y="74"/>
                    <a:pt x="600" y="74"/>
                    <a:pt x="600" y="74"/>
                  </a:cubicBezTo>
                  <a:cubicBezTo>
                    <a:pt x="599" y="74"/>
                    <a:pt x="599" y="74"/>
                    <a:pt x="599" y="74"/>
                  </a:cubicBezTo>
                  <a:cubicBezTo>
                    <a:pt x="599" y="73"/>
                    <a:pt x="599" y="73"/>
                    <a:pt x="599" y="73"/>
                  </a:cubicBezTo>
                  <a:cubicBezTo>
                    <a:pt x="599" y="72"/>
                    <a:pt x="599" y="72"/>
                    <a:pt x="599" y="72"/>
                  </a:cubicBezTo>
                  <a:cubicBezTo>
                    <a:pt x="599" y="73"/>
                    <a:pt x="599" y="73"/>
                    <a:pt x="599" y="73"/>
                  </a:cubicBezTo>
                  <a:cubicBezTo>
                    <a:pt x="598" y="73"/>
                    <a:pt x="598" y="73"/>
                    <a:pt x="598" y="73"/>
                  </a:cubicBezTo>
                  <a:cubicBezTo>
                    <a:pt x="598" y="72"/>
                    <a:pt x="598" y="72"/>
                    <a:pt x="598" y="72"/>
                  </a:cubicBezTo>
                  <a:cubicBezTo>
                    <a:pt x="598" y="72"/>
                    <a:pt x="598" y="72"/>
                    <a:pt x="598" y="72"/>
                  </a:cubicBezTo>
                  <a:cubicBezTo>
                    <a:pt x="598" y="72"/>
                    <a:pt x="598" y="72"/>
                    <a:pt x="598" y="72"/>
                  </a:cubicBezTo>
                  <a:cubicBezTo>
                    <a:pt x="598" y="72"/>
                    <a:pt x="598" y="72"/>
                    <a:pt x="598" y="72"/>
                  </a:cubicBezTo>
                  <a:cubicBezTo>
                    <a:pt x="597" y="72"/>
                    <a:pt x="597" y="72"/>
                    <a:pt x="597" y="72"/>
                  </a:cubicBezTo>
                  <a:cubicBezTo>
                    <a:pt x="596" y="71"/>
                    <a:pt x="596" y="71"/>
                    <a:pt x="596" y="71"/>
                  </a:cubicBezTo>
                  <a:cubicBezTo>
                    <a:pt x="594" y="70"/>
                    <a:pt x="594" y="70"/>
                    <a:pt x="594" y="70"/>
                  </a:cubicBezTo>
                  <a:cubicBezTo>
                    <a:pt x="592" y="69"/>
                    <a:pt x="592" y="69"/>
                    <a:pt x="592" y="69"/>
                  </a:cubicBezTo>
                  <a:cubicBezTo>
                    <a:pt x="591" y="68"/>
                    <a:pt x="591" y="68"/>
                    <a:pt x="591" y="68"/>
                  </a:cubicBezTo>
                  <a:cubicBezTo>
                    <a:pt x="591" y="68"/>
                    <a:pt x="591" y="68"/>
                    <a:pt x="591" y="68"/>
                  </a:cubicBezTo>
                  <a:cubicBezTo>
                    <a:pt x="590" y="69"/>
                    <a:pt x="590" y="69"/>
                    <a:pt x="590" y="69"/>
                  </a:cubicBezTo>
                  <a:cubicBezTo>
                    <a:pt x="588" y="68"/>
                    <a:pt x="588" y="68"/>
                    <a:pt x="588" y="68"/>
                  </a:cubicBezTo>
                  <a:cubicBezTo>
                    <a:pt x="588" y="67"/>
                    <a:pt x="588" y="67"/>
                    <a:pt x="588" y="67"/>
                  </a:cubicBezTo>
                  <a:cubicBezTo>
                    <a:pt x="588" y="67"/>
                    <a:pt x="588" y="67"/>
                    <a:pt x="588" y="67"/>
                  </a:cubicBezTo>
                  <a:cubicBezTo>
                    <a:pt x="588" y="67"/>
                    <a:pt x="588" y="67"/>
                    <a:pt x="588" y="67"/>
                  </a:cubicBezTo>
                  <a:cubicBezTo>
                    <a:pt x="588" y="67"/>
                    <a:pt x="588" y="67"/>
                    <a:pt x="588" y="67"/>
                  </a:cubicBezTo>
                  <a:cubicBezTo>
                    <a:pt x="588" y="67"/>
                    <a:pt x="588" y="67"/>
                    <a:pt x="588" y="67"/>
                  </a:cubicBezTo>
                  <a:cubicBezTo>
                    <a:pt x="588" y="67"/>
                    <a:pt x="588" y="67"/>
                    <a:pt x="588" y="67"/>
                  </a:cubicBezTo>
                  <a:cubicBezTo>
                    <a:pt x="587" y="67"/>
                    <a:pt x="587" y="67"/>
                    <a:pt x="587" y="67"/>
                  </a:cubicBezTo>
                  <a:cubicBezTo>
                    <a:pt x="586" y="66"/>
                    <a:pt x="586" y="66"/>
                    <a:pt x="586" y="66"/>
                  </a:cubicBezTo>
                  <a:cubicBezTo>
                    <a:pt x="584" y="65"/>
                    <a:pt x="584" y="65"/>
                    <a:pt x="584" y="65"/>
                  </a:cubicBezTo>
                  <a:cubicBezTo>
                    <a:pt x="583" y="64"/>
                    <a:pt x="583" y="64"/>
                    <a:pt x="583" y="64"/>
                  </a:cubicBezTo>
                  <a:cubicBezTo>
                    <a:pt x="583" y="64"/>
                    <a:pt x="583" y="64"/>
                    <a:pt x="583" y="64"/>
                  </a:cubicBezTo>
                  <a:cubicBezTo>
                    <a:pt x="583" y="64"/>
                    <a:pt x="583" y="64"/>
                    <a:pt x="583" y="64"/>
                  </a:cubicBezTo>
                  <a:cubicBezTo>
                    <a:pt x="584" y="63"/>
                    <a:pt x="584" y="63"/>
                    <a:pt x="584" y="63"/>
                  </a:cubicBezTo>
                  <a:cubicBezTo>
                    <a:pt x="584" y="63"/>
                    <a:pt x="584" y="63"/>
                    <a:pt x="584" y="63"/>
                  </a:cubicBezTo>
                  <a:cubicBezTo>
                    <a:pt x="584" y="63"/>
                    <a:pt x="584" y="63"/>
                    <a:pt x="584" y="63"/>
                  </a:cubicBezTo>
                  <a:cubicBezTo>
                    <a:pt x="584" y="63"/>
                    <a:pt x="584" y="63"/>
                    <a:pt x="584" y="63"/>
                  </a:cubicBezTo>
                  <a:cubicBezTo>
                    <a:pt x="584" y="63"/>
                    <a:pt x="584" y="63"/>
                    <a:pt x="584" y="63"/>
                  </a:cubicBezTo>
                  <a:cubicBezTo>
                    <a:pt x="584" y="63"/>
                    <a:pt x="584" y="63"/>
                    <a:pt x="584" y="63"/>
                  </a:cubicBezTo>
                  <a:cubicBezTo>
                    <a:pt x="584" y="62"/>
                    <a:pt x="584" y="62"/>
                    <a:pt x="584" y="62"/>
                  </a:cubicBezTo>
                  <a:cubicBezTo>
                    <a:pt x="584" y="62"/>
                    <a:pt x="584" y="62"/>
                    <a:pt x="584" y="62"/>
                  </a:cubicBezTo>
                  <a:cubicBezTo>
                    <a:pt x="584" y="62"/>
                    <a:pt x="584" y="62"/>
                    <a:pt x="584" y="62"/>
                  </a:cubicBezTo>
                  <a:cubicBezTo>
                    <a:pt x="584" y="62"/>
                    <a:pt x="584" y="62"/>
                    <a:pt x="584" y="62"/>
                  </a:cubicBezTo>
                  <a:cubicBezTo>
                    <a:pt x="584" y="62"/>
                    <a:pt x="584" y="62"/>
                    <a:pt x="584" y="62"/>
                  </a:cubicBezTo>
                  <a:cubicBezTo>
                    <a:pt x="584" y="62"/>
                    <a:pt x="584" y="62"/>
                    <a:pt x="584" y="62"/>
                  </a:cubicBezTo>
                  <a:cubicBezTo>
                    <a:pt x="584" y="61"/>
                    <a:pt x="584" y="61"/>
                    <a:pt x="584" y="61"/>
                  </a:cubicBezTo>
                  <a:cubicBezTo>
                    <a:pt x="583" y="61"/>
                    <a:pt x="583" y="61"/>
                    <a:pt x="583" y="61"/>
                  </a:cubicBezTo>
                  <a:cubicBezTo>
                    <a:pt x="583" y="61"/>
                    <a:pt x="583" y="61"/>
                    <a:pt x="583" y="61"/>
                  </a:cubicBezTo>
                  <a:cubicBezTo>
                    <a:pt x="583" y="61"/>
                    <a:pt x="583" y="61"/>
                    <a:pt x="583" y="61"/>
                  </a:cubicBezTo>
                  <a:cubicBezTo>
                    <a:pt x="583" y="61"/>
                    <a:pt x="583" y="61"/>
                    <a:pt x="583" y="61"/>
                  </a:cubicBezTo>
                  <a:cubicBezTo>
                    <a:pt x="583" y="61"/>
                    <a:pt x="583" y="61"/>
                    <a:pt x="583" y="61"/>
                  </a:cubicBezTo>
                  <a:cubicBezTo>
                    <a:pt x="582" y="61"/>
                    <a:pt x="582" y="61"/>
                    <a:pt x="582" y="61"/>
                  </a:cubicBezTo>
                  <a:cubicBezTo>
                    <a:pt x="582" y="61"/>
                    <a:pt x="582" y="61"/>
                    <a:pt x="582" y="61"/>
                  </a:cubicBezTo>
                  <a:cubicBezTo>
                    <a:pt x="582" y="61"/>
                    <a:pt x="582" y="61"/>
                    <a:pt x="582" y="61"/>
                  </a:cubicBezTo>
                  <a:cubicBezTo>
                    <a:pt x="582" y="61"/>
                    <a:pt x="582" y="61"/>
                    <a:pt x="582" y="61"/>
                  </a:cubicBezTo>
                  <a:cubicBezTo>
                    <a:pt x="582" y="60"/>
                    <a:pt x="582" y="60"/>
                    <a:pt x="582" y="60"/>
                  </a:cubicBezTo>
                  <a:cubicBezTo>
                    <a:pt x="582" y="59"/>
                    <a:pt x="582" y="59"/>
                    <a:pt x="582" y="59"/>
                  </a:cubicBezTo>
                  <a:cubicBezTo>
                    <a:pt x="581" y="59"/>
                    <a:pt x="581" y="59"/>
                    <a:pt x="581" y="59"/>
                  </a:cubicBezTo>
                  <a:cubicBezTo>
                    <a:pt x="581" y="59"/>
                    <a:pt x="581" y="59"/>
                    <a:pt x="581" y="59"/>
                  </a:cubicBezTo>
                  <a:cubicBezTo>
                    <a:pt x="580" y="60"/>
                    <a:pt x="580" y="60"/>
                    <a:pt x="580" y="60"/>
                  </a:cubicBezTo>
                  <a:cubicBezTo>
                    <a:pt x="580" y="60"/>
                    <a:pt x="580" y="60"/>
                    <a:pt x="580" y="60"/>
                  </a:cubicBezTo>
                  <a:cubicBezTo>
                    <a:pt x="579" y="59"/>
                    <a:pt x="579" y="59"/>
                    <a:pt x="579" y="59"/>
                  </a:cubicBezTo>
                  <a:cubicBezTo>
                    <a:pt x="579" y="58"/>
                    <a:pt x="579" y="58"/>
                    <a:pt x="579" y="58"/>
                  </a:cubicBezTo>
                  <a:cubicBezTo>
                    <a:pt x="579" y="58"/>
                    <a:pt x="579" y="58"/>
                    <a:pt x="579" y="58"/>
                  </a:cubicBezTo>
                  <a:cubicBezTo>
                    <a:pt x="579" y="58"/>
                    <a:pt x="579" y="58"/>
                    <a:pt x="579" y="58"/>
                  </a:cubicBezTo>
                  <a:cubicBezTo>
                    <a:pt x="579" y="57"/>
                    <a:pt x="579" y="57"/>
                    <a:pt x="579" y="57"/>
                  </a:cubicBezTo>
                  <a:cubicBezTo>
                    <a:pt x="579" y="57"/>
                    <a:pt x="579" y="57"/>
                    <a:pt x="579" y="57"/>
                  </a:cubicBezTo>
                  <a:cubicBezTo>
                    <a:pt x="578" y="56"/>
                    <a:pt x="578" y="56"/>
                    <a:pt x="578" y="56"/>
                  </a:cubicBezTo>
                  <a:cubicBezTo>
                    <a:pt x="578" y="56"/>
                    <a:pt x="578" y="56"/>
                    <a:pt x="578" y="56"/>
                  </a:cubicBezTo>
                  <a:cubicBezTo>
                    <a:pt x="578" y="56"/>
                    <a:pt x="578" y="56"/>
                    <a:pt x="578" y="56"/>
                  </a:cubicBezTo>
                  <a:cubicBezTo>
                    <a:pt x="578" y="56"/>
                    <a:pt x="578" y="56"/>
                    <a:pt x="578" y="56"/>
                  </a:cubicBezTo>
                  <a:cubicBezTo>
                    <a:pt x="577" y="55"/>
                    <a:pt x="577" y="55"/>
                    <a:pt x="577" y="55"/>
                  </a:cubicBezTo>
                  <a:cubicBezTo>
                    <a:pt x="577" y="55"/>
                    <a:pt x="577" y="55"/>
                    <a:pt x="577" y="55"/>
                  </a:cubicBezTo>
                  <a:cubicBezTo>
                    <a:pt x="577" y="54"/>
                    <a:pt x="577" y="54"/>
                    <a:pt x="577" y="54"/>
                  </a:cubicBezTo>
                  <a:cubicBezTo>
                    <a:pt x="577" y="54"/>
                    <a:pt x="577" y="54"/>
                    <a:pt x="577" y="54"/>
                  </a:cubicBezTo>
                  <a:cubicBezTo>
                    <a:pt x="576" y="55"/>
                    <a:pt x="576" y="55"/>
                    <a:pt x="576" y="55"/>
                  </a:cubicBezTo>
                  <a:cubicBezTo>
                    <a:pt x="576" y="54"/>
                    <a:pt x="576" y="54"/>
                    <a:pt x="576" y="54"/>
                  </a:cubicBezTo>
                  <a:cubicBezTo>
                    <a:pt x="576" y="54"/>
                    <a:pt x="576" y="54"/>
                    <a:pt x="576" y="54"/>
                  </a:cubicBezTo>
                  <a:cubicBezTo>
                    <a:pt x="576" y="54"/>
                    <a:pt x="576" y="54"/>
                    <a:pt x="576" y="54"/>
                  </a:cubicBezTo>
                  <a:cubicBezTo>
                    <a:pt x="576" y="54"/>
                    <a:pt x="576" y="54"/>
                    <a:pt x="576" y="54"/>
                  </a:cubicBezTo>
                  <a:cubicBezTo>
                    <a:pt x="576" y="54"/>
                    <a:pt x="576" y="54"/>
                    <a:pt x="576" y="54"/>
                  </a:cubicBezTo>
                  <a:cubicBezTo>
                    <a:pt x="576" y="53"/>
                    <a:pt x="576" y="53"/>
                    <a:pt x="576" y="53"/>
                  </a:cubicBezTo>
                  <a:cubicBezTo>
                    <a:pt x="574" y="51"/>
                    <a:pt x="574" y="51"/>
                    <a:pt x="574" y="51"/>
                  </a:cubicBezTo>
                  <a:cubicBezTo>
                    <a:pt x="574" y="51"/>
                    <a:pt x="574" y="51"/>
                    <a:pt x="574" y="51"/>
                  </a:cubicBezTo>
                  <a:cubicBezTo>
                    <a:pt x="574" y="51"/>
                    <a:pt x="574" y="51"/>
                    <a:pt x="574" y="51"/>
                  </a:cubicBezTo>
                  <a:cubicBezTo>
                    <a:pt x="573" y="51"/>
                    <a:pt x="573" y="51"/>
                    <a:pt x="573" y="51"/>
                  </a:cubicBezTo>
                  <a:cubicBezTo>
                    <a:pt x="573" y="51"/>
                    <a:pt x="573" y="51"/>
                    <a:pt x="573" y="51"/>
                  </a:cubicBezTo>
                  <a:cubicBezTo>
                    <a:pt x="573" y="51"/>
                    <a:pt x="573" y="51"/>
                    <a:pt x="573" y="51"/>
                  </a:cubicBezTo>
                  <a:cubicBezTo>
                    <a:pt x="573" y="51"/>
                    <a:pt x="573" y="51"/>
                    <a:pt x="573" y="51"/>
                  </a:cubicBezTo>
                  <a:cubicBezTo>
                    <a:pt x="573" y="51"/>
                    <a:pt x="573" y="51"/>
                    <a:pt x="573" y="51"/>
                  </a:cubicBezTo>
                  <a:cubicBezTo>
                    <a:pt x="573" y="51"/>
                    <a:pt x="573" y="51"/>
                    <a:pt x="573" y="51"/>
                  </a:cubicBezTo>
                  <a:cubicBezTo>
                    <a:pt x="573" y="50"/>
                    <a:pt x="573" y="50"/>
                    <a:pt x="573" y="50"/>
                  </a:cubicBezTo>
                  <a:cubicBezTo>
                    <a:pt x="573" y="50"/>
                    <a:pt x="573" y="50"/>
                    <a:pt x="573" y="50"/>
                  </a:cubicBezTo>
                  <a:cubicBezTo>
                    <a:pt x="572" y="50"/>
                    <a:pt x="572" y="50"/>
                    <a:pt x="572" y="50"/>
                  </a:cubicBezTo>
                  <a:cubicBezTo>
                    <a:pt x="571" y="49"/>
                    <a:pt x="571" y="49"/>
                    <a:pt x="571" y="49"/>
                  </a:cubicBezTo>
                  <a:cubicBezTo>
                    <a:pt x="570" y="50"/>
                    <a:pt x="570" y="50"/>
                    <a:pt x="570" y="50"/>
                  </a:cubicBezTo>
                  <a:cubicBezTo>
                    <a:pt x="570" y="50"/>
                    <a:pt x="570" y="50"/>
                    <a:pt x="570" y="50"/>
                  </a:cubicBezTo>
                  <a:cubicBezTo>
                    <a:pt x="570" y="49"/>
                    <a:pt x="570" y="49"/>
                    <a:pt x="570" y="49"/>
                  </a:cubicBezTo>
                  <a:cubicBezTo>
                    <a:pt x="570" y="49"/>
                    <a:pt x="570" y="49"/>
                    <a:pt x="570" y="49"/>
                  </a:cubicBezTo>
                  <a:cubicBezTo>
                    <a:pt x="567" y="50"/>
                    <a:pt x="567" y="50"/>
                    <a:pt x="567" y="50"/>
                  </a:cubicBezTo>
                  <a:cubicBezTo>
                    <a:pt x="566" y="49"/>
                    <a:pt x="566" y="49"/>
                    <a:pt x="566" y="49"/>
                  </a:cubicBezTo>
                  <a:cubicBezTo>
                    <a:pt x="564" y="49"/>
                    <a:pt x="564" y="49"/>
                    <a:pt x="564" y="49"/>
                  </a:cubicBezTo>
                  <a:cubicBezTo>
                    <a:pt x="564" y="49"/>
                    <a:pt x="564" y="49"/>
                    <a:pt x="564" y="49"/>
                  </a:cubicBezTo>
                  <a:cubicBezTo>
                    <a:pt x="564" y="49"/>
                    <a:pt x="564" y="49"/>
                    <a:pt x="564" y="49"/>
                  </a:cubicBezTo>
                  <a:cubicBezTo>
                    <a:pt x="565" y="48"/>
                    <a:pt x="565" y="48"/>
                    <a:pt x="565" y="48"/>
                  </a:cubicBezTo>
                  <a:cubicBezTo>
                    <a:pt x="565" y="48"/>
                    <a:pt x="565" y="48"/>
                    <a:pt x="565" y="48"/>
                  </a:cubicBezTo>
                  <a:cubicBezTo>
                    <a:pt x="565" y="47"/>
                    <a:pt x="565" y="47"/>
                    <a:pt x="565" y="47"/>
                  </a:cubicBezTo>
                  <a:cubicBezTo>
                    <a:pt x="565" y="47"/>
                    <a:pt x="565" y="47"/>
                    <a:pt x="565" y="47"/>
                  </a:cubicBezTo>
                  <a:cubicBezTo>
                    <a:pt x="564" y="47"/>
                    <a:pt x="564" y="47"/>
                    <a:pt x="564" y="47"/>
                  </a:cubicBezTo>
                  <a:cubicBezTo>
                    <a:pt x="564" y="47"/>
                    <a:pt x="564" y="47"/>
                    <a:pt x="564" y="47"/>
                  </a:cubicBezTo>
                  <a:cubicBezTo>
                    <a:pt x="564" y="47"/>
                    <a:pt x="564" y="47"/>
                    <a:pt x="564" y="47"/>
                  </a:cubicBezTo>
                  <a:cubicBezTo>
                    <a:pt x="564" y="47"/>
                    <a:pt x="564" y="47"/>
                    <a:pt x="564" y="47"/>
                  </a:cubicBezTo>
                  <a:cubicBezTo>
                    <a:pt x="564" y="47"/>
                    <a:pt x="564" y="47"/>
                    <a:pt x="564" y="47"/>
                  </a:cubicBezTo>
                  <a:cubicBezTo>
                    <a:pt x="564" y="46"/>
                    <a:pt x="564" y="46"/>
                    <a:pt x="564" y="46"/>
                  </a:cubicBezTo>
                  <a:cubicBezTo>
                    <a:pt x="564" y="46"/>
                    <a:pt x="564" y="46"/>
                    <a:pt x="564" y="46"/>
                  </a:cubicBezTo>
                  <a:cubicBezTo>
                    <a:pt x="564" y="46"/>
                    <a:pt x="564" y="46"/>
                    <a:pt x="564" y="46"/>
                  </a:cubicBezTo>
                  <a:cubicBezTo>
                    <a:pt x="564" y="46"/>
                    <a:pt x="564" y="46"/>
                    <a:pt x="564" y="46"/>
                  </a:cubicBezTo>
                  <a:cubicBezTo>
                    <a:pt x="564" y="46"/>
                    <a:pt x="564" y="46"/>
                    <a:pt x="564" y="46"/>
                  </a:cubicBezTo>
                  <a:cubicBezTo>
                    <a:pt x="564" y="46"/>
                    <a:pt x="564" y="46"/>
                    <a:pt x="564" y="46"/>
                  </a:cubicBezTo>
                  <a:cubicBezTo>
                    <a:pt x="564" y="46"/>
                    <a:pt x="564" y="46"/>
                    <a:pt x="564" y="46"/>
                  </a:cubicBezTo>
                  <a:cubicBezTo>
                    <a:pt x="562" y="45"/>
                    <a:pt x="562" y="45"/>
                    <a:pt x="562" y="45"/>
                  </a:cubicBezTo>
                  <a:cubicBezTo>
                    <a:pt x="562" y="46"/>
                    <a:pt x="562" y="46"/>
                    <a:pt x="562" y="46"/>
                  </a:cubicBezTo>
                  <a:cubicBezTo>
                    <a:pt x="562" y="46"/>
                    <a:pt x="562" y="46"/>
                    <a:pt x="562" y="46"/>
                  </a:cubicBezTo>
                  <a:cubicBezTo>
                    <a:pt x="562" y="46"/>
                    <a:pt x="562" y="46"/>
                    <a:pt x="562" y="46"/>
                  </a:cubicBezTo>
                  <a:cubicBezTo>
                    <a:pt x="562" y="46"/>
                    <a:pt x="562" y="46"/>
                    <a:pt x="562" y="46"/>
                  </a:cubicBezTo>
                  <a:cubicBezTo>
                    <a:pt x="562" y="46"/>
                    <a:pt x="562" y="46"/>
                    <a:pt x="562" y="46"/>
                  </a:cubicBezTo>
                  <a:cubicBezTo>
                    <a:pt x="561" y="46"/>
                    <a:pt x="561" y="46"/>
                    <a:pt x="561" y="46"/>
                  </a:cubicBezTo>
                  <a:cubicBezTo>
                    <a:pt x="561" y="46"/>
                    <a:pt x="561" y="46"/>
                    <a:pt x="561" y="46"/>
                  </a:cubicBezTo>
                  <a:cubicBezTo>
                    <a:pt x="561" y="46"/>
                    <a:pt x="561" y="46"/>
                    <a:pt x="561" y="46"/>
                  </a:cubicBezTo>
                  <a:cubicBezTo>
                    <a:pt x="561" y="46"/>
                    <a:pt x="561" y="46"/>
                    <a:pt x="561" y="46"/>
                  </a:cubicBezTo>
                  <a:cubicBezTo>
                    <a:pt x="560" y="46"/>
                    <a:pt x="560" y="46"/>
                    <a:pt x="560" y="46"/>
                  </a:cubicBezTo>
                  <a:cubicBezTo>
                    <a:pt x="560" y="46"/>
                    <a:pt x="560" y="46"/>
                    <a:pt x="560" y="46"/>
                  </a:cubicBezTo>
                  <a:cubicBezTo>
                    <a:pt x="560" y="46"/>
                    <a:pt x="560" y="46"/>
                    <a:pt x="560" y="46"/>
                  </a:cubicBezTo>
                  <a:cubicBezTo>
                    <a:pt x="560" y="46"/>
                    <a:pt x="560" y="46"/>
                    <a:pt x="560" y="46"/>
                  </a:cubicBezTo>
                  <a:cubicBezTo>
                    <a:pt x="558" y="45"/>
                    <a:pt x="558" y="45"/>
                    <a:pt x="558" y="45"/>
                  </a:cubicBezTo>
                  <a:cubicBezTo>
                    <a:pt x="558" y="45"/>
                    <a:pt x="558" y="45"/>
                    <a:pt x="558" y="45"/>
                  </a:cubicBezTo>
                  <a:cubicBezTo>
                    <a:pt x="558" y="46"/>
                    <a:pt x="558" y="46"/>
                    <a:pt x="558" y="46"/>
                  </a:cubicBezTo>
                  <a:cubicBezTo>
                    <a:pt x="558" y="46"/>
                    <a:pt x="558" y="46"/>
                    <a:pt x="558" y="46"/>
                  </a:cubicBezTo>
                  <a:cubicBezTo>
                    <a:pt x="558" y="47"/>
                    <a:pt x="558" y="47"/>
                    <a:pt x="558" y="47"/>
                  </a:cubicBezTo>
                  <a:cubicBezTo>
                    <a:pt x="557" y="47"/>
                    <a:pt x="557" y="47"/>
                    <a:pt x="557" y="47"/>
                  </a:cubicBezTo>
                  <a:cubicBezTo>
                    <a:pt x="557" y="47"/>
                    <a:pt x="557" y="47"/>
                    <a:pt x="557" y="47"/>
                  </a:cubicBezTo>
                  <a:cubicBezTo>
                    <a:pt x="557" y="47"/>
                    <a:pt x="557" y="47"/>
                    <a:pt x="557" y="47"/>
                  </a:cubicBezTo>
                  <a:cubicBezTo>
                    <a:pt x="557" y="46"/>
                    <a:pt x="557" y="46"/>
                    <a:pt x="557" y="46"/>
                  </a:cubicBezTo>
                  <a:cubicBezTo>
                    <a:pt x="557" y="46"/>
                    <a:pt x="557" y="46"/>
                    <a:pt x="557" y="46"/>
                  </a:cubicBezTo>
                  <a:cubicBezTo>
                    <a:pt x="557" y="45"/>
                    <a:pt x="557" y="45"/>
                    <a:pt x="557" y="45"/>
                  </a:cubicBezTo>
                  <a:cubicBezTo>
                    <a:pt x="557" y="45"/>
                    <a:pt x="557" y="45"/>
                    <a:pt x="557" y="45"/>
                  </a:cubicBezTo>
                  <a:cubicBezTo>
                    <a:pt x="556" y="45"/>
                    <a:pt x="556" y="45"/>
                    <a:pt x="556" y="45"/>
                  </a:cubicBezTo>
                  <a:cubicBezTo>
                    <a:pt x="556" y="44"/>
                    <a:pt x="556" y="44"/>
                    <a:pt x="556" y="44"/>
                  </a:cubicBezTo>
                  <a:cubicBezTo>
                    <a:pt x="554" y="43"/>
                    <a:pt x="554" y="43"/>
                    <a:pt x="554" y="43"/>
                  </a:cubicBezTo>
                  <a:cubicBezTo>
                    <a:pt x="552" y="42"/>
                    <a:pt x="552" y="42"/>
                    <a:pt x="552" y="42"/>
                  </a:cubicBezTo>
                  <a:cubicBezTo>
                    <a:pt x="553" y="41"/>
                    <a:pt x="553" y="41"/>
                    <a:pt x="553" y="41"/>
                  </a:cubicBezTo>
                  <a:cubicBezTo>
                    <a:pt x="553" y="41"/>
                    <a:pt x="553" y="41"/>
                    <a:pt x="553" y="41"/>
                  </a:cubicBezTo>
                  <a:cubicBezTo>
                    <a:pt x="554" y="41"/>
                    <a:pt x="554" y="41"/>
                    <a:pt x="554" y="41"/>
                  </a:cubicBezTo>
                  <a:cubicBezTo>
                    <a:pt x="554" y="41"/>
                    <a:pt x="554" y="41"/>
                    <a:pt x="554" y="41"/>
                  </a:cubicBezTo>
                  <a:cubicBezTo>
                    <a:pt x="554" y="41"/>
                    <a:pt x="554" y="41"/>
                    <a:pt x="554" y="41"/>
                  </a:cubicBezTo>
                  <a:cubicBezTo>
                    <a:pt x="554" y="41"/>
                    <a:pt x="554" y="41"/>
                    <a:pt x="554" y="41"/>
                  </a:cubicBezTo>
                  <a:cubicBezTo>
                    <a:pt x="554" y="41"/>
                    <a:pt x="554" y="41"/>
                    <a:pt x="554" y="41"/>
                  </a:cubicBezTo>
                  <a:cubicBezTo>
                    <a:pt x="554" y="41"/>
                    <a:pt x="554" y="41"/>
                    <a:pt x="554" y="41"/>
                  </a:cubicBezTo>
                  <a:cubicBezTo>
                    <a:pt x="555" y="40"/>
                    <a:pt x="555" y="40"/>
                    <a:pt x="555" y="40"/>
                  </a:cubicBezTo>
                  <a:cubicBezTo>
                    <a:pt x="555" y="40"/>
                    <a:pt x="555" y="40"/>
                    <a:pt x="555" y="40"/>
                  </a:cubicBezTo>
                  <a:cubicBezTo>
                    <a:pt x="555" y="40"/>
                    <a:pt x="555" y="40"/>
                    <a:pt x="555" y="40"/>
                  </a:cubicBezTo>
                  <a:cubicBezTo>
                    <a:pt x="555" y="40"/>
                    <a:pt x="555" y="40"/>
                    <a:pt x="555" y="40"/>
                  </a:cubicBezTo>
                  <a:cubicBezTo>
                    <a:pt x="554" y="40"/>
                    <a:pt x="554" y="40"/>
                    <a:pt x="554" y="40"/>
                  </a:cubicBezTo>
                  <a:cubicBezTo>
                    <a:pt x="553" y="39"/>
                    <a:pt x="553" y="39"/>
                    <a:pt x="553" y="39"/>
                  </a:cubicBezTo>
                  <a:cubicBezTo>
                    <a:pt x="549" y="37"/>
                    <a:pt x="549" y="37"/>
                    <a:pt x="549" y="37"/>
                  </a:cubicBezTo>
                  <a:cubicBezTo>
                    <a:pt x="549" y="37"/>
                    <a:pt x="549" y="37"/>
                    <a:pt x="549" y="37"/>
                  </a:cubicBezTo>
                  <a:cubicBezTo>
                    <a:pt x="549" y="37"/>
                    <a:pt x="549" y="37"/>
                    <a:pt x="549" y="37"/>
                  </a:cubicBezTo>
                  <a:cubicBezTo>
                    <a:pt x="548" y="37"/>
                    <a:pt x="548" y="37"/>
                    <a:pt x="548" y="37"/>
                  </a:cubicBezTo>
                  <a:cubicBezTo>
                    <a:pt x="548" y="37"/>
                    <a:pt x="548" y="37"/>
                    <a:pt x="548" y="37"/>
                  </a:cubicBezTo>
                  <a:cubicBezTo>
                    <a:pt x="548" y="37"/>
                    <a:pt x="548" y="37"/>
                    <a:pt x="548" y="37"/>
                  </a:cubicBezTo>
                  <a:cubicBezTo>
                    <a:pt x="548" y="37"/>
                    <a:pt x="548" y="37"/>
                    <a:pt x="548" y="37"/>
                  </a:cubicBezTo>
                  <a:cubicBezTo>
                    <a:pt x="548" y="37"/>
                    <a:pt x="548" y="37"/>
                    <a:pt x="548" y="37"/>
                  </a:cubicBezTo>
                  <a:cubicBezTo>
                    <a:pt x="548" y="36"/>
                    <a:pt x="548" y="36"/>
                    <a:pt x="548" y="36"/>
                  </a:cubicBezTo>
                  <a:cubicBezTo>
                    <a:pt x="549" y="36"/>
                    <a:pt x="549" y="36"/>
                    <a:pt x="549" y="36"/>
                  </a:cubicBezTo>
                  <a:cubicBezTo>
                    <a:pt x="549" y="36"/>
                    <a:pt x="549" y="36"/>
                    <a:pt x="549" y="36"/>
                  </a:cubicBezTo>
                  <a:cubicBezTo>
                    <a:pt x="549" y="36"/>
                    <a:pt x="549" y="36"/>
                    <a:pt x="549" y="36"/>
                  </a:cubicBezTo>
                  <a:cubicBezTo>
                    <a:pt x="550" y="37"/>
                    <a:pt x="550" y="37"/>
                    <a:pt x="550" y="37"/>
                  </a:cubicBezTo>
                  <a:cubicBezTo>
                    <a:pt x="550" y="37"/>
                    <a:pt x="550" y="37"/>
                    <a:pt x="550" y="37"/>
                  </a:cubicBezTo>
                  <a:cubicBezTo>
                    <a:pt x="552" y="38"/>
                    <a:pt x="552" y="38"/>
                    <a:pt x="552" y="38"/>
                  </a:cubicBezTo>
                  <a:cubicBezTo>
                    <a:pt x="552" y="38"/>
                    <a:pt x="552" y="38"/>
                    <a:pt x="552" y="38"/>
                  </a:cubicBezTo>
                  <a:cubicBezTo>
                    <a:pt x="553" y="38"/>
                    <a:pt x="553" y="38"/>
                    <a:pt x="553" y="38"/>
                  </a:cubicBezTo>
                  <a:cubicBezTo>
                    <a:pt x="553" y="38"/>
                    <a:pt x="553" y="38"/>
                    <a:pt x="553" y="38"/>
                  </a:cubicBezTo>
                  <a:cubicBezTo>
                    <a:pt x="552" y="37"/>
                    <a:pt x="552" y="37"/>
                    <a:pt x="552" y="37"/>
                  </a:cubicBezTo>
                  <a:cubicBezTo>
                    <a:pt x="551" y="37"/>
                    <a:pt x="551" y="37"/>
                    <a:pt x="551" y="37"/>
                  </a:cubicBezTo>
                  <a:cubicBezTo>
                    <a:pt x="550" y="36"/>
                    <a:pt x="550" y="36"/>
                    <a:pt x="550" y="36"/>
                  </a:cubicBezTo>
                  <a:cubicBezTo>
                    <a:pt x="550" y="35"/>
                    <a:pt x="550" y="35"/>
                    <a:pt x="550" y="35"/>
                  </a:cubicBezTo>
                  <a:cubicBezTo>
                    <a:pt x="550" y="35"/>
                    <a:pt x="550" y="35"/>
                    <a:pt x="550" y="35"/>
                  </a:cubicBezTo>
                  <a:cubicBezTo>
                    <a:pt x="551" y="34"/>
                    <a:pt x="551" y="34"/>
                    <a:pt x="551" y="34"/>
                  </a:cubicBezTo>
                  <a:cubicBezTo>
                    <a:pt x="551" y="34"/>
                    <a:pt x="551" y="34"/>
                    <a:pt x="551" y="34"/>
                  </a:cubicBezTo>
                  <a:cubicBezTo>
                    <a:pt x="551" y="34"/>
                    <a:pt x="551" y="34"/>
                    <a:pt x="551" y="34"/>
                  </a:cubicBezTo>
                  <a:cubicBezTo>
                    <a:pt x="551" y="34"/>
                    <a:pt x="551" y="34"/>
                    <a:pt x="551" y="34"/>
                  </a:cubicBezTo>
                  <a:cubicBezTo>
                    <a:pt x="552" y="34"/>
                    <a:pt x="552" y="34"/>
                    <a:pt x="552" y="34"/>
                  </a:cubicBezTo>
                  <a:cubicBezTo>
                    <a:pt x="552" y="34"/>
                    <a:pt x="552" y="34"/>
                    <a:pt x="552" y="34"/>
                  </a:cubicBezTo>
                  <a:cubicBezTo>
                    <a:pt x="552" y="33"/>
                    <a:pt x="552" y="33"/>
                    <a:pt x="552" y="33"/>
                  </a:cubicBezTo>
                  <a:cubicBezTo>
                    <a:pt x="552" y="33"/>
                    <a:pt x="552" y="33"/>
                    <a:pt x="552" y="33"/>
                  </a:cubicBezTo>
                  <a:cubicBezTo>
                    <a:pt x="552" y="33"/>
                    <a:pt x="552" y="33"/>
                    <a:pt x="552" y="33"/>
                  </a:cubicBezTo>
                  <a:cubicBezTo>
                    <a:pt x="552" y="33"/>
                    <a:pt x="552" y="33"/>
                    <a:pt x="552" y="33"/>
                  </a:cubicBezTo>
                  <a:cubicBezTo>
                    <a:pt x="554" y="32"/>
                    <a:pt x="554" y="32"/>
                    <a:pt x="554" y="32"/>
                  </a:cubicBezTo>
                  <a:cubicBezTo>
                    <a:pt x="554" y="32"/>
                    <a:pt x="554" y="32"/>
                    <a:pt x="554" y="32"/>
                  </a:cubicBezTo>
                  <a:cubicBezTo>
                    <a:pt x="554" y="32"/>
                    <a:pt x="554" y="32"/>
                    <a:pt x="554" y="32"/>
                  </a:cubicBezTo>
                  <a:cubicBezTo>
                    <a:pt x="554" y="31"/>
                    <a:pt x="554" y="31"/>
                    <a:pt x="554" y="31"/>
                  </a:cubicBezTo>
                  <a:cubicBezTo>
                    <a:pt x="553" y="29"/>
                    <a:pt x="553" y="29"/>
                    <a:pt x="553" y="29"/>
                  </a:cubicBezTo>
                  <a:cubicBezTo>
                    <a:pt x="551" y="28"/>
                    <a:pt x="551" y="28"/>
                    <a:pt x="551" y="28"/>
                  </a:cubicBezTo>
                  <a:cubicBezTo>
                    <a:pt x="551" y="28"/>
                    <a:pt x="551" y="28"/>
                    <a:pt x="551" y="28"/>
                  </a:cubicBezTo>
                  <a:cubicBezTo>
                    <a:pt x="551" y="28"/>
                    <a:pt x="551" y="28"/>
                    <a:pt x="551" y="28"/>
                  </a:cubicBezTo>
                  <a:cubicBezTo>
                    <a:pt x="551" y="29"/>
                    <a:pt x="551" y="29"/>
                    <a:pt x="551" y="29"/>
                  </a:cubicBezTo>
                  <a:cubicBezTo>
                    <a:pt x="551" y="29"/>
                    <a:pt x="551" y="29"/>
                    <a:pt x="551" y="29"/>
                  </a:cubicBezTo>
                  <a:cubicBezTo>
                    <a:pt x="551" y="30"/>
                    <a:pt x="551" y="30"/>
                    <a:pt x="551" y="30"/>
                  </a:cubicBezTo>
                  <a:cubicBezTo>
                    <a:pt x="551" y="30"/>
                    <a:pt x="551" y="30"/>
                    <a:pt x="551" y="30"/>
                  </a:cubicBezTo>
                  <a:cubicBezTo>
                    <a:pt x="551" y="30"/>
                    <a:pt x="551" y="30"/>
                    <a:pt x="551" y="30"/>
                  </a:cubicBezTo>
                  <a:cubicBezTo>
                    <a:pt x="551" y="29"/>
                    <a:pt x="551" y="29"/>
                    <a:pt x="551" y="29"/>
                  </a:cubicBezTo>
                  <a:cubicBezTo>
                    <a:pt x="551" y="29"/>
                    <a:pt x="551" y="29"/>
                    <a:pt x="551" y="29"/>
                  </a:cubicBezTo>
                  <a:cubicBezTo>
                    <a:pt x="551" y="29"/>
                    <a:pt x="551" y="29"/>
                    <a:pt x="551" y="29"/>
                  </a:cubicBezTo>
                  <a:cubicBezTo>
                    <a:pt x="551" y="28"/>
                    <a:pt x="551" y="28"/>
                    <a:pt x="551" y="28"/>
                  </a:cubicBezTo>
                  <a:cubicBezTo>
                    <a:pt x="551" y="28"/>
                    <a:pt x="551" y="28"/>
                    <a:pt x="551" y="28"/>
                  </a:cubicBezTo>
                  <a:cubicBezTo>
                    <a:pt x="551" y="28"/>
                    <a:pt x="551" y="28"/>
                    <a:pt x="551" y="28"/>
                  </a:cubicBezTo>
                  <a:cubicBezTo>
                    <a:pt x="550" y="28"/>
                    <a:pt x="550" y="28"/>
                    <a:pt x="550" y="28"/>
                  </a:cubicBezTo>
                  <a:cubicBezTo>
                    <a:pt x="550" y="28"/>
                    <a:pt x="550" y="28"/>
                    <a:pt x="550" y="28"/>
                  </a:cubicBezTo>
                  <a:cubicBezTo>
                    <a:pt x="550" y="28"/>
                    <a:pt x="550" y="28"/>
                    <a:pt x="550" y="28"/>
                  </a:cubicBezTo>
                  <a:cubicBezTo>
                    <a:pt x="550" y="28"/>
                    <a:pt x="550" y="28"/>
                    <a:pt x="550" y="28"/>
                  </a:cubicBezTo>
                  <a:cubicBezTo>
                    <a:pt x="550" y="28"/>
                    <a:pt x="550" y="28"/>
                    <a:pt x="550" y="28"/>
                  </a:cubicBezTo>
                  <a:cubicBezTo>
                    <a:pt x="550" y="28"/>
                    <a:pt x="550" y="28"/>
                    <a:pt x="550" y="28"/>
                  </a:cubicBezTo>
                  <a:cubicBezTo>
                    <a:pt x="550" y="28"/>
                    <a:pt x="550" y="28"/>
                    <a:pt x="550" y="28"/>
                  </a:cubicBezTo>
                  <a:cubicBezTo>
                    <a:pt x="550" y="28"/>
                    <a:pt x="550" y="28"/>
                    <a:pt x="550" y="28"/>
                  </a:cubicBezTo>
                  <a:cubicBezTo>
                    <a:pt x="550" y="28"/>
                    <a:pt x="550" y="28"/>
                    <a:pt x="550" y="28"/>
                  </a:cubicBezTo>
                  <a:cubicBezTo>
                    <a:pt x="550" y="27"/>
                    <a:pt x="550" y="27"/>
                    <a:pt x="550" y="27"/>
                  </a:cubicBezTo>
                  <a:cubicBezTo>
                    <a:pt x="550" y="27"/>
                    <a:pt x="550" y="27"/>
                    <a:pt x="550" y="27"/>
                  </a:cubicBezTo>
                  <a:cubicBezTo>
                    <a:pt x="550" y="27"/>
                    <a:pt x="550" y="27"/>
                    <a:pt x="550" y="27"/>
                  </a:cubicBezTo>
                  <a:cubicBezTo>
                    <a:pt x="549" y="26"/>
                    <a:pt x="549" y="26"/>
                    <a:pt x="549" y="26"/>
                  </a:cubicBezTo>
                  <a:cubicBezTo>
                    <a:pt x="549" y="26"/>
                    <a:pt x="549" y="26"/>
                    <a:pt x="549" y="26"/>
                  </a:cubicBezTo>
                  <a:cubicBezTo>
                    <a:pt x="549" y="26"/>
                    <a:pt x="549" y="26"/>
                    <a:pt x="549" y="26"/>
                  </a:cubicBezTo>
                  <a:cubicBezTo>
                    <a:pt x="549" y="27"/>
                    <a:pt x="549" y="27"/>
                    <a:pt x="549" y="27"/>
                  </a:cubicBezTo>
                  <a:cubicBezTo>
                    <a:pt x="549" y="26"/>
                    <a:pt x="549" y="26"/>
                    <a:pt x="549" y="26"/>
                  </a:cubicBezTo>
                  <a:cubicBezTo>
                    <a:pt x="549" y="26"/>
                    <a:pt x="549" y="26"/>
                    <a:pt x="549" y="26"/>
                  </a:cubicBezTo>
                  <a:cubicBezTo>
                    <a:pt x="548" y="26"/>
                    <a:pt x="548" y="26"/>
                    <a:pt x="548" y="26"/>
                  </a:cubicBezTo>
                  <a:cubicBezTo>
                    <a:pt x="548" y="26"/>
                    <a:pt x="548" y="26"/>
                    <a:pt x="548" y="26"/>
                  </a:cubicBezTo>
                  <a:cubicBezTo>
                    <a:pt x="548" y="26"/>
                    <a:pt x="548" y="26"/>
                    <a:pt x="548" y="26"/>
                  </a:cubicBezTo>
                  <a:cubicBezTo>
                    <a:pt x="548" y="25"/>
                    <a:pt x="548" y="25"/>
                    <a:pt x="548" y="25"/>
                  </a:cubicBezTo>
                  <a:cubicBezTo>
                    <a:pt x="548" y="25"/>
                    <a:pt x="548" y="25"/>
                    <a:pt x="548" y="25"/>
                  </a:cubicBezTo>
                  <a:cubicBezTo>
                    <a:pt x="547" y="25"/>
                    <a:pt x="547" y="25"/>
                    <a:pt x="547" y="25"/>
                  </a:cubicBezTo>
                  <a:cubicBezTo>
                    <a:pt x="546" y="25"/>
                    <a:pt x="546" y="25"/>
                    <a:pt x="546" y="25"/>
                  </a:cubicBezTo>
                  <a:cubicBezTo>
                    <a:pt x="546" y="25"/>
                    <a:pt x="546" y="25"/>
                    <a:pt x="546" y="25"/>
                  </a:cubicBezTo>
                  <a:cubicBezTo>
                    <a:pt x="546" y="25"/>
                    <a:pt x="546" y="25"/>
                    <a:pt x="546" y="25"/>
                  </a:cubicBezTo>
                  <a:cubicBezTo>
                    <a:pt x="545" y="25"/>
                    <a:pt x="545" y="25"/>
                    <a:pt x="545" y="25"/>
                  </a:cubicBezTo>
                  <a:cubicBezTo>
                    <a:pt x="542" y="23"/>
                    <a:pt x="542" y="23"/>
                    <a:pt x="542" y="23"/>
                  </a:cubicBezTo>
                  <a:cubicBezTo>
                    <a:pt x="542" y="23"/>
                    <a:pt x="542" y="23"/>
                    <a:pt x="542" y="23"/>
                  </a:cubicBezTo>
                  <a:cubicBezTo>
                    <a:pt x="542" y="23"/>
                    <a:pt x="542" y="23"/>
                    <a:pt x="542" y="23"/>
                  </a:cubicBezTo>
                  <a:cubicBezTo>
                    <a:pt x="541" y="24"/>
                    <a:pt x="541" y="24"/>
                    <a:pt x="541" y="24"/>
                  </a:cubicBezTo>
                  <a:cubicBezTo>
                    <a:pt x="540" y="24"/>
                    <a:pt x="540" y="24"/>
                    <a:pt x="540" y="24"/>
                  </a:cubicBezTo>
                  <a:cubicBezTo>
                    <a:pt x="539" y="25"/>
                    <a:pt x="539" y="25"/>
                    <a:pt x="539" y="25"/>
                  </a:cubicBezTo>
                  <a:cubicBezTo>
                    <a:pt x="539" y="25"/>
                    <a:pt x="539" y="25"/>
                    <a:pt x="539" y="25"/>
                  </a:cubicBezTo>
                  <a:cubicBezTo>
                    <a:pt x="538" y="25"/>
                    <a:pt x="538" y="25"/>
                    <a:pt x="538" y="25"/>
                  </a:cubicBezTo>
                  <a:cubicBezTo>
                    <a:pt x="538" y="25"/>
                    <a:pt x="538" y="25"/>
                    <a:pt x="538" y="25"/>
                  </a:cubicBezTo>
                  <a:cubicBezTo>
                    <a:pt x="538" y="24"/>
                    <a:pt x="538" y="24"/>
                    <a:pt x="538" y="24"/>
                  </a:cubicBezTo>
                  <a:cubicBezTo>
                    <a:pt x="538" y="24"/>
                    <a:pt x="538" y="24"/>
                    <a:pt x="538" y="24"/>
                  </a:cubicBezTo>
                  <a:cubicBezTo>
                    <a:pt x="538" y="24"/>
                    <a:pt x="538" y="24"/>
                    <a:pt x="538" y="24"/>
                  </a:cubicBezTo>
                  <a:cubicBezTo>
                    <a:pt x="538" y="23"/>
                    <a:pt x="538" y="23"/>
                    <a:pt x="538" y="23"/>
                  </a:cubicBezTo>
                  <a:cubicBezTo>
                    <a:pt x="538" y="23"/>
                    <a:pt x="538" y="23"/>
                    <a:pt x="538" y="23"/>
                  </a:cubicBezTo>
                  <a:cubicBezTo>
                    <a:pt x="538" y="23"/>
                    <a:pt x="538" y="23"/>
                    <a:pt x="538" y="23"/>
                  </a:cubicBezTo>
                  <a:cubicBezTo>
                    <a:pt x="537" y="22"/>
                    <a:pt x="537" y="22"/>
                    <a:pt x="537" y="22"/>
                  </a:cubicBezTo>
                  <a:cubicBezTo>
                    <a:pt x="536" y="22"/>
                    <a:pt x="536" y="22"/>
                    <a:pt x="536" y="22"/>
                  </a:cubicBezTo>
                  <a:cubicBezTo>
                    <a:pt x="536" y="22"/>
                    <a:pt x="536" y="22"/>
                    <a:pt x="536" y="22"/>
                  </a:cubicBezTo>
                  <a:cubicBezTo>
                    <a:pt x="536" y="22"/>
                    <a:pt x="536" y="22"/>
                    <a:pt x="536" y="22"/>
                  </a:cubicBezTo>
                  <a:cubicBezTo>
                    <a:pt x="536" y="22"/>
                    <a:pt x="536" y="22"/>
                    <a:pt x="536" y="22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6" y="21"/>
                    <a:pt x="536" y="21"/>
                    <a:pt x="536" y="21"/>
                  </a:cubicBezTo>
                  <a:cubicBezTo>
                    <a:pt x="536" y="20"/>
                    <a:pt x="536" y="20"/>
                    <a:pt x="536" y="20"/>
                  </a:cubicBezTo>
                  <a:cubicBezTo>
                    <a:pt x="536" y="20"/>
                    <a:pt x="536" y="20"/>
                    <a:pt x="536" y="20"/>
                  </a:cubicBezTo>
                  <a:cubicBezTo>
                    <a:pt x="535" y="20"/>
                    <a:pt x="535" y="20"/>
                    <a:pt x="535" y="20"/>
                  </a:cubicBezTo>
                  <a:cubicBezTo>
                    <a:pt x="535" y="19"/>
                    <a:pt x="535" y="19"/>
                    <a:pt x="535" y="19"/>
                  </a:cubicBezTo>
                  <a:cubicBezTo>
                    <a:pt x="536" y="20"/>
                    <a:pt x="536" y="20"/>
                    <a:pt x="536" y="20"/>
                  </a:cubicBezTo>
                  <a:cubicBezTo>
                    <a:pt x="536" y="19"/>
                    <a:pt x="536" y="19"/>
                    <a:pt x="536" y="19"/>
                  </a:cubicBezTo>
                  <a:cubicBezTo>
                    <a:pt x="536" y="19"/>
                    <a:pt x="536" y="19"/>
                    <a:pt x="536" y="19"/>
                  </a:cubicBezTo>
                  <a:cubicBezTo>
                    <a:pt x="536" y="19"/>
                    <a:pt x="536" y="19"/>
                    <a:pt x="536" y="19"/>
                  </a:cubicBezTo>
                  <a:cubicBezTo>
                    <a:pt x="537" y="19"/>
                    <a:pt x="537" y="19"/>
                    <a:pt x="537" y="19"/>
                  </a:cubicBezTo>
                  <a:cubicBezTo>
                    <a:pt x="537" y="19"/>
                    <a:pt x="537" y="19"/>
                    <a:pt x="537" y="19"/>
                  </a:cubicBezTo>
                  <a:cubicBezTo>
                    <a:pt x="537" y="19"/>
                    <a:pt x="537" y="19"/>
                    <a:pt x="537" y="19"/>
                  </a:cubicBezTo>
                  <a:cubicBezTo>
                    <a:pt x="537" y="18"/>
                    <a:pt x="537" y="18"/>
                    <a:pt x="537" y="18"/>
                  </a:cubicBezTo>
                  <a:cubicBezTo>
                    <a:pt x="537" y="18"/>
                    <a:pt x="537" y="18"/>
                    <a:pt x="537" y="18"/>
                  </a:cubicBezTo>
                  <a:cubicBezTo>
                    <a:pt x="538" y="18"/>
                    <a:pt x="538" y="18"/>
                    <a:pt x="538" y="18"/>
                  </a:cubicBezTo>
                  <a:cubicBezTo>
                    <a:pt x="538" y="18"/>
                    <a:pt x="538" y="18"/>
                    <a:pt x="538" y="18"/>
                  </a:cubicBezTo>
                  <a:cubicBezTo>
                    <a:pt x="538" y="18"/>
                    <a:pt x="538" y="18"/>
                    <a:pt x="538" y="18"/>
                  </a:cubicBezTo>
                  <a:cubicBezTo>
                    <a:pt x="538" y="17"/>
                    <a:pt x="538" y="17"/>
                    <a:pt x="538" y="17"/>
                  </a:cubicBezTo>
                  <a:cubicBezTo>
                    <a:pt x="538" y="17"/>
                    <a:pt x="538" y="17"/>
                    <a:pt x="538" y="17"/>
                  </a:cubicBezTo>
                  <a:cubicBezTo>
                    <a:pt x="538" y="17"/>
                    <a:pt x="538" y="17"/>
                    <a:pt x="538" y="17"/>
                  </a:cubicBezTo>
                  <a:cubicBezTo>
                    <a:pt x="538" y="16"/>
                    <a:pt x="538" y="16"/>
                    <a:pt x="538" y="16"/>
                  </a:cubicBezTo>
                  <a:cubicBezTo>
                    <a:pt x="538" y="15"/>
                    <a:pt x="538" y="15"/>
                    <a:pt x="538" y="15"/>
                  </a:cubicBezTo>
                  <a:cubicBezTo>
                    <a:pt x="538" y="15"/>
                    <a:pt x="538" y="15"/>
                    <a:pt x="538" y="15"/>
                  </a:cubicBezTo>
                  <a:cubicBezTo>
                    <a:pt x="537" y="14"/>
                    <a:pt x="537" y="14"/>
                    <a:pt x="537" y="14"/>
                  </a:cubicBezTo>
                  <a:cubicBezTo>
                    <a:pt x="537" y="14"/>
                    <a:pt x="537" y="14"/>
                    <a:pt x="537" y="14"/>
                  </a:cubicBezTo>
                  <a:cubicBezTo>
                    <a:pt x="537" y="14"/>
                    <a:pt x="537" y="14"/>
                    <a:pt x="537" y="14"/>
                  </a:cubicBezTo>
                  <a:cubicBezTo>
                    <a:pt x="537" y="14"/>
                    <a:pt x="537" y="14"/>
                    <a:pt x="537" y="14"/>
                  </a:cubicBezTo>
                  <a:cubicBezTo>
                    <a:pt x="537" y="14"/>
                    <a:pt x="537" y="14"/>
                    <a:pt x="537" y="14"/>
                  </a:cubicBezTo>
                  <a:cubicBezTo>
                    <a:pt x="537" y="14"/>
                    <a:pt x="537" y="14"/>
                    <a:pt x="537" y="14"/>
                  </a:cubicBezTo>
                  <a:cubicBezTo>
                    <a:pt x="537" y="13"/>
                    <a:pt x="537" y="13"/>
                    <a:pt x="537" y="13"/>
                  </a:cubicBezTo>
                  <a:cubicBezTo>
                    <a:pt x="536" y="13"/>
                    <a:pt x="536" y="13"/>
                    <a:pt x="536" y="13"/>
                  </a:cubicBezTo>
                  <a:cubicBezTo>
                    <a:pt x="536" y="13"/>
                    <a:pt x="536" y="13"/>
                    <a:pt x="536" y="13"/>
                  </a:cubicBezTo>
                  <a:cubicBezTo>
                    <a:pt x="536" y="13"/>
                    <a:pt x="536" y="13"/>
                    <a:pt x="536" y="13"/>
                  </a:cubicBezTo>
                  <a:cubicBezTo>
                    <a:pt x="536" y="13"/>
                    <a:pt x="536" y="13"/>
                    <a:pt x="536" y="13"/>
                  </a:cubicBezTo>
                  <a:cubicBezTo>
                    <a:pt x="536" y="14"/>
                    <a:pt x="536" y="14"/>
                    <a:pt x="536" y="14"/>
                  </a:cubicBezTo>
                  <a:cubicBezTo>
                    <a:pt x="536" y="14"/>
                    <a:pt x="536" y="14"/>
                    <a:pt x="536" y="14"/>
                  </a:cubicBezTo>
                  <a:cubicBezTo>
                    <a:pt x="536" y="14"/>
                    <a:pt x="536" y="14"/>
                    <a:pt x="536" y="14"/>
                  </a:cubicBezTo>
                  <a:cubicBezTo>
                    <a:pt x="535" y="15"/>
                    <a:pt x="535" y="15"/>
                    <a:pt x="535" y="15"/>
                  </a:cubicBezTo>
                  <a:cubicBezTo>
                    <a:pt x="535" y="15"/>
                    <a:pt x="535" y="15"/>
                    <a:pt x="535" y="15"/>
                  </a:cubicBezTo>
                  <a:cubicBezTo>
                    <a:pt x="534" y="15"/>
                    <a:pt x="534" y="15"/>
                    <a:pt x="534" y="15"/>
                  </a:cubicBezTo>
                  <a:cubicBezTo>
                    <a:pt x="534" y="15"/>
                    <a:pt x="534" y="15"/>
                    <a:pt x="534" y="15"/>
                  </a:cubicBezTo>
                  <a:cubicBezTo>
                    <a:pt x="535" y="15"/>
                    <a:pt x="535" y="15"/>
                    <a:pt x="535" y="15"/>
                  </a:cubicBezTo>
                  <a:cubicBezTo>
                    <a:pt x="535" y="15"/>
                    <a:pt x="535" y="15"/>
                    <a:pt x="535" y="15"/>
                  </a:cubicBezTo>
                  <a:cubicBezTo>
                    <a:pt x="535" y="15"/>
                    <a:pt x="535" y="15"/>
                    <a:pt x="535" y="15"/>
                  </a:cubicBezTo>
                  <a:cubicBezTo>
                    <a:pt x="535" y="14"/>
                    <a:pt x="535" y="14"/>
                    <a:pt x="535" y="14"/>
                  </a:cubicBezTo>
                  <a:cubicBezTo>
                    <a:pt x="536" y="14"/>
                    <a:pt x="536" y="14"/>
                    <a:pt x="536" y="14"/>
                  </a:cubicBezTo>
                  <a:cubicBezTo>
                    <a:pt x="536" y="13"/>
                    <a:pt x="536" y="13"/>
                    <a:pt x="536" y="13"/>
                  </a:cubicBezTo>
                  <a:cubicBezTo>
                    <a:pt x="536" y="13"/>
                    <a:pt x="536" y="13"/>
                    <a:pt x="536" y="13"/>
                  </a:cubicBezTo>
                  <a:cubicBezTo>
                    <a:pt x="536" y="13"/>
                    <a:pt x="536" y="13"/>
                    <a:pt x="536" y="13"/>
                  </a:cubicBezTo>
                  <a:cubicBezTo>
                    <a:pt x="536" y="13"/>
                    <a:pt x="536" y="13"/>
                    <a:pt x="536" y="13"/>
                  </a:cubicBezTo>
                  <a:cubicBezTo>
                    <a:pt x="536" y="12"/>
                    <a:pt x="536" y="12"/>
                    <a:pt x="536" y="12"/>
                  </a:cubicBezTo>
                  <a:cubicBezTo>
                    <a:pt x="536" y="12"/>
                    <a:pt x="536" y="12"/>
                    <a:pt x="536" y="12"/>
                  </a:cubicBezTo>
                  <a:cubicBezTo>
                    <a:pt x="536" y="12"/>
                    <a:pt x="536" y="12"/>
                    <a:pt x="536" y="12"/>
                  </a:cubicBezTo>
                  <a:cubicBezTo>
                    <a:pt x="536" y="12"/>
                    <a:pt x="536" y="12"/>
                    <a:pt x="536" y="12"/>
                  </a:cubicBezTo>
                  <a:cubicBezTo>
                    <a:pt x="536" y="12"/>
                    <a:pt x="536" y="12"/>
                    <a:pt x="536" y="12"/>
                  </a:cubicBezTo>
                  <a:cubicBezTo>
                    <a:pt x="536" y="12"/>
                    <a:pt x="536" y="12"/>
                    <a:pt x="536" y="12"/>
                  </a:cubicBezTo>
                  <a:cubicBezTo>
                    <a:pt x="536" y="13"/>
                    <a:pt x="536" y="13"/>
                    <a:pt x="536" y="13"/>
                  </a:cubicBezTo>
                  <a:cubicBezTo>
                    <a:pt x="535" y="13"/>
                    <a:pt x="535" y="13"/>
                    <a:pt x="535" y="13"/>
                  </a:cubicBezTo>
                  <a:cubicBezTo>
                    <a:pt x="535" y="14"/>
                    <a:pt x="535" y="14"/>
                    <a:pt x="535" y="14"/>
                  </a:cubicBezTo>
                  <a:cubicBezTo>
                    <a:pt x="535" y="13"/>
                    <a:pt x="535" y="13"/>
                    <a:pt x="535" y="13"/>
                  </a:cubicBezTo>
                  <a:cubicBezTo>
                    <a:pt x="535" y="12"/>
                    <a:pt x="535" y="12"/>
                    <a:pt x="535" y="12"/>
                  </a:cubicBezTo>
                  <a:cubicBezTo>
                    <a:pt x="535" y="12"/>
                    <a:pt x="535" y="12"/>
                    <a:pt x="535" y="12"/>
                  </a:cubicBezTo>
                  <a:cubicBezTo>
                    <a:pt x="535" y="12"/>
                    <a:pt x="535" y="12"/>
                    <a:pt x="535" y="12"/>
                  </a:cubicBezTo>
                  <a:cubicBezTo>
                    <a:pt x="534" y="13"/>
                    <a:pt x="534" y="13"/>
                    <a:pt x="534" y="13"/>
                  </a:cubicBezTo>
                  <a:cubicBezTo>
                    <a:pt x="534" y="13"/>
                    <a:pt x="534" y="13"/>
                    <a:pt x="534" y="13"/>
                  </a:cubicBezTo>
                  <a:cubicBezTo>
                    <a:pt x="534" y="13"/>
                    <a:pt x="534" y="13"/>
                    <a:pt x="534" y="13"/>
                  </a:cubicBezTo>
                  <a:cubicBezTo>
                    <a:pt x="534" y="14"/>
                    <a:pt x="534" y="14"/>
                    <a:pt x="534" y="14"/>
                  </a:cubicBezTo>
                  <a:cubicBezTo>
                    <a:pt x="534" y="14"/>
                    <a:pt x="534" y="14"/>
                    <a:pt x="534" y="14"/>
                  </a:cubicBezTo>
                  <a:cubicBezTo>
                    <a:pt x="534" y="15"/>
                    <a:pt x="534" y="15"/>
                    <a:pt x="534" y="15"/>
                  </a:cubicBezTo>
                  <a:cubicBezTo>
                    <a:pt x="533" y="15"/>
                    <a:pt x="533" y="15"/>
                    <a:pt x="533" y="15"/>
                  </a:cubicBezTo>
                  <a:cubicBezTo>
                    <a:pt x="533" y="15"/>
                    <a:pt x="533" y="15"/>
                    <a:pt x="533" y="15"/>
                  </a:cubicBezTo>
                  <a:cubicBezTo>
                    <a:pt x="533" y="15"/>
                    <a:pt x="533" y="15"/>
                    <a:pt x="533" y="15"/>
                  </a:cubicBezTo>
                  <a:cubicBezTo>
                    <a:pt x="533" y="15"/>
                    <a:pt x="533" y="15"/>
                    <a:pt x="533" y="15"/>
                  </a:cubicBezTo>
                  <a:cubicBezTo>
                    <a:pt x="533" y="14"/>
                    <a:pt x="533" y="14"/>
                    <a:pt x="533" y="14"/>
                  </a:cubicBezTo>
                  <a:cubicBezTo>
                    <a:pt x="533" y="14"/>
                    <a:pt x="533" y="14"/>
                    <a:pt x="533" y="14"/>
                  </a:cubicBezTo>
                  <a:cubicBezTo>
                    <a:pt x="533" y="14"/>
                    <a:pt x="533" y="14"/>
                    <a:pt x="533" y="14"/>
                  </a:cubicBezTo>
                  <a:cubicBezTo>
                    <a:pt x="532" y="14"/>
                    <a:pt x="532" y="14"/>
                    <a:pt x="532" y="14"/>
                  </a:cubicBezTo>
                  <a:cubicBezTo>
                    <a:pt x="532" y="14"/>
                    <a:pt x="532" y="14"/>
                    <a:pt x="532" y="14"/>
                  </a:cubicBezTo>
                  <a:cubicBezTo>
                    <a:pt x="532" y="14"/>
                    <a:pt x="532" y="14"/>
                    <a:pt x="532" y="14"/>
                  </a:cubicBezTo>
                  <a:cubicBezTo>
                    <a:pt x="532" y="14"/>
                    <a:pt x="532" y="14"/>
                    <a:pt x="532" y="14"/>
                  </a:cubicBezTo>
                  <a:cubicBezTo>
                    <a:pt x="531" y="15"/>
                    <a:pt x="531" y="15"/>
                    <a:pt x="531" y="15"/>
                  </a:cubicBezTo>
                  <a:cubicBezTo>
                    <a:pt x="530" y="15"/>
                    <a:pt x="530" y="15"/>
                    <a:pt x="530" y="15"/>
                  </a:cubicBezTo>
                  <a:cubicBezTo>
                    <a:pt x="530" y="15"/>
                    <a:pt x="530" y="15"/>
                    <a:pt x="530" y="15"/>
                  </a:cubicBezTo>
                  <a:cubicBezTo>
                    <a:pt x="530" y="16"/>
                    <a:pt x="530" y="16"/>
                    <a:pt x="530" y="16"/>
                  </a:cubicBezTo>
                  <a:cubicBezTo>
                    <a:pt x="529" y="16"/>
                    <a:pt x="529" y="16"/>
                    <a:pt x="529" y="16"/>
                  </a:cubicBezTo>
                  <a:cubicBezTo>
                    <a:pt x="529" y="16"/>
                    <a:pt x="529" y="16"/>
                    <a:pt x="529" y="16"/>
                  </a:cubicBezTo>
                  <a:cubicBezTo>
                    <a:pt x="529" y="17"/>
                    <a:pt x="529" y="17"/>
                    <a:pt x="529" y="17"/>
                  </a:cubicBezTo>
                  <a:cubicBezTo>
                    <a:pt x="529" y="17"/>
                    <a:pt x="529" y="17"/>
                    <a:pt x="529" y="17"/>
                  </a:cubicBezTo>
                  <a:cubicBezTo>
                    <a:pt x="528" y="17"/>
                    <a:pt x="528" y="17"/>
                    <a:pt x="528" y="17"/>
                  </a:cubicBezTo>
                  <a:cubicBezTo>
                    <a:pt x="528" y="17"/>
                    <a:pt x="528" y="17"/>
                    <a:pt x="528" y="17"/>
                  </a:cubicBezTo>
                  <a:cubicBezTo>
                    <a:pt x="528" y="16"/>
                    <a:pt x="528" y="16"/>
                    <a:pt x="528" y="16"/>
                  </a:cubicBezTo>
                  <a:cubicBezTo>
                    <a:pt x="528" y="16"/>
                    <a:pt x="528" y="16"/>
                    <a:pt x="528" y="16"/>
                  </a:cubicBezTo>
                  <a:cubicBezTo>
                    <a:pt x="528" y="17"/>
                    <a:pt x="528" y="17"/>
                    <a:pt x="528" y="17"/>
                  </a:cubicBezTo>
                  <a:cubicBezTo>
                    <a:pt x="528" y="17"/>
                    <a:pt x="528" y="17"/>
                    <a:pt x="528" y="17"/>
                  </a:cubicBezTo>
                  <a:cubicBezTo>
                    <a:pt x="528" y="17"/>
                    <a:pt x="528" y="17"/>
                    <a:pt x="528" y="17"/>
                  </a:cubicBezTo>
                  <a:cubicBezTo>
                    <a:pt x="528" y="17"/>
                    <a:pt x="528" y="17"/>
                    <a:pt x="528" y="17"/>
                  </a:cubicBezTo>
                  <a:cubicBezTo>
                    <a:pt x="528" y="17"/>
                    <a:pt x="528" y="17"/>
                    <a:pt x="528" y="17"/>
                  </a:cubicBezTo>
                  <a:cubicBezTo>
                    <a:pt x="527" y="17"/>
                    <a:pt x="527" y="17"/>
                    <a:pt x="527" y="17"/>
                  </a:cubicBezTo>
                  <a:cubicBezTo>
                    <a:pt x="527" y="17"/>
                    <a:pt x="527" y="17"/>
                    <a:pt x="527" y="17"/>
                  </a:cubicBezTo>
                  <a:cubicBezTo>
                    <a:pt x="527" y="17"/>
                    <a:pt x="527" y="17"/>
                    <a:pt x="527" y="17"/>
                  </a:cubicBezTo>
                  <a:cubicBezTo>
                    <a:pt x="527" y="17"/>
                    <a:pt x="527" y="17"/>
                    <a:pt x="527" y="17"/>
                  </a:cubicBezTo>
                  <a:cubicBezTo>
                    <a:pt x="527" y="17"/>
                    <a:pt x="527" y="17"/>
                    <a:pt x="527" y="17"/>
                  </a:cubicBezTo>
                  <a:cubicBezTo>
                    <a:pt x="527" y="17"/>
                    <a:pt x="527" y="17"/>
                    <a:pt x="527" y="17"/>
                  </a:cubicBezTo>
                  <a:cubicBezTo>
                    <a:pt x="526" y="17"/>
                    <a:pt x="526" y="17"/>
                    <a:pt x="526" y="17"/>
                  </a:cubicBezTo>
                  <a:cubicBezTo>
                    <a:pt x="526" y="16"/>
                    <a:pt x="526" y="16"/>
                    <a:pt x="526" y="16"/>
                  </a:cubicBezTo>
                  <a:cubicBezTo>
                    <a:pt x="525" y="16"/>
                    <a:pt x="525" y="16"/>
                    <a:pt x="525" y="16"/>
                  </a:cubicBezTo>
                  <a:cubicBezTo>
                    <a:pt x="525" y="17"/>
                    <a:pt x="525" y="17"/>
                    <a:pt x="525" y="17"/>
                  </a:cubicBezTo>
                  <a:cubicBezTo>
                    <a:pt x="525" y="17"/>
                    <a:pt x="525" y="17"/>
                    <a:pt x="525" y="17"/>
                  </a:cubicBezTo>
                  <a:cubicBezTo>
                    <a:pt x="525" y="17"/>
                    <a:pt x="525" y="17"/>
                    <a:pt x="525" y="17"/>
                  </a:cubicBezTo>
                  <a:cubicBezTo>
                    <a:pt x="525" y="17"/>
                    <a:pt x="525" y="17"/>
                    <a:pt x="525" y="17"/>
                  </a:cubicBezTo>
                  <a:cubicBezTo>
                    <a:pt x="525" y="18"/>
                    <a:pt x="525" y="18"/>
                    <a:pt x="525" y="18"/>
                  </a:cubicBezTo>
                  <a:cubicBezTo>
                    <a:pt x="525" y="18"/>
                    <a:pt x="525" y="18"/>
                    <a:pt x="525" y="18"/>
                  </a:cubicBezTo>
                  <a:cubicBezTo>
                    <a:pt x="524" y="18"/>
                    <a:pt x="524" y="18"/>
                    <a:pt x="524" y="18"/>
                  </a:cubicBezTo>
                  <a:cubicBezTo>
                    <a:pt x="524" y="17"/>
                    <a:pt x="524" y="17"/>
                    <a:pt x="524" y="17"/>
                  </a:cubicBezTo>
                  <a:cubicBezTo>
                    <a:pt x="524" y="17"/>
                    <a:pt x="524" y="17"/>
                    <a:pt x="524" y="17"/>
                  </a:cubicBezTo>
                  <a:cubicBezTo>
                    <a:pt x="525" y="17"/>
                    <a:pt x="525" y="17"/>
                    <a:pt x="525" y="17"/>
                  </a:cubicBezTo>
                  <a:cubicBezTo>
                    <a:pt x="525" y="17"/>
                    <a:pt x="525" y="17"/>
                    <a:pt x="525" y="17"/>
                  </a:cubicBezTo>
                  <a:cubicBezTo>
                    <a:pt x="525" y="16"/>
                    <a:pt x="525" y="16"/>
                    <a:pt x="525" y="16"/>
                  </a:cubicBezTo>
                  <a:cubicBezTo>
                    <a:pt x="525" y="16"/>
                    <a:pt x="525" y="16"/>
                    <a:pt x="525" y="16"/>
                  </a:cubicBezTo>
                  <a:cubicBezTo>
                    <a:pt x="525" y="16"/>
                    <a:pt x="525" y="16"/>
                    <a:pt x="525" y="16"/>
                  </a:cubicBezTo>
                  <a:cubicBezTo>
                    <a:pt x="525" y="16"/>
                    <a:pt x="525" y="16"/>
                    <a:pt x="525" y="16"/>
                  </a:cubicBezTo>
                  <a:cubicBezTo>
                    <a:pt x="525" y="16"/>
                    <a:pt x="525" y="16"/>
                    <a:pt x="525" y="16"/>
                  </a:cubicBezTo>
                  <a:cubicBezTo>
                    <a:pt x="526" y="16"/>
                    <a:pt x="526" y="16"/>
                    <a:pt x="526" y="16"/>
                  </a:cubicBezTo>
                  <a:cubicBezTo>
                    <a:pt x="526" y="15"/>
                    <a:pt x="526" y="15"/>
                    <a:pt x="526" y="15"/>
                  </a:cubicBezTo>
                  <a:cubicBezTo>
                    <a:pt x="526" y="15"/>
                    <a:pt x="526" y="15"/>
                    <a:pt x="526" y="15"/>
                  </a:cubicBezTo>
                  <a:cubicBezTo>
                    <a:pt x="526" y="14"/>
                    <a:pt x="526" y="14"/>
                    <a:pt x="526" y="14"/>
                  </a:cubicBezTo>
                  <a:cubicBezTo>
                    <a:pt x="526" y="14"/>
                    <a:pt x="526" y="14"/>
                    <a:pt x="526" y="14"/>
                  </a:cubicBezTo>
                  <a:cubicBezTo>
                    <a:pt x="526" y="14"/>
                    <a:pt x="526" y="14"/>
                    <a:pt x="526" y="14"/>
                  </a:cubicBezTo>
                  <a:cubicBezTo>
                    <a:pt x="525" y="14"/>
                    <a:pt x="525" y="14"/>
                    <a:pt x="525" y="14"/>
                  </a:cubicBezTo>
                  <a:cubicBezTo>
                    <a:pt x="525" y="14"/>
                    <a:pt x="525" y="14"/>
                    <a:pt x="525" y="14"/>
                  </a:cubicBezTo>
                  <a:cubicBezTo>
                    <a:pt x="525" y="13"/>
                    <a:pt x="525" y="13"/>
                    <a:pt x="525" y="13"/>
                  </a:cubicBezTo>
                  <a:cubicBezTo>
                    <a:pt x="526" y="13"/>
                    <a:pt x="526" y="13"/>
                    <a:pt x="526" y="13"/>
                  </a:cubicBezTo>
                  <a:cubicBezTo>
                    <a:pt x="525" y="13"/>
                    <a:pt x="525" y="13"/>
                    <a:pt x="525" y="13"/>
                  </a:cubicBezTo>
                  <a:cubicBezTo>
                    <a:pt x="525" y="13"/>
                    <a:pt x="525" y="13"/>
                    <a:pt x="525" y="13"/>
                  </a:cubicBezTo>
                  <a:cubicBezTo>
                    <a:pt x="525" y="13"/>
                    <a:pt x="525" y="13"/>
                    <a:pt x="525" y="13"/>
                  </a:cubicBezTo>
                  <a:cubicBezTo>
                    <a:pt x="525" y="13"/>
                    <a:pt x="525" y="13"/>
                    <a:pt x="525" y="13"/>
                  </a:cubicBezTo>
                  <a:cubicBezTo>
                    <a:pt x="526" y="13"/>
                    <a:pt x="526" y="13"/>
                    <a:pt x="526" y="13"/>
                  </a:cubicBezTo>
                  <a:cubicBezTo>
                    <a:pt x="526" y="13"/>
                    <a:pt x="526" y="13"/>
                    <a:pt x="526" y="13"/>
                  </a:cubicBezTo>
                  <a:cubicBezTo>
                    <a:pt x="526" y="13"/>
                    <a:pt x="526" y="13"/>
                    <a:pt x="526" y="13"/>
                  </a:cubicBezTo>
                  <a:cubicBezTo>
                    <a:pt x="526" y="12"/>
                    <a:pt x="526" y="12"/>
                    <a:pt x="526" y="12"/>
                  </a:cubicBezTo>
                  <a:cubicBezTo>
                    <a:pt x="526" y="12"/>
                    <a:pt x="526" y="12"/>
                    <a:pt x="526" y="12"/>
                  </a:cubicBezTo>
                  <a:cubicBezTo>
                    <a:pt x="526" y="12"/>
                    <a:pt x="526" y="12"/>
                    <a:pt x="526" y="12"/>
                  </a:cubicBezTo>
                  <a:cubicBezTo>
                    <a:pt x="526" y="12"/>
                    <a:pt x="526" y="12"/>
                    <a:pt x="526" y="12"/>
                  </a:cubicBezTo>
                  <a:cubicBezTo>
                    <a:pt x="526" y="12"/>
                    <a:pt x="526" y="12"/>
                    <a:pt x="526" y="12"/>
                  </a:cubicBezTo>
                  <a:cubicBezTo>
                    <a:pt x="528" y="13"/>
                    <a:pt x="528" y="13"/>
                    <a:pt x="528" y="13"/>
                  </a:cubicBezTo>
                  <a:cubicBezTo>
                    <a:pt x="528" y="13"/>
                    <a:pt x="528" y="13"/>
                    <a:pt x="528" y="13"/>
                  </a:cubicBezTo>
                  <a:cubicBezTo>
                    <a:pt x="528" y="13"/>
                    <a:pt x="528" y="13"/>
                    <a:pt x="528" y="13"/>
                  </a:cubicBezTo>
                  <a:cubicBezTo>
                    <a:pt x="528" y="13"/>
                    <a:pt x="528" y="13"/>
                    <a:pt x="528" y="13"/>
                  </a:cubicBezTo>
                  <a:cubicBezTo>
                    <a:pt x="529" y="13"/>
                    <a:pt x="529" y="13"/>
                    <a:pt x="529" y="13"/>
                  </a:cubicBezTo>
                  <a:cubicBezTo>
                    <a:pt x="529" y="13"/>
                    <a:pt x="529" y="13"/>
                    <a:pt x="529" y="13"/>
                  </a:cubicBezTo>
                  <a:cubicBezTo>
                    <a:pt x="529" y="13"/>
                    <a:pt x="529" y="13"/>
                    <a:pt x="529" y="13"/>
                  </a:cubicBezTo>
                  <a:cubicBezTo>
                    <a:pt x="530" y="12"/>
                    <a:pt x="530" y="12"/>
                    <a:pt x="530" y="12"/>
                  </a:cubicBezTo>
                  <a:cubicBezTo>
                    <a:pt x="530" y="12"/>
                    <a:pt x="530" y="12"/>
                    <a:pt x="530" y="12"/>
                  </a:cubicBezTo>
                  <a:cubicBezTo>
                    <a:pt x="530" y="12"/>
                    <a:pt x="530" y="12"/>
                    <a:pt x="530" y="12"/>
                  </a:cubicBezTo>
                  <a:cubicBezTo>
                    <a:pt x="530" y="12"/>
                    <a:pt x="530" y="12"/>
                    <a:pt x="530" y="12"/>
                  </a:cubicBezTo>
                  <a:cubicBezTo>
                    <a:pt x="530" y="12"/>
                    <a:pt x="530" y="12"/>
                    <a:pt x="530" y="12"/>
                  </a:cubicBezTo>
                  <a:cubicBezTo>
                    <a:pt x="530" y="12"/>
                    <a:pt x="530" y="12"/>
                    <a:pt x="530" y="12"/>
                  </a:cubicBezTo>
                  <a:cubicBezTo>
                    <a:pt x="531" y="12"/>
                    <a:pt x="531" y="12"/>
                    <a:pt x="531" y="12"/>
                  </a:cubicBezTo>
                  <a:cubicBezTo>
                    <a:pt x="531" y="12"/>
                    <a:pt x="531" y="12"/>
                    <a:pt x="531" y="12"/>
                  </a:cubicBezTo>
                  <a:cubicBezTo>
                    <a:pt x="531" y="12"/>
                    <a:pt x="531" y="12"/>
                    <a:pt x="531" y="12"/>
                  </a:cubicBezTo>
                  <a:cubicBezTo>
                    <a:pt x="532" y="11"/>
                    <a:pt x="532" y="11"/>
                    <a:pt x="532" y="11"/>
                  </a:cubicBezTo>
                  <a:cubicBezTo>
                    <a:pt x="532" y="11"/>
                    <a:pt x="532" y="11"/>
                    <a:pt x="532" y="11"/>
                  </a:cubicBezTo>
                  <a:cubicBezTo>
                    <a:pt x="532" y="10"/>
                    <a:pt x="532" y="10"/>
                    <a:pt x="532" y="10"/>
                  </a:cubicBezTo>
                  <a:cubicBezTo>
                    <a:pt x="532" y="9"/>
                    <a:pt x="532" y="9"/>
                    <a:pt x="532" y="9"/>
                  </a:cubicBezTo>
                  <a:cubicBezTo>
                    <a:pt x="532" y="9"/>
                    <a:pt x="532" y="9"/>
                    <a:pt x="532" y="9"/>
                  </a:cubicBezTo>
                  <a:cubicBezTo>
                    <a:pt x="531" y="8"/>
                    <a:pt x="531" y="8"/>
                    <a:pt x="531" y="8"/>
                  </a:cubicBezTo>
                  <a:cubicBezTo>
                    <a:pt x="531" y="7"/>
                    <a:pt x="531" y="7"/>
                    <a:pt x="531" y="7"/>
                  </a:cubicBezTo>
                  <a:cubicBezTo>
                    <a:pt x="530" y="7"/>
                    <a:pt x="530" y="7"/>
                    <a:pt x="530" y="7"/>
                  </a:cubicBezTo>
                  <a:cubicBezTo>
                    <a:pt x="530" y="7"/>
                    <a:pt x="530" y="7"/>
                    <a:pt x="530" y="7"/>
                  </a:cubicBezTo>
                  <a:cubicBezTo>
                    <a:pt x="530" y="7"/>
                    <a:pt x="530" y="7"/>
                    <a:pt x="530" y="7"/>
                  </a:cubicBezTo>
                  <a:cubicBezTo>
                    <a:pt x="530" y="7"/>
                    <a:pt x="530" y="7"/>
                    <a:pt x="530" y="7"/>
                  </a:cubicBezTo>
                  <a:cubicBezTo>
                    <a:pt x="530" y="7"/>
                    <a:pt x="530" y="7"/>
                    <a:pt x="530" y="7"/>
                  </a:cubicBezTo>
                  <a:cubicBezTo>
                    <a:pt x="530" y="7"/>
                    <a:pt x="530" y="7"/>
                    <a:pt x="530" y="7"/>
                  </a:cubicBezTo>
                  <a:cubicBezTo>
                    <a:pt x="530" y="7"/>
                    <a:pt x="530" y="7"/>
                    <a:pt x="530" y="7"/>
                  </a:cubicBezTo>
                  <a:cubicBezTo>
                    <a:pt x="530" y="7"/>
                    <a:pt x="530" y="7"/>
                    <a:pt x="530" y="7"/>
                  </a:cubicBezTo>
                  <a:cubicBezTo>
                    <a:pt x="529" y="7"/>
                    <a:pt x="529" y="7"/>
                    <a:pt x="529" y="7"/>
                  </a:cubicBezTo>
                  <a:cubicBezTo>
                    <a:pt x="529" y="7"/>
                    <a:pt x="529" y="7"/>
                    <a:pt x="529" y="7"/>
                  </a:cubicBezTo>
                  <a:cubicBezTo>
                    <a:pt x="528" y="7"/>
                    <a:pt x="528" y="7"/>
                    <a:pt x="528" y="7"/>
                  </a:cubicBezTo>
                  <a:cubicBezTo>
                    <a:pt x="529" y="7"/>
                    <a:pt x="529" y="7"/>
                    <a:pt x="529" y="7"/>
                  </a:cubicBezTo>
                  <a:cubicBezTo>
                    <a:pt x="529" y="7"/>
                    <a:pt x="529" y="7"/>
                    <a:pt x="529" y="7"/>
                  </a:cubicBezTo>
                  <a:cubicBezTo>
                    <a:pt x="530" y="6"/>
                    <a:pt x="530" y="6"/>
                    <a:pt x="530" y="6"/>
                  </a:cubicBezTo>
                  <a:cubicBezTo>
                    <a:pt x="529" y="6"/>
                    <a:pt x="529" y="6"/>
                    <a:pt x="529" y="6"/>
                  </a:cubicBezTo>
                  <a:cubicBezTo>
                    <a:pt x="529" y="6"/>
                    <a:pt x="529" y="6"/>
                    <a:pt x="529" y="6"/>
                  </a:cubicBezTo>
                  <a:cubicBezTo>
                    <a:pt x="529" y="6"/>
                    <a:pt x="529" y="6"/>
                    <a:pt x="529" y="6"/>
                  </a:cubicBezTo>
                  <a:cubicBezTo>
                    <a:pt x="530" y="5"/>
                    <a:pt x="530" y="5"/>
                    <a:pt x="530" y="5"/>
                  </a:cubicBezTo>
                  <a:cubicBezTo>
                    <a:pt x="529" y="5"/>
                    <a:pt x="529" y="5"/>
                    <a:pt x="529" y="5"/>
                  </a:cubicBezTo>
                  <a:cubicBezTo>
                    <a:pt x="529" y="4"/>
                    <a:pt x="529" y="4"/>
                    <a:pt x="529" y="4"/>
                  </a:cubicBezTo>
                  <a:cubicBezTo>
                    <a:pt x="527" y="4"/>
                    <a:pt x="527" y="4"/>
                    <a:pt x="527" y="4"/>
                  </a:cubicBezTo>
                  <a:cubicBezTo>
                    <a:pt x="527" y="3"/>
                    <a:pt x="527" y="3"/>
                    <a:pt x="527" y="3"/>
                  </a:cubicBezTo>
                  <a:cubicBezTo>
                    <a:pt x="527" y="3"/>
                    <a:pt x="527" y="3"/>
                    <a:pt x="527" y="3"/>
                  </a:cubicBezTo>
                  <a:cubicBezTo>
                    <a:pt x="528" y="3"/>
                    <a:pt x="528" y="3"/>
                    <a:pt x="528" y="3"/>
                  </a:cubicBezTo>
                  <a:cubicBezTo>
                    <a:pt x="527" y="2"/>
                    <a:pt x="527" y="2"/>
                    <a:pt x="527" y="2"/>
                  </a:cubicBezTo>
                  <a:cubicBezTo>
                    <a:pt x="527" y="2"/>
                    <a:pt x="527" y="2"/>
                    <a:pt x="527" y="2"/>
                  </a:cubicBezTo>
                  <a:cubicBezTo>
                    <a:pt x="527" y="2"/>
                    <a:pt x="527" y="2"/>
                    <a:pt x="527" y="2"/>
                  </a:cubicBezTo>
                  <a:cubicBezTo>
                    <a:pt x="527" y="1"/>
                    <a:pt x="527" y="1"/>
                    <a:pt x="527" y="1"/>
                  </a:cubicBezTo>
                  <a:cubicBezTo>
                    <a:pt x="527" y="1"/>
                    <a:pt x="527" y="1"/>
                    <a:pt x="527" y="1"/>
                  </a:cubicBezTo>
                  <a:cubicBezTo>
                    <a:pt x="527" y="1"/>
                    <a:pt x="527" y="1"/>
                    <a:pt x="527" y="1"/>
                  </a:cubicBezTo>
                  <a:cubicBezTo>
                    <a:pt x="528" y="1"/>
                    <a:pt x="528" y="1"/>
                    <a:pt x="528" y="1"/>
                  </a:cubicBezTo>
                  <a:cubicBezTo>
                    <a:pt x="529" y="0"/>
                    <a:pt x="529" y="0"/>
                    <a:pt x="529" y="0"/>
                  </a:cubicBezTo>
                  <a:cubicBezTo>
                    <a:pt x="529" y="0"/>
                    <a:pt x="529" y="0"/>
                    <a:pt x="529" y="0"/>
                  </a:cubicBezTo>
                  <a:cubicBezTo>
                    <a:pt x="529" y="1"/>
                    <a:pt x="529" y="1"/>
                    <a:pt x="529" y="1"/>
                  </a:cubicBezTo>
                  <a:cubicBezTo>
                    <a:pt x="529" y="1"/>
                    <a:pt x="529" y="1"/>
                    <a:pt x="529" y="1"/>
                  </a:cubicBezTo>
                  <a:cubicBezTo>
                    <a:pt x="529" y="1"/>
                    <a:pt x="529" y="1"/>
                    <a:pt x="529" y="1"/>
                  </a:cubicBezTo>
                  <a:cubicBezTo>
                    <a:pt x="529" y="0"/>
                    <a:pt x="529" y="0"/>
                    <a:pt x="529" y="0"/>
                  </a:cubicBezTo>
                  <a:cubicBezTo>
                    <a:pt x="529" y="0"/>
                    <a:pt x="529" y="0"/>
                    <a:pt x="529" y="0"/>
                  </a:cubicBezTo>
                  <a:cubicBezTo>
                    <a:pt x="529" y="0"/>
                    <a:pt x="529" y="0"/>
                    <a:pt x="529" y="0"/>
                  </a:cubicBezTo>
                  <a:cubicBezTo>
                    <a:pt x="528" y="0"/>
                    <a:pt x="528" y="0"/>
                    <a:pt x="528" y="0"/>
                  </a:cubicBezTo>
                  <a:cubicBezTo>
                    <a:pt x="527" y="0"/>
                    <a:pt x="527" y="0"/>
                    <a:pt x="527" y="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525" y="1"/>
                    <a:pt x="525" y="1"/>
                    <a:pt x="525" y="1"/>
                  </a:cubicBezTo>
                  <a:cubicBezTo>
                    <a:pt x="522" y="2"/>
                    <a:pt x="522" y="2"/>
                    <a:pt x="522" y="2"/>
                  </a:cubicBezTo>
                  <a:cubicBezTo>
                    <a:pt x="521" y="3"/>
                    <a:pt x="521" y="3"/>
                    <a:pt x="521" y="3"/>
                  </a:cubicBezTo>
                  <a:cubicBezTo>
                    <a:pt x="518" y="5"/>
                    <a:pt x="518" y="5"/>
                    <a:pt x="518" y="5"/>
                  </a:cubicBezTo>
                  <a:cubicBezTo>
                    <a:pt x="514" y="6"/>
                    <a:pt x="514" y="6"/>
                    <a:pt x="514" y="6"/>
                  </a:cubicBezTo>
                  <a:cubicBezTo>
                    <a:pt x="514" y="6"/>
                    <a:pt x="514" y="6"/>
                    <a:pt x="514" y="6"/>
                  </a:cubicBezTo>
                  <a:cubicBezTo>
                    <a:pt x="514" y="6"/>
                    <a:pt x="514" y="6"/>
                    <a:pt x="514" y="6"/>
                  </a:cubicBezTo>
                  <a:cubicBezTo>
                    <a:pt x="513" y="6"/>
                    <a:pt x="513" y="6"/>
                    <a:pt x="513" y="6"/>
                  </a:cubicBezTo>
                  <a:cubicBezTo>
                    <a:pt x="513" y="6"/>
                    <a:pt x="513" y="6"/>
                    <a:pt x="513" y="6"/>
                  </a:cubicBezTo>
                  <a:cubicBezTo>
                    <a:pt x="511" y="7"/>
                    <a:pt x="511" y="7"/>
                    <a:pt x="511" y="7"/>
                  </a:cubicBezTo>
                  <a:cubicBezTo>
                    <a:pt x="509" y="7"/>
                    <a:pt x="509" y="7"/>
                    <a:pt x="509" y="7"/>
                  </a:cubicBezTo>
                  <a:cubicBezTo>
                    <a:pt x="506" y="5"/>
                    <a:pt x="506" y="5"/>
                    <a:pt x="506" y="5"/>
                  </a:cubicBezTo>
                  <a:cubicBezTo>
                    <a:pt x="506" y="4"/>
                    <a:pt x="506" y="4"/>
                    <a:pt x="506" y="4"/>
                  </a:cubicBezTo>
                  <a:cubicBezTo>
                    <a:pt x="505" y="4"/>
                    <a:pt x="505" y="4"/>
                    <a:pt x="505" y="4"/>
                  </a:cubicBezTo>
                  <a:cubicBezTo>
                    <a:pt x="505" y="5"/>
                    <a:pt x="505" y="5"/>
                    <a:pt x="505" y="5"/>
                  </a:cubicBezTo>
                  <a:cubicBezTo>
                    <a:pt x="506" y="5"/>
                    <a:pt x="506" y="5"/>
                    <a:pt x="506" y="5"/>
                  </a:cubicBezTo>
                  <a:cubicBezTo>
                    <a:pt x="506" y="6"/>
                    <a:pt x="506" y="6"/>
                    <a:pt x="506" y="6"/>
                  </a:cubicBezTo>
                  <a:cubicBezTo>
                    <a:pt x="503" y="5"/>
                    <a:pt x="503" y="5"/>
                    <a:pt x="503" y="5"/>
                  </a:cubicBezTo>
                  <a:cubicBezTo>
                    <a:pt x="501" y="2"/>
                    <a:pt x="501" y="2"/>
                    <a:pt x="501" y="2"/>
                  </a:cubicBezTo>
                  <a:cubicBezTo>
                    <a:pt x="500" y="3"/>
                    <a:pt x="500" y="3"/>
                    <a:pt x="500" y="3"/>
                  </a:cubicBezTo>
                  <a:cubicBezTo>
                    <a:pt x="501" y="3"/>
                    <a:pt x="501" y="3"/>
                    <a:pt x="501" y="3"/>
                  </a:cubicBezTo>
                  <a:cubicBezTo>
                    <a:pt x="501" y="3"/>
                    <a:pt x="501" y="3"/>
                    <a:pt x="501" y="3"/>
                  </a:cubicBezTo>
                  <a:cubicBezTo>
                    <a:pt x="501" y="4"/>
                    <a:pt x="501" y="4"/>
                    <a:pt x="501" y="4"/>
                  </a:cubicBezTo>
                  <a:cubicBezTo>
                    <a:pt x="500" y="3"/>
                    <a:pt x="500" y="3"/>
                    <a:pt x="500" y="3"/>
                  </a:cubicBezTo>
                  <a:cubicBezTo>
                    <a:pt x="499" y="3"/>
                    <a:pt x="499" y="3"/>
                    <a:pt x="499" y="3"/>
                  </a:cubicBezTo>
                  <a:cubicBezTo>
                    <a:pt x="498" y="3"/>
                    <a:pt x="498" y="3"/>
                    <a:pt x="498" y="3"/>
                  </a:cubicBezTo>
                  <a:cubicBezTo>
                    <a:pt x="498" y="3"/>
                    <a:pt x="498" y="3"/>
                    <a:pt x="498" y="3"/>
                  </a:cubicBezTo>
                  <a:cubicBezTo>
                    <a:pt x="498" y="5"/>
                    <a:pt x="498" y="5"/>
                    <a:pt x="498" y="5"/>
                  </a:cubicBezTo>
                  <a:cubicBezTo>
                    <a:pt x="498" y="5"/>
                    <a:pt x="498" y="5"/>
                    <a:pt x="498" y="5"/>
                  </a:cubicBezTo>
                  <a:cubicBezTo>
                    <a:pt x="498" y="4"/>
                    <a:pt x="498" y="4"/>
                    <a:pt x="498" y="4"/>
                  </a:cubicBezTo>
                  <a:cubicBezTo>
                    <a:pt x="498" y="3"/>
                    <a:pt x="498" y="3"/>
                    <a:pt x="498" y="3"/>
                  </a:cubicBezTo>
                  <a:cubicBezTo>
                    <a:pt x="498" y="3"/>
                    <a:pt x="498" y="3"/>
                    <a:pt x="498" y="3"/>
                  </a:cubicBezTo>
                  <a:cubicBezTo>
                    <a:pt x="498" y="3"/>
                    <a:pt x="498" y="3"/>
                    <a:pt x="498" y="3"/>
                  </a:cubicBezTo>
                  <a:cubicBezTo>
                    <a:pt x="498" y="3"/>
                    <a:pt x="498" y="3"/>
                    <a:pt x="498" y="3"/>
                  </a:cubicBezTo>
                  <a:cubicBezTo>
                    <a:pt x="498" y="3"/>
                    <a:pt x="498" y="3"/>
                    <a:pt x="498" y="3"/>
                  </a:cubicBezTo>
                  <a:cubicBezTo>
                    <a:pt x="498" y="2"/>
                    <a:pt x="498" y="2"/>
                    <a:pt x="498" y="2"/>
                  </a:cubicBezTo>
                  <a:cubicBezTo>
                    <a:pt x="498" y="2"/>
                    <a:pt x="498" y="2"/>
                    <a:pt x="498" y="2"/>
                  </a:cubicBezTo>
                  <a:cubicBezTo>
                    <a:pt x="498" y="2"/>
                    <a:pt x="498" y="2"/>
                    <a:pt x="498" y="2"/>
                  </a:cubicBezTo>
                  <a:cubicBezTo>
                    <a:pt x="498" y="2"/>
                    <a:pt x="498" y="2"/>
                    <a:pt x="498" y="2"/>
                  </a:cubicBezTo>
                  <a:cubicBezTo>
                    <a:pt x="498" y="2"/>
                    <a:pt x="498" y="2"/>
                    <a:pt x="498" y="2"/>
                  </a:cubicBezTo>
                  <a:cubicBezTo>
                    <a:pt x="497" y="2"/>
                    <a:pt x="497" y="2"/>
                    <a:pt x="497" y="2"/>
                  </a:cubicBezTo>
                  <a:cubicBezTo>
                    <a:pt x="497" y="1"/>
                    <a:pt x="497" y="1"/>
                    <a:pt x="497" y="1"/>
                  </a:cubicBezTo>
                  <a:cubicBezTo>
                    <a:pt x="498" y="2"/>
                    <a:pt x="498" y="2"/>
                    <a:pt x="498" y="2"/>
                  </a:cubicBezTo>
                  <a:cubicBezTo>
                    <a:pt x="499" y="1"/>
                    <a:pt x="499" y="1"/>
                    <a:pt x="499" y="1"/>
                  </a:cubicBezTo>
                  <a:cubicBezTo>
                    <a:pt x="500" y="2"/>
                    <a:pt x="500" y="2"/>
                    <a:pt x="500" y="2"/>
                  </a:cubicBezTo>
                  <a:cubicBezTo>
                    <a:pt x="500" y="2"/>
                    <a:pt x="500" y="2"/>
                    <a:pt x="500" y="2"/>
                  </a:cubicBezTo>
                  <a:cubicBezTo>
                    <a:pt x="501" y="1"/>
                    <a:pt x="501" y="1"/>
                    <a:pt x="501" y="1"/>
                  </a:cubicBezTo>
                  <a:cubicBezTo>
                    <a:pt x="500" y="1"/>
                    <a:pt x="500" y="1"/>
                    <a:pt x="500" y="1"/>
                  </a:cubicBezTo>
                  <a:cubicBezTo>
                    <a:pt x="499" y="0"/>
                    <a:pt x="499" y="0"/>
                    <a:pt x="499" y="0"/>
                  </a:cubicBezTo>
                  <a:cubicBezTo>
                    <a:pt x="499" y="0"/>
                    <a:pt x="499" y="0"/>
                    <a:pt x="499" y="0"/>
                  </a:cubicBezTo>
                  <a:cubicBezTo>
                    <a:pt x="500" y="1"/>
                    <a:pt x="500" y="1"/>
                    <a:pt x="500" y="1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99" y="0"/>
                    <a:pt x="499" y="0"/>
                    <a:pt x="499" y="0"/>
                  </a:cubicBezTo>
                  <a:cubicBezTo>
                    <a:pt x="499" y="0"/>
                    <a:pt x="499" y="0"/>
                    <a:pt x="499" y="0"/>
                  </a:cubicBezTo>
                  <a:cubicBezTo>
                    <a:pt x="498" y="0"/>
                    <a:pt x="498" y="0"/>
                    <a:pt x="498" y="0"/>
                  </a:cubicBezTo>
                  <a:cubicBezTo>
                    <a:pt x="498" y="0"/>
                    <a:pt x="498" y="0"/>
                    <a:pt x="498" y="0"/>
                  </a:cubicBezTo>
                  <a:cubicBezTo>
                    <a:pt x="497" y="0"/>
                    <a:pt x="497" y="0"/>
                    <a:pt x="497" y="0"/>
                  </a:cubicBezTo>
                  <a:cubicBezTo>
                    <a:pt x="497" y="0"/>
                    <a:pt x="497" y="0"/>
                    <a:pt x="497" y="0"/>
                  </a:cubicBezTo>
                  <a:cubicBezTo>
                    <a:pt x="496" y="0"/>
                    <a:pt x="496" y="0"/>
                    <a:pt x="496" y="0"/>
                  </a:cubicBezTo>
                  <a:cubicBezTo>
                    <a:pt x="496" y="0"/>
                    <a:pt x="496" y="0"/>
                    <a:pt x="496" y="0"/>
                  </a:cubicBezTo>
                  <a:cubicBezTo>
                    <a:pt x="496" y="0"/>
                    <a:pt x="496" y="0"/>
                    <a:pt x="496" y="0"/>
                  </a:cubicBezTo>
                  <a:cubicBezTo>
                    <a:pt x="495" y="0"/>
                    <a:pt x="495" y="0"/>
                    <a:pt x="495" y="0"/>
                  </a:cubicBezTo>
                  <a:cubicBezTo>
                    <a:pt x="494" y="1"/>
                    <a:pt x="494" y="1"/>
                    <a:pt x="494" y="1"/>
                  </a:cubicBezTo>
                  <a:cubicBezTo>
                    <a:pt x="493" y="1"/>
                    <a:pt x="493" y="1"/>
                    <a:pt x="493" y="1"/>
                  </a:cubicBezTo>
                  <a:cubicBezTo>
                    <a:pt x="494" y="1"/>
                    <a:pt x="494" y="1"/>
                    <a:pt x="494" y="1"/>
                  </a:cubicBezTo>
                  <a:cubicBezTo>
                    <a:pt x="493" y="1"/>
                    <a:pt x="493" y="1"/>
                    <a:pt x="493" y="1"/>
                  </a:cubicBezTo>
                  <a:cubicBezTo>
                    <a:pt x="493" y="1"/>
                    <a:pt x="493" y="1"/>
                    <a:pt x="493" y="1"/>
                  </a:cubicBezTo>
                  <a:cubicBezTo>
                    <a:pt x="493" y="1"/>
                    <a:pt x="493" y="1"/>
                    <a:pt x="493" y="1"/>
                  </a:cubicBezTo>
                  <a:cubicBezTo>
                    <a:pt x="490" y="2"/>
                    <a:pt x="490" y="2"/>
                    <a:pt x="490" y="2"/>
                  </a:cubicBezTo>
                  <a:cubicBezTo>
                    <a:pt x="490" y="2"/>
                    <a:pt x="490" y="2"/>
                    <a:pt x="490" y="2"/>
                  </a:cubicBezTo>
                  <a:cubicBezTo>
                    <a:pt x="490" y="2"/>
                    <a:pt x="490" y="2"/>
                    <a:pt x="490" y="2"/>
                  </a:cubicBezTo>
                  <a:cubicBezTo>
                    <a:pt x="490" y="2"/>
                    <a:pt x="490" y="2"/>
                    <a:pt x="490" y="2"/>
                  </a:cubicBezTo>
                  <a:cubicBezTo>
                    <a:pt x="490" y="2"/>
                    <a:pt x="490" y="2"/>
                    <a:pt x="490" y="2"/>
                  </a:cubicBezTo>
                  <a:cubicBezTo>
                    <a:pt x="490" y="2"/>
                    <a:pt x="490" y="2"/>
                    <a:pt x="490" y="2"/>
                  </a:cubicBezTo>
                  <a:cubicBezTo>
                    <a:pt x="491" y="2"/>
                    <a:pt x="491" y="2"/>
                    <a:pt x="491" y="2"/>
                  </a:cubicBezTo>
                  <a:cubicBezTo>
                    <a:pt x="491" y="3"/>
                    <a:pt x="491" y="3"/>
                    <a:pt x="491" y="3"/>
                  </a:cubicBezTo>
                  <a:cubicBezTo>
                    <a:pt x="491" y="4"/>
                    <a:pt x="491" y="4"/>
                    <a:pt x="491" y="4"/>
                  </a:cubicBezTo>
                  <a:cubicBezTo>
                    <a:pt x="492" y="4"/>
                    <a:pt x="492" y="4"/>
                    <a:pt x="492" y="4"/>
                  </a:cubicBezTo>
                  <a:cubicBezTo>
                    <a:pt x="492" y="4"/>
                    <a:pt x="492" y="4"/>
                    <a:pt x="492" y="4"/>
                  </a:cubicBezTo>
                  <a:cubicBezTo>
                    <a:pt x="491" y="4"/>
                    <a:pt x="491" y="4"/>
                    <a:pt x="491" y="4"/>
                  </a:cubicBezTo>
                  <a:cubicBezTo>
                    <a:pt x="491" y="4"/>
                    <a:pt x="491" y="4"/>
                    <a:pt x="491" y="4"/>
                  </a:cubicBezTo>
                  <a:cubicBezTo>
                    <a:pt x="491" y="5"/>
                    <a:pt x="491" y="5"/>
                    <a:pt x="491" y="5"/>
                  </a:cubicBezTo>
                  <a:cubicBezTo>
                    <a:pt x="491" y="5"/>
                    <a:pt x="491" y="5"/>
                    <a:pt x="491" y="5"/>
                  </a:cubicBezTo>
                  <a:cubicBezTo>
                    <a:pt x="491" y="5"/>
                    <a:pt x="491" y="5"/>
                    <a:pt x="491" y="5"/>
                  </a:cubicBezTo>
                  <a:cubicBezTo>
                    <a:pt x="491" y="5"/>
                    <a:pt x="491" y="5"/>
                    <a:pt x="491" y="5"/>
                  </a:cubicBezTo>
                  <a:cubicBezTo>
                    <a:pt x="491" y="6"/>
                    <a:pt x="491" y="6"/>
                    <a:pt x="491" y="6"/>
                  </a:cubicBezTo>
                  <a:cubicBezTo>
                    <a:pt x="491" y="7"/>
                    <a:pt x="491" y="7"/>
                    <a:pt x="491" y="7"/>
                  </a:cubicBezTo>
                  <a:cubicBezTo>
                    <a:pt x="491" y="7"/>
                    <a:pt x="491" y="7"/>
                    <a:pt x="491" y="7"/>
                  </a:cubicBezTo>
                  <a:cubicBezTo>
                    <a:pt x="491" y="7"/>
                    <a:pt x="491" y="7"/>
                    <a:pt x="491" y="7"/>
                  </a:cubicBezTo>
                  <a:cubicBezTo>
                    <a:pt x="492" y="7"/>
                    <a:pt x="492" y="7"/>
                    <a:pt x="492" y="7"/>
                  </a:cubicBezTo>
                  <a:cubicBezTo>
                    <a:pt x="492" y="7"/>
                    <a:pt x="492" y="7"/>
                    <a:pt x="492" y="7"/>
                  </a:cubicBezTo>
                  <a:cubicBezTo>
                    <a:pt x="492" y="7"/>
                    <a:pt x="492" y="7"/>
                    <a:pt x="492" y="7"/>
                  </a:cubicBezTo>
                  <a:cubicBezTo>
                    <a:pt x="492" y="7"/>
                    <a:pt x="492" y="7"/>
                    <a:pt x="492" y="7"/>
                  </a:cubicBezTo>
                  <a:cubicBezTo>
                    <a:pt x="492" y="7"/>
                    <a:pt x="492" y="7"/>
                    <a:pt x="492" y="7"/>
                  </a:cubicBezTo>
                  <a:cubicBezTo>
                    <a:pt x="493" y="7"/>
                    <a:pt x="493" y="7"/>
                    <a:pt x="493" y="7"/>
                  </a:cubicBezTo>
                  <a:cubicBezTo>
                    <a:pt x="493" y="7"/>
                    <a:pt x="493" y="7"/>
                    <a:pt x="493" y="7"/>
                  </a:cubicBezTo>
                  <a:cubicBezTo>
                    <a:pt x="493" y="7"/>
                    <a:pt x="493" y="7"/>
                    <a:pt x="493" y="7"/>
                  </a:cubicBezTo>
                  <a:cubicBezTo>
                    <a:pt x="493" y="7"/>
                    <a:pt x="493" y="7"/>
                    <a:pt x="493" y="7"/>
                  </a:cubicBezTo>
                  <a:cubicBezTo>
                    <a:pt x="493" y="7"/>
                    <a:pt x="493" y="7"/>
                    <a:pt x="493" y="7"/>
                  </a:cubicBezTo>
                  <a:cubicBezTo>
                    <a:pt x="493" y="7"/>
                    <a:pt x="493" y="7"/>
                    <a:pt x="493" y="7"/>
                  </a:cubicBezTo>
                  <a:cubicBezTo>
                    <a:pt x="493" y="7"/>
                    <a:pt x="493" y="7"/>
                    <a:pt x="493" y="7"/>
                  </a:cubicBezTo>
                  <a:cubicBezTo>
                    <a:pt x="494" y="8"/>
                    <a:pt x="494" y="8"/>
                    <a:pt x="494" y="8"/>
                  </a:cubicBezTo>
                  <a:cubicBezTo>
                    <a:pt x="495" y="8"/>
                    <a:pt x="495" y="8"/>
                    <a:pt x="495" y="8"/>
                  </a:cubicBezTo>
                  <a:cubicBezTo>
                    <a:pt x="495" y="8"/>
                    <a:pt x="495" y="8"/>
                    <a:pt x="495" y="8"/>
                  </a:cubicBezTo>
                  <a:cubicBezTo>
                    <a:pt x="495" y="8"/>
                    <a:pt x="495" y="8"/>
                    <a:pt x="495" y="8"/>
                  </a:cubicBezTo>
                  <a:cubicBezTo>
                    <a:pt x="494" y="8"/>
                    <a:pt x="494" y="8"/>
                    <a:pt x="494" y="8"/>
                  </a:cubicBezTo>
                  <a:cubicBezTo>
                    <a:pt x="494" y="8"/>
                    <a:pt x="494" y="8"/>
                    <a:pt x="494" y="8"/>
                  </a:cubicBezTo>
                  <a:cubicBezTo>
                    <a:pt x="493" y="8"/>
                    <a:pt x="493" y="8"/>
                    <a:pt x="493" y="8"/>
                  </a:cubicBezTo>
                  <a:cubicBezTo>
                    <a:pt x="493" y="8"/>
                    <a:pt x="493" y="8"/>
                    <a:pt x="493" y="8"/>
                  </a:cubicBezTo>
                  <a:cubicBezTo>
                    <a:pt x="493" y="8"/>
                    <a:pt x="493" y="8"/>
                    <a:pt x="493" y="8"/>
                  </a:cubicBezTo>
                  <a:cubicBezTo>
                    <a:pt x="493" y="7"/>
                    <a:pt x="493" y="7"/>
                    <a:pt x="493" y="7"/>
                  </a:cubicBezTo>
                  <a:cubicBezTo>
                    <a:pt x="493" y="8"/>
                    <a:pt x="493" y="8"/>
                    <a:pt x="493" y="8"/>
                  </a:cubicBezTo>
                  <a:cubicBezTo>
                    <a:pt x="492" y="8"/>
                    <a:pt x="492" y="8"/>
                    <a:pt x="492" y="8"/>
                  </a:cubicBezTo>
                  <a:cubicBezTo>
                    <a:pt x="491" y="8"/>
                    <a:pt x="491" y="8"/>
                    <a:pt x="491" y="8"/>
                  </a:cubicBezTo>
                  <a:cubicBezTo>
                    <a:pt x="491" y="8"/>
                    <a:pt x="491" y="8"/>
                    <a:pt x="491" y="8"/>
                  </a:cubicBezTo>
                  <a:cubicBezTo>
                    <a:pt x="491" y="7"/>
                    <a:pt x="491" y="7"/>
                    <a:pt x="491" y="7"/>
                  </a:cubicBezTo>
                  <a:cubicBezTo>
                    <a:pt x="491" y="6"/>
                    <a:pt x="491" y="6"/>
                    <a:pt x="491" y="6"/>
                  </a:cubicBezTo>
                  <a:cubicBezTo>
                    <a:pt x="491" y="6"/>
                    <a:pt x="491" y="6"/>
                    <a:pt x="491" y="6"/>
                  </a:cubicBezTo>
                  <a:cubicBezTo>
                    <a:pt x="490" y="6"/>
                    <a:pt x="490" y="6"/>
                    <a:pt x="490" y="6"/>
                  </a:cubicBezTo>
                  <a:cubicBezTo>
                    <a:pt x="490" y="7"/>
                    <a:pt x="490" y="7"/>
                    <a:pt x="490" y="7"/>
                  </a:cubicBezTo>
                  <a:cubicBezTo>
                    <a:pt x="490" y="7"/>
                    <a:pt x="490" y="7"/>
                    <a:pt x="490" y="7"/>
                  </a:cubicBezTo>
                  <a:cubicBezTo>
                    <a:pt x="489" y="7"/>
                    <a:pt x="489" y="7"/>
                    <a:pt x="489" y="7"/>
                  </a:cubicBezTo>
                  <a:cubicBezTo>
                    <a:pt x="489" y="8"/>
                    <a:pt x="489" y="8"/>
                    <a:pt x="489" y="8"/>
                  </a:cubicBezTo>
                  <a:cubicBezTo>
                    <a:pt x="489" y="8"/>
                    <a:pt x="489" y="8"/>
                    <a:pt x="489" y="8"/>
                  </a:cubicBezTo>
                  <a:cubicBezTo>
                    <a:pt x="489" y="8"/>
                    <a:pt x="489" y="8"/>
                    <a:pt x="489" y="8"/>
                  </a:cubicBezTo>
                  <a:cubicBezTo>
                    <a:pt x="489" y="8"/>
                    <a:pt x="489" y="8"/>
                    <a:pt x="489" y="8"/>
                  </a:cubicBezTo>
                  <a:cubicBezTo>
                    <a:pt x="488" y="9"/>
                    <a:pt x="488" y="9"/>
                    <a:pt x="488" y="9"/>
                  </a:cubicBezTo>
                  <a:cubicBezTo>
                    <a:pt x="488" y="9"/>
                    <a:pt x="488" y="9"/>
                    <a:pt x="488" y="9"/>
                  </a:cubicBezTo>
                  <a:cubicBezTo>
                    <a:pt x="488" y="10"/>
                    <a:pt x="488" y="10"/>
                    <a:pt x="488" y="10"/>
                  </a:cubicBezTo>
                  <a:cubicBezTo>
                    <a:pt x="488" y="10"/>
                    <a:pt x="488" y="10"/>
                    <a:pt x="488" y="10"/>
                  </a:cubicBezTo>
                  <a:cubicBezTo>
                    <a:pt x="488" y="10"/>
                    <a:pt x="488" y="10"/>
                    <a:pt x="488" y="10"/>
                  </a:cubicBezTo>
                  <a:cubicBezTo>
                    <a:pt x="488" y="10"/>
                    <a:pt x="488" y="10"/>
                    <a:pt x="488" y="10"/>
                  </a:cubicBezTo>
                  <a:cubicBezTo>
                    <a:pt x="488" y="10"/>
                    <a:pt x="488" y="10"/>
                    <a:pt x="488" y="10"/>
                  </a:cubicBezTo>
                  <a:cubicBezTo>
                    <a:pt x="488" y="10"/>
                    <a:pt x="488" y="10"/>
                    <a:pt x="488" y="10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488" y="11"/>
                    <a:pt x="488" y="11"/>
                    <a:pt x="488" y="11"/>
                  </a:cubicBezTo>
                  <a:cubicBezTo>
                    <a:pt x="487" y="11"/>
                    <a:pt x="487" y="11"/>
                    <a:pt x="487" y="11"/>
                  </a:cubicBezTo>
                  <a:cubicBezTo>
                    <a:pt x="487" y="12"/>
                    <a:pt x="487" y="12"/>
                    <a:pt x="487" y="12"/>
                  </a:cubicBezTo>
                  <a:cubicBezTo>
                    <a:pt x="487" y="12"/>
                    <a:pt x="487" y="12"/>
                    <a:pt x="487" y="12"/>
                  </a:cubicBezTo>
                  <a:cubicBezTo>
                    <a:pt x="487" y="12"/>
                    <a:pt x="487" y="12"/>
                    <a:pt x="487" y="12"/>
                  </a:cubicBezTo>
                  <a:cubicBezTo>
                    <a:pt x="487" y="13"/>
                    <a:pt x="487" y="13"/>
                    <a:pt x="487" y="13"/>
                  </a:cubicBezTo>
                  <a:cubicBezTo>
                    <a:pt x="487" y="13"/>
                    <a:pt x="487" y="13"/>
                    <a:pt x="487" y="13"/>
                  </a:cubicBezTo>
                  <a:cubicBezTo>
                    <a:pt x="487" y="14"/>
                    <a:pt x="487" y="14"/>
                    <a:pt x="487" y="14"/>
                  </a:cubicBezTo>
                  <a:cubicBezTo>
                    <a:pt x="487" y="13"/>
                    <a:pt x="487" y="13"/>
                    <a:pt x="487" y="13"/>
                  </a:cubicBezTo>
                  <a:cubicBezTo>
                    <a:pt x="487" y="12"/>
                    <a:pt x="487" y="12"/>
                    <a:pt x="487" y="12"/>
                  </a:cubicBezTo>
                  <a:cubicBezTo>
                    <a:pt x="487" y="11"/>
                    <a:pt x="487" y="11"/>
                    <a:pt x="487" y="11"/>
                  </a:cubicBezTo>
                  <a:cubicBezTo>
                    <a:pt x="487" y="11"/>
                    <a:pt x="487" y="11"/>
                    <a:pt x="487" y="11"/>
                  </a:cubicBezTo>
                  <a:cubicBezTo>
                    <a:pt x="487" y="11"/>
                    <a:pt x="487" y="11"/>
                    <a:pt x="487" y="11"/>
                  </a:cubicBezTo>
                  <a:cubicBezTo>
                    <a:pt x="487" y="11"/>
                    <a:pt x="487" y="11"/>
                    <a:pt x="487" y="11"/>
                  </a:cubicBezTo>
                  <a:cubicBezTo>
                    <a:pt x="487" y="10"/>
                    <a:pt x="487" y="10"/>
                    <a:pt x="487" y="10"/>
                  </a:cubicBezTo>
                  <a:cubicBezTo>
                    <a:pt x="487" y="10"/>
                    <a:pt x="487" y="10"/>
                    <a:pt x="487" y="10"/>
                  </a:cubicBezTo>
                  <a:cubicBezTo>
                    <a:pt x="487" y="10"/>
                    <a:pt x="487" y="10"/>
                    <a:pt x="487" y="10"/>
                  </a:cubicBezTo>
                  <a:cubicBezTo>
                    <a:pt x="487" y="10"/>
                    <a:pt x="487" y="10"/>
                    <a:pt x="487" y="10"/>
                  </a:cubicBezTo>
                  <a:cubicBezTo>
                    <a:pt x="487" y="10"/>
                    <a:pt x="487" y="10"/>
                    <a:pt x="487" y="10"/>
                  </a:cubicBezTo>
                  <a:cubicBezTo>
                    <a:pt x="487" y="10"/>
                    <a:pt x="487" y="10"/>
                    <a:pt x="487" y="10"/>
                  </a:cubicBezTo>
                  <a:cubicBezTo>
                    <a:pt x="487" y="10"/>
                    <a:pt x="487" y="10"/>
                    <a:pt x="487" y="10"/>
                  </a:cubicBezTo>
                  <a:cubicBezTo>
                    <a:pt x="487" y="10"/>
                    <a:pt x="487" y="10"/>
                    <a:pt x="487" y="10"/>
                  </a:cubicBezTo>
                  <a:cubicBezTo>
                    <a:pt x="487" y="10"/>
                    <a:pt x="487" y="10"/>
                    <a:pt x="487" y="10"/>
                  </a:cubicBezTo>
                  <a:cubicBezTo>
                    <a:pt x="487" y="10"/>
                    <a:pt x="487" y="10"/>
                    <a:pt x="487" y="10"/>
                  </a:cubicBezTo>
                  <a:cubicBezTo>
                    <a:pt x="488" y="9"/>
                    <a:pt x="488" y="9"/>
                    <a:pt x="488" y="9"/>
                  </a:cubicBezTo>
                  <a:cubicBezTo>
                    <a:pt x="488" y="9"/>
                    <a:pt x="488" y="9"/>
                    <a:pt x="488" y="9"/>
                  </a:cubicBezTo>
                  <a:cubicBezTo>
                    <a:pt x="488" y="9"/>
                    <a:pt x="488" y="9"/>
                    <a:pt x="488" y="9"/>
                  </a:cubicBezTo>
                  <a:cubicBezTo>
                    <a:pt x="488" y="9"/>
                    <a:pt x="488" y="9"/>
                    <a:pt x="488" y="9"/>
                  </a:cubicBezTo>
                  <a:cubicBezTo>
                    <a:pt x="487" y="9"/>
                    <a:pt x="487" y="9"/>
                    <a:pt x="487" y="9"/>
                  </a:cubicBezTo>
                  <a:cubicBezTo>
                    <a:pt x="486" y="9"/>
                    <a:pt x="486" y="9"/>
                    <a:pt x="486" y="9"/>
                  </a:cubicBezTo>
                  <a:cubicBezTo>
                    <a:pt x="486" y="9"/>
                    <a:pt x="486" y="9"/>
                    <a:pt x="486" y="9"/>
                  </a:cubicBezTo>
                  <a:cubicBezTo>
                    <a:pt x="486" y="9"/>
                    <a:pt x="486" y="9"/>
                    <a:pt x="486" y="9"/>
                  </a:cubicBezTo>
                  <a:cubicBezTo>
                    <a:pt x="487" y="8"/>
                    <a:pt x="487" y="8"/>
                    <a:pt x="487" y="8"/>
                  </a:cubicBezTo>
                  <a:cubicBezTo>
                    <a:pt x="487" y="8"/>
                    <a:pt x="487" y="8"/>
                    <a:pt x="487" y="8"/>
                  </a:cubicBezTo>
                  <a:cubicBezTo>
                    <a:pt x="488" y="8"/>
                    <a:pt x="488" y="8"/>
                    <a:pt x="488" y="8"/>
                  </a:cubicBezTo>
                  <a:cubicBezTo>
                    <a:pt x="488" y="8"/>
                    <a:pt x="488" y="8"/>
                    <a:pt x="488" y="8"/>
                  </a:cubicBezTo>
                  <a:cubicBezTo>
                    <a:pt x="488" y="7"/>
                    <a:pt x="488" y="7"/>
                    <a:pt x="488" y="7"/>
                  </a:cubicBezTo>
                  <a:cubicBezTo>
                    <a:pt x="489" y="7"/>
                    <a:pt x="489" y="7"/>
                    <a:pt x="489" y="7"/>
                  </a:cubicBezTo>
                  <a:cubicBezTo>
                    <a:pt x="489" y="6"/>
                    <a:pt x="489" y="6"/>
                    <a:pt x="489" y="6"/>
                  </a:cubicBezTo>
                  <a:cubicBezTo>
                    <a:pt x="490" y="6"/>
                    <a:pt x="490" y="6"/>
                    <a:pt x="490" y="6"/>
                  </a:cubicBezTo>
                  <a:cubicBezTo>
                    <a:pt x="489" y="6"/>
                    <a:pt x="489" y="6"/>
                    <a:pt x="489" y="6"/>
                  </a:cubicBezTo>
                  <a:cubicBezTo>
                    <a:pt x="488" y="6"/>
                    <a:pt x="488" y="6"/>
                    <a:pt x="488" y="6"/>
                  </a:cubicBezTo>
                  <a:cubicBezTo>
                    <a:pt x="487" y="6"/>
                    <a:pt x="487" y="6"/>
                    <a:pt x="487" y="6"/>
                  </a:cubicBezTo>
                  <a:cubicBezTo>
                    <a:pt x="487" y="5"/>
                    <a:pt x="487" y="5"/>
                    <a:pt x="487" y="5"/>
                  </a:cubicBezTo>
                  <a:cubicBezTo>
                    <a:pt x="488" y="5"/>
                    <a:pt x="488" y="5"/>
                    <a:pt x="488" y="5"/>
                  </a:cubicBezTo>
                  <a:cubicBezTo>
                    <a:pt x="488" y="5"/>
                    <a:pt x="488" y="5"/>
                    <a:pt x="488" y="5"/>
                  </a:cubicBezTo>
                  <a:cubicBezTo>
                    <a:pt x="489" y="5"/>
                    <a:pt x="489" y="5"/>
                    <a:pt x="489" y="5"/>
                  </a:cubicBezTo>
                  <a:cubicBezTo>
                    <a:pt x="489" y="5"/>
                    <a:pt x="489" y="5"/>
                    <a:pt x="489" y="5"/>
                  </a:cubicBezTo>
                  <a:cubicBezTo>
                    <a:pt x="490" y="5"/>
                    <a:pt x="490" y="5"/>
                    <a:pt x="490" y="5"/>
                  </a:cubicBezTo>
                  <a:cubicBezTo>
                    <a:pt x="490" y="5"/>
                    <a:pt x="490" y="5"/>
                    <a:pt x="490" y="5"/>
                  </a:cubicBezTo>
                  <a:cubicBezTo>
                    <a:pt x="490" y="5"/>
                    <a:pt x="490" y="5"/>
                    <a:pt x="490" y="5"/>
                  </a:cubicBezTo>
                  <a:cubicBezTo>
                    <a:pt x="490" y="5"/>
                    <a:pt x="490" y="5"/>
                    <a:pt x="490" y="5"/>
                  </a:cubicBezTo>
                  <a:cubicBezTo>
                    <a:pt x="490" y="5"/>
                    <a:pt x="490" y="5"/>
                    <a:pt x="490" y="5"/>
                  </a:cubicBezTo>
                  <a:cubicBezTo>
                    <a:pt x="490" y="4"/>
                    <a:pt x="490" y="4"/>
                    <a:pt x="490" y="4"/>
                  </a:cubicBezTo>
                  <a:cubicBezTo>
                    <a:pt x="491" y="4"/>
                    <a:pt x="491" y="4"/>
                    <a:pt x="491" y="4"/>
                  </a:cubicBezTo>
                  <a:cubicBezTo>
                    <a:pt x="491" y="4"/>
                    <a:pt x="491" y="4"/>
                    <a:pt x="491" y="4"/>
                  </a:cubicBezTo>
                  <a:cubicBezTo>
                    <a:pt x="491" y="4"/>
                    <a:pt x="491" y="4"/>
                    <a:pt x="491" y="4"/>
                  </a:cubicBezTo>
                  <a:cubicBezTo>
                    <a:pt x="491" y="4"/>
                    <a:pt x="491" y="4"/>
                    <a:pt x="491" y="4"/>
                  </a:cubicBezTo>
                  <a:cubicBezTo>
                    <a:pt x="490" y="3"/>
                    <a:pt x="490" y="3"/>
                    <a:pt x="490" y="3"/>
                  </a:cubicBezTo>
                  <a:cubicBezTo>
                    <a:pt x="489" y="3"/>
                    <a:pt x="489" y="3"/>
                    <a:pt x="489" y="3"/>
                  </a:cubicBezTo>
                  <a:cubicBezTo>
                    <a:pt x="489" y="3"/>
                    <a:pt x="489" y="3"/>
                    <a:pt x="489" y="3"/>
                  </a:cubicBezTo>
                  <a:cubicBezTo>
                    <a:pt x="489" y="3"/>
                    <a:pt x="489" y="3"/>
                    <a:pt x="489" y="3"/>
                  </a:cubicBezTo>
                  <a:cubicBezTo>
                    <a:pt x="489" y="3"/>
                    <a:pt x="489" y="3"/>
                    <a:pt x="489" y="3"/>
                  </a:cubicBezTo>
                  <a:cubicBezTo>
                    <a:pt x="489" y="3"/>
                    <a:pt x="489" y="3"/>
                    <a:pt x="489" y="3"/>
                  </a:cubicBezTo>
                  <a:cubicBezTo>
                    <a:pt x="489" y="2"/>
                    <a:pt x="489" y="2"/>
                    <a:pt x="489" y="2"/>
                  </a:cubicBezTo>
                  <a:cubicBezTo>
                    <a:pt x="489" y="2"/>
                    <a:pt x="489" y="2"/>
                    <a:pt x="489" y="2"/>
                  </a:cubicBezTo>
                  <a:cubicBezTo>
                    <a:pt x="489" y="2"/>
                    <a:pt x="489" y="2"/>
                    <a:pt x="489" y="2"/>
                  </a:cubicBezTo>
                  <a:cubicBezTo>
                    <a:pt x="489" y="3"/>
                    <a:pt x="489" y="3"/>
                    <a:pt x="489" y="3"/>
                  </a:cubicBezTo>
                  <a:cubicBezTo>
                    <a:pt x="486" y="4"/>
                    <a:pt x="486" y="4"/>
                    <a:pt x="486" y="4"/>
                  </a:cubicBezTo>
                  <a:cubicBezTo>
                    <a:pt x="483" y="4"/>
                    <a:pt x="483" y="4"/>
                    <a:pt x="483" y="4"/>
                  </a:cubicBezTo>
                  <a:cubicBezTo>
                    <a:pt x="482" y="4"/>
                    <a:pt x="482" y="4"/>
                    <a:pt x="482" y="4"/>
                  </a:cubicBezTo>
                  <a:cubicBezTo>
                    <a:pt x="481" y="4"/>
                    <a:pt x="481" y="4"/>
                    <a:pt x="481" y="4"/>
                  </a:cubicBezTo>
                  <a:cubicBezTo>
                    <a:pt x="483" y="4"/>
                    <a:pt x="483" y="4"/>
                    <a:pt x="483" y="4"/>
                  </a:cubicBezTo>
                  <a:cubicBezTo>
                    <a:pt x="483" y="4"/>
                    <a:pt x="483" y="4"/>
                    <a:pt x="483" y="4"/>
                  </a:cubicBezTo>
                  <a:cubicBezTo>
                    <a:pt x="484" y="4"/>
                    <a:pt x="484" y="4"/>
                    <a:pt x="484" y="4"/>
                  </a:cubicBezTo>
                  <a:cubicBezTo>
                    <a:pt x="483" y="4"/>
                    <a:pt x="483" y="4"/>
                    <a:pt x="483" y="4"/>
                  </a:cubicBezTo>
                  <a:cubicBezTo>
                    <a:pt x="480" y="5"/>
                    <a:pt x="480" y="5"/>
                    <a:pt x="480" y="5"/>
                  </a:cubicBezTo>
                  <a:cubicBezTo>
                    <a:pt x="479" y="5"/>
                    <a:pt x="479" y="5"/>
                    <a:pt x="479" y="5"/>
                  </a:cubicBezTo>
                  <a:cubicBezTo>
                    <a:pt x="479" y="5"/>
                    <a:pt x="479" y="5"/>
                    <a:pt x="479" y="5"/>
                  </a:cubicBezTo>
                  <a:cubicBezTo>
                    <a:pt x="479" y="5"/>
                    <a:pt x="479" y="5"/>
                    <a:pt x="479" y="5"/>
                  </a:cubicBezTo>
                  <a:cubicBezTo>
                    <a:pt x="479" y="6"/>
                    <a:pt x="479" y="6"/>
                    <a:pt x="479" y="6"/>
                  </a:cubicBezTo>
                  <a:cubicBezTo>
                    <a:pt x="479" y="6"/>
                    <a:pt x="479" y="6"/>
                    <a:pt x="479" y="6"/>
                  </a:cubicBezTo>
                  <a:cubicBezTo>
                    <a:pt x="479" y="5"/>
                    <a:pt x="479" y="5"/>
                    <a:pt x="479" y="5"/>
                  </a:cubicBezTo>
                  <a:cubicBezTo>
                    <a:pt x="478" y="5"/>
                    <a:pt x="478" y="5"/>
                    <a:pt x="478" y="5"/>
                  </a:cubicBezTo>
                  <a:cubicBezTo>
                    <a:pt x="479" y="5"/>
                    <a:pt x="479" y="5"/>
                    <a:pt x="479" y="5"/>
                  </a:cubicBezTo>
                  <a:cubicBezTo>
                    <a:pt x="479" y="5"/>
                    <a:pt x="479" y="5"/>
                    <a:pt x="479" y="5"/>
                  </a:cubicBezTo>
                  <a:cubicBezTo>
                    <a:pt x="479" y="5"/>
                    <a:pt x="479" y="5"/>
                    <a:pt x="479" y="5"/>
                  </a:cubicBezTo>
                  <a:cubicBezTo>
                    <a:pt x="478" y="5"/>
                    <a:pt x="478" y="5"/>
                    <a:pt x="478" y="5"/>
                  </a:cubicBezTo>
                  <a:cubicBezTo>
                    <a:pt x="477" y="5"/>
                    <a:pt x="477" y="5"/>
                    <a:pt x="477" y="5"/>
                  </a:cubicBezTo>
                  <a:cubicBezTo>
                    <a:pt x="475" y="5"/>
                    <a:pt x="475" y="5"/>
                    <a:pt x="475" y="5"/>
                  </a:cubicBezTo>
                  <a:cubicBezTo>
                    <a:pt x="473" y="3"/>
                    <a:pt x="473" y="3"/>
                    <a:pt x="473" y="3"/>
                  </a:cubicBezTo>
                  <a:cubicBezTo>
                    <a:pt x="473" y="3"/>
                    <a:pt x="473" y="3"/>
                    <a:pt x="473" y="3"/>
                  </a:cubicBezTo>
                  <a:cubicBezTo>
                    <a:pt x="473" y="3"/>
                    <a:pt x="473" y="3"/>
                    <a:pt x="473" y="3"/>
                  </a:cubicBezTo>
                  <a:cubicBezTo>
                    <a:pt x="473" y="3"/>
                    <a:pt x="473" y="3"/>
                    <a:pt x="473" y="3"/>
                  </a:cubicBezTo>
                  <a:cubicBezTo>
                    <a:pt x="473" y="4"/>
                    <a:pt x="473" y="4"/>
                    <a:pt x="473" y="4"/>
                  </a:cubicBezTo>
                  <a:cubicBezTo>
                    <a:pt x="473" y="4"/>
                    <a:pt x="473" y="4"/>
                    <a:pt x="473" y="4"/>
                  </a:cubicBezTo>
                  <a:cubicBezTo>
                    <a:pt x="472" y="4"/>
                    <a:pt x="472" y="4"/>
                    <a:pt x="472" y="4"/>
                  </a:cubicBezTo>
                  <a:cubicBezTo>
                    <a:pt x="472" y="4"/>
                    <a:pt x="472" y="4"/>
                    <a:pt x="472" y="4"/>
                  </a:cubicBezTo>
                  <a:cubicBezTo>
                    <a:pt x="472" y="4"/>
                    <a:pt x="472" y="4"/>
                    <a:pt x="472" y="4"/>
                  </a:cubicBezTo>
                  <a:cubicBezTo>
                    <a:pt x="472" y="4"/>
                    <a:pt x="472" y="4"/>
                    <a:pt x="472" y="4"/>
                  </a:cubicBezTo>
                  <a:cubicBezTo>
                    <a:pt x="472" y="4"/>
                    <a:pt x="472" y="4"/>
                    <a:pt x="472" y="4"/>
                  </a:cubicBezTo>
                  <a:cubicBezTo>
                    <a:pt x="472" y="4"/>
                    <a:pt x="472" y="4"/>
                    <a:pt x="472" y="4"/>
                  </a:cubicBezTo>
                  <a:cubicBezTo>
                    <a:pt x="472" y="4"/>
                    <a:pt x="472" y="4"/>
                    <a:pt x="472" y="4"/>
                  </a:cubicBezTo>
                  <a:cubicBezTo>
                    <a:pt x="472" y="4"/>
                    <a:pt x="472" y="4"/>
                    <a:pt x="472" y="4"/>
                  </a:cubicBezTo>
                  <a:cubicBezTo>
                    <a:pt x="471" y="4"/>
                    <a:pt x="471" y="4"/>
                    <a:pt x="471" y="4"/>
                  </a:cubicBezTo>
                  <a:cubicBezTo>
                    <a:pt x="471" y="4"/>
                    <a:pt x="471" y="4"/>
                    <a:pt x="471" y="4"/>
                  </a:cubicBezTo>
                  <a:cubicBezTo>
                    <a:pt x="470" y="4"/>
                    <a:pt x="470" y="4"/>
                    <a:pt x="470" y="4"/>
                  </a:cubicBezTo>
                  <a:cubicBezTo>
                    <a:pt x="470" y="4"/>
                    <a:pt x="470" y="4"/>
                    <a:pt x="470" y="4"/>
                  </a:cubicBezTo>
                  <a:cubicBezTo>
                    <a:pt x="468" y="3"/>
                    <a:pt x="468" y="3"/>
                    <a:pt x="468" y="3"/>
                  </a:cubicBezTo>
                  <a:cubicBezTo>
                    <a:pt x="468" y="3"/>
                    <a:pt x="468" y="3"/>
                    <a:pt x="468" y="3"/>
                  </a:cubicBezTo>
                  <a:cubicBezTo>
                    <a:pt x="469" y="3"/>
                    <a:pt x="469" y="3"/>
                    <a:pt x="469" y="3"/>
                  </a:cubicBezTo>
                  <a:cubicBezTo>
                    <a:pt x="469" y="3"/>
                    <a:pt x="469" y="3"/>
                    <a:pt x="469" y="3"/>
                  </a:cubicBezTo>
                  <a:cubicBezTo>
                    <a:pt x="469" y="3"/>
                    <a:pt x="469" y="3"/>
                    <a:pt x="469" y="3"/>
                  </a:cubicBezTo>
                  <a:cubicBezTo>
                    <a:pt x="469" y="3"/>
                    <a:pt x="469" y="3"/>
                    <a:pt x="469" y="3"/>
                  </a:cubicBezTo>
                  <a:cubicBezTo>
                    <a:pt x="469" y="3"/>
                    <a:pt x="469" y="3"/>
                    <a:pt x="469" y="3"/>
                  </a:cubicBezTo>
                  <a:cubicBezTo>
                    <a:pt x="470" y="4"/>
                    <a:pt x="470" y="4"/>
                    <a:pt x="470" y="4"/>
                  </a:cubicBezTo>
                  <a:cubicBezTo>
                    <a:pt x="470" y="4"/>
                    <a:pt x="470" y="4"/>
                    <a:pt x="470" y="4"/>
                  </a:cubicBezTo>
                  <a:cubicBezTo>
                    <a:pt x="471" y="4"/>
                    <a:pt x="471" y="4"/>
                    <a:pt x="471" y="4"/>
                  </a:cubicBezTo>
                  <a:cubicBezTo>
                    <a:pt x="471" y="3"/>
                    <a:pt x="471" y="3"/>
                    <a:pt x="471" y="3"/>
                  </a:cubicBezTo>
                  <a:cubicBezTo>
                    <a:pt x="471" y="3"/>
                    <a:pt x="471" y="3"/>
                    <a:pt x="471" y="3"/>
                  </a:cubicBezTo>
                  <a:cubicBezTo>
                    <a:pt x="472" y="3"/>
                    <a:pt x="472" y="3"/>
                    <a:pt x="472" y="3"/>
                  </a:cubicBezTo>
                  <a:cubicBezTo>
                    <a:pt x="472" y="3"/>
                    <a:pt x="472" y="3"/>
                    <a:pt x="472" y="3"/>
                  </a:cubicBezTo>
                  <a:cubicBezTo>
                    <a:pt x="472" y="3"/>
                    <a:pt x="472" y="3"/>
                    <a:pt x="472" y="3"/>
                  </a:cubicBezTo>
                  <a:cubicBezTo>
                    <a:pt x="471" y="3"/>
                    <a:pt x="471" y="3"/>
                    <a:pt x="471" y="3"/>
                  </a:cubicBezTo>
                  <a:cubicBezTo>
                    <a:pt x="471" y="2"/>
                    <a:pt x="471" y="2"/>
                    <a:pt x="471" y="2"/>
                  </a:cubicBezTo>
                  <a:cubicBezTo>
                    <a:pt x="471" y="2"/>
                    <a:pt x="471" y="2"/>
                    <a:pt x="471" y="2"/>
                  </a:cubicBezTo>
                  <a:cubicBezTo>
                    <a:pt x="472" y="3"/>
                    <a:pt x="472" y="3"/>
                    <a:pt x="472" y="3"/>
                  </a:cubicBezTo>
                  <a:cubicBezTo>
                    <a:pt x="473" y="3"/>
                    <a:pt x="473" y="3"/>
                    <a:pt x="473" y="3"/>
                  </a:cubicBezTo>
                  <a:cubicBezTo>
                    <a:pt x="473" y="3"/>
                    <a:pt x="473" y="3"/>
                    <a:pt x="473" y="3"/>
                  </a:cubicBezTo>
                  <a:cubicBezTo>
                    <a:pt x="472" y="1"/>
                    <a:pt x="472" y="1"/>
                    <a:pt x="472" y="1"/>
                  </a:cubicBezTo>
                  <a:cubicBezTo>
                    <a:pt x="472" y="1"/>
                    <a:pt x="472" y="1"/>
                    <a:pt x="472" y="1"/>
                  </a:cubicBezTo>
                  <a:cubicBezTo>
                    <a:pt x="472" y="1"/>
                    <a:pt x="472" y="1"/>
                    <a:pt x="472" y="1"/>
                  </a:cubicBezTo>
                  <a:cubicBezTo>
                    <a:pt x="472" y="1"/>
                    <a:pt x="472" y="1"/>
                    <a:pt x="472" y="1"/>
                  </a:cubicBezTo>
                  <a:cubicBezTo>
                    <a:pt x="472" y="1"/>
                    <a:pt x="472" y="1"/>
                    <a:pt x="472" y="1"/>
                  </a:cubicBezTo>
                  <a:cubicBezTo>
                    <a:pt x="472" y="1"/>
                    <a:pt x="472" y="1"/>
                    <a:pt x="472" y="1"/>
                  </a:cubicBezTo>
                  <a:cubicBezTo>
                    <a:pt x="472" y="1"/>
                    <a:pt x="472" y="1"/>
                    <a:pt x="472" y="1"/>
                  </a:cubicBezTo>
                  <a:cubicBezTo>
                    <a:pt x="472" y="1"/>
                    <a:pt x="472" y="1"/>
                    <a:pt x="472" y="1"/>
                  </a:cubicBezTo>
                  <a:cubicBezTo>
                    <a:pt x="472" y="1"/>
                    <a:pt x="472" y="1"/>
                    <a:pt x="472" y="1"/>
                  </a:cubicBezTo>
                  <a:cubicBezTo>
                    <a:pt x="472" y="1"/>
                    <a:pt x="472" y="1"/>
                    <a:pt x="472" y="1"/>
                  </a:cubicBezTo>
                  <a:cubicBezTo>
                    <a:pt x="471" y="1"/>
                    <a:pt x="471" y="1"/>
                    <a:pt x="471" y="1"/>
                  </a:cubicBezTo>
                  <a:cubicBezTo>
                    <a:pt x="471" y="1"/>
                    <a:pt x="471" y="1"/>
                    <a:pt x="471" y="1"/>
                  </a:cubicBezTo>
                  <a:cubicBezTo>
                    <a:pt x="470" y="1"/>
                    <a:pt x="470" y="1"/>
                    <a:pt x="470" y="1"/>
                  </a:cubicBezTo>
                  <a:cubicBezTo>
                    <a:pt x="470" y="2"/>
                    <a:pt x="470" y="2"/>
                    <a:pt x="470" y="2"/>
                  </a:cubicBezTo>
                  <a:cubicBezTo>
                    <a:pt x="469" y="2"/>
                    <a:pt x="469" y="2"/>
                    <a:pt x="469" y="2"/>
                  </a:cubicBezTo>
                  <a:cubicBezTo>
                    <a:pt x="469" y="2"/>
                    <a:pt x="469" y="2"/>
                    <a:pt x="469" y="2"/>
                  </a:cubicBezTo>
                  <a:cubicBezTo>
                    <a:pt x="468" y="2"/>
                    <a:pt x="468" y="2"/>
                    <a:pt x="468" y="2"/>
                  </a:cubicBezTo>
                  <a:cubicBezTo>
                    <a:pt x="468" y="2"/>
                    <a:pt x="468" y="2"/>
                    <a:pt x="468" y="2"/>
                  </a:cubicBezTo>
                  <a:cubicBezTo>
                    <a:pt x="468" y="2"/>
                    <a:pt x="468" y="2"/>
                    <a:pt x="468" y="2"/>
                  </a:cubicBezTo>
                  <a:cubicBezTo>
                    <a:pt x="468" y="3"/>
                    <a:pt x="468" y="3"/>
                    <a:pt x="468" y="3"/>
                  </a:cubicBezTo>
                  <a:cubicBezTo>
                    <a:pt x="467" y="3"/>
                    <a:pt x="467" y="3"/>
                    <a:pt x="467" y="3"/>
                  </a:cubicBezTo>
                  <a:cubicBezTo>
                    <a:pt x="467" y="3"/>
                    <a:pt x="467" y="3"/>
                    <a:pt x="467" y="3"/>
                  </a:cubicBezTo>
                  <a:cubicBezTo>
                    <a:pt x="467" y="3"/>
                    <a:pt x="467" y="3"/>
                    <a:pt x="467" y="3"/>
                  </a:cubicBezTo>
                  <a:cubicBezTo>
                    <a:pt x="466" y="3"/>
                    <a:pt x="466" y="3"/>
                    <a:pt x="466" y="3"/>
                  </a:cubicBezTo>
                  <a:cubicBezTo>
                    <a:pt x="465" y="3"/>
                    <a:pt x="465" y="3"/>
                    <a:pt x="465" y="3"/>
                  </a:cubicBezTo>
                  <a:cubicBezTo>
                    <a:pt x="465" y="4"/>
                    <a:pt x="465" y="4"/>
                    <a:pt x="465" y="4"/>
                  </a:cubicBezTo>
                  <a:cubicBezTo>
                    <a:pt x="465" y="4"/>
                    <a:pt x="465" y="4"/>
                    <a:pt x="465" y="4"/>
                  </a:cubicBezTo>
                  <a:cubicBezTo>
                    <a:pt x="465" y="4"/>
                    <a:pt x="465" y="4"/>
                    <a:pt x="465" y="4"/>
                  </a:cubicBezTo>
                  <a:cubicBezTo>
                    <a:pt x="465" y="4"/>
                    <a:pt x="465" y="4"/>
                    <a:pt x="465" y="4"/>
                  </a:cubicBezTo>
                  <a:cubicBezTo>
                    <a:pt x="465" y="4"/>
                    <a:pt x="465" y="4"/>
                    <a:pt x="465" y="4"/>
                  </a:cubicBezTo>
                  <a:cubicBezTo>
                    <a:pt x="464" y="4"/>
                    <a:pt x="464" y="4"/>
                    <a:pt x="464" y="4"/>
                  </a:cubicBezTo>
                  <a:cubicBezTo>
                    <a:pt x="464" y="4"/>
                    <a:pt x="464" y="4"/>
                    <a:pt x="464" y="4"/>
                  </a:cubicBezTo>
                  <a:cubicBezTo>
                    <a:pt x="463" y="4"/>
                    <a:pt x="463" y="4"/>
                    <a:pt x="463" y="4"/>
                  </a:cubicBezTo>
                  <a:cubicBezTo>
                    <a:pt x="463" y="5"/>
                    <a:pt x="463" y="5"/>
                    <a:pt x="463" y="5"/>
                  </a:cubicBezTo>
                  <a:cubicBezTo>
                    <a:pt x="463" y="5"/>
                    <a:pt x="463" y="5"/>
                    <a:pt x="463" y="5"/>
                  </a:cubicBezTo>
                  <a:cubicBezTo>
                    <a:pt x="462" y="5"/>
                    <a:pt x="462" y="5"/>
                    <a:pt x="462" y="5"/>
                  </a:cubicBezTo>
                  <a:cubicBezTo>
                    <a:pt x="462" y="6"/>
                    <a:pt x="462" y="6"/>
                    <a:pt x="462" y="6"/>
                  </a:cubicBezTo>
                  <a:cubicBezTo>
                    <a:pt x="461" y="6"/>
                    <a:pt x="461" y="6"/>
                    <a:pt x="461" y="6"/>
                  </a:cubicBezTo>
                  <a:cubicBezTo>
                    <a:pt x="460" y="6"/>
                    <a:pt x="460" y="6"/>
                    <a:pt x="460" y="6"/>
                  </a:cubicBezTo>
                  <a:cubicBezTo>
                    <a:pt x="459" y="7"/>
                    <a:pt x="459" y="7"/>
                    <a:pt x="459" y="7"/>
                  </a:cubicBezTo>
                  <a:cubicBezTo>
                    <a:pt x="459" y="7"/>
                    <a:pt x="459" y="7"/>
                    <a:pt x="459" y="7"/>
                  </a:cubicBezTo>
                  <a:cubicBezTo>
                    <a:pt x="458" y="7"/>
                    <a:pt x="458" y="7"/>
                    <a:pt x="458" y="7"/>
                  </a:cubicBezTo>
                  <a:cubicBezTo>
                    <a:pt x="456" y="7"/>
                    <a:pt x="456" y="7"/>
                    <a:pt x="456" y="7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55" y="8"/>
                    <a:pt x="455" y="8"/>
                    <a:pt x="455" y="8"/>
                  </a:cubicBezTo>
                  <a:cubicBezTo>
                    <a:pt x="455" y="8"/>
                    <a:pt x="455" y="8"/>
                    <a:pt x="455" y="8"/>
                  </a:cubicBezTo>
                  <a:cubicBezTo>
                    <a:pt x="455" y="8"/>
                    <a:pt x="455" y="8"/>
                    <a:pt x="455" y="8"/>
                  </a:cubicBezTo>
                  <a:cubicBezTo>
                    <a:pt x="455" y="8"/>
                    <a:pt x="455" y="8"/>
                    <a:pt x="455" y="8"/>
                  </a:cubicBezTo>
                  <a:cubicBezTo>
                    <a:pt x="455" y="9"/>
                    <a:pt x="455" y="9"/>
                    <a:pt x="455" y="9"/>
                  </a:cubicBezTo>
                  <a:cubicBezTo>
                    <a:pt x="455" y="9"/>
                    <a:pt x="455" y="9"/>
                    <a:pt x="455" y="9"/>
                  </a:cubicBezTo>
                  <a:cubicBezTo>
                    <a:pt x="455" y="9"/>
                    <a:pt x="455" y="9"/>
                    <a:pt x="455" y="9"/>
                  </a:cubicBezTo>
                  <a:cubicBezTo>
                    <a:pt x="455" y="10"/>
                    <a:pt x="455" y="10"/>
                    <a:pt x="455" y="10"/>
                  </a:cubicBezTo>
                  <a:cubicBezTo>
                    <a:pt x="454" y="10"/>
                    <a:pt x="454" y="10"/>
                    <a:pt x="454" y="10"/>
                  </a:cubicBezTo>
                  <a:cubicBezTo>
                    <a:pt x="454" y="9"/>
                    <a:pt x="454" y="9"/>
                    <a:pt x="454" y="9"/>
                  </a:cubicBezTo>
                  <a:cubicBezTo>
                    <a:pt x="454" y="9"/>
                    <a:pt x="454" y="9"/>
                    <a:pt x="454" y="9"/>
                  </a:cubicBezTo>
                  <a:cubicBezTo>
                    <a:pt x="454" y="10"/>
                    <a:pt x="454" y="10"/>
                    <a:pt x="454" y="10"/>
                  </a:cubicBezTo>
                  <a:cubicBezTo>
                    <a:pt x="454" y="10"/>
                    <a:pt x="454" y="10"/>
                    <a:pt x="454" y="10"/>
                  </a:cubicBezTo>
                  <a:cubicBezTo>
                    <a:pt x="453" y="10"/>
                    <a:pt x="453" y="10"/>
                    <a:pt x="453" y="10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53" y="11"/>
                    <a:pt x="453" y="11"/>
                    <a:pt x="453" y="11"/>
                  </a:cubicBezTo>
                  <a:cubicBezTo>
                    <a:pt x="452" y="11"/>
                    <a:pt x="452" y="11"/>
                    <a:pt x="452" y="11"/>
                  </a:cubicBezTo>
                  <a:cubicBezTo>
                    <a:pt x="452" y="11"/>
                    <a:pt x="452" y="11"/>
                    <a:pt x="452" y="11"/>
                  </a:cubicBezTo>
                  <a:cubicBezTo>
                    <a:pt x="452" y="11"/>
                    <a:pt x="452" y="11"/>
                    <a:pt x="452" y="11"/>
                  </a:cubicBezTo>
                  <a:cubicBezTo>
                    <a:pt x="452" y="11"/>
                    <a:pt x="452" y="11"/>
                    <a:pt x="452" y="11"/>
                  </a:cubicBezTo>
                  <a:cubicBezTo>
                    <a:pt x="452" y="12"/>
                    <a:pt x="452" y="12"/>
                    <a:pt x="452" y="12"/>
                  </a:cubicBezTo>
                  <a:cubicBezTo>
                    <a:pt x="452" y="12"/>
                    <a:pt x="452" y="12"/>
                    <a:pt x="452" y="12"/>
                  </a:cubicBezTo>
                  <a:cubicBezTo>
                    <a:pt x="452" y="12"/>
                    <a:pt x="452" y="12"/>
                    <a:pt x="452" y="12"/>
                  </a:cubicBezTo>
                  <a:cubicBezTo>
                    <a:pt x="452" y="12"/>
                    <a:pt x="452" y="12"/>
                    <a:pt x="452" y="12"/>
                  </a:cubicBezTo>
                  <a:cubicBezTo>
                    <a:pt x="452" y="12"/>
                    <a:pt x="452" y="12"/>
                    <a:pt x="452" y="12"/>
                  </a:cubicBezTo>
                  <a:cubicBezTo>
                    <a:pt x="451" y="13"/>
                    <a:pt x="451" y="13"/>
                    <a:pt x="451" y="13"/>
                  </a:cubicBezTo>
                  <a:cubicBezTo>
                    <a:pt x="451" y="13"/>
                    <a:pt x="451" y="13"/>
                    <a:pt x="451" y="13"/>
                  </a:cubicBezTo>
                  <a:cubicBezTo>
                    <a:pt x="451" y="13"/>
                    <a:pt x="451" y="13"/>
                    <a:pt x="451" y="13"/>
                  </a:cubicBezTo>
                  <a:cubicBezTo>
                    <a:pt x="451" y="14"/>
                    <a:pt x="451" y="14"/>
                    <a:pt x="451" y="14"/>
                  </a:cubicBezTo>
                  <a:cubicBezTo>
                    <a:pt x="451" y="14"/>
                    <a:pt x="451" y="14"/>
                    <a:pt x="451" y="14"/>
                  </a:cubicBezTo>
                  <a:cubicBezTo>
                    <a:pt x="450" y="14"/>
                    <a:pt x="450" y="14"/>
                    <a:pt x="450" y="14"/>
                  </a:cubicBezTo>
                  <a:cubicBezTo>
                    <a:pt x="450" y="14"/>
                    <a:pt x="450" y="14"/>
                    <a:pt x="450" y="14"/>
                  </a:cubicBezTo>
                  <a:cubicBezTo>
                    <a:pt x="450" y="14"/>
                    <a:pt x="450" y="14"/>
                    <a:pt x="450" y="14"/>
                  </a:cubicBezTo>
                  <a:cubicBezTo>
                    <a:pt x="450" y="14"/>
                    <a:pt x="450" y="14"/>
                    <a:pt x="450" y="14"/>
                  </a:cubicBezTo>
                  <a:cubicBezTo>
                    <a:pt x="450" y="15"/>
                    <a:pt x="450" y="15"/>
                    <a:pt x="450" y="15"/>
                  </a:cubicBezTo>
                  <a:cubicBezTo>
                    <a:pt x="450" y="15"/>
                    <a:pt x="450" y="15"/>
                    <a:pt x="450" y="15"/>
                  </a:cubicBezTo>
                  <a:cubicBezTo>
                    <a:pt x="449" y="15"/>
                    <a:pt x="449" y="15"/>
                    <a:pt x="449" y="15"/>
                  </a:cubicBezTo>
                  <a:cubicBezTo>
                    <a:pt x="449" y="16"/>
                    <a:pt x="449" y="16"/>
                    <a:pt x="449" y="16"/>
                  </a:cubicBezTo>
                  <a:cubicBezTo>
                    <a:pt x="449" y="16"/>
                    <a:pt x="449" y="16"/>
                    <a:pt x="449" y="16"/>
                  </a:cubicBezTo>
                  <a:cubicBezTo>
                    <a:pt x="449" y="16"/>
                    <a:pt x="449" y="16"/>
                    <a:pt x="449" y="16"/>
                  </a:cubicBezTo>
                  <a:cubicBezTo>
                    <a:pt x="448" y="16"/>
                    <a:pt x="448" y="16"/>
                    <a:pt x="448" y="16"/>
                  </a:cubicBezTo>
                  <a:cubicBezTo>
                    <a:pt x="447" y="17"/>
                    <a:pt x="447" y="17"/>
                    <a:pt x="447" y="17"/>
                  </a:cubicBezTo>
                  <a:cubicBezTo>
                    <a:pt x="447" y="17"/>
                    <a:pt x="447" y="17"/>
                    <a:pt x="447" y="17"/>
                  </a:cubicBezTo>
                  <a:cubicBezTo>
                    <a:pt x="447" y="17"/>
                    <a:pt x="447" y="17"/>
                    <a:pt x="447" y="17"/>
                  </a:cubicBezTo>
                  <a:cubicBezTo>
                    <a:pt x="447" y="16"/>
                    <a:pt x="447" y="16"/>
                    <a:pt x="447" y="16"/>
                  </a:cubicBezTo>
                  <a:cubicBezTo>
                    <a:pt x="449" y="15"/>
                    <a:pt x="449" y="15"/>
                    <a:pt x="449" y="15"/>
                  </a:cubicBezTo>
                  <a:cubicBezTo>
                    <a:pt x="449" y="14"/>
                    <a:pt x="449" y="14"/>
                    <a:pt x="449" y="14"/>
                  </a:cubicBezTo>
                  <a:cubicBezTo>
                    <a:pt x="449" y="15"/>
                    <a:pt x="449" y="15"/>
                    <a:pt x="449" y="15"/>
                  </a:cubicBezTo>
                  <a:cubicBezTo>
                    <a:pt x="447" y="16"/>
                    <a:pt x="447" y="16"/>
                    <a:pt x="447" y="16"/>
                  </a:cubicBezTo>
                  <a:cubicBezTo>
                    <a:pt x="447" y="16"/>
                    <a:pt x="447" y="16"/>
                    <a:pt x="447" y="16"/>
                  </a:cubicBezTo>
                  <a:cubicBezTo>
                    <a:pt x="441" y="19"/>
                    <a:pt x="441" y="19"/>
                    <a:pt x="441" y="19"/>
                  </a:cubicBezTo>
                  <a:cubicBezTo>
                    <a:pt x="439" y="20"/>
                    <a:pt x="439" y="20"/>
                    <a:pt x="439" y="20"/>
                  </a:cubicBezTo>
                  <a:cubicBezTo>
                    <a:pt x="438" y="19"/>
                    <a:pt x="438" y="19"/>
                    <a:pt x="438" y="19"/>
                  </a:cubicBezTo>
                  <a:cubicBezTo>
                    <a:pt x="437" y="20"/>
                    <a:pt x="437" y="20"/>
                    <a:pt x="437" y="20"/>
                  </a:cubicBezTo>
                  <a:cubicBezTo>
                    <a:pt x="437" y="20"/>
                    <a:pt x="437" y="20"/>
                    <a:pt x="437" y="20"/>
                  </a:cubicBezTo>
                  <a:cubicBezTo>
                    <a:pt x="436" y="20"/>
                    <a:pt x="436" y="20"/>
                    <a:pt x="436" y="20"/>
                  </a:cubicBezTo>
                  <a:cubicBezTo>
                    <a:pt x="435" y="20"/>
                    <a:pt x="435" y="20"/>
                    <a:pt x="435" y="20"/>
                  </a:cubicBezTo>
                  <a:cubicBezTo>
                    <a:pt x="434" y="19"/>
                    <a:pt x="434" y="19"/>
                    <a:pt x="434" y="19"/>
                  </a:cubicBezTo>
                  <a:cubicBezTo>
                    <a:pt x="433" y="19"/>
                    <a:pt x="433" y="19"/>
                    <a:pt x="433" y="19"/>
                  </a:cubicBezTo>
                  <a:cubicBezTo>
                    <a:pt x="429" y="17"/>
                    <a:pt x="429" y="17"/>
                    <a:pt x="429" y="17"/>
                  </a:cubicBezTo>
                  <a:cubicBezTo>
                    <a:pt x="427" y="17"/>
                    <a:pt x="427" y="17"/>
                    <a:pt x="427" y="17"/>
                  </a:cubicBezTo>
                  <a:cubicBezTo>
                    <a:pt x="425" y="15"/>
                    <a:pt x="425" y="15"/>
                    <a:pt x="425" y="15"/>
                  </a:cubicBezTo>
                  <a:cubicBezTo>
                    <a:pt x="422" y="14"/>
                    <a:pt x="422" y="14"/>
                    <a:pt x="422" y="14"/>
                  </a:cubicBezTo>
                  <a:cubicBezTo>
                    <a:pt x="421" y="13"/>
                    <a:pt x="421" y="13"/>
                    <a:pt x="421" y="13"/>
                  </a:cubicBezTo>
                  <a:cubicBezTo>
                    <a:pt x="419" y="12"/>
                    <a:pt x="419" y="12"/>
                    <a:pt x="419" y="12"/>
                  </a:cubicBezTo>
                  <a:cubicBezTo>
                    <a:pt x="419" y="11"/>
                    <a:pt x="419" y="11"/>
                    <a:pt x="419" y="11"/>
                  </a:cubicBezTo>
                  <a:cubicBezTo>
                    <a:pt x="418" y="11"/>
                    <a:pt x="418" y="11"/>
                    <a:pt x="418" y="11"/>
                  </a:cubicBezTo>
                  <a:cubicBezTo>
                    <a:pt x="417" y="11"/>
                    <a:pt x="417" y="11"/>
                    <a:pt x="417" y="11"/>
                  </a:cubicBezTo>
                  <a:cubicBezTo>
                    <a:pt x="417" y="11"/>
                    <a:pt x="417" y="11"/>
                    <a:pt x="417" y="11"/>
                  </a:cubicBezTo>
                  <a:cubicBezTo>
                    <a:pt x="417" y="12"/>
                    <a:pt x="417" y="12"/>
                    <a:pt x="417" y="12"/>
                  </a:cubicBezTo>
                  <a:cubicBezTo>
                    <a:pt x="416" y="13"/>
                    <a:pt x="416" y="13"/>
                    <a:pt x="416" y="13"/>
                  </a:cubicBezTo>
                  <a:cubicBezTo>
                    <a:pt x="416" y="13"/>
                    <a:pt x="416" y="13"/>
                    <a:pt x="416" y="13"/>
                  </a:cubicBezTo>
                  <a:cubicBezTo>
                    <a:pt x="416" y="14"/>
                    <a:pt x="416" y="14"/>
                    <a:pt x="416" y="14"/>
                  </a:cubicBezTo>
                  <a:cubicBezTo>
                    <a:pt x="415" y="14"/>
                    <a:pt x="415" y="14"/>
                    <a:pt x="415" y="14"/>
                  </a:cubicBezTo>
                  <a:cubicBezTo>
                    <a:pt x="415" y="15"/>
                    <a:pt x="415" y="15"/>
                    <a:pt x="415" y="15"/>
                  </a:cubicBezTo>
                  <a:cubicBezTo>
                    <a:pt x="415" y="15"/>
                    <a:pt x="415" y="15"/>
                    <a:pt x="415" y="15"/>
                  </a:cubicBezTo>
                  <a:cubicBezTo>
                    <a:pt x="415" y="15"/>
                    <a:pt x="415" y="15"/>
                    <a:pt x="415" y="15"/>
                  </a:cubicBezTo>
                  <a:cubicBezTo>
                    <a:pt x="414" y="15"/>
                    <a:pt x="414" y="15"/>
                    <a:pt x="414" y="15"/>
                  </a:cubicBezTo>
                  <a:cubicBezTo>
                    <a:pt x="414" y="15"/>
                    <a:pt x="414" y="15"/>
                    <a:pt x="414" y="15"/>
                  </a:cubicBezTo>
                  <a:cubicBezTo>
                    <a:pt x="414" y="15"/>
                    <a:pt x="414" y="15"/>
                    <a:pt x="414" y="15"/>
                  </a:cubicBezTo>
                  <a:cubicBezTo>
                    <a:pt x="414" y="16"/>
                    <a:pt x="414" y="16"/>
                    <a:pt x="414" y="16"/>
                  </a:cubicBezTo>
                  <a:cubicBezTo>
                    <a:pt x="414" y="16"/>
                    <a:pt x="414" y="16"/>
                    <a:pt x="414" y="16"/>
                  </a:cubicBezTo>
                  <a:cubicBezTo>
                    <a:pt x="413" y="16"/>
                    <a:pt x="413" y="16"/>
                    <a:pt x="413" y="16"/>
                  </a:cubicBezTo>
                  <a:cubicBezTo>
                    <a:pt x="413" y="17"/>
                    <a:pt x="413" y="17"/>
                    <a:pt x="413" y="17"/>
                  </a:cubicBezTo>
                  <a:cubicBezTo>
                    <a:pt x="413" y="17"/>
                    <a:pt x="413" y="17"/>
                    <a:pt x="413" y="17"/>
                  </a:cubicBezTo>
                  <a:cubicBezTo>
                    <a:pt x="413" y="17"/>
                    <a:pt x="413" y="17"/>
                    <a:pt x="413" y="17"/>
                  </a:cubicBezTo>
                  <a:cubicBezTo>
                    <a:pt x="413" y="17"/>
                    <a:pt x="413" y="17"/>
                    <a:pt x="413" y="17"/>
                  </a:cubicBezTo>
                  <a:cubicBezTo>
                    <a:pt x="412" y="17"/>
                    <a:pt x="412" y="17"/>
                    <a:pt x="412" y="17"/>
                  </a:cubicBezTo>
                  <a:cubicBezTo>
                    <a:pt x="412" y="18"/>
                    <a:pt x="412" y="18"/>
                    <a:pt x="412" y="18"/>
                  </a:cubicBezTo>
                  <a:cubicBezTo>
                    <a:pt x="412" y="18"/>
                    <a:pt x="412" y="18"/>
                    <a:pt x="412" y="18"/>
                  </a:cubicBezTo>
                  <a:cubicBezTo>
                    <a:pt x="411" y="18"/>
                    <a:pt x="411" y="18"/>
                    <a:pt x="411" y="18"/>
                  </a:cubicBezTo>
                  <a:cubicBezTo>
                    <a:pt x="411" y="19"/>
                    <a:pt x="411" y="19"/>
                    <a:pt x="411" y="19"/>
                  </a:cubicBezTo>
                  <a:cubicBezTo>
                    <a:pt x="411" y="19"/>
                    <a:pt x="411" y="19"/>
                    <a:pt x="411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19"/>
                    <a:pt x="410" y="19"/>
                    <a:pt x="410" y="19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10" y="20"/>
                    <a:pt x="410" y="20"/>
                    <a:pt x="410" y="20"/>
                  </a:cubicBezTo>
                  <a:cubicBezTo>
                    <a:pt x="409" y="20"/>
                    <a:pt x="409" y="20"/>
                    <a:pt x="409" y="20"/>
                  </a:cubicBezTo>
                  <a:cubicBezTo>
                    <a:pt x="409" y="20"/>
                    <a:pt x="409" y="20"/>
                    <a:pt x="409" y="20"/>
                  </a:cubicBezTo>
                  <a:cubicBezTo>
                    <a:pt x="409" y="20"/>
                    <a:pt x="409" y="20"/>
                    <a:pt x="409" y="20"/>
                  </a:cubicBezTo>
                  <a:cubicBezTo>
                    <a:pt x="409" y="20"/>
                    <a:pt x="409" y="20"/>
                    <a:pt x="409" y="20"/>
                  </a:cubicBezTo>
                  <a:cubicBezTo>
                    <a:pt x="409" y="20"/>
                    <a:pt x="409" y="20"/>
                    <a:pt x="409" y="20"/>
                  </a:cubicBezTo>
                  <a:cubicBezTo>
                    <a:pt x="409" y="20"/>
                    <a:pt x="409" y="20"/>
                    <a:pt x="409" y="20"/>
                  </a:cubicBezTo>
                  <a:cubicBezTo>
                    <a:pt x="407" y="20"/>
                    <a:pt x="407" y="20"/>
                    <a:pt x="407" y="20"/>
                  </a:cubicBezTo>
                  <a:cubicBezTo>
                    <a:pt x="406" y="20"/>
                    <a:pt x="406" y="20"/>
                    <a:pt x="406" y="20"/>
                  </a:cubicBezTo>
                  <a:cubicBezTo>
                    <a:pt x="406" y="19"/>
                    <a:pt x="406" y="19"/>
                    <a:pt x="406" y="19"/>
                  </a:cubicBezTo>
                  <a:cubicBezTo>
                    <a:pt x="406" y="19"/>
                    <a:pt x="406" y="19"/>
                    <a:pt x="406" y="19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09" y="19"/>
                    <a:pt x="409" y="19"/>
                    <a:pt x="409" y="19"/>
                  </a:cubicBezTo>
                  <a:cubicBezTo>
                    <a:pt x="409" y="19"/>
                    <a:pt x="409" y="19"/>
                    <a:pt x="409" y="19"/>
                  </a:cubicBezTo>
                  <a:cubicBezTo>
                    <a:pt x="408" y="19"/>
                    <a:pt x="408" y="19"/>
                    <a:pt x="408" y="19"/>
                  </a:cubicBezTo>
                  <a:cubicBezTo>
                    <a:pt x="405" y="19"/>
                    <a:pt x="405" y="19"/>
                    <a:pt x="405" y="19"/>
                  </a:cubicBezTo>
                  <a:cubicBezTo>
                    <a:pt x="405" y="19"/>
                    <a:pt x="405" y="19"/>
                    <a:pt x="405" y="19"/>
                  </a:cubicBezTo>
                  <a:cubicBezTo>
                    <a:pt x="405" y="19"/>
                    <a:pt x="405" y="19"/>
                    <a:pt x="405" y="19"/>
                  </a:cubicBezTo>
                  <a:cubicBezTo>
                    <a:pt x="405" y="19"/>
                    <a:pt x="405" y="19"/>
                    <a:pt x="405" y="19"/>
                  </a:cubicBezTo>
                  <a:cubicBezTo>
                    <a:pt x="406" y="20"/>
                    <a:pt x="406" y="20"/>
                    <a:pt x="406" y="20"/>
                  </a:cubicBezTo>
                  <a:cubicBezTo>
                    <a:pt x="409" y="23"/>
                    <a:pt x="409" y="23"/>
                    <a:pt x="409" y="23"/>
                  </a:cubicBezTo>
                  <a:cubicBezTo>
                    <a:pt x="409" y="24"/>
                    <a:pt x="409" y="24"/>
                    <a:pt x="409" y="24"/>
                  </a:cubicBezTo>
                  <a:cubicBezTo>
                    <a:pt x="409" y="25"/>
                    <a:pt x="409" y="25"/>
                    <a:pt x="409" y="25"/>
                  </a:cubicBezTo>
                  <a:cubicBezTo>
                    <a:pt x="409" y="25"/>
                    <a:pt x="409" y="25"/>
                    <a:pt x="409" y="25"/>
                  </a:cubicBezTo>
                  <a:cubicBezTo>
                    <a:pt x="409" y="26"/>
                    <a:pt x="409" y="26"/>
                    <a:pt x="409" y="26"/>
                  </a:cubicBezTo>
                  <a:cubicBezTo>
                    <a:pt x="409" y="26"/>
                    <a:pt x="409" y="26"/>
                    <a:pt x="409" y="26"/>
                  </a:cubicBezTo>
                  <a:cubicBezTo>
                    <a:pt x="409" y="27"/>
                    <a:pt x="409" y="27"/>
                    <a:pt x="409" y="27"/>
                  </a:cubicBezTo>
                  <a:cubicBezTo>
                    <a:pt x="409" y="28"/>
                    <a:pt x="409" y="28"/>
                    <a:pt x="409" y="28"/>
                  </a:cubicBezTo>
                  <a:cubicBezTo>
                    <a:pt x="410" y="30"/>
                    <a:pt x="410" y="30"/>
                    <a:pt x="410" y="30"/>
                  </a:cubicBezTo>
                  <a:cubicBezTo>
                    <a:pt x="411" y="31"/>
                    <a:pt x="411" y="31"/>
                    <a:pt x="411" y="31"/>
                  </a:cubicBezTo>
                  <a:cubicBezTo>
                    <a:pt x="412" y="32"/>
                    <a:pt x="412" y="32"/>
                    <a:pt x="412" y="32"/>
                  </a:cubicBezTo>
                  <a:cubicBezTo>
                    <a:pt x="413" y="35"/>
                    <a:pt x="413" y="35"/>
                    <a:pt x="413" y="35"/>
                  </a:cubicBezTo>
                  <a:cubicBezTo>
                    <a:pt x="413" y="37"/>
                    <a:pt x="413" y="37"/>
                    <a:pt x="413" y="37"/>
                  </a:cubicBezTo>
                  <a:cubicBezTo>
                    <a:pt x="413" y="40"/>
                    <a:pt x="413" y="40"/>
                    <a:pt x="413" y="40"/>
                  </a:cubicBezTo>
                  <a:cubicBezTo>
                    <a:pt x="414" y="41"/>
                    <a:pt x="414" y="41"/>
                    <a:pt x="414" y="41"/>
                  </a:cubicBezTo>
                  <a:cubicBezTo>
                    <a:pt x="414" y="41"/>
                    <a:pt x="414" y="41"/>
                    <a:pt x="414" y="41"/>
                  </a:cubicBezTo>
                  <a:cubicBezTo>
                    <a:pt x="414" y="42"/>
                    <a:pt x="414" y="42"/>
                    <a:pt x="414" y="42"/>
                  </a:cubicBezTo>
                  <a:cubicBezTo>
                    <a:pt x="414" y="41"/>
                    <a:pt x="414" y="41"/>
                    <a:pt x="414" y="41"/>
                  </a:cubicBezTo>
                  <a:cubicBezTo>
                    <a:pt x="414" y="41"/>
                    <a:pt x="414" y="41"/>
                    <a:pt x="414" y="41"/>
                  </a:cubicBezTo>
                  <a:cubicBezTo>
                    <a:pt x="414" y="41"/>
                    <a:pt x="414" y="41"/>
                    <a:pt x="414" y="41"/>
                  </a:cubicBezTo>
                  <a:cubicBezTo>
                    <a:pt x="414" y="41"/>
                    <a:pt x="414" y="41"/>
                    <a:pt x="414" y="41"/>
                  </a:cubicBezTo>
                  <a:cubicBezTo>
                    <a:pt x="414" y="41"/>
                    <a:pt x="414" y="41"/>
                    <a:pt x="414" y="41"/>
                  </a:cubicBezTo>
                  <a:cubicBezTo>
                    <a:pt x="414" y="41"/>
                    <a:pt x="414" y="41"/>
                    <a:pt x="414" y="41"/>
                  </a:cubicBezTo>
                  <a:cubicBezTo>
                    <a:pt x="414" y="41"/>
                    <a:pt x="414" y="41"/>
                    <a:pt x="414" y="41"/>
                  </a:cubicBezTo>
                  <a:cubicBezTo>
                    <a:pt x="415" y="43"/>
                    <a:pt x="415" y="43"/>
                    <a:pt x="415" y="43"/>
                  </a:cubicBezTo>
                  <a:cubicBezTo>
                    <a:pt x="415" y="44"/>
                    <a:pt x="415" y="44"/>
                    <a:pt x="415" y="44"/>
                  </a:cubicBezTo>
                  <a:cubicBezTo>
                    <a:pt x="415" y="45"/>
                    <a:pt x="415" y="45"/>
                    <a:pt x="415" y="45"/>
                  </a:cubicBezTo>
                  <a:cubicBezTo>
                    <a:pt x="416" y="49"/>
                    <a:pt x="416" y="49"/>
                    <a:pt x="416" y="49"/>
                  </a:cubicBezTo>
                  <a:cubicBezTo>
                    <a:pt x="416" y="50"/>
                    <a:pt x="416" y="50"/>
                    <a:pt x="416" y="50"/>
                  </a:cubicBezTo>
                  <a:cubicBezTo>
                    <a:pt x="416" y="52"/>
                    <a:pt x="416" y="52"/>
                    <a:pt x="416" y="52"/>
                  </a:cubicBezTo>
                  <a:cubicBezTo>
                    <a:pt x="415" y="56"/>
                    <a:pt x="415" y="56"/>
                    <a:pt x="415" y="56"/>
                  </a:cubicBezTo>
                  <a:cubicBezTo>
                    <a:pt x="415" y="57"/>
                    <a:pt x="415" y="57"/>
                    <a:pt x="415" y="57"/>
                  </a:cubicBezTo>
                  <a:cubicBezTo>
                    <a:pt x="414" y="58"/>
                    <a:pt x="414" y="58"/>
                    <a:pt x="414" y="58"/>
                  </a:cubicBezTo>
                  <a:cubicBezTo>
                    <a:pt x="414" y="58"/>
                    <a:pt x="414" y="59"/>
                    <a:pt x="414" y="59"/>
                  </a:cubicBezTo>
                  <a:cubicBezTo>
                    <a:pt x="413" y="60"/>
                    <a:pt x="413" y="60"/>
                    <a:pt x="413" y="60"/>
                  </a:cubicBezTo>
                  <a:cubicBezTo>
                    <a:pt x="412" y="61"/>
                    <a:pt x="412" y="61"/>
                    <a:pt x="412" y="61"/>
                  </a:cubicBezTo>
                  <a:cubicBezTo>
                    <a:pt x="412" y="62"/>
                    <a:pt x="412" y="62"/>
                    <a:pt x="412" y="62"/>
                  </a:cubicBezTo>
                  <a:cubicBezTo>
                    <a:pt x="413" y="62"/>
                    <a:pt x="413" y="62"/>
                    <a:pt x="413" y="62"/>
                  </a:cubicBezTo>
                  <a:cubicBezTo>
                    <a:pt x="414" y="64"/>
                    <a:pt x="414" y="64"/>
                    <a:pt x="414" y="64"/>
                  </a:cubicBezTo>
                  <a:cubicBezTo>
                    <a:pt x="415" y="64"/>
                    <a:pt x="415" y="64"/>
                    <a:pt x="415" y="64"/>
                  </a:cubicBezTo>
                  <a:cubicBezTo>
                    <a:pt x="416" y="66"/>
                    <a:pt x="416" y="66"/>
                    <a:pt x="416" y="66"/>
                  </a:cubicBezTo>
                  <a:cubicBezTo>
                    <a:pt x="417" y="67"/>
                    <a:pt x="417" y="67"/>
                    <a:pt x="417" y="67"/>
                  </a:cubicBezTo>
                  <a:cubicBezTo>
                    <a:pt x="418" y="69"/>
                    <a:pt x="418" y="69"/>
                    <a:pt x="418" y="69"/>
                  </a:cubicBezTo>
                  <a:cubicBezTo>
                    <a:pt x="418" y="69"/>
                    <a:pt x="418" y="69"/>
                    <a:pt x="418" y="69"/>
                  </a:cubicBezTo>
                  <a:cubicBezTo>
                    <a:pt x="418" y="68"/>
                    <a:pt x="418" y="68"/>
                    <a:pt x="418" y="68"/>
                  </a:cubicBezTo>
                  <a:cubicBezTo>
                    <a:pt x="418" y="68"/>
                    <a:pt x="418" y="68"/>
                    <a:pt x="418" y="68"/>
                  </a:cubicBezTo>
                  <a:cubicBezTo>
                    <a:pt x="418" y="68"/>
                    <a:pt x="418" y="68"/>
                    <a:pt x="418" y="68"/>
                  </a:cubicBezTo>
                  <a:cubicBezTo>
                    <a:pt x="418" y="67"/>
                    <a:pt x="418" y="67"/>
                    <a:pt x="418" y="67"/>
                  </a:cubicBezTo>
                  <a:cubicBezTo>
                    <a:pt x="418" y="67"/>
                    <a:pt x="418" y="67"/>
                    <a:pt x="418" y="67"/>
                  </a:cubicBezTo>
                  <a:cubicBezTo>
                    <a:pt x="418" y="68"/>
                    <a:pt x="418" y="68"/>
                    <a:pt x="418" y="68"/>
                  </a:cubicBezTo>
                  <a:cubicBezTo>
                    <a:pt x="420" y="68"/>
                    <a:pt x="420" y="68"/>
                    <a:pt x="420" y="68"/>
                  </a:cubicBezTo>
                  <a:cubicBezTo>
                    <a:pt x="420" y="69"/>
                    <a:pt x="420" y="69"/>
                    <a:pt x="420" y="69"/>
                  </a:cubicBezTo>
                  <a:cubicBezTo>
                    <a:pt x="420" y="69"/>
                    <a:pt x="420" y="69"/>
                    <a:pt x="420" y="69"/>
                  </a:cubicBezTo>
                  <a:cubicBezTo>
                    <a:pt x="420" y="69"/>
                    <a:pt x="420" y="69"/>
                    <a:pt x="420" y="69"/>
                  </a:cubicBezTo>
                  <a:cubicBezTo>
                    <a:pt x="420" y="69"/>
                    <a:pt x="420" y="69"/>
                    <a:pt x="420" y="69"/>
                  </a:cubicBezTo>
                  <a:cubicBezTo>
                    <a:pt x="420" y="69"/>
                    <a:pt x="420" y="69"/>
                    <a:pt x="420" y="69"/>
                  </a:cubicBezTo>
                  <a:cubicBezTo>
                    <a:pt x="420" y="69"/>
                    <a:pt x="420" y="69"/>
                    <a:pt x="420" y="69"/>
                  </a:cubicBezTo>
                  <a:cubicBezTo>
                    <a:pt x="420" y="69"/>
                    <a:pt x="420" y="69"/>
                    <a:pt x="420" y="69"/>
                  </a:cubicBezTo>
                  <a:cubicBezTo>
                    <a:pt x="421" y="70"/>
                    <a:pt x="421" y="70"/>
                    <a:pt x="421" y="70"/>
                  </a:cubicBezTo>
                  <a:cubicBezTo>
                    <a:pt x="421" y="70"/>
                    <a:pt x="421" y="70"/>
                    <a:pt x="421" y="70"/>
                  </a:cubicBezTo>
                  <a:cubicBezTo>
                    <a:pt x="422" y="69"/>
                    <a:pt x="422" y="69"/>
                    <a:pt x="422" y="69"/>
                  </a:cubicBezTo>
                  <a:cubicBezTo>
                    <a:pt x="424" y="68"/>
                    <a:pt x="424" y="68"/>
                    <a:pt x="424" y="68"/>
                  </a:cubicBezTo>
                  <a:cubicBezTo>
                    <a:pt x="424" y="68"/>
                    <a:pt x="424" y="68"/>
                    <a:pt x="424" y="68"/>
                  </a:cubicBezTo>
                  <a:cubicBezTo>
                    <a:pt x="424" y="68"/>
                    <a:pt x="424" y="68"/>
                    <a:pt x="424" y="68"/>
                  </a:cubicBezTo>
                  <a:cubicBezTo>
                    <a:pt x="424" y="68"/>
                    <a:pt x="424" y="68"/>
                    <a:pt x="424" y="68"/>
                  </a:cubicBezTo>
                  <a:cubicBezTo>
                    <a:pt x="424" y="68"/>
                    <a:pt x="424" y="68"/>
                    <a:pt x="424" y="68"/>
                  </a:cubicBezTo>
                  <a:cubicBezTo>
                    <a:pt x="424" y="68"/>
                    <a:pt x="424" y="68"/>
                    <a:pt x="424" y="68"/>
                  </a:cubicBezTo>
                  <a:cubicBezTo>
                    <a:pt x="424" y="68"/>
                    <a:pt x="424" y="68"/>
                    <a:pt x="424" y="68"/>
                  </a:cubicBezTo>
                  <a:cubicBezTo>
                    <a:pt x="424" y="68"/>
                    <a:pt x="424" y="68"/>
                    <a:pt x="424" y="68"/>
                  </a:cubicBezTo>
                  <a:cubicBezTo>
                    <a:pt x="424" y="68"/>
                    <a:pt x="424" y="68"/>
                    <a:pt x="424" y="68"/>
                  </a:cubicBezTo>
                  <a:cubicBezTo>
                    <a:pt x="424" y="68"/>
                    <a:pt x="424" y="68"/>
                    <a:pt x="424" y="68"/>
                  </a:cubicBezTo>
                  <a:cubicBezTo>
                    <a:pt x="424" y="68"/>
                    <a:pt x="424" y="68"/>
                    <a:pt x="424" y="68"/>
                  </a:cubicBezTo>
                  <a:cubicBezTo>
                    <a:pt x="424" y="69"/>
                    <a:pt x="424" y="69"/>
                    <a:pt x="424" y="69"/>
                  </a:cubicBezTo>
                  <a:cubicBezTo>
                    <a:pt x="423" y="69"/>
                    <a:pt x="423" y="69"/>
                    <a:pt x="423" y="69"/>
                  </a:cubicBezTo>
                  <a:cubicBezTo>
                    <a:pt x="423" y="70"/>
                    <a:pt x="423" y="70"/>
                    <a:pt x="423" y="70"/>
                  </a:cubicBezTo>
                  <a:cubicBezTo>
                    <a:pt x="422" y="70"/>
                    <a:pt x="422" y="70"/>
                    <a:pt x="422" y="70"/>
                  </a:cubicBezTo>
                  <a:cubicBezTo>
                    <a:pt x="422" y="70"/>
                    <a:pt x="422" y="70"/>
                    <a:pt x="422" y="70"/>
                  </a:cubicBezTo>
                  <a:cubicBezTo>
                    <a:pt x="421" y="71"/>
                    <a:pt x="421" y="71"/>
                    <a:pt x="421" y="71"/>
                  </a:cubicBezTo>
                  <a:cubicBezTo>
                    <a:pt x="421" y="71"/>
                    <a:pt x="421" y="71"/>
                    <a:pt x="421" y="71"/>
                  </a:cubicBezTo>
                  <a:cubicBezTo>
                    <a:pt x="421" y="71"/>
                    <a:pt x="421" y="71"/>
                    <a:pt x="421" y="71"/>
                  </a:cubicBezTo>
                  <a:cubicBezTo>
                    <a:pt x="421" y="71"/>
                    <a:pt x="421" y="71"/>
                    <a:pt x="421" y="71"/>
                  </a:cubicBezTo>
                  <a:cubicBezTo>
                    <a:pt x="422" y="71"/>
                    <a:pt x="422" y="71"/>
                    <a:pt x="422" y="71"/>
                  </a:cubicBezTo>
                  <a:cubicBezTo>
                    <a:pt x="423" y="72"/>
                    <a:pt x="423" y="72"/>
                    <a:pt x="423" y="72"/>
                  </a:cubicBezTo>
                  <a:cubicBezTo>
                    <a:pt x="423" y="72"/>
                    <a:pt x="423" y="72"/>
                    <a:pt x="423" y="72"/>
                  </a:cubicBezTo>
                  <a:cubicBezTo>
                    <a:pt x="423" y="71"/>
                    <a:pt x="423" y="71"/>
                    <a:pt x="423" y="71"/>
                  </a:cubicBezTo>
                  <a:cubicBezTo>
                    <a:pt x="423" y="71"/>
                    <a:pt x="423" y="71"/>
                    <a:pt x="423" y="71"/>
                  </a:cubicBezTo>
                  <a:cubicBezTo>
                    <a:pt x="423" y="71"/>
                    <a:pt x="423" y="71"/>
                    <a:pt x="423" y="71"/>
                  </a:cubicBezTo>
                  <a:cubicBezTo>
                    <a:pt x="424" y="70"/>
                    <a:pt x="424" y="70"/>
                    <a:pt x="424" y="70"/>
                  </a:cubicBezTo>
                  <a:cubicBezTo>
                    <a:pt x="424" y="70"/>
                    <a:pt x="424" y="70"/>
                    <a:pt x="424" y="70"/>
                  </a:cubicBezTo>
                  <a:cubicBezTo>
                    <a:pt x="424" y="70"/>
                    <a:pt x="424" y="70"/>
                    <a:pt x="424" y="70"/>
                  </a:cubicBezTo>
                  <a:cubicBezTo>
                    <a:pt x="424" y="71"/>
                    <a:pt x="424" y="71"/>
                    <a:pt x="424" y="71"/>
                  </a:cubicBezTo>
                  <a:cubicBezTo>
                    <a:pt x="424" y="71"/>
                    <a:pt x="424" y="71"/>
                    <a:pt x="424" y="71"/>
                  </a:cubicBezTo>
                  <a:cubicBezTo>
                    <a:pt x="424" y="71"/>
                    <a:pt x="424" y="71"/>
                    <a:pt x="424" y="71"/>
                  </a:cubicBezTo>
                  <a:cubicBezTo>
                    <a:pt x="423" y="71"/>
                    <a:pt x="423" y="71"/>
                    <a:pt x="423" y="71"/>
                  </a:cubicBezTo>
                  <a:cubicBezTo>
                    <a:pt x="423" y="71"/>
                    <a:pt x="423" y="71"/>
                    <a:pt x="423" y="71"/>
                  </a:cubicBezTo>
                  <a:cubicBezTo>
                    <a:pt x="423" y="72"/>
                    <a:pt x="423" y="72"/>
                    <a:pt x="423" y="72"/>
                  </a:cubicBezTo>
                  <a:cubicBezTo>
                    <a:pt x="426" y="72"/>
                    <a:pt x="426" y="72"/>
                    <a:pt x="426" y="72"/>
                  </a:cubicBezTo>
                  <a:cubicBezTo>
                    <a:pt x="427" y="73"/>
                    <a:pt x="427" y="73"/>
                    <a:pt x="427" y="73"/>
                  </a:cubicBezTo>
                  <a:cubicBezTo>
                    <a:pt x="428" y="73"/>
                    <a:pt x="428" y="73"/>
                    <a:pt x="428" y="73"/>
                  </a:cubicBezTo>
                  <a:cubicBezTo>
                    <a:pt x="428" y="74"/>
                    <a:pt x="428" y="74"/>
                    <a:pt x="428" y="74"/>
                  </a:cubicBezTo>
                  <a:cubicBezTo>
                    <a:pt x="428" y="74"/>
                    <a:pt x="428" y="74"/>
                    <a:pt x="428" y="74"/>
                  </a:cubicBezTo>
                  <a:cubicBezTo>
                    <a:pt x="428" y="74"/>
                    <a:pt x="428" y="74"/>
                    <a:pt x="428" y="74"/>
                  </a:cubicBezTo>
                  <a:cubicBezTo>
                    <a:pt x="428" y="74"/>
                    <a:pt x="428" y="74"/>
                    <a:pt x="428" y="74"/>
                  </a:cubicBezTo>
                  <a:cubicBezTo>
                    <a:pt x="428" y="74"/>
                    <a:pt x="428" y="74"/>
                    <a:pt x="428" y="74"/>
                  </a:cubicBezTo>
                  <a:cubicBezTo>
                    <a:pt x="428" y="74"/>
                    <a:pt x="428" y="74"/>
                    <a:pt x="428" y="74"/>
                  </a:cubicBezTo>
                  <a:cubicBezTo>
                    <a:pt x="428" y="74"/>
                    <a:pt x="428" y="74"/>
                    <a:pt x="428" y="74"/>
                  </a:cubicBezTo>
                  <a:cubicBezTo>
                    <a:pt x="428" y="74"/>
                    <a:pt x="428" y="74"/>
                    <a:pt x="428" y="74"/>
                  </a:cubicBezTo>
                  <a:cubicBezTo>
                    <a:pt x="428" y="74"/>
                    <a:pt x="428" y="74"/>
                    <a:pt x="428" y="74"/>
                  </a:cubicBezTo>
                  <a:cubicBezTo>
                    <a:pt x="428" y="74"/>
                    <a:pt x="428" y="74"/>
                    <a:pt x="428" y="74"/>
                  </a:cubicBezTo>
                  <a:cubicBezTo>
                    <a:pt x="428" y="75"/>
                    <a:pt x="428" y="75"/>
                    <a:pt x="428" y="75"/>
                  </a:cubicBezTo>
                  <a:cubicBezTo>
                    <a:pt x="428" y="75"/>
                    <a:pt x="428" y="75"/>
                    <a:pt x="428" y="75"/>
                  </a:cubicBezTo>
                  <a:cubicBezTo>
                    <a:pt x="428" y="75"/>
                    <a:pt x="428" y="75"/>
                    <a:pt x="428" y="75"/>
                  </a:cubicBezTo>
                  <a:cubicBezTo>
                    <a:pt x="429" y="76"/>
                    <a:pt x="429" y="76"/>
                    <a:pt x="429" y="76"/>
                  </a:cubicBezTo>
                  <a:cubicBezTo>
                    <a:pt x="429" y="76"/>
                    <a:pt x="429" y="76"/>
                    <a:pt x="429" y="76"/>
                  </a:cubicBezTo>
                  <a:cubicBezTo>
                    <a:pt x="429" y="76"/>
                    <a:pt x="429" y="76"/>
                    <a:pt x="429" y="76"/>
                  </a:cubicBezTo>
                  <a:cubicBezTo>
                    <a:pt x="429" y="77"/>
                    <a:pt x="429" y="77"/>
                    <a:pt x="429" y="77"/>
                  </a:cubicBezTo>
                  <a:cubicBezTo>
                    <a:pt x="429" y="77"/>
                    <a:pt x="429" y="77"/>
                    <a:pt x="429" y="77"/>
                  </a:cubicBezTo>
                  <a:cubicBezTo>
                    <a:pt x="428" y="76"/>
                    <a:pt x="428" y="76"/>
                    <a:pt x="428" y="76"/>
                  </a:cubicBezTo>
                  <a:cubicBezTo>
                    <a:pt x="428" y="76"/>
                    <a:pt x="428" y="76"/>
                    <a:pt x="428" y="76"/>
                  </a:cubicBezTo>
                  <a:cubicBezTo>
                    <a:pt x="428" y="76"/>
                    <a:pt x="428" y="76"/>
                    <a:pt x="428" y="76"/>
                  </a:cubicBezTo>
                  <a:cubicBezTo>
                    <a:pt x="427" y="76"/>
                    <a:pt x="427" y="76"/>
                    <a:pt x="427" y="76"/>
                  </a:cubicBezTo>
                  <a:cubicBezTo>
                    <a:pt x="427" y="76"/>
                    <a:pt x="427" y="76"/>
                    <a:pt x="427" y="76"/>
                  </a:cubicBezTo>
                  <a:cubicBezTo>
                    <a:pt x="427" y="76"/>
                    <a:pt x="427" y="76"/>
                    <a:pt x="427" y="76"/>
                  </a:cubicBezTo>
                  <a:cubicBezTo>
                    <a:pt x="427" y="76"/>
                    <a:pt x="427" y="76"/>
                    <a:pt x="427" y="76"/>
                  </a:cubicBezTo>
                  <a:cubicBezTo>
                    <a:pt x="427" y="76"/>
                    <a:pt x="427" y="76"/>
                    <a:pt x="427" y="76"/>
                  </a:cubicBezTo>
                  <a:cubicBezTo>
                    <a:pt x="426" y="76"/>
                    <a:pt x="426" y="76"/>
                    <a:pt x="426" y="76"/>
                  </a:cubicBezTo>
                  <a:cubicBezTo>
                    <a:pt x="426" y="76"/>
                    <a:pt x="426" y="76"/>
                    <a:pt x="426" y="76"/>
                  </a:cubicBezTo>
                  <a:cubicBezTo>
                    <a:pt x="425" y="76"/>
                    <a:pt x="425" y="76"/>
                    <a:pt x="425" y="76"/>
                  </a:cubicBezTo>
                  <a:cubicBezTo>
                    <a:pt x="425" y="77"/>
                    <a:pt x="425" y="77"/>
                    <a:pt x="425" y="77"/>
                  </a:cubicBezTo>
                  <a:cubicBezTo>
                    <a:pt x="425" y="77"/>
                    <a:pt x="425" y="77"/>
                    <a:pt x="425" y="77"/>
                  </a:cubicBezTo>
                  <a:cubicBezTo>
                    <a:pt x="425" y="77"/>
                    <a:pt x="425" y="77"/>
                    <a:pt x="425" y="77"/>
                  </a:cubicBezTo>
                  <a:cubicBezTo>
                    <a:pt x="424" y="78"/>
                    <a:pt x="424" y="78"/>
                    <a:pt x="424" y="78"/>
                  </a:cubicBezTo>
                  <a:cubicBezTo>
                    <a:pt x="424" y="78"/>
                    <a:pt x="424" y="78"/>
                    <a:pt x="424" y="78"/>
                  </a:cubicBezTo>
                  <a:cubicBezTo>
                    <a:pt x="424" y="78"/>
                    <a:pt x="424" y="78"/>
                    <a:pt x="424" y="78"/>
                  </a:cubicBezTo>
                  <a:cubicBezTo>
                    <a:pt x="424" y="78"/>
                    <a:pt x="424" y="78"/>
                    <a:pt x="424" y="78"/>
                  </a:cubicBezTo>
                  <a:cubicBezTo>
                    <a:pt x="423" y="78"/>
                    <a:pt x="423" y="78"/>
                    <a:pt x="423" y="78"/>
                  </a:cubicBezTo>
                  <a:cubicBezTo>
                    <a:pt x="423" y="79"/>
                    <a:pt x="423" y="79"/>
                    <a:pt x="423" y="79"/>
                  </a:cubicBezTo>
                  <a:cubicBezTo>
                    <a:pt x="423" y="79"/>
                    <a:pt x="423" y="79"/>
                    <a:pt x="423" y="79"/>
                  </a:cubicBezTo>
                  <a:cubicBezTo>
                    <a:pt x="423" y="79"/>
                    <a:pt x="423" y="79"/>
                    <a:pt x="423" y="79"/>
                  </a:cubicBezTo>
                  <a:cubicBezTo>
                    <a:pt x="422" y="79"/>
                    <a:pt x="422" y="79"/>
                    <a:pt x="422" y="79"/>
                  </a:cubicBezTo>
                  <a:cubicBezTo>
                    <a:pt x="422" y="80"/>
                    <a:pt x="422" y="80"/>
                    <a:pt x="422" y="80"/>
                  </a:cubicBezTo>
                  <a:cubicBezTo>
                    <a:pt x="423" y="83"/>
                    <a:pt x="423" y="83"/>
                    <a:pt x="423" y="83"/>
                  </a:cubicBezTo>
                  <a:cubicBezTo>
                    <a:pt x="423" y="84"/>
                    <a:pt x="423" y="84"/>
                    <a:pt x="423" y="84"/>
                  </a:cubicBezTo>
                  <a:cubicBezTo>
                    <a:pt x="424" y="84"/>
                    <a:pt x="424" y="84"/>
                    <a:pt x="424" y="84"/>
                  </a:cubicBezTo>
                  <a:cubicBezTo>
                    <a:pt x="423" y="85"/>
                    <a:pt x="423" y="85"/>
                    <a:pt x="423" y="85"/>
                  </a:cubicBezTo>
                  <a:cubicBezTo>
                    <a:pt x="423" y="85"/>
                    <a:pt x="423" y="85"/>
                    <a:pt x="423" y="85"/>
                  </a:cubicBezTo>
                  <a:cubicBezTo>
                    <a:pt x="423" y="85"/>
                    <a:pt x="423" y="85"/>
                    <a:pt x="423" y="85"/>
                  </a:cubicBezTo>
                  <a:cubicBezTo>
                    <a:pt x="423" y="86"/>
                    <a:pt x="423" y="86"/>
                    <a:pt x="423" y="86"/>
                  </a:cubicBezTo>
                  <a:cubicBezTo>
                    <a:pt x="423" y="86"/>
                    <a:pt x="423" y="86"/>
                    <a:pt x="423" y="86"/>
                  </a:cubicBezTo>
                  <a:cubicBezTo>
                    <a:pt x="424" y="86"/>
                    <a:pt x="424" y="86"/>
                    <a:pt x="424" y="86"/>
                  </a:cubicBezTo>
                  <a:cubicBezTo>
                    <a:pt x="424" y="86"/>
                    <a:pt x="424" y="86"/>
                    <a:pt x="424" y="86"/>
                  </a:cubicBezTo>
                  <a:cubicBezTo>
                    <a:pt x="424" y="86"/>
                    <a:pt x="424" y="86"/>
                    <a:pt x="424" y="86"/>
                  </a:cubicBezTo>
                  <a:cubicBezTo>
                    <a:pt x="425" y="87"/>
                    <a:pt x="425" y="87"/>
                    <a:pt x="425" y="87"/>
                  </a:cubicBezTo>
                  <a:cubicBezTo>
                    <a:pt x="425" y="87"/>
                    <a:pt x="425" y="87"/>
                    <a:pt x="425" y="87"/>
                  </a:cubicBezTo>
                  <a:cubicBezTo>
                    <a:pt x="426" y="87"/>
                    <a:pt x="426" y="87"/>
                    <a:pt x="426" y="87"/>
                  </a:cubicBezTo>
                  <a:cubicBezTo>
                    <a:pt x="426" y="86"/>
                    <a:pt x="426" y="86"/>
                    <a:pt x="426" y="86"/>
                  </a:cubicBezTo>
                  <a:cubicBezTo>
                    <a:pt x="426" y="86"/>
                    <a:pt x="426" y="86"/>
                    <a:pt x="426" y="86"/>
                  </a:cubicBezTo>
                  <a:cubicBezTo>
                    <a:pt x="426" y="86"/>
                    <a:pt x="426" y="86"/>
                    <a:pt x="426" y="86"/>
                  </a:cubicBezTo>
                  <a:cubicBezTo>
                    <a:pt x="426" y="86"/>
                    <a:pt x="426" y="86"/>
                    <a:pt x="426" y="86"/>
                  </a:cubicBezTo>
                  <a:cubicBezTo>
                    <a:pt x="426" y="86"/>
                    <a:pt x="426" y="86"/>
                    <a:pt x="426" y="86"/>
                  </a:cubicBezTo>
                  <a:cubicBezTo>
                    <a:pt x="426" y="86"/>
                    <a:pt x="426" y="86"/>
                    <a:pt x="426" y="86"/>
                  </a:cubicBezTo>
                  <a:cubicBezTo>
                    <a:pt x="427" y="86"/>
                    <a:pt x="427" y="86"/>
                    <a:pt x="427" y="86"/>
                  </a:cubicBezTo>
                  <a:cubicBezTo>
                    <a:pt x="427" y="86"/>
                    <a:pt x="427" y="86"/>
                    <a:pt x="427" y="86"/>
                  </a:cubicBezTo>
                  <a:cubicBezTo>
                    <a:pt x="427" y="86"/>
                    <a:pt x="427" y="86"/>
                    <a:pt x="427" y="86"/>
                  </a:cubicBezTo>
                  <a:cubicBezTo>
                    <a:pt x="427" y="85"/>
                    <a:pt x="427" y="85"/>
                    <a:pt x="427" y="85"/>
                  </a:cubicBezTo>
                  <a:cubicBezTo>
                    <a:pt x="427" y="85"/>
                    <a:pt x="427" y="85"/>
                    <a:pt x="427" y="85"/>
                  </a:cubicBezTo>
                  <a:cubicBezTo>
                    <a:pt x="428" y="85"/>
                    <a:pt x="428" y="85"/>
                    <a:pt x="428" y="85"/>
                  </a:cubicBezTo>
                  <a:cubicBezTo>
                    <a:pt x="428" y="86"/>
                    <a:pt x="428" y="86"/>
                    <a:pt x="428" y="86"/>
                  </a:cubicBezTo>
                  <a:cubicBezTo>
                    <a:pt x="430" y="86"/>
                    <a:pt x="430" y="86"/>
                    <a:pt x="430" y="86"/>
                  </a:cubicBezTo>
                  <a:cubicBezTo>
                    <a:pt x="431" y="87"/>
                    <a:pt x="431" y="87"/>
                    <a:pt x="431" y="87"/>
                  </a:cubicBezTo>
                  <a:cubicBezTo>
                    <a:pt x="431" y="88"/>
                    <a:pt x="431" y="88"/>
                    <a:pt x="431" y="88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32" y="90"/>
                    <a:pt x="432" y="90"/>
                    <a:pt x="432" y="90"/>
                  </a:cubicBezTo>
                  <a:cubicBezTo>
                    <a:pt x="432" y="90"/>
                    <a:pt x="432" y="90"/>
                    <a:pt x="432" y="90"/>
                  </a:cubicBezTo>
                  <a:cubicBezTo>
                    <a:pt x="432" y="90"/>
                    <a:pt x="432" y="90"/>
                    <a:pt x="432" y="90"/>
                  </a:cubicBezTo>
                  <a:cubicBezTo>
                    <a:pt x="432" y="89"/>
                    <a:pt x="432" y="89"/>
                    <a:pt x="432" y="89"/>
                  </a:cubicBezTo>
                  <a:cubicBezTo>
                    <a:pt x="433" y="89"/>
                    <a:pt x="433" y="89"/>
                    <a:pt x="433" y="89"/>
                  </a:cubicBezTo>
                  <a:cubicBezTo>
                    <a:pt x="433" y="89"/>
                    <a:pt x="433" y="89"/>
                    <a:pt x="433" y="89"/>
                  </a:cubicBezTo>
                  <a:cubicBezTo>
                    <a:pt x="433" y="89"/>
                    <a:pt x="433" y="89"/>
                    <a:pt x="433" y="89"/>
                  </a:cubicBezTo>
                  <a:cubicBezTo>
                    <a:pt x="434" y="90"/>
                    <a:pt x="434" y="90"/>
                    <a:pt x="434" y="90"/>
                  </a:cubicBezTo>
                  <a:cubicBezTo>
                    <a:pt x="434" y="90"/>
                    <a:pt x="434" y="90"/>
                    <a:pt x="434" y="90"/>
                  </a:cubicBezTo>
                  <a:cubicBezTo>
                    <a:pt x="434" y="89"/>
                    <a:pt x="434" y="89"/>
                    <a:pt x="434" y="89"/>
                  </a:cubicBezTo>
                  <a:cubicBezTo>
                    <a:pt x="435" y="89"/>
                    <a:pt x="435" y="89"/>
                    <a:pt x="435" y="89"/>
                  </a:cubicBezTo>
                  <a:cubicBezTo>
                    <a:pt x="435" y="90"/>
                    <a:pt x="435" y="90"/>
                    <a:pt x="435" y="90"/>
                  </a:cubicBezTo>
                  <a:cubicBezTo>
                    <a:pt x="435" y="90"/>
                    <a:pt x="435" y="90"/>
                    <a:pt x="435" y="90"/>
                  </a:cubicBezTo>
                  <a:cubicBezTo>
                    <a:pt x="435" y="90"/>
                    <a:pt x="435" y="90"/>
                    <a:pt x="435" y="90"/>
                  </a:cubicBezTo>
                  <a:cubicBezTo>
                    <a:pt x="435" y="90"/>
                    <a:pt x="435" y="90"/>
                    <a:pt x="435" y="90"/>
                  </a:cubicBezTo>
                  <a:cubicBezTo>
                    <a:pt x="434" y="90"/>
                    <a:pt x="434" y="90"/>
                    <a:pt x="434" y="90"/>
                  </a:cubicBezTo>
                  <a:cubicBezTo>
                    <a:pt x="434" y="90"/>
                    <a:pt x="434" y="90"/>
                    <a:pt x="434" y="90"/>
                  </a:cubicBezTo>
                  <a:cubicBezTo>
                    <a:pt x="434" y="90"/>
                    <a:pt x="434" y="90"/>
                    <a:pt x="434" y="90"/>
                  </a:cubicBezTo>
                  <a:cubicBezTo>
                    <a:pt x="434" y="90"/>
                    <a:pt x="434" y="90"/>
                    <a:pt x="434" y="90"/>
                  </a:cubicBezTo>
                  <a:cubicBezTo>
                    <a:pt x="434" y="90"/>
                    <a:pt x="434" y="90"/>
                    <a:pt x="434" y="90"/>
                  </a:cubicBezTo>
                  <a:cubicBezTo>
                    <a:pt x="434" y="92"/>
                    <a:pt x="434" y="92"/>
                    <a:pt x="434" y="92"/>
                  </a:cubicBezTo>
                  <a:cubicBezTo>
                    <a:pt x="434" y="93"/>
                    <a:pt x="434" y="93"/>
                    <a:pt x="434" y="93"/>
                  </a:cubicBezTo>
                  <a:cubicBezTo>
                    <a:pt x="433" y="93"/>
                    <a:pt x="433" y="93"/>
                    <a:pt x="433" y="93"/>
                  </a:cubicBezTo>
                  <a:cubicBezTo>
                    <a:pt x="433" y="94"/>
                    <a:pt x="433" y="94"/>
                    <a:pt x="433" y="94"/>
                  </a:cubicBezTo>
                  <a:cubicBezTo>
                    <a:pt x="433" y="95"/>
                    <a:pt x="433" y="95"/>
                    <a:pt x="433" y="95"/>
                  </a:cubicBezTo>
                  <a:cubicBezTo>
                    <a:pt x="432" y="95"/>
                    <a:pt x="432" y="95"/>
                    <a:pt x="432" y="95"/>
                  </a:cubicBezTo>
                  <a:cubicBezTo>
                    <a:pt x="432" y="95"/>
                    <a:pt x="432" y="95"/>
                    <a:pt x="432" y="95"/>
                  </a:cubicBezTo>
                  <a:cubicBezTo>
                    <a:pt x="430" y="94"/>
                    <a:pt x="430" y="94"/>
                    <a:pt x="430" y="94"/>
                  </a:cubicBezTo>
                  <a:cubicBezTo>
                    <a:pt x="429" y="94"/>
                    <a:pt x="429" y="94"/>
                    <a:pt x="429" y="94"/>
                  </a:cubicBezTo>
                  <a:cubicBezTo>
                    <a:pt x="428" y="93"/>
                    <a:pt x="428" y="93"/>
                    <a:pt x="428" y="93"/>
                  </a:cubicBezTo>
                  <a:cubicBezTo>
                    <a:pt x="427" y="93"/>
                    <a:pt x="427" y="93"/>
                    <a:pt x="427" y="93"/>
                  </a:cubicBezTo>
                  <a:cubicBezTo>
                    <a:pt x="427" y="93"/>
                    <a:pt x="427" y="93"/>
                    <a:pt x="427" y="93"/>
                  </a:cubicBezTo>
                  <a:cubicBezTo>
                    <a:pt x="426" y="91"/>
                    <a:pt x="426" y="91"/>
                    <a:pt x="426" y="91"/>
                  </a:cubicBezTo>
                  <a:cubicBezTo>
                    <a:pt x="426" y="90"/>
                    <a:pt x="426" y="90"/>
                    <a:pt x="426" y="90"/>
                  </a:cubicBezTo>
                  <a:cubicBezTo>
                    <a:pt x="426" y="89"/>
                    <a:pt x="426" y="89"/>
                    <a:pt x="426" y="89"/>
                  </a:cubicBezTo>
                  <a:cubicBezTo>
                    <a:pt x="426" y="88"/>
                    <a:pt x="426" y="88"/>
                    <a:pt x="426" y="88"/>
                  </a:cubicBezTo>
                  <a:cubicBezTo>
                    <a:pt x="426" y="88"/>
                    <a:pt x="426" y="88"/>
                    <a:pt x="426" y="88"/>
                  </a:cubicBezTo>
                  <a:cubicBezTo>
                    <a:pt x="426" y="87"/>
                    <a:pt x="426" y="87"/>
                    <a:pt x="426" y="87"/>
                  </a:cubicBezTo>
                  <a:cubicBezTo>
                    <a:pt x="426" y="87"/>
                    <a:pt x="426" y="87"/>
                    <a:pt x="426" y="87"/>
                  </a:cubicBezTo>
                  <a:cubicBezTo>
                    <a:pt x="425" y="87"/>
                    <a:pt x="425" y="87"/>
                    <a:pt x="425" y="87"/>
                  </a:cubicBezTo>
                  <a:cubicBezTo>
                    <a:pt x="425" y="87"/>
                    <a:pt x="425" y="87"/>
                    <a:pt x="425" y="87"/>
                  </a:cubicBezTo>
                  <a:cubicBezTo>
                    <a:pt x="424" y="88"/>
                    <a:pt x="424" y="88"/>
                    <a:pt x="424" y="88"/>
                  </a:cubicBezTo>
                  <a:cubicBezTo>
                    <a:pt x="424" y="87"/>
                    <a:pt x="424" y="87"/>
                    <a:pt x="424" y="87"/>
                  </a:cubicBezTo>
                  <a:cubicBezTo>
                    <a:pt x="424" y="88"/>
                    <a:pt x="424" y="88"/>
                    <a:pt x="424" y="88"/>
                  </a:cubicBezTo>
                  <a:cubicBezTo>
                    <a:pt x="424" y="88"/>
                    <a:pt x="424" y="88"/>
                    <a:pt x="424" y="88"/>
                  </a:cubicBezTo>
                  <a:cubicBezTo>
                    <a:pt x="423" y="88"/>
                    <a:pt x="423" y="88"/>
                    <a:pt x="423" y="88"/>
                  </a:cubicBezTo>
                  <a:cubicBezTo>
                    <a:pt x="423" y="88"/>
                    <a:pt x="423" y="88"/>
                    <a:pt x="423" y="88"/>
                  </a:cubicBezTo>
                  <a:cubicBezTo>
                    <a:pt x="421" y="87"/>
                    <a:pt x="421" y="87"/>
                    <a:pt x="421" y="87"/>
                  </a:cubicBezTo>
                  <a:cubicBezTo>
                    <a:pt x="421" y="87"/>
                    <a:pt x="421" y="87"/>
                    <a:pt x="421" y="87"/>
                  </a:cubicBezTo>
                  <a:cubicBezTo>
                    <a:pt x="420" y="84"/>
                    <a:pt x="420" y="84"/>
                    <a:pt x="420" y="84"/>
                  </a:cubicBezTo>
                  <a:cubicBezTo>
                    <a:pt x="420" y="83"/>
                    <a:pt x="420" y="83"/>
                    <a:pt x="420" y="83"/>
                  </a:cubicBezTo>
                  <a:cubicBezTo>
                    <a:pt x="420" y="81"/>
                    <a:pt x="420" y="81"/>
                    <a:pt x="420" y="81"/>
                  </a:cubicBezTo>
                  <a:cubicBezTo>
                    <a:pt x="420" y="81"/>
                    <a:pt x="420" y="81"/>
                    <a:pt x="420" y="81"/>
                  </a:cubicBezTo>
                  <a:cubicBezTo>
                    <a:pt x="420" y="80"/>
                    <a:pt x="420" y="80"/>
                    <a:pt x="420" y="80"/>
                  </a:cubicBezTo>
                  <a:cubicBezTo>
                    <a:pt x="420" y="80"/>
                    <a:pt x="420" y="80"/>
                    <a:pt x="420" y="80"/>
                  </a:cubicBezTo>
                  <a:cubicBezTo>
                    <a:pt x="420" y="79"/>
                    <a:pt x="420" y="79"/>
                    <a:pt x="420" y="79"/>
                  </a:cubicBezTo>
                  <a:cubicBezTo>
                    <a:pt x="421" y="79"/>
                    <a:pt x="421" y="79"/>
                    <a:pt x="421" y="79"/>
                  </a:cubicBezTo>
                  <a:cubicBezTo>
                    <a:pt x="421" y="79"/>
                    <a:pt x="421" y="79"/>
                    <a:pt x="421" y="79"/>
                  </a:cubicBezTo>
                  <a:cubicBezTo>
                    <a:pt x="422" y="78"/>
                    <a:pt x="422" y="78"/>
                    <a:pt x="422" y="78"/>
                  </a:cubicBezTo>
                  <a:cubicBezTo>
                    <a:pt x="422" y="78"/>
                    <a:pt x="422" y="78"/>
                    <a:pt x="422" y="78"/>
                  </a:cubicBezTo>
                  <a:cubicBezTo>
                    <a:pt x="422" y="78"/>
                    <a:pt x="422" y="78"/>
                    <a:pt x="422" y="78"/>
                  </a:cubicBezTo>
                  <a:cubicBezTo>
                    <a:pt x="422" y="77"/>
                    <a:pt x="422" y="77"/>
                    <a:pt x="422" y="77"/>
                  </a:cubicBezTo>
                  <a:cubicBezTo>
                    <a:pt x="422" y="77"/>
                    <a:pt x="422" y="77"/>
                    <a:pt x="422" y="77"/>
                  </a:cubicBezTo>
                  <a:cubicBezTo>
                    <a:pt x="422" y="75"/>
                    <a:pt x="422" y="75"/>
                    <a:pt x="422" y="75"/>
                  </a:cubicBezTo>
                  <a:cubicBezTo>
                    <a:pt x="422" y="73"/>
                    <a:pt x="422" y="73"/>
                    <a:pt x="422" y="73"/>
                  </a:cubicBezTo>
                  <a:cubicBezTo>
                    <a:pt x="422" y="73"/>
                    <a:pt x="422" y="73"/>
                    <a:pt x="422" y="73"/>
                  </a:cubicBezTo>
                  <a:cubicBezTo>
                    <a:pt x="422" y="72"/>
                    <a:pt x="422" y="72"/>
                    <a:pt x="422" y="72"/>
                  </a:cubicBezTo>
                  <a:cubicBezTo>
                    <a:pt x="422" y="72"/>
                    <a:pt x="422" y="72"/>
                    <a:pt x="422" y="72"/>
                  </a:cubicBezTo>
                  <a:cubicBezTo>
                    <a:pt x="421" y="73"/>
                    <a:pt x="421" y="73"/>
                    <a:pt x="421" y="73"/>
                  </a:cubicBezTo>
                  <a:cubicBezTo>
                    <a:pt x="421" y="73"/>
                    <a:pt x="421" y="73"/>
                    <a:pt x="421" y="73"/>
                  </a:cubicBezTo>
                  <a:cubicBezTo>
                    <a:pt x="420" y="72"/>
                    <a:pt x="420" y="72"/>
                    <a:pt x="420" y="72"/>
                  </a:cubicBezTo>
                  <a:cubicBezTo>
                    <a:pt x="421" y="72"/>
                    <a:pt x="421" y="72"/>
                    <a:pt x="421" y="72"/>
                  </a:cubicBezTo>
                  <a:cubicBezTo>
                    <a:pt x="421" y="72"/>
                    <a:pt x="421" y="72"/>
                    <a:pt x="421" y="72"/>
                  </a:cubicBezTo>
                  <a:cubicBezTo>
                    <a:pt x="421" y="72"/>
                    <a:pt x="421" y="72"/>
                    <a:pt x="421" y="72"/>
                  </a:cubicBezTo>
                  <a:cubicBezTo>
                    <a:pt x="420" y="72"/>
                    <a:pt x="420" y="72"/>
                    <a:pt x="420" y="72"/>
                  </a:cubicBezTo>
                  <a:cubicBezTo>
                    <a:pt x="420" y="72"/>
                    <a:pt x="420" y="72"/>
                    <a:pt x="420" y="72"/>
                  </a:cubicBezTo>
                  <a:cubicBezTo>
                    <a:pt x="420" y="72"/>
                    <a:pt x="420" y="72"/>
                    <a:pt x="420" y="72"/>
                  </a:cubicBezTo>
                  <a:cubicBezTo>
                    <a:pt x="420" y="72"/>
                    <a:pt x="420" y="72"/>
                    <a:pt x="420" y="72"/>
                  </a:cubicBezTo>
                  <a:cubicBezTo>
                    <a:pt x="420" y="72"/>
                    <a:pt x="420" y="72"/>
                    <a:pt x="420" y="72"/>
                  </a:cubicBezTo>
                  <a:cubicBezTo>
                    <a:pt x="420" y="72"/>
                    <a:pt x="420" y="72"/>
                    <a:pt x="420" y="72"/>
                  </a:cubicBezTo>
                  <a:cubicBezTo>
                    <a:pt x="419" y="72"/>
                    <a:pt x="419" y="72"/>
                    <a:pt x="419" y="72"/>
                  </a:cubicBezTo>
                  <a:cubicBezTo>
                    <a:pt x="419" y="72"/>
                    <a:pt x="419" y="72"/>
                    <a:pt x="419" y="72"/>
                  </a:cubicBezTo>
                  <a:cubicBezTo>
                    <a:pt x="418" y="72"/>
                    <a:pt x="418" y="72"/>
                    <a:pt x="418" y="72"/>
                  </a:cubicBezTo>
                  <a:cubicBezTo>
                    <a:pt x="418" y="72"/>
                    <a:pt x="418" y="72"/>
                    <a:pt x="418" y="72"/>
                  </a:cubicBezTo>
                  <a:cubicBezTo>
                    <a:pt x="418" y="73"/>
                    <a:pt x="418" y="73"/>
                    <a:pt x="418" y="73"/>
                  </a:cubicBezTo>
                  <a:cubicBezTo>
                    <a:pt x="418" y="73"/>
                    <a:pt x="418" y="73"/>
                    <a:pt x="418" y="73"/>
                  </a:cubicBezTo>
                  <a:cubicBezTo>
                    <a:pt x="418" y="73"/>
                    <a:pt x="418" y="73"/>
                    <a:pt x="418" y="73"/>
                  </a:cubicBezTo>
                  <a:cubicBezTo>
                    <a:pt x="418" y="74"/>
                    <a:pt x="418" y="74"/>
                    <a:pt x="418" y="74"/>
                  </a:cubicBezTo>
                  <a:cubicBezTo>
                    <a:pt x="418" y="75"/>
                    <a:pt x="418" y="75"/>
                    <a:pt x="418" y="75"/>
                  </a:cubicBezTo>
                  <a:cubicBezTo>
                    <a:pt x="418" y="75"/>
                    <a:pt x="418" y="75"/>
                    <a:pt x="418" y="75"/>
                  </a:cubicBezTo>
                  <a:cubicBezTo>
                    <a:pt x="418" y="75"/>
                    <a:pt x="418" y="75"/>
                    <a:pt x="418" y="75"/>
                  </a:cubicBezTo>
                  <a:cubicBezTo>
                    <a:pt x="418" y="75"/>
                    <a:pt x="418" y="75"/>
                    <a:pt x="418" y="75"/>
                  </a:cubicBezTo>
                  <a:cubicBezTo>
                    <a:pt x="418" y="76"/>
                    <a:pt x="418" y="76"/>
                    <a:pt x="418" y="76"/>
                  </a:cubicBezTo>
                  <a:cubicBezTo>
                    <a:pt x="418" y="76"/>
                    <a:pt x="418" y="76"/>
                    <a:pt x="418" y="76"/>
                  </a:cubicBezTo>
                  <a:cubicBezTo>
                    <a:pt x="418" y="76"/>
                    <a:pt x="418" y="76"/>
                    <a:pt x="418" y="76"/>
                  </a:cubicBezTo>
                  <a:cubicBezTo>
                    <a:pt x="418" y="76"/>
                    <a:pt x="418" y="76"/>
                    <a:pt x="418" y="76"/>
                  </a:cubicBezTo>
                  <a:cubicBezTo>
                    <a:pt x="418" y="76"/>
                    <a:pt x="418" y="76"/>
                    <a:pt x="418" y="76"/>
                  </a:cubicBezTo>
                  <a:cubicBezTo>
                    <a:pt x="418" y="77"/>
                    <a:pt x="418" y="77"/>
                    <a:pt x="418" y="77"/>
                  </a:cubicBezTo>
                  <a:cubicBezTo>
                    <a:pt x="419" y="78"/>
                    <a:pt x="419" y="78"/>
                    <a:pt x="419" y="78"/>
                  </a:cubicBezTo>
                  <a:cubicBezTo>
                    <a:pt x="419" y="78"/>
                    <a:pt x="419" y="78"/>
                    <a:pt x="419" y="78"/>
                  </a:cubicBezTo>
                  <a:cubicBezTo>
                    <a:pt x="420" y="79"/>
                    <a:pt x="420" y="79"/>
                    <a:pt x="420" y="79"/>
                  </a:cubicBezTo>
                  <a:cubicBezTo>
                    <a:pt x="419" y="81"/>
                    <a:pt x="419" y="81"/>
                    <a:pt x="419" y="81"/>
                  </a:cubicBezTo>
                  <a:cubicBezTo>
                    <a:pt x="420" y="83"/>
                    <a:pt x="420" y="83"/>
                    <a:pt x="420" y="83"/>
                  </a:cubicBezTo>
                  <a:cubicBezTo>
                    <a:pt x="420" y="84"/>
                    <a:pt x="420" y="84"/>
                    <a:pt x="420" y="84"/>
                  </a:cubicBezTo>
                  <a:cubicBezTo>
                    <a:pt x="419" y="85"/>
                    <a:pt x="419" y="85"/>
                    <a:pt x="419" y="85"/>
                  </a:cubicBezTo>
                  <a:cubicBezTo>
                    <a:pt x="419" y="85"/>
                    <a:pt x="419" y="85"/>
                    <a:pt x="419" y="85"/>
                  </a:cubicBezTo>
                  <a:cubicBezTo>
                    <a:pt x="419" y="86"/>
                    <a:pt x="419" y="86"/>
                    <a:pt x="419" y="86"/>
                  </a:cubicBezTo>
                  <a:cubicBezTo>
                    <a:pt x="418" y="86"/>
                    <a:pt x="418" y="86"/>
                    <a:pt x="418" y="86"/>
                  </a:cubicBezTo>
                  <a:cubicBezTo>
                    <a:pt x="418" y="86"/>
                    <a:pt x="418" y="86"/>
                    <a:pt x="418" y="86"/>
                  </a:cubicBezTo>
                  <a:cubicBezTo>
                    <a:pt x="417" y="87"/>
                    <a:pt x="417" y="87"/>
                    <a:pt x="417" y="87"/>
                  </a:cubicBezTo>
                  <a:cubicBezTo>
                    <a:pt x="417" y="87"/>
                    <a:pt x="417" y="87"/>
                    <a:pt x="417" y="87"/>
                  </a:cubicBezTo>
                  <a:cubicBezTo>
                    <a:pt x="417" y="88"/>
                    <a:pt x="417" y="88"/>
                    <a:pt x="417" y="88"/>
                  </a:cubicBezTo>
                  <a:cubicBezTo>
                    <a:pt x="417" y="88"/>
                    <a:pt x="417" y="88"/>
                    <a:pt x="417" y="88"/>
                  </a:cubicBezTo>
                  <a:cubicBezTo>
                    <a:pt x="417" y="88"/>
                    <a:pt x="417" y="88"/>
                    <a:pt x="417" y="88"/>
                  </a:cubicBezTo>
                  <a:cubicBezTo>
                    <a:pt x="417" y="88"/>
                    <a:pt x="417" y="88"/>
                    <a:pt x="417" y="88"/>
                  </a:cubicBezTo>
                  <a:cubicBezTo>
                    <a:pt x="417" y="88"/>
                    <a:pt x="417" y="88"/>
                    <a:pt x="417" y="88"/>
                  </a:cubicBezTo>
                  <a:cubicBezTo>
                    <a:pt x="416" y="89"/>
                    <a:pt x="416" y="89"/>
                    <a:pt x="416" y="89"/>
                  </a:cubicBezTo>
                  <a:cubicBezTo>
                    <a:pt x="416" y="89"/>
                    <a:pt x="416" y="89"/>
                    <a:pt x="416" y="89"/>
                  </a:cubicBezTo>
                  <a:cubicBezTo>
                    <a:pt x="416" y="89"/>
                    <a:pt x="416" y="89"/>
                    <a:pt x="416" y="89"/>
                  </a:cubicBezTo>
                  <a:cubicBezTo>
                    <a:pt x="416" y="89"/>
                    <a:pt x="416" y="89"/>
                    <a:pt x="416" y="89"/>
                  </a:cubicBezTo>
                  <a:cubicBezTo>
                    <a:pt x="416" y="89"/>
                    <a:pt x="416" y="89"/>
                    <a:pt x="416" y="89"/>
                  </a:cubicBezTo>
                  <a:cubicBezTo>
                    <a:pt x="417" y="89"/>
                    <a:pt x="417" y="89"/>
                    <a:pt x="417" y="89"/>
                  </a:cubicBezTo>
                  <a:cubicBezTo>
                    <a:pt x="417" y="89"/>
                    <a:pt x="417" y="89"/>
                    <a:pt x="417" y="89"/>
                  </a:cubicBezTo>
                  <a:cubicBezTo>
                    <a:pt x="417" y="89"/>
                    <a:pt x="417" y="89"/>
                    <a:pt x="417" y="89"/>
                  </a:cubicBezTo>
                  <a:cubicBezTo>
                    <a:pt x="417" y="89"/>
                    <a:pt x="417" y="89"/>
                    <a:pt x="417" y="89"/>
                  </a:cubicBezTo>
                  <a:cubicBezTo>
                    <a:pt x="417" y="88"/>
                    <a:pt x="417" y="88"/>
                    <a:pt x="417" y="88"/>
                  </a:cubicBezTo>
                  <a:cubicBezTo>
                    <a:pt x="417" y="88"/>
                    <a:pt x="417" y="88"/>
                    <a:pt x="417" y="88"/>
                  </a:cubicBezTo>
                  <a:cubicBezTo>
                    <a:pt x="417" y="88"/>
                    <a:pt x="417" y="88"/>
                    <a:pt x="417" y="88"/>
                  </a:cubicBezTo>
                  <a:cubicBezTo>
                    <a:pt x="417" y="88"/>
                    <a:pt x="417" y="88"/>
                    <a:pt x="417" y="88"/>
                  </a:cubicBezTo>
                  <a:cubicBezTo>
                    <a:pt x="418" y="87"/>
                    <a:pt x="418" y="87"/>
                    <a:pt x="418" y="87"/>
                  </a:cubicBezTo>
                  <a:cubicBezTo>
                    <a:pt x="418" y="87"/>
                    <a:pt x="418" y="87"/>
                    <a:pt x="418" y="87"/>
                  </a:cubicBezTo>
                  <a:cubicBezTo>
                    <a:pt x="418" y="87"/>
                    <a:pt x="418" y="87"/>
                    <a:pt x="418" y="87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21" y="88"/>
                    <a:pt x="421" y="88"/>
                    <a:pt x="421" y="88"/>
                  </a:cubicBezTo>
                  <a:cubicBezTo>
                    <a:pt x="422" y="89"/>
                    <a:pt x="422" y="89"/>
                    <a:pt x="422" y="89"/>
                  </a:cubicBezTo>
                  <a:cubicBezTo>
                    <a:pt x="422" y="90"/>
                    <a:pt x="422" y="90"/>
                    <a:pt x="422" y="90"/>
                  </a:cubicBezTo>
                  <a:cubicBezTo>
                    <a:pt x="422" y="90"/>
                    <a:pt x="422" y="90"/>
                    <a:pt x="422" y="90"/>
                  </a:cubicBezTo>
                  <a:cubicBezTo>
                    <a:pt x="423" y="90"/>
                    <a:pt x="423" y="90"/>
                    <a:pt x="423" y="90"/>
                  </a:cubicBezTo>
                  <a:cubicBezTo>
                    <a:pt x="423" y="91"/>
                    <a:pt x="423" y="91"/>
                    <a:pt x="423" y="91"/>
                  </a:cubicBezTo>
                  <a:cubicBezTo>
                    <a:pt x="424" y="92"/>
                    <a:pt x="424" y="92"/>
                    <a:pt x="424" y="92"/>
                  </a:cubicBezTo>
                  <a:cubicBezTo>
                    <a:pt x="424" y="92"/>
                    <a:pt x="424" y="92"/>
                    <a:pt x="424" y="92"/>
                  </a:cubicBezTo>
                  <a:cubicBezTo>
                    <a:pt x="424" y="93"/>
                    <a:pt x="424" y="93"/>
                    <a:pt x="424" y="93"/>
                  </a:cubicBezTo>
                  <a:cubicBezTo>
                    <a:pt x="424" y="93"/>
                    <a:pt x="424" y="93"/>
                    <a:pt x="424" y="93"/>
                  </a:cubicBezTo>
                  <a:cubicBezTo>
                    <a:pt x="424" y="93"/>
                    <a:pt x="424" y="93"/>
                    <a:pt x="424" y="93"/>
                  </a:cubicBezTo>
                  <a:cubicBezTo>
                    <a:pt x="424" y="94"/>
                    <a:pt x="424" y="94"/>
                    <a:pt x="424" y="94"/>
                  </a:cubicBezTo>
                  <a:cubicBezTo>
                    <a:pt x="424" y="95"/>
                    <a:pt x="424" y="95"/>
                    <a:pt x="424" y="95"/>
                  </a:cubicBezTo>
                  <a:cubicBezTo>
                    <a:pt x="423" y="95"/>
                    <a:pt x="423" y="95"/>
                    <a:pt x="423" y="95"/>
                  </a:cubicBezTo>
                  <a:cubicBezTo>
                    <a:pt x="423" y="96"/>
                    <a:pt x="423" y="96"/>
                    <a:pt x="423" y="96"/>
                  </a:cubicBezTo>
                  <a:cubicBezTo>
                    <a:pt x="423" y="96"/>
                    <a:pt x="423" y="96"/>
                    <a:pt x="423" y="96"/>
                  </a:cubicBezTo>
                  <a:cubicBezTo>
                    <a:pt x="422" y="96"/>
                    <a:pt x="422" y="96"/>
                    <a:pt x="422" y="96"/>
                  </a:cubicBezTo>
                  <a:cubicBezTo>
                    <a:pt x="422" y="96"/>
                    <a:pt x="422" y="96"/>
                    <a:pt x="422" y="96"/>
                  </a:cubicBezTo>
                  <a:cubicBezTo>
                    <a:pt x="421" y="97"/>
                    <a:pt x="421" y="97"/>
                    <a:pt x="421" y="97"/>
                  </a:cubicBezTo>
                  <a:cubicBezTo>
                    <a:pt x="421" y="97"/>
                    <a:pt x="421" y="97"/>
                    <a:pt x="421" y="97"/>
                  </a:cubicBezTo>
                  <a:cubicBezTo>
                    <a:pt x="421" y="97"/>
                    <a:pt x="421" y="97"/>
                    <a:pt x="421" y="97"/>
                  </a:cubicBezTo>
                  <a:cubicBezTo>
                    <a:pt x="421" y="97"/>
                    <a:pt x="421" y="97"/>
                    <a:pt x="421" y="97"/>
                  </a:cubicBezTo>
                  <a:cubicBezTo>
                    <a:pt x="421" y="96"/>
                    <a:pt x="421" y="96"/>
                    <a:pt x="421" y="96"/>
                  </a:cubicBezTo>
                  <a:cubicBezTo>
                    <a:pt x="420" y="96"/>
                    <a:pt x="420" y="96"/>
                    <a:pt x="420" y="96"/>
                  </a:cubicBezTo>
                  <a:cubicBezTo>
                    <a:pt x="421" y="96"/>
                    <a:pt x="421" y="96"/>
                    <a:pt x="421" y="96"/>
                  </a:cubicBezTo>
                  <a:cubicBezTo>
                    <a:pt x="421" y="96"/>
                    <a:pt x="421" y="96"/>
                    <a:pt x="421" y="96"/>
                  </a:cubicBezTo>
                  <a:cubicBezTo>
                    <a:pt x="421" y="96"/>
                    <a:pt x="421" y="96"/>
                    <a:pt x="421" y="96"/>
                  </a:cubicBezTo>
                  <a:cubicBezTo>
                    <a:pt x="421" y="96"/>
                    <a:pt x="421" y="96"/>
                    <a:pt x="421" y="96"/>
                  </a:cubicBezTo>
                  <a:cubicBezTo>
                    <a:pt x="421" y="96"/>
                    <a:pt x="421" y="96"/>
                    <a:pt x="421" y="96"/>
                  </a:cubicBezTo>
                  <a:cubicBezTo>
                    <a:pt x="422" y="96"/>
                    <a:pt x="422" y="96"/>
                    <a:pt x="422" y="96"/>
                  </a:cubicBezTo>
                  <a:cubicBezTo>
                    <a:pt x="422" y="96"/>
                    <a:pt x="422" y="96"/>
                    <a:pt x="422" y="96"/>
                  </a:cubicBezTo>
                  <a:cubicBezTo>
                    <a:pt x="422" y="96"/>
                    <a:pt x="422" y="96"/>
                    <a:pt x="422" y="96"/>
                  </a:cubicBezTo>
                  <a:cubicBezTo>
                    <a:pt x="422" y="95"/>
                    <a:pt x="422" y="95"/>
                    <a:pt x="422" y="95"/>
                  </a:cubicBezTo>
                  <a:cubicBezTo>
                    <a:pt x="422" y="95"/>
                    <a:pt x="422" y="95"/>
                    <a:pt x="422" y="95"/>
                  </a:cubicBezTo>
                  <a:cubicBezTo>
                    <a:pt x="422" y="95"/>
                    <a:pt x="422" y="95"/>
                    <a:pt x="422" y="95"/>
                  </a:cubicBezTo>
                  <a:cubicBezTo>
                    <a:pt x="422" y="95"/>
                    <a:pt x="422" y="95"/>
                    <a:pt x="422" y="95"/>
                  </a:cubicBezTo>
                  <a:cubicBezTo>
                    <a:pt x="422" y="95"/>
                    <a:pt x="422" y="95"/>
                    <a:pt x="422" y="95"/>
                  </a:cubicBezTo>
                  <a:cubicBezTo>
                    <a:pt x="423" y="95"/>
                    <a:pt x="423" y="95"/>
                    <a:pt x="423" y="95"/>
                  </a:cubicBezTo>
                  <a:cubicBezTo>
                    <a:pt x="423" y="94"/>
                    <a:pt x="423" y="94"/>
                    <a:pt x="423" y="94"/>
                  </a:cubicBezTo>
                  <a:cubicBezTo>
                    <a:pt x="423" y="94"/>
                    <a:pt x="423" y="94"/>
                    <a:pt x="423" y="94"/>
                  </a:cubicBezTo>
                  <a:cubicBezTo>
                    <a:pt x="423" y="94"/>
                    <a:pt x="423" y="94"/>
                    <a:pt x="423" y="94"/>
                  </a:cubicBezTo>
                  <a:cubicBezTo>
                    <a:pt x="423" y="94"/>
                    <a:pt x="423" y="94"/>
                    <a:pt x="423" y="94"/>
                  </a:cubicBezTo>
                  <a:cubicBezTo>
                    <a:pt x="422" y="94"/>
                    <a:pt x="422" y="94"/>
                    <a:pt x="422" y="94"/>
                  </a:cubicBezTo>
                  <a:cubicBezTo>
                    <a:pt x="421" y="94"/>
                    <a:pt x="421" y="94"/>
                    <a:pt x="421" y="94"/>
                  </a:cubicBezTo>
                  <a:cubicBezTo>
                    <a:pt x="421" y="93"/>
                    <a:pt x="421" y="93"/>
                    <a:pt x="421" y="93"/>
                  </a:cubicBezTo>
                  <a:cubicBezTo>
                    <a:pt x="421" y="93"/>
                    <a:pt x="421" y="93"/>
                    <a:pt x="421" y="93"/>
                  </a:cubicBezTo>
                  <a:cubicBezTo>
                    <a:pt x="421" y="92"/>
                    <a:pt x="421" y="92"/>
                    <a:pt x="421" y="92"/>
                  </a:cubicBezTo>
                  <a:cubicBezTo>
                    <a:pt x="421" y="92"/>
                    <a:pt x="421" y="92"/>
                    <a:pt x="421" y="92"/>
                  </a:cubicBezTo>
                  <a:cubicBezTo>
                    <a:pt x="421" y="92"/>
                    <a:pt x="421" y="92"/>
                    <a:pt x="421" y="92"/>
                  </a:cubicBezTo>
                  <a:cubicBezTo>
                    <a:pt x="420" y="91"/>
                    <a:pt x="420" y="91"/>
                    <a:pt x="420" y="91"/>
                  </a:cubicBezTo>
                  <a:cubicBezTo>
                    <a:pt x="419" y="91"/>
                    <a:pt x="419" y="91"/>
                    <a:pt x="419" y="91"/>
                  </a:cubicBezTo>
                  <a:cubicBezTo>
                    <a:pt x="419" y="91"/>
                    <a:pt x="419" y="91"/>
                    <a:pt x="419" y="91"/>
                  </a:cubicBezTo>
                  <a:cubicBezTo>
                    <a:pt x="419" y="91"/>
                    <a:pt x="419" y="91"/>
                    <a:pt x="419" y="91"/>
                  </a:cubicBezTo>
                  <a:cubicBezTo>
                    <a:pt x="419" y="91"/>
                    <a:pt x="419" y="91"/>
                    <a:pt x="419" y="91"/>
                  </a:cubicBezTo>
                  <a:cubicBezTo>
                    <a:pt x="418" y="92"/>
                    <a:pt x="418" y="92"/>
                    <a:pt x="418" y="92"/>
                  </a:cubicBezTo>
                  <a:cubicBezTo>
                    <a:pt x="418" y="92"/>
                    <a:pt x="418" y="92"/>
                    <a:pt x="418" y="92"/>
                  </a:cubicBezTo>
                  <a:cubicBezTo>
                    <a:pt x="418" y="92"/>
                    <a:pt x="418" y="92"/>
                    <a:pt x="418" y="92"/>
                  </a:cubicBezTo>
                  <a:cubicBezTo>
                    <a:pt x="418" y="92"/>
                    <a:pt x="418" y="92"/>
                    <a:pt x="418" y="92"/>
                  </a:cubicBezTo>
                  <a:cubicBezTo>
                    <a:pt x="417" y="92"/>
                    <a:pt x="417" y="92"/>
                    <a:pt x="417" y="92"/>
                  </a:cubicBezTo>
                  <a:cubicBezTo>
                    <a:pt x="417" y="93"/>
                    <a:pt x="417" y="93"/>
                    <a:pt x="417" y="93"/>
                  </a:cubicBezTo>
                  <a:cubicBezTo>
                    <a:pt x="417" y="93"/>
                    <a:pt x="417" y="93"/>
                    <a:pt x="417" y="93"/>
                  </a:cubicBezTo>
                  <a:cubicBezTo>
                    <a:pt x="416" y="93"/>
                    <a:pt x="416" y="93"/>
                    <a:pt x="416" y="93"/>
                  </a:cubicBezTo>
                  <a:cubicBezTo>
                    <a:pt x="415" y="94"/>
                    <a:pt x="415" y="94"/>
                    <a:pt x="415" y="94"/>
                  </a:cubicBezTo>
                  <a:cubicBezTo>
                    <a:pt x="415" y="94"/>
                    <a:pt x="415" y="94"/>
                    <a:pt x="415" y="94"/>
                  </a:cubicBezTo>
                  <a:cubicBezTo>
                    <a:pt x="415" y="94"/>
                    <a:pt x="415" y="94"/>
                    <a:pt x="415" y="94"/>
                  </a:cubicBezTo>
                  <a:cubicBezTo>
                    <a:pt x="415" y="94"/>
                    <a:pt x="415" y="94"/>
                    <a:pt x="415" y="94"/>
                  </a:cubicBezTo>
                  <a:cubicBezTo>
                    <a:pt x="415" y="94"/>
                    <a:pt x="415" y="94"/>
                    <a:pt x="415" y="94"/>
                  </a:cubicBezTo>
                  <a:cubicBezTo>
                    <a:pt x="415" y="94"/>
                    <a:pt x="415" y="94"/>
                    <a:pt x="415" y="94"/>
                  </a:cubicBezTo>
                  <a:cubicBezTo>
                    <a:pt x="415" y="94"/>
                    <a:pt x="415" y="94"/>
                    <a:pt x="415" y="94"/>
                  </a:cubicBezTo>
                  <a:cubicBezTo>
                    <a:pt x="415" y="94"/>
                    <a:pt x="415" y="94"/>
                    <a:pt x="415" y="94"/>
                  </a:cubicBezTo>
                  <a:cubicBezTo>
                    <a:pt x="414" y="94"/>
                    <a:pt x="414" y="94"/>
                    <a:pt x="414" y="94"/>
                  </a:cubicBezTo>
                  <a:cubicBezTo>
                    <a:pt x="414" y="95"/>
                    <a:pt x="414" y="95"/>
                    <a:pt x="414" y="95"/>
                  </a:cubicBezTo>
                  <a:cubicBezTo>
                    <a:pt x="414" y="95"/>
                    <a:pt x="414" y="95"/>
                    <a:pt x="414" y="95"/>
                  </a:cubicBezTo>
                  <a:cubicBezTo>
                    <a:pt x="413" y="95"/>
                    <a:pt x="413" y="95"/>
                    <a:pt x="413" y="95"/>
                  </a:cubicBezTo>
                  <a:cubicBezTo>
                    <a:pt x="414" y="96"/>
                    <a:pt x="414" y="96"/>
                    <a:pt x="414" y="96"/>
                  </a:cubicBezTo>
                  <a:cubicBezTo>
                    <a:pt x="413" y="96"/>
                    <a:pt x="413" y="96"/>
                    <a:pt x="413" y="96"/>
                  </a:cubicBezTo>
                  <a:cubicBezTo>
                    <a:pt x="413" y="96"/>
                    <a:pt x="413" y="96"/>
                    <a:pt x="413" y="96"/>
                  </a:cubicBezTo>
                  <a:cubicBezTo>
                    <a:pt x="413" y="96"/>
                    <a:pt x="413" y="96"/>
                    <a:pt x="413" y="96"/>
                  </a:cubicBezTo>
                  <a:cubicBezTo>
                    <a:pt x="412" y="95"/>
                    <a:pt x="412" y="95"/>
                    <a:pt x="412" y="95"/>
                  </a:cubicBezTo>
                  <a:cubicBezTo>
                    <a:pt x="412" y="95"/>
                    <a:pt x="412" y="95"/>
                    <a:pt x="412" y="95"/>
                  </a:cubicBezTo>
                  <a:cubicBezTo>
                    <a:pt x="413" y="95"/>
                    <a:pt x="413" y="95"/>
                    <a:pt x="413" y="95"/>
                  </a:cubicBezTo>
                  <a:cubicBezTo>
                    <a:pt x="413" y="95"/>
                    <a:pt x="413" y="95"/>
                    <a:pt x="413" y="95"/>
                  </a:cubicBezTo>
                  <a:cubicBezTo>
                    <a:pt x="413" y="95"/>
                    <a:pt x="413" y="95"/>
                    <a:pt x="413" y="95"/>
                  </a:cubicBezTo>
                  <a:cubicBezTo>
                    <a:pt x="413" y="94"/>
                    <a:pt x="413" y="94"/>
                    <a:pt x="413" y="94"/>
                  </a:cubicBezTo>
                  <a:cubicBezTo>
                    <a:pt x="413" y="94"/>
                    <a:pt x="413" y="94"/>
                    <a:pt x="413" y="94"/>
                  </a:cubicBezTo>
                  <a:cubicBezTo>
                    <a:pt x="412" y="94"/>
                    <a:pt x="412" y="94"/>
                    <a:pt x="412" y="94"/>
                  </a:cubicBezTo>
                  <a:cubicBezTo>
                    <a:pt x="412" y="94"/>
                    <a:pt x="412" y="94"/>
                    <a:pt x="412" y="94"/>
                  </a:cubicBezTo>
                  <a:cubicBezTo>
                    <a:pt x="413" y="94"/>
                    <a:pt x="413" y="94"/>
                    <a:pt x="413" y="94"/>
                  </a:cubicBezTo>
                  <a:cubicBezTo>
                    <a:pt x="413" y="94"/>
                    <a:pt x="413" y="94"/>
                    <a:pt x="413" y="94"/>
                  </a:cubicBezTo>
                  <a:cubicBezTo>
                    <a:pt x="413" y="94"/>
                    <a:pt x="413" y="94"/>
                    <a:pt x="413" y="94"/>
                  </a:cubicBezTo>
                  <a:cubicBezTo>
                    <a:pt x="411" y="92"/>
                    <a:pt x="411" y="92"/>
                    <a:pt x="411" y="92"/>
                  </a:cubicBezTo>
                  <a:cubicBezTo>
                    <a:pt x="411" y="92"/>
                    <a:pt x="411" y="92"/>
                    <a:pt x="411" y="92"/>
                  </a:cubicBezTo>
                  <a:cubicBezTo>
                    <a:pt x="410" y="92"/>
                    <a:pt x="410" y="92"/>
                    <a:pt x="410" y="92"/>
                  </a:cubicBezTo>
                  <a:cubicBezTo>
                    <a:pt x="409" y="92"/>
                    <a:pt x="409" y="92"/>
                    <a:pt x="409" y="92"/>
                  </a:cubicBezTo>
                  <a:cubicBezTo>
                    <a:pt x="409" y="92"/>
                    <a:pt x="409" y="92"/>
                    <a:pt x="409" y="92"/>
                  </a:cubicBezTo>
                  <a:cubicBezTo>
                    <a:pt x="409" y="91"/>
                    <a:pt x="409" y="91"/>
                    <a:pt x="409" y="91"/>
                  </a:cubicBezTo>
                  <a:cubicBezTo>
                    <a:pt x="409" y="91"/>
                    <a:pt x="409" y="91"/>
                    <a:pt x="409" y="91"/>
                  </a:cubicBezTo>
                  <a:cubicBezTo>
                    <a:pt x="409" y="91"/>
                    <a:pt x="409" y="91"/>
                    <a:pt x="409" y="91"/>
                  </a:cubicBezTo>
                  <a:cubicBezTo>
                    <a:pt x="409" y="91"/>
                    <a:pt x="409" y="91"/>
                    <a:pt x="409" y="91"/>
                  </a:cubicBezTo>
                  <a:cubicBezTo>
                    <a:pt x="409" y="91"/>
                    <a:pt x="409" y="91"/>
                    <a:pt x="409" y="91"/>
                  </a:cubicBezTo>
                  <a:cubicBezTo>
                    <a:pt x="409" y="91"/>
                    <a:pt x="409" y="91"/>
                    <a:pt x="409" y="91"/>
                  </a:cubicBezTo>
                  <a:cubicBezTo>
                    <a:pt x="409" y="90"/>
                    <a:pt x="409" y="90"/>
                    <a:pt x="409" y="90"/>
                  </a:cubicBezTo>
                  <a:cubicBezTo>
                    <a:pt x="409" y="90"/>
                    <a:pt x="409" y="90"/>
                    <a:pt x="409" y="90"/>
                  </a:cubicBezTo>
                  <a:cubicBezTo>
                    <a:pt x="409" y="90"/>
                    <a:pt x="409" y="90"/>
                    <a:pt x="409" y="90"/>
                  </a:cubicBezTo>
                  <a:cubicBezTo>
                    <a:pt x="409" y="90"/>
                    <a:pt x="409" y="90"/>
                    <a:pt x="409" y="90"/>
                  </a:cubicBezTo>
                  <a:cubicBezTo>
                    <a:pt x="408" y="90"/>
                    <a:pt x="408" y="90"/>
                    <a:pt x="408" y="90"/>
                  </a:cubicBezTo>
                  <a:cubicBezTo>
                    <a:pt x="408" y="90"/>
                    <a:pt x="408" y="90"/>
                    <a:pt x="408" y="90"/>
                  </a:cubicBezTo>
                  <a:cubicBezTo>
                    <a:pt x="407" y="90"/>
                    <a:pt x="407" y="90"/>
                    <a:pt x="407" y="90"/>
                  </a:cubicBezTo>
                  <a:cubicBezTo>
                    <a:pt x="407" y="90"/>
                    <a:pt x="407" y="90"/>
                    <a:pt x="407" y="90"/>
                  </a:cubicBezTo>
                  <a:cubicBezTo>
                    <a:pt x="407" y="90"/>
                    <a:pt x="407" y="90"/>
                    <a:pt x="407" y="90"/>
                  </a:cubicBezTo>
                  <a:cubicBezTo>
                    <a:pt x="406" y="90"/>
                    <a:pt x="406" y="90"/>
                    <a:pt x="406" y="90"/>
                  </a:cubicBezTo>
                  <a:cubicBezTo>
                    <a:pt x="406" y="91"/>
                    <a:pt x="406" y="91"/>
                    <a:pt x="406" y="91"/>
                  </a:cubicBezTo>
                  <a:cubicBezTo>
                    <a:pt x="406" y="91"/>
                    <a:pt x="406" y="91"/>
                    <a:pt x="406" y="91"/>
                  </a:cubicBezTo>
                  <a:cubicBezTo>
                    <a:pt x="406" y="91"/>
                    <a:pt x="406" y="91"/>
                    <a:pt x="406" y="91"/>
                  </a:cubicBezTo>
                  <a:cubicBezTo>
                    <a:pt x="406" y="91"/>
                    <a:pt x="406" y="91"/>
                    <a:pt x="406" y="91"/>
                  </a:cubicBezTo>
                  <a:cubicBezTo>
                    <a:pt x="406" y="90"/>
                    <a:pt x="406" y="90"/>
                    <a:pt x="406" y="90"/>
                  </a:cubicBezTo>
                  <a:cubicBezTo>
                    <a:pt x="406" y="90"/>
                    <a:pt x="406" y="90"/>
                    <a:pt x="406" y="90"/>
                  </a:cubicBezTo>
                  <a:cubicBezTo>
                    <a:pt x="407" y="90"/>
                    <a:pt x="407" y="90"/>
                    <a:pt x="407" y="90"/>
                  </a:cubicBezTo>
                  <a:cubicBezTo>
                    <a:pt x="407" y="90"/>
                    <a:pt x="407" y="90"/>
                    <a:pt x="407" y="90"/>
                  </a:cubicBezTo>
                  <a:cubicBezTo>
                    <a:pt x="407" y="90"/>
                    <a:pt x="407" y="90"/>
                    <a:pt x="407" y="90"/>
                  </a:cubicBezTo>
                  <a:cubicBezTo>
                    <a:pt x="407" y="89"/>
                    <a:pt x="407" y="89"/>
                    <a:pt x="407" y="89"/>
                  </a:cubicBezTo>
                  <a:cubicBezTo>
                    <a:pt x="407" y="89"/>
                    <a:pt x="407" y="89"/>
                    <a:pt x="407" y="89"/>
                  </a:cubicBezTo>
                  <a:cubicBezTo>
                    <a:pt x="407" y="88"/>
                    <a:pt x="407" y="88"/>
                    <a:pt x="407" y="88"/>
                  </a:cubicBezTo>
                  <a:cubicBezTo>
                    <a:pt x="407" y="88"/>
                    <a:pt x="407" y="88"/>
                    <a:pt x="407" y="88"/>
                  </a:cubicBezTo>
                  <a:cubicBezTo>
                    <a:pt x="407" y="88"/>
                    <a:pt x="407" y="88"/>
                    <a:pt x="407" y="88"/>
                  </a:cubicBezTo>
                  <a:cubicBezTo>
                    <a:pt x="406" y="88"/>
                    <a:pt x="406" y="88"/>
                    <a:pt x="406" y="88"/>
                  </a:cubicBezTo>
                  <a:cubicBezTo>
                    <a:pt x="405" y="87"/>
                    <a:pt x="405" y="87"/>
                    <a:pt x="405" y="87"/>
                  </a:cubicBezTo>
                  <a:cubicBezTo>
                    <a:pt x="405" y="87"/>
                    <a:pt x="405" y="87"/>
                    <a:pt x="405" y="87"/>
                  </a:cubicBezTo>
                  <a:cubicBezTo>
                    <a:pt x="405" y="87"/>
                    <a:pt x="405" y="87"/>
                    <a:pt x="405" y="87"/>
                  </a:cubicBezTo>
                  <a:cubicBezTo>
                    <a:pt x="404" y="87"/>
                    <a:pt x="404" y="87"/>
                    <a:pt x="404" y="87"/>
                  </a:cubicBezTo>
                  <a:cubicBezTo>
                    <a:pt x="403" y="87"/>
                    <a:pt x="403" y="87"/>
                    <a:pt x="403" y="87"/>
                  </a:cubicBezTo>
                  <a:cubicBezTo>
                    <a:pt x="402" y="86"/>
                    <a:pt x="402" y="86"/>
                    <a:pt x="402" y="86"/>
                  </a:cubicBezTo>
                  <a:cubicBezTo>
                    <a:pt x="402" y="86"/>
                    <a:pt x="402" y="86"/>
                    <a:pt x="402" y="86"/>
                  </a:cubicBezTo>
                  <a:cubicBezTo>
                    <a:pt x="402" y="85"/>
                    <a:pt x="402" y="85"/>
                    <a:pt x="402" y="85"/>
                  </a:cubicBezTo>
                  <a:cubicBezTo>
                    <a:pt x="402" y="85"/>
                    <a:pt x="402" y="85"/>
                    <a:pt x="402" y="85"/>
                  </a:cubicBezTo>
                  <a:cubicBezTo>
                    <a:pt x="399" y="84"/>
                    <a:pt x="399" y="84"/>
                    <a:pt x="399" y="84"/>
                  </a:cubicBezTo>
                  <a:cubicBezTo>
                    <a:pt x="398" y="83"/>
                    <a:pt x="398" y="83"/>
                    <a:pt x="398" y="83"/>
                  </a:cubicBezTo>
                  <a:cubicBezTo>
                    <a:pt x="398" y="82"/>
                    <a:pt x="398" y="82"/>
                    <a:pt x="398" y="82"/>
                  </a:cubicBezTo>
                  <a:cubicBezTo>
                    <a:pt x="398" y="82"/>
                    <a:pt x="398" y="82"/>
                    <a:pt x="398" y="82"/>
                  </a:cubicBezTo>
                  <a:cubicBezTo>
                    <a:pt x="398" y="81"/>
                    <a:pt x="398" y="81"/>
                    <a:pt x="398" y="81"/>
                  </a:cubicBezTo>
                  <a:cubicBezTo>
                    <a:pt x="399" y="80"/>
                    <a:pt x="399" y="80"/>
                    <a:pt x="399" y="80"/>
                  </a:cubicBezTo>
                  <a:cubicBezTo>
                    <a:pt x="398" y="80"/>
                    <a:pt x="398" y="80"/>
                    <a:pt x="398" y="80"/>
                  </a:cubicBezTo>
                  <a:cubicBezTo>
                    <a:pt x="398" y="79"/>
                    <a:pt x="398" y="79"/>
                    <a:pt x="398" y="79"/>
                  </a:cubicBezTo>
                  <a:cubicBezTo>
                    <a:pt x="398" y="79"/>
                    <a:pt x="398" y="79"/>
                    <a:pt x="398" y="79"/>
                  </a:cubicBezTo>
                  <a:cubicBezTo>
                    <a:pt x="398" y="80"/>
                    <a:pt x="398" y="80"/>
                    <a:pt x="398" y="80"/>
                  </a:cubicBezTo>
                  <a:cubicBezTo>
                    <a:pt x="398" y="80"/>
                    <a:pt x="398" y="80"/>
                    <a:pt x="398" y="80"/>
                  </a:cubicBezTo>
                  <a:cubicBezTo>
                    <a:pt x="398" y="80"/>
                    <a:pt x="398" y="80"/>
                    <a:pt x="398" y="80"/>
                  </a:cubicBezTo>
                  <a:cubicBezTo>
                    <a:pt x="398" y="80"/>
                    <a:pt x="398" y="80"/>
                    <a:pt x="398" y="80"/>
                  </a:cubicBezTo>
                  <a:cubicBezTo>
                    <a:pt x="398" y="79"/>
                    <a:pt x="398" y="79"/>
                    <a:pt x="398" y="79"/>
                  </a:cubicBezTo>
                  <a:cubicBezTo>
                    <a:pt x="397" y="79"/>
                    <a:pt x="397" y="79"/>
                    <a:pt x="397" y="79"/>
                  </a:cubicBezTo>
                  <a:cubicBezTo>
                    <a:pt x="396" y="78"/>
                    <a:pt x="396" y="78"/>
                    <a:pt x="396" y="78"/>
                  </a:cubicBezTo>
                  <a:cubicBezTo>
                    <a:pt x="396" y="78"/>
                    <a:pt x="396" y="78"/>
                    <a:pt x="396" y="78"/>
                  </a:cubicBezTo>
                  <a:cubicBezTo>
                    <a:pt x="397" y="79"/>
                    <a:pt x="397" y="79"/>
                    <a:pt x="397" y="79"/>
                  </a:cubicBezTo>
                  <a:cubicBezTo>
                    <a:pt x="397" y="79"/>
                    <a:pt x="397" y="79"/>
                    <a:pt x="397" y="79"/>
                  </a:cubicBezTo>
                  <a:cubicBezTo>
                    <a:pt x="397" y="78"/>
                    <a:pt x="397" y="78"/>
                    <a:pt x="397" y="78"/>
                  </a:cubicBezTo>
                  <a:cubicBezTo>
                    <a:pt x="398" y="79"/>
                    <a:pt x="398" y="79"/>
                    <a:pt x="398" y="79"/>
                  </a:cubicBezTo>
                  <a:cubicBezTo>
                    <a:pt x="398" y="79"/>
                    <a:pt x="398" y="79"/>
                    <a:pt x="398" y="79"/>
                  </a:cubicBezTo>
                  <a:cubicBezTo>
                    <a:pt x="398" y="79"/>
                    <a:pt x="398" y="79"/>
                    <a:pt x="398" y="79"/>
                  </a:cubicBezTo>
                  <a:cubicBezTo>
                    <a:pt x="399" y="79"/>
                    <a:pt x="399" y="79"/>
                    <a:pt x="399" y="79"/>
                  </a:cubicBezTo>
                  <a:cubicBezTo>
                    <a:pt x="400" y="79"/>
                    <a:pt x="400" y="79"/>
                    <a:pt x="400" y="79"/>
                  </a:cubicBezTo>
                  <a:cubicBezTo>
                    <a:pt x="400" y="78"/>
                    <a:pt x="400" y="78"/>
                    <a:pt x="400" y="78"/>
                  </a:cubicBezTo>
                  <a:cubicBezTo>
                    <a:pt x="400" y="78"/>
                    <a:pt x="400" y="78"/>
                    <a:pt x="400" y="78"/>
                  </a:cubicBezTo>
                  <a:cubicBezTo>
                    <a:pt x="400" y="78"/>
                    <a:pt x="400" y="78"/>
                    <a:pt x="400" y="78"/>
                  </a:cubicBezTo>
                  <a:cubicBezTo>
                    <a:pt x="400" y="78"/>
                    <a:pt x="400" y="78"/>
                    <a:pt x="400" y="78"/>
                  </a:cubicBezTo>
                  <a:cubicBezTo>
                    <a:pt x="400" y="78"/>
                    <a:pt x="400" y="78"/>
                    <a:pt x="400" y="78"/>
                  </a:cubicBezTo>
                  <a:cubicBezTo>
                    <a:pt x="400" y="77"/>
                    <a:pt x="400" y="77"/>
                    <a:pt x="400" y="77"/>
                  </a:cubicBezTo>
                  <a:cubicBezTo>
                    <a:pt x="401" y="77"/>
                    <a:pt x="401" y="77"/>
                    <a:pt x="401" y="77"/>
                  </a:cubicBezTo>
                  <a:cubicBezTo>
                    <a:pt x="401" y="77"/>
                    <a:pt x="401" y="77"/>
                    <a:pt x="401" y="77"/>
                  </a:cubicBezTo>
                  <a:cubicBezTo>
                    <a:pt x="401" y="76"/>
                    <a:pt x="401" y="76"/>
                    <a:pt x="401" y="76"/>
                  </a:cubicBezTo>
                  <a:cubicBezTo>
                    <a:pt x="401" y="76"/>
                    <a:pt x="401" y="76"/>
                    <a:pt x="401" y="76"/>
                  </a:cubicBezTo>
                  <a:cubicBezTo>
                    <a:pt x="401" y="76"/>
                    <a:pt x="401" y="76"/>
                    <a:pt x="401" y="76"/>
                  </a:cubicBezTo>
                  <a:cubicBezTo>
                    <a:pt x="401" y="76"/>
                    <a:pt x="401" y="76"/>
                    <a:pt x="401" y="76"/>
                  </a:cubicBezTo>
                  <a:cubicBezTo>
                    <a:pt x="402" y="75"/>
                    <a:pt x="402" y="75"/>
                    <a:pt x="402" y="75"/>
                  </a:cubicBezTo>
                  <a:cubicBezTo>
                    <a:pt x="402" y="75"/>
                    <a:pt x="402" y="75"/>
                    <a:pt x="402" y="75"/>
                  </a:cubicBezTo>
                  <a:cubicBezTo>
                    <a:pt x="402" y="75"/>
                    <a:pt x="402" y="75"/>
                    <a:pt x="402" y="75"/>
                  </a:cubicBezTo>
                  <a:cubicBezTo>
                    <a:pt x="403" y="75"/>
                    <a:pt x="403" y="75"/>
                    <a:pt x="403" y="75"/>
                  </a:cubicBezTo>
                  <a:cubicBezTo>
                    <a:pt x="403" y="75"/>
                    <a:pt x="403" y="75"/>
                    <a:pt x="403" y="75"/>
                  </a:cubicBezTo>
                  <a:cubicBezTo>
                    <a:pt x="404" y="74"/>
                    <a:pt x="404" y="74"/>
                    <a:pt x="404" y="74"/>
                  </a:cubicBezTo>
                  <a:cubicBezTo>
                    <a:pt x="404" y="74"/>
                    <a:pt x="404" y="74"/>
                    <a:pt x="404" y="74"/>
                  </a:cubicBezTo>
                  <a:cubicBezTo>
                    <a:pt x="404" y="73"/>
                    <a:pt x="404" y="73"/>
                    <a:pt x="404" y="73"/>
                  </a:cubicBezTo>
                  <a:cubicBezTo>
                    <a:pt x="404" y="73"/>
                    <a:pt x="404" y="73"/>
                    <a:pt x="404" y="73"/>
                  </a:cubicBezTo>
                  <a:cubicBezTo>
                    <a:pt x="404" y="73"/>
                    <a:pt x="404" y="73"/>
                    <a:pt x="404" y="73"/>
                  </a:cubicBezTo>
                  <a:cubicBezTo>
                    <a:pt x="404" y="72"/>
                    <a:pt x="404" y="72"/>
                    <a:pt x="404" y="72"/>
                  </a:cubicBezTo>
                  <a:cubicBezTo>
                    <a:pt x="403" y="72"/>
                    <a:pt x="403" y="72"/>
                    <a:pt x="403" y="72"/>
                  </a:cubicBezTo>
                  <a:cubicBezTo>
                    <a:pt x="403" y="72"/>
                    <a:pt x="403" y="72"/>
                    <a:pt x="403" y="72"/>
                  </a:cubicBezTo>
                  <a:cubicBezTo>
                    <a:pt x="404" y="72"/>
                    <a:pt x="404" y="72"/>
                    <a:pt x="404" y="72"/>
                  </a:cubicBezTo>
                  <a:cubicBezTo>
                    <a:pt x="406" y="74"/>
                    <a:pt x="406" y="74"/>
                    <a:pt x="406" y="74"/>
                  </a:cubicBezTo>
                  <a:cubicBezTo>
                    <a:pt x="406" y="73"/>
                    <a:pt x="406" y="73"/>
                    <a:pt x="406" y="73"/>
                  </a:cubicBezTo>
                  <a:cubicBezTo>
                    <a:pt x="405" y="72"/>
                    <a:pt x="405" y="72"/>
                    <a:pt x="405" y="72"/>
                  </a:cubicBezTo>
                  <a:cubicBezTo>
                    <a:pt x="403" y="71"/>
                    <a:pt x="403" y="71"/>
                    <a:pt x="403" y="71"/>
                  </a:cubicBezTo>
                  <a:cubicBezTo>
                    <a:pt x="401" y="69"/>
                    <a:pt x="401" y="69"/>
                    <a:pt x="401" y="69"/>
                  </a:cubicBezTo>
                  <a:cubicBezTo>
                    <a:pt x="398" y="69"/>
                    <a:pt x="398" y="69"/>
                    <a:pt x="398" y="69"/>
                  </a:cubicBezTo>
                  <a:cubicBezTo>
                    <a:pt x="397" y="68"/>
                    <a:pt x="397" y="68"/>
                    <a:pt x="397" y="68"/>
                  </a:cubicBezTo>
                  <a:cubicBezTo>
                    <a:pt x="396" y="68"/>
                    <a:pt x="396" y="68"/>
                    <a:pt x="396" y="68"/>
                  </a:cubicBezTo>
                  <a:cubicBezTo>
                    <a:pt x="394" y="69"/>
                    <a:pt x="394" y="69"/>
                    <a:pt x="394" y="69"/>
                  </a:cubicBezTo>
                  <a:cubicBezTo>
                    <a:pt x="394" y="69"/>
                    <a:pt x="394" y="69"/>
                    <a:pt x="394" y="69"/>
                  </a:cubicBezTo>
                  <a:cubicBezTo>
                    <a:pt x="393" y="69"/>
                    <a:pt x="393" y="69"/>
                    <a:pt x="393" y="69"/>
                  </a:cubicBezTo>
                  <a:cubicBezTo>
                    <a:pt x="393" y="69"/>
                    <a:pt x="393" y="69"/>
                    <a:pt x="393" y="69"/>
                  </a:cubicBezTo>
                  <a:cubicBezTo>
                    <a:pt x="393" y="69"/>
                    <a:pt x="393" y="69"/>
                    <a:pt x="393" y="69"/>
                  </a:cubicBezTo>
                  <a:cubicBezTo>
                    <a:pt x="393" y="69"/>
                    <a:pt x="393" y="69"/>
                    <a:pt x="393" y="69"/>
                  </a:cubicBezTo>
                  <a:cubicBezTo>
                    <a:pt x="393" y="69"/>
                    <a:pt x="393" y="69"/>
                    <a:pt x="393" y="69"/>
                  </a:cubicBezTo>
                  <a:cubicBezTo>
                    <a:pt x="392" y="69"/>
                    <a:pt x="392" y="69"/>
                    <a:pt x="392" y="69"/>
                  </a:cubicBezTo>
                  <a:cubicBezTo>
                    <a:pt x="392" y="69"/>
                    <a:pt x="392" y="69"/>
                    <a:pt x="392" y="69"/>
                  </a:cubicBezTo>
                  <a:cubicBezTo>
                    <a:pt x="392" y="70"/>
                    <a:pt x="392" y="70"/>
                    <a:pt x="392" y="70"/>
                  </a:cubicBezTo>
                  <a:cubicBezTo>
                    <a:pt x="392" y="69"/>
                    <a:pt x="392" y="69"/>
                    <a:pt x="392" y="69"/>
                  </a:cubicBezTo>
                  <a:cubicBezTo>
                    <a:pt x="392" y="69"/>
                    <a:pt x="392" y="69"/>
                    <a:pt x="392" y="69"/>
                  </a:cubicBezTo>
                  <a:cubicBezTo>
                    <a:pt x="392" y="69"/>
                    <a:pt x="392" y="69"/>
                    <a:pt x="392" y="69"/>
                  </a:cubicBezTo>
                  <a:cubicBezTo>
                    <a:pt x="392" y="69"/>
                    <a:pt x="392" y="69"/>
                    <a:pt x="392" y="69"/>
                  </a:cubicBezTo>
                  <a:cubicBezTo>
                    <a:pt x="392" y="69"/>
                    <a:pt x="392" y="69"/>
                    <a:pt x="392" y="69"/>
                  </a:cubicBezTo>
                  <a:cubicBezTo>
                    <a:pt x="392" y="69"/>
                    <a:pt x="392" y="69"/>
                    <a:pt x="392" y="69"/>
                  </a:cubicBezTo>
                  <a:cubicBezTo>
                    <a:pt x="392" y="69"/>
                    <a:pt x="392" y="69"/>
                    <a:pt x="392" y="69"/>
                  </a:cubicBezTo>
                  <a:cubicBezTo>
                    <a:pt x="392" y="68"/>
                    <a:pt x="392" y="68"/>
                    <a:pt x="392" y="68"/>
                  </a:cubicBezTo>
                  <a:cubicBezTo>
                    <a:pt x="392" y="68"/>
                    <a:pt x="392" y="68"/>
                    <a:pt x="392" y="68"/>
                  </a:cubicBezTo>
                  <a:cubicBezTo>
                    <a:pt x="390" y="67"/>
                    <a:pt x="390" y="67"/>
                    <a:pt x="390" y="67"/>
                  </a:cubicBezTo>
                  <a:cubicBezTo>
                    <a:pt x="390" y="67"/>
                    <a:pt x="390" y="67"/>
                    <a:pt x="390" y="67"/>
                  </a:cubicBezTo>
                  <a:cubicBezTo>
                    <a:pt x="389" y="67"/>
                    <a:pt x="389" y="67"/>
                    <a:pt x="389" y="67"/>
                  </a:cubicBezTo>
                  <a:cubicBezTo>
                    <a:pt x="388" y="67"/>
                    <a:pt x="388" y="67"/>
                    <a:pt x="388" y="67"/>
                  </a:cubicBezTo>
                  <a:cubicBezTo>
                    <a:pt x="385" y="67"/>
                    <a:pt x="385" y="67"/>
                    <a:pt x="385" y="67"/>
                  </a:cubicBezTo>
                  <a:cubicBezTo>
                    <a:pt x="383" y="67"/>
                    <a:pt x="383" y="67"/>
                    <a:pt x="383" y="67"/>
                  </a:cubicBezTo>
                  <a:cubicBezTo>
                    <a:pt x="383" y="68"/>
                    <a:pt x="383" y="68"/>
                    <a:pt x="383" y="68"/>
                  </a:cubicBezTo>
                  <a:cubicBezTo>
                    <a:pt x="382" y="68"/>
                    <a:pt x="382" y="68"/>
                    <a:pt x="382" y="68"/>
                  </a:cubicBezTo>
                  <a:cubicBezTo>
                    <a:pt x="382" y="68"/>
                    <a:pt x="382" y="68"/>
                    <a:pt x="382" y="68"/>
                  </a:cubicBezTo>
                  <a:cubicBezTo>
                    <a:pt x="382" y="69"/>
                    <a:pt x="382" y="69"/>
                    <a:pt x="382" y="69"/>
                  </a:cubicBezTo>
                  <a:cubicBezTo>
                    <a:pt x="383" y="69"/>
                    <a:pt x="383" y="69"/>
                    <a:pt x="383" y="69"/>
                  </a:cubicBezTo>
                  <a:cubicBezTo>
                    <a:pt x="383" y="70"/>
                    <a:pt x="383" y="70"/>
                    <a:pt x="383" y="70"/>
                  </a:cubicBezTo>
                  <a:cubicBezTo>
                    <a:pt x="384" y="71"/>
                    <a:pt x="384" y="71"/>
                    <a:pt x="384" y="71"/>
                  </a:cubicBezTo>
                  <a:cubicBezTo>
                    <a:pt x="384" y="71"/>
                    <a:pt x="384" y="71"/>
                    <a:pt x="384" y="71"/>
                  </a:cubicBezTo>
                  <a:cubicBezTo>
                    <a:pt x="384" y="72"/>
                    <a:pt x="384" y="72"/>
                    <a:pt x="384" y="72"/>
                  </a:cubicBezTo>
                  <a:cubicBezTo>
                    <a:pt x="384" y="72"/>
                    <a:pt x="384" y="72"/>
                    <a:pt x="384" y="72"/>
                  </a:cubicBezTo>
                  <a:cubicBezTo>
                    <a:pt x="382" y="72"/>
                    <a:pt x="382" y="72"/>
                    <a:pt x="382" y="72"/>
                  </a:cubicBezTo>
                  <a:cubicBezTo>
                    <a:pt x="379" y="69"/>
                    <a:pt x="379" y="69"/>
                    <a:pt x="379" y="69"/>
                  </a:cubicBezTo>
                  <a:cubicBezTo>
                    <a:pt x="379" y="68"/>
                    <a:pt x="379" y="68"/>
                    <a:pt x="379" y="68"/>
                  </a:cubicBezTo>
                  <a:cubicBezTo>
                    <a:pt x="379" y="68"/>
                    <a:pt x="379" y="68"/>
                    <a:pt x="379" y="68"/>
                  </a:cubicBezTo>
                  <a:cubicBezTo>
                    <a:pt x="379" y="69"/>
                    <a:pt x="379" y="69"/>
                    <a:pt x="379" y="69"/>
                  </a:cubicBezTo>
                  <a:cubicBezTo>
                    <a:pt x="380" y="69"/>
                    <a:pt x="380" y="69"/>
                    <a:pt x="380" y="69"/>
                  </a:cubicBezTo>
                  <a:cubicBezTo>
                    <a:pt x="379" y="68"/>
                    <a:pt x="379" y="68"/>
                    <a:pt x="379" y="68"/>
                  </a:cubicBezTo>
                  <a:cubicBezTo>
                    <a:pt x="379" y="68"/>
                    <a:pt x="379" y="68"/>
                    <a:pt x="379" y="68"/>
                  </a:cubicBezTo>
                  <a:cubicBezTo>
                    <a:pt x="378" y="67"/>
                    <a:pt x="378" y="67"/>
                    <a:pt x="378" y="67"/>
                  </a:cubicBezTo>
                  <a:cubicBezTo>
                    <a:pt x="378" y="67"/>
                    <a:pt x="378" y="67"/>
                    <a:pt x="378" y="67"/>
                  </a:cubicBezTo>
                  <a:cubicBezTo>
                    <a:pt x="377" y="67"/>
                    <a:pt x="377" y="67"/>
                    <a:pt x="377" y="67"/>
                  </a:cubicBezTo>
                  <a:cubicBezTo>
                    <a:pt x="377" y="67"/>
                    <a:pt x="377" y="67"/>
                    <a:pt x="377" y="67"/>
                  </a:cubicBezTo>
                  <a:cubicBezTo>
                    <a:pt x="376" y="67"/>
                    <a:pt x="376" y="67"/>
                    <a:pt x="376" y="67"/>
                  </a:cubicBezTo>
                  <a:cubicBezTo>
                    <a:pt x="375" y="67"/>
                    <a:pt x="375" y="67"/>
                    <a:pt x="375" y="67"/>
                  </a:cubicBezTo>
                  <a:cubicBezTo>
                    <a:pt x="373" y="67"/>
                    <a:pt x="373" y="67"/>
                    <a:pt x="373" y="67"/>
                  </a:cubicBezTo>
                  <a:cubicBezTo>
                    <a:pt x="372" y="67"/>
                    <a:pt x="372" y="67"/>
                    <a:pt x="372" y="67"/>
                  </a:cubicBezTo>
                  <a:cubicBezTo>
                    <a:pt x="372" y="67"/>
                    <a:pt x="372" y="67"/>
                    <a:pt x="372" y="67"/>
                  </a:cubicBezTo>
                  <a:cubicBezTo>
                    <a:pt x="371" y="68"/>
                    <a:pt x="371" y="68"/>
                    <a:pt x="371" y="68"/>
                  </a:cubicBezTo>
                  <a:cubicBezTo>
                    <a:pt x="371" y="68"/>
                    <a:pt x="371" y="68"/>
                    <a:pt x="371" y="68"/>
                  </a:cubicBezTo>
                  <a:cubicBezTo>
                    <a:pt x="371" y="68"/>
                    <a:pt x="371" y="68"/>
                    <a:pt x="371" y="68"/>
                  </a:cubicBezTo>
                  <a:cubicBezTo>
                    <a:pt x="371" y="68"/>
                    <a:pt x="371" y="68"/>
                    <a:pt x="371" y="68"/>
                  </a:cubicBezTo>
                  <a:cubicBezTo>
                    <a:pt x="371" y="68"/>
                    <a:pt x="371" y="68"/>
                    <a:pt x="371" y="68"/>
                  </a:cubicBezTo>
                  <a:cubicBezTo>
                    <a:pt x="371" y="68"/>
                    <a:pt x="371" y="68"/>
                    <a:pt x="371" y="68"/>
                  </a:cubicBezTo>
                  <a:cubicBezTo>
                    <a:pt x="371" y="68"/>
                    <a:pt x="371" y="68"/>
                    <a:pt x="371" y="68"/>
                  </a:cubicBezTo>
                  <a:cubicBezTo>
                    <a:pt x="371" y="67"/>
                    <a:pt x="371" y="67"/>
                    <a:pt x="371" y="67"/>
                  </a:cubicBezTo>
                  <a:cubicBezTo>
                    <a:pt x="371" y="67"/>
                    <a:pt x="371" y="67"/>
                    <a:pt x="371" y="67"/>
                  </a:cubicBezTo>
                  <a:cubicBezTo>
                    <a:pt x="371" y="67"/>
                    <a:pt x="371" y="67"/>
                    <a:pt x="371" y="67"/>
                  </a:cubicBezTo>
                  <a:cubicBezTo>
                    <a:pt x="371" y="67"/>
                    <a:pt x="371" y="67"/>
                    <a:pt x="371" y="67"/>
                  </a:cubicBezTo>
                  <a:cubicBezTo>
                    <a:pt x="371" y="67"/>
                    <a:pt x="371" y="67"/>
                    <a:pt x="371" y="67"/>
                  </a:cubicBezTo>
                  <a:cubicBezTo>
                    <a:pt x="371" y="67"/>
                    <a:pt x="371" y="67"/>
                    <a:pt x="371" y="67"/>
                  </a:cubicBezTo>
                  <a:cubicBezTo>
                    <a:pt x="370" y="67"/>
                    <a:pt x="370" y="67"/>
                    <a:pt x="370" y="67"/>
                  </a:cubicBezTo>
                  <a:cubicBezTo>
                    <a:pt x="370" y="67"/>
                    <a:pt x="370" y="67"/>
                    <a:pt x="370" y="67"/>
                  </a:cubicBezTo>
                  <a:cubicBezTo>
                    <a:pt x="370" y="68"/>
                    <a:pt x="370" y="68"/>
                    <a:pt x="370" y="68"/>
                  </a:cubicBezTo>
                  <a:cubicBezTo>
                    <a:pt x="370" y="69"/>
                    <a:pt x="370" y="69"/>
                    <a:pt x="370" y="69"/>
                  </a:cubicBezTo>
                  <a:cubicBezTo>
                    <a:pt x="369" y="69"/>
                    <a:pt x="369" y="69"/>
                    <a:pt x="369" y="69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67" y="69"/>
                    <a:pt x="367" y="69"/>
                    <a:pt x="367" y="69"/>
                  </a:cubicBezTo>
                  <a:cubicBezTo>
                    <a:pt x="366" y="68"/>
                    <a:pt x="366" y="68"/>
                    <a:pt x="366" y="68"/>
                  </a:cubicBezTo>
                  <a:cubicBezTo>
                    <a:pt x="366" y="68"/>
                    <a:pt x="366" y="68"/>
                    <a:pt x="366" y="68"/>
                  </a:cubicBezTo>
                  <a:cubicBezTo>
                    <a:pt x="366" y="67"/>
                    <a:pt x="366" y="67"/>
                    <a:pt x="366" y="67"/>
                  </a:cubicBezTo>
                  <a:cubicBezTo>
                    <a:pt x="366" y="67"/>
                    <a:pt x="366" y="67"/>
                    <a:pt x="366" y="67"/>
                  </a:cubicBezTo>
                  <a:cubicBezTo>
                    <a:pt x="366" y="67"/>
                    <a:pt x="366" y="67"/>
                    <a:pt x="366" y="67"/>
                  </a:cubicBezTo>
                  <a:cubicBezTo>
                    <a:pt x="366" y="67"/>
                    <a:pt x="366" y="67"/>
                    <a:pt x="366" y="67"/>
                  </a:cubicBezTo>
                  <a:cubicBezTo>
                    <a:pt x="363" y="67"/>
                    <a:pt x="363" y="67"/>
                    <a:pt x="363" y="67"/>
                  </a:cubicBezTo>
                  <a:cubicBezTo>
                    <a:pt x="363" y="67"/>
                    <a:pt x="363" y="67"/>
                    <a:pt x="363" y="67"/>
                  </a:cubicBezTo>
                  <a:cubicBezTo>
                    <a:pt x="363" y="67"/>
                    <a:pt x="363" y="67"/>
                    <a:pt x="363" y="67"/>
                  </a:cubicBezTo>
                  <a:cubicBezTo>
                    <a:pt x="363" y="67"/>
                    <a:pt x="363" y="67"/>
                    <a:pt x="363" y="67"/>
                  </a:cubicBezTo>
                  <a:cubicBezTo>
                    <a:pt x="363" y="68"/>
                    <a:pt x="363" y="68"/>
                    <a:pt x="363" y="68"/>
                  </a:cubicBezTo>
                  <a:cubicBezTo>
                    <a:pt x="363" y="68"/>
                    <a:pt x="363" y="68"/>
                    <a:pt x="363" y="68"/>
                  </a:cubicBezTo>
                  <a:cubicBezTo>
                    <a:pt x="363" y="67"/>
                    <a:pt x="363" y="67"/>
                    <a:pt x="363" y="67"/>
                  </a:cubicBezTo>
                  <a:cubicBezTo>
                    <a:pt x="362" y="67"/>
                    <a:pt x="362" y="67"/>
                    <a:pt x="362" y="67"/>
                  </a:cubicBezTo>
                  <a:cubicBezTo>
                    <a:pt x="362" y="67"/>
                    <a:pt x="362" y="67"/>
                    <a:pt x="362" y="67"/>
                  </a:cubicBezTo>
                  <a:cubicBezTo>
                    <a:pt x="362" y="68"/>
                    <a:pt x="362" y="68"/>
                    <a:pt x="362" y="68"/>
                  </a:cubicBezTo>
                  <a:cubicBezTo>
                    <a:pt x="362" y="68"/>
                    <a:pt x="362" y="68"/>
                    <a:pt x="362" y="68"/>
                  </a:cubicBezTo>
                  <a:cubicBezTo>
                    <a:pt x="362" y="68"/>
                    <a:pt x="362" y="68"/>
                    <a:pt x="362" y="68"/>
                  </a:cubicBezTo>
                  <a:cubicBezTo>
                    <a:pt x="362" y="69"/>
                    <a:pt x="362" y="69"/>
                    <a:pt x="362" y="69"/>
                  </a:cubicBezTo>
                  <a:cubicBezTo>
                    <a:pt x="362" y="69"/>
                    <a:pt x="362" y="69"/>
                    <a:pt x="362" y="69"/>
                  </a:cubicBezTo>
                  <a:cubicBezTo>
                    <a:pt x="361" y="69"/>
                    <a:pt x="361" y="69"/>
                    <a:pt x="361" y="69"/>
                  </a:cubicBezTo>
                  <a:cubicBezTo>
                    <a:pt x="359" y="67"/>
                    <a:pt x="359" y="67"/>
                    <a:pt x="359" y="67"/>
                  </a:cubicBezTo>
                  <a:cubicBezTo>
                    <a:pt x="359" y="68"/>
                    <a:pt x="359" y="68"/>
                    <a:pt x="359" y="68"/>
                  </a:cubicBezTo>
                  <a:cubicBezTo>
                    <a:pt x="358" y="68"/>
                    <a:pt x="358" y="68"/>
                    <a:pt x="358" y="68"/>
                  </a:cubicBezTo>
                  <a:cubicBezTo>
                    <a:pt x="358" y="68"/>
                    <a:pt x="358" y="68"/>
                    <a:pt x="358" y="68"/>
                  </a:cubicBezTo>
                  <a:cubicBezTo>
                    <a:pt x="357" y="68"/>
                    <a:pt x="357" y="68"/>
                    <a:pt x="357" y="68"/>
                  </a:cubicBezTo>
                  <a:cubicBezTo>
                    <a:pt x="356" y="68"/>
                    <a:pt x="356" y="68"/>
                    <a:pt x="356" y="68"/>
                  </a:cubicBezTo>
                  <a:cubicBezTo>
                    <a:pt x="356" y="68"/>
                    <a:pt x="356" y="68"/>
                    <a:pt x="356" y="68"/>
                  </a:cubicBezTo>
                  <a:cubicBezTo>
                    <a:pt x="356" y="67"/>
                    <a:pt x="356" y="67"/>
                    <a:pt x="356" y="67"/>
                  </a:cubicBezTo>
                  <a:cubicBezTo>
                    <a:pt x="356" y="67"/>
                    <a:pt x="356" y="67"/>
                    <a:pt x="356" y="67"/>
                  </a:cubicBezTo>
                  <a:cubicBezTo>
                    <a:pt x="357" y="67"/>
                    <a:pt x="357" y="67"/>
                    <a:pt x="357" y="67"/>
                  </a:cubicBezTo>
                  <a:cubicBezTo>
                    <a:pt x="357" y="67"/>
                    <a:pt x="357" y="67"/>
                    <a:pt x="357" y="67"/>
                  </a:cubicBezTo>
                  <a:cubicBezTo>
                    <a:pt x="358" y="67"/>
                    <a:pt x="358" y="67"/>
                    <a:pt x="358" y="67"/>
                  </a:cubicBezTo>
                  <a:cubicBezTo>
                    <a:pt x="358" y="67"/>
                    <a:pt x="358" y="67"/>
                    <a:pt x="358" y="67"/>
                  </a:cubicBezTo>
                  <a:cubicBezTo>
                    <a:pt x="359" y="67"/>
                    <a:pt x="359" y="67"/>
                    <a:pt x="359" y="67"/>
                  </a:cubicBezTo>
                  <a:cubicBezTo>
                    <a:pt x="359" y="67"/>
                    <a:pt x="359" y="67"/>
                    <a:pt x="359" y="67"/>
                  </a:cubicBezTo>
                  <a:cubicBezTo>
                    <a:pt x="359" y="67"/>
                    <a:pt x="359" y="67"/>
                    <a:pt x="359" y="67"/>
                  </a:cubicBezTo>
                  <a:cubicBezTo>
                    <a:pt x="359" y="66"/>
                    <a:pt x="359" y="66"/>
                    <a:pt x="359" y="66"/>
                  </a:cubicBezTo>
                  <a:cubicBezTo>
                    <a:pt x="359" y="66"/>
                    <a:pt x="359" y="66"/>
                    <a:pt x="359" y="66"/>
                  </a:cubicBezTo>
                  <a:cubicBezTo>
                    <a:pt x="358" y="66"/>
                    <a:pt x="358" y="66"/>
                    <a:pt x="358" y="66"/>
                  </a:cubicBezTo>
                  <a:cubicBezTo>
                    <a:pt x="357" y="66"/>
                    <a:pt x="357" y="66"/>
                    <a:pt x="357" y="66"/>
                  </a:cubicBezTo>
                  <a:cubicBezTo>
                    <a:pt x="356" y="66"/>
                    <a:pt x="356" y="66"/>
                    <a:pt x="356" y="66"/>
                  </a:cubicBezTo>
                  <a:cubicBezTo>
                    <a:pt x="356" y="67"/>
                    <a:pt x="356" y="67"/>
                    <a:pt x="356" y="67"/>
                  </a:cubicBezTo>
                  <a:cubicBezTo>
                    <a:pt x="356" y="67"/>
                    <a:pt x="356" y="67"/>
                    <a:pt x="356" y="67"/>
                  </a:cubicBezTo>
                  <a:cubicBezTo>
                    <a:pt x="356" y="67"/>
                    <a:pt x="356" y="67"/>
                    <a:pt x="356" y="67"/>
                  </a:cubicBezTo>
                  <a:cubicBezTo>
                    <a:pt x="356" y="67"/>
                    <a:pt x="356" y="67"/>
                    <a:pt x="356" y="67"/>
                  </a:cubicBezTo>
                  <a:cubicBezTo>
                    <a:pt x="356" y="67"/>
                    <a:pt x="356" y="67"/>
                    <a:pt x="356" y="67"/>
                  </a:cubicBezTo>
                  <a:cubicBezTo>
                    <a:pt x="355" y="67"/>
                    <a:pt x="355" y="67"/>
                    <a:pt x="355" y="67"/>
                  </a:cubicBezTo>
                  <a:cubicBezTo>
                    <a:pt x="355" y="67"/>
                    <a:pt x="355" y="67"/>
                    <a:pt x="355" y="67"/>
                  </a:cubicBezTo>
                  <a:cubicBezTo>
                    <a:pt x="355" y="68"/>
                    <a:pt x="355" y="68"/>
                    <a:pt x="355" y="68"/>
                  </a:cubicBezTo>
                  <a:cubicBezTo>
                    <a:pt x="355" y="68"/>
                    <a:pt x="355" y="68"/>
                    <a:pt x="355" y="68"/>
                  </a:cubicBezTo>
                  <a:cubicBezTo>
                    <a:pt x="355" y="68"/>
                    <a:pt x="355" y="68"/>
                    <a:pt x="355" y="68"/>
                  </a:cubicBezTo>
                  <a:cubicBezTo>
                    <a:pt x="355" y="68"/>
                    <a:pt x="355" y="68"/>
                    <a:pt x="355" y="68"/>
                  </a:cubicBezTo>
                  <a:cubicBezTo>
                    <a:pt x="355" y="69"/>
                    <a:pt x="355" y="69"/>
                    <a:pt x="355" y="69"/>
                  </a:cubicBezTo>
                  <a:cubicBezTo>
                    <a:pt x="355" y="69"/>
                    <a:pt x="355" y="69"/>
                    <a:pt x="355" y="69"/>
                  </a:cubicBezTo>
                  <a:cubicBezTo>
                    <a:pt x="355" y="69"/>
                    <a:pt x="355" y="69"/>
                    <a:pt x="355" y="69"/>
                  </a:cubicBezTo>
                  <a:cubicBezTo>
                    <a:pt x="355" y="69"/>
                    <a:pt x="355" y="69"/>
                    <a:pt x="355" y="69"/>
                  </a:cubicBezTo>
                  <a:cubicBezTo>
                    <a:pt x="356" y="71"/>
                    <a:pt x="356" y="71"/>
                    <a:pt x="356" y="71"/>
                  </a:cubicBezTo>
                  <a:cubicBezTo>
                    <a:pt x="356" y="71"/>
                    <a:pt x="356" y="71"/>
                    <a:pt x="356" y="71"/>
                  </a:cubicBezTo>
                  <a:cubicBezTo>
                    <a:pt x="357" y="72"/>
                    <a:pt x="357" y="72"/>
                    <a:pt x="357" y="72"/>
                  </a:cubicBezTo>
                  <a:cubicBezTo>
                    <a:pt x="357" y="73"/>
                    <a:pt x="357" y="73"/>
                    <a:pt x="357" y="73"/>
                  </a:cubicBezTo>
                  <a:cubicBezTo>
                    <a:pt x="357" y="74"/>
                    <a:pt x="357" y="74"/>
                    <a:pt x="357" y="74"/>
                  </a:cubicBezTo>
                  <a:cubicBezTo>
                    <a:pt x="358" y="76"/>
                    <a:pt x="358" y="76"/>
                    <a:pt x="358" y="76"/>
                  </a:cubicBezTo>
                  <a:cubicBezTo>
                    <a:pt x="360" y="78"/>
                    <a:pt x="360" y="78"/>
                    <a:pt x="360" y="78"/>
                  </a:cubicBezTo>
                  <a:cubicBezTo>
                    <a:pt x="361" y="79"/>
                    <a:pt x="361" y="79"/>
                    <a:pt x="361" y="79"/>
                  </a:cubicBezTo>
                  <a:cubicBezTo>
                    <a:pt x="362" y="81"/>
                    <a:pt x="362" y="81"/>
                    <a:pt x="362" y="81"/>
                  </a:cubicBezTo>
                  <a:cubicBezTo>
                    <a:pt x="362" y="81"/>
                    <a:pt x="362" y="81"/>
                    <a:pt x="362" y="81"/>
                  </a:cubicBezTo>
                  <a:cubicBezTo>
                    <a:pt x="363" y="82"/>
                    <a:pt x="363" y="82"/>
                    <a:pt x="363" y="82"/>
                  </a:cubicBezTo>
                  <a:cubicBezTo>
                    <a:pt x="363" y="82"/>
                    <a:pt x="363" y="82"/>
                    <a:pt x="363" y="82"/>
                  </a:cubicBezTo>
                  <a:cubicBezTo>
                    <a:pt x="363" y="81"/>
                    <a:pt x="362" y="81"/>
                    <a:pt x="362" y="80"/>
                  </a:cubicBezTo>
                  <a:cubicBezTo>
                    <a:pt x="362" y="80"/>
                    <a:pt x="362" y="80"/>
                    <a:pt x="362" y="80"/>
                  </a:cubicBezTo>
                  <a:cubicBezTo>
                    <a:pt x="362" y="80"/>
                    <a:pt x="362" y="80"/>
                    <a:pt x="362" y="80"/>
                  </a:cubicBezTo>
                  <a:cubicBezTo>
                    <a:pt x="362" y="79"/>
                    <a:pt x="362" y="79"/>
                    <a:pt x="362" y="79"/>
                  </a:cubicBezTo>
                  <a:cubicBezTo>
                    <a:pt x="364" y="82"/>
                    <a:pt x="364" y="82"/>
                    <a:pt x="364" y="82"/>
                  </a:cubicBezTo>
                  <a:cubicBezTo>
                    <a:pt x="365" y="83"/>
                    <a:pt x="365" y="83"/>
                    <a:pt x="365" y="83"/>
                  </a:cubicBezTo>
                  <a:cubicBezTo>
                    <a:pt x="365" y="84"/>
                    <a:pt x="365" y="84"/>
                    <a:pt x="365" y="84"/>
                  </a:cubicBezTo>
                  <a:cubicBezTo>
                    <a:pt x="365" y="84"/>
                    <a:pt x="365" y="84"/>
                    <a:pt x="365" y="84"/>
                  </a:cubicBezTo>
                  <a:cubicBezTo>
                    <a:pt x="366" y="84"/>
                    <a:pt x="366" y="84"/>
                    <a:pt x="366" y="84"/>
                  </a:cubicBezTo>
                  <a:cubicBezTo>
                    <a:pt x="366" y="85"/>
                    <a:pt x="366" y="85"/>
                    <a:pt x="366" y="85"/>
                  </a:cubicBezTo>
                  <a:cubicBezTo>
                    <a:pt x="367" y="85"/>
                    <a:pt x="367" y="85"/>
                    <a:pt x="367" y="85"/>
                  </a:cubicBezTo>
                  <a:cubicBezTo>
                    <a:pt x="367" y="86"/>
                    <a:pt x="367" y="86"/>
                    <a:pt x="367" y="86"/>
                  </a:cubicBezTo>
                  <a:cubicBezTo>
                    <a:pt x="367" y="87"/>
                    <a:pt x="367" y="87"/>
                    <a:pt x="367" y="87"/>
                  </a:cubicBezTo>
                  <a:cubicBezTo>
                    <a:pt x="367" y="88"/>
                    <a:pt x="367" y="88"/>
                    <a:pt x="367" y="88"/>
                  </a:cubicBezTo>
                  <a:cubicBezTo>
                    <a:pt x="367" y="88"/>
                    <a:pt x="367" y="88"/>
                    <a:pt x="367" y="88"/>
                  </a:cubicBezTo>
                  <a:cubicBezTo>
                    <a:pt x="367" y="87"/>
                    <a:pt x="367" y="87"/>
                    <a:pt x="367" y="87"/>
                  </a:cubicBezTo>
                  <a:cubicBezTo>
                    <a:pt x="366" y="87"/>
                    <a:pt x="366" y="87"/>
                    <a:pt x="366" y="87"/>
                  </a:cubicBezTo>
                  <a:cubicBezTo>
                    <a:pt x="366" y="86"/>
                    <a:pt x="366" y="86"/>
                    <a:pt x="366" y="86"/>
                  </a:cubicBezTo>
                  <a:cubicBezTo>
                    <a:pt x="365" y="86"/>
                    <a:pt x="365" y="86"/>
                    <a:pt x="365" y="86"/>
                  </a:cubicBezTo>
                  <a:cubicBezTo>
                    <a:pt x="365" y="85"/>
                    <a:pt x="365" y="85"/>
                    <a:pt x="365" y="85"/>
                  </a:cubicBezTo>
                  <a:cubicBezTo>
                    <a:pt x="365" y="85"/>
                    <a:pt x="365" y="85"/>
                    <a:pt x="365" y="85"/>
                  </a:cubicBezTo>
                  <a:cubicBezTo>
                    <a:pt x="365" y="85"/>
                    <a:pt x="365" y="85"/>
                    <a:pt x="365" y="85"/>
                  </a:cubicBezTo>
                  <a:cubicBezTo>
                    <a:pt x="365" y="85"/>
                    <a:pt x="365" y="85"/>
                    <a:pt x="365" y="85"/>
                  </a:cubicBezTo>
                  <a:cubicBezTo>
                    <a:pt x="365" y="85"/>
                    <a:pt x="365" y="85"/>
                    <a:pt x="365" y="85"/>
                  </a:cubicBezTo>
                  <a:cubicBezTo>
                    <a:pt x="364" y="85"/>
                    <a:pt x="364" y="85"/>
                    <a:pt x="364" y="85"/>
                  </a:cubicBezTo>
                  <a:cubicBezTo>
                    <a:pt x="364" y="85"/>
                    <a:pt x="364" y="85"/>
                    <a:pt x="364" y="85"/>
                  </a:cubicBezTo>
                  <a:cubicBezTo>
                    <a:pt x="363" y="85"/>
                    <a:pt x="363" y="85"/>
                    <a:pt x="363" y="85"/>
                  </a:cubicBezTo>
                  <a:cubicBezTo>
                    <a:pt x="363" y="86"/>
                    <a:pt x="363" y="86"/>
                    <a:pt x="363" y="86"/>
                  </a:cubicBezTo>
                  <a:cubicBezTo>
                    <a:pt x="363" y="86"/>
                    <a:pt x="363" y="86"/>
                    <a:pt x="363" y="86"/>
                  </a:cubicBezTo>
                  <a:cubicBezTo>
                    <a:pt x="363" y="86"/>
                    <a:pt x="363" y="86"/>
                    <a:pt x="363" y="86"/>
                  </a:cubicBezTo>
                  <a:cubicBezTo>
                    <a:pt x="362" y="86"/>
                    <a:pt x="362" y="86"/>
                    <a:pt x="362" y="86"/>
                  </a:cubicBezTo>
                  <a:cubicBezTo>
                    <a:pt x="362" y="87"/>
                    <a:pt x="362" y="87"/>
                    <a:pt x="362" y="87"/>
                  </a:cubicBezTo>
                  <a:cubicBezTo>
                    <a:pt x="362" y="87"/>
                    <a:pt x="362" y="87"/>
                    <a:pt x="362" y="87"/>
                  </a:cubicBezTo>
                  <a:cubicBezTo>
                    <a:pt x="362" y="87"/>
                    <a:pt x="362" y="87"/>
                    <a:pt x="362" y="87"/>
                  </a:cubicBezTo>
                  <a:cubicBezTo>
                    <a:pt x="362" y="87"/>
                    <a:pt x="362" y="87"/>
                    <a:pt x="362" y="87"/>
                  </a:cubicBezTo>
                  <a:cubicBezTo>
                    <a:pt x="362" y="87"/>
                    <a:pt x="362" y="87"/>
                    <a:pt x="362" y="87"/>
                  </a:cubicBezTo>
                  <a:cubicBezTo>
                    <a:pt x="362" y="87"/>
                    <a:pt x="362" y="87"/>
                    <a:pt x="362" y="87"/>
                  </a:cubicBezTo>
                  <a:cubicBezTo>
                    <a:pt x="361" y="87"/>
                    <a:pt x="361" y="87"/>
                    <a:pt x="361" y="87"/>
                  </a:cubicBezTo>
                  <a:cubicBezTo>
                    <a:pt x="361" y="87"/>
                    <a:pt x="361" y="87"/>
                    <a:pt x="361" y="87"/>
                  </a:cubicBezTo>
                  <a:cubicBezTo>
                    <a:pt x="361" y="87"/>
                    <a:pt x="361" y="87"/>
                    <a:pt x="361" y="87"/>
                  </a:cubicBezTo>
                  <a:cubicBezTo>
                    <a:pt x="360" y="86"/>
                    <a:pt x="360" y="86"/>
                    <a:pt x="360" y="86"/>
                  </a:cubicBezTo>
                  <a:cubicBezTo>
                    <a:pt x="360" y="86"/>
                    <a:pt x="360" y="86"/>
                    <a:pt x="360" y="86"/>
                  </a:cubicBezTo>
                  <a:cubicBezTo>
                    <a:pt x="359" y="86"/>
                    <a:pt x="359" y="86"/>
                    <a:pt x="359" y="86"/>
                  </a:cubicBezTo>
                  <a:cubicBezTo>
                    <a:pt x="359" y="85"/>
                    <a:pt x="359" y="85"/>
                    <a:pt x="359" y="85"/>
                  </a:cubicBezTo>
                  <a:cubicBezTo>
                    <a:pt x="359" y="85"/>
                    <a:pt x="359" y="85"/>
                    <a:pt x="359" y="85"/>
                  </a:cubicBezTo>
                  <a:cubicBezTo>
                    <a:pt x="359" y="84"/>
                    <a:pt x="359" y="84"/>
                    <a:pt x="359" y="84"/>
                  </a:cubicBezTo>
                  <a:cubicBezTo>
                    <a:pt x="359" y="84"/>
                    <a:pt x="359" y="84"/>
                    <a:pt x="359" y="84"/>
                  </a:cubicBezTo>
                  <a:cubicBezTo>
                    <a:pt x="359" y="84"/>
                    <a:pt x="359" y="84"/>
                    <a:pt x="359" y="84"/>
                  </a:cubicBezTo>
                  <a:cubicBezTo>
                    <a:pt x="359" y="84"/>
                    <a:pt x="359" y="84"/>
                    <a:pt x="359" y="84"/>
                  </a:cubicBezTo>
                  <a:cubicBezTo>
                    <a:pt x="359" y="83"/>
                    <a:pt x="359" y="83"/>
                    <a:pt x="359" y="83"/>
                  </a:cubicBezTo>
                  <a:cubicBezTo>
                    <a:pt x="360" y="83"/>
                    <a:pt x="360" y="83"/>
                    <a:pt x="360" y="83"/>
                  </a:cubicBezTo>
                  <a:cubicBezTo>
                    <a:pt x="360" y="83"/>
                    <a:pt x="360" y="82"/>
                    <a:pt x="361" y="82"/>
                  </a:cubicBezTo>
                  <a:cubicBezTo>
                    <a:pt x="361" y="82"/>
                    <a:pt x="361" y="82"/>
                    <a:pt x="361" y="82"/>
                  </a:cubicBezTo>
                  <a:cubicBezTo>
                    <a:pt x="361" y="82"/>
                    <a:pt x="361" y="82"/>
                    <a:pt x="361" y="82"/>
                  </a:cubicBezTo>
                  <a:cubicBezTo>
                    <a:pt x="361" y="82"/>
                    <a:pt x="361" y="82"/>
                    <a:pt x="361" y="82"/>
                  </a:cubicBezTo>
                  <a:cubicBezTo>
                    <a:pt x="360" y="82"/>
                    <a:pt x="360" y="82"/>
                    <a:pt x="360" y="82"/>
                  </a:cubicBezTo>
                  <a:cubicBezTo>
                    <a:pt x="360" y="82"/>
                    <a:pt x="360" y="82"/>
                    <a:pt x="360" y="82"/>
                  </a:cubicBezTo>
                  <a:cubicBezTo>
                    <a:pt x="359" y="83"/>
                    <a:pt x="359" y="83"/>
                    <a:pt x="359" y="83"/>
                  </a:cubicBezTo>
                  <a:cubicBezTo>
                    <a:pt x="359" y="83"/>
                    <a:pt x="359" y="83"/>
                    <a:pt x="359" y="83"/>
                  </a:cubicBezTo>
                  <a:cubicBezTo>
                    <a:pt x="358" y="84"/>
                    <a:pt x="358" y="84"/>
                    <a:pt x="358" y="84"/>
                  </a:cubicBezTo>
                  <a:cubicBezTo>
                    <a:pt x="358" y="85"/>
                    <a:pt x="358" y="85"/>
                    <a:pt x="358" y="85"/>
                  </a:cubicBezTo>
                  <a:cubicBezTo>
                    <a:pt x="358" y="86"/>
                    <a:pt x="358" y="86"/>
                    <a:pt x="358" y="86"/>
                  </a:cubicBezTo>
                  <a:cubicBezTo>
                    <a:pt x="359" y="87"/>
                    <a:pt x="359" y="87"/>
                    <a:pt x="359" y="87"/>
                  </a:cubicBezTo>
                  <a:cubicBezTo>
                    <a:pt x="359" y="88"/>
                    <a:pt x="359" y="88"/>
                    <a:pt x="359" y="88"/>
                  </a:cubicBezTo>
                  <a:cubicBezTo>
                    <a:pt x="359" y="88"/>
                    <a:pt x="359" y="88"/>
                    <a:pt x="359" y="88"/>
                  </a:cubicBezTo>
                  <a:cubicBezTo>
                    <a:pt x="358" y="88"/>
                    <a:pt x="358" y="88"/>
                    <a:pt x="358" y="88"/>
                  </a:cubicBezTo>
                  <a:cubicBezTo>
                    <a:pt x="358" y="89"/>
                    <a:pt x="358" y="89"/>
                    <a:pt x="358" y="89"/>
                  </a:cubicBezTo>
                  <a:cubicBezTo>
                    <a:pt x="358" y="89"/>
                    <a:pt x="358" y="89"/>
                    <a:pt x="358" y="89"/>
                  </a:cubicBezTo>
                  <a:cubicBezTo>
                    <a:pt x="359" y="90"/>
                    <a:pt x="359" y="90"/>
                    <a:pt x="359" y="90"/>
                  </a:cubicBezTo>
                  <a:cubicBezTo>
                    <a:pt x="359" y="91"/>
                    <a:pt x="359" y="91"/>
                    <a:pt x="359" y="91"/>
                  </a:cubicBezTo>
                  <a:cubicBezTo>
                    <a:pt x="359" y="92"/>
                    <a:pt x="359" y="92"/>
                    <a:pt x="359" y="92"/>
                  </a:cubicBezTo>
                  <a:cubicBezTo>
                    <a:pt x="359" y="92"/>
                    <a:pt x="359" y="92"/>
                    <a:pt x="359" y="92"/>
                  </a:cubicBezTo>
                  <a:cubicBezTo>
                    <a:pt x="359" y="91"/>
                    <a:pt x="359" y="91"/>
                    <a:pt x="359" y="91"/>
                  </a:cubicBezTo>
                  <a:cubicBezTo>
                    <a:pt x="359" y="90"/>
                    <a:pt x="359" y="90"/>
                    <a:pt x="359" y="90"/>
                  </a:cubicBezTo>
                  <a:cubicBezTo>
                    <a:pt x="359" y="91"/>
                    <a:pt x="359" y="91"/>
                    <a:pt x="359" y="91"/>
                  </a:cubicBezTo>
                  <a:cubicBezTo>
                    <a:pt x="359" y="91"/>
                    <a:pt x="359" y="91"/>
                    <a:pt x="359" y="91"/>
                  </a:cubicBezTo>
                  <a:cubicBezTo>
                    <a:pt x="360" y="92"/>
                    <a:pt x="360" y="92"/>
                    <a:pt x="360" y="92"/>
                  </a:cubicBezTo>
                  <a:cubicBezTo>
                    <a:pt x="359" y="92"/>
                    <a:pt x="359" y="92"/>
                    <a:pt x="359" y="92"/>
                  </a:cubicBezTo>
                  <a:cubicBezTo>
                    <a:pt x="360" y="92"/>
                    <a:pt x="360" y="92"/>
                    <a:pt x="360" y="92"/>
                  </a:cubicBezTo>
                  <a:cubicBezTo>
                    <a:pt x="359" y="93"/>
                    <a:pt x="359" y="93"/>
                    <a:pt x="359" y="93"/>
                  </a:cubicBezTo>
                  <a:cubicBezTo>
                    <a:pt x="359" y="93"/>
                    <a:pt x="359" y="93"/>
                    <a:pt x="359" y="93"/>
                  </a:cubicBezTo>
                  <a:cubicBezTo>
                    <a:pt x="359" y="94"/>
                    <a:pt x="359" y="94"/>
                    <a:pt x="359" y="94"/>
                  </a:cubicBezTo>
                  <a:cubicBezTo>
                    <a:pt x="359" y="94"/>
                    <a:pt x="359" y="94"/>
                    <a:pt x="359" y="94"/>
                  </a:cubicBezTo>
                  <a:cubicBezTo>
                    <a:pt x="359" y="94"/>
                    <a:pt x="359" y="94"/>
                    <a:pt x="359" y="94"/>
                  </a:cubicBezTo>
                  <a:cubicBezTo>
                    <a:pt x="359" y="94"/>
                    <a:pt x="359" y="94"/>
                    <a:pt x="359" y="94"/>
                  </a:cubicBezTo>
                  <a:cubicBezTo>
                    <a:pt x="358" y="94"/>
                    <a:pt x="358" y="94"/>
                    <a:pt x="358" y="94"/>
                  </a:cubicBezTo>
                  <a:cubicBezTo>
                    <a:pt x="358" y="94"/>
                    <a:pt x="358" y="94"/>
                    <a:pt x="358" y="94"/>
                  </a:cubicBezTo>
                  <a:cubicBezTo>
                    <a:pt x="358" y="94"/>
                    <a:pt x="358" y="94"/>
                    <a:pt x="358" y="94"/>
                  </a:cubicBezTo>
                  <a:cubicBezTo>
                    <a:pt x="357" y="94"/>
                    <a:pt x="357" y="94"/>
                    <a:pt x="357" y="94"/>
                  </a:cubicBezTo>
                  <a:cubicBezTo>
                    <a:pt x="357" y="94"/>
                    <a:pt x="357" y="94"/>
                    <a:pt x="357" y="94"/>
                  </a:cubicBezTo>
                  <a:cubicBezTo>
                    <a:pt x="357" y="95"/>
                    <a:pt x="357" y="95"/>
                    <a:pt x="357" y="95"/>
                  </a:cubicBezTo>
                  <a:cubicBezTo>
                    <a:pt x="356" y="95"/>
                    <a:pt x="356" y="95"/>
                    <a:pt x="356" y="95"/>
                  </a:cubicBezTo>
                  <a:cubicBezTo>
                    <a:pt x="356" y="96"/>
                    <a:pt x="356" y="96"/>
                    <a:pt x="356" y="96"/>
                  </a:cubicBezTo>
                  <a:cubicBezTo>
                    <a:pt x="356" y="98"/>
                    <a:pt x="356" y="98"/>
                    <a:pt x="356" y="98"/>
                  </a:cubicBezTo>
                  <a:cubicBezTo>
                    <a:pt x="357" y="100"/>
                    <a:pt x="357" y="100"/>
                    <a:pt x="357" y="100"/>
                  </a:cubicBezTo>
                  <a:cubicBezTo>
                    <a:pt x="358" y="101"/>
                    <a:pt x="358" y="101"/>
                    <a:pt x="358" y="101"/>
                  </a:cubicBezTo>
                  <a:cubicBezTo>
                    <a:pt x="359" y="102"/>
                    <a:pt x="359" y="102"/>
                    <a:pt x="359" y="102"/>
                  </a:cubicBezTo>
                  <a:cubicBezTo>
                    <a:pt x="362" y="106"/>
                    <a:pt x="362" y="106"/>
                    <a:pt x="362" y="106"/>
                  </a:cubicBezTo>
                  <a:cubicBezTo>
                    <a:pt x="365" y="109"/>
                    <a:pt x="365" y="109"/>
                    <a:pt x="365" y="109"/>
                  </a:cubicBezTo>
                  <a:cubicBezTo>
                    <a:pt x="367" y="110"/>
                    <a:pt x="367" y="110"/>
                    <a:pt x="367" y="110"/>
                  </a:cubicBezTo>
                  <a:cubicBezTo>
                    <a:pt x="367" y="110"/>
                    <a:pt x="367" y="110"/>
                    <a:pt x="367" y="110"/>
                  </a:cubicBezTo>
                  <a:cubicBezTo>
                    <a:pt x="368" y="110"/>
                    <a:pt x="368" y="110"/>
                    <a:pt x="368" y="110"/>
                  </a:cubicBezTo>
                  <a:cubicBezTo>
                    <a:pt x="367" y="110"/>
                    <a:pt x="367" y="110"/>
                    <a:pt x="367" y="110"/>
                  </a:cubicBezTo>
                  <a:cubicBezTo>
                    <a:pt x="367" y="110"/>
                    <a:pt x="367" y="110"/>
                    <a:pt x="367" y="110"/>
                  </a:cubicBezTo>
                  <a:cubicBezTo>
                    <a:pt x="366" y="110"/>
                    <a:pt x="366" y="110"/>
                    <a:pt x="366" y="110"/>
                  </a:cubicBezTo>
                  <a:cubicBezTo>
                    <a:pt x="367" y="110"/>
                    <a:pt x="367" y="110"/>
                    <a:pt x="367" y="110"/>
                  </a:cubicBezTo>
                  <a:cubicBezTo>
                    <a:pt x="367" y="109"/>
                    <a:pt x="367" y="109"/>
                    <a:pt x="367" y="109"/>
                  </a:cubicBezTo>
                  <a:cubicBezTo>
                    <a:pt x="366" y="109"/>
                    <a:pt x="366" y="109"/>
                    <a:pt x="366" y="109"/>
                  </a:cubicBezTo>
                  <a:cubicBezTo>
                    <a:pt x="366" y="109"/>
                    <a:pt x="366" y="109"/>
                    <a:pt x="366" y="109"/>
                  </a:cubicBezTo>
                  <a:cubicBezTo>
                    <a:pt x="366" y="109"/>
                    <a:pt x="366" y="109"/>
                    <a:pt x="366" y="109"/>
                  </a:cubicBezTo>
                  <a:cubicBezTo>
                    <a:pt x="367" y="109"/>
                    <a:pt x="367" y="109"/>
                    <a:pt x="367" y="109"/>
                  </a:cubicBezTo>
                  <a:cubicBezTo>
                    <a:pt x="367" y="109"/>
                    <a:pt x="367" y="109"/>
                    <a:pt x="367" y="109"/>
                  </a:cubicBezTo>
                  <a:cubicBezTo>
                    <a:pt x="367" y="109"/>
                    <a:pt x="367" y="109"/>
                    <a:pt x="367" y="109"/>
                  </a:cubicBezTo>
                  <a:cubicBezTo>
                    <a:pt x="367" y="108"/>
                    <a:pt x="367" y="108"/>
                    <a:pt x="367" y="108"/>
                  </a:cubicBezTo>
                  <a:cubicBezTo>
                    <a:pt x="367" y="108"/>
                    <a:pt x="367" y="108"/>
                    <a:pt x="367" y="108"/>
                  </a:cubicBezTo>
                  <a:cubicBezTo>
                    <a:pt x="367" y="108"/>
                    <a:pt x="367" y="108"/>
                    <a:pt x="367" y="108"/>
                  </a:cubicBezTo>
                  <a:cubicBezTo>
                    <a:pt x="367" y="108"/>
                    <a:pt x="367" y="108"/>
                    <a:pt x="367" y="108"/>
                  </a:cubicBezTo>
                  <a:cubicBezTo>
                    <a:pt x="367" y="108"/>
                    <a:pt x="367" y="108"/>
                    <a:pt x="367" y="108"/>
                  </a:cubicBezTo>
                  <a:cubicBezTo>
                    <a:pt x="367" y="109"/>
                    <a:pt x="367" y="109"/>
                    <a:pt x="367" y="109"/>
                  </a:cubicBezTo>
                  <a:cubicBezTo>
                    <a:pt x="367" y="109"/>
                    <a:pt x="367" y="109"/>
                    <a:pt x="367" y="109"/>
                  </a:cubicBezTo>
                  <a:cubicBezTo>
                    <a:pt x="367" y="109"/>
                    <a:pt x="367" y="109"/>
                    <a:pt x="367" y="109"/>
                  </a:cubicBezTo>
                  <a:cubicBezTo>
                    <a:pt x="367" y="109"/>
                    <a:pt x="367" y="109"/>
                    <a:pt x="367" y="109"/>
                  </a:cubicBezTo>
                  <a:cubicBezTo>
                    <a:pt x="368" y="109"/>
                    <a:pt x="368" y="109"/>
                    <a:pt x="368" y="109"/>
                  </a:cubicBezTo>
                  <a:cubicBezTo>
                    <a:pt x="368" y="109"/>
                    <a:pt x="368" y="109"/>
                    <a:pt x="368" y="109"/>
                  </a:cubicBezTo>
                  <a:cubicBezTo>
                    <a:pt x="369" y="110"/>
                    <a:pt x="369" y="110"/>
                    <a:pt x="369" y="110"/>
                  </a:cubicBezTo>
                  <a:cubicBezTo>
                    <a:pt x="369" y="110"/>
                    <a:pt x="369" y="110"/>
                    <a:pt x="369" y="110"/>
                  </a:cubicBezTo>
                  <a:cubicBezTo>
                    <a:pt x="369" y="110"/>
                    <a:pt x="369" y="110"/>
                    <a:pt x="369" y="110"/>
                  </a:cubicBezTo>
                  <a:cubicBezTo>
                    <a:pt x="368" y="110"/>
                    <a:pt x="368" y="110"/>
                    <a:pt x="368" y="110"/>
                  </a:cubicBezTo>
                  <a:cubicBezTo>
                    <a:pt x="369" y="110"/>
                    <a:pt x="369" y="110"/>
                    <a:pt x="369" y="110"/>
                  </a:cubicBezTo>
                  <a:cubicBezTo>
                    <a:pt x="373" y="110"/>
                    <a:pt x="373" y="110"/>
                    <a:pt x="373" y="110"/>
                  </a:cubicBezTo>
                  <a:cubicBezTo>
                    <a:pt x="373" y="111"/>
                    <a:pt x="373" y="111"/>
                    <a:pt x="373" y="111"/>
                  </a:cubicBezTo>
                  <a:cubicBezTo>
                    <a:pt x="372" y="111"/>
                    <a:pt x="372" y="111"/>
                    <a:pt x="372" y="111"/>
                  </a:cubicBezTo>
                  <a:cubicBezTo>
                    <a:pt x="376" y="113"/>
                    <a:pt x="376" y="113"/>
                    <a:pt x="376" y="113"/>
                  </a:cubicBezTo>
                  <a:cubicBezTo>
                    <a:pt x="378" y="113"/>
                    <a:pt x="378" y="113"/>
                    <a:pt x="378" y="113"/>
                  </a:cubicBezTo>
                  <a:cubicBezTo>
                    <a:pt x="379" y="114"/>
                    <a:pt x="379" y="114"/>
                    <a:pt x="379" y="114"/>
                  </a:cubicBezTo>
                  <a:cubicBezTo>
                    <a:pt x="380" y="116"/>
                    <a:pt x="380" y="116"/>
                    <a:pt x="380" y="116"/>
                  </a:cubicBezTo>
                  <a:cubicBezTo>
                    <a:pt x="380" y="117"/>
                    <a:pt x="380" y="117"/>
                    <a:pt x="380" y="117"/>
                  </a:cubicBezTo>
                  <a:cubicBezTo>
                    <a:pt x="380" y="118"/>
                    <a:pt x="380" y="118"/>
                    <a:pt x="380" y="118"/>
                  </a:cubicBezTo>
                  <a:cubicBezTo>
                    <a:pt x="381" y="118"/>
                    <a:pt x="381" y="118"/>
                    <a:pt x="381" y="118"/>
                  </a:cubicBezTo>
                  <a:cubicBezTo>
                    <a:pt x="381" y="118"/>
                    <a:pt x="381" y="118"/>
                    <a:pt x="381" y="118"/>
                  </a:cubicBezTo>
                  <a:cubicBezTo>
                    <a:pt x="381" y="119"/>
                    <a:pt x="381" y="119"/>
                    <a:pt x="381" y="119"/>
                  </a:cubicBezTo>
                  <a:cubicBezTo>
                    <a:pt x="381" y="120"/>
                    <a:pt x="381" y="120"/>
                    <a:pt x="381" y="120"/>
                  </a:cubicBezTo>
                  <a:cubicBezTo>
                    <a:pt x="381" y="120"/>
                    <a:pt x="381" y="120"/>
                    <a:pt x="381" y="120"/>
                  </a:cubicBezTo>
                  <a:cubicBezTo>
                    <a:pt x="381" y="121"/>
                    <a:pt x="381" y="121"/>
                    <a:pt x="381" y="121"/>
                  </a:cubicBezTo>
                  <a:cubicBezTo>
                    <a:pt x="381" y="121"/>
                    <a:pt x="381" y="121"/>
                    <a:pt x="381" y="121"/>
                  </a:cubicBezTo>
                  <a:cubicBezTo>
                    <a:pt x="382" y="121"/>
                    <a:pt x="382" y="121"/>
                    <a:pt x="382" y="121"/>
                  </a:cubicBezTo>
                  <a:cubicBezTo>
                    <a:pt x="382" y="120"/>
                    <a:pt x="382" y="120"/>
                    <a:pt x="382" y="120"/>
                  </a:cubicBezTo>
                  <a:cubicBezTo>
                    <a:pt x="382" y="120"/>
                    <a:pt x="382" y="120"/>
                    <a:pt x="382" y="120"/>
                  </a:cubicBezTo>
                  <a:cubicBezTo>
                    <a:pt x="383" y="120"/>
                    <a:pt x="383" y="120"/>
                    <a:pt x="383" y="120"/>
                  </a:cubicBezTo>
                  <a:cubicBezTo>
                    <a:pt x="383" y="120"/>
                    <a:pt x="383" y="120"/>
                    <a:pt x="383" y="120"/>
                  </a:cubicBezTo>
                  <a:cubicBezTo>
                    <a:pt x="383" y="119"/>
                    <a:pt x="383" y="119"/>
                    <a:pt x="383" y="119"/>
                  </a:cubicBezTo>
                  <a:cubicBezTo>
                    <a:pt x="383" y="119"/>
                    <a:pt x="383" y="119"/>
                    <a:pt x="383" y="119"/>
                  </a:cubicBezTo>
                  <a:cubicBezTo>
                    <a:pt x="383" y="119"/>
                    <a:pt x="383" y="119"/>
                    <a:pt x="383" y="119"/>
                  </a:cubicBezTo>
                  <a:cubicBezTo>
                    <a:pt x="383" y="119"/>
                    <a:pt x="383" y="119"/>
                    <a:pt x="383" y="119"/>
                  </a:cubicBezTo>
                  <a:cubicBezTo>
                    <a:pt x="382" y="119"/>
                    <a:pt x="382" y="119"/>
                    <a:pt x="382" y="119"/>
                  </a:cubicBezTo>
                  <a:cubicBezTo>
                    <a:pt x="382" y="119"/>
                    <a:pt x="382" y="119"/>
                    <a:pt x="382" y="119"/>
                  </a:cubicBezTo>
                  <a:cubicBezTo>
                    <a:pt x="382" y="118"/>
                    <a:pt x="382" y="118"/>
                    <a:pt x="382" y="118"/>
                  </a:cubicBezTo>
                  <a:cubicBezTo>
                    <a:pt x="382" y="118"/>
                    <a:pt x="382" y="118"/>
                    <a:pt x="382" y="118"/>
                  </a:cubicBezTo>
                  <a:cubicBezTo>
                    <a:pt x="382" y="117"/>
                    <a:pt x="382" y="117"/>
                    <a:pt x="382" y="117"/>
                  </a:cubicBezTo>
                  <a:cubicBezTo>
                    <a:pt x="382" y="117"/>
                    <a:pt x="382" y="117"/>
                    <a:pt x="382" y="117"/>
                  </a:cubicBezTo>
                  <a:cubicBezTo>
                    <a:pt x="381" y="116"/>
                    <a:pt x="381" y="116"/>
                    <a:pt x="381" y="116"/>
                  </a:cubicBezTo>
                  <a:cubicBezTo>
                    <a:pt x="381" y="116"/>
                    <a:pt x="381" y="116"/>
                    <a:pt x="381" y="116"/>
                  </a:cubicBezTo>
                  <a:cubicBezTo>
                    <a:pt x="381" y="116"/>
                    <a:pt x="381" y="116"/>
                    <a:pt x="381" y="116"/>
                  </a:cubicBezTo>
                  <a:cubicBezTo>
                    <a:pt x="382" y="116"/>
                    <a:pt x="382" y="116"/>
                    <a:pt x="382" y="116"/>
                  </a:cubicBezTo>
                  <a:cubicBezTo>
                    <a:pt x="383" y="116"/>
                    <a:pt x="383" y="116"/>
                    <a:pt x="383" y="116"/>
                  </a:cubicBezTo>
                  <a:cubicBezTo>
                    <a:pt x="384" y="116"/>
                    <a:pt x="384" y="116"/>
                    <a:pt x="384" y="116"/>
                  </a:cubicBezTo>
                  <a:cubicBezTo>
                    <a:pt x="384" y="116"/>
                    <a:pt x="384" y="116"/>
                    <a:pt x="384" y="116"/>
                  </a:cubicBezTo>
                  <a:cubicBezTo>
                    <a:pt x="384" y="116"/>
                    <a:pt x="384" y="116"/>
                    <a:pt x="384" y="116"/>
                  </a:cubicBezTo>
                  <a:cubicBezTo>
                    <a:pt x="384" y="117"/>
                    <a:pt x="384" y="117"/>
                    <a:pt x="384" y="117"/>
                  </a:cubicBezTo>
                  <a:cubicBezTo>
                    <a:pt x="384" y="118"/>
                    <a:pt x="384" y="118"/>
                    <a:pt x="384" y="118"/>
                  </a:cubicBezTo>
                  <a:cubicBezTo>
                    <a:pt x="384" y="118"/>
                    <a:pt x="384" y="118"/>
                    <a:pt x="384" y="118"/>
                  </a:cubicBezTo>
                  <a:cubicBezTo>
                    <a:pt x="384" y="118"/>
                    <a:pt x="384" y="118"/>
                    <a:pt x="384" y="118"/>
                  </a:cubicBezTo>
                  <a:cubicBezTo>
                    <a:pt x="384" y="118"/>
                    <a:pt x="384" y="118"/>
                    <a:pt x="384" y="118"/>
                  </a:cubicBezTo>
                  <a:cubicBezTo>
                    <a:pt x="384" y="118"/>
                    <a:pt x="384" y="118"/>
                    <a:pt x="384" y="118"/>
                  </a:cubicBezTo>
                  <a:cubicBezTo>
                    <a:pt x="384" y="119"/>
                    <a:pt x="384" y="119"/>
                    <a:pt x="384" y="119"/>
                  </a:cubicBezTo>
                  <a:cubicBezTo>
                    <a:pt x="385" y="119"/>
                    <a:pt x="385" y="119"/>
                    <a:pt x="385" y="119"/>
                  </a:cubicBezTo>
                  <a:cubicBezTo>
                    <a:pt x="385" y="119"/>
                    <a:pt x="385" y="119"/>
                    <a:pt x="385" y="119"/>
                  </a:cubicBezTo>
                  <a:cubicBezTo>
                    <a:pt x="385" y="119"/>
                    <a:pt x="385" y="119"/>
                    <a:pt x="385" y="119"/>
                  </a:cubicBezTo>
                  <a:cubicBezTo>
                    <a:pt x="385" y="120"/>
                    <a:pt x="385" y="120"/>
                    <a:pt x="385" y="120"/>
                  </a:cubicBezTo>
                  <a:cubicBezTo>
                    <a:pt x="385" y="120"/>
                    <a:pt x="385" y="120"/>
                    <a:pt x="385" y="120"/>
                  </a:cubicBezTo>
                  <a:cubicBezTo>
                    <a:pt x="385" y="120"/>
                    <a:pt x="385" y="120"/>
                    <a:pt x="385" y="120"/>
                  </a:cubicBezTo>
                  <a:cubicBezTo>
                    <a:pt x="385" y="120"/>
                    <a:pt x="385" y="120"/>
                    <a:pt x="385" y="120"/>
                  </a:cubicBezTo>
                  <a:cubicBezTo>
                    <a:pt x="385" y="121"/>
                    <a:pt x="385" y="121"/>
                    <a:pt x="385" y="121"/>
                  </a:cubicBezTo>
                  <a:cubicBezTo>
                    <a:pt x="385" y="121"/>
                    <a:pt x="385" y="121"/>
                    <a:pt x="385" y="121"/>
                  </a:cubicBezTo>
                  <a:cubicBezTo>
                    <a:pt x="385" y="121"/>
                    <a:pt x="385" y="121"/>
                    <a:pt x="385" y="121"/>
                  </a:cubicBezTo>
                  <a:cubicBezTo>
                    <a:pt x="385" y="121"/>
                    <a:pt x="385" y="121"/>
                    <a:pt x="385" y="121"/>
                  </a:cubicBezTo>
                  <a:cubicBezTo>
                    <a:pt x="384" y="121"/>
                    <a:pt x="384" y="121"/>
                    <a:pt x="384" y="121"/>
                  </a:cubicBezTo>
                  <a:cubicBezTo>
                    <a:pt x="384" y="122"/>
                    <a:pt x="384" y="122"/>
                    <a:pt x="384" y="122"/>
                  </a:cubicBezTo>
                  <a:cubicBezTo>
                    <a:pt x="384" y="122"/>
                    <a:pt x="384" y="122"/>
                    <a:pt x="384" y="122"/>
                  </a:cubicBezTo>
                  <a:cubicBezTo>
                    <a:pt x="384" y="122"/>
                    <a:pt x="384" y="122"/>
                    <a:pt x="384" y="122"/>
                  </a:cubicBezTo>
                  <a:cubicBezTo>
                    <a:pt x="384" y="123"/>
                    <a:pt x="384" y="123"/>
                    <a:pt x="384" y="123"/>
                  </a:cubicBezTo>
                  <a:cubicBezTo>
                    <a:pt x="384" y="123"/>
                    <a:pt x="384" y="123"/>
                    <a:pt x="384" y="123"/>
                  </a:cubicBezTo>
                  <a:cubicBezTo>
                    <a:pt x="384" y="123"/>
                    <a:pt x="384" y="123"/>
                    <a:pt x="384" y="123"/>
                  </a:cubicBezTo>
                  <a:cubicBezTo>
                    <a:pt x="383" y="124"/>
                    <a:pt x="383" y="124"/>
                    <a:pt x="383" y="124"/>
                  </a:cubicBezTo>
                  <a:cubicBezTo>
                    <a:pt x="383" y="124"/>
                    <a:pt x="383" y="124"/>
                    <a:pt x="383" y="124"/>
                  </a:cubicBezTo>
                  <a:cubicBezTo>
                    <a:pt x="383" y="124"/>
                    <a:pt x="383" y="124"/>
                    <a:pt x="383" y="124"/>
                  </a:cubicBezTo>
                  <a:cubicBezTo>
                    <a:pt x="384" y="124"/>
                    <a:pt x="384" y="124"/>
                    <a:pt x="384" y="124"/>
                  </a:cubicBezTo>
                  <a:cubicBezTo>
                    <a:pt x="384" y="124"/>
                    <a:pt x="384" y="124"/>
                    <a:pt x="384" y="124"/>
                  </a:cubicBezTo>
                  <a:cubicBezTo>
                    <a:pt x="385" y="124"/>
                    <a:pt x="385" y="124"/>
                    <a:pt x="385" y="124"/>
                  </a:cubicBezTo>
                  <a:cubicBezTo>
                    <a:pt x="385" y="124"/>
                    <a:pt x="385" y="124"/>
                    <a:pt x="385" y="124"/>
                  </a:cubicBezTo>
                  <a:cubicBezTo>
                    <a:pt x="386" y="124"/>
                    <a:pt x="386" y="124"/>
                    <a:pt x="386" y="124"/>
                  </a:cubicBezTo>
                  <a:cubicBezTo>
                    <a:pt x="386" y="123"/>
                    <a:pt x="386" y="123"/>
                    <a:pt x="386" y="123"/>
                  </a:cubicBezTo>
                  <a:cubicBezTo>
                    <a:pt x="386" y="123"/>
                    <a:pt x="386" y="123"/>
                    <a:pt x="386" y="123"/>
                  </a:cubicBezTo>
                  <a:cubicBezTo>
                    <a:pt x="386" y="123"/>
                    <a:pt x="386" y="123"/>
                    <a:pt x="386" y="123"/>
                  </a:cubicBezTo>
                  <a:cubicBezTo>
                    <a:pt x="386" y="123"/>
                    <a:pt x="386" y="123"/>
                    <a:pt x="386" y="123"/>
                  </a:cubicBezTo>
                  <a:cubicBezTo>
                    <a:pt x="387" y="123"/>
                    <a:pt x="387" y="123"/>
                    <a:pt x="387" y="123"/>
                  </a:cubicBezTo>
                  <a:cubicBezTo>
                    <a:pt x="387" y="122"/>
                    <a:pt x="387" y="122"/>
                    <a:pt x="387" y="122"/>
                  </a:cubicBezTo>
                  <a:cubicBezTo>
                    <a:pt x="387" y="122"/>
                    <a:pt x="387" y="122"/>
                    <a:pt x="387" y="122"/>
                  </a:cubicBezTo>
                  <a:cubicBezTo>
                    <a:pt x="387" y="122"/>
                    <a:pt x="387" y="122"/>
                    <a:pt x="387" y="122"/>
                  </a:cubicBezTo>
                  <a:cubicBezTo>
                    <a:pt x="388" y="122"/>
                    <a:pt x="388" y="122"/>
                    <a:pt x="388" y="122"/>
                  </a:cubicBezTo>
                  <a:cubicBezTo>
                    <a:pt x="389" y="121"/>
                    <a:pt x="389" y="121"/>
                    <a:pt x="389" y="121"/>
                  </a:cubicBezTo>
                  <a:cubicBezTo>
                    <a:pt x="391" y="121"/>
                    <a:pt x="391" y="121"/>
                    <a:pt x="391" y="121"/>
                  </a:cubicBezTo>
                  <a:cubicBezTo>
                    <a:pt x="391" y="122"/>
                    <a:pt x="391" y="122"/>
                    <a:pt x="391" y="122"/>
                  </a:cubicBezTo>
                  <a:cubicBezTo>
                    <a:pt x="392" y="121"/>
                    <a:pt x="392" y="121"/>
                    <a:pt x="392" y="121"/>
                  </a:cubicBezTo>
                  <a:cubicBezTo>
                    <a:pt x="392" y="121"/>
                    <a:pt x="392" y="121"/>
                    <a:pt x="392" y="121"/>
                  </a:cubicBezTo>
                  <a:cubicBezTo>
                    <a:pt x="393" y="121"/>
                    <a:pt x="393" y="121"/>
                    <a:pt x="393" y="121"/>
                  </a:cubicBezTo>
                  <a:cubicBezTo>
                    <a:pt x="393" y="121"/>
                    <a:pt x="393" y="121"/>
                    <a:pt x="393" y="121"/>
                  </a:cubicBezTo>
                  <a:cubicBezTo>
                    <a:pt x="393" y="121"/>
                    <a:pt x="393" y="121"/>
                    <a:pt x="393" y="121"/>
                  </a:cubicBezTo>
                  <a:cubicBezTo>
                    <a:pt x="394" y="121"/>
                    <a:pt x="394" y="121"/>
                    <a:pt x="394" y="121"/>
                  </a:cubicBezTo>
                  <a:cubicBezTo>
                    <a:pt x="394" y="121"/>
                    <a:pt x="394" y="121"/>
                    <a:pt x="394" y="121"/>
                  </a:cubicBezTo>
                  <a:cubicBezTo>
                    <a:pt x="394" y="121"/>
                    <a:pt x="394" y="121"/>
                    <a:pt x="394" y="121"/>
                  </a:cubicBezTo>
                  <a:cubicBezTo>
                    <a:pt x="394" y="121"/>
                    <a:pt x="394" y="121"/>
                    <a:pt x="394" y="121"/>
                  </a:cubicBezTo>
                  <a:cubicBezTo>
                    <a:pt x="394" y="120"/>
                    <a:pt x="394" y="120"/>
                    <a:pt x="394" y="120"/>
                  </a:cubicBezTo>
                  <a:cubicBezTo>
                    <a:pt x="394" y="120"/>
                    <a:pt x="394" y="120"/>
                    <a:pt x="394" y="120"/>
                  </a:cubicBezTo>
                  <a:cubicBezTo>
                    <a:pt x="395" y="121"/>
                    <a:pt x="395" y="121"/>
                    <a:pt x="395" y="121"/>
                  </a:cubicBezTo>
                  <a:cubicBezTo>
                    <a:pt x="396" y="122"/>
                    <a:pt x="396" y="122"/>
                    <a:pt x="396" y="122"/>
                  </a:cubicBezTo>
                  <a:cubicBezTo>
                    <a:pt x="396" y="122"/>
                    <a:pt x="396" y="122"/>
                    <a:pt x="396" y="122"/>
                  </a:cubicBezTo>
                  <a:cubicBezTo>
                    <a:pt x="396" y="122"/>
                    <a:pt x="396" y="122"/>
                    <a:pt x="396" y="122"/>
                  </a:cubicBezTo>
                  <a:cubicBezTo>
                    <a:pt x="396" y="121"/>
                    <a:pt x="396" y="121"/>
                    <a:pt x="396" y="121"/>
                  </a:cubicBezTo>
                  <a:cubicBezTo>
                    <a:pt x="397" y="121"/>
                    <a:pt x="397" y="121"/>
                    <a:pt x="397" y="121"/>
                  </a:cubicBezTo>
                  <a:cubicBezTo>
                    <a:pt x="397" y="121"/>
                    <a:pt x="397" y="121"/>
                    <a:pt x="397" y="121"/>
                  </a:cubicBezTo>
                  <a:cubicBezTo>
                    <a:pt x="397" y="121"/>
                    <a:pt x="397" y="121"/>
                    <a:pt x="397" y="121"/>
                  </a:cubicBezTo>
                  <a:cubicBezTo>
                    <a:pt x="397" y="121"/>
                    <a:pt x="397" y="121"/>
                    <a:pt x="397" y="121"/>
                  </a:cubicBezTo>
                  <a:cubicBezTo>
                    <a:pt x="397" y="121"/>
                    <a:pt x="397" y="121"/>
                    <a:pt x="397" y="121"/>
                  </a:cubicBezTo>
                  <a:cubicBezTo>
                    <a:pt x="396" y="121"/>
                    <a:pt x="396" y="121"/>
                    <a:pt x="396" y="121"/>
                  </a:cubicBezTo>
                  <a:cubicBezTo>
                    <a:pt x="396" y="121"/>
                    <a:pt x="396" y="121"/>
                    <a:pt x="396" y="121"/>
                  </a:cubicBezTo>
                  <a:cubicBezTo>
                    <a:pt x="396" y="121"/>
                    <a:pt x="396" y="121"/>
                    <a:pt x="396" y="121"/>
                  </a:cubicBezTo>
                  <a:cubicBezTo>
                    <a:pt x="396" y="121"/>
                    <a:pt x="396" y="121"/>
                    <a:pt x="396" y="121"/>
                  </a:cubicBezTo>
                  <a:cubicBezTo>
                    <a:pt x="396" y="121"/>
                    <a:pt x="396" y="121"/>
                    <a:pt x="396" y="121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8" y="121"/>
                    <a:pt x="398" y="121"/>
                    <a:pt x="398" y="121"/>
                  </a:cubicBezTo>
                  <a:cubicBezTo>
                    <a:pt x="398" y="120"/>
                    <a:pt x="398" y="120"/>
                    <a:pt x="398" y="120"/>
                  </a:cubicBezTo>
                  <a:cubicBezTo>
                    <a:pt x="398" y="120"/>
                    <a:pt x="398" y="120"/>
                    <a:pt x="398" y="120"/>
                  </a:cubicBezTo>
                  <a:cubicBezTo>
                    <a:pt x="399" y="120"/>
                    <a:pt x="399" y="120"/>
                    <a:pt x="399" y="120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22"/>
                    <a:pt x="399" y="122"/>
                    <a:pt x="399" y="122"/>
                  </a:cubicBezTo>
                  <a:cubicBezTo>
                    <a:pt x="400" y="122"/>
                    <a:pt x="400" y="122"/>
                    <a:pt x="400" y="122"/>
                  </a:cubicBezTo>
                  <a:cubicBezTo>
                    <a:pt x="399" y="123"/>
                    <a:pt x="399" y="123"/>
                    <a:pt x="399" y="123"/>
                  </a:cubicBezTo>
                  <a:cubicBezTo>
                    <a:pt x="400" y="123"/>
                    <a:pt x="400" y="123"/>
                    <a:pt x="400" y="123"/>
                  </a:cubicBezTo>
                  <a:cubicBezTo>
                    <a:pt x="400" y="123"/>
                    <a:pt x="400" y="123"/>
                    <a:pt x="400" y="123"/>
                  </a:cubicBezTo>
                  <a:cubicBezTo>
                    <a:pt x="400" y="123"/>
                    <a:pt x="400" y="123"/>
                    <a:pt x="400" y="123"/>
                  </a:cubicBezTo>
                  <a:cubicBezTo>
                    <a:pt x="400" y="123"/>
                    <a:pt x="400" y="123"/>
                    <a:pt x="400" y="123"/>
                  </a:cubicBezTo>
                  <a:cubicBezTo>
                    <a:pt x="400" y="123"/>
                    <a:pt x="400" y="123"/>
                    <a:pt x="400" y="123"/>
                  </a:cubicBezTo>
                  <a:cubicBezTo>
                    <a:pt x="401" y="123"/>
                    <a:pt x="401" y="123"/>
                    <a:pt x="401" y="123"/>
                  </a:cubicBezTo>
                  <a:cubicBezTo>
                    <a:pt x="401" y="123"/>
                    <a:pt x="401" y="123"/>
                    <a:pt x="401" y="123"/>
                  </a:cubicBezTo>
                  <a:cubicBezTo>
                    <a:pt x="401" y="123"/>
                    <a:pt x="401" y="123"/>
                    <a:pt x="401" y="123"/>
                  </a:cubicBezTo>
                  <a:cubicBezTo>
                    <a:pt x="401" y="123"/>
                    <a:pt x="401" y="123"/>
                    <a:pt x="401" y="123"/>
                  </a:cubicBezTo>
                  <a:cubicBezTo>
                    <a:pt x="402" y="123"/>
                    <a:pt x="402" y="123"/>
                    <a:pt x="402" y="123"/>
                  </a:cubicBezTo>
                  <a:cubicBezTo>
                    <a:pt x="402" y="123"/>
                    <a:pt x="402" y="123"/>
                    <a:pt x="402" y="123"/>
                  </a:cubicBezTo>
                  <a:cubicBezTo>
                    <a:pt x="402" y="122"/>
                    <a:pt x="402" y="122"/>
                    <a:pt x="402" y="122"/>
                  </a:cubicBezTo>
                  <a:cubicBezTo>
                    <a:pt x="402" y="122"/>
                    <a:pt x="402" y="122"/>
                    <a:pt x="402" y="122"/>
                  </a:cubicBezTo>
                  <a:cubicBezTo>
                    <a:pt x="402" y="122"/>
                    <a:pt x="402" y="122"/>
                    <a:pt x="402" y="122"/>
                  </a:cubicBezTo>
                  <a:cubicBezTo>
                    <a:pt x="403" y="122"/>
                    <a:pt x="403" y="122"/>
                    <a:pt x="403" y="122"/>
                  </a:cubicBezTo>
                  <a:cubicBezTo>
                    <a:pt x="403" y="122"/>
                    <a:pt x="403" y="122"/>
                    <a:pt x="403" y="122"/>
                  </a:cubicBezTo>
                  <a:cubicBezTo>
                    <a:pt x="403" y="122"/>
                    <a:pt x="403" y="122"/>
                    <a:pt x="403" y="122"/>
                  </a:cubicBezTo>
                  <a:cubicBezTo>
                    <a:pt x="403" y="122"/>
                    <a:pt x="403" y="122"/>
                    <a:pt x="403" y="122"/>
                  </a:cubicBezTo>
                  <a:cubicBezTo>
                    <a:pt x="404" y="122"/>
                    <a:pt x="404" y="122"/>
                    <a:pt x="404" y="122"/>
                  </a:cubicBezTo>
                  <a:cubicBezTo>
                    <a:pt x="405" y="121"/>
                    <a:pt x="405" y="121"/>
                    <a:pt x="405" y="121"/>
                  </a:cubicBezTo>
                  <a:cubicBezTo>
                    <a:pt x="405" y="121"/>
                    <a:pt x="405" y="121"/>
                    <a:pt x="405" y="121"/>
                  </a:cubicBezTo>
                  <a:cubicBezTo>
                    <a:pt x="405" y="121"/>
                    <a:pt x="405" y="121"/>
                    <a:pt x="405" y="121"/>
                  </a:cubicBezTo>
                  <a:cubicBezTo>
                    <a:pt x="406" y="122"/>
                    <a:pt x="406" y="122"/>
                    <a:pt x="406" y="122"/>
                  </a:cubicBezTo>
                  <a:cubicBezTo>
                    <a:pt x="406" y="122"/>
                    <a:pt x="406" y="122"/>
                    <a:pt x="406" y="122"/>
                  </a:cubicBezTo>
                  <a:cubicBezTo>
                    <a:pt x="406" y="122"/>
                    <a:pt x="406" y="122"/>
                    <a:pt x="406" y="122"/>
                  </a:cubicBezTo>
                  <a:cubicBezTo>
                    <a:pt x="406" y="122"/>
                    <a:pt x="406" y="122"/>
                    <a:pt x="406" y="122"/>
                  </a:cubicBezTo>
                  <a:cubicBezTo>
                    <a:pt x="407" y="122"/>
                    <a:pt x="407" y="122"/>
                    <a:pt x="407" y="122"/>
                  </a:cubicBezTo>
                  <a:cubicBezTo>
                    <a:pt x="407" y="122"/>
                    <a:pt x="407" y="122"/>
                    <a:pt x="407" y="122"/>
                  </a:cubicBezTo>
                  <a:cubicBezTo>
                    <a:pt x="407" y="122"/>
                    <a:pt x="407" y="122"/>
                    <a:pt x="407" y="122"/>
                  </a:cubicBezTo>
                  <a:cubicBezTo>
                    <a:pt x="407" y="122"/>
                    <a:pt x="407" y="122"/>
                    <a:pt x="407" y="122"/>
                  </a:cubicBezTo>
                  <a:cubicBezTo>
                    <a:pt x="407" y="122"/>
                    <a:pt x="407" y="122"/>
                    <a:pt x="407" y="122"/>
                  </a:cubicBezTo>
                  <a:cubicBezTo>
                    <a:pt x="406" y="122"/>
                    <a:pt x="406" y="122"/>
                    <a:pt x="406" y="122"/>
                  </a:cubicBezTo>
                  <a:cubicBezTo>
                    <a:pt x="406" y="122"/>
                    <a:pt x="406" y="122"/>
                    <a:pt x="406" y="122"/>
                  </a:cubicBezTo>
                  <a:cubicBezTo>
                    <a:pt x="406" y="122"/>
                    <a:pt x="406" y="122"/>
                    <a:pt x="406" y="122"/>
                  </a:cubicBezTo>
                  <a:cubicBezTo>
                    <a:pt x="405" y="122"/>
                    <a:pt x="405" y="122"/>
                    <a:pt x="405" y="122"/>
                  </a:cubicBezTo>
                  <a:cubicBezTo>
                    <a:pt x="405" y="121"/>
                    <a:pt x="405" y="121"/>
                    <a:pt x="405" y="121"/>
                  </a:cubicBezTo>
                  <a:cubicBezTo>
                    <a:pt x="405" y="122"/>
                    <a:pt x="405" y="122"/>
                    <a:pt x="405" y="122"/>
                  </a:cubicBezTo>
                  <a:cubicBezTo>
                    <a:pt x="405" y="123"/>
                    <a:pt x="405" y="123"/>
                    <a:pt x="405" y="123"/>
                  </a:cubicBezTo>
                  <a:cubicBezTo>
                    <a:pt x="406" y="124"/>
                    <a:pt x="406" y="124"/>
                    <a:pt x="406" y="124"/>
                  </a:cubicBezTo>
                  <a:cubicBezTo>
                    <a:pt x="406" y="124"/>
                    <a:pt x="406" y="124"/>
                    <a:pt x="406" y="124"/>
                  </a:cubicBezTo>
                  <a:cubicBezTo>
                    <a:pt x="406" y="125"/>
                    <a:pt x="406" y="125"/>
                    <a:pt x="406" y="125"/>
                  </a:cubicBezTo>
                  <a:cubicBezTo>
                    <a:pt x="406" y="125"/>
                    <a:pt x="406" y="125"/>
                    <a:pt x="406" y="125"/>
                  </a:cubicBezTo>
                  <a:cubicBezTo>
                    <a:pt x="406" y="125"/>
                    <a:pt x="406" y="125"/>
                    <a:pt x="406" y="125"/>
                  </a:cubicBezTo>
                  <a:cubicBezTo>
                    <a:pt x="406" y="127"/>
                    <a:pt x="406" y="127"/>
                    <a:pt x="406" y="127"/>
                  </a:cubicBezTo>
                  <a:cubicBezTo>
                    <a:pt x="406" y="127"/>
                    <a:pt x="406" y="127"/>
                    <a:pt x="406" y="127"/>
                  </a:cubicBezTo>
                  <a:cubicBezTo>
                    <a:pt x="406" y="127"/>
                    <a:pt x="406" y="127"/>
                    <a:pt x="406" y="127"/>
                  </a:cubicBezTo>
                  <a:cubicBezTo>
                    <a:pt x="406" y="127"/>
                    <a:pt x="406" y="127"/>
                    <a:pt x="406" y="127"/>
                  </a:cubicBezTo>
                  <a:cubicBezTo>
                    <a:pt x="406" y="128"/>
                    <a:pt x="406" y="128"/>
                    <a:pt x="406" y="128"/>
                  </a:cubicBezTo>
                  <a:cubicBezTo>
                    <a:pt x="406" y="128"/>
                    <a:pt x="406" y="128"/>
                    <a:pt x="406" y="128"/>
                  </a:cubicBezTo>
                  <a:cubicBezTo>
                    <a:pt x="406" y="128"/>
                    <a:pt x="406" y="128"/>
                    <a:pt x="406" y="128"/>
                  </a:cubicBezTo>
                  <a:cubicBezTo>
                    <a:pt x="405" y="129"/>
                    <a:pt x="405" y="129"/>
                    <a:pt x="405" y="129"/>
                  </a:cubicBezTo>
                  <a:cubicBezTo>
                    <a:pt x="404" y="129"/>
                    <a:pt x="404" y="129"/>
                    <a:pt x="404" y="129"/>
                  </a:cubicBezTo>
                  <a:cubicBezTo>
                    <a:pt x="403" y="130"/>
                    <a:pt x="403" y="130"/>
                    <a:pt x="403" y="130"/>
                  </a:cubicBezTo>
                  <a:cubicBezTo>
                    <a:pt x="403" y="130"/>
                    <a:pt x="403" y="130"/>
                    <a:pt x="403" y="130"/>
                  </a:cubicBezTo>
                  <a:cubicBezTo>
                    <a:pt x="402" y="130"/>
                    <a:pt x="402" y="130"/>
                    <a:pt x="402" y="130"/>
                  </a:cubicBezTo>
                  <a:cubicBezTo>
                    <a:pt x="402" y="130"/>
                    <a:pt x="402" y="130"/>
                    <a:pt x="402" y="130"/>
                  </a:cubicBezTo>
                  <a:cubicBezTo>
                    <a:pt x="402" y="130"/>
                    <a:pt x="402" y="130"/>
                    <a:pt x="402" y="130"/>
                  </a:cubicBezTo>
                  <a:cubicBezTo>
                    <a:pt x="401" y="129"/>
                    <a:pt x="401" y="129"/>
                    <a:pt x="401" y="129"/>
                  </a:cubicBezTo>
                  <a:cubicBezTo>
                    <a:pt x="401" y="130"/>
                    <a:pt x="401" y="130"/>
                    <a:pt x="401" y="130"/>
                  </a:cubicBezTo>
                  <a:cubicBezTo>
                    <a:pt x="401" y="130"/>
                    <a:pt x="401" y="130"/>
                    <a:pt x="401" y="130"/>
                  </a:cubicBezTo>
                  <a:cubicBezTo>
                    <a:pt x="401" y="131"/>
                    <a:pt x="401" y="131"/>
                    <a:pt x="401" y="131"/>
                  </a:cubicBezTo>
                  <a:cubicBezTo>
                    <a:pt x="400" y="130"/>
                    <a:pt x="400" y="130"/>
                    <a:pt x="400" y="130"/>
                  </a:cubicBezTo>
                  <a:cubicBezTo>
                    <a:pt x="398" y="129"/>
                    <a:pt x="398" y="129"/>
                    <a:pt x="398" y="129"/>
                  </a:cubicBezTo>
                  <a:cubicBezTo>
                    <a:pt x="398" y="128"/>
                    <a:pt x="398" y="128"/>
                    <a:pt x="398" y="128"/>
                  </a:cubicBezTo>
                  <a:cubicBezTo>
                    <a:pt x="398" y="128"/>
                    <a:pt x="398" y="128"/>
                    <a:pt x="398" y="128"/>
                  </a:cubicBezTo>
                  <a:cubicBezTo>
                    <a:pt x="398" y="128"/>
                    <a:pt x="398" y="128"/>
                    <a:pt x="398" y="128"/>
                  </a:cubicBezTo>
                  <a:cubicBezTo>
                    <a:pt x="398" y="128"/>
                    <a:pt x="398" y="128"/>
                    <a:pt x="398" y="128"/>
                  </a:cubicBezTo>
                  <a:cubicBezTo>
                    <a:pt x="397" y="128"/>
                    <a:pt x="397" y="128"/>
                    <a:pt x="397" y="128"/>
                  </a:cubicBezTo>
                  <a:cubicBezTo>
                    <a:pt x="397" y="128"/>
                    <a:pt x="397" y="128"/>
                    <a:pt x="397" y="128"/>
                  </a:cubicBezTo>
                  <a:cubicBezTo>
                    <a:pt x="397" y="128"/>
                    <a:pt x="397" y="128"/>
                    <a:pt x="397" y="128"/>
                  </a:cubicBezTo>
                  <a:cubicBezTo>
                    <a:pt x="397" y="129"/>
                    <a:pt x="397" y="129"/>
                    <a:pt x="397" y="129"/>
                  </a:cubicBezTo>
                  <a:cubicBezTo>
                    <a:pt x="397" y="129"/>
                    <a:pt x="397" y="129"/>
                    <a:pt x="397" y="129"/>
                  </a:cubicBezTo>
                  <a:cubicBezTo>
                    <a:pt x="396" y="129"/>
                    <a:pt x="396" y="129"/>
                    <a:pt x="396" y="129"/>
                  </a:cubicBezTo>
                  <a:cubicBezTo>
                    <a:pt x="396" y="129"/>
                    <a:pt x="396" y="129"/>
                    <a:pt x="396" y="129"/>
                  </a:cubicBezTo>
                  <a:cubicBezTo>
                    <a:pt x="396" y="129"/>
                    <a:pt x="396" y="129"/>
                    <a:pt x="396" y="129"/>
                  </a:cubicBezTo>
                  <a:cubicBezTo>
                    <a:pt x="396" y="129"/>
                    <a:pt x="396" y="129"/>
                    <a:pt x="396" y="129"/>
                  </a:cubicBezTo>
                  <a:cubicBezTo>
                    <a:pt x="396" y="130"/>
                    <a:pt x="396" y="130"/>
                    <a:pt x="396" y="130"/>
                  </a:cubicBezTo>
                  <a:cubicBezTo>
                    <a:pt x="395" y="130"/>
                    <a:pt x="395" y="130"/>
                    <a:pt x="395" y="130"/>
                  </a:cubicBezTo>
                  <a:cubicBezTo>
                    <a:pt x="395" y="130"/>
                    <a:pt x="395" y="130"/>
                    <a:pt x="395" y="130"/>
                  </a:cubicBezTo>
                  <a:cubicBezTo>
                    <a:pt x="395" y="130"/>
                    <a:pt x="395" y="130"/>
                    <a:pt x="395" y="130"/>
                  </a:cubicBezTo>
                  <a:cubicBezTo>
                    <a:pt x="395" y="130"/>
                    <a:pt x="395" y="130"/>
                    <a:pt x="395" y="130"/>
                  </a:cubicBezTo>
                  <a:cubicBezTo>
                    <a:pt x="396" y="130"/>
                    <a:pt x="396" y="130"/>
                    <a:pt x="396" y="130"/>
                  </a:cubicBezTo>
                  <a:cubicBezTo>
                    <a:pt x="396" y="130"/>
                    <a:pt x="396" y="130"/>
                    <a:pt x="396" y="130"/>
                  </a:cubicBezTo>
                  <a:cubicBezTo>
                    <a:pt x="396" y="130"/>
                    <a:pt x="396" y="130"/>
                    <a:pt x="396" y="130"/>
                  </a:cubicBezTo>
                  <a:cubicBezTo>
                    <a:pt x="397" y="130"/>
                    <a:pt x="397" y="130"/>
                    <a:pt x="397" y="130"/>
                  </a:cubicBezTo>
                  <a:cubicBezTo>
                    <a:pt x="397" y="131"/>
                    <a:pt x="397" y="131"/>
                    <a:pt x="397" y="131"/>
                  </a:cubicBezTo>
                  <a:cubicBezTo>
                    <a:pt x="398" y="132"/>
                    <a:pt x="398" y="132"/>
                    <a:pt x="398" y="132"/>
                  </a:cubicBezTo>
                  <a:cubicBezTo>
                    <a:pt x="398" y="132"/>
                    <a:pt x="398" y="132"/>
                    <a:pt x="398" y="132"/>
                  </a:cubicBezTo>
                  <a:cubicBezTo>
                    <a:pt x="398" y="132"/>
                    <a:pt x="398" y="132"/>
                    <a:pt x="398" y="132"/>
                  </a:cubicBezTo>
                  <a:cubicBezTo>
                    <a:pt x="398" y="131"/>
                    <a:pt x="398" y="131"/>
                    <a:pt x="398" y="131"/>
                  </a:cubicBezTo>
                  <a:cubicBezTo>
                    <a:pt x="398" y="132"/>
                    <a:pt x="398" y="132"/>
                    <a:pt x="398" y="132"/>
                  </a:cubicBezTo>
                  <a:cubicBezTo>
                    <a:pt x="398" y="132"/>
                    <a:pt x="398" y="132"/>
                    <a:pt x="398" y="132"/>
                  </a:cubicBezTo>
                  <a:cubicBezTo>
                    <a:pt x="398" y="132"/>
                    <a:pt x="398" y="132"/>
                    <a:pt x="398" y="132"/>
                  </a:cubicBezTo>
                  <a:cubicBezTo>
                    <a:pt x="398" y="132"/>
                    <a:pt x="398" y="132"/>
                    <a:pt x="398" y="132"/>
                  </a:cubicBezTo>
                  <a:cubicBezTo>
                    <a:pt x="398" y="133"/>
                    <a:pt x="398" y="133"/>
                    <a:pt x="398" y="133"/>
                  </a:cubicBezTo>
                  <a:cubicBezTo>
                    <a:pt x="398" y="133"/>
                    <a:pt x="398" y="133"/>
                    <a:pt x="398" y="133"/>
                  </a:cubicBezTo>
                  <a:cubicBezTo>
                    <a:pt x="398" y="133"/>
                    <a:pt x="398" y="133"/>
                    <a:pt x="398" y="133"/>
                  </a:cubicBezTo>
                  <a:cubicBezTo>
                    <a:pt x="398" y="133"/>
                    <a:pt x="398" y="133"/>
                    <a:pt x="398" y="133"/>
                  </a:cubicBezTo>
                  <a:cubicBezTo>
                    <a:pt x="398" y="133"/>
                    <a:pt x="398" y="133"/>
                    <a:pt x="398" y="133"/>
                  </a:cubicBezTo>
                  <a:cubicBezTo>
                    <a:pt x="398" y="134"/>
                    <a:pt x="398" y="134"/>
                    <a:pt x="398" y="134"/>
                  </a:cubicBezTo>
                  <a:cubicBezTo>
                    <a:pt x="398" y="135"/>
                    <a:pt x="398" y="135"/>
                    <a:pt x="398" y="135"/>
                  </a:cubicBezTo>
                  <a:cubicBezTo>
                    <a:pt x="398" y="135"/>
                    <a:pt x="398" y="135"/>
                    <a:pt x="398" y="135"/>
                  </a:cubicBezTo>
                  <a:cubicBezTo>
                    <a:pt x="398" y="136"/>
                    <a:pt x="398" y="136"/>
                    <a:pt x="398" y="136"/>
                  </a:cubicBezTo>
                  <a:cubicBezTo>
                    <a:pt x="398" y="136"/>
                    <a:pt x="398" y="136"/>
                    <a:pt x="398" y="136"/>
                  </a:cubicBezTo>
                  <a:cubicBezTo>
                    <a:pt x="398" y="137"/>
                    <a:pt x="398" y="137"/>
                    <a:pt x="398" y="137"/>
                  </a:cubicBezTo>
                  <a:cubicBezTo>
                    <a:pt x="397" y="140"/>
                    <a:pt x="397" y="140"/>
                    <a:pt x="397" y="140"/>
                  </a:cubicBezTo>
                  <a:cubicBezTo>
                    <a:pt x="396" y="141"/>
                    <a:pt x="396" y="141"/>
                    <a:pt x="396" y="141"/>
                  </a:cubicBezTo>
                  <a:cubicBezTo>
                    <a:pt x="395" y="144"/>
                    <a:pt x="395" y="144"/>
                    <a:pt x="395" y="144"/>
                  </a:cubicBezTo>
                  <a:cubicBezTo>
                    <a:pt x="395" y="146"/>
                    <a:pt x="395" y="146"/>
                    <a:pt x="395" y="146"/>
                  </a:cubicBezTo>
                  <a:cubicBezTo>
                    <a:pt x="394" y="148"/>
                    <a:pt x="394" y="148"/>
                    <a:pt x="394" y="148"/>
                  </a:cubicBezTo>
                  <a:cubicBezTo>
                    <a:pt x="393" y="148"/>
                    <a:pt x="393" y="148"/>
                    <a:pt x="393" y="148"/>
                  </a:cubicBezTo>
                  <a:cubicBezTo>
                    <a:pt x="392" y="148"/>
                    <a:pt x="392" y="148"/>
                    <a:pt x="392" y="148"/>
                  </a:cubicBezTo>
                  <a:cubicBezTo>
                    <a:pt x="392" y="148"/>
                    <a:pt x="392" y="148"/>
                    <a:pt x="392" y="148"/>
                  </a:cubicBezTo>
                  <a:cubicBezTo>
                    <a:pt x="391" y="149"/>
                    <a:pt x="391" y="149"/>
                    <a:pt x="391" y="149"/>
                  </a:cubicBezTo>
                  <a:cubicBezTo>
                    <a:pt x="390" y="149"/>
                    <a:pt x="390" y="149"/>
                    <a:pt x="390" y="149"/>
                  </a:cubicBezTo>
                  <a:cubicBezTo>
                    <a:pt x="390" y="149"/>
                    <a:pt x="390" y="149"/>
                    <a:pt x="390" y="149"/>
                  </a:cubicBezTo>
                  <a:cubicBezTo>
                    <a:pt x="390" y="149"/>
                    <a:pt x="390" y="149"/>
                    <a:pt x="390" y="149"/>
                  </a:cubicBezTo>
                  <a:cubicBezTo>
                    <a:pt x="389" y="149"/>
                    <a:pt x="389" y="149"/>
                    <a:pt x="389" y="149"/>
                  </a:cubicBezTo>
                  <a:cubicBezTo>
                    <a:pt x="389" y="150"/>
                    <a:pt x="389" y="150"/>
                    <a:pt x="389" y="150"/>
                  </a:cubicBezTo>
                  <a:cubicBezTo>
                    <a:pt x="387" y="150"/>
                    <a:pt x="387" y="150"/>
                    <a:pt x="387" y="150"/>
                  </a:cubicBezTo>
                  <a:cubicBezTo>
                    <a:pt x="385" y="150"/>
                    <a:pt x="385" y="150"/>
                    <a:pt x="385" y="150"/>
                  </a:cubicBezTo>
                  <a:cubicBezTo>
                    <a:pt x="385" y="150"/>
                    <a:pt x="385" y="150"/>
                    <a:pt x="385" y="150"/>
                  </a:cubicBezTo>
                  <a:cubicBezTo>
                    <a:pt x="384" y="150"/>
                    <a:pt x="384" y="150"/>
                    <a:pt x="384" y="150"/>
                  </a:cubicBezTo>
                  <a:cubicBezTo>
                    <a:pt x="384" y="150"/>
                    <a:pt x="384" y="150"/>
                    <a:pt x="384" y="150"/>
                  </a:cubicBezTo>
                  <a:cubicBezTo>
                    <a:pt x="384" y="150"/>
                    <a:pt x="384" y="150"/>
                    <a:pt x="384" y="150"/>
                  </a:cubicBezTo>
                  <a:cubicBezTo>
                    <a:pt x="384" y="149"/>
                    <a:pt x="384" y="149"/>
                    <a:pt x="384" y="149"/>
                  </a:cubicBezTo>
                  <a:cubicBezTo>
                    <a:pt x="384" y="149"/>
                    <a:pt x="384" y="149"/>
                    <a:pt x="384" y="149"/>
                  </a:cubicBezTo>
                  <a:cubicBezTo>
                    <a:pt x="384" y="149"/>
                    <a:pt x="384" y="149"/>
                    <a:pt x="384" y="149"/>
                  </a:cubicBezTo>
                  <a:cubicBezTo>
                    <a:pt x="384" y="149"/>
                    <a:pt x="384" y="149"/>
                    <a:pt x="384" y="149"/>
                  </a:cubicBezTo>
                  <a:cubicBezTo>
                    <a:pt x="383" y="149"/>
                    <a:pt x="383" y="149"/>
                    <a:pt x="383" y="149"/>
                  </a:cubicBezTo>
                  <a:cubicBezTo>
                    <a:pt x="383" y="149"/>
                    <a:pt x="383" y="149"/>
                    <a:pt x="383" y="149"/>
                  </a:cubicBezTo>
                  <a:cubicBezTo>
                    <a:pt x="383" y="149"/>
                    <a:pt x="383" y="149"/>
                    <a:pt x="383" y="149"/>
                  </a:cubicBezTo>
                  <a:cubicBezTo>
                    <a:pt x="383" y="149"/>
                    <a:pt x="383" y="149"/>
                    <a:pt x="383" y="149"/>
                  </a:cubicBezTo>
                  <a:cubicBezTo>
                    <a:pt x="382" y="148"/>
                    <a:pt x="382" y="148"/>
                    <a:pt x="382" y="148"/>
                  </a:cubicBezTo>
                  <a:cubicBezTo>
                    <a:pt x="381" y="148"/>
                    <a:pt x="379" y="147"/>
                    <a:pt x="377" y="146"/>
                  </a:cubicBezTo>
                  <a:cubicBezTo>
                    <a:pt x="377" y="146"/>
                    <a:pt x="377" y="146"/>
                    <a:pt x="377" y="146"/>
                  </a:cubicBezTo>
                  <a:cubicBezTo>
                    <a:pt x="377" y="146"/>
                    <a:pt x="377" y="146"/>
                    <a:pt x="377" y="146"/>
                  </a:cubicBezTo>
                  <a:cubicBezTo>
                    <a:pt x="378" y="146"/>
                    <a:pt x="378" y="146"/>
                    <a:pt x="378" y="146"/>
                  </a:cubicBezTo>
                  <a:cubicBezTo>
                    <a:pt x="378" y="146"/>
                    <a:pt x="378" y="146"/>
                    <a:pt x="378" y="146"/>
                  </a:cubicBezTo>
                  <a:cubicBezTo>
                    <a:pt x="378" y="146"/>
                    <a:pt x="378" y="146"/>
                    <a:pt x="378" y="146"/>
                  </a:cubicBezTo>
                  <a:cubicBezTo>
                    <a:pt x="379" y="146"/>
                    <a:pt x="379" y="146"/>
                    <a:pt x="379" y="146"/>
                  </a:cubicBezTo>
                  <a:cubicBezTo>
                    <a:pt x="379" y="146"/>
                    <a:pt x="379" y="146"/>
                    <a:pt x="379" y="146"/>
                  </a:cubicBezTo>
                  <a:cubicBezTo>
                    <a:pt x="379" y="146"/>
                    <a:pt x="379" y="146"/>
                    <a:pt x="379" y="146"/>
                  </a:cubicBezTo>
                  <a:cubicBezTo>
                    <a:pt x="379" y="146"/>
                    <a:pt x="379" y="146"/>
                    <a:pt x="379" y="146"/>
                  </a:cubicBezTo>
                  <a:cubicBezTo>
                    <a:pt x="379" y="146"/>
                    <a:pt x="379" y="146"/>
                    <a:pt x="379" y="146"/>
                  </a:cubicBezTo>
                  <a:cubicBezTo>
                    <a:pt x="379" y="146"/>
                    <a:pt x="379" y="146"/>
                    <a:pt x="379" y="146"/>
                  </a:cubicBezTo>
                  <a:cubicBezTo>
                    <a:pt x="379" y="145"/>
                    <a:pt x="379" y="145"/>
                    <a:pt x="379" y="145"/>
                  </a:cubicBezTo>
                  <a:cubicBezTo>
                    <a:pt x="379" y="145"/>
                    <a:pt x="379" y="145"/>
                    <a:pt x="379" y="145"/>
                  </a:cubicBezTo>
                  <a:cubicBezTo>
                    <a:pt x="379" y="145"/>
                    <a:pt x="379" y="145"/>
                    <a:pt x="379" y="145"/>
                  </a:cubicBezTo>
                  <a:cubicBezTo>
                    <a:pt x="378" y="144"/>
                    <a:pt x="378" y="144"/>
                    <a:pt x="378" y="144"/>
                  </a:cubicBezTo>
                  <a:cubicBezTo>
                    <a:pt x="378" y="144"/>
                    <a:pt x="378" y="144"/>
                    <a:pt x="378" y="144"/>
                  </a:cubicBezTo>
                  <a:cubicBezTo>
                    <a:pt x="378" y="143"/>
                    <a:pt x="378" y="143"/>
                    <a:pt x="378" y="143"/>
                  </a:cubicBezTo>
                  <a:cubicBezTo>
                    <a:pt x="378" y="143"/>
                    <a:pt x="378" y="143"/>
                    <a:pt x="378" y="143"/>
                  </a:cubicBezTo>
                  <a:cubicBezTo>
                    <a:pt x="378" y="143"/>
                    <a:pt x="378" y="143"/>
                    <a:pt x="378" y="143"/>
                  </a:cubicBezTo>
                  <a:cubicBezTo>
                    <a:pt x="377" y="143"/>
                    <a:pt x="377" y="143"/>
                    <a:pt x="377" y="143"/>
                  </a:cubicBezTo>
                  <a:cubicBezTo>
                    <a:pt x="377" y="143"/>
                    <a:pt x="377" y="143"/>
                    <a:pt x="377" y="143"/>
                  </a:cubicBezTo>
                  <a:cubicBezTo>
                    <a:pt x="377" y="144"/>
                    <a:pt x="377" y="144"/>
                    <a:pt x="377" y="144"/>
                  </a:cubicBezTo>
                  <a:cubicBezTo>
                    <a:pt x="377" y="144"/>
                    <a:pt x="377" y="144"/>
                    <a:pt x="377" y="144"/>
                  </a:cubicBezTo>
                  <a:cubicBezTo>
                    <a:pt x="377" y="145"/>
                    <a:pt x="377" y="145"/>
                    <a:pt x="377" y="145"/>
                  </a:cubicBezTo>
                  <a:cubicBezTo>
                    <a:pt x="376" y="145"/>
                    <a:pt x="376" y="145"/>
                    <a:pt x="376" y="145"/>
                  </a:cubicBezTo>
                  <a:cubicBezTo>
                    <a:pt x="376" y="145"/>
                    <a:pt x="376" y="145"/>
                    <a:pt x="376" y="145"/>
                  </a:cubicBezTo>
                  <a:cubicBezTo>
                    <a:pt x="376" y="145"/>
                    <a:pt x="376" y="145"/>
                    <a:pt x="376" y="145"/>
                  </a:cubicBezTo>
                  <a:cubicBezTo>
                    <a:pt x="375" y="145"/>
                    <a:pt x="375" y="145"/>
                    <a:pt x="375" y="145"/>
                  </a:cubicBezTo>
                  <a:cubicBezTo>
                    <a:pt x="375" y="145"/>
                    <a:pt x="375" y="145"/>
                    <a:pt x="375" y="145"/>
                  </a:cubicBezTo>
                  <a:cubicBezTo>
                    <a:pt x="374" y="145"/>
                    <a:pt x="374" y="145"/>
                    <a:pt x="374" y="145"/>
                  </a:cubicBezTo>
                  <a:cubicBezTo>
                    <a:pt x="371" y="147"/>
                    <a:pt x="371" y="147"/>
                    <a:pt x="371" y="147"/>
                  </a:cubicBezTo>
                  <a:cubicBezTo>
                    <a:pt x="370" y="147"/>
                    <a:pt x="370" y="147"/>
                    <a:pt x="370" y="147"/>
                  </a:cubicBezTo>
                  <a:cubicBezTo>
                    <a:pt x="369" y="147"/>
                    <a:pt x="369" y="147"/>
                    <a:pt x="369" y="147"/>
                  </a:cubicBezTo>
                  <a:cubicBezTo>
                    <a:pt x="368" y="147"/>
                    <a:pt x="368" y="147"/>
                    <a:pt x="368" y="147"/>
                  </a:cubicBezTo>
                  <a:cubicBezTo>
                    <a:pt x="368" y="147"/>
                    <a:pt x="368" y="147"/>
                    <a:pt x="368" y="147"/>
                  </a:cubicBezTo>
                  <a:cubicBezTo>
                    <a:pt x="368" y="147"/>
                    <a:pt x="368" y="147"/>
                    <a:pt x="368" y="147"/>
                  </a:cubicBezTo>
                  <a:cubicBezTo>
                    <a:pt x="368" y="147"/>
                    <a:pt x="368" y="147"/>
                    <a:pt x="368" y="147"/>
                  </a:cubicBezTo>
                  <a:cubicBezTo>
                    <a:pt x="368" y="148"/>
                    <a:pt x="368" y="148"/>
                    <a:pt x="368" y="148"/>
                  </a:cubicBezTo>
                  <a:cubicBezTo>
                    <a:pt x="367" y="148"/>
                    <a:pt x="367" y="148"/>
                    <a:pt x="367" y="148"/>
                  </a:cubicBezTo>
                  <a:cubicBezTo>
                    <a:pt x="367" y="148"/>
                    <a:pt x="367" y="148"/>
                    <a:pt x="367" y="148"/>
                  </a:cubicBezTo>
                  <a:cubicBezTo>
                    <a:pt x="366" y="148"/>
                    <a:pt x="366" y="148"/>
                    <a:pt x="366" y="148"/>
                  </a:cubicBezTo>
                  <a:cubicBezTo>
                    <a:pt x="366" y="148"/>
                    <a:pt x="366" y="148"/>
                    <a:pt x="366" y="148"/>
                  </a:cubicBezTo>
                  <a:cubicBezTo>
                    <a:pt x="366" y="148"/>
                    <a:pt x="366" y="148"/>
                    <a:pt x="366" y="148"/>
                  </a:cubicBezTo>
                  <a:cubicBezTo>
                    <a:pt x="366" y="148"/>
                    <a:pt x="366" y="148"/>
                    <a:pt x="366" y="148"/>
                  </a:cubicBezTo>
                  <a:cubicBezTo>
                    <a:pt x="365" y="148"/>
                    <a:pt x="365" y="148"/>
                    <a:pt x="365" y="148"/>
                  </a:cubicBezTo>
                  <a:cubicBezTo>
                    <a:pt x="365" y="148"/>
                    <a:pt x="365" y="148"/>
                    <a:pt x="365" y="148"/>
                  </a:cubicBezTo>
                  <a:cubicBezTo>
                    <a:pt x="364" y="148"/>
                    <a:pt x="364" y="148"/>
                    <a:pt x="364" y="148"/>
                  </a:cubicBezTo>
                  <a:cubicBezTo>
                    <a:pt x="364" y="148"/>
                    <a:pt x="364" y="148"/>
                    <a:pt x="364" y="148"/>
                  </a:cubicBezTo>
                  <a:cubicBezTo>
                    <a:pt x="362" y="147"/>
                    <a:pt x="362" y="147"/>
                    <a:pt x="362" y="147"/>
                  </a:cubicBezTo>
                  <a:cubicBezTo>
                    <a:pt x="361" y="147"/>
                    <a:pt x="361" y="147"/>
                    <a:pt x="361" y="147"/>
                  </a:cubicBezTo>
                  <a:cubicBezTo>
                    <a:pt x="361" y="147"/>
                    <a:pt x="361" y="147"/>
                    <a:pt x="361" y="147"/>
                  </a:cubicBezTo>
                  <a:cubicBezTo>
                    <a:pt x="361" y="146"/>
                    <a:pt x="361" y="146"/>
                    <a:pt x="361" y="146"/>
                  </a:cubicBezTo>
                  <a:cubicBezTo>
                    <a:pt x="361" y="146"/>
                    <a:pt x="361" y="146"/>
                    <a:pt x="361" y="146"/>
                  </a:cubicBezTo>
                  <a:cubicBezTo>
                    <a:pt x="361" y="145"/>
                    <a:pt x="361" y="145"/>
                    <a:pt x="361" y="145"/>
                  </a:cubicBezTo>
                  <a:cubicBezTo>
                    <a:pt x="361" y="145"/>
                    <a:pt x="361" y="145"/>
                    <a:pt x="361" y="145"/>
                  </a:cubicBezTo>
                  <a:cubicBezTo>
                    <a:pt x="360" y="145"/>
                    <a:pt x="360" y="145"/>
                    <a:pt x="360" y="145"/>
                  </a:cubicBezTo>
                  <a:cubicBezTo>
                    <a:pt x="360" y="145"/>
                    <a:pt x="360" y="145"/>
                    <a:pt x="360" y="145"/>
                  </a:cubicBezTo>
                  <a:cubicBezTo>
                    <a:pt x="359" y="145"/>
                    <a:pt x="359" y="145"/>
                    <a:pt x="359" y="145"/>
                  </a:cubicBezTo>
                  <a:cubicBezTo>
                    <a:pt x="357" y="145"/>
                    <a:pt x="357" y="145"/>
                    <a:pt x="357" y="145"/>
                  </a:cubicBezTo>
                  <a:cubicBezTo>
                    <a:pt x="357" y="146"/>
                    <a:pt x="357" y="146"/>
                    <a:pt x="357" y="146"/>
                  </a:cubicBezTo>
                  <a:cubicBezTo>
                    <a:pt x="357" y="145"/>
                    <a:pt x="357" y="145"/>
                    <a:pt x="357" y="145"/>
                  </a:cubicBezTo>
                  <a:cubicBezTo>
                    <a:pt x="359" y="145"/>
                    <a:pt x="359" y="145"/>
                    <a:pt x="359" y="145"/>
                  </a:cubicBezTo>
                  <a:cubicBezTo>
                    <a:pt x="360" y="145"/>
                    <a:pt x="360" y="145"/>
                    <a:pt x="360" y="145"/>
                  </a:cubicBezTo>
                  <a:cubicBezTo>
                    <a:pt x="360" y="144"/>
                    <a:pt x="360" y="144"/>
                    <a:pt x="360" y="144"/>
                  </a:cubicBezTo>
                  <a:cubicBezTo>
                    <a:pt x="361" y="144"/>
                    <a:pt x="361" y="144"/>
                    <a:pt x="361" y="144"/>
                  </a:cubicBezTo>
                  <a:cubicBezTo>
                    <a:pt x="361" y="144"/>
                    <a:pt x="361" y="144"/>
                    <a:pt x="361" y="144"/>
                  </a:cubicBezTo>
                  <a:cubicBezTo>
                    <a:pt x="361" y="144"/>
                    <a:pt x="361" y="144"/>
                    <a:pt x="361" y="144"/>
                  </a:cubicBezTo>
                  <a:cubicBezTo>
                    <a:pt x="361" y="144"/>
                    <a:pt x="361" y="144"/>
                    <a:pt x="361" y="144"/>
                  </a:cubicBezTo>
                  <a:cubicBezTo>
                    <a:pt x="360" y="144"/>
                    <a:pt x="360" y="144"/>
                    <a:pt x="360" y="144"/>
                  </a:cubicBezTo>
                  <a:cubicBezTo>
                    <a:pt x="360" y="144"/>
                    <a:pt x="360" y="144"/>
                    <a:pt x="360" y="144"/>
                  </a:cubicBezTo>
                  <a:cubicBezTo>
                    <a:pt x="360" y="144"/>
                    <a:pt x="360" y="144"/>
                    <a:pt x="360" y="144"/>
                  </a:cubicBezTo>
                  <a:cubicBezTo>
                    <a:pt x="360" y="144"/>
                    <a:pt x="360" y="144"/>
                    <a:pt x="360" y="144"/>
                  </a:cubicBezTo>
                  <a:cubicBezTo>
                    <a:pt x="360" y="143"/>
                    <a:pt x="360" y="143"/>
                    <a:pt x="360" y="143"/>
                  </a:cubicBezTo>
                  <a:cubicBezTo>
                    <a:pt x="360" y="143"/>
                    <a:pt x="360" y="143"/>
                    <a:pt x="360" y="143"/>
                  </a:cubicBezTo>
                  <a:cubicBezTo>
                    <a:pt x="360" y="143"/>
                    <a:pt x="360" y="143"/>
                    <a:pt x="360" y="143"/>
                  </a:cubicBezTo>
                  <a:cubicBezTo>
                    <a:pt x="360" y="143"/>
                    <a:pt x="360" y="143"/>
                    <a:pt x="360" y="143"/>
                  </a:cubicBezTo>
                  <a:cubicBezTo>
                    <a:pt x="360" y="142"/>
                    <a:pt x="360" y="142"/>
                    <a:pt x="360" y="142"/>
                  </a:cubicBezTo>
                  <a:cubicBezTo>
                    <a:pt x="360" y="142"/>
                    <a:pt x="360" y="142"/>
                    <a:pt x="360" y="142"/>
                  </a:cubicBezTo>
                  <a:cubicBezTo>
                    <a:pt x="360" y="142"/>
                    <a:pt x="360" y="142"/>
                    <a:pt x="360" y="142"/>
                  </a:cubicBezTo>
                  <a:cubicBezTo>
                    <a:pt x="360" y="142"/>
                    <a:pt x="360" y="142"/>
                    <a:pt x="360" y="142"/>
                  </a:cubicBezTo>
                  <a:cubicBezTo>
                    <a:pt x="360" y="142"/>
                    <a:pt x="360" y="142"/>
                    <a:pt x="360" y="142"/>
                  </a:cubicBezTo>
                  <a:cubicBezTo>
                    <a:pt x="360" y="141"/>
                    <a:pt x="360" y="141"/>
                    <a:pt x="360" y="141"/>
                  </a:cubicBezTo>
                  <a:cubicBezTo>
                    <a:pt x="360" y="141"/>
                    <a:pt x="360" y="141"/>
                    <a:pt x="360" y="141"/>
                  </a:cubicBezTo>
                  <a:cubicBezTo>
                    <a:pt x="360" y="141"/>
                    <a:pt x="360" y="141"/>
                    <a:pt x="360" y="141"/>
                  </a:cubicBezTo>
                  <a:cubicBezTo>
                    <a:pt x="360" y="141"/>
                    <a:pt x="360" y="141"/>
                    <a:pt x="360" y="141"/>
                  </a:cubicBezTo>
                  <a:cubicBezTo>
                    <a:pt x="359" y="139"/>
                    <a:pt x="359" y="139"/>
                    <a:pt x="359" y="139"/>
                  </a:cubicBezTo>
                  <a:cubicBezTo>
                    <a:pt x="357" y="138"/>
                    <a:pt x="357" y="138"/>
                    <a:pt x="357" y="138"/>
                  </a:cubicBezTo>
                  <a:cubicBezTo>
                    <a:pt x="355" y="138"/>
                    <a:pt x="355" y="138"/>
                    <a:pt x="355" y="138"/>
                  </a:cubicBezTo>
                  <a:cubicBezTo>
                    <a:pt x="354" y="138"/>
                    <a:pt x="354" y="138"/>
                    <a:pt x="354" y="138"/>
                  </a:cubicBezTo>
                  <a:cubicBezTo>
                    <a:pt x="353" y="138"/>
                    <a:pt x="353" y="138"/>
                    <a:pt x="353" y="138"/>
                  </a:cubicBezTo>
                  <a:cubicBezTo>
                    <a:pt x="353" y="138"/>
                    <a:pt x="353" y="138"/>
                    <a:pt x="353" y="138"/>
                  </a:cubicBezTo>
                  <a:cubicBezTo>
                    <a:pt x="353" y="138"/>
                    <a:pt x="353" y="138"/>
                    <a:pt x="353" y="138"/>
                  </a:cubicBezTo>
                  <a:cubicBezTo>
                    <a:pt x="352" y="138"/>
                    <a:pt x="352" y="138"/>
                    <a:pt x="352" y="138"/>
                  </a:cubicBezTo>
                  <a:cubicBezTo>
                    <a:pt x="352" y="138"/>
                    <a:pt x="352" y="138"/>
                    <a:pt x="352" y="138"/>
                  </a:cubicBezTo>
                  <a:cubicBezTo>
                    <a:pt x="352" y="138"/>
                    <a:pt x="352" y="138"/>
                    <a:pt x="352" y="138"/>
                  </a:cubicBezTo>
                  <a:cubicBezTo>
                    <a:pt x="352" y="139"/>
                    <a:pt x="352" y="139"/>
                    <a:pt x="352" y="139"/>
                  </a:cubicBezTo>
                  <a:cubicBezTo>
                    <a:pt x="352" y="139"/>
                    <a:pt x="352" y="139"/>
                    <a:pt x="352" y="139"/>
                  </a:cubicBezTo>
                  <a:cubicBezTo>
                    <a:pt x="352" y="139"/>
                    <a:pt x="352" y="139"/>
                    <a:pt x="352" y="139"/>
                  </a:cubicBezTo>
                  <a:cubicBezTo>
                    <a:pt x="353" y="141"/>
                    <a:pt x="353" y="141"/>
                    <a:pt x="353" y="141"/>
                  </a:cubicBezTo>
                  <a:cubicBezTo>
                    <a:pt x="353" y="141"/>
                    <a:pt x="353" y="141"/>
                    <a:pt x="353" y="141"/>
                  </a:cubicBezTo>
                  <a:cubicBezTo>
                    <a:pt x="353" y="141"/>
                    <a:pt x="353" y="141"/>
                    <a:pt x="353" y="141"/>
                  </a:cubicBezTo>
                  <a:cubicBezTo>
                    <a:pt x="353" y="142"/>
                    <a:pt x="353" y="142"/>
                    <a:pt x="353" y="142"/>
                  </a:cubicBezTo>
                  <a:cubicBezTo>
                    <a:pt x="352" y="142"/>
                    <a:pt x="352" y="142"/>
                    <a:pt x="352" y="142"/>
                  </a:cubicBezTo>
                  <a:cubicBezTo>
                    <a:pt x="352" y="142"/>
                    <a:pt x="352" y="142"/>
                    <a:pt x="352" y="142"/>
                  </a:cubicBezTo>
                  <a:cubicBezTo>
                    <a:pt x="352" y="142"/>
                    <a:pt x="352" y="142"/>
                    <a:pt x="352" y="142"/>
                  </a:cubicBezTo>
                  <a:cubicBezTo>
                    <a:pt x="352" y="142"/>
                    <a:pt x="352" y="142"/>
                    <a:pt x="352" y="142"/>
                  </a:cubicBezTo>
                  <a:cubicBezTo>
                    <a:pt x="352" y="141"/>
                    <a:pt x="352" y="141"/>
                    <a:pt x="352" y="141"/>
                  </a:cubicBezTo>
                  <a:cubicBezTo>
                    <a:pt x="352" y="141"/>
                    <a:pt x="352" y="141"/>
                    <a:pt x="352" y="141"/>
                  </a:cubicBezTo>
                  <a:cubicBezTo>
                    <a:pt x="352" y="141"/>
                    <a:pt x="352" y="141"/>
                    <a:pt x="352" y="141"/>
                  </a:cubicBezTo>
                  <a:cubicBezTo>
                    <a:pt x="352" y="141"/>
                    <a:pt x="352" y="141"/>
                    <a:pt x="352" y="141"/>
                  </a:cubicBezTo>
                  <a:cubicBezTo>
                    <a:pt x="352" y="141"/>
                    <a:pt x="352" y="141"/>
                    <a:pt x="352" y="141"/>
                  </a:cubicBezTo>
                  <a:cubicBezTo>
                    <a:pt x="351" y="141"/>
                    <a:pt x="351" y="141"/>
                    <a:pt x="351" y="141"/>
                  </a:cubicBezTo>
                  <a:cubicBezTo>
                    <a:pt x="351" y="141"/>
                    <a:pt x="351" y="141"/>
                    <a:pt x="351" y="141"/>
                  </a:cubicBezTo>
                  <a:cubicBezTo>
                    <a:pt x="351" y="141"/>
                    <a:pt x="351" y="141"/>
                    <a:pt x="351" y="141"/>
                  </a:cubicBezTo>
                  <a:cubicBezTo>
                    <a:pt x="351" y="141"/>
                    <a:pt x="351" y="141"/>
                    <a:pt x="351" y="141"/>
                  </a:cubicBezTo>
                  <a:cubicBezTo>
                    <a:pt x="351" y="141"/>
                    <a:pt x="351" y="141"/>
                    <a:pt x="351" y="141"/>
                  </a:cubicBezTo>
                  <a:cubicBezTo>
                    <a:pt x="351" y="141"/>
                    <a:pt x="351" y="141"/>
                    <a:pt x="351" y="141"/>
                  </a:cubicBezTo>
                  <a:cubicBezTo>
                    <a:pt x="351" y="141"/>
                    <a:pt x="351" y="141"/>
                    <a:pt x="351" y="141"/>
                  </a:cubicBezTo>
                  <a:cubicBezTo>
                    <a:pt x="351" y="140"/>
                    <a:pt x="351" y="140"/>
                    <a:pt x="351" y="140"/>
                  </a:cubicBezTo>
                  <a:cubicBezTo>
                    <a:pt x="350" y="140"/>
                    <a:pt x="350" y="140"/>
                    <a:pt x="350" y="140"/>
                  </a:cubicBezTo>
                  <a:cubicBezTo>
                    <a:pt x="349" y="140"/>
                    <a:pt x="349" y="140"/>
                    <a:pt x="349" y="140"/>
                  </a:cubicBezTo>
                  <a:cubicBezTo>
                    <a:pt x="349" y="140"/>
                    <a:pt x="349" y="140"/>
                    <a:pt x="349" y="140"/>
                  </a:cubicBezTo>
                  <a:cubicBezTo>
                    <a:pt x="348" y="140"/>
                    <a:pt x="348" y="140"/>
                    <a:pt x="348" y="140"/>
                  </a:cubicBezTo>
                  <a:cubicBezTo>
                    <a:pt x="347" y="141"/>
                    <a:pt x="347" y="141"/>
                    <a:pt x="347" y="141"/>
                  </a:cubicBezTo>
                  <a:cubicBezTo>
                    <a:pt x="346" y="141"/>
                    <a:pt x="346" y="141"/>
                    <a:pt x="346" y="141"/>
                  </a:cubicBezTo>
                  <a:cubicBezTo>
                    <a:pt x="346" y="141"/>
                    <a:pt x="346" y="141"/>
                    <a:pt x="346" y="141"/>
                  </a:cubicBezTo>
                  <a:cubicBezTo>
                    <a:pt x="346" y="142"/>
                    <a:pt x="346" y="142"/>
                    <a:pt x="346" y="142"/>
                  </a:cubicBezTo>
                  <a:cubicBezTo>
                    <a:pt x="346" y="142"/>
                    <a:pt x="346" y="142"/>
                    <a:pt x="346" y="142"/>
                  </a:cubicBezTo>
                  <a:cubicBezTo>
                    <a:pt x="346" y="142"/>
                    <a:pt x="346" y="142"/>
                    <a:pt x="346" y="142"/>
                  </a:cubicBezTo>
                  <a:cubicBezTo>
                    <a:pt x="346" y="142"/>
                    <a:pt x="346" y="142"/>
                    <a:pt x="346" y="142"/>
                  </a:cubicBezTo>
                  <a:cubicBezTo>
                    <a:pt x="345" y="142"/>
                    <a:pt x="345" y="142"/>
                    <a:pt x="345" y="142"/>
                  </a:cubicBezTo>
                  <a:cubicBezTo>
                    <a:pt x="345" y="143"/>
                    <a:pt x="345" y="143"/>
                    <a:pt x="345" y="143"/>
                  </a:cubicBezTo>
                  <a:cubicBezTo>
                    <a:pt x="345" y="143"/>
                    <a:pt x="345" y="143"/>
                    <a:pt x="345" y="143"/>
                  </a:cubicBezTo>
                  <a:cubicBezTo>
                    <a:pt x="346" y="144"/>
                    <a:pt x="346" y="144"/>
                    <a:pt x="346" y="144"/>
                  </a:cubicBezTo>
                  <a:cubicBezTo>
                    <a:pt x="345" y="144"/>
                    <a:pt x="345" y="144"/>
                    <a:pt x="345" y="144"/>
                  </a:cubicBezTo>
                  <a:cubicBezTo>
                    <a:pt x="345" y="144"/>
                    <a:pt x="345" y="144"/>
                    <a:pt x="345" y="144"/>
                  </a:cubicBezTo>
                  <a:cubicBezTo>
                    <a:pt x="345" y="143"/>
                    <a:pt x="345" y="143"/>
                    <a:pt x="345" y="143"/>
                  </a:cubicBezTo>
                  <a:cubicBezTo>
                    <a:pt x="345" y="143"/>
                    <a:pt x="345" y="143"/>
                    <a:pt x="345" y="143"/>
                  </a:cubicBezTo>
                  <a:cubicBezTo>
                    <a:pt x="345" y="143"/>
                    <a:pt x="345" y="143"/>
                    <a:pt x="345" y="143"/>
                  </a:cubicBezTo>
                  <a:cubicBezTo>
                    <a:pt x="345" y="143"/>
                    <a:pt x="345" y="143"/>
                    <a:pt x="345" y="143"/>
                  </a:cubicBezTo>
                  <a:cubicBezTo>
                    <a:pt x="344" y="143"/>
                    <a:pt x="344" y="143"/>
                    <a:pt x="344" y="143"/>
                  </a:cubicBezTo>
                  <a:cubicBezTo>
                    <a:pt x="344" y="143"/>
                    <a:pt x="344" y="143"/>
                    <a:pt x="344" y="143"/>
                  </a:cubicBezTo>
                  <a:cubicBezTo>
                    <a:pt x="344" y="144"/>
                    <a:pt x="344" y="144"/>
                    <a:pt x="344" y="144"/>
                  </a:cubicBezTo>
                  <a:cubicBezTo>
                    <a:pt x="344" y="144"/>
                    <a:pt x="344" y="144"/>
                    <a:pt x="344" y="144"/>
                  </a:cubicBezTo>
                  <a:cubicBezTo>
                    <a:pt x="344" y="144"/>
                    <a:pt x="344" y="144"/>
                    <a:pt x="344" y="144"/>
                  </a:cubicBezTo>
                  <a:cubicBezTo>
                    <a:pt x="344" y="144"/>
                    <a:pt x="344" y="144"/>
                    <a:pt x="344" y="144"/>
                  </a:cubicBezTo>
                  <a:cubicBezTo>
                    <a:pt x="344" y="144"/>
                    <a:pt x="344" y="144"/>
                    <a:pt x="344" y="144"/>
                  </a:cubicBezTo>
                  <a:cubicBezTo>
                    <a:pt x="344" y="144"/>
                    <a:pt x="344" y="144"/>
                    <a:pt x="344" y="144"/>
                  </a:cubicBezTo>
                  <a:cubicBezTo>
                    <a:pt x="344" y="144"/>
                    <a:pt x="344" y="144"/>
                    <a:pt x="344" y="144"/>
                  </a:cubicBezTo>
                  <a:cubicBezTo>
                    <a:pt x="344" y="144"/>
                    <a:pt x="344" y="144"/>
                    <a:pt x="344" y="144"/>
                  </a:cubicBezTo>
                  <a:cubicBezTo>
                    <a:pt x="344" y="144"/>
                    <a:pt x="344" y="144"/>
                    <a:pt x="344" y="144"/>
                  </a:cubicBezTo>
                  <a:cubicBezTo>
                    <a:pt x="344" y="145"/>
                    <a:pt x="344" y="145"/>
                    <a:pt x="344" y="145"/>
                  </a:cubicBezTo>
                  <a:cubicBezTo>
                    <a:pt x="344" y="145"/>
                    <a:pt x="344" y="145"/>
                    <a:pt x="344" y="145"/>
                  </a:cubicBezTo>
                  <a:cubicBezTo>
                    <a:pt x="344" y="146"/>
                    <a:pt x="344" y="146"/>
                    <a:pt x="344" y="146"/>
                  </a:cubicBezTo>
                  <a:cubicBezTo>
                    <a:pt x="343" y="146"/>
                    <a:pt x="343" y="146"/>
                    <a:pt x="343" y="146"/>
                  </a:cubicBezTo>
                  <a:cubicBezTo>
                    <a:pt x="343" y="147"/>
                    <a:pt x="343" y="147"/>
                    <a:pt x="343" y="147"/>
                  </a:cubicBezTo>
                  <a:cubicBezTo>
                    <a:pt x="343" y="147"/>
                    <a:pt x="343" y="147"/>
                    <a:pt x="343" y="147"/>
                  </a:cubicBezTo>
                  <a:cubicBezTo>
                    <a:pt x="344" y="147"/>
                    <a:pt x="344" y="147"/>
                    <a:pt x="344" y="147"/>
                  </a:cubicBezTo>
                  <a:cubicBezTo>
                    <a:pt x="345" y="147"/>
                    <a:pt x="345" y="147"/>
                    <a:pt x="345" y="147"/>
                  </a:cubicBezTo>
                  <a:cubicBezTo>
                    <a:pt x="346" y="147"/>
                    <a:pt x="346" y="147"/>
                    <a:pt x="346" y="147"/>
                  </a:cubicBezTo>
                  <a:cubicBezTo>
                    <a:pt x="346" y="146"/>
                    <a:pt x="346" y="146"/>
                    <a:pt x="346" y="146"/>
                  </a:cubicBezTo>
                  <a:cubicBezTo>
                    <a:pt x="347" y="146"/>
                    <a:pt x="347" y="146"/>
                    <a:pt x="347" y="146"/>
                  </a:cubicBezTo>
                  <a:cubicBezTo>
                    <a:pt x="347" y="146"/>
                    <a:pt x="347" y="146"/>
                    <a:pt x="347" y="146"/>
                  </a:cubicBezTo>
                  <a:cubicBezTo>
                    <a:pt x="348" y="146"/>
                    <a:pt x="348" y="146"/>
                    <a:pt x="348" y="146"/>
                  </a:cubicBezTo>
                  <a:cubicBezTo>
                    <a:pt x="344" y="148"/>
                    <a:pt x="344" y="148"/>
                    <a:pt x="344" y="148"/>
                  </a:cubicBezTo>
                  <a:cubicBezTo>
                    <a:pt x="343" y="148"/>
                    <a:pt x="343" y="148"/>
                    <a:pt x="343" y="148"/>
                  </a:cubicBezTo>
                  <a:cubicBezTo>
                    <a:pt x="342" y="147"/>
                    <a:pt x="342" y="147"/>
                    <a:pt x="342" y="147"/>
                  </a:cubicBezTo>
                  <a:cubicBezTo>
                    <a:pt x="342" y="147"/>
                    <a:pt x="342" y="147"/>
                    <a:pt x="342" y="147"/>
                  </a:cubicBezTo>
                  <a:cubicBezTo>
                    <a:pt x="342" y="147"/>
                    <a:pt x="342" y="147"/>
                    <a:pt x="342" y="147"/>
                  </a:cubicBezTo>
                  <a:cubicBezTo>
                    <a:pt x="342" y="148"/>
                    <a:pt x="342" y="148"/>
                    <a:pt x="342" y="148"/>
                  </a:cubicBezTo>
                  <a:cubicBezTo>
                    <a:pt x="342" y="148"/>
                    <a:pt x="342" y="148"/>
                    <a:pt x="342" y="148"/>
                  </a:cubicBezTo>
                  <a:cubicBezTo>
                    <a:pt x="342" y="148"/>
                    <a:pt x="342" y="148"/>
                    <a:pt x="342" y="148"/>
                  </a:cubicBezTo>
                  <a:cubicBezTo>
                    <a:pt x="342" y="148"/>
                    <a:pt x="342" y="148"/>
                    <a:pt x="342" y="148"/>
                  </a:cubicBezTo>
                  <a:cubicBezTo>
                    <a:pt x="342" y="148"/>
                    <a:pt x="342" y="148"/>
                    <a:pt x="342" y="148"/>
                  </a:cubicBezTo>
                  <a:cubicBezTo>
                    <a:pt x="342" y="148"/>
                    <a:pt x="342" y="148"/>
                    <a:pt x="342" y="148"/>
                  </a:cubicBezTo>
                  <a:cubicBezTo>
                    <a:pt x="342" y="149"/>
                    <a:pt x="342" y="149"/>
                    <a:pt x="342" y="149"/>
                  </a:cubicBezTo>
                  <a:cubicBezTo>
                    <a:pt x="342" y="149"/>
                    <a:pt x="342" y="149"/>
                    <a:pt x="342" y="149"/>
                  </a:cubicBezTo>
                  <a:cubicBezTo>
                    <a:pt x="341" y="149"/>
                    <a:pt x="341" y="149"/>
                    <a:pt x="341" y="149"/>
                  </a:cubicBezTo>
                  <a:cubicBezTo>
                    <a:pt x="341" y="149"/>
                    <a:pt x="341" y="149"/>
                    <a:pt x="341" y="149"/>
                  </a:cubicBezTo>
                  <a:cubicBezTo>
                    <a:pt x="342" y="150"/>
                    <a:pt x="342" y="150"/>
                    <a:pt x="342" y="150"/>
                  </a:cubicBezTo>
                  <a:cubicBezTo>
                    <a:pt x="342" y="150"/>
                    <a:pt x="342" y="150"/>
                    <a:pt x="342" y="150"/>
                  </a:cubicBezTo>
                  <a:cubicBezTo>
                    <a:pt x="342" y="150"/>
                    <a:pt x="342" y="150"/>
                    <a:pt x="342" y="150"/>
                  </a:cubicBezTo>
                  <a:cubicBezTo>
                    <a:pt x="342" y="150"/>
                    <a:pt x="342" y="150"/>
                    <a:pt x="342" y="150"/>
                  </a:cubicBezTo>
                  <a:cubicBezTo>
                    <a:pt x="343" y="150"/>
                    <a:pt x="343" y="150"/>
                    <a:pt x="343" y="150"/>
                  </a:cubicBezTo>
                  <a:cubicBezTo>
                    <a:pt x="343" y="150"/>
                    <a:pt x="343" y="150"/>
                    <a:pt x="343" y="150"/>
                  </a:cubicBezTo>
                  <a:cubicBezTo>
                    <a:pt x="343" y="150"/>
                    <a:pt x="343" y="150"/>
                    <a:pt x="343" y="150"/>
                  </a:cubicBezTo>
                  <a:cubicBezTo>
                    <a:pt x="343" y="150"/>
                    <a:pt x="343" y="150"/>
                    <a:pt x="343" y="150"/>
                  </a:cubicBezTo>
                  <a:cubicBezTo>
                    <a:pt x="343" y="150"/>
                    <a:pt x="343" y="150"/>
                    <a:pt x="343" y="150"/>
                  </a:cubicBezTo>
                  <a:cubicBezTo>
                    <a:pt x="342" y="151"/>
                    <a:pt x="342" y="151"/>
                    <a:pt x="342" y="151"/>
                  </a:cubicBezTo>
                  <a:cubicBezTo>
                    <a:pt x="342" y="151"/>
                    <a:pt x="342" y="151"/>
                    <a:pt x="342" y="151"/>
                  </a:cubicBezTo>
                  <a:cubicBezTo>
                    <a:pt x="343" y="151"/>
                    <a:pt x="343" y="151"/>
                    <a:pt x="343" y="151"/>
                  </a:cubicBezTo>
                  <a:cubicBezTo>
                    <a:pt x="343" y="151"/>
                    <a:pt x="343" y="151"/>
                    <a:pt x="343" y="151"/>
                  </a:cubicBezTo>
                  <a:cubicBezTo>
                    <a:pt x="343" y="152"/>
                    <a:pt x="343" y="152"/>
                    <a:pt x="343" y="152"/>
                  </a:cubicBezTo>
                  <a:cubicBezTo>
                    <a:pt x="342" y="152"/>
                    <a:pt x="342" y="152"/>
                    <a:pt x="342" y="152"/>
                  </a:cubicBezTo>
                  <a:cubicBezTo>
                    <a:pt x="342" y="152"/>
                    <a:pt x="342" y="152"/>
                    <a:pt x="342" y="152"/>
                  </a:cubicBezTo>
                  <a:cubicBezTo>
                    <a:pt x="342" y="152"/>
                    <a:pt x="342" y="152"/>
                    <a:pt x="342" y="152"/>
                  </a:cubicBezTo>
                  <a:cubicBezTo>
                    <a:pt x="342" y="152"/>
                    <a:pt x="342" y="152"/>
                    <a:pt x="342" y="152"/>
                  </a:cubicBezTo>
                  <a:cubicBezTo>
                    <a:pt x="342" y="152"/>
                    <a:pt x="342" y="152"/>
                    <a:pt x="342" y="152"/>
                  </a:cubicBezTo>
                  <a:cubicBezTo>
                    <a:pt x="341" y="152"/>
                    <a:pt x="341" y="152"/>
                    <a:pt x="341" y="152"/>
                  </a:cubicBezTo>
                  <a:cubicBezTo>
                    <a:pt x="341" y="152"/>
                    <a:pt x="341" y="152"/>
                    <a:pt x="341" y="152"/>
                  </a:cubicBezTo>
                  <a:cubicBezTo>
                    <a:pt x="340" y="152"/>
                    <a:pt x="340" y="152"/>
                    <a:pt x="340" y="152"/>
                  </a:cubicBezTo>
                  <a:cubicBezTo>
                    <a:pt x="341" y="152"/>
                    <a:pt x="341" y="152"/>
                    <a:pt x="341" y="152"/>
                  </a:cubicBezTo>
                  <a:cubicBezTo>
                    <a:pt x="341" y="152"/>
                    <a:pt x="341" y="152"/>
                    <a:pt x="341" y="152"/>
                  </a:cubicBezTo>
                  <a:cubicBezTo>
                    <a:pt x="342" y="152"/>
                    <a:pt x="342" y="152"/>
                    <a:pt x="342" y="152"/>
                  </a:cubicBezTo>
                  <a:cubicBezTo>
                    <a:pt x="342" y="152"/>
                    <a:pt x="342" y="152"/>
                    <a:pt x="342" y="152"/>
                  </a:cubicBezTo>
                  <a:cubicBezTo>
                    <a:pt x="342" y="152"/>
                    <a:pt x="342" y="152"/>
                    <a:pt x="342" y="152"/>
                  </a:cubicBezTo>
                  <a:cubicBezTo>
                    <a:pt x="342" y="151"/>
                    <a:pt x="342" y="151"/>
                    <a:pt x="342" y="151"/>
                  </a:cubicBezTo>
                  <a:cubicBezTo>
                    <a:pt x="342" y="151"/>
                    <a:pt x="342" y="151"/>
                    <a:pt x="342" y="151"/>
                  </a:cubicBezTo>
                  <a:cubicBezTo>
                    <a:pt x="342" y="151"/>
                    <a:pt x="342" y="151"/>
                    <a:pt x="342" y="151"/>
                  </a:cubicBezTo>
                  <a:cubicBezTo>
                    <a:pt x="342" y="150"/>
                    <a:pt x="342" y="150"/>
                    <a:pt x="342" y="150"/>
                  </a:cubicBezTo>
                  <a:cubicBezTo>
                    <a:pt x="342" y="150"/>
                    <a:pt x="342" y="150"/>
                    <a:pt x="342" y="150"/>
                  </a:cubicBezTo>
                  <a:cubicBezTo>
                    <a:pt x="341" y="150"/>
                    <a:pt x="341" y="150"/>
                    <a:pt x="341" y="150"/>
                  </a:cubicBezTo>
                  <a:cubicBezTo>
                    <a:pt x="341" y="149"/>
                    <a:pt x="341" y="149"/>
                    <a:pt x="341" y="149"/>
                  </a:cubicBezTo>
                  <a:cubicBezTo>
                    <a:pt x="341" y="149"/>
                    <a:pt x="341" y="149"/>
                    <a:pt x="341" y="149"/>
                  </a:cubicBezTo>
                  <a:cubicBezTo>
                    <a:pt x="341" y="149"/>
                    <a:pt x="341" y="149"/>
                    <a:pt x="341" y="149"/>
                  </a:cubicBezTo>
                  <a:cubicBezTo>
                    <a:pt x="341" y="149"/>
                    <a:pt x="341" y="149"/>
                    <a:pt x="341" y="149"/>
                  </a:cubicBezTo>
                  <a:cubicBezTo>
                    <a:pt x="341" y="149"/>
                    <a:pt x="341" y="149"/>
                    <a:pt x="341" y="149"/>
                  </a:cubicBezTo>
                  <a:cubicBezTo>
                    <a:pt x="341" y="148"/>
                    <a:pt x="341" y="148"/>
                    <a:pt x="341" y="148"/>
                  </a:cubicBezTo>
                  <a:cubicBezTo>
                    <a:pt x="341" y="148"/>
                    <a:pt x="341" y="148"/>
                    <a:pt x="341" y="148"/>
                  </a:cubicBezTo>
                  <a:cubicBezTo>
                    <a:pt x="341" y="148"/>
                    <a:pt x="341" y="148"/>
                    <a:pt x="341" y="148"/>
                  </a:cubicBezTo>
                  <a:cubicBezTo>
                    <a:pt x="341" y="148"/>
                    <a:pt x="341" y="148"/>
                    <a:pt x="341" y="148"/>
                  </a:cubicBezTo>
                  <a:cubicBezTo>
                    <a:pt x="340" y="147"/>
                    <a:pt x="340" y="147"/>
                    <a:pt x="340" y="147"/>
                  </a:cubicBezTo>
                  <a:cubicBezTo>
                    <a:pt x="340" y="147"/>
                    <a:pt x="340" y="147"/>
                    <a:pt x="340" y="147"/>
                  </a:cubicBezTo>
                  <a:cubicBezTo>
                    <a:pt x="339" y="147"/>
                    <a:pt x="339" y="147"/>
                    <a:pt x="339" y="147"/>
                  </a:cubicBezTo>
                  <a:cubicBezTo>
                    <a:pt x="339" y="147"/>
                    <a:pt x="339" y="147"/>
                    <a:pt x="339" y="147"/>
                  </a:cubicBezTo>
                  <a:cubicBezTo>
                    <a:pt x="338" y="147"/>
                    <a:pt x="338" y="147"/>
                    <a:pt x="338" y="147"/>
                  </a:cubicBezTo>
                  <a:cubicBezTo>
                    <a:pt x="336" y="148"/>
                    <a:pt x="336" y="148"/>
                    <a:pt x="336" y="148"/>
                  </a:cubicBezTo>
                  <a:cubicBezTo>
                    <a:pt x="336" y="148"/>
                    <a:pt x="336" y="148"/>
                    <a:pt x="336" y="148"/>
                  </a:cubicBezTo>
                  <a:cubicBezTo>
                    <a:pt x="336" y="148"/>
                    <a:pt x="336" y="148"/>
                    <a:pt x="336" y="148"/>
                  </a:cubicBezTo>
                  <a:cubicBezTo>
                    <a:pt x="335" y="148"/>
                    <a:pt x="335" y="148"/>
                    <a:pt x="335" y="148"/>
                  </a:cubicBezTo>
                  <a:cubicBezTo>
                    <a:pt x="335" y="149"/>
                    <a:pt x="335" y="149"/>
                    <a:pt x="335" y="149"/>
                  </a:cubicBezTo>
                  <a:cubicBezTo>
                    <a:pt x="333" y="149"/>
                    <a:pt x="333" y="149"/>
                    <a:pt x="333" y="149"/>
                  </a:cubicBezTo>
                  <a:cubicBezTo>
                    <a:pt x="330" y="151"/>
                    <a:pt x="330" y="151"/>
                    <a:pt x="330" y="151"/>
                  </a:cubicBezTo>
                  <a:cubicBezTo>
                    <a:pt x="329" y="151"/>
                    <a:pt x="329" y="151"/>
                    <a:pt x="329" y="151"/>
                  </a:cubicBezTo>
                  <a:cubicBezTo>
                    <a:pt x="329" y="151"/>
                    <a:pt x="329" y="151"/>
                    <a:pt x="329" y="151"/>
                  </a:cubicBezTo>
                  <a:cubicBezTo>
                    <a:pt x="329" y="151"/>
                    <a:pt x="329" y="151"/>
                    <a:pt x="329" y="151"/>
                  </a:cubicBezTo>
                  <a:cubicBezTo>
                    <a:pt x="328" y="151"/>
                    <a:pt x="328" y="151"/>
                    <a:pt x="328" y="151"/>
                  </a:cubicBezTo>
                  <a:cubicBezTo>
                    <a:pt x="328" y="151"/>
                    <a:pt x="328" y="151"/>
                    <a:pt x="328" y="151"/>
                  </a:cubicBezTo>
                  <a:cubicBezTo>
                    <a:pt x="328" y="152"/>
                    <a:pt x="328" y="152"/>
                    <a:pt x="328" y="152"/>
                  </a:cubicBezTo>
                  <a:cubicBezTo>
                    <a:pt x="328" y="152"/>
                    <a:pt x="328" y="152"/>
                    <a:pt x="328" y="152"/>
                  </a:cubicBezTo>
                  <a:cubicBezTo>
                    <a:pt x="328" y="152"/>
                    <a:pt x="328" y="152"/>
                    <a:pt x="328" y="152"/>
                  </a:cubicBezTo>
                  <a:cubicBezTo>
                    <a:pt x="327" y="153"/>
                    <a:pt x="327" y="153"/>
                    <a:pt x="327" y="153"/>
                  </a:cubicBezTo>
                  <a:cubicBezTo>
                    <a:pt x="326" y="153"/>
                    <a:pt x="326" y="153"/>
                    <a:pt x="326" y="153"/>
                  </a:cubicBezTo>
                  <a:cubicBezTo>
                    <a:pt x="326" y="153"/>
                    <a:pt x="326" y="153"/>
                    <a:pt x="326" y="153"/>
                  </a:cubicBezTo>
                  <a:cubicBezTo>
                    <a:pt x="326" y="154"/>
                    <a:pt x="326" y="154"/>
                    <a:pt x="326" y="154"/>
                  </a:cubicBezTo>
                  <a:cubicBezTo>
                    <a:pt x="326" y="155"/>
                    <a:pt x="326" y="155"/>
                    <a:pt x="326" y="155"/>
                  </a:cubicBezTo>
                  <a:cubicBezTo>
                    <a:pt x="326" y="155"/>
                    <a:pt x="326" y="155"/>
                    <a:pt x="326" y="155"/>
                  </a:cubicBezTo>
                  <a:cubicBezTo>
                    <a:pt x="326" y="156"/>
                    <a:pt x="326" y="156"/>
                    <a:pt x="326" y="156"/>
                  </a:cubicBezTo>
                  <a:cubicBezTo>
                    <a:pt x="326" y="157"/>
                    <a:pt x="326" y="157"/>
                    <a:pt x="326" y="157"/>
                  </a:cubicBezTo>
                  <a:cubicBezTo>
                    <a:pt x="326" y="157"/>
                    <a:pt x="326" y="157"/>
                    <a:pt x="326" y="157"/>
                  </a:cubicBezTo>
                  <a:cubicBezTo>
                    <a:pt x="326" y="157"/>
                    <a:pt x="326" y="157"/>
                    <a:pt x="326" y="157"/>
                  </a:cubicBezTo>
                  <a:cubicBezTo>
                    <a:pt x="325" y="156"/>
                    <a:pt x="325" y="156"/>
                    <a:pt x="325" y="156"/>
                  </a:cubicBezTo>
                  <a:cubicBezTo>
                    <a:pt x="324" y="156"/>
                    <a:pt x="324" y="156"/>
                    <a:pt x="324" y="156"/>
                  </a:cubicBezTo>
                  <a:cubicBezTo>
                    <a:pt x="324" y="156"/>
                    <a:pt x="324" y="156"/>
                    <a:pt x="324" y="156"/>
                  </a:cubicBezTo>
                  <a:cubicBezTo>
                    <a:pt x="324" y="156"/>
                    <a:pt x="324" y="156"/>
                    <a:pt x="324" y="156"/>
                  </a:cubicBezTo>
                  <a:cubicBezTo>
                    <a:pt x="323" y="156"/>
                    <a:pt x="323" y="156"/>
                    <a:pt x="323" y="156"/>
                  </a:cubicBezTo>
                  <a:cubicBezTo>
                    <a:pt x="323" y="156"/>
                    <a:pt x="323" y="156"/>
                    <a:pt x="323" y="156"/>
                  </a:cubicBezTo>
                  <a:cubicBezTo>
                    <a:pt x="323" y="156"/>
                    <a:pt x="323" y="156"/>
                    <a:pt x="323" y="156"/>
                  </a:cubicBezTo>
                  <a:cubicBezTo>
                    <a:pt x="322" y="155"/>
                    <a:pt x="322" y="155"/>
                    <a:pt x="322" y="155"/>
                  </a:cubicBezTo>
                  <a:cubicBezTo>
                    <a:pt x="321" y="154"/>
                    <a:pt x="321" y="154"/>
                    <a:pt x="321" y="154"/>
                  </a:cubicBezTo>
                  <a:cubicBezTo>
                    <a:pt x="321" y="155"/>
                    <a:pt x="321" y="155"/>
                    <a:pt x="321" y="155"/>
                  </a:cubicBezTo>
                  <a:cubicBezTo>
                    <a:pt x="321" y="156"/>
                    <a:pt x="321" y="156"/>
                    <a:pt x="321" y="156"/>
                  </a:cubicBezTo>
                  <a:cubicBezTo>
                    <a:pt x="321" y="157"/>
                    <a:pt x="321" y="157"/>
                    <a:pt x="321" y="157"/>
                  </a:cubicBezTo>
                  <a:cubicBezTo>
                    <a:pt x="321" y="157"/>
                    <a:pt x="321" y="157"/>
                    <a:pt x="321" y="157"/>
                  </a:cubicBezTo>
                  <a:cubicBezTo>
                    <a:pt x="321" y="157"/>
                    <a:pt x="321" y="157"/>
                    <a:pt x="321" y="157"/>
                  </a:cubicBezTo>
                  <a:cubicBezTo>
                    <a:pt x="321" y="158"/>
                    <a:pt x="321" y="158"/>
                    <a:pt x="321" y="158"/>
                  </a:cubicBezTo>
                  <a:cubicBezTo>
                    <a:pt x="321" y="158"/>
                    <a:pt x="321" y="158"/>
                    <a:pt x="321" y="158"/>
                  </a:cubicBezTo>
                  <a:cubicBezTo>
                    <a:pt x="321" y="158"/>
                    <a:pt x="321" y="158"/>
                    <a:pt x="321" y="158"/>
                  </a:cubicBezTo>
                  <a:cubicBezTo>
                    <a:pt x="321" y="158"/>
                    <a:pt x="321" y="158"/>
                    <a:pt x="321" y="158"/>
                  </a:cubicBezTo>
                  <a:cubicBezTo>
                    <a:pt x="321" y="158"/>
                    <a:pt x="321" y="158"/>
                    <a:pt x="321" y="158"/>
                  </a:cubicBezTo>
                  <a:cubicBezTo>
                    <a:pt x="321" y="158"/>
                    <a:pt x="321" y="158"/>
                    <a:pt x="321" y="158"/>
                  </a:cubicBezTo>
                  <a:cubicBezTo>
                    <a:pt x="321" y="159"/>
                    <a:pt x="321" y="159"/>
                    <a:pt x="321" y="159"/>
                  </a:cubicBezTo>
                  <a:cubicBezTo>
                    <a:pt x="322" y="159"/>
                    <a:pt x="322" y="159"/>
                    <a:pt x="322" y="159"/>
                  </a:cubicBezTo>
                  <a:cubicBezTo>
                    <a:pt x="322" y="159"/>
                    <a:pt x="322" y="159"/>
                    <a:pt x="322" y="159"/>
                  </a:cubicBezTo>
                  <a:cubicBezTo>
                    <a:pt x="322" y="159"/>
                    <a:pt x="322" y="159"/>
                    <a:pt x="322" y="159"/>
                  </a:cubicBezTo>
                  <a:cubicBezTo>
                    <a:pt x="322" y="159"/>
                    <a:pt x="322" y="159"/>
                    <a:pt x="322" y="159"/>
                  </a:cubicBezTo>
                  <a:cubicBezTo>
                    <a:pt x="319" y="158"/>
                    <a:pt x="319" y="158"/>
                    <a:pt x="319" y="158"/>
                  </a:cubicBezTo>
                  <a:cubicBezTo>
                    <a:pt x="319" y="158"/>
                    <a:pt x="319" y="158"/>
                    <a:pt x="319" y="158"/>
                  </a:cubicBezTo>
                  <a:cubicBezTo>
                    <a:pt x="319" y="158"/>
                    <a:pt x="319" y="158"/>
                    <a:pt x="319" y="158"/>
                  </a:cubicBezTo>
                  <a:cubicBezTo>
                    <a:pt x="318" y="158"/>
                    <a:pt x="318" y="158"/>
                    <a:pt x="318" y="158"/>
                  </a:cubicBezTo>
                  <a:cubicBezTo>
                    <a:pt x="318" y="158"/>
                    <a:pt x="318" y="158"/>
                    <a:pt x="318" y="158"/>
                  </a:cubicBezTo>
                  <a:cubicBezTo>
                    <a:pt x="318" y="157"/>
                    <a:pt x="318" y="157"/>
                    <a:pt x="318" y="157"/>
                  </a:cubicBezTo>
                  <a:cubicBezTo>
                    <a:pt x="318" y="157"/>
                    <a:pt x="318" y="157"/>
                    <a:pt x="318" y="157"/>
                  </a:cubicBezTo>
                  <a:cubicBezTo>
                    <a:pt x="318" y="157"/>
                    <a:pt x="318" y="157"/>
                    <a:pt x="318" y="157"/>
                  </a:cubicBezTo>
                  <a:cubicBezTo>
                    <a:pt x="319" y="156"/>
                    <a:pt x="319" y="156"/>
                    <a:pt x="319" y="156"/>
                  </a:cubicBezTo>
                  <a:cubicBezTo>
                    <a:pt x="319" y="156"/>
                    <a:pt x="319" y="156"/>
                    <a:pt x="319" y="156"/>
                  </a:cubicBezTo>
                  <a:cubicBezTo>
                    <a:pt x="318" y="156"/>
                    <a:pt x="318" y="156"/>
                    <a:pt x="318" y="156"/>
                  </a:cubicBezTo>
                  <a:cubicBezTo>
                    <a:pt x="318" y="157"/>
                    <a:pt x="318" y="157"/>
                    <a:pt x="318" y="157"/>
                  </a:cubicBezTo>
                  <a:cubicBezTo>
                    <a:pt x="318" y="157"/>
                    <a:pt x="318" y="157"/>
                    <a:pt x="318" y="157"/>
                  </a:cubicBezTo>
                  <a:cubicBezTo>
                    <a:pt x="317" y="158"/>
                    <a:pt x="317" y="158"/>
                    <a:pt x="317" y="158"/>
                  </a:cubicBezTo>
                  <a:cubicBezTo>
                    <a:pt x="317" y="158"/>
                    <a:pt x="317" y="158"/>
                    <a:pt x="317" y="158"/>
                  </a:cubicBezTo>
                  <a:cubicBezTo>
                    <a:pt x="317" y="158"/>
                    <a:pt x="317" y="158"/>
                    <a:pt x="317" y="158"/>
                  </a:cubicBezTo>
                  <a:cubicBezTo>
                    <a:pt x="317" y="158"/>
                    <a:pt x="317" y="158"/>
                    <a:pt x="317" y="158"/>
                  </a:cubicBezTo>
                  <a:cubicBezTo>
                    <a:pt x="317" y="158"/>
                    <a:pt x="317" y="158"/>
                    <a:pt x="317" y="158"/>
                  </a:cubicBezTo>
                  <a:cubicBezTo>
                    <a:pt x="316" y="160"/>
                    <a:pt x="316" y="160"/>
                    <a:pt x="316" y="160"/>
                  </a:cubicBezTo>
                  <a:cubicBezTo>
                    <a:pt x="317" y="161"/>
                    <a:pt x="317" y="161"/>
                    <a:pt x="317" y="161"/>
                  </a:cubicBezTo>
                  <a:cubicBezTo>
                    <a:pt x="317" y="161"/>
                    <a:pt x="317" y="161"/>
                    <a:pt x="317" y="161"/>
                  </a:cubicBezTo>
                  <a:cubicBezTo>
                    <a:pt x="317" y="161"/>
                    <a:pt x="317" y="161"/>
                    <a:pt x="317" y="161"/>
                  </a:cubicBezTo>
                  <a:cubicBezTo>
                    <a:pt x="317" y="160"/>
                    <a:pt x="317" y="160"/>
                    <a:pt x="317" y="160"/>
                  </a:cubicBezTo>
                  <a:cubicBezTo>
                    <a:pt x="317" y="160"/>
                    <a:pt x="317" y="160"/>
                    <a:pt x="317" y="160"/>
                  </a:cubicBezTo>
                  <a:cubicBezTo>
                    <a:pt x="317" y="160"/>
                    <a:pt x="317" y="160"/>
                    <a:pt x="317" y="160"/>
                  </a:cubicBezTo>
                  <a:cubicBezTo>
                    <a:pt x="318" y="160"/>
                    <a:pt x="318" y="160"/>
                    <a:pt x="318" y="160"/>
                  </a:cubicBezTo>
                  <a:cubicBezTo>
                    <a:pt x="319" y="161"/>
                    <a:pt x="319" y="161"/>
                    <a:pt x="319" y="161"/>
                  </a:cubicBezTo>
                  <a:cubicBezTo>
                    <a:pt x="319" y="161"/>
                    <a:pt x="319" y="161"/>
                    <a:pt x="319" y="161"/>
                  </a:cubicBezTo>
                  <a:cubicBezTo>
                    <a:pt x="319" y="161"/>
                    <a:pt x="319" y="161"/>
                    <a:pt x="319" y="161"/>
                  </a:cubicBezTo>
                  <a:cubicBezTo>
                    <a:pt x="319" y="161"/>
                    <a:pt x="319" y="161"/>
                    <a:pt x="319" y="161"/>
                  </a:cubicBezTo>
                  <a:cubicBezTo>
                    <a:pt x="319" y="161"/>
                    <a:pt x="319" y="161"/>
                    <a:pt x="319" y="161"/>
                  </a:cubicBezTo>
                  <a:cubicBezTo>
                    <a:pt x="320" y="162"/>
                    <a:pt x="320" y="162"/>
                    <a:pt x="320" y="162"/>
                  </a:cubicBezTo>
                  <a:cubicBezTo>
                    <a:pt x="320" y="162"/>
                    <a:pt x="320" y="162"/>
                    <a:pt x="320" y="162"/>
                  </a:cubicBezTo>
                  <a:cubicBezTo>
                    <a:pt x="320" y="163"/>
                    <a:pt x="320" y="163"/>
                    <a:pt x="320" y="163"/>
                  </a:cubicBezTo>
                  <a:cubicBezTo>
                    <a:pt x="319" y="163"/>
                    <a:pt x="319" y="163"/>
                    <a:pt x="319" y="163"/>
                  </a:cubicBezTo>
                  <a:cubicBezTo>
                    <a:pt x="319" y="163"/>
                    <a:pt x="319" y="163"/>
                    <a:pt x="319" y="163"/>
                  </a:cubicBezTo>
                  <a:cubicBezTo>
                    <a:pt x="319" y="163"/>
                    <a:pt x="319" y="163"/>
                    <a:pt x="319" y="163"/>
                  </a:cubicBezTo>
                  <a:cubicBezTo>
                    <a:pt x="319" y="163"/>
                    <a:pt x="319" y="163"/>
                    <a:pt x="319" y="163"/>
                  </a:cubicBezTo>
                  <a:cubicBezTo>
                    <a:pt x="319" y="163"/>
                    <a:pt x="319" y="163"/>
                    <a:pt x="319" y="163"/>
                  </a:cubicBezTo>
                  <a:cubicBezTo>
                    <a:pt x="319" y="163"/>
                    <a:pt x="319" y="163"/>
                    <a:pt x="319" y="163"/>
                  </a:cubicBezTo>
                  <a:cubicBezTo>
                    <a:pt x="318" y="163"/>
                    <a:pt x="318" y="163"/>
                    <a:pt x="318" y="163"/>
                  </a:cubicBezTo>
                  <a:cubicBezTo>
                    <a:pt x="318" y="163"/>
                    <a:pt x="318" y="163"/>
                    <a:pt x="318" y="163"/>
                  </a:cubicBezTo>
                  <a:cubicBezTo>
                    <a:pt x="317" y="163"/>
                    <a:pt x="317" y="163"/>
                    <a:pt x="317" y="163"/>
                  </a:cubicBezTo>
                  <a:cubicBezTo>
                    <a:pt x="317" y="164"/>
                    <a:pt x="317" y="164"/>
                    <a:pt x="317" y="164"/>
                  </a:cubicBezTo>
                  <a:cubicBezTo>
                    <a:pt x="317" y="165"/>
                    <a:pt x="317" y="165"/>
                    <a:pt x="317" y="165"/>
                  </a:cubicBezTo>
                  <a:cubicBezTo>
                    <a:pt x="317" y="166"/>
                    <a:pt x="317" y="166"/>
                    <a:pt x="317" y="166"/>
                  </a:cubicBezTo>
                  <a:cubicBezTo>
                    <a:pt x="317" y="166"/>
                    <a:pt x="317" y="166"/>
                    <a:pt x="317" y="166"/>
                  </a:cubicBezTo>
                  <a:cubicBezTo>
                    <a:pt x="318" y="167"/>
                    <a:pt x="318" y="167"/>
                    <a:pt x="318" y="167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7" y="168"/>
                    <a:pt x="317" y="168"/>
                    <a:pt x="317" y="168"/>
                  </a:cubicBezTo>
                  <a:cubicBezTo>
                    <a:pt x="317" y="169"/>
                    <a:pt x="317" y="169"/>
                    <a:pt x="317" y="169"/>
                  </a:cubicBezTo>
                  <a:cubicBezTo>
                    <a:pt x="317" y="169"/>
                    <a:pt x="317" y="169"/>
                    <a:pt x="317" y="169"/>
                  </a:cubicBezTo>
                  <a:cubicBezTo>
                    <a:pt x="317" y="169"/>
                    <a:pt x="317" y="169"/>
                    <a:pt x="317" y="169"/>
                  </a:cubicBezTo>
                  <a:cubicBezTo>
                    <a:pt x="317" y="169"/>
                    <a:pt x="317" y="169"/>
                    <a:pt x="317" y="169"/>
                  </a:cubicBezTo>
                  <a:cubicBezTo>
                    <a:pt x="317" y="169"/>
                    <a:pt x="317" y="169"/>
                    <a:pt x="317" y="169"/>
                  </a:cubicBezTo>
                  <a:cubicBezTo>
                    <a:pt x="317" y="169"/>
                    <a:pt x="317" y="169"/>
                    <a:pt x="317" y="169"/>
                  </a:cubicBezTo>
                  <a:cubicBezTo>
                    <a:pt x="317" y="169"/>
                    <a:pt x="317" y="169"/>
                    <a:pt x="317" y="169"/>
                  </a:cubicBezTo>
                  <a:cubicBezTo>
                    <a:pt x="317" y="169"/>
                    <a:pt x="317" y="169"/>
                    <a:pt x="317" y="169"/>
                  </a:cubicBezTo>
                  <a:cubicBezTo>
                    <a:pt x="317" y="169"/>
                    <a:pt x="317" y="169"/>
                    <a:pt x="317" y="169"/>
                  </a:cubicBezTo>
                  <a:cubicBezTo>
                    <a:pt x="317" y="170"/>
                    <a:pt x="317" y="170"/>
                    <a:pt x="317" y="170"/>
                  </a:cubicBezTo>
                  <a:cubicBezTo>
                    <a:pt x="316" y="170"/>
                    <a:pt x="316" y="170"/>
                    <a:pt x="316" y="170"/>
                  </a:cubicBezTo>
                  <a:cubicBezTo>
                    <a:pt x="316" y="171"/>
                    <a:pt x="316" y="171"/>
                    <a:pt x="316" y="171"/>
                  </a:cubicBezTo>
                  <a:cubicBezTo>
                    <a:pt x="316" y="171"/>
                    <a:pt x="316" y="171"/>
                    <a:pt x="316" y="171"/>
                  </a:cubicBezTo>
                  <a:cubicBezTo>
                    <a:pt x="316" y="172"/>
                    <a:pt x="316" y="172"/>
                    <a:pt x="316" y="172"/>
                  </a:cubicBezTo>
                  <a:cubicBezTo>
                    <a:pt x="317" y="172"/>
                    <a:pt x="317" y="172"/>
                    <a:pt x="317" y="172"/>
                  </a:cubicBezTo>
                  <a:cubicBezTo>
                    <a:pt x="317" y="173"/>
                    <a:pt x="317" y="173"/>
                    <a:pt x="317" y="173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18" y="173"/>
                    <a:pt x="318" y="173"/>
                    <a:pt x="318" y="173"/>
                  </a:cubicBezTo>
                  <a:cubicBezTo>
                    <a:pt x="318" y="172"/>
                    <a:pt x="318" y="172"/>
                    <a:pt x="318" y="172"/>
                  </a:cubicBezTo>
                  <a:cubicBezTo>
                    <a:pt x="318" y="172"/>
                    <a:pt x="318" y="172"/>
                    <a:pt x="318" y="172"/>
                  </a:cubicBezTo>
                  <a:cubicBezTo>
                    <a:pt x="319" y="172"/>
                    <a:pt x="319" y="172"/>
                    <a:pt x="319" y="172"/>
                  </a:cubicBezTo>
                  <a:cubicBezTo>
                    <a:pt x="319" y="171"/>
                    <a:pt x="319" y="171"/>
                    <a:pt x="319" y="171"/>
                  </a:cubicBezTo>
                  <a:cubicBezTo>
                    <a:pt x="319" y="171"/>
                    <a:pt x="319" y="171"/>
                    <a:pt x="319" y="171"/>
                  </a:cubicBezTo>
                  <a:cubicBezTo>
                    <a:pt x="320" y="170"/>
                    <a:pt x="320" y="170"/>
                    <a:pt x="320" y="170"/>
                  </a:cubicBezTo>
                  <a:cubicBezTo>
                    <a:pt x="320" y="170"/>
                    <a:pt x="320" y="170"/>
                    <a:pt x="320" y="170"/>
                  </a:cubicBezTo>
                  <a:cubicBezTo>
                    <a:pt x="321" y="170"/>
                    <a:pt x="321" y="170"/>
                    <a:pt x="321" y="170"/>
                  </a:cubicBezTo>
                  <a:cubicBezTo>
                    <a:pt x="321" y="170"/>
                    <a:pt x="321" y="170"/>
                    <a:pt x="321" y="170"/>
                  </a:cubicBezTo>
                  <a:cubicBezTo>
                    <a:pt x="322" y="170"/>
                    <a:pt x="322" y="170"/>
                    <a:pt x="322" y="170"/>
                  </a:cubicBezTo>
                  <a:cubicBezTo>
                    <a:pt x="322" y="170"/>
                    <a:pt x="322" y="170"/>
                    <a:pt x="322" y="170"/>
                  </a:cubicBezTo>
                  <a:cubicBezTo>
                    <a:pt x="322" y="170"/>
                    <a:pt x="322" y="170"/>
                    <a:pt x="322" y="170"/>
                  </a:cubicBezTo>
                  <a:cubicBezTo>
                    <a:pt x="322" y="170"/>
                    <a:pt x="322" y="170"/>
                    <a:pt x="322" y="170"/>
                  </a:cubicBezTo>
                  <a:cubicBezTo>
                    <a:pt x="322" y="170"/>
                    <a:pt x="322" y="170"/>
                    <a:pt x="322" y="170"/>
                  </a:cubicBezTo>
                  <a:cubicBezTo>
                    <a:pt x="322" y="169"/>
                    <a:pt x="322" y="169"/>
                    <a:pt x="322" y="169"/>
                  </a:cubicBezTo>
                  <a:cubicBezTo>
                    <a:pt x="322" y="169"/>
                    <a:pt x="322" y="169"/>
                    <a:pt x="322" y="169"/>
                  </a:cubicBezTo>
                  <a:cubicBezTo>
                    <a:pt x="322" y="169"/>
                    <a:pt x="322" y="169"/>
                    <a:pt x="322" y="169"/>
                  </a:cubicBezTo>
                  <a:cubicBezTo>
                    <a:pt x="322" y="169"/>
                    <a:pt x="322" y="169"/>
                    <a:pt x="322" y="169"/>
                  </a:cubicBezTo>
                  <a:cubicBezTo>
                    <a:pt x="322" y="169"/>
                    <a:pt x="322" y="169"/>
                    <a:pt x="322" y="169"/>
                  </a:cubicBezTo>
                  <a:cubicBezTo>
                    <a:pt x="322" y="169"/>
                    <a:pt x="322" y="169"/>
                    <a:pt x="322" y="169"/>
                  </a:cubicBezTo>
                  <a:cubicBezTo>
                    <a:pt x="322" y="169"/>
                    <a:pt x="322" y="169"/>
                    <a:pt x="322" y="169"/>
                  </a:cubicBezTo>
                  <a:cubicBezTo>
                    <a:pt x="323" y="169"/>
                    <a:pt x="323" y="169"/>
                    <a:pt x="323" y="169"/>
                  </a:cubicBezTo>
                  <a:cubicBezTo>
                    <a:pt x="323" y="169"/>
                    <a:pt x="323" y="169"/>
                    <a:pt x="323" y="169"/>
                  </a:cubicBezTo>
                  <a:cubicBezTo>
                    <a:pt x="323" y="169"/>
                    <a:pt x="323" y="169"/>
                    <a:pt x="323" y="169"/>
                  </a:cubicBezTo>
                  <a:cubicBezTo>
                    <a:pt x="323" y="169"/>
                    <a:pt x="323" y="169"/>
                    <a:pt x="323" y="169"/>
                  </a:cubicBezTo>
                  <a:cubicBezTo>
                    <a:pt x="323" y="168"/>
                    <a:pt x="323" y="168"/>
                    <a:pt x="323" y="168"/>
                  </a:cubicBezTo>
                  <a:cubicBezTo>
                    <a:pt x="324" y="168"/>
                    <a:pt x="324" y="168"/>
                    <a:pt x="324" y="168"/>
                  </a:cubicBezTo>
                  <a:cubicBezTo>
                    <a:pt x="324" y="168"/>
                    <a:pt x="324" y="168"/>
                    <a:pt x="324" y="168"/>
                  </a:cubicBezTo>
                  <a:cubicBezTo>
                    <a:pt x="324" y="168"/>
                    <a:pt x="324" y="168"/>
                    <a:pt x="324" y="168"/>
                  </a:cubicBezTo>
                  <a:cubicBezTo>
                    <a:pt x="325" y="168"/>
                    <a:pt x="325" y="168"/>
                    <a:pt x="325" y="168"/>
                  </a:cubicBezTo>
                  <a:cubicBezTo>
                    <a:pt x="325" y="168"/>
                    <a:pt x="325" y="168"/>
                    <a:pt x="325" y="168"/>
                  </a:cubicBezTo>
                  <a:cubicBezTo>
                    <a:pt x="325" y="168"/>
                    <a:pt x="325" y="168"/>
                    <a:pt x="325" y="168"/>
                  </a:cubicBezTo>
                  <a:cubicBezTo>
                    <a:pt x="325" y="168"/>
                    <a:pt x="325" y="168"/>
                    <a:pt x="325" y="168"/>
                  </a:cubicBezTo>
                  <a:cubicBezTo>
                    <a:pt x="325" y="168"/>
                    <a:pt x="325" y="168"/>
                    <a:pt x="325" y="168"/>
                  </a:cubicBezTo>
                  <a:cubicBezTo>
                    <a:pt x="325" y="168"/>
                    <a:pt x="325" y="168"/>
                    <a:pt x="325" y="168"/>
                  </a:cubicBezTo>
                  <a:cubicBezTo>
                    <a:pt x="325" y="168"/>
                    <a:pt x="325" y="168"/>
                    <a:pt x="325" y="168"/>
                  </a:cubicBezTo>
                  <a:cubicBezTo>
                    <a:pt x="325" y="168"/>
                    <a:pt x="325" y="168"/>
                    <a:pt x="325" y="168"/>
                  </a:cubicBezTo>
                  <a:cubicBezTo>
                    <a:pt x="325" y="168"/>
                    <a:pt x="325" y="168"/>
                    <a:pt x="325" y="168"/>
                  </a:cubicBezTo>
                  <a:cubicBezTo>
                    <a:pt x="326" y="167"/>
                    <a:pt x="326" y="167"/>
                    <a:pt x="326" y="167"/>
                  </a:cubicBezTo>
                  <a:cubicBezTo>
                    <a:pt x="326" y="167"/>
                    <a:pt x="326" y="167"/>
                    <a:pt x="326" y="167"/>
                  </a:cubicBezTo>
                  <a:cubicBezTo>
                    <a:pt x="326" y="167"/>
                    <a:pt x="326" y="167"/>
                    <a:pt x="326" y="167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27" y="167"/>
                    <a:pt x="327" y="167"/>
                    <a:pt x="327" y="167"/>
                  </a:cubicBezTo>
                  <a:cubicBezTo>
                    <a:pt x="327" y="167"/>
                    <a:pt x="327" y="167"/>
                    <a:pt x="327" y="167"/>
                  </a:cubicBezTo>
                  <a:cubicBezTo>
                    <a:pt x="327" y="167"/>
                    <a:pt x="327" y="167"/>
                    <a:pt x="327" y="167"/>
                  </a:cubicBezTo>
                  <a:cubicBezTo>
                    <a:pt x="327" y="167"/>
                    <a:pt x="327" y="167"/>
                    <a:pt x="327" y="167"/>
                  </a:cubicBezTo>
                  <a:cubicBezTo>
                    <a:pt x="328" y="168"/>
                    <a:pt x="328" y="168"/>
                    <a:pt x="328" y="168"/>
                  </a:cubicBezTo>
                  <a:cubicBezTo>
                    <a:pt x="328" y="168"/>
                    <a:pt x="328" y="168"/>
                    <a:pt x="328" y="168"/>
                  </a:cubicBezTo>
                  <a:cubicBezTo>
                    <a:pt x="329" y="167"/>
                    <a:pt x="329" y="167"/>
                    <a:pt x="329" y="167"/>
                  </a:cubicBezTo>
                  <a:cubicBezTo>
                    <a:pt x="330" y="167"/>
                    <a:pt x="330" y="167"/>
                    <a:pt x="330" y="167"/>
                  </a:cubicBezTo>
                  <a:cubicBezTo>
                    <a:pt x="330" y="167"/>
                    <a:pt x="330" y="167"/>
                    <a:pt x="330" y="167"/>
                  </a:cubicBezTo>
                  <a:cubicBezTo>
                    <a:pt x="330" y="167"/>
                    <a:pt x="330" y="167"/>
                    <a:pt x="330" y="167"/>
                  </a:cubicBezTo>
                  <a:cubicBezTo>
                    <a:pt x="330" y="167"/>
                    <a:pt x="330" y="167"/>
                    <a:pt x="330" y="167"/>
                  </a:cubicBezTo>
                  <a:cubicBezTo>
                    <a:pt x="330" y="167"/>
                    <a:pt x="330" y="167"/>
                    <a:pt x="330" y="167"/>
                  </a:cubicBezTo>
                  <a:cubicBezTo>
                    <a:pt x="330" y="167"/>
                    <a:pt x="330" y="167"/>
                    <a:pt x="330" y="167"/>
                  </a:cubicBezTo>
                  <a:cubicBezTo>
                    <a:pt x="331" y="167"/>
                    <a:pt x="331" y="167"/>
                    <a:pt x="331" y="167"/>
                  </a:cubicBezTo>
                  <a:cubicBezTo>
                    <a:pt x="331" y="167"/>
                    <a:pt x="331" y="167"/>
                    <a:pt x="331" y="167"/>
                  </a:cubicBezTo>
                  <a:cubicBezTo>
                    <a:pt x="331" y="166"/>
                    <a:pt x="331" y="166"/>
                    <a:pt x="331" y="166"/>
                  </a:cubicBezTo>
                  <a:cubicBezTo>
                    <a:pt x="331" y="166"/>
                    <a:pt x="331" y="166"/>
                    <a:pt x="331" y="166"/>
                  </a:cubicBezTo>
                  <a:cubicBezTo>
                    <a:pt x="331" y="167"/>
                    <a:pt x="331" y="167"/>
                    <a:pt x="331" y="167"/>
                  </a:cubicBezTo>
                  <a:cubicBezTo>
                    <a:pt x="331" y="167"/>
                    <a:pt x="331" y="167"/>
                    <a:pt x="331" y="167"/>
                  </a:cubicBezTo>
                  <a:cubicBezTo>
                    <a:pt x="331" y="167"/>
                    <a:pt x="331" y="167"/>
                    <a:pt x="331" y="167"/>
                  </a:cubicBezTo>
                  <a:cubicBezTo>
                    <a:pt x="331" y="167"/>
                    <a:pt x="331" y="167"/>
                    <a:pt x="331" y="167"/>
                  </a:cubicBezTo>
                  <a:cubicBezTo>
                    <a:pt x="330" y="167"/>
                    <a:pt x="330" y="167"/>
                    <a:pt x="330" y="167"/>
                  </a:cubicBezTo>
                  <a:cubicBezTo>
                    <a:pt x="330" y="168"/>
                    <a:pt x="330" y="168"/>
                    <a:pt x="330" y="168"/>
                  </a:cubicBezTo>
                  <a:cubicBezTo>
                    <a:pt x="330" y="168"/>
                    <a:pt x="330" y="168"/>
                    <a:pt x="330" y="168"/>
                  </a:cubicBezTo>
                  <a:cubicBezTo>
                    <a:pt x="329" y="168"/>
                    <a:pt x="329" y="168"/>
                    <a:pt x="329" y="168"/>
                  </a:cubicBezTo>
                  <a:cubicBezTo>
                    <a:pt x="329" y="168"/>
                    <a:pt x="329" y="168"/>
                    <a:pt x="329" y="168"/>
                  </a:cubicBezTo>
                  <a:cubicBezTo>
                    <a:pt x="329" y="168"/>
                    <a:pt x="329" y="168"/>
                    <a:pt x="329" y="168"/>
                  </a:cubicBezTo>
                  <a:cubicBezTo>
                    <a:pt x="329" y="168"/>
                    <a:pt x="329" y="168"/>
                    <a:pt x="329" y="168"/>
                  </a:cubicBezTo>
                  <a:cubicBezTo>
                    <a:pt x="328" y="168"/>
                    <a:pt x="328" y="168"/>
                    <a:pt x="328" y="168"/>
                  </a:cubicBezTo>
                  <a:cubicBezTo>
                    <a:pt x="328" y="168"/>
                    <a:pt x="328" y="168"/>
                    <a:pt x="328" y="168"/>
                  </a:cubicBezTo>
                  <a:cubicBezTo>
                    <a:pt x="328" y="168"/>
                    <a:pt x="328" y="168"/>
                    <a:pt x="328" y="168"/>
                  </a:cubicBezTo>
                  <a:cubicBezTo>
                    <a:pt x="328" y="168"/>
                    <a:pt x="328" y="168"/>
                    <a:pt x="328" y="168"/>
                  </a:cubicBezTo>
                  <a:cubicBezTo>
                    <a:pt x="328" y="168"/>
                    <a:pt x="328" y="168"/>
                    <a:pt x="328" y="168"/>
                  </a:cubicBezTo>
                  <a:cubicBezTo>
                    <a:pt x="328" y="168"/>
                    <a:pt x="328" y="168"/>
                    <a:pt x="328" y="168"/>
                  </a:cubicBezTo>
                  <a:cubicBezTo>
                    <a:pt x="327" y="168"/>
                    <a:pt x="327" y="168"/>
                    <a:pt x="327" y="168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26" y="168"/>
                    <a:pt x="326" y="168"/>
                    <a:pt x="326" y="168"/>
                  </a:cubicBezTo>
                  <a:cubicBezTo>
                    <a:pt x="325" y="168"/>
                    <a:pt x="325" y="168"/>
                    <a:pt x="325" y="168"/>
                  </a:cubicBezTo>
                  <a:cubicBezTo>
                    <a:pt x="325" y="168"/>
                    <a:pt x="325" y="168"/>
                    <a:pt x="325" y="168"/>
                  </a:cubicBezTo>
                  <a:cubicBezTo>
                    <a:pt x="325" y="169"/>
                    <a:pt x="325" y="169"/>
                    <a:pt x="325" y="169"/>
                  </a:cubicBezTo>
                  <a:cubicBezTo>
                    <a:pt x="324" y="168"/>
                    <a:pt x="324" y="168"/>
                    <a:pt x="324" y="168"/>
                  </a:cubicBezTo>
                  <a:cubicBezTo>
                    <a:pt x="324" y="168"/>
                    <a:pt x="324" y="168"/>
                    <a:pt x="324" y="168"/>
                  </a:cubicBezTo>
                  <a:cubicBezTo>
                    <a:pt x="324" y="169"/>
                    <a:pt x="324" y="169"/>
                    <a:pt x="324" y="169"/>
                  </a:cubicBezTo>
                  <a:cubicBezTo>
                    <a:pt x="324" y="169"/>
                    <a:pt x="324" y="169"/>
                    <a:pt x="324" y="169"/>
                  </a:cubicBezTo>
                  <a:cubicBezTo>
                    <a:pt x="324" y="169"/>
                    <a:pt x="324" y="169"/>
                    <a:pt x="324" y="169"/>
                  </a:cubicBezTo>
                  <a:cubicBezTo>
                    <a:pt x="323" y="169"/>
                    <a:pt x="323" y="169"/>
                    <a:pt x="323" y="169"/>
                  </a:cubicBezTo>
                  <a:cubicBezTo>
                    <a:pt x="323" y="169"/>
                    <a:pt x="323" y="169"/>
                    <a:pt x="323" y="169"/>
                  </a:cubicBezTo>
                  <a:cubicBezTo>
                    <a:pt x="323" y="169"/>
                    <a:pt x="323" y="169"/>
                    <a:pt x="323" y="169"/>
                  </a:cubicBezTo>
                  <a:cubicBezTo>
                    <a:pt x="322" y="169"/>
                    <a:pt x="322" y="169"/>
                    <a:pt x="322" y="169"/>
                  </a:cubicBezTo>
                  <a:cubicBezTo>
                    <a:pt x="322" y="169"/>
                    <a:pt x="322" y="169"/>
                    <a:pt x="322" y="169"/>
                  </a:cubicBezTo>
                  <a:cubicBezTo>
                    <a:pt x="323" y="169"/>
                    <a:pt x="323" y="169"/>
                    <a:pt x="323" y="169"/>
                  </a:cubicBezTo>
                  <a:cubicBezTo>
                    <a:pt x="323" y="169"/>
                    <a:pt x="323" y="169"/>
                    <a:pt x="323" y="169"/>
                  </a:cubicBezTo>
                  <a:cubicBezTo>
                    <a:pt x="322" y="170"/>
                    <a:pt x="322" y="170"/>
                    <a:pt x="322" y="170"/>
                  </a:cubicBezTo>
                  <a:cubicBezTo>
                    <a:pt x="322" y="170"/>
                    <a:pt x="322" y="170"/>
                    <a:pt x="322" y="170"/>
                  </a:cubicBezTo>
                  <a:cubicBezTo>
                    <a:pt x="322" y="170"/>
                    <a:pt x="322" y="170"/>
                    <a:pt x="322" y="170"/>
                  </a:cubicBezTo>
                  <a:cubicBezTo>
                    <a:pt x="322" y="171"/>
                    <a:pt x="322" y="171"/>
                    <a:pt x="322" y="171"/>
                  </a:cubicBezTo>
                  <a:cubicBezTo>
                    <a:pt x="322" y="171"/>
                    <a:pt x="322" y="171"/>
                    <a:pt x="322" y="171"/>
                  </a:cubicBezTo>
                  <a:cubicBezTo>
                    <a:pt x="321" y="170"/>
                    <a:pt x="321" y="170"/>
                    <a:pt x="321" y="170"/>
                  </a:cubicBezTo>
                  <a:cubicBezTo>
                    <a:pt x="321" y="170"/>
                    <a:pt x="321" y="170"/>
                    <a:pt x="321" y="170"/>
                  </a:cubicBezTo>
                  <a:cubicBezTo>
                    <a:pt x="320" y="171"/>
                    <a:pt x="320" y="171"/>
                    <a:pt x="320" y="171"/>
                  </a:cubicBezTo>
                  <a:cubicBezTo>
                    <a:pt x="320" y="171"/>
                    <a:pt x="320" y="171"/>
                    <a:pt x="320" y="171"/>
                  </a:cubicBezTo>
                  <a:cubicBezTo>
                    <a:pt x="319" y="171"/>
                    <a:pt x="319" y="171"/>
                    <a:pt x="319" y="171"/>
                  </a:cubicBezTo>
                  <a:cubicBezTo>
                    <a:pt x="320" y="171"/>
                    <a:pt x="320" y="171"/>
                    <a:pt x="320" y="171"/>
                  </a:cubicBezTo>
                  <a:cubicBezTo>
                    <a:pt x="320" y="173"/>
                    <a:pt x="320" y="173"/>
                    <a:pt x="320" y="173"/>
                  </a:cubicBezTo>
                  <a:cubicBezTo>
                    <a:pt x="321" y="173"/>
                    <a:pt x="321" y="173"/>
                    <a:pt x="321" y="173"/>
                  </a:cubicBezTo>
                  <a:cubicBezTo>
                    <a:pt x="321" y="173"/>
                    <a:pt x="321" y="173"/>
                    <a:pt x="321" y="173"/>
                  </a:cubicBezTo>
                  <a:cubicBezTo>
                    <a:pt x="321" y="173"/>
                    <a:pt x="321" y="173"/>
                    <a:pt x="321" y="173"/>
                  </a:cubicBezTo>
                  <a:cubicBezTo>
                    <a:pt x="321" y="173"/>
                    <a:pt x="321" y="173"/>
                    <a:pt x="321" y="173"/>
                  </a:cubicBezTo>
                  <a:cubicBezTo>
                    <a:pt x="321" y="173"/>
                    <a:pt x="321" y="173"/>
                    <a:pt x="321" y="173"/>
                  </a:cubicBezTo>
                  <a:cubicBezTo>
                    <a:pt x="322" y="172"/>
                    <a:pt x="322" y="172"/>
                    <a:pt x="322" y="172"/>
                  </a:cubicBezTo>
                  <a:cubicBezTo>
                    <a:pt x="322" y="172"/>
                    <a:pt x="322" y="172"/>
                    <a:pt x="322" y="172"/>
                  </a:cubicBezTo>
                  <a:cubicBezTo>
                    <a:pt x="322" y="172"/>
                    <a:pt x="322" y="172"/>
                    <a:pt x="322" y="172"/>
                  </a:cubicBezTo>
                  <a:cubicBezTo>
                    <a:pt x="322" y="172"/>
                    <a:pt x="322" y="172"/>
                    <a:pt x="322" y="172"/>
                  </a:cubicBezTo>
                  <a:cubicBezTo>
                    <a:pt x="322" y="172"/>
                    <a:pt x="322" y="172"/>
                    <a:pt x="322" y="172"/>
                  </a:cubicBezTo>
                  <a:cubicBezTo>
                    <a:pt x="322" y="172"/>
                    <a:pt x="322" y="172"/>
                    <a:pt x="322" y="172"/>
                  </a:cubicBezTo>
                  <a:cubicBezTo>
                    <a:pt x="322" y="172"/>
                    <a:pt x="322" y="172"/>
                    <a:pt x="322" y="172"/>
                  </a:cubicBezTo>
                  <a:cubicBezTo>
                    <a:pt x="322" y="171"/>
                    <a:pt x="322" y="171"/>
                    <a:pt x="322" y="171"/>
                  </a:cubicBezTo>
                  <a:cubicBezTo>
                    <a:pt x="323" y="172"/>
                    <a:pt x="323" y="172"/>
                    <a:pt x="323" y="172"/>
                  </a:cubicBezTo>
                  <a:cubicBezTo>
                    <a:pt x="322" y="173"/>
                    <a:pt x="322" y="173"/>
                    <a:pt x="322" y="173"/>
                  </a:cubicBezTo>
                  <a:cubicBezTo>
                    <a:pt x="322" y="173"/>
                    <a:pt x="322" y="173"/>
                    <a:pt x="322" y="173"/>
                  </a:cubicBezTo>
                  <a:cubicBezTo>
                    <a:pt x="321" y="173"/>
                    <a:pt x="321" y="173"/>
                    <a:pt x="321" y="173"/>
                  </a:cubicBezTo>
                  <a:cubicBezTo>
                    <a:pt x="321" y="173"/>
                    <a:pt x="321" y="173"/>
                    <a:pt x="321" y="173"/>
                  </a:cubicBezTo>
                  <a:cubicBezTo>
                    <a:pt x="321" y="173"/>
                    <a:pt x="321" y="173"/>
                    <a:pt x="321" y="173"/>
                  </a:cubicBezTo>
                  <a:cubicBezTo>
                    <a:pt x="320" y="173"/>
                    <a:pt x="320" y="173"/>
                    <a:pt x="320" y="173"/>
                  </a:cubicBezTo>
                  <a:cubicBezTo>
                    <a:pt x="320" y="174"/>
                    <a:pt x="320" y="174"/>
                    <a:pt x="320" y="174"/>
                  </a:cubicBezTo>
                  <a:cubicBezTo>
                    <a:pt x="320" y="174"/>
                    <a:pt x="320" y="174"/>
                    <a:pt x="320" y="174"/>
                  </a:cubicBezTo>
                  <a:cubicBezTo>
                    <a:pt x="320" y="174"/>
                    <a:pt x="320" y="174"/>
                    <a:pt x="320" y="174"/>
                  </a:cubicBezTo>
                  <a:cubicBezTo>
                    <a:pt x="320" y="175"/>
                    <a:pt x="320" y="175"/>
                    <a:pt x="320" y="175"/>
                  </a:cubicBezTo>
                  <a:cubicBezTo>
                    <a:pt x="320" y="175"/>
                    <a:pt x="320" y="175"/>
                    <a:pt x="320" y="175"/>
                  </a:cubicBezTo>
                  <a:cubicBezTo>
                    <a:pt x="321" y="175"/>
                    <a:pt x="321" y="175"/>
                    <a:pt x="321" y="175"/>
                  </a:cubicBezTo>
                  <a:cubicBezTo>
                    <a:pt x="321" y="176"/>
                    <a:pt x="321" y="176"/>
                    <a:pt x="321" y="176"/>
                  </a:cubicBezTo>
                  <a:cubicBezTo>
                    <a:pt x="321" y="176"/>
                    <a:pt x="321" y="176"/>
                    <a:pt x="321" y="176"/>
                  </a:cubicBezTo>
                  <a:cubicBezTo>
                    <a:pt x="321" y="175"/>
                    <a:pt x="321" y="175"/>
                    <a:pt x="321" y="175"/>
                  </a:cubicBezTo>
                  <a:cubicBezTo>
                    <a:pt x="322" y="175"/>
                    <a:pt x="322" y="175"/>
                    <a:pt x="322" y="175"/>
                  </a:cubicBezTo>
                  <a:cubicBezTo>
                    <a:pt x="322" y="175"/>
                    <a:pt x="322" y="175"/>
                    <a:pt x="322" y="175"/>
                  </a:cubicBezTo>
                  <a:cubicBezTo>
                    <a:pt x="322" y="175"/>
                    <a:pt x="322" y="175"/>
                    <a:pt x="322" y="175"/>
                  </a:cubicBezTo>
                  <a:cubicBezTo>
                    <a:pt x="323" y="176"/>
                    <a:pt x="323" y="176"/>
                    <a:pt x="323" y="176"/>
                  </a:cubicBezTo>
                  <a:cubicBezTo>
                    <a:pt x="324" y="176"/>
                    <a:pt x="324" y="176"/>
                    <a:pt x="324" y="176"/>
                  </a:cubicBezTo>
                  <a:cubicBezTo>
                    <a:pt x="324" y="176"/>
                    <a:pt x="324" y="176"/>
                    <a:pt x="324" y="176"/>
                  </a:cubicBezTo>
                  <a:cubicBezTo>
                    <a:pt x="324" y="176"/>
                    <a:pt x="324" y="176"/>
                    <a:pt x="324" y="176"/>
                  </a:cubicBezTo>
                  <a:cubicBezTo>
                    <a:pt x="324" y="176"/>
                    <a:pt x="324" y="176"/>
                    <a:pt x="324" y="176"/>
                  </a:cubicBezTo>
                  <a:cubicBezTo>
                    <a:pt x="323" y="176"/>
                    <a:pt x="323" y="176"/>
                    <a:pt x="323" y="176"/>
                  </a:cubicBezTo>
                  <a:cubicBezTo>
                    <a:pt x="323" y="176"/>
                    <a:pt x="323" y="176"/>
                    <a:pt x="323" y="176"/>
                  </a:cubicBezTo>
                  <a:cubicBezTo>
                    <a:pt x="323" y="176"/>
                    <a:pt x="323" y="176"/>
                    <a:pt x="323" y="176"/>
                  </a:cubicBezTo>
                  <a:cubicBezTo>
                    <a:pt x="323" y="176"/>
                    <a:pt x="323" y="176"/>
                    <a:pt x="323" y="176"/>
                  </a:cubicBezTo>
                  <a:cubicBezTo>
                    <a:pt x="322" y="176"/>
                    <a:pt x="322" y="176"/>
                    <a:pt x="322" y="176"/>
                  </a:cubicBezTo>
                  <a:cubicBezTo>
                    <a:pt x="322" y="176"/>
                    <a:pt x="322" y="176"/>
                    <a:pt x="322" y="176"/>
                  </a:cubicBezTo>
                  <a:cubicBezTo>
                    <a:pt x="322" y="176"/>
                    <a:pt x="322" y="176"/>
                    <a:pt x="322" y="176"/>
                  </a:cubicBezTo>
                  <a:cubicBezTo>
                    <a:pt x="321" y="176"/>
                    <a:pt x="321" y="176"/>
                    <a:pt x="321" y="176"/>
                  </a:cubicBezTo>
                  <a:cubicBezTo>
                    <a:pt x="321" y="177"/>
                    <a:pt x="321" y="177"/>
                    <a:pt x="321" y="177"/>
                  </a:cubicBezTo>
                  <a:cubicBezTo>
                    <a:pt x="321" y="177"/>
                    <a:pt x="321" y="177"/>
                    <a:pt x="321" y="177"/>
                  </a:cubicBezTo>
                  <a:cubicBezTo>
                    <a:pt x="320" y="176"/>
                    <a:pt x="320" y="176"/>
                    <a:pt x="320" y="176"/>
                  </a:cubicBezTo>
                  <a:cubicBezTo>
                    <a:pt x="319" y="176"/>
                    <a:pt x="319" y="176"/>
                    <a:pt x="319" y="176"/>
                  </a:cubicBezTo>
                  <a:cubicBezTo>
                    <a:pt x="318" y="176"/>
                    <a:pt x="318" y="176"/>
                    <a:pt x="318" y="176"/>
                  </a:cubicBezTo>
                  <a:cubicBezTo>
                    <a:pt x="318" y="177"/>
                    <a:pt x="318" y="177"/>
                    <a:pt x="318" y="177"/>
                  </a:cubicBezTo>
                  <a:cubicBezTo>
                    <a:pt x="318" y="178"/>
                    <a:pt x="318" y="178"/>
                    <a:pt x="318" y="178"/>
                  </a:cubicBezTo>
                  <a:cubicBezTo>
                    <a:pt x="318" y="178"/>
                    <a:pt x="318" y="178"/>
                    <a:pt x="318" y="178"/>
                  </a:cubicBezTo>
                  <a:cubicBezTo>
                    <a:pt x="319" y="178"/>
                    <a:pt x="319" y="178"/>
                    <a:pt x="319" y="178"/>
                  </a:cubicBezTo>
                  <a:cubicBezTo>
                    <a:pt x="319" y="178"/>
                    <a:pt x="319" y="178"/>
                    <a:pt x="319" y="178"/>
                  </a:cubicBezTo>
                  <a:cubicBezTo>
                    <a:pt x="320" y="178"/>
                    <a:pt x="320" y="178"/>
                    <a:pt x="320" y="178"/>
                  </a:cubicBezTo>
                  <a:cubicBezTo>
                    <a:pt x="320" y="178"/>
                    <a:pt x="320" y="178"/>
                    <a:pt x="320" y="178"/>
                  </a:cubicBezTo>
                  <a:cubicBezTo>
                    <a:pt x="321" y="178"/>
                    <a:pt x="321" y="178"/>
                    <a:pt x="321" y="178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1" y="179"/>
                    <a:pt x="321" y="179"/>
                    <a:pt x="321" y="179"/>
                  </a:cubicBezTo>
                  <a:cubicBezTo>
                    <a:pt x="321" y="180"/>
                    <a:pt x="321" y="180"/>
                    <a:pt x="321" y="180"/>
                  </a:cubicBezTo>
                  <a:cubicBezTo>
                    <a:pt x="321" y="180"/>
                    <a:pt x="321" y="180"/>
                    <a:pt x="321" y="180"/>
                  </a:cubicBezTo>
                  <a:cubicBezTo>
                    <a:pt x="321" y="180"/>
                    <a:pt x="321" y="180"/>
                    <a:pt x="321" y="180"/>
                  </a:cubicBezTo>
                  <a:cubicBezTo>
                    <a:pt x="321" y="180"/>
                    <a:pt x="321" y="180"/>
                    <a:pt x="321" y="180"/>
                  </a:cubicBezTo>
                  <a:cubicBezTo>
                    <a:pt x="322" y="180"/>
                    <a:pt x="322" y="180"/>
                    <a:pt x="322" y="180"/>
                  </a:cubicBezTo>
                  <a:cubicBezTo>
                    <a:pt x="322" y="180"/>
                    <a:pt x="322" y="180"/>
                    <a:pt x="322" y="180"/>
                  </a:cubicBezTo>
                  <a:cubicBezTo>
                    <a:pt x="322" y="180"/>
                    <a:pt x="322" y="180"/>
                    <a:pt x="322" y="180"/>
                  </a:cubicBezTo>
                  <a:cubicBezTo>
                    <a:pt x="323" y="181"/>
                    <a:pt x="323" y="181"/>
                    <a:pt x="323" y="181"/>
                  </a:cubicBezTo>
                  <a:cubicBezTo>
                    <a:pt x="323" y="181"/>
                    <a:pt x="323" y="181"/>
                    <a:pt x="323" y="181"/>
                  </a:cubicBezTo>
                  <a:cubicBezTo>
                    <a:pt x="323" y="181"/>
                    <a:pt x="323" y="181"/>
                    <a:pt x="323" y="181"/>
                  </a:cubicBezTo>
                  <a:cubicBezTo>
                    <a:pt x="323" y="182"/>
                    <a:pt x="323" y="182"/>
                    <a:pt x="323" y="182"/>
                  </a:cubicBezTo>
                  <a:cubicBezTo>
                    <a:pt x="322" y="182"/>
                    <a:pt x="322" y="182"/>
                    <a:pt x="322" y="182"/>
                  </a:cubicBezTo>
                  <a:cubicBezTo>
                    <a:pt x="322" y="182"/>
                    <a:pt x="322" y="182"/>
                    <a:pt x="322" y="182"/>
                  </a:cubicBezTo>
                  <a:cubicBezTo>
                    <a:pt x="322" y="182"/>
                    <a:pt x="322" y="182"/>
                    <a:pt x="322" y="182"/>
                  </a:cubicBezTo>
                  <a:cubicBezTo>
                    <a:pt x="322" y="183"/>
                    <a:pt x="322" y="183"/>
                    <a:pt x="322" y="183"/>
                  </a:cubicBezTo>
                  <a:cubicBezTo>
                    <a:pt x="325" y="183"/>
                    <a:pt x="325" y="183"/>
                    <a:pt x="325" y="183"/>
                  </a:cubicBezTo>
                  <a:cubicBezTo>
                    <a:pt x="327" y="185"/>
                    <a:pt x="327" y="185"/>
                    <a:pt x="327" y="185"/>
                  </a:cubicBezTo>
                  <a:cubicBezTo>
                    <a:pt x="328" y="186"/>
                    <a:pt x="328" y="186"/>
                    <a:pt x="328" y="186"/>
                  </a:cubicBezTo>
                  <a:cubicBezTo>
                    <a:pt x="328" y="186"/>
                    <a:pt x="328" y="186"/>
                    <a:pt x="328" y="186"/>
                  </a:cubicBezTo>
                  <a:cubicBezTo>
                    <a:pt x="329" y="186"/>
                    <a:pt x="329" y="186"/>
                    <a:pt x="329" y="186"/>
                  </a:cubicBezTo>
                  <a:cubicBezTo>
                    <a:pt x="329" y="186"/>
                    <a:pt x="329" y="186"/>
                    <a:pt x="329" y="186"/>
                  </a:cubicBezTo>
                  <a:cubicBezTo>
                    <a:pt x="329" y="185"/>
                    <a:pt x="329" y="185"/>
                    <a:pt x="329" y="185"/>
                  </a:cubicBezTo>
                  <a:cubicBezTo>
                    <a:pt x="330" y="185"/>
                    <a:pt x="330" y="185"/>
                    <a:pt x="330" y="185"/>
                  </a:cubicBezTo>
                  <a:cubicBezTo>
                    <a:pt x="330" y="185"/>
                    <a:pt x="330" y="185"/>
                    <a:pt x="330" y="185"/>
                  </a:cubicBezTo>
                  <a:cubicBezTo>
                    <a:pt x="330" y="185"/>
                    <a:pt x="330" y="185"/>
                    <a:pt x="330" y="185"/>
                  </a:cubicBezTo>
                  <a:cubicBezTo>
                    <a:pt x="330" y="185"/>
                    <a:pt x="330" y="185"/>
                    <a:pt x="330" y="185"/>
                  </a:cubicBezTo>
                  <a:cubicBezTo>
                    <a:pt x="330" y="185"/>
                    <a:pt x="330" y="185"/>
                    <a:pt x="330" y="185"/>
                  </a:cubicBezTo>
                  <a:cubicBezTo>
                    <a:pt x="331" y="185"/>
                    <a:pt x="331" y="185"/>
                    <a:pt x="331" y="185"/>
                  </a:cubicBezTo>
                  <a:cubicBezTo>
                    <a:pt x="331" y="185"/>
                    <a:pt x="331" y="185"/>
                    <a:pt x="331" y="185"/>
                  </a:cubicBezTo>
                  <a:cubicBezTo>
                    <a:pt x="331" y="185"/>
                    <a:pt x="331" y="185"/>
                    <a:pt x="331" y="185"/>
                  </a:cubicBezTo>
                  <a:cubicBezTo>
                    <a:pt x="332" y="185"/>
                    <a:pt x="332" y="185"/>
                    <a:pt x="332" y="185"/>
                  </a:cubicBezTo>
                  <a:cubicBezTo>
                    <a:pt x="332" y="185"/>
                    <a:pt x="332" y="185"/>
                    <a:pt x="332" y="185"/>
                  </a:cubicBezTo>
                  <a:cubicBezTo>
                    <a:pt x="333" y="185"/>
                    <a:pt x="333" y="185"/>
                    <a:pt x="333" y="185"/>
                  </a:cubicBezTo>
                  <a:cubicBezTo>
                    <a:pt x="332" y="186"/>
                    <a:pt x="332" y="186"/>
                    <a:pt x="332" y="186"/>
                  </a:cubicBezTo>
                  <a:cubicBezTo>
                    <a:pt x="332" y="186"/>
                    <a:pt x="332" y="186"/>
                    <a:pt x="332" y="186"/>
                  </a:cubicBezTo>
                  <a:cubicBezTo>
                    <a:pt x="332" y="186"/>
                    <a:pt x="332" y="186"/>
                    <a:pt x="332" y="186"/>
                  </a:cubicBezTo>
                  <a:cubicBezTo>
                    <a:pt x="332" y="185"/>
                    <a:pt x="332" y="185"/>
                    <a:pt x="332" y="185"/>
                  </a:cubicBezTo>
                  <a:cubicBezTo>
                    <a:pt x="331" y="186"/>
                    <a:pt x="331" y="186"/>
                    <a:pt x="331" y="186"/>
                  </a:cubicBezTo>
                  <a:cubicBezTo>
                    <a:pt x="331" y="186"/>
                    <a:pt x="331" y="186"/>
                    <a:pt x="331" y="186"/>
                  </a:cubicBezTo>
                  <a:cubicBezTo>
                    <a:pt x="333" y="187"/>
                    <a:pt x="333" y="187"/>
                    <a:pt x="333" y="187"/>
                  </a:cubicBezTo>
                  <a:cubicBezTo>
                    <a:pt x="333" y="188"/>
                    <a:pt x="333" y="188"/>
                    <a:pt x="333" y="188"/>
                  </a:cubicBezTo>
                  <a:cubicBezTo>
                    <a:pt x="333" y="188"/>
                    <a:pt x="333" y="188"/>
                    <a:pt x="333" y="188"/>
                  </a:cubicBezTo>
                  <a:cubicBezTo>
                    <a:pt x="332" y="188"/>
                    <a:pt x="332" y="188"/>
                    <a:pt x="332" y="188"/>
                  </a:cubicBezTo>
                  <a:cubicBezTo>
                    <a:pt x="332" y="188"/>
                    <a:pt x="332" y="188"/>
                    <a:pt x="332" y="188"/>
                  </a:cubicBezTo>
                  <a:cubicBezTo>
                    <a:pt x="331" y="188"/>
                    <a:pt x="331" y="188"/>
                    <a:pt x="331" y="188"/>
                  </a:cubicBezTo>
                  <a:cubicBezTo>
                    <a:pt x="331" y="187"/>
                    <a:pt x="331" y="187"/>
                    <a:pt x="331" y="187"/>
                  </a:cubicBezTo>
                  <a:cubicBezTo>
                    <a:pt x="330" y="187"/>
                    <a:pt x="330" y="187"/>
                    <a:pt x="330" y="187"/>
                  </a:cubicBezTo>
                  <a:cubicBezTo>
                    <a:pt x="330" y="186"/>
                    <a:pt x="330" y="186"/>
                    <a:pt x="330" y="186"/>
                  </a:cubicBezTo>
                  <a:cubicBezTo>
                    <a:pt x="330" y="186"/>
                    <a:pt x="330" y="186"/>
                    <a:pt x="330" y="186"/>
                  </a:cubicBezTo>
                  <a:cubicBezTo>
                    <a:pt x="328" y="186"/>
                    <a:pt x="328" y="186"/>
                    <a:pt x="328" y="186"/>
                  </a:cubicBezTo>
                  <a:cubicBezTo>
                    <a:pt x="329" y="187"/>
                    <a:pt x="329" y="187"/>
                    <a:pt x="329" y="187"/>
                  </a:cubicBezTo>
                  <a:cubicBezTo>
                    <a:pt x="329" y="187"/>
                    <a:pt x="329" y="187"/>
                    <a:pt x="329" y="187"/>
                  </a:cubicBezTo>
                  <a:cubicBezTo>
                    <a:pt x="331" y="190"/>
                    <a:pt x="331" y="190"/>
                    <a:pt x="331" y="190"/>
                  </a:cubicBezTo>
                  <a:cubicBezTo>
                    <a:pt x="332" y="191"/>
                    <a:pt x="332" y="191"/>
                    <a:pt x="332" y="191"/>
                  </a:cubicBezTo>
                  <a:cubicBezTo>
                    <a:pt x="332" y="192"/>
                    <a:pt x="332" y="192"/>
                    <a:pt x="332" y="192"/>
                  </a:cubicBezTo>
                  <a:cubicBezTo>
                    <a:pt x="332" y="191"/>
                    <a:pt x="332" y="191"/>
                    <a:pt x="332" y="191"/>
                  </a:cubicBezTo>
                  <a:cubicBezTo>
                    <a:pt x="331" y="191"/>
                    <a:pt x="331" y="191"/>
                    <a:pt x="331" y="191"/>
                  </a:cubicBezTo>
                  <a:cubicBezTo>
                    <a:pt x="332" y="192"/>
                    <a:pt x="332" y="192"/>
                    <a:pt x="332" y="192"/>
                  </a:cubicBezTo>
                  <a:cubicBezTo>
                    <a:pt x="331" y="192"/>
                    <a:pt x="331" y="192"/>
                    <a:pt x="331" y="192"/>
                  </a:cubicBezTo>
                  <a:cubicBezTo>
                    <a:pt x="331" y="192"/>
                    <a:pt x="331" y="192"/>
                    <a:pt x="331" y="192"/>
                  </a:cubicBezTo>
                  <a:cubicBezTo>
                    <a:pt x="331" y="193"/>
                    <a:pt x="331" y="193"/>
                    <a:pt x="331" y="193"/>
                  </a:cubicBezTo>
                  <a:cubicBezTo>
                    <a:pt x="328" y="193"/>
                    <a:pt x="328" y="193"/>
                    <a:pt x="328" y="193"/>
                  </a:cubicBezTo>
                  <a:cubicBezTo>
                    <a:pt x="327" y="193"/>
                    <a:pt x="327" y="193"/>
                    <a:pt x="327" y="193"/>
                  </a:cubicBezTo>
                  <a:cubicBezTo>
                    <a:pt x="327" y="193"/>
                    <a:pt x="327" y="193"/>
                    <a:pt x="327" y="193"/>
                  </a:cubicBezTo>
                  <a:cubicBezTo>
                    <a:pt x="326" y="193"/>
                    <a:pt x="326" y="193"/>
                    <a:pt x="326" y="193"/>
                  </a:cubicBezTo>
                  <a:cubicBezTo>
                    <a:pt x="326" y="192"/>
                    <a:pt x="326" y="192"/>
                    <a:pt x="326" y="192"/>
                  </a:cubicBezTo>
                  <a:cubicBezTo>
                    <a:pt x="326" y="192"/>
                    <a:pt x="326" y="192"/>
                    <a:pt x="326" y="192"/>
                  </a:cubicBezTo>
                  <a:cubicBezTo>
                    <a:pt x="326" y="192"/>
                    <a:pt x="326" y="192"/>
                    <a:pt x="326" y="192"/>
                  </a:cubicBezTo>
                  <a:cubicBezTo>
                    <a:pt x="326" y="191"/>
                    <a:pt x="326" y="191"/>
                    <a:pt x="326" y="191"/>
                  </a:cubicBezTo>
                  <a:cubicBezTo>
                    <a:pt x="327" y="191"/>
                    <a:pt x="327" y="191"/>
                    <a:pt x="327" y="191"/>
                  </a:cubicBezTo>
                  <a:cubicBezTo>
                    <a:pt x="327" y="191"/>
                    <a:pt x="327" y="191"/>
                    <a:pt x="327" y="191"/>
                  </a:cubicBezTo>
                  <a:cubicBezTo>
                    <a:pt x="327" y="191"/>
                    <a:pt x="327" y="191"/>
                    <a:pt x="327" y="191"/>
                  </a:cubicBezTo>
                  <a:cubicBezTo>
                    <a:pt x="327" y="191"/>
                    <a:pt x="327" y="191"/>
                    <a:pt x="327" y="191"/>
                  </a:cubicBezTo>
                  <a:cubicBezTo>
                    <a:pt x="327" y="190"/>
                    <a:pt x="327" y="190"/>
                    <a:pt x="327" y="190"/>
                  </a:cubicBezTo>
                  <a:cubicBezTo>
                    <a:pt x="327" y="190"/>
                    <a:pt x="327" y="190"/>
                    <a:pt x="327" y="190"/>
                  </a:cubicBezTo>
                  <a:cubicBezTo>
                    <a:pt x="328" y="190"/>
                    <a:pt x="328" y="190"/>
                    <a:pt x="328" y="190"/>
                  </a:cubicBezTo>
                  <a:cubicBezTo>
                    <a:pt x="328" y="189"/>
                    <a:pt x="328" y="189"/>
                    <a:pt x="328" y="189"/>
                  </a:cubicBezTo>
                  <a:cubicBezTo>
                    <a:pt x="328" y="189"/>
                    <a:pt x="328" y="189"/>
                    <a:pt x="328" y="189"/>
                  </a:cubicBezTo>
                  <a:cubicBezTo>
                    <a:pt x="328" y="189"/>
                    <a:pt x="328" y="189"/>
                    <a:pt x="328" y="189"/>
                  </a:cubicBezTo>
                  <a:cubicBezTo>
                    <a:pt x="328" y="188"/>
                    <a:pt x="328" y="188"/>
                    <a:pt x="328" y="188"/>
                  </a:cubicBezTo>
                  <a:cubicBezTo>
                    <a:pt x="328" y="188"/>
                    <a:pt x="328" y="188"/>
                    <a:pt x="328" y="188"/>
                  </a:cubicBezTo>
                  <a:cubicBezTo>
                    <a:pt x="327" y="188"/>
                    <a:pt x="327" y="188"/>
                    <a:pt x="327" y="188"/>
                  </a:cubicBezTo>
                  <a:cubicBezTo>
                    <a:pt x="327" y="188"/>
                    <a:pt x="327" y="188"/>
                    <a:pt x="327" y="188"/>
                  </a:cubicBezTo>
                  <a:cubicBezTo>
                    <a:pt x="326" y="188"/>
                    <a:pt x="326" y="188"/>
                    <a:pt x="326" y="188"/>
                  </a:cubicBezTo>
                  <a:cubicBezTo>
                    <a:pt x="326" y="188"/>
                    <a:pt x="326" y="188"/>
                    <a:pt x="326" y="188"/>
                  </a:cubicBezTo>
                  <a:cubicBezTo>
                    <a:pt x="325" y="188"/>
                    <a:pt x="325" y="188"/>
                    <a:pt x="325" y="188"/>
                  </a:cubicBezTo>
                  <a:cubicBezTo>
                    <a:pt x="325" y="188"/>
                    <a:pt x="325" y="188"/>
                    <a:pt x="325" y="188"/>
                  </a:cubicBezTo>
                  <a:cubicBezTo>
                    <a:pt x="324" y="189"/>
                    <a:pt x="324" y="189"/>
                    <a:pt x="324" y="189"/>
                  </a:cubicBezTo>
                  <a:cubicBezTo>
                    <a:pt x="324" y="189"/>
                    <a:pt x="324" y="189"/>
                    <a:pt x="324" y="189"/>
                  </a:cubicBezTo>
                  <a:cubicBezTo>
                    <a:pt x="324" y="189"/>
                    <a:pt x="324" y="189"/>
                    <a:pt x="324" y="189"/>
                  </a:cubicBezTo>
                  <a:cubicBezTo>
                    <a:pt x="323" y="188"/>
                    <a:pt x="323" y="188"/>
                    <a:pt x="323" y="188"/>
                  </a:cubicBezTo>
                  <a:cubicBezTo>
                    <a:pt x="323" y="188"/>
                    <a:pt x="323" y="188"/>
                    <a:pt x="323" y="188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1" y="189"/>
                    <a:pt x="321" y="189"/>
                    <a:pt x="321" y="189"/>
                  </a:cubicBezTo>
                  <a:cubicBezTo>
                    <a:pt x="320" y="189"/>
                    <a:pt x="320" y="189"/>
                    <a:pt x="320" y="189"/>
                  </a:cubicBezTo>
                  <a:cubicBezTo>
                    <a:pt x="320" y="189"/>
                    <a:pt x="320" y="189"/>
                    <a:pt x="320" y="189"/>
                  </a:cubicBezTo>
                  <a:cubicBezTo>
                    <a:pt x="320" y="189"/>
                    <a:pt x="320" y="189"/>
                    <a:pt x="320" y="189"/>
                  </a:cubicBezTo>
                  <a:cubicBezTo>
                    <a:pt x="320" y="189"/>
                    <a:pt x="320" y="189"/>
                    <a:pt x="320" y="189"/>
                  </a:cubicBezTo>
                  <a:cubicBezTo>
                    <a:pt x="320" y="189"/>
                    <a:pt x="320" y="189"/>
                    <a:pt x="320" y="189"/>
                  </a:cubicBezTo>
                  <a:cubicBezTo>
                    <a:pt x="321" y="189"/>
                    <a:pt x="321" y="189"/>
                    <a:pt x="321" y="189"/>
                  </a:cubicBezTo>
                  <a:cubicBezTo>
                    <a:pt x="321" y="188"/>
                    <a:pt x="321" y="188"/>
                    <a:pt x="321" y="188"/>
                  </a:cubicBezTo>
                  <a:cubicBezTo>
                    <a:pt x="321" y="188"/>
                    <a:pt x="321" y="188"/>
                    <a:pt x="321" y="188"/>
                  </a:cubicBezTo>
                  <a:cubicBezTo>
                    <a:pt x="321" y="188"/>
                    <a:pt x="321" y="188"/>
                    <a:pt x="321" y="188"/>
                  </a:cubicBezTo>
                  <a:cubicBezTo>
                    <a:pt x="321" y="188"/>
                    <a:pt x="321" y="188"/>
                    <a:pt x="321" y="188"/>
                  </a:cubicBezTo>
                  <a:cubicBezTo>
                    <a:pt x="321" y="188"/>
                    <a:pt x="321" y="188"/>
                    <a:pt x="321" y="188"/>
                  </a:cubicBezTo>
                  <a:cubicBezTo>
                    <a:pt x="321" y="188"/>
                    <a:pt x="321" y="188"/>
                    <a:pt x="321" y="188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2" y="188"/>
                    <a:pt x="322" y="188"/>
                    <a:pt x="322" y="188"/>
                  </a:cubicBezTo>
                  <a:cubicBezTo>
                    <a:pt x="324" y="188"/>
                    <a:pt x="324" y="188"/>
                    <a:pt x="324" y="188"/>
                  </a:cubicBezTo>
                  <a:cubicBezTo>
                    <a:pt x="324" y="188"/>
                    <a:pt x="324" y="188"/>
                    <a:pt x="324" y="188"/>
                  </a:cubicBezTo>
                  <a:cubicBezTo>
                    <a:pt x="324" y="187"/>
                    <a:pt x="324" y="187"/>
                    <a:pt x="324" y="187"/>
                  </a:cubicBezTo>
                  <a:cubicBezTo>
                    <a:pt x="324" y="187"/>
                    <a:pt x="324" y="187"/>
                    <a:pt x="324" y="187"/>
                  </a:cubicBezTo>
                  <a:cubicBezTo>
                    <a:pt x="324" y="187"/>
                    <a:pt x="324" y="187"/>
                    <a:pt x="324" y="187"/>
                  </a:cubicBezTo>
                  <a:cubicBezTo>
                    <a:pt x="324" y="187"/>
                    <a:pt x="324" y="187"/>
                    <a:pt x="324" y="187"/>
                  </a:cubicBezTo>
                  <a:cubicBezTo>
                    <a:pt x="324" y="187"/>
                    <a:pt x="324" y="187"/>
                    <a:pt x="324" y="187"/>
                  </a:cubicBezTo>
                  <a:cubicBezTo>
                    <a:pt x="324" y="187"/>
                    <a:pt x="324" y="187"/>
                    <a:pt x="324" y="187"/>
                  </a:cubicBezTo>
                  <a:cubicBezTo>
                    <a:pt x="324" y="186"/>
                    <a:pt x="324" y="186"/>
                    <a:pt x="324" y="186"/>
                  </a:cubicBezTo>
                  <a:cubicBezTo>
                    <a:pt x="324" y="186"/>
                    <a:pt x="324" y="186"/>
                    <a:pt x="324" y="186"/>
                  </a:cubicBezTo>
                  <a:cubicBezTo>
                    <a:pt x="324" y="186"/>
                    <a:pt x="324" y="186"/>
                    <a:pt x="324" y="186"/>
                  </a:cubicBezTo>
                  <a:cubicBezTo>
                    <a:pt x="324" y="186"/>
                    <a:pt x="324" y="186"/>
                    <a:pt x="324" y="186"/>
                  </a:cubicBezTo>
                  <a:cubicBezTo>
                    <a:pt x="324" y="185"/>
                    <a:pt x="324" y="185"/>
                    <a:pt x="324" y="185"/>
                  </a:cubicBezTo>
                  <a:cubicBezTo>
                    <a:pt x="324" y="185"/>
                    <a:pt x="324" y="185"/>
                    <a:pt x="324" y="185"/>
                  </a:cubicBezTo>
                  <a:cubicBezTo>
                    <a:pt x="324" y="185"/>
                    <a:pt x="324" y="185"/>
                    <a:pt x="324" y="185"/>
                  </a:cubicBezTo>
                  <a:cubicBezTo>
                    <a:pt x="324" y="185"/>
                    <a:pt x="324" y="185"/>
                    <a:pt x="324" y="185"/>
                  </a:cubicBezTo>
                  <a:cubicBezTo>
                    <a:pt x="323" y="184"/>
                    <a:pt x="323" y="184"/>
                    <a:pt x="323" y="184"/>
                  </a:cubicBezTo>
                  <a:cubicBezTo>
                    <a:pt x="323" y="184"/>
                    <a:pt x="323" y="184"/>
                    <a:pt x="323" y="184"/>
                  </a:cubicBezTo>
                  <a:cubicBezTo>
                    <a:pt x="323" y="184"/>
                    <a:pt x="323" y="184"/>
                    <a:pt x="323" y="184"/>
                  </a:cubicBezTo>
                  <a:cubicBezTo>
                    <a:pt x="322" y="183"/>
                    <a:pt x="322" y="183"/>
                    <a:pt x="322" y="183"/>
                  </a:cubicBezTo>
                  <a:cubicBezTo>
                    <a:pt x="321" y="182"/>
                    <a:pt x="321" y="182"/>
                    <a:pt x="321" y="182"/>
                  </a:cubicBezTo>
                  <a:cubicBezTo>
                    <a:pt x="321" y="182"/>
                    <a:pt x="321" y="182"/>
                    <a:pt x="321" y="182"/>
                  </a:cubicBezTo>
                  <a:cubicBezTo>
                    <a:pt x="322" y="182"/>
                    <a:pt x="322" y="182"/>
                    <a:pt x="322" y="182"/>
                  </a:cubicBezTo>
                  <a:cubicBezTo>
                    <a:pt x="322" y="181"/>
                    <a:pt x="322" y="181"/>
                    <a:pt x="322" y="181"/>
                  </a:cubicBezTo>
                  <a:cubicBezTo>
                    <a:pt x="323" y="181"/>
                    <a:pt x="323" y="181"/>
                    <a:pt x="323" y="181"/>
                  </a:cubicBezTo>
                  <a:cubicBezTo>
                    <a:pt x="322" y="181"/>
                    <a:pt x="322" y="181"/>
                    <a:pt x="322" y="181"/>
                  </a:cubicBezTo>
                  <a:cubicBezTo>
                    <a:pt x="322" y="180"/>
                    <a:pt x="322" y="180"/>
                    <a:pt x="322" y="180"/>
                  </a:cubicBezTo>
                  <a:cubicBezTo>
                    <a:pt x="321" y="180"/>
                    <a:pt x="321" y="180"/>
                    <a:pt x="321" y="180"/>
                  </a:cubicBezTo>
                  <a:cubicBezTo>
                    <a:pt x="321" y="180"/>
                    <a:pt x="321" y="180"/>
                    <a:pt x="321" y="180"/>
                  </a:cubicBezTo>
                  <a:cubicBezTo>
                    <a:pt x="320" y="181"/>
                    <a:pt x="320" y="181"/>
                    <a:pt x="320" y="181"/>
                  </a:cubicBezTo>
                  <a:cubicBezTo>
                    <a:pt x="320" y="181"/>
                    <a:pt x="320" y="181"/>
                    <a:pt x="320" y="181"/>
                  </a:cubicBezTo>
                  <a:cubicBezTo>
                    <a:pt x="320" y="180"/>
                    <a:pt x="320" y="180"/>
                    <a:pt x="320" y="180"/>
                  </a:cubicBezTo>
                  <a:cubicBezTo>
                    <a:pt x="320" y="180"/>
                    <a:pt x="320" y="180"/>
                    <a:pt x="320" y="180"/>
                  </a:cubicBezTo>
                  <a:cubicBezTo>
                    <a:pt x="320" y="180"/>
                    <a:pt x="320" y="180"/>
                    <a:pt x="320" y="180"/>
                  </a:cubicBezTo>
                  <a:cubicBezTo>
                    <a:pt x="320" y="180"/>
                    <a:pt x="320" y="180"/>
                    <a:pt x="320" y="180"/>
                  </a:cubicBezTo>
                  <a:cubicBezTo>
                    <a:pt x="320" y="179"/>
                    <a:pt x="320" y="179"/>
                    <a:pt x="320" y="179"/>
                  </a:cubicBezTo>
                  <a:cubicBezTo>
                    <a:pt x="320" y="179"/>
                    <a:pt x="320" y="179"/>
                    <a:pt x="320" y="179"/>
                  </a:cubicBezTo>
                  <a:cubicBezTo>
                    <a:pt x="320" y="179"/>
                    <a:pt x="320" y="179"/>
                    <a:pt x="320" y="179"/>
                  </a:cubicBezTo>
                  <a:cubicBezTo>
                    <a:pt x="319" y="179"/>
                    <a:pt x="319" y="179"/>
                    <a:pt x="319" y="179"/>
                  </a:cubicBezTo>
                  <a:cubicBezTo>
                    <a:pt x="320" y="180"/>
                    <a:pt x="320" y="180"/>
                    <a:pt x="320" y="180"/>
                  </a:cubicBezTo>
                  <a:cubicBezTo>
                    <a:pt x="320" y="181"/>
                    <a:pt x="320" y="181"/>
                    <a:pt x="320" y="181"/>
                  </a:cubicBezTo>
                  <a:cubicBezTo>
                    <a:pt x="319" y="181"/>
                    <a:pt x="319" y="181"/>
                    <a:pt x="319" y="181"/>
                  </a:cubicBezTo>
                  <a:cubicBezTo>
                    <a:pt x="318" y="181"/>
                    <a:pt x="318" y="181"/>
                    <a:pt x="318" y="181"/>
                  </a:cubicBezTo>
                  <a:cubicBezTo>
                    <a:pt x="318" y="181"/>
                    <a:pt x="318" y="181"/>
                    <a:pt x="318" y="181"/>
                  </a:cubicBezTo>
                  <a:cubicBezTo>
                    <a:pt x="318" y="181"/>
                    <a:pt x="318" y="181"/>
                    <a:pt x="318" y="181"/>
                  </a:cubicBezTo>
                  <a:cubicBezTo>
                    <a:pt x="317" y="181"/>
                    <a:pt x="317" y="181"/>
                    <a:pt x="317" y="181"/>
                  </a:cubicBezTo>
                  <a:cubicBezTo>
                    <a:pt x="317" y="181"/>
                    <a:pt x="317" y="181"/>
                    <a:pt x="317" y="181"/>
                  </a:cubicBezTo>
                  <a:cubicBezTo>
                    <a:pt x="317" y="181"/>
                    <a:pt x="317" y="181"/>
                    <a:pt x="317" y="181"/>
                  </a:cubicBezTo>
                  <a:cubicBezTo>
                    <a:pt x="317" y="182"/>
                    <a:pt x="317" y="182"/>
                    <a:pt x="317" y="182"/>
                  </a:cubicBezTo>
                  <a:cubicBezTo>
                    <a:pt x="317" y="182"/>
                    <a:pt x="317" y="182"/>
                    <a:pt x="317" y="182"/>
                  </a:cubicBezTo>
                  <a:cubicBezTo>
                    <a:pt x="317" y="183"/>
                    <a:pt x="317" y="183"/>
                    <a:pt x="317" y="183"/>
                  </a:cubicBezTo>
                  <a:cubicBezTo>
                    <a:pt x="316" y="183"/>
                    <a:pt x="316" y="183"/>
                    <a:pt x="316" y="183"/>
                  </a:cubicBezTo>
                  <a:cubicBezTo>
                    <a:pt x="315" y="183"/>
                    <a:pt x="315" y="183"/>
                    <a:pt x="315" y="183"/>
                  </a:cubicBezTo>
                  <a:cubicBezTo>
                    <a:pt x="315" y="183"/>
                    <a:pt x="315" y="183"/>
                    <a:pt x="315" y="183"/>
                  </a:cubicBezTo>
                  <a:cubicBezTo>
                    <a:pt x="314" y="183"/>
                    <a:pt x="314" y="183"/>
                    <a:pt x="314" y="183"/>
                  </a:cubicBezTo>
                  <a:cubicBezTo>
                    <a:pt x="314" y="183"/>
                    <a:pt x="314" y="183"/>
                    <a:pt x="314" y="183"/>
                  </a:cubicBezTo>
                  <a:cubicBezTo>
                    <a:pt x="313" y="183"/>
                    <a:pt x="313" y="183"/>
                    <a:pt x="313" y="183"/>
                  </a:cubicBezTo>
                  <a:cubicBezTo>
                    <a:pt x="313" y="183"/>
                    <a:pt x="313" y="183"/>
                    <a:pt x="313" y="183"/>
                  </a:cubicBezTo>
                  <a:cubicBezTo>
                    <a:pt x="313" y="183"/>
                    <a:pt x="313" y="183"/>
                    <a:pt x="313" y="183"/>
                  </a:cubicBezTo>
                  <a:cubicBezTo>
                    <a:pt x="312" y="183"/>
                    <a:pt x="312" y="183"/>
                    <a:pt x="312" y="183"/>
                  </a:cubicBezTo>
                  <a:cubicBezTo>
                    <a:pt x="312" y="183"/>
                    <a:pt x="312" y="183"/>
                    <a:pt x="312" y="183"/>
                  </a:cubicBezTo>
                  <a:cubicBezTo>
                    <a:pt x="312" y="183"/>
                    <a:pt x="312" y="183"/>
                    <a:pt x="312" y="183"/>
                  </a:cubicBezTo>
                  <a:cubicBezTo>
                    <a:pt x="312" y="183"/>
                    <a:pt x="312" y="183"/>
                    <a:pt x="312" y="183"/>
                  </a:cubicBezTo>
                  <a:cubicBezTo>
                    <a:pt x="311" y="183"/>
                    <a:pt x="311" y="183"/>
                    <a:pt x="311" y="183"/>
                  </a:cubicBezTo>
                  <a:cubicBezTo>
                    <a:pt x="311" y="183"/>
                    <a:pt x="311" y="183"/>
                    <a:pt x="311" y="183"/>
                  </a:cubicBezTo>
                  <a:cubicBezTo>
                    <a:pt x="311" y="183"/>
                    <a:pt x="311" y="183"/>
                    <a:pt x="311" y="183"/>
                  </a:cubicBezTo>
                  <a:cubicBezTo>
                    <a:pt x="311" y="184"/>
                    <a:pt x="311" y="184"/>
                    <a:pt x="311" y="184"/>
                  </a:cubicBezTo>
                  <a:cubicBezTo>
                    <a:pt x="311" y="184"/>
                    <a:pt x="311" y="184"/>
                    <a:pt x="311" y="184"/>
                  </a:cubicBezTo>
                  <a:cubicBezTo>
                    <a:pt x="312" y="185"/>
                    <a:pt x="312" y="185"/>
                    <a:pt x="312" y="185"/>
                  </a:cubicBezTo>
                  <a:cubicBezTo>
                    <a:pt x="312" y="185"/>
                    <a:pt x="312" y="185"/>
                    <a:pt x="312" y="185"/>
                  </a:cubicBezTo>
                  <a:cubicBezTo>
                    <a:pt x="312" y="185"/>
                    <a:pt x="312" y="185"/>
                    <a:pt x="312" y="185"/>
                  </a:cubicBezTo>
                  <a:cubicBezTo>
                    <a:pt x="313" y="185"/>
                    <a:pt x="313" y="185"/>
                    <a:pt x="313" y="185"/>
                  </a:cubicBezTo>
                  <a:cubicBezTo>
                    <a:pt x="315" y="185"/>
                    <a:pt x="315" y="185"/>
                    <a:pt x="315" y="185"/>
                  </a:cubicBezTo>
                  <a:cubicBezTo>
                    <a:pt x="315" y="186"/>
                    <a:pt x="315" y="186"/>
                    <a:pt x="315" y="186"/>
                  </a:cubicBezTo>
                  <a:cubicBezTo>
                    <a:pt x="315" y="186"/>
                    <a:pt x="315" y="186"/>
                    <a:pt x="315" y="186"/>
                  </a:cubicBezTo>
                  <a:cubicBezTo>
                    <a:pt x="314" y="186"/>
                    <a:pt x="314" y="186"/>
                    <a:pt x="314" y="186"/>
                  </a:cubicBezTo>
                  <a:cubicBezTo>
                    <a:pt x="314" y="186"/>
                    <a:pt x="314" y="186"/>
                    <a:pt x="314" y="186"/>
                  </a:cubicBezTo>
                  <a:cubicBezTo>
                    <a:pt x="314" y="186"/>
                    <a:pt x="314" y="186"/>
                    <a:pt x="314" y="186"/>
                  </a:cubicBezTo>
                  <a:cubicBezTo>
                    <a:pt x="314" y="186"/>
                    <a:pt x="314" y="186"/>
                    <a:pt x="314" y="186"/>
                  </a:cubicBezTo>
                  <a:cubicBezTo>
                    <a:pt x="314" y="187"/>
                    <a:pt x="314" y="187"/>
                    <a:pt x="314" y="187"/>
                  </a:cubicBezTo>
                  <a:cubicBezTo>
                    <a:pt x="314" y="187"/>
                    <a:pt x="314" y="187"/>
                    <a:pt x="314" y="187"/>
                  </a:cubicBezTo>
                  <a:cubicBezTo>
                    <a:pt x="313" y="187"/>
                    <a:pt x="313" y="187"/>
                    <a:pt x="313" y="187"/>
                  </a:cubicBezTo>
                  <a:cubicBezTo>
                    <a:pt x="313" y="187"/>
                    <a:pt x="313" y="187"/>
                    <a:pt x="313" y="187"/>
                  </a:cubicBezTo>
                  <a:cubicBezTo>
                    <a:pt x="313" y="187"/>
                    <a:pt x="313" y="187"/>
                    <a:pt x="313" y="187"/>
                  </a:cubicBezTo>
                  <a:cubicBezTo>
                    <a:pt x="313" y="187"/>
                    <a:pt x="313" y="187"/>
                    <a:pt x="313" y="187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312" y="187"/>
                    <a:pt x="312" y="187"/>
                    <a:pt x="312" y="187"/>
                  </a:cubicBezTo>
                  <a:cubicBezTo>
                    <a:pt x="312" y="188"/>
                    <a:pt x="312" y="188"/>
                    <a:pt x="312" y="188"/>
                  </a:cubicBezTo>
                  <a:cubicBezTo>
                    <a:pt x="312" y="188"/>
                    <a:pt x="312" y="188"/>
                    <a:pt x="312" y="188"/>
                  </a:cubicBezTo>
                  <a:cubicBezTo>
                    <a:pt x="312" y="189"/>
                    <a:pt x="312" y="189"/>
                    <a:pt x="312" y="189"/>
                  </a:cubicBezTo>
                  <a:cubicBezTo>
                    <a:pt x="312" y="189"/>
                    <a:pt x="312" y="189"/>
                    <a:pt x="312" y="189"/>
                  </a:cubicBezTo>
                  <a:cubicBezTo>
                    <a:pt x="312" y="190"/>
                    <a:pt x="312" y="190"/>
                    <a:pt x="312" y="190"/>
                  </a:cubicBezTo>
                  <a:cubicBezTo>
                    <a:pt x="313" y="191"/>
                    <a:pt x="313" y="191"/>
                    <a:pt x="313" y="191"/>
                  </a:cubicBezTo>
                  <a:cubicBezTo>
                    <a:pt x="313" y="192"/>
                    <a:pt x="313" y="192"/>
                    <a:pt x="313" y="192"/>
                  </a:cubicBezTo>
                  <a:cubicBezTo>
                    <a:pt x="314" y="192"/>
                    <a:pt x="314" y="192"/>
                    <a:pt x="314" y="192"/>
                  </a:cubicBezTo>
                  <a:cubicBezTo>
                    <a:pt x="314" y="192"/>
                    <a:pt x="314" y="192"/>
                    <a:pt x="314" y="192"/>
                  </a:cubicBezTo>
                  <a:cubicBezTo>
                    <a:pt x="315" y="192"/>
                    <a:pt x="315" y="192"/>
                    <a:pt x="315" y="192"/>
                  </a:cubicBezTo>
                  <a:cubicBezTo>
                    <a:pt x="315" y="192"/>
                    <a:pt x="315" y="192"/>
                    <a:pt x="315" y="192"/>
                  </a:cubicBezTo>
                  <a:cubicBezTo>
                    <a:pt x="314" y="192"/>
                    <a:pt x="314" y="192"/>
                    <a:pt x="314" y="192"/>
                  </a:cubicBezTo>
                  <a:cubicBezTo>
                    <a:pt x="314" y="192"/>
                    <a:pt x="314" y="192"/>
                    <a:pt x="314" y="192"/>
                  </a:cubicBezTo>
                  <a:cubicBezTo>
                    <a:pt x="314" y="193"/>
                    <a:pt x="314" y="193"/>
                    <a:pt x="314" y="193"/>
                  </a:cubicBezTo>
                  <a:cubicBezTo>
                    <a:pt x="314" y="193"/>
                    <a:pt x="314" y="193"/>
                    <a:pt x="314" y="193"/>
                  </a:cubicBezTo>
                  <a:cubicBezTo>
                    <a:pt x="314" y="193"/>
                    <a:pt x="314" y="193"/>
                    <a:pt x="314" y="193"/>
                  </a:cubicBezTo>
                  <a:cubicBezTo>
                    <a:pt x="314" y="194"/>
                    <a:pt x="314" y="194"/>
                    <a:pt x="314" y="194"/>
                  </a:cubicBezTo>
                  <a:cubicBezTo>
                    <a:pt x="314" y="194"/>
                    <a:pt x="314" y="194"/>
                    <a:pt x="314" y="194"/>
                  </a:cubicBezTo>
                  <a:cubicBezTo>
                    <a:pt x="314" y="195"/>
                    <a:pt x="314" y="195"/>
                    <a:pt x="314" y="195"/>
                  </a:cubicBezTo>
                  <a:cubicBezTo>
                    <a:pt x="315" y="195"/>
                    <a:pt x="315" y="195"/>
                    <a:pt x="315" y="195"/>
                  </a:cubicBezTo>
                  <a:cubicBezTo>
                    <a:pt x="315" y="196"/>
                    <a:pt x="315" y="196"/>
                    <a:pt x="315" y="196"/>
                  </a:cubicBezTo>
                  <a:cubicBezTo>
                    <a:pt x="315" y="196"/>
                    <a:pt x="315" y="196"/>
                    <a:pt x="315" y="196"/>
                  </a:cubicBezTo>
                  <a:cubicBezTo>
                    <a:pt x="314" y="196"/>
                    <a:pt x="314" y="196"/>
                    <a:pt x="314" y="196"/>
                  </a:cubicBezTo>
                  <a:cubicBezTo>
                    <a:pt x="314" y="196"/>
                    <a:pt x="314" y="196"/>
                    <a:pt x="314" y="196"/>
                  </a:cubicBezTo>
                  <a:cubicBezTo>
                    <a:pt x="314" y="196"/>
                    <a:pt x="314" y="196"/>
                    <a:pt x="314" y="196"/>
                  </a:cubicBezTo>
                  <a:cubicBezTo>
                    <a:pt x="314" y="197"/>
                    <a:pt x="314" y="197"/>
                    <a:pt x="314" y="197"/>
                  </a:cubicBezTo>
                  <a:cubicBezTo>
                    <a:pt x="314" y="197"/>
                    <a:pt x="314" y="197"/>
                    <a:pt x="314" y="197"/>
                  </a:cubicBezTo>
                  <a:cubicBezTo>
                    <a:pt x="314" y="197"/>
                    <a:pt x="314" y="197"/>
                    <a:pt x="314" y="197"/>
                  </a:cubicBezTo>
                  <a:cubicBezTo>
                    <a:pt x="314" y="197"/>
                    <a:pt x="314" y="197"/>
                    <a:pt x="314" y="197"/>
                  </a:cubicBezTo>
                  <a:cubicBezTo>
                    <a:pt x="314" y="198"/>
                    <a:pt x="314" y="198"/>
                    <a:pt x="314" y="198"/>
                  </a:cubicBezTo>
                  <a:cubicBezTo>
                    <a:pt x="314" y="198"/>
                    <a:pt x="314" y="198"/>
                    <a:pt x="314" y="198"/>
                  </a:cubicBezTo>
                  <a:cubicBezTo>
                    <a:pt x="314" y="198"/>
                    <a:pt x="314" y="198"/>
                    <a:pt x="314" y="198"/>
                  </a:cubicBezTo>
                  <a:cubicBezTo>
                    <a:pt x="315" y="199"/>
                    <a:pt x="315" y="199"/>
                    <a:pt x="315" y="199"/>
                  </a:cubicBezTo>
                  <a:cubicBezTo>
                    <a:pt x="316" y="200"/>
                    <a:pt x="316" y="200"/>
                    <a:pt x="316" y="200"/>
                  </a:cubicBezTo>
                  <a:cubicBezTo>
                    <a:pt x="316" y="201"/>
                    <a:pt x="316" y="201"/>
                    <a:pt x="316" y="201"/>
                  </a:cubicBezTo>
                  <a:cubicBezTo>
                    <a:pt x="316" y="201"/>
                    <a:pt x="316" y="201"/>
                    <a:pt x="316" y="201"/>
                  </a:cubicBezTo>
                  <a:cubicBezTo>
                    <a:pt x="316" y="202"/>
                    <a:pt x="316" y="202"/>
                    <a:pt x="316" y="202"/>
                  </a:cubicBezTo>
                  <a:cubicBezTo>
                    <a:pt x="316" y="202"/>
                    <a:pt x="316" y="202"/>
                    <a:pt x="316" y="202"/>
                  </a:cubicBezTo>
                  <a:cubicBezTo>
                    <a:pt x="316" y="202"/>
                    <a:pt x="316" y="202"/>
                    <a:pt x="316" y="202"/>
                  </a:cubicBezTo>
                  <a:cubicBezTo>
                    <a:pt x="316" y="202"/>
                    <a:pt x="316" y="202"/>
                    <a:pt x="316" y="202"/>
                  </a:cubicBezTo>
                  <a:cubicBezTo>
                    <a:pt x="316" y="202"/>
                    <a:pt x="316" y="202"/>
                    <a:pt x="316" y="202"/>
                  </a:cubicBezTo>
                  <a:cubicBezTo>
                    <a:pt x="316" y="202"/>
                    <a:pt x="316" y="202"/>
                    <a:pt x="316" y="202"/>
                  </a:cubicBezTo>
                  <a:cubicBezTo>
                    <a:pt x="316" y="202"/>
                    <a:pt x="316" y="202"/>
                    <a:pt x="316" y="202"/>
                  </a:cubicBezTo>
                  <a:cubicBezTo>
                    <a:pt x="315" y="202"/>
                    <a:pt x="315" y="202"/>
                    <a:pt x="315" y="202"/>
                  </a:cubicBezTo>
                  <a:cubicBezTo>
                    <a:pt x="315" y="202"/>
                    <a:pt x="315" y="202"/>
                    <a:pt x="315" y="202"/>
                  </a:cubicBezTo>
                  <a:cubicBezTo>
                    <a:pt x="314" y="203"/>
                    <a:pt x="314" y="203"/>
                    <a:pt x="314" y="203"/>
                  </a:cubicBezTo>
                  <a:cubicBezTo>
                    <a:pt x="314" y="203"/>
                    <a:pt x="314" y="203"/>
                    <a:pt x="314" y="203"/>
                  </a:cubicBezTo>
                  <a:cubicBezTo>
                    <a:pt x="314" y="204"/>
                    <a:pt x="314" y="204"/>
                    <a:pt x="314" y="204"/>
                  </a:cubicBezTo>
                  <a:cubicBezTo>
                    <a:pt x="314" y="204"/>
                    <a:pt x="314" y="204"/>
                    <a:pt x="314" y="204"/>
                  </a:cubicBezTo>
                  <a:cubicBezTo>
                    <a:pt x="314" y="205"/>
                    <a:pt x="314" y="205"/>
                    <a:pt x="314" y="205"/>
                  </a:cubicBezTo>
                  <a:cubicBezTo>
                    <a:pt x="316" y="207"/>
                    <a:pt x="316" y="207"/>
                    <a:pt x="316" y="207"/>
                  </a:cubicBezTo>
                  <a:cubicBezTo>
                    <a:pt x="318" y="208"/>
                    <a:pt x="318" y="208"/>
                    <a:pt x="318" y="208"/>
                  </a:cubicBezTo>
                  <a:cubicBezTo>
                    <a:pt x="322" y="210"/>
                    <a:pt x="322" y="210"/>
                    <a:pt x="322" y="210"/>
                  </a:cubicBezTo>
                  <a:cubicBezTo>
                    <a:pt x="324" y="211"/>
                    <a:pt x="324" y="211"/>
                    <a:pt x="324" y="211"/>
                  </a:cubicBezTo>
                  <a:cubicBezTo>
                    <a:pt x="328" y="211"/>
                    <a:pt x="328" y="211"/>
                    <a:pt x="328" y="211"/>
                  </a:cubicBezTo>
                  <a:cubicBezTo>
                    <a:pt x="329" y="211"/>
                    <a:pt x="329" y="211"/>
                    <a:pt x="329" y="211"/>
                  </a:cubicBezTo>
                  <a:cubicBezTo>
                    <a:pt x="329" y="210"/>
                    <a:pt x="329" y="210"/>
                    <a:pt x="329" y="210"/>
                  </a:cubicBezTo>
                  <a:cubicBezTo>
                    <a:pt x="329" y="211"/>
                    <a:pt x="329" y="211"/>
                    <a:pt x="329" y="211"/>
                  </a:cubicBezTo>
                  <a:cubicBezTo>
                    <a:pt x="330" y="211"/>
                    <a:pt x="330" y="211"/>
                    <a:pt x="330" y="211"/>
                  </a:cubicBezTo>
                  <a:cubicBezTo>
                    <a:pt x="330" y="211"/>
                    <a:pt x="330" y="211"/>
                    <a:pt x="330" y="211"/>
                  </a:cubicBezTo>
                  <a:cubicBezTo>
                    <a:pt x="331" y="211"/>
                    <a:pt x="331" y="211"/>
                    <a:pt x="331" y="211"/>
                  </a:cubicBezTo>
                  <a:cubicBezTo>
                    <a:pt x="331" y="211"/>
                    <a:pt x="331" y="211"/>
                    <a:pt x="331" y="211"/>
                  </a:cubicBezTo>
                  <a:cubicBezTo>
                    <a:pt x="332" y="211"/>
                    <a:pt x="332" y="211"/>
                    <a:pt x="332" y="211"/>
                  </a:cubicBezTo>
                  <a:cubicBezTo>
                    <a:pt x="332" y="211"/>
                    <a:pt x="332" y="211"/>
                    <a:pt x="332" y="211"/>
                  </a:cubicBezTo>
                  <a:cubicBezTo>
                    <a:pt x="332" y="211"/>
                    <a:pt x="332" y="211"/>
                    <a:pt x="332" y="211"/>
                  </a:cubicBezTo>
                  <a:cubicBezTo>
                    <a:pt x="333" y="210"/>
                    <a:pt x="333" y="210"/>
                    <a:pt x="333" y="210"/>
                  </a:cubicBezTo>
                  <a:cubicBezTo>
                    <a:pt x="333" y="210"/>
                    <a:pt x="333" y="210"/>
                    <a:pt x="333" y="210"/>
                  </a:cubicBezTo>
                  <a:cubicBezTo>
                    <a:pt x="333" y="210"/>
                    <a:pt x="333" y="210"/>
                    <a:pt x="333" y="210"/>
                  </a:cubicBezTo>
                  <a:cubicBezTo>
                    <a:pt x="333" y="209"/>
                    <a:pt x="333" y="209"/>
                    <a:pt x="333" y="209"/>
                  </a:cubicBezTo>
                  <a:cubicBezTo>
                    <a:pt x="333" y="209"/>
                    <a:pt x="333" y="209"/>
                    <a:pt x="333" y="209"/>
                  </a:cubicBezTo>
                  <a:cubicBezTo>
                    <a:pt x="333" y="209"/>
                    <a:pt x="333" y="209"/>
                    <a:pt x="333" y="209"/>
                  </a:cubicBezTo>
                  <a:cubicBezTo>
                    <a:pt x="334" y="209"/>
                    <a:pt x="334" y="209"/>
                    <a:pt x="334" y="209"/>
                  </a:cubicBezTo>
                  <a:cubicBezTo>
                    <a:pt x="334" y="208"/>
                    <a:pt x="334" y="208"/>
                    <a:pt x="334" y="208"/>
                  </a:cubicBezTo>
                  <a:cubicBezTo>
                    <a:pt x="334" y="208"/>
                    <a:pt x="334" y="208"/>
                    <a:pt x="334" y="208"/>
                  </a:cubicBezTo>
                  <a:cubicBezTo>
                    <a:pt x="334" y="207"/>
                    <a:pt x="334" y="207"/>
                    <a:pt x="334" y="207"/>
                  </a:cubicBezTo>
                  <a:cubicBezTo>
                    <a:pt x="333" y="206"/>
                    <a:pt x="333" y="206"/>
                    <a:pt x="333" y="206"/>
                  </a:cubicBezTo>
                  <a:cubicBezTo>
                    <a:pt x="333" y="205"/>
                    <a:pt x="333" y="205"/>
                    <a:pt x="333" y="205"/>
                  </a:cubicBezTo>
                  <a:cubicBezTo>
                    <a:pt x="334" y="206"/>
                    <a:pt x="334" y="206"/>
                    <a:pt x="334" y="206"/>
                  </a:cubicBezTo>
                  <a:cubicBezTo>
                    <a:pt x="334" y="206"/>
                    <a:pt x="334" y="206"/>
                    <a:pt x="334" y="206"/>
                  </a:cubicBezTo>
                  <a:cubicBezTo>
                    <a:pt x="334" y="206"/>
                    <a:pt x="334" y="206"/>
                    <a:pt x="334" y="206"/>
                  </a:cubicBezTo>
                  <a:cubicBezTo>
                    <a:pt x="334" y="206"/>
                    <a:pt x="334" y="206"/>
                    <a:pt x="334" y="206"/>
                  </a:cubicBezTo>
                  <a:cubicBezTo>
                    <a:pt x="334" y="206"/>
                    <a:pt x="334" y="206"/>
                    <a:pt x="334" y="206"/>
                  </a:cubicBezTo>
                  <a:cubicBezTo>
                    <a:pt x="334" y="206"/>
                    <a:pt x="334" y="206"/>
                    <a:pt x="334" y="206"/>
                  </a:cubicBezTo>
                  <a:cubicBezTo>
                    <a:pt x="334" y="205"/>
                    <a:pt x="334" y="205"/>
                    <a:pt x="334" y="205"/>
                  </a:cubicBezTo>
                  <a:cubicBezTo>
                    <a:pt x="334" y="205"/>
                    <a:pt x="334" y="205"/>
                    <a:pt x="334" y="205"/>
                  </a:cubicBezTo>
                  <a:cubicBezTo>
                    <a:pt x="335" y="205"/>
                    <a:pt x="335" y="205"/>
                    <a:pt x="335" y="205"/>
                  </a:cubicBezTo>
                  <a:cubicBezTo>
                    <a:pt x="335" y="205"/>
                    <a:pt x="335" y="205"/>
                    <a:pt x="335" y="205"/>
                  </a:cubicBezTo>
                  <a:cubicBezTo>
                    <a:pt x="334" y="205"/>
                    <a:pt x="334" y="205"/>
                    <a:pt x="334" y="205"/>
                  </a:cubicBezTo>
                  <a:cubicBezTo>
                    <a:pt x="334" y="204"/>
                    <a:pt x="334" y="204"/>
                    <a:pt x="334" y="204"/>
                  </a:cubicBezTo>
                  <a:cubicBezTo>
                    <a:pt x="335" y="205"/>
                    <a:pt x="335" y="205"/>
                    <a:pt x="335" y="205"/>
                  </a:cubicBezTo>
                  <a:cubicBezTo>
                    <a:pt x="335" y="205"/>
                    <a:pt x="335" y="205"/>
                    <a:pt x="335" y="205"/>
                  </a:cubicBezTo>
                  <a:cubicBezTo>
                    <a:pt x="335" y="205"/>
                    <a:pt x="335" y="205"/>
                    <a:pt x="335" y="205"/>
                  </a:cubicBezTo>
                  <a:cubicBezTo>
                    <a:pt x="335" y="204"/>
                    <a:pt x="335" y="204"/>
                    <a:pt x="335" y="204"/>
                  </a:cubicBezTo>
                  <a:cubicBezTo>
                    <a:pt x="335" y="205"/>
                    <a:pt x="335" y="205"/>
                    <a:pt x="335" y="205"/>
                  </a:cubicBezTo>
                  <a:cubicBezTo>
                    <a:pt x="335" y="205"/>
                    <a:pt x="335" y="205"/>
                    <a:pt x="335" y="205"/>
                  </a:cubicBezTo>
                  <a:cubicBezTo>
                    <a:pt x="335" y="205"/>
                    <a:pt x="335" y="205"/>
                    <a:pt x="335" y="205"/>
                  </a:cubicBezTo>
                  <a:cubicBezTo>
                    <a:pt x="335" y="205"/>
                    <a:pt x="335" y="205"/>
                    <a:pt x="335" y="205"/>
                  </a:cubicBezTo>
                  <a:cubicBezTo>
                    <a:pt x="335" y="205"/>
                    <a:pt x="335" y="205"/>
                    <a:pt x="335" y="205"/>
                  </a:cubicBezTo>
                  <a:cubicBezTo>
                    <a:pt x="336" y="205"/>
                    <a:pt x="336" y="205"/>
                    <a:pt x="336" y="205"/>
                  </a:cubicBezTo>
                  <a:cubicBezTo>
                    <a:pt x="336" y="205"/>
                    <a:pt x="336" y="205"/>
                    <a:pt x="336" y="205"/>
                  </a:cubicBezTo>
                  <a:cubicBezTo>
                    <a:pt x="336" y="204"/>
                    <a:pt x="336" y="204"/>
                    <a:pt x="336" y="204"/>
                  </a:cubicBezTo>
                  <a:cubicBezTo>
                    <a:pt x="336" y="204"/>
                    <a:pt x="336" y="204"/>
                    <a:pt x="336" y="204"/>
                  </a:cubicBezTo>
                  <a:cubicBezTo>
                    <a:pt x="337" y="204"/>
                    <a:pt x="337" y="204"/>
                    <a:pt x="337" y="204"/>
                  </a:cubicBezTo>
                  <a:cubicBezTo>
                    <a:pt x="337" y="204"/>
                    <a:pt x="337" y="204"/>
                    <a:pt x="337" y="204"/>
                  </a:cubicBezTo>
                  <a:cubicBezTo>
                    <a:pt x="336" y="205"/>
                    <a:pt x="336" y="205"/>
                    <a:pt x="336" y="205"/>
                  </a:cubicBezTo>
                  <a:cubicBezTo>
                    <a:pt x="336" y="205"/>
                    <a:pt x="336" y="205"/>
                    <a:pt x="336" y="205"/>
                  </a:cubicBezTo>
                  <a:cubicBezTo>
                    <a:pt x="337" y="205"/>
                    <a:pt x="337" y="205"/>
                    <a:pt x="337" y="205"/>
                  </a:cubicBezTo>
                  <a:cubicBezTo>
                    <a:pt x="337" y="204"/>
                    <a:pt x="337" y="204"/>
                    <a:pt x="337" y="204"/>
                  </a:cubicBezTo>
                  <a:cubicBezTo>
                    <a:pt x="337" y="204"/>
                    <a:pt x="337" y="204"/>
                    <a:pt x="337" y="204"/>
                  </a:cubicBezTo>
                  <a:cubicBezTo>
                    <a:pt x="337" y="204"/>
                    <a:pt x="337" y="204"/>
                    <a:pt x="337" y="204"/>
                  </a:cubicBezTo>
                  <a:cubicBezTo>
                    <a:pt x="337" y="204"/>
                    <a:pt x="337" y="204"/>
                    <a:pt x="337" y="204"/>
                  </a:cubicBezTo>
                  <a:cubicBezTo>
                    <a:pt x="338" y="204"/>
                    <a:pt x="338" y="204"/>
                    <a:pt x="338" y="204"/>
                  </a:cubicBezTo>
                  <a:cubicBezTo>
                    <a:pt x="338" y="204"/>
                    <a:pt x="338" y="204"/>
                    <a:pt x="338" y="204"/>
                  </a:cubicBezTo>
                  <a:cubicBezTo>
                    <a:pt x="338" y="204"/>
                    <a:pt x="338" y="204"/>
                    <a:pt x="338" y="204"/>
                  </a:cubicBezTo>
                  <a:cubicBezTo>
                    <a:pt x="338" y="203"/>
                    <a:pt x="338" y="203"/>
                    <a:pt x="338" y="203"/>
                  </a:cubicBezTo>
                  <a:cubicBezTo>
                    <a:pt x="338" y="203"/>
                    <a:pt x="338" y="203"/>
                    <a:pt x="338" y="203"/>
                  </a:cubicBezTo>
                  <a:cubicBezTo>
                    <a:pt x="339" y="203"/>
                    <a:pt x="339" y="203"/>
                    <a:pt x="339" y="203"/>
                  </a:cubicBezTo>
                  <a:cubicBezTo>
                    <a:pt x="340" y="202"/>
                    <a:pt x="340" y="202"/>
                    <a:pt x="340" y="202"/>
                  </a:cubicBezTo>
                  <a:cubicBezTo>
                    <a:pt x="340" y="202"/>
                    <a:pt x="340" y="202"/>
                    <a:pt x="340" y="202"/>
                  </a:cubicBezTo>
                  <a:cubicBezTo>
                    <a:pt x="340" y="202"/>
                    <a:pt x="340" y="202"/>
                    <a:pt x="340" y="202"/>
                  </a:cubicBezTo>
                  <a:cubicBezTo>
                    <a:pt x="340" y="202"/>
                    <a:pt x="340" y="202"/>
                    <a:pt x="340" y="202"/>
                  </a:cubicBezTo>
                  <a:cubicBezTo>
                    <a:pt x="341" y="201"/>
                    <a:pt x="341" y="201"/>
                    <a:pt x="341" y="201"/>
                  </a:cubicBezTo>
                  <a:cubicBezTo>
                    <a:pt x="341" y="201"/>
                    <a:pt x="341" y="201"/>
                    <a:pt x="341" y="201"/>
                  </a:cubicBezTo>
                  <a:cubicBezTo>
                    <a:pt x="341" y="201"/>
                    <a:pt x="341" y="201"/>
                    <a:pt x="341" y="201"/>
                  </a:cubicBezTo>
                  <a:cubicBezTo>
                    <a:pt x="342" y="201"/>
                    <a:pt x="342" y="201"/>
                    <a:pt x="342" y="201"/>
                  </a:cubicBezTo>
                  <a:cubicBezTo>
                    <a:pt x="342" y="201"/>
                    <a:pt x="342" y="201"/>
                    <a:pt x="342" y="201"/>
                  </a:cubicBezTo>
                  <a:cubicBezTo>
                    <a:pt x="343" y="201"/>
                    <a:pt x="343" y="201"/>
                    <a:pt x="343" y="201"/>
                  </a:cubicBezTo>
                  <a:cubicBezTo>
                    <a:pt x="343" y="201"/>
                    <a:pt x="343" y="201"/>
                    <a:pt x="343" y="201"/>
                  </a:cubicBezTo>
                  <a:cubicBezTo>
                    <a:pt x="343" y="201"/>
                    <a:pt x="343" y="201"/>
                    <a:pt x="343" y="201"/>
                  </a:cubicBezTo>
                  <a:cubicBezTo>
                    <a:pt x="343" y="200"/>
                    <a:pt x="343" y="200"/>
                    <a:pt x="343" y="200"/>
                  </a:cubicBezTo>
                  <a:cubicBezTo>
                    <a:pt x="344" y="200"/>
                    <a:pt x="344" y="200"/>
                    <a:pt x="344" y="200"/>
                  </a:cubicBezTo>
                  <a:cubicBezTo>
                    <a:pt x="343" y="199"/>
                    <a:pt x="343" y="199"/>
                    <a:pt x="343" y="199"/>
                  </a:cubicBezTo>
                  <a:cubicBezTo>
                    <a:pt x="344" y="200"/>
                    <a:pt x="344" y="200"/>
                    <a:pt x="344" y="200"/>
                  </a:cubicBezTo>
                  <a:cubicBezTo>
                    <a:pt x="344" y="200"/>
                    <a:pt x="344" y="200"/>
                    <a:pt x="344" y="200"/>
                  </a:cubicBezTo>
                  <a:cubicBezTo>
                    <a:pt x="344" y="201"/>
                    <a:pt x="344" y="201"/>
                    <a:pt x="344" y="201"/>
                  </a:cubicBezTo>
                  <a:cubicBezTo>
                    <a:pt x="343" y="201"/>
                    <a:pt x="343" y="201"/>
                    <a:pt x="343" y="201"/>
                  </a:cubicBezTo>
                  <a:cubicBezTo>
                    <a:pt x="344" y="201"/>
                    <a:pt x="344" y="201"/>
                    <a:pt x="344" y="201"/>
                  </a:cubicBezTo>
                  <a:cubicBezTo>
                    <a:pt x="345" y="201"/>
                    <a:pt x="345" y="201"/>
                    <a:pt x="345" y="201"/>
                  </a:cubicBezTo>
                  <a:cubicBezTo>
                    <a:pt x="345" y="201"/>
                    <a:pt x="345" y="201"/>
                    <a:pt x="345" y="201"/>
                  </a:cubicBezTo>
                  <a:cubicBezTo>
                    <a:pt x="346" y="201"/>
                    <a:pt x="346" y="201"/>
                    <a:pt x="346" y="201"/>
                  </a:cubicBezTo>
                  <a:cubicBezTo>
                    <a:pt x="346" y="202"/>
                    <a:pt x="346" y="202"/>
                    <a:pt x="346" y="202"/>
                  </a:cubicBezTo>
                  <a:cubicBezTo>
                    <a:pt x="345" y="202"/>
                    <a:pt x="345" y="202"/>
                    <a:pt x="345" y="202"/>
                  </a:cubicBezTo>
                  <a:cubicBezTo>
                    <a:pt x="345" y="202"/>
                    <a:pt x="345" y="202"/>
                    <a:pt x="345" y="202"/>
                  </a:cubicBezTo>
                  <a:cubicBezTo>
                    <a:pt x="345" y="202"/>
                    <a:pt x="345" y="202"/>
                    <a:pt x="345" y="202"/>
                  </a:cubicBezTo>
                  <a:cubicBezTo>
                    <a:pt x="345" y="202"/>
                    <a:pt x="345" y="202"/>
                    <a:pt x="345" y="202"/>
                  </a:cubicBezTo>
                  <a:cubicBezTo>
                    <a:pt x="344" y="202"/>
                    <a:pt x="344" y="202"/>
                    <a:pt x="344" y="202"/>
                  </a:cubicBezTo>
                  <a:cubicBezTo>
                    <a:pt x="344" y="202"/>
                    <a:pt x="344" y="202"/>
                    <a:pt x="344" y="202"/>
                  </a:cubicBezTo>
                  <a:cubicBezTo>
                    <a:pt x="343" y="202"/>
                    <a:pt x="343" y="202"/>
                    <a:pt x="343" y="202"/>
                  </a:cubicBezTo>
                  <a:cubicBezTo>
                    <a:pt x="343" y="202"/>
                    <a:pt x="343" y="202"/>
                    <a:pt x="343" y="202"/>
                  </a:cubicBezTo>
                  <a:cubicBezTo>
                    <a:pt x="342" y="202"/>
                    <a:pt x="342" y="202"/>
                    <a:pt x="342" y="202"/>
                  </a:cubicBezTo>
                  <a:cubicBezTo>
                    <a:pt x="341" y="202"/>
                    <a:pt x="341" y="202"/>
                    <a:pt x="341" y="202"/>
                  </a:cubicBezTo>
                  <a:cubicBezTo>
                    <a:pt x="341" y="202"/>
                    <a:pt x="341" y="202"/>
                    <a:pt x="341" y="202"/>
                  </a:cubicBezTo>
                  <a:cubicBezTo>
                    <a:pt x="341" y="202"/>
                    <a:pt x="341" y="202"/>
                    <a:pt x="341" y="202"/>
                  </a:cubicBezTo>
                  <a:cubicBezTo>
                    <a:pt x="341" y="203"/>
                    <a:pt x="341" y="203"/>
                    <a:pt x="341" y="203"/>
                  </a:cubicBezTo>
                  <a:cubicBezTo>
                    <a:pt x="341" y="203"/>
                    <a:pt x="341" y="203"/>
                    <a:pt x="341" y="203"/>
                  </a:cubicBezTo>
                  <a:cubicBezTo>
                    <a:pt x="341" y="203"/>
                    <a:pt x="341" y="203"/>
                    <a:pt x="341" y="203"/>
                  </a:cubicBezTo>
                  <a:cubicBezTo>
                    <a:pt x="341" y="203"/>
                    <a:pt x="341" y="203"/>
                    <a:pt x="341" y="203"/>
                  </a:cubicBezTo>
                  <a:cubicBezTo>
                    <a:pt x="340" y="203"/>
                    <a:pt x="340" y="203"/>
                    <a:pt x="340" y="203"/>
                  </a:cubicBezTo>
                  <a:cubicBezTo>
                    <a:pt x="340" y="203"/>
                    <a:pt x="340" y="203"/>
                    <a:pt x="340" y="203"/>
                  </a:cubicBezTo>
                  <a:cubicBezTo>
                    <a:pt x="340" y="204"/>
                    <a:pt x="340" y="204"/>
                    <a:pt x="340" y="204"/>
                  </a:cubicBezTo>
                  <a:cubicBezTo>
                    <a:pt x="339" y="204"/>
                    <a:pt x="339" y="204"/>
                    <a:pt x="339" y="204"/>
                  </a:cubicBezTo>
                  <a:cubicBezTo>
                    <a:pt x="339" y="204"/>
                    <a:pt x="339" y="204"/>
                    <a:pt x="339" y="204"/>
                  </a:cubicBezTo>
                  <a:cubicBezTo>
                    <a:pt x="339" y="204"/>
                    <a:pt x="339" y="204"/>
                    <a:pt x="339" y="204"/>
                  </a:cubicBezTo>
                  <a:cubicBezTo>
                    <a:pt x="338" y="205"/>
                    <a:pt x="338" y="205"/>
                    <a:pt x="338" y="205"/>
                  </a:cubicBezTo>
                  <a:cubicBezTo>
                    <a:pt x="338" y="205"/>
                    <a:pt x="338" y="205"/>
                    <a:pt x="338" y="205"/>
                  </a:cubicBezTo>
                  <a:cubicBezTo>
                    <a:pt x="336" y="206"/>
                    <a:pt x="336" y="206"/>
                    <a:pt x="336" y="206"/>
                  </a:cubicBezTo>
                  <a:cubicBezTo>
                    <a:pt x="336" y="206"/>
                    <a:pt x="336" y="206"/>
                    <a:pt x="336" y="206"/>
                  </a:cubicBezTo>
                  <a:cubicBezTo>
                    <a:pt x="335" y="206"/>
                    <a:pt x="335" y="206"/>
                    <a:pt x="335" y="206"/>
                  </a:cubicBezTo>
                  <a:cubicBezTo>
                    <a:pt x="335" y="206"/>
                    <a:pt x="335" y="206"/>
                    <a:pt x="335" y="206"/>
                  </a:cubicBezTo>
                  <a:cubicBezTo>
                    <a:pt x="335" y="207"/>
                    <a:pt x="335" y="207"/>
                    <a:pt x="335" y="207"/>
                  </a:cubicBezTo>
                  <a:cubicBezTo>
                    <a:pt x="336" y="207"/>
                    <a:pt x="336" y="207"/>
                    <a:pt x="336" y="207"/>
                  </a:cubicBezTo>
                  <a:cubicBezTo>
                    <a:pt x="336" y="208"/>
                    <a:pt x="336" y="208"/>
                    <a:pt x="336" y="208"/>
                  </a:cubicBezTo>
                  <a:cubicBezTo>
                    <a:pt x="336" y="208"/>
                    <a:pt x="336" y="208"/>
                    <a:pt x="336" y="208"/>
                  </a:cubicBezTo>
                  <a:cubicBezTo>
                    <a:pt x="336" y="208"/>
                    <a:pt x="336" y="208"/>
                    <a:pt x="336" y="208"/>
                  </a:cubicBezTo>
                  <a:cubicBezTo>
                    <a:pt x="335" y="209"/>
                    <a:pt x="335" y="209"/>
                    <a:pt x="335" y="209"/>
                  </a:cubicBezTo>
                  <a:cubicBezTo>
                    <a:pt x="335" y="209"/>
                    <a:pt x="335" y="209"/>
                    <a:pt x="335" y="209"/>
                  </a:cubicBezTo>
                  <a:cubicBezTo>
                    <a:pt x="335" y="209"/>
                    <a:pt x="335" y="209"/>
                    <a:pt x="335" y="209"/>
                  </a:cubicBezTo>
                  <a:cubicBezTo>
                    <a:pt x="335" y="209"/>
                    <a:pt x="335" y="209"/>
                    <a:pt x="335" y="209"/>
                  </a:cubicBezTo>
                  <a:cubicBezTo>
                    <a:pt x="335" y="209"/>
                    <a:pt x="335" y="209"/>
                    <a:pt x="335" y="209"/>
                  </a:cubicBezTo>
                  <a:cubicBezTo>
                    <a:pt x="335" y="209"/>
                    <a:pt x="335" y="209"/>
                    <a:pt x="335" y="209"/>
                  </a:cubicBezTo>
                  <a:cubicBezTo>
                    <a:pt x="335" y="209"/>
                    <a:pt x="335" y="209"/>
                    <a:pt x="335" y="209"/>
                  </a:cubicBezTo>
                  <a:cubicBezTo>
                    <a:pt x="335" y="210"/>
                    <a:pt x="335" y="210"/>
                    <a:pt x="335" y="210"/>
                  </a:cubicBezTo>
                  <a:cubicBezTo>
                    <a:pt x="335" y="210"/>
                    <a:pt x="335" y="210"/>
                    <a:pt x="335" y="210"/>
                  </a:cubicBezTo>
                  <a:cubicBezTo>
                    <a:pt x="335" y="210"/>
                    <a:pt x="335" y="210"/>
                    <a:pt x="335" y="210"/>
                  </a:cubicBezTo>
                  <a:cubicBezTo>
                    <a:pt x="335" y="211"/>
                    <a:pt x="335" y="211"/>
                    <a:pt x="335" y="211"/>
                  </a:cubicBezTo>
                  <a:cubicBezTo>
                    <a:pt x="335" y="211"/>
                    <a:pt x="335" y="211"/>
                    <a:pt x="335" y="211"/>
                  </a:cubicBezTo>
                  <a:cubicBezTo>
                    <a:pt x="335" y="211"/>
                    <a:pt x="335" y="211"/>
                    <a:pt x="335" y="211"/>
                  </a:cubicBezTo>
                  <a:cubicBezTo>
                    <a:pt x="336" y="211"/>
                    <a:pt x="336" y="211"/>
                    <a:pt x="336" y="211"/>
                  </a:cubicBezTo>
                  <a:cubicBezTo>
                    <a:pt x="336" y="210"/>
                    <a:pt x="336" y="210"/>
                    <a:pt x="336" y="210"/>
                  </a:cubicBezTo>
                  <a:cubicBezTo>
                    <a:pt x="336" y="210"/>
                    <a:pt x="336" y="210"/>
                    <a:pt x="336" y="210"/>
                  </a:cubicBezTo>
                  <a:cubicBezTo>
                    <a:pt x="336" y="210"/>
                    <a:pt x="336" y="210"/>
                    <a:pt x="336" y="210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8"/>
                    <a:pt x="336" y="208"/>
                    <a:pt x="336" y="208"/>
                  </a:cubicBezTo>
                  <a:cubicBezTo>
                    <a:pt x="336" y="208"/>
                    <a:pt x="336" y="208"/>
                    <a:pt x="336" y="208"/>
                  </a:cubicBezTo>
                  <a:cubicBezTo>
                    <a:pt x="336" y="208"/>
                    <a:pt x="336" y="208"/>
                    <a:pt x="336" y="208"/>
                  </a:cubicBezTo>
                  <a:cubicBezTo>
                    <a:pt x="337" y="208"/>
                    <a:pt x="337" y="208"/>
                    <a:pt x="337" y="208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7" y="209"/>
                    <a:pt x="337" y="209"/>
                    <a:pt x="337" y="209"/>
                  </a:cubicBezTo>
                  <a:cubicBezTo>
                    <a:pt x="337" y="209"/>
                    <a:pt x="337" y="209"/>
                    <a:pt x="337" y="209"/>
                  </a:cubicBezTo>
                  <a:cubicBezTo>
                    <a:pt x="337" y="209"/>
                    <a:pt x="337" y="209"/>
                    <a:pt x="337" y="209"/>
                  </a:cubicBezTo>
                  <a:cubicBezTo>
                    <a:pt x="337" y="209"/>
                    <a:pt x="337" y="209"/>
                    <a:pt x="337" y="209"/>
                  </a:cubicBezTo>
                  <a:cubicBezTo>
                    <a:pt x="337" y="209"/>
                    <a:pt x="337" y="209"/>
                    <a:pt x="337" y="209"/>
                  </a:cubicBezTo>
                  <a:cubicBezTo>
                    <a:pt x="337" y="209"/>
                    <a:pt x="337" y="209"/>
                    <a:pt x="337" y="209"/>
                  </a:cubicBezTo>
                  <a:cubicBezTo>
                    <a:pt x="338" y="209"/>
                    <a:pt x="338" y="209"/>
                    <a:pt x="338" y="209"/>
                  </a:cubicBezTo>
                  <a:cubicBezTo>
                    <a:pt x="338" y="209"/>
                    <a:pt x="338" y="209"/>
                    <a:pt x="338" y="209"/>
                  </a:cubicBezTo>
                  <a:cubicBezTo>
                    <a:pt x="338" y="209"/>
                    <a:pt x="338" y="209"/>
                    <a:pt x="338" y="209"/>
                  </a:cubicBezTo>
                  <a:cubicBezTo>
                    <a:pt x="338" y="209"/>
                    <a:pt x="338" y="209"/>
                    <a:pt x="338" y="209"/>
                  </a:cubicBezTo>
                  <a:cubicBezTo>
                    <a:pt x="337" y="209"/>
                    <a:pt x="337" y="209"/>
                    <a:pt x="337" y="209"/>
                  </a:cubicBezTo>
                  <a:cubicBezTo>
                    <a:pt x="337" y="209"/>
                    <a:pt x="337" y="209"/>
                    <a:pt x="337" y="209"/>
                  </a:cubicBezTo>
                  <a:cubicBezTo>
                    <a:pt x="337" y="209"/>
                    <a:pt x="337" y="209"/>
                    <a:pt x="337" y="209"/>
                  </a:cubicBezTo>
                  <a:cubicBezTo>
                    <a:pt x="337" y="209"/>
                    <a:pt x="337" y="209"/>
                    <a:pt x="337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09"/>
                    <a:pt x="336" y="209"/>
                    <a:pt x="336" y="209"/>
                  </a:cubicBezTo>
                  <a:cubicBezTo>
                    <a:pt x="336" y="210"/>
                    <a:pt x="336" y="210"/>
                    <a:pt x="336" y="210"/>
                  </a:cubicBezTo>
                  <a:cubicBezTo>
                    <a:pt x="336" y="210"/>
                    <a:pt x="336" y="210"/>
                    <a:pt x="336" y="210"/>
                  </a:cubicBezTo>
                  <a:cubicBezTo>
                    <a:pt x="336" y="211"/>
                    <a:pt x="336" y="211"/>
                    <a:pt x="336" y="211"/>
                  </a:cubicBezTo>
                  <a:cubicBezTo>
                    <a:pt x="336" y="211"/>
                    <a:pt x="336" y="211"/>
                    <a:pt x="336" y="211"/>
                  </a:cubicBezTo>
                  <a:cubicBezTo>
                    <a:pt x="336" y="211"/>
                    <a:pt x="336" y="211"/>
                    <a:pt x="336" y="211"/>
                  </a:cubicBezTo>
                  <a:cubicBezTo>
                    <a:pt x="336" y="211"/>
                    <a:pt x="336" y="211"/>
                    <a:pt x="336" y="211"/>
                  </a:cubicBezTo>
                  <a:cubicBezTo>
                    <a:pt x="335" y="211"/>
                    <a:pt x="335" y="211"/>
                    <a:pt x="335" y="211"/>
                  </a:cubicBezTo>
                  <a:cubicBezTo>
                    <a:pt x="335" y="211"/>
                    <a:pt x="335" y="211"/>
                    <a:pt x="335" y="211"/>
                  </a:cubicBezTo>
                  <a:cubicBezTo>
                    <a:pt x="335" y="211"/>
                    <a:pt x="335" y="211"/>
                    <a:pt x="335" y="211"/>
                  </a:cubicBezTo>
                  <a:cubicBezTo>
                    <a:pt x="335" y="212"/>
                    <a:pt x="335" y="212"/>
                    <a:pt x="335" y="212"/>
                  </a:cubicBezTo>
                  <a:cubicBezTo>
                    <a:pt x="335" y="213"/>
                    <a:pt x="335" y="213"/>
                    <a:pt x="335" y="213"/>
                  </a:cubicBezTo>
                  <a:cubicBezTo>
                    <a:pt x="334" y="213"/>
                    <a:pt x="334" y="213"/>
                    <a:pt x="334" y="213"/>
                  </a:cubicBezTo>
                  <a:cubicBezTo>
                    <a:pt x="334" y="214"/>
                    <a:pt x="334" y="214"/>
                    <a:pt x="334" y="214"/>
                  </a:cubicBezTo>
                  <a:cubicBezTo>
                    <a:pt x="334" y="214"/>
                    <a:pt x="334" y="214"/>
                    <a:pt x="334" y="214"/>
                  </a:cubicBezTo>
                  <a:cubicBezTo>
                    <a:pt x="335" y="215"/>
                    <a:pt x="335" y="215"/>
                    <a:pt x="335" y="215"/>
                  </a:cubicBezTo>
                  <a:cubicBezTo>
                    <a:pt x="335" y="215"/>
                    <a:pt x="335" y="215"/>
                    <a:pt x="335" y="215"/>
                  </a:cubicBezTo>
                  <a:cubicBezTo>
                    <a:pt x="334" y="216"/>
                    <a:pt x="334" y="216"/>
                    <a:pt x="334" y="216"/>
                  </a:cubicBezTo>
                  <a:cubicBezTo>
                    <a:pt x="334" y="216"/>
                    <a:pt x="334" y="216"/>
                    <a:pt x="334" y="216"/>
                  </a:cubicBezTo>
                  <a:cubicBezTo>
                    <a:pt x="334" y="216"/>
                    <a:pt x="334" y="216"/>
                    <a:pt x="334" y="216"/>
                  </a:cubicBezTo>
                  <a:cubicBezTo>
                    <a:pt x="334" y="218"/>
                    <a:pt x="334" y="218"/>
                    <a:pt x="334" y="218"/>
                  </a:cubicBezTo>
                  <a:cubicBezTo>
                    <a:pt x="334" y="221"/>
                    <a:pt x="334" y="221"/>
                    <a:pt x="334" y="221"/>
                  </a:cubicBezTo>
                  <a:cubicBezTo>
                    <a:pt x="334" y="221"/>
                    <a:pt x="334" y="221"/>
                    <a:pt x="334" y="221"/>
                  </a:cubicBezTo>
                  <a:cubicBezTo>
                    <a:pt x="334" y="221"/>
                    <a:pt x="334" y="221"/>
                    <a:pt x="334" y="221"/>
                  </a:cubicBezTo>
                  <a:cubicBezTo>
                    <a:pt x="334" y="221"/>
                    <a:pt x="334" y="221"/>
                    <a:pt x="334" y="221"/>
                  </a:cubicBezTo>
                  <a:cubicBezTo>
                    <a:pt x="334" y="221"/>
                    <a:pt x="334" y="221"/>
                    <a:pt x="334" y="221"/>
                  </a:cubicBezTo>
                  <a:cubicBezTo>
                    <a:pt x="333" y="222"/>
                    <a:pt x="333" y="222"/>
                    <a:pt x="333" y="222"/>
                  </a:cubicBezTo>
                  <a:cubicBezTo>
                    <a:pt x="333" y="222"/>
                    <a:pt x="333" y="222"/>
                    <a:pt x="333" y="222"/>
                  </a:cubicBezTo>
                  <a:cubicBezTo>
                    <a:pt x="333" y="223"/>
                    <a:pt x="333" y="223"/>
                    <a:pt x="333" y="223"/>
                  </a:cubicBezTo>
                  <a:cubicBezTo>
                    <a:pt x="333" y="226"/>
                    <a:pt x="333" y="226"/>
                    <a:pt x="333" y="226"/>
                  </a:cubicBezTo>
                  <a:cubicBezTo>
                    <a:pt x="333" y="226"/>
                    <a:pt x="333" y="226"/>
                    <a:pt x="333" y="226"/>
                  </a:cubicBezTo>
                  <a:cubicBezTo>
                    <a:pt x="333" y="226"/>
                    <a:pt x="333" y="226"/>
                    <a:pt x="333" y="226"/>
                  </a:cubicBezTo>
                  <a:cubicBezTo>
                    <a:pt x="332" y="226"/>
                    <a:pt x="332" y="226"/>
                    <a:pt x="332" y="226"/>
                  </a:cubicBezTo>
                  <a:cubicBezTo>
                    <a:pt x="332" y="226"/>
                    <a:pt x="332" y="226"/>
                    <a:pt x="332" y="226"/>
                  </a:cubicBezTo>
                  <a:cubicBezTo>
                    <a:pt x="332" y="226"/>
                    <a:pt x="332" y="226"/>
                    <a:pt x="332" y="226"/>
                  </a:cubicBezTo>
                  <a:cubicBezTo>
                    <a:pt x="332" y="226"/>
                    <a:pt x="332" y="226"/>
                    <a:pt x="332" y="226"/>
                  </a:cubicBezTo>
                  <a:cubicBezTo>
                    <a:pt x="331" y="226"/>
                    <a:pt x="331" y="226"/>
                    <a:pt x="331" y="226"/>
                  </a:cubicBezTo>
                  <a:cubicBezTo>
                    <a:pt x="331" y="226"/>
                    <a:pt x="331" y="226"/>
                    <a:pt x="331" y="226"/>
                  </a:cubicBezTo>
                  <a:cubicBezTo>
                    <a:pt x="331" y="227"/>
                    <a:pt x="331" y="227"/>
                    <a:pt x="331" y="227"/>
                  </a:cubicBezTo>
                  <a:cubicBezTo>
                    <a:pt x="331" y="227"/>
                    <a:pt x="331" y="227"/>
                    <a:pt x="331" y="227"/>
                  </a:cubicBezTo>
                  <a:cubicBezTo>
                    <a:pt x="331" y="226"/>
                    <a:pt x="331" y="226"/>
                    <a:pt x="331" y="226"/>
                  </a:cubicBezTo>
                  <a:cubicBezTo>
                    <a:pt x="330" y="226"/>
                    <a:pt x="330" y="226"/>
                    <a:pt x="330" y="226"/>
                  </a:cubicBezTo>
                  <a:cubicBezTo>
                    <a:pt x="330" y="227"/>
                    <a:pt x="330" y="227"/>
                    <a:pt x="330" y="227"/>
                  </a:cubicBezTo>
                  <a:cubicBezTo>
                    <a:pt x="330" y="227"/>
                    <a:pt x="330" y="227"/>
                    <a:pt x="330" y="227"/>
                  </a:cubicBezTo>
                  <a:cubicBezTo>
                    <a:pt x="329" y="227"/>
                    <a:pt x="329" y="227"/>
                    <a:pt x="329" y="227"/>
                  </a:cubicBezTo>
                  <a:cubicBezTo>
                    <a:pt x="329" y="227"/>
                    <a:pt x="329" y="227"/>
                    <a:pt x="329" y="227"/>
                  </a:cubicBezTo>
                  <a:cubicBezTo>
                    <a:pt x="329" y="227"/>
                    <a:pt x="329" y="227"/>
                    <a:pt x="329" y="227"/>
                  </a:cubicBezTo>
                  <a:cubicBezTo>
                    <a:pt x="329" y="227"/>
                    <a:pt x="329" y="227"/>
                    <a:pt x="329" y="227"/>
                  </a:cubicBezTo>
                  <a:cubicBezTo>
                    <a:pt x="328" y="228"/>
                    <a:pt x="328" y="228"/>
                    <a:pt x="328" y="228"/>
                  </a:cubicBezTo>
                  <a:cubicBezTo>
                    <a:pt x="328" y="228"/>
                    <a:pt x="328" y="228"/>
                    <a:pt x="328" y="228"/>
                  </a:cubicBezTo>
                  <a:cubicBezTo>
                    <a:pt x="328" y="228"/>
                    <a:pt x="328" y="228"/>
                    <a:pt x="328" y="228"/>
                  </a:cubicBezTo>
                  <a:cubicBezTo>
                    <a:pt x="328" y="229"/>
                    <a:pt x="328" y="229"/>
                    <a:pt x="328" y="229"/>
                  </a:cubicBezTo>
                  <a:cubicBezTo>
                    <a:pt x="327" y="229"/>
                    <a:pt x="327" y="229"/>
                    <a:pt x="327" y="229"/>
                  </a:cubicBezTo>
                  <a:cubicBezTo>
                    <a:pt x="327" y="229"/>
                    <a:pt x="327" y="229"/>
                    <a:pt x="327" y="229"/>
                  </a:cubicBezTo>
                  <a:cubicBezTo>
                    <a:pt x="327" y="229"/>
                    <a:pt x="327" y="229"/>
                    <a:pt x="327" y="229"/>
                  </a:cubicBezTo>
                  <a:cubicBezTo>
                    <a:pt x="327" y="228"/>
                    <a:pt x="327" y="228"/>
                    <a:pt x="327" y="228"/>
                  </a:cubicBezTo>
                  <a:cubicBezTo>
                    <a:pt x="327" y="228"/>
                    <a:pt x="327" y="228"/>
                    <a:pt x="327" y="228"/>
                  </a:cubicBezTo>
                  <a:cubicBezTo>
                    <a:pt x="328" y="228"/>
                    <a:pt x="328" y="228"/>
                    <a:pt x="328" y="228"/>
                  </a:cubicBezTo>
                  <a:cubicBezTo>
                    <a:pt x="328" y="228"/>
                    <a:pt x="328" y="228"/>
                    <a:pt x="328" y="228"/>
                  </a:cubicBezTo>
                  <a:cubicBezTo>
                    <a:pt x="327" y="228"/>
                    <a:pt x="327" y="228"/>
                    <a:pt x="327" y="228"/>
                  </a:cubicBezTo>
                  <a:cubicBezTo>
                    <a:pt x="327" y="228"/>
                    <a:pt x="327" y="228"/>
                    <a:pt x="327" y="228"/>
                  </a:cubicBezTo>
                  <a:cubicBezTo>
                    <a:pt x="327" y="229"/>
                    <a:pt x="327" y="229"/>
                    <a:pt x="327" y="229"/>
                  </a:cubicBezTo>
                  <a:cubicBezTo>
                    <a:pt x="327" y="229"/>
                    <a:pt x="327" y="229"/>
                    <a:pt x="327" y="229"/>
                  </a:cubicBezTo>
                  <a:cubicBezTo>
                    <a:pt x="326" y="231"/>
                    <a:pt x="326" y="231"/>
                    <a:pt x="326" y="231"/>
                  </a:cubicBezTo>
                  <a:cubicBezTo>
                    <a:pt x="326" y="232"/>
                    <a:pt x="326" y="232"/>
                    <a:pt x="326" y="232"/>
                  </a:cubicBezTo>
                  <a:cubicBezTo>
                    <a:pt x="326" y="233"/>
                    <a:pt x="326" y="233"/>
                    <a:pt x="326" y="233"/>
                  </a:cubicBezTo>
                  <a:cubicBezTo>
                    <a:pt x="326" y="233"/>
                    <a:pt x="326" y="233"/>
                    <a:pt x="326" y="23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326" y="233"/>
                    <a:pt x="326" y="233"/>
                    <a:pt x="326" y="233"/>
                  </a:cubicBezTo>
                  <a:cubicBezTo>
                    <a:pt x="326" y="233"/>
                    <a:pt x="326" y="233"/>
                    <a:pt x="326" y="233"/>
                  </a:cubicBezTo>
                  <a:cubicBezTo>
                    <a:pt x="327" y="232"/>
                    <a:pt x="327" y="232"/>
                    <a:pt x="327" y="232"/>
                  </a:cubicBezTo>
                  <a:cubicBezTo>
                    <a:pt x="327" y="232"/>
                    <a:pt x="327" y="232"/>
                    <a:pt x="327" y="232"/>
                  </a:cubicBezTo>
                  <a:cubicBezTo>
                    <a:pt x="328" y="233"/>
                    <a:pt x="328" y="233"/>
                    <a:pt x="328" y="233"/>
                  </a:cubicBezTo>
                  <a:cubicBezTo>
                    <a:pt x="329" y="233"/>
                    <a:pt x="329" y="233"/>
                    <a:pt x="329" y="233"/>
                  </a:cubicBezTo>
                  <a:cubicBezTo>
                    <a:pt x="329" y="233"/>
                    <a:pt x="329" y="233"/>
                    <a:pt x="329" y="233"/>
                  </a:cubicBezTo>
                  <a:cubicBezTo>
                    <a:pt x="329" y="233"/>
                    <a:pt x="329" y="233"/>
                    <a:pt x="329" y="233"/>
                  </a:cubicBezTo>
                  <a:cubicBezTo>
                    <a:pt x="329" y="233"/>
                    <a:pt x="329" y="233"/>
                    <a:pt x="329" y="233"/>
                  </a:cubicBezTo>
                  <a:cubicBezTo>
                    <a:pt x="330" y="233"/>
                    <a:pt x="330" y="233"/>
                    <a:pt x="330" y="233"/>
                  </a:cubicBezTo>
                  <a:cubicBezTo>
                    <a:pt x="330" y="234"/>
                    <a:pt x="330" y="234"/>
                    <a:pt x="330" y="234"/>
                  </a:cubicBezTo>
                  <a:cubicBezTo>
                    <a:pt x="329" y="234"/>
                    <a:pt x="329" y="234"/>
                    <a:pt x="329" y="234"/>
                  </a:cubicBezTo>
                  <a:cubicBezTo>
                    <a:pt x="329" y="234"/>
                    <a:pt x="329" y="234"/>
                    <a:pt x="329" y="234"/>
                  </a:cubicBezTo>
                  <a:cubicBezTo>
                    <a:pt x="330" y="234"/>
                    <a:pt x="330" y="234"/>
                    <a:pt x="330" y="234"/>
                  </a:cubicBezTo>
                  <a:cubicBezTo>
                    <a:pt x="330" y="234"/>
                    <a:pt x="330" y="234"/>
                    <a:pt x="330" y="234"/>
                  </a:cubicBezTo>
                  <a:cubicBezTo>
                    <a:pt x="330" y="234"/>
                    <a:pt x="330" y="234"/>
                    <a:pt x="330" y="234"/>
                  </a:cubicBezTo>
                  <a:cubicBezTo>
                    <a:pt x="330" y="234"/>
                    <a:pt x="330" y="234"/>
                    <a:pt x="330" y="234"/>
                  </a:cubicBezTo>
                  <a:cubicBezTo>
                    <a:pt x="329" y="234"/>
                    <a:pt x="329" y="234"/>
                    <a:pt x="329" y="234"/>
                  </a:cubicBezTo>
                  <a:cubicBezTo>
                    <a:pt x="329" y="234"/>
                    <a:pt x="329" y="234"/>
                    <a:pt x="329" y="234"/>
                  </a:cubicBezTo>
                  <a:cubicBezTo>
                    <a:pt x="329" y="234"/>
                    <a:pt x="329" y="234"/>
                    <a:pt x="329" y="234"/>
                  </a:cubicBezTo>
                  <a:cubicBezTo>
                    <a:pt x="329" y="234"/>
                    <a:pt x="329" y="234"/>
                    <a:pt x="329" y="234"/>
                  </a:cubicBezTo>
                  <a:cubicBezTo>
                    <a:pt x="329" y="235"/>
                    <a:pt x="329" y="235"/>
                    <a:pt x="329" y="235"/>
                  </a:cubicBezTo>
                  <a:cubicBezTo>
                    <a:pt x="328" y="235"/>
                    <a:pt x="328" y="235"/>
                    <a:pt x="328" y="235"/>
                  </a:cubicBezTo>
                  <a:cubicBezTo>
                    <a:pt x="327" y="235"/>
                    <a:pt x="327" y="235"/>
                    <a:pt x="327" y="235"/>
                  </a:cubicBezTo>
                  <a:cubicBezTo>
                    <a:pt x="327" y="235"/>
                    <a:pt x="327" y="235"/>
                    <a:pt x="327" y="235"/>
                  </a:cubicBezTo>
                  <a:cubicBezTo>
                    <a:pt x="327" y="235"/>
                    <a:pt x="327" y="235"/>
                    <a:pt x="327" y="235"/>
                  </a:cubicBezTo>
                  <a:cubicBezTo>
                    <a:pt x="326" y="235"/>
                    <a:pt x="326" y="235"/>
                    <a:pt x="326" y="235"/>
                  </a:cubicBezTo>
                  <a:cubicBezTo>
                    <a:pt x="326" y="235"/>
                    <a:pt x="326" y="235"/>
                    <a:pt x="326" y="235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4"/>
                    <a:pt x="326" y="234"/>
                    <a:pt x="326" y="234"/>
                  </a:cubicBezTo>
                  <a:cubicBezTo>
                    <a:pt x="326" y="235"/>
                    <a:pt x="326" y="235"/>
                    <a:pt x="326" y="235"/>
                  </a:cubicBezTo>
                  <a:cubicBezTo>
                    <a:pt x="326" y="235"/>
                    <a:pt x="326" y="235"/>
                    <a:pt x="326" y="235"/>
                  </a:cubicBezTo>
                  <a:cubicBezTo>
                    <a:pt x="326" y="235"/>
                    <a:pt x="326" y="235"/>
                    <a:pt x="326" y="235"/>
                  </a:cubicBezTo>
                  <a:cubicBezTo>
                    <a:pt x="326" y="235"/>
                    <a:pt x="326" y="235"/>
                    <a:pt x="326" y="235"/>
                  </a:cubicBezTo>
                  <a:cubicBezTo>
                    <a:pt x="326" y="235"/>
                    <a:pt x="326" y="235"/>
                    <a:pt x="326" y="235"/>
                  </a:cubicBezTo>
                  <a:cubicBezTo>
                    <a:pt x="326" y="236"/>
                    <a:pt x="326" y="236"/>
                    <a:pt x="326" y="236"/>
                  </a:cubicBezTo>
                  <a:cubicBezTo>
                    <a:pt x="325" y="237"/>
                    <a:pt x="325" y="237"/>
                    <a:pt x="325" y="237"/>
                  </a:cubicBezTo>
                  <a:cubicBezTo>
                    <a:pt x="325" y="237"/>
                    <a:pt x="325" y="237"/>
                    <a:pt x="325" y="237"/>
                  </a:cubicBezTo>
                  <a:cubicBezTo>
                    <a:pt x="325" y="238"/>
                    <a:pt x="325" y="238"/>
                    <a:pt x="325" y="238"/>
                  </a:cubicBezTo>
                  <a:cubicBezTo>
                    <a:pt x="325" y="238"/>
                    <a:pt x="325" y="238"/>
                    <a:pt x="325" y="238"/>
                  </a:cubicBezTo>
                  <a:cubicBezTo>
                    <a:pt x="325" y="238"/>
                    <a:pt x="325" y="238"/>
                    <a:pt x="325" y="238"/>
                  </a:cubicBezTo>
                  <a:cubicBezTo>
                    <a:pt x="325" y="238"/>
                    <a:pt x="325" y="238"/>
                    <a:pt x="325" y="238"/>
                  </a:cubicBezTo>
                  <a:cubicBezTo>
                    <a:pt x="324" y="239"/>
                    <a:pt x="324" y="239"/>
                    <a:pt x="324" y="239"/>
                  </a:cubicBezTo>
                  <a:cubicBezTo>
                    <a:pt x="324" y="239"/>
                    <a:pt x="324" y="239"/>
                    <a:pt x="324" y="239"/>
                  </a:cubicBezTo>
                  <a:cubicBezTo>
                    <a:pt x="324" y="239"/>
                    <a:pt x="324" y="239"/>
                    <a:pt x="324" y="239"/>
                  </a:cubicBezTo>
                  <a:cubicBezTo>
                    <a:pt x="324" y="239"/>
                    <a:pt x="324" y="239"/>
                    <a:pt x="324" y="239"/>
                  </a:cubicBezTo>
                  <a:cubicBezTo>
                    <a:pt x="325" y="239"/>
                    <a:pt x="325" y="239"/>
                    <a:pt x="325" y="239"/>
                  </a:cubicBezTo>
                  <a:cubicBezTo>
                    <a:pt x="325" y="239"/>
                    <a:pt x="325" y="239"/>
                    <a:pt x="325" y="239"/>
                  </a:cubicBezTo>
                  <a:cubicBezTo>
                    <a:pt x="325" y="239"/>
                    <a:pt x="325" y="239"/>
                    <a:pt x="325" y="239"/>
                  </a:cubicBezTo>
                  <a:cubicBezTo>
                    <a:pt x="325" y="239"/>
                    <a:pt x="325" y="239"/>
                    <a:pt x="325" y="239"/>
                  </a:cubicBezTo>
                  <a:cubicBezTo>
                    <a:pt x="325" y="240"/>
                    <a:pt x="325" y="240"/>
                    <a:pt x="325" y="240"/>
                  </a:cubicBezTo>
                  <a:cubicBezTo>
                    <a:pt x="324" y="240"/>
                    <a:pt x="324" y="240"/>
                    <a:pt x="324" y="240"/>
                  </a:cubicBezTo>
                  <a:cubicBezTo>
                    <a:pt x="324" y="240"/>
                    <a:pt x="324" y="240"/>
                    <a:pt x="324" y="240"/>
                  </a:cubicBezTo>
                  <a:cubicBezTo>
                    <a:pt x="323" y="240"/>
                    <a:pt x="323" y="240"/>
                    <a:pt x="323" y="240"/>
                  </a:cubicBezTo>
                  <a:cubicBezTo>
                    <a:pt x="323" y="240"/>
                    <a:pt x="323" y="240"/>
                    <a:pt x="323" y="240"/>
                  </a:cubicBezTo>
                  <a:cubicBezTo>
                    <a:pt x="323" y="240"/>
                    <a:pt x="323" y="240"/>
                    <a:pt x="323" y="240"/>
                  </a:cubicBezTo>
                  <a:cubicBezTo>
                    <a:pt x="323" y="240"/>
                    <a:pt x="323" y="240"/>
                    <a:pt x="323" y="240"/>
                  </a:cubicBezTo>
                  <a:cubicBezTo>
                    <a:pt x="322" y="240"/>
                    <a:pt x="322" y="240"/>
                    <a:pt x="322" y="240"/>
                  </a:cubicBezTo>
                  <a:cubicBezTo>
                    <a:pt x="322" y="240"/>
                    <a:pt x="322" y="240"/>
                    <a:pt x="322" y="240"/>
                  </a:cubicBezTo>
                  <a:cubicBezTo>
                    <a:pt x="322" y="241"/>
                    <a:pt x="322" y="241"/>
                    <a:pt x="322" y="241"/>
                  </a:cubicBezTo>
                  <a:cubicBezTo>
                    <a:pt x="322" y="241"/>
                    <a:pt x="322" y="241"/>
                    <a:pt x="322" y="241"/>
                  </a:cubicBezTo>
                  <a:cubicBezTo>
                    <a:pt x="321" y="241"/>
                    <a:pt x="321" y="241"/>
                    <a:pt x="321" y="241"/>
                  </a:cubicBezTo>
                  <a:cubicBezTo>
                    <a:pt x="321" y="241"/>
                    <a:pt x="321" y="241"/>
                    <a:pt x="321" y="241"/>
                  </a:cubicBezTo>
                  <a:cubicBezTo>
                    <a:pt x="321" y="241"/>
                    <a:pt x="321" y="241"/>
                    <a:pt x="321" y="241"/>
                  </a:cubicBezTo>
                  <a:cubicBezTo>
                    <a:pt x="321" y="241"/>
                    <a:pt x="321" y="241"/>
                    <a:pt x="321" y="241"/>
                  </a:cubicBezTo>
                  <a:cubicBezTo>
                    <a:pt x="321" y="241"/>
                    <a:pt x="321" y="241"/>
                    <a:pt x="321" y="241"/>
                  </a:cubicBezTo>
                  <a:cubicBezTo>
                    <a:pt x="321" y="240"/>
                    <a:pt x="321" y="240"/>
                    <a:pt x="321" y="240"/>
                  </a:cubicBezTo>
                  <a:cubicBezTo>
                    <a:pt x="321" y="240"/>
                    <a:pt x="321" y="240"/>
                    <a:pt x="321" y="240"/>
                  </a:cubicBezTo>
                  <a:cubicBezTo>
                    <a:pt x="321" y="240"/>
                    <a:pt x="321" y="240"/>
                    <a:pt x="321" y="240"/>
                  </a:cubicBezTo>
                  <a:cubicBezTo>
                    <a:pt x="321" y="240"/>
                    <a:pt x="321" y="240"/>
                    <a:pt x="321" y="240"/>
                  </a:cubicBezTo>
                  <a:cubicBezTo>
                    <a:pt x="321" y="240"/>
                    <a:pt x="321" y="240"/>
                    <a:pt x="321" y="240"/>
                  </a:cubicBezTo>
                  <a:cubicBezTo>
                    <a:pt x="321" y="240"/>
                    <a:pt x="321" y="240"/>
                    <a:pt x="321" y="240"/>
                  </a:cubicBezTo>
                  <a:cubicBezTo>
                    <a:pt x="320" y="240"/>
                    <a:pt x="320" y="240"/>
                    <a:pt x="320" y="240"/>
                  </a:cubicBezTo>
                  <a:cubicBezTo>
                    <a:pt x="320" y="240"/>
                    <a:pt x="320" y="240"/>
                    <a:pt x="320" y="240"/>
                  </a:cubicBezTo>
                  <a:cubicBezTo>
                    <a:pt x="320" y="239"/>
                    <a:pt x="320" y="239"/>
                    <a:pt x="320" y="239"/>
                  </a:cubicBezTo>
                  <a:cubicBezTo>
                    <a:pt x="320" y="240"/>
                    <a:pt x="320" y="240"/>
                    <a:pt x="320" y="240"/>
                  </a:cubicBezTo>
                  <a:cubicBezTo>
                    <a:pt x="319" y="239"/>
                    <a:pt x="319" y="239"/>
                    <a:pt x="319" y="239"/>
                  </a:cubicBezTo>
                  <a:cubicBezTo>
                    <a:pt x="318" y="239"/>
                    <a:pt x="318" y="239"/>
                    <a:pt x="318" y="239"/>
                  </a:cubicBezTo>
                  <a:cubicBezTo>
                    <a:pt x="318" y="240"/>
                    <a:pt x="318" y="240"/>
                    <a:pt x="318" y="240"/>
                  </a:cubicBezTo>
                  <a:cubicBezTo>
                    <a:pt x="319" y="240"/>
                    <a:pt x="319" y="240"/>
                    <a:pt x="319" y="240"/>
                  </a:cubicBezTo>
                  <a:cubicBezTo>
                    <a:pt x="319" y="241"/>
                    <a:pt x="319" y="241"/>
                    <a:pt x="319" y="241"/>
                  </a:cubicBezTo>
                  <a:cubicBezTo>
                    <a:pt x="320" y="241"/>
                    <a:pt x="320" y="241"/>
                    <a:pt x="320" y="241"/>
                  </a:cubicBezTo>
                  <a:cubicBezTo>
                    <a:pt x="320" y="241"/>
                    <a:pt x="320" y="241"/>
                    <a:pt x="320" y="241"/>
                  </a:cubicBezTo>
                  <a:cubicBezTo>
                    <a:pt x="320" y="241"/>
                    <a:pt x="320" y="241"/>
                    <a:pt x="320" y="241"/>
                  </a:cubicBezTo>
                  <a:cubicBezTo>
                    <a:pt x="320" y="241"/>
                    <a:pt x="320" y="241"/>
                    <a:pt x="320" y="241"/>
                  </a:cubicBezTo>
                  <a:cubicBezTo>
                    <a:pt x="321" y="241"/>
                    <a:pt x="321" y="241"/>
                    <a:pt x="321" y="241"/>
                  </a:cubicBezTo>
                  <a:cubicBezTo>
                    <a:pt x="321" y="242"/>
                    <a:pt x="321" y="242"/>
                    <a:pt x="321" y="242"/>
                  </a:cubicBezTo>
                  <a:cubicBezTo>
                    <a:pt x="322" y="242"/>
                    <a:pt x="322" y="242"/>
                    <a:pt x="322" y="242"/>
                  </a:cubicBezTo>
                  <a:cubicBezTo>
                    <a:pt x="322" y="242"/>
                    <a:pt x="322" y="242"/>
                    <a:pt x="322" y="242"/>
                  </a:cubicBezTo>
                  <a:cubicBezTo>
                    <a:pt x="322" y="243"/>
                    <a:pt x="322" y="243"/>
                    <a:pt x="322" y="243"/>
                  </a:cubicBezTo>
                  <a:cubicBezTo>
                    <a:pt x="322" y="242"/>
                    <a:pt x="322" y="242"/>
                    <a:pt x="322" y="242"/>
                  </a:cubicBezTo>
                  <a:cubicBezTo>
                    <a:pt x="322" y="242"/>
                    <a:pt x="322" y="242"/>
                    <a:pt x="322" y="242"/>
                  </a:cubicBezTo>
                  <a:cubicBezTo>
                    <a:pt x="322" y="242"/>
                    <a:pt x="322" y="242"/>
                    <a:pt x="322" y="242"/>
                  </a:cubicBezTo>
                  <a:cubicBezTo>
                    <a:pt x="322" y="242"/>
                    <a:pt x="322" y="242"/>
                    <a:pt x="322" y="242"/>
                  </a:cubicBezTo>
                  <a:cubicBezTo>
                    <a:pt x="322" y="242"/>
                    <a:pt x="322" y="242"/>
                    <a:pt x="322" y="242"/>
                  </a:cubicBezTo>
                  <a:cubicBezTo>
                    <a:pt x="322" y="242"/>
                    <a:pt x="322" y="242"/>
                    <a:pt x="322" y="242"/>
                  </a:cubicBezTo>
                  <a:cubicBezTo>
                    <a:pt x="322" y="242"/>
                    <a:pt x="322" y="242"/>
                    <a:pt x="322" y="242"/>
                  </a:cubicBezTo>
                  <a:cubicBezTo>
                    <a:pt x="322" y="243"/>
                    <a:pt x="322" y="243"/>
                    <a:pt x="322" y="243"/>
                  </a:cubicBezTo>
                  <a:cubicBezTo>
                    <a:pt x="322" y="243"/>
                    <a:pt x="322" y="243"/>
                    <a:pt x="322" y="243"/>
                  </a:cubicBezTo>
                  <a:cubicBezTo>
                    <a:pt x="322" y="243"/>
                    <a:pt x="322" y="243"/>
                    <a:pt x="322" y="243"/>
                  </a:cubicBezTo>
                  <a:cubicBezTo>
                    <a:pt x="321" y="243"/>
                    <a:pt x="321" y="243"/>
                    <a:pt x="321" y="243"/>
                  </a:cubicBezTo>
                  <a:cubicBezTo>
                    <a:pt x="322" y="244"/>
                    <a:pt x="322" y="244"/>
                    <a:pt x="322" y="244"/>
                  </a:cubicBezTo>
                  <a:cubicBezTo>
                    <a:pt x="322" y="244"/>
                    <a:pt x="322" y="244"/>
                    <a:pt x="322" y="244"/>
                  </a:cubicBezTo>
                  <a:cubicBezTo>
                    <a:pt x="322" y="244"/>
                    <a:pt x="322" y="244"/>
                    <a:pt x="322" y="244"/>
                  </a:cubicBezTo>
                  <a:cubicBezTo>
                    <a:pt x="322" y="244"/>
                    <a:pt x="322" y="244"/>
                    <a:pt x="322" y="244"/>
                  </a:cubicBezTo>
                  <a:cubicBezTo>
                    <a:pt x="322" y="244"/>
                    <a:pt x="322" y="244"/>
                    <a:pt x="322" y="244"/>
                  </a:cubicBezTo>
                  <a:cubicBezTo>
                    <a:pt x="323" y="244"/>
                    <a:pt x="323" y="244"/>
                    <a:pt x="323" y="244"/>
                  </a:cubicBezTo>
                  <a:cubicBezTo>
                    <a:pt x="323" y="244"/>
                    <a:pt x="323" y="244"/>
                    <a:pt x="323" y="244"/>
                  </a:cubicBezTo>
                  <a:cubicBezTo>
                    <a:pt x="323" y="244"/>
                    <a:pt x="323" y="244"/>
                    <a:pt x="323" y="244"/>
                  </a:cubicBezTo>
                  <a:cubicBezTo>
                    <a:pt x="323" y="244"/>
                    <a:pt x="323" y="244"/>
                    <a:pt x="323" y="244"/>
                  </a:cubicBezTo>
                  <a:cubicBezTo>
                    <a:pt x="324" y="244"/>
                    <a:pt x="324" y="244"/>
                    <a:pt x="324" y="244"/>
                  </a:cubicBezTo>
                  <a:cubicBezTo>
                    <a:pt x="324" y="244"/>
                    <a:pt x="324" y="244"/>
                    <a:pt x="324" y="244"/>
                  </a:cubicBezTo>
                  <a:cubicBezTo>
                    <a:pt x="324" y="244"/>
                    <a:pt x="324" y="244"/>
                    <a:pt x="324" y="244"/>
                  </a:cubicBezTo>
                  <a:cubicBezTo>
                    <a:pt x="324" y="244"/>
                    <a:pt x="324" y="244"/>
                    <a:pt x="324" y="244"/>
                  </a:cubicBezTo>
                  <a:cubicBezTo>
                    <a:pt x="325" y="244"/>
                    <a:pt x="325" y="244"/>
                    <a:pt x="325" y="244"/>
                  </a:cubicBezTo>
                  <a:cubicBezTo>
                    <a:pt x="326" y="244"/>
                    <a:pt x="326" y="244"/>
                    <a:pt x="326" y="244"/>
                  </a:cubicBezTo>
                  <a:cubicBezTo>
                    <a:pt x="327" y="244"/>
                    <a:pt x="327" y="244"/>
                    <a:pt x="327" y="244"/>
                  </a:cubicBezTo>
                  <a:cubicBezTo>
                    <a:pt x="327" y="244"/>
                    <a:pt x="327" y="244"/>
                    <a:pt x="327" y="244"/>
                  </a:cubicBezTo>
                  <a:cubicBezTo>
                    <a:pt x="327" y="244"/>
                    <a:pt x="327" y="244"/>
                    <a:pt x="327" y="244"/>
                  </a:cubicBezTo>
                  <a:cubicBezTo>
                    <a:pt x="326" y="244"/>
                    <a:pt x="326" y="244"/>
                    <a:pt x="326" y="244"/>
                  </a:cubicBezTo>
                  <a:cubicBezTo>
                    <a:pt x="327" y="243"/>
                    <a:pt x="327" y="243"/>
                    <a:pt x="327" y="243"/>
                  </a:cubicBezTo>
                  <a:cubicBezTo>
                    <a:pt x="327" y="243"/>
                    <a:pt x="327" y="243"/>
                    <a:pt x="327" y="243"/>
                  </a:cubicBezTo>
                  <a:cubicBezTo>
                    <a:pt x="327" y="243"/>
                    <a:pt x="327" y="243"/>
                    <a:pt x="327" y="243"/>
                  </a:cubicBezTo>
                  <a:cubicBezTo>
                    <a:pt x="328" y="243"/>
                    <a:pt x="328" y="243"/>
                    <a:pt x="328" y="243"/>
                  </a:cubicBezTo>
                  <a:cubicBezTo>
                    <a:pt x="328" y="242"/>
                    <a:pt x="328" y="242"/>
                    <a:pt x="328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8" y="242"/>
                    <a:pt x="328" y="242"/>
                    <a:pt x="328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29" y="242"/>
                    <a:pt x="329" y="242"/>
                    <a:pt x="329" y="242"/>
                  </a:cubicBezTo>
                  <a:cubicBezTo>
                    <a:pt x="330" y="243"/>
                    <a:pt x="330" y="243"/>
                    <a:pt x="330" y="243"/>
                  </a:cubicBezTo>
                  <a:cubicBezTo>
                    <a:pt x="330" y="243"/>
                    <a:pt x="330" y="243"/>
                    <a:pt x="330" y="243"/>
                  </a:cubicBezTo>
                  <a:cubicBezTo>
                    <a:pt x="330" y="243"/>
                    <a:pt x="330" y="243"/>
                    <a:pt x="330" y="243"/>
                  </a:cubicBezTo>
                  <a:cubicBezTo>
                    <a:pt x="331" y="243"/>
                    <a:pt x="331" y="243"/>
                    <a:pt x="331" y="243"/>
                  </a:cubicBezTo>
                  <a:cubicBezTo>
                    <a:pt x="331" y="243"/>
                    <a:pt x="331" y="243"/>
                    <a:pt x="331" y="243"/>
                  </a:cubicBezTo>
                  <a:cubicBezTo>
                    <a:pt x="332" y="243"/>
                    <a:pt x="332" y="243"/>
                    <a:pt x="332" y="243"/>
                  </a:cubicBezTo>
                  <a:cubicBezTo>
                    <a:pt x="332" y="243"/>
                    <a:pt x="332" y="243"/>
                    <a:pt x="332" y="243"/>
                  </a:cubicBezTo>
                  <a:cubicBezTo>
                    <a:pt x="333" y="243"/>
                    <a:pt x="333" y="243"/>
                    <a:pt x="333" y="243"/>
                  </a:cubicBezTo>
                  <a:cubicBezTo>
                    <a:pt x="333" y="242"/>
                    <a:pt x="333" y="242"/>
                    <a:pt x="333" y="242"/>
                  </a:cubicBezTo>
                  <a:cubicBezTo>
                    <a:pt x="333" y="243"/>
                    <a:pt x="333" y="243"/>
                    <a:pt x="333" y="243"/>
                  </a:cubicBezTo>
                  <a:cubicBezTo>
                    <a:pt x="334" y="243"/>
                    <a:pt x="334" y="243"/>
                    <a:pt x="334" y="243"/>
                  </a:cubicBezTo>
                  <a:cubicBezTo>
                    <a:pt x="334" y="243"/>
                    <a:pt x="334" y="243"/>
                    <a:pt x="334" y="243"/>
                  </a:cubicBezTo>
                  <a:cubicBezTo>
                    <a:pt x="334" y="243"/>
                    <a:pt x="334" y="243"/>
                    <a:pt x="334" y="243"/>
                  </a:cubicBezTo>
                  <a:cubicBezTo>
                    <a:pt x="334" y="244"/>
                    <a:pt x="334" y="244"/>
                    <a:pt x="334" y="244"/>
                  </a:cubicBezTo>
                  <a:cubicBezTo>
                    <a:pt x="334" y="244"/>
                    <a:pt x="334" y="244"/>
                    <a:pt x="334" y="244"/>
                  </a:cubicBezTo>
                  <a:cubicBezTo>
                    <a:pt x="333" y="244"/>
                    <a:pt x="333" y="244"/>
                    <a:pt x="333" y="244"/>
                  </a:cubicBezTo>
                  <a:cubicBezTo>
                    <a:pt x="335" y="243"/>
                    <a:pt x="335" y="243"/>
                    <a:pt x="335" y="243"/>
                  </a:cubicBezTo>
                  <a:cubicBezTo>
                    <a:pt x="336" y="243"/>
                    <a:pt x="336" y="243"/>
                    <a:pt x="336" y="243"/>
                  </a:cubicBezTo>
                  <a:cubicBezTo>
                    <a:pt x="337" y="243"/>
                    <a:pt x="337" y="243"/>
                    <a:pt x="337" y="243"/>
                  </a:cubicBezTo>
                  <a:cubicBezTo>
                    <a:pt x="339" y="243"/>
                    <a:pt x="339" y="243"/>
                    <a:pt x="339" y="243"/>
                  </a:cubicBezTo>
                  <a:cubicBezTo>
                    <a:pt x="341" y="242"/>
                    <a:pt x="341" y="242"/>
                    <a:pt x="341" y="242"/>
                  </a:cubicBezTo>
                  <a:cubicBezTo>
                    <a:pt x="341" y="242"/>
                    <a:pt x="341" y="242"/>
                    <a:pt x="341" y="242"/>
                  </a:cubicBezTo>
                  <a:cubicBezTo>
                    <a:pt x="341" y="243"/>
                    <a:pt x="341" y="243"/>
                    <a:pt x="341" y="243"/>
                  </a:cubicBezTo>
                  <a:cubicBezTo>
                    <a:pt x="341" y="243"/>
                    <a:pt x="341" y="243"/>
                    <a:pt x="341" y="243"/>
                  </a:cubicBezTo>
                  <a:cubicBezTo>
                    <a:pt x="341" y="243"/>
                    <a:pt x="341" y="243"/>
                    <a:pt x="341" y="243"/>
                  </a:cubicBezTo>
                  <a:cubicBezTo>
                    <a:pt x="341" y="243"/>
                    <a:pt x="341" y="243"/>
                    <a:pt x="341" y="243"/>
                  </a:cubicBezTo>
                  <a:cubicBezTo>
                    <a:pt x="341" y="243"/>
                    <a:pt x="341" y="243"/>
                    <a:pt x="341" y="243"/>
                  </a:cubicBezTo>
                  <a:cubicBezTo>
                    <a:pt x="341" y="243"/>
                    <a:pt x="341" y="243"/>
                    <a:pt x="341" y="243"/>
                  </a:cubicBezTo>
                  <a:cubicBezTo>
                    <a:pt x="341" y="244"/>
                    <a:pt x="341" y="244"/>
                    <a:pt x="341" y="244"/>
                  </a:cubicBezTo>
                  <a:cubicBezTo>
                    <a:pt x="341" y="244"/>
                    <a:pt x="341" y="244"/>
                    <a:pt x="341" y="244"/>
                  </a:cubicBezTo>
                  <a:cubicBezTo>
                    <a:pt x="341" y="244"/>
                    <a:pt x="341" y="244"/>
                    <a:pt x="341" y="244"/>
                  </a:cubicBezTo>
                  <a:cubicBezTo>
                    <a:pt x="341" y="244"/>
                    <a:pt x="341" y="244"/>
                    <a:pt x="341" y="244"/>
                  </a:cubicBezTo>
                  <a:cubicBezTo>
                    <a:pt x="341" y="244"/>
                    <a:pt x="341" y="244"/>
                    <a:pt x="341" y="244"/>
                  </a:cubicBezTo>
                  <a:cubicBezTo>
                    <a:pt x="341" y="244"/>
                    <a:pt x="341" y="244"/>
                    <a:pt x="341" y="244"/>
                  </a:cubicBezTo>
                  <a:cubicBezTo>
                    <a:pt x="341" y="245"/>
                    <a:pt x="341" y="245"/>
                    <a:pt x="341" y="245"/>
                  </a:cubicBezTo>
                  <a:cubicBezTo>
                    <a:pt x="341" y="245"/>
                    <a:pt x="341" y="245"/>
                    <a:pt x="341" y="245"/>
                  </a:cubicBezTo>
                  <a:cubicBezTo>
                    <a:pt x="341" y="245"/>
                    <a:pt x="341" y="245"/>
                    <a:pt x="341" y="245"/>
                  </a:cubicBezTo>
                  <a:cubicBezTo>
                    <a:pt x="341" y="245"/>
                    <a:pt x="341" y="245"/>
                    <a:pt x="341" y="245"/>
                  </a:cubicBezTo>
                  <a:cubicBezTo>
                    <a:pt x="340" y="245"/>
                    <a:pt x="340" y="245"/>
                    <a:pt x="340" y="245"/>
                  </a:cubicBezTo>
                  <a:cubicBezTo>
                    <a:pt x="340" y="245"/>
                    <a:pt x="340" y="245"/>
                    <a:pt x="340" y="245"/>
                  </a:cubicBezTo>
                  <a:cubicBezTo>
                    <a:pt x="340" y="245"/>
                    <a:pt x="340" y="245"/>
                    <a:pt x="340" y="245"/>
                  </a:cubicBezTo>
                  <a:cubicBezTo>
                    <a:pt x="340" y="245"/>
                    <a:pt x="340" y="245"/>
                    <a:pt x="340" y="245"/>
                  </a:cubicBezTo>
                  <a:cubicBezTo>
                    <a:pt x="340" y="245"/>
                    <a:pt x="340" y="245"/>
                    <a:pt x="340" y="245"/>
                  </a:cubicBezTo>
                  <a:cubicBezTo>
                    <a:pt x="340" y="245"/>
                    <a:pt x="340" y="245"/>
                    <a:pt x="340" y="245"/>
                  </a:cubicBezTo>
                  <a:cubicBezTo>
                    <a:pt x="341" y="245"/>
                    <a:pt x="341" y="245"/>
                    <a:pt x="341" y="245"/>
                  </a:cubicBezTo>
                  <a:cubicBezTo>
                    <a:pt x="341" y="245"/>
                    <a:pt x="341" y="245"/>
                    <a:pt x="341" y="245"/>
                  </a:cubicBezTo>
                  <a:cubicBezTo>
                    <a:pt x="341" y="246"/>
                    <a:pt x="341" y="246"/>
                    <a:pt x="341" y="246"/>
                  </a:cubicBezTo>
                  <a:cubicBezTo>
                    <a:pt x="340" y="246"/>
                    <a:pt x="340" y="246"/>
                    <a:pt x="340" y="246"/>
                  </a:cubicBezTo>
                  <a:cubicBezTo>
                    <a:pt x="340" y="246"/>
                    <a:pt x="340" y="246"/>
                    <a:pt x="340" y="246"/>
                  </a:cubicBezTo>
                  <a:cubicBezTo>
                    <a:pt x="340" y="247"/>
                    <a:pt x="340" y="247"/>
                    <a:pt x="340" y="247"/>
                  </a:cubicBezTo>
                  <a:cubicBezTo>
                    <a:pt x="340" y="247"/>
                    <a:pt x="340" y="247"/>
                    <a:pt x="340" y="247"/>
                  </a:cubicBezTo>
                  <a:cubicBezTo>
                    <a:pt x="341" y="246"/>
                    <a:pt x="341" y="246"/>
                    <a:pt x="341" y="246"/>
                  </a:cubicBezTo>
                  <a:cubicBezTo>
                    <a:pt x="341" y="246"/>
                    <a:pt x="341" y="246"/>
                    <a:pt x="341" y="246"/>
                  </a:cubicBezTo>
                  <a:cubicBezTo>
                    <a:pt x="341" y="247"/>
                    <a:pt x="341" y="247"/>
                    <a:pt x="341" y="247"/>
                  </a:cubicBezTo>
                  <a:cubicBezTo>
                    <a:pt x="341" y="247"/>
                    <a:pt x="341" y="247"/>
                    <a:pt x="341" y="247"/>
                  </a:cubicBezTo>
                  <a:cubicBezTo>
                    <a:pt x="341" y="247"/>
                    <a:pt x="341" y="247"/>
                    <a:pt x="341" y="247"/>
                  </a:cubicBezTo>
                  <a:cubicBezTo>
                    <a:pt x="341" y="247"/>
                    <a:pt x="341" y="247"/>
                    <a:pt x="341" y="247"/>
                  </a:cubicBezTo>
                  <a:cubicBezTo>
                    <a:pt x="341" y="248"/>
                    <a:pt x="341" y="248"/>
                    <a:pt x="341" y="248"/>
                  </a:cubicBezTo>
                  <a:cubicBezTo>
                    <a:pt x="341" y="248"/>
                    <a:pt x="341" y="248"/>
                    <a:pt x="341" y="248"/>
                  </a:cubicBezTo>
                  <a:cubicBezTo>
                    <a:pt x="341" y="248"/>
                    <a:pt x="341" y="248"/>
                    <a:pt x="341" y="248"/>
                  </a:cubicBezTo>
                  <a:cubicBezTo>
                    <a:pt x="341" y="248"/>
                    <a:pt x="341" y="248"/>
                    <a:pt x="341" y="248"/>
                  </a:cubicBezTo>
                  <a:cubicBezTo>
                    <a:pt x="341" y="248"/>
                    <a:pt x="341" y="248"/>
                    <a:pt x="341" y="248"/>
                  </a:cubicBezTo>
                  <a:cubicBezTo>
                    <a:pt x="341" y="248"/>
                    <a:pt x="342" y="248"/>
                    <a:pt x="342" y="248"/>
                  </a:cubicBezTo>
                  <a:cubicBezTo>
                    <a:pt x="342" y="248"/>
                    <a:pt x="342" y="248"/>
                    <a:pt x="342" y="248"/>
                  </a:cubicBezTo>
                  <a:cubicBezTo>
                    <a:pt x="342" y="248"/>
                    <a:pt x="342" y="248"/>
                    <a:pt x="342" y="248"/>
                  </a:cubicBezTo>
                  <a:cubicBezTo>
                    <a:pt x="342" y="248"/>
                    <a:pt x="342" y="248"/>
                    <a:pt x="342" y="248"/>
                  </a:cubicBezTo>
                  <a:cubicBezTo>
                    <a:pt x="342" y="248"/>
                    <a:pt x="342" y="248"/>
                    <a:pt x="342" y="248"/>
                  </a:cubicBezTo>
                  <a:cubicBezTo>
                    <a:pt x="342" y="248"/>
                    <a:pt x="342" y="248"/>
                    <a:pt x="342" y="248"/>
                  </a:cubicBezTo>
                  <a:cubicBezTo>
                    <a:pt x="342" y="249"/>
                    <a:pt x="342" y="249"/>
                    <a:pt x="342" y="249"/>
                  </a:cubicBezTo>
                  <a:cubicBezTo>
                    <a:pt x="342" y="249"/>
                    <a:pt x="342" y="249"/>
                    <a:pt x="342" y="249"/>
                  </a:cubicBezTo>
                  <a:cubicBezTo>
                    <a:pt x="342" y="249"/>
                    <a:pt x="342" y="249"/>
                    <a:pt x="342" y="249"/>
                  </a:cubicBezTo>
                  <a:cubicBezTo>
                    <a:pt x="342" y="249"/>
                    <a:pt x="342" y="249"/>
                    <a:pt x="342" y="249"/>
                  </a:cubicBezTo>
                  <a:cubicBezTo>
                    <a:pt x="342" y="250"/>
                    <a:pt x="342" y="250"/>
                    <a:pt x="342" y="250"/>
                  </a:cubicBezTo>
                  <a:cubicBezTo>
                    <a:pt x="342" y="250"/>
                    <a:pt x="342" y="250"/>
                    <a:pt x="342" y="250"/>
                  </a:cubicBezTo>
                  <a:cubicBezTo>
                    <a:pt x="342" y="251"/>
                    <a:pt x="342" y="251"/>
                    <a:pt x="342" y="251"/>
                  </a:cubicBezTo>
                  <a:cubicBezTo>
                    <a:pt x="342" y="251"/>
                    <a:pt x="342" y="251"/>
                    <a:pt x="342" y="251"/>
                  </a:cubicBezTo>
                  <a:cubicBezTo>
                    <a:pt x="343" y="251"/>
                    <a:pt x="343" y="251"/>
                    <a:pt x="343" y="251"/>
                  </a:cubicBezTo>
                  <a:cubicBezTo>
                    <a:pt x="343" y="251"/>
                    <a:pt x="343" y="251"/>
                    <a:pt x="343" y="251"/>
                  </a:cubicBezTo>
                  <a:cubicBezTo>
                    <a:pt x="343" y="251"/>
                    <a:pt x="343" y="251"/>
                    <a:pt x="343" y="251"/>
                  </a:cubicBezTo>
                  <a:cubicBezTo>
                    <a:pt x="344" y="251"/>
                    <a:pt x="344" y="251"/>
                    <a:pt x="344" y="251"/>
                  </a:cubicBezTo>
                  <a:cubicBezTo>
                    <a:pt x="344" y="251"/>
                    <a:pt x="344" y="251"/>
                    <a:pt x="344" y="251"/>
                  </a:cubicBezTo>
                  <a:cubicBezTo>
                    <a:pt x="344" y="250"/>
                    <a:pt x="344" y="250"/>
                    <a:pt x="344" y="250"/>
                  </a:cubicBezTo>
                  <a:cubicBezTo>
                    <a:pt x="344" y="250"/>
                    <a:pt x="344" y="250"/>
                    <a:pt x="344" y="250"/>
                  </a:cubicBezTo>
                  <a:cubicBezTo>
                    <a:pt x="344" y="250"/>
                    <a:pt x="344" y="250"/>
                    <a:pt x="344" y="250"/>
                  </a:cubicBezTo>
                  <a:cubicBezTo>
                    <a:pt x="344" y="250"/>
                    <a:pt x="344" y="250"/>
                    <a:pt x="344" y="250"/>
                  </a:cubicBezTo>
                  <a:cubicBezTo>
                    <a:pt x="344" y="250"/>
                    <a:pt x="344" y="250"/>
                    <a:pt x="344" y="250"/>
                  </a:cubicBezTo>
                  <a:cubicBezTo>
                    <a:pt x="344" y="250"/>
                    <a:pt x="344" y="250"/>
                    <a:pt x="344" y="250"/>
                  </a:cubicBezTo>
                  <a:cubicBezTo>
                    <a:pt x="344" y="250"/>
                    <a:pt x="344" y="250"/>
                    <a:pt x="344" y="250"/>
                  </a:cubicBezTo>
                  <a:cubicBezTo>
                    <a:pt x="345" y="250"/>
                    <a:pt x="345" y="250"/>
                    <a:pt x="345" y="250"/>
                  </a:cubicBezTo>
                  <a:cubicBezTo>
                    <a:pt x="345" y="250"/>
                    <a:pt x="345" y="250"/>
                    <a:pt x="345" y="250"/>
                  </a:cubicBezTo>
                  <a:cubicBezTo>
                    <a:pt x="345" y="250"/>
                    <a:pt x="345" y="250"/>
                    <a:pt x="345" y="250"/>
                  </a:cubicBezTo>
                  <a:cubicBezTo>
                    <a:pt x="345" y="250"/>
                    <a:pt x="345" y="250"/>
                    <a:pt x="345" y="250"/>
                  </a:cubicBezTo>
                  <a:cubicBezTo>
                    <a:pt x="345" y="249"/>
                    <a:pt x="345" y="249"/>
                    <a:pt x="345" y="249"/>
                  </a:cubicBezTo>
                  <a:cubicBezTo>
                    <a:pt x="346" y="249"/>
                    <a:pt x="346" y="249"/>
                    <a:pt x="346" y="249"/>
                  </a:cubicBezTo>
                  <a:cubicBezTo>
                    <a:pt x="346" y="249"/>
                    <a:pt x="346" y="249"/>
                    <a:pt x="346" y="249"/>
                  </a:cubicBezTo>
                  <a:cubicBezTo>
                    <a:pt x="346" y="249"/>
                    <a:pt x="346" y="249"/>
                    <a:pt x="346" y="249"/>
                  </a:cubicBezTo>
                  <a:cubicBezTo>
                    <a:pt x="346" y="249"/>
                    <a:pt x="346" y="249"/>
                    <a:pt x="346" y="249"/>
                  </a:cubicBezTo>
                  <a:cubicBezTo>
                    <a:pt x="346" y="249"/>
                    <a:pt x="346" y="249"/>
                    <a:pt x="346" y="249"/>
                  </a:cubicBezTo>
                  <a:cubicBezTo>
                    <a:pt x="347" y="249"/>
                    <a:pt x="347" y="249"/>
                    <a:pt x="347" y="249"/>
                  </a:cubicBezTo>
                  <a:cubicBezTo>
                    <a:pt x="347" y="249"/>
                    <a:pt x="347" y="249"/>
                    <a:pt x="347" y="249"/>
                  </a:cubicBezTo>
                  <a:cubicBezTo>
                    <a:pt x="347" y="249"/>
                    <a:pt x="347" y="249"/>
                    <a:pt x="347" y="249"/>
                  </a:cubicBezTo>
                  <a:cubicBezTo>
                    <a:pt x="347" y="250"/>
                    <a:pt x="347" y="250"/>
                    <a:pt x="347" y="250"/>
                  </a:cubicBezTo>
                  <a:cubicBezTo>
                    <a:pt x="347" y="250"/>
                    <a:pt x="347" y="250"/>
                    <a:pt x="347" y="250"/>
                  </a:cubicBezTo>
                  <a:cubicBezTo>
                    <a:pt x="346" y="251"/>
                    <a:pt x="346" y="251"/>
                    <a:pt x="346" y="251"/>
                  </a:cubicBezTo>
                  <a:cubicBezTo>
                    <a:pt x="345" y="251"/>
                    <a:pt x="345" y="251"/>
                    <a:pt x="345" y="251"/>
                  </a:cubicBezTo>
                  <a:cubicBezTo>
                    <a:pt x="346" y="251"/>
                    <a:pt x="346" y="251"/>
                    <a:pt x="346" y="251"/>
                  </a:cubicBezTo>
                  <a:cubicBezTo>
                    <a:pt x="346" y="252"/>
                    <a:pt x="346" y="252"/>
                    <a:pt x="346" y="252"/>
                  </a:cubicBezTo>
                  <a:cubicBezTo>
                    <a:pt x="346" y="251"/>
                    <a:pt x="346" y="251"/>
                    <a:pt x="346" y="251"/>
                  </a:cubicBezTo>
                  <a:cubicBezTo>
                    <a:pt x="347" y="251"/>
                    <a:pt x="347" y="251"/>
                    <a:pt x="347" y="251"/>
                  </a:cubicBezTo>
                  <a:cubicBezTo>
                    <a:pt x="347" y="252"/>
                    <a:pt x="347" y="252"/>
                    <a:pt x="347" y="252"/>
                  </a:cubicBezTo>
                  <a:cubicBezTo>
                    <a:pt x="347" y="252"/>
                    <a:pt x="347" y="252"/>
                    <a:pt x="347" y="252"/>
                  </a:cubicBezTo>
                  <a:cubicBezTo>
                    <a:pt x="347" y="252"/>
                    <a:pt x="347" y="252"/>
                    <a:pt x="347" y="252"/>
                  </a:cubicBezTo>
                  <a:cubicBezTo>
                    <a:pt x="347" y="252"/>
                    <a:pt x="347" y="252"/>
                    <a:pt x="347" y="252"/>
                  </a:cubicBezTo>
                  <a:cubicBezTo>
                    <a:pt x="347" y="254"/>
                    <a:pt x="347" y="254"/>
                    <a:pt x="347" y="254"/>
                  </a:cubicBezTo>
                  <a:cubicBezTo>
                    <a:pt x="347" y="256"/>
                    <a:pt x="347" y="257"/>
                    <a:pt x="347" y="259"/>
                  </a:cubicBezTo>
                  <a:cubicBezTo>
                    <a:pt x="347" y="260"/>
                    <a:pt x="347" y="260"/>
                    <a:pt x="347" y="260"/>
                  </a:cubicBezTo>
                  <a:cubicBezTo>
                    <a:pt x="347" y="261"/>
                    <a:pt x="347" y="261"/>
                    <a:pt x="347" y="261"/>
                  </a:cubicBezTo>
                  <a:cubicBezTo>
                    <a:pt x="347" y="261"/>
                    <a:pt x="347" y="261"/>
                    <a:pt x="347" y="261"/>
                  </a:cubicBezTo>
                  <a:cubicBezTo>
                    <a:pt x="347" y="262"/>
                    <a:pt x="347" y="262"/>
                    <a:pt x="347" y="262"/>
                  </a:cubicBezTo>
                  <a:cubicBezTo>
                    <a:pt x="347" y="262"/>
                    <a:pt x="347" y="262"/>
                    <a:pt x="347" y="262"/>
                  </a:cubicBezTo>
                  <a:cubicBezTo>
                    <a:pt x="347" y="262"/>
                    <a:pt x="347" y="262"/>
                    <a:pt x="347" y="262"/>
                  </a:cubicBezTo>
                  <a:cubicBezTo>
                    <a:pt x="347" y="262"/>
                    <a:pt x="347" y="262"/>
                    <a:pt x="347" y="262"/>
                  </a:cubicBezTo>
                  <a:cubicBezTo>
                    <a:pt x="347" y="262"/>
                    <a:pt x="347" y="262"/>
                    <a:pt x="347" y="262"/>
                  </a:cubicBezTo>
                  <a:cubicBezTo>
                    <a:pt x="347" y="262"/>
                    <a:pt x="347" y="262"/>
                    <a:pt x="347" y="262"/>
                  </a:cubicBezTo>
                  <a:cubicBezTo>
                    <a:pt x="347" y="262"/>
                    <a:pt x="347" y="262"/>
                    <a:pt x="347" y="262"/>
                  </a:cubicBezTo>
                  <a:cubicBezTo>
                    <a:pt x="347" y="262"/>
                    <a:pt x="347" y="262"/>
                    <a:pt x="347" y="262"/>
                  </a:cubicBezTo>
                  <a:cubicBezTo>
                    <a:pt x="347" y="263"/>
                    <a:pt x="347" y="263"/>
                    <a:pt x="347" y="263"/>
                  </a:cubicBezTo>
                  <a:cubicBezTo>
                    <a:pt x="347" y="263"/>
                    <a:pt x="347" y="263"/>
                    <a:pt x="347" y="263"/>
                  </a:cubicBezTo>
                  <a:cubicBezTo>
                    <a:pt x="348" y="264"/>
                    <a:pt x="348" y="264"/>
                    <a:pt x="348" y="264"/>
                  </a:cubicBezTo>
                  <a:cubicBezTo>
                    <a:pt x="348" y="264"/>
                    <a:pt x="348" y="264"/>
                    <a:pt x="348" y="264"/>
                  </a:cubicBezTo>
                  <a:cubicBezTo>
                    <a:pt x="349" y="264"/>
                    <a:pt x="349" y="264"/>
                    <a:pt x="349" y="264"/>
                  </a:cubicBezTo>
                  <a:cubicBezTo>
                    <a:pt x="349" y="264"/>
                    <a:pt x="349" y="264"/>
                    <a:pt x="349" y="264"/>
                  </a:cubicBezTo>
                  <a:cubicBezTo>
                    <a:pt x="349" y="264"/>
                    <a:pt x="349" y="264"/>
                    <a:pt x="349" y="264"/>
                  </a:cubicBezTo>
                  <a:cubicBezTo>
                    <a:pt x="349" y="264"/>
                    <a:pt x="349" y="264"/>
                    <a:pt x="349" y="264"/>
                  </a:cubicBezTo>
                  <a:cubicBezTo>
                    <a:pt x="349" y="264"/>
                    <a:pt x="349" y="264"/>
                    <a:pt x="349" y="264"/>
                  </a:cubicBezTo>
                  <a:cubicBezTo>
                    <a:pt x="350" y="264"/>
                    <a:pt x="350" y="264"/>
                    <a:pt x="350" y="264"/>
                  </a:cubicBezTo>
                  <a:cubicBezTo>
                    <a:pt x="350" y="264"/>
                    <a:pt x="350" y="264"/>
                    <a:pt x="350" y="264"/>
                  </a:cubicBezTo>
                  <a:cubicBezTo>
                    <a:pt x="350" y="263"/>
                    <a:pt x="350" y="263"/>
                    <a:pt x="350" y="263"/>
                  </a:cubicBezTo>
                  <a:cubicBezTo>
                    <a:pt x="351" y="263"/>
                    <a:pt x="351" y="263"/>
                    <a:pt x="351" y="263"/>
                  </a:cubicBezTo>
                  <a:cubicBezTo>
                    <a:pt x="351" y="263"/>
                    <a:pt x="351" y="263"/>
                    <a:pt x="351" y="263"/>
                  </a:cubicBezTo>
                  <a:cubicBezTo>
                    <a:pt x="351" y="263"/>
                    <a:pt x="351" y="263"/>
                    <a:pt x="351" y="263"/>
                  </a:cubicBezTo>
                  <a:cubicBezTo>
                    <a:pt x="351" y="263"/>
                    <a:pt x="351" y="263"/>
                    <a:pt x="351" y="263"/>
                  </a:cubicBezTo>
                  <a:cubicBezTo>
                    <a:pt x="351" y="263"/>
                    <a:pt x="351" y="263"/>
                    <a:pt x="351" y="263"/>
                  </a:cubicBezTo>
                  <a:cubicBezTo>
                    <a:pt x="351" y="263"/>
                    <a:pt x="351" y="263"/>
                    <a:pt x="351" y="263"/>
                  </a:cubicBezTo>
                  <a:cubicBezTo>
                    <a:pt x="351" y="262"/>
                    <a:pt x="351" y="262"/>
                    <a:pt x="351" y="262"/>
                  </a:cubicBezTo>
                  <a:cubicBezTo>
                    <a:pt x="351" y="262"/>
                    <a:pt x="351" y="262"/>
                    <a:pt x="351" y="262"/>
                  </a:cubicBezTo>
                  <a:cubicBezTo>
                    <a:pt x="351" y="262"/>
                    <a:pt x="351" y="262"/>
                    <a:pt x="351" y="262"/>
                  </a:cubicBezTo>
                  <a:cubicBezTo>
                    <a:pt x="351" y="262"/>
                    <a:pt x="351" y="262"/>
                    <a:pt x="351" y="262"/>
                  </a:cubicBezTo>
                  <a:cubicBezTo>
                    <a:pt x="351" y="262"/>
                    <a:pt x="351" y="262"/>
                    <a:pt x="351" y="262"/>
                  </a:cubicBezTo>
                  <a:cubicBezTo>
                    <a:pt x="351" y="261"/>
                    <a:pt x="351" y="261"/>
                    <a:pt x="351" y="261"/>
                  </a:cubicBezTo>
                  <a:cubicBezTo>
                    <a:pt x="351" y="261"/>
                    <a:pt x="351" y="261"/>
                    <a:pt x="351" y="261"/>
                  </a:cubicBezTo>
                  <a:cubicBezTo>
                    <a:pt x="351" y="260"/>
                    <a:pt x="351" y="260"/>
                    <a:pt x="351" y="260"/>
                  </a:cubicBezTo>
                  <a:cubicBezTo>
                    <a:pt x="352" y="259"/>
                    <a:pt x="352" y="259"/>
                    <a:pt x="352" y="259"/>
                  </a:cubicBezTo>
                  <a:cubicBezTo>
                    <a:pt x="352" y="258"/>
                    <a:pt x="352" y="258"/>
                    <a:pt x="352" y="258"/>
                  </a:cubicBezTo>
                  <a:cubicBezTo>
                    <a:pt x="352" y="257"/>
                    <a:pt x="352" y="257"/>
                    <a:pt x="352" y="257"/>
                  </a:cubicBezTo>
                  <a:cubicBezTo>
                    <a:pt x="352" y="257"/>
                    <a:pt x="352" y="257"/>
                    <a:pt x="352" y="257"/>
                  </a:cubicBezTo>
                  <a:cubicBezTo>
                    <a:pt x="352" y="257"/>
                    <a:pt x="352" y="257"/>
                    <a:pt x="352" y="257"/>
                  </a:cubicBezTo>
                  <a:cubicBezTo>
                    <a:pt x="352" y="257"/>
                    <a:pt x="352" y="257"/>
                    <a:pt x="352" y="257"/>
                  </a:cubicBezTo>
                  <a:cubicBezTo>
                    <a:pt x="353" y="257"/>
                    <a:pt x="353" y="257"/>
                    <a:pt x="353" y="257"/>
                  </a:cubicBezTo>
                  <a:cubicBezTo>
                    <a:pt x="353" y="256"/>
                    <a:pt x="353" y="256"/>
                    <a:pt x="353" y="256"/>
                  </a:cubicBezTo>
                  <a:cubicBezTo>
                    <a:pt x="353" y="256"/>
                    <a:pt x="353" y="256"/>
                    <a:pt x="353" y="256"/>
                  </a:cubicBezTo>
                  <a:cubicBezTo>
                    <a:pt x="353" y="256"/>
                    <a:pt x="353" y="256"/>
                    <a:pt x="353" y="256"/>
                  </a:cubicBezTo>
                  <a:cubicBezTo>
                    <a:pt x="353" y="256"/>
                    <a:pt x="353" y="256"/>
                    <a:pt x="353" y="256"/>
                  </a:cubicBezTo>
                  <a:cubicBezTo>
                    <a:pt x="354" y="256"/>
                    <a:pt x="354" y="256"/>
                    <a:pt x="354" y="256"/>
                  </a:cubicBezTo>
                  <a:cubicBezTo>
                    <a:pt x="354" y="257"/>
                    <a:pt x="354" y="257"/>
                    <a:pt x="354" y="257"/>
                  </a:cubicBezTo>
                  <a:cubicBezTo>
                    <a:pt x="353" y="257"/>
                    <a:pt x="353" y="257"/>
                    <a:pt x="353" y="257"/>
                  </a:cubicBezTo>
                  <a:cubicBezTo>
                    <a:pt x="353" y="257"/>
                    <a:pt x="353" y="257"/>
                    <a:pt x="353" y="257"/>
                  </a:cubicBezTo>
                  <a:cubicBezTo>
                    <a:pt x="353" y="257"/>
                    <a:pt x="353" y="257"/>
                    <a:pt x="353" y="257"/>
                  </a:cubicBezTo>
                  <a:cubicBezTo>
                    <a:pt x="352" y="257"/>
                    <a:pt x="352" y="257"/>
                    <a:pt x="352" y="257"/>
                  </a:cubicBezTo>
                  <a:cubicBezTo>
                    <a:pt x="352" y="257"/>
                    <a:pt x="352" y="257"/>
                    <a:pt x="352" y="257"/>
                  </a:cubicBezTo>
                  <a:cubicBezTo>
                    <a:pt x="352" y="257"/>
                    <a:pt x="352" y="257"/>
                    <a:pt x="352" y="257"/>
                  </a:cubicBezTo>
                  <a:cubicBezTo>
                    <a:pt x="352" y="257"/>
                    <a:pt x="352" y="257"/>
                    <a:pt x="352" y="257"/>
                  </a:cubicBezTo>
                  <a:cubicBezTo>
                    <a:pt x="352" y="258"/>
                    <a:pt x="352" y="258"/>
                    <a:pt x="352" y="258"/>
                  </a:cubicBezTo>
                  <a:cubicBezTo>
                    <a:pt x="352" y="258"/>
                    <a:pt x="352" y="258"/>
                    <a:pt x="352" y="258"/>
                  </a:cubicBezTo>
                  <a:cubicBezTo>
                    <a:pt x="352" y="258"/>
                    <a:pt x="352" y="258"/>
                    <a:pt x="352" y="258"/>
                  </a:cubicBezTo>
                  <a:cubicBezTo>
                    <a:pt x="352" y="258"/>
                    <a:pt x="352" y="258"/>
                    <a:pt x="352" y="258"/>
                  </a:cubicBezTo>
                  <a:cubicBezTo>
                    <a:pt x="353" y="258"/>
                    <a:pt x="353" y="258"/>
                    <a:pt x="353" y="258"/>
                  </a:cubicBezTo>
                  <a:cubicBezTo>
                    <a:pt x="353" y="258"/>
                    <a:pt x="353" y="258"/>
                    <a:pt x="353" y="258"/>
                  </a:cubicBezTo>
                  <a:cubicBezTo>
                    <a:pt x="353" y="258"/>
                    <a:pt x="353" y="258"/>
                    <a:pt x="353" y="258"/>
                  </a:cubicBezTo>
                  <a:cubicBezTo>
                    <a:pt x="353" y="257"/>
                    <a:pt x="353" y="257"/>
                    <a:pt x="353" y="257"/>
                  </a:cubicBezTo>
                  <a:cubicBezTo>
                    <a:pt x="354" y="257"/>
                    <a:pt x="354" y="257"/>
                    <a:pt x="354" y="257"/>
                  </a:cubicBezTo>
                  <a:cubicBezTo>
                    <a:pt x="354" y="257"/>
                    <a:pt x="354" y="257"/>
                    <a:pt x="354" y="257"/>
                  </a:cubicBezTo>
                  <a:cubicBezTo>
                    <a:pt x="354" y="257"/>
                    <a:pt x="354" y="257"/>
                    <a:pt x="354" y="257"/>
                  </a:cubicBezTo>
                  <a:cubicBezTo>
                    <a:pt x="355" y="255"/>
                    <a:pt x="355" y="255"/>
                    <a:pt x="355" y="255"/>
                  </a:cubicBezTo>
                  <a:cubicBezTo>
                    <a:pt x="355" y="255"/>
                    <a:pt x="355" y="255"/>
                    <a:pt x="355" y="255"/>
                  </a:cubicBezTo>
                  <a:cubicBezTo>
                    <a:pt x="355" y="254"/>
                    <a:pt x="355" y="254"/>
                    <a:pt x="355" y="254"/>
                  </a:cubicBezTo>
                  <a:cubicBezTo>
                    <a:pt x="355" y="253"/>
                    <a:pt x="355" y="253"/>
                    <a:pt x="355" y="253"/>
                  </a:cubicBezTo>
                  <a:cubicBezTo>
                    <a:pt x="356" y="253"/>
                    <a:pt x="356" y="253"/>
                    <a:pt x="356" y="253"/>
                  </a:cubicBezTo>
                  <a:cubicBezTo>
                    <a:pt x="356" y="254"/>
                    <a:pt x="356" y="254"/>
                    <a:pt x="356" y="254"/>
                  </a:cubicBezTo>
                  <a:cubicBezTo>
                    <a:pt x="356" y="254"/>
                    <a:pt x="356" y="254"/>
                    <a:pt x="356" y="254"/>
                  </a:cubicBezTo>
                  <a:cubicBezTo>
                    <a:pt x="356" y="254"/>
                    <a:pt x="356" y="254"/>
                    <a:pt x="356" y="254"/>
                  </a:cubicBezTo>
                  <a:cubicBezTo>
                    <a:pt x="356" y="254"/>
                    <a:pt x="356" y="254"/>
                    <a:pt x="356" y="254"/>
                  </a:cubicBezTo>
                  <a:cubicBezTo>
                    <a:pt x="356" y="254"/>
                    <a:pt x="356" y="254"/>
                    <a:pt x="356" y="254"/>
                  </a:cubicBezTo>
                  <a:cubicBezTo>
                    <a:pt x="356" y="255"/>
                    <a:pt x="356" y="255"/>
                    <a:pt x="356" y="255"/>
                  </a:cubicBezTo>
                  <a:cubicBezTo>
                    <a:pt x="355" y="255"/>
                    <a:pt x="355" y="255"/>
                    <a:pt x="355" y="255"/>
                  </a:cubicBezTo>
                  <a:cubicBezTo>
                    <a:pt x="355" y="255"/>
                    <a:pt x="355" y="255"/>
                    <a:pt x="355" y="255"/>
                  </a:cubicBezTo>
                  <a:cubicBezTo>
                    <a:pt x="355" y="255"/>
                    <a:pt x="355" y="255"/>
                    <a:pt x="355" y="255"/>
                  </a:cubicBezTo>
                  <a:cubicBezTo>
                    <a:pt x="355" y="256"/>
                    <a:pt x="355" y="256"/>
                    <a:pt x="355" y="256"/>
                  </a:cubicBezTo>
                  <a:cubicBezTo>
                    <a:pt x="355" y="256"/>
                    <a:pt x="355" y="256"/>
                    <a:pt x="355" y="256"/>
                  </a:cubicBezTo>
                  <a:cubicBezTo>
                    <a:pt x="355" y="256"/>
                    <a:pt x="355" y="256"/>
                    <a:pt x="355" y="256"/>
                  </a:cubicBezTo>
                  <a:cubicBezTo>
                    <a:pt x="356" y="256"/>
                    <a:pt x="356" y="256"/>
                    <a:pt x="356" y="256"/>
                  </a:cubicBezTo>
                  <a:cubicBezTo>
                    <a:pt x="356" y="256"/>
                    <a:pt x="356" y="256"/>
                    <a:pt x="356" y="256"/>
                  </a:cubicBezTo>
                  <a:cubicBezTo>
                    <a:pt x="357" y="255"/>
                    <a:pt x="357" y="255"/>
                    <a:pt x="357" y="255"/>
                  </a:cubicBezTo>
                  <a:cubicBezTo>
                    <a:pt x="358" y="255"/>
                    <a:pt x="358" y="255"/>
                    <a:pt x="358" y="255"/>
                  </a:cubicBezTo>
                  <a:cubicBezTo>
                    <a:pt x="358" y="255"/>
                    <a:pt x="358" y="255"/>
                    <a:pt x="358" y="255"/>
                  </a:cubicBezTo>
                  <a:cubicBezTo>
                    <a:pt x="358" y="255"/>
                    <a:pt x="358" y="255"/>
                    <a:pt x="358" y="255"/>
                  </a:cubicBezTo>
                  <a:cubicBezTo>
                    <a:pt x="358" y="255"/>
                    <a:pt x="358" y="255"/>
                    <a:pt x="358" y="255"/>
                  </a:cubicBezTo>
                  <a:cubicBezTo>
                    <a:pt x="358" y="254"/>
                    <a:pt x="358" y="254"/>
                    <a:pt x="358" y="254"/>
                  </a:cubicBezTo>
                  <a:cubicBezTo>
                    <a:pt x="359" y="254"/>
                    <a:pt x="359" y="254"/>
                    <a:pt x="359" y="254"/>
                  </a:cubicBezTo>
                  <a:cubicBezTo>
                    <a:pt x="359" y="254"/>
                    <a:pt x="359" y="254"/>
                    <a:pt x="359" y="254"/>
                  </a:cubicBezTo>
                  <a:cubicBezTo>
                    <a:pt x="359" y="254"/>
                    <a:pt x="359" y="254"/>
                    <a:pt x="359" y="254"/>
                  </a:cubicBezTo>
                  <a:cubicBezTo>
                    <a:pt x="359" y="254"/>
                    <a:pt x="359" y="254"/>
                    <a:pt x="359" y="254"/>
                  </a:cubicBezTo>
                  <a:cubicBezTo>
                    <a:pt x="359" y="254"/>
                    <a:pt x="359" y="254"/>
                    <a:pt x="359" y="254"/>
                  </a:cubicBezTo>
                  <a:cubicBezTo>
                    <a:pt x="360" y="254"/>
                    <a:pt x="360" y="254"/>
                    <a:pt x="360" y="254"/>
                  </a:cubicBezTo>
                  <a:cubicBezTo>
                    <a:pt x="360" y="254"/>
                    <a:pt x="360" y="254"/>
                    <a:pt x="360" y="254"/>
                  </a:cubicBezTo>
                  <a:cubicBezTo>
                    <a:pt x="360" y="254"/>
                    <a:pt x="360" y="254"/>
                    <a:pt x="360" y="254"/>
                  </a:cubicBezTo>
                  <a:cubicBezTo>
                    <a:pt x="360" y="252"/>
                    <a:pt x="360" y="252"/>
                    <a:pt x="360" y="252"/>
                  </a:cubicBezTo>
                  <a:cubicBezTo>
                    <a:pt x="360" y="252"/>
                    <a:pt x="360" y="252"/>
                    <a:pt x="360" y="252"/>
                  </a:cubicBezTo>
                  <a:cubicBezTo>
                    <a:pt x="360" y="252"/>
                    <a:pt x="360" y="252"/>
                    <a:pt x="360" y="252"/>
                  </a:cubicBezTo>
                  <a:cubicBezTo>
                    <a:pt x="360" y="252"/>
                    <a:pt x="360" y="252"/>
                    <a:pt x="360" y="252"/>
                  </a:cubicBezTo>
                  <a:cubicBezTo>
                    <a:pt x="360" y="251"/>
                    <a:pt x="360" y="251"/>
                    <a:pt x="360" y="251"/>
                  </a:cubicBezTo>
                  <a:cubicBezTo>
                    <a:pt x="360" y="251"/>
                    <a:pt x="360" y="251"/>
                    <a:pt x="360" y="251"/>
                  </a:cubicBezTo>
                  <a:cubicBezTo>
                    <a:pt x="360" y="251"/>
                    <a:pt x="360" y="251"/>
                    <a:pt x="360" y="251"/>
                  </a:cubicBezTo>
                  <a:cubicBezTo>
                    <a:pt x="360" y="251"/>
                    <a:pt x="360" y="251"/>
                    <a:pt x="360" y="251"/>
                  </a:cubicBezTo>
                  <a:cubicBezTo>
                    <a:pt x="360" y="252"/>
                    <a:pt x="360" y="252"/>
                    <a:pt x="360" y="252"/>
                  </a:cubicBezTo>
                  <a:cubicBezTo>
                    <a:pt x="360" y="252"/>
                    <a:pt x="360" y="252"/>
                    <a:pt x="360" y="252"/>
                  </a:cubicBezTo>
                  <a:cubicBezTo>
                    <a:pt x="360" y="252"/>
                    <a:pt x="360" y="252"/>
                    <a:pt x="360" y="252"/>
                  </a:cubicBezTo>
                  <a:cubicBezTo>
                    <a:pt x="360" y="252"/>
                    <a:pt x="360" y="252"/>
                    <a:pt x="360" y="252"/>
                  </a:cubicBezTo>
                  <a:cubicBezTo>
                    <a:pt x="360" y="252"/>
                    <a:pt x="360" y="252"/>
                    <a:pt x="360" y="252"/>
                  </a:cubicBezTo>
                  <a:cubicBezTo>
                    <a:pt x="360" y="252"/>
                    <a:pt x="360" y="252"/>
                    <a:pt x="360" y="252"/>
                  </a:cubicBezTo>
                  <a:cubicBezTo>
                    <a:pt x="360" y="253"/>
                    <a:pt x="360" y="253"/>
                    <a:pt x="360" y="253"/>
                  </a:cubicBezTo>
                  <a:cubicBezTo>
                    <a:pt x="360" y="253"/>
                    <a:pt x="360" y="253"/>
                    <a:pt x="360" y="253"/>
                  </a:cubicBezTo>
                  <a:cubicBezTo>
                    <a:pt x="360" y="253"/>
                    <a:pt x="360" y="253"/>
                    <a:pt x="360" y="253"/>
                  </a:cubicBezTo>
                  <a:cubicBezTo>
                    <a:pt x="361" y="254"/>
                    <a:pt x="361" y="254"/>
                    <a:pt x="361" y="254"/>
                  </a:cubicBezTo>
                  <a:cubicBezTo>
                    <a:pt x="361" y="255"/>
                    <a:pt x="361" y="255"/>
                    <a:pt x="361" y="255"/>
                  </a:cubicBezTo>
                  <a:cubicBezTo>
                    <a:pt x="362" y="256"/>
                    <a:pt x="362" y="256"/>
                    <a:pt x="362" y="256"/>
                  </a:cubicBezTo>
                  <a:cubicBezTo>
                    <a:pt x="363" y="256"/>
                    <a:pt x="363" y="256"/>
                    <a:pt x="363" y="256"/>
                  </a:cubicBezTo>
                  <a:cubicBezTo>
                    <a:pt x="363" y="257"/>
                    <a:pt x="363" y="257"/>
                    <a:pt x="363" y="257"/>
                  </a:cubicBezTo>
                  <a:cubicBezTo>
                    <a:pt x="363" y="258"/>
                    <a:pt x="363" y="258"/>
                    <a:pt x="363" y="258"/>
                  </a:cubicBezTo>
                  <a:cubicBezTo>
                    <a:pt x="363" y="259"/>
                    <a:pt x="363" y="259"/>
                    <a:pt x="363" y="259"/>
                  </a:cubicBezTo>
                  <a:cubicBezTo>
                    <a:pt x="362" y="259"/>
                    <a:pt x="362" y="259"/>
                    <a:pt x="362" y="259"/>
                  </a:cubicBezTo>
                  <a:cubicBezTo>
                    <a:pt x="362" y="259"/>
                    <a:pt x="362" y="259"/>
                    <a:pt x="362" y="259"/>
                  </a:cubicBezTo>
                  <a:cubicBezTo>
                    <a:pt x="363" y="259"/>
                    <a:pt x="363" y="259"/>
                    <a:pt x="363" y="259"/>
                  </a:cubicBezTo>
                  <a:cubicBezTo>
                    <a:pt x="363" y="259"/>
                    <a:pt x="363" y="259"/>
                    <a:pt x="363" y="259"/>
                  </a:cubicBezTo>
                  <a:cubicBezTo>
                    <a:pt x="363" y="260"/>
                    <a:pt x="363" y="260"/>
                    <a:pt x="363" y="260"/>
                  </a:cubicBezTo>
                  <a:cubicBezTo>
                    <a:pt x="363" y="260"/>
                    <a:pt x="363" y="260"/>
                    <a:pt x="363" y="260"/>
                  </a:cubicBezTo>
                  <a:cubicBezTo>
                    <a:pt x="363" y="260"/>
                    <a:pt x="363" y="260"/>
                    <a:pt x="363" y="260"/>
                  </a:cubicBezTo>
                  <a:cubicBezTo>
                    <a:pt x="362" y="260"/>
                    <a:pt x="362" y="260"/>
                    <a:pt x="362" y="260"/>
                  </a:cubicBezTo>
                  <a:cubicBezTo>
                    <a:pt x="362" y="260"/>
                    <a:pt x="362" y="260"/>
                    <a:pt x="362" y="260"/>
                  </a:cubicBezTo>
                  <a:cubicBezTo>
                    <a:pt x="362" y="260"/>
                    <a:pt x="362" y="260"/>
                    <a:pt x="362" y="260"/>
                  </a:cubicBezTo>
                  <a:cubicBezTo>
                    <a:pt x="362" y="260"/>
                    <a:pt x="362" y="260"/>
                    <a:pt x="362" y="260"/>
                  </a:cubicBezTo>
                  <a:cubicBezTo>
                    <a:pt x="362" y="259"/>
                    <a:pt x="362" y="259"/>
                    <a:pt x="362" y="259"/>
                  </a:cubicBezTo>
                  <a:cubicBezTo>
                    <a:pt x="362" y="259"/>
                    <a:pt x="362" y="259"/>
                    <a:pt x="362" y="259"/>
                  </a:cubicBezTo>
                  <a:cubicBezTo>
                    <a:pt x="362" y="259"/>
                    <a:pt x="362" y="259"/>
                    <a:pt x="362" y="259"/>
                  </a:cubicBezTo>
                  <a:cubicBezTo>
                    <a:pt x="362" y="258"/>
                    <a:pt x="362" y="258"/>
                    <a:pt x="362" y="258"/>
                  </a:cubicBezTo>
                  <a:cubicBezTo>
                    <a:pt x="363" y="258"/>
                    <a:pt x="363" y="258"/>
                    <a:pt x="363" y="258"/>
                  </a:cubicBezTo>
                  <a:cubicBezTo>
                    <a:pt x="363" y="257"/>
                    <a:pt x="363" y="257"/>
                    <a:pt x="363" y="257"/>
                  </a:cubicBezTo>
                  <a:cubicBezTo>
                    <a:pt x="362" y="257"/>
                    <a:pt x="362" y="257"/>
                    <a:pt x="362" y="257"/>
                  </a:cubicBezTo>
                  <a:cubicBezTo>
                    <a:pt x="362" y="256"/>
                    <a:pt x="362" y="256"/>
                    <a:pt x="362" y="256"/>
                  </a:cubicBezTo>
                  <a:cubicBezTo>
                    <a:pt x="360" y="255"/>
                    <a:pt x="360" y="255"/>
                    <a:pt x="360" y="255"/>
                  </a:cubicBezTo>
                  <a:cubicBezTo>
                    <a:pt x="360" y="255"/>
                    <a:pt x="360" y="255"/>
                    <a:pt x="360" y="255"/>
                  </a:cubicBezTo>
                  <a:cubicBezTo>
                    <a:pt x="360" y="255"/>
                    <a:pt x="360" y="255"/>
                    <a:pt x="360" y="255"/>
                  </a:cubicBezTo>
                  <a:cubicBezTo>
                    <a:pt x="360" y="255"/>
                    <a:pt x="360" y="255"/>
                    <a:pt x="360" y="255"/>
                  </a:cubicBezTo>
                  <a:cubicBezTo>
                    <a:pt x="359" y="255"/>
                    <a:pt x="359" y="255"/>
                    <a:pt x="359" y="255"/>
                  </a:cubicBezTo>
                  <a:cubicBezTo>
                    <a:pt x="359" y="255"/>
                    <a:pt x="359" y="255"/>
                    <a:pt x="359" y="255"/>
                  </a:cubicBezTo>
                  <a:cubicBezTo>
                    <a:pt x="359" y="255"/>
                    <a:pt x="359" y="255"/>
                    <a:pt x="359" y="255"/>
                  </a:cubicBezTo>
                  <a:cubicBezTo>
                    <a:pt x="359" y="255"/>
                    <a:pt x="359" y="255"/>
                    <a:pt x="359" y="255"/>
                  </a:cubicBezTo>
                  <a:cubicBezTo>
                    <a:pt x="359" y="255"/>
                    <a:pt x="359" y="255"/>
                    <a:pt x="359" y="255"/>
                  </a:cubicBezTo>
                  <a:cubicBezTo>
                    <a:pt x="359" y="255"/>
                    <a:pt x="359" y="255"/>
                    <a:pt x="359" y="255"/>
                  </a:cubicBezTo>
                  <a:cubicBezTo>
                    <a:pt x="359" y="255"/>
                    <a:pt x="359" y="255"/>
                    <a:pt x="359" y="255"/>
                  </a:cubicBezTo>
                  <a:cubicBezTo>
                    <a:pt x="359" y="255"/>
                    <a:pt x="359" y="255"/>
                    <a:pt x="359" y="255"/>
                  </a:cubicBezTo>
                  <a:cubicBezTo>
                    <a:pt x="359" y="255"/>
                    <a:pt x="359" y="255"/>
                    <a:pt x="359" y="255"/>
                  </a:cubicBezTo>
                  <a:cubicBezTo>
                    <a:pt x="359" y="255"/>
                    <a:pt x="359" y="255"/>
                    <a:pt x="359" y="255"/>
                  </a:cubicBezTo>
                  <a:cubicBezTo>
                    <a:pt x="359" y="256"/>
                    <a:pt x="359" y="256"/>
                    <a:pt x="359" y="256"/>
                  </a:cubicBezTo>
                  <a:cubicBezTo>
                    <a:pt x="359" y="256"/>
                    <a:pt x="359" y="256"/>
                    <a:pt x="359" y="256"/>
                  </a:cubicBezTo>
                  <a:cubicBezTo>
                    <a:pt x="359" y="256"/>
                    <a:pt x="359" y="256"/>
                    <a:pt x="359" y="256"/>
                  </a:cubicBezTo>
                  <a:cubicBezTo>
                    <a:pt x="358" y="256"/>
                    <a:pt x="358" y="256"/>
                    <a:pt x="358" y="256"/>
                  </a:cubicBezTo>
                  <a:cubicBezTo>
                    <a:pt x="358" y="256"/>
                    <a:pt x="358" y="256"/>
                    <a:pt x="358" y="256"/>
                  </a:cubicBezTo>
                  <a:cubicBezTo>
                    <a:pt x="358" y="256"/>
                    <a:pt x="358" y="256"/>
                    <a:pt x="358" y="256"/>
                  </a:cubicBezTo>
                  <a:cubicBezTo>
                    <a:pt x="357" y="257"/>
                    <a:pt x="357" y="257"/>
                    <a:pt x="357" y="257"/>
                  </a:cubicBezTo>
                  <a:cubicBezTo>
                    <a:pt x="357" y="257"/>
                    <a:pt x="357" y="257"/>
                    <a:pt x="357" y="257"/>
                  </a:cubicBezTo>
                  <a:cubicBezTo>
                    <a:pt x="357" y="257"/>
                    <a:pt x="357" y="257"/>
                    <a:pt x="357" y="257"/>
                  </a:cubicBezTo>
                  <a:cubicBezTo>
                    <a:pt x="357" y="257"/>
                    <a:pt x="357" y="257"/>
                    <a:pt x="357" y="257"/>
                  </a:cubicBezTo>
                  <a:cubicBezTo>
                    <a:pt x="357" y="257"/>
                    <a:pt x="357" y="257"/>
                    <a:pt x="357" y="257"/>
                  </a:cubicBezTo>
                  <a:cubicBezTo>
                    <a:pt x="356" y="257"/>
                    <a:pt x="356" y="257"/>
                    <a:pt x="356" y="257"/>
                  </a:cubicBezTo>
                  <a:cubicBezTo>
                    <a:pt x="356" y="258"/>
                    <a:pt x="356" y="258"/>
                    <a:pt x="356" y="258"/>
                  </a:cubicBezTo>
                  <a:cubicBezTo>
                    <a:pt x="356" y="258"/>
                    <a:pt x="356" y="258"/>
                    <a:pt x="356" y="258"/>
                  </a:cubicBezTo>
                  <a:cubicBezTo>
                    <a:pt x="356" y="258"/>
                    <a:pt x="356" y="258"/>
                    <a:pt x="356" y="258"/>
                  </a:cubicBezTo>
                  <a:cubicBezTo>
                    <a:pt x="356" y="258"/>
                    <a:pt x="356" y="258"/>
                    <a:pt x="356" y="258"/>
                  </a:cubicBezTo>
                  <a:cubicBezTo>
                    <a:pt x="357" y="260"/>
                    <a:pt x="357" y="260"/>
                    <a:pt x="357" y="260"/>
                  </a:cubicBezTo>
                  <a:cubicBezTo>
                    <a:pt x="357" y="260"/>
                    <a:pt x="357" y="260"/>
                    <a:pt x="357" y="260"/>
                  </a:cubicBezTo>
                  <a:cubicBezTo>
                    <a:pt x="357" y="260"/>
                    <a:pt x="357" y="260"/>
                    <a:pt x="357" y="260"/>
                  </a:cubicBezTo>
                  <a:cubicBezTo>
                    <a:pt x="357" y="261"/>
                    <a:pt x="357" y="261"/>
                    <a:pt x="357" y="261"/>
                  </a:cubicBezTo>
                  <a:cubicBezTo>
                    <a:pt x="357" y="261"/>
                    <a:pt x="357" y="261"/>
                    <a:pt x="357" y="261"/>
                  </a:cubicBezTo>
                  <a:cubicBezTo>
                    <a:pt x="357" y="262"/>
                    <a:pt x="357" y="262"/>
                    <a:pt x="357" y="262"/>
                  </a:cubicBezTo>
                  <a:cubicBezTo>
                    <a:pt x="357" y="263"/>
                    <a:pt x="357" y="263"/>
                    <a:pt x="357" y="263"/>
                  </a:cubicBezTo>
                  <a:cubicBezTo>
                    <a:pt x="357" y="263"/>
                    <a:pt x="357" y="263"/>
                    <a:pt x="357" y="263"/>
                  </a:cubicBezTo>
                  <a:cubicBezTo>
                    <a:pt x="357" y="264"/>
                    <a:pt x="357" y="264"/>
                    <a:pt x="357" y="264"/>
                  </a:cubicBezTo>
                  <a:cubicBezTo>
                    <a:pt x="358" y="264"/>
                    <a:pt x="358" y="264"/>
                    <a:pt x="358" y="264"/>
                  </a:cubicBezTo>
                  <a:cubicBezTo>
                    <a:pt x="360" y="265"/>
                    <a:pt x="360" y="265"/>
                    <a:pt x="360" y="265"/>
                  </a:cubicBezTo>
                  <a:cubicBezTo>
                    <a:pt x="362" y="265"/>
                    <a:pt x="362" y="265"/>
                    <a:pt x="362" y="265"/>
                  </a:cubicBezTo>
                  <a:cubicBezTo>
                    <a:pt x="364" y="265"/>
                    <a:pt x="364" y="265"/>
                    <a:pt x="364" y="265"/>
                  </a:cubicBezTo>
                  <a:cubicBezTo>
                    <a:pt x="365" y="265"/>
                    <a:pt x="365" y="265"/>
                    <a:pt x="365" y="265"/>
                  </a:cubicBezTo>
                  <a:cubicBezTo>
                    <a:pt x="367" y="265"/>
                    <a:pt x="367" y="265"/>
                    <a:pt x="367" y="265"/>
                  </a:cubicBezTo>
                  <a:cubicBezTo>
                    <a:pt x="367" y="265"/>
                    <a:pt x="367" y="265"/>
                    <a:pt x="367" y="265"/>
                  </a:cubicBezTo>
                  <a:cubicBezTo>
                    <a:pt x="368" y="265"/>
                    <a:pt x="368" y="265"/>
                    <a:pt x="368" y="265"/>
                  </a:cubicBezTo>
                  <a:cubicBezTo>
                    <a:pt x="368" y="265"/>
                    <a:pt x="368" y="265"/>
                    <a:pt x="368" y="265"/>
                  </a:cubicBezTo>
                  <a:cubicBezTo>
                    <a:pt x="368" y="265"/>
                    <a:pt x="368" y="265"/>
                    <a:pt x="368" y="265"/>
                  </a:cubicBezTo>
                  <a:cubicBezTo>
                    <a:pt x="368" y="265"/>
                    <a:pt x="368" y="265"/>
                    <a:pt x="368" y="265"/>
                  </a:cubicBezTo>
                  <a:cubicBezTo>
                    <a:pt x="370" y="265"/>
                    <a:pt x="370" y="265"/>
                    <a:pt x="370" y="265"/>
                  </a:cubicBezTo>
                  <a:cubicBezTo>
                    <a:pt x="371" y="265"/>
                    <a:pt x="371" y="265"/>
                    <a:pt x="371" y="265"/>
                  </a:cubicBezTo>
                  <a:cubicBezTo>
                    <a:pt x="372" y="265"/>
                    <a:pt x="372" y="265"/>
                    <a:pt x="372" y="265"/>
                  </a:cubicBezTo>
                  <a:cubicBezTo>
                    <a:pt x="372" y="265"/>
                    <a:pt x="372" y="265"/>
                    <a:pt x="372" y="265"/>
                  </a:cubicBezTo>
                  <a:cubicBezTo>
                    <a:pt x="373" y="264"/>
                    <a:pt x="373" y="264"/>
                    <a:pt x="373" y="264"/>
                  </a:cubicBezTo>
                  <a:cubicBezTo>
                    <a:pt x="373" y="264"/>
                    <a:pt x="373" y="264"/>
                    <a:pt x="373" y="264"/>
                  </a:cubicBezTo>
                  <a:cubicBezTo>
                    <a:pt x="373" y="264"/>
                    <a:pt x="373" y="264"/>
                    <a:pt x="373" y="264"/>
                  </a:cubicBezTo>
                  <a:cubicBezTo>
                    <a:pt x="374" y="264"/>
                    <a:pt x="374" y="264"/>
                    <a:pt x="374" y="264"/>
                  </a:cubicBezTo>
                  <a:cubicBezTo>
                    <a:pt x="374" y="264"/>
                    <a:pt x="374" y="264"/>
                    <a:pt x="374" y="264"/>
                  </a:cubicBezTo>
                  <a:cubicBezTo>
                    <a:pt x="375" y="264"/>
                    <a:pt x="375" y="264"/>
                    <a:pt x="375" y="264"/>
                  </a:cubicBezTo>
                  <a:cubicBezTo>
                    <a:pt x="375" y="264"/>
                    <a:pt x="375" y="264"/>
                    <a:pt x="375" y="264"/>
                  </a:cubicBezTo>
                  <a:cubicBezTo>
                    <a:pt x="375" y="263"/>
                    <a:pt x="375" y="263"/>
                    <a:pt x="375" y="263"/>
                  </a:cubicBezTo>
                  <a:cubicBezTo>
                    <a:pt x="376" y="263"/>
                    <a:pt x="376" y="263"/>
                    <a:pt x="376" y="263"/>
                  </a:cubicBezTo>
                  <a:cubicBezTo>
                    <a:pt x="376" y="263"/>
                    <a:pt x="376" y="263"/>
                    <a:pt x="376" y="263"/>
                  </a:cubicBezTo>
                  <a:cubicBezTo>
                    <a:pt x="376" y="263"/>
                    <a:pt x="376" y="263"/>
                    <a:pt x="376" y="263"/>
                  </a:cubicBezTo>
                  <a:cubicBezTo>
                    <a:pt x="376" y="263"/>
                    <a:pt x="376" y="263"/>
                    <a:pt x="376" y="263"/>
                  </a:cubicBezTo>
                  <a:cubicBezTo>
                    <a:pt x="376" y="262"/>
                    <a:pt x="376" y="262"/>
                    <a:pt x="376" y="262"/>
                  </a:cubicBezTo>
                  <a:cubicBezTo>
                    <a:pt x="376" y="262"/>
                    <a:pt x="376" y="262"/>
                    <a:pt x="376" y="262"/>
                  </a:cubicBezTo>
                  <a:cubicBezTo>
                    <a:pt x="377" y="262"/>
                    <a:pt x="377" y="262"/>
                    <a:pt x="377" y="262"/>
                  </a:cubicBezTo>
                  <a:cubicBezTo>
                    <a:pt x="378" y="262"/>
                    <a:pt x="378" y="262"/>
                    <a:pt x="378" y="262"/>
                  </a:cubicBezTo>
                  <a:cubicBezTo>
                    <a:pt x="377" y="262"/>
                    <a:pt x="377" y="262"/>
                    <a:pt x="377" y="262"/>
                  </a:cubicBezTo>
                  <a:cubicBezTo>
                    <a:pt x="377" y="262"/>
                    <a:pt x="377" y="262"/>
                    <a:pt x="377" y="262"/>
                  </a:cubicBezTo>
                  <a:cubicBezTo>
                    <a:pt x="377" y="262"/>
                    <a:pt x="377" y="262"/>
                    <a:pt x="377" y="262"/>
                  </a:cubicBezTo>
                  <a:cubicBezTo>
                    <a:pt x="376" y="263"/>
                    <a:pt x="376" y="263"/>
                    <a:pt x="376" y="263"/>
                  </a:cubicBezTo>
                  <a:cubicBezTo>
                    <a:pt x="376" y="264"/>
                    <a:pt x="376" y="264"/>
                    <a:pt x="376" y="264"/>
                  </a:cubicBezTo>
                  <a:cubicBezTo>
                    <a:pt x="375" y="264"/>
                    <a:pt x="375" y="264"/>
                    <a:pt x="375" y="264"/>
                  </a:cubicBezTo>
                  <a:cubicBezTo>
                    <a:pt x="375" y="264"/>
                    <a:pt x="375" y="264"/>
                    <a:pt x="375" y="264"/>
                  </a:cubicBezTo>
                  <a:cubicBezTo>
                    <a:pt x="374" y="264"/>
                    <a:pt x="374" y="264"/>
                    <a:pt x="374" y="264"/>
                  </a:cubicBezTo>
                  <a:cubicBezTo>
                    <a:pt x="374" y="264"/>
                    <a:pt x="374" y="264"/>
                    <a:pt x="374" y="264"/>
                  </a:cubicBezTo>
                  <a:cubicBezTo>
                    <a:pt x="374" y="264"/>
                    <a:pt x="374" y="264"/>
                    <a:pt x="374" y="264"/>
                  </a:cubicBezTo>
                  <a:cubicBezTo>
                    <a:pt x="373" y="265"/>
                    <a:pt x="373" y="265"/>
                    <a:pt x="373" y="265"/>
                  </a:cubicBezTo>
                  <a:cubicBezTo>
                    <a:pt x="373" y="265"/>
                    <a:pt x="373" y="265"/>
                    <a:pt x="373" y="265"/>
                  </a:cubicBezTo>
                  <a:cubicBezTo>
                    <a:pt x="373" y="265"/>
                    <a:pt x="373" y="265"/>
                    <a:pt x="373" y="265"/>
                  </a:cubicBezTo>
                  <a:cubicBezTo>
                    <a:pt x="373" y="265"/>
                    <a:pt x="373" y="265"/>
                    <a:pt x="373" y="265"/>
                  </a:cubicBezTo>
                  <a:cubicBezTo>
                    <a:pt x="373" y="265"/>
                    <a:pt x="373" y="265"/>
                    <a:pt x="373" y="265"/>
                  </a:cubicBezTo>
                  <a:cubicBezTo>
                    <a:pt x="373" y="266"/>
                    <a:pt x="373" y="266"/>
                    <a:pt x="373" y="266"/>
                  </a:cubicBezTo>
                  <a:cubicBezTo>
                    <a:pt x="372" y="266"/>
                    <a:pt x="372" y="266"/>
                    <a:pt x="372" y="266"/>
                  </a:cubicBezTo>
                  <a:cubicBezTo>
                    <a:pt x="372" y="266"/>
                    <a:pt x="372" y="266"/>
                    <a:pt x="372" y="266"/>
                  </a:cubicBezTo>
                  <a:cubicBezTo>
                    <a:pt x="372" y="266"/>
                    <a:pt x="372" y="266"/>
                    <a:pt x="372" y="266"/>
                  </a:cubicBezTo>
                  <a:cubicBezTo>
                    <a:pt x="372" y="267"/>
                    <a:pt x="372" y="267"/>
                    <a:pt x="372" y="267"/>
                  </a:cubicBezTo>
                  <a:cubicBezTo>
                    <a:pt x="371" y="267"/>
                    <a:pt x="371" y="267"/>
                    <a:pt x="371" y="267"/>
                  </a:cubicBezTo>
                  <a:cubicBezTo>
                    <a:pt x="370" y="268"/>
                    <a:pt x="370" y="268"/>
                    <a:pt x="370" y="268"/>
                  </a:cubicBezTo>
                  <a:cubicBezTo>
                    <a:pt x="370" y="268"/>
                    <a:pt x="370" y="268"/>
                    <a:pt x="370" y="268"/>
                  </a:cubicBezTo>
                  <a:cubicBezTo>
                    <a:pt x="371" y="269"/>
                    <a:pt x="371" y="269"/>
                    <a:pt x="371" y="269"/>
                  </a:cubicBezTo>
                  <a:cubicBezTo>
                    <a:pt x="371" y="269"/>
                    <a:pt x="371" y="269"/>
                    <a:pt x="371" y="269"/>
                  </a:cubicBezTo>
                  <a:cubicBezTo>
                    <a:pt x="372" y="269"/>
                    <a:pt x="372" y="269"/>
                    <a:pt x="372" y="269"/>
                  </a:cubicBezTo>
                  <a:cubicBezTo>
                    <a:pt x="372" y="269"/>
                    <a:pt x="372" y="269"/>
                    <a:pt x="372" y="269"/>
                  </a:cubicBezTo>
                  <a:cubicBezTo>
                    <a:pt x="371" y="269"/>
                    <a:pt x="371" y="269"/>
                    <a:pt x="371" y="269"/>
                  </a:cubicBezTo>
                  <a:cubicBezTo>
                    <a:pt x="371" y="269"/>
                    <a:pt x="371" y="269"/>
                    <a:pt x="371" y="269"/>
                  </a:cubicBezTo>
                  <a:cubicBezTo>
                    <a:pt x="370" y="269"/>
                    <a:pt x="370" y="269"/>
                    <a:pt x="370" y="269"/>
                  </a:cubicBezTo>
                  <a:cubicBezTo>
                    <a:pt x="369" y="269"/>
                    <a:pt x="369" y="269"/>
                    <a:pt x="369" y="269"/>
                  </a:cubicBezTo>
                  <a:cubicBezTo>
                    <a:pt x="369" y="269"/>
                    <a:pt x="369" y="269"/>
                    <a:pt x="369" y="269"/>
                  </a:cubicBezTo>
                  <a:cubicBezTo>
                    <a:pt x="367" y="269"/>
                    <a:pt x="367" y="269"/>
                    <a:pt x="367" y="269"/>
                  </a:cubicBezTo>
                  <a:cubicBezTo>
                    <a:pt x="365" y="270"/>
                    <a:pt x="365" y="270"/>
                    <a:pt x="365" y="270"/>
                  </a:cubicBezTo>
                  <a:cubicBezTo>
                    <a:pt x="365" y="270"/>
                    <a:pt x="365" y="270"/>
                    <a:pt x="365" y="270"/>
                  </a:cubicBezTo>
                  <a:cubicBezTo>
                    <a:pt x="364" y="270"/>
                    <a:pt x="364" y="270"/>
                    <a:pt x="364" y="270"/>
                  </a:cubicBezTo>
                  <a:cubicBezTo>
                    <a:pt x="364" y="270"/>
                    <a:pt x="364" y="270"/>
                    <a:pt x="364" y="270"/>
                  </a:cubicBezTo>
                  <a:cubicBezTo>
                    <a:pt x="363" y="271"/>
                    <a:pt x="363" y="271"/>
                    <a:pt x="363" y="271"/>
                  </a:cubicBezTo>
                  <a:cubicBezTo>
                    <a:pt x="361" y="273"/>
                    <a:pt x="361" y="273"/>
                    <a:pt x="361" y="273"/>
                  </a:cubicBezTo>
                  <a:cubicBezTo>
                    <a:pt x="361" y="273"/>
                    <a:pt x="361" y="273"/>
                    <a:pt x="361" y="273"/>
                  </a:cubicBezTo>
                  <a:cubicBezTo>
                    <a:pt x="361" y="274"/>
                    <a:pt x="361" y="274"/>
                    <a:pt x="361" y="274"/>
                  </a:cubicBezTo>
                  <a:cubicBezTo>
                    <a:pt x="360" y="274"/>
                    <a:pt x="360" y="274"/>
                    <a:pt x="360" y="274"/>
                  </a:cubicBezTo>
                  <a:cubicBezTo>
                    <a:pt x="360" y="275"/>
                    <a:pt x="360" y="275"/>
                    <a:pt x="360" y="275"/>
                  </a:cubicBezTo>
                  <a:cubicBezTo>
                    <a:pt x="360" y="276"/>
                    <a:pt x="360" y="276"/>
                    <a:pt x="360" y="276"/>
                  </a:cubicBezTo>
                  <a:cubicBezTo>
                    <a:pt x="361" y="276"/>
                    <a:pt x="361" y="276"/>
                    <a:pt x="361" y="276"/>
                  </a:cubicBezTo>
                  <a:cubicBezTo>
                    <a:pt x="361" y="276"/>
                    <a:pt x="361" y="276"/>
                    <a:pt x="361" y="276"/>
                  </a:cubicBezTo>
                  <a:cubicBezTo>
                    <a:pt x="362" y="276"/>
                    <a:pt x="362" y="276"/>
                    <a:pt x="362" y="276"/>
                  </a:cubicBezTo>
                  <a:cubicBezTo>
                    <a:pt x="362" y="276"/>
                    <a:pt x="362" y="276"/>
                    <a:pt x="362" y="276"/>
                  </a:cubicBezTo>
                  <a:cubicBezTo>
                    <a:pt x="363" y="278"/>
                    <a:pt x="363" y="278"/>
                    <a:pt x="363" y="278"/>
                  </a:cubicBezTo>
                  <a:cubicBezTo>
                    <a:pt x="363" y="278"/>
                    <a:pt x="363" y="278"/>
                    <a:pt x="363" y="278"/>
                  </a:cubicBezTo>
                  <a:cubicBezTo>
                    <a:pt x="363" y="279"/>
                    <a:pt x="363" y="279"/>
                    <a:pt x="363" y="279"/>
                  </a:cubicBezTo>
                  <a:cubicBezTo>
                    <a:pt x="363" y="279"/>
                    <a:pt x="363" y="279"/>
                    <a:pt x="363" y="279"/>
                  </a:cubicBezTo>
                  <a:cubicBezTo>
                    <a:pt x="363" y="278"/>
                    <a:pt x="363" y="278"/>
                    <a:pt x="363" y="278"/>
                  </a:cubicBezTo>
                  <a:cubicBezTo>
                    <a:pt x="363" y="278"/>
                    <a:pt x="363" y="278"/>
                    <a:pt x="363" y="278"/>
                  </a:cubicBezTo>
                  <a:cubicBezTo>
                    <a:pt x="363" y="278"/>
                    <a:pt x="363" y="278"/>
                    <a:pt x="363" y="278"/>
                  </a:cubicBezTo>
                  <a:cubicBezTo>
                    <a:pt x="363" y="278"/>
                    <a:pt x="363" y="278"/>
                    <a:pt x="363" y="278"/>
                  </a:cubicBezTo>
                  <a:cubicBezTo>
                    <a:pt x="362" y="277"/>
                    <a:pt x="362" y="277"/>
                    <a:pt x="362" y="277"/>
                  </a:cubicBezTo>
                  <a:cubicBezTo>
                    <a:pt x="361" y="277"/>
                    <a:pt x="361" y="277"/>
                    <a:pt x="361" y="277"/>
                  </a:cubicBezTo>
                  <a:cubicBezTo>
                    <a:pt x="361" y="277"/>
                    <a:pt x="361" y="277"/>
                    <a:pt x="361" y="277"/>
                  </a:cubicBezTo>
                  <a:cubicBezTo>
                    <a:pt x="361" y="277"/>
                    <a:pt x="361" y="277"/>
                    <a:pt x="361" y="277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60" y="277"/>
                    <a:pt x="360" y="277"/>
                    <a:pt x="360" y="277"/>
                  </a:cubicBezTo>
                  <a:cubicBezTo>
                    <a:pt x="359" y="277"/>
                    <a:pt x="359" y="277"/>
                    <a:pt x="359" y="277"/>
                  </a:cubicBezTo>
                  <a:cubicBezTo>
                    <a:pt x="359" y="276"/>
                    <a:pt x="359" y="276"/>
                    <a:pt x="359" y="276"/>
                  </a:cubicBezTo>
                  <a:cubicBezTo>
                    <a:pt x="359" y="276"/>
                    <a:pt x="359" y="276"/>
                    <a:pt x="359" y="276"/>
                  </a:cubicBezTo>
                  <a:cubicBezTo>
                    <a:pt x="358" y="277"/>
                    <a:pt x="358" y="277"/>
                    <a:pt x="358" y="277"/>
                  </a:cubicBezTo>
                  <a:cubicBezTo>
                    <a:pt x="358" y="277"/>
                    <a:pt x="358" y="277"/>
                    <a:pt x="358" y="277"/>
                  </a:cubicBezTo>
                  <a:cubicBezTo>
                    <a:pt x="358" y="277"/>
                    <a:pt x="358" y="277"/>
                    <a:pt x="358" y="277"/>
                  </a:cubicBezTo>
                  <a:cubicBezTo>
                    <a:pt x="358" y="277"/>
                    <a:pt x="358" y="277"/>
                    <a:pt x="358" y="277"/>
                  </a:cubicBezTo>
                  <a:cubicBezTo>
                    <a:pt x="357" y="278"/>
                    <a:pt x="357" y="278"/>
                    <a:pt x="357" y="278"/>
                  </a:cubicBezTo>
                  <a:cubicBezTo>
                    <a:pt x="356" y="280"/>
                    <a:pt x="356" y="280"/>
                    <a:pt x="356" y="280"/>
                  </a:cubicBezTo>
                  <a:cubicBezTo>
                    <a:pt x="355" y="281"/>
                    <a:pt x="355" y="281"/>
                    <a:pt x="355" y="281"/>
                  </a:cubicBezTo>
                  <a:cubicBezTo>
                    <a:pt x="355" y="281"/>
                    <a:pt x="355" y="281"/>
                    <a:pt x="355" y="281"/>
                  </a:cubicBezTo>
                  <a:cubicBezTo>
                    <a:pt x="354" y="282"/>
                    <a:pt x="354" y="282"/>
                    <a:pt x="354" y="282"/>
                  </a:cubicBezTo>
                  <a:cubicBezTo>
                    <a:pt x="353" y="283"/>
                    <a:pt x="353" y="283"/>
                    <a:pt x="353" y="283"/>
                  </a:cubicBezTo>
                  <a:cubicBezTo>
                    <a:pt x="353" y="284"/>
                    <a:pt x="353" y="284"/>
                    <a:pt x="353" y="284"/>
                  </a:cubicBezTo>
                  <a:cubicBezTo>
                    <a:pt x="352" y="284"/>
                    <a:pt x="352" y="284"/>
                    <a:pt x="352" y="284"/>
                  </a:cubicBezTo>
                  <a:cubicBezTo>
                    <a:pt x="352" y="285"/>
                    <a:pt x="352" y="285"/>
                    <a:pt x="352" y="285"/>
                  </a:cubicBezTo>
                  <a:cubicBezTo>
                    <a:pt x="352" y="285"/>
                    <a:pt x="352" y="285"/>
                    <a:pt x="352" y="285"/>
                  </a:cubicBezTo>
                  <a:cubicBezTo>
                    <a:pt x="352" y="285"/>
                    <a:pt x="352" y="285"/>
                    <a:pt x="352" y="285"/>
                  </a:cubicBezTo>
                  <a:cubicBezTo>
                    <a:pt x="352" y="286"/>
                    <a:pt x="352" y="286"/>
                    <a:pt x="352" y="286"/>
                  </a:cubicBezTo>
                  <a:cubicBezTo>
                    <a:pt x="352" y="286"/>
                    <a:pt x="352" y="286"/>
                    <a:pt x="352" y="286"/>
                  </a:cubicBezTo>
                  <a:cubicBezTo>
                    <a:pt x="352" y="286"/>
                    <a:pt x="352" y="286"/>
                    <a:pt x="352" y="286"/>
                  </a:cubicBezTo>
                  <a:cubicBezTo>
                    <a:pt x="352" y="286"/>
                    <a:pt x="352" y="286"/>
                    <a:pt x="352" y="286"/>
                  </a:cubicBezTo>
                  <a:cubicBezTo>
                    <a:pt x="352" y="287"/>
                    <a:pt x="352" y="287"/>
                    <a:pt x="352" y="287"/>
                  </a:cubicBezTo>
                  <a:cubicBezTo>
                    <a:pt x="352" y="286"/>
                    <a:pt x="352" y="286"/>
                    <a:pt x="352" y="286"/>
                  </a:cubicBezTo>
                  <a:cubicBezTo>
                    <a:pt x="352" y="286"/>
                    <a:pt x="352" y="286"/>
                    <a:pt x="352" y="286"/>
                  </a:cubicBezTo>
                  <a:cubicBezTo>
                    <a:pt x="352" y="286"/>
                    <a:pt x="352" y="286"/>
                    <a:pt x="352" y="286"/>
                  </a:cubicBezTo>
                  <a:cubicBezTo>
                    <a:pt x="352" y="286"/>
                    <a:pt x="352" y="286"/>
                    <a:pt x="352" y="286"/>
                  </a:cubicBezTo>
                  <a:cubicBezTo>
                    <a:pt x="352" y="286"/>
                    <a:pt x="352" y="286"/>
                    <a:pt x="352" y="286"/>
                  </a:cubicBezTo>
                  <a:cubicBezTo>
                    <a:pt x="352" y="286"/>
                    <a:pt x="352" y="286"/>
                    <a:pt x="352" y="286"/>
                  </a:cubicBezTo>
                  <a:cubicBezTo>
                    <a:pt x="353" y="286"/>
                    <a:pt x="353" y="286"/>
                    <a:pt x="353" y="286"/>
                  </a:cubicBezTo>
                  <a:cubicBezTo>
                    <a:pt x="353" y="286"/>
                    <a:pt x="353" y="286"/>
                    <a:pt x="353" y="286"/>
                  </a:cubicBezTo>
                  <a:cubicBezTo>
                    <a:pt x="353" y="287"/>
                    <a:pt x="353" y="287"/>
                    <a:pt x="353" y="287"/>
                  </a:cubicBezTo>
                  <a:cubicBezTo>
                    <a:pt x="352" y="287"/>
                    <a:pt x="352" y="287"/>
                    <a:pt x="352" y="287"/>
                  </a:cubicBezTo>
                  <a:cubicBezTo>
                    <a:pt x="352" y="287"/>
                    <a:pt x="352" y="287"/>
                    <a:pt x="352" y="287"/>
                  </a:cubicBezTo>
                  <a:cubicBezTo>
                    <a:pt x="352" y="287"/>
                    <a:pt x="352" y="287"/>
                    <a:pt x="352" y="287"/>
                  </a:cubicBezTo>
                  <a:cubicBezTo>
                    <a:pt x="352" y="287"/>
                    <a:pt x="352" y="287"/>
                    <a:pt x="352" y="287"/>
                  </a:cubicBezTo>
                  <a:cubicBezTo>
                    <a:pt x="352" y="288"/>
                    <a:pt x="352" y="288"/>
                    <a:pt x="352" y="288"/>
                  </a:cubicBezTo>
                  <a:cubicBezTo>
                    <a:pt x="351" y="289"/>
                    <a:pt x="351" y="289"/>
                    <a:pt x="351" y="289"/>
                  </a:cubicBezTo>
                  <a:cubicBezTo>
                    <a:pt x="351" y="289"/>
                    <a:pt x="351" y="289"/>
                    <a:pt x="351" y="289"/>
                  </a:cubicBezTo>
                  <a:cubicBezTo>
                    <a:pt x="351" y="289"/>
                    <a:pt x="351" y="289"/>
                    <a:pt x="351" y="289"/>
                  </a:cubicBezTo>
                  <a:cubicBezTo>
                    <a:pt x="351" y="289"/>
                    <a:pt x="351" y="289"/>
                    <a:pt x="351" y="289"/>
                  </a:cubicBezTo>
                  <a:cubicBezTo>
                    <a:pt x="351" y="289"/>
                    <a:pt x="351" y="289"/>
                    <a:pt x="351" y="289"/>
                  </a:cubicBezTo>
                  <a:cubicBezTo>
                    <a:pt x="352" y="289"/>
                    <a:pt x="352" y="289"/>
                    <a:pt x="352" y="289"/>
                  </a:cubicBezTo>
                  <a:cubicBezTo>
                    <a:pt x="352" y="289"/>
                    <a:pt x="352" y="289"/>
                    <a:pt x="352" y="289"/>
                  </a:cubicBezTo>
                  <a:cubicBezTo>
                    <a:pt x="352" y="289"/>
                    <a:pt x="352" y="289"/>
                    <a:pt x="352" y="289"/>
                  </a:cubicBezTo>
                  <a:cubicBezTo>
                    <a:pt x="352" y="289"/>
                    <a:pt x="352" y="289"/>
                    <a:pt x="352" y="289"/>
                  </a:cubicBezTo>
                  <a:cubicBezTo>
                    <a:pt x="353" y="290"/>
                    <a:pt x="353" y="290"/>
                    <a:pt x="353" y="290"/>
                  </a:cubicBezTo>
                  <a:cubicBezTo>
                    <a:pt x="353" y="290"/>
                    <a:pt x="353" y="290"/>
                    <a:pt x="353" y="290"/>
                  </a:cubicBezTo>
                  <a:cubicBezTo>
                    <a:pt x="353" y="289"/>
                    <a:pt x="353" y="289"/>
                    <a:pt x="353" y="289"/>
                  </a:cubicBezTo>
                  <a:cubicBezTo>
                    <a:pt x="353" y="289"/>
                    <a:pt x="353" y="289"/>
                    <a:pt x="353" y="289"/>
                  </a:cubicBezTo>
                  <a:cubicBezTo>
                    <a:pt x="353" y="289"/>
                    <a:pt x="353" y="289"/>
                    <a:pt x="353" y="289"/>
                  </a:cubicBezTo>
                  <a:cubicBezTo>
                    <a:pt x="354" y="289"/>
                    <a:pt x="354" y="289"/>
                    <a:pt x="354" y="289"/>
                  </a:cubicBezTo>
                  <a:cubicBezTo>
                    <a:pt x="354" y="289"/>
                    <a:pt x="354" y="289"/>
                    <a:pt x="354" y="289"/>
                  </a:cubicBezTo>
                  <a:cubicBezTo>
                    <a:pt x="354" y="289"/>
                    <a:pt x="354" y="289"/>
                    <a:pt x="354" y="289"/>
                  </a:cubicBezTo>
                  <a:cubicBezTo>
                    <a:pt x="354" y="289"/>
                    <a:pt x="354" y="289"/>
                    <a:pt x="354" y="289"/>
                  </a:cubicBezTo>
                  <a:cubicBezTo>
                    <a:pt x="354" y="289"/>
                    <a:pt x="354" y="289"/>
                    <a:pt x="354" y="289"/>
                  </a:cubicBezTo>
                  <a:cubicBezTo>
                    <a:pt x="353" y="289"/>
                    <a:pt x="353" y="289"/>
                    <a:pt x="353" y="289"/>
                  </a:cubicBezTo>
                  <a:cubicBezTo>
                    <a:pt x="353" y="290"/>
                    <a:pt x="353" y="290"/>
                    <a:pt x="353" y="290"/>
                  </a:cubicBezTo>
                  <a:cubicBezTo>
                    <a:pt x="353" y="290"/>
                    <a:pt x="353" y="290"/>
                    <a:pt x="353" y="290"/>
                  </a:cubicBezTo>
                  <a:cubicBezTo>
                    <a:pt x="353" y="290"/>
                    <a:pt x="353" y="290"/>
                    <a:pt x="353" y="290"/>
                  </a:cubicBezTo>
                  <a:cubicBezTo>
                    <a:pt x="353" y="290"/>
                    <a:pt x="353" y="290"/>
                    <a:pt x="353" y="290"/>
                  </a:cubicBezTo>
                  <a:cubicBezTo>
                    <a:pt x="353" y="290"/>
                    <a:pt x="353" y="290"/>
                    <a:pt x="353" y="290"/>
                  </a:cubicBezTo>
                  <a:cubicBezTo>
                    <a:pt x="353" y="290"/>
                    <a:pt x="353" y="290"/>
                    <a:pt x="353" y="290"/>
                  </a:cubicBezTo>
                  <a:cubicBezTo>
                    <a:pt x="352" y="290"/>
                    <a:pt x="352" y="290"/>
                    <a:pt x="352" y="290"/>
                  </a:cubicBezTo>
                  <a:cubicBezTo>
                    <a:pt x="352" y="290"/>
                    <a:pt x="352" y="290"/>
                    <a:pt x="352" y="290"/>
                  </a:cubicBezTo>
                  <a:cubicBezTo>
                    <a:pt x="352" y="290"/>
                    <a:pt x="352" y="290"/>
                    <a:pt x="352" y="290"/>
                  </a:cubicBezTo>
                  <a:cubicBezTo>
                    <a:pt x="352" y="290"/>
                    <a:pt x="352" y="290"/>
                    <a:pt x="352" y="290"/>
                  </a:cubicBezTo>
                  <a:cubicBezTo>
                    <a:pt x="350" y="289"/>
                    <a:pt x="350" y="289"/>
                    <a:pt x="350" y="289"/>
                  </a:cubicBezTo>
                  <a:cubicBezTo>
                    <a:pt x="350" y="289"/>
                    <a:pt x="350" y="289"/>
                    <a:pt x="350" y="289"/>
                  </a:cubicBezTo>
                  <a:cubicBezTo>
                    <a:pt x="351" y="289"/>
                    <a:pt x="351" y="289"/>
                    <a:pt x="351" y="289"/>
                  </a:cubicBezTo>
                  <a:cubicBezTo>
                    <a:pt x="351" y="288"/>
                    <a:pt x="351" y="288"/>
                    <a:pt x="351" y="288"/>
                  </a:cubicBezTo>
                  <a:cubicBezTo>
                    <a:pt x="351" y="287"/>
                    <a:pt x="351" y="287"/>
                    <a:pt x="351" y="287"/>
                  </a:cubicBezTo>
                  <a:cubicBezTo>
                    <a:pt x="351" y="287"/>
                    <a:pt x="351" y="287"/>
                    <a:pt x="351" y="287"/>
                  </a:cubicBezTo>
                  <a:cubicBezTo>
                    <a:pt x="351" y="287"/>
                    <a:pt x="351" y="287"/>
                    <a:pt x="351" y="287"/>
                  </a:cubicBezTo>
                  <a:cubicBezTo>
                    <a:pt x="351" y="287"/>
                    <a:pt x="351" y="287"/>
                    <a:pt x="351" y="287"/>
                  </a:cubicBezTo>
                  <a:cubicBezTo>
                    <a:pt x="350" y="287"/>
                    <a:pt x="350" y="287"/>
                    <a:pt x="350" y="287"/>
                  </a:cubicBezTo>
                  <a:cubicBezTo>
                    <a:pt x="350" y="287"/>
                    <a:pt x="350" y="287"/>
                    <a:pt x="350" y="287"/>
                  </a:cubicBezTo>
                  <a:cubicBezTo>
                    <a:pt x="350" y="287"/>
                    <a:pt x="350" y="287"/>
                    <a:pt x="350" y="287"/>
                  </a:cubicBezTo>
                  <a:cubicBezTo>
                    <a:pt x="349" y="287"/>
                    <a:pt x="349" y="287"/>
                    <a:pt x="349" y="287"/>
                  </a:cubicBezTo>
                  <a:cubicBezTo>
                    <a:pt x="348" y="287"/>
                    <a:pt x="348" y="287"/>
                    <a:pt x="348" y="287"/>
                  </a:cubicBezTo>
                  <a:cubicBezTo>
                    <a:pt x="347" y="287"/>
                    <a:pt x="347" y="287"/>
                    <a:pt x="347" y="287"/>
                  </a:cubicBezTo>
                  <a:cubicBezTo>
                    <a:pt x="347" y="288"/>
                    <a:pt x="347" y="288"/>
                    <a:pt x="347" y="288"/>
                  </a:cubicBezTo>
                  <a:cubicBezTo>
                    <a:pt x="346" y="288"/>
                    <a:pt x="346" y="288"/>
                    <a:pt x="346" y="288"/>
                  </a:cubicBezTo>
                  <a:cubicBezTo>
                    <a:pt x="345" y="288"/>
                    <a:pt x="345" y="288"/>
                    <a:pt x="345" y="288"/>
                  </a:cubicBezTo>
                  <a:cubicBezTo>
                    <a:pt x="345" y="288"/>
                    <a:pt x="345" y="288"/>
                    <a:pt x="345" y="288"/>
                  </a:cubicBezTo>
                  <a:cubicBezTo>
                    <a:pt x="345" y="288"/>
                    <a:pt x="345" y="288"/>
                    <a:pt x="345" y="288"/>
                  </a:cubicBezTo>
                  <a:cubicBezTo>
                    <a:pt x="345" y="288"/>
                    <a:pt x="345" y="288"/>
                    <a:pt x="345" y="288"/>
                  </a:cubicBezTo>
                  <a:cubicBezTo>
                    <a:pt x="345" y="288"/>
                    <a:pt x="345" y="288"/>
                    <a:pt x="345" y="288"/>
                  </a:cubicBezTo>
                  <a:cubicBezTo>
                    <a:pt x="345" y="289"/>
                    <a:pt x="345" y="289"/>
                    <a:pt x="345" y="289"/>
                  </a:cubicBezTo>
                  <a:cubicBezTo>
                    <a:pt x="344" y="288"/>
                    <a:pt x="344" y="288"/>
                    <a:pt x="344" y="288"/>
                  </a:cubicBezTo>
                  <a:cubicBezTo>
                    <a:pt x="342" y="288"/>
                    <a:pt x="342" y="288"/>
                    <a:pt x="342" y="288"/>
                  </a:cubicBezTo>
                  <a:cubicBezTo>
                    <a:pt x="342" y="288"/>
                    <a:pt x="342" y="288"/>
                    <a:pt x="342" y="288"/>
                  </a:cubicBezTo>
                  <a:cubicBezTo>
                    <a:pt x="342" y="288"/>
                    <a:pt x="342" y="288"/>
                    <a:pt x="342" y="288"/>
                  </a:cubicBezTo>
                  <a:cubicBezTo>
                    <a:pt x="336" y="290"/>
                    <a:pt x="336" y="290"/>
                    <a:pt x="336" y="290"/>
                  </a:cubicBezTo>
                  <a:cubicBezTo>
                    <a:pt x="335" y="291"/>
                    <a:pt x="335" y="291"/>
                    <a:pt x="335" y="291"/>
                  </a:cubicBezTo>
                  <a:cubicBezTo>
                    <a:pt x="335" y="291"/>
                    <a:pt x="335" y="291"/>
                    <a:pt x="335" y="291"/>
                  </a:cubicBezTo>
                  <a:cubicBezTo>
                    <a:pt x="335" y="292"/>
                    <a:pt x="335" y="292"/>
                    <a:pt x="335" y="292"/>
                  </a:cubicBezTo>
                  <a:cubicBezTo>
                    <a:pt x="334" y="292"/>
                    <a:pt x="334" y="292"/>
                    <a:pt x="334" y="292"/>
                  </a:cubicBezTo>
                  <a:cubicBezTo>
                    <a:pt x="334" y="292"/>
                    <a:pt x="334" y="292"/>
                    <a:pt x="334" y="292"/>
                  </a:cubicBezTo>
                  <a:cubicBezTo>
                    <a:pt x="334" y="293"/>
                    <a:pt x="334" y="293"/>
                    <a:pt x="334" y="293"/>
                  </a:cubicBezTo>
                  <a:cubicBezTo>
                    <a:pt x="333" y="294"/>
                    <a:pt x="333" y="294"/>
                    <a:pt x="333" y="294"/>
                  </a:cubicBezTo>
                  <a:cubicBezTo>
                    <a:pt x="333" y="294"/>
                    <a:pt x="333" y="294"/>
                    <a:pt x="333" y="294"/>
                  </a:cubicBezTo>
                  <a:cubicBezTo>
                    <a:pt x="333" y="295"/>
                    <a:pt x="333" y="295"/>
                    <a:pt x="333" y="295"/>
                  </a:cubicBezTo>
                  <a:cubicBezTo>
                    <a:pt x="333" y="295"/>
                    <a:pt x="333" y="295"/>
                    <a:pt x="333" y="295"/>
                  </a:cubicBezTo>
                  <a:cubicBezTo>
                    <a:pt x="333" y="296"/>
                    <a:pt x="333" y="296"/>
                    <a:pt x="333" y="296"/>
                  </a:cubicBezTo>
                  <a:cubicBezTo>
                    <a:pt x="333" y="296"/>
                    <a:pt x="333" y="296"/>
                    <a:pt x="333" y="296"/>
                  </a:cubicBezTo>
                  <a:cubicBezTo>
                    <a:pt x="332" y="297"/>
                    <a:pt x="332" y="297"/>
                    <a:pt x="332" y="297"/>
                  </a:cubicBezTo>
                  <a:cubicBezTo>
                    <a:pt x="332" y="296"/>
                    <a:pt x="332" y="296"/>
                    <a:pt x="332" y="296"/>
                  </a:cubicBezTo>
                  <a:cubicBezTo>
                    <a:pt x="332" y="296"/>
                    <a:pt x="332" y="296"/>
                    <a:pt x="332" y="296"/>
                  </a:cubicBezTo>
                  <a:cubicBezTo>
                    <a:pt x="332" y="296"/>
                    <a:pt x="332" y="296"/>
                    <a:pt x="332" y="296"/>
                  </a:cubicBezTo>
                  <a:cubicBezTo>
                    <a:pt x="332" y="296"/>
                    <a:pt x="332" y="296"/>
                    <a:pt x="332" y="296"/>
                  </a:cubicBezTo>
                  <a:cubicBezTo>
                    <a:pt x="331" y="296"/>
                    <a:pt x="331" y="296"/>
                    <a:pt x="331" y="296"/>
                  </a:cubicBezTo>
                  <a:cubicBezTo>
                    <a:pt x="331" y="296"/>
                    <a:pt x="331" y="296"/>
                    <a:pt x="331" y="296"/>
                  </a:cubicBezTo>
                  <a:cubicBezTo>
                    <a:pt x="331" y="296"/>
                    <a:pt x="331" y="296"/>
                    <a:pt x="331" y="296"/>
                  </a:cubicBezTo>
                  <a:cubicBezTo>
                    <a:pt x="331" y="295"/>
                    <a:pt x="331" y="295"/>
                    <a:pt x="331" y="295"/>
                  </a:cubicBezTo>
                  <a:cubicBezTo>
                    <a:pt x="330" y="295"/>
                    <a:pt x="330" y="295"/>
                    <a:pt x="330" y="295"/>
                  </a:cubicBezTo>
                  <a:cubicBezTo>
                    <a:pt x="330" y="295"/>
                    <a:pt x="330" y="295"/>
                    <a:pt x="330" y="295"/>
                  </a:cubicBezTo>
                  <a:cubicBezTo>
                    <a:pt x="330" y="294"/>
                    <a:pt x="330" y="294"/>
                    <a:pt x="330" y="294"/>
                  </a:cubicBezTo>
                  <a:cubicBezTo>
                    <a:pt x="330" y="293"/>
                    <a:pt x="330" y="293"/>
                    <a:pt x="330" y="293"/>
                  </a:cubicBezTo>
                  <a:cubicBezTo>
                    <a:pt x="330" y="293"/>
                    <a:pt x="330" y="293"/>
                    <a:pt x="330" y="293"/>
                  </a:cubicBezTo>
                  <a:cubicBezTo>
                    <a:pt x="330" y="293"/>
                    <a:pt x="330" y="293"/>
                    <a:pt x="330" y="293"/>
                  </a:cubicBezTo>
                  <a:cubicBezTo>
                    <a:pt x="329" y="294"/>
                    <a:pt x="329" y="294"/>
                    <a:pt x="329" y="294"/>
                  </a:cubicBezTo>
                  <a:cubicBezTo>
                    <a:pt x="329" y="294"/>
                    <a:pt x="329" y="294"/>
                    <a:pt x="329" y="294"/>
                  </a:cubicBezTo>
                  <a:cubicBezTo>
                    <a:pt x="329" y="294"/>
                    <a:pt x="329" y="294"/>
                    <a:pt x="329" y="294"/>
                  </a:cubicBezTo>
                  <a:cubicBezTo>
                    <a:pt x="329" y="294"/>
                    <a:pt x="329" y="294"/>
                    <a:pt x="329" y="294"/>
                  </a:cubicBezTo>
                  <a:cubicBezTo>
                    <a:pt x="329" y="294"/>
                    <a:pt x="329" y="294"/>
                    <a:pt x="329" y="294"/>
                  </a:cubicBezTo>
                  <a:cubicBezTo>
                    <a:pt x="329" y="293"/>
                    <a:pt x="329" y="293"/>
                    <a:pt x="329" y="293"/>
                  </a:cubicBezTo>
                  <a:cubicBezTo>
                    <a:pt x="329" y="293"/>
                    <a:pt x="329" y="293"/>
                    <a:pt x="329" y="293"/>
                  </a:cubicBezTo>
                  <a:cubicBezTo>
                    <a:pt x="329" y="293"/>
                    <a:pt x="329" y="293"/>
                    <a:pt x="329" y="293"/>
                  </a:cubicBezTo>
                  <a:cubicBezTo>
                    <a:pt x="330" y="293"/>
                    <a:pt x="330" y="293"/>
                    <a:pt x="330" y="293"/>
                  </a:cubicBezTo>
                  <a:cubicBezTo>
                    <a:pt x="331" y="293"/>
                    <a:pt x="331" y="293"/>
                    <a:pt x="331" y="293"/>
                  </a:cubicBezTo>
                  <a:cubicBezTo>
                    <a:pt x="331" y="293"/>
                    <a:pt x="331" y="293"/>
                    <a:pt x="331" y="293"/>
                  </a:cubicBezTo>
                  <a:cubicBezTo>
                    <a:pt x="331" y="293"/>
                    <a:pt x="331" y="293"/>
                    <a:pt x="331" y="293"/>
                  </a:cubicBezTo>
                  <a:cubicBezTo>
                    <a:pt x="330" y="293"/>
                    <a:pt x="330" y="293"/>
                    <a:pt x="330" y="293"/>
                  </a:cubicBezTo>
                  <a:cubicBezTo>
                    <a:pt x="330" y="293"/>
                    <a:pt x="330" y="293"/>
                    <a:pt x="330" y="293"/>
                  </a:cubicBezTo>
                  <a:cubicBezTo>
                    <a:pt x="329" y="293"/>
                    <a:pt x="329" y="293"/>
                    <a:pt x="329" y="293"/>
                  </a:cubicBezTo>
                  <a:cubicBezTo>
                    <a:pt x="328" y="293"/>
                    <a:pt x="328" y="293"/>
                    <a:pt x="328" y="293"/>
                  </a:cubicBezTo>
                  <a:cubicBezTo>
                    <a:pt x="327" y="293"/>
                    <a:pt x="327" y="293"/>
                    <a:pt x="327" y="293"/>
                  </a:cubicBezTo>
                  <a:cubicBezTo>
                    <a:pt x="326" y="293"/>
                    <a:pt x="326" y="293"/>
                    <a:pt x="326" y="293"/>
                  </a:cubicBezTo>
                  <a:cubicBezTo>
                    <a:pt x="325" y="294"/>
                    <a:pt x="325" y="294"/>
                    <a:pt x="325" y="294"/>
                  </a:cubicBezTo>
                  <a:cubicBezTo>
                    <a:pt x="325" y="294"/>
                    <a:pt x="325" y="294"/>
                    <a:pt x="325" y="294"/>
                  </a:cubicBezTo>
                  <a:cubicBezTo>
                    <a:pt x="325" y="294"/>
                    <a:pt x="325" y="294"/>
                    <a:pt x="325" y="294"/>
                  </a:cubicBezTo>
                  <a:cubicBezTo>
                    <a:pt x="326" y="294"/>
                    <a:pt x="326" y="294"/>
                    <a:pt x="326" y="294"/>
                  </a:cubicBezTo>
                  <a:cubicBezTo>
                    <a:pt x="326" y="294"/>
                    <a:pt x="326" y="294"/>
                    <a:pt x="326" y="294"/>
                  </a:cubicBezTo>
                  <a:cubicBezTo>
                    <a:pt x="325" y="294"/>
                    <a:pt x="325" y="294"/>
                    <a:pt x="325" y="294"/>
                  </a:cubicBezTo>
                  <a:cubicBezTo>
                    <a:pt x="325" y="294"/>
                    <a:pt x="325" y="294"/>
                    <a:pt x="325" y="294"/>
                  </a:cubicBezTo>
                  <a:cubicBezTo>
                    <a:pt x="325" y="294"/>
                    <a:pt x="325" y="294"/>
                    <a:pt x="325" y="294"/>
                  </a:cubicBezTo>
                  <a:cubicBezTo>
                    <a:pt x="324" y="294"/>
                    <a:pt x="324" y="294"/>
                    <a:pt x="324" y="294"/>
                  </a:cubicBezTo>
                  <a:cubicBezTo>
                    <a:pt x="322" y="294"/>
                    <a:pt x="322" y="294"/>
                    <a:pt x="322" y="294"/>
                  </a:cubicBezTo>
                  <a:cubicBezTo>
                    <a:pt x="322" y="294"/>
                    <a:pt x="322" y="294"/>
                    <a:pt x="322" y="294"/>
                  </a:cubicBezTo>
                  <a:cubicBezTo>
                    <a:pt x="321" y="294"/>
                    <a:pt x="321" y="294"/>
                    <a:pt x="321" y="294"/>
                  </a:cubicBezTo>
                  <a:cubicBezTo>
                    <a:pt x="321" y="294"/>
                    <a:pt x="321" y="294"/>
                    <a:pt x="321" y="294"/>
                  </a:cubicBezTo>
                  <a:cubicBezTo>
                    <a:pt x="321" y="294"/>
                    <a:pt x="321" y="294"/>
                    <a:pt x="321" y="294"/>
                  </a:cubicBezTo>
                  <a:cubicBezTo>
                    <a:pt x="322" y="294"/>
                    <a:pt x="322" y="294"/>
                    <a:pt x="322" y="294"/>
                  </a:cubicBezTo>
                  <a:cubicBezTo>
                    <a:pt x="319" y="293"/>
                    <a:pt x="319" y="293"/>
                    <a:pt x="319" y="293"/>
                  </a:cubicBezTo>
                  <a:cubicBezTo>
                    <a:pt x="317" y="293"/>
                    <a:pt x="317" y="293"/>
                    <a:pt x="317" y="293"/>
                  </a:cubicBezTo>
                  <a:cubicBezTo>
                    <a:pt x="316" y="294"/>
                    <a:pt x="316" y="294"/>
                    <a:pt x="316" y="294"/>
                  </a:cubicBezTo>
                  <a:cubicBezTo>
                    <a:pt x="314" y="294"/>
                    <a:pt x="314" y="294"/>
                    <a:pt x="314" y="294"/>
                  </a:cubicBezTo>
                  <a:cubicBezTo>
                    <a:pt x="312" y="294"/>
                    <a:pt x="312" y="294"/>
                    <a:pt x="312" y="294"/>
                  </a:cubicBezTo>
                  <a:cubicBezTo>
                    <a:pt x="311" y="295"/>
                    <a:pt x="311" y="295"/>
                    <a:pt x="311" y="295"/>
                  </a:cubicBezTo>
                  <a:cubicBezTo>
                    <a:pt x="309" y="295"/>
                    <a:pt x="309" y="295"/>
                    <a:pt x="309" y="295"/>
                  </a:cubicBezTo>
                  <a:cubicBezTo>
                    <a:pt x="308" y="296"/>
                    <a:pt x="308" y="296"/>
                    <a:pt x="308" y="296"/>
                  </a:cubicBezTo>
                  <a:cubicBezTo>
                    <a:pt x="308" y="296"/>
                    <a:pt x="308" y="296"/>
                    <a:pt x="308" y="296"/>
                  </a:cubicBezTo>
                  <a:cubicBezTo>
                    <a:pt x="307" y="296"/>
                    <a:pt x="307" y="296"/>
                    <a:pt x="307" y="296"/>
                  </a:cubicBezTo>
                  <a:cubicBezTo>
                    <a:pt x="307" y="296"/>
                    <a:pt x="307" y="296"/>
                    <a:pt x="307" y="296"/>
                  </a:cubicBezTo>
                  <a:cubicBezTo>
                    <a:pt x="307" y="296"/>
                    <a:pt x="307" y="296"/>
                    <a:pt x="307" y="296"/>
                  </a:cubicBezTo>
                  <a:cubicBezTo>
                    <a:pt x="307" y="297"/>
                    <a:pt x="307" y="297"/>
                    <a:pt x="307" y="297"/>
                  </a:cubicBezTo>
                  <a:cubicBezTo>
                    <a:pt x="306" y="297"/>
                    <a:pt x="306" y="297"/>
                    <a:pt x="306" y="297"/>
                  </a:cubicBezTo>
                  <a:cubicBezTo>
                    <a:pt x="306" y="298"/>
                    <a:pt x="306" y="298"/>
                    <a:pt x="306" y="298"/>
                  </a:cubicBezTo>
                  <a:cubicBezTo>
                    <a:pt x="305" y="298"/>
                    <a:pt x="305" y="298"/>
                    <a:pt x="305" y="298"/>
                  </a:cubicBezTo>
                  <a:cubicBezTo>
                    <a:pt x="305" y="298"/>
                    <a:pt x="305" y="298"/>
                    <a:pt x="305" y="298"/>
                  </a:cubicBezTo>
                  <a:cubicBezTo>
                    <a:pt x="304" y="299"/>
                    <a:pt x="304" y="299"/>
                    <a:pt x="304" y="299"/>
                  </a:cubicBezTo>
                  <a:cubicBezTo>
                    <a:pt x="304" y="299"/>
                    <a:pt x="304" y="299"/>
                    <a:pt x="304" y="299"/>
                  </a:cubicBezTo>
                  <a:cubicBezTo>
                    <a:pt x="304" y="299"/>
                    <a:pt x="304" y="299"/>
                    <a:pt x="304" y="299"/>
                  </a:cubicBezTo>
                  <a:cubicBezTo>
                    <a:pt x="304" y="299"/>
                    <a:pt x="304" y="299"/>
                    <a:pt x="304" y="299"/>
                  </a:cubicBezTo>
                  <a:cubicBezTo>
                    <a:pt x="304" y="299"/>
                    <a:pt x="304" y="299"/>
                    <a:pt x="304" y="299"/>
                  </a:cubicBezTo>
                  <a:cubicBezTo>
                    <a:pt x="304" y="300"/>
                    <a:pt x="304" y="300"/>
                    <a:pt x="304" y="300"/>
                  </a:cubicBezTo>
                  <a:cubicBezTo>
                    <a:pt x="304" y="300"/>
                    <a:pt x="304" y="300"/>
                    <a:pt x="304" y="300"/>
                  </a:cubicBezTo>
                  <a:cubicBezTo>
                    <a:pt x="303" y="300"/>
                    <a:pt x="303" y="300"/>
                    <a:pt x="303" y="300"/>
                  </a:cubicBezTo>
                  <a:cubicBezTo>
                    <a:pt x="303" y="300"/>
                    <a:pt x="303" y="300"/>
                    <a:pt x="303" y="300"/>
                  </a:cubicBezTo>
                  <a:cubicBezTo>
                    <a:pt x="303" y="300"/>
                    <a:pt x="303" y="300"/>
                    <a:pt x="303" y="300"/>
                  </a:cubicBezTo>
                  <a:cubicBezTo>
                    <a:pt x="303" y="300"/>
                    <a:pt x="303" y="300"/>
                    <a:pt x="303" y="300"/>
                  </a:cubicBezTo>
                  <a:cubicBezTo>
                    <a:pt x="304" y="300"/>
                    <a:pt x="304" y="300"/>
                    <a:pt x="304" y="300"/>
                  </a:cubicBezTo>
                  <a:cubicBezTo>
                    <a:pt x="305" y="303"/>
                    <a:pt x="305" y="303"/>
                    <a:pt x="305" y="303"/>
                  </a:cubicBezTo>
                  <a:cubicBezTo>
                    <a:pt x="305" y="303"/>
                    <a:pt x="305" y="303"/>
                    <a:pt x="305" y="303"/>
                  </a:cubicBezTo>
                  <a:cubicBezTo>
                    <a:pt x="305" y="304"/>
                    <a:pt x="305" y="304"/>
                    <a:pt x="305" y="304"/>
                  </a:cubicBezTo>
                  <a:cubicBezTo>
                    <a:pt x="305" y="304"/>
                    <a:pt x="305" y="304"/>
                    <a:pt x="305" y="304"/>
                  </a:cubicBezTo>
                  <a:cubicBezTo>
                    <a:pt x="304" y="304"/>
                    <a:pt x="304" y="304"/>
                    <a:pt x="304" y="304"/>
                  </a:cubicBezTo>
                  <a:cubicBezTo>
                    <a:pt x="304" y="304"/>
                    <a:pt x="304" y="304"/>
                    <a:pt x="304" y="304"/>
                  </a:cubicBezTo>
                  <a:cubicBezTo>
                    <a:pt x="304" y="305"/>
                    <a:pt x="304" y="305"/>
                    <a:pt x="304" y="305"/>
                  </a:cubicBezTo>
                  <a:cubicBezTo>
                    <a:pt x="304" y="305"/>
                    <a:pt x="304" y="305"/>
                    <a:pt x="304" y="305"/>
                  </a:cubicBezTo>
                  <a:cubicBezTo>
                    <a:pt x="305" y="305"/>
                    <a:pt x="305" y="305"/>
                    <a:pt x="305" y="305"/>
                  </a:cubicBezTo>
                  <a:cubicBezTo>
                    <a:pt x="304" y="305"/>
                    <a:pt x="304" y="305"/>
                    <a:pt x="304" y="305"/>
                  </a:cubicBezTo>
                  <a:cubicBezTo>
                    <a:pt x="304" y="305"/>
                    <a:pt x="304" y="305"/>
                    <a:pt x="304" y="305"/>
                  </a:cubicBezTo>
                  <a:cubicBezTo>
                    <a:pt x="304" y="305"/>
                    <a:pt x="304" y="305"/>
                    <a:pt x="304" y="305"/>
                  </a:cubicBezTo>
                  <a:cubicBezTo>
                    <a:pt x="303" y="304"/>
                    <a:pt x="303" y="304"/>
                    <a:pt x="303" y="304"/>
                  </a:cubicBezTo>
                  <a:cubicBezTo>
                    <a:pt x="303" y="304"/>
                    <a:pt x="303" y="304"/>
                    <a:pt x="303" y="304"/>
                  </a:cubicBezTo>
                  <a:cubicBezTo>
                    <a:pt x="303" y="304"/>
                    <a:pt x="303" y="304"/>
                    <a:pt x="303" y="304"/>
                  </a:cubicBezTo>
                  <a:cubicBezTo>
                    <a:pt x="303" y="304"/>
                    <a:pt x="303" y="304"/>
                    <a:pt x="303" y="304"/>
                  </a:cubicBezTo>
                  <a:cubicBezTo>
                    <a:pt x="303" y="303"/>
                    <a:pt x="303" y="303"/>
                    <a:pt x="303" y="303"/>
                  </a:cubicBezTo>
                  <a:cubicBezTo>
                    <a:pt x="303" y="303"/>
                    <a:pt x="303" y="303"/>
                    <a:pt x="303" y="303"/>
                  </a:cubicBezTo>
                  <a:cubicBezTo>
                    <a:pt x="303" y="303"/>
                    <a:pt x="303" y="303"/>
                    <a:pt x="303" y="303"/>
                  </a:cubicBezTo>
                  <a:cubicBezTo>
                    <a:pt x="303" y="303"/>
                    <a:pt x="303" y="303"/>
                    <a:pt x="303" y="303"/>
                  </a:cubicBezTo>
                  <a:cubicBezTo>
                    <a:pt x="302" y="303"/>
                    <a:pt x="302" y="303"/>
                    <a:pt x="302" y="303"/>
                  </a:cubicBezTo>
                  <a:cubicBezTo>
                    <a:pt x="303" y="303"/>
                    <a:pt x="303" y="303"/>
                    <a:pt x="303" y="303"/>
                  </a:cubicBezTo>
                  <a:cubicBezTo>
                    <a:pt x="303" y="302"/>
                    <a:pt x="303" y="302"/>
                    <a:pt x="303" y="302"/>
                  </a:cubicBezTo>
                  <a:cubicBezTo>
                    <a:pt x="303" y="302"/>
                    <a:pt x="303" y="302"/>
                    <a:pt x="303" y="302"/>
                  </a:cubicBezTo>
                  <a:cubicBezTo>
                    <a:pt x="303" y="302"/>
                    <a:pt x="303" y="302"/>
                    <a:pt x="303" y="302"/>
                  </a:cubicBezTo>
                  <a:cubicBezTo>
                    <a:pt x="303" y="302"/>
                    <a:pt x="303" y="302"/>
                    <a:pt x="303" y="302"/>
                  </a:cubicBezTo>
                  <a:cubicBezTo>
                    <a:pt x="301" y="301"/>
                    <a:pt x="301" y="301"/>
                    <a:pt x="301" y="301"/>
                  </a:cubicBezTo>
                  <a:cubicBezTo>
                    <a:pt x="301" y="300"/>
                    <a:pt x="301" y="300"/>
                    <a:pt x="301" y="300"/>
                  </a:cubicBezTo>
                  <a:cubicBezTo>
                    <a:pt x="300" y="300"/>
                    <a:pt x="300" y="300"/>
                    <a:pt x="300" y="300"/>
                  </a:cubicBezTo>
                  <a:cubicBezTo>
                    <a:pt x="300" y="300"/>
                    <a:pt x="300" y="300"/>
                    <a:pt x="300" y="300"/>
                  </a:cubicBezTo>
                  <a:cubicBezTo>
                    <a:pt x="300" y="300"/>
                    <a:pt x="300" y="300"/>
                    <a:pt x="300" y="300"/>
                  </a:cubicBezTo>
                  <a:cubicBezTo>
                    <a:pt x="300" y="300"/>
                    <a:pt x="300" y="300"/>
                    <a:pt x="300" y="300"/>
                  </a:cubicBezTo>
                  <a:cubicBezTo>
                    <a:pt x="300" y="300"/>
                    <a:pt x="300" y="300"/>
                    <a:pt x="300" y="300"/>
                  </a:cubicBezTo>
                  <a:cubicBezTo>
                    <a:pt x="300" y="300"/>
                    <a:pt x="300" y="300"/>
                    <a:pt x="300" y="300"/>
                  </a:cubicBezTo>
                  <a:cubicBezTo>
                    <a:pt x="300" y="300"/>
                    <a:pt x="300" y="300"/>
                    <a:pt x="300" y="300"/>
                  </a:cubicBezTo>
                  <a:cubicBezTo>
                    <a:pt x="300" y="300"/>
                    <a:pt x="300" y="300"/>
                    <a:pt x="300" y="300"/>
                  </a:cubicBezTo>
                  <a:cubicBezTo>
                    <a:pt x="300" y="300"/>
                    <a:pt x="300" y="300"/>
                    <a:pt x="300" y="300"/>
                  </a:cubicBezTo>
                  <a:cubicBezTo>
                    <a:pt x="300" y="300"/>
                    <a:pt x="300" y="300"/>
                    <a:pt x="300" y="300"/>
                  </a:cubicBezTo>
                  <a:cubicBezTo>
                    <a:pt x="299" y="301"/>
                    <a:pt x="299" y="301"/>
                    <a:pt x="299" y="301"/>
                  </a:cubicBezTo>
                  <a:cubicBezTo>
                    <a:pt x="299" y="302"/>
                    <a:pt x="299" y="302"/>
                    <a:pt x="299" y="302"/>
                  </a:cubicBezTo>
                  <a:cubicBezTo>
                    <a:pt x="300" y="302"/>
                    <a:pt x="300" y="302"/>
                    <a:pt x="300" y="302"/>
                  </a:cubicBezTo>
                  <a:cubicBezTo>
                    <a:pt x="300" y="302"/>
                    <a:pt x="300" y="302"/>
                    <a:pt x="300" y="302"/>
                  </a:cubicBezTo>
                  <a:cubicBezTo>
                    <a:pt x="300" y="303"/>
                    <a:pt x="300" y="303"/>
                    <a:pt x="300" y="303"/>
                  </a:cubicBezTo>
                  <a:cubicBezTo>
                    <a:pt x="300" y="303"/>
                    <a:pt x="300" y="303"/>
                    <a:pt x="300" y="303"/>
                  </a:cubicBezTo>
                  <a:cubicBezTo>
                    <a:pt x="300" y="303"/>
                    <a:pt x="300" y="303"/>
                    <a:pt x="300" y="303"/>
                  </a:cubicBezTo>
                  <a:cubicBezTo>
                    <a:pt x="300" y="303"/>
                    <a:pt x="300" y="303"/>
                    <a:pt x="300" y="303"/>
                  </a:cubicBezTo>
                  <a:cubicBezTo>
                    <a:pt x="300" y="303"/>
                    <a:pt x="300" y="303"/>
                    <a:pt x="300" y="303"/>
                  </a:cubicBezTo>
                  <a:cubicBezTo>
                    <a:pt x="300" y="303"/>
                    <a:pt x="300" y="303"/>
                    <a:pt x="300" y="303"/>
                  </a:cubicBezTo>
                  <a:cubicBezTo>
                    <a:pt x="299" y="304"/>
                    <a:pt x="299" y="304"/>
                    <a:pt x="299" y="304"/>
                  </a:cubicBezTo>
                  <a:cubicBezTo>
                    <a:pt x="299" y="304"/>
                    <a:pt x="299" y="304"/>
                    <a:pt x="299" y="304"/>
                  </a:cubicBezTo>
                  <a:cubicBezTo>
                    <a:pt x="299" y="304"/>
                    <a:pt x="299" y="304"/>
                    <a:pt x="299" y="304"/>
                  </a:cubicBezTo>
                  <a:cubicBezTo>
                    <a:pt x="299" y="304"/>
                    <a:pt x="299" y="304"/>
                    <a:pt x="299" y="304"/>
                  </a:cubicBezTo>
                  <a:cubicBezTo>
                    <a:pt x="299" y="303"/>
                    <a:pt x="299" y="303"/>
                    <a:pt x="299" y="303"/>
                  </a:cubicBezTo>
                  <a:cubicBezTo>
                    <a:pt x="299" y="302"/>
                    <a:pt x="299" y="302"/>
                    <a:pt x="299" y="302"/>
                  </a:cubicBezTo>
                  <a:cubicBezTo>
                    <a:pt x="299" y="302"/>
                    <a:pt x="299" y="302"/>
                    <a:pt x="299" y="302"/>
                  </a:cubicBezTo>
                  <a:cubicBezTo>
                    <a:pt x="299" y="302"/>
                    <a:pt x="299" y="302"/>
                    <a:pt x="299" y="302"/>
                  </a:cubicBezTo>
                  <a:cubicBezTo>
                    <a:pt x="298" y="303"/>
                    <a:pt x="298" y="303"/>
                    <a:pt x="298" y="303"/>
                  </a:cubicBezTo>
                  <a:cubicBezTo>
                    <a:pt x="298" y="302"/>
                    <a:pt x="298" y="302"/>
                    <a:pt x="298" y="302"/>
                  </a:cubicBezTo>
                  <a:cubicBezTo>
                    <a:pt x="298" y="300"/>
                    <a:pt x="298" y="300"/>
                    <a:pt x="298" y="300"/>
                  </a:cubicBezTo>
                  <a:cubicBezTo>
                    <a:pt x="298" y="300"/>
                    <a:pt x="298" y="300"/>
                    <a:pt x="298" y="300"/>
                  </a:cubicBezTo>
                  <a:cubicBezTo>
                    <a:pt x="298" y="300"/>
                    <a:pt x="298" y="300"/>
                    <a:pt x="298" y="300"/>
                  </a:cubicBezTo>
                  <a:cubicBezTo>
                    <a:pt x="298" y="300"/>
                    <a:pt x="298" y="300"/>
                    <a:pt x="298" y="300"/>
                  </a:cubicBezTo>
                  <a:cubicBezTo>
                    <a:pt x="298" y="299"/>
                    <a:pt x="298" y="299"/>
                    <a:pt x="298" y="299"/>
                  </a:cubicBezTo>
                  <a:cubicBezTo>
                    <a:pt x="299" y="299"/>
                    <a:pt x="299" y="299"/>
                    <a:pt x="299" y="299"/>
                  </a:cubicBezTo>
                  <a:cubicBezTo>
                    <a:pt x="298" y="299"/>
                    <a:pt x="298" y="299"/>
                    <a:pt x="298" y="299"/>
                  </a:cubicBezTo>
                  <a:cubicBezTo>
                    <a:pt x="298" y="299"/>
                    <a:pt x="298" y="299"/>
                    <a:pt x="298" y="299"/>
                  </a:cubicBezTo>
                  <a:cubicBezTo>
                    <a:pt x="298" y="299"/>
                    <a:pt x="298" y="299"/>
                    <a:pt x="298" y="299"/>
                  </a:cubicBezTo>
                  <a:cubicBezTo>
                    <a:pt x="298" y="298"/>
                    <a:pt x="298" y="298"/>
                    <a:pt x="298" y="298"/>
                  </a:cubicBezTo>
                  <a:cubicBezTo>
                    <a:pt x="298" y="298"/>
                    <a:pt x="298" y="298"/>
                    <a:pt x="298" y="298"/>
                  </a:cubicBezTo>
                  <a:cubicBezTo>
                    <a:pt x="298" y="298"/>
                    <a:pt x="298" y="298"/>
                    <a:pt x="298" y="298"/>
                  </a:cubicBezTo>
                  <a:cubicBezTo>
                    <a:pt x="298" y="298"/>
                    <a:pt x="298" y="298"/>
                    <a:pt x="298" y="298"/>
                  </a:cubicBezTo>
                  <a:cubicBezTo>
                    <a:pt x="298" y="298"/>
                    <a:pt x="298" y="298"/>
                    <a:pt x="298" y="298"/>
                  </a:cubicBezTo>
                  <a:cubicBezTo>
                    <a:pt x="299" y="297"/>
                    <a:pt x="299" y="297"/>
                    <a:pt x="299" y="297"/>
                  </a:cubicBezTo>
                  <a:cubicBezTo>
                    <a:pt x="299" y="298"/>
                    <a:pt x="299" y="298"/>
                    <a:pt x="299" y="298"/>
                  </a:cubicBezTo>
                  <a:cubicBezTo>
                    <a:pt x="300" y="298"/>
                    <a:pt x="300" y="298"/>
                    <a:pt x="300" y="298"/>
                  </a:cubicBezTo>
                  <a:cubicBezTo>
                    <a:pt x="300" y="298"/>
                    <a:pt x="300" y="298"/>
                    <a:pt x="300" y="298"/>
                  </a:cubicBezTo>
                  <a:cubicBezTo>
                    <a:pt x="300" y="298"/>
                    <a:pt x="300" y="298"/>
                    <a:pt x="300" y="298"/>
                  </a:cubicBezTo>
                  <a:cubicBezTo>
                    <a:pt x="300" y="298"/>
                    <a:pt x="300" y="298"/>
                    <a:pt x="300" y="298"/>
                  </a:cubicBezTo>
                  <a:cubicBezTo>
                    <a:pt x="300" y="297"/>
                    <a:pt x="300" y="297"/>
                    <a:pt x="300" y="297"/>
                  </a:cubicBezTo>
                  <a:cubicBezTo>
                    <a:pt x="300" y="297"/>
                    <a:pt x="300" y="297"/>
                    <a:pt x="300" y="297"/>
                  </a:cubicBezTo>
                  <a:cubicBezTo>
                    <a:pt x="300" y="297"/>
                    <a:pt x="300" y="297"/>
                    <a:pt x="300" y="297"/>
                  </a:cubicBezTo>
                  <a:cubicBezTo>
                    <a:pt x="299" y="297"/>
                    <a:pt x="299" y="297"/>
                    <a:pt x="299" y="297"/>
                  </a:cubicBezTo>
                  <a:cubicBezTo>
                    <a:pt x="299" y="297"/>
                    <a:pt x="299" y="297"/>
                    <a:pt x="299" y="297"/>
                  </a:cubicBezTo>
                  <a:cubicBezTo>
                    <a:pt x="298" y="297"/>
                    <a:pt x="298" y="297"/>
                    <a:pt x="298" y="297"/>
                  </a:cubicBezTo>
                  <a:cubicBezTo>
                    <a:pt x="298" y="297"/>
                    <a:pt x="298" y="297"/>
                    <a:pt x="298" y="297"/>
                  </a:cubicBezTo>
                  <a:cubicBezTo>
                    <a:pt x="298" y="297"/>
                    <a:pt x="298" y="297"/>
                    <a:pt x="298" y="297"/>
                  </a:cubicBezTo>
                  <a:cubicBezTo>
                    <a:pt x="298" y="296"/>
                    <a:pt x="298" y="296"/>
                    <a:pt x="298" y="296"/>
                  </a:cubicBezTo>
                  <a:cubicBezTo>
                    <a:pt x="297" y="296"/>
                    <a:pt x="297" y="296"/>
                    <a:pt x="297" y="296"/>
                  </a:cubicBezTo>
                  <a:cubicBezTo>
                    <a:pt x="297" y="296"/>
                    <a:pt x="297" y="296"/>
                    <a:pt x="297" y="296"/>
                  </a:cubicBezTo>
                  <a:cubicBezTo>
                    <a:pt x="297" y="296"/>
                    <a:pt x="297" y="296"/>
                    <a:pt x="297" y="296"/>
                  </a:cubicBezTo>
                  <a:cubicBezTo>
                    <a:pt x="297" y="296"/>
                    <a:pt x="297" y="296"/>
                    <a:pt x="297" y="296"/>
                  </a:cubicBezTo>
                  <a:cubicBezTo>
                    <a:pt x="295" y="295"/>
                    <a:pt x="295" y="295"/>
                    <a:pt x="295" y="295"/>
                  </a:cubicBezTo>
                  <a:cubicBezTo>
                    <a:pt x="296" y="295"/>
                    <a:pt x="296" y="295"/>
                    <a:pt x="296" y="295"/>
                  </a:cubicBezTo>
                  <a:cubicBezTo>
                    <a:pt x="296" y="295"/>
                    <a:pt x="296" y="295"/>
                    <a:pt x="296" y="295"/>
                  </a:cubicBezTo>
                  <a:cubicBezTo>
                    <a:pt x="297" y="295"/>
                    <a:pt x="297" y="295"/>
                    <a:pt x="298" y="295"/>
                  </a:cubicBezTo>
                  <a:cubicBezTo>
                    <a:pt x="295" y="294"/>
                    <a:pt x="295" y="294"/>
                    <a:pt x="295" y="294"/>
                  </a:cubicBezTo>
                  <a:cubicBezTo>
                    <a:pt x="295" y="294"/>
                    <a:pt x="295" y="294"/>
                    <a:pt x="295" y="294"/>
                  </a:cubicBezTo>
                  <a:cubicBezTo>
                    <a:pt x="295" y="294"/>
                    <a:pt x="295" y="294"/>
                    <a:pt x="295" y="294"/>
                  </a:cubicBezTo>
                  <a:cubicBezTo>
                    <a:pt x="294" y="294"/>
                    <a:pt x="294" y="294"/>
                    <a:pt x="294" y="294"/>
                  </a:cubicBezTo>
                  <a:cubicBezTo>
                    <a:pt x="293" y="294"/>
                    <a:pt x="293" y="294"/>
                    <a:pt x="293" y="294"/>
                  </a:cubicBezTo>
                  <a:cubicBezTo>
                    <a:pt x="292" y="294"/>
                    <a:pt x="292" y="294"/>
                    <a:pt x="292" y="294"/>
                  </a:cubicBezTo>
                  <a:cubicBezTo>
                    <a:pt x="291" y="294"/>
                    <a:pt x="291" y="294"/>
                    <a:pt x="291" y="294"/>
                  </a:cubicBezTo>
                  <a:cubicBezTo>
                    <a:pt x="290" y="293"/>
                    <a:pt x="290" y="293"/>
                    <a:pt x="290" y="293"/>
                  </a:cubicBezTo>
                  <a:cubicBezTo>
                    <a:pt x="290" y="293"/>
                    <a:pt x="290" y="293"/>
                    <a:pt x="290" y="293"/>
                  </a:cubicBezTo>
                  <a:cubicBezTo>
                    <a:pt x="289" y="293"/>
                    <a:pt x="289" y="293"/>
                    <a:pt x="289" y="293"/>
                  </a:cubicBezTo>
                  <a:cubicBezTo>
                    <a:pt x="288" y="293"/>
                    <a:pt x="288" y="293"/>
                    <a:pt x="288" y="293"/>
                  </a:cubicBezTo>
                  <a:cubicBezTo>
                    <a:pt x="288" y="293"/>
                    <a:pt x="288" y="293"/>
                    <a:pt x="288" y="293"/>
                  </a:cubicBezTo>
                  <a:cubicBezTo>
                    <a:pt x="286" y="294"/>
                    <a:pt x="286" y="294"/>
                    <a:pt x="286" y="294"/>
                  </a:cubicBezTo>
                  <a:cubicBezTo>
                    <a:pt x="285" y="293"/>
                    <a:pt x="285" y="293"/>
                    <a:pt x="285" y="293"/>
                  </a:cubicBezTo>
                  <a:cubicBezTo>
                    <a:pt x="285" y="293"/>
                    <a:pt x="285" y="293"/>
                    <a:pt x="285" y="293"/>
                  </a:cubicBezTo>
                  <a:cubicBezTo>
                    <a:pt x="285" y="294"/>
                    <a:pt x="285" y="294"/>
                    <a:pt x="285" y="294"/>
                  </a:cubicBezTo>
                  <a:cubicBezTo>
                    <a:pt x="284" y="294"/>
                    <a:pt x="284" y="294"/>
                    <a:pt x="284" y="294"/>
                  </a:cubicBezTo>
                  <a:cubicBezTo>
                    <a:pt x="283" y="294"/>
                    <a:pt x="283" y="294"/>
                    <a:pt x="283" y="294"/>
                  </a:cubicBezTo>
                  <a:cubicBezTo>
                    <a:pt x="277" y="296"/>
                    <a:pt x="277" y="296"/>
                    <a:pt x="277" y="296"/>
                  </a:cubicBezTo>
                  <a:cubicBezTo>
                    <a:pt x="277" y="296"/>
                    <a:pt x="277" y="296"/>
                    <a:pt x="277" y="296"/>
                  </a:cubicBezTo>
                  <a:cubicBezTo>
                    <a:pt x="276" y="296"/>
                    <a:pt x="276" y="296"/>
                    <a:pt x="276" y="296"/>
                  </a:cubicBezTo>
                  <a:cubicBezTo>
                    <a:pt x="276" y="296"/>
                    <a:pt x="276" y="296"/>
                    <a:pt x="276" y="296"/>
                  </a:cubicBezTo>
                  <a:cubicBezTo>
                    <a:pt x="276" y="297"/>
                    <a:pt x="276" y="297"/>
                    <a:pt x="276" y="297"/>
                  </a:cubicBezTo>
                  <a:cubicBezTo>
                    <a:pt x="276" y="296"/>
                    <a:pt x="276" y="296"/>
                    <a:pt x="276" y="296"/>
                  </a:cubicBezTo>
                  <a:cubicBezTo>
                    <a:pt x="276" y="296"/>
                    <a:pt x="276" y="296"/>
                    <a:pt x="276" y="296"/>
                  </a:cubicBezTo>
                  <a:cubicBezTo>
                    <a:pt x="277" y="296"/>
                    <a:pt x="277" y="296"/>
                    <a:pt x="277" y="296"/>
                  </a:cubicBezTo>
                  <a:cubicBezTo>
                    <a:pt x="277" y="296"/>
                    <a:pt x="277" y="296"/>
                    <a:pt x="277" y="296"/>
                  </a:cubicBezTo>
                  <a:cubicBezTo>
                    <a:pt x="277" y="297"/>
                    <a:pt x="277" y="297"/>
                    <a:pt x="277" y="297"/>
                  </a:cubicBezTo>
                  <a:cubicBezTo>
                    <a:pt x="277" y="297"/>
                    <a:pt x="277" y="297"/>
                    <a:pt x="277" y="297"/>
                  </a:cubicBezTo>
                  <a:cubicBezTo>
                    <a:pt x="277" y="297"/>
                    <a:pt x="277" y="297"/>
                    <a:pt x="277" y="297"/>
                  </a:cubicBezTo>
                  <a:cubicBezTo>
                    <a:pt x="277" y="297"/>
                    <a:pt x="277" y="297"/>
                    <a:pt x="277" y="297"/>
                  </a:cubicBezTo>
                  <a:cubicBezTo>
                    <a:pt x="277" y="298"/>
                    <a:pt x="277" y="298"/>
                    <a:pt x="277" y="298"/>
                  </a:cubicBezTo>
                  <a:cubicBezTo>
                    <a:pt x="277" y="298"/>
                    <a:pt x="277" y="298"/>
                    <a:pt x="277" y="298"/>
                  </a:cubicBezTo>
                  <a:cubicBezTo>
                    <a:pt x="277" y="298"/>
                    <a:pt x="277" y="298"/>
                    <a:pt x="277" y="298"/>
                  </a:cubicBezTo>
                  <a:cubicBezTo>
                    <a:pt x="277" y="298"/>
                    <a:pt x="277" y="298"/>
                    <a:pt x="277" y="298"/>
                  </a:cubicBezTo>
                  <a:cubicBezTo>
                    <a:pt x="277" y="298"/>
                    <a:pt x="277" y="298"/>
                    <a:pt x="277" y="298"/>
                  </a:cubicBezTo>
                  <a:cubicBezTo>
                    <a:pt x="276" y="298"/>
                    <a:pt x="276" y="298"/>
                    <a:pt x="276" y="298"/>
                  </a:cubicBezTo>
                  <a:cubicBezTo>
                    <a:pt x="276" y="298"/>
                    <a:pt x="276" y="298"/>
                    <a:pt x="276" y="298"/>
                  </a:cubicBezTo>
                  <a:cubicBezTo>
                    <a:pt x="276" y="298"/>
                    <a:pt x="276" y="298"/>
                    <a:pt x="276" y="298"/>
                  </a:cubicBezTo>
                  <a:cubicBezTo>
                    <a:pt x="276" y="298"/>
                    <a:pt x="276" y="298"/>
                    <a:pt x="276" y="298"/>
                  </a:cubicBezTo>
                  <a:cubicBezTo>
                    <a:pt x="276" y="298"/>
                    <a:pt x="276" y="298"/>
                    <a:pt x="276" y="298"/>
                  </a:cubicBezTo>
                  <a:cubicBezTo>
                    <a:pt x="275" y="298"/>
                    <a:pt x="275" y="298"/>
                    <a:pt x="275" y="298"/>
                  </a:cubicBezTo>
                  <a:cubicBezTo>
                    <a:pt x="275" y="298"/>
                    <a:pt x="275" y="298"/>
                    <a:pt x="275" y="298"/>
                  </a:cubicBezTo>
                  <a:cubicBezTo>
                    <a:pt x="275" y="298"/>
                    <a:pt x="275" y="298"/>
                    <a:pt x="275" y="298"/>
                  </a:cubicBezTo>
                  <a:cubicBezTo>
                    <a:pt x="275" y="297"/>
                    <a:pt x="275" y="297"/>
                    <a:pt x="275" y="297"/>
                  </a:cubicBezTo>
                  <a:cubicBezTo>
                    <a:pt x="275" y="297"/>
                    <a:pt x="275" y="297"/>
                    <a:pt x="275" y="297"/>
                  </a:cubicBezTo>
                  <a:cubicBezTo>
                    <a:pt x="275" y="297"/>
                    <a:pt x="275" y="297"/>
                    <a:pt x="275" y="297"/>
                  </a:cubicBezTo>
                  <a:cubicBezTo>
                    <a:pt x="274" y="297"/>
                    <a:pt x="274" y="297"/>
                    <a:pt x="274" y="297"/>
                  </a:cubicBezTo>
                  <a:cubicBezTo>
                    <a:pt x="273" y="297"/>
                    <a:pt x="273" y="297"/>
                    <a:pt x="273" y="297"/>
                  </a:cubicBezTo>
                  <a:cubicBezTo>
                    <a:pt x="273" y="297"/>
                    <a:pt x="273" y="297"/>
                    <a:pt x="273" y="297"/>
                  </a:cubicBezTo>
                  <a:cubicBezTo>
                    <a:pt x="272" y="297"/>
                    <a:pt x="272" y="297"/>
                    <a:pt x="272" y="297"/>
                  </a:cubicBezTo>
                  <a:cubicBezTo>
                    <a:pt x="271" y="297"/>
                    <a:pt x="271" y="297"/>
                    <a:pt x="271" y="297"/>
                  </a:cubicBezTo>
                  <a:cubicBezTo>
                    <a:pt x="271" y="298"/>
                    <a:pt x="271" y="298"/>
                    <a:pt x="271" y="298"/>
                  </a:cubicBezTo>
                  <a:cubicBezTo>
                    <a:pt x="271" y="298"/>
                    <a:pt x="271" y="298"/>
                    <a:pt x="271" y="298"/>
                  </a:cubicBezTo>
                  <a:cubicBezTo>
                    <a:pt x="271" y="298"/>
                    <a:pt x="271" y="298"/>
                    <a:pt x="271" y="298"/>
                  </a:cubicBezTo>
                  <a:cubicBezTo>
                    <a:pt x="271" y="299"/>
                    <a:pt x="271" y="299"/>
                    <a:pt x="271" y="299"/>
                  </a:cubicBezTo>
                  <a:cubicBezTo>
                    <a:pt x="270" y="299"/>
                    <a:pt x="270" y="299"/>
                    <a:pt x="270" y="299"/>
                  </a:cubicBezTo>
                  <a:cubicBezTo>
                    <a:pt x="269" y="299"/>
                    <a:pt x="269" y="299"/>
                    <a:pt x="269" y="299"/>
                  </a:cubicBezTo>
                  <a:cubicBezTo>
                    <a:pt x="269" y="299"/>
                    <a:pt x="269" y="299"/>
                    <a:pt x="269" y="299"/>
                  </a:cubicBezTo>
                  <a:cubicBezTo>
                    <a:pt x="269" y="298"/>
                    <a:pt x="269" y="298"/>
                    <a:pt x="269" y="298"/>
                  </a:cubicBezTo>
                  <a:cubicBezTo>
                    <a:pt x="269" y="298"/>
                    <a:pt x="269" y="298"/>
                    <a:pt x="269" y="298"/>
                  </a:cubicBezTo>
                  <a:cubicBezTo>
                    <a:pt x="269" y="298"/>
                    <a:pt x="269" y="298"/>
                    <a:pt x="269" y="298"/>
                  </a:cubicBezTo>
                  <a:cubicBezTo>
                    <a:pt x="269" y="298"/>
                    <a:pt x="269" y="298"/>
                    <a:pt x="269" y="298"/>
                  </a:cubicBezTo>
                  <a:cubicBezTo>
                    <a:pt x="269" y="298"/>
                    <a:pt x="269" y="298"/>
                    <a:pt x="269" y="298"/>
                  </a:cubicBezTo>
                  <a:cubicBezTo>
                    <a:pt x="268" y="298"/>
                    <a:pt x="268" y="298"/>
                    <a:pt x="268" y="298"/>
                  </a:cubicBezTo>
                  <a:cubicBezTo>
                    <a:pt x="268" y="298"/>
                    <a:pt x="268" y="298"/>
                    <a:pt x="268" y="298"/>
                  </a:cubicBezTo>
                  <a:cubicBezTo>
                    <a:pt x="269" y="297"/>
                    <a:pt x="269" y="297"/>
                    <a:pt x="269" y="297"/>
                  </a:cubicBezTo>
                  <a:cubicBezTo>
                    <a:pt x="269" y="297"/>
                    <a:pt x="269" y="297"/>
                    <a:pt x="269" y="297"/>
                  </a:cubicBezTo>
                  <a:cubicBezTo>
                    <a:pt x="269" y="297"/>
                    <a:pt x="269" y="297"/>
                    <a:pt x="269" y="297"/>
                  </a:cubicBezTo>
                  <a:cubicBezTo>
                    <a:pt x="270" y="297"/>
                    <a:pt x="270" y="297"/>
                    <a:pt x="270" y="297"/>
                  </a:cubicBezTo>
                  <a:cubicBezTo>
                    <a:pt x="270" y="297"/>
                    <a:pt x="270" y="297"/>
                    <a:pt x="270" y="297"/>
                  </a:cubicBezTo>
                  <a:cubicBezTo>
                    <a:pt x="270" y="297"/>
                    <a:pt x="270" y="297"/>
                    <a:pt x="270" y="297"/>
                  </a:cubicBezTo>
                  <a:cubicBezTo>
                    <a:pt x="268" y="297"/>
                    <a:pt x="268" y="297"/>
                    <a:pt x="268" y="297"/>
                  </a:cubicBezTo>
                  <a:cubicBezTo>
                    <a:pt x="265" y="297"/>
                    <a:pt x="265" y="297"/>
                    <a:pt x="265" y="297"/>
                  </a:cubicBezTo>
                  <a:cubicBezTo>
                    <a:pt x="265" y="297"/>
                    <a:pt x="265" y="297"/>
                    <a:pt x="265" y="297"/>
                  </a:cubicBezTo>
                  <a:cubicBezTo>
                    <a:pt x="265" y="297"/>
                    <a:pt x="265" y="297"/>
                    <a:pt x="265" y="297"/>
                  </a:cubicBezTo>
                  <a:cubicBezTo>
                    <a:pt x="265" y="297"/>
                    <a:pt x="265" y="297"/>
                    <a:pt x="265" y="297"/>
                  </a:cubicBezTo>
                  <a:cubicBezTo>
                    <a:pt x="265" y="297"/>
                    <a:pt x="265" y="297"/>
                    <a:pt x="265" y="297"/>
                  </a:cubicBezTo>
                  <a:cubicBezTo>
                    <a:pt x="265" y="297"/>
                    <a:pt x="265" y="297"/>
                    <a:pt x="265" y="297"/>
                  </a:cubicBezTo>
                  <a:cubicBezTo>
                    <a:pt x="265" y="297"/>
                    <a:pt x="265" y="297"/>
                    <a:pt x="265" y="297"/>
                  </a:cubicBezTo>
                  <a:cubicBezTo>
                    <a:pt x="265" y="298"/>
                    <a:pt x="265" y="298"/>
                    <a:pt x="265" y="298"/>
                  </a:cubicBezTo>
                  <a:cubicBezTo>
                    <a:pt x="265" y="298"/>
                    <a:pt x="265" y="298"/>
                    <a:pt x="265" y="298"/>
                  </a:cubicBezTo>
                  <a:cubicBezTo>
                    <a:pt x="265" y="298"/>
                    <a:pt x="265" y="298"/>
                    <a:pt x="265" y="298"/>
                  </a:cubicBezTo>
                  <a:cubicBezTo>
                    <a:pt x="264" y="299"/>
                    <a:pt x="264" y="299"/>
                    <a:pt x="264" y="299"/>
                  </a:cubicBezTo>
                  <a:cubicBezTo>
                    <a:pt x="264" y="300"/>
                    <a:pt x="264" y="300"/>
                    <a:pt x="264" y="300"/>
                  </a:cubicBezTo>
                  <a:cubicBezTo>
                    <a:pt x="264" y="300"/>
                    <a:pt x="264" y="300"/>
                    <a:pt x="264" y="300"/>
                  </a:cubicBezTo>
                  <a:cubicBezTo>
                    <a:pt x="264" y="301"/>
                    <a:pt x="264" y="301"/>
                    <a:pt x="264" y="301"/>
                  </a:cubicBezTo>
                  <a:cubicBezTo>
                    <a:pt x="263" y="301"/>
                    <a:pt x="263" y="301"/>
                    <a:pt x="263" y="301"/>
                  </a:cubicBezTo>
                  <a:cubicBezTo>
                    <a:pt x="263" y="300"/>
                    <a:pt x="263" y="300"/>
                    <a:pt x="263" y="300"/>
                  </a:cubicBezTo>
                  <a:cubicBezTo>
                    <a:pt x="263" y="300"/>
                    <a:pt x="263" y="300"/>
                    <a:pt x="263" y="300"/>
                  </a:cubicBezTo>
                  <a:cubicBezTo>
                    <a:pt x="263" y="300"/>
                    <a:pt x="263" y="300"/>
                    <a:pt x="263" y="300"/>
                  </a:cubicBezTo>
                  <a:cubicBezTo>
                    <a:pt x="262" y="301"/>
                    <a:pt x="262" y="301"/>
                    <a:pt x="262" y="301"/>
                  </a:cubicBezTo>
                  <a:cubicBezTo>
                    <a:pt x="263" y="301"/>
                    <a:pt x="263" y="301"/>
                    <a:pt x="263" y="301"/>
                  </a:cubicBezTo>
                  <a:cubicBezTo>
                    <a:pt x="263" y="301"/>
                    <a:pt x="263" y="301"/>
                    <a:pt x="263" y="301"/>
                  </a:cubicBezTo>
                  <a:cubicBezTo>
                    <a:pt x="263" y="301"/>
                    <a:pt x="263" y="301"/>
                    <a:pt x="263" y="301"/>
                  </a:cubicBezTo>
                  <a:cubicBezTo>
                    <a:pt x="263" y="301"/>
                    <a:pt x="263" y="301"/>
                    <a:pt x="263" y="301"/>
                  </a:cubicBezTo>
                  <a:cubicBezTo>
                    <a:pt x="263" y="301"/>
                    <a:pt x="263" y="301"/>
                    <a:pt x="263" y="301"/>
                  </a:cubicBezTo>
                  <a:cubicBezTo>
                    <a:pt x="263" y="301"/>
                    <a:pt x="263" y="301"/>
                    <a:pt x="263" y="301"/>
                  </a:cubicBezTo>
                  <a:cubicBezTo>
                    <a:pt x="262" y="301"/>
                    <a:pt x="262" y="301"/>
                    <a:pt x="262" y="301"/>
                  </a:cubicBezTo>
                  <a:cubicBezTo>
                    <a:pt x="262" y="301"/>
                    <a:pt x="262" y="301"/>
                    <a:pt x="262" y="301"/>
                  </a:cubicBezTo>
                  <a:cubicBezTo>
                    <a:pt x="262" y="301"/>
                    <a:pt x="262" y="301"/>
                    <a:pt x="262" y="301"/>
                  </a:cubicBezTo>
                  <a:cubicBezTo>
                    <a:pt x="262" y="301"/>
                    <a:pt x="262" y="301"/>
                    <a:pt x="262" y="301"/>
                  </a:cubicBezTo>
                  <a:cubicBezTo>
                    <a:pt x="261" y="301"/>
                    <a:pt x="261" y="301"/>
                    <a:pt x="261" y="301"/>
                  </a:cubicBezTo>
                  <a:cubicBezTo>
                    <a:pt x="261" y="302"/>
                    <a:pt x="261" y="302"/>
                    <a:pt x="261" y="302"/>
                  </a:cubicBezTo>
                  <a:cubicBezTo>
                    <a:pt x="261" y="302"/>
                    <a:pt x="261" y="302"/>
                    <a:pt x="261" y="302"/>
                  </a:cubicBezTo>
                  <a:cubicBezTo>
                    <a:pt x="261" y="302"/>
                    <a:pt x="261" y="302"/>
                    <a:pt x="261" y="302"/>
                  </a:cubicBezTo>
                  <a:cubicBezTo>
                    <a:pt x="261" y="303"/>
                    <a:pt x="261" y="303"/>
                    <a:pt x="261" y="303"/>
                  </a:cubicBezTo>
                  <a:cubicBezTo>
                    <a:pt x="261" y="303"/>
                    <a:pt x="261" y="303"/>
                    <a:pt x="261" y="303"/>
                  </a:cubicBezTo>
                  <a:cubicBezTo>
                    <a:pt x="262" y="303"/>
                    <a:pt x="262" y="303"/>
                    <a:pt x="262" y="303"/>
                  </a:cubicBezTo>
                  <a:cubicBezTo>
                    <a:pt x="262" y="303"/>
                    <a:pt x="262" y="303"/>
                    <a:pt x="262" y="303"/>
                  </a:cubicBezTo>
                  <a:cubicBezTo>
                    <a:pt x="263" y="303"/>
                    <a:pt x="263" y="303"/>
                    <a:pt x="263" y="303"/>
                  </a:cubicBezTo>
                  <a:cubicBezTo>
                    <a:pt x="263" y="302"/>
                    <a:pt x="263" y="302"/>
                    <a:pt x="263" y="302"/>
                  </a:cubicBezTo>
                  <a:cubicBezTo>
                    <a:pt x="264" y="302"/>
                    <a:pt x="264" y="302"/>
                    <a:pt x="264" y="302"/>
                  </a:cubicBezTo>
                  <a:cubicBezTo>
                    <a:pt x="264" y="302"/>
                    <a:pt x="264" y="302"/>
                    <a:pt x="264" y="302"/>
                  </a:cubicBezTo>
                  <a:cubicBezTo>
                    <a:pt x="265" y="302"/>
                    <a:pt x="265" y="302"/>
                    <a:pt x="265" y="302"/>
                  </a:cubicBezTo>
                  <a:cubicBezTo>
                    <a:pt x="266" y="302"/>
                    <a:pt x="266" y="302"/>
                    <a:pt x="266" y="302"/>
                  </a:cubicBezTo>
                  <a:cubicBezTo>
                    <a:pt x="266" y="302"/>
                    <a:pt x="266" y="302"/>
                    <a:pt x="266" y="302"/>
                  </a:cubicBezTo>
                  <a:cubicBezTo>
                    <a:pt x="266" y="301"/>
                    <a:pt x="266" y="301"/>
                    <a:pt x="266" y="301"/>
                  </a:cubicBezTo>
                  <a:cubicBezTo>
                    <a:pt x="266" y="301"/>
                    <a:pt x="266" y="301"/>
                    <a:pt x="266" y="301"/>
                  </a:cubicBezTo>
                  <a:cubicBezTo>
                    <a:pt x="266" y="301"/>
                    <a:pt x="266" y="301"/>
                    <a:pt x="266" y="301"/>
                  </a:cubicBezTo>
                  <a:cubicBezTo>
                    <a:pt x="265" y="300"/>
                    <a:pt x="265" y="300"/>
                    <a:pt x="265" y="300"/>
                  </a:cubicBezTo>
                  <a:cubicBezTo>
                    <a:pt x="265" y="300"/>
                    <a:pt x="265" y="300"/>
                    <a:pt x="265" y="300"/>
                  </a:cubicBezTo>
                  <a:cubicBezTo>
                    <a:pt x="265" y="299"/>
                    <a:pt x="265" y="299"/>
                    <a:pt x="265" y="299"/>
                  </a:cubicBezTo>
                  <a:cubicBezTo>
                    <a:pt x="266" y="299"/>
                    <a:pt x="266" y="299"/>
                    <a:pt x="266" y="299"/>
                  </a:cubicBezTo>
                  <a:cubicBezTo>
                    <a:pt x="266" y="299"/>
                    <a:pt x="266" y="299"/>
                    <a:pt x="266" y="299"/>
                  </a:cubicBezTo>
                  <a:cubicBezTo>
                    <a:pt x="266" y="298"/>
                    <a:pt x="266" y="298"/>
                    <a:pt x="266" y="298"/>
                  </a:cubicBezTo>
                  <a:cubicBezTo>
                    <a:pt x="266" y="298"/>
                    <a:pt x="266" y="298"/>
                    <a:pt x="266" y="298"/>
                  </a:cubicBezTo>
                  <a:cubicBezTo>
                    <a:pt x="266" y="298"/>
                    <a:pt x="266" y="298"/>
                    <a:pt x="266" y="298"/>
                  </a:cubicBezTo>
                  <a:cubicBezTo>
                    <a:pt x="266" y="298"/>
                    <a:pt x="266" y="298"/>
                    <a:pt x="266" y="298"/>
                  </a:cubicBezTo>
                  <a:cubicBezTo>
                    <a:pt x="266" y="298"/>
                    <a:pt x="266" y="298"/>
                    <a:pt x="266" y="298"/>
                  </a:cubicBezTo>
                  <a:cubicBezTo>
                    <a:pt x="266" y="298"/>
                    <a:pt x="266" y="298"/>
                    <a:pt x="266" y="298"/>
                  </a:cubicBezTo>
                  <a:cubicBezTo>
                    <a:pt x="266" y="298"/>
                    <a:pt x="266" y="298"/>
                    <a:pt x="266" y="298"/>
                  </a:cubicBezTo>
                  <a:cubicBezTo>
                    <a:pt x="266" y="298"/>
                    <a:pt x="266" y="298"/>
                    <a:pt x="266" y="298"/>
                  </a:cubicBezTo>
                  <a:cubicBezTo>
                    <a:pt x="266" y="298"/>
                    <a:pt x="266" y="298"/>
                    <a:pt x="266" y="298"/>
                  </a:cubicBezTo>
                  <a:cubicBezTo>
                    <a:pt x="266" y="298"/>
                    <a:pt x="266" y="298"/>
                    <a:pt x="266" y="298"/>
                  </a:cubicBezTo>
                  <a:cubicBezTo>
                    <a:pt x="267" y="298"/>
                    <a:pt x="267" y="298"/>
                    <a:pt x="267" y="298"/>
                  </a:cubicBezTo>
                  <a:cubicBezTo>
                    <a:pt x="267" y="298"/>
                    <a:pt x="267" y="298"/>
                    <a:pt x="267" y="298"/>
                  </a:cubicBezTo>
                  <a:cubicBezTo>
                    <a:pt x="267" y="298"/>
                    <a:pt x="267" y="298"/>
                    <a:pt x="267" y="298"/>
                  </a:cubicBezTo>
                  <a:cubicBezTo>
                    <a:pt x="267" y="298"/>
                    <a:pt x="267" y="298"/>
                    <a:pt x="267" y="298"/>
                  </a:cubicBezTo>
                  <a:cubicBezTo>
                    <a:pt x="267" y="298"/>
                    <a:pt x="267" y="298"/>
                    <a:pt x="267" y="298"/>
                  </a:cubicBezTo>
                  <a:cubicBezTo>
                    <a:pt x="267" y="298"/>
                    <a:pt x="267" y="298"/>
                    <a:pt x="267" y="298"/>
                  </a:cubicBezTo>
                  <a:cubicBezTo>
                    <a:pt x="266" y="299"/>
                    <a:pt x="266" y="299"/>
                    <a:pt x="266" y="299"/>
                  </a:cubicBezTo>
                  <a:cubicBezTo>
                    <a:pt x="267" y="299"/>
                    <a:pt x="267" y="299"/>
                    <a:pt x="267" y="299"/>
                  </a:cubicBezTo>
                  <a:cubicBezTo>
                    <a:pt x="267" y="299"/>
                    <a:pt x="267" y="299"/>
                    <a:pt x="267" y="299"/>
                  </a:cubicBezTo>
                  <a:cubicBezTo>
                    <a:pt x="267" y="299"/>
                    <a:pt x="267" y="299"/>
                    <a:pt x="267" y="299"/>
                  </a:cubicBezTo>
                  <a:cubicBezTo>
                    <a:pt x="267" y="299"/>
                    <a:pt x="267" y="299"/>
                    <a:pt x="267" y="299"/>
                  </a:cubicBezTo>
                  <a:cubicBezTo>
                    <a:pt x="267" y="299"/>
                    <a:pt x="267" y="299"/>
                    <a:pt x="267" y="299"/>
                  </a:cubicBezTo>
                  <a:cubicBezTo>
                    <a:pt x="268" y="299"/>
                    <a:pt x="268" y="299"/>
                    <a:pt x="268" y="299"/>
                  </a:cubicBezTo>
                  <a:cubicBezTo>
                    <a:pt x="268" y="299"/>
                    <a:pt x="268" y="299"/>
                    <a:pt x="268" y="299"/>
                  </a:cubicBezTo>
                  <a:cubicBezTo>
                    <a:pt x="268" y="300"/>
                    <a:pt x="268" y="300"/>
                    <a:pt x="268" y="300"/>
                  </a:cubicBezTo>
                  <a:cubicBezTo>
                    <a:pt x="268" y="300"/>
                    <a:pt x="268" y="300"/>
                    <a:pt x="268" y="300"/>
                  </a:cubicBezTo>
                  <a:cubicBezTo>
                    <a:pt x="268" y="301"/>
                    <a:pt x="268" y="301"/>
                    <a:pt x="268" y="301"/>
                  </a:cubicBezTo>
                  <a:cubicBezTo>
                    <a:pt x="268" y="301"/>
                    <a:pt x="268" y="301"/>
                    <a:pt x="268" y="301"/>
                  </a:cubicBezTo>
                  <a:cubicBezTo>
                    <a:pt x="268" y="302"/>
                    <a:pt x="268" y="302"/>
                    <a:pt x="268" y="302"/>
                  </a:cubicBezTo>
                  <a:cubicBezTo>
                    <a:pt x="268" y="302"/>
                    <a:pt x="268" y="302"/>
                    <a:pt x="268" y="302"/>
                  </a:cubicBezTo>
                  <a:cubicBezTo>
                    <a:pt x="268" y="301"/>
                    <a:pt x="268" y="301"/>
                    <a:pt x="268" y="301"/>
                  </a:cubicBezTo>
                  <a:cubicBezTo>
                    <a:pt x="267" y="301"/>
                    <a:pt x="267" y="301"/>
                    <a:pt x="267" y="301"/>
                  </a:cubicBezTo>
                  <a:cubicBezTo>
                    <a:pt x="267" y="302"/>
                    <a:pt x="267" y="302"/>
                    <a:pt x="267" y="302"/>
                  </a:cubicBezTo>
                  <a:cubicBezTo>
                    <a:pt x="267" y="302"/>
                    <a:pt x="267" y="302"/>
                    <a:pt x="267" y="302"/>
                  </a:cubicBezTo>
                  <a:cubicBezTo>
                    <a:pt x="267" y="302"/>
                    <a:pt x="267" y="302"/>
                    <a:pt x="267" y="302"/>
                  </a:cubicBezTo>
                  <a:cubicBezTo>
                    <a:pt x="267" y="303"/>
                    <a:pt x="267" y="303"/>
                    <a:pt x="267" y="303"/>
                  </a:cubicBezTo>
                  <a:cubicBezTo>
                    <a:pt x="267" y="303"/>
                    <a:pt x="267" y="303"/>
                    <a:pt x="267" y="303"/>
                  </a:cubicBezTo>
                  <a:cubicBezTo>
                    <a:pt x="268" y="303"/>
                    <a:pt x="268" y="303"/>
                    <a:pt x="268" y="303"/>
                  </a:cubicBezTo>
                  <a:cubicBezTo>
                    <a:pt x="268" y="304"/>
                    <a:pt x="268" y="304"/>
                    <a:pt x="268" y="304"/>
                  </a:cubicBezTo>
                  <a:cubicBezTo>
                    <a:pt x="268" y="304"/>
                    <a:pt x="268" y="304"/>
                    <a:pt x="268" y="304"/>
                  </a:cubicBezTo>
                  <a:cubicBezTo>
                    <a:pt x="269" y="304"/>
                    <a:pt x="269" y="304"/>
                    <a:pt x="269" y="304"/>
                  </a:cubicBezTo>
                  <a:cubicBezTo>
                    <a:pt x="269" y="304"/>
                    <a:pt x="269" y="304"/>
                    <a:pt x="269" y="304"/>
                  </a:cubicBezTo>
                  <a:cubicBezTo>
                    <a:pt x="269" y="304"/>
                    <a:pt x="269" y="304"/>
                    <a:pt x="269" y="304"/>
                  </a:cubicBezTo>
                  <a:cubicBezTo>
                    <a:pt x="269" y="304"/>
                    <a:pt x="269" y="304"/>
                    <a:pt x="269" y="304"/>
                  </a:cubicBezTo>
                  <a:cubicBezTo>
                    <a:pt x="269" y="304"/>
                    <a:pt x="269" y="304"/>
                    <a:pt x="269" y="304"/>
                  </a:cubicBezTo>
                  <a:cubicBezTo>
                    <a:pt x="270" y="304"/>
                    <a:pt x="270" y="304"/>
                    <a:pt x="270" y="304"/>
                  </a:cubicBezTo>
                  <a:cubicBezTo>
                    <a:pt x="270" y="304"/>
                    <a:pt x="270" y="304"/>
                    <a:pt x="270" y="304"/>
                  </a:cubicBezTo>
                  <a:cubicBezTo>
                    <a:pt x="270" y="303"/>
                    <a:pt x="270" y="303"/>
                    <a:pt x="270" y="303"/>
                  </a:cubicBezTo>
                  <a:cubicBezTo>
                    <a:pt x="270" y="303"/>
                    <a:pt x="270" y="303"/>
                    <a:pt x="270" y="303"/>
                  </a:cubicBezTo>
                  <a:cubicBezTo>
                    <a:pt x="271" y="303"/>
                    <a:pt x="271" y="303"/>
                    <a:pt x="271" y="303"/>
                  </a:cubicBezTo>
                  <a:cubicBezTo>
                    <a:pt x="271" y="303"/>
                    <a:pt x="271" y="303"/>
                    <a:pt x="271" y="303"/>
                  </a:cubicBezTo>
                  <a:cubicBezTo>
                    <a:pt x="271" y="303"/>
                    <a:pt x="271" y="303"/>
                    <a:pt x="271" y="303"/>
                  </a:cubicBezTo>
                  <a:cubicBezTo>
                    <a:pt x="271" y="303"/>
                    <a:pt x="271" y="303"/>
                    <a:pt x="271" y="303"/>
                  </a:cubicBezTo>
                  <a:cubicBezTo>
                    <a:pt x="271" y="303"/>
                    <a:pt x="271" y="303"/>
                    <a:pt x="271" y="303"/>
                  </a:cubicBezTo>
                  <a:cubicBezTo>
                    <a:pt x="271" y="304"/>
                    <a:pt x="271" y="304"/>
                    <a:pt x="271" y="304"/>
                  </a:cubicBezTo>
                  <a:cubicBezTo>
                    <a:pt x="271" y="304"/>
                    <a:pt x="271" y="304"/>
                    <a:pt x="271" y="304"/>
                  </a:cubicBezTo>
                  <a:cubicBezTo>
                    <a:pt x="271" y="303"/>
                    <a:pt x="271" y="303"/>
                    <a:pt x="271" y="303"/>
                  </a:cubicBezTo>
                  <a:cubicBezTo>
                    <a:pt x="271" y="304"/>
                    <a:pt x="271" y="304"/>
                    <a:pt x="271" y="304"/>
                  </a:cubicBezTo>
                  <a:cubicBezTo>
                    <a:pt x="271" y="304"/>
                    <a:pt x="271" y="304"/>
                    <a:pt x="271" y="304"/>
                  </a:cubicBezTo>
                  <a:cubicBezTo>
                    <a:pt x="271" y="305"/>
                    <a:pt x="271" y="305"/>
                    <a:pt x="271" y="305"/>
                  </a:cubicBezTo>
                  <a:cubicBezTo>
                    <a:pt x="271" y="305"/>
                    <a:pt x="271" y="305"/>
                    <a:pt x="271" y="305"/>
                  </a:cubicBezTo>
                  <a:cubicBezTo>
                    <a:pt x="272" y="303"/>
                    <a:pt x="272" y="303"/>
                    <a:pt x="272" y="303"/>
                  </a:cubicBezTo>
                  <a:cubicBezTo>
                    <a:pt x="272" y="303"/>
                    <a:pt x="272" y="303"/>
                    <a:pt x="272" y="303"/>
                  </a:cubicBezTo>
                  <a:cubicBezTo>
                    <a:pt x="272" y="303"/>
                    <a:pt x="272" y="303"/>
                    <a:pt x="272" y="303"/>
                  </a:cubicBezTo>
                  <a:cubicBezTo>
                    <a:pt x="272" y="302"/>
                    <a:pt x="272" y="302"/>
                    <a:pt x="272" y="302"/>
                  </a:cubicBezTo>
                  <a:cubicBezTo>
                    <a:pt x="272" y="302"/>
                    <a:pt x="272" y="302"/>
                    <a:pt x="272" y="302"/>
                  </a:cubicBezTo>
                  <a:cubicBezTo>
                    <a:pt x="272" y="302"/>
                    <a:pt x="272" y="302"/>
                    <a:pt x="272" y="302"/>
                  </a:cubicBezTo>
                  <a:cubicBezTo>
                    <a:pt x="272" y="302"/>
                    <a:pt x="272" y="302"/>
                    <a:pt x="272" y="302"/>
                  </a:cubicBezTo>
                  <a:cubicBezTo>
                    <a:pt x="272" y="302"/>
                    <a:pt x="272" y="302"/>
                    <a:pt x="272" y="302"/>
                  </a:cubicBezTo>
                  <a:cubicBezTo>
                    <a:pt x="272" y="301"/>
                    <a:pt x="272" y="301"/>
                    <a:pt x="272" y="301"/>
                  </a:cubicBezTo>
                  <a:cubicBezTo>
                    <a:pt x="272" y="301"/>
                    <a:pt x="272" y="301"/>
                    <a:pt x="272" y="301"/>
                  </a:cubicBezTo>
                  <a:cubicBezTo>
                    <a:pt x="272" y="301"/>
                    <a:pt x="272" y="301"/>
                    <a:pt x="272" y="301"/>
                  </a:cubicBezTo>
                  <a:cubicBezTo>
                    <a:pt x="272" y="301"/>
                    <a:pt x="272" y="301"/>
                    <a:pt x="272" y="301"/>
                  </a:cubicBezTo>
                  <a:cubicBezTo>
                    <a:pt x="272" y="302"/>
                    <a:pt x="272" y="302"/>
                    <a:pt x="272" y="302"/>
                  </a:cubicBezTo>
                  <a:cubicBezTo>
                    <a:pt x="272" y="302"/>
                    <a:pt x="272" y="302"/>
                    <a:pt x="272" y="302"/>
                  </a:cubicBezTo>
                  <a:cubicBezTo>
                    <a:pt x="273" y="302"/>
                    <a:pt x="273" y="302"/>
                    <a:pt x="273" y="302"/>
                  </a:cubicBezTo>
                  <a:cubicBezTo>
                    <a:pt x="273" y="302"/>
                    <a:pt x="273" y="302"/>
                    <a:pt x="273" y="302"/>
                  </a:cubicBezTo>
                  <a:cubicBezTo>
                    <a:pt x="273" y="301"/>
                    <a:pt x="273" y="301"/>
                    <a:pt x="273" y="301"/>
                  </a:cubicBezTo>
                  <a:cubicBezTo>
                    <a:pt x="273" y="301"/>
                    <a:pt x="273" y="301"/>
                    <a:pt x="273" y="301"/>
                  </a:cubicBezTo>
                  <a:cubicBezTo>
                    <a:pt x="273" y="301"/>
                    <a:pt x="273" y="301"/>
                    <a:pt x="273" y="301"/>
                  </a:cubicBezTo>
                  <a:cubicBezTo>
                    <a:pt x="273" y="301"/>
                    <a:pt x="273" y="301"/>
                    <a:pt x="273" y="301"/>
                  </a:cubicBezTo>
                  <a:cubicBezTo>
                    <a:pt x="273" y="300"/>
                    <a:pt x="273" y="300"/>
                    <a:pt x="273" y="300"/>
                  </a:cubicBezTo>
                  <a:cubicBezTo>
                    <a:pt x="272" y="300"/>
                    <a:pt x="272" y="300"/>
                    <a:pt x="272" y="300"/>
                  </a:cubicBezTo>
                  <a:cubicBezTo>
                    <a:pt x="272" y="299"/>
                    <a:pt x="272" y="299"/>
                    <a:pt x="272" y="299"/>
                  </a:cubicBezTo>
                  <a:cubicBezTo>
                    <a:pt x="273" y="299"/>
                    <a:pt x="273" y="299"/>
                    <a:pt x="273" y="299"/>
                  </a:cubicBezTo>
                  <a:cubicBezTo>
                    <a:pt x="273" y="299"/>
                    <a:pt x="273" y="299"/>
                    <a:pt x="273" y="299"/>
                  </a:cubicBezTo>
                  <a:cubicBezTo>
                    <a:pt x="273" y="298"/>
                    <a:pt x="273" y="298"/>
                    <a:pt x="273" y="298"/>
                  </a:cubicBezTo>
                  <a:cubicBezTo>
                    <a:pt x="274" y="298"/>
                    <a:pt x="274" y="298"/>
                    <a:pt x="274" y="298"/>
                  </a:cubicBezTo>
                  <a:cubicBezTo>
                    <a:pt x="274" y="298"/>
                    <a:pt x="274" y="298"/>
                    <a:pt x="274" y="298"/>
                  </a:cubicBezTo>
                  <a:cubicBezTo>
                    <a:pt x="275" y="298"/>
                    <a:pt x="275" y="298"/>
                    <a:pt x="275" y="298"/>
                  </a:cubicBezTo>
                  <a:cubicBezTo>
                    <a:pt x="275" y="299"/>
                    <a:pt x="275" y="299"/>
                    <a:pt x="275" y="299"/>
                  </a:cubicBezTo>
                  <a:cubicBezTo>
                    <a:pt x="275" y="299"/>
                    <a:pt x="275" y="299"/>
                    <a:pt x="275" y="299"/>
                  </a:cubicBezTo>
                  <a:cubicBezTo>
                    <a:pt x="275" y="299"/>
                    <a:pt x="275" y="299"/>
                    <a:pt x="275" y="299"/>
                  </a:cubicBezTo>
                  <a:cubicBezTo>
                    <a:pt x="274" y="299"/>
                    <a:pt x="274" y="299"/>
                    <a:pt x="274" y="299"/>
                  </a:cubicBezTo>
                  <a:cubicBezTo>
                    <a:pt x="275" y="299"/>
                    <a:pt x="275" y="299"/>
                    <a:pt x="275" y="299"/>
                  </a:cubicBezTo>
                  <a:cubicBezTo>
                    <a:pt x="275" y="300"/>
                    <a:pt x="275" y="300"/>
                    <a:pt x="275" y="300"/>
                  </a:cubicBezTo>
                  <a:cubicBezTo>
                    <a:pt x="274" y="301"/>
                    <a:pt x="274" y="301"/>
                    <a:pt x="274" y="301"/>
                  </a:cubicBezTo>
                  <a:cubicBezTo>
                    <a:pt x="274" y="302"/>
                    <a:pt x="274" y="302"/>
                    <a:pt x="274" y="302"/>
                  </a:cubicBezTo>
                  <a:cubicBezTo>
                    <a:pt x="274" y="303"/>
                    <a:pt x="274" y="303"/>
                    <a:pt x="274" y="303"/>
                  </a:cubicBezTo>
                  <a:cubicBezTo>
                    <a:pt x="275" y="303"/>
                    <a:pt x="275" y="303"/>
                    <a:pt x="275" y="303"/>
                  </a:cubicBezTo>
                  <a:cubicBezTo>
                    <a:pt x="275" y="304"/>
                    <a:pt x="275" y="304"/>
                    <a:pt x="275" y="304"/>
                  </a:cubicBezTo>
                  <a:cubicBezTo>
                    <a:pt x="274" y="304"/>
                    <a:pt x="274" y="304"/>
                    <a:pt x="274" y="304"/>
                  </a:cubicBezTo>
                  <a:cubicBezTo>
                    <a:pt x="274" y="303"/>
                    <a:pt x="274" y="303"/>
                    <a:pt x="274" y="303"/>
                  </a:cubicBezTo>
                  <a:cubicBezTo>
                    <a:pt x="274" y="303"/>
                    <a:pt x="274" y="303"/>
                    <a:pt x="274" y="303"/>
                  </a:cubicBezTo>
                  <a:cubicBezTo>
                    <a:pt x="274" y="303"/>
                    <a:pt x="274" y="303"/>
                    <a:pt x="274" y="303"/>
                  </a:cubicBezTo>
                  <a:cubicBezTo>
                    <a:pt x="273" y="303"/>
                    <a:pt x="273" y="303"/>
                    <a:pt x="273" y="303"/>
                  </a:cubicBezTo>
                  <a:cubicBezTo>
                    <a:pt x="273" y="303"/>
                    <a:pt x="273" y="303"/>
                    <a:pt x="273" y="303"/>
                  </a:cubicBezTo>
                  <a:cubicBezTo>
                    <a:pt x="273" y="303"/>
                    <a:pt x="273" y="303"/>
                    <a:pt x="273" y="303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4"/>
                    <a:pt x="273" y="304"/>
                    <a:pt x="273" y="304"/>
                  </a:cubicBezTo>
                  <a:cubicBezTo>
                    <a:pt x="273" y="305"/>
                    <a:pt x="273" y="305"/>
                    <a:pt x="273" y="305"/>
                  </a:cubicBezTo>
                  <a:cubicBezTo>
                    <a:pt x="274" y="305"/>
                    <a:pt x="274" y="305"/>
                    <a:pt x="274" y="305"/>
                  </a:cubicBezTo>
                  <a:cubicBezTo>
                    <a:pt x="274" y="305"/>
                    <a:pt x="274" y="305"/>
                    <a:pt x="274" y="305"/>
                  </a:cubicBezTo>
                  <a:cubicBezTo>
                    <a:pt x="275" y="305"/>
                    <a:pt x="275" y="305"/>
                    <a:pt x="275" y="305"/>
                  </a:cubicBezTo>
                  <a:cubicBezTo>
                    <a:pt x="275" y="305"/>
                    <a:pt x="275" y="305"/>
                    <a:pt x="275" y="305"/>
                  </a:cubicBezTo>
                  <a:cubicBezTo>
                    <a:pt x="275" y="305"/>
                    <a:pt x="275" y="305"/>
                    <a:pt x="275" y="305"/>
                  </a:cubicBezTo>
                  <a:cubicBezTo>
                    <a:pt x="275" y="305"/>
                    <a:pt x="275" y="305"/>
                    <a:pt x="275" y="305"/>
                  </a:cubicBezTo>
                  <a:cubicBezTo>
                    <a:pt x="275" y="305"/>
                    <a:pt x="275" y="305"/>
                    <a:pt x="275" y="305"/>
                  </a:cubicBezTo>
                  <a:cubicBezTo>
                    <a:pt x="275" y="306"/>
                    <a:pt x="275" y="306"/>
                    <a:pt x="275" y="306"/>
                  </a:cubicBezTo>
                  <a:cubicBezTo>
                    <a:pt x="275" y="306"/>
                    <a:pt x="275" y="306"/>
                    <a:pt x="275" y="306"/>
                  </a:cubicBezTo>
                  <a:cubicBezTo>
                    <a:pt x="275" y="306"/>
                    <a:pt x="275" y="306"/>
                    <a:pt x="275" y="306"/>
                  </a:cubicBezTo>
                  <a:cubicBezTo>
                    <a:pt x="275" y="306"/>
                    <a:pt x="275" y="306"/>
                    <a:pt x="275" y="306"/>
                  </a:cubicBezTo>
                  <a:cubicBezTo>
                    <a:pt x="275" y="306"/>
                    <a:pt x="275" y="306"/>
                    <a:pt x="275" y="306"/>
                  </a:cubicBezTo>
                  <a:cubicBezTo>
                    <a:pt x="276" y="306"/>
                    <a:pt x="276" y="306"/>
                    <a:pt x="276" y="306"/>
                  </a:cubicBezTo>
                  <a:cubicBezTo>
                    <a:pt x="276" y="306"/>
                    <a:pt x="276" y="306"/>
                    <a:pt x="276" y="306"/>
                  </a:cubicBezTo>
                  <a:cubicBezTo>
                    <a:pt x="276" y="305"/>
                    <a:pt x="276" y="305"/>
                    <a:pt x="276" y="305"/>
                  </a:cubicBezTo>
                  <a:cubicBezTo>
                    <a:pt x="276" y="304"/>
                    <a:pt x="276" y="304"/>
                    <a:pt x="276" y="304"/>
                  </a:cubicBezTo>
                  <a:cubicBezTo>
                    <a:pt x="277" y="304"/>
                    <a:pt x="277" y="304"/>
                    <a:pt x="277" y="304"/>
                  </a:cubicBezTo>
                  <a:cubicBezTo>
                    <a:pt x="278" y="304"/>
                    <a:pt x="278" y="304"/>
                    <a:pt x="278" y="304"/>
                  </a:cubicBezTo>
                  <a:cubicBezTo>
                    <a:pt x="278" y="304"/>
                    <a:pt x="278" y="304"/>
                    <a:pt x="278" y="304"/>
                  </a:cubicBezTo>
                  <a:cubicBezTo>
                    <a:pt x="278" y="305"/>
                    <a:pt x="278" y="305"/>
                    <a:pt x="278" y="305"/>
                  </a:cubicBezTo>
                  <a:cubicBezTo>
                    <a:pt x="278" y="305"/>
                    <a:pt x="278" y="305"/>
                    <a:pt x="278" y="305"/>
                  </a:cubicBezTo>
                  <a:cubicBezTo>
                    <a:pt x="278" y="305"/>
                    <a:pt x="278" y="305"/>
                    <a:pt x="278" y="305"/>
                  </a:cubicBezTo>
                  <a:cubicBezTo>
                    <a:pt x="278" y="305"/>
                    <a:pt x="278" y="305"/>
                    <a:pt x="278" y="305"/>
                  </a:cubicBezTo>
                  <a:cubicBezTo>
                    <a:pt x="278" y="305"/>
                    <a:pt x="278" y="305"/>
                    <a:pt x="278" y="305"/>
                  </a:cubicBezTo>
                  <a:cubicBezTo>
                    <a:pt x="277" y="305"/>
                    <a:pt x="277" y="305"/>
                    <a:pt x="277" y="305"/>
                  </a:cubicBezTo>
                  <a:cubicBezTo>
                    <a:pt x="277" y="305"/>
                    <a:pt x="277" y="305"/>
                    <a:pt x="277" y="305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8" y="306"/>
                    <a:pt x="278" y="306"/>
                    <a:pt x="278" y="306"/>
                  </a:cubicBezTo>
                  <a:cubicBezTo>
                    <a:pt x="278" y="306"/>
                    <a:pt x="278" y="306"/>
                    <a:pt x="278" y="306"/>
                  </a:cubicBezTo>
                  <a:cubicBezTo>
                    <a:pt x="278" y="306"/>
                    <a:pt x="278" y="306"/>
                    <a:pt x="278" y="306"/>
                  </a:cubicBezTo>
                  <a:cubicBezTo>
                    <a:pt x="279" y="306"/>
                    <a:pt x="279" y="306"/>
                    <a:pt x="279" y="306"/>
                  </a:cubicBezTo>
                  <a:cubicBezTo>
                    <a:pt x="279" y="306"/>
                    <a:pt x="279" y="306"/>
                    <a:pt x="279" y="306"/>
                  </a:cubicBezTo>
                  <a:cubicBezTo>
                    <a:pt x="279" y="306"/>
                    <a:pt x="279" y="306"/>
                    <a:pt x="279" y="306"/>
                  </a:cubicBezTo>
                  <a:cubicBezTo>
                    <a:pt x="279" y="306"/>
                    <a:pt x="279" y="306"/>
                    <a:pt x="279" y="306"/>
                  </a:cubicBezTo>
                  <a:cubicBezTo>
                    <a:pt x="279" y="305"/>
                    <a:pt x="279" y="305"/>
                    <a:pt x="279" y="305"/>
                  </a:cubicBezTo>
                  <a:cubicBezTo>
                    <a:pt x="279" y="305"/>
                    <a:pt x="279" y="305"/>
                    <a:pt x="279" y="305"/>
                  </a:cubicBezTo>
                  <a:cubicBezTo>
                    <a:pt x="279" y="305"/>
                    <a:pt x="279" y="305"/>
                    <a:pt x="279" y="305"/>
                  </a:cubicBezTo>
                  <a:cubicBezTo>
                    <a:pt x="279" y="305"/>
                    <a:pt x="279" y="305"/>
                    <a:pt x="279" y="305"/>
                  </a:cubicBezTo>
                  <a:cubicBezTo>
                    <a:pt x="280" y="304"/>
                    <a:pt x="280" y="304"/>
                    <a:pt x="280" y="304"/>
                  </a:cubicBezTo>
                  <a:cubicBezTo>
                    <a:pt x="280" y="304"/>
                    <a:pt x="280" y="304"/>
                    <a:pt x="280" y="304"/>
                  </a:cubicBezTo>
                  <a:cubicBezTo>
                    <a:pt x="280" y="303"/>
                    <a:pt x="280" y="303"/>
                    <a:pt x="280" y="303"/>
                  </a:cubicBezTo>
                  <a:cubicBezTo>
                    <a:pt x="280" y="304"/>
                    <a:pt x="280" y="304"/>
                    <a:pt x="280" y="304"/>
                  </a:cubicBezTo>
                  <a:cubicBezTo>
                    <a:pt x="280" y="304"/>
                    <a:pt x="280" y="304"/>
                    <a:pt x="280" y="304"/>
                  </a:cubicBezTo>
                  <a:cubicBezTo>
                    <a:pt x="281" y="304"/>
                    <a:pt x="281" y="304"/>
                    <a:pt x="281" y="304"/>
                  </a:cubicBezTo>
                  <a:cubicBezTo>
                    <a:pt x="281" y="304"/>
                    <a:pt x="281" y="304"/>
                    <a:pt x="281" y="304"/>
                  </a:cubicBezTo>
                  <a:cubicBezTo>
                    <a:pt x="281" y="304"/>
                    <a:pt x="281" y="304"/>
                    <a:pt x="281" y="304"/>
                  </a:cubicBezTo>
                  <a:cubicBezTo>
                    <a:pt x="280" y="304"/>
                    <a:pt x="280" y="304"/>
                    <a:pt x="280" y="304"/>
                  </a:cubicBezTo>
                  <a:cubicBezTo>
                    <a:pt x="280" y="304"/>
                    <a:pt x="280" y="304"/>
                    <a:pt x="280" y="304"/>
                  </a:cubicBezTo>
                  <a:cubicBezTo>
                    <a:pt x="280" y="304"/>
                    <a:pt x="280" y="304"/>
                    <a:pt x="280" y="304"/>
                  </a:cubicBezTo>
                  <a:cubicBezTo>
                    <a:pt x="281" y="305"/>
                    <a:pt x="281" y="305"/>
                    <a:pt x="281" y="305"/>
                  </a:cubicBezTo>
                  <a:cubicBezTo>
                    <a:pt x="281" y="305"/>
                    <a:pt x="281" y="305"/>
                    <a:pt x="281" y="305"/>
                  </a:cubicBezTo>
                  <a:cubicBezTo>
                    <a:pt x="281" y="305"/>
                    <a:pt x="281" y="305"/>
                    <a:pt x="281" y="305"/>
                  </a:cubicBezTo>
                  <a:cubicBezTo>
                    <a:pt x="281" y="305"/>
                    <a:pt x="281" y="305"/>
                    <a:pt x="281" y="305"/>
                  </a:cubicBezTo>
                  <a:cubicBezTo>
                    <a:pt x="281" y="304"/>
                    <a:pt x="281" y="304"/>
                    <a:pt x="281" y="304"/>
                  </a:cubicBezTo>
                  <a:cubicBezTo>
                    <a:pt x="281" y="304"/>
                    <a:pt x="281" y="304"/>
                    <a:pt x="281" y="304"/>
                  </a:cubicBezTo>
                  <a:cubicBezTo>
                    <a:pt x="282" y="304"/>
                    <a:pt x="282" y="304"/>
                    <a:pt x="282" y="304"/>
                  </a:cubicBezTo>
                  <a:cubicBezTo>
                    <a:pt x="283" y="304"/>
                    <a:pt x="283" y="304"/>
                    <a:pt x="283" y="304"/>
                  </a:cubicBezTo>
                  <a:cubicBezTo>
                    <a:pt x="283" y="303"/>
                    <a:pt x="283" y="303"/>
                    <a:pt x="283" y="303"/>
                  </a:cubicBezTo>
                  <a:cubicBezTo>
                    <a:pt x="285" y="303"/>
                    <a:pt x="285" y="303"/>
                    <a:pt x="285" y="303"/>
                  </a:cubicBezTo>
                  <a:cubicBezTo>
                    <a:pt x="285" y="303"/>
                    <a:pt x="285" y="303"/>
                    <a:pt x="285" y="303"/>
                  </a:cubicBezTo>
                  <a:cubicBezTo>
                    <a:pt x="285" y="302"/>
                    <a:pt x="285" y="302"/>
                    <a:pt x="285" y="302"/>
                  </a:cubicBezTo>
                  <a:cubicBezTo>
                    <a:pt x="285" y="302"/>
                    <a:pt x="285" y="302"/>
                    <a:pt x="285" y="302"/>
                  </a:cubicBezTo>
                  <a:cubicBezTo>
                    <a:pt x="285" y="302"/>
                    <a:pt x="285" y="302"/>
                    <a:pt x="285" y="302"/>
                  </a:cubicBezTo>
                  <a:cubicBezTo>
                    <a:pt x="286" y="301"/>
                    <a:pt x="286" y="301"/>
                    <a:pt x="286" y="301"/>
                  </a:cubicBezTo>
                  <a:cubicBezTo>
                    <a:pt x="286" y="301"/>
                    <a:pt x="286" y="301"/>
                    <a:pt x="286" y="301"/>
                  </a:cubicBezTo>
                  <a:cubicBezTo>
                    <a:pt x="286" y="301"/>
                    <a:pt x="286" y="301"/>
                    <a:pt x="286" y="301"/>
                  </a:cubicBezTo>
                  <a:cubicBezTo>
                    <a:pt x="286" y="301"/>
                    <a:pt x="286" y="301"/>
                    <a:pt x="286" y="301"/>
                  </a:cubicBezTo>
                  <a:cubicBezTo>
                    <a:pt x="286" y="301"/>
                    <a:pt x="286" y="301"/>
                    <a:pt x="286" y="301"/>
                  </a:cubicBezTo>
                  <a:cubicBezTo>
                    <a:pt x="286" y="301"/>
                    <a:pt x="286" y="301"/>
                    <a:pt x="286" y="301"/>
                  </a:cubicBezTo>
                  <a:cubicBezTo>
                    <a:pt x="286" y="300"/>
                    <a:pt x="286" y="300"/>
                    <a:pt x="286" y="300"/>
                  </a:cubicBezTo>
                  <a:cubicBezTo>
                    <a:pt x="287" y="300"/>
                    <a:pt x="287" y="300"/>
                    <a:pt x="287" y="300"/>
                  </a:cubicBezTo>
                  <a:cubicBezTo>
                    <a:pt x="288" y="300"/>
                    <a:pt x="288" y="300"/>
                    <a:pt x="288" y="300"/>
                  </a:cubicBezTo>
                  <a:cubicBezTo>
                    <a:pt x="288" y="300"/>
                    <a:pt x="288" y="300"/>
                    <a:pt x="288" y="300"/>
                  </a:cubicBezTo>
                  <a:cubicBezTo>
                    <a:pt x="288" y="300"/>
                    <a:pt x="288" y="300"/>
                    <a:pt x="288" y="300"/>
                  </a:cubicBezTo>
                  <a:cubicBezTo>
                    <a:pt x="288" y="300"/>
                    <a:pt x="288" y="300"/>
                    <a:pt x="288" y="300"/>
                  </a:cubicBezTo>
                  <a:cubicBezTo>
                    <a:pt x="288" y="299"/>
                    <a:pt x="288" y="299"/>
                    <a:pt x="288" y="299"/>
                  </a:cubicBezTo>
                  <a:cubicBezTo>
                    <a:pt x="291" y="300"/>
                    <a:pt x="291" y="300"/>
                    <a:pt x="291" y="300"/>
                  </a:cubicBezTo>
                  <a:cubicBezTo>
                    <a:pt x="291" y="300"/>
                    <a:pt x="291" y="300"/>
                    <a:pt x="291" y="300"/>
                  </a:cubicBezTo>
                  <a:cubicBezTo>
                    <a:pt x="291" y="301"/>
                    <a:pt x="291" y="301"/>
                    <a:pt x="291" y="301"/>
                  </a:cubicBezTo>
                  <a:cubicBezTo>
                    <a:pt x="291" y="301"/>
                    <a:pt x="291" y="301"/>
                    <a:pt x="291" y="301"/>
                  </a:cubicBezTo>
                  <a:cubicBezTo>
                    <a:pt x="292" y="302"/>
                    <a:pt x="292" y="302"/>
                    <a:pt x="292" y="302"/>
                  </a:cubicBezTo>
                  <a:cubicBezTo>
                    <a:pt x="292" y="302"/>
                    <a:pt x="292" y="302"/>
                    <a:pt x="292" y="302"/>
                  </a:cubicBezTo>
                  <a:cubicBezTo>
                    <a:pt x="292" y="302"/>
                    <a:pt x="292" y="302"/>
                    <a:pt x="292" y="302"/>
                  </a:cubicBezTo>
                  <a:cubicBezTo>
                    <a:pt x="292" y="303"/>
                    <a:pt x="292" y="303"/>
                    <a:pt x="292" y="303"/>
                  </a:cubicBezTo>
                  <a:cubicBezTo>
                    <a:pt x="292" y="303"/>
                    <a:pt x="292" y="303"/>
                    <a:pt x="292" y="303"/>
                  </a:cubicBezTo>
                  <a:cubicBezTo>
                    <a:pt x="292" y="304"/>
                    <a:pt x="292" y="304"/>
                    <a:pt x="292" y="304"/>
                  </a:cubicBezTo>
                  <a:cubicBezTo>
                    <a:pt x="292" y="304"/>
                    <a:pt x="292" y="304"/>
                    <a:pt x="292" y="304"/>
                  </a:cubicBezTo>
                  <a:cubicBezTo>
                    <a:pt x="292" y="304"/>
                    <a:pt x="292" y="304"/>
                    <a:pt x="292" y="304"/>
                  </a:cubicBezTo>
                  <a:cubicBezTo>
                    <a:pt x="292" y="304"/>
                    <a:pt x="292" y="304"/>
                    <a:pt x="292" y="304"/>
                  </a:cubicBezTo>
                  <a:cubicBezTo>
                    <a:pt x="291" y="303"/>
                    <a:pt x="291" y="303"/>
                    <a:pt x="291" y="303"/>
                  </a:cubicBezTo>
                  <a:cubicBezTo>
                    <a:pt x="291" y="303"/>
                    <a:pt x="291" y="303"/>
                    <a:pt x="291" y="303"/>
                  </a:cubicBezTo>
                  <a:cubicBezTo>
                    <a:pt x="291" y="302"/>
                    <a:pt x="291" y="302"/>
                    <a:pt x="291" y="302"/>
                  </a:cubicBezTo>
                  <a:cubicBezTo>
                    <a:pt x="291" y="302"/>
                    <a:pt x="291" y="302"/>
                    <a:pt x="291" y="302"/>
                  </a:cubicBezTo>
                  <a:cubicBezTo>
                    <a:pt x="290" y="302"/>
                    <a:pt x="290" y="302"/>
                    <a:pt x="290" y="302"/>
                  </a:cubicBezTo>
                  <a:cubicBezTo>
                    <a:pt x="290" y="302"/>
                    <a:pt x="290" y="302"/>
                    <a:pt x="290" y="302"/>
                  </a:cubicBezTo>
                  <a:cubicBezTo>
                    <a:pt x="289" y="302"/>
                    <a:pt x="289" y="302"/>
                    <a:pt x="289" y="302"/>
                  </a:cubicBezTo>
                  <a:cubicBezTo>
                    <a:pt x="289" y="302"/>
                    <a:pt x="289" y="302"/>
                    <a:pt x="289" y="302"/>
                  </a:cubicBezTo>
                  <a:cubicBezTo>
                    <a:pt x="288" y="303"/>
                    <a:pt x="288" y="303"/>
                    <a:pt x="288" y="303"/>
                  </a:cubicBezTo>
                  <a:cubicBezTo>
                    <a:pt x="288" y="303"/>
                    <a:pt x="288" y="303"/>
                    <a:pt x="288" y="303"/>
                  </a:cubicBezTo>
                  <a:cubicBezTo>
                    <a:pt x="288" y="303"/>
                    <a:pt x="288" y="303"/>
                    <a:pt x="288" y="303"/>
                  </a:cubicBezTo>
                  <a:cubicBezTo>
                    <a:pt x="288" y="304"/>
                    <a:pt x="288" y="304"/>
                    <a:pt x="288" y="304"/>
                  </a:cubicBezTo>
                  <a:cubicBezTo>
                    <a:pt x="287" y="304"/>
                    <a:pt x="287" y="304"/>
                    <a:pt x="287" y="304"/>
                  </a:cubicBezTo>
                  <a:cubicBezTo>
                    <a:pt x="287" y="304"/>
                    <a:pt x="287" y="304"/>
                    <a:pt x="287" y="304"/>
                  </a:cubicBezTo>
                  <a:cubicBezTo>
                    <a:pt x="287" y="305"/>
                    <a:pt x="287" y="305"/>
                    <a:pt x="287" y="305"/>
                  </a:cubicBezTo>
                  <a:cubicBezTo>
                    <a:pt x="287" y="305"/>
                    <a:pt x="287" y="305"/>
                    <a:pt x="287" y="305"/>
                  </a:cubicBezTo>
                  <a:cubicBezTo>
                    <a:pt x="288" y="305"/>
                    <a:pt x="288" y="305"/>
                    <a:pt x="288" y="305"/>
                  </a:cubicBezTo>
                  <a:cubicBezTo>
                    <a:pt x="289" y="305"/>
                    <a:pt x="289" y="305"/>
                    <a:pt x="289" y="305"/>
                  </a:cubicBezTo>
                  <a:cubicBezTo>
                    <a:pt x="289" y="306"/>
                    <a:pt x="289" y="306"/>
                    <a:pt x="289" y="306"/>
                  </a:cubicBezTo>
                  <a:cubicBezTo>
                    <a:pt x="289" y="306"/>
                    <a:pt x="289" y="306"/>
                    <a:pt x="289" y="306"/>
                  </a:cubicBezTo>
                  <a:cubicBezTo>
                    <a:pt x="289" y="306"/>
                    <a:pt x="289" y="306"/>
                    <a:pt x="289" y="306"/>
                  </a:cubicBezTo>
                  <a:cubicBezTo>
                    <a:pt x="292" y="307"/>
                    <a:pt x="292" y="307"/>
                    <a:pt x="292" y="307"/>
                  </a:cubicBezTo>
                  <a:cubicBezTo>
                    <a:pt x="292" y="307"/>
                    <a:pt x="292" y="307"/>
                    <a:pt x="292" y="307"/>
                  </a:cubicBezTo>
                  <a:cubicBezTo>
                    <a:pt x="293" y="306"/>
                    <a:pt x="293" y="306"/>
                    <a:pt x="293" y="306"/>
                  </a:cubicBezTo>
                  <a:cubicBezTo>
                    <a:pt x="294" y="306"/>
                    <a:pt x="294" y="306"/>
                    <a:pt x="294" y="306"/>
                  </a:cubicBezTo>
                  <a:cubicBezTo>
                    <a:pt x="295" y="306"/>
                    <a:pt x="295" y="306"/>
                    <a:pt x="295" y="306"/>
                  </a:cubicBezTo>
                  <a:cubicBezTo>
                    <a:pt x="295" y="306"/>
                    <a:pt x="295" y="306"/>
                    <a:pt x="295" y="306"/>
                  </a:cubicBezTo>
                  <a:cubicBezTo>
                    <a:pt x="295" y="306"/>
                    <a:pt x="295" y="306"/>
                    <a:pt x="295" y="306"/>
                  </a:cubicBezTo>
                  <a:cubicBezTo>
                    <a:pt x="295" y="306"/>
                    <a:pt x="295" y="306"/>
                    <a:pt x="295" y="306"/>
                  </a:cubicBezTo>
                  <a:cubicBezTo>
                    <a:pt x="295" y="306"/>
                    <a:pt x="295" y="306"/>
                    <a:pt x="295" y="306"/>
                  </a:cubicBezTo>
                  <a:cubicBezTo>
                    <a:pt x="295" y="307"/>
                    <a:pt x="295" y="307"/>
                    <a:pt x="295" y="307"/>
                  </a:cubicBezTo>
                  <a:cubicBezTo>
                    <a:pt x="295" y="307"/>
                    <a:pt x="295" y="307"/>
                    <a:pt x="295" y="307"/>
                  </a:cubicBezTo>
                  <a:cubicBezTo>
                    <a:pt x="295" y="307"/>
                    <a:pt x="295" y="307"/>
                    <a:pt x="295" y="307"/>
                  </a:cubicBezTo>
                  <a:cubicBezTo>
                    <a:pt x="295" y="307"/>
                    <a:pt x="295" y="307"/>
                    <a:pt x="295" y="307"/>
                  </a:cubicBezTo>
                  <a:cubicBezTo>
                    <a:pt x="295" y="308"/>
                    <a:pt x="295" y="308"/>
                    <a:pt x="295" y="308"/>
                  </a:cubicBezTo>
                  <a:cubicBezTo>
                    <a:pt x="295" y="308"/>
                    <a:pt x="295" y="308"/>
                    <a:pt x="295" y="308"/>
                  </a:cubicBezTo>
                  <a:cubicBezTo>
                    <a:pt x="295" y="308"/>
                    <a:pt x="295" y="308"/>
                    <a:pt x="295" y="308"/>
                  </a:cubicBezTo>
                  <a:cubicBezTo>
                    <a:pt x="296" y="308"/>
                    <a:pt x="296" y="308"/>
                    <a:pt x="296" y="308"/>
                  </a:cubicBezTo>
                  <a:cubicBezTo>
                    <a:pt x="297" y="308"/>
                    <a:pt x="297" y="308"/>
                    <a:pt x="297" y="308"/>
                  </a:cubicBezTo>
                  <a:cubicBezTo>
                    <a:pt x="297" y="307"/>
                    <a:pt x="297" y="307"/>
                    <a:pt x="297" y="307"/>
                  </a:cubicBezTo>
                  <a:cubicBezTo>
                    <a:pt x="297" y="307"/>
                    <a:pt x="297" y="307"/>
                    <a:pt x="297" y="307"/>
                  </a:cubicBezTo>
                  <a:cubicBezTo>
                    <a:pt x="297" y="307"/>
                    <a:pt x="297" y="307"/>
                    <a:pt x="297" y="307"/>
                  </a:cubicBezTo>
                  <a:cubicBezTo>
                    <a:pt x="297" y="307"/>
                    <a:pt x="297" y="307"/>
                    <a:pt x="297" y="307"/>
                  </a:cubicBezTo>
                  <a:cubicBezTo>
                    <a:pt x="296" y="306"/>
                    <a:pt x="296" y="306"/>
                    <a:pt x="296" y="306"/>
                  </a:cubicBezTo>
                  <a:cubicBezTo>
                    <a:pt x="297" y="306"/>
                    <a:pt x="297" y="306"/>
                    <a:pt x="297" y="306"/>
                  </a:cubicBezTo>
                  <a:cubicBezTo>
                    <a:pt x="297" y="306"/>
                    <a:pt x="297" y="306"/>
                    <a:pt x="297" y="306"/>
                  </a:cubicBezTo>
                  <a:cubicBezTo>
                    <a:pt x="297" y="307"/>
                    <a:pt x="297" y="307"/>
                    <a:pt x="297" y="307"/>
                  </a:cubicBezTo>
                  <a:cubicBezTo>
                    <a:pt x="298" y="307"/>
                    <a:pt x="298" y="307"/>
                    <a:pt x="298" y="307"/>
                  </a:cubicBezTo>
                  <a:cubicBezTo>
                    <a:pt x="298" y="306"/>
                    <a:pt x="298" y="306"/>
                    <a:pt x="298" y="306"/>
                  </a:cubicBezTo>
                  <a:cubicBezTo>
                    <a:pt x="298" y="306"/>
                    <a:pt x="298" y="306"/>
                    <a:pt x="298" y="306"/>
                  </a:cubicBezTo>
                  <a:cubicBezTo>
                    <a:pt x="299" y="306"/>
                    <a:pt x="299" y="306"/>
                    <a:pt x="299" y="306"/>
                  </a:cubicBezTo>
                  <a:cubicBezTo>
                    <a:pt x="299" y="306"/>
                    <a:pt x="299" y="306"/>
                    <a:pt x="299" y="306"/>
                  </a:cubicBezTo>
                  <a:cubicBezTo>
                    <a:pt x="299" y="306"/>
                    <a:pt x="299" y="306"/>
                    <a:pt x="299" y="306"/>
                  </a:cubicBezTo>
                  <a:cubicBezTo>
                    <a:pt x="299" y="307"/>
                    <a:pt x="299" y="307"/>
                    <a:pt x="299" y="307"/>
                  </a:cubicBezTo>
                  <a:cubicBezTo>
                    <a:pt x="298" y="307"/>
                    <a:pt x="298" y="307"/>
                    <a:pt x="298" y="307"/>
                  </a:cubicBezTo>
                  <a:cubicBezTo>
                    <a:pt x="298" y="308"/>
                    <a:pt x="298" y="308"/>
                    <a:pt x="298" y="308"/>
                  </a:cubicBezTo>
                  <a:cubicBezTo>
                    <a:pt x="298" y="309"/>
                    <a:pt x="298" y="309"/>
                    <a:pt x="298" y="309"/>
                  </a:cubicBezTo>
                  <a:cubicBezTo>
                    <a:pt x="299" y="309"/>
                    <a:pt x="299" y="309"/>
                    <a:pt x="299" y="309"/>
                  </a:cubicBezTo>
                  <a:cubicBezTo>
                    <a:pt x="299" y="309"/>
                    <a:pt x="299" y="309"/>
                    <a:pt x="299" y="309"/>
                  </a:cubicBezTo>
                  <a:cubicBezTo>
                    <a:pt x="299" y="309"/>
                    <a:pt x="299" y="309"/>
                    <a:pt x="299" y="309"/>
                  </a:cubicBezTo>
                  <a:cubicBezTo>
                    <a:pt x="299" y="309"/>
                    <a:pt x="299" y="309"/>
                    <a:pt x="299" y="309"/>
                  </a:cubicBezTo>
                  <a:cubicBezTo>
                    <a:pt x="300" y="308"/>
                    <a:pt x="300" y="308"/>
                    <a:pt x="300" y="308"/>
                  </a:cubicBezTo>
                  <a:cubicBezTo>
                    <a:pt x="300" y="308"/>
                    <a:pt x="300" y="308"/>
                    <a:pt x="300" y="308"/>
                  </a:cubicBezTo>
                  <a:cubicBezTo>
                    <a:pt x="300" y="308"/>
                    <a:pt x="300" y="308"/>
                    <a:pt x="300" y="308"/>
                  </a:cubicBezTo>
                  <a:cubicBezTo>
                    <a:pt x="300" y="308"/>
                    <a:pt x="300" y="308"/>
                    <a:pt x="300" y="308"/>
                  </a:cubicBezTo>
                  <a:cubicBezTo>
                    <a:pt x="300" y="308"/>
                    <a:pt x="300" y="308"/>
                    <a:pt x="300" y="308"/>
                  </a:cubicBezTo>
                  <a:cubicBezTo>
                    <a:pt x="300" y="307"/>
                    <a:pt x="300" y="307"/>
                    <a:pt x="300" y="307"/>
                  </a:cubicBezTo>
                  <a:cubicBezTo>
                    <a:pt x="300" y="308"/>
                    <a:pt x="300" y="308"/>
                    <a:pt x="300" y="308"/>
                  </a:cubicBezTo>
                  <a:cubicBezTo>
                    <a:pt x="301" y="307"/>
                    <a:pt x="301" y="307"/>
                    <a:pt x="301" y="307"/>
                  </a:cubicBezTo>
                  <a:cubicBezTo>
                    <a:pt x="301" y="308"/>
                    <a:pt x="301" y="308"/>
                    <a:pt x="301" y="308"/>
                  </a:cubicBezTo>
                  <a:cubicBezTo>
                    <a:pt x="301" y="307"/>
                    <a:pt x="301" y="307"/>
                    <a:pt x="301" y="307"/>
                  </a:cubicBezTo>
                  <a:cubicBezTo>
                    <a:pt x="301" y="307"/>
                    <a:pt x="301" y="307"/>
                    <a:pt x="301" y="307"/>
                  </a:cubicBezTo>
                  <a:cubicBezTo>
                    <a:pt x="301" y="306"/>
                    <a:pt x="301" y="306"/>
                    <a:pt x="301" y="306"/>
                  </a:cubicBezTo>
                  <a:cubicBezTo>
                    <a:pt x="301" y="306"/>
                    <a:pt x="301" y="306"/>
                    <a:pt x="301" y="306"/>
                  </a:cubicBezTo>
                  <a:cubicBezTo>
                    <a:pt x="302" y="306"/>
                    <a:pt x="302" y="306"/>
                    <a:pt x="302" y="306"/>
                  </a:cubicBezTo>
                  <a:cubicBezTo>
                    <a:pt x="302" y="307"/>
                    <a:pt x="302" y="307"/>
                    <a:pt x="302" y="307"/>
                  </a:cubicBezTo>
                  <a:cubicBezTo>
                    <a:pt x="303" y="307"/>
                    <a:pt x="303" y="307"/>
                    <a:pt x="303" y="307"/>
                  </a:cubicBezTo>
                  <a:cubicBezTo>
                    <a:pt x="303" y="307"/>
                    <a:pt x="303" y="307"/>
                    <a:pt x="303" y="307"/>
                  </a:cubicBezTo>
                  <a:cubicBezTo>
                    <a:pt x="303" y="307"/>
                    <a:pt x="303" y="307"/>
                    <a:pt x="303" y="307"/>
                  </a:cubicBezTo>
                  <a:cubicBezTo>
                    <a:pt x="304" y="308"/>
                    <a:pt x="304" y="308"/>
                    <a:pt x="304" y="308"/>
                  </a:cubicBezTo>
                  <a:cubicBezTo>
                    <a:pt x="305" y="308"/>
                    <a:pt x="305" y="308"/>
                    <a:pt x="305" y="308"/>
                  </a:cubicBezTo>
                  <a:cubicBezTo>
                    <a:pt x="305" y="307"/>
                    <a:pt x="305" y="307"/>
                    <a:pt x="305" y="307"/>
                  </a:cubicBezTo>
                  <a:cubicBezTo>
                    <a:pt x="305" y="307"/>
                    <a:pt x="305" y="307"/>
                    <a:pt x="305" y="307"/>
                  </a:cubicBezTo>
                  <a:cubicBezTo>
                    <a:pt x="305" y="306"/>
                    <a:pt x="305" y="306"/>
                    <a:pt x="305" y="306"/>
                  </a:cubicBezTo>
                  <a:cubicBezTo>
                    <a:pt x="305" y="307"/>
                    <a:pt x="305" y="307"/>
                    <a:pt x="305" y="307"/>
                  </a:cubicBezTo>
                  <a:cubicBezTo>
                    <a:pt x="305" y="307"/>
                    <a:pt x="305" y="307"/>
                    <a:pt x="305" y="307"/>
                  </a:cubicBezTo>
                  <a:cubicBezTo>
                    <a:pt x="305" y="307"/>
                    <a:pt x="305" y="307"/>
                    <a:pt x="305" y="307"/>
                  </a:cubicBezTo>
                  <a:cubicBezTo>
                    <a:pt x="305" y="307"/>
                    <a:pt x="305" y="307"/>
                    <a:pt x="305" y="307"/>
                  </a:cubicBezTo>
                  <a:cubicBezTo>
                    <a:pt x="305" y="307"/>
                    <a:pt x="305" y="307"/>
                    <a:pt x="305" y="307"/>
                  </a:cubicBezTo>
                  <a:cubicBezTo>
                    <a:pt x="305" y="307"/>
                    <a:pt x="305" y="307"/>
                    <a:pt x="305" y="307"/>
                  </a:cubicBezTo>
                  <a:cubicBezTo>
                    <a:pt x="306" y="308"/>
                    <a:pt x="306" y="308"/>
                    <a:pt x="306" y="308"/>
                  </a:cubicBezTo>
                  <a:cubicBezTo>
                    <a:pt x="305" y="307"/>
                    <a:pt x="305" y="307"/>
                    <a:pt x="305" y="307"/>
                  </a:cubicBezTo>
                  <a:cubicBezTo>
                    <a:pt x="305" y="307"/>
                    <a:pt x="305" y="307"/>
                    <a:pt x="305" y="307"/>
                  </a:cubicBezTo>
                  <a:cubicBezTo>
                    <a:pt x="306" y="307"/>
                    <a:pt x="306" y="307"/>
                    <a:pt x="306" y="307"/>
                  </a:cubicBezTo>
                  <a:cubicBezTo>
                    <a:pt x="306" y="307"/>
                    <a:pt x="306" y="307"/>
                    <a:pt x="306" y="307"/>
                  </a:cubicBezTo>
                  <a:cubicBezTo>
                    <a:pt x="306" y="307"/>
                    <a:pt x="306" y="307"/>
                    <a:pt x="306" y="307"/>
                  </a:cubicBezTo>
                  <a:cubicBezTo>
                    <a:pt x="306" y="307"/>
                    <a:pt x="306" y="307"/>
                    <a:pt x="306" y="307"/>
                  </a:cubicBezTo>
                  <a:cubicBezTo>
                    <a:pt x="306" y="307"/>
                    <a:pt x="306" y="307"/>
                    <a:pt x="306" y="307"/>
                  </a:cubicBezTo>
                  <a:cubicBezTo>
                    <a:pt x="306" y="306"/>
                    <a:pt x="306" y="306"/>
                    <a:pt x="306" y="306"/>
                  </a:cubicBezTo>
                  <a:cubicBezTo>
                    <a:pt x="307" y="306"/>
                    <a:pt x="307" y="306"/>
                    <a:pt x="307" y="306"/>
                  </a:cubicBezTo>
                  <a:cubicBezTo>
                    <a:pt x="307" y="306"/>
                    <a:pt x="307" y="306"/>
                    <a:pt x="307" y="306"/>
                  </a:cubicBezTo>
                  <a:cubicBezTo>
                    <a:pt x="307" y="306"/>
                    <a:pt x="307" y="306"/>
                    <a:pt x="307" y="306"/>
                  </a:cubicBezTo>
                  <a:cubicBezTo>
                    <a:pt x="307" y="306"/>
                    <a:pt x="307" y="306"/>
                    <a:pt x="307" y="306"/>
                  </a:cubicBezTo>
                  <a:cubicBezTo>
                    <a:pt x="307" y="306"/>
                    <a:pt x="307" y="306"/>
                    <a:pt x="307" y="306"/>
                  </a:cubicBezTo>
                  <a:cubicBezTo>
                    <a:pt x="307" y="306"/>
                    <a:pt x="307" y="306"/>
                    <a:pt x="307" y="306"/>
                  </a:cubicBezTo>
                  <a:cubicBezTo>
                    <a:pt x="307" y="307"/>
                    <a:pt x="307" y="307"/>
                    <a:pt x="307" y="307"/>
                  </a:cubicBezTo>
                  <a:cubicBezTo>
                    <a:pt x="307" y="307"/>
                    <a:pt x="307" y="307"/>
                    <a:pt x="307" y="307"/>
                  </a:cubicBezTo>
                  <a:cubicBezTo>
                    <a:pt x="308" y="307"/>
                    <a:pt x="308" y="307"/>
                    <a:pt x="308" y="307"/>
                  </a:cubicBezTo>
                  <a:cubicBezTo>
                    <a:pt x="308" y="306"/>
                    <a:pt x="308" y="306"/>
                    <a:pt x="308" y="306"/>
                  </a:cubicBezTo>
                  <a:cubicBezTo>
                    <a:pt x="308" y="306"/>
                    <a:pt x="308" y="306"/>
                    <a:pt x="308" y="306"/>
                  </a:cubicBezTo>
                  <a:cubicBezTo>
                    <a:pt x="308" y="306"/>
                    <a:pt x="308" y="306"/>
                    <a:pt x="308" y="306"/>
                  </a:cubicBezTo>
                  <a:cubicBezTo>
                    <a:pt x="308" y="306"/>
                    <a:pt x="308" y="306"/>
                    <a:pt x="308" y="306"/>
                  </a:cubicBezTo>
                  <a:cubicBezTo>
                    <a:pt x="308" y="306"/>
                    <a:pt x="308" y="306"/>
                    <a:pt x="308" y="306"/>
                  </a:cubicBezTo>
                  <a:cubicBezTo>
                    <a:pt x="308" y="307"/>
                    <a:pt x="308" y="307"/>
                    <a:pt x="308" y="307"/>
                  </a:cubicBezTo>
                  <a:cubicBezTo>
                    <a:pt x="308" y="307"/>
                    <a:pt x="308" y="307"/>
                    <a:pt x="308" y="307"/>
                  </a:cubicBezTo>
                  <a:cubicBezTo>
                    <a:pt x="309" y="307"/>
                    <a:pt x="309" y="307"/>
                    <a:pt x="309" y="307"/>
                  </a:cubicBezTo>
                  <a:cubicBezTo>
                    <a:pt x="309" y="307"/>
                    <a:pt x="309" y="307"/>
                    <a:pt x="309" y="307"/>
                  </a:cubicBezTo>
                  <a:cubicBezTo>
                    <a:pt x="309" y="307"/>
                    <a:pt x="309" y="307"/>
                    <a:pt x="309" y="307"/>
                  </a:cubicBezTo>
                  <a:cubicBezTo>
                    <a:pt x="309" y="307"/>
                    <a:pt x="309" y="307"/>
                    <a:pt x="309" y="307"/>
                  </a:cubicBezTo>
                  <a:cubicBezTo>
                    <a:pt x="309" y="306"/>
                    <a:pt x="309" y="306"/>
                    <a:pt x="309" y="306"/>
                  </a:cubicBezTo>
                  <a:cubicBezTo>
                    <a:pt x="310" y="306"/>
                    <a:pt x="310" y="306"/>
                    <a:pt x="310" y="306"/>
                  </a:cubicBezTo>
                  <a:cubicBezTo>
                    <a:pt x="310" y="306"/>
                    <a:pt x="310" y="306"/>
                    <a:pt x="310" y="306"/>
                  </a:cubicBezTo>
                  <a:cubicBezTo>
                    <a:pt x="311" y="307"/>
                    <a:pt x="311" y="307"/>
                    <a:pt x="311" y="307"/>
                  </a:cubicBezTo>
                  <a:cubicBezTo>
                    <a:pt x="311" y="308"/>
                    <a:pt x="311" y="308"/>
                    <a:pt x="311" y="308"/>
                  </a:cubicBezTo>
                  <a:cubicBezTo>
                    <a:pt x="311" y="308"/>
                    <a:pt x="311" y="308"/>
                    <a:pt x="311" y="308"/>
                  </a:cubicBezTo>
                  <a:cubicBezTo>
                    <a:pt x="311" y="308"/>
                    <a:pt x="311" y="308"/>
                    <a:pt x="311" y="308"/>
                  </a:cubicBezTo>
                  <a:cubicBezTo>
                    <a:pt x="311" y="308"/>
                    <a:pt x="311" y="308"/>
                    <a:pt x="311" y="308"/>
                  </a:cubicBezTo>
                  <a:cubicBezTo>
                    <a:pt x="311" y="309"/>
                    <a:pt x="311" y="309"/>
                    <a:pt x="311" y="309"/>
                  </a:cubicBezTo>
                  <a:cubicBezTo>
                    <a:pt x="310" y="309"/>
                    <a:pt x="310" y="309"/>
                    <a:pt x="310" y="309"/>
                  </a:cubicBezTo>
                  <a:cubicBezTo>
                    <a:pt x="310" y="309"/>
                    <a:pt x="310" y="309"/>
                    <a:pt x="310" y="309"/>
                  </a:cubicBezTo>
                  <a:cubicBezTo>
                    <a:pt x="310" y="309"/>
                    <a:pt x="310" y="309"/>
                    <a:pt x="310" y="309"/>
                  </a:cubicBezTo>
                  <a:cubicBezTo>
                    <a:pt x="310" y="309"/>
                    <a:pt x="310" y="309"/>
                    <a:pt x="310" y="309"/>
                  </a:cubicBezTo>
                  <a:cubicBezTo>
                    <a:pt x="310" y="310"/>
                    <a:pt x="310" y="310"/>
                    <a:pt x="310" y="310"/>
                  </a:cubicBezTo>
                  <a:cubicBezTo>
                    <a:pt x="310" y="310"/>
                    <a:pt x="310" y="310"/>
                    <a:pt x="310" y="310"/>
                  </a:cubicBezTo>
                  <a:cubicBezTo>
                    <a:pt x="310" y="310"/>
                    <a:pt x="310" y="310"/>
                    <a:pt x="310" y="310"/>
                  </a:cubicBezTo>
                  <a:cubicBezTo>
                    <a:pt x="310" y="310"/>
                    <a:pt x="310" y="310"/>
                    <a:pt x="310" y="310"/>
                  </a:cubicBezTo>
                  <a:cubicBezTo>
                    <a:pt x="309" y="310"/>
                    <a:pt x="309" y="310"/>
                    <a:pt x="309" y="310"/>
                  </a:cubicBezTo>
                  <a:cubicBezTo>
                    <a:pt x="309" y="311"/>
                    <a:pt x="309" y="311"/>
                    <a:pt x="309" y="311"/>
                  </a:cubicBezTo>
                  <a:cubicBezTo>
                    <a:pt x="309" y="311"/>
                    <a:pt x="309" y="311"/>
                    <a:pt x="309" y="311"/>
                  </a:cubicBezTo>
                  <a:cubicBezTo>
                    <a:pt x="309" y="311"/>
                    <a:pt x="309" y="311"/>
                    <a:pt x="309" y="311"/>
                  </a:cubicBezTo>
                  <a:cubicBezTo>
                    <a:pt x="310" y="312"/>
                    <a:pt x="310" y="312"/>
                    <a:pt x="310" y="312"/>
                  </a:cubicBezTo>
                  <a:cubicBezTo>
                    <a:pt x="310" y="312"/>
                    <a:pt x="310" y="312"/>
                    <a:pt x="310" y="312"/>
                  </a:cubicBezTo>
                  <a:cubicBezTo>
                    <a:pt x="309" y="312"/>
                    <a:pt x="309" y="312"/>
                    <a:pt x="309" y="312"/>
                  </a:cubicBezTo>
                  <a:cubicBezTo>
                    <a:pt x="309" y="312"/>
                    <a:pt x="309" y="312"/>
                    <a:pt x="309" y="312"/>
                  </a:cubicBezTo>
                  <a:cubicBezTo>
                    <a:pt x="309" y="312"/>
                    <a:pt x="309" y="312"/>
                    <a:pt x="309" y="312"/>
                  </a:cubicBezTo>
                  <a:cubicBezTo>
                    <a:pt x="309" y="312"/>
                    <a:pt x="309" y="312"/>
                    <a:pt x="309" y="312"/>
                  </a:cubicBezTo>
                  <a:cubicBezTo>
                    <a:pt x="309" y="312"/>
                    <a:pt x="309" y="312"/>
                    <a:pt x="309" y="312"/>
                  </a:cubicBezTo>
                  <a:cubicBezTo>
                    <a:pt x="309" y="312"/>
                    <a:pt x="309" y="312"/>
                    <a:pt x="309" y="312"/>
                  </a:cubicBezTo>
                  <a:cubicBezTo>
                    <a:pt x="309" y="312"/>
                    <a:pt x="309" y="312"/>
                    <a:pt x="309" y="312"/>
                  </a:cubicBezTo>
                  <a:cubicBezTo>
                    <a:pt x="308" y="311"/>
                    <a:pt x="308" y="311"/>
                    <a:pt x="308" y="311"/>
                  </a:cubicBezTo>
                  <a:cubicBezTo>
                    <a:pt x="308" y="311"/>
                    <a:pt x="308" y="311"/>
                    <a:pt x="308" y="311"/>
                  </a:cubicBezTo>
                  <a:cubicBezTo>
                    <a:pt x="308" y="311"/>
                    <a:pt x="308" y="311"/>
                    <a:pt x="308" y="311"/>
                  </a:cubicBezTo>
                  <a:cubicBezTo>
                    <a:pt x="308" y="312"/>
                    <a:pt x="308" y="312"/>
                    <a:pt x="308" y="312"/>
                  </a:cubicBezTo>
                  <a:cubicBezTo>
                    <a:pt x="308" y="312"/>
                    <a:pt x="308" y="312"/>
                    <a:pt x="308" y="312"/>
                  </a:cubicBezTo>
                  <a:cubicBezTo>
                    <a:pt x="308" y="312"/>
                    <a:pt x="308" y="312"/>
                    <a:pt x="308" y="312"/>
                  </a:cubicBezTo>
                  <a:cubicBezTo>
                    <a:pt x="308" y="312"/>
                    <a:pt x="308" y="312"/>
                    <a:pt x="308" y="312"/>
                  </a:cubicBezTo>
                  <a:cubicBezTo>
                    <a:pt x="308" y="312"/>
                    <a:pt x="308" y="312"/>
                    <a:pt x="308" y="312"/>
                  </a:cubicBezTo>
                  <a:cubicBezTo>
                    <a:pt x="308" y="312"/>
                    <a:pt x="308" y="312"/>
                    <a:pt x="308" y="312"/>
                  </a:cubicBezTo>
                  <a:cubicBezTo>
                    <a:pt x="309" y="313"/>
                    <a:pt x="309" y="313"/>
                    <a:pt x="309" y="313"/>
                  </a:cubicBezTo>
                  <a:cubicBezTo>
                    <a:pt x="309" y="312"/>
                    <a:pt x="309" y="312"/>
                    <a:pt x="309" y="312"/>
                  </a:cubicBezTo>
                  <a:cubicBezTo>
                    <a:pt x="309" y="312"/>
                    <a:pt x="309" y="312"/>
                    <a:pt x="309" y="312"/>
                  </a:cubicBezTo>
                  <a:cubicBezTo>
                    <a:pt x="310" y="312"/>
                    <a:pt x="310" y="312"/>
                    <a:pt x="310" y="312"/>
                  </a:cubicBezTo>
                  <a:cubicBezTo>
                    <a:pt x="310" y="312"/>
                    <a:pt x="310" y="312"/>
                    <a:pt x="310" y="312"/>
                  </a:cubicBezTo>
                  <a:cubicBezTo>
                    <a:pt x="310" y="312"/>
                    <a:pt x="310" y="312"/>
                    <a:pt x="310" y="312"/>
                  </a:cubicBezTo>
                  <a:cubicBezTo>
                    <a:pt x="310" y="312"/>
                    <a:pt x="310" y="312"/>
                    <a:pt x="310" y="312"/>
                  </a:cubicBezTo>
                  <a:cubicBezTo>
                    <a:pt x="310" y="312"/>
                    <a:pt x="310" y="312"/>
                    <a:pt x="310" y="312"/>
                  </a:cubicBezTo>
                  <a:cubicBezTo>
                    <a:pt x="310" y="312"/>
                    <a:pt x="310" y="312"/>
                    <a:pt x="310" y="312"/>
                  </a:cubicBezTo>
                  <a:cubicBezTo>
                    <a:pt x="310" y="312"/>
                    <a:pt x="310" y="312"/>
                    <a:pt x="310" y="312"/>
                  </a:cubicBezTo>
                  <a:cubicBezTo>
                    <a:pt x="310" y="312"/>
                    <a:pt x="310" y="312"/>
                    <a:pt x="310" y="312"/>
                  </a:cubicBezTo>
                  <a:cubicBezTo>
                    <a:pt x="311" y="312"/>
                    <a:pt x="311" y="312"/>
                    <a:pt x="311" y="312"/>
                  </a:cubicBezTo>
                  <a:cubicBezTo>
                    <a:pt x="311" y="311"/>
                    <a:pt x="311" y="311"/>
                    <a:pt x="311" y="311"/>
                  </a:cubicBezTo>
                  <a:cubicBezTo>
                    <a:pt x="311" y="311"/>
                    <a:pt x="311" y="311"/>
                    <a:pt x="311" y="311"/>
                  </a:cubicBezTo>
                  <a:cubicBezTo>
                    <a:pt x="311" y="311"/>
                    <a:pt x="311" y="311"/>
                    <a:pt x="311" y="311"/>
                  </a:cubicBezTo>
                  <a:cubicBezTo>
                    <a:pt x="311" y="311"/>
                    <a:pt x="311" y="311"/>
                    <a:pt x="311" y="311"/>
                  </a:cubicBezTo>
                  <a:cubicBezTo>
                    <a:pt x="311" y="311"/>
                    <a:pt x="311" y="311"/>
                    <a:pt x="311" y="311"/>
                  </a:cubicBezTo>
                  <a:cubicBezTo>
                    <a:pt x="312" y="310"/>
                    <a:pt x="312" y="310"/>
                    <a:pt x="312" y="310"/>
                  </a:cubicBezTo>
                  <a:cubicBezTo>
                    <a:pt x="312" y="310"/>
                    <a:pt x="312" y="310"/>
                    <a:pt x="312" y="310"/>
                  </a:cubicBezTo>
                  <a:cubicBezTo>
                    <a:pt x="312" y="310"/>
                    <a:pt x="312" y="310"/>
                    <a:pt x="312" y="310"/>
                  </a:cubicBezTo>
                  <a:cubicBezTo>
                    <a:pt x="312" y="310"/>
                    <a:pt x="312" y="310"/>
                    <a:pt x="312" y="310"/>
                  </a:cubicBezTo>
                  <a:cubicBezTo>
                    <a:pt x="312" y="310"/>
                    <a:pt x="312" y="310"/>
                    <a:pt x="312" y="310"/>
                  </a:cubicBezTo>
                  <a:cubicBezTo>
                    <a:pt x="312" y="310"/>
                    <a:pt x="312" y="310"/>
                    <a:pt x="312" y="310"/>
                  </a:cubicBezTo>
                  <a:cubicBezTo>
                    <a:pt x="312" y="310"/>
                    <a:pt x="312" y="310"/>
                    <a:pt x="312" y="310"/>
                  </a:cubicBezTo>
                  <a:cubicBezTo>
                    <a:pt x="312" y="310"/>
                    <a:pt x="312" y="310"/>
                    <a:pt x="312" y="310"/>
                  </a:cubicBezTo>
                  <a:cubicBezTo>
                    <a:pt x="312" y="310"/>
                    <a:pt x="312" y="310"/>
                    <a:pt x="312" y="310"/>
                  </a:cubicBezTo>
                  <a:cubicBezTo>
                    <a:pt x="312" y="309"/>
                    <a:pt x="312" y="309"/>
                    <a:pt x="312" y="309"/>
                  </a:cubicBezTo>
                  <a:cubicBezTo>
                    <a:pt x="313" y="309"/>
                    <a:pt x="313" y="309"/>
                    <a:pt x="313" y="309"/>
                  </a:cubicBezTo>
                  <a:cubicBezTo>
                    <a:pt x="313" y="309"/>
                    <a:pt x="313" y="309"/>
                    <a:pt x="313" y="309"/>
                  </a:cubicBezTo>
                  <a:cubicBezTo>
                    <a:pt x="313" y="309"/>
                    <a:pt x="313" y="309"/>
                    <a:pt x="313" y="309"/>
                  </a:cubicBezTo>
                  <a:cubicBezTo>
                    <a:pt x="313" y="308"/>
                    <a:pt x="313" y="308"/>
                    <a:pt x="313" y="308"/>
                  </a:cubicBezTo>
                  <a:cubicBezTo>
                    <a:pt x="313" y="308"/>
                    <a:pt x="313" y="308"/>
                    <a:pt x="313" y="308"/>
                  </a:cubicBezTo>
                  <a:cubicBezTo>
                    <a:pt x="313" y="307"/>
                    <a:pt x="313" y="307"/>
                    <a:pt x="313" y="307"/>
                  </a:cubicBezTo>
                  <a:cubicBezTo>
                    <a:pt x="314" y="307"/>
                    <a:pt x="314" y="307"/>
                    <a:pt x="314" y="307"/>
                  </a:cubicBezTo>
                  <a:cubicBezTo>
                    <a:pt x="314" y="308"/>
                    <a:pt x="314" y="308"/>
                    <a:pt x="314" y="308"/>
                  </a:cubicBezTo>
                  <a:cubicBezTo>
                    <a:pt x="314" y="308"/>
                    <a:pt x="314" y="308"/>
                    <a:pt x="314" y="308"/>
                  </a:cubicBezTo>
                  <a:cubicBezTo>
                    <a:pt x="314" y="308"/>
                    <a:pt x="314" y="308"/>
                    <a:pt x="314" y="308"/>
                  </a:cubicBezTo>
                  <a:cubicBezTo>
                    <a:pt x="314" y="308"/>
                    <a:pt x="314" y="308"/>
                    <a:pt x="314" y="308"/>
                  </a:cubicBezTo>
                  <a:cubicBezTo>
                    <a:pt x="313" y="309"/>
                    <a:pt x="313" y="309"/>
                    <a:pt x="313" y="309"/>
                  </a:cubicBezTo>
                  <a:cubicBezTo>
                    <a:pt x="313" y="309"/>
                    <a:pt x="313" y="309"/>
                    <a:pt x="313" y="309"/>
                  </a:cubicBezTo>
                  <a:cubicBezTo>
                    <a:pt x="313" y="309"/>
                    <a:pt x="313" y="309"/>
                    <a:pt x="313" y="309"/>
                  </a:cubicBezTo>
                  <a:cubicBezTo>
                    <a:pt x="313" y="310"/>
                    <a:pt x="313" y="310"/>
                    <a:pt x="313" y="310"/>
                  </a:cubicBezTo>
                  <a:cubicBezTo>
                    <a:pt x="313" y="310"/>
                    <a:pt x="313" y="310"/>
                    <a:pt x="313" y="310"/>
                  </a:cubicBezTo>
                  <a:cubicBezTo>
                    <a:pt x="313" y="310"/>
                    <a:pt x="313" y="310"/>
                    <a:pt x="313" y="310"/>
                  </a:cubicBezTo>
                  <a:cubicBezTo>
                    <a:pt x="314" y="310"/>
                    <a:pt x="314" y="310"/>
                    <a:pt x="314" y="310"/>
                  </a:cubicBezTo>
                  <a:cubicBezTo>
                    <a:pt x="314" y="309"/>
                    <a:pt x="314" y="309"/>
                    <a:pt x="314" y="309"/>
                  </a:cubicBezTo>
                  <a:cubicBezTo>
                    <a:pt x="314" y="309"/>
                    <a:pt x="314" y="309"/>
                    <a:pt x="314" y="309"/>
                  </a:cubicBezTo>
                  <a:cubicBezTo>
                    <a:pt x="315" y="309"/>
                    <a:pt x="315" y="309"/>
                    <a:pt x="315" y="309"/>
                  </a:cubicBezTo>
                  <a:cubicBezTo>
                    <a:pt x="315" y="309"/>
                    <a:pt x="315" y="309"/>
                    <a:pt x="315" y="309"/>
                  </a:cubicBezTo>
                  <a:cubicBezTo>
                    <a:pt x="315" y="309"/>
                    <a:pt x="315" y="309"/>
                    <a:pt x="315" y="309"/>
                  </a:cubicBezTo>
                  <a:cubicBezTo>
                    <a:pt x="315" y="309"/>
                    <a:pt x="315" y="309"/>
                    <a:pt x="315" y="309"/>
                  </a:cubicBezTo>
                  <a:cubicBezTo>
                    <a:pt x="316" y="309"/>
                    <a:pt x="316" y="309"/>
                    <a:pt x="316" y="309"/>
                  </a:cubicBezTo>
                  <a:cubicBezTo>
                    <a:pt x="316" y="309"/>
                    <a:pt x="316" y="309"/>
                    <a:pt x="316" y="309"/>
                  </a:cubicBezTo>
                  <a:cubicBezTo>
                    <a:pt x="317" y="310"/>
                    <a:pt x="317" y="310"/>
                    <a:pt x="317" y="310"/>
                  </a:cubicBezTo>
                  <a:cubicBezTo>
                    <a:pt x="317" y="310"/>
                    <a:pt x="317" y="310"/>
                    <a:pt x="317" y="310"/>
                  </a:cubicBezTo>
                  <a:cubicBezTo>
                    <a:pt x="317" y="309"/>
                    <a:pt x="317" y="309"/>
                    <a:pt x="317" y="309"/>
                  </a:cubicBezTo>
                  <a:cubicBezTo>
                    <a:pt x="317" y="309"/>
                    <a:pt x="317" y="309"/>
                    <a:pt x="317" y="309"/>
                  </a:cubicBezTo>
                  <a:cubicBezTo>
                    <a:pt x="318" y="309"/>
                    <a:pt x="318" y="309"/>
                    <a:pt x="318" y="309"/>
                  </a:cubicBezTo>
                  <a:cubicBezTo>
                    <a:pt x="318" y="309"/>
                    <a:pt x="318" y="309"/>
                    <a:pt x="318" y="309"/>
                  </a:cubicBezTo>
                  <a:cubicBezTo>
                    <a:pt x="318" y="309"/>
                    <a:pt x="318" y="309"/>
                    <a:pt x="318" y="309"/>
                  </a:cubicBezTo>
                  <a:cubicBezTo>
                    <a:pt x="318" y="310"/>
                    <a:pt x="318" y="310"/>
                    <a:pt x="318" y="310"/>
                  </a:cubicBezTo>
                  <a:cubicBezTo>
                    <a:pt x="318" y="310"/>
                    <a:pt x="318" y="310"/>
                    <a:pt x="318" y="310"/>
                  </a:cubicBezTo>
                  <a:cubicBezTo>
                    <a:pt x="319" y="310"/>
                    <a:pt x="319" y="310"/>
                    <a:pt x="319" y="310"/>
                  </a:cubicBezTo>
                  <a:cubicBezTo>
                    <a:pt x="319" y="310"/>
                    <a:pt x="319" y="310"/>
                    <a:pt x="319" y="310"/>
                  </a:cubicBezTo>
                  <a:cubicBezTo>
                    <a:pt x="319" y="311"/>
                    <a:pt x="319" y="311"/>
                    <a:pt x="319" y="311"/>
                  </a:cubicBezTo>
                  <a:cubicBezTo>
                    <a:pt x="319" y="311"/>
                    <a:pt x="319" y="311"/>
                    <a:pt x="319" y="311"/>
                  </a:cubicBezTo>
                  <a:cubicBezTo>
                    <a:pt x="319" y="311"/>
                    <a:pt x="319" y="311"/>
                    <a:pt x="319" y="311"/>
                  </a:cubicBezTo>
                  <a:cubicBezTo>
                    <a:pt x="319" y="311"/>
                    <a:pt x="319" y="311"/>
                    <a:pt x="319" y="311"/>
                  </a:cubicBezTo>
                  <a:cubicBezTo>
                    <a:pt x="319" y="311"/>
                    <a:pt x="319" y="311"/>
                    <a:pt x="319" y="311"/>
                  </a:cubicBezTo>
                  <a:cubicBezTo>
                    <a:pt x="319" y="310"/>
                    <a:pt x="319" y="310"/>
                    <a:pt x="319" y="310"/>
                  </a:cubicBezTo>
                  <a:cubicBezTo>
                    <a:pt x="319" y="310"/>
                    <a:pt x="319" y="310"/>
                    <a:pt x="319" y="310"/>
                  </a:cubicBezTo>
                  <a:cubicBezTo>
                    <a:pt x="319" y="310"/>
                    <a:pt x="319" y="310"/>
                    <a:pt x="319" y="310"/>
                  </a:cubicBezTo>
                  <a:cubicBezTo>
                    <a:pt x="319" y="310"/>
                    <a:pt x="319" y="310"/>
                    <a:pt x="319" y="310"/>
                  </a:cubicBezTo>
                  <a:cubicBezTo>
                    <a:pt x="319" y="310"/>
                    <a:pt x="319" y="310"/>
                    <a:pt x="319" y="310"/>
                  </a:cubicBezTo>
                  <a:cubicBezTo>
                    <a:pt x="319" y="310"/>
                    <a:pt x="319" y="310"/>
                    <a:pt x="319" y="310"/>
                  </a:cubicBezTo>
                  <a:cubicBezTo>
                    <a:pt x="319" y="310"/>
                    <a:pt x="319" y="310"/>
                    <a:pt x="319" y="310"/>
                  </a:cubicBezTo>
                  <a:cubicBezTo>
                    <a:pt x="320" y="310"/>
                    <a:pt x="320" y="310"/>
                    <a:pt x="320" y="310"/>
                  </a:cubicBezTo>
                  <a:cubicBezTo>
                    <a:pt x="320" y="310"/>
                    <a:pt x="320" y="310"/>
                    <a:pt x="320" y="310"/>
                  </a:cubicBezTo>
                  <a:cubicBezTo>
                    <a:pt x="320" y="310"/>
                    <a:pt x="320" y="310"/>
                    <a:pt x="320" y="310"/>
                  </a:cubicBezTo>
                  <a:cubicBezTo>
                    <a:pt x="320" y="311"/>
                    <a:pt x="320" y="311"/>
                    <a:pt x="320" y="311"/>
                  </a:cubicBezTo>
                  <a:cubicBezTo>
                    <a:pt x="320" y="311"/>
                    <a:pt x="320" y="311"/>
                    <a:pt x="320" y="311"/>
                  </a:cubicBezTo>
                  <a:cubicBezTo>
                    <a:pt x="321" y="310"/>
                    <a:pt x="321" y="310"/>
                    <a:pt x="321" y="310"/>
                  </a:cubicBezTo>
                  <a:cubicBezTo>
                    <a:pt x="322" y="309"/>
                    <a:pt x="322" y="309"/>
                    <a:pt x="322" y="309"/>
                  </a:cubicBezTo>
                  <a:cubicBezTo>
                    <a:pt x="322" y="310"/>
                    <a:pt x="322" y="310"/>
                    <a:pt x="322" y="310"/>
                  </a:cubicBezTo>
                  <a:cubicBezTo>
                    <a:pt x="322" y="310"/>
                    <a:pt x="322" y="310"/>
                    <a:pt x="322" y="310"/>
                  </a:cubicBezTo>
                  <a:cubicBezTo>
                    <a:pt x="322" y="310"/>
                    <a:pt x="322" y="310"/>
                    <a:pt x="322" y="310"/>
                  </a:cubicBezTo>
                  <a:cubicBezTo>
                    <a:pt x="322" y="310"/>
                    <a:pt x="322" y="310"/>
                    <a:pt x="322" y="310"/>
                  </a:cubicBezTo>
                  <a:cubicBezTo>
                    <a:pt x="322" y="310"/>
                    <a:pt x="322" y="310"/>
                    <a:pt x="322" y="310"/>
                  </a:cubicBezTo>
                  <a:cubicBezTo>
                    <a:pt x="322" y="310"/>
                    <a:pt x="322" y="310"/>
                    <a:pt x="322" y="310"/>
                  </a:cubicBezTo>
                  <a:cubicBezTo>
                    <a:pt x="323" y="310"/>
                    <a:pt x="323" y="310"/>
                    <a:pt x="323" y="310"/>
                  </a:cubicBezTo>
                  <a:cubicBezTo>
                    <a:pt x="323" y="310"/>
                    <a:pt x="323" y="310"/>
                    <a:pt x="323" y="310"/>
                  </a:cubicBezTo>
                  <a:cubicBezTo>
                    <a:pt x="323" y="310"/>
                    <a:pt x="323" y="310"/>
                    <a:pt x="323" y="310"/>
                  </a:cubicBezTo>
                  <a:cubicBezTo>
                    <a:pt x="323" y="311"/>
                    <a:pt x="323" y="311"/>
                    <a:pt x="323" y="311"/>
                  </a:cubicBezTo>
                  <a:cubicBezTo>
                    <a:pt x="323" y="311"/>
                    <a:pt x="323" y="311"/>
                    <a:pt x="323" y="311"/>
                  </a:cubicBezTo>
                  <a:cubicBezTo>
                    <a:pt x="323" y="311"/>
                    <a:pt x="323" y="311"/>
                    <a:pt x="323" y="311"/>
                  </a:cubicBezTo>
                  <a:cubicBezTo>
                    <a:pt x="323" y="311"/>
                    <a:pt x="323" y="311"/>
                    <a:pt x="323" y="311"/>
                  </a:cubicBezTo>
                  <a:cubicBezTo>
                    <a:pt x="322" y="311"/>
                    <a:pt x="322" y="311"/>
                    <a:pt x="322" y="311"/>
                  </a:cubicBezTo>
                  <a:cubicBezTo>
                    <a:pt x="322" y="311"/>
                    <a:pt x="322" y="311"/>
                    <a:pt x="322" y="311"/>
                  </a:cubicBezTo>
                  <a:cubicBezTo>
                    <a:pt x="322" y="311"/>
                    <a:pt x="322" y="311"/>
                    <a:pt x="322" y="311"/>
                  </a:cubicBezTo>
                  <a:cubicBezTo>
                    <a:pt x="322" y="311"/>
                    <a:pt x="322" y="311"/>
                    <a:pt x="322" y="311"/>
                  </a:cubicBezTo>
                  <a:cubicBezTo>
                    <a:pt x="323" y="311"/>
                    <a:pt x="323" y="311"/>
                    <a:pt x="323" y="311"/>
                  </a:cubicBezTo>
                  <a:cubicBezTo>
                    <a:pt x="323" y="312"/>
                    <a:pt x="323" y="312"/>
                    <a:pt x="323" y="312"/>
                  </a:cubicBezTo>
                  <a:cubicBezTo>
                    <a:pt x="323" y="311"/>
                    <a:pt x="323" y="311"/>
                    <a:pt x="323" y="311"/>
                  </a:cubicBezTo>
                  <a:cubicBezTo>
                    <a:pt x="323" y="311"/>
                    <a:pt x="323" y="311"/>
                    <a:pt x="323" y="311"/>
                  </a:cubicBezTo>
                  <a:cubicBezTo>
                    <a:pt x="323" y="311"/>
                    <a:pt x="323" y="311"/>
                    <a:pt x="323" y="311"/>
                  </a:cubicBezTo>
                  <a:cubicBezTo>
                    <a:pt x="323" y="311"/>
                    <a:pt x="323" y="311"/>
                    <a:pt x="323" y="311"/>
                  </a:cubicBezTo>
                  <a:cubicBezTo>
                    <a:pt x="323" y="311"/>
                    <a:pt x="323" y="311"/>
                    <a:pt x="323" y="311"/>
                  </a:cubicBezTo>
                  <a:cubicBezTo>
                    <a:pt x="324" y="311"/>
                    <a:pt x="324" y="311"/>
                    <a:pt x="324" y="311"/>
                  </a:cubicBezTo>
                  <a:cubicBezTo>
                    <a:pt x="324" y="311"/>
                    <a:pt x="324" y="311"/>
                    <a:pt x="324" y="311"/>
                  </a:cubicBezTo>
                  <a:cubicBezTo>
                    <a:pt x="324" y="311"/>
                    <a:pt x="324" y="311"/>
                    <a:pt x="324" y="311"/>
                  </a:cubicBezTo>
                  <a:cubicBezTo>
                    <a:pt x="324" y="310"/>
                    <a:pt x="324" y="310"/>
                    <a:pt x="324" y="310"/>
                  </a:cubicBezTo>
                  <a:cubicBezTo>
                    <a:pt x="324" y="310"/>
                    <a:pt x="324" y="310"/>
                    <a:pt x="324" y="310"/>
                  </a:cubicBezTo>
                  <a:cubicBezTo>
                    <a:pt x="324" y="310"/>
                    <a:pt x="324" y="310"/>
                    <a:pt x="324" y="310"/>
                  </a:cubicBezTo>
                  <a:cubicBezTo>
                    <a:pt x="323" y="310"/>
                    <a:pt x="323" y="310"/>
                    <a:pt x="323" y="310"/>
                  </a:cubicBezTo>
                  <a:cubicBezTo>
                    <a:pt x="323" y="310"/>
                    <a:pt x="323" y="310"/>
                    <a:pt x="323" y="310"/>
                  </a:cubicBezTo>
                  <a:cubicBezTo>
                    <a:pt x="324" y="310"/>
                    <a:pt x="324" y="310"/>
                    <a:pt x="324" y="310"/>
                  </a:cubicBezTo>
                  <a:cubicBezTo>
                    <a:pt x="324" y="309"/>
                    <a:pt x="324" y="309"/>
                    <a:pt x="324" y="309"/>
                  </a:cubicBezTo>
                  <a:cubicBezTo>
                    <a:pt x="325" y="309"/>
                    <a:pt x="325" y="309"/>
                    <a:pt x="325" y="309"/>
                  </a:cubicBezTo>
                  <a:cubicBezTo>
                    <a:pt x="325" y="309"/>
                    <a:pt x="325" y="309"/>
                    <a:pt x="325" y="309"/>
                  </a:cubicBezTo>
                  <a:cubicBezTo>
                    <a:pt x="324" y="309"/>
                    <a:pt x="324" y="309"/>
                    <a:pt x="324" y="309"/>
                  </a:cubicBezTo>
                  <a:cubicBezTo>
                    <a:pt x="325" y="308"/>
                    <a:pt x="325" y="308"/>
                    <a:pt x="325" y="308"/>
                  </a:cubicBezTo>
                  <a:cubicBezTo>
                    <a:pt x="325" y="308"/>
                    <a:pt x="325" y="308"/>
                    <a:pt x="325" y="308"/>
                  </a:cubicBezTo>
                  <a:cubicBezTo>
                    <a:pt x="325" y="308"/>
                    <a:pt x="325" y="308"/>
                    <a:pt x="325" y="308"/>
                  </a:cubicBezTo>
                  <a:cubicBezTo>
                    <a:pt x="325" y="308"/>
                    <a:pt x="325" y="308"/>
                    <a:pt x="325" y="308"/>
                  </a:cubicBezTo>
                  <a:cubicBezTo>
                    <a:pt x="325" y="308"/>
                    <a:pt x="325" y="308"/>
                    <a:pt x="325" y="308"/>
                  </a:cubicBezTo>
                  <a:cubicBezTo>
                    <a:pt x="325" y="308"/>
                    <a:pt x="325" y="308"/>
                    <a:pt x="325" y="308"/>
                  </a:cubicBezTo>
                  <a:cubicBezTo>
                    <a:pt x="325" y="308"/>
                    <a:pt x="325" y="308"/>
                    <a:pt x="325" y="308"/>
                  </a:cubicBezTo>
                  <a:cubicBezTo>
                    <a:pt x="325" y="309"/>
                    <a:pt x="325" y="309"/>
                    <a:pt x="325" y="309"/>
                  </a:cubicBezTo>
                  <a:cubicBezTo>
                    <a:pt x="325" y="309"/>
                    <a:pt x="325" y="309"/>
                    <a:pt x="325" y="309"/>
                  </a:cubicBezTo>
                  <a:cubicBezTo>
                    <a:pt x="326" y="309"/>
                    <a:pt x="326" y="309"/>
                    <a:pt x="326" y="309"/>
                  </a:cubicBezTo>
                  <a:cubicBezTo>
                    <a:pt x="326" y="308"/>
                    <a:pt x="326" y="308"/>
                    <a:pt x="326" y="308"/>
                  </a:cubicBezTo>
                  <a:cubicBezTo>
                    <a:pt x="327" y="308"/>
                    <a:pt x="327" y="308"/>
                    <a:pt x="327" y="308"/>
                  </a:cubicBezTo>
                  <a:cubicBezTo>
                    <a:pt x="326" y="308"/>
                    <a:pt x="326" y="308"/>
                    <a:pt x="326" y="308"/>
                  </a:cubicBezTo>
                  <a:cubicBezTo>
                    <a:pt x="326" y="308"/>
                    <a:pt x="326" y="308"/>
                    <a:pt x="326" y="308"/>
                  </a:cubicBezTo>
                  <a:cubicBezTo>
                    <a:pt x="326" y="307"/>
                    <a:pt x="326" y="307"/>
                    <a:pt x="326" y="307"/>
                  </a:cubicBezTo>
                  <a:cubicBezTo>
                    <a:pt x="327" y="308"/>
                    <a:pt x="327" y="308"/>
                    <a:pt x="327" y="308"/>
                  </a:cubicBezTo>
                  <a:cubicBezTo>
                    <a:pt x="328" y="308"/>
                    <a:pt x="328" y="308"/>
                    <a:pt x="328" y="308"/>
                  </a:cubicBezTo>
                  <a:cubicBezTo>
                    <a:pt x="328" y="308"/>
                    <a:pt x="328" y="308"/>
                    <a:pt x="328" y="308"/>
                  </a:cubicBezTo>
                  <a:cubicBezTo>
                    <a:pt x="328" y="309"/>
                    <a:pt x="328" y="309"/>
                    <a:pt x="328" y="309"/>
                  </a:cubicBezTo>
                  <a:cubicBezTo>
                    <a:pt x="327" y="309"/>
                    <a:pt x="327" y="309"/>
                    <a:pt x="327" y="309"/>
                  </a:cubicBezTo>
                  <a:cubicBezTo>
                    <a:pt x="327" y="309"/>
                    <a:pt x="327" y="309"/>
                    <a:pt x="327" y="309"/>
                  </a:cubicBezTo>
                  <a:cubicBezTo>
                    <a:pt x="327" y="309"/>
                    <a:pt x="327" y="309"/>
                    <a:pt x="327" y="309"/>
                  </a:cubicBezTo>
                  <a:cubicBezTo>
                    <a:pt x="327" y="309"/>
                    <a:pt x="327" y="309"/>
                    <a:pt x="327" y="309"/>
                  </a:cubicBezTo>
                  <a:cubicBezTo>
                    <a:pt x="327" y="309"/>
                    <a:pt x="327" y="309"/>
                    <a:pt x="327" y="309"/>
                  </a:cubicBezTo>
                  <a:cubicBezTo>
                    <a:pt x="327" y="309"/>
                    <a:pt x="327" y="309"/>
                    <a:pt x="327" y="309"/>
                  </a:cubicBezTo>
                  <a:cubicBezTo>
                    <a:pt x="327" y="309"/>
                    <a:pt x="327" y="309"/>
                    <a:pt x="327" y="309"/>
                  </a:cubicBezTo>
                  <a:cubicBezTo>
                    <a:pt x="327" y="309"/>
                    <a:pt x="327" y="309"/>
                    <a:pt x="327" y="309"/>
                  </a:cubicBezTo>
                  <a:cubicBezTo>
                    <a:pt x="327" y="309"/>
                    <a:pt x="327" y="309"/>
                    <a:pt x="327" y="309"/>
                  </a:cubicBezTo>
                  <a:cubicBezTo>
                    <a:pt x="327" y="309"/>
                    <a:pt x="327" y="309"/>
                    <a:pt x="327" y="309"/>
                  </a:cubicBezTo>
                  <a:cubicBezTo>
                    <a:pt x="326" y="309"/>
                    <a:pt x="326" y="309"/>
                    <a:pt x="326" y="309"/>
                  </a:cubicBezTo>
                  <a:cubicBezTo>
                    <a:pt x="326" y="309"/>
                    <a:pt x="326" y="309"/>
                    <a:pt x="326" y="309"/>
                  </a:cubicBezTo>
                  <a:cubicBezTo>
                    <a:pt x="326" y="309"/>
                    <a:pt x="326" y="309"/>
                    <a:pt x="326" y="309"/>
                  </a:cubicBezTo>
                  <a:cubicBezTo>
                    <a:pt x="326" y="309"/>
                    <a:pt x="326" y="309"/>
                    <a:pt x="326" y="309"/>
                  </a:cubicBezTo>
                  <a:cubicBezTo>
                    <a:pt x="325" y="309"/>
                    <a:pt x="325" y="309"/>
                    <a:pt x="325" y="309"/>
                  </a:cubicBezTo>
                  <a:cubicBezTo>
                    <a:pt x="325" y="310"/>
                    <a:pt x="325" y="310"/>
                    <a:pt x="325" y="310"/>
                  </a:cubicBezTo>
                  <a:cubicBezTo>
                    <a:pt x="325" y="310"/>
                    <a:pt x="325" y="310"/>
                    <a:pt x="325" y="310"/>
                  </a:cubicBezTo>
                  <a:cubicBezTo>
                    <a:pt x="325" y="310"/>
                    <a:pt x="325" y="310"/>
                    <a:pt x="325" y="310"/>
                  </a:cubicBezTo>
                  <a:cubicBezTo>
                    <a:pt x="325" y="310"/>
                    <a:pt x="325" y="310"/>
                    <a:pt x="325" y="310"/>
                  </a:cubicBezTo>
                  <a:cubicBezTo>
                    <a:pt x="325" y="310"/>
                    <a:pt x="325" y="310"/>
                    <a:pt x="325" y="310"/>
                  </a:cubicBezTo>
                  <a:cubicBezTo>
                    <a:pt x="325" y="310"/>
                    <a:pt x="325" y="310"/>
                    <a:pt x="325" y="310"/>
                  </a:cubicBezTo>
                  <a:cubicBezTo>
                    <a:pt x="325" y="311"/>
                    <a:pt x="325" y="311"/>
                    <a:pt x="325" y="311"/>
                  </a:cubicBezTo>
                  <a:cubicBezTo>
                    <a:pt x="325" y="311"/>
                    <a:pt x="325" y="311"/>
                    <a:pt x="325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5" y="311"/>
                    <a:pt x="325" y="311"/>
                    <a:pt x="325" y="311"/>
                  </a:cubicBezTo>
                  <a:cubicBezTo>
                    <a:pt x="325" y="311"/>
                    <a:pt x="325" y="311"/>
                    <a:pt x="325" y="311"/>
                  </a:cubicBezTo>
                  <a:cubicBezTo>
                    <a:pt x="325" y="312"/>
                    <a:pt x="325" y="312"/>
                    <a:pt x="325" y="312"/>
                  </a:cubicBezTo>
                  <a:cubicBezTo>
                    <a:pt x="325" y="312"/>
                    <a:pt x="325" y="312"/>
                    <a:pt x="325" y="312"/>
                  </a:cubicBezTo>
                  <a:cubicBezTo>
                    <a:pt x="325" y="312"/>
                    <a:pt x="325" y="312"/>
                    <a:pt x="325" y="312"/>
                  </a:cubicBezTo>
                  <a:cubicBezTo>
                    <a:pt x="325" y="312"/>
                    <a:pt x="325" y="312"/>
                    <a:pt x="325" y="312"/>
                  </a:cubicBezTo>
                  <a:cubicBezTo>
                    <a:pt x="325" y="311"/>
                    <a:pt x="325" y="311"/>
                    <a:pt x="325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2"/>
                    <a:pt x="326" y="312"/>
                    <a:pt x="326" y="312"/>
                  </a:cubicBezTo>
                  <a:cubicBezTo>
                    <a:pt x="326" y="312"/>
                    <a:pt x="326" y="312"/>
                    <a:pt x="326" y="312"/>
                  </a:cubicBezTo>
                  <a:cubicBezTo>
                    <a:pt x="326" y="312"/>
                    <a:pt x="326" y="312"/>
                    <a:pt x="326" y="312"/>
                  </a:cubicBezTo>
                  <a:cubicBezTo>
                    <a:pt x="326" y="312"/>
                    <a:pt x="326" y="312"/>
                    <a:pt x="326" y="312"/>
                  </a:cubicBezTo>
                  <a:cubicBezTo>
                    <a:pt x="327" y="311"/>
                    <a:pt x="327" y="311"/>
                    <a:pt x="327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1"/>
                    <a:pt x="326" y="311"/>
                    <a:pt x="326" y="311"/>
                  </a:cubicBezTo>
                  <a:cubicBezTo>
                    <a:pt x="326" y="310"/>
                    <a:pt x="326" y="310"/>
                    <a:pt x="326" y="310"/>
                  </a:cubicBezTo>
                  <a:cubicBezTo>
                    <a:pt x="326" y="310"/>
                    <a:pt x="326" y="310"/>
                    <a:pt x="326" y="310"/>
                  </a:cubicBezTo>
                  <a:cubicBezTo>
                    <a:pt x="327" y="310"/>
                    <a:pt x="327" y="310"/>
                    <a:pt x="327" y="310"/>
                  </a:cubicBezTo>
                  <a:cubicBezTo>
                    <a:pt x="327" y="310"/>
                    <a:pt x="327" y="310"/>
                    <a:pt x="327" y="310"/>
                  </a:cubicBezTo>
                  <a:cubicBezTo>
                    <a:pt x="327" y="310"/>
                    <a:pt x="327" y="310"/>
                    <a:pt x="327" y="310"/>
                  </a:cubicBezTo>
                  <a:cubicBezTo>
                    <a:pt x="327" y="310"/>
                    <a:pt x="327" y="310"/>
                    <a:pt x="327" y="310"/>
                  </a:cubicBezTo>
                  <a:cubicBezTo>
                    <a:pt x="327" y="311"/>
                    <a:pt x="327" y="311"/>
                    <a:pt x="327" y="311"/>
                  </a:cubicBezTo>
                  <a:cubicBezTo>
                    <a:pt x="327" y="311"/>
                    <a:pt x="327" y="311"/>
                    <a:pt x="327" y="311"/>
                  </a:cubicBezTo>
                  <a:cubicBezTo>
                    <a:pt x="327" y="311"/>
                    <a:pt x="327" y="311"/>
                    <a:pt x="327" y="311"/>
                  </a:cubicBezTo>
                  <a:cubicBezTo>
                    <a:pt x="327" y="311"/>
                    <a:pt x="327" y="311"/>
                    <a:pt x="327" y="311"/>
                  </a:cubicBezTo>
                  <a:cubicBezTo>
                    <a:pt x="327" y="310"/>
                    <a:pt x="327" y="310"/>
                    <a:pt x="327" y="310"/>
                  </a:cubicBezTo>
                  <a:cubicBezTo>
                    <a:pt x="327" y="310"/>
                    <a:pt x="327" y="310"/>
                    <a:pt x="327" y="310"/>
                  </a:cubicBezTo>
                  <a:cubicBezTo>
                    <a:pt x="328" y="310"/>
                    <a:pt x="328" y="310"/>
                    <a:pt x="328" y="310"/>
                  </a:cubicBezTo>
                  <a:cubicBezTo>
                    <a:pt x="328" y="310"/>
                    <a:pt x="328" y="310"/>
                    <a:pt x="328" y="310"/>
                  </a:cubicBezTo>
                  <a:cubicBezTo>
                    <a:pt x="328" y="310"/>
                    <a:pt x="328" y="310"/>
                    <a:pt x="328" y="310"/>
                  </a:cubicBezTo>
                  <a:cubicBezTo>
                    <a:pt x="328" y="309"/>
                    <a:pt x="328" y="309"/>
                    <a:pt x="328" y="309"/>
                  </a:cubicBezTo>
                  <a:cubicBezTo>
                    <a:pt x="328" y="309"/>
                    <a:pt x="328" y="309"/>
                    <a:pt x="328" y="309"/>
                  </a:cubicBezTo>
                  <a:cubicBezTo>
                    <a:pt x="328" y="309"/>
                    <a:pt x="328" y="309"/>
                    <a:pt x="328" y="309"/>
                  </a:cubicBezTo>
                  <a:cubicBezTo>
                    <a:pt x="328" y="309"/>
                    <a:pt x="328" y="309"/>
                    <a:pt x="328" y="309"/>
                  </a:cubicBezTo>
                  <a:cubicBezTo>
                    <a:pt x="328" y="310"/>
                    <a:pt x="328" y="310"/>
                    <a:pt x="328" y="310"/>
                  </a:cubicBezTo>
                  <a:cubicBezTo>
                    <a:pt x="328" y="310"/>
                    <a:pt x="328" y="310"/>
                    <a:pt x="328" y="310"/>
                  </a:cubicBezTo>
                  <a:cubicBezTo>
                    <a:pt x="328" y="310"/>
                    <a:pt x="328" y="310"/>
                    <a:pt x="328" y="310"/>
                  </a:cubicBezTo>
                  <a:cubicBezTo>
                    <a:pt x="329" y="310"/>
                    <a:pt x="329" y="310"/>
                    <a:pt x="329" y="310"/>
                  </a:cubicBezTo>
                  <a:cubicBezTo>
                    <a:pt x="329" y="310"/>
                    <a:pt x="329" y="310"/>
                    <a:pt x="329" y="310"/>
                  </a:cubicBezTo>
                  <a:cubicBezTo>
                    <a:pt x="329" y="310"/>
                    <a:pt x="329" y="310"/>
                    <a:pt x="329" y="310"/>
                  </a:cubicBezTo>
                  <a:cubicBezTo>
                    <a:pt x="330" y="310"/>
                    <a:pt x="330" y="310"/>
                    <a:pt x="330" y="310"/>
                  </a:cubicBezTo>
                  <a:cubicBezTo>
                    <a:pt x="330" y="310"/>
                    <a:pt x="330" y="310"/>
                    <a:pt x="330" y="310"/>
                  </a:cubicBezTo>
                  <a:cubicBezTo>
                    <a:pt x="330" y="310"/>
                    <a:pt x="330" y="310"/>
                    <a:pt x="330" y="310"/>
                  </a:cubicBezTo>
                  <a:cubicBezTo>
                    <a:pt x="330" y="310"/>
                    <a:pt x="330" y="310"/>
                    <a:pt x="330" y="310"/>
                  </a:cubicBezTo>
                  <a:cubicBezTo>
                    <a:pt x="330" y="310"/>
                    <a:pt x="330" y="310"/>
                    <a:pt x="330" y="310"/>
                  </a:cubicBezTo>
                  <a:cubicBezTo>
                    <a:pt x="330" y="310"/>
                    <a:pt x="330" y="310"/>
                    <a:pt x="330" y="310"/>
                  </a:cubicBezTo>
                  <a:cubicBezTo>
                    <a:pt x="330" y="310"/>
                    <a:pt x="330" y="310"/>
                    <a:pt x="330" y="310"/>
                  </a:cubicBezTo>
                  <a:cubicBezTo>
                    <a:pt x="331" y="310"/>
                    <a:pt x="331" y="310"/>
                    <a:pt x="331" y="310"/>
                  </a:cubicBezTo>
                  <a:cubicBezTo>
                    <a:pt x="331" y="310"/>
                    <a:pt x="331" y="310"/>
                    <a:pt x="331" y="310"/>
                  </a:cubicBezTo>
                  <a:cubicBezTo>
                    <a:pt x="331" y="310"/>
                    <a:pt x="331" y="310"/>
                    <a:pt x="331" y="310"/>
                  </a:cubicBezTo>
                  <a:cubicBezTo>
                    <a:pt x="331" y="310"/>
                    <a:pt x="331" y="310"/>
                    <a:pt x="331" y="310"/>
                  </a:cubicBezTo>
                  <a:cubicBezTo>
                    <a:pt x="331" y="310"/>
                    <a:pt x="331" y="310"/>
                    <a:pt x="331" y="310"/>
                  </a:cubicBezTo>
                  <a:cubicBezTo>
                    <a:pt x="332" y="310"/>
                    <a:pt x="332" y="310"/>
                    <a:pt x="332" y="310"/>
                  </a:cubicBezTo>
                  <a:cubicBezTo>
                    <a:pt x="332" y="310"/>
                    <a:pt x="332" y="310"/>
                    <a:pt x="332" y="310"/>
                  </a:cubicBezTo>
                  <a:cubicBezTo>
                    <a:pt x="332" y="309"/>
                    <a:pt x="332" y="309"/>
                    <a:pt x="332" y="309"/>
                  </a:cubicBezTo>
                  <a:cubicBezTo>
                    <a:pt x="331" y="309"/>
                    <a:pt x="331" y="309"/>
                    <a:pt x="331" y="309"/>
                  </a:cubicBezTo>
                  <a:cubicBezTo>
                    <a:pt x="331" y="310"/>
                    <a:pt x="331" y="310"/>
                    <a:pt x="331" y="310"/>
                  </a:cubicBezTo>
                  <a:cubicBezTo>
                    <a:pt x="330" y="310"/>
                    <a:pt x="330" y="310"/>
                    <a:pt x="330" y="310"/>
                  </a:cubicBezTo>
                  <a:cubicBezTo>
                    <a:pt x="330" y="310"/>
                    <a:pt x="330" y="310"/>
                    <a:pt x="330" y="310"/>
                  </a:cubicBezTo>
                  <a:cubicBezTo>
                    <a:pt x="329" y="310"/>
                    <a:pt x="329" y="310"/>
                    <a:pt x="329" y="310"/>
                  </a:cubicBezTo>
                  <a:cubicBezTo>
                    <a:pt x="329" y="309"/>
                    <a:pt x="329" y="309"/>
                    <a:pt x="329" y="309"/>
                  </a:cubicBezTo>
                  <a:cubicBezTo>
                    <a:pt x="329" y="309"/>
                    <a:pt x="329" y="309"/>
                    <a:pt x="329" y="309"/>
                  </a:cubicBezTo>
                  <a:cubicBezTo>
                    <a:pt x="329" y="309"/>
                    <a:pt x="329" y="309"/>
                    <a:pt x="329" y="309"/>
                  </a:cubicBezTo>
                  <a:cubicBezTo>
                    <a:pt x="329" y="309"/>
                    <a:pt x="329" y="309"/>
                    <a:pt x="329" y="309"/>
                  </a:cubicBezTo>
                  <a:cubicBezTo>
                    <a:pt x="329" y="309"/>
                    <a:pt x="329" y="309"/>
                    <a:pt x="329" y="309"/>
                  </a:cubicBezTo>
                  <a:cubicBezTo>
                    <a:pt x="329" y="309"/>
                    <a:pt x="329" y="309"/>
                    <a:pt x="329" y="309"/>
                  </a:cubicBezTo>
                  <a:cubicBezTo>
                    <a:pt x="328" y="309"/>
                    <a:pt x="328" y="309"/>
                    <a:pt x="328" y="309"/>
                  </a:cubicBezTo>
                  <a:cubicBezTo>
                    <a:pt x="329" y="308"/>
                    <a:pt x="329" y="308"/>
                    <a:pt x="329" y="308"/>
                  </a:cubicBezTo>
                  <a:cubicBezTo>
                    <a:pt x="329" y="308"/>
                    <a:pt x="329" y="308"/>
                    <a:pt x="329" y="308"/>
                  </a:cubicBezTo>
                  <a:cubicBezTo>
                    <a:pt x="329" y="308"/>
                    <a:pt x="329" y="308"/>
                    <a:pt x="329" y="308"/>
                  </a:cubicBezTo>
                  <a:cubicBezTo>
                    <a:pt x="329" y="308"/>
                    <a:pt x="329" y="308"/>
                    <a:pt x="329" y="308"/>
                  </a:cubicBezTo>
                  <a:cubicBezTo>
                    <a:pt x="329" y="308"/>
                    <a:pt x="329" y="308"/>
                    <a:pt x="329" y="308"/>
                  </a:cubicBezTo>
                  <a:cubicBezTo>
                    <a:pt x="329" y="308"/>
                    <a:pt x="329" y="308"/>
                    <a:pt x="329" y="308"/>
                  </a:cubicBezTo>
                  <a:cubicBezTo>
                    <a:pt x="329" y="308"/>
                    <a:pt x="329" y="308"/>
                    <a:pt x="329" y="308"/>
                  </a:cubicBezTo>
                  <a:cubicBezTo>
                    <a:pt x="330" y="309"/>
                    <a:pt x="330" y="309"/>
                    <a:pt x="330" y="309"/>
                  </a:cubicBezTo>
                  <a:cubicBezTo>
                    <a:pt x="330" y="308"/>
                    <a:pt x="330" y="308"/>
                    <a:pt x="330" y="308"/>
                  </a:cubicBezTo>
                  <a:cubicBezTo>
                    <a:pt x="330" y="309"/>
                    <a:pt x="330" y="309"/>
                    <a:pt x="330" y="309"/>
                  </a:cubicBezTo>
                  <a:cubicBezTo>
                    <a:pt x="331" y="309"/>
                    <a:pt x="331" y="309"/>
                    <a:pt x="331" y="309"/>
                  </a:cubicBezTo>
                  <a:cubicBezTo>
                    <a:pt x="331" y="308"/>
                    <a:pt x="331" y="308"/>
                    <a:pt x="331" y="308"/>
                  </a:cubicBezTo>
                  <a:cubicBezTo>
                    <a:pt x="332" y="308"/>
                    <a:pt x="332" y="308"/>
                    <a:pt x="332" y="308"/>
                  </a:cubicBezTo>
                  <a:cubicBezTo>
                    <a:pt x="331" y="308"/>
                    <a:pt x="331" y="308"/>
                    <a:pt x="331" y="308"/>
                  </a:cubicBezTo>
                  <a:cubicBezTo>
                    <a:pt x="331" y="308"/>
                    <a:pt x="331" y="308"/>
                    <a:pt x="331" y="308"/>
                  </a:cubicBezTo>
                  <a:cubicBezTo>
                    <a:pt x="331" y="307"/>
                    <a:pt x="331" y="307"/>
                    <a:pt x="331" y="307"/>
                  </a:cubicBezTo>
                  <a:cubicBezTo>
                    <a:pt x="331" y="307"/>
                    <a:pt x="331" y="307"/>
                    <a:pt x="331" y="307"/>
                  </a:cubicBezTo>
                  <a:cubicBezTo>
                    <a:pt x="331" y="307"/>
                    <a:pt x="331" y="307"/>
                    <a:pt x="331" y="307"/>
                  </a:cubicBezTo>
                  <a:cubicBezTo>
                    <a:pt x="331" y="307"/>
                    <a:pt x="331" y="307"/>
                    <a:pt x="331" y="307"/>
                  </a:cubicBezTo>
                  <a:cubicBezTo>
                    <a:pt x="330" y="307"/>
                    <a:pt x="330" y="307"/>
                    <a:pt x="330" y="307"/>
                  </a:cubicBezTo>
                  <a:cubicBezTo>
                    <a:pt x="330" y="307"/>
                    <a:pt x="330" y="307"/>
                    <a:pt x="330" y="307"/>
                  </a:cubicBezTo>
                  <a:cubicBezTo>
                    <a:pt x="330" y="307"/>
                    <a:pt x="330" y="307"/>
                    <a:pt x="330" y="307"/>
                  </a:cubicBezTo>
                  <a:cubicBezTo>
                    <a:pt x="330" y="306"/>
                    <a:pt x="330" y="306"/>
                    <a:pt x="330" y="306"/>
                  </a:cubicBezTo>
                  <a:cubicBezTo>
                    <a:pt x="330" y="306"/>
                    <a:pt x="330" y="306"/>
                    <a:pt x="330" y="306"/>
                  </a:cubicBezTo>
                  <a:cubicBezTo>
                    <a:pt x="330" y="306"/>
                    <a:pt x="330" y="306"/>
                    <a:pt x="330" y="306"/>
                  </a:cubicBezTo>
                  <a:cubicBezTo>
                    <a:pt x="330" y="306"/>
                    <a:pt x="330" y="306"/>
                    <a:pt x="330" y="306"/>
                  </a:cubicBezTo>
                  <a:cubicBezTo>
                    <a:pt x="329" y="306"/>
                    <a:pt x="329" y="306"/>
                    <a:pt x="329" y="306"/>
                  </a:cubicBezTo>
                  <a:cubicBezTo>
                    <a:pt x="330" y="306"/>
                    <a:pt x="330" y="306"/>
                    <a:pt x="330" y="306"/>
                  </a:cubicBezTo>
                  <a:cubicBezTo>
                    <a:pt x="329" y="306"/>
                    <a:pt x="329" y="306"/>
                    <a:pt x="329" y="306"/>
                  </a:cubicBezTo>
                  <a:cubicBezTo>
                    <a:pt x="328" y="306"/>
                    <a:pt x="328" y="306"/>
                    <a:pt x="328" y="306"/>
                  </a:cubicBezTo>
                  <a:cubicBezTo>
                    <a:pt x="328" y="306"/>
                    <a:pt x="328" y="306"/>
                    <a:pt x="328" y="306"/>
                  </a:cubicBezTo>
                  <a:cubicBezTo>
                    <a:pt x="328" y="306"/>
                    <a:pt x="328" y="306"/>
                    <a:pt x="328" y="306"/>
                  </a:cubicBezTo>
                  <a:cubicBezTo>
                    <a:pt x="328" y="306"/>
                    <a:pt x="328" y="306"/>
                    <a:pt x="328" y="306"/>
                  </a:cubicBezTo>
                  <a:cubicBezTo>
                    <a:pt x="328" y="307"/>
                    <a:pt x="328" y="307"/>
                    <a:pt x="328" y="307"/>
                  </a:cubicBezTo>
                  <a:cubicBezTo>
                    <a:pt x="328" y="307"/>
                    <a:pt x="328" y="307"/>
                    <a:pt x="328" y="307"/>
                  </a:cubicBezTo>
                  <a:cubicBezTo>
                    <a:pt x="328" y="307"/>
                    <a:pt x="328" y="307"/>
                    <a:pt x="328" y="307"/>
                  </a:cubicBezTo>
                  <a:cubicBezTo>
                    <a:pt x="327" y="306"/>
                    <a:pt x="327" y="306"/>
                    <a:pt x="327" y="306"/>
                  </a:cubicBezTo>
                  <a:cubicBezTo>
                    <a:pt x="327" y="306"/>
                    <a:pt x="327" y="306"/>
                    <a:pt x="327" y="306"/>
                  </a:cubicBezTo>
                  <a:cubicBezTo>
                    <a:pt x="327" y="305"/>
                    <a:pt x="327" y="305"/>
                    <a:pt x="327" y="305"/>
                  </a:cubicBezTo>
                  <a:cubicBezTo>
                    <a:pt x="328" y="305"/>
                    <a:pt x="328" y="305"/>
                    <a:pt x="328" y="305"/>
                  </a:cubicBezTo>
                  <a:cubicBezTo>
                    <a:pt x="328" y="305"/>
                    <a:pt x="328" y="305"/>
                    <a:pt x="328" y="305"/>
                  </a:cubicBezTo>
                  <a:cubicBezTo>
                    <a:pt x="329" y="305"/>
                    <a:pt x="329" y="305"/>
                    <a:pt x="329" y="305"/>
                  </a:cubicBezTo>
                  <a:cubicBezTo>
                    <a:pt x="329" y="305"/>
                    <a:pt x="329" y="305"/>
                    <a:pt x="329" y="305"/>
                  </a:cubicBezTo>
                  <a:cubicBezTo>
                    <a:pt x="329" y="305"/>
                    <a:pt x="329" y="305"/>
                    <a:pt x="329" y="305"/>
                  </a:cubicBezTo>
                  <a:cubicBezTo>
                    <a:pt x="329" y="305"/>
                    <a:pt x="329" y="305"/>
                    <a:pt x="329" y="305"/>
                  </a:cubicBezTo>
                  <a:cubicBezTo>
                    <a:pt x="329" y="305"/>
                    <a:pt x="329" y="305"/>
                    <a:pt x="329" y="305"/>
                  </a:cubicBezTo>
                  <a:cubicBezTo>
                    <a:pt x="330" y="305"/>
                    <a:pt x="330" y="305"/>
                    <a:pt x="330" y="305"/>
                  </a:cubicBezTo>
                  <a:cubicBezTo>
                    <a:pt x="330" y="304"/>
                    <a:pt x="330" y="304"/>
                    <a:pt x="330" y="304"/>
                  </a:cubicBezTo>
                  <a:cubicBezTo>
                    <a:pt x="331" y="304"/>
                    <a:pt x="331" y="304"/>
                    <a:pt x="331" y="304"/>
                  </a:cubicBezTo>
                  <a:cubicBezTo>
                    <a:pt x="331" y="304"/>
                    <a:pt x="331" y="304"/>
                    <a:pt x="331" y="304"/>
                  </a:cubicBezTo>
                  <a:cubicBezTo>
                    <a:pt x="331" y="304"/>
                    <a:pt x="331" y="304"/>
                    <a:pt x="331" y="304"/>
                  </a:cubicBezTo>
                  <a:cubicBezTo>
                    <a:pt x="332" y="304"/>
                    <a:pt x="332" y="304"/>
                    <a:pt x="332" y="304"/>
                  </a:cubicBezTo>
                  <a:cubicBezTo>
                    <a:pt x="332" y="304"/>
                    <a:pt x="332" y="304"/>
                    <a:pt x="332" y="304"/>
                  </a:cubicBezTo>
                  <a:cubicBezTo>
                    <a:pt x="332" y="304"/>
                    <a:pt x="332" y="304"/>
                    <a:pt x="332" y="304"/>
                  </a:cubicBezTo>
                  <a:cubicBezTo>
                    <a:pt x="333" y="304"/>
                    <a:pt x="333" y="304"/>
                    <a:pt x="333" y="304"/>
                  </a:cubicBezTo>
                  <a:cubicBezTo>
                    <a:pt x="333" y="304"/>
                    <a:pt x="333" y="304"/>
                    <a:pt x="333" y="304"/>
                  </a:cubicBezTo>
                  <a:cubicBezTo>
                    <a:pt x="333" y="305"/>
                    <a:pt x="333" y="305"/>
                    <a:pt x="333" y="305"/>
                  </a:cubicBezTo>
                  <a:cubicBezTo>
                    <a:pt x="333" y="305"/>
                    <a:pt x="333" y="305"/>
                    <a:pt x="333" y="305"/>
                  </a:cubicBezTo>
                  <a:cubicBezTo>
                    <a:pt x="333" y="305"/>
                    <a:pt x="333" y="305"/>
                    <a:pt x="333" y="305"/>
                  </a:cubicBezTo>
                  <a:cubicBezTo>
                    <a:pt x="334" y="305"/>
                    <a:pt x="334" y="305"/>
                    <a:pt x="334" y="305"/>
                  </a:cubicBezTo>
                  <a:cubicBezTo>
                    <a:pt x="334" y="305"/>
                    <a:pt x="334" y="305"/>
                    <a:pt x="334" y="305"/>
                  </a:cubicBezTo>
                  <a:cubicBezTo>
                    <a:pt x="335" y="305"/>
                    <a:pt x="335" y="305"/>
                    <a:pt x="335" y="305"/>
                  </a:cubicBezTo>
                  <a:cubicBezTo>
                    <a:pt x="335" y="305"/>
                    <a:pt x="335" y="305"/>
                    <a:pt x="335" y="305"/>
                  </a:cubicBezTo>
                  <a:cubicBezTo>
                    <a:pt x="334" y="305"/>
                    <a:pt x="334" y="305"/>
                    <a:pt x="334" y="305"/>
                  </a:cubicBezTo>
                  <a:cubicBezTo>
                    <a:pt x="334" y="305"/>
                    <a:pt x="334" y="305"/>
                    <a:pt x="334" y="305"/>
                  </a:cubicBezTo>
                  <a:cubicBezTo>
                    <a:pt x="334" y="304"/>
                    <a:pt x="334" y="304"/>
                    <a:pt x="334" y="304"/>
                  </a:cubicBezTo>
                  <a:cubicBezTo>
                    <a:pt x="335" y="304"/>
                    <a:pt x="335" y="304"/>
                    <a:pt x="335" y="304"/>
                  </a:cubicBezTo>
                  <a:cubicBezTo>
                    <a:pt x="335" y="304"/>
                    <a:pt x="335" y="304"/>
                    <a:pt x="335" y="304"/>
                  </a:cubicBezTo>
                  <a:cubicBezTo>
                    <a:pt x="335" y="305"/>
                    <a:pt x="335" y="305"/>
                    <a:pt x="335" y="305"/>
                  </a:cubicBezTo>
                  <a:cubicBezTo>
                    <a:pt x="336" y="306"/>
                    <a:pt x="336" y="306"/>
                    <a:pt x="336" y="306"/>
                  </a:cubicBezTo>
                  <a:cubicBezTo>
                    <a:pt x="337" y="307"/>
                    <a:pt x="337" y="307"/>
                    <a:pt x="337" y="307"/>
                  </a:cubicBezTo>
                  <a:cubicBezTo>
                    <a:pt x="337" y="307"/>
                    <a:pt x="337" y="307"/>
                    <a:pt x="337" y="307"/>
                  </a:cubicBezTo>
                  <a:cubicBezTo>
                    <a:pt x="337" y="307"/>
                    <a:pt x="337" y="307"/>
                    <a:pt x="337" y="307"/>
                  </a:cubicBezTo>
                  <a:cubicBezTo>
                    <a:pt x="337" y="306"/>
                    <a:pt x="337" y="306"/>
                    <a:pt x="337" y="306"/>
                  </a:cubicBezTo>
                  <a:cubicBezTo>
                    <a:pt x="338" y="306"/>
                    <a:pt x="338" y="306"/>
                    <a:pt x="338" y="306"/>
                  </a:cubicBezTo>
                  <a:cubicBezTo>
                    <a:pt x="338" y="306"/>
                    <a:pt x="338" y="306"/>
                    <a:pt x="338" y="306"/>
                  </a:cubicBezTo>
                  <a:cubicBezTo>
                    <a:pt x="338" y="306"/>
                    <a:pt x="338" y="306"/>
                    <a:pt x="338" y="306"/>
                  </a:cubicBezTo>
                  <a:cubicBezTo>
                    <a:pt x="338" y="306"/>
                    <a:pt x="338" y="306"/>
                    <a:pt x="338" y="306"/>
                  </a:cubicBezTo>
                  <a:cubicBezTo>
                    <a:pt x="338" y="306"/>
                    <a:pt x="338" y="306"/>
                    <a:pt x="338" y="306"/>
                  </a:cubicBezTo>
                  <a:cubicBezTo>
                    <a:pt x="338" y="305"/>
                    <a:pt x="338" y="305"/>
                    <a:pt x="338" y="305"/>
                  </a:cubicBezTo>
                  <a:cubicBezTo>
                    <a:pt x="338" y="305"/>
                    <a:pt x="338" y="305"/>
                    <a:pt x="338" y="305"/>
                  </a:cubicBezTo>
                  <a:cubicBezTo>
                    <a:pt x="338" y="305"/>
                    <a:pt x="338" y="305"/>
                    <a:pt x="338" y="305"/>
                  </a:cubicBezTo>
                  <a:cubicBezTo>
                    <a:pt x="338" y="305"/>
                    <a:pt x="338" y="305"/>
                    <a:pt x="338" y="305"/>
                  </a:cubicBezTo>
                  <a:cubicBezTo>
                    <a:pt x="337" y="304"/>
                    <a:pt x="337" y="304"/>
                    <a:pt x="337" y="304"/>
                  </a:cubicBezTo>
                  <a:cubicBezTo>
                    <a:pt x="336" y="304"/>
                    <a:pt x="336" y="304"/>
                    <a:pt x="336" y="304"/>
                  </a:cubicBezTo>
                  <a:cubicBezTo>
                    <a:pt x="335" y="304"/>
                    <a:pt x="335" y="304"/>
                    <a:pt x="335" y="304"/>
                  </a:cubicBezTo>
                  <a:cubicBezTo>
                    <a:pt x="335" y="304"/>
                    <a:pt x="335" y="304"/>
                    <a:pt x="335" y="304"/>
                  </a:cubicBezTo>
                  <a:cubicBezTo>
                    <a:pt x="336" y="304"/>
                    <a:pt x="336" y="304"/>
                    <a:pt x="336" y="304"/>
                  </a:cubicBezTo>
                  <a:cubicBezTo>
                    <a:pt x="336" y="303"/>
                    <a:pt x="336" y="303"/>
                    <a:pt x="336" y="303"/>
                  </a:cubicBezTo>
                  <a:cubicBezTo>
                    <a:pt x="336" y="303"/>
                    <a:pt x="336" y="303"/>
                    <a:pt x="336" y="303"/>
                  </a:cubicBezTo>
                  <a:cubicBezTo>
                    <a:pt x="336" y="304"/>
                    <a:pt x="336" y="304"/>
                    <a:pt x="336" y="304"/>
                  </a:cubicBezTo>
                  <a:cubicBezTo>
                    <a:pt x="336" y="304"/>
                    <a:pt x="336" y="304"/>
                    <a:pt x="336" y="304"/>
                  </a:cubicBezTo>
                  <a:cubicBezTo>
                    <a:pt x="337" y="304"/>
                    <a:pt x="337" y="304"/>
                    <a:pt x="337" y="304"/>
                  </a:cubicBezTo>
                  <a:cubicBezTo>
                    <a:pt x="337" y="303"/>
                    <a:pt x="337" y="303"/>
                    <a:pt x="337" y="303"/>
                  </a:cubicBezTo>
                  <a:cubicBezTo>
                    <a:pt x="337" y="303"/>
                    <a:pt x="337" y="303"/>
                    <a:pt x="337" y="303"/>
                  </a:cubicBezTo>
                  <a:cubicBezTo>
                    <a:pt x="337" y="303"/>
                    <a:pt x="337" y="303"/>
                    <a:pt x="337" y="303"/>
                  </a:cubicBezTo>
                  <a:cubicBezTo>
                    <a:pt x="337" y="304"/>
                    <a:pt x="337" y="304"/>
                    <a:pt x="337" y="304"/>
                  </a:cubicBezTo>
                  <a:cubicBezTo>
                    <a:pt x="338" y="304"/>
                    <a:pt x="338" y="304"/>
                    <a:pt x="338" y="304"/>
                  </a:cubicBezTo>
                  <a:cubicBezTo>
                    <a:pt x="338" y="303"/>
                    <a:pt x="338" y="303"/>
                    <a:pt x="338" y="303"/>
                  </a:cubicBezTo>
                  <a:cubicBezTo>
                    <a:pt x="339" y="303"/>
                    <a:pt x="339" y="303"/>
                    <a:pt x="339" y="303"/>
                  </a:cubicBezTo>
                  <a:cubicBezTo>
                    <a:pt x="339" y="303"/>
                    <a:pt x="339" y="303"/>
                    <a:pt x="339" y="303"/>
                  </a:cubicBezTo>
                  <a:cubicBezTo>
                    <a:pt x="339" y="303"/>
                    <a:pt x="339" y="303"/>
                    <a:pt x="339" y="303"/>
                  </a:cubicBezTo>
                  <a:cubicBezTo>
                    <a:pt x="339" y="303"/>
                    <a:pt x="339" y="303"/>
                    <a:pt x="339" y="303"/>
                  </a:cubicBezTo>
                  <a:cubicBezTo>
                    <a:pt x="340" y="303"/>
                    <a:pt x="340" y="303"/>
                    <a:pt x="340" y="303"/>
                  </a:cubicBezTo>
                  <a:cubicBezTo>
                    <a:pt x="340" y="303"/>
                    <a:pt x="340" y="303"/>
                    <a:pt x="340" y="303"/>
                  </a:cubicBezTo>
                  <a:cubicBezTo>
                    <a:pt x="340" y="303"/>
                    <a:pt x="340" y="303"/>
                    <a:pt x="340" y="303"/>
                  </a:cubicBezTo>
                  <a:cubicBezTo>
                    <a:pt x="341" y="304"/>
                    <a:pt x="341" y="304"/>
                    <a:pt x="341" y="304"/>
                  </a:cubicBezTo>
                  <a:cubicBezTo>
                    <a:pt x="341" y="305"/>
                    <a:pt x="341" y="305"/>
                    <a:pt x="341" y="305"/>
                  </a:cubicBezTo>
                  <a:cubicBezTo>
                    <a:pt x="341" y="305"/>
                    <a:pt x="341" y="305"/>
                    <a:pt x="341" y="305"/>
                  </a:cubicBezTo>
                  <a:cubicBezTo>
                    <a:pt x="341" y="305"/>
                    <a:pt x="341" y="305"/>
                    <a:pt x="341" y="305"/>
                  </a:cubicBezTo>
                  <a:cubicBezTo>
                    <a:pt x="341" y="306"/>
                    <a:pt x="341" y="306"/>
                    <a:pt x="341" y="306"/>
                  </a:cubicBezTo>
                  <a:cubicBezTo>
                    <a:pt x="342" y="306"/>
                    <a:pt x="342" y="306"/>
                    <a:pt x="342" y="306"/>
                  </a:cubicBezTo>
                  <a:cubicBezTo>
                    <a:pt x="342" y="306"/>
                    <a:pt x="342" y="306"/>
                    <a:pt x="342" y="306"/>
                  </a:cubicBezTo>
                  <a:cubicBezTo>
                    <a:pt x="342" y="306"/>
                    <a:pt x="342" y="306"/>
                    <a:pt x="342" y="306"/>
                  </a:cubicBezTo>
                  <a:cubicBezTo>
                    <a:pt x="343" y="306"/>
                    <a:pt x="343" y="306"/>
                    <a:pt x="343" y="306"/>
                  </a:cubicBezTo>
                  <a:cubicBezTo>
                    <a:pt x="343" y="306"/>
                    <a:pt x="343" y="306"/>
                    <a:pt x="343" y="306"/>
                  </a:cubicBezTo>
                  <a:cubicBezTo>
                    <a:pt x="343" y="306"/>
                    <a:pt x="343" y="306"/>
                    <a:pt x="343" y="306"/>
                  </a:cubicBezTo>
                  <a:cubicBezTo>
                    <a:pt x="343" y="306"/>
                    <a:pt x="343" y="306"/>
                    <a:pt x="343" y="306"/>
                  </a:cubicBezTo>
                  <a:cubicBezTo>
                    <a:pt x="343" y="306"/>
                    <a:pt x="343" y="306"/>
                    <a:pt x="343" y="306"/>
                  </a:cubicBezTo>
                  <a:cubicBezTo>
                    <a:pt x="343" y="306"/>
                    <a:pt x="343" y="306"/>
                    <a:pt x="343" y="306"/>
                  </a:cubicBezTo>
                  <a:cubicBezTo>
                    <a:pt x="343" y="305"/>
                    <a:pt x="343" y="305"/>
                    <a:pt x="343" y="305"/>
                  </a:cubicBezTo>
                  <a:cubicBezTo>
                    <a:pt x="343" y="305"/>
                    <a:pt x="343" y="305"/>
                    <a:pt x="343" y="305"/>
                  </a:cubicBezTo>
                  <a:cubicBezTo>
                    <a:pt x="343" y="305"/>
                    <a:pt x="343" y="305"/>
                    <a:pt x="343" y="305"/>
                  </a:cubicBezTo>
                  <a:cubicBezTo>
                    <a:pt x="343" y="305"/>
                    <a:pt x="343" y="305"/>
                    <a:pt x="343" y="305"/>
                  </a:cubicBezTo>
                  <a:cubicBezTo>
                    <a:pt x="343" y="304"/>
                    <a:pt x="343" y="304"/>
                    <a:pt x="343" y="304"/>
                  </a:cubicBezTo>
                  <a:cubicBezTo>
                    <a:pt x="343" y="304"/>
                    <a:pt x="343" y="304"/>
                    <a:pt x="343" y="304"/>
                  </a:cubicBezTo>
                  <a:cubicBezTo>
                    <a:pt x="343" y="304"/>
                    <a:pt x="343" y="304"/>
                    <a:pt x="343" y="304"/>
                  </a:cubicBezTo>
                  <a:cubicBezTo>
                    <a:pt x="343" y="304"/>
                    <a:pt x="343" y="304"/>
                    <a:pt x="343" y="304"/>
                  </a:cubicBezTo>
                  <a:cubicBezTo>
                    <a:pt x="343" y="304"/>
                    <a:pt x="343" y="304"/>
                    <a:pt x="343" y="304"/>
                  </a:cubicBezTo>
                  <a:cubicBezTo>
                    <a:pt x="343" y="304"/>
                    <a:pt x="343" y="304"/>
                    <a:pt x="343" y="304"/>
                  </a:cubicBezTo>
                  <a:cubicBezTo>
                    <a:pt x="343" y="304"/>
                    <a:pt x="343" y="304"/>
                    <a:pt x="343" y="304"/>
                  </a:cubicBezTo>
                  <a:cubicBezTo>
                    <a:pt x="343" y="304"/>
                    <a:pt x="343" y="304"/>
                    <a:pt x="343" y="304"/>
                  </a:cubicBezTo>
                  <a:cubicBezTo>
                    <a:pt x="343" y="304"/>
                    <a:pt x="343" y="304"/>
                    <a:pt x="343" y="304"/>
                  </a:cubicBezTo>
                  <a:cubicBezTo>
                    <a:pt x="344" y="304"/>
                    <a:pt x="344" y="304"/>
                    <a:pt x="344" y="304"/>
                  </a:cubicBezTo>
                  <a:cubicBezTo>
                    <a:pt x="344" y="303"/>
                    <a:pt x="344" y="303"/>
                    <a:pt x="344" y="303"/>
                  </a:cubicBezTo>
                  <a:cubicBezTo>
                    <a:pt x="344" y="304"/>
                    <a:pt x="344" y="304"/>
                    <a:pt x="344" y="304"/>
                  </a:cubicBezTo>
                  <a:cubicBezTo>
                    <a:pt x="345" y="304"/>
                    <a:pt x="345" y="304"/>
                    <a:pt x="345" y="304"/>
                  </a:cubicBezTo>
                  <a:cubicBezTo>
                    <a:pt x="345" y="304"/>
                    <a:pt x="345" y="304"/>
                    <a:pt x="345" y="304"/>
                  </a:cubicBezTo>
                  <a:cubicBezTo>
                    <a:pt x="345" y="304"/>
                    <a:pt x="345" y="304"/>
                    <a:pt x="345" y="304"/>
                  </a:cubicBezTo>
                  <a:cubicBezTo>
                    <a:pt x="345" y="304"/>
                    <a:pt x="345" y="304"/>
                    <a:pt x="345" y="304"/>
                  </a:cubicBezTo>
                  <a:cubicBezTo>
                    <a:pt x="345" y="304"/>
                    <a:pt x="345" y="304"/>
                    <a:pt x="345" y="304"/>
                  </a:cubicBezTo>
                  <a:cubicBezTo>
                    <a:pt x="345" y="304"/>
                    <a:pt x="345" y="304"/>
                    <a:pt x="345" y="304"/>
                  </a:cubicBezTo>
                  <a:cubicBezTo>
                    <a:pt x="345" y="304"/>
                    <a:pt x="345" y="304"/>
                    <a:pt x="345" y="304"/>
                  </a:cubicBezTo>
                  <a:cubicBezTo>
                    <a:pt x="345" y="304"/>
                    <a:pt x="345" y="304"/>
                    <a:pt x="345" y="304"/>
                  </a:cubicBezTo>
                  <a:cubicBezTo>
                    <a:pt x="345" y="304"/>
                    <a:pt x="345" y="304"/>
                    <a:pt x="345" y="304"/>
                  </a:cubicBezTo>
                  <a:cubicBezTo>
                    <a:pt x="345" y="304"/>
                    <a:pt x="345" y="304"/>
                    <a:pt x="345" y="304"/>
                  </a:cubicBezTo>
                  <a:cubicBezTo>
                    <a:pt x="345" y="304"/>
                    <a:pt x="345" y="304"/>
                    <a:pt x="345" y="304"/>
                  </a:cubicBezTo>
                  <a:cubicBezTo>
                    <a:pt x="345" y="303"/>
                    <a:pt x="345" y="303"/>
                    <a:pt x="345" y="303"/>
                  </a:cubicBezTo>
                  <a:cubicBezTo>
                    <a:pt x="345" y="303"/>
                    <a:pt x="345" y="303"/>
                    <a:pt x="345" y="303"/>
                  </a:cubicBezTo>
                  <a:cubicBezTo>
                    <a:pt x="345" y="303"/>
                    <a:pt x="345" y="303"/>
                    <a:pt x="345" y="303"/>
                  </a:cubicBezTo>
                  <a:cubicBezTo>
                    <a:pt x="345" y="303"/>
                    <a:pt x="345" y="303"/>
                    <a:pt x="345" y="303"/>
                  </a:cubicBezTo>
                  <a:cubicBezTo>
                    <a:pt x="345" y="303"/>
                    <a:pt x="345" y="303"/>
                    <a:pt x="345" y="303"/>
                  </a:cubicBezTo>
                  <a:cubicBezTo>
                    <a:pt x="345" y="302"/>
                    <a:pt x="345" y="302"/>
                    <a:pt x="345" y="302"/>
                  </a:cubicBezTo>
                  <a:cubicBezTo>
                    <a:pt x="345" y="302"/>
                    <a:pt x="345" y="302"/>
                    <a:pt x="345" y="302"/>
                  </a:cubicBezTo>
                  <a:cubicBezTo>
                    <a:pt x="345" y="302"/>
                    <a:pt x="345" y="302"/>
                    <a:pt x="345" y="302"/>
                  </a:cubicBezTo>
                  <a:cubicBezTo>
                    <a:pt x="346" y="302"/>
                    <a:pt x="346" y="302"/>
                    <a:pt x="346" y="302"/>
                  </a:cubicBezTo>
                  <a:cubicBezTo>
                    <a:pt x="346" y="302"/>
                    <a:pt x="346" y="302"/>
                    <a:pt x="346" y="302"/>
                  </a:cubicBezTo>
                  <a:cubicBezTo>
                    <a:pt x="346" y="302"/>
                    <a:pt x="346" y="302"/>
                    <a:pt x="346" y="302"/>
                  </a:cubicBezTo>
                  <a:cubicBezTo>
                    <a:pt x="347" y="303"/>
                    <a:pt x="347" y="303"/>
                    <a:pt x="347" y="303"/>
                  </a:cubicBezTo>
                  <a:cubicBezTo>
                    <a:pt x="347" y="304"/>
                    <a:pt x="347" y="304"/>
                    <a:pt x="347" y="304"/>
                  </a:cubicBezTo>
                  <a:cubicBezTo>
                    <a:pt x="347" y="304"/>
                    <a:pt x="347" y="304"/>
                    <a:pt x="347" y="304"/>
                  </a:cubicBezTo>
                  <a:cubicBezTo>
                    <a:pt x="347" y="305"/>
                    <a:pt x="347" y="305"/>
                    <a:pt x="347" y="305"/>
                  </a:cubicBezTo>
                  <a:cubicBezTo>
                    <a:pt x="347" y="305"/>
                    <a:pt x="347" y="305"/>
                    <a:pt x="347" y="305"/>
                  </a:cubicBezTo>
                  <a:cubicBezTo>
                    <a:pt x="348" y="305"/>
                    <a:pt x="348" y="305"/>
                    <a:pt x="348" y="305"/>
                  </a:cubicBezTo>
                  <a:cubicBezTo>
                    <a:pt x="348" y="305"/>
                    <a:pt x="348" y="305"/>
                    <a:pt x="348" y="305"/>
                  </a:cubicBezTo>
                  <a:cubicBezTo>
                    <a:pt x="348" y="305"/>
                    <a:pt x="348" y="305"/>
                    <a:pt x="348" y="305"/>
                  </a:cubicBezTo>
                  <a:cubicBezTo>
                    <a:pt x="348" y="304"/>
                    <a:pt x="348" y="304"/>
                    <a:pt x="348" y="304"/>
                  </a:cubicBezTo>
                  <a:cubicBezTo>
                    <a:pt x="348" y="304"/>
                    <a:pt x="348" y="304"/>
                    <a:pt x="348" y="304"/>
                  </a:cubicBezTo>
                  <a:cubicBezTo>
                    <a:pt x="348" y="304"/>
                    <a:pt x="348" y="304"/>
                    <a:pt x="348" y="304"/>
                  </a:cubicBezTo>
                  <a:cubicBezTo>
                    <a:pt x="349" y="304"/>
                    <a:pt x="349" y="304"/>
                    <a:pt x="349" y="304"/>
                  </a:cubicBezTo>
                  <a:cubicBezTo>
                    <a:pt x="349" y="305"/>
                    <a:pt x="349" y="305"/>
                    <a:pt x="349" y="305"/>
                  </a:cubicBezTo>
                  <a:cubicBezTo>
                    <a:pt x="349" y="305"/>
                    <a:pt x="349" y="305"/>
                    <a:pt x="349" y="305"/>
                  </a:cubicBezTo>
                  <a:cubicBezTo>
                    <a:pt x="349" y="305"/>
                    <a:pt x="349" y="305"/>
                    <a:pt x="349" y="305"/>
                  </a:cubicBezTo>
                  <a:cubicBezTo>
                    <a:pt x="350" y="304"/>
                    <a:pt x="350" y="304"/>
                    <a:pt x="350" y="304"/>
                  </a:cubicBezTo>
                  <a:cubicBezTo>
                    <a:pt x="350" y="304"/>
                    <a:pt x="350" y="304"/>
                    <a:pt x="350" y="304"/>
                  </a:cubicBezTo>
                  <a:cubicBezTo>
                    <a:pt x="350" y="304"/>
                    <a:pt x="350" y="304"/>
                    <a:pt x="350" y="304"/>
                  </a:cubicBezTo>
                  <a:cubicBezTo>
                    <a:pt x="351" y="304"/>
                    <a:pt x="351" y="304"/>
                    <a:pt x="351" y="304"/>
                  </a:cubicBezTo>
                  <a:cubicBezTo>
                    <a:pt x="351" y="304"/>
                    <a:pt x="351" y="304"/>
                    <a:pt x="351" y="304"/>
                  </a:cubicBezTo>
                  <a:cubicBezTo>
                    <a:pt x="352" y="304"/>
                    <a:pt x="352" y="304"/>
                    <a:pt x="352" y="304"/>
                  </a:cubicBezTo>
                  <a:cubicBezTo>
                    <a:pt x="352" y="304"/>
                    <a:pt x="352" y="304"/>
                    <a:pt x="352" y="304"/>
                  </a:cubicBezTo>
                  <a:cubicBezTo>
                    <a:pt x="352" y="304"/>
                    <a:pt x="352" y="304"/>
                    <a:pt x="352" y="304"/>
                  </a:cubicBezTo>
                  <a:cubicBezTo>
                    <a:pt x="352" y="303"/>
                    <a:pt x="352" y="303"/>
                    <a:pt x="352" y="303"/>
                  </a:cubicBezTo>
                  <a:cubicBezTo>
                    <a:pt x="352" y="303"/>
                    <a:pt x="352" y="303"/>
                    <a:pt x="352" y="303"/>
                  </a:cubicBezTo>
                  <a:cubicBezTo>
                    <a:pt x="352" y="303"/>
                    <a:pt x="352" y="303"/>
                    <a:pt x="352" y="303"/>
                  </a:cubicBezTo>
                  <a:cubicBezTo>
                    <a:pt x="352" y="303"/>
                    <a:pt x="352" y="303"/>
                    <a:pt x="352" y="303"/>
                  </a:cubicBezTo>
                  <a:cubicBezTo>
                    <a:pt x="352" y="303"/>
                    <a:pt x="352" y="303"/>
                    <a:pt x="352" y="303"/>
                  </a:cubicBezTo>
                  <a:cubicBezTo>
                    <a:pt x="352" y="303"/>
                    <a:pt x="352" y="303"/>
                    <a:pt x="352" y="303"/>
                  </a:cubicBezTo>
                  <a:cubicBezTo>
                    <a:pt x="352" y="303"/>
                    <a:pt x="352" y="303"/>
                    <a:pt x="352" y="303"/>
                  </a:cubicBezTo>
                  <a:cubicBezTo>
                    <a:pt x="353" y="303"/>
                    <a:pt x="353" y="303"/>
                    <a:pt x="353" y="303"/>
                  </a:cubicBezTo>
                  <a:cubicBezTo>
                    <a:pt x="353" y="304"/>
                    <a:pt x="353" y="304"/>
                    <a:pt x="353" y="304"/>
                  </a:cubicBezTo>
                  <a:cubicBezTo>
                    <a:pt x="353" y="305"/>
                    <a:pt x="353" y="305"/>
                    <a:pt x="353" y="305"/>
                  </a:cubicBezTo>
                  <a:cubicBezTo>
                    <a:pt x="353" y="305"/>
                    <a:pt x="353" y="305"/>
                    <a:pt x="353" y="305"/>
                  </a:cubicBezTo>
                  <a:cubicBezTo>
                    <a:pt x="353" y="305"/>
                    <a:pt x="353" y="305"/>
                    <a:pt x="353" y="305"/>
                  </a:cubicBezTo>
                  <a:cubicBezTo>
                    <a:pt x="353" y="305"/>
                    <a:pt x="353" y="305"/>
                    <a:pt x="353" y="305"/>
                  </a:cubicBezTo>
                  <a:cubicBezTo>
                    <a:pt x="354" y="304"/>
                    <a:pt x="354" y="304"/>
                    <a:pt x="354" y="304"/>
                  </a:cubicBezTo>
                  <a:cubicBezTo>
                    <a:pt x="354" y="304"/>
                    <a:pt x="354" y="304"/>
                    <a:pt x="354" y="304"/>
                  </a:cubicBezTo>
                  <a:cubicBezTo>
                    <a:pt x="354" y="304"/>
                    <a:pt x="354" y="304"/>
                    <a:pt x="354" y="304"/>
                  </a:cubicBezTo>
                  <a:cubicBezTo>
                    <a:pt x="354" y="304"/>
                    <a:pt x="354" y="304"/>
                    <a:pt x="354" y="304"/>
                  </a:cubicBezTo>
                  <a:cubicBezTo>
                    <a:pt x="354" y="304"/>
                    <a:pt x="354" y="304"/>
                    <a:pt x="354" y="304"/>
                  </a:cubicBezTo>
                  <a:cubicBezTo>
                    <a:pt x="354" y="304"/>
                    <a:pt x="354" y="304"/>
                    <a:pt x="354" y="304"/>
                  </a:cubicBezTo>
                  <a:cubicBezTo>
                    <a:pt x="354" y="304"/>
                    <a:pt x="354" y="304"/>
                    <a:pt x="354" y="304"/>
                  </a:cubicBezTo>
                  <a:cubicBezTo>
                    <a:pt x="354" y="303"/>
                    <a:pt x="354" y="303"/>
                    <a:pt x="354" y="303"/>
                  </a:cubicBezTo>
                  <a:cubicBezTo>
                    <a:pt x="355" y="303"/>
                    <a:pt x="355" y="303"/>
                    <a:pt x="355" y="303"/>
                  </a:cubicBezTo>
                  <a:cubicBezTo>
                    <a:pt x="354" y="303"/>
                    <a:pt x="354" y="303"/>
                    <a:pt x="354" y="303"/>
                  </a:cubicBezTo>
                  <a:cubicBezTo>
                    <a:pt x="354" y="303"/>
                    <a:pt x="354" y="303"/>
                    <a:pt x="354" y="303"/>
                  </a:cubicBezTo>
                  <a:cubicBezTo>
                    <a:pt x="354" y="303"/>
                    <a:pt x="354" y="303"/>
                    <a:pt x="354" y="303"/>
                  </a:cubicBezTo>
                  <a:cubicBezTo>
                    <a:pt x="354" y="303"/>
                    <a:pt x="354" y="303"/>
                    <a:pt x="354" y="303"/>
                  </a:cubicBezTo>
                  <a:cubicBezTo>
                    <a:pt x="355" y="302"/>
                    <a:pt x="355" y="302"/>
                    <a:pt x="355" y="302"/>
                  </a:cubicBezTo>
                  <a:cubicBezTo>
                    <a:pt x="355" y="302"/>
                    <a:pt x="355" y="302"/>
                    <a:pt x="355" y="302"/>
                  </a:cubicBezTo>
                  <a:cubicBezTo>
                    <a:pt x="355" y="302"/>
                    <a:pt x="355" y="302"/>
                    <a:pt x="355" y="302"/>
                  </a:cubicBezTo>
                  <a:cubicBezTo>
                    <a:pt x="355" y="303"/>
                    <a:pt x="355" y="303"/>
                    <a:pt x="355" y="303"/>
                  </a:cubicBezTo>
                  <a:cubicBezTo>
                    <a:pt x="355" y="303"/>
                    <a:pt x="355" y="303"/>
                    <a:pt x="355" y="303"/>
                  </a:cubicBezTo>
                  <a:cubicBezTo>
                    <a:pt x="355" y="303"/>
                    <a:pt x="355" y="303"/>
                    <a:pt x="355" y="303"/>
                  </a:cubicBezTo>
                  <a:cubicBezTo>
                    <a:pt x="355" y="303"/>
                    <a:pt x="355" y="303"/>
                    <a:pt x="355" y="303"/>
                  </a:cubicBezTo>
                  <a:cubicBezTo>
                    <a:pt x="355" y="304"/>
                    <a:pt x="355" y="304"/>
                    <a:pt x="355" y="304"/>
                  </a:cubicBezTo>
                  <a:cubicBezTo>
                    <a:pt x="355" y="304"/>
                    <a:pt x="355" y="304"/>
                    <a:pt x="355" y="304"/>
                  </a:cubicBezTo>
                  <a:cubicBezTo>
                    <a:pt x="355" y="304"/>
                    <a:pt x="355" y="304"/>
                    <a:pt x="355" y="304"/>
                  </a:cubicBezTo>
                  <a:cubicBezTo>
                    <a:pt x="355" y="304"/>
                    <a:pt x="355" y="304"/>
                    <a:pt x="355" y="304"/>
                  </a:cubicBezTo>
                  <a:cubicBezTo>
                    <a:pt x="356" y="304"/>
                    <a:pt x="356" y="304"/>
                    <a:pt x="356" y="304"/>
                  </a:cubicBezTo>
                  <a:cubicBezTo>
                    <a:pt x="356" y="305"/>
                    <a:pt x="356" y="305"/>
                    <a:pt x="356" y="305"/>
                  </a:cubicBezTo>
                  <a:cubicBezTo>
                    <a:pt x="356" y="305"/>
                    <a:pt x="356" y="305"/>
                    <a:pt x="356" y="305"/>
                  </a:cubicBezTo>
                  <a:cubicBezTo>
                    <a:pt x="357" y="304"/>
                    <a:pt x="357" y="304"/>
                    <a:pt x="357" y="304"/>
                  </a:cubicBezTo>
                  <a:cubicBezTo>
                    <a:pt x="356" y="303"/>
                    <a:pt x="356" y="303"/>
                    <a:pt x="356" y="303"/>
                  </a:cubicBezTo>
                  <a:cubicBezTo>
                    <a:pt x="356" y="303"/>
                    <a:pt x="356" y="303"/>
                    <a:pt x="356" y="303"/>
                  </a:cubicBezTo>
                  <a:cubicBezTo>
                    <a:pt x="357" y="303"/>
                    <a:pt x="357" y="303"/>
                    <a:pt x="357" y="303"/>
                  </a:cubicBezTo>
                  <a:cubicBezTo>
                    <a:pt x="357" y="303"/>
                    <a:pt x="357" y="303"/>
                    <a:pt x="357" y="303"/>
                  </a:cubicBezTo>
                  <a:cubicBezTo>
                    <a:pt x="357" y="303"/>
                    <a:pt x="357" y="303"/>
                    <a:pt x="357" y="303"/>
                  </a:cubicBezTo>
                  <a:cubicBezTo>
                    <a:pt x="357" y="303"/>
                    <a:pt x="357" y="303"/>
                    <a:pt x="357" y="303"/>
                  </a:cubicBezTo>
                  <a:cubicBezTo>
                    <a:pt x="357" y="304"/>
                    <a:pt x="357" y="304"/>
                    <a:pt x="357" y="304"/>
                  </a:cubicBezTo>
                  <a:cubicBezTo>
                    <a:pt x="357" y="304"/>
                    <a:pt x="357" y="304"/>
                    <a:pt x="357" y="304"/>
                  </a:cubicBezTo>
                  <a:cubicBezTo>
                    <a:pt x="357" y="304"/>
                    <a:pt x="357" y="304"/>
                    <a:pt x="357" y="304"/>
                  </a:cubicBezTo>
                  <a:cubicBezTo>
                    <a:pt x="358" y="304"/>
                    <a:pt x="358" y="304"/>
                    <a:pt x="358" y="304"/>
                  </a:cubicBezTo>
                  <a:cubicBezTo>
                    <a:pt x="358" y="304"/>
                    <a:pt x="358" y="304"/>
                    <a:pt x="358" y="304"/>
                  </a:cubicBezTo>
                  <a:cubicBezTo>
                    <a:pt x="358" y="303"/>
                    <a:pt x="358" y="303"/>
                    <a:pt x="358" y="303"/>
                  </a:cubicBezTo>
                  <a:cubicBezTo>
                    <a:pt x="358" y="303"/>
                    <a:pt x="358" y="303"/>
                    <a:pt x="358" y="303"/>
                  </a:cubicBezTo>
                  <a:cubicBezTo>
                    <a:pt x="358" y="303"/>
                    <a:pt x="358" y="303"/>
                    <a:pt x="358" y="303"/>
                  </a:cubicBezTo>
                  <a:cubicBezTo>
                    <a:pt x="358" y="303"/>
                    <a:pt x="358" y="303"/>
                    <a:pt x="358" y="303"/>
                  </a:cubicBezTo>
                  <a:cubicBezTo>
                    <a:pt x="358" y="304"/>
                    <a:pt x="358" y="304"/>
                    <a:pt x="358" y="304"/>
                  </a:cubicBezTo>
                  <a:cubicBezTo>
                    <a:pt x="359" y="304"/>
                    <a:pt x="359" y="304"/>
                    <a:pt x="359" y="304"/>
                  </a:cubicBezTo>
                  <a:cubicBezTo>
                    <a:pt x="359" y="303"/>
                    <a:pt x="359" y="303"/>
                    <a:pt x="359" y="303"/>
                  </a:cubicBezTo>
                  <a:cubicBezTo>
                    <a:pt x="359" y="303"/>
                    <a:pt x="359" y="303"/>
                    <a:pt x="359" y="303"/>
                  </a:cubicBezTo>
                  <a:cubicBezTo>
                    <a:pt x="359" y="303"/>
                    <a:pt x="359" y="303"/>
                    <a:pt x="359" y="303"/>
                  </a:cubicBezTo>
                  <a:cubicBezTo>
                    <a:pt x="360" y="303"/>
                    <a:pt x="360" y="303"/>
                    <a:pt x="360" y="303"/>
                  </a:cubicBezTo>
                  <a:cubicBezTo>
                    <a:pt x="360" y="303"/>
                    <a:pt x="360" y="303"/>
                    <a:pt x="360" y="303"/>
                  </a:cubicBezTo>
                  <a:cubicBezTo>
                    <a:pt x="361" y="303"/>
                    <a:pt x="361" y="303"/>
                    <a:pt x="361" y="303"/>
                  </a:cubicBezTo>
                  <a:cubicBezTo>
                    <a:pt x="361" y="302"/>
                    <a:pt x="361" y="302"/>
                    <a:pt x="361" y="302"/>
                  </a:cubicBezTo>
                  <a:cubicBezTo>
                    <a:pt x="361" y="302"/>
                    <a:pt x="361" y="302"/>
                    <a:pt x="361" y="302"/>
                  </a:cubicBezTo>
                  <a:cubicBezTo>
                    <a:pt x="361" y="302"/>
                    <a:pt x="361" y="302"/>
                    <a:pt x="361" y="302"/>
                  </a:cubicBezTo>
                  <a:cubicBezTo>
                    <a:pt x="361" y="302"/>
                    <a:pt x="361" y="302"/>
                    <a:pt x="361" y="302"/>
                  </a:cubicBezTo>
                  <a:cubicBezTo>
                    <a:pt x="360" y="302"/>
                    <a:pt x="360" y="302"/>
                    <a:pt x="360" y="302"/>
                  </a:cubicBezTo>
                  <a:cubicBezTo>
                    <a:pt x="360" y="302"/>
                    <a:pt x="360" y="302"/>
                    <a:pt x="360" y="302"/>
                  </a:cubicBezTo>
                  <a:cubicBezTo>
                    <a:pt x="361" y="302"/>
                    <a:pt x="361" y="302"/>
                    <a:pt x="361" y="302"/>
                  </a:cubicBezTo>
                  <a:cubicBezTo>
                    <a:pt x="360" y="301"/>
                    <a:pt x="360" y="301"/>
                    <a:pt x="360" y="301"/>
                  </a:cubicBezTo>
                  <a:cubicBezTo>
                    <a:pt x="360" y="301"/>
                    <a:pt x="360" y="301"/>
                    <a:pt x="360" y="301"/>
                  </a:cubicBezTo>
                  <a:cubicBezTo>
                    <a:pt x="360" y="301"/>
                    <a:pt x="360" y="301"/>
                    <a:pt x="360" y="301"/>
                  </a:cubicBezTo>
                  <a:cubicBezTo>
                    <a:pt x="360" y="301"/>
                    <a:pt x="360" y="301"/>
                    <a:pt x="360" y="301"/>
                  </a:cubicBezTo>
                  <a:cubicBezTo>
                    <a:pt x="361" y="301"/>
                    <a:pt x="361" y="301"/>
                    <a:pt x="361" y="301"/>
                  </a:cubicBezTo>
                  <a:cubicBezTo>
                    <a:pt x="361" y="301"/>
                    <a:pt x="361" y="301"/>
                    <a:pt x="361" y="301"/>
                  </a:cubicBezTo>
                  <a:cubicBezTo>
                    <a:pt x="362" y="300"/>
                    <a:pt x="362" y="300"/>
                    <a:pt x="362" y="300"/>
                  </a:cubicBezTo>
                  <a:cubicBezTo>
                    <a:pt x="362" y="301"/>
                    <a:pt x="362" y="301"/>
                    <a:pt x="362" y="301"/>
                  </a:cubicBezTo>
                  <a:cubicBezTo>
                    <a:pt x="362" y="301"/>
                    <a:pt x="362" y="301"/>
                    <a:pt x="362" y="301"/>
                  </a:cubicBezTo>
                  <a:cubicBezTo>
                    <a:pt x="362" y="301"/>
                    <a:pt x="362" y="301"/>
                    <a:pt x="362" y="301"/>
                  </a:cubicBezTo>
                  <a:cubicBezTo>
                    <a:pt x="362" y="301"/>
                    <a:pt x="362" y="301"/>
                    <a:pt x="362" y="301"/>
                  </a:cubicBezTo>
                  <a:cubicBezTo>
                    <a:pt x="362" y="300"/>
                    <a:pt x="362" y="300"/>
                    <a:pt x="362" y="300"/>
                  </a:cubicBezTo>
                  <a:cubicBezTo>
                    <a:pt x="362" y="300"/>
                    <a:pt x="362" y="300"/>
                    <a:pt x="362" y="300"/>
                  </a:cubicBezTo>
                  <a:cubicBezTo>
                    <a:pt x="362" y="300"/>
                    <a:pt x="362" y="300"/>
                    <a:pt x="362" y="300"/>
                  </a:cubicBezTo>
                  <a:cubicBezTo>
                    <a:pt x="362" y="300"/>
                    <a:pt x="362" y="300"/>
                    <a:pt x="362" y="300"/>
                  </a:cubicBezTo>
                  <a:cubicBezTo>
                    <a:pt x="362" y="300"/>
                    <a:pt x="362" y="300"/>
                    <a:pt x="362" y="300"/>
                  </a:cubicBezTo>
                  <a:cubicBezTo>
                    <a:pt x="360" y="299"/>
                    <a:pt x="360" y="299"/>
                    <a:pt x="360" y="299"/>
                  </a:cubicBezTo>
                  <a:cubicBezTo>
                    <a:pt x="360" y="299"/>
                    <a:pt x="360" y="299"/>
                    <a:pt x="360" y="299"/>
                  </a:cubicBezTo>
                  <a:cubicBezTo>
                    <a:pt x="360" y="299"/>
                    <a:pt x="360" y="299"/>
                    <a:pt x="360" y="299"/>
                  </a:cubicBezTo>
                  <a:cubicBezTo>
                    <a:pt x="360" y="298"/>
                    <a:pt x="360" y="298"/>
                    <a:pt x="360" y="298"/>
                  </a:cubicBezTo>
                  <a:cubicBezTo>
                    <a:pt x="361" y="298"/>
                    <a:pt x="361" y="298"/>
                    <a:pt x="361" y="298"/>
                  </a:cubicBezTo>
                  <a:cubicBezTo>
                    <a:pt x="361" y="298"/>
                    <a:pt x="361" y="298"/>
                    <a:pt x="361" y="298"/>
                  </a:cubicBezTo>
                  <a:cubicBezTo>
                    <a:pt x="361" y="299"/>
                    <a:pt x="361" y="299"/>
                    <a:pt x="361" y="299"/>
                  </a:cubicBezTo>
                  <a:cubicBezTo>
                    <a:pt x="363" y="298"/>
                    <a:pt x="363" y="298"/>
                    <a:pt x="363" y="298"/>
                  </a:cubicBezTo>
                  <a:cubicBezTo>
                    <a:pt x="364" y="298"/>
                    <a:pt x="364" y="298"/>
                    <a:pt x="364" y="298"/>
                  </a:cubicBezTo>
                  <a:cubicBezTo>
                    <a:pt x="364" y="298"/>
                    <a:pt x="364" y="298"/>
                    <a:pt x="364" y="298"/>
                  </a:cubicBezTo>
                  <a:cubicBezTo>
                    <a:pt x="365" y="298"/>
                    <a:pt x="365" y="298"/>
                    <a:pt x="365" y="298"/>
                  </a:cubicBezTo>
                  <a:cubicBezTo>
                    <a:pt x="365" y="298"/>
                    <a:pt x="365" y="298"/>
                    <a:pt x="365" y="298"/>
                  </a:cubicBezTo>
                  <a:cubicBezTo>
                    <a:pt x="365" y="298"/>
                    <a:pt x="365" y="298"/>
                    <a:pt x="365" y="298"/>
                  </a:cubicBezTo>
                  <a:cubicBezTo>
                    <a:pt x="365" y="298"/>
                    <a:pt x="365" y="298"/>
                    <a:pt x="365" y="298"/>
                  </a:cubicBezTo>
                  <a:cubicBezTo>
                    <a:pt x="365" y="297"/>
                    <a:pt x="365" y="297"/>
                    <a:pt x="365" y="297"/>
                  </a:cubicBezTo>
                  <a:cubicBezTo>
                    <a:pt x="366" y="298"/>
                    <a:pt x="366" y="298"/>
                    <a:pt x="366" y="298"/>
                  </a:cubicBezTo>
                  <a:cubicBezTo>
                    <a:pt x="366" y="299"/>
                    <a:pt x="366" y="299"/>
                    <a:pt x="366" y="299"/>
                  </a:cubicBezTo>
                  <a:cubicBezTo>
                    <a:pt x="366" y="299"/>
                    <a:pt x="366" y="299"/>
                    <a:pt x="366" y="299"/>
                  </a:cubicBezTo>
                  <a:cubicBezTo>
                    <a:pt x="367" y="299"/>
                    <a:pt x="367" y="299"/>
                    <a:pt x="367" y="299"/>
                  </a:cubicBezTo>
                  <a:cubicBezTo>
                    <a:pt x="367" y="299"/>
                    <a:pt x="367" y="299"/>
                    <a:pt x="367" y="299"/>
                  </a:cubicBezTo>
                  <a:cubicBezTo>
                    <a:pt x="367" y="298"/>
                    <a:pt x="367" y="298"/>
                    <a:pt x="367" y="298"/>
                  </a:cubicBezTo>
                  <a:cubicBezTo>
                    <a:pt x="367" y="298"/>
                    <a:pt x="367" y="298"/>
                    <a:pt x="367" y="298"/>
                  </a:cubicBezTo>
                  <a:cubicBezTo>
                    <a:pt x="367" y="298"/>
                    <a:pt x="367" y="298"/>
                    <a:pt x="367" y="298"/>
                  </a:cubicBezTo>
                  <a:cubicBezTo>
                    <a:pt x="367" y="298"/>
                    <a:pt x="367" y="298"/>
                    <a:pt x="367" y="298"/>
                  </a:cubicBezTo>
                  <a:cubicBezTo>
                    <a:pt x="367" y="297"/>
                    <a:pt x="367" y="297"/>
                    <a:pt x="367" y="297"/>
                  </a:cubicBezTo>
                  <a:cubicBezTo>
                    <a:pt x="367" y="297"/>
                    <a:pt x="367" y="297"/>
                    <a:pt x="367" y="297"/>
                  </a:cubicBezTo>
                  <a:cubicBezTo>
                    <a:pt x="367" y="297"/>
                    <a:pt x="367" y="297"/>
                    <a:pt x="367" y="297"/>
                  </a:cubicBezTo>
                  <a:cubicBezTo>
                    <a:pt x="368" y="298"/>
                    <a:pt x="368" y="298"/>
                    <a:pt x="368" y="298"/>
                  </a:cubicBezTo>
                  <a:cubicBezTo>
                    <a:pt x="368" y="297"/>
                    <a:pt x="368" y="297"/>
                    <a:pt x="368" y="297"/>
                  </a:cubicBezTo>
                  <a:cubicBezTo>
                    <a:pt x="368" y="297"/>
                    <a:pt x="368" y="297"/>
                    <a:pt x="368" y="297"/>
                  </a:cubicBezTo>
                  <a:cubicBezTo>
                    <a:pt x="368" y="297"/>
                    <a:pt x="368" y="297"/>
                    <a:pt x="368" y="297"/>
                  </a:cubicBezTo>
                  <a:cubicBezTo>
                    <a:pt x="368" y="297"/>
                    <a:pt x="368" y="297"/>
                    <a:pt x="368" y="297"/>
                  </a:cubicBezTo>
                  <a:cubicBezTo>
                    <a:pt x="368" y="297"/>
                    <a:pt x="368" y="297"/>
                    <a:pt x="368" y="297"/>
                  </a:cubicBezTo>
                  <a:cubicBezTo>
                    <a:pt x="369" y="298"/>
                    <a:pt x="369" y="298"/>
                    <a:pt x="369" y="298"/>
                  </a:cubicBezTo>
                  <a:cubicBezTo>
                    <a:pt x="369" y="298"/>
                    <a:pt x="369" y="298"/>
                    <a:pt x="369" y="298"/>
                  </a:cubicBezTo>
                  <a:cubicBezTo>
                    <a:pt x="369" y="298"/>
                    <a:pt x="369" y="298"/>
                    <a:pt x="369" y="298"/>
                  </a:cubicBezTo>
                  <a:cubicBezTo>
                    <a:pt x="369" y="298"/>
                    <a:pt x="369" y="298"/>
                    <a:pt x="369" y="298"/>
                  </a:cubicBezTo>
                  <a:cubicBezTo>
                    <a:pt x="370" y="298"/>
                    <a:pt x="370" y="298"/>
                    <a:pt x="370" y="298"/>
                  </a:cubicBezTo>
                  <a:cubicBezTo>
                    <a:pt x="370" y="298"/>
                    <a:pt x="370" y="298"/>
                    <a:pt x="370" y="298"/>
                  </a:cubicBezTo>
                  <a:cubicBezTo>
                    <a:pt x="370" y="298"/>
                    <a:pt x="370" y="298"/>
                    <a:pt x="370" y="298"/>
                  </a:cubicBezTo>
                  <a:cubicBezTo>
                    <a:pt x="370" y="298"/>
                    <a:pt x="370" y="298"/>
                    <a:pt x="370" y="298"/>
                  </a:cubicBezTo>
                  <a:cubicBezTo>
                    <a:pt x="370" y="298"/>
                    <a:pt x="370" y="298"/>
                    <a:pt x="370" y="298"/>
                  </a:cubicBezTo>
                  <a:cubicBezTo>
                    <a:pt x="370" y="298"/>
                    <a:pt x="370" y="298"/>
                    <a:pt x="370" y="298"/>
                  </a:cubicBezTo>
                  <a:cubicBezTo>
                    <a:pt x="370" y="298"/>
                    <a:pt x="370" y="298"/>
                    <a:pt x="370" y="298"/>
                  </a:cubicBezTo>
                  <a:cubicBezTo>
                    <a:pt x="370" y="298"/>
                    <a:pt x="370" y="298"/>
                    <a:pt x="370" y="298"/>
                  </a:cubicBezTo>
                  <a:cubicBezTo>
                    <a:pt x="370" y="299"/>
                    <a:pt x="370" y="299"/>
                    <a:pt x="370" y="299"/>
                  </a:cubicBezTo>
                  <a:cubicBezTo>
                    <a:pt x="371" y="299"/>
                    <a:pt x="371" y="299"/>
                    <a:pt x="371" y="299"/>
                  </a:cubicBezTo>
                  <a:cubicBezTo>
                    <a:pt x="371" y="299"/>
                    <a:pt x="371" y="299"/>
                    <a:pt x="371" y="299"/>
                  </a:cubicBezTo>
                  <a:cubicBezTo>
                    <a:pt x="371" y="298"/>
                    <a:pt x="371" y="298"/>
                    <a:pt x="371" y="298"/>
                  </a:cubicBezTo>
                  <a:cubicBezTo>
                    <a:pt x="372" y="298"/>
                    <a:pt x="372" y="298"/>
                    <a:pt x="372" y="298"/>
                  </a:cubicBezTo>
                  <a:cubicBezTo>
                    <a:pt x="372" y="298"/>
                    <a:pt x="372" y="298"/>
                    <a:pt x="372" y="298"/>
                  </a:cubicBezTo>
                  <a:cubicBezTo>
                    <a:pt x="372" y="298"/>
                    <a:pt x="372" y="298"/>
                    <a:pt x="372" y="298"/>
                  </a:cubicBezTo>
                  <a:cubicBezTo>
                    <a:pt x="372" y="298"/>
                    <a:pt x="372" y="298"/>
                    <a:pt x="372" y="298"/>
                  </a:cubicBezTo>
                  <a:cubicBezTo>
                    <a:pt x="372" y="297"/>
                    <a:pt x="372" y="297"/>
                    <a:pt x="372" y="297"/>
                  </a:cubicBezTo>
                  <a:cubicBezTo>
                    <a:pt x="372" y="297"/>
                    <a:pt x="372" y="297"/>
                    <a:pt x="372" y="297"/>
                  </a:cubicBezTo>
                  <a:cubicBezTo>
                    <a:pt x="372" y="297"/>
                    <a:pt x="372" y="297"/>
                    <a:pt x="372" y="297"/>
                  </a:cubicBezTo>
                  <a:cubicBezTo>
                    <a:pt x="372" y="297"/>
                    <a:pt x="372" y="297"/>
                    <a:pt x="372" y="297"/>
                  </a:cubicBezTo>
                  <a:cubicBezTo>
                    <a:pt x="372" y="297"/>
                    <a:pt x="372" y="297"/>
                    <a:pt x="372" y="297"/>
                  </a:cubicBezTo>
                  <a:cubicBezTo>
                    <a:pt x="372" y="297"/>
                    <a:pt x="372" y="297"/>
                    <a:pt x="372" y="297"/>
                  </a:cubicBezTo>
                  <a:cubicBezTo>
                    <a:pt x="374" y="297"/>
                    <a:pt x="374" y="297"/>
                    <a:pt x="374" y="297"/>
                  </a:cubicBezTo>
                  <a:cubicBezTo>
                    <a:pt x="374" y="297"/>
                    <a:pt x="374" y="297"/>
                    <a:pt x="374" y="297"/>
                  </a:cubicBezTo>
                  <a:cubicBezTo>
                    <a:pt x="374" y="297"/>
                    <a:pt x="374" y="297"/>
                    <a:pt x="374" y="297"/>
                  </a:cubicBezTo>
                  <a:cubicBezTo>
                    <a:pt x="374" y="296"/>
                    <a:pt x="374" y="296"/>
                    <a:pt x="374" y="296"/>
                  </a:cubicBezTo>
                  <a:cubicBezTo>
                    <a:pt x="374" y="296"/>
                    <a:pt x="374" y="296"/>
                    <a:pt x="374" y="296"/>
                  </a:cubicBezTo>
                  <a:cubicBezTo>
                    <a:pt x="374" y="296"/>
                    <a:pt x="374" y="296"/>
                    <a:pt x="374" y="296"/>
                  </a:cubicBezTo>
                  <a:cubicBezTo>
                    <a:pt x="374" y="295"/>
                    <a:pt x="374" y="295"/>
                    <a:pt x="374" y="295"/>
                  </a:cubicBezTo>
                  <a:cubicBezTo>
                    <a:pt x="375" y="295"/>
                    <a:pt x="375" y="295"/>
                    <a:pt x="375" y="295"/>
                  </a:cubicBezTo>
                  <a:cubicBezTo>
                    <a:pt x="375" y="295"/>
                    <a:pt x="375" y="295"/>
                    <a:pt x="375" y="295"/>
                  </a:cubicBezTo>
                  <a:cubicBezTo>
                    <a:pt x="375" y="295"/>
                    <a:pt x="375" y="295"/>
                    <a:pt x="375" y="295"/>
                  </a:cubicBezTo>
                  <a:cubicBezTo>
                    <a:pt x="375" y="295"/>
                    <a:pt x="375" y="295"/>
                    <a:pt x="375" y="295"/>
                  </a:cubicBezTo>
                  <a:cubicBezTo>
                    <a:pt x="376" y="296"/>
                    <a:pt x="376" y="296"/>
                    <a:pt x="376" y="296"/>
                  </a:cubicBezTo>
                  <a:cubicBezTo>
                    <a:pt x="376" y="296"/>
                    <a:pt x="376" y="296"/>
                    <a:pt x="376" y="296"/>
                  </a:cubicBezTo>
                  <a:cubicBezTo>
                    <a:pt x="376" y="296"/>
                    <a:pt x="376" y="296"/>
                    <a:pt x="376" y="296"/>
                  </a:cubicBezTo>
                  <a:cubicBezTo>
                    <a:pt x="376" y="297"/>
                    <a:pt x="376" y="297"/>
                    <a:pt x="376" y="297"/>
                  </a:cubicBezTo>
                  <a:cubicBezTo>
                    <a:pt x="376" y="297"/>
                    <a:pt x="376" y="297"/>
                    <a:pt x="376" y="297"/>
                  </a:cubicBezTo>
                  <a:cubicBezTo>
                    <a:pt x="376" y="297"/>
                    <a:pt x="376" y="297"/>
                    <a:pt x="376" y="297"/>
                  </a:cubicBezTo>
                  <a:cubicBezTo>
                    <a:pt x="377" y="297"/>
                    <a:pt x="377" y="297"/>
                    <a:pt x="377" y="297"/>
                  </a:cubicBezTo>
                  <a:cubicBezTo>
                    <a:pt x="377" y="297"/>
                    <a:pt x="377" y="297"/>
                    <a:pt x="377" y="297"/>
                  </a:cubicBezTo>
                  <a:cubicBezTo>
                    <a:pt x="377" y="297"/>
                    <a:pt x="377" y="297"/>
                    <a:pt x="377" y="297"/>
                  </a:cubicBezTo>
                  <a:cubicBezTo>
                    <a:pt x="377" y="298"/>
                    <a:pt x="377" y="298"/>
                    <a:pt x="377" y="298"/>
                  </a:cubicBezTo>
                  <a:cubicBezTo>
                    <a:pt x="377" y="298"/>
                    <a:pt x="377" y="298"/>
                    <a:pt x="377" y="298"/>
                  </a:cubicBezTo>
                  <a:cubicBezTo>
                    <a:pt x="378" y="297"/>
                    <a:pt x="378" y="297"/>
                    <a:pt x="378" y="297"/>
                  </a:cubicBezTo>
                  <a:cubicBezTo>
                    <a:pt x="378" y="297"/>
                    <a:pt x="378" y="297"/>
                    <a:pt x="378" y="297"/>
                  </a:cubicBezTo>
                  <a:cubicBezTo>
                    <a:pt x="378" y="296"/>
                    <a:pt x="378" y="296"/>
                    <a:pt x="378" y="296"/>
                  </a:cubicBezTo>
                  <a:cubicBezTo>
                    <a:pt x="378" y="296"/>
                    <a:pt x="378" y="296"/>
                    <a:pt x="378" y="296"/>
                  </a:cubicBezTo>
                  <a:cubicBezTo>
                    <a:pt x="378" y="296"/>
                    <a:pt x="378" y="296"/>
                    <a:pt x="378" y="296"/>
                  </a:cubicBezTo>
                  <a:cubicBezTo>
                    <a:pt x="378" y="296"/>
                    <a:pt x="378" y="296"/>
                    <a:pt x="378" y="296"/>
                  </a:cubicBezTo>
                  <a:cubicBezTo>
                    <a:pt x="378" y="296"/>
                    <a:pt x="378" y="296"/>
                    <a:pt x="378" y="296"/>
                  </a:cubicBezTo>
                  <a:cubicBezTo>
                    <a:pt x="378" y="296"/>
                    <a:pt x="378" y="296"/>
                    <a:pt x="378" y="296"/>
                  </a:cubicBezTo>
                  <a:cubicBezTo>
                    <a:pt x="378" y="296"/>
                    <a:pt x="378" y="296"/>
                    <a:pt x="378" y="296"/>
                  </a:cubicBezTo>
                  <a:cubicBezTo>
                    <a:pt x="378" y="296"/>
                    <a:pt x="378" y="296"/>
                    <a:pt x="378" y="296"/>
                  </a:cubicBezTo>
                  <a:cubicBezTo>
                    <a:pt x="379" y="296"/>
                    <a:pt x="379" y="296"/>
                    <a:pt x="379" y="296"/>
                  </a:cubicBezTo>
                  <a:cubicBezTo>
                    <a:pt x="379" y="296"/>
                    <a:pt x="379" y="296"/>
                    <a:pt x="379" y="296"/>
                  </a:cubicBezTo>
                  <a:cubicBezTo>
                    <a:pt x="379" y="296"/>
                    <a:pt x="379" y="296"/>
                    <a:pt x="379" y="296"/>
                  </a:cubicBezTo>
                  <a:cubicBezTo>
                    <a:pt x="379" y="296"/>
                    <a:pt x="379" y="296"/>
                    <a:pt x="379" y="296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80" y="295"/>
                    <a:pt x="380" y="295"/>
                    <a:pt x="380" y="295"/>
                  </a:cubicBezTo>
                  <a:cubicBezTo>
                    <a:pt x="381" y="296"/>
                    <a:pt x="381" y="296"/>
                    <a:pt x="381" y="296"/>
                  </a:cubicBezTo>
                  <a:cubicBezTo>
                    <a:pt x="381" y="296"/>
                    <a:pt x="381" y="296"/>
                    <a:pt x="381" y="296"/>
                  </a:cubicBezTo>
                  <a:cubicBezTo>
                    <a:pt x="382" y="296"/>
                    <a:pt x="382" y="296"/>
                    <a:pt x="382" y="296"/>
                  </a:cubicBezTo>
                  <a:cubicBezTo>
                    <a:pt x="382" y="295"/>
                    <a:pt x="382" y="295"/>
                    <a:pt x="382" y="295"/>
                  </a:cubicBezTo>
                  <a:cubicBezTo>
                    <a:pt x="382" y="294"/>
                    <a:pt x="382" y="294"/>
                    <a:pt x="382" y="294"/>
                  </a:cubicBezTo>
                  <a:cubicBezTo>
                    <a:pt x="382" y="295"/>
                    <a:pt x="382" y="295"/>
                    <a:pt x="382" y="295"/>
                  </a:cubicBezTo>
                  <a:cubicBezTo>
                    <a:pt x="382" y="295"/>
                    <a:pt x="382" y="295"/>
                    <a:pt x="382" y="295"/>
                  </a:cubicBezTo>
                  <a:cubicBezTo>
                    <a:pt x="383" y="294"/>
                    <a:pt x="383" y="294"/>
                    <a:pt x="383" y="294"/>
                  </a:cubicBezTo>
                  <a:cubicBezTo>
                    <a:pt x="383" y="294"/>
                    <a:pt x="383" y="294"/>
                    <a:pt x="383" y="294"/>
                  </a:cubicBezTo>
                  <a:cubicBezTo>
                    <a:pt x="383" y="294"/>
                    <a:pt x="383" y="294"/>
                    <a:pt x="383" y="294"/>
                  </a:cubicBezTo>
                  <a:cubicBezTo>
                    <a:pt x="383" y="294"/>
                    <a:pt x="383" y="294"/>
                    <a:pt x="383" y="294"/>
                  </a:cubicBezTo>
                  <a:cubicBezTo>
                    <a:pt x="384" y="294"/>
                    <a:pt x="384" y="294"/>
                    <a:pt x="384" y="294"/>
                  </a:cubicBezTo>
                  <a:cubicBezTo>
                    <a:pt x="385" y="294"/>
                    <a:pt x="385" y="294"/>
                    <a:pt x="385" y="294"/>
                  </a:cubicBezTo>
                  <a:cubicBezTo>
                    <a:pt x="385" y="295"/>
                    <a:pt x="385" y="295"/>
                    <a:pt x="385" y="295"/>
                  </a:cubicBezTo>
                  <a:cubicBezTo>
                    <a:pt x="385" y="295"/>
                    <a:pt x="385" y="295"/>
                    <a:pt x="385" y="295"/>
                  </a:cubicBezTo>
                  <a:cubicBezTo>
                    <a:pt x="386" y="295"/>
                    <a:pt x="386" y="295"/>
                    <a:pt x="386" y="295"/>
                  </a:cubicBezTo>
                  <a:cubicBezTo>
                    <a:pt x="386" y="295"/>
                    <a:pt x="386" y="295"/>
                    <a:pt x="386" y="295"/>
                  </a:cubicBezTo>
                  <a:cubicBezTo>
                    <a:pt x="386" y="295"/>
                    <a:pt x="386" y="295"/>
                    <a:pt x="386" y="295"/>
                  </a:cubicBezTo>
                  <a:cubicBezTo>
                    <a:pt x="386" y="295"/>
                    <a:pt x="386" y="295"/>
                    <a:pt x="386" y="295"/>
                  </a:cubicBezTo>
                  <a:cubicBezTo>
                    <a:pt x="386" y="295"/>
                    <a:pt x="386" y="295"/>
                    <a:pt x="386" y="295"/>
                  </a:cubicBezTo>
                  <a:cubicBezTo>
                    <a:pt x="386" y="295"/>
                    <a:pt x="386" y="295"/>
                    <a:pt x="386" y="295"/>
                  </a:cubicBezTo>
                  <a:cubicBezTo>
                    <a:pt x="387" y="295"/>
                    <a:pt x="387" y="295"/>
                    <a:pt x="387" y="295"/>
                  </a:cubicBezTo>
                  <a:cubicBezTo>
                    <a:pt x="387" y="295"/>
                    <a:pt x="387" y="295"/>
                    <a:pt x="387" y="295"/>
                  </a:cubicBezTo>
                  <a:cubicBezTo>
                    <a:pt x="387" y="295"/>
                    <a:pt x="387" y="295"/>
                    <a:pt x="387" y="295"/>
                  </a:cubicBezTo>
                  <a:cubicBezTo>
                    <a:pt x="387" y="295"/>
                    <a:pt x="387" y="295"/>
                    <a:pt x="387" y="295"/>
                  </a:cubicBezTo>
                  <a:cubicBezTo>
                    <a:pt x="388" y="295"/>
                    <a:pt x="388" y="295"/>
                    <a:pt x="388" y="295"/>
                  </a:cubicBezTo>
                  <a:cubicBezTo>
                    <a:pt x="388" y="295"/>
                    <a:pt x="388" y="295"/>
                    <a:pt x="388" y="295"/>
                  </a:cubicBezTo>
                  <a:cubicBezTo>
                    <a:pt x="388" y="295"/>
                    <a:pt x="388" y="295"/>
                    <a:pt x="388" y="295"/>
                  </a:cubicBezTo>
                  <a:cubicBezTo>
                    <a:pt x="388" y="295"/>
                    <a:pt x="388" y="295"/>
                    <a:pt x="388" y="295"/>
                  </a:cubicBezTo>
                  <a:cubicBezTo>
                    <a:pt x="387" y="296"/>
                    <a:pt x="387" y="296"/>
                    <a:pt x="387" y="296"/>
                  </a:cubicBezTo>
                  <a:cubicBezTo>
                    <a:pt x="388" y="296"/>
                    <a:pt x="388" y="296"/>
                    <a:pt x="388" y="296"/>
                  </a:cubicBezTo>
                  <a:cubicBezTo>
                    <a:pt x="388" y="296"/>
                    <a:pt x="388" y="296"/>
                    <a:pt x="388" y="296"/>
                  </a:cubicBezTo>
                  <a:cubicBezTo>
                    <a:pt x="388" y="296"/>
                    <a:pt x="388" y="296"/>
                    <a:pt x="388" y="296"/>
                  </a:cubicBezTo>
                  <a:cubicBezTo>
                    <a:pt x="389" y="296"/>
                    <a:pt x="389" y="296"/>
                    <a:pt x="389" y="296"/>
                  </a:cubicBezTo>
                  <a:cubicBezTo>
                    <a:pt x="389" y="295"/>
                    <a:pt x="389" y="295"/>
                    <a:pt x="389" y="295"/>
                  </a:cubicBezTo>
                  <a:cubicBezTo>
                    <a:pt x="389" y="295"/>
                    <a:pt x="389" y="295"/>
                    <a:pt x="389" y="295"/>
                  </a:cubicBezTo>
                  <a:cubicBezTo>
                    <a:pt x="389" y="295"/>
                    <a:pt x="389" y="295"/>
                    <a:pt x="389" y="295"/>
                  </a:cubicBezTo>
                  <a:cubicBezTo>
                    <a:pt x="389" y="294"/>
                    <a:pt x="389" y="294"/>
                    <a:pt x="389" y="294"/>
                  </a:cubicBezTo>
                  <a:cubicBezTo>
                    <a:pt x="389" y="294"/>
                    <a:pt x="389" y="294"/>
                    <a:pt x="389" y="294"/>
                  </a:cubicBezTo>
                  <a:cubicBezTo>
                    <a:pt x="389" y="294"/>
                    <a:pt x="389" y="294"/>
                    <a:pt x="389" y="294"/>
                  </a:cubicBezTo>
                  <a:cubicBezTo>
                    <a:pt x="390" y="295"/>
                    <a:pt x="390" y="295"/>
                    <a:pt x="390" y="295"/>
                  </a:cubicBezTo>
                  <a:cubicBezTo>
                    <a:pt x="390" y="295"/>
                    <a:pt x="390" y="295"/>
                    <a:pt x="390" y="295"/>
                  </a:cubicBezTo>
                  <a:cubicBezTo>
                    <a:pt x="390" y="295"/>
                    <a:pt x="390" y="295"/>
                    <a:pt x="390" y="295"/>
                  </a:cubicBezTo>
                  <a:cubicBezTo>
                    <a:pt x="390" y="294"/>
                    <a:pt x="390" y="294"/>
                    <a:pt x="390" y="294"/>
                  </a:cubicBezTo>
                  <a:cubicBezTo>
                    <a:pt x="391" y="293"/>
                    <a:pt x="391" y="293"/>
                    <a:pt x="391" y="293"/>
                  </a:cubicBezTo>
                  <a:cubicBezTo>
                    <a:pt x="391" y="293"/>
                    <a:pt x="391" y="293"/>
                    <a:pt x="391" y="293"/>
                  </a:cubicBezTo>
                  <a:cubicBezTo>
                    <a:pt x="391" y="294"/>
                    <a:pt x="391" y="294"/>
                    <a:pt x="391" y="294"/>
                  </a:cubicBezTo>
                  <a:cubicBezTo>
                    <a:pt x="391" y="294"/>
                    <a:pt x="391" y="294"/>
                    <a:pt x="391" y="294"/>
                  </a:cubicBezTo>
                  <a:cubicBezTo>
                    <a:pt x="391" y="294"/>
                    <a:pt x="391" y="294"/>
                    <a:pt x="391" y="294"/>
                  </a:cubicBezTo>
                  <a:cubicBezTo>
                    <a:pt x="391" y="294"/>
                    <a:pt x="391" y="294"/>
                    <a:pt x="391" y="294"/>
                  </a:cubicBezTo>
                  <a:cubicBezTo>
                    <a:pt x="391" y="294"/>
                    <a:pt x="391" y="294"/>
                    <a:pt x="391" y="294"/>
                  </a:cubicBezTo>
                  <a:cubicBezTo>
                    <a:pt x="391" y="295"/>
                    <a:pt x="391" y="295"/>
                    <a:pt x="391" y="295"/>
                  </a:cubicBezTo>
                  <a:cubicBezTo>
                    <a:pt x="391" y="295"/>
                    <a:pt x="391" y="295"/>
                    <a:pt x="391" y="295"/>
                  </a:cubicBezTo>
                  <a:cubicBezTo>
                    <a:pt x="391" y="295"/>
                    <a:pt x="391" y="295"/>
                    <a:pt x="391" y="295"/>
                  </a:cubicBezTo>
                  <a:cubicBezTo>
                    <a:pt x="391" y="295"/>
                    <a:pt x="391" y="295"/>
                    <a:pt x="391" y="295"/>
                  </a:cubicBezTo>
                  <a:cubicBezTo>
                    <a:pt x="391" y="296"/>
                    <a:pt x="391" y="296"/>
                    <a:pt x="391" y="296"/>
                  </a:cubicBezTo>
                  <a:cubicBezTo>
                    <a:pt x="391" y="296"/>
                    <a:pt x="391" y="296"/>
                    <a:pt x="391" y="296"/>
                  </a:cubicBezTo>
                  <a:cubicBezTo>
                    <a:pt x="391" y="296"/>
                    <a:pt x="391" y="296"/>
                    <a:pt x="391" y="296"/>
                  </a:cubicBezTo>
                  <a:cubicBezTo>
                    <a:pt x="392" y="296"/>
                    <a:pt x="392" y="296"/>
                    <a:pt x="392" y="296"/>
                  </a:cubicBezTo>
                  <a:cubicBezTo>
                    <a:pt x="392" y="296"/>
                    <a:pt x="392" y="296"/>
                    <a:pt x="392" y="296"/>
                  </a:cubicBezTo>
                  <a:cubicBezTo>
                    <a:pt x="392" y="295"/>
                    <a:pt x="392" y="295"/>
                    <a:pt x="392" y="295"/>
                  </a:cubicBezTo>
                  <a:cubicBezTo>
                    <a:pt x="392" y="295"/>
                    <a:pt x="392" y="295"/>
                    <a:pt x="392" y="295"/>
                  </a:cubicBezTo>
                  <a:cubicBezTo>
                    <a:pt x="392" y="295"/>
                    <a:pt x="392" y="295"/>
                    <a:pt x="392" y="295"/>
                  </a:cubicBezTo>
                  <a:cubicBezTo>
                    <a:pt x="392" y="296"/>
                    <a:pt x="392" y="296"/>
                    <a:pt x="392" y="296"/>
                  </a:cubicBezTo>
                  <a:cubicBezTo>
                    <a:pt x="393" y="296"/>
                    <a:pt x="393" y="296"/>
                    <a:pt x="393" y="296"/>
                  </a:cubicBezTo>
                  <a:cubicBezTo>
                    <a:pt x="393" y="296"/>
                    <a:pt x="393" y="296"/>
                    <a:pt x="393" y="296"/>
                  </a:cubicBezTo>
                  <a:cubicBezTo>
                    <a:pt x="393" y="295"/>
                    <a:pt x="393" y="295"/>
                    <a:pt x="393" y="295"/>
                  </a:cubicBezTo>
                  <a:cubicBezTo>
                    <a:pt x="393" y="295"/>
                    <a:pt x="393" y="295"/>
                    <a:pt x="393" y="295"/>
                  </a:cubicBezTo>
                  <a:cubicBezTo>
                    <a:pt x="393" y="294"/>
                    <a:pt x="393" y="294"/>
                    <a:pt x="393" y="294"/>
                  </a:cubicBezTo>
                  <a:cubicBezTo>
                    <a:pt x="393" y="294"/>
                    <a:pt x="393" y="294"/>
                    <a:pt x="393" y="294"/>
                  </a:cubicBezTo>
                  <a:cubicBezTo>
                    <a:pt x="393" y="294"/>
                    <a:pt x="393" y="294"/>
                    <a:pt x="393" y="294"/>
                  </a:cubicBezTo>
                  <a:cubicBezTo>
                    <a:pt x="393" y="295"/>
                    <a:pt x="393" y="295"/>
                    <a:pt x="393" y="295"/>
                  </a:cubicBezTo>
                  <a:cubicBezTo>
                    <a:pt x="394" y="295"/>
                    <a:pt x="394" y="295"/>
                    <a:pt x="394" y="295"/>
                  </a:cubicBezTo>
                  <a:cubicBezTo>
                    <a:pt x="394" y="295"/>
                    <a:pt x="394" y="295"/>
                    <a:pt x="394" y="295"/>
                  </a:cubicBezTo>
                  <a:cubicBezTo>
                    <a:pt x="394" y="295"/>
                    <a:pt x="394" y="295"/>
                    <a:pt x="394" y="295"/>
                  </a:cubicBezTo>
                  <a:cubicBezTo>
                    <a:pt x="395" y="294"/>
                    <a:pt x="395" y="294"/>
                    <a:pt x="395" y="294"/>
                  </a:cubicBezTo>
                  <a:cubicBezTo>
                    <a:pt x="394" y="294"/>
                    <a:pt x="394" y="294"/>
                    <a:pt x="394" y="294"/>
                  </a:cubicBezTo>
                  <a:cubicBezTo>
                    <a:pt x="394" y="293"/>
                    <a:pt x="394" y="293"/>
                    <a:pt x="394" y="293"/>
                  </a:cubicBezTo>
                  <a:cubicBezTo>
                    <a:pt x="394" y="293"/>
                    <a:pt x="394" y="293"/>
                    <a:pt x="394" y="293"/>
                  </a:cubicBezTo>
                  <a:cubicBezTo>
                    <a:pt x="395" y="294"/>
                    <a:pt x="395" y="294"/>
                    <a:pt x="395" y="294"/>
                  </a:cubicBezTo>
                  <a:cubicBezTo>
                    <a:pt x="395" y="294"/>
                    <a:pt x="395" y="294"/>
                    <a:pt x="395" y="294"/>
                  </a:cubicBezTo>
                  <a:cubicBezTo>
                    <a:pt x="395" y="293"/>
                    <a:pt x="395" y="293"/>
                    <a:pt x="395" y="293"/>
                  </a:cubicBezTo>
                  <a:cubicBezTo>
                    <a:pt x="395" y="293"/>
                    <a:pt x="395" y="293"/>
                    <a:pt x="395" y="293"/>
                  </a:cubicBezTo>
                  <a:cubicBezTo>
                    <a:pt x="395" y="293"/>
                    <a:pt x="395" y="293"/>
                    <a:pt x="395" y="293"/>
                  </a:cubicBezTo>
                  <a:cubicBezTo>
                    <a:pt x="395" y="293"/>
                    <a:pt x="395" y="293"/>
                    <a:pt x="395" y="293"/>
                  </a:cubicBezTo>
                  <a:cubicBezTo>
                    <a:pt x="395" y="293"/>
                    <a:pt x="395" y="293"/>
                    <a:pt x="395" y="293"/>
                  </a:cubicBezTo>
                  <a:cubicBezTo>
                    <a:pt x="395" y="293"/>
                    <a:pt x="395" y="293"/>
                    <a:pt x="395" y="293"/>
                  </a:cubicBezTo>
                  <a:cubicBezTo>
                    <a:pt x="395" y="293"/>
                    <a:pt x="395" y="293"/>
                    <a:pt x="395" y="293"/>
                  </a:cubicBezTo>
                  <a:cubicBezTo>
                    <a:pt x="395" y="293"/>
                    <a:pt x="395" y="293"/>
                    <a:pt x="395" y="293"/>
                  </a:cubicBezTo>
                  <a:cubicBezTo>
                    <a:pt x="394" y="293"/>
                    <a:pt x="394" y="293"/>
                    <a:pt x="394" y="293"/>
                  </a:cubicBezTo>
                  <a:cubicBezTo>
                    <a:pt x="394" y="293"/>
                    <a:pt x="394" y="293"/>
                    <a:pt x="394" y="293"/>
                  </a:cubicBezTo>
                  <a:cubicBezTo>
                    <a:pt x="394" y="293"/>
                    <a:pt x="394" y="293"/>
                    <a:pt x="394" y="293"/>
                  </a:cubicBezTo>
                  <a:cubicBezTo>
                    <a:pt x="394" y="293"/>
                    <a:pt x="394" y="293"/>
                    <a:pt x="394" y="293"/>
                  </a:cubicBezTo>
                  <a:cubicBezTo>
                    <a:pt x="393" y="293"/>
                    <a:pt x="393" y="293"/>
                    <a:pt x="393" y="293"/>
                  </a:cubicBezTo>
                  <a:cubicBezTo>
                    <a:pt x="393" y="293"/>
                    <a:pt x="393" y="293"/>
                    <a:pt x="393" y="293"/>
                  </a:cubicBezTo>
                  <a:cubicBezTo>
                    <a:pt x="393" y="293"/>
                    <a:pt x="393" y="293"/>
                    <a:pt x="393" y="293"/>
                  </a:cubicBezTo>
                  <a:cubicBezTo>
                    <a:pt x="393" y="293"/>
                    <a:pt x="393" y="293"/>
                    <a:pt x="393" y="293"/>
                  </a:cubicBezTo>
                  <a:cubicBezTo>
                    <a:pt x="393" y="293"/>
                    <a:pt x="393" y="293"/>
                    <a:pt x="393" y="293"/>
                  </a:cubicBezTo>
                  <a:cubicBezTo>
                    <a:pt x="393" y="293"/>
                    <a:pt x="393" y="293"/>
                    <a:pt x="393" y="293"/>
                  </a:cubicBezTo>
                  <a:cubicBezTo>
                    <a:pt x="393" y="293"/>
                    <a:pt x="393" y="293"/>
                    <a:pt x="393" y="293"/>
                  </a:cubicBezTo>
                  <a:cubicBezTo>
                    <a:pt x="393" y="293"/>
                    <a:pt x="393" y="293"/>
                    <a:pt x="393" y="293"/>
                  </a:cubicBezTo>
                  <a:cubicBezTo>
                    <a:pt x="393" y="292"/>
                    <a:pt x="393" y="292"/>
                    <a:pt x="393" y="292"/>
                  </a:cubicBezTo>
                  <a:cubicBezTo>
                    <a:pt x="393" y="292"/>
                    <a:pt x="393" y="292"/>
                    <a:pt x="393" y="292"/>
                  </a:cubicBezTo>
                  <a:cubicBezTo>
                    <a:pt x="394" y="292"/>
                    <a:pt x="394" y="292"/>
                    <a:pt x="394" y="292"/>
                  </a:cubicBezTo>
                  <a:cubicBezTo>
                    <a:pt x="394" y="292"/>
                    <a:pt x="394" y="292"/>
                    <a:pt x="394" y="292"/>
                  </a:cubicBezTo>
                  <a:cubicBezTo>
                    <a:pt x="394" y="292"/>
                    <a:pt x="394" y="292"/>
                    <a:pt x="394" y="292"/>
                  </a:cubicBezTo>
                  <a:cubicBezTo>
                    <a:pt x="395" y="292"/>
                    <a:pt x="395" y="292"/>
                    <a:pt x="395" y="292"/>
                  </a:cubicBezTo>
                  <a:cubicBezTo>
                    <a:pt x="395" y="292"/>
                    <a:pt x="395" y="292"/>
                    <a:pt x="395" y="292"/>
                  </a:cubicBezTo>
                  <a:cubicBezTo>
                    <a:pt x="395" y="292"/>
                    <a:pt x="395" y="292"/>
                    <a:pt x="395" y="292"/>
                  </a:cubicBezTo>
                  <a:cubicBezTo>
                    <a:pt x="395" y="292"/>
                    <a:pt x="395" y="292"/>
                    <a:pt x="395" y="292"/>
                  </a:cubicBezTo>
                  <a:cubicBezTo>
                    <a:pt x="396" y="292"/>
                    <a:pt x="396" y="292"/>
                    <a:pt x="396" y="292"/>
                  </a:cubicBezTo>
                  <a:cubicBezTo>
                    <a:pt x="395" y="292"/>
                    <a:pt x="395" y="292"/>
                    <a:pt x="395" y="292"/>
                  </a:cubicBezTo>
                  <a:cubicBezTo>
                    <a:pt x="396" y="292"/>
                    <a:pt x="396" y="292"/>
                    <a:pt x="396" y="292"/>
                  </a:cubicBezTo>
                  <a:cubicBezTo>
                    <a:pt x="397" y="292"/>
                    <a:pt x="397" y="292"/>
                    <a:pt x="397" y="292"/>
                  </a:cubicBezTo>
                  <a:cubicBezTo>
                    <a:pt x="397" y="292"/>
                    <a:pt x="397" y="292"/>
                    <a:pt x="397" y="292"/>
                  </a:cubicBezTo>
                  <a:cubicBezTo>
                    <a:pt x="398" y="292"/>
                    <a:pt x="398" y="292"/>
                    <a:pt x="398" y="292"/>
                  </a:cubicBezTo>
                  <a:cubicBezTo>
                    <a:pt x="398" y="292"/>
                    <a:pt x="398" y="292"/>
                    <a:pt x="398" y="292"/>
                  </a:cubicBezTo>
                  <a:cubicBezTo>
                    <a:pt x="398" y="292"/>
                    <a:pt x="398" y="292"/>
                    <a:pt x="398" y="292"/>
                  </a:cubicBezTo>
                  <a:cubicBezTo>
                    <a:pt x="398" y="292"/>
                    <a:pt x="398" y="292"/>
                    <a:pt x="398" y="292"/>
                  </a:cubicBezTo>
                  <a:cubicBezTo>
                    <a:pt x="398" y="292"/>
                    <a:pt x="398" y="292"/>
                    <a:pt x="398" y="292"/>
                  </a:cubicBezTo>
                  <a:cubicBezTo>
                    <a:pt x="398" y="292"/>
                    <a:pt x="398" y="292"/>
                    <a:pt x="398" y="292"/>
                  </a:cubicBezTo>
                  <a:cubicBezTo>
                    <a:pt x="397" y="291"/>
                    <a:pt x="397" y="291"/>
                    <a:pt x="397" y="291"/>
                  </a:cubicBezTo>
                  <a:cubicBezTo>
                    <a:pt x="397" y="291"/>
                    <a:pt x="397" y="291"/>
                    <a:pt x="397" y="291"/>
                  </a:cubicBezTo>
                  <a:cubicBezTo>
                    <a:pt x="397" y="291"/>
                    <a:pt x="397" y="291"/>
                    <a:pt x="397" y="291"/>
                  </a:cubicBezTo>
                  <a:cubicBezTo>
                    <a:pt x="397" y="291"/>
                    <a:pt x="397" y="291"/>
                    <a:pt x="397" y="291"/>
                  </a:cubicBezTo>
                  <a:cubicBezTo>
                    <a:pt x="398" y="291"/>
                    <a:pt x="398" y="291"/>
                    <a:pt x="398" y="291"/>
                  </a:cubicBezTo>
                  <a:cubicBezTo>
                    <a:pt x="398" y="291"/>
                    <a:pt x="398" y="291"/>
                    <a:pt x="398" y="291"/>
                  </a:cubicBezTo>
                  <a:cubicBezTo>
                    <a:pt x="398" y="290"/>
                    <a:pt x="398" y="290"/>
                    <a:pt x="398" y="290"/>
                  </a:cubicBezTo>
                  <a:cubicBezTo>
                    <a:pt x="398" y="290"/>
                    <a:pt x="398" y="290"/>
                    <a:pt x="398" y="290"/>
                  </a:cubicBezTo>
                  <a:cubicBezTo>
                    <a:pt x="398" y="290"/>
                    <a:pt x="398" y="290"/>
                    <a:pt x="398" y="290"/>
                  </a:cubicBezTo>
                  <a:cubicBezTo>
                    <a:pt x="399" y="290"/>
                    <a:pt x="399" y="290"/>
                    <a:pt x="399" y="290"/>
                  </a:cubicBezTo>
                  <a:cubicBezTo>
                    <a:pt x="399" y="290"/>
                    <a:pt x="399" y="290"/>
                    <a:pt x="399" y="290"/>
                  </a:cubicBezTo>
                  <a:cubicBezTo>
                    <a:pt x="399" y="290"/>
                    <a:pt x="399" y="290"/>
                    <a:pt x="399" y="290"/>
                  </a:cubicBezTo>
                  <a:cubicBezTo>
                    <a:pt x="399" y="290"/>
                    <a:pt x="399" y="290"/>
                    <a:pt x="399" y="290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89"/>
                    <a:pt x="400" y="289"/>
                    <a:pt x="400" y="289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00" y="289"/>
                    <a:pt x="400" y="289"/>
                    <a:pt x="400" y="289"/>
                  </a:cubicBezTo>
                  <a:cubicBezTo>
                    <a:pt x="401" y="289"/>
                    <a:pt x="401" y="289"/>
                    <a:pt x="401" y="289"/>
                  </a:cubicBezTo>
                  <a:cubicBezTo>
                    <a:pt x="401" y="289"/>
                    <a:pt x="401" y="289"/>
                    <a:pt x="401" y="289"/>
                  </a:cubicBezTo>
                  <a:cubicBezTo>
                    <a:pt x="401" y="289"/>
                    <a:pt x="401" y="289"/>
                    <a:pt x="401" y="289"/>
                  </a:cubicBezTo>
                  <a:cubicBezTo>
                    <a:pt x="401" y="289"/>
                    <a:pt x="401" y="289"/>
                    <a:pt x="401" y="289"/>
                  </a:cubicBezTo>
                  <a:cubicBezTo>
                    <a:pt x="401" y="289"/>
                    <a:pt x="401" y="289"/>
                    <a:pt x="401" y="289"/>
                  </a:cubicBezTo>
                  <a:cubicBezTo>
                    <a:pt x="401" y="288"/>
                    <a:pt x="401" y="288"/>
                    <a:pt x="401" y="288"/>
                  </a:cubicBezTo>
                  <a:cubicBezTo>
                    <a:pt x="402" y="288"/>
                    <a:pt x="402" y="288"/>
                    <a:pt x="402" y="288"/>
                  </a:cubicBezTo>
                  <a:cubicBezTo>
                    <a:pt x="402" y="289"/>
                    <a:pt x="402" y="289"/>
                    <a:pt x="402" y="289"/>
                  </a:cubicBezTo>
                  <a:cubicBezTo>
                    <a:pt x="403" y="289"/>
                    <a:pt x="403" y="289"/>
                    <a:pt x="403" y="289"/>
                  </a:cubicBezTo>
                  <a:cubicBezTo>
                    <a:pt x="404" y="289"/>
                    <a:pt x="404" y="289"/>
                    <a:pt x="404" y="289"/>
                  </a:cubicBezTo>
                  <a:cubicBezTo>
                    <a:pt x="405" y="289"/>
                    <a:pt x="405" y="289"/>
                    <a:pt x="405" y="289"/>
                  </a:cubicBezTo>
                  <a:cubicBezTo>
                    <a:pt x="405" y="289"/>
                    <a:pt x="405" y="289"/>
                    <a:pt x="405" y="289"/>
                  </a:cubicBezTo>
                  <a:cubicBezTo>
                    <a:pt x="405" y="289"/>
                    <a:pt x="405" y="289"/>
                    <a:pt x="405" y="289"/>
                  </a:cubicBezTo>
                  <a:cubicBezTo>
                    <a:pt x="405" y="289"/>
                    <a:pt x="405" y="289"/>
                    <a:pt x="405" y="289"/>
                  </a:cubicBezTo>
                  <a:cubicBezTo>
                    <a:pt x="406" y="289"/>
                    <a:pt x="406" y="289"/>
                    <a:pt x="406" y="289"/>
                  </a:cubicBezTo>
                  <a:cubicBezTo>
                    <a:pt x="406" y="289"/>
                    <a:pt x="406" y="289"/>
                    <a:pt x="406" y="289"/>
                  </a:cubicBezTo>
                  <a:cubicBezTo>
                    <a:pt x="407" y="288"/>
                    <a:pt x="407" y="288"/>
                    <a:pt x="407" y="288"/>
                  </a:cubicBezTo>
                  <a:cubicBezTo>
                    <a:pt x="408" y="288"/>
                    <a:pt x="408" y="288"/>
                    <a:pt x="408" y="288"/>
                  </a:cubicBezTo>
                  <a:cubicBezTo>
                    <a:pt x="408" y="288"/>
                    <a:pt x="408" y="288"/>
                    <a:pt x="408" y="288"/>
                  </a:cubicBezTo>
                  <a:cubicBezTo>
                    <a:pt x="408" y="288"/>
                    <a:pt x="408" y="288"/>
                    <a:pt x="408" y="288"/>
                  </a:cubicBezTo>
                  <a:cubicBezTo>
                    <a:pt x="409" y="287"/>
                    <a:pt x="409" y="287"/>
                    <a:pt x="409" y="287"/>
                  </a:cubicBezTo>
                  <a:cubicBezTo>
                    <a:pt x="409" y="287"/>
                    <a:pt x="409" y="287"/>
                    <a:pt x="409" y="287"/>
                  </a:cubicBezTo>
                  <a:cubicBezTo>
                    <a:pt x="410" y="287"/>
                    <a:pt x="410" y="287"/>
                    <a:pt x="410" y="287"/>
                  </a:cubicBezTo>
                  <a:cubicBezTo>
                    <a:pt x="410" y="287"/>
                    <a:pt x="410" y="287"/>
                    <a:pt x="410" y="287"/>
                  </a:cubicBezTo>
                  <a:cubicBezTo>
                    <a:pt x="410" y="287"/>
                    <a:pt x="410" y="287"/>
                    <a:pt x="410" y="287"/>
                  </a:cubicBezTo>
                  <a:cubicBezTo>
                    <a:pt x="411" y="287"/>
                    <a:pt x="411" y="287"/>
                    <a:pt x="411" y="287"/>
                  </a:cubicBezTo>
                  <a:cubicBezTo>
                    <a:pt x="410" y="287"/>
                    <a:pt x="410" y="287"/>
                    <a:pt x="410" y="287"/>
                  </a:cubicBezTo>
                  <a:cubicBezTo>
                    <a:pt x="410" y="286"/>
                    <a:pt x="410" y="286"/>
                    <a:pt x="410" y="286"/>
                  </a:cubicBezTo>
                  <a:cubicBezTo>
                    <a:pt x="410" y="286"/>
                    <a:pt x="410" y="286"/>
                    <a:pt x="410" y="286"/>
                  </a:cubicBezTo>
                  <a:cubicBezTo>
                    <a:pt x="410" y="286"/>
                    <a:pt x="410" y="286"/>
                    <a:pt x="410" y="286"/>
                  </a:cubicBezTo>
                  <a:cubicBezTo>
                    <a:pt x="410" y="286"/>
                    <a:pt x="410" y="286"/>
                    <a:pt x="410" y="286"/>
                  </a:cubicBezTo>
                  <a:cubicBezTo>
                    <a:pt x="410" y="286"/>
                    <a:pt x="410" y="286"/>
                    <a:pt x="410" y="286"/>
                  </a:cubicBezTo>
                  <a:cubicBezTo>
                    <a:pt x="410" y="286"/>
                    <a:pt x="410" y="286"/>
                    <a:pt x="410" y="286"/>
                  </a:cubicBezTo>
                  <a:cubicBezTo>
                    <a:pt x="410" y="286"/>
                    <a:pt x="410" y="286"/>
                    <a:pt x="410" y="286"/>
                  </a:cubicBezTo>
                  <a:cubicBezTo>
                    <a:pt x="410" y="286"/>
                    <a:pt x="410" y="286"/>
                    <a:pt x="410" y="286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10" y="284"/>
                    <a:pt x="410" y="284"/>
                    <a:pt x="410" y="284"/>
                  </a:cubicBezTo>
                  <a:cubicBezTo>
                    <a:pt x="410" y="284"/>
                    <a:pt x="410" y="284"/>
                    <a:pt x="410" y="284"/>
                  </a:cubicBezTo>
                  <a:cubicBezTo>
                    <a:pt x="410" y="283"/>
                    <a:pt x="410" y="283"/>
                    <a:pt x="410" y="283"/>
                  </a:cubicBezTo>
                  <a:cubicBezTo>
                    <a:pt x="410" y="283"/>
                    <a:pt x="410" y="283"/>
                    <a:pt x="410" y="283"/>
                  </a:cubicBezTo>
                  <a:cubicBezTo>
                    <a:pt x="409" y="283"/>
                    <a:pt x="409" y="283"/>
                    <a:pt x="409" y="283"/>
                  </a:cubicBezTo>
                  <a:cubicBezTo>
                    <a:pt x="409" y="283"/>
                    <a:pt x="409" y="283"/>
                    <a:pt x="409" y="283"/>
                  </a:cubicBezTo>
                  <a:cubicBezTo>
                    <a:pt x="409" y="283"/>
                    <a:pt x="409" y="283"/>
                    <a:pt x="409" y="283"/>
                  </a:cubicBezTo>
                  <a:cubicBezTo>
                    <a:pt x="409" y="283"/>
                    <a:pt x="409" y="283"/>
                    <a:pt x="409" y="283"/>
                  </a:cubicBezTo>
                  <a:cubicBezTo>
                    <a:pt x="409" y="283"/>
                    <a:pt x="409" y="283"/>
                    <a:pt x="409" y="283"/>
                  </a:cubicBezTo>
                  <a:cubicBezTo>
                    <a:pt x="409" y="283"/>
                    <a:pt x="409" y="283"/>
                    <a:pt x="409" y="283"/>
                  </a:cubicBezTo>
                  <a:cubicBezTo>
                    <a:pt x="409" y="282"/>
                    <a:pt x="409" y="282"/>
                    <a:pt x="409" y="282"/>
                  </a:cubicBezTo>
                  <a:cubicBezTo>
                    <a:pt x="408" y="282"/>
                    <a:pt x="408" y="282"/>
                    <a:pt x="408" y="282"/>
                  </a:cubicBezTo>
                  <a:cubicBezTo>
                    <a:pt x="408" y="282"/>
                    <a:pt x="408" y="282"/>
                    <a:pt x="408" y="282"/>
                  </a:cubicBezTo>
                  <a:cubicBezTo>
                    <a:pt x="408" y="281"/>
                    <a:pt x="408" y="281"/>
                    <a:pt x="408" y="281"/>
                  </a:cubicBezTo>
                  <a:cubicBezTo>
                    <a:pt x="408" y="281"/>
                    <a:pt x="408" y="281"/>
                    <a:pt x="408" y="281"/>
                  </a:cubicBezTo>
                  <a:cubicBezTo>
                    <a:pt x="408" y="281"/>
                    <a:pt x="408" y="281"/>
                    <a:pt x="408" y="281"/>
                  </a:cubicBezTo>
                  <a:cubicBezTo>
                    <a:pt x="408" y="280"/>
                    <a:pt x="408" y="280"/>
                    <a:pt x="408" y="280"/>
                  </a:cubicBezTo>
                  <a:cubicBezTo>
                    <a:pt x="407" y="280"/>
                    <a:pt x="407" y="280"/>
                    <a:pt x="407" y="280"/>
                  </a:cubicBezTo>
                  <a:cubicBezTo>
                    <a:pt x="407" y="280"/>
                    <a:pt x="407" y="280"/>
                    <a:pt x="407" y="280"/>
                  </a:cubicBezTo>
                  <a:cubicBezTo>
                    <a:pt x="407" y="280"/>
                    <a:pt x="407" y="280"/>
                    <a:pt x="407" y="280"/>
                  </a:cubicBezTo>
                  <a:cubicBezTo>
                    <a:pt x="406" y="279"/>
                    <a:pt x="406" y="279"/>
                    <a:pt x="406" y="279"/>
                  </a:cubicBezTo>
                  <a:cubicBezTo>
                    <a:pt x="405" y="278"/>
                    <a:pt x="405" y="278"/>
                    <a:pt x="405" y="278"/>
                  </a:cubicBezTo>
                  <a:cubicBezTo>
                    <a:pt x="404" y="278"/>
                    <a:pt x="404" y="278"/>
                    <a:pt x="404" y="278"/>
                  </a:cubicBezTo>
                  <a:cubicBezTo>
                    <a:pt x="404" y="278"/>
                    <a:pt x="404" y="278"/>
                    <a:pt x="404" y="278"/>
                  </a:cubicBezTo>
                  <a:cubicBezTo>
                    <a:pt x="404" y="279"/>
                    <a:pt x="404" y="279"/>
                    <a:pt x="404" y="279"/>
                  </a:cubicBezTo>
                  <a:cubicBezTo>
                    <a:pt x="403" y="279"/>
                    <a:pt x="403" y="279"/>
                    <a:pt x="403" y="279"/>
                  </a:cubicBezTo>
                  <a:cubicBezTo>
                    <a:pt x="403" y="279"/>
                    <a:pt x="403" y="279"/>
                    <a:pt x="403" y="279"/>
                  </a:cubicBezTo>
                  <a:cubicBezTo>
                    <a:pt x="403" y="278"/>
                    <a:pt x="403" y="278"/>
                    <a:pt x="403" y="278"/>
                  </a:cubicBezTo>
                  <a:cubicBezTo>
                    <a:pt x="403" y="278"/>
                    <a:pt x="403" y="278"/>
                    <a:pt x="403" y="278"/>
                  </a:cubicBezTo>
                  <a:cubicBezTo>
                    <a:pt x="403" y="278"/>
                    <a:pt x="403" y="278"/>
                    <a:pt x="403" y="278"/>
                  </a:cubicBezTo>
                  <a:cubicBezTo>
                    <a:pt x="403" y="277"/>
                    <a:pt x="403" y="277"/>
                    <a:pt x="403" y="277"/>
                  </a:cubicBezTo>
                  <a:cubicBezTo>
                    <a:pt x="403" y="277"/>
                    <a:pt x="403" y="277"/>
                    <a:pt x="403" y="277"/>
                  </a:cubicBezTo>
                  <a:cubicBezTo>
                    <a:pt x="403" y="277"/>
                    <a:pt x="403" y="277"/>
                    <a:pt x="403" y="277"/>
                  </a:cubicBezTo>
                  <a:cubicBezTo>
                    <a:pt x="403" y="277"/>
                    <a:pt x="403" y="277"/>
                    <a:pt x="403" y="277"/>
                  </a:cubicBezTo>
                  <a:cubicBezTo>
                    <a:pt x="404" y="277"/>
                    <a:pt x="404" y="277"/>
                    <a:pt x="404" y="277"/>
                  </a:cubicBezTo>
                  <a:cubicBezTo>
                    <a:pt x="404" y="277"/>
                    <a:pt x="404" y="277"/>
                    <a:pt x="404" y="277"/>
                  </a:cubicBezTo>
                  <a:cubicBezTo>
                    <a:pt x="404" y="277"/>
                    <a:pt x="404" y="277"/>
                    <a:pt x="404" y="277"/>
                  </a:cubicBezTo>
                  <a:cubicBezTo>
                    <a:pt x="404" y="276"/>
                    <a:pt x="404" y="276"/>
                    <a:pt x="404" y="276"/>
                  </a:cubicBezTo>
                  <a:cubicBezTo>
                    <a:pt x="403" y="276"/>
                    <a:pt x="403" y="276"/>
                    <a:pt x="403" y="276"/>
                  </a:cubicBezTo>
                  <a:cubicBezTo>
                    <a:pt x="403" y="276"/>
                    <a:pt x="403" y="276"/>
                    <a:pt x="403" y="276"/>
                  </a:cubicBezTo>
                  <a:cubicBezTo>
                    <a:pt x="403" y="276"/>
                    <a:pt x="403" y="276"/>
                    <a:pt x="403" y="276"/>
                  </a:cubicBezTo>
                  <a:cubicBezTo>
                    <a:pt x="403" y="276"/>
                    <a:pt x="403" y="276"/>
                    <a:pt x="403" y="276"/>
                  </a:cubicBezTo>
                  <a:cubicBezTo>
                    <a:pt x="403" y="276"/>
                    <a:pt x="403" y="276"/>
                    <a:pt x="403" y="276"/>
                  </a:cubicBezTo>
                  <a:cubicBezTo>
                    <a:pt x="404" y="276"/>
                    <a:pt x="404" y="276"/>
                    <a:pt x="404" y="276"/>
                  </a:cubicBezTo>
                  <a:cubicBezTo>
                    <a:pt x="404" y="276"/>
                    <a:pt x="404" y="276"/>
                    <a:pt x="404" y="276"/>
                  </a:cubicBezTo>
                  <a:cubicBezTo>
                    <a:pt x="404" y="276"/>
                    <a:pt x="404" y="276"/>
                    <a:pt x="404" y="276"/>
                  </a:cubicBezTo>
                  <a:cubicBezTo>
                    <a:pt x="404" y="275"/>
                    <a:pt x="404" y="275"/>
                    <a:pt x="404" y="275"/>
                  </a:cubicBezTo>
                  <a:cubicBezTo>
                    <a:pt x="404" y="276"/>
                    <a:pt x="404" y="276"/>
                    <a:pt x="404" y="276"/>
                  </a:cubicBezTo>
                  <a:cubicBezTo>
                    <a:pt x="404" y="276"/>
                    <a:pt x="404" y="276"/>
                    <a:pt x="404" y="276"/>
                  </a:cubicBezTo>
                  <a:cubicBezTo>
                    <a:pt x="404" y="276"/>
                    <a:pt x="404" y="276"/>
                    <a:pt x="404" y="276"/>
                  </a:cubicBezTo>
                  <a:cubicBezTo>
                    <a:pt x="405" y="275"/>
                    <a:pt x="405" y="275"/>
                    <a:pt x="405" y="275"/>
                  </a:cubicBezTo>
                  <a:cubicBezTo>
                    <a:pt x="405" y="275"/>
                    <a:pt x="405" y="275"/>
                    <a:pt x="405" y="275"/>
                  </a:cubicBezTo>
                  <a:cubicBezTo>
                    <a:pt x="405" y="275"/>
                    <a:pt x="405" y="275"/>
                    <a:pt x="405" y="275"/>
                  </a:cubicBezTo>
                  <a:cubicBezTo>
                    <a:pt x="405" y="275"/>
                    <a:pt x="405" y="275"/>
                    <a:pt x="405" y="275"/>
                  </a:cubicBezTo>
                  <a:cubicBezTo>
                    <a:pt x="405" y="275"/>
                    <a:pt x="405" y="275"/>
                    <a:pt x="405" y="275"/>
                  </a:cubicBezTo>
                  <a:cubicBezTo>
                    <a:pt x="405" y="275"/>
                    <a:pt x="405" y="275"/>
                    <a:pt x="405" y="275"/>
                  </a:cubicBezTo>
                  <a:cubicBezTo>
                    <a:pt x="406" y="274"/>
                    <a:pt x="406" y="274"/>
                    <a:pt x="406" y="274"/>
                  </a:cubicBezTo>
                  <a:cubicBezTo>
                    <a:pt x="406" y="274"/>
                    <a:pt x="406" y="274"/>
                    <a:pt x="406" y="274"/>
                  </a:cubicBezTo>
                  <a:cubicBezTo>
                    <a:pt x="406" y="274"/>
                    <a:pt x="406" y="274"/>
                    <a:pt x="406" y="274"/>
                  </a:cubicBezTo>
                  <a:cubicBezTo>
                    <a:pt x="406" y="273"/>
                    <a:pt x="406" y="273"/>
                    <a:pt x="406" y="273"/>
                  </a:cubicBezTo>
                  <a:cubicBezTo>
                    <a:pt x="408" y="273"/>
                    <a:pt x="408" y="273"/>
                    <a:pt x="408" y="273"/>
                  </a:cubicBezTo>
                  <a:cubicBezTo>
                    <a:pt x="409" y="273"/>
                    <a:pt x="409" y="273"/>
                    <a:pt x="409" y="273"/>
                  </a:cubicBezTo>
                  <a:cubicBezTo>
                    <a:pt x="409" y="273"/>
                    <a:pt x="409" y="273"/>
                    <a:pt x="409" y="273"/>
                  </a:cubicBezTo>
                  <a:cubicBezTo>
                    <a:pt x="409" y="273"/>
                    <a:pt x="409" y="273"/>
                    <a:pt x="409" y="273"/>
                  </a:cubicBezTo>
                  <a:cubicBezTo>
                    <a:pt x="408" y="273"/>
                    <a:pt x="408" y="273"/>
                    <a:pt x="408" y="273"/>
                  </a:cubicBezTo>
                  <a:cubicBezTo>
                    <a:pt x="408" y="273"/>
                    <a:pt x="408" y="273"/>
                    <a:pt x="408" y="273"/>
                  </a:cubicBezTo>
                  <a:cubicBezTo>
                    <a:pt x="408" y="273"/>
                    <a:pt x="408" y="273"/>
                    <a:pt x="408" y="273"/>
                  </a:cubicBezTo>
                  <a:cubicBezTo>
                    <a:pt x="408" y="273"/>
                    <a:pt x="408" y="273"/>
                    <a:pt x="408" y="273"/>
                  </a:cubicBezTo>
                  <a:cubicBezTo>
                    <a:pt x="407" y="273"/>
                    <a:pt x="407" y="273"/>
                    <a:pt x="407" y="273"/>
                  </a:cubicBezTo>
                  <a:cubicBezTo>
                    <a:pt x="407" y="272"/>
                    <a:pt x="407" y="272"/>
                    <a:pt x="407" y="272"/>
                  </a:cubicBezTo>
                  <a:cubicBezTo>
                    <a:pt x="407" y="272"/>
                    <a:pt x="407" y="272"/>
                    <a:pt x="407" y="272"/>
                  </a:cubicBezTo>
                  <a:cubicBezTo>
                    <a:pt x="407" y="272"/>
                    <a:pt x="407" y="272"/>
                    <a:pt x="407" y="272"/>
                  </a:cubicBezTo>
                  <a:cubicBezTo>
                    <a:pt x="408" y="272"/>
                    <a:pt x="408" y="272"/>
                    <a:pt x="408" y="272"/>
                  </a:cubicBezTo>
                  <a:cubicBezTo>
                    <a:pt x="408" y="272"/>
                    <a:pt x="408" y="272"/>
                    <a:pt x="408" y="272"/>
                  </a:cubicBezTo>
                  <a:cubicBezTo>
                    <a:pt x="408" y="272"/>
                    <a:pt x="408" y="272"/>
                    <a:pt x="408" y="272"/>
                  </a:cubicBezTo>
                  <a:cubicBezTo>
                    <a:pt x="408" y="272"/>
                    <a:pt x="408" y="272"/>
                    <a:pt x="408" y="272"/>
                  </a:cubicBezTo>
                  <a:cubicBezTo>
                    <a:pt x="408" y="272"/>
                    <a:pt x="408" y="272"/>
                    <a:pt x="408" y="272"/>
                  </a:cubicBezTo>
                  <a:cubicBezTo>
                    <a:pt x="408" y="272"/>
                    <a:pt x="408" y="272"/>
                    <a:pt x="408" y="272"/>
                  </a:cubicBezTo>
                  <a:cubicBezTo>
                    <a:pt x="408" y="272"/>
                    <a:pt x="408" y="272"/>
                    <a:pt x="408" y="272"/>
                  </a:cubicBezTo>
                  <a:cubicBezTo>
                    <a:pt x="409" y="272"/>
                    <a:pt x="409" y="272"/>
                    <a:pt x="409" y="272"/>
                  </a:cubicBezTo>
                  <a:cubicBezTo>
                    <a:pt x="409" y="272"/>
                    <a:pt x="409" y="272"/>
                    <a:pt x="409" y="272"/>
                  </a:cubicBezTo>
                  <a:cubicBezTo>
                    <a:pt x="410" y="272"/>
                    <a:pt x="410" y="272"/>
                    <a:pt x="410" y="272"/>
                  </a:cubicBezTo>
                  <a:cubicBezTo>
                    <a:pt x="410" y="272"/>
                    <a:pt x="410" y="272"/>
                    <a:pt x="410" y="272"/>
                  </a:cubicBezTo>
                  <a:cubicBezTo>
                    <a:pt x="410" y="272"/>
                    <a:pt x="410" y="272"/>
                    <a:pt x="410" y="272"/>
                  </a:cubicBezTo>
                  <a:cubicBezTo>
                    <a:pt x="410" y="272"/>
                    <a:pt x="410" y="272"/>
                    <a:pt x="410" y="272"/>
                  </a:cubicBezTo>
                  <a:cubicBezTo>
                    <a:pt x="411" y="273"/>
                    <a:pt x="411" y="273"/>
                    <a:pt x="411" y="273"/>
                  </a:cubicBezTo>
                  <a:cubicBezTo>
                    <a:pt x="411" y="273"/>
                    <a:pt x="411" y="273"/>
                    <a:pt x="411" y="273"/>
                  </a:cubicBezTo>
                  <a:cubicBezTo>
                    <a:pt x="412" y="273"/>
                    <a:pt x="412" y="273"/>
                    <a:pt x="412" y="273"/>
                  </a:cubicBezTo>
                  <a:cubicBezTo>
                    <a:pt x="412" y="272"/>
                    <a:pt x="412" y="272"/>
                    <a:pt x="412" y="272"/>
                  </a:cubicBezTo>
                  <a:cubicBezTo>
                    <a:pt x="412" y="272"/>
                    <a:pt x="412" y="272"/>
                    <a:pt x="412" y="272"/>
                  </a:cubicBezTo>
                  <a:cubicBezTo>
                    <a:pt x="412" y="272"/>
                    <a:pt x="412" y="272"/>
                    <a:pt x="412" y="272"/>
                  </a:cubicBezTo>
                  <a:cubicBezTo>
                    <a:pt x="412" y="271"/>
                    <a:pt x="412" y="271"/>
                    <a:pt x="412" y="271"/>
                  </a:cubicBezTo>
                  <a:cubicBezTo>
                    <a:pt x="412" y="270"/>
                    <a:pt x="412" y="270"/>
                    <a:pt x="412" y="270"/>
                  </a:cubicBezTo>
                  <a:cubicBezTo>
                    <a:pt x="412" y="270"/>
                    <a:pt x="412" y="270"/>
                    <a:pt x="412" y="270"/>
                  </a:cubicBezTo>
                  <a:cubicBezTo>
                    <a:pt x="411" y="270"/>
                    <a:pt x="411" y="270"/>
                    <a:pt x="411" y="270"/>
                  </a:cubicBezTo>
                  <a:cubicBezTo>
                    <a:pt x="412" y="270"/>
                    <a:pt x="412" y="270"/>
                    <a:pt x="412" y="270"/>
                  </a:cubicBezTo>
                  <a:cubicBezTo>
                    <a:pt x="412" y="270"/>
                    <a:pt x="412" y="270"/>
                    <a:pt x="412" y="270"/>
                  </a:cubicBezTo>
                  <a:cubicBezTo>
                    <a:pt x="412" y="270"/>
                    <a:pt x="412" y="270"/>
                    <a:pt x="412" y="270"/>
                  </a:cubicBezTo>
                  <a:cubicBezTo>
                    <a:pt x="412" y="270"/>
                    <a:pt x="412" y="270"/>
                    <a:pt x="412" y="270"/>
                  </a:cubicBezTo>
                  <a:cubicBezTo>
                    <a:pt x="414" y="271"/>
                    <a:pt x="414" y="271"/>
                    <a:pt x="414" y="271"/>
                  </a:cubicBezTo>
                  <a:cubicBezTo>
                    <a:pt x="414" y="271"/>
                    <a:pt x="414" y="271"/>
                    <a:pt x="414" y="271"/>
                  </a:cubicBezTo>
                  <a:cubicBezTo>
                    <a:pt x="415" y="271"/>
                    <a:pt x="415" y="271"/>
                    <a:pt x="415" y="271"/>
                  </a:cubicBezTo>
                  <a:cubicBezTo>
                    <a:pt x="415" y="270"/>
                    <a:pt x="415" y="270"/>
                    <a:pt x="415" y="270"/>
                  </a:cubicBezTo>
                  <a:cubicBezTo>
                    <a:pt x="415" y="270"/>
                    <a:pt x="415" y="270"/>
                    <a:pt x="415" y="270"/>
                  </a:cubicBezTo>
                  <a:cubicBezTo>
                    <a:pt x="415" y="270"/>
                    <a:pt x="415" y="270"/>
                    <a:pt x="415" y="270"/>
                  </a:cubicBezTo>
                  <a:cubicBezTo>
                    <a:pt x="415" y="270"/>
                    <a:pt x="415" y="270"/>
                    <a:pt x="415" y="270"/>
                  </a:cubicBezTo>
                  <a:cubicBezTo>
                    <a:pt x="414" y="269"/>
                    <a:pt x="414" y="269"/>
                    <a:pt x="414" y="269"/>
                  </a:cubicBezTo>
                  <a:cubicBezTo>
                    <a:pt x="414" y="269"/>
                    <a:pt x="414" y="269"/>
                    <a:pt x="414" y="269"/>
                  </a:cubicBezTo>
                  <a:cubicBezTo>
                    <a:pt x="415" y="269"/>
                    <a:pt x="415" y="269"/>
                    <a:pt x="415" y="269"/>
                  </a:cubicBezTo>
                  <a:cubicBezTo>
                    <a:pt x="415" y="269"/>
                    <a:pt x="415" y="269"/>
                    <a:pt x="415" y="269"/>
                  </a:cubicBezTo>
                  <a:cubicBezTo>
                    <a:pt x="415" y="269"/>
                    <a:pt x="415" y="269"/>
                    <a:pt x="415" y="269"/>
                  </a:cubicBezTo>
                  <a:cubicBezTo>
                    <a:pt x="415" y="269"/>
                    <a:pt x="415" y="269"/>
                    <a:pt x="415" y="269"/>
                  </a:cubicBezTo>
                  <a:cubicBezTo>
                    <a:pt x="415" y="268"/>
                    <a:pt x="415" y="268"/>
                    <a:pt x="415" y="268"/>
                  </a:cubicBezTo>
                  <a:cubicBezTo>
                    <a:pt x="416" y="268"/>
                    <a:pt x="416" y="268"/>
                    <a:pt x="416" y="268"/>
                  </a:cubicBezTo>
                  <a:cubicBezTo>
                    <a:pt x="416" y="269"/>
                    <a:pt x="416" y="269"/>
                    <a:pt x="416" y="269"/>
                  </a:cubicBezTo>
                  <a:cubicBezTo>
                    <a:pt x="416" y="269"/>
                    <a:pt x="416" y="269"/>
                    <a:pt x="416" y="269"/>
                  </a:cubicBezTo>
                  <a:cubicBezTo>
                    <a:pt x="416" y="269"/>
                    <a:pt x="416" y="269"/>
                    <a:pt x="416" y="269"/>
                  </a:cubicBezTo>
                  <a:cubicBezTo>
                    <a:pt x="415" y="269"/>
                    <a:pt x="415" y="269"/>
                    <a:pt x="415" y="269"/>
                  </a:cubicBezTo>
                  <a:cubicBezTo>
                    <a:pt x="415" y="269"/>
                    <a:pt x="415" y="269"/>
                    <a:pt x="415" y="269"/>
                  </a:cubicBezTo>
                  <a:cubicBezTo>
                    <a:pt x="415" y="270"/>
                    <a:pt x="415" y="270"/>
                    <a:pt x="415" y="270"/>
                  </a:cubicBezTo>
                  <a:cubicBezTo>
                    <a:pt x="415" y="270"/>
                    <a:pt x="415" y="270"/>
                    <a:pt x="415" y="270"/>
                  </a:cubicBezTo>
                  <a:cubicBezTo>
                    <a:pt x="416" y="270"/>
                    <a:pt x="416" y="270"/>
                    <a:pt x="416" y="270"/>
                  </a:cubicBezTo>
                  <a:cubicBezTo>
                    <a:pt x="416" y="270"/>
                    <a:pt x="416" y="270"/>
                    <a:pt x="416" y="270"/>
                  </a:cubicBezTo>
                  <a:cubicBezTo>
                    <a:pt x="416" y="270"/>
                    <a:pt x="416" y="270"/>
                    <a:pt x="416" y="270"/>
                  </a:cubicBezTo>
                  <a:cubicBezTo>
                    <a:pt x="417" y="270"/>
                    <a:pt x="417" y="270"/>
                    <a:pt x="417" y="270"/>
                  </a:cubicBezTo>
                  <a:cubicBezTo>
                    <a:pt x="417" y="270"/>
                    <a:pt x="417" y="270"/>
                    <a:pt x="417" y="270"/>
                  </a:cubicBezTo>
                  <a:cubicBezTo>
                    <a:pt x="417" y="269"/>
                    <a:pt x="417" y="269"/>
                    <a:pt x="417" y="269"/>
                  </a:cubicBezTo>
                  <a:cubicBezTo>
                    <a:pt x="418" y="269"/>
                    <a:pt x="418" y="269"/>
                    <a:pt x="418" y="269"/>
                  </a:cubicBezTo>
                  <a:cubicBezTo>
                    <a:pt x="418" y="268"/>
                    <a:pt x="418" y="268"/>
                    <a:pt x="418" y="268"/>
                  </a:cubicBezTo>
                  <a:cubicBezTo>
                    <a:pt x="418" y="268"/>
                    <a:pt x="418" y="268"/>
                    <a:pt x="418" y="268"/>
                  </a:cubicBezTo>
                  <a:cubicBezTo>
                    <a:pt x="418" y="268"/>
                    <a:pt x="418" y="268"/>
                    <a:pt x="418" y="268"/>
                  </a:cubicBezTo>
                  <a:cubicBezTo>
                    <a:pt x="418" y="267"/>
                    <a:pt x="418" y="267"/>
                    <a:pt x="418" y="267"/>
                  </a:cubicBezTo>
                  <a:cubicBezTo>
                    <a:pt x="418" y="269"/>
                    <a:pt x="418" y="269"/>
                    <a:pt x="418" y="269"/>
                  </a:cubicBezTo>
                  <a:cubicBezTo>
                    <a:pt x="419" y="269"/>
                    <a:pt x="419" y="269"/>
                    <a:pt x="419" y="269"/>
                  </a:cubicBezTo>
                  <a:cubicBezTo>
                    <a:pt x="419" y="269"/>
                    <a:pt x="419" y="269"/>
                    <a:pt x="419" y="269"/>
                  </a:cubicBezTo>
                  <a:cubicBezTo>
                    <a:pt x="419" y="269"/>
                    <a:pt x="419" y="269"/>
                    <a:pt x="419" y="269"/>
                  </a:cubicBezTo>
                  <a:cubicBezTo>
                    <a:pt x="418" y="269"/>
                    <a:pt x="418" y="269"/>
                    <a:pt x="418" y="269"/>
                  </a:cubicBezTo>
                  <a:cubicBezTo>
                    <a:pt x="417" y="270"/>
                    <a:pt x="417" y="270"/>
                    <a:pt x="417" y="270"/>
                  </a:cubicBezTo>
                  <a:cubicBezTo>
                    <a:pt x="417" y="270"/>
                    <a:pt x="417" y="270"/>
                    <a:pt x="417" y="270"/>
                  </a:cubicBezTo>
                  <a:cubicBezTo>
                    <a:pt x="417" y="270"/>
                    <a:pt x="417" y="270"/>
                    <a:pt x="417" y="270"/>
                  </a:cubicBezTo>
                  <a:cubicBezTo>
                    <a:pt x="417" y="270"/>
                    <a:pt x="417" y="270"/>
                    <a:pt x="417" y="270"/>
                  </a:cubicBezTo>
                  <a:cubicBezTo>
                    <a:pt x="417" y="270"/>
                    <a:pt x="417" y="270"/>
                    <a:pt x="417" y="270"/>
                  </a:cubicBezTo>
                  <a:cubicBezTo>
                    <a:pt x="417" y="270"/>
                    <a:pt x="417" y="270"/>
                    <a:pt x="417" y="270"/>
                  </a:cubicBezTo>
                  <a:cubicBezTo>
                    <a:pt x="418" y="271"/>
                    <a:pt x="418" y="271"/>
                    <a:pt x="418" y="271"/>
                  </a:cubicBezTo>
                  <a:cubicBezTo>
                    <a:pt x="418" y="271"/>
                    <a:pt x="418" y="271"/>
                    <a:pt x="418" y="271"/>
                  </a:cubicBezTo>
                  <a:cubicBezTo>
                    <a:pt x="418" y="271"/>
                    <a:pt x="418" y="271"/>
                    <a:pt x="418" y="271"/>
                  </a:cubicBezTo>
                  <a:cubicBezTo>
                    <a:pt x="418" y="271"/>
                    <a:pt x="418" y="271"/>
                    <a:pt x="418" y="271"/>
                  </a:cubicBezTo>
                  <a:cubicBezTo>
                    <a:pt x="418" y="271"/>
                    <a:pt x="418" y="271"/>
                    <a:pt x="418" y="271"/>
                  </a:cubicBezTo>
                  <a:cubicBezTo>
                    <a:pt x="418" y="271"/>
                    <a:pt x="418" y="271"/>
                    <a:pt x="418" y="271"/>
                  </a:cubicBezTo>
                  <a:cubicBezTo>
                    <a:pt x="418" y="271"/>
                    <a:pt x="418" y="271"/>
                    <a:pt x="418" y="271"/>
                  </a:cubicBezTo>
                  <a:cubicBezTo>
                    <a:pt x="418" y="270"/>
                    <a:pt x="418" y="270"/>
                    <a:pt x="418" y="270"/>
                  </a:cubicBezTo>
                  <a:cubicBezTo>
                    <a:pt x="419" y="270"/>
                    <a:pt x="419" y="270"/>
                    <a:pt x="419" y="270"/>
                  </a:cubicBezTo>
                  <a:cubicBezTo>
                    <a:pt x="419" y="270"/>
                    <a:pt x="419" y="270"/>
                    <a:pt x="419" y="270"/>
                  </a:cubicBezTo>
                  <a:cubicBezTo>
                    <a:pt x="419" y="271"/>
                    <a:pt x="419" y="271"/>
                    <a:pt x="419" y="271"/>
                  </a:cubicBezTo>
                  <a:cubicBezTo>
                    <a:pt x="419" y="271"/>
                    <a:pt x="419" y="271"/>
                    <a:pt x="419" y="271"/>
                  </a:cubicBezTo>
                  <a:cubicBezTo>
                    <a:pt x="419" y="271"/>
                    <a:pt x="419" y="271"/>
                    <a:pt x="419" y="271"/>
                  </a:cubicBezTo>
                  <a:cubicBezTo>
                    <a:pt x="419" y="271"/>
                    <a:pt x="419" y="271"/>
                    <a:pt x="419" y="271"/>
                  </a:cubicBezTo>
                  <a:cubicBezTo>
                    <a:pt x="419" y="271"/>
                    <a:pt x="419" y="271"/>
                    <a:pt x="419" y="271"/>
                  </a:cubicBezTo>
                  <a:cubicBezTo>
                    <a:pt x="420" y="271"/>
                    <a:pt x="420" y="271"/>
                    <a:pt x="420" y="271"/>
                  </a:cubicBezTo>
                  <a:cubicBezTo>
                    <a:pt x="420" y="271"/>
                    <a:pt x="420" y="271"/>
                    <a:pt x="420" y="271"/>
                  </a:cubicBezTo>
                  <a:cubicBezTo>
                    <a:pt x="420" y="271"/>
                    <a:pt x="420" y="271"/>
                    <a:pt x="420" y="271"/>
                  </a:cubicBezTo>
                  <a:cubicBezTo>
                    <a:pt x="421" y="271"/>
                    <a:pt x="421" y="271"/>
                    <a:pt x="421" y="271"/>
                  </a:cubicBezTo>
                  <a:cubicBezTo>
                    <a:pt x="421" y="271"/>
                    <a:pt x="421" y="271"/>
                    <a:pt x="421" y="271"/>
                  </a:cubicBezTo>
                  <a:cubicBezTo>
                    <a:pt x="422" y="271"/>
                    <a:pt x="422" y="271"/>
                    <a:pt x="422" y="271"/>
                  </a:cubicBezTo>
                  <a:cubicBezTo>
                    <a:pt x="422" y="270"/>
                    <a:pt x="422" y="270"/>
                    <a:pt x="422" y="270"/>
                  </a:cubicBezTo>
                  <a:cubicBezTo>
                    <a:pt x="423" y="270"/>
                    <a:pt x="423" y="270"/>
                    <a:pt x="423" y="270"/>
                  </a:cubicBezTo>
                  <a:cubicBezTo>
                    <a:pt x="423" y="270"/>
                    <a:pt x="423" y="270"/>
                    <a:pt x="423" y="270"/>
                  </a:cubicBezTo>
                  <a:cubicBezTo>
                    <a:pt x="423" y="270"/>
                    <a:pt x="423" y="270"/>
                    <a:pt x="423" y="270"/>
                  </a:cubicBezTo>
                  <a:cubicBezTo>
                    <a:pt x="423" y="269"/>
                    <a:pt x="423" y="269"/>
                    <a:pt x="423" y="269"/>
                  </a:cubicBezTo>
                  <a:cubicBezTo>
                    <a:pt x="423" y="269"/>
                    <a:pt x="423" y="269"/>
                    <a:pt x="423" y="269"/>
                  </a:cubicBezTo>
                  <a:cubicBezTo>
                    <a:pt x="423" y="269"/>
                    <a:pt x="423" y="269"/>
                    <a:pt x="423" y="269"/>
                  </a:cubicBezTo>
                  <a:cubicBezTo>
                    <a:pt x="423" y="269"/>
                    <a:pt x="423" y="269"/>
                    <a:pt x="423" y="269"/>
                  </a:cubicBezTo>
                  <a:cubicBezTo>
                    <a:pt x="422" y="268"/>
                    <a:pt x="422" y="268"/>
                    <a:pt x="422" y="268"/>
                  </a:cubicBezTo>
                  <a:cubicBezTo>
                    <a:pt x="422" y="268"/>
                    <a:pt x="422" y="268"/>
                    <a:pt x="422" y="268"/>
                  </a:cubicBezTo>
                  <a:cubicBezTo>
                    <a:pt x="422" y="268"/>
                    <a:pt x="422" y="268"/>
                    <a:pt x="422" y="268"/>
                  </a:cubicBezTo>
                  <a:cubicBezTo>
                    <a:pt x="421" y="268"/>
                    <a:pt x="421" y="268"/>
                    <a:pt x="421" y="268"/>
                  </a:cubicBezTo>
                  <a:cubicBezTo>
                    <a:pt x="421" y="268"/>
                    <a:pt x="421" y="268"/>
                    <a:pt x="421" y="268"/>
                  </a:cubicBezTo>
                  <a:cubicBezTo>
                    <a:pt x="420" y="268"/>
                    <a:pt x="420" y="268"/>
                    <a:pt x="420" y="268"/>
                  </a:cubicBezTo>
                  <a:cubicBezTo>
                    <a:pt x="420" y="268"/>
                    <a:pt x="420" y="268"/>
                    <a:pt x="420" y="268"/>
                  </a:cubicBezTo>
                  <a:cubicBezTo>
                    <a:pt x="420" y="267"/>
                    <a:pt x="420" y="267"/>
                    <a:pt x="420" y="267"/>
                  </a:cubicBezTo>
                  <a:cubicBezTo>
                    <a:pt x="421" y="267"/>
                    <a:pt x="421" y="267"/>
                    <a:pt x="421" y="267"/>
                  </a:cubicBezTo>
                  <a:cubicBezTo>
                    <a:pt x="421" y="267"/>
                    <a:pt x="421" y="267"/>
                    <a:pt x="421" y="267"/>
                  </a:cubicBezTo>
                  <a:cubicBezTo>
                    <a:pt x="421" y="267"/>
                    <a:pt x="421" y="267"/>
                    <a:pt x="421" y="267"/>
                  </a:cubicBezTo>
                  <a:cubicBezTo>
                    <a:pt x="423" y="268"/>
                    <a:pt x="423" y="268"/>
                    <a:pt x="423" y="268"/>
                  </a:cubicBezTo>
                  <a:cubicBezTo>
                    <a:pt x="423" y="268"/>
                    <a:pt x="423" y="268"/>
                    <a:pt x="423" y="268"/>
                  </a:cubicBezTo>
                  <a:cubicBezTo>
                    <a:pt x="424" y="268"/>
                    <a:pt x="424" y="268"/>
                    <a:pt x="424" y="268"/>
                  </a:cubicBezTo>
                  <a:cubicBezTo>
                    <a:pt x="424" y="268"/>
                    <a:pt x="424" y="268"/>
                    <a:pt x="424" y="268"/>
                  </a:cubicBezTo>
                  <a:cubicBezTo>
                    <a:pt x="425" y="268"/>
                    <a:pt x="425" y="268"/>
                    <a:pt x="425" y="268"/>
                  </a:cubicBezTo>
                  <a:cubicBezTo>
                    <a:pt x="425" y="268"/>
                    <a:pt x="425" y="268"/>
                    <a:pt x="425" y="268"/>
                  </a:cubicBezTo>
                  <a:cubicBezTo>
                    <a:pt x="425" y="269"/>
                    <a:pt x="425" y="269"/>
                    <a:pt x="425" y="269"/>
                  </a:cubicBezTo>
                  <a:cubicBezTo>
                    <a:pt x="425" y="269"/>
                    <a:pt x="425" y="269"/>
                    <a:pt x="425" y="269"/>
                  </a:cubicBezTo>
                  <a:cubicBezTo>
                    <a:pt x="425" y="269"/>
                    <a:pt x="425" y="269"/>
                    <a:pt x="425" y="269"/>
                  </a:cubicBezTo>
                  <a:cubicBezTo>
                    <a:pt x="426" y="269"/>
                    <a:pt x="426" y="269"/>
                    <a:pt x="426" y="269"/>
                  </a:cubicBezTo>
                  <a:cubicBezTo>
                    <a:pt x="427" y="269"/>
                    <a:pt x="427" y="269"/>
                    <a:pt x="427" y="269"/>
                  </a:cubicBezTo>
                  <a:cubicBezTo>
                    <a:pt x="427" y="269"/>
                    <a:pt x="427" y="269"/>
                    <a:pt x="427" y="269"/>
                  </a:cubicBezTo>
                  <a:cubicBezTo>
                    <a:pt x="427" y="268"/>
                    <a:pt x="427" y="268"/>
                    <a:pt x="427" y="268"/>
                  </a:cubicBezTo>
                  <a:cubicBezTo>
                    <a:pt x="428" y="268"/>
                    <a:pt x="428" y="268"/>
                    <a:pt x="428" y="268"/>
                  </a:cubicBezTo>
                  <a:cubicBezTo>
                    <a:pt x="428" y="268"/>
                    <a:pt x="428" y="268"/>
                    <a:pt x="428" y="268"/>
                  </a:cubicBezTo>
                  <a:cubicBezTo>
                    <a:pt x="428" y="267"/>
                    <a:pt x="428" y="267"/>
                    <a:pt x="428" y="267"/>
                  </a:cubicBezTo>
                  <a:cubicBezTo>
                    <a:pt x="429" y="267"/>
                    <a:pt x="429" y="267"/>
                    <a:pt x="429" y="267"/>
                  </a:cubicBezTo>
                  <a:cubicBezTo>
                    <a:pt x="429" y="267"/>
                    <a:pt x="429" y="267"/>
                    <a:pt x="429" y="267"/>
                  </a:cubicBezTo>
                  <a:cubicBezTo>
                    <a:pt x="429" y="267"/>
                    <a:pt x="429" y="267"/>
                    <a:pt x="429" y="267"/>
                  </a:cubicBezTo>
                  <a:cubicBezTo>
                    <a:pt x="429" y="267"/>
                    <a:pt x="429" y="267"/>
                    <a:pt x="429" y="267"/>
                  </a:cubicBezTo>
                  <a:cubicBezTo>
                    <a:pt x="429" y="267"/>
                    <a:pt x="429" y="267"/>
                    <a:pt x="429" y="267"/>
                  </a:cubicBezTo>
                  <a:cubicBezTo>
                    <a:pt x="429" y="267"/>
                    <a:pt x="429" y="267"/>
                    <a:pt x="429" y="267"/>
                  </a:cubicBezTo>
                  <a:cubicBezTo>
                    <a:pt x="430" y="266"/>
                    <a:pt x="430" y="266"/>
                    <a:pt x="430" y="266"/>
                  </a:cubicBezTo>
                  <a:cubicBezTo>
                    <a:pt x="430" y="266"/>
                    <a:pt x="430" y="266"/>
                    <a:pt x="430" y="266"/>
                  </a:cubicBezTo>
                  <a:cubicBezTo>
                    <a:pt x="430" y="266"/>
                    <a:pt x="430" y="266"/>
                    <a:pt x="430" y="266"/>
                  </a:cubicBezTo>
                  <a:cubicBezTo>
                    <a:pt x="430" y="265"/>
                    <a:pt x="430" y="265"/>
                    <a:pt x="430" y="265"/>
                  </a:cubicBezTo>
                  <a:cubicBezTo>
                    <a:pt x="430" y="265"/>
                    <a:pt x="430" y="265"/>
                    <a:pt x="430" y="265"/>
                  </a:cubicBezTo>
                  <a:cubicBezTo>
                    <a:pt x="430" y="265"/>
                    <a:pt x="430" y="265"/>
                    <a:pt x="430" y="265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29" y="263"/>
                    <a:pt x="429" y="263"/>
                    <a:pt x="429" y="263"/>
                  </a:cubicBezTo>
                  <a:cubicBezTo>
                    <a:pt x="429" y="263"/>
                    <a:pt x="429" y="263"/>
                    <a:pt x="429" y="263"/>
                  </a:cubicBezTo>
                  <a:cubicBezTo>
                    <a:pt x="429" y="263"/>
                    <a:pt x="429" y="263"/>
                    <a:pt x="429" y="263"/>
                  </a:cubicBezTo>
                  <a:cubicBezTo>
                    <a:pt x="429" y="262"/>
                    <a:pt x="429" y="262"/>
                    <a:pt x="429" y="262"/>
                  </a:cubicBezTo>
                  <a:cubicBezTo>
                    <a:pt x="428" y="261"/>
                    <a:pt x="428" y="261"/>
                    <a:pt x="428" y="261"/>
                  </a:cubicBezTo>
                  <a:cubicBezTo>
                    <a:pt x="428" y="261"/>
                    <a:pt x="428" y="261"/>
                    <a:pt x="428" y="261"/>
                  </a:cubicBezTo>
                  <a:cubicBezTo>
                    <a:pt x="428" y="261"/>
                    <a:pt x="428" y="261"/>
                    <a:pt x="428" y="261"/>
                  </a:cubicBezTo>
                  <a:cubicBezTo>
                    <a:pt x="428" y="261"/>
                    <a:pt x="428" y="261"/>
                    <a:pt x="428" y="261"/>
                  </a:cubicBezTo>
                  <a:cubicBezTo>
                    <a:pt x="429" y="260"/>
                    <a:pt x="429" y="260"/>
                    <a:pt x="429" y="260"/>
                  </a:cubicBezTo>
                  <a:cubicBezTo>
                    <a:pt x="429" y="260"/>
                    <a:pt x="429" y="260"/>
                    <a:pt x="429" y="260"/>
                  </a:cubicBezTo>
                  <a:cubicBezTo>
                    <a:pt x="428" y="260"/>
                    <a:pt x="428" y="260"/>
                    <a:pt x="428" y="260"/>
                  </a:cubicBezTo>
                  <a:cubicBezTo>
                    <a:pt x="428" y="259"/>
                    <a:pt x="428" y="259"/>
                    <a:pt x="428" y="259"/>
                  </a:cubicBezTo>
                  <a:cubicBezTo>
                    <a:pt x="428" y="259"/>
                    <a:pt x="428" y="259"/>
                    <a:pt x="428" y="259"/>
                  </a:cubicBezTo>
                  <a:cubicBezTo>
                    <a:pt x="427" y="259"/>
                    <a:pt x="427" y="259"/>
                    <a:pt x="427" y="259"/>
                  </a:cubicBezTo>
                  <a:cubicBezTo>
                    <a:pt x="427" y="259"/>
                    <a:pt x="427" y="259"/>
                    <a:pt x="427" y="259"/>
                  </a:cubicBezTo>
                  <a:cubicBezTo>
                    <a:pt x="427" y="259"/>
                    <a:pt x="427" y="259"/>
                    <a:pt x="427" y="259"/>
                  </a:cubicBezTo>
                  <a:cubicBezTo>
                    <a:pt x="427" y="259"/>
                    <a:pt x="427" y="259"/>
                    <a:pt x="427" y="259"/>
                  </a:cubicBezTo>
                  <a:cubicBezTo>
                    <a:pt x="427" y="259"/>
                    <a:pt x="427" y="259"/>
                    <a:pt x="427" y="259"/>
                  </a:cubicBezTo>
                  <a:cubicBezTo>
                    <a:pt x="428" y="259"/>
                    <a:pt x="428" y="259"/>
                    <a:pt x="428" y="259"/>
                  </a:cubicBezTo>
                  <a:cubicBezTo>
                    <a:pt x="428" y="259"/>
                    <a:pt x="428" y="259"/>
                    <a:pt x="428" y="259"/>
                  </a:cubicBezTo>
                  <a:cubicBezTo>
                    <a:pt x="429" y="260"/>
                    <a:pt x="429" y="260"/>
                    <a:pt x="429" y="260"/>
                  </a:cubicBezTo>
                  <a:cubicBezTo>
                    <a:pt x="429" y="260"/>
                    <a:pt x="429" y="260"/>
                    <a:pt x="429" y="260"/>
                  </a:cubicBezTo>
                  <a:cubicBezTo>
                    <a:pt x="429" y="260"/>
                    <a:pt x="429" y="260"/>
                    <a:pt x="429" y="260"/>
                  </a:cubicBezTo>
                  <a:cubicBezTo>
                    <a:pt x="429" y="260"/>
                    <a:pt x="429" y="260"/>
                    <a:pt x="429" y="260"/>
                  </a:cubicBezTo>
                  <a:cubicBezTo>
                    <a:pt x="429" y="261"/>
                    <a:pt x="429" y="261"/>
                    <a:pt x="429" y="261"/>
                  </a:cubicBezTo>
                  <a:cubicBezTo>
                    <a:pt x="429" y="261"/>
                    <a:pt x="429" y="261"/>
                    <a:pt x="429" y="261"/>
                  </a:cubicBezTo>
                  <a:cubicBezTo>
                    <a:pt x="429" y="261"/>
                    <a:pt x="429" y="261"/>
                    <a:pt x="429" y="261"/>
                  </a:cubicBezTo>
                  <a:cubicBezTo>
                    <a:pt x="430" y="261"/>
                    <a:pt x="430" y="261"/>
                    <a:pt x="430" y="261"/>
                  </a:cubicBezTo>
                  <a:cubicBezTo>
                    <a:pt x="430" y="262"/>
                    <a:pt x="430" y="262"/>
                    <a:pt x="430" y="262"/>
                  </a:cubicBezTo>
                  <a:cubicBezTo>
                    <a:pt x="430" y="261"/>
                    <a:pt x="430" y="261"/>
                    <a:pt x="430" y="261"/>
                  </a:cubicBezTo>
                  <a:cubicBezTo>
                    <a:pt x="429" y="261"/>
                    <a:pt x="429" y="261"/>
                    <a:pt x="429" y="261"/>
                  </a:cubicBezTo>
                  <a:cubicBezTo>
                    <a:pt x="429" y="261"/>
                    <a:pt x="429" y="261"/>
                    <a:pt x="429" y="261"/>
                  </a:cubicBezTo>
                  <a:cubicBezTo>
                    <a:pt x="429" y="261"/>
                    <a:pt x="429" y="261"/>
                    <a:pt x="429" y="261"/>
                  </a:cubicBezTo>
                  <a:cubicBezTo>
                    <a:pt x="429" y="262"/>
                    <a:pt x="429" y="262"/>
                    <a:pt x="429" y="262"/>
                  </a:cubicBezTo>
                  <a:cubicBezTo>
                    <a:pt x="431" y="262"/>
                    <a:pt x="431" y="262"/>
                    <a:pt x="431" y="262"/>
                  </a:cubicBezTo>
                  <a:cubicBezTo>
                    <a:pt x="431" y="263"/>
                    <a:pt x="431" y="263"/>
                    <a:pt x="431" y="263"/>
                  </a:cubicBezTo>
                  <a:cubicBezTo>
                    <a:pt x="431" y="263"/>
                    <a:pt x="431" y="263"/>
                    <a:pt x="431" y="263"/>
                  </a:cubicBezTo>
                  <a:cubicBezTo>
                    <a:pt x="431" y="263"/>
                    <a:pt x="431" y="263"/>
                    <a:pt x="431" y="263"/>
                  </a:cubicBezTo>
                  <a:cubicBezTo>
                    <a:pt x="431" y="263"/>
                    <a:pt x="431" y="263"/>
                    <a:pt x="431" y="263"/>
                  </a:cubicBezTo>
                  <a:cubicBezTo>
                    <a:pt x="432" y="263"/>
                    <a:pt x="432" y="263"/>
                    <a:pt x="432" y="263"/>
                  </a:cubicBezTo>
                  <a:cubicBezTo>
                    <a:pt x="433" y="263"/>
                    <a:pt x="433" y="263"/>
                    <a:pt x="433" y="263"/>
                  </a:cubicBezTo>
                  <a:cubicBezTo>
                    <a:pt x="433" y="263"/>
                    <a:pt x="433" y="263"/>
                    <a:pt x="433" y="263"/>
                  </a:cubicBezTo>
                  <a:cubicBezTo>
                    <a:pt x="434" y="263"/>
                    <a:pt x="434" y="263"/>
                    <a:pt x="434" y="263"/>
                  </a:cubicBezTo>
                  <a:cubicBezTo>
                    <a:pt x="434" y="262"/>
                    <a:pt x="434" y="262"/>
                    <a:pt x="434" y="262"/>
                  </a:cubicBezTo>
                  <a:cubicBezTo>
                    <a:pt x="434" y="262"/>
                    <a:pt x="434" y="262"/>
                    <a:pt x="434" y="262"/>
                  </a:cubicBezTo>
                  <a:cubicBezTo>
                    <a:pt x="434" y="262"/>
                    <a:pt x="434" y="262"/>
                    <a:pt x="434" y="262"/>
                  </a:cubicBezTo>
                  <a:cubicBezTo>
                    <a:pt x="435" y="262"/>
                    <a:pt x="435" y="262"/>
                    <a:pt x="435" y="262"/>
                  </a:cubicBezTo>
                  <a:cubicBezTo>
                    <a:pt x="435" y="262"/>
                    <a:pt x="435" y="262"/>
                    <a:pt x="435" y="262"/>
                  </a:cubicBezTo>
                  <a:cubicBezTo>
                    <a:pt x="437" y="261"/>
                    <a:pt x="437" y="261"/>
                    <a:pt x="437" y="261"/>
                  </a:cubicBezTo>
                  <a:cubicBezTo>
                    <a:pt x="437" y="261"/>
                    <a:pt x="437" y="261"/>
                    <a:pt x="437" y="261"/>
                  </a:cubicBezTo>
                  <a:cubicBezTo>
                    <a:pt x="436" y="261"/>
                    <a:pt x="436" y="261"/>
                    <a:pt x="436" y="261"/>
                  </a:cubicBezTo>
                  <a:cubicBezTo>
                    <a:pt x="436" y="261"/>
                    <a:pt x="436" y="261"/>
                    <a:pt x="436" y="261"/>
                  </a:cubicBezTo>
                  <a:cubicBezTo>
                    <a:pt x="436" y="260"/>
                    <a:pt x="436" y="260"/>
                    <a:pt x="436" y="260"/>
                  </a:cubicBezTo>
                  <a:cubicBezTo>
                    <a:pt x="436" y="260"/>
                    <a:pt x="436" y="260"/>
                    <a:pt x="436" y="260"/>
                  </a:cubicBezTo>
                  <a:cubicBezTo>
                    <a:pt x="437" y="259"/>
                    <a:pt x="437" y="259"/>
                    <a:pt x="437" y="259"/>
                  </a:cubicBezTo>
                  <a:cubicBezTo>
                    <a:pt x="437" y="259"/>
                    <a:pt x="437" y="259"/>
                    <a:pt x="437" y="259"/>
                  </a:cubicBezTo>
                  <a:cubicBezTo>
                    <a:pt x="437" y="259"/>
                    <a:pt x="437" y="259"/>
                    <a:pt x="437" y="259"/>
                  </a:cubicBezTo>
                  <a:cubicBezTo>
                    <a:pt x="439" y="258"/>
                    <a:pt x="439" y="258"/>
                    <a:pt x="439" y="258"/>
                  </a:cubicBezTo>
                  <a:cubicBezTo>
                    <a:pt x="439" y="258"/>
                    <a:pt x="439" y="258"/>
                    <a:pt x="439" y="258"/>
                  </a:cubicBezTo>
                  <a:cubicBezTo>
                    <a:pt x="440" y="258"/>
                    <a:pt x="440" y="258"/>
                    <a:pt x="440" y="258"/>
                  </a:cubicBezTo>
                  <a:cubicBezTo>
                    <a:pt x="440" y="258"/>
                    <a:pt x="440" y="258"/>
                    <a:pt x="440" y="258"/>
                  </a:cubicBezTo>
                  <a:cubicBezTo>
                    <a:pt x="440" y="258"/>
                    <a:pt x="440" y="258"/>
                    <a:pt x="440" y="258"/>
                  </a:cubicBezTo>
                  <a:cubicBezTo>
                    <a:pt x="440" y="258"/>
                    <a:pt x="440" y="258"/>
                    <a:pt x="440" y="258"/>
                  </a:cubicBezTo>
                  <a:cubicBezTo>
                    <a:pt x="441" y="257"/>
                    <a:pt x="441" y="257"/>
                    <a:pt x="441" y="257"/>
                  </a:cubicBezTo>
                  <a:cubicBezTo>
                    <a:pt x="441" y="257"/>
                    <a:pt x="441" y="257"/>
                    <a:pt x="441" y="257"/>
                  </a:cubicBezTo>
                  <a:cubicBezTo>
                    <a:pt x="442" y="257"/>
                    <a:pt x="442" y="257"/>
                    <a:pt x="442" y="257"/>
                  </a:cubicBezTo>
                  <a:cubicBezTo>
                    <a:pt x="442" y="257"/>
                    <a:pt x="442" y="257"/>
                    <a:pt x="442" y="257"/>
                  </a:cubicBezTo>
                  <a:cubicBezTo>
                    <a:pt x="442" y="257"/>
                    <a:pt x="442" y="257"/>
                    <a:pt x="442" y="257"/>
                  </a:cubicBezTo>
                  <a:cubicBezTo>
                    <a:pt x="442" y="257"/>
                    <a:pt x="442" y="257"/>
                    <a:pt x="442" y="257"/>
                  </a:cubicBezTo>
                  <a:cubicBezTo>
                    <a:pt x="443" y="257"/>
                    <a:pt x="443" y="257"/>
                    <a:pt x="443" y="257"/>
                  </a:cubicBezTo>
                  <a:cubicBezTo>
                    <a:pt x="443" y="256"/>
                    <a:pt x="443" y="256"/>
                    <a:pt x="443" y="256"/>
                  </a:cubicBezTo>
                  <a:cubicBezTo>
                    <a:pt x="444" y="256"/>
                    <a:pt x="444" y="256"/>
                    <a:pt x="444" y="256"/>
                  </a:cubicBezTo>
                  <a:cubicBezTo>
                    <a:pt x="444" y="256"/>
                    <a:pt x="444" y="256"/>
                    <a:pt x="444" y="256"/>
                  </a:cubicBezTo>
                  <a:cubicBezTo>
                    <a:pt x="444" y="256"/>
                    <a:pt x="444" y="256"/>
                    <a:pt x="444" y="256"/>
                  </a:cubicBezTo>
                  <a:cubicBezTo>
                    <a:pt x="444" y="256"/>
                    <a:pt x="444" y="256"/>
                    <a:pt x="444" y="256"/>
                  </a:cubicBezTo>
                  <a:cubicBezTo>
                    <a:pt x="444" y="256"/>
                    <a:pt x="444" y="256"/>
                    <a:pt x="444" y="256"/>
                  </a:cubicBezTo>
                  <a:cubicBezTo>
                    <a:pt x="444" y="256"/>
                    <a:pt x="444" y="256"/>
                    <a:pt x="444" y="256"/>
                  </a:cubicBezTo>
                  <a:cubicBezTo>
                    <a:pt x="445" y="257"/>
                    <a:pt x="445" y="257"/>
                    <a:pt x="445" y="257"/>
                  </a:cubicBezTo>
                  <a:cubicBezTo>
                    <a:pt x="445" y="257"/>
                    <a:pt x="445" y="257"/>
                    <a:pt x="445" y="257"/>
                  </a:cubicBezTo>
                  <a:cubicBezTo>
                    <a:pt x="445" y="257"/>
                    <a:pt x="445" y="257"/>
                    <a:pt x="445" y="257"/>
                  </a:cubicBezTo>
                  <a:cubicBezTo>
                    <a:pt x="446" y="257"/>
                    <a:pt x="446" y="257"/>
                    <a:pt x="446" y="257"/>
                  </a:cubicBezTo>
                  <a:cubicBezTo>
                    <a:pt x="446" y="255"/>
                    <a:pt x="446" y="255"/>
                    <a:pt x="446" y="255"/>
                  </a:cubicBezTo>
                  <a:cubicBezTo>
                    <a:pt x="446" y="255"/>
                    <a:pt x="446" y="255"/>
                    <a:pt x="446" y="255"/>
                  </a:cubicBezTo>
                  <a:cubicBezTo>
                    <a:pt x="446" y="254"/>
                    <a:pt x="446" y="254"/>
                    <a:pt x="446" y="254"/>
                  </a:cubicBezTo>
                  <a:cubicBezTo>
                    <a:pt x="446" y="254"/>
                    <a:pt x="446" y="254"/>
                    <a:pt x="446" y="254"/>
                  </a:cubicBezTo>
                  <a:cubicBezTo>
                    <a:pt x="447" y="254"/>
                    <a:pt x="447" y="254"/>
                    <a:pt x="447" y="254"/>
                  </a:cubicBezTo>
                  <a:cubicBezTo>
                    <a:pt x="447" y="253"/>
                    <a:pt x="447" y="253"/>
                    <a:pt x="447" y="253"/>
                  </a:cubicBezTo>
                  <a:cubicBezTo>
                    <a:pt x="447" y="253"/>
                    <a:pt x="447" y="253"/>
                    <a:pt x="447" y="253"/>
                  </a:cubicBezTo>
                  <a:cubicBezTo>
                    <a:pt x="448" y="253"/>
                    <a:pt x="448" y="253"/>
                    <a:pt x="448" y="253"/>
                  </a:cubicBezTo>
                  <a:cubicBezTo>
                    <a:pt x="448" y="253"/>
                    <a:pt x="448" y="253"/>
                    <a:pt x="448" y="253"/>
                  </a:cubicBezTo>
                  <a:cubicBezTo>
                    <a:pt x="449" y="253"/>
                    <a:pt x="449" y="253"/>
                    <a:pt x="449" y="253"/>
                  </a:cubicBezTo>
                  <a:cubicBezTo>
                    <a:pt x="450" y="253"/>
                    <a:pt x="450" y="253"/>
                    <a:pt x="450" y="253"/>
                  </a:cubicBezTo>
                  <a:cubicBezTo>
                    <a:pt x="450" y="253"/>
                    <a:pt x="450" y="253"/>
                    <a:pt x="450" y="253"/>
                  </a:cubicBezTo>
                  <a:cubicBezTo>
                    <a:pt x="451" y="253"/>
                    <a:pt x="451" y="253"/>
                    <a:pt x="451" y="253"/>
                  </a:cubicBezTo>
                  <a:cubicBezTo>
                    <a:pt x="451" y="253"/>
                    <a:pt x="451" y="253"/>
                    <a:pt x="451" y="253"/>
                  </a:cubicBezTo>
                  <a:cubicBezTo>
                    <a:pt x="452" y="253"/>
                    <a:pt x="452" y="253"/>
                    <a:pt x="452" y="253"/>
                  </a:cubicBezTo>
                  <a:cubicBezTo>
                    <a:pt x="452" y="253"/>
                    <a:pt x="452" y="253"/>
                    <a:pt x="452" y="253"/>
                  </a:cubicBezTo>
                  <a:cubicBezTo>
                    <a:pt x="452" y="253"/>
                    <a:pt x="452" y="253"/>
                    <a:pt x="452" y="253"/>
                  </a:cubicBezTo>
                  <a:cubicBezTo>
                    <a:pt x="453" y="253"/>
                    <a:pt x="453" y="253"/>
                    <a:pt x="453" y="253"/>
                  </a:cubicBezTo>
                  <a:cubicBezTo>
                    <a:pt x="453" y="253"/>
                    <a:pt x="453" y="253"/>
                    <a:pt x="453" y="253"/>
                  </a:cubicBezTo>
                  <a:cubicBezTo>
                    <a:pt x="454" y="253"/>
                    <a:pt x="454" y="253"/>
                    <a:pt x="454" y="253"/>
                  </a:cubicBezTo>
                  <a:cubicBezTo>
                    <a:pt x="455" y="253"/>
                    <a:pt x="455" y="253"/>
                    <a:pt x="455" y="253"/>
                  </a:cubicBezTo>
                  <a:cubicBezTo>
                    <a:pt x="455" y="253"/>
                    <a:pt x="455" y="253"/>
                    <a:pt x="455" y="253"/>
                  </a:cubicBezTo>
                  <a:cubicBezTo>
                    <a:pt x="455" y="253"/>
                    <a:pt x="455" y="253"/>
                    <a:pt x="455" y="253"/>
                  </a:cubicBezTo>
                  <a:cubicBezTo>
                    <a:pt x="456" y="252"/>
                    <a:pt x="456" y="252"/>
                    <a:pt x="456" y="252"/>
                  </a:cubicBezTo>
                  <a:cubicBezTo>
                    <a:pt x="457" y="252"/>
                    <a:pt x="457" y="252"/>
                    <a:pt x="457" y="252"/>
                  </a:cubicBezTo>
                  <a:cubicBezTo>
                    <a:pt x="457" y="251"/>
                    <a:pt x="457" y="251"/>
                    <a:pt x="457" y="251"/>
                  </a:cubicBezTo>
                  <a:cubicBezTo>
                    <a:pt x="457" y="251"/>
                    <a:pt x="457" y="251"/>
                    <a:pt x="457" y="251"/>
                  </a:cubicBezTo>
                  <a:cubicBezTo>
                    <a:pt x="457" y="252"/>
                    <a:pt x="457" y="252"/>
                    <a:pt x="457" y="252"/>
                  </a:cubicBezTo>
                  <a:cubicBezTo>
                    <a:pt x="458" y="252"/>
                    <a:pt x="458" y="252"/>
                    <a:pt x="458" y="252"/>
                  </a:cubicBezTo>
                  <a:cubicBezTo>
                    <a:pt x="458" y="251"/>
                    <a:pt x="458" y="251"/>
                    <a:pt x="458" y="251"/>
                  </a:cubicBezTo>
                  <a:cubicBezTo>
                    <a:pt x="458" y="251"/>
                    <a:pt x="458" y="251"/>
                    <a:pt x="458" y="251"/>
                  </a:cubicBezTo>
                  <a:cubicBezTo>
                    <a:pt x="459" y="252"/>
                    <a:pt x="459" y="252"/>
                    <a:pt x="459" y="252"/>
                  </a:cubicBezTo>
                  <a:cubicBezTo>
                    <a:pt x="461" y="251"/>
                    <a:pt x="461" y="251"/>
                    <a:pt x="461" y="251"/>
                  </a:cubicBezTo>
                  <a:cubicBezTo>
                    <a:pt x="461" y="251"/>
                    <a:pt x="461" y="251"/>
                    <a:pt x="461" y="251"/>
                  </a:cubicBezTo>
                  <a:cubicBezTo>
                    <a:pt x="462" y="251"/>
                    <a:pt x="462" y="251"/>
                    <a:pt x="462" y="251"/>
                  </a:cubicBezTo>
                  <a:cubicBezTo>
                    <a:pt x="462" y="251"/>
                    <a:pt x="462" y="251"/>
                    <a:pt x="462" y="251"/>
                  </a:cubicBezTo>
                  <a:cubicBezTo>
                    <a:pt x="462" y="251"/>
                    <a:pt x="462" y="251"/>
                    <a:pt x="462" y="251"/>
                  </a:cubicBezTo>
                  <a:cubicBezTo>
                    <a:pt x="463" y="251"/>
                    <a:pt x="463" y="251"/>
                    <a:pt x="463" y="251"/>
                  </a:cubicBezTo>
                  <a:cubicBezTo>
                    <a:pt x="463" y="251"/>
                    <a:pt x="463" y="251"/>
                    <a:pt x="463" y="251"/>
                  </a:cubicBezTo>
                  <a:cubicBezTo>
                    <a:pt x="463" y="250"/>
                    <a:pt x="463" y="250"/>
                    <a:pt x="463" y="250"/>
                  </a:cubicBezTo>
                  <a:cubicBezTo>
                    <a:pt x="464" y="250"/>
                    <a:pt x="464" y="250"/>
                    <a:pt x="464" y="250"/>
                  </a:cubicBezTo>
                  <a:cubicBezTo>
                    <a:pt x="464" y="250"/>
                    <a:pt x="464" y="250"/>
                    <a:pt x="464" y="250"/>
                  </a:cubicBezTo>
                  <a:cubicBezTo>
                    <a:pt x="463" y="251"/>
                    <a:pt x="463" y="251"/>
                    <a:pt x="463" y="251"/>
                  </a:cubicBezTo>
                  <a:cubicBezTo>
                    <a:pt x="463" y="252"/>
                    <a:pt x="463" y="252"/>
                    <a:pt x="463" y="252"/>
                  </a:cubicBezTo>
                  <a:cubicBezTo>
                    <a:pt x="463" y="252"/>
                    <a:pt x="463" y="252"/>
                    <a:pt x="463" y="252"/>
                  </a:cubicBezTo>
                  <a:cubicBezTo>
                    <a:pt x="463" y="253"/>
                    <a:pt x="463" y="253"/>
                    <a:pt x="463" y="253"/>
                  </a:cubicBezTo>
                  <a:cubicBezTo>
                    <a:pt x="465" y="253"/>
                    <a:pt x="465" y="253"/>
                    <a:pt x="465" y="253"/>
                  </a:cubicBezTo>
                  <a:cubicBezTo>
                    <a:pt x="465" y="253"/>
                    <a:pt x="465" y="253"/>
                    <a:pt x="465" y="253"/>
                  </a:cubicBezTo>
                  <a:cubicBezTo>
                    <a:pt x="465" y="253"/>
                    <a:pt x="465" y="253"/>
                    <a:pt x="465" y="253"/>
                  </a:cubicBezTo>
                  <a:cubicBezTo>
                    <a:pt x="465" y="253"/>
                    <a:pt x="465" y="253"/>
                    <a:pt x="465" y="253"/>
                  </a:cubicBezTo>
                  <a:cubicBezTo>
                    <a:pt x="465" y="253"/>
                    <a:pt x="465" y="253"/>
                    <a:pt x="465" y="253"/>
                  </a:cubicBezTo>
                  <a:cubicBezTo>
                    <a:pt x="465" y="253"/>
                    <a:pt x="465" y="253"/>
                    <a:pt x="465" y="253"/>
                  </a:cubicBezTo>
                  <a:cubicBezTo>
                    <a:pt x="465" y="253"/>
                    <a:pt x="465" y="253"/>
                    <a:pt x="465" y="253"/>
                  </a:cubicBezTo>
                  <a:cubicBezTo>
                    <a:pt x="465" y="253"/>
                    <a:pt x="465" y="253"/>
                    <a:pt x="465" y="253"/>
                  </a:cubicBezTo>
                  <a:cubicBezTo>
                    <a:pt x="465" y="253"/>
                    <a:pt x="465" y="253"/>
                    <a:pt x="465" y="253"/>
                  </a:cubicBezTo>
                  <a:cubicBezTo>
                    <a:pt x="465" y="253"/>
                    <a:pt x="465" y="253"/>
                    <a:pt x="465" y="253"/>
                  </a:cubicBezTo>
                  <a:cubicBezTo>
                    <a:pt x="465" y="254"/>
                    <a:pt x="465" y="254"/>
                    <a:pt x="465" y="254"/>
                  </a:cubicBezTo>
                  <a:cubicBezTo>
                    <a:pt x="468" y="255"/>
                    <a:pt x="468" y="255"/>
                    <a:pt x="468" y="255"/>
                  </a:cubicBezTo>
                  <a:cubicBezTo>
                    <a:pt x="469" y="255"/>
                    <a:pt x="469" y="255"/>
                    <a:pt x="469" y="255"/>
                  </a:cubicBezTo>
                  <a:cubicBezTo>
                    <a:pt x="469" y="255"/>
                    <a:pt x="469" y="255"/>
                    <a:pt x="469" y="255"/>
                  </a:cubicBezTo>
                  <a:cubicBezTo>
                    <a:pt x="469" y="255"/>
                    <a:pt x="469" y="255"/>
                    <a:pt x="469" y="255"/>
                  </a:cubicBezTo>
                  <a:cubicBezTo>
                    <a:pt x="469" y="254"/>
                    <a:pt x="469" y="254"/>
                    <a:pt x="469" y="254"/>
                  </a:cubicBezTo>
                  <a:cubicBezTo>
                    <a:pt x="470" y="253"/>
                    <a:pt x="470" y="253"/>
                    <a:pt x="470" y="253"/>
                  </a:cubicBezTo>
                  <a:cubicBezTo>
                    <a:pt x="470" y="253"/>
                    <a:pt x="470" y="253"/>
                    <a:pt x="470" y="253"/>
                  </a:cubicBezTo>
                  <a:cubicBezTo>
                    <a:pt x="471" y="253"/>
                    <a:pt x="471" y="253"/>
                    <a:pt x="471" y="253"/>
                  </a:cubicBezTo>
                  <a:cubicBezTo>
                    <a:pt x="471" y="253"/>
                    <a:pt x="471" y="253"/>
                    <a:pt x="471" y="253"/>
                  </a:cubicBezTo>
                  <a:cubicBezTo>
                    <a:pt x="471" y="253"/>
                    <a:pt x="471" y="253"/>
                    <a:pt x="471" y="253"/>
                  </a:cubicBezTo>
                  <a:cubicBezTo>
                    <a:pt x="472" y="253"/>
                    <a:pt x="472" y="253"/>
                    <a:pt x="472" y="253"/>
                  </a:cubicBezTo>
                  <a:cubicBezTo>
                    <a:pt x="472" y="252"/>
                    <a:pt x="472" y="252"/>
                    <a:pt x="472" y="252"/>
                  </a:cubicBezTo>
                  <a:cubicBezTo>
                    <a:pt x="474" y="252"/>
                    <a:pt x="474" y="252"/>
                    <a:pt x="474" y="252"/>
                  </a:cubicBezTo>
                  <a:cubicBezTo>
                    <a:pt x="476" y="252"/>
                    <a:pt x="476" y="252"/>
                    <a:pt x="476" y="252"/>
                  </a:cubicBezTo>
                  <a:cubicBezTo>
                    <a:pt x="476" y="253"/>
                    <a:pt x="476" y="253"/>
                    <a:pt x="476" y="253"/>
                  </a:cubicBezTo>
                  <a:cubicBezTo>
                    <a:pt x="476" y="253"/>
                    <a:pt x="476" y="253"/>
                    <a:pt x="476" y="253"/>
                  </a:cubicBezTo>
                  <a:cubicBezTo>
                    <a:pt x="478" y="253"/>
                    <a:pt x="478" y="253"/>
                    <a:pt x="478" y="253"/>
                  </a:cubicBezTo>
                  <a:cubicBezTo>
                    <a:pt x="478" y="254"/>
                    <a:pt x="478" y="254"/>
                    <a:pt x="478" y="254"/>
                  </a:cubicBezTo>
                  <a:cubicBezTo>
                    <a:pt x="478" y="254"/>
                    <a:pt x="478" y="254"/>
                    <a:pt x="478" y="254"/>
                  </a:cubicBezTo>
                  <a:cubicBezTo>
                    <a:pt x="477" y="254"/>
                    <a:pt x="477" y="254"/>
                    <a:pt x="477" y="254"/>
                  </a:cubicBezTo>
                  <a:cubicBezTo>
                    <a:pt x="477" y="254"/>
                    <a:pt x="477" y="254"/>
                    <a:pt x="477" y="254"/>
                  </a:cubicBezTo>
                  <a:cubicBezTo>
                    <a:pt x="473" y="254"/>
                    <a:pt x="473" y="254"/>
                    <a:pt x="473" y="254"/>
                  </a:cubicBezTo>
                  <a:cubicBezTo>
                    <a:pt x="473" y="254"/>
                    <a:pt x="473" y="254"/>
                    <a:pt x="473" y="254"/>
                  </a:cubicBezTo>
                  <a:cubicBezTo>
                    <a:pt x="472" y="254"/>
                    <a:pt x="472" y="254"/>
                    <a:pt x="472" y="254"/>
                  </a:cubicBezTo>
                  <a:cubicBezTo>
                    <a:pt x="472" y="254"/>
                    <a:pt x="472" y="254"/>
                    <a:pt x="472" y="254"/>
                  </a:cubicBezTo>
                  <a:cubicBezTo>
                    <a:pt x="471" y="254"/>
                    <a:pt x="471" y="254"/>
                    <a:pt x="471" y="254"/>
                  </a:cubicBezTo>
                  <a:cubicBezTo>
                    <a:pt x="471" y="254"/>
                    <a:pt x="471" y="254"/>
                    <a:pt x="471" y="254"/>
                  </a:cubicBezTo>
                  <a:cubicBezTo>
                    <a:pt x="471" y="254"/>
                    <a:pt x="471" y="254"/>
                    <a:pt x="471" y="254"/>
                  </a:cubicBezTo>
                  <a:cubicBezTo>
                    <a:pt x="471" y="254"/>
                    <a:pt x="471" y="254"/>
                    <a:pt x="471" y="254"/>
                  </a:cubicBezTo>
                  <a:cubicBezTo>
                    <a:pt x="471" y="254"/>
                    <a:pt x="471" y="254"/>
                    <a:pt x="471" y="254"/>
                  </a:cubicBezTo>
                  <a:cubicBezTo>
                    <a:pt x="470" y="255"/>
                    <a:pt x="470" y="255"/>
                    <a:pt x="470" y="255"/>
                  </a:cubicBezTo>
                  <a:cubicBezTo>
                    <a:pt x="469" y="255"/>
                    <a:pt x="469" y="255"/>
                    <a:pt x="469" y="255"/>
                  </a:cubicBezTo>
                  <a:cubicBezTo>
                    <a:pt x="469" y="256"/>
                    <a:pt x="469" y="256"/>
                    <a:pt x="469" y="256"/>
                  </a:cubicBezTo>
                  <a:cubicBezTo>
                    <a:pt x="469" y="256"/>
                    <a:pt x="469" y="256"/>
                    <a:pt x="469" y="256"/>
                  </a:cubicBezTo>
                  <a:cubicBezTo>
                    <a:pt x="469" y="256"/>
                    <a:pt x="469" y="256"/>
                    <a:pt x="469" y="256"/>
                  </a:cubicBezTo>
                  <a:cubicBezTo>
                    <a:pt x="468" y="256"/>
                    <a:pt x="468" y="256"/>
                    <a:pt x="468" y="256"/>
                  </a:cubicBezTo>
                  <a:cubicBezTo>
                    <a:pt x="468" y="256"/>
                    <a:pt x="468" y="256"/>
                    <a:pt x="468" y="256"/>
                  </a:cubicBezTo>
                  <a:cubicBezTo>
                    <a:pt x="468" y="256"/>
                    <a:pt x="468" y="256"/>
                    <a:pt x="468" y="256"/>
                  </a:cubicBezTo>
                  <a:cubicBezTo>
                    <a:pt x="467" y="256"/>
                    <a:pt x="467" y="256"/>
                    <a:pt x="467" y="256"/>
                  </a:cubicBezTo>
                  <a:cubicBezTo>
                    <a:pt x="467" y="256"/>
                    <a:pt x="467" y="256"/>
                    <a:pt x="467" y="256"/>
                  </a:cubicBezTo>
                  <a:cubicBezTo>
                    <a:pt x="467" y="256"/>
                    <a:pt x="467" y="256"/>
                    <a:pt x="467" y="256"/>
                  </a:cubicBezTo>
                  <a:cubicBezTo>
                    <a:pt x="466" y="257"/>
                    <a:pt x="466" y="257"/>
                    <a:pt x="466" y="257"/>
                  </a:cubicBezTo>
                  <a:cubicBezTo>
                    <a:pt x="467" y="259"/>
                    <a:pt x="467" y="259"/>
                    <a:pt x="467" y="259"/>
                  </a:cubicBezTo>
                  <a:cubicBezTo>
                    <a:pt x="468" y="260"/>
                    <a:pt x="468" y="260"/>
                    <a:pt x="468" y="260"/>
                  </a:cubicBezTo>
                  <a:cubicBezTo>
                    <a:pt x="468" y="260"/>
                    <a:pt x="468" y="260"/>
                    <a:pt x="468" y="260"/>
                  </a:cubicBezTo>
                  <a:cubicBezTo>
                    <a:pt x="469" y="262"/>
                    <a:pt x="469" y="262"/>
                    <a:pt x="469" y="262"/>
                  </a:cubicBezTo>
                  <a:cubicBezTo>
                    <a:pt x="470" y="263"/>
                    <a:pt x="470" y="263"/>
                    <a:pt x="470" y="263"/>
                  </a:cubicBezTo>
                  <a:cubicBezTo>
                    <a:pt x="470" y="263"/>
                    <a:pt x="470" y="263"/>
                    <a:pt x="470" y="263"/>
                  </a:cubicBezTo>
                  <a:cubicBezTo>
                    <a:pt x="471" y="264"/>
                    <a:pt x="471" y="264"/>
                    <a:pt x="471" y="264"/>
                  </a:cubicBezTo>
                  <a:cubicBezTo>
                    <a:pt x="471" y="265"/>
                    <a:pt x="471" y="265"/>
                    <a:pt x="471" y="265"/>
                  </a:cubicBezTo>
                  <a:cubicBezTo>
                    <a:pt x="471" y="265"/>
                    <a:pt x="471" y="265"/>
                    <a:pt x="471" y="265"/>
                  </a:cubicBezTo>
                  <a:cubicBezTo>
                    <a:pt x="473" y="265"/>
                    <a:pt x="473" y="265"/>
                    <a:pt x="473" y="265"/>
                  </a:cubicBezTo>
                  <a:cubicBezTo>
                    <a:pt x="473" y="265"/>
                    <a:pt x="473" y="265"/>
                    <a:pt x="473" y="265"/>
                  </a:cubicBezTo>
                  <a:cubicBezTo>
                    <a:pt x="474" y="266"/>
                    <a:pt x="474" y="266"/>
                    <a:pt x="474" y="266"/>
                  </a:cubicBezTo>
                  <a:cubicBezTo>
                    <a:pt x="474" y="267"/>
                    <a:pt x="474" y="267"/>
                    <a:pt x="474" y="267"/>
                  </a:cubicBezTo>
                  <a:cubicBezTo>
                    <a:pt x="474" y="268"/>
                    <a:pt x="474" y="268"/>
                    <a:pt x="474" y="268"/>
                  </a:cubicBezTo>
                  <a:cubicBezTo>
                    <a:pt x="474" y="268"/>
                    <a:pt x="474" y="268"/>
                    <a:pt x="474" y="268"/>
                  </a:cubicBezTo>
                  <a:cubicBezTo>
                    <a:pt x="473" y="268"/>
                    <a:pt x="473" y="268"/>
                    <a:pt x="473" y="268"/>
                  </a:cubicBezTo>
                  <a:cubicBezTo>
                    <a:pt x="473" y="268"/>
                    <a:pt x="473" y="268"/>
                    <a:pt x="473" y="268"/>
                  </a:cubicBezTo>
                  <a:cubicBezTo>
                    <a:pt x="473" y="267"/>
                    <a:pt x="473" y="267"/>
                    <a:pt x="473" y="267"/>
                  </a:cubicBezTo>
                  <a:cubicBezTo>
                    <a:pt x="473" y="267"/>
                    <a:pt x="473" y="267"/>
                    <a:pt x="473" y="267"/>
                  </a:cubicBezTo>
                  <a:cubicBezTo>
                    <a:pt x="473" y="267"/>
                    <a:pt x="473" y="267"/>
                    <a:pt x="473" y="267"/>
                  </a:cubicBezTo>
                  <a:cubicBezTo>
                    <a:pt x="470" y="265"/>
                    <a:pt x="470" y="265"/>
                    <a:pt x="470" y="265"/>
                  </a:cubicBezTo>
                  <a:cubicBezTo>
                    <a:pt x="470" y="264"/>
                    <a:pt x="470" y="264"/>
                    <a:pt x="470" y="264"/>
                  </a:cubicBezTo>
                  <a:cubicBezTo>
                    <a:pt x="470" y="264"/>
                    <a:pt x="470" y="264"/>
                    <a:pt x="470" y="264"/>
                  </a:cubicBezTo>
                  <a:cubicBezTo>
                    <a:pt x="469" y="263"/>
                    <a:pt x="469" y="263"/>
                    <a:pt x="469" y="263"/>
                  </a:cubicBezTo>
                  <a:cubicBezTo>
                    <a:pt x="468" y="263"/>
                    <a:pt x="468" y="263"/>
                    <a:pt x="468" y="263"/>
                  </a:cubicBezTo>
                  <a:cubicBezTo>
                    <a:pt x="468" y="263"/>
                    <a:pt x="468" y="263"/>
                    <a:pt x="468" y="263"/>
                  </a:cubicBezTo>
                  <a:cubicBezTo>
                    <a:pt x="468" y="262"/>
                    <a:pt x="468" y="262"/>
                    <a:pt x="468" y="262"/>
                  </a:cubicBezTo>
                  <a:cubicBezTo>
                    <a:pt x="468" y="262"/>
                    <a:pt x="468" y="262"/>
                    <a:pt x="468" y="262"/>
                  </a:cubicBezTo>
                  <a:cubicBezTo>
                    <a:pt x="467" y="262"/>
                    <a:pt x="467" y="262"/>
                    <a:pt x="467" y="262"/>
                  </a:cubicBezTo>
                  <a:cubicBezTo>
                    <a:pt x="467" y="262"/>
                    <a:pt x="467" y="262"/>
                    <a:pt x="467" y="262"/>
                  </a:cubicBezTo>
                  <a:cubicBezTo>
                    <a:pt x="466" y="262"/>
                    <a:pt x="466" y="262"/>
                    <a:pt x="466" y="262"/>
                  </a:cubicBezTo>
                  <a:cubicBezTo>
                    <a:pt x="465" y="262"/>
                    <a:pt x="465" y="262"/>
                    <a:pt x="465" y="262"/>
                  </a:cubicBezTo>
                  <a:cubicBezTo>
                    <a:pt x="464" y="262"/>
                    <a:pt x="464" y="262"/>
                    <a:pt x="464" y="262"/>
                  </a:cubicBezTo>
                  <a:cubicBezTo>
                    <a:pt x="463" y="261"/>
                    <a:pt x="463" y="261"/>
                    <a:pt x="463" y="261"/>
                  </a:cubicBezTo>
                  <a:cubicBezTo>
                    <a:pt x="462" y="260"/>
                    <a:pt x="462" y="260"/>
                    <a:pt x="462" y="260"/>
                  </a:cubicBezTo>
                  <a:cubicBezTo>
                    <a:pt x="462" y="260"/>
                    <a:pt x="462" y="260"/>
                    <a:pt x="462" y="260"/>
                  </a:cubicBezTo>
                  <a:cubicBezTo>
                    <a:pt x="462" y="260"/>
                    <a:pt x="462" y="260"/>
                    <a:pt x="462" y="260"/>
                  </a:cubicBezTo>
                  <a:cubicBezTo>
                    <a:pt x="462" y="259"/>
                    <a:pt x="462" y="259"/>
                    <a:pt x="462" y="259"/>
                  </a:cubicBezTo>
                  <a:cubicBezTo>
                    <a:pt x="462" y="258"/>
                    <a:pt x="462" y="258"/>
                    <a:pt x="462" y="258"/>
                  </a:cubicBezTo>
                  <a:cubicBezTo>
                    <a:pt x="462" y="258"/>
                    <a:pt x="462" y="258"/>
                    <a:pt x="462" y="258"/>
                  </a:cubicBezTo>
                  <a:cubicBezTo>
                    <a:pt x="462" y="257"/>
                    <a:pt x="462" y="257"/>
                    <a:pt x="462" y="257"/>
                  </a:cubicBezTo>
                  <a:cubicBezTo>
                    <a:pt x="461" y="257"/>
                    <a:pt x="461" y="257"/>
                    <a:pt x="461" y="257"/>
                  </a:cubicBezTo>
                  <a:cubicBezTo>
                    <a:pt x="459" y="258"/>
                    <a:pt x="459" y="258"/>
                    <a:pt x="459" y="258"/>
                  </a:cubicBezTo>
                  <a:cubicBezTo>
                    <a:pt x="457" y="258"/>
                    <a:pt x="457" y="258"/>
                    <a:pt x="457" y="258"/>
                  </a:cubicBezTo>
                  <a:cubicBezTo>
                    <a:pt x="453" y="259"/>
                    <a:pt x="453" y="259"/>
                    <a:pt x="453" y="259"/>
                  </a:cubicBezTo>
                  <a:cubicBezTo>
                    <a:pt x="453" y="259"/>
                    <a:pt x="453" y="259"/>
                    <a:pt x="453" y="259"/>
                  </a:cubicBezTo>
                  <a:cubicBezTo>
                    <a:pt x="453" y="259"/>
                    <a:pt x="453" y="259"/>
                    <a:pt x="453" y="259"/>
                  </a:cubicBezTo>
                  <a:cubicBezTo>
                    <a:pt x="451" y="259"/>
                    <a:pt x="451" y="259"/>
                    <a:pt x="451" y="259"/>
                  </a:cubicBezTo>
                  <a:cubicBezTo>
                    <a:pt x="450" y="259"/>
                    <a:pt x="450" y="259"/>
                    <a:pt x="450" y="259"/>
                  </a:cubicBezTo>
                  <a:cubicBezTo>
                    <a:pt x="450" y="259"/>
                    <a:pt x="450" y="259"/>
                    <a:pt x="450" y="259"/>
                  </a:cubicBezTo>
                  <a:cubicBezTo>
                    <a:pt x="449" y="259"/>
                    <a:pt x="449" y="259"/>
                    <a:pt x="449" y="259"/>
                  </a:cubicBezTo>
                  <a:cubicBezTo>
                    <a:pt x="449" y="259"/>
                    <a:pt x="449" y="259"/>
                    <a:pt x="449" y="259"/>
                  </a:cubicBezTo>
                  <a:cubicBezTo>
                    <a:pt x="448" y="259"/>
                    <a:pt x="448" y="259"/>
                    <a:pt x="448" y="259"/>
                  </a:cubicBezTo>
                  <a:cubicBezTo>
                    <a:pt x="448" y="259"/>
                    <a:pt x="448" y="259"/>
                    <a:pt x="448" y="259"/>
                  </a:cubicBezTo>
                  <a:cubicBezTo>
                    <a:pt x="448" y="260"/>
                    <a:pt x="448" y="260"/>
                    <a:pt x="448" y="260"/>
                  </a:cubicBezTo>
                  <a:cubicBezTo>
                    <a:pt x="448" y="261"/>
                    <a:pt x="448" y="261"/>
                    <a:pt x="448" y="261"/>
                  </a:cubicBezTo>
                  <a:cubicBezTo>
                    <a:pt x="448" y="261"/>
                    <a:pt x="448" y="261"/>
                    <a:pt x="448" y="261"/>
                  </a:cubicBezTo>
                  <a:cubicBezTo>
                    <a:pt x="448" y="262"/>
                    <a:pt x="448" y="262"/>
                    <a:pt x="448" y="262"/>
                  </a:cubicBezTo>
                  <a:cubicBezTo>
                    <a:pt x="448" y="263"/>
                    <a:pt x="448" y="263"/>
                    <a:pt x="448" y="263"/>
                  </a:cubicBezTo>
                  <a:cubicBezTo>
                    <a:pt x="448" y="263"/>
                    <a:pt x="448" y="263"/>
                    <a:pt x="448" y="263"/>
                  </a:cubicBezTo>
                  <a:cubicBezTo>
                    <a:pt x="448" y="263"/>
                    <a:pt x="448" y="263"/>
                    <a:pt x="448" y="263"/>
                  </a:cubicBezTo>
                  <a:cubicBezTo>
                    <a:pt x="448" y="264"/>
                    <a:pt x="448" y="264"/>
                    <a:pt x="448" y="264"/>
                  </a:cubicBezTo>
                  <a:cubicBezTo>
                    <a:pt x="447" y="264"/>
                    <a:pt x="447" y="264"/>
                    <a:pt x="447" y="264"/>
                  </a:cubicBezTo>
                  <a:cubicBezTo>
                    <a:pt x="446" y="266"/>
                    <a:pt x="446" y="266"/>
                    <a:pt x="446" y="266"/>
                  </a:cubicBezTo>
                  <a:cubicBezTo>
                    <a:pt x="446" y="266"/>
                    <a:pt x="446" y="266"/>
                    <a:pt x="446" y="266"/>
                  </a:cubicBezTo>
                  <a:cubicBezTo>
                    <a:pt x="446" y="266"/>
                    <a:pt x="446" y="266"/>
                    <a:pt x="446" y="266"/>
                  </a:cubicBezTo>
                  <a:cubicBezTo>
                    <a:pt x="446" y="266"/>
                    <a:pt x="446" y="266"/>
                    <a:pt x="446" y="266"/>
                  </a:cubicBezTo>
                  <a:cubicBezTo>
                    <a:pt x="446" y="266"/>
                    <a:pt x="446" y="266"/>
                    <a:pt x="446" y="266"/>
                  </a:cubicBezTo>
                  <a:cubicBezTo>
                    <a:pt x="445" y="266"/>
                    <a:pt x="445" y="266"/>
                    <a:pt x="445" y="266"/>
                  </a:cubicBezTo>
                  <a:cubicBezTo>
                    <a:pt x="445" y="266"/>
                    <a:pt x="445" y="266"/>
                    <a:pt x="445" y="266"/>
                  </a:cubicBezTo>
                  <a:cubicBezTo>
                    <a:pt x="445" y="267"/>
                    <a:pt x="445" y="267"/>
                    <a:pt x="445" y="267"/>
                  </a:cubicBezTo>
                  <a:cubicBezTo>
                    <a:pt x="445" y="267"/>
                    <a:pt x="445" y="267"/>
                    <a:pt x="445" y="267"/>
                  </a:cubicBezTo>
                  <a:cubicBezTo>
                    <a:pt x="444" y="268"/>
                    <a:pt x="444" y="268"/>
                    <a:pt x="444" y="268"/>
                  </a:cubicBezTo>
                  <a:cubicBezTo>
                    <a:pt x="444" y="269"/>
                    <a:pt x="444" y="269"/>
                    <a:pt x="444" y="269"/>
                  </a:cubicBezTo>
                  <a:cubicBezTo>
                    <a:pt x="443" y="269"/>
                    <a:pt x="443" y="269"/>
                    <a:pt x="443" y="269"/>
                  </a:cubicBezTo>
                  <a:cubicBezTo>
                    <a:pt x="442" y="270"/>
                    <a:pt x="442" y="270"/>
                    <a:pt x="442" y="270"/>
                  </a:cubicBezTo>
                  <a:cubicBezTo>
                    <a:pt x="438" y="271"/>
                    <a:pt x="438" y="271"/>
                    <a:pt x="438" y="271"/>
                  </a:cubicBezTo>
                  <a:cubicBezTo>
                    <a:pt x="438" y="272"/>
                    <a:pt x="438" y="272"/>
                    <a:pt x="438" y="272"/>
                  </a:cubicBezTo>
                  <a:cubicBezTo>
                    <a:pt x="438" y="272"/>
                    <a:pt x="438" y="272"/>
                    <a:pt x="438" y="272"/>
                  </a:cubicBezTo>
                  <a:cubicBezTo>
                    <a:pt x="438" y="272"/>
                    <a:pt x="438" y="272"/>
                    <a:pt x="438" y="272"/>
                  </a:cubicBezTo>
                  <a:cubicBezTo>
                    <a:pt x="435" y="275"/>
                    <a:pt x="435" y="275"/>
                    <a:pt x="435" y="275"/>
                  </a:cubicBezTo>
                  <a:cubicBezTo>
                    <a:pt x="435" y="275"/>
                    <a:pt x="435" y="275"/>
                    <a:pt x="435" y="275"/>
                  </a:cubicBezTo>
                  <a:cubicBezTo>
                    <a:pt x="435" y="275"/>
                    <a:pt x="435" y="275"/>
                    <a:pt x="435" y="275"/>
                  </a:cubicBezTo>
                  <a:cubicBezTo>
                    <a:pt x="434" y="275"/>
                    <a:pt x="434" y="275"/>
                    <a:pt x="434" y="275"/>
                  </a:cubicBezTo>
                  <a:cubicBezTo>
                    <a:pt x="434" y="276"/>
                    <a:pt x="434" y="276"/>
                    <a:pt x="434" y="276"/>
                  </a:cubicBezTo>
                  <a:cubicBezTo>
                    <a:pt x="434" y="276"/>
                    <a:pt x="434" y="276"/>
                    <a:pt x="434" y="276"/>
                  </a:cubicBezTo>
                  <a:cubicBezTo>
                    <a:pt x="434" y="277"/>
                    <a:pt x="434" y="277"/>
                    <a:pt x="434" y="277"/>
                  </a:cubicBezTo>
                  <a:cubicBezTo>
                    <a:pt x="434" y="278"/>
                    <a:pt x="434" y="278"/>
                    <a:pt x="434" y="278"/>
                  </a:cubicBezTo>
                  <a:cubicBezTo>
                    <a:pt x="434" y="278"/>
                    <a:pt x="434" y="278"/>
                    <a:pt x="434" y="278"/>
                  </a:cubicBezTo>
                  <a:cubicBezTo>
                    <a:pt x="437" y="282"/>
                    <a:pt x="437" y="282"/>
                    <a:pt x="437" y="282"/>
                  </a:cubicBezTo>
                  <a:cubicBezTo>
                    <a:pt x="437" y="282"/>
                    <a:pt x="437" y="282"/>
                    <a:pt x="437" y="282"/>
                  </a:cubicBezTo>
                  <a:cubicBezTo>
                    <a:pt x="437" y="282"/>
                    <a:pt x="437" y="282"/>
                    <a:pt x="437" y="282"/>
                  </a:cubicBezTo>
                  <a:cubicBezTo>
                    <a:pt x="437" y="281"/>
                    <a:pt x="437" y="281"/>
                    <a:pt x="437" y="281"/>
                  </a:cubicBezTo>
                  <a:cubicBezTo>
                    <a:pt x="437" y="281"/>
                    <a:pt x="437" y="281"/>
                    <a:pt x="437" y="281"/>
                  </a:cubicBezTo>
                  <a:cubicBezTo>
                    <a:pt x="437" y="281"/>
                    <a:pt x="437" y="281"/>
                    <a:pt x="437" y="281"/>
                  </a:cubicBezTo>
                  <a:cubicBezTo>
                    <a:pt x="437" y="281"/>
                    <a:pt x="437" y="281"/>
                    <a:pt x="437" y="281"/>
                  </a:cubicBezTo>
                  <a:cubicBezTo>
                    <a:pt x="437" y="281"/>
                    <a:pt x="437" y="281"/>
                    <a:pt x="437" y="281"/>
                  </a:cubicBezTo>
                  <a:cubicBezTo>
                    <a:pt x="437" y="280"/>
                    <a:pt x="437" y="280"/>
                    <a:pt x="437" y="280"/>
                  </a:cubicBezTo>
                  <a:cubicBezTo>
                    <a:pt x="437" y="280"/>
                    <a:pt x="437" y="280"/>
                    <a:pt x="437" y="280"/>
                  </a:cubicBezTo>
                  <a:cubicBezTo>
                    <a:pt x="438" y="280"/>
                    <a:pt x="438" y="280"/>
                    <a:pt x="438" y="280"/>
                  </a:cubicBezTo>
                  <a:cubicBezTo>
                    <a:pt x="438" y="280"/>
                    <a:pt x="438" y="280"/>
                    <a:pt x="438" y="280"/>
                  </a:cubicBezTo>
                  <a:cubicBezTo>
                    <a:pt x="440" y="280"/>
                    <a:pt x="440" y="280"/>
                    <a:pt x="440" y="280"/>
                  </a:cubicBezTo>
                  <a:cubicBezTo>
                    <a:pt x="441" y="280"/>
                    <a:pt x="441" y="280"/>
                    <a:pt x="441" y="280"/>
                  </a:cubicBezTo>
                  <a:cubicBezTo>
                    <a:pt x="442" y="280"/>
                    <a:pt x="442" y="280"/>
                    <a:pt x="442" y="280"/>
                  </a:cubicBezTo>
                  <a:cubicBezTo>
                    <a:pt x="442" y="280"/>
                    <a:pt x="442" y="280"/>
                    <a:pt x="442" y="280"/>
                  </a:cubicBezTo>
                  <a:cubicBezTo>
                    <a:pt x="443" y="280"/>
                    <a:pt x="443" y="280"/>
                    <a:pt x="443" y="280"/>
                  </a:cubicBezTo>
                  <a:cubicBezTo>
                    <a:pt x="443" y="280"/>
                    <a:pt x="443" y="280"/>
                    <a:pt x="443" y="280"/>
                  </a:cubicBezTo>
                  <a:cubicBezTo>
                    <a:pt x="442" y="281"/>
                    <a:pt x="442" y="281"/>
                    <a:pt x="442" y="281"/>
                  </a:cubicBezTo>
                  <a:cubicBezTo>
                    <a:pt x="441" y="281"/>
                    <a:pt x="441" y="281"/>
                    <a:pt x="441" y="281"/>
                  </a:cubicBezTo>
                  <a:cubicBezTo>
                    <a:pt x="441" y="281"/>
                    <a:pt x="441" y="281"/>
                    <a:pt x="441" y="281"/>
                  </a:cubicBezTo>
                  <a:cubicBezTo>
                    <a:pt x="441" y="282"/>
                    <a:pt x="441" y="282"/>
                    <a:pt x="441" y="282"/>
                  </a:cubicBezTo>
                  <a:cubicBezTo>
                    <a:pt x="441" y="282"/>
                    <a:pt x="441" y="282"/>
                    <a:pt x="441" y="282"/>
                  </a:cubicBezTo>
                  <a:cubicBezTo>
                    <a:pt x="440" y="282"/>
                    <a:pt x="440" y="282"/>
                    <a:pt x="440" y="282"/>
                  </a:cubicBezTo>
                  <a:cubicBezTo>
                    <a:pt x="440" y="282"/>
                    <a:pt x="440" y="282"/>
                    <a:pt x="440" y="282"/>
                  </a:cubicBezTo>
                  <a:cubicBezTo>
                    <a:pt x="440" y="282"/>
                    <a:pt x="440" y="282"/>
                    <a:pt x="440" y="282"/>
                  </a:cubicBezTo>
                  <a:cubicBezTo>
                    <a:pt x="440" y="282"/>
                    <a:pt x="440" y="282"/>
                    <a:pt x="440" y="282"/>
                  </a:cubicBezTo>
                  <a:cubicBezTo>
                    <a:pt x="439" y="282"/>
                    <a:pt x="439" y="282"/>
                    <a:pt x="439" y="282"/>
                  </a:cubicBezTo>
                  <a:cubicBezTo>
                    <a:pt x="440" y="283"/>
                    <a:pt x="440" y="283"/>
                    <a:pt x="440" y="283"/>
                  </a:cubicBezTo>
                  <a:cubicBezTo>
                    <a:pt x="439" y="283"/>
                    <a:pt x="439" y="283"/>
                    <a:pt x="439" y="283"/>
                  </a:cubicBezTo>
                  <a:cubicBezTo>
                    <a:pt x="439" y="283"/>
                    <a:pt x="439" y="283"/>
                    <a:pt x="439" y="283"/>
                  </a:cubicBezTo>
                  <a:cubicBezTo>
                    <a:pt x="439" y="283"/>
                    <a:pt x="439" y="283"/>
                    <a:pt x="439" y="283"/>
                  </a:cubicBezTo>
                  <a:cubicBezTo>
                    <a:pt x="438" y="283"/>
                    <a:pt x="438" y="283"/>
                    <a:pt x="438" y="283"/>
                  </a:cubicBezTo>
                  <a:cubicBezTo>
                    <a:pt x="438" y="283"/>
                    <a:pt x="438" y="283"/>
                    <a:pt x="438" y="283"/>
                  </a:cubicBezTo>
                  <a:cubicBezTo>
                    <a:pt x="438" y="283"/>
                    <a:pt x="438" y="283"/>
                    <a:pt x="438" y="283"/>
                  </a:cubicBezTo>
                  <a:cubicBezTo>
                    <a:pt x="438" y="283"/>
                    <a:pt x="438" y="283"/>
                    <a:pt x="438" y="283"/>
                  </a:cubicBezTo>
                  <a:cubicBezTo>
                    <a:pt x="438" y="283"/>
                    <a:pt x="438" y="283"/>
                    <a:pt x="438" y="283"/>
                  </a:cubicBezTo>
                  <a:cubicBezTo>
                    <a:pt x="437" y="283"/>
                    <a:pt x="437" y="283"/>
                    <a:pt x="437" y="283"/>
                  </a:cubicBezTo>
                  <a:cubicBezTo>
                    <a:pt x="437" y="283"/>
                    <a:pt x="437" y="283"/>
                    <a:pt x="437" y="283"/>
                  </a:cubicBezTo>
                  <a:cubicBezTo>
                    <a:pt x="436" y="283"/>
                    <a:pt x="436" y="283"/>
                    <a:pt x="436" y="283"/>
                  </a:cubicBezTo>
                  <a:cubicBezTo>
                    <a:pt x="436" y="283"/>
                    <a:pt x="436" y="283"/>
                    <a:pt x="436" y="283"/>
                  </a:cubicBezTo>
                  <a:cubicBezTo>
                    <a:pt x="436" y="283"/>
                    <a:pt x="436" y="283"/>
                    <a:pt x="436" y="283"/>
                  </a:cubicBezTo>
                  <a:cubicBezTo>
                    <a:pt x="436" y="284"/>
                    <a:pt x="436" y="284"/>
                    <a:pt x="436" y="284"/>
                  </a:cubicBezTo>
                  <a:cubicBezTo>
                    <a:pt x="436" y="284"/>
                    <a:pt x="436" y="284"/>
                    <a:pt x="436" y="284"/>
                  </a:cubicBezTo>
                  <a:cubicBezTo>
                    <a:pt x="436" y="285"/>
                    <a:pt x="436" y="285"/>
                    <a:pt x="436" y="285"/>
                  </a:cubicBezTo>
                  <a:cubicBezTo>
                    <a:pt x="436" y="285"/>
                    <a:pt x="436" y="285"/>
                    <a:pt x="436" y="285"/>
                  </a:cubicBezTo>
                  <a:cubicBezTo>
                    <a:pt x="436" y="285"/>
                    <a:pt x="436" y="285"/>
                    <a:pt x="436" y="285"/>
                  </a:cubicBezTo>
                  <a:cubicBezTo>
                    <a:pt x="435" y="285"/>
                    <a:pt x="435" y="285"/>
                    <a:pt x="435" y="285"/>
                  </a:cubicBezTo>
                  <a:cubicBezTo>
                    <a:pt x="435" y="284"/>
                    <a:pt x="435" y="284"/>
                    <a:pt x="435" y="284"/>
                  </a:cubicBezTo>
                  <a:cubicBezTo>
                    <a:pt x="435" y="284"/>
                    <a:pt x="435" y="284"/>
                    <a:pt x="435" y="284"/>
                  </a:cubicBezTo>
                  <a:cubicBezTo>
                    <a:pt x="433" y="283"/>
                    <a:pt x="433" y="283"/>
                    <a:pt x="433" y="283"/>
                  </a:cubicBezTo>
                  <a:cubicBezTo>
                    <a:pt x="433" y="283"/>
                    <a:pt x="433" y="283"/>
                    <a:pt x="433" y="283"/>
                  </a:cubicBezTo>
                  <a:cubicBezTo>
                    <a:pt x="433" y="283"/>
                    <a:pt x="433" y="283"/>
                    <a:pt x="433" y="283"/>
                  </a:cubicBezTo>
                  <a:cubicBezTo>
                    <a:pt x="432" y="283"/>
                    <a:pt x="432" y="283"/>
                    <a:pt x="432" y="283"/>
                  </a:cubicBezTo>
                  <a:cubicBezTo>
                    <a:pt x="432" y="283"/>
                    <a:pt x="432" y="283"/>
                    <a:pt x="432" y="283"/>
                  </a:cubicBezTo>
                  <a:cubicBezTo>
                    <a:pt x="431" y="283"/>
                    <a:pt x="431" y="283"/>
                    <a:pt x="431" y="283"/>
                  </a:cubicBezTo>
                  <a:cubicBezTo>
                    <a:pt x="431" y="283"/>
                    <a:pt x="431" y="283"/>
                    <a:pt x="431" y="283"/>
                  </a:cubicBezTo>
                  <a:cubicBezTo>
                    <a:pt x="430" y="283"/>
                    <a:pt x="430" y="283"/>
                    <a:pt x="430" y="283"/>
                  </a:cubicBezTo>
                  <a:cubicBezTo>
                    <a:pt x="430" y="283"/>
                    <a:pt x="430" y="283"/>
                    <a:pt x="430" y="283"/>
                  </a:cubicBezTo>
                  <a:cubicBezTo>
                    <a:pt x="430" y="284"/>
                    <a:pt x="430" y="284"/>
                    <a:pt x="430" y="284"/>
                  </a:cubicBezTo>
                  <a:cubicBezTo>
                    <a:pt x="430" y="284"/>
                    <a:pt x="430" y="284"/>
                    <a:pt x="430" y="284"/>
                  </a:cubicBezTo>
                  <a:cubicBezTo>
                    <a:pt x="430" y="285"/>
                    <a:pt x="430" y="285"/>
                    <a:pt x="430" y="285"/>
                  </a:cubicBezTo>
                  <a:cubicBezTo>
                    <a:pt x="430" y="284"/>
                    <a:pt x="430" y="284"/>
                    <a:pt x="430" y="284"/>
                  </a:cubicBezTo>
                  <a:cubicBezTo>
                    <a:pt x="429" y="284"/>
                    <a:pt x="429" y="284"/>
                    <a:pt x="429" y="284"/>
                  </a:cubicBezTo>
                  <a:cubicBezTo>
                    <a:pt x="429" y="284"/>
                    <a:pt x="429" y="284"/>
                    <a:pt x="429" y="284"/>
                  </a:cubicBezTo>
                  <a:cubicBezTo>
                    <a:pt x="428" y="284"/>
                    <a:pt x="428" y="284"/>
                    <a:pt x="428" y="284"/>
                  </a:cubicBezTo>
                  <a:cubicBezTo>
                    <a:pt x="428" y="285"/>
                    <a:pt x="428" y="285"/>
                    <a:pt x="428" y="285"/>
                  </a:cubicBezTo>
                  <a:cubicBezTo>
                    <a:pt x="428" y="285"/>
                    <a:pt x="428" y="285"/>
                    <a:pt x="428" y="285"/>
                  </a:cubicBezTo>
                  <a:cubicBezTo>
                    <a:pt x="428" y="285"/>
                    <a:pt x="428" y="285"/>
                    <a:pt x="428" y="285"/>
                  </a:cubicBezTo>
                  <a:cubicBezTo>
                    <a:pt x="428" y="286"/>
                    <a:pt x="428" y="286"/>
                    <a:pt x="428" y="286"/>
                  </a:cubicBezTo>
                  <a:cubicBezTo>
                    <a:pt x="428" y="286"/>
                    <a:pt x="428" y="286"/>
                    <a:pt x="428" y="286"/>
                  </a:cubicBezTo>
                  <a:cubicBezTo>
                    <a:pt x="428" y="286"/>
                    <a:pt x="428" y="286"/>
                    <a:pt x="428" y="286"/>
                  </a:cubicBezTo>
                  <a:cubicBezTo>
                    <a:pt x="429" y="286"/>
                    <a:pt x="429" y="286"/>
                    <a:pt x="429" y="286"/>
                  </a:cubicBezTo>
                  <a:cubicBezTo>
                    <a:pt x="429" y="286"/>
                    <a:pt x="429" y="286"/>
                    <a:pt x="429" y="286"/>
                  </a:cubicBezTo>
                  <a:cubicBezTo>
                    <a:pt x="428" y="287"/>
                    <a:pt x="428" y="287"/>
                    <a:pt x="428" y="287"/>
                  </a:cubicBezTo>
                  <a:cubicBezTo>
                    <a:pt x="428" y="287"/>
                    <a:pt x="428" y="287"/>
                    <a:pt x="428" y="287"/>
                  </a:cubicBezTo>
                  <a:cubicBezTo>
                    <a:pt x="428" y="287"/>
                    <a:pt x="428" y="287"/>
                    <a:pt x="428" y="287"/>
                  </a:cubicBezTo>
                  <a:cubicBezTo>
                    <a:pt x="428" y="287"/>
                    <a:pt x="428" y="287"/>
                    <a:pt x="428" y="287"/>
                  </a:cubicBezTo>
                  <a:cubicBezTo>
                    <a:pt x="428" y="287"/>
                    <a:pt x="428" y="287"/>
                    <a:pt x="428" y="287"/>
                  </a:cubicBezTo>
                  <a:cubicBezTo>
                    <a:pt x="429" y="287"/>
                    <a:pt x="429" y="287"/>
                    <a:pt x="429" y="287"/>
                  </a:cubicBezTo>
                  <a:cubicBezTo>
                    <a:pt x="430" y="288"/>
                    <a:pt x="430" y="288"/>
                    <a:pt x="430" y="288"/>
                  </a:cubicBezTo>
                  <a:cubicBezTo>
                    <a:pt x="430" y="288"/>
                    <a:pt x="430" y="288"/>
                    <a:pt x="430" y="288"/>
                  </a:cubicBezTo>
                  <a:cubicBezTo>
                    <a:pt x="429" y="288"/>
                    <a:pt x="429" y="288"/>
                    <a:pt x="429" y="288"/>
                  </a:cubicBezTo>
                  <a:cubicBezTo>
                    <a:pt x="429" y="288"/>
                    <a:pt x="429" y="288"/>
                    <a:pt x="429" y="288"/>
                  </a:cubicBezTo>
                  <a:cubicBezTo>
                    <a:pt x="429" y="289"/>
                    <a:pt x="429" y="289"/>
                    <a:pt x="429" y="289"/>
                  </a:cubicBezTo>
                  <a:cubicBezTo>
                    <a:pt x="430" y="289"/>
                    <a:pt x="430" y="289"/>
                    <a:pt x="430" y="289"/>
                  </a:cubicBezTo>
                  <a:cubicBezTo>
                    <a:pt x="431" y="290"/>
                    <a:pt x="431" y="290"/>
                    <a:pt x="431" y="290"/>
                  </a:cubicBezTo>
                  <a:cubicBezTo>
                    <a:pt x="431" y="289"/>
                    <a:pt x="431" y="289"/>
                    <a:pt x="431" y="289"/>
                  </a:cubicBezTo>
                  <a:cubicBezTo>
                    <a:pt x="431" y="289"/>
                    <a:pt x="431" y="289"/>
                    <a:pt x="431" y="289"/>
                  </a:cubicBezTo>
                  <a:cubicBezTo>
                    <a:pt x="431" y="289"/>
                    <a:pt x="431" y="289"/>
                    <a:pt x="431" y="289"/>
                  </a:cubicBezTo>
                  <a:cubicBezTo>
                    <a:pt x="431" y="289"/>
                    <a:pt x="431" y="289"/>
                    <a:pt x="431" y="289"/>
                  </a:cubicBezTo>
                  <a:cubicBezTo>
                    <a:pt x="431" y="289"/>
                    <a:pt x="431" y="289"/>
                    <a:pt x="431" y="289"/>
                  </a:cubicBezTo>
                  <a:cubicBezTo>
                    <a:pt x="431" y="289"/>
                    <a:pt x="431" y="289"/>
                    <a:pt x="431" y="289"/>
                  </a:cubicBezTo>
                  <a:cubicBezTo>
                    <a:pt x="432" y="289"/>
                    <a:pt x="432" y="289"/>
                    <a:pt x="432" y="289"/>
                  </a:cubicBezTo>
                  <a:cubicBezTo>
                    <a:pt x="432" y="289"/>
                    <a:pt x="432" y="289"/>
                    <a:pt x="432" y="289"/>
                  </a:cubicBezTo>
                  <a:cubicBezTo>
                    <a:pt x="432" y="289"/>
                    <a:pt x="432" y="289"/>
                    <a:pt x="432" y="289"/>
                  </a:cubicBezTo>
                  <a:cubicBezTo>
                    <a:pt x="432" y="289"/>
                    <a:pt x="432" y="289"/>
                    <a:pt x="432" y="289"/>
                  </a:cubicBezTo>
                  <a:cubicBezTo>
                    <a:pt x="432" y="289"/>
                    <a:pt x="432" y="289"/>
                    <a:pt x="432" y="289"/>
                  </a:cubicBezTo>
                  <a:cubicBezTo>
                    <a:pt x="432" y="289"/>
                    <a:pt x="432" y="289"/>
                    <a:pt x="432" y="289"/>
                  </a:cubicBezTo>
                  <a:cubicBezTo>
                    <a:pt x="432" y="289"/>
                    <a:pt x="432" y="289"/>
                    <a:pt x="432" y="289"/>
                  </a:cubicBezTo>
                  <a:cubicBezTo>
                    <a:pt x="433" y="289"/>
                    <a:pt x="433" y="289"/>
                    <a:pt x="433" y="289"/>
                  </a:cubicBezTo>
                  <a:cubicBezTo>
                    <a:pt x="434" y="289"/>
                    <a:pt x="434" y="289"/>
                    <a:pt x="434" y="289"/>
                  </a:cubicBezTo>
                  <a:cubicBezTo>
                    <a:pt x="434" y="289"/>
                    <a:pt x="434" y="289"/>
                    <a:pt x="434" y="289"/>
                  </a:cubicBezTo>
                  <a:cubicBezTo>
                    <a:pt x="434" y="289"/>
                    <a:pt x="434" y="289"/>
                    <a:pt x="434" y="289"/>
                  </a:cubicBezTo>
                  <a:cubicBezTo>
                    <a:pt x="434" y="289"/>
                    <a:pt x="434" y="289"/>
                    <a:pt x="434" y="289"/>
                  </a:cubicBezTo>
                  <a:cubicBezTo>
                    <a:pt x="434" y="289"/>
                    <a:pt x="434" y="289"/>
                    <a:pt x="434" y="289"/>
                  </a:cubicBezTo>
                  <a:cubicBezTo>
                    <a:pt x="434" y="290"/>
                    <a:pt x="434" y="290"/>
                    <a:pt x="434" y="290"/>
                  </a:cubicBezTo>
                  <a:cubicBezTo>
                    <a:pt x="435" y="290"/>
                    <a:pt x="435" y="290"/>
                    <a:pt x="435" y="290"/>
                  </a:cubicBezTo>
                  <a:cubicBezTo>
                    <a:pt x="435" y="290"/>
                    <a:pt x="435" y="290"/>
                    <a:pt x="435" y="290"/>
                  </a:cubicBezTo>
                  <a:cubicBezTo>
                    <a:pt x="435" y="290"/>
                    <a:pt x="435" y="290"/>
                    <a:pt x="435" y="290"/>
                  </a:cubicBezTo>
                  <a:cubicBezTo>
                    <a:pt x="435" y="291"/>
                    <a:pt x="435" y="291"/>
                    <a:pt x="435" y="291"/>
                  </a:cubicBezTo>
                  <a:cubicBezTo>
                    <a:pt x="436" y="291"/>
                    <a:pt x="436" y="291"/>
                    <a:pt x="436" y="291"/>
                  </a:cubicBezTo>
                  <a:cubicBezTo>
                    <a:pt x="436" y="291"/>
                    <a:pt x="436" y="291"/>
                    <a:pt x="436" y="291"/>
                  </a:cubicBezTo>
                  <a:cubicBezTo>
                    <a:pt x="436" y="291"/>
                    <a:pt x="436" y="291"/>
                    <a:pt x="436" y="291"/>
                  </a:cubicBezTo>
                  <a:cubicBezTo>
                    <a:pt x="436" y="291"/>
                    <a:pt x="436" y="291"/>
                    <a:pt x="436" y="291"/>
                  </a:cubicBezTo>
                  <a:cubicBezTo>
                    <a:pt x="436" y="291"/>
                    <a:pt x="436" y="291"/>
                    <a:pt x="436" y="291"/>
                  </a:cubicBezTo>
                  <a:cubicBezTo>
                    <a:pt x="437" y="291"/>
                    <a:pt x="437" y="291"/>
                    <a:pt x="437" y="291"/>
                  </a:cubicBezTo>
                  <a:cubicBezTo>
                    <a:pt x="437" y="291"/>
                    <a:pt x="437" y="291"/>
                    <a:pt x="437" y="291"/>
                  </a:cubicBezTo>
                  <a:cubicBezTo>
                    <a:pt x="437" y="290"/>
                    <a:pt x="437" y="290"/>
                    <a:pt x="437" y="290"/>
                  </a:cubicBezTo>
                  <a:cubicBezTo>
                    <a:pt x="436" y="290"/>
                    <a:pt x="436" y="290"/>
                    <a:pt x="436" y="290"/>
                  </a:cubicBezTo>
                  <a:cubicBezTo>
                    <a:pt x="436" y="289"/>
                    <a:pt x="436" y="289"/>
                    <a:pt x="436" y="289"/>
                  </a:cubicBezTo>
                  <a:cubicBezTo>
                    <a:pt x="436" y="289"/>
                    <a:pt x="436" y="289"/>
                    <a:pt x="436" y="289"/>
                  </a:cubicBezTo>
                  <a:cubicBezTo>
                    <a:pt x="436" y="289"/>
                    <a:pt x="436" y="289"/>
                    <a:pt x="436" y="289"/>
                  </a:cubicBezTo>
                  <a:cubicBezTo>
                    <a:pt x="436" y="289"/>
                    <a:pt x="436" y="289"/>
                    <a:pt x="436" y="289"/>
                  </a:cubicBezTo>
                  <a:cubicBezTo>
                    <a:pt x="436" y="289"/>
                    <a:pt x="436" y="289"/>
                    <a:pt x="436" y="289"/>
                  </a:cubicBezTo>
                  <a:cubicBezTo>
                    <a:pt x="435" y="288"/>
                    <a:pt x="435" y="288"/>
                    <a:pt x="435" y="288"/>
                  </a:cubicBezTo>
                  <a:cubicBezTo>
                    <a:pt x="436" y="288"/>
                    <a:pt x="436" y="288"/>
                    <a:pt x="436" y="288"/>
                  </a:cubicBezTo>
                  <a:cubicBezTo>
                    <a:pt x="436" y="288"/>
                    <a:pt x="436" y="288"/>
                    <a:pt x="436" y="288"/>
                  </a:cubicBezTo>
                  <a:cubicBezTo>
                    <a:pt x="436" y="288"/>
                    <a:pt x="436" y="288"/>
                    <a:pt x="436" y="288"/>
                  </a:cubicBezTo>
                  <a:cubicBezTo>
                    <a:pt x="436" y="289"/>
                    <a:pt x="436" y="289"/>
                    <a:pt x="436" y="289"/>
                  </a:cubicBezTo>
                  <a:cubicBezTo>
                    <a:pt x="437" y="290"/>
                    <a:pt x="437" y="290"/>
                    <a:pt x="437" y="290"/>
                  </a:cubicBezTo>
                  <a:cubicBezTo>
                    <a:pt x="437" y="290"/>
                    <a:pt x="437" y="290"/>
                    <a:pt x="437" y="290"/>
                  </a:cubicBezTo>
                  <a:cubicBezTo>
                    <a:pt x="437" y="290"/>
                    <a:pt x="437" y="290"/>
                    <a:pt x="437" y="290"/>
                  </a:cubicBezTo>
                  <a:cubicBezTo>
                    <a:pt x="437" y="290"/>
                    <a:pt x="437" y="290"/>
                    <a:pt x="437" y="290"/>
                  </a:cubicBezTo>
                  <a:cubicBezTo>
                    <a:pt x="438" y="290"/>
                    <a:pt x="438" y="290"/>
                    <a:pt x="438" y="290"/>
                  </a:cubicBezTo>
                  <a:cubicBezTo>
                    <a:pt x="438" y="290"/>
                    <a:pt x="438" y="290"/>
                    <a:pt x="438" y="290"/>
                  </a:cubicBezTo>
                  <a:cubicBezTo>
                    <a:pt x="438" y="290"/>
                    <a:pt x="438" y="290"/>
                    <a:pt x="438" y="290"/>
                  </a:cubicBezTo>
                  <a:cubicBezTo>
                    <a:pt x="438" y="290"/>
                    <a:pt x="438" y="290"/>
                    <a:pt x="438" y="290"/>
                  </a:cubicBezTo>
                  <a:cubicBezTo>
                    <a:pt x="438" y="290"/>
                    <a:pt x="438" y="290"/>
                    <a:pt x="438" y="290"/>
                  </a:cubicBezTo>
                  <a:cubicBezTo>
                    <a:pt x="438" y="291"/>
                    <a:pt x="438" y="291"/>
                    <a:pt x="438" y="291"/>
                  </a:cubicBezTo>
                  <a:cubicBezTo>
                    <a:pt x="438" y="291"/>
                    <a:pt x="438" y="291"/>
                    <a:pt x="438" y="291"/>
                  </a:cubicBezTo>
                  <a:cubicBezTo>
                    <a:pt x="438" y="291"/>
                    <a:pt x="438" y="291"/>
                    <a:pt x="438" y="291"/>
                  </a:cubicBezTo>
                  <a:cubicBezTo>
                    <a:pt x="437" y="291"/>
                    <a:pt x="437" y="291"/>
                    <a:pt x="437" y="291"/>
                  </a:cubicBezTo>
                  <a:cubicBezTo>
                    <a:pt x="437" y="292"/>
                    <a:pt x="437" y="292"/>
                    <a:pt x="437" y="292"/>
                  </a:cubicBezTo>
                  <a:cubicBezTo>
                    <a:pt x="438" y="292"/>
                    <a:pt x="438" y="292"/>
                    <a:pt x="438" y="292"/>
                  </a:cubicBezTo>
                  <a:cubicBezTo>
                    <a:pt x="438" y="292"/>
                    <a:pt x="438" y="292"/>
                    <a:pt x="438" y="292"/>
                  </a:cubicBezTo>
                  <a:cubicBezTo>
                    <a:pt x="438" y="291"/>
                    <a:pt x="438" y="291"/>
                    <a:pt x="438" y="291"/>
                  </a:cubicBezTo>
                  <a:cubicBezTo>
                    <a:pt x="439" y="291"/>
                    <a:pt x="439" y="291"/>
                    <a:pt x="439" y="291"/>
                  </a:cubicBezTo>
                  <a:cubicBezTo>
                    <a:pt x="439" y="291"/>
                    <a:pt x="439" y="291"/>
                    <a:pt x="439" y="291"/>
                  </a:cubicBezTo>
                  <a:cubicBezTo>
                    <a:pt x="439" y="290"/>
                    <a:pt x="439" y="290"/>
                    <a:pt x="439" y="290"/>
                  </a:cubicBezTo>
                  <a:cubicBezTo>
                    <a:pt x="439" y="290"/>
                    <a:pt x="439" y="290"/>
                    <a:pt x="439" y="290"/>
                  </a:cubicBezTo>
                  <a:cubicBezTo>
                    <a:pt x="439" y="290"/>
                    <a:pt x="439" y="290"/>
                    <a:pt x="439" y="290"/>
                  </a:cubicBezTo>
                  <a:cubicBezTo>
                    <a:pt x="440" y="290"/>
                    <a:pt x="440" y="290"/>
                    <a:pt x="440" y="290"/>
                  </a:cubicBezTo>
                  <a:cubicBezTo>
                    <a:pt x="440" y="290"/>
                    <a:pt x="440" y="290"/>
                    <a:pt x="440" y="290"/>
                  </a:cubicBezTo>
                  <a:cubicBezTo>
                    <a:pt x="440" y="290"/>
                    <a:pt x="440" y="290"/>
                    <a:pt x="440" y="290"/>
                  </a:cubicBezTo>
                  <a:cubicBezTo>
                    <a:pt x="441" y="290"/>
                    <a:pt x="441" y="290"/>
                    <a:pt x="441" y="290"/>
                  </a:cubicBezTo>
                  <a:cubicBezTo>
                    <a:pt x="441" y="290"/>
                    <a:pt x="441" y="290"/>
                    <a:pt x="441" y="290"/>
                  </a:cubicBezTo>
                  <a:cubicBezTo>
                    <a:pt x="442" y="290"/>
                    <a:pt x="442" y="290"/>
                    <a:pt x="442" y="290"/>
                  </a:cubicBezTo>
                  <a:cubicBezTo>
                    <a:pt x="442" y="289"/>
                    <a:pt x="442" y="289"/>
                    <a:pt x="442" y="289"/>
                  </a:cubicBezTo>
                  <a:cubicBezTo>
                    <a:pt x="442" y="289"/>
                    <a:pt x="442" y="289"/>
                    <a:pt x="442" y="289"/>
                  </a:cubicBezTo>
                  <a:cubicBezTo>
                    <a:pt x="442" y="289"/>
                    <a:pt x="442" y="289"/>
                    <a:pt x="442" y="289"/>
                  </a:cubicBezTo>
                  <a:cubicBezTo>
                    <a:pt x="443" y="289"/>
                    <a:pt x="443" y="289"/>
                    <a:pt x="443" y="289"/>
                  </a:cubicBezTo>
                  <a:cubicBezTo>
                    <a:pt x="443" y="289"/>
                    <a:pt x="443" y="289"/>
                    <a:pt x="443" y="289"/>
                  </a:cubicBezTo>
                  <a:cubicBezTo>
                    <a:pt x="444" y="289"/>
                    <a:pt x="444" y="289"/>
                    <a:pt x="444" y="289"/>
                  </a:cubicBezTo>
                  <a:cubicBezTo>
                    <a:pt x="444" y="289"/>
                    <a:pt x="444" y="289"/>
                    <a:pt x="444" y="289"/>
                  </a:cubicBezTo>
                  <a:cubicBezTo>
                    <a:pt x="444" y="289"/>
                    <a:pt x="444" y="289"/>
                    <a:pt x="444" y="289"/>
                  </a:cubicBezTo>
                  <a:cubicBezTo>
                    <a:pt x="443" y="289"/>
                    <a:pt x="443" y="289"/>
                    <a:pt x="443" y="289"/>
                  </a:cubicBezTo>
                  <a:cubicBezTo>
                    <a:pt x="444" y="289"/>
                    <a:pt x="444" y="289"/>
                    <a:pt x="444" y="289"/>
                  </a:cubicBezTo>
                  <a:cubicBezTo>
                    <a:pt x="444" y="289"/>
                    <a:pt x="444" y="289"/>
                    <a:pt x="444" y="289"/>
                  </a:cubicBezTo>
                  <a:cubicBezTo>
                    <a:pt x="444" y="288"/>
                    <a:pt x="444" y="288"/>
                    <a:pt x="444" y="288"/>
                  </a:cubicBezTo>
                  <a:cubicBezTo>
                    <a:pt x="444" y="288"/>
                    <a:pt x="444" y="288"/>
                    <a:pt x="444" y="288"/>
                  </a:cubicBezTo>
                  <a:cubicBezTo>
                    <a:pt x="444" y="288"/>
                    <a:pt x="444" y="288"/>
                    <a:pt x="444" y="288"/>
                  </a:cubicBezTo>
                  <a:cubicBezTo>
                    <a:pt x="444" y="287"/>
                    <a:pt x="444" y="287"/>
                    <a:pt x="444" y="287"/>
                  </a:cubicBezTo>
                  <a:cubicBezTo>
                    <a:pt x="444" y="287"/>
                    <a:pt x="444" y="287"/>
                    <a:pt x="444" y="287"/>
                  </a:cubicBezTo>
                  <a:cubicBezTo>
                    <a:pt x="444" y="287"/>
                    <a:pt x="444" y="287"/>
                    <a:pt x="444" y="287"/>
                  </a:cubicBezTo>
                  <a:cubicBezTo>
                    <a:pt x="444" y="287"/>
                    <a:pt x="444" y="287"/>
                    <a:pt x="444" y="287"/>
                  </a:cubicBezTo>
                  <a:cubicBezTo>
                    <a:pt x="445" y="287"/>
                    <a:pt x="445" y="287"/>
                    <a:pt x="445" y="287"/>
                  </a:cubicBezTo>
                  <a:cubicBezTo>
                    <a:pt x="446" y="286"/>
                    <a:pt x="446" y="286"/>
                    <a:pt x="446" y="286"/>
                  </a:cubicBezTo>
                  <a:cubicBezTo>
                    <a:pt x="446" y="287"/>
                    <a:pt x="446" y="287"/>
                    <a:pt x="446" y="287"/>
                  </a:cubicBezTo>
                  <a:cubicBezTo>
                    <a:pt x="446" y="287"/>
                    <a:pt x="446" y="287"/>
                    <a:pt x="446" y="287"/>
                  </a:cubicBezTo>
                  <a:cubicBezTo>
                    <a:pt x="445" y="287"/>
                    <a:pt x="445" y="287"/>
                    <a:pt x="445" y="287"/>
                  </a:cubicBezTo>
                  <a:cubicBezTo>
                    <a:pt x="445" y="288"/>
                    <a:pt x="445" y="288"/>
                    <a:pt x="445" y="288"/>
                  </a:cubicBezTo>
                  <a:cubicBezTo>
                    <a:pt x="445" y="288"/>
                    <a:pt x="445" y="288"/>
                    <a:pt x="445" y="288"/>
                  </a:cubicBezTo>
                  <a:cubicBezTo>
                    <a:pt x="445" y="289"/>
                    <a:pt x="445" y="289"/>
                    <a:pt x="445" y="289"/>
                  </a:cubicBezTo>
                  <a:cubicBezTo>
                    <a:pt x="445" y="289"/>
                    <a:pt x="445" y="289"/>
                    <a:pt x="445" y="289"/>
                  </a:cubicBezTo>
                  <a:cubicBezTo>
                    <a:pt x="445" y="289"/>
                    <a:pt x="445" y="289"/>
                    <a:pt x="445" y="289"/>
                  </a:cubicBezTo>
                  <a:cubicBezTo>
                    <a:pt x="445" y="289"/>
                    <a:pt x="445" y="289"/>
                    <a:pt x="445" y="289"/>
                  </a:cubicBezTo>
                  <a:cubicBezTo>
                    <a:pt x="445" y="289"/>
                    <a:pt x="445" y="289"/>
                    <a:pt x="445" y="289"/>
                  </a:cubicBezTo>
                  <a:cubicBezTo>
                    <a:pt x="446" y="289"/>
                    <a:pt x="446" y="289"/>
                    <a:pt x="446" y="289"/>
                  </a:cubicBezTo>
                  <a:cubicBezTo>
                    <a:pt x="446" y="288"/>
                    <a:pt x="446" y="288"/>
                    <a:pt x="446" y="288"/>
                  </a:cubicBezTo>
                  <a:cubicBezTo>
                    <a:pt x="447" y="288"/>
                    <a:pt x="447" y="288"/>
                    <a:pt x="447" y="288"/>
                  </a:cubicBezTo>
                  <a:cubicBezTo>
                    <a:pt x="447" y="287"/>
                    <a:pt x="447" y="287"/>
                    <a:pt x="447" y="287"/>
                  </a:cubicBezTo>
                  <a:cubicBezTo>
                    <a:pt x="448" y="287"/>
                    <a:pt x="448" y="287"/>
                    <a:pt x="448" y="287"/>
                  </a:cubicBezTo>
                  <a:cubicBezTo>
                    <a:pt x="450" y="286"/>
                    <a:pt x="450" y="286"/>
                    <a:pt x="450" y="286"/>
                  </a:cubicBezTo>
                  <a:cubicBezTo>
                    <a:pt x="450" y="286"/>
                    <a:pt x="450" y="286"/>
                    <a:pt x="450" y="286"/>
                  </a:cubicBezTo>
                  <a:cubicBezTo>
                    <a:pt x="450" y="286"/>
                    <a:pt x="450" y="286"/>
                    <a:pt x="450" y="286"/>
                  </a:cubicBezTo>
                  <a:cubicBezTo>
                    <a:pt x="450" y="286"/>
                    <a:pt x="450" y="286"/>
                    <a:pt x="450" y="286"/>
                  </a:cubicBezTo>
                  <a:cubicBezTo>
                    <a:pt x="450" y="286"/>
                    <a:pt x="450" y="286"/>
                    <a:pt x="450" y="286"/>
                  </a:cubicBezTo>
                  <a:cubicBezTo>
                    <a:pt x="449" y="287"/>
                    <a:pt x="449" y="287"/>
                    <a:pt x="449" y="287"/>
                  </a:cubicBezTo>
                  <a:cubicBezTo>
                    <a:pt x="449" y="287"/>
                    <a:pt x="449" y="287"/>
                    <a:pt x="449" y="287"/>
                  </a:cubicBezTo>
                  <a:cubicBezTo>
                    <a:pt x="449" y="287"/>
                    <a:pt x="449" y="287"/>
                    <a:pt x="449" y="287"/>
                  </a:cubicBezTo>
                  <a:cubicBezTo>
                    <a:pt x="449" y="287"/>
                    <a:pt x="449" y="287"/>
                    <a:pt x="449" y="287"/>
                  </a:cubicBezTo>
                  <a:cubicBezTo>
                    <a:pt x="448" y="287"/>
                    <a:pt x="448" y="287"/>
                    <a:pt x="448" y="287"/>
                  </a:cubicBezTo>
                  <a:cubicBezTo>
                    <a:pt x="448" y="288"/>
                    <a:pt x="448" y="288"/>
                    <a:pt x="448" y="288"/>
                  </a:cubicBezTo>
                  <a:cubicBezTo>
                    <a:pt x="448" y="288"/>
                    <a:pt x="448" y="288"/>
                    <a:pt x="448" y="288"/>
                  </a:cubicBezTo>
                  <a:cubicBezTo>
                    <a:pt x="448" y="288"/>
                    <a:pt x="448" y="288"/>
                    <a:pt x="448" y="288"/>
                  </a:cubicBezTo>
                  <a:cubicBezTo>
                    <a:pt x="448" y="288"/>
                    <a:pt x="448" y="288"/>
                    <a:pt x="448" y="288"/>
                  </a:cubicBezTo>
                  <a:cubicBezTo>
                    <a:pt x="447" y="288"/>
                    <a:pt x="447" y="288"/>
                    <a:pt x="447" y="288"/>
                  </a:cubicBezTo>
                  <a:cubicBezTo>
                    <a:pt x="447" y="288"/>
                    <a:pt x="447" y="288"/>
                    <a:pt x="447" y="288"/>
                  </a:cubicBezTo>
                  <a:cubicBezTo>
                    <a:pt x="447" y="289"/>
                    <a:pt x="447" y="289"/>
                    <a:pt x="447" y="289"/>
                  </a:cubicBezTo>
                  <a:cubicBezTo>
                    <a:pt x="447" y="289"/>
                    <a:pt x="447" y="289"/>
                    <a:pt x="447" y="289"/>
                  </a:cubicBezTo>
                  <a:cubicBezTo>
                    <a:pt x="447" y="289"/>
                    <a:pt x="447" y="289"/>
                    <a:pt x="447" y="289"/>
                  </a:cubicBezTo>
                  <a:cubicBezTo>
                    <a:pt x="447" y="289"/>
                    <a:pt x="447" y="289"/>
                    <a:pt x="447" y="289"/>
                  </a:cubicBezTo>
                  <a:cubicBezTo>
                    <a:pt x="447" y="289"/>
                    <a:pt x="447" y="289"/>
                    <a:pt x="447" y="289"/>
                  </a:cubicBezTo>
                  <a:cubicBezTo>
                    <a:pt x="447" y="289"/>
                    <a:pt x="447" y="289"/>
                    <a:pt x="447" y="289"/>
                  </a:cubicBezTo>
                  <a:cubicBezTo>
                    <a:pt x="447" y="289"/>
                    <a:pt x="447" y="289"/>
                    <a:pt x="447" y="289"/>
                  </a:cubicBezTo>
                  <a:cubicBezTo>
                    <a:pt x="447" y="289"/>
                    <a:pt x="447" y="289"/>
                    <a:pt x="447" y="289"/>
                  </a:cubicBezTo>
                  <a:cubicBezTo>
                    <a:pt x="447" y="289"/>
                    <a:pt x="447" y="289"/>
                    <a:pt x="447" y="289"/>
                  </a:cubicBezTo>
                  <a:cubicBezTo>
                    <a:pt x="447" y="290"/>
                    <a:pt x="447" y="290"/>
                    <a:pt x="447" y="290"/>
                  </a:cubicBezTo>
                  <a:cubicBezTo>
                    <a:pt x="447" y="290"/>
                    <a:pt x="447" y="290"/>
                    <a:pt x="447" y="290"/>
                  </a:cubicBezTo>
                  <a:cubicBezTo>
                    <a:pt x="446" y="290"/>
                    <a:pt x="446" y="290"/>
                    <a:pt x="446" y="290"/>
                  </a:cubicBezTo>
                  <a:cubicBezTo>
                    <a:pt x="446" y="290"/>
                    <a:pt x="446" y="290"/>
                    <a:pt x="446" y="290"/>
                  </a:cubicBezTo>
                  <a:cubicBezTo>
                    <a:pt x="446" y="290"/>
                    <a:pt x="446" y="290"/>
                    <a:pt x="446" y="290"/>
                  </a:cubicBezTo>
                  <a:cubicBezTo>
                    <a:pt x="447" y="290"/>
                    <a:pt x="447" y="290"/>
                    <a:pt x="447" y="290"/>
                  </a:cubicBezTo>
                  <a:cubicBezTo>
                    <a:pt x="447" y="290"/>
                    <a:pt x="447" y="290"/>
                    <a:pt x="447" y="290"/>
                  </a:cubicBezTo>
                  <a:cubicBezTo>
                    <a:pt x="447" y="290"/>
                    <a:pt x="447" y="290"/>
                    <a:pt x="447" y="290"/>
                  </a:cubicBezTo>
                  <a:cubicBezTo>
                    <a:pt x="448" y="290"/>
                    <a:pt x="448" y="290"/>
                    <a:pt x="448" y="290"/>
                  </a:cubicBezTo>
                  <a:cubicBezTo>
                    <a:pt x="448" y="290"/>
                    <a:pt x="448" y="290"/>
                    <a:pt x="448" y="290"/>
                  </a:cubicBezTo>
                  <a:cubicBezTo>
                    <a:pt x="448" y="289"/>
                    <a:pt x="448" y="289"/>
                    <a:pt x="448" y="289"/>
                  </a:cubicBezTo>
                  <a:cubicBezTo>
                    <a:pt x="448" y="289"/>
                    <a:pt x="448" y="289"/>
                    <a:pt x="448" y="289"/>
                  </a:cubicBezTo>
                  <a:cubicBezTo>
                    <a:pt x="449" y="289"/>
                    <a:pt x="449" y="289"/>
                    <a:pt x="449" y="289"/>
                  </a:cubicBezTo>
                  <a:cubicBezTo>
                    <a:pt x="449" y="289"/>
                    <a:pt x="449" y="289"/>
                    <a:pt x="449" y="289"/>
                  </a:cubicBezTo>
                  <a:cubicBezTo>
                    <a:pt x="449" y="289"/>
                    <a:pt x="449" y="289"/>
                    <a:pt x="449" y="289"/>
                  </a:cubicBezTo>
                  <a:cubicBezTo>
                    <a:pt x="449" y="288"/>
                    <a:pt x="449" y="288"/>
                    <a:pt x="449" y="288"/>
                  </a:cubicBezTo>
                  <a:cubicBezTo>
                    <a:pt x="450" y="288"/>
                    <a:pt x="450" y="288"/>
                    <a:pt x="450" y="288"/>
                  </a:cubicBezTo>
                  <a:cubicBezTo>
                    <a:pt x="450" y="288"/>
                    <a:pt x="450" y="288"/>
                    <a:pt x="450" y="288"/>
                  </a:cubicBezTo>
                  <a:cubicBezTo>
                    <a:pt x="450" y="289"/>
                    <a:pt x="450" y="289"/>
                    <a:pt x="450" y="289"/>
                  </a:cubicBezTo>
                  <a:cubicBezTo>
                    <a:pt x="450" y="289"/>
                    <a:pt x="450" y="289"/>
                    <a:pt x="450" y="289"/>
                  </a:cubicBezTo>
                  <a:cubicBezTo>
                    <a:pt x="450" y="289"/>
                    <a:pt x="450" y="289"/>
                    <a:pt x="450" y="289"/>
                  </a:cubicBezTo>
                  <a:cubicBezTo>
                    <a:pt x="450" y="289"/>
                    <a:pt x="450" y="289"/>
                    <a:pt x="450" y="289"/>
                  </a:cubicBezTo>
                  <a:cubicBezTo>
                    <a:pt x="451" y="289"/>
                    <a:pt x="451" y="289"/>
                    <a:pt x="451" y="289"/>
                  </a:cubicBezTo>
                  <a:cubicBezTo>
                    <a:pt x="450" y="288"/>
                    <a:pt x="450" y="288"/>
                    <a:pt x="450" y="288"/>
                  </a:cubicBezTo>
                  <a:cubicBezTo>
                    <a:pt x="451" y="288"/>
                    <a:pt x="451" y="288"/>
                    <a:pt x="451" y="288"/>
                  </a:cubicBezTo>
                  <a:cubicBezTo>
                    <a:pt x="451" y="288"/>
                    <a:pt x="451" y="288"/>
                    <a:pt x="451" y="288"/>
                  </a:cubicBezTo>
                  <a:cubicBezTo>
                    <a:pt x="451" y="288"/>
                    <a:pt x="451" y="288"/>
                    <a:pt x="451" y="288"/>
                  </a:cubicBezTo>
                  <a:cubicBezTo>
                    <a:pt x="451" y="287"/>
                    <a:pt x="451" y="287"/>
                    <a:pt x="451" y="287"/>
                  </a:cubicBezTo>
                  <a:cubicBezTo>
                    <a:pt x="451" y="287"/>
                    <a:pt x="451" y="287"/>
                    <a:pt x="451" y="287"/>
                  </a:cubicBezTo>
                  <a:cubicBezTo>
                    <a:pt x="451" y="287"/>
                    <a:pt x="451" y="287"/>
                    <a:pt x="451" y="287"/>
                  </a:cubicBezTo>
                  <a:cubicBezTo>
                    <a:pt x="451" y="286"/>
                    <a:pt x="451" y="286"/>
                    <a:pt x="451" y="286"/>
                  </a:cubicBezTo>
                  <a:cubicBezTo>
                    <a:pt x="451" y="286"/>
                    <a:pt x="451" y="286"/>
                    <a:pt x="451" y="286"/>
                  </a:cubicBezTo>
                  <a:cubicBezTo>
                    <a:pt x="451" y="287"/>
                    <a:pt x="451" y="287"/>
                    <a:pt x="451" y="287"/>
                  </a:cubicBezTo>
                  <a:cubicBezTo>
                    <a:pt x="452" y="287"/>
                    <a:pt x="452" y="287"/>
                    <a:pt x="452" y="287"/>
                  </a:cubicBezTo>
                  <a:cubicBezTo>
                    <a:pt x="452" y="287"/>
                    <a:pt x="452" y="287"/>
                    <a:pt x="452" y="287"/>
                  </a:cubicBezTo>
                  <a:cubicBezTo>
                    <a:pt x="452" y="288"/>
                    <a:pt x="452" y="288"/>
                    <a:pt x="452" y="288"/>
                  </a:cubicBezTo>
                  <a:cubicBezTo>
                    <a:pt x="452" y="288"/>
                    <a:pt x="452" y="288"/>
                    <a:pt x="452" y="288"/>
                  </a:cubicBezTo>
                  <a:cubicBezTo>
                    <a:pt x="452" y="288"/>
                    <a:pt x="452" y="288"/>
                    <a:pt x="452" y="288"/>
                  </a:cubicBezTo>
                  <a:cubicBezTo>
                    <a:pt x="452" y="288"/>
                    <a:pt x="452" y="288"/>
                    <a:pt x="452" y="288"/>
                  </a:cubicBezTo>
                  <a:cubicBezTo>
                    <a:pt x="453" y="288"/>
                    <a:pt x="453" y="288"/>
                    <a:pt x="453" y="288"/>
                  </a:cubicBezTo>
                  <a:cubicBezTo>
                    <a:pt x="453" y="287"/>
                    <a:pt x="453" y="287"/>
                    <a:pt x="453" y="287"/>
                  </a:cubicBezTo>
                  <a:cubicBezTo>
                    <a:pt x="453" y="287"/>
                    <a:pt x="453" y="287"/>
                    <a:pt x="453" y="287"/>
                  </a:cubicBezTo>
                  <a:cubicBezTo>
                    <a:pt x="453" y="287"/>
                    <a:pt x="453" y="287"/>
                    <a:pt x="453" y="287"/>
                  </a:cubicBezTo>
                  <a:cubicBezTo>
                    <a:pt x="453" y="287"/>
                    <a:pt x="453" y="287"/>
                    <a:pt x="453" y="287"/>
                  </a:cubicBezTo>
                  <a:cubicBezTo>
                    <a:pt x="453" y="286"/>
                    <a:pt x="453" y="286"/>
                    <a:pt x="453" y="286"/>
                  </a:cubicBezTo>
                  <a:cubicBezTo>
                    <a:pt x="453" y="286"/>
                    <a:pt x="453" y="286"/>
                    <a:pt x="453" y="286"/>
                  </a:cubicBezTo>
                  <a:cubicBezTo>
                    <a:pt x="453" y="285"/>
                    <a:pt x="453" y="285"/>
                    <a:pt x="453" y="285"/>
                  </a:cubicBezTo>
                  <a:cubicBezTo>
                    <a:pt x="453" y="285"/>
                    <a:pt x="453" y="285"/>
                    <a:pt x="453" y="285"/>
                  </a:cubicBezTo>
                  <a:cubicBezTo>
                    <a:pt x="453" y="285"/>
                    <a:pt x="453" y="285"/>
                    <a:pt x="453" y="285"/>
                  </a:cubicBezTo>
                  <a:cubicBezTo>
                    <a:pt x="453" y="285"/>
                    <a:pt x="453" y="285"/>
                    <a:pt x="453" y="285"/>
                  </a:cubicBezTo>
                  <a:cubicBezTo>
                    <a:pt x="454" y="285"/>
                    <a:pt x="454" y="285"/>
                    <a:pt x="454" y="285"/>
                  </a:cubicBezTo>
                  <a:cubicBezTo>
                    <a:pt x="454" y="286"/>
                    <a:pt x="454" y="286"/>
                    <a:pt x="454" y="286"/>
                  </a:cubicBezTo>
                  <a:cubicBezTo>
                    <a:pt x="454" y="286"/>
                    <a:pt x="454" y="286"/>
                    <a:pt x="454" y="286"/>
                  </a:cubicBezTo>
                  <a:cubicBezTo>
                    <a:pt x="454" y="287"/>
                    <a:pt x="454" y="287"/>
                    <a:pt x="454" y="287"/>
                  </a:cubicBezTo>
                  <a:cubicBezTo>
                    <a:pt x="454" y="287"/>
                    <a:pt x="454" y="287"/>
                    <a:pt x="454" y="287"/>
                  </a:cubicBezTo>
                  <a:cubicBezTo>
                    <a:pt x="455" y="287"/>
                    <a:pt x="455" y="287"/>
                    <a:pt x="455" y="287"/>
                  </a:cubicBezTo>
                  <a:cubicBezTo>
                    <a:pt x="455" y="288"/>
                    <a:pt x="455" y="288"/>
                    <a:pt x="455" y="288"/>
                  </a:cubicBezTo>
                  <a:cubicBezTo>
                    <a:pt x="455" y="288"/>
                    <a:pt x="455" y="288"/>
                    <a:pt x="455" y="288"/>
                  </a:cubicBezTo>
                  <a:cubicBezTo>
                    <a:pt x="454" y="288"/>
                    <a:pt x="454" y="288"/>
                    <a:pt x="454" y="288"/>
                  </a:cubicBezTo>
                  <a:cubicBezTo>
                    <a:pt x="454" y="288"/>
                    <a:pt x="454" y="288"/>
                    <a:pt x="454" y="288"/>
                  </a:cubicBezTo>
                  <a:cubicBezTo>
                    <a:pt x="454" y="289"/>
                    <a:pt x="454" y="289"/>
                    <a:pt x="454" y="289"/>
                  </a:cubicBezTo>
                  <a:cubicBezTo>
                    <a:pt x="454" y="289"/>
                    <a:pt x="454" y="289"/>
                    <a:pt x="454" y="289"/>
                  </a:cubicBezTo>
                  <a:cubicBezTo>
                    <a:pt x="455" y="289"/>
                    <a:pt x="455" y="289"/>
                    <a:pt x="455" y="289"/>
                  </a:cubicBezTo>
                  <a:cubicBezTo>
                    <a:pt x="455" y="289"/>
                    <a:pt x="455" y="289"/>
                    <a:pt x="455" y="289"/>
                  </a:cubicBezTo>
                  <a:cubicBezTo>
                    <a:pt x="455" y="289"/>
                    <a:pt x="455" y="289"/>
                    <a:pt x="455" y="289"/>
                  </a:cubicBezTo>
                  <a:cubicBezTo>
                    <a:pt x="455" y="288"/>
                    <a:pt x="455" y="288"/>
                    <a:pt x="455" y="288"/>
                  </a:cubicBezTo>
                  <a:cubicBezTo>
                    <a:pt x="456" y="286"/>
                    <a:pt x="456" y="286"/>
                    <a:pt x="456" y="286"/>
                  </a:cubicBezTo>
                  <a:cubicBezTo>
                    <a:pt x="456" y="286"/>
                    <a:pt x="456" y="286"/>
                    <a:pt x="456" y="286"/>
                  </a:cubicBezTo>
                  <a:cubicBezTo>
                    <a:pt x="455" y="285"/>
                    <a:pt x="455" y="285"/>
                    <a:pt x="455" y="285"/>
                  </a:cubicBezTo>
                  <a:cubicBezTo>
                    <a:pt x="455" y="285"/>
                    <a:pt x="455" y="285"/>
                    <a:pt x="455" y="285"/>
                  </a:cubicBezTo>
                  <a:cubicBezTo>
                    <a:pt x="455" y="285"/>
                    <a:pt x="455" y="285"/>
                    <a:pt x="455" y="285"/>
                  </a:cubicBezTo>
                  <a:cubicBezTo>
                    <a:pt x="456" y="285"/>
                    <a:pt x="456" y="285"/>
                    <a:pt x="456" y="285"/>
                  </a:cubicBezTo>
                  <a:cubicBezTo>
                    <a:pt x="456" y="285"/>
                    <a:pt x="456" y="285"/>
                    <a:pt x="456" y="285"/>
                  </a:cubicBezTo>
                  <a:cubicBezTo>
                    <a:pt x="456" y="285"/>
                    <a:pt x="456" y="285"/>
                    <a:pt x="456" y="285"/>
                  </a:cubicBezTo>
                  <a:cubicBezTo>
                    <a:pt x="456" y="285"/>
                    <a:pt x="456" y="285"/>
                    <a:pt x="456" y="285"/>
                  </a:cubicBezTo>
                  <a:cubicBezTo>
                    <a:pt x="456" y="285"/>
                    <a:pt x="456" y="285"/>
                    <a:pt x="456" y="285"/>
                  </a:cubicBezTo>
                  <a:cubicBezTo>
                    <a:pt x="457" y="285"/>
                    <a:pt x="457" y="285"/>
                    <a:pt x="457" y="285"/>
                  </a:cubicBezTo>
                  <a:cubicBezTo>
                    <a:pt x="457" y="284"/>
                    <a:pt x="457" y="284"/>
                    <a:pt x="457" y="284"/>
                  </a:cubicBezTo>
                  <a:cubicBezTo>
                    <a:pt x="458" y="283"/>
                    <a:pt x="458" y="283"/>
                    <a:pt x="458" y="283"/>
                  </a:cubicBezTo>
                  <a:cubicBezTo>
                    <a:pt x="458" y="283"/>
                    <a:pt x="458" y="283"/>
                    <a:pt x="458" y="283"/>
                  </a:cubicBezTo>
                  <a:cubicBezTo>
                    <a:pt x="458" y="283"/>
                    <a:pt x="458" y="283"/>
                    <a:pt x="458" y="283"/>
                  </a:cubicBezTo>
                  <a:cubicBezTo>
                    <a:pt x="458" y="284"/>
                    <a:pt x="458" y="284"/>
                    <a:pt x="458" y="284"/>
                  </a:cubicBezTo>
                  <a:cubicBezTo>
                    <a:pt x="458" y="284"/>
                    <a:pt x="458" y="284"/>
                    <a:pt x="458" y="284"/>
                  </a:cubicBezTo>
                  <a:cubicBezTo>
                    <a:pt x="458" y="285"/>
                    <a:pt x="458" y="285"/>
                    <a:pt x="458" y="285"/>
                  </a:cubicBezTo>
                  <a:cubicBezTo>
                    <a:pt x="458" y="285"/>
                    <a:pt x="458" y="285"/>
                    <a:pt x="458" y="285"/>
                  </a:cubicBezTo>
                  <a:cubicBezTo>
                    <a:pt x="457" y="286"/>
                    <a:pt x="457" y="286"/>
                    <a:pt x="457" y="286"/>
                  </a:cubicBezTo>
                  <a:cubicBezTo>
                    <a:pt x="457" y="286"/>
                    <a:pt x="457" y="286"/>
                    <a:pt x="457" y="286"/>
                  </a:cubicBezTo>
                  <a:cubicBezTo>
                    <a:pt x="457" y="286"/>
                    <a:pt x="457" y="286"/>
                    <a:pt x="457" y="286"/>
                  </a:cubicBezTo>
                  <a:cubicBezTo>
                    <a:pt x="457" y="287"/>
                    <a:pt x="457" y="287"/>
                    <a:pt x="457" y="287"/>
                  </a:cubicBezTo>
                  <a:cubicBezTo>
                    <a:pt x="457" y="287"/>
                    <a:pt x="457" y="287"/>
                    <a:pt x="457" y="287"/>
                  </a:cubicBezTo>
                  <a:cubicBezTo>
                    <a:pt x="457" y="287"/>
                    <a:pt x="457" y="287"/>
                    <a:pt x="457" y="287"/>
                  </a:cubicBezTo>
                  <a:cubicBezTo>
                    <a:pt x="457" y="287"/>
                    <a:pt x="457" y="287"/>
                    <a:pt x="457" y="287"/>
                  </a:cubicBezTo>
                  <a:cubicBezTo>
                    <a:pt x="457" y="287"/>
                    <a:pt x="457" y="287"/>
                    <a:pt x="457" y="287"/>
                  </a:cubicBezTo>
                  <a:cubicBezTo>
                    <a:pt x="457" y="288"/>
                    <a:pt x="457" y="288"/>
                    <a:pt x="457" y="288"/>
                  </a:cubicBezTo>
                  <a:cubicBezTo>
                    <a:pt x="457" y="288"/>
                    <a:pt x="457" y="288"/>
                    <a:pt x="457" y="288"/>
                  </a:cubicBezTo>
                  <a:cubicBezTo>
                    <a:pt x="457" y="288"/>
                    <a:pt x="457" y="288"/>
                    <a:pt x="457" y="288"/>
                  </a:cubicBezTo>
                  <a:cubicBezTo>
                    <a:pt x="457" y="288"/>
                    <a:pt x="457" y="288"/>
                    <a:pt x="457" y="288"/>
                  </a:cubicBezTo>
                  <a:cubicBezTo>
                    <a:pt x="457" y="288"/>
                    <a:pt x="457" y="288"/>
                    <a:pt x="457" y="288"/>
                  </a:cubicBezTo>
                  <a:cubicBezTo>
                    <a:pt x="457" y="289"/>
                    <a:pt x="457" y="289"/>
                    <a:pt x="457" y="289"/>
                  </a:cubicBezTo>
                  <a:cubicBezTo>
                    <a:pt x="457" y="289"/>
                    <a:pt x="457" y="289"/>
                    <a:pt x="457" y="289"/>
                  </a:cubicBezTo>
                  <a:cubicBezTo>
                    <a:pt x="457" y="289"/>
                    <a:pt x="457" y="289"/>
                    <a:pt x="457" y="289"/>
                  </a:cubicBezTo>
                  <a:cubicBezTo>
                    <a:pt x="458" y="289"/>
                    <a:pt x="458" y="289"/>
                    <a:pt x="458" y="289"/>
                  </a:cubicBezTo>
                  <a:cubicBezTo>
                    <a:pt x="458" y="289"/>
                    <a:pt x="458" y="289"/>
                    <a:pt x="458" y="289"/>
                  </a:cubicBezTo>
                  <a:cubicBezTo>
                    <a:pt x="458" y="288"/>
                    <a:pt x="458" y="288"/>
                    <a:pt x="458" y="288"/>
                  </a:cubicBezTo>
                  <a:cubicBezTo>
                    <a:pt x="458" y="288"/>
                    <a:pt x="458" y="288"/>
                    <a:pt x="458" y="288"/>
                  </a:cubicBezTo>
                  <a:cubicBezTo>
                    <a:pt x="458" y="288"/>
                    <a:pt x="458" y="288"/>
                    <a:pt x="458" y="288"/>
                  </a:cubicBezTo>
                  <a:cubicBezTo>
                    <a:pt x="458" y="288"/>
                    <a:pt x="458" y="288"/>
                    <a:pt x="458" y="288"/>
                  </a:cubicBezTo>
                  <a:cubicBezTo>
                    <a:pt x="458" y="288"/>
                    <a:pt x="458" y="288"/>
                    <a:pt x="458" y="288"/>
                  </a:cubicBezTo>
                  <a:cubicBezTo>
                    <a:pt x="458" y="287"/>
                    <a:pt x="458" y="287"/>
                    <a:pt x="458" y="287"/>
                  </a:cubicBezTo>
                  <a:cubicBezTo>
                    <a:pt x="458" y="287"/>
                    <a:pt x="458" y="287"/>
                    <a:pt x="458" y="287"/>
                  </a:cubicBezTo>
                  <a:cubicBezTo>
                    <a:pt x="458" y="287"/>
                    <a:pt x="458" y="287"/>
                    <a:pt x="458" y="287"/>
                  </a:cubicBezTo>
                  <a:cubicBezTo>
                    <a:pt x="458" y="287"/>
                    <a:pt x="458" y="287"/>
                    <a:pt x="458" y="287"/>
                  </a:cubicBezTo>
                  <a:cubicBezTo>
                    <a:pt x="458" y="287"/>
                    <a:pt x="458" y="287"/>
                    <a:pt x="458" y="287"/>
                  </a:cubicBezTo>
                  <a:cubicBezTo>
                    <a:pt x="458" y="286"/>
                    <a:pt x="458" y="286"/>
                    <a:pt x="458" y="286"/>
                  </a:cubicBezTo>
                  <a:cubicBezTo>
                    <a:pt x="458" y="286"/>
                    <a:pt x="458" y="286"/>
                    <a:pt x="458" y="286"/>
                  </a:cubicBezTo>
                  <a:cubicBezTo>
                    <a:pt x="458" y="286"/>
                    <a:pt x="458" y="286"/>
                    <a:pt x="458" y="286"/>
                  </a:cubicBezTo>
                  <a:cubicBezTo>
                    <a:pt x="458" y="286"/>
                    <a:pt x="458" y="286"/>
                    <a:pt x="458" y="286"/>
                  </a:cubicBezTo>
                  <a:cubicBezTo>
                    <a:pt x="459" y="285"/>
                    <a:pt x="459" y="285"/>
                    <a:pt x="459" y="285"/>
                  </a:cubicBezTo>
                  <a:cubicBezTo>
                    <a:pt x="459" y="285"/>
                    <a:pt x="459" y="285"/>
                    <a:pt x="459" y="285"/>
                  </a:cubicBezTo>
                  <a:cubicBezTo>
                    <a:pt x="459" y="285"/>
                    <a:pt x="459" y="285"/>
                    <a:pt x="459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0" y="285"/>
                    <a:pt x="460" y="285"/>
                    <a:pt x="460" y="285"/>
                  </a:cubicBezTo>
                  <a:cubicBezTo>
                    <a:pt x="461" y="284"/>
                    <a:pt x="461" y="284"/>
                    <a:pt x="461" y="284"/>
                  </a:cubicBezTo>
                  <a:cubicBezTo>
                    <a:pt x="461" y="284"/>
                    <a:pt x="461" y="284"/>
                    <a:pt x="461" y="284"/>
                  </a:cubicBezTo>
                  <a:cubicBezTo>
                    <a:pt x="461" y="284"/>
                    <a:pt x="461" y="284"/>
                    <a:pt x="461" y="284"/>
                  </a:cubicBezTo>
                  <a:cubicBezTo>
                    <a:pt x="461" y="284"/>
                    <a:pt x="461" y="284"/>
                    <a:pt x="461" y="284"/>
                  </a:cubicBezTo>
                  <a:cubicBezTo>
                    <a:pt x="462" y="284"/>
                    <a:pt x="462" y="284"/>
                    <a:pt x="462" y="284"/>
                  </a:cubicBezTo>
                  <a:cubicBezTo>
                    <a:pt x="462" y="283"/>
                    <a:pt x="462" y="283"/>
                    <a:pt x="462" y="283"/>
                  </a:cubicBezTo>
                  <a:cubicBezTo>
                    <a:pt x="462" y="283"/>
                    <a:pt x="462" y="283"/>
                    <a:pt x="462" y="283"/>
                  </a:cubicBezTo>
                  <a:cubicBezTo>
                    <a:pt x="462" y="283"/>
                    <a:pt x="462" y="283"/>
                    <a:pt x="462" y="283"/>
                  </a:cubicBezTo>
                  <a:cubicBezTo>
                    <a:pt x="462" y="282"/>
                    <a:pt x="462" y="282"/>
                    <a:pt x="462" y="282"/>
                  </a:cubicBezTo>
                  <a:cubicBezTo>
                    <a:pt x="462" y="282"/>
                    <a:pt x="462" y="282"/>
                    <a:pt x="462" y="282"/>
                  </a:cubicBezTo>
                  <a:cubicBezTo>
                    <a:pt x="462" y="282"/>
                    <a:pt x="462" y="282"/>
                    <a:pt x="462" y="282"/>
                  </a:cubicBezTo>
                  <a:cubicBezTo>
                    <a:pt x="462" y="281"/>
                    <a:pt x="462" y="281"/>
                    <a:pt x="462" y="281"/>
                  </a:cubicBezTo>
                  <a:cubicBezTo>
                    <a:pt x="463" y="281"/>
                    <a:pt x="463" y="281"/>
                    <a:pt x="463" y="281"/>
                  </a:cubicBezTo>
                  <a:cubicBezTo>
                    <a:pt x="463" y="281"/>
                    <a:pt x="463" y="281"/>
                    <a:pt x="463" y="281"/>
                  </a:cubicBezTo>
                  <a:cubicBezTo>
                    <a:pt x="463" y="282"/>
                    <a:pt x="463" y="282"/>
                    <a:pt x="463" y="282"/>
                  </a:cubicBezTo>
                  <a:cubicBezTo>
                    <a:pt x="463" y="282"/>
                    <a:pt x="463" y="282"/>
                    <a:pt x="463" y="282"/>
                  </a:cubicBezTo>
                  <a:cubicBezTo>
                    <a:pt x="462" y="284"/>
                    <a:pt x="462" y="284"/>
                    <a:pt x="462" y="284"/>
                  </a:cubicBezTo>
                  <a:cubicBezTo>
                    <a:pt x="463" y="284"/>
                    <a:pt x="463" y="284"/>
                    <a:pt x="463" y="284"/>
                  </a:cubicBezTo>
                  <a:cubicBezTo>
                    <a:pt x="463" y="284"/>
                    <a:pt x="463" y="284"/>
                    <a:pt x="463" y="284"/>
                  </a:cubicBezTo>
                  <a:cubicBezTo>
                    <a:pt x="463" y="284"/>
                    <a:pt x="463" y="284"/>
                    <a:pt x="463" y="284"/>
                  </a:cubicBezTo>
                  <a:cubicBezTo>
                    <a:pt x="463" y="284"/>
                    <a:pt x="463" y="284"/>
                    <a:pt x="463" y="284"/>
                  </a:cubicBezTo>
                  <a:cubicBezTo>
                    <a:pt x="462" y="284"/>
                    <a:pt x="462" y="284"/>
                    <a:pt x="462" y="284"/>
                  </a:cubicBezTo>
                  <a:cubicBezTo>
                    <a:pt x="462" y="284"/>
                    <a:pt x="462" y="284"/>
                    <a:pt x="462" y="284"/>
                  </a:cubicBezTo>
                  <a:cubicBezTo>
                    <a:pt x="462" y="285"/>
                    <a:pt x="462" y="285"/>
                    <a:pt x="462" y="285"/>
                  </a:cubicBezTo>
                  <a:cubicBezTo>
                    <a:pt x="462" y="285"/>
                    <a:pt x="462" y="285"/>
                    <a:pt x="462" y="285"/>
                  </a:cubicBezTo>
                  <a:cubicBezTo>
                    <a:pt x="462" y="285"/>
                    <a:pt x="462" y="285"/>
                    <a:pt x="462" y="285"/>
                  </a:cubicBezTo>
                  <a:cubicBezTo>
                    <a:pt x="462" y="285"/>
                    <a:pt x="462" y="285"/>
                    <a:pt x="462" y="285"/>
                  </a:cubicBezTo>
                  <a:cubicBezTo>
                    <a:pt x="462" y="285"/>
                    <a:pt x="462" y="285"/>
                    <a:pt x="462" y="285"/>
                  </a:cubicBezTo>
                  <a:cubicBezTo>
                    <a:pt x="462" y="285"/>
                    <a:pt x="462" y="285"/>
                    <a:pt x="462" y="285"/>
                  </a:cubicBezTo>
                  <a:cubicBezTo>
                    <a:pt x="462" y="286"/>
                    <a:pt x="462" y="286"/>
                    <a:pt x="462" y="286"/>
                  </a:cubicBezTo>
                  <a:cubicBezTo>
                    <a:pt x="462" y="287"/>
                    <a:pt x="462" y="287"/>
                    <a:pt x="462" y="287"/>
                  </a:cubicBezTo>
                  <a:cubicBezTo>
                    <a:pt x="462" y="287"/>
                    <a:pt x="462" y="287"/>
                    <a:pt x="462" y="287"/>
                  </a:cubicBezTo>
                  <a:cubicBezTo>
                    <a:pt x="462" y="287"/>
                    <a:pt x="462" y="287"/>
                    <a:pt x="462" y="287"/>
                  </a:cubicBezTo>
                  <a:cubicBezTo>
                    <a:pt x="462" y="287"/>
                    <a:pt x="462" y="287"/>
                    <a:pt x="462" y="287"/>
                  </a:cubicBezTo>
                  <a:cubicBezTo>
                    <a:pt x="462" y="287"/>
                    <a:pt x="462" y="287"/>
                    <a:pt x="462" y="287"/>
                  </a:cubicBezTo>
                  <a:cubicBezTo>
                    <a:pt x="462" y="286"/>
                    <a:pt x="462" y="286"/>
                    <a:pt x="462" y="286"/>
                  </a:cubicBezTo>
                  <a:cubicBezTo>
                    <a:pt x="462" y="286"/>
                    <a:pt x="462" y="286"/>
                    <a:pt x="462" y="286"/>
                  </a:cubicBezTo>
                  <a:cubicBezTo>
                    <a:pt x="463" y="286"/>
                    <a:pt x="463" y="286"/>
                    <a:pt x="463" y="286"/>
                  </a:cubicBezTo>
                  <a:cubicBezTo>
                    <a:pt x="463" y="286"/>
                    <a:pt x="463" y="286"/>
                    <a:pt x="463" y="286"/>
                  </a:cubicBezTo>
                  <a:cubicBezTo>
                    <a:pt x="463" y="285"/>
                    <a:pt x="463" y="285"/>
                    <a:pt x="463" y="285"/>
                  </a:cubicBezTo>
                  <a:cubicBezTo>
                    <a:pt x="463" y="285"/>
                    <a:pt x="463" y="285"/>
                    <a:pt x="463" y="285"/>
                  </a:cubicBezTo>
                  <a:cubicBezTo>
                    <a:pt x="463" y="285"/>
                    <a:pt x="463" y="285"/>
                    <a:pt x="463" y="285"/>
                  </a:cubicBezTo>
                  <a:cubicBezTo>
                    <a:pt x="464" y="285"/>
                    <a:pt x="464" y="285"/>
                    <a:pt x="464" y="285"/>
                  </a:cubicBezTo>
                  <a:cubicBezTo>
                    <a:pt x="464" y="285"/>
                    <a:pt x="464" y="285"/>
                    <a:pt x="464" y="285"/>
                  </a:cubicBezTo>
                  <a:cubicBezTo>
                    <a:pt x="464" y="285"/>
                    <a:pt x="464" y="285"/>
                    <a:pt x="464" y="285"/>
                  </a:cubicBezTo>
                  <a:cubicBezTo>
                    <a:pt x="465" y="284"/>
                    <a:pt x="465" y="284"/>
                    <a:pt x="465" y="284"/>
                  </a:cubicBezTo>
                  <a:cubicBezTo>
                    <a:pt x="465" y="284"/>
                    <a:pt x="465" y="284"/>
                    <a:pt x="465" y="284"/>
                  </a:cubicBezTo>
                  <a:cubicBezTo>
                    <a:pt x="466" y="284"/>
                    <a:pt x="466" y="284"/>
                    <a:pt x="466" y="284"/>
                  </a:cubicBezTo>
                  <a:cubicBezTo>
                    <a:pt x="466" y="285"/>
                    <a:pt x="466" y="285"/>
                    <a:pt x="466" y="285"/>
                  </a:cubicBezTo>
                  <a:cubicBezTo>
                    <a:pt x="465" y="285"/>
                    <a:pt x="465" y="285"/>
                    <a:pt x="465" y="285"/>
                  </a:cubicBezTo>
                  <a:cubicBezTo>
                    <a:pt x="465" y="285"/>
                    <a:pt x="465" y="285"/>
                    <a:pt x="465" y="285"/>
                  </a:cubicBezTo>
                  <a:cubicBezTo>
                    <a:pt x="464" y="285"/>
                    <a:pt x="464" y="285"/>
                    <a:pt x="464" y="285"/>
                  </a:cubicBezTo>
                  <a:cubicBezTo>
                    <a:pt x="464" y="286"/>
                    <a:pt x="464" y="286"/>
                    <a:pt x="464" y="286"/>
                  </a:cubicBezTo>
                  <a:cubicBezTo>
                    <a:pt x="465" y="286"/>
                    <a:pt x="465" y="286"/>
                    <a:pt x="465" y="286"/>
                  </a:cubicBezTo>
                  <a:cubicBezTo>
                    <a:pt x="465" y="286"/>
                    <a:pt x="465" y="286"/>
                    <a:pt x="465" y="286"/>
                  </a:cubicBezTo>
                  <a:cubicBezTo>
                    <a:pt x="465" y="286"/>
                    <a:pt x="465" y="286"/>
                    <a:pt x="465" y="286"/>
                  </a:cubicBezTo>
                  <a:cubicBezTo>
                    <a:pt x="465" y="286"/>
                    <a:pt x="465" y="286"/>
                    <a:pt x="465" y="286"/>
                  </a:cubicBezTo>
                  <a:cubicBezTo>
                    <a:pt x="466" y="286"/>
                    <a:pt x="466" y="286"/>
                    <a:pt x="466" y="286"/>
                  </a:cubicBezTo>
                  <a:cubicBezTo>
                    <a:pt x="466" y="287"/>
                    <a:pt x="466" y="287"/>
                    <a:pt x="466" y="287"/>
                  </a:cubicBezTo>
                  <a:cubicBezTo>
                    <a:pt x="466" y="287"/>
                    <a:pt x="466" y="287"/>
                    <a:pt x="466" y="287"/>
                  </a:cubicBezTo>
                  <a:cubicBezTo>
                    <a:pt x="466" y="288"/>
                    <a:pt x="466" y="288"/>
                    <a:pt x="466" y="288"/>
                  </a:cubicBezTo>
                  <a:cubicBezTo>
                    <a:pt x="467" y="288"/>
                    <a:pt x="467" y="288"/>
                    <a:pt x="467" y="288"/>
                  </a:cubicBezTo>
                  <a:cubicBezTo>
                    <a:pt x="467" y="288"/>
                    <a:pt x="467" y="288"/>
                    <a:pt x="467" y="288"/>
                  </a:cubicBezTo>
                  <a:cubicBezTo>
                    <a:pt x="468" y="288"/>
                    <a:pt x="468" y="288"/>
                    <a:pt x="468" y="288"/>
                  </a:cubicBezTo>
                  <a:cubicBezTo>
                    <a:pt x="468" y="288"/>
                    <a:pt x="468" y="288"/>
                    <a:pt x="468" y="288"/>
                  </a:cubicBezTo>
                  <a:cubicBezTo>
                    <a:pt x="468" y="288"/>
                    <a:pt x="468" y="288"/>
                    <a:pt x="468" y="288"/>
                  </a:cubicBezTo>
                  <a:cubicBezTo>
                    <a:pt x="468" y="288"/>
                    <a:pt x="468" y="288"/>
                    <a:pt x="468" y="288"/>
                  </a:cubicBezTo>
                  <a:cubicBezTo>
                    <a:pt x="468" y="288"/>
                    <a:pt x="468" y="288"/>
                    <a:pt x="468" y="288"/>
                  </a:cubicBezTo>
                  <a:cubicBezTo>
                    <a:pt x="469" y="288"/>
                    <a:pt x="469" y="288"/>
                    <a:pt x="469" y="288"/>
                  </a:cubicBezTo>
                  <a:cubicBezTo>
                    <a:pt x="469" y="288"/>
                    <a:pt x="469" y="288"/>
                    <a:pt x="469" y="288"/>
                  </a:cubicBezTo>
                  <a:cubicBezTo>
                    <a:pt x="469" y="289"/>
                    <a:pt x="469" y="289"/>
                    <a:pt x="469" y="289"/>
                  </a:cubicBezTo>
                  <a:cubicBezTo>
                    <a:pt x="469" y="289"/>
                    <a:pt x="469" y="289"/>
                    <a:pt x="469" y="289"/>
                  </a:cubicBezTo>
                  <a:cubicBezTo>
                    <a:pt x="469" y="289"/>
                    <a:pt x="469" y="289"/>
                    <a:pt x="469" y="289"/>
                  </a:cubicBezTo>
                  <a:cubicBezTo>
                    <a:pt x="468" y="289"/>
                    <a:pt x="468" y="289"/>
                    <a:pt x="468" y="289"/>
                  </a:cubicBezTo>
                  <a:cubicBezTo>
                    <a:pt x="468" y="289"/>
                    <a:pt x="468" y="289"/>
                    <a:pt x="468" y="289"/>
                  </a:cubicBezTo>
                  <a:cubicBezTo>
                    <a:pt x="469" y="289"/>
                    <a:pt x="469" y="289"/>
                    <a:pt x="469" y="289"/>
                  </a:cubicBezTo>
                  <a:cubicBezTo>
                    <a:pt x="470" y="289"/>
                    <a:pt x="470" y="289"/>
                    <a:pt x="470" y="289"/>
                  </a:cubicBezTo>
                  <a:cubicBezTo>
                    <a:pt x="470" y="289"/>
                    <a:pt x="470" y="289"/>
                    <a:pt x="470" y="289"/>
                  </a:cubicBezTo>
                  <a:cubicBezTo>
                    <a:pt x="470" y="288"/>
                    <a:pt x="470" y="288"/>
                    <a:pt x="470" y="288"/>
                  </a:cubicBezTo>
                  <a:cubicBezTo>
                    <a:pt x="470" y="288"/>
                    <a:pt x="470" y="288"/>
                    <a:pt x="470" y="288"/>
                  </a:cubicBezTo>
                  <a:cubicBezTo>
                    <a:pt x="470" y="288"/>
                    <a:pt x="470" y="288"/>
                    <a:pt x="470" y="288"/>
                  </a:cubicBezTo>
                  <a:cubicBezTo>
                    <a:pt x="471" y="288"/>
                    <a:pt x="471" y="288"/>
                    <a:pt x="471" y="288"/>
                  </a:cubicBezTo>
                  <a:cubicBezTo>
                    <a:pt x="471" y="287"/>
                    <a:pt x="471" y="287"/>
                    <a:pt x="471" y="287"/>
                  </a:cubicBezTo>
                  <a:cubicBezTo>
                    <a:pt x="471" y="288"/>
                    <a:pt x="471" y="288"/>
                    <a:pt x="471" y="288"/>
                  </a:cubicBezTo>
                  <a:cubicBezTo>
                    <a:pt x="471" y="288"/>
                    <a:pt x="471" y="288"/>
                    <a:pt x="471" y="288"/>
                  </a:cubicBezTo>
                  <a:cubicBezTo>
                    <a:pt x="471" y="289"/>
                    <a:pt x="471" y="289"/>
                    <a:pt x="471" y="289"/>
                  </a:cubicBezTo>
                  <a:cubicBezTo>
                    <a:pt x="471" y="289"/>
                    <a:pt x="471" y="289"/>
                    <a:pt x="471" y="289"/>
                  </a:cubicBezTo>
                  <a:cubicBezTo>
                    <a:pt x="471" y="289"/>
                    <a:pt x="471" y="289"/>
                    <a:pt x="471" y="289"/>
                  </a:cubicBezTo>
                  <a:cubicBezTo>
                    <a:pt x="472" y="289"/>
                    <a:pt x="472" y="289"/>
                    <a:pt x="472" y="289"/>
                  </a:cubicBezTo>
                  <a:cubicBezTo>
                    <a:pt x="472" y="289"/>
                    <a:pt x="472" y="289"/>
                    <a:pt x="472" y="289"/>
                  </a:cubicBezTo>
                  <a:cubicBezTo>
                    <a:pt x="472" y="289"/>
                    <a:pt x="472" y="289"/>
                    <a:pt x="472" y="289"/>
                  </a:cubicBezTo>
                  <a:cubicBezTo>
                    <a:pt x="472" y="289"/>
                    <a:pt x="472" y="289"/>
                    <a:pt x="472" y="289"/>
                  </a:cubicBezTo>
                  <a:cubicBezTo>
                    <a:pt x="472" y="288"/>
                    <a:pt x="472" y="288"/>
                    <a:pt x="472" y="288"/>
                  </a:cubicBezTo>
                  <a:cubicBezTo>
                    <a:pt x="472" y="288"/>
                    <a:pt x="472" y="288"/>
                    <a:pt x="472" y="288"/>
                  </a:cubicBezTo>
                  <a:cubicBezTo>
                    <a:pt x="472" y="288"/>
                    <a:pt x="472" y="288"/>
                    <a:pt x="472" y="288"/>
                  </a:cubicBezTo>
                  <a:cubicBezTo>
                    <a:pt x="472" y="288"/>
                    <a:pt x="472" y="288"/>
                    <a:pt x="472" y="288"/>
                  </a:cubicBezTo>
                  <a:cubicBezTo>
                    <a:pt x="472" y="288"/>
                    <a:pt x="472" y="288"/>
                    <a:pt x="472" y="288"/>
                  </a:cubicBezTo>
                  <a:cubicBezTo>
                    <a:pt x="473" y="288"/>
                    <a:pt x="473" y="288"/>
                    <a:pt x="473" y="288"/>
                  </a:cubicBezTo>
                  <a:cubicBezTo>
                    <a:pt x="473" y="287"/>
                    <a:pt x="473" y="287"/>
                    <a:pt x="473" y="287"/>
                  </a:cubicBezTo>
                  <a:cubicBezTo>
                    <a:pt x="473" y="286"/>
                    <a:pt x="473" y="286"/>
                    <a:pt x="473" y="286"/>
                  </a:cubicBezTo>
                  <a:cubicBezTo>
                    <a:pt x="474" y="286"/>
                    <a:pt x="474" y="286"/>
                    <a:pt x="474" y="286"/>
                  </a:cubicBezTo>
                  <a:cubicBezTo>
                    <a:pt x="474" y="286"/>
                    <a:pt x="474" y="286"/>
                    <a:pt x="474" y="286"/>
                  </a:cubicBezTo>
                  <a:cubicBezTo>
                    <a:pt x="474" y="286"/>
                    <a:pt x="474" y="286"/>
                    <a:pt x="474" y="286"/>
                  </a:cubicBezTo>
                  <a:cubicBezTo>
                    <a:pt x="475" y="286"/>
                    <a:pt x="475" y="286"/>
                    <a:pt x="475" y="286"/>
                  </a:cubicBezTo>
                  <a:cubicBezTo>
                    <a:pt x="474" y="286"/>
                    <a:pt x="474" y="286"/>
                    <a:pt x="474" y="286"/>
                  </a:cubicBezTo>
                  <a:cubicBezTo>
                    <a:pt x="474" y="287"/>
                    <a:pt x="474" y="287"/>
                    <a:pt x="474" y="287"/>
                  </a:cubicBezTo>
                  <a:cubicBezTo>
                    <a:pt x="475" y="287"/>
                    <a:pt x="475" y="287"/>
                    <a:pt x="475" y="287"/>
                  </a:cubicBezTo>
                  <a:cubicBezTo>
                    <a:pt x="475" y="287"/>
                    <a:pt x="475" y="287"/>
                    <a:pt x="475" y="287"/>
                  </a:cubicBezTo>
                  <a:cubicBezTo>
                    <a:pt x="476" y="287"/>
                    <a:pt x="476" y="287"/>
                    <a:pt x="476" y="287"/>
                  </a:cubicBezTo>
                  <a:cubicBezTo>
                    <a:pt x="477" y="286"/>
                    <a:pt x="477" y="286"/>
                    <a:pt x="477" y="286"/>
                  </a:cubicBezTo>
                  <a:cubicBezTo>
                    <a:pt x="477" y="286"/>
                    <a:pt x="477" y="286"/>
                    <a:pt x="477" y="286"/>
                  </a:cubicBezTo>
                  <a:cubicBezTo>
                    <a:pt x="477" y="286"/>
                    <a:pt x="477" y="286"/>
                    <a:pt x="477" y="286"/>
                  </a:cubicBezTo>
                  <a:cubicBezTo>
                    <a:pt x="477" y="285"/>
                    <a:pt x="477" y="285"/>
                    <a:pt x="477" y="285"/>
                  </a:cubicBezTo>
                  <a:cubicBezTo>
                    <a:pt x="477" y="285"/>
                    <a:pt x="477" y="285"/>
                    <a:pt x="477" y="285"/>
                  </a:cubicBezTo>
                  <a:cubicBezTo>
                    <a:pt x="477" y="285"/>
                    <a:pt x="477" y="285"/>
                    <a:pt x="477" y="285"/>
                  </a:cubicBezTo>
                  <a:cubicBezTo>
                    <a:pt x="477" y="285"/>
                    <a:pt x="477" y="285"/>
                    <a:pt x="477" y="285"/>
                  </a:cubicBezTo>
                  <a:cubicBezTo>
                    <a:pt x="476" y="285"/>
                    <a:pt x="476" y="285"/>
                    <a:pt x="476" y="285"/>
                  </a:cubicBezTo>
                  <a:cubicBezTo>
                    <a:pt x="476" y="286"/>
                    <a:pt x="476" y="286"/>
                    <a:pt x="476" y="286"/>
                  </a:cubicBezTo>
                  <a:cubicBezTo>
                    <a:pt x="475" y="286"/>
                    <a:pt x="475" y="286"/>
                    <a:pt x="475" y="286"/>
                  </a:cubicBezTo>
                  <a:cubicBezTo>
                    <a:pt x="476" y="286"/>
                    <a:pt x="476" y="286"/>
                    <a:pt x="476" y="286"/>
                  </a:cubicBezTo>
                  <a:cubicBezTo>
                    <a:pt x="476" y="286"/>
                    <a:pt x="476" y="286"/>
                    <a:pt x="476" y="286"/>
                  </a:cubicBezTo>
                  <a:cubicBezTo>
                    <a:pt x="476" y="285"/>
                    <a:pt x="476" y="285"/>
                    <a:pt x="476" y="285"/>
                  </a:cubicBezTo>
                  <a:cubicBezTo>
                    <a:pt x="476" y="285"/>
                    <a:pt x="476" y="285"/>
                    <a:pt x="476" y="285"/>
                  </a:cubicBezTo>
                  <a:cubicBezTo>
                    <a:pt x="476" y="285"/>
                    <a:pt x="476" y="285"/>
                    <a:pt x="476" y="285"/>
                  </a:cubicBezTo>
                  <a:cubicBezTo>
                    <a:pt x="475" y="285"/>
                    <a:pt x="475" y="285"/>
                    <a:pt x="475" y="285"/>
                  </a:cubicBezTo>
                  <a:cubicBezTo>
                    <a:pt x="476" y="285"/>
                    <a:pt x="476" y="285"/>
                    <a:pt x="476" y="285"/>
                  </a:cubicBezTo>
                  <a:cubicBezTo>
                    <a:pt x="476" y="285"/>
                    <a:pt x="476" y="285"/>
                    <a:pt x="476" y="285"/>
                  </a:cubicBezTo>
                  <a:cubicBezTo>
                    <a:pt x="476" y="285"/>
                    <a:pt x="476" y="285"/>
                    <a:pt x="476" y="285"/>
                  </a:cubicBezTo>
                  <a:cubicBezTo>
                    <a:pt x="476" y="284"/>
                    <a:pt x="476" y="284"/>
                    <a:pt x="476" y="284"/>
                  </a:cubicBezTo>
                  <a:cubicBezTo>
                    <a:pt x="476" y="284"/>
                    <a:pt x="476" y="284"/>
                    <a:pt x="476" y="284"/>
                  </a:cubicBezTo>
                  <a:cubicBezTo>
                    <a:pt x="475" y="285"/>
                    <a:pt x="475" y="285"/>
                    <a:pt x="475" y="285"/>
                  </a:cubicBezTo>
                  <a:cubicBezTo>
                    <a:pt x="474" y="285"/>
                    <a:pt x="474" y="285"/>
                    <a:pt x="474" y="285"/>
                  </a:cubicBezTo>
                  <a:cubicBezTo>
                    <a:pt x="474" y="285"/>
                    <a:pt x="474" y="285"/>
                    <a:pt x="474" y="285"/>
                  </a:cubicBezTo>
                  <a:cubicBezTo>
                    <a:pt x="474" y="285"/>
                    <a:pt x="474" y="285"/>
                    <a:pt x="474" y="285"/>
                  </a:cubicBezTo>
                  <a:cubicBezTo>
                    <a:pt x="473" y="285"/>
                    <a:pt x="473" y="285"/>
                    <a:pt x="473" y="285"/>
                  </a:cubicBezTo>
                  <a:cubicBezTo>
                    <a:pt x="473" y="284"/>
                    <a:pt x="473" y="284"/>
                    <a:pt x="473" y="284"/>
                  </a:cubicBezTo>
                  <a:cubicBezTo>
                    <a:pt x="474" y="284"/>
                    <a:pt x="474" y="284"/>
                    <a:pt x="474" y="284"/>
                  </a:cubicBezTo>
                  <a:cubicBezTo>
                    <a:pt x="474" y="284"/>
                    <a:pt x="474" y="284"/>
                    <a:pt x="474" y="284"/>
                  </a:cubicBezTo>
                  <a:cubicBezTo>
                    <a:pt x="474" y="284"/>
                    <a:pt x="474" y="284"/>
                    <a:pt x="474" y="284"/>
                  </a:cubicBezTo>
                  <a:cubicBezTo>
                    <a:pt x="474" y="284"/>
                    <a:pt x="474" y="284"/>
                    <a:pt x="474" y="284"/>
                  </a:cubicBezTo>
                  <a:cubicBezTo>
                    <a:pt x="475" y="284"/>
                    <a:pt x="475" y="284"/>
                    <a:pt x="475" y="284"/>
                  </a:cubicBezTo>
                  <a:cubicBezTo>
                    <a:pt x="475" y="284"/>
                    <a:pt x="475" y="284"/>
                    <a:pt x="475" y="284"/>
                  </a:cubicBezTo>
                  <a:cubicBezTo>
                    <a:pt x="475" y="283"/>
                    <a:pt x="475" y="283"/>
                    <a:pt x="475" y="283"/>
                  </a:cubicBezTo>
                  <a:cubicBezTo>
                    <a:pt x="474" y="283"/>
                    <a:pt x="474" y="283"/>
                    <a:pt x="474" y="283"/>
                  </a:cubicBezTo>
                  <a:cubicBezTo>
                    <a:pt x="475" y="283"/>
                    <a:pt x="475" y="283"/>
                    <a:pt x="475" y="283"/>
                  </a:cubicBezTo>
                  <a:cubicBezTo>
                    <a:pt x="475" y="283"/>
                    <a:pt x="475" y="283"/>
                    <a:pt x="475" y="283"/>
                  </a:cubicBezTo>
                  <a:cubicBezTo>
                    <a:pt x="475" y="283"/>
                    <a:pt x="475" y="283"/>
                    <a:pt x="475" y="283"/>
                  </a:cubicBezTo>
                  <a:cubicBezTo>
                    <a:pt x="475" y="283"/>
                    <a:pt x="475" y="283"/>
                    <a:pt x="475" y="283"/>
                  </a:cubicBezTo>
                  <a:cubicBezTo>
                    <a:pt x="475" y="284"/>
                    <a:pt x="475" y="284"/>
                    <a:pt x="475" y="284"/>
                  </a:cubicBezTo>
                  <a:cubicBezTo>
                    <a:pt x="475" y="284"/>
                    <a:pt x="475" y="284"/>
                    <a:pt x="475" y="284"/>
                  </a:cubicBezTo>
                  <a:cubicBezTo>
                    <a:pt x="475" y="284"/>
                    <a:pt x="475" y="284"/>
                    <a:pt x="475" y="284"/>
                  </a:cubicBezTo>
                  <a:cubicBezTo>
                    <a:pt x="475" y="284"/>
                    <a:pt x="475" y="284"/>
                    <a:pt x="475" y="284"/>
                  </a:cubicBezTo>
                  <a:cubicBezTo>
                    <a:pt x="476" y="284"/>
                    <a:pt x="476" y="284"/>
                    <a:pt x="476" y="284"/>
                  </a:cubicBezTo>
                  <a:cubicBezTo>
                    <a:pt x="476" y="283"/>
                    <a:pt x="476" y="283"/>
                    <a:pt x="476" y="283"/>
                  </a:cubicBezTo>
                  <a:cubicBezTo>
                    <a:pt x="477" y="283"/>
                    <a:pt x="477" y="283"/>
                    <a:pt x="477" y="283"/>
                  </a:cubicBezTo>
                  <a:cubicBezTo>
                    <a:pt x="477" y="282"/>
                    <a:pt x="477" y="282"/>
                    <a:pt x="477" y="282"/>
                  </a:cubicBezTo>
                  <a:cubicBezTo>
                    <a:pt x="477" y="282"/>
                    <a:pt x="477" y="282"/>
                    <a:pt x="477" y="282"/>
                  </a:cubicBezTo>
                  <a:cubicBezTo>
                    <a:pt x="477" y="282"/>
                    <a:pt x="477" y="282"/>
                    <a:pt x="477" y="282"/>
                  </a:cubicBezTo>
                  <a:cubicBezTo>
                    <a:pt x="477" y="282"/>
                    <a:pt x="477" y="282"/>
                    <a:pt x="477" y="282"/>
                  </a:cubicBezTo>
                  <a:cubicBezTo>
                    <a:pt x="477" y="282"/>
                    <a:pt x="477" y="282"/>
                    <a:pt x="477" y="282"/>
                  </a:cubicBezTo>
                  <a:cubicBezTo>
                    <a:pt x="477" y="282"/>
                    <a:pt x="477" y="282"/>
                    <a:pt x="477" y="282"/>
                  </a:cubicBezTo>
                  <a:cubicBezTo>
                    <a:pt x="477" y="282"/>
                    <a:pt x="477" y="282"/>
                    <a:pt x="477" y="282"/>
                  </a:cubicBezTo>
                  <a:cubicBezTo>
                    <a:pt x="477" y="282"/>
                    <a:pt x="477" y="282"/>
                    <a:pt x="477" y="282"/>
                  </a:cubicBezTo>
                  <a:cubicBezTo>
                    <a:pt x="477" y="282"/>
                    <a:pt x="477" y="282"/>
                    <a:pt x="477" y="282"/>
                  </a:cubicBezTo>
                  <a:cubicBezTo>
                    <a:pt x="477" y="282"/>
                    <a:pt x="477" y="282"/>
                    <a:pt x="477" y="282"/>
                  </a:cubicBezTo>
                  <a:cubicBezTo>
                    <a:pt x="478" y="283"/>
                    <a:pt x="478" y="283"/>
                    <a:pt x="478" y="283"/>
                  </a:cubicBezTo>
                  <a:cubicBezTo>
                    <a:pt x="478" y="283"/>
                    <a:pt x="478" y="283"/>
                    <a:pt x="478" y="283"/>
                  </a:cubicBezTo>
                  <a:cubicBezTo>
                    <a:pt x="478" y="282"/>
                    <a:pt x="478" y="282"/>
                    <a:pt x="478" y="282"/>
                  </a:cubicBezTo>
                  <a:cubicBezTo>
                    <a:pt x="478" y="282"/>
                    <a:pt x="478" y="282"/>
                    <a:pt x="478" y="282"/>
                  </a:cubicBezTo>
                  <a:cubicBezTo>
                    <a:pt x="478" y="281"/>
                    <a:pt x="478" y="281"/>
                    <a:pt x="478" y="281"/>
                  </a:cubicBezTo>
                  <a:cubicBezTo>
                    <a:pt x="478" y="281"/>
                    <a:pt x="478" y="281"/>
                    <a:pt x="478" y="281"/>
                  </a:cubicBezTo>
                  <a:cubicBezTo>
                    <a:pt x="478" y="281"/>
                    <a:pt x="478" y="281"/>
                    <a:pt x="478" y="281"/>
                  </a:cubicBezTo>
                  <a:cubicBezTo>
                    <a:pt x="479" y="282"/>
                    <a:pt x="479" y="282"/>
                    <a:pt x="479" y="282"/>
                  </a:cubicBezTo>
                  <a:cubicBezTo>
                    <a:pt x="479" y="282"/>
                    <a:pt x="479" y="282"/>
                    <a:pt x="479" y="282"/>
                  </a:cubicBezTo>
                  <a:cubicBezTo>
                    <a:pt x="479" y="282"/>
                    <a:pt x="479" y="282"/>
                    <a:pt x="479" y="282"/>
                  </a:cubicBezTo>
                  <a:cubicBezTo>
                    <a:pt x="479" y="282"/>
                    <a:pt x="479" y="282"/>
                    <a:pt x="479" y="282"/>
                  </a:cubicBezTo>
                  <a:cubicBezTo>
                    <a:pt x="479" y="282"/>
                    <a:pt x="479" y="282"/>
                    <a:pt x="479" y="282"/>
                  </a:cubicBezTo>
                  <a:cubicBezTo>
                    <a:pt x="479" y="282"/>
                    <a:pt x="479" y="282"/>
                    <a:pt x="479" y="282"/>
                  </a:cubicBezTo>
                  <a:cubicBezTo>
                    <a:pt x="480" y="282"/>
                    <a:pt x="480" y="282"/>
                    <a:pt x="480" y="282"/>
                  </a:cubicBezTo>
                  <a:cubicBezTo>
                    <a:pt x="480" y="282"/>
                    <a:pt x="480" y="282"/>
                    <a:pt x="480" y="282"/>
                  </a:cubicBezTo>
                  <a:cubicBezTo>
                    <a:pt x="480" y="282"/>
                    <a:pt x="480" y="282"/>
                    <a:pt x="480" y="282"/>
                  </a:cubicBezTo>
                  <a:cubicBezTo>
                    <a:pt x="481" y="282"/>
                    <a:pt x="481" y="282"/>
                    <a:pt x="481" y="282"/>
                  </a:cubicBezTo>
                  <a:cubicBezTo>
                    <a:pt x="481" y="282"/>
                    <a:pt x="481" y="282"/>
                    <a:pt x="481" y="282"/>
                  </a:cubicBezTo>
                  <a:cubicBezTo>
                    <a:pt x="481" y="281"/>
                    <a:pt x="481" y="281"/>
                    <a:pt x="481" y="281"/>
                  </a:cubicBezTo>
                  <a:cubicBezTo>
                    <a:pt x="481" y="281"/>
                    <a:pt x="481" y="281"/>
                    <a:pt x="481" y="281"/>
                  </a:cubicBezTo>
                  <a:cubicBezTo>
                    <a:pt x="481" y="281"/>
                    <a:pt x="481" y="281"/>
                    <a:pt x="481" y="281"/>
                  </a:cubicBezTo>
                  <a:cubicBezTo>
                    <a:pt x="481" y="281"/>
                    <a:pt x="481" y="281"/>
                    <a:pt x="481" y="281"/>
                  </a:cubicBezTo>
                  <a:cubicBezTo>
                    <a:pt x="481" y="281"/>
                    <a:pt x="481" y="281"/>
                    <a:pt x="481" y="281"/>
                  </a:cubicBezTo>
                  <a:cubicBezTo>
                    <a:pt x="481" y="281"/>
                    <a:pt x="481" y="281"/>
                    <a:pt x="481" y="281"/>
                  </a:cubicBezTo>
                  <a:cubicBezTo>
                    <a:pt x="481" y="281"/>
                    <a:pt x="481" y="281"/>
                    <a:pt x="481" y="281"/>
                  </a:cubicBezTo>
                  <a:cubicBezTo>
                    <a:pt x="481" y="281"/>
                    <a:pt x="481" y="281"/>
                    <a:pt x="481" y="281"/>
                  </a:cubicBezTo>
                  <a:cubicBezTo>
                    <a:pt x="481" y="281"/>
                    <a:pt x="481" y="281"/>
                    <a:pt x="481" y="281"/>
                  </a:cubicBezTo>
                  <a:cubicBezTo>
                    <a:pt x="481" y="280"/>
                    <a:pt x="481" y="280"/>
                    <a:pt x="481" y="280"/>
                  </a:cubicBezTo>
                  <a:cubicBezTo>
                    <a:pt x="481" y="280"/>
                    <a:pt x="481" y="280"/>
                    <a:pt x="481" y="280"/>
                  </a:cubicBezTo>
                  <a:cubicBezTo>
                    <a:pt x="481" y="280"/>
                    <a:pt x="481" y="280"/>
                    <a:pt x="481" y="280"/>
                  </a:cubicBezTo>
                  <a:cubicBezTo>
                    <a:pt x="481" y="280"/>
                    <a:pt x="481" y="280"/>
                    <a:pt x="481" y="280"/>
                  </a:cubicBezTo>
                  <a:cubicBezTo>
                    <a:pt x="481" y="280"/>
                    <a:pt x="481" y="280"/>
                    <a:pt x="481" y="280"/>
                  </a:cubicBezTo>
                  <a:cubicBezTo>
                    <a:pt x="481" y="279"/>
                    <a:pt x="481" y="279"/>
                    <a:pt x="481" y="279"/>
                  </a:cubicBezTo>
                  <a:cubicBezTo>
                    <a:pt x="481" y="279"/>
                    <a:pt x="481" y="279"/>
                    <a:pt x="481" y="279"/>
                  </a:cubicBezTo>
                  <a:cubicBezTo>
                    <a:pt x="481" y="279"/>
                    <a:pt x="481" y="279"/>
                    <a:pt x="481" y="279"/>
                  </a:cubicBezTo>
                  <a:cubicBezTo>
                    <a:pt x="481" y="279"/>
                    <a:pt x="481" y="279"/>
                    <a:pt x="481" y="279"/>
                  </a:cubicBezTo>
                  <a:cubicBezTo>
                    <a:pt x="481" y="279"/>
                    <a:pt x="481" y="279"/>
                    <a:pt x="481" y="279"/>
                  </a:cubicBezTo>
                  <a:cubicBezTo>
                    <a:pt x="480" y="279"/>
                    <a:pt x="480" y="279"/>
                    <a:pt x="480" y="279"/>
                  </a:cubicBezTo>
                  <a:cubicBezTo>
                    <a:pt x="481" y="279"/>
                    <a:pt x="481" y="279"/>
                    <a:pt x="481" y="279"/>
                  </a:cubicBezTo>
                  <a:cubicBezTo>
                    <a:pt x="481" y="278"/>
                    <a:pt x="481" y="278"/>
                    <a:pt x="481" y="278"/>
                  </a:cubicBezTo>
                  <a:cubicBezTo>
                    <a:pt x="481" y="278"/>
                    <a:pt x="481" y="278"/>
                    <a:pt x="481" y="278"/>
                  </a:cubicBezTo>
                  <a:cubicBezTo>
                    <a:pt x="481" y="278"/>
                    <a:pt x="481" y="278"/>
                    <a:pt x="481" y="278"/>
                  </a:cubicBezTo>
                  <a:cubicBezTo>
                    <a:pt x="481" y="278"/>
                    <a:pt x="481" y="278"/>
                    <a:pt x="481" y="278"/>
                  </a:cubicBezTo>
                  <a:cubicBezTo>
                    <a:pt x="480" y="278"/>
                    <a:pt x="480" y="278"/>
                    <a:pt x="480" y="278"/>
                  </a:cubicBezTo>
                  <a:cubicBezTo>
                    <a:pt x="480" y="278"/>
                    <a:pt x="480" y="278"/>
                    <a:pt x="480" y="278"/>
                  </a:cubicBezTo>
                  <a:cubicBezTo>
                    <a:pt x="480" y="278"/>
                    <a:pt x="480" y="278"/>
                    <a:pt x="480" y="278"/>
                  </a:cubicBezTo>
                  <a:cubicBezTo>
                    <a:pt x="479" y="279"/>
                    <a:pt x="479" y="279"/>
                    <a:pt x="479" y="279"/>
                  </a:cubicBezTo>
                  <a:cubicBezTo>
                    <a:pt x="479" y="279"/>
                    <a:pt x="479" y="279"/>
                    <a:pt x="479" y="279"/>
                  </a:cubicBezTo>
                  <a:cubicBezTo>
                    <a:pt x="479" y="279"/>
                    <a:pt x="479" y="279"/>
                    <a:pt x="479" y="279"/>
                  </a:cubicBezTo>
                  <a:cubicBezTo>
                    <a:pt x="479" y="279"/>
                    <a:pt x="479" y="279"/>
                    <a:pt x="479" y="279"/>
                  </a:cubicBezTo>
                  <a:cubicBezTo>
                    <a:pt x="479" y="279"/>
                    <a:pt x="479" y="279"/>
                    <a:pt x="479" y="279"/>
                  </a:cubicBezTo>
                  <a:cubicBezTo>
                    <a:pt x="479" y="279"/>
                    <a:pt x="479" y="279"/>
                    <a:pt x="479" y="279"/>
                  </a:cubicBezTo>
                  <a:cubicBezTo>
                    <a:pt x="479" y="278"/>
                    <a:pt x="479" y="278"/>
                    <a:pt x="479" y="278"/>
                  </a:cubicBezTo>
                  <a:cubicBezTo>
                    <a:pt x="479" y="278"/>
                    <a:pt x="479" y="278"/>
                    <a:pt x="479" y="278"/>
                  </a:cubicBezTo>
                  <a:cubicBezTo>
                    <a:pt x="479" y="278"/>
                    <a:pt x="479" y="278"/>
                    <a:pt x="479" y="278"/>
                  </a:cubicBezTo>
                  <a:cubicBezTo>
                    <a:pt x="479" y="278"/>
                    <a:pt x="479" y="278"/>
                    <a:pt x="479" y="278"/>
                  </a:cubicBezTo>
                  <a:cubicBezTo>
                    <a:pt x="479" y="279"/>
                    <a:pt x="479" y="279"/>
                    <a:pt x="479" y="279"/>
                  </a:cubicBezTo>
                  <a:cubicBezTo>
                    <a:pt x="479" y="279"/>
                    <a:pt x="479" y="279"/>
                    <a:pt x="479" y="279"/>
                  </a:cubicBezTo>
                  <a:cubicBezTo>
                    <a:pt x="479" y="279"/>
                    <a:pt x="479" y="279"/>
                    <a:pt x="479" y="279"/>
                  </a:cubicBezTo>
                  <a:cubicBezTo>
                    <a:pt x="479" y="279"/>
                    <a:pt x="479" y="279"/>
                    <a:pt x="479" y="279"/>
                  </a:cubicBezTo>
                  <a:cubicBezTo>
                    <a:pt x="478" y="279"/>
                    <a:pt x="478" y="279"/>
                    <a:pt x="478" y="279"/>
                  </a:cubicBezTo>
                  <a:cubicBezTo>
                    <a:pt x="478" y="279"/>
                    <a:pt x="478" y="279"/>
                    <a:pt x="478" y="279"/>
                  </a:cubicBezTo>
                  <a:cubicBezTo>
                    <a:pt x="478" y="279"/>
                    <a:pt x="478" y="279"/>
                    <a:pt x="478" y="279"/>
                  </a:cubicBezTo>
                  <a:cubicBezTo>
                    <a:pt x="478" y="279"/>
                    <a:pt x="478" y="279"/>
                    <a:pt x="478" y="279"/>
                  </a:cubicBezTo>
                  <a:cubicBezTo>
                    <a:pt x="478" y="279"/>
                    <a:pt x="478" y="279"/>
                    <a:pt x="478" y="279"/>
                  </a:cubicBezTo>
                  <a:cubicBezTo>
                    <a:pt x="478" y="280"/>
                    <a:pt x="478" y="280"/>
                    <a:pt x="478" y="280"/>
                  </a:cubicBezTo>
                  <a:cubicBezTo>
                    <a:pt x="478" y="280"/>
                    <a:pt x="478" y="280"/>
                    <a:pt x="478" y="280"/>
                  </a:cubicBezTo>
                  <a:cubicBezTo>
                    <a:pt x="478" y="280"/>
                    <a:pt x="478" y="280"/>
                    <a:pt x="478" y="280"/>
                  </a:cubicBezTo>
                  <a:cubicBezTo>
                    <a:pt x="478" y="280"/>
                    <a:pt x="478" y="280"/>
                    <a:pt x="478" y="280"/>
                  </a:cubicBezTo>
                  <a:cubicBezTo>
                    <a:pt x="478" y="280"/>
                    <a:pt x="478" y="280"/>
                    <a:pt x="478" y="280"/>
                  </a:cubicBezTo>
                  <a:cubicBezTo>
                    <a:pt x="478" y="279"/>
                    <a:pt x="478" y="279"/>
                    <a:pt x="478" y="279"/>
                  </a:cubicBezTo>
                  <a:cubicBezTo>
                    <a:pt x="477" y="279"/>
                    <a:pt x="477" y="279"/>
                    <a:pt x="477" y="279"/>
                  </a:cubicBezTo>
                  <a:cubicBezTo>
                    <a:pt x="477" y="279"/>
                    <a:pt x="477" y="279"/>
                    <a:pt x="477" y="279"/>
                  </a:cubicBezTo>
                  <a:cubicBezTo>
                    <a:pt x="477" y="279"/>
                    <a:pt x="477" y="279"/>
                    <a:pt x="477" y="279"/>
                  </a:cubicBezTo>
                  <a:cubicBezTo>
                    <a:pt x="477" y="279"/>
                    <a:pt x="477" y="279"/>
                    <a:pt x="477" y="279"/>
                  </a:cubicBezTo>
                  <a:cubicBezTo>
                    <a:pt x="477" y="279"/>
                    <a:pt x="477" y="279"/>
                    <a:pt x="477" y="279"/>
                  </a:cubicBezTo>
                  <a:cubicBezTo>
                    <a:pt x="477" y="279"/>
                    <a:pt x="477" y="279"/>
                    <a:pt x="477" y="279"/>
                  </a:cubicBezTo>
                  <a:cubicBezTo>
                    <a:pt x="477" y="278"/>
                    <a:pt x="477" y="278"/>
                    <a:pt x="477" y="278"/>
                  </a:cubicBezTo>
                  <a:cubicBezTo>
                    <a:pt x="477" y="278"/>
                    <a:pt x="477" y="278"/>
                    <a:pt x="477" y="278"/>
                  </a:cubicBezTo>
                  <a:cubicBezTo>
                    <a:pt x="477" y="278"/>
                    <a:pt x="477" y="278"/>
                    <a:pt x="477" y="278"/>
                  </a:cubicBezTo>
                  <a:cubicBezTo>
                    <a:pt x="477" y="278"/>
                    <a:pt x="477" y="278"/>
                    <a:pt x="477" y="278"/>
                  </a:cubicBezTo>
                  <a:cubicBezTo>
                    <a:pt x="477" y="278"/>
                    <a:pt x="477" y="278"/>
                    <a:pt x="477" y="278"/>
                  </a:cubicBezTo>
                  <a:cubicBezTo>
                    <a:pt x="477" y="278"/>
                    <a:pt x="477" y="278"/>
                    <a:pt x="477" y="278"/>
                  </a:cubicBezTo>
                  <a:cubicBezTo>
                    <a:pt x="477" y="277"/>
                    <a:pt x="477" y="277"/>
                    <a:pt x="477" y="277"/>
                  </a:cubicBezTo>
                  <a:cubicBezTo>
                    <a:pt x="476" y="277"/>
                    <a:pt x="476" y="277"/>
                    <a:pt x="476" y="277"/>
                  </a:cubicBezTo>
                  <a:cubicBezTo>
                    <a:pt x="476" y="277"/>
                    <a:pt x="476" y="277"/>
                    <a:pt x="476" y="277"/>
                  </a:cubicBezTo>
                  <a:cubicBezTo>
                    <a:pt x="475" y="278"/>
                    <a:pt x="475" y="278"/>
                    <a:pt x="475" y="278"/>
                  </a:cubicBezTo>
                  <a:cubicBezTo>
                    <a:pt x="474" y="278"/>
                    <a:pt x="474" y="278"/>
                    <a:pt x="474" y="278"/>
                  </a:cubicBezTo>
                  <a:cubicBezTo>
                    <a:pt x="474" y="278"/>
                    <a:pt x="474" y="278"/>
                    <a:pt x="474" y="278"/>
                  </a:cubicBezTo>
                  <a:cubicBezTo>
                    <a:pt x="473" y="278"/>
                    <a:pt x="473" y="278"/>
                    <a:pt x="473" y="278"/>
                  </a:cubicBezTo>
                  <a:cubicBezTo>
                    <a:pt x="473" y="278"/>
                    <a:pt x="473" y="278"/>
                    <a:pt x="473" y="278"/>
                  </a:cubicBezTo>
                  <a:cubicBezTo>
                    <a:pt x="474" y="278"/>
                    <a:pt x="474" y="278"/>
                    <a:pt x="474" y="278"/>
                  </a:cubicBezTo>
                  <a:cubicBezTo>
                    <a:pt x="474" y="277"/>
                    <a:pt x="474" y="277"/>
                    <a:pt x="474" y="277"/>
                  </a:cubicBezTo>
                  <a:cubicBezTo>
                    <a:pt x="474" y="277"/>
                    <a:pt x="474" y="277"/>
                    <a:pt x="474" y="277"/>
                  </a:cubicBezTo>
                  <a:cubicBezTo>
                    <a:pt x="475" y="277"/>
                    <a:pt x="475" y="277"/>
                    <a:pt x="475" y="277"/>
                  </a:cubicBezTo>
                  <a:cubicBezTo>
                    <a:pt x="476" y="277"/>
                    <a:pt x="476" y="277"/>
                    <a:pt x="476" y="277"/>
                  </a:cubicBezTo>
                  <a:cubicBezTo>
                    <a:pt x="477" y="276"/>
                    <a:pt x="477" y="276"/>
                    <a:pt x="477" y="276"/>
                  </a:cubicBezTo>
                  <a:cubicBezTo>
                    <a:pt x="477" y="276"/>
                    <a:pt x="477" y="276"/>
                    <a:pt x="477" y="276"/>
                  </a:cubicBezTo>
                  <a:cubicBezTo>
                    <a:pt x="477" y="276"/>
                    <a:pt x="477" y="276"/>
                    <a:pt x="477" y="276"/>
                  </a:cubicBezTo>
                  <a:cubicBezTo>
                    <a:pt x="477" y="277"/>
                    <a:pt x="477" y="277"/>
                    <a:pt x="477" y="277"/>
                  </a:cubicBezTo>
                  <a:cubicBezTo>
                    <a:pt x="477" y="277"/>
                    <a:pt x="477" y="277"/>
                    <a:pt x="477" y="277"/>
                  </a:cubicBezTo>
                  <a:cubicBezTo>
                    <a:pt x="478" y="277"/>
                    <a:pt x="478" y="277"/>
                    <a:pt x="478" y="277"/>
                  </a:cubicBezTo>
                  <a:cubicBezTo>
                    <a:pt x="478" y="277"/>
                    <a:pt x="478" y="277"/>
                    <a:pt x="478" y="277"/>
                  </a:cubicBezTo>
                  <a:cubicBezTo>
                    <a:pt x="478" y="278"/>
                    <a:pt x="478" y="278"/>
                    <a:pt x="478" y="278"/>
                  </a:cubicBezTo>
                  <a:cubicBezTo>
                    <a:pt x="478" y="278"/>
                    <a:pt x="478" y="278"/>
                    <a:pt x="478" y="278"/>
                  </a:cubicBezTo>
                  <a:cubicBezTo>
                    <a:pt x="478" y="278"/>
                    <a:pt x="478" y="278"/>
                    <a:pt x="478" y="278"/>
                  </a:cubicBezTo>
                  <a:cubicBezTo>
                    <a:pt x="479" y="277"/>
                    <a:pt x="479" y="277"/>
                    <a:pt x="479" y="277"/>
                  </a:cubicBezTo>
                  <a:cubicBezTo>
                    <a:pt x="479" y="277"/>
                    <a:pt x="479" y="277"/>
                    <a:pt x="479" y="277"/>
                  </a:cubicBezTo>
                  <a:cubicBezTo>
                    <a:pt x="480" y="277"/>
                    <a:pt x="480" y="277"/>
                    <a:pt x="480" y="277"/>
                  </a:cubicBezTo>
                  <a:cubicBezTo>
                    <a:pt x="480" y="277"/>
                    <a:pt x="480" y="277"/>
                    <a:pt x="480" y="277"/>
                  </a:cubicBezTo>
                  <a:cubicBezTo>
                    <a:pt x="480" y="277"/>
                    <a:pt x="480" y="277"/>
                    <a:pt x="480" y="277"/>
                  </a:cubicBezTo>
                  <a:cubicBezTo>
                    <a:pt x="480" y="276"/>
                    <a:pt x="480" y="276"/>
                    <a:pt x="480" y="276"/>
                  </a:cubicBezTo>
                  <a:cubicBezTo>
                    <a:pt x="480" y="276"/>
                    <a:pt x="480" y="276"/>
                    <a:pt x="480" y="276"/>
                  </a:cubicBezTo>
                  <a:cubicBezTo>
                    <a:pt x="480" y="276"/>
                    <a:pt x="480" y="276"/>
                    <a:pt x="480" y="276"/>
                  </a:cubicBezTo>
                  <a:cubicBezTo>
                    <a:pt x="480" y="276"/>
                    <a:pt x="480" y="276"/>
                    <a:pt x="480" y="276"/>
                  </a:cubicBezTo>
                  <a:cubicBezTo>
                    <a:pt x="480" y="276"/>
                    <a:pt x="480" y="276"/>
                    <a:pt x="480" y="276"/>
                  </a:cubicBezTo>
                  <a:cubicBezTo>
                    <a:pt x="480" y="275"/>
                    <a:pt x="480" y="275"/>
                    <a:pt x="480" y="275"/>
                  </a:cubicBezTo>
                  <a:cubicBezTo>
                    <a:pt x="480" y="275"/>
                    <a:pt x="480" y="275"/>
                    <a:pt x="480" y="275"/>
                  </a:cubicBezTo>
                  <a:cubicBezTo>
                    <a:pt x="480" y="275"/>
                    <a:pt x="480" y="275"/>
                    <a:pt x="480" y="275"/>
                  </a:cubicBezTo>
                  <a:cubicBezTo>
                    <a:pt x="480" y="274"/>
                    <a:pt x="480" y="274"/>
                    <a:pt x="480" y="274"/>
                  </a:cubicBezTo>
                  <a:cubicBezTo>
                    <a:pt x="481" y="274"/>
                    <a:pt x="481" y="274"/>
                    <a:pt x="481" y="274"/>
                  </a:cubicBezTo>
                  <a:cubicBezTo>
                    <a:pt x="481" y="274"/>
                    <a:pt x="481" y="274"/>
                    <a:pt x="481" y="274"/>
                  </a:cubicBezTo>
                  <a:cubicBezTo>
                    <a:pt x="481" y="274"/>
                    <a:pt x="481" y="274"/>
                    <a:pt x="481" y="274"/>
                  </a:cubicBezTo>
                  <a:cubicBezTo>
                    <a:pt x="481" y="274"/>
                    <a:pt x="481" y="274"/>
                    <a:pt x="481" y="274"/>
                  </a:cubicBezTo>
                  <a:cubicBezTo>
                    <a:pt x="480" y="274"/>
                    <a:pt x="480" y="274"/>
                    <a:pt x="480" y="274"/>
                  </a:cubicBezTo>
                  <a:cubicBezTo>
                    <a:pt x="479" y="274"/>
                    <a:pt x="479" y="274"/>
                    <a:pt x="479" y="274"/>
                  </a:cubicBezTo>
                  <a:cubicBezTo>
                    <a:pt x="479" y="275"/>
                    <a:pt x="479" y="275"/>
                    <a:pt x="479" y="275"/>
                  </a:cubicBezTo>
                  <a:cubicBezTo>
                    <a:pt x="479" y="275"/>
                    <a:pt x="479" y="275"/>
                    <a:pt x="479" y="275"/>
                  </a:cubicBezTo>
                  <a:cubicBezTo>
                    <a:pt x="479" y="275"/>
                    <a:pt x="479" y="275"/>
                    <a:pt x="479" y="275"/>
                  </a:cubicBezTo>
                  <a:cubicBezTo>
                    <a:pt x="478" y="275"/>
                    <a:pt x="478" y="275"/>
                    <a:pt x="478" y="275"/>
                  </a:cubicBezTo>
                  <a:cubicBezTo>
                    <a:pt x="478" y="275"/>
                    <a:pt x="478" y="275"/>
                    <a:pt x="478" y="275"/>
                  </a:cubicBezTo>
                  <a:cubicBezTo>
                    <a:pt x="478" y="276"/>
                    <a:pt x="478" y="276"/>
                    <a:pt x="478" y="276"/>
                  </a:cubicBezTo>
                  <a:cubicBezTo>
                    <a:pt x="478" y="276"/>
                    <a:pt x="478" y="276"/>
                    <a:pt x="478" y="276"/>
                  </a:cubicBezTo>
                  <a:cubicBezTo>
                    <a:pt x="478" y="275"/>
                    <a:pt x="478" y="275"/>
                    <a:pt x="478" y="275"/>
                  </a:cubicBezTo>
                  <a:cubicBezTo>
                    <a:pt x="478" y="275"/>
                    <a:pt x="478" y="275"/>
                    <a:pt x="478" y="275"/>
                  </a:cubicBezTo>
                  <a:cubicBezTo>
                    <a:pt x="478" y="275"/>
                    <a:pt x="478" y="275"/>
                    <a:pt x="478" y="275"/>
                  </a:cubicBezTo>
                  <a:cubicBezTo>
                    <a:pt x="479" y="274"/>
                    <a:pt x="479" y="274"/>
                    <a:pt x="479" y="274"/>
                  </a:cubicBezTo>
                  <a:cubicBezTo>
                    <a:pt x="479" y="274"/>
                    <a:pt x="479" y="274"/>
                    <a:pt x="479" y="274"/>
                  </a:cubicBezTo>
                  <a:cubicBezTo>
                    <a:pt x="479" y="274"/>
                    <a:pt x="479" y="274"/>
                    <a:pt x="479" y="274"/>
                  </a:cubicBezTo>
                  <a:cubicBezTo>
                    <a:pt x="479" y="274"/>
                    <a:pt x="479" y="274"/>
                    <a:pt x="479" y="274"/>
                  </a:cubicBezTo>
                  <a:cubicBezTo>
                    <a:pt x="479" y="274"/>
                    <a:pt x="479" y="274"/>
                    <a:pt x="479" y="274"/>
                  </a:cubicBezTo>
                  <a:cubicBezTo>
                    <a:pt x="479" y="274"/>
                    <a:pt x="479" y="274"/>
                    <a:pt x="479" y="274"/>
                  </a:cubicBezTo>
                  <a:cubicBezTo>
                    <a:pt x="479" y="273"/>
                    <a:pt x="479" y="273"/>
                    <a:pt x="479" y="273"/>
                  </a:cubicBezTo>
                  <a:cubicBezTo>
                    <a:pt x="480" y="273"/>
                    <a:pt x="480" y="273"/>
                    <a:pt x="480" y="273"/>
                  </a:cubicBezTo>
                  <a:cubicBezTo>
                    <a:pt x="479" y="273"/>
                    <a:pt x="479" y="273"/>
                    <a:pt x="479" y="273"/>
                  </a:cubicBezTo>
                  <a:cubicBezTo>
                    <a:pt x="479" y="273"/>
                    <a:pt x="479" y="273"/>
                    <a:pt x="479" y="273"/>
                  </a:cubicBezTo>
                  <a:cubicBezTo>
                    <a:pt x="479" y="273"/>
                    <a:pt x="479" y="273"/>
                    <a:pt x="479" y="273"/>
                  </a:cubicBezTo>
                  <a:cubicBezTo>
                    <a:pt x="480" y="273"/>
                    <a:pt x="480" y="273"/>
                    <a:pt x="480" y="273"/>
                  </a:cubicBezTo>
                  <a:cubicBezTo>
                    <a:pt x="480" y="273"/>
                    <a:pt x="480" y="273"/>
                    <a:pt x="480" y="273"/>
                  </a:cubicBezTo>
                  <a:cubicBezTo>
                    <a:pt x="479" y="272"/>
                    <a:pt x="479" y="272"/>
                    <a:pt x="479" y="272"/>
                  </a:cubicBezTo>
                  <a:cubicBezTo>
                    <a:pt x="479" y="272"/>
                    <a:pt x="479" y="272"/>
                    <a:pt x="479" y="272"/>
                  </a:cubicBezTo>
                  <a:cubicBezTo>
                    <a:pt x="479" y="273"/>
                    <a:pt x="479" y="273"/>
                    <a:pt x="479" y="273"/>
                  </a:cubicBezTo>
                  <a:cubicBezTo>
                    <a:pt x="479" y="273"/>
                    <a:pt x="479" y="273"/>
                    <a:pt x="479" y="273"/>
                  </a:cubicBezTo>
                  <a:cubicBezTo>
                    <a:pt x="478" y="272"/>
                    <a:pt x="478" y="272"/>
                    <a:pt x="478" y="272"/>
                  </a:cubicBezTo>
                  <a:cubicBezTo>
                    <a:pt x="478" y="272"/>
                    <a:pt x="478" y="272"/>
                    <a:pt x="478" y="272"/>
                  </a:cubicBezTo>
                  <a:cubicBezTo>
                    <a:pt x="478" y="272"/>
                    <a:pt x="478" y="272"/>
                    <a:pt x="478" y="272"/>
                  </a:cubicBezTo>
                  <a:cubicBezTo>
                    <a:pt x="478" y="273"/>
                    <a:pt x="478" y="273"/>
                    <a:pt x="478" y="273"/>
                  </a:cubicBezTo>
                  <a:cubicBezTo>
                    <a:pt x="477" y="273"/>
                    <a:pt x="477" y="273"/>
                    <a:pt x="477" y="273"/>
                  </a:cubicBezTo>
                  <a:cubicBezTo>
                    <a:pt x="477" y="273"/>
                    <a:pt x="477" y="273"/>
                    <a:pt x="477" y="273"/>
                  </a:cubicBezTo>
                  <a:cubicBezTo>
                    <a:pt x="477" y="273"/>
                    <a:pt x="477" y="273"/>
                    <a:pt x="477" y="273"/>
                  </a:cubicBezTo>
                  <a:cubicBezTo>
                    <a:pt x="477" y="273"/>
                    <a:pt x="477" y="273"/>
                    <a:pt x="477" y="273"/>
                  </a:cubicBezTo>
                  <a:cubicBezTo>
                    <a:pt x="477" y="273"/>
                    <a:pt x="477" y="273"/>
                    <a:pt x="477" y="273"/>
                  </a:cubicBezTo>
                  <a:cubicBezTo>
                    <a:pt x="477" y="273"/>
                    <a:pt x="477" y="273"/>
                    <a:pt x="477" y="273"/>
                  </a:cubicBezTo>
                  <a:cubicBezTo>
                    <a:pt x="477" y="273"/>
                    <a:pt x="477" y="273"/>
                    <a:pt x="477" y="273"/>
                  </a:cubicBezTo>
                  <a:cubicBezTo>
                    <a:pt x="476" y="273"/>
                    <a:pt x="476" y="273"/>
                    <a:pt x="476" y="273"/>
                  </a:cubicBezTo>
                  <a:cubicBezTo>
                    <a:pt x="476" y="273"/>
                    <a:pt x="476" y="273"/>
                    <a:pt x="476" y="273"/>
                  </a:cubicBezTo>
                  <a:cubicBezTo>
                    <a:pt x="476" y="274"/>
                    <a:pt x="476" y="274"/>
                    <a:pt x="476" y="274"/>
                  </a:cubicBezTo>
                  <a:cubicBezTo>
                    <a:pt x="476" y="274"/>
                    <a:pt x="476" y="274"/>
                    <a:pt x="476" y="274"/>
                  </a:cubicBezTo>
                  <a:cubicBezTo>
                    <a:pt x="475" y="273"/>
                    <a:pt x="475" y="273"/>
                    <a:pt x="475" y="273"/>
                  </a:cubicBezTo>
                  <a:cubicBezTo>
                    <a:pt x="475" y="273"/>
                    <a:pt x="475" y="273"/>
                    <a:pt x="475" y="273"/>
                  </a:cubicBezTo>
                  <a:cubicBezTo>
                    <a:pt x="476" y="273"/>
                    <a:pt x="476" y="273"/>
                    <a:pt x="476" y="273"/>
                  </a:cubicBezTo>
                  <a:cubicBezTo>
                    <a:pt x="476" y="273"/>
                    <a:pt x="476" y="273"/>
                    <a:pt x="476" y="273"/>
                  </a:cubicBezTo>
                  <a:cubicBezTo>
                    <a:pt x="476" y="272"/>
                    <a:pt x="476" y="272"/>
                    <a:pt x="476" y="272"/>
                  </a:cubicBezTo>
                  <a:cubicBezTo>
                    <a:pt x="476" y="272"/>
                    <a:pt x="476" y="272"/>
                    <a:pt x="476" y="272"/>
                  </a:cubicBezTo>
                  <a:cubicBezTo>
                    <a:pt x="477" y="272"/>
                    <a:pt x="477" y="272"/>
                    <a:pt x="477" y="272"/>
                  </a:cubicBezTo>
                  <a:cubicBezTo>
                    <a:pt x="477" y="272"/>
                    <a:pt x="477" y="272"/>
                    <a:pt x="477" y="272"/>
                  </a:cubicBezTo>
                  <a:cubicBezTo>
                    <a:pt x="478" y="272"/>
                    <a:pt x="478" y="272"/>
                    <a:pt x="478" y="272"/>
                  </a:cubicBezTo>
                  <a:cubicBezTo>
                    <a:pt x="479" y="272"/>
                    <a:pt x="479" y="272"/>
                    <a:pt x="479" y="272"/>
                  </a:cubicBezTo>
                  <a:cubicBezTo>
                    <a:pt x="479" y="272"/>
                    <a:pt x="479" y="272"/>
                    <a:pt x="479" y="272"/>
                  </a:cubicBezTo>
                  <a:cubicBezTo>
                    <a:pt x="479" y="272"/>
                    <a:pt x="479" y="272"/>
                    <a:pt x="479" y="272"/>
                  </a:cubicBezTo>
                  <a:cubicBezTo>
                    <a:pt x="479" y="272"/>
                    <a:pt x="479" y="272"/>
                    <a:pt x="479" y="272"/>
                  </a:cubicBezTo>
                  <a:cubicBezTo>
                    <a:pt x="478" y="272"/>
                    <a:pt x="478" y="272"/>
                    <a:pt x="478" y="272"/>
                  </a:cubicBezTo>
                  <a:cubicBezTo>
                    <a:pt x="478" y="271"/>
                    <a:pt x="478" y="271"/>
                    <a:pt x="478" y="271"/>
                  </a:cubicBezTo>
                  <a:cubicBezTo>
                    <a:pt x="478" y="271"/>
                    <a:pt x="478" y="271"/>
                    <a:pt x="478" y="271"/>
                  </a:cubicBezTo>
                  <a:cubicBezTo>
                    <a:pt x="478" y="271"/>
                    <a:pt x="478" y="271"/>
                    <a:pt x="478" y="271"/>
                  </a:cubicBezTo>
                  <a:cubicBezTo>
                    <a:pt x="478" y="271"/>
                    <a:pt x="478" y="271"/>
                    <a:pt x="478" y="271"/>
                  </a:cubicBezTo>
                  <a:cubicBezTo>
                    <a:pt x="478" y="271"/>
                    <a:pt x="478" y="271"/>
                    <a:pt x="478" y="271"/>
                  </a:cubicBezTo>
                  <a:cubicBezTo>
                    <a:pt x="477" y="271"/>
                    <a:pt x="477" y="271"/>
                    <a:pt x="477" y="271"/>
                  </a:cubicBezTo>
                  <a:cubicBezTo>
                    <a:pt x="477" y="271"/>
                    <a:pt x="477" y="271"/>
                    <a:pt x="477" y="271"/>
                  </a:cubicBezTo>
                  <a:cubicBezTo>
                    <a:pt x="476" y="271"/>
                    <a:pt x="476" y="271"/>
                    <a:pt x="476" y="271"/>
                  </a:cubicBezTo>
                  <a:cubicBezTo>
                    <a:pt x="478" y="271"/>
                    <a:pt x="478" y="271"/>
                    <a:pt x="478" y="271"/>
                  </a:cubicBezTo>
                  <a:cubicBezTo>
                    <a:pt x="479" y="271"/>
                    <a:pt x="479" y="271"/>
                    <a:pt x="479" y="271"/>
                  </a:cubicBezTo>
                  <a:cubicBezTo>
                    <a:pt x="479" y="271"/>
                    <a:pt x="479" y="271"/>
                    <a:pt x="479" y="271"/>
                  </a:cubicBezTo>
                  <a:cubicBezTo>
                    <a:pt x="480" y="271"/>
                    <a:pt x="480" y="271"/>
                    <a:pt x="480" y="271"/>
                  </a:cubicBezTo>
                  <a:cubicBezTo>
                    <a:pt x="480" y="272"/>
                    <a:pt x="480" y="272"/>
                    <a:pt x="480" y="272"/>
                  </a:cubicBezTo>
                  <a:cubicBezTo>
                    <a:pt x="480" y="272"/>
                    <a:pt x="480" y="272"/>
                    <a:pt x="480" y="272"/>
                  </a:cubicBezTo>
                  <a:cubicBezTo>
                    <a:pt x="480" y="272"/>
                    <a:pt x="480" y="272"/>
                    <a:pt x="480" y="272"/>
                  </a:cubicBezTo>
                  <a:cubicBezTo>
                    <a:pt x="480" y="272"/>
                    <a:pt x="480" y="272"/>
                    <a:pt x="480" y="272"/>
                  </a:cubicBezTo>
                  <a:cubicBezTo>
                    <a:pt x="480" y="271"/>
                    <a:pt x="480" y="271"/>
                    <a:pt x="480" y="271"/>
                  </a:cubicBezTo>
                  <a:cubicBezTo>
                    <a:pt x="480" y="271"/>
                    <a:pt x="480" y="271"/>
                    <a:pt x="480" y="271"/>
                  </a:cubicBezTo>
                  <a:cubicBezTo>
                    <a:pt x="481" y="271"/>
                    <a:pt x="481" y="271"/>
                    <a:pt x="481" y="271"/>
                  </a:cubicBezTo>
                  <a:cubicBezTo>
                    <a:pt x="481" y="272"/>
                    <a:pt x="481" y="272"/>
                    <a:pt x="481" y="272"/>
                  </a:cubicBezTo>
                  <a:cubicBezTo>
                    <a:pt x="481" y="272"/>
                    <a:pt x="481" y="272"/>
                    <a:pt x="481" y="272"/>
                  </a:cubicBezTo>
                  <a:cubicBezTo>
                    <a:pt x="481" y="271"/>
                    <a:pt x="481" y="271"/>
                    <a:pt x="481" y="271"/>
                  </a:cubicBezTo>
                  <a:cubicBezTo>
                    <a:pt x="481" y="271"/>
                    <a:pt x="481" y="271"/>
                    <a:pt x="481" y="271"/>
                  </a:cubicBezTo>
                  <a:cubicBezTo>
                    <a:pt x="481" y="271"/>
                    <a:pt x="481" y="271"/>
                    <a:pt x="481" y="271"/>
                  </a:cubicBezTo>
                  <a:cubicBezTo>
                    <a:pt x="482" y="270"/>
                    <a:pt x="482" y="270"/>
                    <a:pt x="482" y="270"/>
                  </a:cubicBezTo>
                  <a:cubicBezTo>
                    <a:pt x="482" y="270"/>
                    <a:pt x="482" y="270"/>
                    <a:pt x="482" y="270"/>
                  </a:cubicBezTo>
                  <a:cubicBezTo>
                    <a:pt x="482" y="270"/>
                    <a:pt x="482" y="270"/>
                    <a:pt x="482" y="270"/>
                  </a:cubicBezTo>
                  <a:cubicBezTo>
                    <a:pt x="482" y="270"/>
                    <a:pt x="482" y="270"/>
                    <a:pt x="482" y="270"/>
                  </a:cubicBezTo>
                  <a:cubicBezTo>
                    <a:pt x="482" y="269"/>
                    <a:pt x="482" y="269"/>
                    <a:pt x="482" y="269"/>
                  </a:cubicBezTo>
                  <a:cubicBezTo>
                    <a:pt x="482" y="269"/>
                    <a:pt x="482" y="269"/>
                    <a:pt x="482" y="269"/>
                  </a:cubicBezTo>
                  <a:cubicBezTo>
                    <a:pt x="482" y="269"/>
                    <a:pt x="482" y="269"/>
                    <a:pt x="482" y="269"/>
                  </a:cubicBezTo>
                  <a:cubicBezTo>
                    <a:pt x="482" y="270"/>
                    <a:pt x="482" y="270"/>
                    <a:pt x="482" y="270"/>
                  </a:cubicBezTo>
                  <a:cubicBezTo>
                    <a:pt x="482" y="270"/>
                    <a:pt x="482" y="270"/>
                    <a:pt x="482" y="270"/>
                  </a:cubicBezTo>
                  <a:cubicBezTo>
                    <a:pt x="483" y="270"/>
                    <a:pt x="483" y="270"/>
                    <a:pt x="483" y="270"/>
                  </a:cubicBezTo>
                  <a:cubicBezTo>
                    <a:pt x="483" y="269"/>
                    <a:pt x="483" y="269"/>
                    <a:pt x="483" y="269"/>
                  </a:cubicBezTo>
                  <a:cubicBezTo>
                    <a:pt x="483" y="269"/>
                    <a:pt x="483" y="269"/>
                    <a:pt x="483" y="269"/>
                  </a:cubicBezTo>
                  <a:cubicBezTo>
                    <a:pt x="484" y="269"/>
                    <a:pt x="484" y="269"/>
                    <a:pt x="484" y="269"/>
                  </a:cubicBezTo>
                  <a:cubicBezTo>
                    <a:pt x="484" y="268"/>
                    <a:pt x="484" y="268"/>
                    <a:pt x="484" y="268"/>
                  </a:cubicBezTo>
                  <a:cubicBezTo>
                    <a:pt x="484" y="268"/>
                    <a:pt x="484" y="268"/>
                    <a:pt x="484" y="268"/>
                  </a:cubicBezTo>
                  <a:cubicBezTo>
                    <a:pt x="484" y="268"/>
                    <a:pt x="484" y="268"/>
                    <a:pt x="484" y="268"/>
                  </a:cubicBezTo>
                  <a:cubicBezTo>
                    <a:pt x="485" y="268"/>
                    <a:pt x="485" y="268"/>
                    <a:pt x="485" y="268"/>
                  </a:cubicBezTo>
                  <a:cubicBezTo>
                    <a:pt x="485" y="267"/>
                    <a:pt x="485" y="267"/>
                    <a:pt x="485" y="267"/>
                  </a:cubicBezTo>
                  <a:cubicBezTo>
                    <a:pt x="484" y="267"/>
                    <a:pt x="484" y="267"/>
                    <a:pt x="484" y="267"/>
                  </a:cubicBezTo>
                  <a:cubicBezTo>
                    <a:pt x="483" y="267"/>
                    <a:pt x="483" y="267"/>
                    <a:pt x="483" y="267"/>
                  </a:cubicBezTo>
                  <a:cubicBezTo>
                    <a:pt x="483" y="268"/>
                    <a:pt x="483" y="268"/>
                    <a:pt x="483" y="268"/>
                  </a:cubicBezTo>
                  <a:cubicBezTo>
                    <a:pt x="482" y="268"/>
                    <a:pt x="482" y="268"/>
                    <a:pt x="482" y="268"/>
                  </a:cubicBezTo>
                  <a:cubicBezTo>
                    <a:pt x="481" y="268"/>
                    <a:pt x="481" y="268"/>
                    <a:pt x="481" y="268"/>
                  </a:cubicBezTo>
                  <a:cubicBezTo>
                    <a:pt x="481" y="268"/>
                    <a:pt x="481" y="268"/>
                    <a:pt x="481" y="268"/>
                  </a:cubicBezTo>
                  <a:cubicBezTo>
                    <a:pt x="481" y="268"/>
                    <a:pt x="481" y="268"/>
                    <a:pt x="481" y="268"/>
                  </a:cubicBezTo>
                  <a:cubicBezTo>
                    <a:pt x="482" y="268"/>
                    <a:pt x="482" y="268"/>
                    <a:pt x="482" y="268"/>
                  </a:cubicBezTo>
                  <a:cubicBezTo>
                    <a:pt x="482" y="268"/>
                    <a:pt x="482" y="268"/>
                    <a:pt x="482" y="268"/>
                  </a:cubicBezTo>
                  <a:cubicBezTo>
                    <a:pt x="482" y="268"/>
                    <a:pt x="482" y="268"/>
                    <a:pt x="482" y="268"/>
                  </a:cubicBezTo>
                  <a:cubicBezTo>
                    <a:pt x="482" y="267"/>
                    <a:pt x="482" y="267"/>
                    <a:pt x="482" y="267"/>
                  </a:cubicBezTo>
                  <a:cubicBezTo>
                    <a:pt x="482" y="267"/>
                    <a:pt x="482" y="267"/>
                    <a:pt x="482" y="267"/>
                  </a:cubicBezTo>
                  <a:cubicBezTo>
                    <a:pt x="482" y="267"/>
                    <a:pt x="482" y="267"/>
                    <a:pt x="482" y="267"/>
                  </a:cubicBezTo>
                  <a:cubicBezTo>
                    <a:pt x="482" y="267"/>
                    <a:pt x="482" y="267"/>
                    <a:pt x="482" y="267"/>
                  </a:cubicBezTo>
                  <a:cubicBezTo>
                    <a:pt x="482" y="267"/>
                    <a:pt x="482" y="267"/>
                    <a:pt x="482" y="267"/>
                  </a:cubicBezTo>
                  <a:cubicBezTo>
                    <a:pt x="482" y="267"/>
                    <a:pt x="482" y="267"/>
                    <a:pt x="482" y="267"/>
                  </a:cubicBezTo>
                  <a:cubicBezTo>
                    <a:pt x="483" y="267"/>
                    <a:pt x="483" y="267"/>
                    <a:pt x="483" y="267"/>
                  </a:cubicBezTo>
                  <a:cubicBezTo>
                    <a:pt x="484" y="267"/>
                    <a:pt x="484" y="267"/>
                    <a:pt x="484" y="267"/>
                  </a:cubicBezTo>
                  <a:cubicBezTo>
                    <a:pt x="484" y="267"/>
                    <a:pt x="484" y="267"/>
                    <a:pt x="484" y="267"/>
                  </a:cubicBezTo>
                  <a:cubicBezTo>
                    <a:pt x="485" y="267"/>
                    <a:pt x="485" y="267"/>
                    <a:pt x="485" y="267"/>
                  </a:cubicBezTo>
                  <a:cubicBezTo>
                    <a:pt x="485" y="267"/>
                    <a:pt x="485" y="267"/>
                    <a:pt x="485" y="267"/>
                  </a:cubicBezTo>
                  <a:cubicBezTo>
                    <a:pt x="485" y="267"/>
                    <a:pt x="485" y="267"/>
                    <a:pt x="485" y="267"/>
                  </a:cubicBezTo>
                  <a:cubicBezTo>
                    <a:pt x="485" y="267"/>
                    <a:pt x="485" y="267"/>
                    <a:pt x="485" y="267"/>
                  </a:cubicBezTo>
                  <a:cubicBezTo>
                    <a:pt x="485" y="267"/>
                    <a:pt x="485" y="267"/>
                    <a:pt x="485" y="267"/>
                  </a:cubicBezTo>
                  <a:cubicBezTo>
                    <a:pt x="485" y="267"/>
                    <a:pt x="485" y="267"/>
                    <a:pt x="485" y="267"/>
                  </a:cubicBezTo>
                  <a:cubicBezTo>
                    <a:pt x="485" y="268"/>
                    <a:pt x="485" y="268"/>
                    <a:pt x="485" y="268"/>
                  </a:cubicBezTo>
                  <a:cubicBezTo>
                    <a:pt x="485" y="268"/>
                    <a:pt x="485" y="268"/>
                    <a:pt x="485" y="268"/>
                  </a:cubicBezTo>
                  <a:cubicBezTo>
                    <a:pt x="485" y="269"/>
                    <a:pt x="485" y="269"/>
                    <a:pt x="485" y="269"/>
                  </a:cubicBezTo>
                  <a:cubicBezTo>
                    <a:pt x="485" y="269"/>
                    <a:pt x="485" y="269"/>
                    <a:pt x="485" y="269"/>
                  </a:cubicBezTo>
                  <a:cubicBezTo>
                    <a:pt x="485" y="269"/>
                    <a:pt x="485" y="269"/>
                    <a:pt x="485" y="269"/>
                  </a:cubicBezTo>
                  <a:cubicBezTo>
                    <a:pt x="485" y="269"/>
                    <a:pt x="485" y="269"/>
                    <a:pt x="485" y="269"/>
                  </a:cubicBezTo>
                  <a:cubicBezTo>
                    <a:pt x="485" y="269"/>
                    <a:pt x="485" y="269"/>
                    <a:pt x="485" y="269"/>
                  </a:cubicBezTo>
                  <a:cubicBezTo>
                    <a:pt x="486" y="269"/>
                    <a:pt x="486" y="269"/>
                    <a:pt x="486" y="269"/>
                  </a:cubicBezTo>
                  <a:cubicBezTo>
                    <a:pt x="486" y="269"/>
                    <a:pt x="486" y="269"/>
                    <a:pt x="486" y="269"/>
                  </a:cubicBezTo>
                  <a:cubicBezTo>
                    <a:pt x="487" y="268"/>
                    <a:pt x="487" y="268"/>
                    <a:pt x="487" y="268"/>
                  </a:cubicBezTo>
                  <a:cubicBezTo>
                    <a:pt x="488" y="267"/>
                    <a:pt x="488" y="267"/>
                    <a:pt x="488" y="267"/>
                  </a:cubicBezTo>
                  <a:cubicBezTo>
                    <a:pt x="489" y="267"/>
                    <a:pt x="489" y="267"/>
                    <a:pt x="489" y="267"/>
                  </a:cubicBezTo>
                  <a:cubicBezTo>
                    <a:pt x="489" y="267"/>
                    <a:pt x="489" y="267"/>
                    <a:pt x="489" y="267"/>
                  </a:cubicBezTo>
                  <a:cubicBezTo>
                    <a:pt x="489" y="267"/>
                    <a:pt x="489" y="267"/>
                    <a:pt x="489" y="267"/>
                  </a:cubicBezTo>
                  <a:cubicBezTo>
                    <a:pt x="490" y="266"/>
                    <a:pt x="490" y="266"/>
                    <a:pt x="490" y="266"/>
                  </a:cubicBezTo>
                  <a:cubicBezTo>
                    <a:pt x="491" y="265"/>
                    <a:pt x="491" y="265"/>
                    <a:pt x="491" y="265"/>
                  </a:cubicBezTo>
                  <a:cubicBezTo>
                    <a:pt x="491" y="265"/>
                    <a:pt x="491" y="265"/>
                    <a:pt x="491" y="265"/>
                  </a:cubicBezTo>
                  <a:cubicBezTo>
                    <a:pt x="491" y="265"/>
                    <a:pt x="491" y="265"/>
                    <a:pt x="491" y="265"/>
                  </a:cubicBezTo>
                  <a:cubicBezTo>
                    <a:pt x="491" y="266"/>
                    <a:pt x="491" y="266"/>
                    <a:pt x="491" y="266"/>
                  </a:cubicBezTo>
                  <a:cubicBezTo>
                    <a:pt x="491" y="266"/>
                    <a:pt x="491" y="266"/>
                    <a:pt x="491" y="266"/>
                  </a:cubicBezTo>
                  <a:cubicBezTo>
                    <a:pt x="490" y="266"/>
                    <a:pt x="490" y="266"/>
                    <a:pt x="490" y="266"/>
                  </a:cubicBezTo>
                  <a:cubicBezTo>
                    <a:pt x="490" y="267"/>
                    <a:pt x="490" y="267"/>
                    <a:pt x="490" y="267"/>
                  </a:cubicBezTo>
                  <a:cubicBezTo>
                    <a:pt x="490" y="267"/>
                    <a:pt x="490" y="267"/>
                    <a:pt x="490" y="267"/>
                  </a:cubicBezTo>
                  <a:cubicBezTo>
                    <a:pt x="491" y="266"/>
                    <a:pt x="491" y="266"/>
                    <a:pt x="491" y="266"/>
                  </a:cubicBezTo>
                  <a:cubicBezTo>
                    <a:pt x="491" y="267"/>
                    <a:pt x="491" y="267"/>
                    <a:pt x="491" y="267"/>
                  </a:cubicBezTo>
                  <a:cubicBezTo>
                    <a:pt x="490" y="267"/>
                    <a:pt x="490" y="267"/>
                    <a:pt x="490" y="267"/>
                  </a:cubicBezTo>
                  <a:cubicBezTo>
                    <a:pt x="490" y="267"/>
                    <a:pt x="490" y="267"/>
                    <a:pt x="490" y="267"/>
                  </a:cubicBezTo>
                  <a:cubicBezTo>
                    <a:pt x="490" y="267"/>
                    <a:pt x="490" y="267"/>
                    <a:pt x="490" y="267"/>
                  </a:cubicBezTo>
                  <a:cubicBezTo>
                    <a:pt x="489" y="268"/>
                    <a:pt x="489" y="268"/>
                    <a:pt x="489" y="268"/>
                  </a:cubicBezTo>
                  <a:cubicBezTo>
                    <a:pt x="489" y="268"/>
                    <a:pt x="489" y="268"/>
                    <a:pt x="489" y="268"/>
                  </a:cubicBezTo>
                  <a:cubicBezTo>
                    <a:pt x="489" y="268"/>
                    <a:pt x="489" y="268"/>
                    <a:pt x="489" y="268"/>
                  </a:cubicBezTo>
                  <a:cubicBezTo>
                    <a:pt x="488" y="268"/>
                    <a:pt x="488" y="268"/>
                    <a:pt x="488" y="268"/>
                  </a:cubicBezTo>
                  <a:cubicBezTo>
                    <a:pt x="487" y="268"/>
                    <a:pt x="487" y="268"/>
                    <a:pt x="487" y="268"/>
                  </a:cubicBezTo>
                  <a:cubicBezTo>
                    <a:pt x="487" y="269"/>
                    <a:pt x="487" y="269"/>
                    <a:pt x="487" y="269"/>
                  </a:cubicBezTo>
                  <a:cubicBezTo>
                    <a:pt x="487" y="269"/>
                    <a:pt x="487" y="269"/>
                    <a:pt x="487" y="269"/>
                  </a:cubicBezTo>
                  <a:cubicBezTo>
                    <a:pt x="487" y="269"/>
                    <a:pt x="487" y="269"/>
                    <a:pt x="487" y="269"/>
                  </a:cubicBezTo>
                  <a:cubicBezTo>
                    <a:pt x="487" y="269"/>
                    <a:pt x="487" y="269"/>
                    <a:pt x="487" y="269"/>
                  </a:cubicBezTo>
                  <a:cubicBezTo>
                    <a:pt x="486" y="270"/>
                    <a:pt x="486" y="270"/>
                    <a:pt x="486" y="270"/>
                  </a:cubicBezTo>
                  <a:cubicBezTo>
                    <a:pt x="486" y="270"/>
                    <a:pt x="486" y="270"/>
                    <a:pt x="486" y="270"/>
                  </a:cubicBezTo>
                  <a:cubicBezTo>
                    <a:pt x="486" y="270"/>
                    <a:pt x="486" y="270"/>
                    <a:pt x="486" y="270"/>
                  </a:cubicBezTo>
                  <a:cubicBezTo>
                    <a:pt x="486" y="270"/>
                    <a:pt x="486" y="270"/>
                    <a:pt x="486" y="270"/>
                  </a:cubicBezTo>
                  <a:cubicBezTo>
                    <a:pt x="486" y="270"/>
                    <a:pt x="486" y="270"/>
                    <a:pt x="486" y="270"/>
                  </a:cubicBezTo>
                  <a:cubicBezTo>
                    <a:pt x="485" y="270"/>
                    <a:pt x="485" y="270"/>
                    <a:pt x="485" y="270"/>
                  </a:cubicBezTo>
                  <a:cubicBezTo>
                    <a:pt x="485" y="270"/>
                    <a:pt x="485" y="270"/>
                    <a:pt x="485" y="270"/>
                  </a:cubicBezTo>
                  <a:cubicBezTo>
                    <a:pt x="485" y="270"/>
                    <a:pt x="485" y="270"/>
                    <a:pt x="485" y="270"/>
                  </a:cubicBezTo>
                  <a:cubicBezTo>
                    <a:pt x="485" y="270"/>
                    <a:pt x="485" y="270"/>
                    <a:pt x="485" y="270"/>
                  </a:cubicBezTo>
                  <a:cubicBezTo>
                    <a:pt x="485" y="271"/>
                    <a:pt x="485" y="271"/>
                    <a:pt x="485" y="271"/>
                  </a:cubicBezTo>
                  <a:cubicBezTo>
                    <a:pt x="485" y="271"/>
                    <a:pt x="485" y="271"/>
                    <a:pt x="485" y="271"/>
                  </a:cubicBezTo>
                  <a:cubicBezTo>
                    <a:pt x="485" y="271"/>
                    <a:pt x="485" y="271"/>
                    <a:pt x="485" y="271"/>
                  </a:cubicBezTo>
                  <a:cubicBezTo>
                    <a:pt x="485" y="271"/>
                    <a:pt x="485" y="271"/>
                    <a:pt x="485" y="271"/>
                  </a:cubicBezTo>
                  <a:cubicBezTo>
                    <a:pt x="485" y="272"/>
                    <a:pt x="485" y="272"/>
                    <a:pt x="485" y="272"/>
                  </a:cubicBezTo>
                  <a:cubicBezTo>
                    <a:pt x="485" y="272"/>
                    <a:pt x="485" y="272"/>
                    <a:pt x="485" y="272"/>
                  </a:cubicBezTo>
                  <a:cubicBezTo>
                    <a:pt x="485" y="272"/>
                    <a:pt x="485" y="272"/>
                    <a:pt x="485" y="272"/>
                  </a:cubicBezTo>
                  <a:cubicBezTo>
                    <a:pt x="485" y="273"/>
                    <a:pt x="485" y="273"/>
                    <a:pt x="485" y="273"/>
                  </a:cubicBezTo>
                  <a:cubicBezTo>
                    <a:pt x="485" y="273"/>
                    <a:pt x="485" y="273"/>
                    <a:pt x="485" y="273"/>
                  </a:cubicBezTo>
                  <a:cubicBezTo>
                    <a:pt x="485" y="273"/>
                    <a:pt x="485" y="273"/>
                    <a:pt x="485" y="273"/>
                  </a:cubicBezTo>
                  <a:cubicBezTo>
                    <a:pt x="485" y="274"/>
                    <a:pt x="485" y="274"/>
                    <a:pt x="485" y="274"/>
                  </a:cubicBezTo>
                  <a:cubicBezTo>
                    <a:pt x="485" y="274"/>
                    <a:pt x="485" y="274"/>
                    <a:pt x="485" y="274"/>
                  </a:cubicBezTo>
                  <a:cubicBezTo>
                    <a:pt x="486" y="274"/>
                    <a:pt x="486" y="274"/>
                    <a:pt x="486" y="274"/>
                  </a:cubicBezTo>
                  <a:cubicBezTo>
                    <a:pt x="486" y="274"/>
                    <a:pt x="486" y="274"/>
                    <a:pt x="486" y="274"/>
                  </a:cubicBezTo>
                  <a:cubicBezTo>
                    <a:pt x="486" y="274"/>
                    <a:pt x="486" y="274"/>
                    <a:pt x="486" y="274"/>
                  </a:cubicBezTo>
                  <a:cubicBezTo>
                    <a:pt x="487" y="274"/>
                    <a:pt x="487" y="274"/>
                    <a:pt x="487" y="274"/>
                  </a:cubicBezTo>
                  <a:cubicBezTo>
                    <a:pt x="487" y="274"/>
                    <a:pt x="487" y="274"/>
                    <a:pt x="487" y="274"/>
                  </a:cubicBezTo>
                  <a:cubicBezTo>
                    <a:pt x="487" y="274"/>
                    <a:pt x="487" y="274"/>
                    <a:pt x="487" y="274"/>
                  </a:cubicBezTo>
                  <a:cubicBezTo>
                    <a:pt x="487" y="274"/>
                    <a:pt x="487" y="274"/>
                    <a:pt x="487" y="274"/>
                  </a:cubicBezTo>
                  <a:cubicBezTo>
                    <a:pt x="487" y="274"/>
                    <a:pt x="487" y="274"/>
                    <a:pt x="487" y="274"/>
                  </a:cubicBezTo>
                  <a:cubicBezTo>
                    <a:pt x="487" y="274"/>
                    <a:pt x="487" y="274"/>
                    <a:pt x="487" y="274"/>
                  </a:cubicBezTo>
                  <a:cubicBezTo>
                    <a:pt x="486" y="273"/>
                    <a:pt x="486" y="273"/>
                    <a:pt x="486" y="273"/>
                  </a:cubicBezTo>
                  <a:cubicBezTo>
                    <a:pt x="487" y="273"/>
                    <a:pt x="487" y="273"/>
                    <a:pt x="487" y="273"/>
                  </a:cubicBezTo>
                  <a:cubicBezTo>
                    <a:pt x="487" y="273"/>
                    <a:pt x="487" y="273"/>
                    <a:pt x="487" y="273"/>
                  </a:cubicBezTo>
                  <a:cubicBezTo>
                    <a:pt x="487" y="273"/>
                    <a:pt x="487" y="273"/>
                    <a:pt x="487" y="273"/>
                  </a:cubicBezTo>
                  <a:cubicBezTo>
                    <a:pt x="487" y="272"/>
                    <a:pt x="487" y="272"/>
                    <a:pt x="487" y="272"/>
                  </a:cubicBezTo>
                  <a:cubicBezTo>
                    <a:pt x="487" y="272"/>
                    <a:pt x="487" y="272"/>
                    <a:pt x="487" y="272"/>
                  </a:cubicBezTo>
                  <a:cubicBezTo>
                    <a:pt x="487" y="272"/>
                    <a:pt x="487" y="272"/>
                    <a:pt x="487" y="272"/>
                  </a:cubicBezTo>
                  <a:cubicBezTo>
                    <a:pt x="487" y="272"/>
                    <a:pt x="487" y="272"/>
                    <a:pt x="487" y="272"/>
                  </a:cubicBezTo>
                  <a:cubicBezTo>
                    <a:pt x="488" y="272"/>
                    <a:pt x="488" y="272"/>
                    <a:pt x="488" y="272"/>
                  </a:cubicBezTo>
                  <a:cubicBezTo>
                    <a:pt x="488" y="272"/>
                    <a:pt x="488" y="272"/>
                    <a:pt x="488" y="272"/>
                  </a:cubicBezTo>
                  <a:cubicBezTo>
                    <a:pt x="488" y="272"/>
                    <a:pt x="488" y="272"/>
                    <a:pt x="488" y="272"/>
                  </a:cubicBezTo>
                  <a:cubicBezTo>
                    <a:pt x="488" y="273"/>
                    <a:pt x="488" y="273"/>
                    <a:pt x="488" y="273"/>
                  </a:cubicBezTo>
                  <a:cubicBezTo>
                    <a:pt x="488" y="273"/>
                    <a:pt x="488" y="273"/>
                    <a:pt x="488" y="273"/>
                  </a:cubicBezTo>
                  <a:cubicBezTo>
                    <a:pt x="487" y="273"/>
                    <a:pt x="487" y="273"/>
                    <a:pt x="487" y="273"/>
                  </a:cubicBezTo>
                  <a:cubicBezTo>
                    <a:pt x="487" y="273"/>
                    <a:pt x="487" y="273"/>
                    <a:pt x="487" y="273"/>
                  </a:cubicBezTo>
                  <a:cubicBezTo>
                    <a:pt x="487" y="274"/>
                    <a:pt x="487" y="274"/>
                    <a:pt x="487" y="274"/>
                  </a:cubicBezTo>
                  <a:cubicBezTo>
                    <a:pt x="488" y="274"/>
                    <a:pt x="488" y="274"/>
                    <a:pt x="488" y="274"/>
                  </a:cubicBezTo>
                  <a:cubicBezTo>
                    <a:pt x="488" y="274"/>
                    <a:pt x="488" y="274"/>
                    <a:pt x="488" y="274"/>
                  </a:cubicBezTo>
                  <a:cubicBezTo>
                    <a:pt x="488" y="274"/>
                    <a:pt x="488" y="274"/>
                    <a:pt x="488" y="274"/>
                  </a:cubicBezTo>
                  <a:cubicBezTo>
                    <a:pt x="488" y="274"/>
                    <a:pt x="488" y="274"/>
                    <a:pt x="488" y="274"/>
                  </a:cubicBezTo>
                  <a:cubicBezTo>
                    <a:pt x="488" y="275"/>
                    <a:pt x="488" y="275"/>
                    <a:pt x="488" y="275"/>
                  </a:cubicBezTo>
                  <a:cubicBezTo>
                    <a:pt x="488" y="275"/>
                    <a:pt x="488" y="275"/>
                    <a:pt x="488" y="275"/>
                  </a:cubicBezTo>
                  <a:cubicBezTo>
                    <a:pt x="489" y="274"/>
                    <a:pt x="489" y="274"/>
                    <a:pt x="489" y="274"/>
                  </a:cubicBezTo>
                  <a:cubicBezTo>
                    <a:pt x="489" y="274"/>
                    <a:pt x="489" y="274"/>
                    <a:pt x="489" y="274"/>
                  </a:cubicBezTo>
                  <a:cubicBezTo>
                    <a:pt x="489" y="273"/>
                    <a:pt x="489" y="273"/>
                    <a:pt x="489" y="273"/>
                  </a:cubicBezTo>
                  <a:cubicBezTo>
                    <a:pt x="489" y="273"/>
                    <a:pt x="489" y="273"/>
                    <a:pt x="489" y="273"/>
                  </a:cubicBezTo>
                  <a:cubicBezTo>
                    <a:pt x="489" y="273"/>
                    <a:pt x="489" y="273"/>
                    <a:pt x="489" y="273"/>
                  </a:cubicBezTo>
                  <a:cubicBezTo>
                    <a:pt x="489" y="272"/>
                    <a:pt x="489" y="272"/>
                    <a:pt x="489" y="272"/>
                  </a:cubicBezTo>
                  <a:cubicBezTo>
                    <a:pt x="489" y="272"/>
                    <a:pt x="489" y="272"/>
                    <a:pt x="489" y="272"/>
                  </a:cubicBezTo>
                  <a:cubicBezTo>
                    <a:pt x="489" y="272"/>
                    <a:pt x="489" y="272"/>
                    <a:pt x="489" y="272"/>
                  </a:cubicBezTo>
                  <a:cubicBezTo>
                    <a:pt x="489" y="272"/>
                    <a:pt x="489" y="272"/>
                    <a:pt x="489" y="272"/>
                  </a:cubicBezTo>
                  <a:cubicBezTo>
                    <a:pt x="489" y="272"/>
                    <a:pt x="489" y="272"/>
                    <a:pt x="489" y="272"/>
                  </a:cubicBezTo>
                  <a:cubicBezTo>
                    <a:pt x="489" y="272"/>
                    <a:pt x="489" y="272"/>
                    <a:pt x="489" y="272"/>
                  </a:cubicBezTo>
                  <a:cubicBezTo>
                    <a:pt x="489" y="272"/>
                    <a:pt x="489" y="272"/>
                    <a:pt x="489" y="272"/>
                  </a:cubicBezTo>
                  <a:cubicBezTo>
                    <a:pt x="489" y="272"/>
                    <a:pt x="489" y="272"/>
                    <a:pt x="489" y="272"/>
                  </a:cubicBezTo>
                  <a:cubicBezTo>
                    <a:pt x="490" y="272"/>
                    <a:pt x="490" y="272"/>
                    <a:pt x="490" y="272"/>
                  </a:cubicBezTo>
                  <a:cubicBezTo>
                    <a:pt x="490" y="272"/>
                    <a:pt x="490" y="272"/>
                    <a:pt x="490" y="272"/>
                  </a:cubicBezTo>
                  <a:cubicBezTo>
                    <a:pt x="490" y="271"/>
                    <a:pt x="490" y="271"/>
                    <a:pt x="490" y="271"/>
                  </a:cubicBezTo>
                  <a:cubicBezTo>
                    <a:pt x="490" y="271"/>
                    <a:pt x="490" y="271"/>
                    <a:pt x="490" y="271"/>
                  </a:cubicBezTo>
                  <a:cubicBezTo>
                    <a:pt x="489" y="271"/>
                    <a:pt x="489" y="271"/>
                    <a:pt x="489" y="271"/>
                  </a:cubicBezTo>
                  <a:cubicBezTo>
                    <a:pt x="489" y="271"/>
                    <a:pt x="489" y="271"/>
                    <a:pt x="489" y="271"/>
                  </a:cubicBezTo>
                  <a:cubicBezTo>
                    <a:pt x="489" y="271"/>
                    <a:pt x="489" y="271"/>
                    <a:pt x="489" y="271"/>
                  </a:cubicBezTo>
                  <a:cubicBezTo>
                    <a:pt x="489" y="271"/>
                    <a:pt x="489" y="271"/>
                    <a:pt x="489" y="271"/>
                  </a:cubicBezTo>
                  <a:cubicBezTo>
                    <a:pt x="490" y="271"/>
                    <a:pt x="490" y="271"/>
                    <a:pt x="490" y="271"/>
                  </a:cubicBezTo>
                  <a:cubicBezTo>
                    <a:pt x="490" y="271"/>
                    <a:pt x="490" y="271"/>
                    <a:pt x="490" y="271"/>
                  </a:cubicBezTo>
                  <a:cubicBezTo>
                    <a:pt x="490" y="271"/>
                    <a:pt x="490" y="271"/>
                    <a:pt x="490" y="271"/>
                  </a:cubicBezTo>
                  <a:cubicBezTo>
                    <a:pt x="491" y="270"/>
                    <a:pt x="491" y="270"/>
                    <a:pt x="491" y="270"/>
                  </a:cubicBezTo>
                  <a:cubicBezTo>
                    <a:pt x="491" y="270"/>
                    <a:pt x="491" y="270"/>
                    <a:pt x="491" y="270"/>
                  </a:cubicBezTo>
                  <a:cubicBezTo>
                    <a:pt x="491" y="269"/>
                    <a:pt x="491" y="269"/>
                    <a:pt x="491" y="269"/>
                  </a:cubicBezTo>
                  <a:cubicBezTo>
                    <a:pt x="491" y="269"/>
                    <a:pt x="491" y="269"/>
                    <a:pt x="491" y="269"/>
                  </a:cubicBezTo>
                  <a:cubicBezTo>
                    <a:pt x="491" y="269"/>
                    <a:pt x="491" y="269"/>
                    <a:pt x="491" y="269"/>
                  </a:cubicBezTo>
                  <a:cubicBezTo>
                    <a:pt x="491" y="269"/>
                    <a:pt x="491" y="269"/>
                    <a:pt x="491" y="269"/>
                  </a:cubicBezTo>
                  <a:cubicBezTo>
                    <a:pt x="492" y="269"/>
                    <a:pt x="492" y="269"/>
                    <a:pt x="492" y="269"/>
                  </a:cubicBezTo>
                  <a:cubicBezTo>
                    <a:pt x="492" y="269"/>
                    <a:pt x="492" y="269"/>
                    <a:pt x="492" y="269"/>
                  </a:cubicBezTo>
                  <a:cubicBezTo>
                    <a:pt x="492" y="269"/>
                    <a:pt x="492" y="269"/>
                    <a:pt x="492" y="269"/>
                  </a:cubicBezTo>
                  <a:cubicBezTo>
                    <a:pt x="492" y="269"/>
                    <a:pt x="492" y="269"/>
                    <a:pt x="492" y="269"/>
                  </a:cubicBezTo>
                  <a:cubicBezTo>
                    <a:pt x="492" y="269"/>
                    <a:pt x="492" y="269"/>
                    <a:pt x="492" y="269"/>
                  </a:cubicBezTo>
                  <a:cubicBezTo>
                    <a:pt x="492" y="270"/>
                    <a:pt x="492" y="270"/>
                    <a:pt x="492" y="270"/>
                  </a:cubicBezTo>
                  <a:cubicBezTo>
                    <a:pt x="491" y="270"/>
                    <a:pt x="491" y="270"/>
                    <a:pt x="491" y="270"/>
                  </a:cubicBezTo>
                  <a:cubicBezTo>
                    <a:pt x="491" y="270"/>
                    <a:pt x="491" y="270"/>
                    <a:pt x="491" y="270"/>
                  </a:cubicBezTo>
                  <a:cubicBezTo>
                    <a:pt x="491" y="270"/>
                    <a:pt x="491" y="270"/>
                    <a:pt x="491" y="270"/>
                  </a:cubicBezTo>
                  <a:cubicBezTo>
                    <a:pt x="492" y="270"/>
                    <a:pt x="492" y="270"/>
                    <a:pt x="492" y="270"/>
                  </a:cubicBezTo>
                  <a:cubicBezTo>
                    <a:pt x="492" y="271"/>
                    <a:pt x="492" y="271"/>
                    <a:pt x="492" y="271"/>
                  </a:cubicBezTo>
                  <a:cubicBezTo>
                    <a:pt x="492" y="271"/>
                    <a:pt x="492" y="271"/>
                    <a:pt x="492" y="271"/>
                  </a:cubicBezTo>
                  <a:cubicBezTo>
                    <a:pt x="491" y="271"/>
                    <a:pt x="491" y="271"/>
                    <a:pt x="491" y="271"/>
                  </a:cubicBezTo>
                  <a:cubicBezTo>
                    <a:pt x="491" y="271"/>
                    <a:pt x="491" y="271"/>
                    <a:pt x="491" y="271"/>
                  </a:cubicBezTo>
                  <a:cubicBezTo>
                    <a:pt x="491" y="271"/>
                    <a:pt x="491" y="271"/>
                    <a:pt x="491" y="271"/>
                  </a:cubicBezTo>
                  <a:cubicBezTo>
                    <a:pt x="491" y="271"/>
                    <a:pt x="491" y="271"/>
                    <a:pt x="491" y="271"/>
                  </a:cubicBezTo>
                  <a:cubicBezTo>
                    <a:pt x="491" y="272"/>
                    <a:pt x="491" y="272"/>
                    <a:pt x="491" y="272"/>
                  </a:cubicBezTo>
                  <a:cubicBezTo>
                    <a:pt x="490" y="272"/>
                    <a:pt x="490" y="272"/>
                    <a:pt x="490" y="272"/>
                  </a:cubicBezTo>
                  <a:cubicBezTo>
                    <a:pt x="490" y="272"/>
                    <a:pt x="490" y="272"/>
                    <a:pt x="490" y="272"/>
                  </a:cubicBezTo>
                  <a:cubicBezTo>
                    <a:pt x="489" y="274"/>
                    <a:pt x="489" y="274"/>
                    <a:pt x="489" y="274"/>
                  </a:cubicBezTo>
                  <a:cubicBezTo>
                    <a:pt x="490" y="274"/>
                    <a:pt x="490" y="274"/>
                    <a:pt x="490" y="274"/>
                  </a:cubicBezTo>
                  <a:cubicBezTo>
                    <a:pt x="490" y="274"/>
                    <a:pt x="490" y="274"/>
                    <a:pt x="490" y="274"/>
                  </a:cubicBezTo>
                  <a:cubicBezTo>
                    <a:pt x="490" y="273"/>
                    <a:pt x="490" y="273"/>
                    <a:pt x="490" y="273"/>
                  </a:cubicBezTo>
                  <a:cubicBezTo>
                    <a:pt x="491" y="272"/>
                    <a:pt x="491" y="272"/>
                    <a:pt x="491" y="272"/>
                  </a:cubicBezTo>
                  <a:cubicBezTo>
                    <a:pt x="491" y="272"/>
                    <a:pt x="491" y="272"/>
                    <a:pt x="491" y="272"/>
                  </a:cubicBezTo>
                  <a:cubicBezTo>
                    <a:pt x="492" y="272"/>
                    <a:pt x="492" y="272"/>
                    <a:pt x="492" y="272"/>
                  </a:cubicBezTo>
                  <a:cubicBezTo>
                    <a:pt x="491" y="273"/>
                    <a:pt x="491" y="273"/>
                    <a:pt x="491" y="273"/>
                  </a:cubicBezTo>
                  <a:cubicBezTo>
                    <a:pt x="491" y="273"/>
                    <a:pt x="491" y="273"/>
                    <a:pt x="491" y="273"/>
                  </a:cubicBezTo>
                  <a:cubicBezTo>
                    <a:pt x="491" y="273"/>
                    <a:pt x="491" y="273"/>
                    <a:pt x="491" y="273"/>
                  </a:cubicBezTo>
                  <a:cubicBezTo>
                    <a:pt x="491" y="273"/>
                    <a:pt x="491" y="273"/>
                    <a:pt x="491" y="273"/>
                  </a:cubicBezTo>
                  <a:cubicBezTo>
                    <a:pt x="491" y="273"/>
                    <a:pt x="491" y="273"/>
                    <a:pt x="491" y="273"/>
                  </a:cubicBezTo>
                  <a:cubicBezTo>
                    <a:pt x="491" y="273"/>
                    <a:pt x="491" y="273"/>
                    <a:pt x="491" y="273"/>
                  </a:cubicBezTo>
                  <a:cubicBezTo>
                    <a:pt x="492" y="273"/>
                    <a:pt x="492" y="273"/>
                    <a:pt x="492" y="273"/>
                  </a:cubicBezTo>
                  <a:cubicBezTo>
                    <a:pt x="492" y="273"/>
                    <a:pt x="492" y="273"/>
                    <a:pt x="492" y="273"/>
                  </a:cubicBezTo>
                  <a:cubicBezTo>
                    <a:pt x="491" y="274"/>
                    <a:pt x="491" y="274"/>
                    <a:pt x="491" y="274"/>
                  </a:cubicBezTo>
                  <a:cubicBezTo>
                    <a:pt x="490" y="275"/>
                    <a:pt x="490" y="275"/>
                    <a:pt x="490" y="275"/>
                  </a:cubicBezTo>
                  <a:cubicBezTo>
                    <a:pt x="490" y="275"/>
                    <a:pt x="490" y="275"/>
                    <a:pt x="490" y="275"/>
                  </a:cubicBezTo>
                  <a:cubicBezTo>
                    <a:pt x="491" y="275"/>
                    <a:pt x="491" y="275"/>
                    <a:pt x="491" y="275"/>
                  </a:cubicBezTo>
                  <a:cubicBezTo>
                    <a:pt x="491" y="275"/>
                    <a:pt x="491" y="275"/>
                    <a:pt x="491" y="275"/>
                  </a:cubicBezTo>
                  <a:cubicBezTo>
                    <a:pt x="491" y="275"/>
                    <a:pt x="491" y="275"/>
                    <a:pt x="491" y="275"/>
                  </a:cubicBezTo>
                  <a:cubicBezTo>
                    <a:pt x="491" y="275"/>
                    <a:pt x="491" y="275"/>
                    <a:pt x="491" y="275"/>
                  </a:cubicBezTo>
                  <a:cubicBezTo>
                    <a:pt x="491" y="275"/>
                    <a:pt x="491" y="275"/>
                    <a:pt x="491" y="275"/>
                  </a:cubicBezTo>
                  <a:cubicBezTo>
                    <a:pt x="492" y="275"/>
                    <a:pt x="492" y="275"/>
                    <a:pt x="492" y="275"/>
                  </a:cubicBezTo>
                  <a:cubicBezTo>
                    <a:pt x="492" y="275"/>
                    <a:pt x="492" y="275"/>
                    <a:pt x="492" y="275"/>
                  </a:cubicBezTo>
                  <a:cubicBezTo>
                    <a:pt x="492" y="275"/>
                    <a:pt x="492" y="275"/>
                    <a:pt x="492" y="275"/>
                  </a:cubicBezTo>
                  <a:cubicBezTo>
                    <a:pt x="493" y="275"/>
                    <a:pt x="493" y="275"/>
                    <a:pt x="493" y="275"/>
                  </a:cubicBezTo>
                  <a:cubicBezTo>
                    <a:pt x="493" y="274"/>
                    <a:pt x="493" y="274"/>
                    <a:pt x="493" y="274"/>
                  </a:cubicBezTo>
                  <a:cubicBezTo>
                    <a:pt x="493" y="274"/>
                    <a:pt x="493" y="274"/>
                    <a:pt x="493" y="274"/>
                  </a:cubicBezTo>
                  <a:cubicBezTo>
                    <a:pt x="493" y="274"/>
                    <a:pt x="493" y="274"/>
                    <a:pt x="493" y="274"/>
                  </a:cubicBezTo>
                  <a:cubicBezTo>
                    <a:pt x="493" y="273"/>
                    <a:pt x="493" y="273"/>
                    <a:pt x="493" y="273"/>
                  </a:cubicBezTo>
                  <a:cubicBezTo>
                    <a:pt x="493" y="273"/>
                    <a:pt x="493" y="273"/>
                    <a:pt x="493" y="273"/>
                  </a:cubicBezTo>
                  <a:cubicBezTo>
                    <a:pt x="493" y="273"/>
                    <a:pt x="493" y="273"/>
                    <a:pt x="493" y="273"/>
                  </a:cubicBezTo>
                  <a:cubicBezTo>
                    <a:pt x="493" y="274"/>
                    <a:pt x="493" y="274"/>
                    <a:pt x="493" y="274"/>
                  </a:cubicBezTo>
                  <a:cubicBezTo>
                    <a:pt x="493" y="274"/>
                    <a:pt x="493" y="274"/>
                    <a:pt x="493" y="274"/>
                  </a:cubicBezTo>
                  <a:cubicBezTo>
                    <a:pt x="494" y="273"/>
                    <a:pt x="494" y="273"/>
                    <a:pt x="494" y="273"/>
                  </a:cubicBezTo>
                  <a:cubicBezTo>
                    <a:pt x="494" y="273"/>
                    <a:pt x="494" y="273"/>
                    <a:pt x="494" y="273"/>
                  </a:cubicBezTo>
                  <a:cubicBezTo>
                    <a:pt x="494" y="273"/>
                    <a:pt x="494" y="273"/>
                    <a:pt x="494" y="273"/>
                  </a:cubicBezTo>
                  <a:cubicBezTo>
                    <a:pt x="494" y="274"/>
                    <a:pt x="494" y="274"/>
                    <a:pt x="494" y="274"/>
                  </a:cubicBezTo>
                  <a:cubicBezTo>
                    <a:pt x="493" y="274"/>
                    <a:pt x="493" y="274"/>
                    <a:pt x="493" y="274"/>
                  </a:cubicBezTo>
                  <a:cubicBezTo>
                    <a:pt x="493" y="274"/>
                    <a:pt x="493" y="274"/>
                    <a:pt x="493" y="274"/>
                  </a:cubicBezTo>
                  <a:cubicBezTo>
                    <a:pt x="493" y="275"/>
                    <a:pt x="493" y="275"/>
                    <a:pt x="493" y="275"/>
                  </a:cubicBezTo>
                  <a:cubicBezTo>
                    <a:pt x="494" y="275"/>
                    <a:pt x="494" y="275"/>
                    <a:pt x="494" y="275"/>
                  </a:cubicBezTo>
                  <a:cubicBezTo>
                    <a:pt x="494" y="275"/>
                    <a:pt x="494" y="275"/>
                    <a:pt x="494" y="275"/>
                  </a:cubicBezTo>
                  <a:cubicBezTo>
                    <a:pt x="494" y="275"/>
                    <a:pt x="494" y="275"/>
                    <a:pt x="494" y="275"/>
                  </a:cubicBezTo>
                  <a:cubicBezTo>
                    <a:pt x="494" y="274"/>
                    <a:pt x="494" y="274"/>
                    <a:pt x="494" y="274"/>
                  </a:cubicBezTo>
                  <a:cubicBezTo>
                    <a:pt x="494" y="274"/>
                    <a:pt x="494" y="274"/>
                    <a:pt x="494" y="274"/>
                  </a:cubicBezTo>
                  <a:cubicBezTo>
                    <a:pt x="495" y="274"/>
                    <a:pt x="495" y="274"/>
                    <a:pt x="495" y="274"/>
                  </a:cubicBezTo>
                  <a:cubicBezTo>
                    <a:pt x="495" y="274"/>
                    <a:pt x="495" y="274"/>
                    <a:pt x="495" y="274"/>
                  </a:cubicBezTo>
                  <a:cubicBezTo>
                    <a:pt x="495" y="274"/>
                    <a:pt x="495" y="274"/>
                    <a:pt x="495" y="274"/>
                  </a:cubicBezTo>
                  <a:cubicBezTo>
                    <a:pt x="495" y="274"/>
                    <a:pt x="495" y="274"/>
                    <a:pt x="495" y="274"/>
                  </a:cubicBezTo>
                  <a:cubicBezTo>
                    <a:pt x="495" y="274"/>
                    <a:pt x="495" y="274"/>
                    <a:pt x="495" y="274"/>
                  </a:cubicBezTo>
                  <a:cubicBezTo>
                    <a:pt x="495" y="275"/>
                    <a:pt x="495" y="275"/>
                    <a:pt x="495" y="275"/>
                  </a:cubicBezTo>
                  <a:cubicBezTo>
                    <a:pt x="495" y="275"/>
                    <a:pt x="495" y="275"/>
                    <a:pt x="495" y="275"/>
                  </a:cubicBezTo>
                  <a:cubicBezTo>
                    <a:pt x="495" y="275"/>
                    <a:pt x="495" y="275"/>
                    <a:pt x="495" y="275"/>
                  </a:cubicBezTo>
                  <a:cubicBezTo>
                    <a:pt x="495" y="275"/>
                    <a:pt x="495" y="275"/>
                    <a:pt x="495" y="275"/>
                  </a:cubicBezTo>
                  <a:cubicBezTo>
                    <a:pt x="495" y="275"/>
                    <a:pt x="495" y="275"/>
                    <a:pt x="495" y="275"/>
                  </a:cubicBezTo>
                  <a:cubicBezTo>
                    <a:pt x="496" y="275"/>
                    <a:pt x="496" y="275"/>
                    <a:pt x="496" y="275"/>
                  </a:cubicBezTo>
                  <a:cubicBezTo>
                    <a:pt x="496" y="275"/>
                    <a:pt x="496" y="275"/>
                    <a:pt x="496" y="275"/>
                  </a:cubicBezTo>
                  <a:cubicBezTo>
                    <a:pt x="496" y="274"/>
                    <a:pt x="496" y="274"/>
                    <a:pt x="496" y="274"/>
                  </a:cubicBezTo>
                  <a:cubicBezTo>
                    <a:pt x="496" y="274"/>
                    <a:pt x="496" y="274"/>
                    <a:pt x="496" y="274"/>
                  </a:cubicBezTo>
                  <a:cubicBezTo>
                    <a:pt x="496" y="274"/>
                    <a:pt x="496" y="274"/>
                    <a:pt x="496" y="274"/>
                  </a:cubicBezTo>
                  <a:cubicBezTo>
                    <a:pt x="496" y="275"/>
                    <a:pt x="496" y="275"/>
                    <a:pt x="496" y="275"/>
                  </a:cubicBezTo>
                  <a:cubicBezTo>
                    <a:pt x="496" y="275"/>
                    <a:pt x="496" y="275"/>
                    <a:pt x="496" y="275"/>
                  </a:cubicBezTo>
                  <a:cubicBezTo>
                    <a:pt x="496" y="275"/>
                    <a:pt x="496" y="275"/>
                    <a:pt x="496" y="275"/>
                  </a:cubicBezTo>
                  <a:cubicBezTo>
                    <a:pt x="495" y="275"/>
                    <a:pt x="495" y="275"/>
                    <a:pt x="495" y="275"/>
                  </a:cubicBezTo>
                  <a:cubicBezTo>
                    <a:pt x="495" y="276"/>
                    <a:pt x="495" y="276"/>
                    <a:pt x="495" y="276"/>
                  </a:cubicBezTo>
                  <a:cubicBezTo>
                    <a:pt x="495" y="276"/>
                    <a:pt x="495" y="276"/>
                    <a:pt x="495" y="276"/>
                  </a:cubicBezTo>
                  <a:cubicBezTo>
                    <a:pt x="496" y="276"/>
                    <a:pt x="496" y="276"/>
                    <a:pt x="496" y="276"/>
                  </a:cubicBezTo>
                  <a:cubicBezTo>
                    <a:pt x="496" y="276"/>
                    <a:pt x="496" y="276"/>
                    <a:pt x="496" y="276"/>
                  </a:cubicBezTo>
                  <a:cubicBezTo>
                    <a:pt x="497" y="276"/>
                    <a:pt x="497" y="276"/>
                    <a:pt x="497" y="276"/>
                  </a:cubicBezTo>
                  <a:cubicBezTo>
                    <a:pt x="497" y="275"/>
                    <a:pt x="497" y="275"/>
                    <a:pt x="497" y="275"/>
                  </a:cubicBezTo>
                  <a:cubicBezTo>
                    <a:pt x="497" y="275"/>
                    <a:pt x="497" y="275"/>
                    <a:pt x="497" y="275"/>
                  </a:cubicBezTo>
                  <a:cubicBezTo>
                    <a:pt x="498" y="275"/>
                    <a:pt x="498" y="275"/>
                    <a:pt x="498" y="275"/>
                  </a:cubicBezTo>
                  <a:cubicBezTo>
                    <a:pt x="499" y="274"/>
                    <a:pt x="499" y="274"/>
                    <a:pt x="499" y="274"/>
                  </a:cubicBezTo>
                  <a:cubicBezTo>
                    <a:pt x="500" y="274"/>
                    <a:pt x="500" y="274"/>
                    <a:pt x="500" y="274"/>
                  </a:cubicBezTo>
                  <a:cubicBezTo>
                    <a:pt x="501" y="274"/>
                    <a:pt x="501" y="274"/>
                    <a:pt x="501" y="274"/>
                  </a:cubicBezTo>
                  <a:cubicBezTo>
                    <a:pt x="501" y="274"/>
                    <a:pt x="501" y="274"/>
                    <a:pt x="501" y="274"/>
                  </a:cubicBezTo>
                  <a:cubicBezTo>
                    <a:pt x="501" y="274"/>
                    <a:pt x="501" y="274"/>
                    <a:pt x="501" y="274"/>
                  </a:cubicBezTo>
                  <a:cubicBezTo>
                    <a:pt x="502" y="274"/>
                    <a:pt x="502" y="274"/>
                    <a:pt x="502" y="274"/>
                  </a:cubicBezTo>
                  <a:cubicBezTo>
                    <a:pt x="503" y="274"/>
                    <a:pt x="503" y="274"/>
                    <a:pt x="503" y="274"/>
                  </a:cubicBezTo>
                  <a:cubicBezTo>
                    <a:pt x="503" y="275"/>
                    <a:pt x="503" y="275"/>
                    <a:pt x="503" y="275"/>
                  </a:cubicBezTo>
                  <a:cubicBezTo>
                    <a:pt x="504" y="275"/>
                    <a:pt x="504" y="275"/>
                    <a:pt x="504" y="275"/>
                  </a:cubicBezTo>
                  <a:cubicBezTo>
                    <a:pt x="504" y="275"/>
                    <a:pt x="504" y="275"/>
                    <a:pt x="504" y="275"/>
                  </a:cubicBezTo>
                  <a:cubicBezTo>
                    <a:pt x="504" y="275"/>
                    <a:pt x="504" y="275"/>
                    <a:pt x="504" y="275"/>
                  </a:cubicBezTo>
                  <a:cubicBezTo>
                    <a:pt x="504" y="276"/>
                    <a:pt x="504" y="276"/>
                    <a:pt x="504" y="276"/>
                  </a:cubicBezTo>
                  <a:cubicBezTo>
                    <a:pt x="504" y="276"/>
                    <a:pt x="504" y="276"/>
                    <a:pt x="504" y="276"/>
                  </a:cubicBezTo>
                  <a:cubicBezTo>
                    <a:pt x="501" y="275"/>
                    <a:pt x="501" y="275"/>
                    <a:pt x="501" y="275"/>
                  </a:cubicBezTo>
                  <a:cubicBezTo>
                    <a:pt x="500" y="275"/>
                    <a:pt x="500" y="275"/>
                    <a:pt x="500" y="275"/>
                  </a:cubicBezTo>
                  <a:cubicBezTo>
                    <a:pt x="500" y="275"/>
                    <a:pt x="500" y="275"/>
                    <a:pt x="500" y="275"/>
                  </a:cubicBezTo>
                  <a:cubicBezTo>
                    <a:pt x="500" y="275"/>
                    <a:pt x="500" y="275"/>
                    <a:pt x="500" y="275"/>
                  </a:cubicBezTo>
                  <a:cubicBezTo>
                    <a:pt x="501" y="276"/>
                    <a:pt x="501" y="276"/>
                    <a:pt x="501" y="276"/>
                  </a:cubicBezTo>
                  <a:cubicBezTo>
                    <a:pt x="501" y="276"/>
                    <a:pt x="501" y="276"/>
                    <a:pt x="501" y="276"/>
                  </a:cubicBezTo>
                  <a:cubicBezTo>
                    <a:pt x="500" y="276"/>
                    <a:pt x="500" y="276"/>
                    <a:pt x="500" y="276"/>
                  </a:cubicBezTo>
                  <a:cubicBezTo>
                    <a:pt x="500" y="276"/>
                    <a:pt x="500" y="276"/>
                    <a:pt x="500" y="276"/>
                  </a:cubicBezTo>
                  <a:cubicBezTo>
                    <a:pt x="500" y="276"/>
                    <a:pt x="500" y="276"/>
                    <a:pt x="500" y="276"/>
                  </a:cubicBezTo>
                  <a:cubicBezTo>
                    <a:pt x="500" y="275"/>
                    <a:pt x="500" y="275"/>
                    <a:pt x="500" y="275"/>
                  </a:cubicBezTo>
                  <a:cubicBezTo>
                    <a:pt x="500" y="275"/>
                    <a:pt x="500" y="275"/>
                    <a:pt x="500" y="275"/>
                  </a:cubicBezTo>
                  <a:cubicBezTo>
                    <a:pt x="499" y="275"/>
                    <a:pt x="499" y="275"/>
                    <a:pt x="499" y="275"/>
                  </a:cubicBezTo>
                  <a:cubicBezTo>
                    <a:pt x="499" y="276"/>
                    <a:pt x="499" y="276"/>
                    <a:pt x="499" y="276"/>
                  </a:cubicBezTo>
                  <a:cubicBezTo>
                    <a:pt x="499" y="276"/>
                    <a:pt x="499" y="276"/>
                    <a:pt x="499" y="276"/>
                  </a:cubicBezTo>
                  <a:cubicBezTo>
                    <a:pt x="499" y="276"/>
                    <a:pt x="499" y="276"/>
                    <a:pt x="499" y="276"/>
                  </a:cubicBezTo>
                  <a:cubicBezTo>
                    <a:pt x="499" y="277"/>
                    <a:pt x="499" y="277"/>
                    <a:pt x="499" y="277"/>
                  </a:cubicBezTo>
                  <a:cubicBezTo>
                    <a:pt x="499" y="277"/>
                    <a:pt x="499" y="277"/>
                    <a:pt x="499" y="277"/>
                  </a:cubicBezTo>
                  <a:cubicBezTo>
                    <a:pt x="499" y="278"/>
                    <a:pt x="499" y="278"/>
                    <a:pt x="499" y="278"/>
                  </a:cubicBezTo>
                  <a:cubicBezTo>
                    <a:pt x="499" y="278"/>
                    <a:pt x="499" y="278"/>
                    <a:pt x="499" y="278"/>
                  </a:cubicBezTo>
                  <a:cubicBezTo>
                    <a:pt x="498" y="277"/>
                    <a:pt x="498" y="277"/>
                    <a:pt x="498" y="277"/>
                  </a:cubicBezTo>
                  <a:cubicBezTo>
                    <a:pt x="498" y="277"/>
                    <a:pt x="498" y="277"/>
                    <a:pt x="498" y="277"/>
                  </a:cubicBezTo>
                  <a:cubicBezTo>
                    <a:pt x="498" y="277"/>
                    <a:pt x="498" y="277"/>
                    <a:pt x="498" y="277"/>
                  </a:cubicBezTo>
                  <a:cubicBezTo>
                    <a:pt x="498" y="276"/>
                    <a:pt x="498" y="276"/>
                    <a:pt x="498" y="276"/>
                  </a:cubicBezTo>
                  <a:cubicBezTo>
                    <a:pt x="498" y="277"/>
                    <a:pt x="498" y="277"/>
                    <a:pt x="498" y="277"/>
                  </a:cubicBezTo>
                  <a:cubicBezTo>
                    <a:pt x="498" y="277"/>
                    <a:pt x="498" y="277"/>
                    <a:pt x="498" y="277"/>
                  </a:cubicBezTo>
                  <a:cubicBezTo>
                    <a:pt x="498" y="277"/>
                    <a:pt x="498" y="277"/>
                    <a:pt x="498" y="277"/>
                  </a:cubicBezTo>
                  <a:cubicBezTo>
                    <a:pt x="498" y="277"/>
                    <a:pt x="498" y="277"/>
                    <a:pt x="498" y="277"/>
                  </a:cubicBezTo>
                  <a:cubicBezTo>
                    <a:pt x="498" y="278"/>
                    <a:pt x="498" y="278"/>
                    <a:pt x="498" y="278"/>
                  </a:cubicBezTo>
                  <a:cubicBezTo>
                    <a:pt x="498" y="278"/>
                    <a:pt x="498" y="278"/>
                    <a:pt x="498" y="278"/>
                  </a:cubicBezTo>
                  <a:cubicBezTo>
                    <a:pt x="498" y="278"/>
                    <a:pt x="498" y="278"/>
                    <a:pt x="498" y="278"/>
                  </a:cubicBezTo>
                  <a:cubicBezTo>
                    <a:pt x="498" y="278"/>
                    <a:pt x="498" y="278"/>
                    <a:pt x="498" y="278"/>
                  </a:cubicBezTo>
                  <a:cubicBezTo>
                    <a:pt x="498" y="279"/>
                    <a:pt x="498" y="279"/>
                    <a:pt x="498" y="279"/>
                  </a:cubicBezTo>
                  <a:cubicBezTo>
                    <a:pt x="498" y="279"/>
                    <a:pt x="498" y="279"/>
                    <a:pt x="498" y="279"/>
                  </a:cubicBezTo>
                  <a:cubicBezTo>
                    <a:pt x="498" y="279"/>
                    <a:pt x="498" y="279"/>
                    <a:pt x="498" y="279"/>
                  </a:cubicBezTo>
                  <a:cubicBezTo>
                    <a:pt x="498" y="279"/>
                    <a:pt x="498" y="279"/>
                    <a:pt x="498" y="279"/>
                  </a:cubicBezTo>
                  <a:cubicBezTo>
                    <a:pt x="498" y="279"/>
                    <a:pt x="498" y="279"/>
                    <a:pt x="498" y="279"/>
                  </a:cubicBezTo>
                  <a:cubicBezTo>
                    <a:pt x="499" y="279"/>
                    <a:pt x="499" y="279"/>
                    <a:pt x="499" y="279"/>
                  </a:cubicBezTo>
                  <a:cubicBezTo>
                    <a:pt x="499" y="279"/>
                    <a:pt x="499" y="279"/>
                    <a:pt x="499" y="279"/>
                  </a:cubicBezTo>
                  <a:cubicBezTo>
                    <a:pt x="499" y="279"/>
                    <a:pt x="499" y="279"/>
                    <a:pt x="499" y="279"/>
                  </a:cubicBezTo>
                  <a:cubicBezTo>
                    <a:pt x="498" y="279"/>
                    <a:pt x="498" y="279"/>
                    <a:pt x="498" y="279"/>
                  </a:cubicBezTo>
                  <a:cubicBezTo>
                    <a:pt x="498" y="279"/>
                    <a:pt x="498" y="279"/>
                    <a:pt x="498" y="279"/>
                  </a:cubicBezTo>
                  <a:cubicBezTo>
                    <a:pt x="498" y="280"/>
                    <a:pt x="498" y="280"/>
                    <a:pt x="498" y="280"/>
                  </a:cubicBezTo>
                  <a:cubicBezTo>
                    <a:pt x="498" y="280"/>
                    <a:pt x="498" y="280"/>
                    <a:pt x="498" y="280"/>
                  </a:cubicBezTo>
                  <a:cubicBezTo>
                    <a:pt x="498" y="280"/>
                    <a:pt x="498" y="280"/>
                    <a:pt x="498" y="280"/>
                  </a:cubicBezTo>
                  <a:cubicBezTo>
                    <a:pt x="498" y="280"/>
                    <a:pt x="498" y="280"/>
                    <a:pt x="498" y="280"/>
                  </a:cubicBezTo>
                  <a:cubicBezTo>
                    <a:pt x="499" y="280"/>
                    <a:pt x="499" y="280"/>
                    <a:pt x="499" y="280"/>
                  </a:cubicBezTo>
                  <a:cubicBezTo>
                    <a:pt x="499" y="280"/>
                    <a:pt x="499" y="280"/>
                    <a:pt x="499" y="280"/>
                  </a:cubicBezTo>
                  <a:cubicBezTo>
                    <a:pt x="499" y="280"/>
                    <a:pt x="499" y="280"/>
                    <a:pt x="499" y="280"/>
                  </a:cubicBezTo>
                  <a:cubicBezTo>
                    <a:pt x="499" y="280"/>
                    <a:pt x="499" y="280"/>
                    <a:pt x="499" y="280"/>
                  </a:cubicBezTo>
                  <a:cubicBezTo>
                    <a:pt x="499" y="281"/>
                    <a:pt x="499" y="281"/>
                    <a:pt x="499" y="281"/>
                  </a:cubicBezTo>
                  <a:cubicBezTo>
                    <a:pt x="501" y="281"/>
                    <a:pt x="501" y="281"/>
                    <a:pt x="501" y="281"/>
                  </a:cubicBezTo>
                  <a:cubicBezTo>
                    <a:pt x="500" y="281"/>
                    <a:pt x="500" y="281"/>
                    <a:pt x="500" y="281"/>
                  </a:cubicBezTo>
                  <a:cubicBezTo>
                    <a:pt x="500" y="281"/>
                    <a:pt x="500" y="281"/>
                    <a:pt x="500" y="281"/>
                  </a:cubicBezTo>
                  <a:cubicBezTo>
                    <a:pt x="500" y="281"/>
                    <a:pt x="500" y="281"/>
                    <a:pt x="500" y="281"/>
                  </a:cubicBezTo>
                  <a:cubicBezTo>
                    <a:pt x="500" y="281"/>
                    <a:pt x="500" y="281"/>
                    <a:pt x="500" y="281"/>
                  </a:cubicBezTo>
                  <a:cubicBezTo>
                    <a:pt x="501" y="281"/>
                    <a:pt x="501" y="281"/>
                    <a:pt x="501" y="281"/>
                  </a:cubicBezTo>
                  <a:cubicBezTo>
                    <a:pt x="501" y="281"/>
                    <a:pt x="501" y="281"/>
                    <a:pt x="501" y="281"/>
                  </a:cubicBezTo>
                  <a:cubicBezTo>
                    <a:pt x="502" y="281"/>
                    <a:pt x="502" y="281"/>
                    <a:pt x="502" y="281"/>
                  </a:cubicBezTo>
                  <a:cubicBezTo>
                    <a:pt x="502" y="280"/>
                    <a:pt x="502" y="280"/>
                    <a:pt x="502" y="280"/>
                  </a:cubicBezTo>
                  <a:cubicBezTo>
                    <a:pt x="503" y="280"/>
                    <a:pt x="503" y="280"/>
                    <a:pt x="503" y="280"/>
                  </a:cubicBezTo>
                  <a:cubicBezTo>
                    <a:pt x="503" y="282"/>
                    <a:pt x="503" y="282"/>
                    <a:pt x="503" y="282"/>
                  </a:cubicBezTo>
                  <a:cubicBezTo>
                    <a:pt x="503" y="281"/>
                    <a:pt x="503" y="281"/>
                    <a:pt x="503" y="281"/>
                  </a:cubicBezTo>
                  <a:cubicBezTo>
                    <a:pt x="502" y="281"/>
                    <a:pt x="502" y="281"/>
                    <a:pt x="502" y="281"/>
                  </a:cubicBezTo>
                  <a:cubicBezTo>
                    <a:pt x="502" y="281"/>
                    <a:pt x="502" y="281"/>
                    <a:pt x="502" y="281"/>
                  </a:cubicBezTo>
                  <a:cubicBezTo>
                    <a:pt x="502" y="282"/>
                    <a:pt x="502" y="282"/>
                    <a:pt x="502" y="282"/>
                  </a:cubicBezTo>
                  <a:cubicBezTo>
                    <a:pt x="502" y="282"/>
                    <a:pt x="502" y="282"/>
                    <a:pt x="502" y="282"/>
                  </a:cubicBezTo>
                  <a:cubicBezTo>
                    <a:pt x="502" y="282"/>
                    <a:pt x="502" y="282"/>
                    <a:pt x="502" y="282"/>
                  </a:cubicBezTo>
                  <a:cubicBezTo>
                    <a:pt x="501" y="282"/>
                    <a:pt x="501" y="282"/>
                    <a:pt x="501" y="282"/>
                  </a:cubicBezTo>
                  <a:cubicBezTo>
                    <a:pt x="500" y="282"/>
                    <a:pt x="500" y="282"/>
                    <a:pt x="500" y="282"/>
                  </a:cubicBezTo>
                  <a:cubicBezTo>
                    <a:pt x="500" y="282"/>
                    <a:pt x="500" y="282"/>
                    <a:pt x="500" y="282"/>
                  </a:cubicBezTo>
                  <a:cubicBezTo>
                    <a:pt x="499" y="282"/>
                    <a:pt x="499" y="282"/>
                    <a:pt x="499" y="282"/>
                  </a:cubicBezTo>
                  <a:cubicBezTo>
                    <a:pt x="499" y="282"/>
                    <a:pt x="499" y="282"/>
                    <a:pt x="499" y="282"/>
                  </a:cubicBezTo>
                  <a:cubicBezTo>
                    <a:pt x="499" y="282"/>
                    <a:pt x="499" y="282"/>
                    <a:pt x="499" y="282"/>
                  </a:cubicBezTo>
                  <a:cubicBezTo>
                    <a:pt x="499" y="281"/>
                    <a:pt x="499" y="281"/>
                    <a:pt x="499" y="281"/>
                  </a:cubicBezTo>
                  <a:cubicBezTo>
                    <a:pt x="498" y="281"/>
                    <a:pt x="498" y="281"/>
                    <a:pt x="498" y="281"/>
                  </a:cubicBezTo>
                  <a:cubicBezTo>
                    <a:pt x="498" y="282"/>
                    <a:pt x="498" y="282"/>
                    <a:pt x="498" y="282"/>
                  </a:cubicBezTo>
                  <a:cubicBezTo>
                    <a:pt x="499" y="282"/>
                    <a:pt x="499" y="282"/>
                    <a:pt x="499" y="282"/>
                  </a:cubicBezTo>
                  <a:cubicBezTo>
                    <a:pt x="499" y="282"/>
                    <a:pt x="499" y="282"/>
                    <a:pt x="499" y="282"/>
                  </a:cubicBezTo>
                  <a:cubicBezTo>
                    <a:pt x="499" y="282"/>
                    <a:pt x="499" y="282"/>
                    <a:pt x="499" y="282"/>
                  </a:cubicBezTo>
                  <a:cubicBezTo>
                    <a:pt x="498" y="282"/>
                    <a:pt x="498" y="282"/>
                    <a:pt x="498" y="282"/>
                  </a:cubicBezTo>
                  <a:cubicBezTo>
                    <a:pt x="498" y="282"/>
                    <a:pt x="498" y="282"/>
                    <a:pt x="498" y="282"/>
                  </a:cubicBezTo>
                  <a:cubicBezTo>
                    <a:pt x="498" y="282"/>
                    <a:pt x="498" y="282"/>
                    <a:pt x="498" y="282"/>
                  </a:cubicBezTo>
                  <a:cubicBezTo>
                    <a:pt x="498" y="281"/>
                    <a:pt x="498" y="281"/>
                    <a:pt x="498" y="281"/>
                  </a:cubicBezTo>
                  <a:cubicBezTo>
                    <a:pt x="498" y="281"/>
                    <a:pt x="498" y="281"/>
                    <a:pt x="498" y="281"/>
                  </a:cubicBezTo>
                  <a:cubicBezTo>
                    <a:pt x="497" y="281"/>
                    <a:pt x="497" y="281"/>
                    <a:pt x="497" y="281"/>
                  </a:cubicBezTo>
                  <a:cubicBezTo>
                    <a:pt x="497" y="281"/>
                    <a:pt x="497" y="281"/>
                    <a:pt x="497" y="281"/>
                  </a:cubicBezTo>
                  <a:cubicBezTo>
                    <a:pt x="497" y="282"/>
                    <a:pt x="497" y="282"/>
                    <a:pt x="497" y="282"/>
                  </a:cubicBezTo>
                  <a:cubicBezTo>
                    <a:pt x="497" y="282"/>
                    <a:pt x="497" y="282"/>
                    <a:pt x="497" y="282"/>
                  </a:cubicBezTo>
                  <a:cubicBezTo>
                    <a:pt x="497" y="281"/>
                    <a:pt x="497" y="281"/>
                    <a:pt x="497" y="281"/>
                  </a:cubicBezTo>
                  <a:cubicBezTo>
                    <a:pt x="497" y="281"/>
                    <a:pt x="497" y="281"/>
                    <a:pt x="497" y="281"/>
                  </a:cubicBezTo>
                  <a:cubicBezTo>
                    <a:pt x="496" y="281"/>
                    <a:pt x="496" y="281"/>
                    <a:pt x="496" y="281"/>
                  </a:cubicBezTo>
                  <a:cubicBezTo>
                    <a:pt x="497" y="282"/>
                    <a:pt x="497" y="282"/>
                    <a:pt x="497" y="282"/>
                  </a:cubicBezTo>
                  <a:cubicBezTo>
                    <a:pt x="497" y="282"/>
                    <a:pt x="497" y="282"/>
                    <a:pt x="497" y="282"/>
                  </a:cubicBezTo>
                  <a:cubicBezTo>
                    <a:pt x="497" y="282"/>
                    <a:pt x="497" y="282"/>
                    <a:pt x="497" y="282"/>
                  </a:cubicBezTo>
                  <a:cubicBezTo>
                    <a:pt x="496" y="282"/>
                    <a:pt x="496" y="282"/>
                    <a:pt x="496" y="282"/>
                  </a:cubicBezTo>
                  <a:cubicBezTo>
                    <a:pt x="496" y="282"/>
                    <a:pt x="496" y="282"/>
                    <a:pt x="496" y="282"/>
                  </a:cubicBezTo>
                  <a:cubicBezTo>
                    <a:pt x="497" y="283"/>
                    <a:pt x="497" y="283"/>
                    <a:pt x="497" y="283"/>
                  </a:cubicBezTo>
                  <a:cubicBezTo>
                    <a:pt x="498" y="283"/>
                    <a:pt x="498" y="283"/>
                    <a:pt x="498" y="283"/>
                  </a:cubicBezTo>
                  <a:cubicBezTo>
                    <a:pt x="498" y="283"/>
                    <a:pt x="498" y="283"/>
                    <a:pt x="498" y="283"/>
                  </a:cubicBezTo>
                  <a:cubicBezTo>
                    <a:pt x="498" y="283"/>
                    <a:pt x="498" y="283"/>
                    <a:pt x="498" y="283"/>
                  </a:cubicBezTo>
                  <a:cubicBezTo>
                    <a:pt x="498" y="284"/>
                    <a:pt x="498" y="284"/>
                    <a:pt x="498" y="284"/>
                  </a:cubicBezTo>
                  <a:cubicBezTo>
                    <a:pt x="499" y="284"/>
                    <a:pt x="499" y="284"/>
                    <a:pt x="499" y="284"/>
                  </a:cubicBezTo>
                  <a:cubicBezTo>
                    <a:pt x="499" y="283"/>
                    <a:pt x="499" y="283"/>
                    <a:pt x="499" y="283"/>
                  </a:cubicBezTo>
                  <a:cubicBezTo>
                    <a:pt x="499" y="283"/>
                    <a:pt x="499" y="283"/>
                    <a:pt x="499" y="283"/>
                  </a:cubicBezTo>
                  <a:cubicBezTo>
                    <a:pt x="499" y="283"/>
                    <a:pt x="499" y="283"/>
                    <a:pt x="499" y="283"/>
                  </a:cubicBezTo>
                  <a:cubicBezTo>
                    <a:pt x="500" y="283"/>
                    <a:pt x="500" y="283"/>
                    <a:pt x="500" y="283"/>
                  </a:cubicBezTo>
                  <a:cubicBezTo>
                    <a:pt x="501" y="283"/>
                    <a:pt x="501" y="283"/>
                    <a:pt x="501" y="283"/>
                  </a:cubicBezTo>
                  <a:cubicBezTo>
                    <a:pt x="501" y="282"/>
                    <a:pt x="501" y="282"/>
                    <a:pt x="501" y="282"/>
                  </a:cubicBezTo>
                  <a:cubicBezTo>
                    <a:pt x="501" y="283"/>
                    <a:pt x="501" y="283"/>
                    <a:pt x="501" y="283"/>
                  </a:cubicBezTo>
                  <a:cubicBezTo>
                    <a:pt x="501" y="283"/>
                    <a:pt x="501" y="283"/>
                    <a:pt x="501" y="283"/>
                  </a:cubicBezTo>
                  <a:cubicBezTo>
                    <a:pt x="501" y="283"/>
                    <a:pt x="501" y="283"/>
                    <a:pt x="501" y="283"/>
                  </a:cubicBezTo>
                  <a:cubicBezTo>
                    <a:pt x="500" y="283"/>
                    <a:pt x="500" y="283"/>
                    <a:pt x="500" y="283"/>
                  </a:cubicBezTo>
                  <a:cubicBezTo>
                    <a:pt x="500" y="283"/>
                    <a:pt x="500" y="283"/>
                    <a:pt x="500" y="283"/>
                  </a:cubicBezTo>
                  <a:cubicBezTo>
                    <a:pt x="500" y="284"/>
                    <a:pt x="500" y="284"/>
                    <a:pt x="500" y="284"/>
                  </a:cubicBezTo>
                  <a:cubicBezTo>
                    <a:pt x="501" y="284"/>
                    <a:pt x="501" y="284"/>
                    <a:pt x="501" y="284"/>
                  </a:cubicBezTo>
                  <a:cubicBezTo>
                    <a:pt x="501" y="284"/>
                    <a:pt x="501" y="284"/>
                    <a:pt x="501" y="284"/>
                  </a:cubicBezTo>
                  <a:cubicBezTo>
                    <a:pt x="501" y="284"/>
                    <a:pt x="501" y="284"/>
                    <a:pt x="501" y="284"/>
                  </a:cubicBezTo>
                  <a:cubicBezTo>
                    <a:pt x="501" y="283"/>
                    <a:pt x="501" y="283"/>
                    <a:pt x="501" y="283"/>
                  </a:cubicBezTo>
                  <a:cubicBezTo>
                    <a:pt x="501" y="283"/>
                    <a:pt x="501" y="283"/>
                    <a:pt x="501" y="283"/>
                  </a:cubicBezTo>
                  <a:cubicBezTo>
                    <a:pt x="502" y="283"/>
                    <a:pt x="502" y="283"/>
                    <a:pt x="502" y="283"/>
                  </a:cubicBezTo>
                  <a:cubicBezTo>
                    <a:pt x="502" y="283"/>
                    <a:pt x="502" y="283"/>
                    <a:pt x="502" y="283"/>
                  </a:cubicBezTo>
                  <a:cubicBezTo>
                    <a:pt x="502" y="283"/>
                    <a:pt x="502" y="283"/>
                    <a:pt x="502" y="283"/>
                  </a:cubicBezTo>
                  <a:cubicBezTo>
                    <a:pt x="502" y="284"/>
                    <a:pt x="502" y="284"/>
                    <a:pt x="502" y="284"/>
                  </a:cubicBezTo>
                  <a:cubicBezTo>
                    <a:pt x="502" y="284"/>
                    <a:pt x="502" y="284"/>
                    <a:pt x="502" y="284"/>
                  </a:cubicBezTo>
                  <a:cubicBezTo>
                    <a:pt x="502" y="284"/>
                    <a:pt x="502" y="284"/>
                    <a:pt x="502" y="284"/>
                  </a:cubicBezTo>
                  <a:cubicBezTo>
                    <a:pt x="503" y="284"/>
                    <a:pt x="503" y="284"/>
                    <a:pt x="503" y="284"/>
                  </a:cubicBezTo>
                  <a:cubicBezTo>
                    <a:pt x="503" y="283"/>
                    <a:pt x="503" y="283"/>
                    <a:pt x="503" y="283"/>
                  </a:cubicBezTo>
                  <a:cubicBezTo>
                    <a:pt x="503" y="283"/>
                    <a:pt x="503" y="283"/>
                    <a:pt x="503" y="283"/>
                  </a:cubicBezTo>
                  <a:cubicBezTo>
                    <a:pt x="503" y="283"/>
                    <a:pt x="503" y="283"/>
                    <a:pt x="503" y="283"/>
                  </a:cubicBezTo>
                  <a:cubicBezTo>
                    <a:pt x="504" y="283"/>
                    <a:pt x="504" y="283"/>
                    <a:pt x="504" y="283"/>
                  </a:cubicBezTo>
                  <a:cubicBezTo>
                    <a:pt x="504" y="283"/>
                    <a:pt x="504" y="283"/>
                    <a:pt x="504" y="283"/>
                  </a:cubicBezTo>
                  <a:cubicBezTo>
                    <a:pt x="504" y="283"/>
                    <a:pt x="504" y="283"/>
                    <a:pt x="504" y="283"/>
                  </a:cubicBezTo>
                  <a:cubicBezTo>
                    <a:pt x="504" y="283"/>
                    <a:pt x="504" y="283"/>
                    <a:pt x="504" y="283"/>
                  </a:cubicBezTo>
                  <a:cubicBezTo>
                    <a:pt x="504" y="283"/>
                    <a:pt x="504" y="283"/>
                    <a:pt x="504" y="283"/>
                  </a:cubicBezTo>
                  <a:cubicBezTo>
                    <a:pt x="503" y="284"/>
                    <a:pt x="503" y="284"/>
                    <a:pt x="503" y="284"/>
                  </a:cubicBezTo>
                  <a:cubicBezTo>
                    <a:pt x="503" y="284"/>
                    <a:pt x="503" y="284"/>
                    <a:pt x="503" y="284"/>
                  </a:cubicBezTo>
                  <a:cubicBezTo>
                    <a:pt x="503" y="284"/>
                    <a:pt x="503" y="284"/>
                    <a:pt x="503" y="284"/>
                  </a:cubicBezTo>
                  <a:cubicBezTo>
                    <a:pt x="503" y="284"/>
                    <a:pt x="503" y="284"/>
                    <a:pt x="503" y="284"/>
                  </a:cubicBezTo>
                  <a:cubicBezTo>
                    <a:pt x="503" y="284"/>
                    <a:pt x="503" y="284"/>
                    <a:pt x="503" y="284"/>
                  </a:cubicBezTo>
                  <a:cubicBezTo>
                    <a:pt x="503" y="284"/>
                    <a:pt x="503" y="284"/>
                    <a:pt x="503" y="284"/>
                  </a:cubicBezTo>
                  <a:cubicBezTo>
                    <a:pt x="503" y="284"/>
                    <a:pt x="503" y="284"/>
                    <a:pt x="503" y="284"/>
                  </a:cubicBezTo>
                  <a:cubicBezTo>
                    <a:pt x="503" y="284"/>
                    <a:pt x="503" y="284"/>
                    <a:pt x="503" y="284"/>
                  </a:cubicBezTo>
                  <a:cubicBezTo>
                    <a:pt x="503" y="285"/>
                    <a:pt x="503" y="285"/>
                    <a:pt x="503" y="285"/>
                  </a:cubicBezTo>
                  <a:cubicBezTo>
                    <a:pt x="502" y="284"/>
                    <a:pt x="502" y="284"/>
                    <a:pt x="502" y="284"/>
                  </a:cubicBezTo>
                  <a:cubicBezTo>
                    <a:pt x="501" y="285"/>
                    <a:pt x="501" y="285"/>
                    <a:pt x="501" y="285"/>
                  </a:cubicBezTo>
                  <a:cubicBezTo>
                    <a:pt x="500" y="285"/>
                    <a:pt x="500" y="285"/>
                    <a:pt x="500" y="285"/>
                  </a:cubicBezTo>
                  <a:cubicBezTo>
                    <a:pt x="500" y="285"/>
                    <a:pt x="500" y="285"/>
                    <a:pt x="500" y="285"/>
                  </a:cubicBezTo>
                  <a:cubicBezTo>
                    <a:pt x="500" y="285"/>
                    <a:pt x="500" y="285"/>
                    <a:pt x="500" y="285"/>
                  </a:cubicBezTo>
                  <a:cubicBezTo>
                    <a:pt x="500" y="285"/>
                    <a:pt x="500" y="285"/>
                    <a:pt x="500" y="285"/>
                  </a:cubicBezTo>
                  <a:cubicBezTo>
                    <a:pt x="500" y="285"/>
                    <a:pt x="500" y="285"/>
                    <a:pt x="500" y="285"/>
                  </a:cubicBezTo>
                  <a:cubicBezTo>
                    <a:pt x="500" y="285"/>
                    <a:pt x="500" y="285"/>
                    <a:pt x="500" y="285"/>
                  </a:cubicBezTo>
                  <a:cubicBezTo>
                    <a:pt x="500" y="285"/>
                    <a:pt x="500" y="285"/>
                    <a:pt x="500" y="285"/>
                  </a:cubicBezTo>
                  <a:cubicBezTo>
                    <a:pt x="500" y="285"/>
                    <a:pt x="500" y="285"/>
                    <a:pt x="500" y="285"/>
                  </a:cubicBezTo>
                  <a:cubicBezTo>
                    <a:pt x="500" y="286"/>
                    <a:pt x="500" y="286"/>
                    <a:pt x="500" y="286"/>
                  </a:cubicBezTo>
                  <a:cubicBezTo>
                    <a:pt x="501" y="286"/>
                    <a:pt x="501" y="286"/>
                    <a:pt x="501" y="286"/>
                  </a:cubicBezTo>
                  <a:cubicBezTo>
                    <a:pt x="502" y="286"/>
                    <a:pt x="502" y="286"/>
                    <a:pt x="502" y="286"/>
                  </a:cubicBezTo>
                  <a:cubicBezTo>
                    <a:pt x="503" y="286"/>
                    <a:pt x="503" y="286"/>
                    <a:pt x="503" y="286"/>
                  </a:cubicBezTo>
                  <a:cubicBezTo>
                    <a:pt x="503" y="286"/>
                    <a:pt x="503" y="286"/>
                    <a:pt x="503" y="286"/>
                  </a:cubicBezTo>
                  <a:cubicBezTo>
                    <a:pt x="503" y="286"/>
                    <a:pt x="503" y="286"/>
                    <a:pt x="503" y="286"/>
                  </a:cubicBezTo>
                  <a:cubicBezTo>
                    <a:pt x="504" y="286"/>
                    <a:pt x="504" y="286"/>
                    <a:pt x="504" y="286"/>
                  </a:cubicBezTo>
                  <a:cubicBezTo>
                    <a:pt x="504" y="286"/>
                    <a:pt x="504" y="286"/>
                    <a:pt x="504" y="286"/>
                  </a:cubicBezTo>
                  <a:cubicBezTo>
                    <a:pt x="504" y="286"/>
                    <a:pt x="504" y="286"/>
                    <a:pt x="504" y="286"/>
                  </a:cubicBezTo>
                  <a:cubicBezTo>
                    <a:pt x="504" y="286"/>
                    <a:pt x="504" y="286"/>
                    <a:pt x="504" y="286"/>
                  </a:cubicBezTo>
                  <a:cubicBezTo>
                    <a:pt x="503" y="286"/>
                    <a:pt x="503" y="286"/>
                    <a:pt x="503" y="286"/>
                  </a:cubicBezTo>
                  <a:cubicBezTo>
                    <a:pt x="503" y="286"/>
                    <a:pt x="503" y="286"/>
                    <a:pt x="503" y="286"/>
                  </a:cubicBezTo>
                  <a:cubicBezTo>
                    <a:pt x="503" y="287"/>
                    <a:pt x="503" y="287"/>
                    <a:pt x="503" y="287"/>
                  </a:cubicBezTo>
                  <a:cubicBezTo>
                    <a:pt x="503" y="287"/>
                    <a:pt x="503" y="287"/>
                    <a:pt x="503" y="287"/>
                  </a:cubicBezTo>
                  <a:cubicBezTo>
                    <a:pt x="503" y="287"/>
                    <a:pt x="503" y="287"/>
                    <a:pt x="503" y="287"/>
                  </a:cubicBezTo>
                  <a:cubicBezTo>
                    <a:pt x="503" y="287"/>
                    <a:pt x="503" y="287"/>
                    <a:pt x="503" y="287"/>
                  </a:cubicBezTo>
                  <a:cubicBezTo>
                    <a:pt x="504" y="286"/>
                    <a:pt x="504" y="286"/>
                    <a:pt x="504" y="286"/>
                  </a:cubicBezTo>
                  <a:cubicBezTo>
                    <a:pt x="504" y="286"/>
                    <a:pt x="504" y="286"/>
                    <a:pt x="504" y="286"/>
                  </a:cubicBezTo>
                  <a:cubicBezTo>
                    <a:pt x="505" y="286"/>
                    <a:pt x="505" y="286"/>
                    <a:pt x="505" y="286"/>
                  </a:cubicBezTo>
                  <a:cubicBezTo>
                    <a:pt x="505" y="286"/>
                    <a:pt x="505" y="286"/>
                    <a:pt x="505" y="286"/>
                  </a:cubicBezTo>
                  <a:cubicBezTo>
                    <a:pt x="505" y="286"/>
                    <a:pt x="505" y="286"/>
                    <a:pt x="505" y="286"/>
                  </a:cubicBezTo>
                  <a:cubicBezTo>
                    <a:pt x="504" y="287"/>
                    <a:pt x="504" y="287"/>
                    <a:pt x="504" y="287"/>
                  </a:cubicBezTo>
                  <a:cubicBezTo>
                    <a:pt x="504" y="287"/>
                    <a:pt x="504" y="287"/>
                    <a:pt x="504" y="287"/>
                  </a:cubicBezTo>
                  <a:cubicBezTo>
                    <a:pt x="504" y="287"/>
                    <a:pt x="504" y="287"/>
                    <a:pt x="504" y="287"/>
                  </a:cubicBezTo>
                  <a:cubicBezTo>
                    <a:pt x="505" y="287"/>
                    <a:pt x="505" y="287"/>
                    <a:pt x="505" y="287"/>
                  </a:cubicBezTo>
                  <a:cubicBezTo>
                    <a:pt x="505" y="287"/>
                    <a:pt x="505" y="287"/>
                    <a:pt x="505" y="287"/>
                  </a:cubicBezTo>
                  <a:cubicBezTo>
                    <a:pt x="505" y="287"/>
                    <a:pt x="505" y="287"/>
                    <a:pt x="505" y="287"/>
                  </a:cubicBezTo>
                  <a:cubicBezTo>
                    <a:pt x="504" y="287"/>
                    <a:pt x="504" y="287"/>
                    <a:pt x="504" y="287"/>
                  </a:cubicBezTo>
                  <a:cubicBezTo>
                    <a:pt x="504" y="287"/>
                    <a:pt x="504" y="287"/>
                    <a:pt x="504" y="287"/>
                  </a:cubicBezTo>
                  <a:cubicBezTo>
                    <a:pt x="504" y="288"/>
                    <a:pt x="504" y="288"/>
                    <a:pt x="504" y="288"/>
                  </a:cubicBezTo>
                  <a:cubicBezTo>
                    <a:pt x="506" y="288"/>
                    <a:pt x="506" y="288"/>
                    <a:pt x="506" y="288"/>
                  </a:cubicBezTo>
                  <a:cubicBezTo>
                    <a:pt x="506" y="288"/>
                    <a:pt x="506" y="288"/>
                    <a:pt x="506" y="288"/>
                  </a:cubicBezTo>
                  <a:cubicBezTo>
                    <a:pt x="507" y="288"/>
                    <a:pt x="507" y="288"/>
                    <a:pt x="507" y="288"/>
                  </a:cubicBezTo>
                  <a:cubicBezTo>
                    <a:pt x="507" y="288"/>
                    <a:pt x="507" y="288"/>
                    <a:pt x="507" y="288"/>
                  </a:cubicBezTo>
                  <a:cubicBezTo>
                    <a:pt x="507" y="288"/>
                    <a:pt x="507" y="288"/>
                    <a:pt x="507" y="288"/>
                  </a:cubicBezTo>
                  <a:cubicBezTo>
                    <a:pt x="506" y="288"/>
                    <a:pt x="506" y="288"/>
                    <a:pt x="506" y="288"/>
                  </a:cubicBezTo>
                  <a:cubicBezTo>
                    <a:pt x="506" y="288"/>
                    <a:pt x="506" y="288"/>
                    <a:pt x="506" y="288"/>
                  </a:cubicBezTo>
                  <a:cubicBezTo>
                    <a:pt x="506" y="289"/>
                    <a:pt x="506" y="289"/>
                    <a:pt x="506" y="289"/>
                  </a:cubicBezTo>
                  <a:cubicBezTo>
                    <a:pt x="506" y="289"/>
                    <a:pt x="506" y="289"/>
                    <a:pt x="506" y="289"/>
                  </a:cubicBezTo>
                  <a:cubicBezTo>
                    <a:pt x="504" y="290"/>
                    <a:pt x="504" y="290"/>
                    <a:pt x="504" y="290"/>
                  </a:cubicBezTo>
                  <a:cubicBezTo>
                    <a:pt x="503" y="290"/>
                    <a:pt x="503" y="290"/>
                    <a:pt x="503" y="290"/>
                  </a:cubicBezTo>
                  <a:cubicBezTo>
                    <a:pt x="503" y="290"/>
                    <a:pt x="503" y="290"/>
                    <a:pt x="503" y="290"/>
                  </a:cubicBezTo>
                  <a:cubicBezTo>
                    <a:pt x="502" y="290"/>
                    <a:pt x="502" y="290"/>
                    <a:pt x="502" y="290"/>
                  </a:cubicBezTo>
                  <a:cubicBezTo>
                    <a:pt x="502" y="290"/>
                    <a:pt x="502" y="290"/>
                    <a:pt x="502" y="290"/>
                  </a:cubicBezTo>
                  <a:cubicBezTo>
                    <a:pt x="502" y="290"/>
                    <a:pt x="502" y="290"/>
                    <a:pt x="502" y="290"/>
                  </a:cubicBezTo>
                  <a:cubicBezTo>
                    <a:pt x="502" y="291"/>
                    <a:pt x="502" y="291"/>
                    <a:pt x="502" y="291"/>
                  </a:cubicBezTo>
                  <a:cubicBezTo>
                    <a:pt x="502" y="291"/>
                    <a:pt x="502" y="291"/>
                    <a:pt x="502" y="291"/>
                  </a:cubicBezTo>
                  <a:cubicBezTo>
                    <a:pt x="503" y="291"/>
                    <a:pt x="503" y="291"/>
                    <a:pt x="503" y="291"/>
                  </a:cubicBezTo>
                  <a:cubicBezTo>
                    <a:pt x="504" y="292"/>
                    <a:pt x="504" y="292"/>
                    <a:pt x="504" y="292"/>
                  </a:cubicBezTo>
                  <a:cubicBezTo>
                    <a:pt x="504" y="292"/>
                    <a:pt x="504" y="292"/>
                    <a:pt x="504" y="292"/>
                  </a:cubicBezTo>
                  <a:cubicBezTo>
                    <a:pt x="505" y="293"/>
                    <a:pt x="505" y="293"/>
                    <a:pt x="505" y="293"/>
                  </a:cubicBezTo>
                  <a:cubicBezTo>
                    <a:pt x="505" y="293"/>
                    <a:pt x="505" y="293"/>
                    <a:pt x="505" y="293"/>
                  </a:cubicBezTo>
                  <a:cubicBezTo>
                    <a:pt x="506" y="293"/>
                    <a:pt x="506" y="293"/>
                    <a:pt x="506" y="293"/>
                  </a:cubicBezTo>
                  <a:cubicBezTo>
                    <a:pt x="506" y="293"/>
                    <a:pt x="506" y="293"/>
                    <a:pt x="506" y="293"/>
                  </a:cubicBezTo>
                  <a:cubicBezTo>
                    <a:pt x="506" y="293"/>
                    <a:pt x="506" y="293"/>
                    <a:pt x="506" y="293"/>
                  </a:cubicBezTo>
                  <a:cubicBezTo>
                    <a:pt x="506" y="294"/>
                    <a:pt x="506" y="294"/>
                    <a:pt x="506" y="294"/>
                  </a:cubicBezTo>
                  <a:cubicBezTo>
                    <a:pt x="506" y="294"/>
                    <a:pt x="506" y="294"/>
                    <a:pt x="506" y="294"/>
                  </a:cubicBezTo>
                  <a:cubicBezTo>
                    <a:pt x="506" y="294"/>
                    <a:pt x="506" y="294"/>
                    <a:pt x="506" y="294"/>
                  </a:cubicBezTo>
                  <a:cubicBezTo>
                    <a:pt x="506" y="295"/>
                    <a:pt x="506" y="295"/>
                    <a:pt x="506" y="295"/>
                  </a:cubicBezTo>
                  <a:cubicBezTo>
                    <a:pt x="506" y="295"/>
                    <a:pt x="506" y="295"/>
                    <a:pt x="506" y="295"/>
                  </a:cubicBezTo>
                  <a:cubicBezTo>
                    <a:pt x="506" y="295"/>
                    <a:pt x="506" y="295"/>
                    <a:pt x="506" y="295"/>
                  </a:cubicBezTo>
                  <a:cubicBezTo>
                    <a:pt x="506" y="295"/>
                    <a:pt x="506" y="295"/>
                    <a:pt x="506" y="295"/>
                  </a:cubicBezTo>
                  <a:cubicBezTo>
                    <a:pt x="507" y="296"/>
                    <a:pt x="507" y="296"/>
                    <a:pt x="507" y="296"/>
                  </a:cubicBezTo>
                  <a:cubicBezTo>
                    <a:pt x="508" y="296"/>
                    <a:pt x="508" y="296"/>
                    <a:pt x="508" y="296"/>
                  </a:cubicBezTo>
                  <a:cubicBezTo>
                    <a:pt x="508" y="296"/>
                    <a:pt x="508" y="296"/>
                    <a:pt x="508" y="296"/>
                  </a:cubicBezTo>
                  <a:cubicBezTo>
                    <a:pt x="509" y="295"/>
                    <a:pt x="509" y="295"/>
                    <a:pt x="509" y="295"/>
                  </a:cubicBezTo>
                  <a:cubicBezTo>
                    <a:pt x="510" y="295"/>
                    <a:pt x="510" y="295"/>
                    <a:pt x="510" y="295"/>
                  </a:cubicBezTo>
                  <a:cubicBezTo>
                    <a:pt x="510" y="295"/>
                    <a:pt x="510" y="295"/>
                    <a:pt x="510" y="295"/>
                  </a:cubicBezTo>
                  <a:cubicBezTo>
                    <a:pt x="511" y="294"/>
                    <a:pt x="511" y="294"/>
                    <a:pt x="511" y="294"/>
                  </a:cubicBezTo>
                  <a:cubicBezTo>
                    <a:pt x="511" y="294"/>
                    <a:pt x="511" y="294"/>
                    <a:pt x="511" y="294"/>
                  </a:cubicBezTo>
                  <a:cubicBezTo>
                    <a:pt x="512" y="293"/>
                    <a:pt x="512" y="293"/>
                    <a:pt x="512" y="293"/>
                  </a:cubicBezTo>
                  <a:cubicBezTo>
                    <a:pt x="512" y="293"/>
                    <a:pt x="512" y="293"/>
                    <a:pt x="512" y="293"/>
                  </a:cubicBezTo>
                  <a:cubicBezTo>
                    <a:pt x="512" y="293"/>
                    <a:pt x="512" y="293"/>
                    <a:pt x="512" y="293"/>
                  </a:cubicBezTo>
                  <a:cubicBezTo>
                    <a:pt x="513" y="293"/>
                    <a:pt x="513" y="293"/>
                    <a:pt x="513" y="293"/>
                  </a:cubicBezTo>
                  <a:cubicBezTo>
                    <a:pt x="513" y="293"/>
                    <a:pt x="513" y="293"/>
                    <a:pt x="513" y="293"/>
                  </a:cubicBezTo>
                  <a:cubicBezTo>
                    <a:pt x="514" y="293"/>
                    <a:pt x="514" y="293"/>
                    <a:pt x="514" y="293"/>
                  </a:cubicBezTo>
                  <a:cubicBezTo>
                    <a:pt x="514" y="292"/>
                    <a:pt x="514" y="292"/>
                    <a:pt x="514" y="292"/>
                  </a:cubicBezTo>
                  <a:cubicBezTo>
                    <a:pt x="514" y="292"/>
                    <a:pt x="514" y="292"/>
                    <a:pt x="514" y="292"/>
                  </a:cubicBezTo>
                  <a:cubicBezTo>
                    <a:pt x="515" y="292"/>
                    <a:pt x="515" y="292"/>
                    <a:pt x="515" y="292"/>
                  </a:cubicBezTo>
                  <a:cubicBezTo>
                    <a:pt x="515" y="292"/>
                    <a:pt x="515" y="292"/>
                    <a:pt x="515" y="292"/>
                  </a:cubicBezTo>
                  <a:cubicBezTo>
                    <a:pt x="516" y="292"/>
                    <a:pt x="516" y="292"/>
                    <a:pt x="516" y="292"/>
                  </a:cubicBezTo>
                  <a:cubicBezTo>
                    <a:pt x="516" y="291"/>
                    <a:pt x="516" y="291"/>
                    <a:pt x="516" y="291"/>
                  </a:cubicBezTo>
                  <a:cubicBezTo>
                    <a:pt x="516" y="291"/>
                    <a:pt x="516" y="291"/>
                    <a:pt x="516" y="291"/>
                  </a:cubicBezTo>
                  <a:cubicBezTo>
                    <a:pt x="517" y="291"/>
                    <a:pt x="517" y="291"/>
                    <a:pt x="517" y="291"/>
                  </a:cubicBezTo>
                  <a:cubicBezTo>
                    <a:pt x="517" y="291"/>
                    <a:pt x="517" y="291"/>
                    <a:pt x="517" y="291"/>
                  </a:cubicBezTo>
                  <a:cubicBezTo>
                    <a:pt x="517" y="291"/>
                    <a:pt x="517" y="291"/>
                    <a:pt x="517" y="291"/>
                  </a:cubicBezTo>
                  <a:cubicBezTo>
                    <a:pt x="518" y="291"/>
                    <a:pt x="518" y="291"/>
                    <a:pt x="518" y="291"/>
                  </a:cubicBezTo>
                  <a:cubicBezTo>
                    <a:pt x="517" y="292"/>
                    <a:pt x="517" y="292"/>
                    <a:pt x="517" y="292"/>
                  </a:cubicBezTo>
                  <a:cubicBezTo>
                    <a:pt x="517" y="292"/>
                    <a:pt x="517" y="292"/>
                    <a:pt x="517" y="292"/>
                  </a:cubicBezTo>
                  <a:cubicBezTo>
                    <a:pt x="517" y="292"/>
                    <a:pt x="517" y="292"/>
                    <a:pt x="517" y="292"/>
                  </a:cubicBezTo>
                  <a:cubicBezTo>
                    <a:pt x="517" y="292"/>
                    <a:pt x="517" y="292"/>
                    <a:pt x="517" y="292"/>
                  </a:cubicBezTo>
                  <a:cubicBezTo>
                    <a:pt x="517" y="292"/>
                    <a:pt x="517" y="292"/>
                    <a:pt x="517" y="292"/>
                  </a:cubicBezTo>
                  <a:cubicBezTo>
                    <a:pt x="516" y="292"/>
                    <a:pt x="516" y="292"/>
                    <a:pt x="516" y="292"/>
                  </a:cubicBezTo>
                  <a:cubicBezTo>
                    <a:pt x="516" y="292"/>
                    <a:pt x="516" y="292"/>
                    <a:pt x="516" y="292"/>
                  </a:cubicBezTo>
                  <a:cubicBezTo>
                    <a:pt x="516" y="292"/>
                    <a:pt x="516" y="292"/>
                    <a:pt x="516" y="292"/>
                  </a:cubicBezTo>
                  <a:cubicBezTo>
                    <a:pt x="516" y="292"/>
                    <a:pt x="516" y="292"/>
                    <a:pt x="516" y="292"/>
                  </a:cubicBezTo>
                  <a:cubicBezTo>
                    <a:pt x="516" y="292"/>
                    <a:pt x="516" y="292"/>
                    <a:pt x="516" y="292"/>
                  </a:cubicBezTo>
                  <a:cubicBezTo>
                    <a:pt x="516" y="292"/>
                    <a:pt x="516" y="292"/>
                    <a:pt x="516" y="292"/>
                  </a:cubicBezTo>
                  <a:cubicBezTo>
                    <a:pt x="515" y="292"/>
                    <a:pt x="515" y="292"/>
                    <a:pt x="515" y="292"/>
                  </a:cubicBezTo>
                  <a:cubicBezTo>
                    <a:pt x="515" y="292"/>
                    <a:pt x="515" y="292"/>
                    <a:pt x="515" y="292"/>
                  </a:cubicBezTo>
                  <a:cubicBezTo>
                    <a:pt x="515" y="293"/>
                    <a:pt x="515" y="293"/>
                    <a:pt x="515" y="293"/>
                  </a:cubicBezTo>
                  <a:cubicBezTo>
                    <a:pt x="515" y="293"/>
                    <a:pt x="515" y="293"/>
                    <a:pt x="515" y="293"/>
                  </a:cubicBezTo>
                  <a:cubicBezTo>
                    <a:pt x="515" y="293"/>
                    <a:pt x="515" y="293"/>
                    <a:pt x="515" y="293"/>
                  </a:cubicBezTo>
                  <a:cubicBezTo>
                    <a:pt x="514" y="293"/>
                    <a:pt x="514" y="293"/>
                    <a:pt x="514" y="293"/>
                  </a:cubicBezTo>
                  <a:cubicBezTo>
                    <a:pt x="514" y="293"/>
                    <a:pt x="514" y="293"/>
                    <a:pt x="514" y="293"/>
                  </a:cubicBezTo>
                  <a:cubicBezTo>
                    <a:pt x="514" y="294"/>
                    <a:pt x="514" y="294"/>
                    <a:pt x="514" y="294"/>
                  </a:cubicBezTo>
                  <a:cubicBezTo>
                    <a:pt x="514" y="294"/>
                    <a:pt x="514" y="294"/>
                    <a:pt x="514" y="294"/>
                  </a:cubicBezTo>
                  <a:cubicBezTo>
                    <a:pt x="514" y="294"/>
                    <a:pt x="514" y="294"/>
                    <a:pt x="514" y="294"/>
                  </a:cubicBezTo>
                  <a:cubicBezTo>
                    <a:pt x="514" y="294"/>
                    <a:pt x="514" y="294"/>
                    <a:pt x="514" y="294"/>
                  </a:cubicBezTo>
                  <a:cubicBezTo>
                    <a:pt x="514" y="294"/>
                    <a:pt x="514" y="294"/>
                    <a:pt x="514" y="294"/>
                  </a:cubicBezTo>
                  <a:cubicBezTo>
                    <a:pt x="514" y="294"/>
                    <a:pt x="514" y="294"/>
                    <a:pt x="514" y="294"/>
                  </a:cubicBezTo>
                  <a:cubicBezTo>
                    <a:pt x="514" y="294"/>
                    <a:pt x="514" y="294"/>
                    <a:pt x="514" y="294"/>
                  </a:cubicBezTo>
                  <a:cubicBezTo>
                    <a:pt x="514" y="294"/>
                    <a:pt x="514" y="294"/>
                    <a:pt x="514" y="294"/>
                  </a:cubicBezTo>
                  <a:cubicBezTo>
                    <a:pt x="513" y="294"/>
                    <a:pt x="513" y="294"/>
                    <a:pt x="513" y="294"/>
                  </a:cubicBezTo>
                  <a:cubicBezTo>
                    <a:pt x="513" y="295"/>
                    <a:pt x="513" y="295"/>
                    <a:pt x="513" y="295"/>
                  </a:cubicBezTo>
                  <a:cubicBezTo>
                    <a:pt x="513" y="295"/>
                    <a:pt x="513" y="295"/>
                    <a:pt x="513" y="295"/>
                  </a:cubicBezTo>
                  <a:cubicBezTo>
                    <a:pt x="513" y="295"/>
                    <a:pt x="513" y="295"/>
                    <a:pt x="513" y="295"/>
                  </a:cubicBezTo>
                  <a:cubicBezTo>
                    <a:pt x="513" y="295"/>
                    <a:pt x="513" y="295"/>
                    <a:pt x="513" y="295"/>
                  </a:cubicBezTo>
                  <a:cubicBezTo>
                    <a:pt x="513" y="295"/>
                    <a:pt x="513" y="295"/>
                    <a:pt x="513" y="295"/>
                  </a:cubicBezTo>
                  <a:cubicBezTo>
                    <a:pt x="513" y="295"/>
                    <a:pt x="513" y="295"/>
                    <a:pt x="513" y="295"/>
                  </a:cubicBezTo>
                  <a:cubicBezTo>
                    <a:pt x="513" y="295"/>
                    <a:pt x="513" y="295"/>
                    <a:pt x="513" y="295"/>
                  </a:cubicBezTo>
                  <a:cubicBezTo>
                    <a:pt x="514" y="295"/>
                    <a:pt x="514" y="295"/>
                    <a:pt x="514" y="295"/>
                  </a:cubicBezTo>
                  <a:cubicBezTo>
                    <a:pt x="514" y="295"/>
                    <a:pt x="514" y="295"/>
                    <a:pt x="514" y="295"/>
                  </a:cubicBezTo>
                  <a:cubicBezTo>
                    <a:pt x="514" y="296"/>
                    <a:pt x="514" y="296"/>
                    <a:pt x="514" y="296"/>
                  </a:cubicBezTo>
                  <a:cubicBezTo>
                    <a:pt x="513" y="296"/>
                    <a:pt x="513" y="296"/>
                    <a:pt x="513" y="296"/>
                  </a:cubicBezTo>
                  <a:cubicBezTo>
                    <a:pt x="513" y="296"/>
                    <a:pt x="513" y="296"/>
                    <a:pt x="513" y="296"/>
                  </a:cubicBezTo>
                  <a:cubicBezTo>
                    <a:pt x="512" y="296"/>
                    <a:pt x="512" y="296"/>
                    <a:pt x="512" y="296"/>
                  </a:cubicBezTo>
                  <a:cubicBezTo>
                    <a:pt x="512" y="297"/>
                    <a:pt x="512" y="297"/>
                    <a:pt x="512" y="297"/>
                  </a:cubicBezTo>
                  <a:cubicBezTo>
                    <a:pt x="512" y="297"/>
                    <a:pt x="512" y="297"/>
                    <a:pt x="512" y="297"/>
                  </a:cubicBezTo>
                  <a:cubicBezTo>
                    <a:pt x="512" y="297"/>
                    <a:pt x="512" y="297"/>
                    <a:pt x="512" y="297"/>
                  </a:cubicBezTo>
                  <a:cubicBezTo>
                    <a:pt x="512" y="297"/>
                    <a:pt x="512" y="297"/>
                    <a:pt x="512" y="297"/>
                  </a:cubicBezTo>
                  <a:cubicBezTo>
                    <a:pt x="512" y="297"/>
                    <a:pt x="512" y="297"/>
                    <a:pt x="512" y="297"/>
                  </a:cubicBezTo>
                  <a:cubicBezTo>
                    <a:pt x="511" y="297"/>
                    <a:pt x="511" y="297"/>
                    <a:pt x="511" y="297"/>
                  </a:cubicBezTo>
                  <a:cubicBezTo>
                    <a:pt x="511" y="297"/>
                    <a:pt x="511" y="297"/>
                    <a:pt x="511" y="297"/>
                  </a:cubicBezTo>
                  <a:cubicBezTo>
                    <a:pt x="511" y="297"/>
                    <a:pt x="511" y="297"/>
                    <a:pt x="511" y="297"/>
                  </a:cubicBezTo>
                  <a:cubicBezTo>
                    <a:pt x="511" y="297"/>
                    <a:pt x="511" y="297"/>
                    <a:pt x="511" y="297"/>
                  </a:cubicBezTo>
                  <a:cubicBezTo>
                    <a:pt x="511" y="297"/>
                    <a:pt x="511" y="297"/>
                    <a:pt x="511" y="297"/>
                  </a:cubicBezTo>
                  <a:cubicBezTo>
                    <a:pt x="512" y="297"/>
                    <a:pt x="512" y="297"/>
                    <a:pt x="512" y="297"/>
                  </a:cubicBezTo>
                  <a:cubicBezTo>
                    <a:pt x="511" y="298"/>
                    <a:pt x="511" y="298"/>
                    <a:pt x="511" y="298"/>
                  </a:cubicBezTo>
                  <a:cubicBezTo>
                    <a:pt x="511" y="298"/>
                    <a:pt x="511" y="298"/>
                    <a:pt x="511" y="298"/>
                  </a:cubicBezTo>
                  <a:cubicBezTo>
                    <a:pt x="511" y="298"/>
                    <a:pt x="511" y="298"/>
                    <a:pt x="511" y="298"/>
                  </a:cubicBezTo>
                  <a:cubicBezTo>
                    <a:pt x="511" y="298"/>
                    <a:pt x="511" y="298"/>
                    <a:pt x="511" y="298"/>
                  </a:cubicBezTo>
                  <a:cubicBezTo>
                    <a:pt x="510" y="298"/>
                    <a:pt x="510" y="298"/>
                    <a:pt x="510" y="298"/>
                  </a:cubicBezTo>
                  <a:cubicBezTo>
                    <a:pt x="511" y="299"/>
                    <a:pt x="511" y="299"/>
                    <a:pt x="511" y="299"/>
                  </a:cubicBezTo>
                  <a:cubicBezTo>
                    <a:pt x="511" y="299"/>
                    <a:pt x="511" y="299"/>
                    <a:pt x="511" y="299"/>
                  </a:cubicBezTo>
                  <a:cubicBezTo>
                    <a:pt x="511" y="299"/>
                    <a:pt x="511" y="299"/>
                    <a:pt x="511" y="299"/>
                  </a:cubicBezTo>
                  <a:cubicBezTo>
                    <a:pt x="511" y="299"/>
                    <a:pt x="511" y="299"/>
                    <a:pt x="511" y="299"/>
                  </a:cubicBezTo>
                  <a:cubicBezTo>
                    <a:pt x="511" y="299"/>
                    <a:pt x="511" y="299"/>
                    <a:pt x="511" y="299"/>
                  </a:cubicBezTo>
                  <a:cubicBezTo>
                    <a:pt x="511" y="299"/>
                    <a:pt x="511" y="299"/>
                    <a:pt x="511" y="299"/>
                  </a:cubicBezTo>
                  <a:cubicBezTo>
                    <a:pt x="511" y="299"/>
                    <a:pt x="511" y="299"/>
                    <a:pt x="511" y="299"/>
                  </a:cubicBezTo>
                  <a:cubicBezTo>
                    <a:pt x="512" y="299"/>
                    <a:pt x="512" y="299"/>
                    <a:pt x="512" y="299"/>
                  </a:cubicBezTo>
                  <a:cubicBezTo>
                    <a:pt x="512" y="299"/>
                    <a:pt x="512" y="299"/>
                    <a:pt x="512" y="299"/>
                  </a:cubicBezTo>
                  <a:cubicBezTo>
                    <a:pt x="512" y="299"/>
                    <a:pt x="512" y="299"/>
                    <a:pt x="512" y="299"/>
                  </a:cubicBezTo>
                  <a:cubicBezTo>
                    <a:pt x="512" y="299"/>
                    <a:pt x="512" y="299"/>
                    <a:pt x="512" y="299"/>
                  </a:cubicBezTo>
                  <a:cubicBezTo>
                    <a:pt x="512" y="299"/>
                    <a:pt x="512" y="299"/>
                    <a:pt x="512" y="299"/>
                  </a:cubicBezTo>
                  <a:cubicBezTo>
                    <a:pt x="512" y="299"/>
                    <a:pt x="512" y="299"/>
                    <a:pt x="512" y="299"/>
                  </a:cubicBezTo>
                  <a:cubicBezTo>
                    <a:pt x="512" y="299"/>
                    <a:pt x="512" y="299"/>
                    <a:pt x="512" y="299"/>
                  </a:cubicBezTo>
                  <a:cubicBezTo>
                    <a:pt x="512" y="299"/>
                    <a:pt x="512" y="299"/>
                    <a:pt x="512" y="299"/>
                  </a:cubicBezTo>
                  <a:cubicBezTo>
                    <a:pt x="512" y="300"/>
                    <a:pt x="512" y="300"/>
                    <a:pt x="512" y="300"/>
                  </a:cubicBezTo>
                  <a:cubicBezTo>
                    <a:pt x="512" y="300"/>
                    <a:pt x="512" y="300"/>
                    <a:pt x="512" y="300"/>
                  </a:cubicBezTo>
                  <a:cubicBezTo>
                    <a:pt x="513" y="300"/>
                    <a:pt x="513" y="300"/>
                    <a:pt x="513" y="300"/>
                  </a:cubicBezTo>
                  <a:cubicBezTo>
                    <a:pt x="513" y="301"/>
                    <a:pt x="513" y="301"/>
                    <a:pt x="513" y="301"/>
                  </a:cubicBezTo>
                  <a:cubicBezTo>
                    <a:pt x="513" y="302"/>
                    <a:pt x="513" y="302"/>
                    <a:pt x="513" y="302"/>
                  </a:cubicBezTo>
                  <a:cubicBezTo>
                    <a:pt x="513" y="302"/>
                    <a:pt x="513" y="302"/>
                    <a:pt x="513" y="302"/>
                  </a:cubicBezTo>
                  <a:cubicBezTo>
                    <a:pt x="513" y="302"/>
                    <a:pt x="513" y="302"/>
                    <a:pt x="513" y="302"/>
                  </a:cubicBezTo>
                  <a:cubicBezTo>
                    <a:pt x="513" y="301"/>
                    <a:pt x="513" y="301"/>
                    <a:pt x="513" y="301"/>
                  </a:cubicBezTo>
                  <a:cubicBezTo>
                    <a:pt x="513" y="301"/>
                    <a:pt x="513" y="301"/>
                    <a:pt x="513" y="301"/>
                  </a:cubicBezTo>
                  <a:cubicBezTo>
                    <a:pt x="512" y="301"/>
                    <a:pt x="512" y="301"/>
                    <a:pt x="512" y="301"/>
                  </a:cubicBezTo>
                  <a:cubicBezTo>
                    <a:pt x="513" y="302"/>
                    <a:pt x="513" y="302"/>
                    <a:pt x="513" y="302"/>
                  </a:cubicBezTo>
                  <a:cubicBezTo>
                    <a:pt x="513" y="302"/>
                    <a:pt x="513" y="302"/>
                    <a:pt x="513" y="302"/>
                  </a:cubicBezTo>
                  <a:cubicBezTo>
                    <a:pt x="513" y="303"/>
                    <a:pt x="513" y="303"/>
                    <a:pt x="513" y="303"/>
                  </a:cubicBezTo>
                  <a:cubicBezTo>
                    <a:pt x="514" y="302"/>
                    <a:pt x="514" y="302"/>
                    <a:pt x="514" y="302"/>
                  </a:cubicBezTo>
                  <a:cubicBezTo>
                    <a:pt x="514" y="302"/>
                    <a:pt x="514" y="302"/>
                    <a:pt x="514" y="302"/>
                  </a:cubicBezTo>
                  <a:cubicBezTo>
                    <a:pt x="514" y="302"/>
                    <a:pt x="514" y="302"/>
                    <a:pt x="514" y="302"/>
                  </a:cubicBezTo>
                  <a:cubicBezTo>
                    <a:pt x="514" y="303"/>
                    <a:pt x="514" y="303"/>
                    <a:pt x="514" y="303"/>
                  </a:cubicBezTo>
                  <a:cubicBezTo>
                    <a:pt x="514" y="303"/>
                    <a:pt x="514" y="303"/>
                    <a:pt x="514" y="303"/>
                  </a:cubicBezTo>
                  <a:cubicBezTo>
                    <a:pt x="514" y="303"/>
                    <a:pt x="514" y="303"/>
                    <a:pt x="514" y="303"/>
                  </a:cubicBezTo>
                  <a:cubicBezTo>
                    <a:pt x="514" y="303"/>
                    <a:pt x="514" y="303"/>
                    <a:pt x="514" y="303"/>
                  </a:cubicBezTo>
                  <a:cubicBezTo>
                    <a:pt x="514" y="303"/>
                    <a:pt x="514" y="303"/>
                    <a:pt x="514" y="303"/>
                  </a:cubicBezTo>
                  <a:cubicBezTo>
                    <a:pt x="515" y="304"/>
                    <a:pt x="515" y="304"/>
                    <a:pt x="515" y="304"/>
                  </a:cubicBezTo>
                  <a:cubicBezTo>
                    <a:pt x="515" y="303"/>
                    <a:pt x="515" y="303"/>
                    <a:pt x="515" y="303"/>
                  </a:cubicBezTo>
                  <a:cubicBezTo>
                    <a:pt x="516" y="303"/>
                    <a:pt x="516" y="303"/>
                    <a:pt x="516" y="303"/>
                  </a:cubicBezTo>
                  <a:cubicBezTo>
                    <a:pt x="517" y="304"/>
                    <a:pt x="517" y="304"/>
                    <a:pt x="517" y="304"/>
                  </a:cubicBezTo>
                  <a:cubicBezTo>
                    <a:pt x="517" y="304"/>
                    <a:pt x="517" y="304"/>
                    <a:pt x="517" y="304"/>
                  </a:cubicBezTo>
                  <a:cubicBezTo>
                    <a:pt x="517" y="304"/>
                    <a:pt x="517" y="304"/>
                    <a:pt x="517" y="304"/>
                  </a:cubicBezTo>
                  <a:cubicBezTo>
                    <a:pt x="517" y="304"/>
                    <a:pt x="517" y="304"/>
                    <a:pt x="517" y="304"/>
                  </a:cubicBezTo>
                  <a:cubicBezTo>
                    <a:pt x="517" y="304"/>
                    <a:pt x="517" y="304"/>
                    <a:pt x="517" y="304"/>
                  </a:cubicBezTo>
                  <a:cubicBezTo>
                    <a:pt x="517" y="304"/>
                    <a:pt x="517" y="304"/>
                    <a:pt x="517" y="304"/>
                  </a:cubicBezTo>
                  <a:cubicBezTo>
                    <a:pt x="517" y="304"/>
                    <a:pt x="517" y="304"/>
                    <a:pt x="517" y="304"/>
                  </a:cubicBezTo>
                  <a:cubicBezTo>
                    <a:pt x="517" y="304"/>
                    <a:pt x="517" y="304"/>
                    <a:pt x="517" y="304"/>
                  </a:cubicBezTo>
                  <a:cubicBezTo>
                    <a:pt x="517" y="304"/>
                    <a:pt x="517" y="304"/>
                    <a:pt x="517" y="304"/>
                  </a:cubicBezTo>
                  <a:cubicBezTo>
                    <a:pt x="517" y="305"/>
                    <a:pt x="517" y="305"/>
                    <a:pt x="517" y="305"/>
                  </a:cubicBezTo>
                  <a:cubicBezTo>
                    <a:pt x="516" y="305"/>
                    <a:pt x="516" y="305"/>
                    <a:pt x="516" y="305"/>
                  </a:cubicBezTo>
                  <a:cubicBezTo>
                    <a:pt x="516" y="305"/>
                    <a:pt x="516" y="305"/>
                    <a:pt x="516" y="305"/>
                  </a:cubicBezTo>
                  <a:cubicBezTo>
                    <a:pt x="517" y="305"/>
                    <a:pt x="517" y="305"/>
                    <a:pt x="517" y="305"/>
                  </a:cubicBezTo>
                  <a:cubicBezTo>
                    <a:pt x="517" y="305"/>
                    <a:pt x="517" y="305"/>
                    <a:pt x="517" y="305"/>
                  </a:cubicBezTo>
                  <a:cubicBezTo>
                    <a:pt x="518" y="307"/>
                    <a:pt x="518" y="307"/>
                    <a:pt x="518" y="307"/>
                  </a:cubicBezTo>
                  <a:cubicBezTo>
                    <a:pt x="518" y="308"/>
                    <a:pt x="518" y="308"/>
                    <a:pt x="518" y="308"/>
                  </a:cubicBezTo>
                  <a:cubicBezTo>
                    <a:pt x="518" y="308"/>
                    <a:pt x="518" y="308"/>
                    <a:pt x="518" y="308"/>
                  </a:cubicBezTo>
                  <a:cubicBezTo>
                    <a:pt x="518" y="308"/>
                    <a:pt x="518" y="308"/>
                    <a:pt x="518" y="308"/>
                  </a:cubicBezTo>
                  <a:cubicBezTo>
                    <a:pt x="517" y="308"/>
                    <a:pt x="517" y="308"/>
                    <a:pt x="517" y="308"/>
                  </a:cubicBezTo>
                  <a:cubicBezTo>
                    <a:pt x="515" y="307"/>
                    <a:pt x="515" y="307"/>
                    <a:pt x="515" y="307"/>
                  </a:cubicBezTo>
                  <a:cubicBezTo>
                    <a:pt x="517" y="308"/>
                    <a:pt x="517" y="308"/>
                    <a:pt x="517" y="308"/>
                  </a:cubicBezTo>
                  <a:cubicBezTo>
                    <a:pt x="517" y="308"/>
                    <a:pt x="517" y="308"/>
                    <a:pt x="517" y="308"/>
                  </a:cubicBezTo>
                  <a:cubicBezTo>
                    <a:pt x="518" y="309"/>
                    <a:pt x="518" y="309"/>
                    <a:pt x="518" y="309"/>
                  </a:cubicBezTo>
                  <a:cubicBezTo>
                    <a:pt x="519" y="310"/>
                    <a:pt x="519" y="310"/>
                    <a:pt x="519" y="310"/>
                  </a:cubicBezTo>
                  <a:cubicBezTo>
                    <a:pt x="520" y="310"/>
                    <a:pt x="520" y="310"/>
                    <a:pt x="520" y="310"/>
                  </a:cubicBezTo>
                  <a:cubicBezTo>
                    <a:pt x="522" y="310"/>
                    <a:pt x="522" y="310"/>
                    <a:pt x="522" y="310"/>
                  </a:cubicBezTo>
                  <a:cubicBezTo>
                    <a:pt x="524" y="310"/>
                    <a:pt x="524" y="310"/>
                    <a:pt x="524" y="310"/>
                  </a:cubicBezTo>
                  <a:cubicBezTo>
                    <a:pt x="527" y="311"/>
                    <a:pt x="527" y="311"/>
                    <a:pt x="527" y="311"/>
                  </a:cubicBezTo>
                  <a:cubicBezTo>
                    <a:pt x="528" y="311"/>
                    <a:pt x="530" y="312"/>
                    <a:pt x="531" y="312"/>
                  </a:cubicBezTo>
                  <a:cubicBezTo>
                    <a:pt x="533" y="313"/>
                    <a:pt x="533" y="313"/>
                    <a:pt x="533" y="313"/>
                  </a:cubicBezTo>
                  <a:cubicBezTo>
                    <a:pt x="534" y="314"/>
                    <a:pt x="534" y="314"/>
                    <a:pt x="534" y="314"/>
                  </a:cubicBezTo>
                  <a:cubicBezTo>
                    <a:pt x="535" y="315"/>
                    <a:pt x="535" y="315"/>
                    <a:pt x="535" y="315"/>
                  </a:cubicBezTo>
                  <a:cubicBezTo>
                    <a:pt x="537" y="316"/>
                    <a:pt x="537" y="316"/>
                    <a:pt x="537" y="316"/>
                  </a:cubicBezTo>
                  <a:cubicBezTo>
                    <a:pt x="538" y="316"/>
                    <a:pt x="538" y="316"/>
                    <a:pt x="538" y="316"/>
                  </a:cubicBezTo>
                  <a:cubicBezTo>
                    <a:pt x="539" y="317"/>
                    <a:pt x="539" y="317"/>
                    <a:pt x="539" y="317"/>
                  </a:cubicBezTo>
                  <a:cubicBezTo>
                    <a:pt x="540" y="318"/>
                    <a:pt x="540" y="319"/>
                    <a:pt x="541" y="320"/>
                  </a:cubicBezTo>
                  <a:cubicBezTo>
                    <a:pt x="542" y="320"/>
                    <a:pt x="542" y="320"/>
                    <a:pt x="542" y="320"/>
                  </a:cubicBezTo>
                  <a:cubicBezTo>
                    <a:pt x="542" y="320"/>
                    <a:pt x="542" y="320"/>
                    <a:pt x="542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545" y="320"/>
                    <a:pt x="545" y="320"/>
                    <a:pt x="545" y="320"/>
                  </a:cubicBezTo>
                  <a:cubicBezTo>
                    <a:pt x="545" y="320"/>
                    <a:pt x="545" y="320"/>
                    <a:pt x="545" y="320"/>
                  </a:cubicBezTo>
                  <a:cubicBezTo>
                    <a:pt x="545" y="320"/>
                    <a:pt x="545" y="320"/>
                    <a:pt x="545" y="320"/>
                  </a:cubicBezTo>
                  <a:cubicBezTo>
                    <a:pt x="545" y="319"/>
                    <a:pt x="545" y="319"/>
                    <a:pt x="545" y="319"/>
                  </a:cubicBezTo>
                  <a:cubicBezTo>
                    <a:pt x="545" y="319"/>
                    <a:pt x="545" y="319"/>
                    <a:pt x="545" y="319"/>
                  </a:cubicBezTo>
                  <a:cubicBezTo>
                    <a:pt x="545" y="319"/>
                    <a:pt x="545" y="319"/>
                    <a:pt x="545" y="319"/>
                  </a:cubicBezTo>
                  <a:cubicBezTo>
                    <a:pt x="545" y="318"/>
                    <a:pt x="545" y="318"/>
                    <a:pt x="545" y="318"/>
                  </a:cubicBezTo>
                  <a:cubicBezTo>
                    <a:pt x="545" y="318"/>
                    <a:pt x="545" y="318"/>
                    <a:pt x="545" y="318"/>
                  </a:cubicBezTo>
                  <a:cubicBezTo>
                    <a:pt x="545" y="318"/>
                    <a:pt x="545" y="318"/>
                    <a:pt x="545" y="318"/>
                  </a:cubicBezTo>
                  <a:cubicBezTo>
                    <a:pt x="545" y="317"/>
                    <a:pt x="545" y="317"/>
                    <a:pt x="545" y="317"/>
                  </a:cubicBezTo>
                  <a:cubicBezTo>
                    <a:pt x="546" y="317"/>
                    <a:pt x="546" y="317"/>
                    <a:pt x="546" y="317"/>
                  </a:cubicBezTo>
                  <a:cubicBezTo>
                    <a:pt x="546" y="317"/>
                    <a:pt x="546" y="317"/>
                    <a:pt x="546" y="317"/>
                  </a:cubicBezTo>
                  <a:cubicBezTo>
                    <a:pt x="546" y="318"/>
                    <a:pt x="546" y="318"/>
                    <a:pt x="546" y="318"/>
                  </a:cubicBezTo>
                  <a:cubicBezTo>
                    <a:pt x="546" y="318"/>
                    <a:pt x="546" y="318"/>
                    <a:pt x="546" y="318"/>
                  </a:cubicBezTo>
                  <a:cubicBezTo>
                    <a:pt x="547" y="319"/>
                    <a:pt x="547" y="319"/>
                    <a:pt x="547" y="319"/>
                  </a:cubicBezTo>
                  <a:cubicBezTo>
                    <a:pt x="547" y="319"/>
                    <a:pt x="547" y="319"/>
                    <a:pt x="547" y="319"/>
                  </a:cubicBezTo>
                  <a:cubicBezTo>
                    <a:pt x="547" y="319"/>
                    <a:pt x="547" y="319"/>
                    <a:pt x="547" y="319"/>
                  </a:cubicBezTo>
                  <a:cubicBezTo>
                    <a:pt x="546" y="319"/>
                    <a:pt x="546" y="319"/>
                    <a:pt x="546" y="319"/>
                  </a:cubicBezTo>
                  <a:cubicBezTo>
                    <a:pt x="547" y="319"/>
                    <a:pt x="547" y="319"/>
                    <a:pt x="547" y="319"/>
                  </a:cubicBezTo>
                  <a:cubicBezTo>
                    <a:pt x="547" y="320"/>
                    <a:pt x="547" y="320"/>
                    <a:pt x="547" y="320"/>
                  </a:cubicBezTo>
                  <a:cubicBezTo>
                    <a:pt x="547" y="320"/>
                    <a:pt x="547" y="320"/>
                    <a:pt x="547" y="320"/>
                  </a:cubicBezTo>
                  <a:cubicBezTo>
                    <a:pt x="547" y="321"/>
                    <a:pt x="547" y="321"/>
                    <a:pt x="547" y="321"/>
                  </a:cubicBezTo>
                  <a:cubicBezTo>
                    <a:pt x="546" y="321"/>
                    <a:pt x="546" y="321"/>
                    <a:pt x="546" y="321"/>
                  </a:cubicBezTo>
                  <a:cubicBezTo>
                    <a:pt x="546" y="321"/>
                    <a:pt x="546" y="321"/>
                    <a:pt x="546" y="321"/>
                  </a:cubicBezTo>
                  <a:cubicBezTo>
                    <a:pt x="546" y="322"/>
                    <a:pt x="546" y="322"/>
                    <a:pt x="546" y="322"/>
                  </a:cubicBezTo>
                  <a:cubicBezTo>
                    <a:pt x="546" y="322"/>
                    <a:pt x="546" y="322"/>
                    <a:pt x="546" y="322"/>
                  </a:cubicBezTo>
                  <a:cubicBezTo>
                    <a:pt x="546" y="322"/>
                    <a:pt x="546" y="322"/>
                    <a:pt x="546" y="322"/>
                  </a:cubicBezTo>
                  <a:cubicBezTo>
                    <a:pt x="545" y="322"/>
                    <a:pt x="545" y="322"/>
                    <a:pt x="545" y="322"/>
                  </a:cubicBezTo>
                  <a:cubicBezTo>
                    <a:pt x="545" y="322"/>
                    <a:pt x="545" y="322"/>
                    <a:pt x="545" y="322"/>
                  </a:cubicBezTo>
                  <a:cubicBezTo>
                    <a:pt x="545" y="322"/>
                    <a:pt x="545" y="322"/>
                    <a:pt x="545" y="322"/>
                  </a:cubicBezTo>
                  <a:cubicBezTo>
                    <a:pt x="545" y="322"/>
                    <a:pt x="545" y="322"/>
                    <a:pt x="545" y="322"/>
                  </a:cubicBezTo>
                  <a:cubicBezTo>
                    <a:pt x="544" y="322"/>
                    <a:pt x="544" y="322"/>
                    <a:pt x="544" y="322"/>
                  </a:cubicBezTo>
                  <a:cubicBezTo>
                    <a:pt x="544" y="322"/>
                    <a:pt x="544" y="322"/>
                    <a:pt x="544" y="322"/>
                  </a:cubicBezTo>
                  <a:cubicBezTo>
                    <a:pt x="544" y="322"/>
                    <a:pt x="544" y="322"/>
                    <a:pt x="544" y="322"/>
                  </a:cubicBezTo>
                  <a:cubicBezTo>
                    <a:pt x="544" y="322"/>
                    <a:pt x="544" y="322"/>
                    <a:pt x="544" y="322"/>
                  </a:cubicBezTo>
                  <a:cubicBezTo>
                    <a:pt x="544" y="322"/>
                    <a:pt x="544" y="322"/>
                    <a:pt x="544" y="322"/>
                  </a:cubicBezTo>
                  <a:cubicBezTo>
                    <a:pt x="544" y="322"/>
                    <a:pt x="544" y="322"/>
                    <a:pt x="544" y="322"/>
                  </a:cubicBezTo>
                  <a:cubicBezTo>
                    <a:pt x="544" y="322"/>
                    <a:pt x="544" y="322"/>
                    <a:pt x="544" y="322"/>
                  </a:cubicBezTo>
                  <a:cubicBezTo>
                    <a:pt x="544" y="322"/>
                    <a:pt x="544" y="322"/>
                    <a:pt x="544" y="322"/>
                  </a:cubicBezTo>
                  <a:cubicBezTo>
                    <a:pt x="543" y="322"/>
                    <a:pt x="543" y="322"/>
                    <a:pt x="543" y="322"/>
                  </a:cubicBezTo>
                  <a:cubicBezTo>
                    <a:pt x="543" y="322"/>
                    <a:pt x="543" y="322"/>
                    <a:pt x="543" y="322"/>
                  </a:cubicBezTo>
                  <a:cubicBezTo>
                    <a:pt x="544" y="323"/>
                    <a:pt x="544" y="323"/>
                    <a:pt x="544" y="323"/>
                  </a:cubicBezTo>
                  <a:cubicBezTo>
                    <a:pt x="544" y="323"/>
                    <a:pt x="544" y="323"/>
                    <a:pt x="544" y="323"/>
                  </a:cubicBezTo>
                  <a:cubicBezTo>
                    <a:pt x="545" y="324"/>
                    <a:pt x="545" y="324"/>
                    <a:pt x="545" y="324"/>
                  </a:cubicBezTo>
                  <a:cubicBezTo>
                    <a:pt x="546" y="325"/>
                    <a:pt x="546" y="325"/>
                    <a:pt x="546" y="325"/>
                  </a:cubicBezTo>
                  <a:cubicBezTo>
                    <a:pt x="547" y="326"/>
                    <a:pt x="547" y="326"/>
                    <a:pt x="547" y="326"/>
                  </a:cubicBezTo>
                  <a:cubicBezTo>
                    <a:pt x="549" y="328"/>
                    <a:pt x="549" y="328"/>
                    <a:pt x="549" y="328"/>
                  </a:cubicBezTo>
                  <a:cubicBezTo>
                    <a:pt x="549" y="329"/>
                    <a:pt x="549" y="329"/>
                    <a:pt x="549" y="329"/>
                  </a:cubicBezTo>
                  <a:cubicBezTo>
                    <a:pt x="550" y="329"/>
                    <a:pt x="550" y="329"/>
                    <a:pt x="551" y="330"/>
                  </a:cubicBezTo>
                  <a:cubicBezTo>
                    <a:pt x="552" y="330"/>
                    <a:pt x="553" y="331"/>
                    <a:pt x="554" y="331"/>
                  </a:cubicBezTo>
                  <a:cubicBezTo>
                    <a:pt x="555" y="331"/>
                    <a:pt x="555" y="331"/>
                    <a:pt x="555" y="331"/>
                  </a:cubicBezTo>
                  <a:cubicBezTo>
                    <a:pt x="556" y="331"/>
                    <a:pt x="556" y="331"/>
                    <a:pt x="556" y="331"/>
                  </a:cubicBezTo>
                  <a:cubicBezTo>
                    <a:pt x="557" y="331"/>
                    <a:pt x="557" y="331"/>
                    <a:pt x="557" y="331"/>
                  </a:cubicBezTo>
                  <a:cubicBezTo>
                    <a:pt x="559" y="330"/>
                    <a:pt x="559" y="330"/>
                    <a:pt x="559" y="330"/>
                  </a:cubicBezTo>
                  <a:cubicBezTo>
                    <a:pt x="560" y="330"/>
                    <a:pt x="560" y="330"/>
                    <a:pt x="560" y="330"/>
                  </a:cubicBezTo>
                  <a:cubicBezTo>
                    <a:pt x="561" y="330"/>
                    <a:pt x="561" y="330"/>
                    <a:pt x="561" y="330"/>
                  </a:cubicBezTo>
                  <a:cubicBezTo>
                    <a:pt x="561" y="330"/>
                    <a:pt x="562" y="329"/>
                    <a:pt x="562" y="329"/>
                  </a:cubicBezTo>
                  <a:cubicBezTo>
                    <a:pt x="563" y="329"/>
                    <a:pt x="563" y="329"/>
                    <a:pt x="563" y="329"/>
                  </a:cubicBezTo>
                  <a:cubicBezTo>
                    <a:pt x="563" y="329"/>
                    <a:pt x="563" y="329"/>
                    <a:pt x="563" y="329"/>
                  </a:cubicBezTo>
                  <a:cubicBezTo>
                    <a:pt x="564" y="329"/>
                    <a:pt x="564" y="329"/>
                    <a:pt x="564" y="329"/>
                  </a:cubicBezTo>
                  <a:cubicBezTo>
                    <a:pt x="564" y="329"/>
                    <a:pt x="564" y="329"/>
                    <a:pt x="564" y="329"/>
                  </a:cubicBezTo>
                  <a:cubicBezTo>
                    <a:pt x="564" y="328"/>
                    <a:pt x="564" y="328"/>
                    <a:pt x="564" y="328"/>
                  </a:cubicBezTo>
                  <a:cubicBezTo>
                    <a:pt x="564" y="328"/>
                    <a:pt x="564" y="328"/>
                    <a:pt x="564" y="328"/>
                  </a:cubicBezTo>
                  <a:cubicBezTo>
                    <a:pt x="564" y="327"/>
                    <a:pt x="564" y="327"/>
                    <a:pt x="564" y="327"/>
                  </a:cubicBezTo>
                  <a:cubicBezTo>
                    <a:pt x="565" y="327"/>
                    <a:pt x="565" y="327"/>
                    <a:pt x="565" y="327"/>
                  </a:cubicBezTo>
                  <a:cubicBezTo>
                    <a:pt x="565" y="327"/>
                    <a:pt x="565" y="327"/>
                    <a:pt x="565" y="327"/>
                  </a:cubicBezTo>
                  <a:cubicBezTo>
                    <a:pt x="565" y="327"/>
                    <a:pt x="565" y="327"/>
                    <a:pt x="565" y="327"/>
                  </a:cubicBezTo>
                  <a:cubicBezTo>
                    <a:pt x="565" y="327"/>
                    <a:pt x="565" y="327"/>
                    <a:pt x="565" y="327"/>
                  </a:cubicBezTo>
                  <a:cubicBezTo>
                    <a:pt x="565" y="328"/>
                    <a:pt x="565" y="328"/>
                    <a:pt x="565" y="328"/>
                  </a:cubicBezTo>
                  <a:cubicBezTo>
                    <a:pt x="566" y="328"/>
                    <a:pt x="566" y="328"/>
                    <a:pt x="566" y="328"/>
                  </a:cubicBezTo>
                  <a:cubicBezTo>
                    <a:pt x="566" y="328"/>
                    <a:pt x="566" y="328"/>
                    <a:pt x="566" y="328"/>
                  </a:cubicBezTo>
                  <a:cubicBezTo>
                    <a:pt x="566" y="329"/>
                    <a:pt x="566" y="329"/>
                    <a:pt x="566" y="329"/>
                  </a:cubicBezTo>
                  <a:cubicBezTo>
                    <a:pt x="566" y="329"/>
                    <a:pt x="566" y="329"/>
                    <a:pt x="566" y="329"/>
                  </a:cubicBezTo>
                  <a:cubicBezTo>
                    <a:pt x="566" y="329"/>
                    <a:pt x="566" y="329"/>
                    <a:pt x="566" y="329"/>
                  </a:cubicBezTo>
                  <a:cubicBezTo>
                    <a:pt x="566" y="330"/>
                    <a:pt x="566" y="330"/>
                    <a:pt x="566" y="330"/>
                  </a:cubicBezTo>
                  <a:cubicBezTo>
                    <a:pt x="567" y="330"/>
                    <a:pt x="567" y="330"/>
                    <a:pt x="567" y="330"/>
                  </a:cubicBezTo>
                  <a:cubicBezTo>
                    <a:pt x="567" y="332"/>
                    <a:pt x="567" y="332"/>
                    <a:pt x="567" y="332"/>
                  </a:cubicBezTo>
                  <a:cubicBezTo>
                    <a:pt x="567" y="332"/>
                    <a:pt x="567" y="332"/>
                    <a:pt x="567" y="332"/>
                  </a:cubicBezTo>
                  <a:cubicBezTo>
                    <a:pt x="569" y="333"/>
                    <a:pt x="569" y="333"/>
                    <a:pt x="569" y="333"/>
                  </a:cubicBezTo>
                  <a:cubicBezTo>
                    <a:pt x="569" y="333"/>
                    <a:pt x="569" y="333"/>
                    <a:pt x="569" y="333"/>
                  </a:cubicBezTo>
                  <a:cubicBezTo>
                    <a:pt x="570" y="334"/>
                    <a:pt x="570" y="334"/>
                    <a:pt x="570" y="334"/>
                  </a:cubicBezTo>
                  <a:cubicBezTo>
                    <a:pt x="570" y="334"/>
                    <a:pt x="570" y="334"/>
                    <a:pt x="570" y="334"/>
                  </a:cubicBezTo>
                  <a:cubicBezTo>
                    <a:pt x="570" y="334"/>
                    <a:pt x="570" y="334"/>
                    <a:pt x="570" y="334"/>
                  </a:cubicBezTo>
                  <a:cubicBezTo>
                    <a:pt x="570" y="334"/>
                    <a:pt x="570" y="334"/>
                    <a:pt x="570" y="334"/>
                  </a:cubicBezTo>
                  <a:cubicBezTo>
                    <a:pt x="570" y="334"/>
                    <a:pt x="570" y="334"/>
                    <a:pt x="570" y="334"/>
                  </a:cubicBezTo>
                  <a:cubicBezTo>
                    <a:pt x="570" y="334"/>
                    <a:pt x="570" y="334"/>
                    <a:pt x="570" y="334"/>
                  </a:cubicBezTo>
                  <a:cubicBezTo>
                    <a:pt x="569" y="334"/>
                    <a:pt x="569" y="334"/>
                    <a:pt x="569" y="334"/>
                  </a:cubicBezTo>
                  <a:cubicBezTo>
                    <a:pt x="569" y="333"/>
                    <a:pt x="569" y="333"/>
                    <a:pt x="569" y="333"/>
                  </a:cubicBezTo>
                  <a:cubicBezTo>
                    <a:pt x="569" y="333"/>
                    <a:pt x="569" y="333"/>
                    <a:pt x="569" y="333"/>
                  </a:cubicBezTo>
                  <a:cubicBezTo>
                    <a:pt x="567" y="332"/>
                    <a:pt x="567" y="332"/>
                    <a:pt x="567" y="332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6" y="333"/>
                    <a:pt x="566" y="333"/>
                    <a:pt x="566" y="333"/>
                  </a:cubicBezTo>
                  <a:cubicBezTo>
                    <a:pt x="566" y="333"/>
                    <a:pt x="566" y="333"/>
                    <a:pt x="566" y="333"/>
                  </a:cubicBezTo>
                  <a:cubicBezTo>
                    <a:pt x="566" y="334"/>
                    <a:pt x="566" y="334"/>
                    <a:pt x="566" y="334"/>
                  </a:cubicBezTo>
                  <a:cubicBezTo>
                    <a:pt x="566" y="334"/>
                    <a:pt x="566" y="334"/>
                    <a:pt x="566" y="334"/>
                  </a:cubicBezTo>
                  <a:cubicBezTo>
                    <a:pt x="565" y="334"/>
                    <a:pt x="565" y="334"/>
                    <a:pt x="565" y="334"/>
                  </a:cubicBezTo>
                  <a:cubicBezTo>
                    <a:pt x="565" y="334"/>
                    <a:pt x="565" y="334"/>
                    <a:pt x="565" y="334"/>
                  </a:cubicBezTo>
                  <a:cubicBezTo>
                    <a:pt x="565" y="334"/>
                    <a:pt x="565" y="334"/>
                    <a:pt x="565" y="334"/>
                  </a:cubicBezTo>
                  <a:cubicBezTo>
                    <a:pt x="565" y="334"/>
                    <a:pt x="565" y="334"/>
                    <a:pt x="565" y="334"/>
                  </a:cubicBezTo>
                  <a:cubicBezTo>
                    <a:pt x="565" y="334"/>
                    <a:pt x="565" y="334"/>
                    <a:pt x="565" y="334"/>
                  </a:cubicBezTo>
                  <a:cubicBezTo>
                    <a:pt x="565" y="335"/>
                    <a:pt x="565" y="335"/>
                    <a:pt x="565" y="335"/>
                  </a:cubicBezTo>
                  <a:cubicBezTo>
                    <a:pt x="565" y="335"/>
                    <a:pt x="565" y="335"/>
                    <a:pt x="565" y="335"/>
                  </a:cubicBezTo>
                  <a:cubicBezTo>
                    <a:pt x="565" y="335"/>
                    <a:pt x="565" y="335"/>
                    <a:pt x="565" y="335"/>
                  </a:cubicBezTo>
                  <a:cubicBezTo>
                    <a:pt x="565" y="336"/>
                    <a:pt x="565" y="336"/>
                    <a:pt x="565" y="336"/>
                  </a:cubicBezTo>
                  <a:cubicBezTo>
                    <a:pt x="565" y="336"/>
                    <a:pt x="565" y="336"/>
                    <a:pt x="565" y="336"/>
                  </a:cubicBezTo>
                  <a:cubicBezTo>
                    <a:pt x="565" y="337"/>
                    <a:pt x="565" y="337"/>
                    <a:pt x="565" y="337"/>
                  </a:cubicBezTo>
                  <a:cubicBezTo>
                    <a:pt x="565" y="337"/>
                    <a:pt x="565" y="337"/>
                    <a:pt x="565" y="337"/>
                  </a:cubicBezTo>
                  <a:cubicBezTo>
                    <a:pt x="564" y="338"/>
                    <a:pt x="564" y="338"/>
                    <a:pt x="564" y="338"/>
                  </a:cubicBezTo>
                  <a:cubicBezTo>
                    <a:pt x="564" y="338"/>
                    <a:pt x="564" y="338"/>
                    <a:pt x="564" y="338"/>
                  </a:cubicBezTo>
                  <a:cubicBezTo>
                    <a:pt x="564" y="338"/>
                    <a:pt x="564" y="338"/>
                    <a:pt x="564" y="338"/>
                  </a:cubicBezTo>
                  <a:cubicBezTo>
                    <a:pt x="564" y="337"/>
                    <a:pt x="564" y="337"/>
                    <a:pt x="564" y="337"/>
                  </a:cubicBezTo>
                  <a:cubicBezTo>
                    <a:pt x="564" y="337"/>
                    <a:pt x="564" y="337"/>
                    <a:pt x="564" y="337"/>
                  </a:cubicBezTo>
                  <a:cubicBezTo>
                    <a:pt x="564" y="337"/>
                    <a:pt x="564" y="337"/>
                    <a:pt x="564" y="337"/>
                  </a:cubicBezTo>
                  <a:cubicBezTo>
                    <a:pt x="564" y="337"/>
                    <a:pt x="564" y="337"/>
                    <a:pt x="564" y="337"/>
                  </a:cubicBezTo>
                  <a:cubicBezTo>
                    <a:pt x="565" y="337"/>
                    <a:pt x="565" y="337"/>
                    <a:pt x="565" y="337"/>
                  </a:cubicBezTo>
                  <a:cubicBezTo>
                    <a:pt x="565" y="336"/>
                    <a:pt x="565" y="336"/>
                    <a:pt x="565" y="336"/>
                  </a:cubicBezTo>
                  <a:cubicBezTo>
                    <a:pt x="565" y="336"/>
                    <a:pt x="565" y="336"/>
                    <a:pt x="565" y="336"/>
                  </a:cubicBezTo>
                  <a:cubicBezTo>
                    <a:pt x="565" y="335"/>
                    <a:pt x="565" y="335"/>
                    <a:pt x="565" y="335"/>
                  </a:cubicBezTo>
                  <a:cubicBezTo>
                    <a:pt x="565" y="335"/>
                    <a:pt x="565" y="335"/>
                    <a:pt x="565" y="335"/>
                  </a:cubicBezTo>
                  <a:cubicBezTo>
                    <a:pt x="565" y="335"/>
                    <a:pt x="565" y="335"/>
                    <a:pt x="565" y="335"/>
                  </a:cubicBezTo>
                  <a:cubicBezTo>
                    <a:pt x="565" y="335"/>
                    <a:pt x="565" y="335"/>
                    <a:pt x="565" y="335"/>
                  </a:cubicBezTo>
                  <a:cubicBezTo>
                    <a:pt x="565" y="335"/>
                    <a:pt x="565" y="335"/>
                    <a:pt x="565" y="335"/>
                  </a:cubicBezTo>
                  <a:cubicBezTo>
                    <a:pt x="565" y="334"/>
                    <a:pt x="565" y="334"/>
                    <a:pt x="565" y="334"/>
                  </a:cubicBezTo>
                  <a:cubicBezTo>
                    <a:pt x="565" y="334"/>
                    <a:pt x="565" y="334"/>
                    <a:pt x="565" y="334"/>
                  </a:cubicBezTo>
                  <a:cubicBezTo>
                    <a:pt x="565" y="333"/>
                    <a:pt x="565" y="333"/>
                    <a:pt x="565" y="333"/>
                  </a:cubicBezTo>
                  <a:cubicBezTo>
                    <a:pt x="565" y="333"/>
                    <a:pt x="565" y="333"/>
                    <a:pt x="565" y="333"/>
                  </a:cubicBezTo>
                  <a:cubicBezTo>
                    <a:pt x="565" y="333"/>
                    <a:pt x="565" y="333"/>
                    <a:pt x="565" y="333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6" y="332"/>
                    <a:pt x="566" y="332"/>
                    <a:pt x="566" y="332"/>
                  </a:cubicBezTo>
                  <a:cubicBezTo>
                    <a:pt x="566" y="330"/>
                    <a:pt x="566" y="330"/>
                    <a:pt x="566" y="330"/>
                  </a:cubicBezTo>
                  <a:cubicBezTo>
                    <a:pt x="566" y="329"/>
                    <a:pt x="566" y="329"/>
                    <a:pt x="566" y="329"/>
                  </a:cubicBezTo>
                  <a:cubicBezTo>
                    <a:pt x="566" y="329"/>
                    <a:pt x="566" y="329"/>
                    <a:pt x="566" y="329"/>
                  </a:cubicBezTo>
                  <a:cubicBezTo>
                    <a:pt x="565" y="328"/>
                    <a:pt x="565" y="328"/>
                    <a:pt x="565" y="328"/>
                  </a:cubicBezTo>
                  <a:cubicBezTo>
                    <a:pt x="565" y="328"/>
                    <a:pt x="565" y="328"/>
                    <a:pt x="565" y="328"/>
                  </a:cubicBezTo>
                  <a:cubicBezTo>
                    <a:pt x="564" y="329"/>
                    <a:pt x="564" y="329"/>
                    <a:pt x="564" y="329"/>
                  </a:cubicBezTo>
                  <a:cubicBezTo>
                    <a:pt x="564" y="329"/>
                    <a:pt x="564" y="329"/>
                    <a:pt x="564" y="329"/>
                  </a:cubicBezTo>
                  <a:cubicBezTo>
                    <a:pt x="564" y="329"/>
                    <a:pt x="564" y="329"/>
                    <a:pt x="564" y="329"/>
                  </a:cubicBezTo>
                  <a:cubicBezTo>
                    <a:pt x="564" y="329"/>
                    <a:pt x="564" y="329"/>
                    <a:pt x="564" y="329"/>
                  </a:cubicBezTo>
                  <a:cubicBezTo>
                    <a:pt x="564" y="329"/>
                    <a:pt x="564" y="329"/>
                    <a:pt x="564" y="329"/>
                  </a:cubicBezTo>
                  <a:cubicBezTo>
                    <a:pt x="563" y="330"/>
                    <a:pt x="563" y="330"/>
                    <a:pt x="563" y="330"/>
                  </a:cubicBezTo>
                  <a:cubicBezTo>
                    <a:pt x="563" y="330"/>
                    <a:pt x="563" y="330"/>
                    <a:pt x="563" y="330"/>
                  </a:cubicBezTo>
                  <a:cubicBezTo>
                    <a:pt x="563" y="330"/>
                    <a:pt x="563" y="330"/>
                    <a:pt x="563" y="330"/>
                  </a:cubicBezTo>
                  <a:cubicBezTo>
                    <a:pt x="563" y="330"/>
                    <a:pt x="563" y="330"/>
                    <a:pt x="563" y="330"/>
                  </a:cubicBezTo>
                  <a:cubicBezTo>
                    <a:pt x="563" y="331"/>
                    <a:pt x="563" y="331"/>
                    <a:pt x="563" y="331"/>
                  </a:cubicBezTo>
                  <a:cubicBezTo>
                    <a:pt x="563" y="332"/>
                    <a:pt x="563" y="332"/>
                    <a:pt x="563" y="332"/>
                  </a:cubicBezTo>
                  <a:cubicBezTo>
                    <a:pt x="563" y="333"/>
                    <a:pt x="563" y="333"/>
                    <a:pt x="563" y="333"/>
                  </a:cubicBezTo>
                  <a:cubicBezTo>
                    <a:pt x="563" y="333"/>
                    <a:pt x="563" y="333"/>
                    <a:pt x="563" y="333"/>
                  </a:cubicBezTo>
                  <a:cubicBezTo>
                    <a:pt x="563" y="333"/>
                    <a:pt x="563" y="333"/>
                    <a:pt x="563" y="333"/>
                  </a:cubicBezTo>
                  <a:cubicBezTo>
                    <a:pt x="563" y="334"/>
                    <a:pt x="563" y="334"/>
                    <a:pt x="563" y="334"/>
                  </a:cubicBezTo>
                  <a:cubicBezTo>
                    <a:pt x="563" y="334"/>
                    <a:pt x="563" y="334"/>
                    <a:pt x="563" y="334"/>
                  </a:cubicBezTo>
                  <a:cubicBezTo>
                    <a:pt x="562" y="335"/>
                    <a:pt x="562" y="335"/>
                    <a:pt x="562" y="335"/>
                  </a:cubicBezTo>
                  <a:cubicBezTo>
                    <a:pt x="561" y="335"/>
                    <a:pt x="561" y="335"/>
                    <a:pt x="561" y="335"/>
                  </a:cubicBezTo>
                  <a:cubicBezTo>
                    <a:pt x="561" y="336"/>
                    <a:pt x="561" y="336"/>
                    <a:pt x="561" y="336"/>
                  </a:cubicBezTo>
                  <a:cubicBezTo>
                    <a:pt x="561" y="336"/>
                    <a:pt x="561" y="336"/>
                    <a:pt x="561" y="336"/>
                  </a:cubicBezTo>
                  <a:cubicBezTo>
                    <a:pt x="561" y="336"/>
                    <a:pt x="561" y="336"/>
                    <a:pt x="561" y="336"/>
                  </a:cubicBezTo>
                  <a:cubicBezTo>
                    <a:pt x="560" y="336"/>
                    <a:pt x="560" y="336"/>
                    <a:pt x="560" y="336"/>
                  </a:cubicBezTo>
                  <a:cubicBezTo>
                    <a:pt x="560" y="336"/>
                    <a:pt x="560" y="336"/>
                    <a:pt x="560" y="336"/>
                  </a:cubicBezTo>
                  <a:cubicBezTo>
                    <a:pt x="560" y="336"/>
                    <a:pt x="560" y="336"/>
                    <a:pt x="560" y="336"/>
                  </a:cubicBezTo>
                  <a:cubicBezTo>
                    <a:pt x="560" y="336"/>
                    <a:pt x="560" y="336"/>
                    <a:pt x="560" y="336"/>
                  </a:cubicBezTo>
                  <a:cubicBezTo>
                    <a:pt x="560" y="336"/>
                    <a:pt x="560" y="336"/>
                    <a:pt x="560" y="336"/>
                  </a:cubicBezTo>
                  <a:cubicBezTo>
                    <a:pt x="560" y="336"/>
                    <a:pt x="560" y="336"/>
                    <a:pt x="560" y="336"/>
                  </a:cubicBezTo>
                  <a:cubicBezTo>
                    <a:pt x="560" y="336"/>
                    <a:pt x="560" y="336"/>
                    <a:pt x="560" y="336"/>
                  </a:cubicBezTo>
                  <a:cubicBezTo>
                    <a:pt x="560" y="336"/>
                    <a:pt x="560" y="336"/>
                    <a:pt x="560" y="336"/>
                  </a:cubicBezTo>
                  <a:cubicBezTo>
                    <a:pt x="559" y="336"/>
                    <a:pt x="559" y="336"/>
                    <a:pt x="559" y="336"/>
                  </a:cubicBezTo>
                  <a:cubicBezTo>
                    <a:pt x="559" y="336"/>
                    <a:pt x="559" y="336"/>
                    <a:pt x="559" y="336"/>
                  </a:cubicBezTo>
                  <a:cubicBezTo>
                    <a:pt x="559" y="336"/>
                    <a:pt x="559" y="336"/>
                    <a:pt x="559" y="336"/>
                  </a:cubicBezTo>
                  <a:cubicBezTo>
                    <a:pt x="559" y="336"/>
                    <a:pt x="559" y="336"/>
                    <a:pt x="559" y="336"/>
                  </a:cubicBezTo>
                  <a:cubicBezTo>
                    <a:pt x="559" y="336"/>
                    <a:pt x="559" y="336"/>
                    <a:pt x="559" y="336"/>
                  </a:cubicBezTo>
                  <a:cubicBezTo>
                    <a:pt x="558" y="336"/>
                    <a:pt x="558" y="336"/>
                    <a:pt x="558" y="336"/>
                  </a:cubicBezTo>
                  <a:cubicBezTo>
                    <a:pt x="558" y="336"/>
                    <a:pt x="558" y="336"/>
                    <a:pt x="558" y="336"/>
                  </a:cubicBezTo>
                  <a:cubicBezTo>
                    <a:pt x="560" y="339"/>
                    <a:pt x="560" y="339"/>
                    <a:pt x="560" y="339"/>
                  </a:cubicBezTo>
                  <a:cubicBezTo>
                    <a:pt x="560" y="340"/>
                    <a:pt x="560" y="340"/>
                    <a:pt x="560" y="340"/>
                  </a:cubicBezTo>
                  <a:cubicBezTo>
                    <a:pt x="560" y="340"/>
                    <a:pt x="560" y="340"/>
                    <a:pt x="560" y="340"/>
                  </a:cubicBezTo>
                  <a:cubicBezTo>
                    <a:pt x="561" y="340"/>
                    <a:pt x="561" y="340"/>
                    <a:pt x="561" y="340"/>
                  </a:cubicBezTo>
                  <a:cubicBezTo>
                    <a:pt x="561" y="341"/>
                    <a:pt x="561" y="341"/>
                    <a:pt x="561" y="341"/>
                  </a:cubicBezTo>
                  <a:cubicBezTo>
                    <a:pt x="561" y="341"/>
                    <a:pt x="561" y="341"/>
                    <a:pt x="561" y="341"/>
                  </a:cubicBezTo>
                  <a:cubicBezTo>
                    <a:pt x="561" y="341"/>
                    <a:pt x="561" y="341"/>
                    <a:pt x="561" y="341"/>
                  </a:cubicBezTo>
                  <a:cubicBezTo>
                    <a:pt x="561" y="341"/>
                    <a:pt x="561" y="341"/>
                    <a:pt x="561" y="341"/>
                  </a:cubicBezTo>
                  <a:cubicBezTo>
                    <a:pt x="562" y="341"/>
                    <a:pt x="562" y="341"/>
                    <a:pt x="562" y="341"/>
                  </a:cubicBezTo>
                  <a:cubicBezTo>
                    <a:pt x="562" y="341"/>
                    <a:pt x="562" y="341"/>
                    <a:pt x="562" y="341"/>
                  </a:cubicBezTo>
                  <a:cubicBezTo>
                    <a:pt x="562" y="341"/>
                    <a:pt x="562" y="341"/>
                    <a:pt x="562" y="341"/>
                  </a:cubicBezTo>
                  <a:cubicBezTo>
                    <a:pt x="562" y="342"/>
                    <a:pt x="562" y="342"/>
                    <a:pt x="562" y="342"/>
                  </a:cubicBezTo>
                  <a:cubicBezTo>
                    <a:pt x="562" y="342"/>
                    <a:pt x="562" y="342"/>
                    <a:pt x="562" y="342"/>
                  </a:cubicBezTo>
                  <a:cubicBezTo>
                    <a:pt x="561" y="341"/>
                    <a:pt x="561" y="341"/>
                    <a:pt x="561" y="341"/>
                  </a:cubicBezTo>
                  <a:cubicBezTo>
                    <a:pt x="561" y="341"/>
                    <a:pt x="561" y="341"/>
                    <a:pt x="561" y="341"/>
                  </a:cubicBezTo>
                  <a:cubicBezTo>
                    <a:pt x="560" y="340"/>
                    <a:pt x="560" y="340"/>
                    <a:pt x="560" y="340"/>
                  </a:cubicBezTo>
                  <a:cubicBezTo>
                    <a:pt x="561" y="341"/>
                    <a:pt x="561" y="341"/>
                    <a:pt x="561" y="341"/>
                  </a:cubicBezTo>
                  <a:cubicBezTo>
                    <a:pt x="561" y="341"/>
                    <a:pt x="561" y="341"/>
                    <a:pt x="561" y="341"/>
                  </a:cubicBezTo>
                  <a:cubicBezTo>
                    <a:pt x="561" y="341"/>
                    <a:pt x="561" y="341"/>
                    <a:pt x="561" y="341"/>
                  </a:cubicBezTo>
                  <a:cubicBezTo>
                    <a:pt x="561" y="342"/>
                    <a:pt x="561" y="342"/>
                    <a:pt x="561" y="342"/>
                  </a:cubicBezTo>
                  <a:cubicBezTo>
                    <a:pt x="562" y="342"/>
                    <a:pt x="562" y="342"/>
                    <a:pt x="562" y="342"/>
                  </a:cubicBezTo>
                  <a:cubicBezTo>
                    <a:pt x="562" y="342"/>
                    <a:pt x="562" y="342"/>
                    <a:pt x="562" y="342"/>
                  </a:cubicBezTo>
                  <a:cubicBezTo>
                    <a:pt x="562" y="342"/>
                    <a:pt x="562" y="342"/>
                    <a:pt x="562" y="342"/>
                  </a:cubicBezTo>
                  <a:cubicBezTo>
                    <a:pt x="562" y="342"/>
                    <a:pt x="562" y="342"/>
                    <a:pt x="562" y="342"/>
                  </a:cubicBezTo>
                  <a:cubicBezTo>
                    <a:pt x="562" y="342"/>
                    <a:pt x="562" y="342"/>
                    <a:pt x="562" y="342"/>
                  </a:cubicBezTo>
                  <a:cubicBezTo>
                    <a:pt x="563" y="342"/>
                    <a:pt x="563" y="342"/>
                    <a:pt x="563" y="342"/>
                  </a:cubicBezTo>
                  <a:cubicBezTo>
                    <a:pt x="563" y="342"/>
                    <a:pt x="563" y="342"/>
                    <a:pt x="563" y="342"/>
                  </a:cubicBezTo>
                  <a:cubicBezTo>
                    <a:pt x="563" y="342"/>
                    <a:pt x="563" y="342"/>
                    <a:pt x="563" y="342"/>
                  </a:cubicBezTo>
                  <a:cubicBezTo>
                    <a:pt x="563" y="342"/>
                    <a:pt x="563" y="342"/>
                    <a:pt x="563" y="342"/>
                  </a:cubicBezTo>
                  <a:cubicBezTo>
                    <a:pt x="563" y="342"/>
                    <a:pt x="563" y="342"/>
                    <a:pt x="563" y="342"/>
                  </a:cubicBezTo>
                  <a:cubicBezTo>
                    <a:pt x="563" y="343"/>
                    <a:pt x="563" y="343"/>
                    <a:pt x="563" y="343"/>
                  </a:cubicBezTo>
                  <a:cubicBezTo>
                    <a:pt x="563" y="343"/>
                    <a:pt x="563" y="343"/>
                    <a:pt x="563" y="343"/>
                  </a:cubicBezTo>
                  <a:cubicBezTo>
                    <a:pt x="563" y="343"/>
                    <a:pt x="563" y="343"/>
                    <a:pt x="563" y="343"/>
                  </a:cubicBezTo>
                  <a:cubicBezTo>
                    <a:pt x="563" y="343"/>
                    <a:pt x="563" y="343"/>
                    <a:pt x="563" y="343"/>
                  </a:cubicBezTo>
                  <a:cubicBezTo>
                    <a:pt x="563" y="343"/>
                    <a:pt x="563" y="343"/>
                    <a:pt x="563" y="343"/>
                  </a:cubicBezTo>
                  <a:cubicBezTo>
                    <a:pt x="563" y="343"/>
                    <a:pt x="563" y="343"/>
                    <a:pt x="563" y="343"/>
                  </a:cubicBezTo>
                  <a:cubicBezTo>
                    <a:pt x="564" y="343"/>
                    <a:pt x="564" y="343"/>
                    <a:pt x="564" y="343"/>
                  </a:cubicBezTo>
                  <a:cubicBezTo>
                    <a:pt x="564" y="344"/>
                    <a:pt x="564" y="344"/>
                    <a:pt x="564" y="344"/>
                  </a:cubicBezTo>
                  <a:cubicBezTo>
                    <a:pt x="564" y="344"/>
                    <a:pt x="564" y="344"/>
                    <a:pt x="564" y="344"/>
                  </a:cubicBezTo>
                  <a:cubicBezTo>
                    <a:pt x="563" y="344"/>
                    <a:pt x="563" y="344"/>
                    <a:pt x="563" y="344"/>
                  </a:cubicBezTo>
                  <a:cubicBezTo>
                    <a:pt x="563" y="344"/>
                    <a:pt x="563" y="344"/>
                    <a:pt x="563" y="344"/>
                  </a:cubicBezTo>
                  <a:cubicBezTo>
                    <a:pt x="565" y="345"/>
                    <a:pt x="565" y="345"/>
                    <a:pt x="565" y="345"/>
                  </a:cubicBezTo>
                  <a:cubicBezTo>
                    <a:pt x="566" y="347"/>
                    <a:pt x="566" y="347"/>
                    <a:pt x="566" y="347"/>
                  </a:cubicBezTo>
                  <a:cubicBezTo>
                    <a:pt x="566" y="347"/>
                    <a:pt x="566" y="347"/>
                    <a:pt x="566" y="347"/>
                  </a:cubicBezTo>
                  <a:cubicBezTo>
                    <a:pt x="567" y="348"/>
                    <a:pt x="567" y="348"/>
                    <a:pt x="567" y="348"/>
                  </a:cubicBezTo>
                  <a:cubicBezTo>
                    <a:pt x="567" y="348"/>
                    <a:pt x="567" y="348"/>
                    <a:pt x="567" y="348"/>
                  </a:cubicBezTo>
                  <a:cubicBezTo>
                    <a:pt x="567" y="349"/>
                    <a:pt x="567" y="349"/>
                    <a:pt x="567" y="349"/>
                  </a:cubicBezTo>
                  <a:cubicBezTo>
                    <a:pt x="568" y="349"/>
                    <a:pt x="568" y="349"/>
                    <a:pt x="568" y="350"/>
                  </a:cubicBezTo>
                  <a:cubicBezTo>
                    <a:pt x="568" y="349"/>
                    <a:pt x="568" y="349"/>
                    <a:pt x="568" y="349"/>
                  </a:cubicBezTo>
                  <a:cubicBezTo>
                    <a:pt x="568" y="349"/>
                    <a:pt x="568" y="349"/>
                    <a:pt x="568" y="349"/>
                  </a:cubicBezTo>
                  <a:cubicBezTo>
                    <a:pt x="568" y="349"/>
                    <a:pt x="568" y="349"/>
                    <a:pt x="568" y="349"/>
                  </a:cubicBezTo>
                  <a:cubicBezTo>
                    <a:pt x="568" y="349"/>
                    <a:pt x="568" y="349"/>
                    <a:pt x="568" y="349"/>
                  </a:cubicBezTo>
                  <a:cubicBezTo>
                    <a:pt x="568" y="349"/>
                    <a:pt x="568" y="349"/>
                    <a:pt x="568" y="349"/>
                  </a:cubicBezTo>
                  <a:cubicBezTo>
                    <a:pt x="568" y="349"/>
                    <a:pt x="568" y="349"/>
                    <a:pt x="568" y="349"/>
                  </a:cubicBezTo>
                  <a:cubicBezTo>
                    <a:pt x="569" y="349"/>
                    <a:pt x="569" y="349"/>
                    <a:pt x="569" y="349"/>
                  </a:cubicBezTo>
                  <a:cubicBezTo>
                    <a:pt x="570" y="349"/>
                    <a:pt x="570" y="349"/>
                    <a:pt x="570" y="349"/>
                  </a:cubicBezTo>
                  <a:cubicBezTo>
                    <a:pt x="570" y="349"/>
                    <a:pt x="570" y="349"/>
                    <a:pt x="570" y="349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70" y="350"/>
                    <a:pt x="570" y="350"/>
                    <a:pt x="570" y="350"/>
                  </a:cubicBezTo>
                  <a:cubicBezTo>
                    <a:pt x="569" y="350"/>
                    <a:pt x="569" y="350"/>
                    <a:pt x="569" y="350"/>
                  </a:cubicBezTo>
                  <a:cubicBezTo>
                    <a:pt x="569" y="350"/>
                    <a:pt x="569" y="350"/>
                    <a:pt x="569" y="350"/>
                  </a:cubicBezTo>
                  <a:cubicBezTo>
                    <a:pt x="569" y="350"/>
                    <a:pt x="569" y="350"/>
                    <a:pt x="569" y="350"/>
                  </a:cubicBezTo>
                  <a:cubicBezTo>
                    <a:pt x="569" y="350"/>
                    <a:pt x="569" y="350"/>
                    <a:pt x="569" y="350"/>
                  </a:cubicBezTo>
                  <a:cubicBezTo>
                    <a:pt x="569" y="350"/>
                    <a:pt x="569" y="350"/>
                    <a:pt x="569" y="350"/>
                  </a:cubicBezTo>
                  <a:cubicBezTo>
                    <a:pt x="568" y="350"/>
                    <a:pt x="568" y="350"/>
                    <a:pt x="568" y="350"/>
                  </a:cubicBezTo>
                  <a:cubicBezTo>
                    <a:pt x="568" y="351"/>
                    <a:pt x="568" y="351"/>
                    <a:pt x="568" y="351"/>
                  </a:cubicBezTo>
                  <a:cubicBezTo>
                    <a:pt x="570" y="351"/>
                    <a:pt x="570" y="351"/>
                    <a:pt x="570" y="351"/>
                  </a:cubicBezTo>
                  <a:cubicBezTo>
                    <a:pt x="570" y="351"/>
                    <a:pt x="570" y="351"/>
                    <a:pt x="570" y="351"/>
                  </a:cubicBezTo>
                  <a:cubicBezTo>
                    <a:pt x="570" y="352"/>
                    <a:pt x="570" y="352"/>
                    <a:pt x="570" y="352"/>
                  </a:cubicBezTo>
                  <a:cubicBezTo>
                    <a:pt x="570" y="352"/>
                    <a:pt x="570" y="352"/>
                    <a:pt x="570" y="352"/>
                  </a:cubicBezTo>
                  <a:cubicBezTo>
                    <a:pt x="570" y="351"/>
                    <a:pt x="570" y="351"/>
                    <a:pt x="570" y="351"/>
                  </a:cubicBezTo>
                  <a:cubicBezTo>
                    <a:pt x="570" y="352"/>
                    <a:pt x="570" y="352"/>
                    <a:pt x="570" y="352"/>
                  </a:cubicBezTo>
                  <a:cubicBezTo>
                    <a:pt x="570" y="352"/>
                    <a:pt x="570" y="352"/>
                    <a:pt x="570" y="352"/>
                  </a:cubicBezTo>
                  <a:cubicBezTo>
                    <a:pt x="571" y="352"/>
                    <a:pt x="571" y="352"/>
                    <a:pt x="571" y="352"/>
                  </a:cubicBezTo>
                  <a:cubicBezTo>
                    <a:pt x="571" y="353"/>
                    <a:pt x="571" y="353"/>
                    <a:pt x="571" y="353"/>
                  </a:cubicBezTo>
                  <a:cubicBezTo>
                    <a:pt x="571" y="353"/>
                    <a:pt x="571" y="353"/>
                    <a:pt x="571" y="353"/>
                  </a:cubicBezTo>
                  <a:cubicBezTo>
                    <a:pt x="572" y="354"/>
                    <a:pt x="572" y="354"/>
                    <a:pt x="572" y="354"/>
                  </a:cubicBezTo>
                  <a:cubicBezTo>
                    <a:pt x="573" y="357"/>
                    <a:pt x="573" y="357"/>
                    <a:pt x="573" y="357"/>
                  </a:cubicBezTo>
                  <a:cubicBezTo>
                    <a:pt x="573" y="358"/>
                    <a:pt x="573" y="358"/>
                    <a:pt x="573" y="358"/>
                  </a:cubicBezTo>
                  <a:cubicBezTo>
                    <a:pt x="573" y="359"/>
                    <a:pt x="573" y="359"/>
                    <a:pt x="573" y="359"/>
                  </a:cubicBezTo>
                  <a:cubicBezTo>
                    <a:pt x="573" y="359"/>
                    <a:pt x="573" y="359"/>
                    <a:pt x="573" y="359"/>
                  </a:cubicBezTo>
                  <a:cubicBezTo>
                    <a:pt x="573" y="359"/>
                    <a:pt x="573" y="359"/>
                    <a:pt x="573" y="359"/>
                  </a:cubicBezTo>
                  <a:cubicBezTo>
                    <a:pt x="573" y="359"/>
                    <a:pt x="573" y="359"/>
                    <a:pt x="573" y="359"/>
                  </a:cubicBezTo>
                  <a:cubicBezTo>
                    <a:pt x="573" y="360"/>
                    <a:pt x="573" y="360"/>
                    <a:pt x="573" y="360"/>
                  </a:cubicBezTo>
                  <a:cubicBezTo>
                    <a:pt x="573" y="360"/>
                    <a:pt x="573" y="360"/>
                    <a:pt x="573" y="360"/>
                  </a:cubicBezTo>
                  <a:cubicBezTo>
                    <a:pt x="573" y="360"/>
                    <a:pt x="573" y="360"/>
                    <a:pt x="573" y="360"/>
                  </a:cubicBezTo>
                  <a:cubicBezTo>
                    <a:pt x="573" y="360"/>
                    <a:pt x="573" y="360"/>
                    <a:pt x="573" y="360"/>
                  </a:cubicBezTo>
                  <a:cubicBezTo>
                    <a:pt x="573" y="361"/>
                    <a:pt x="573" y="361"/>
                    <a:pt x="573" y="361"/>
                  </a:cubicBezTo>
                  <a:cubicBezTo>
                    <a:pt x="574" y="363"/>
                    <a:pt x="574" y="363"/>
                    <a:pt x="574" y="363"/>
                  </a:cubicBezTo>
                  <a:cubicBezTo>
                    <a:pt x="574" y="363"/>
                    <a:pt x="574" y="363"/>
                    <a:pt x="574" y="363"/>
                  </a:cubicBezTo>
                  <a:cubicBezTo>
                    <a:pt x="574" y="364"/>
                    <a:pt x="574" y="364"/>
                    <a:pt x="574" y="364"/>
                  </a:cubicBezTo>
                  <a:cubicBezTo>
                    <a:pt x="574" y="364"/>
                    <a:pt x="574" y="364"/>
                    <a:pt x="574" y="364"/>
                  </a:cubicBezTo>
                  <a:cubicBezTo>
                    <a:pt x="575" y="364"/>
                    <a:pt x="575" y="364"/>
                    <a:pt x="575" y="364"/>
                  </a:cubicBezTo>
                  <a:cubicBezTo>
                    <a:pt x="576" y="364"/>
                    <a:pt x="576" y="364"/>
                    <a:pt x="576" y="364"/>
                  </a:cubicBezTo>
                  <a:cubicBezTo>
                    <a:pt x="576" y="364"/>
                    <a:pt x="576" y="364"/>
                    <a:pt x="576" y="364"/>
                  </a:cubicBezTo>
                  <a:cubicBezTo>
                    <a:pt x="576" y="364"/>
                    <a:pt x="576" y="364"/>
                    <a:pt x="576" y="364"/>
                  </a:cubicBezTo>
                  <a:cubicBezTo>
                    <a:pt x="577" y="364"/>
                    <a:pt x="577" y="364"/>
                    <a:pt x="577" y="364"/>
                  </a:cubicBezTo>
                  <a:cubicBezTo>
                    <a:pt x="577" y="364"/>
                    <a:pt x="577" y="364"/>
                    <a:pt x="577" y="364"/>
                  </a:cubicBezTo>
                  <a:cubicBezTo>
                    <a:pt x="577" y="364"/>
                    <a:pt x="577" y="364"/>
                    <a:pt x="577" y="364"/>
                  </a:cubicBezTo>
                  <a:cubicBezTo>
                    <a:pt x="577" y="364"/>
                    <a:pt x="577" y="364"/>
                    <a:pt x="577" y="364"/>
                  </a:cubicBezTo>
                  <a:cubicBezTo>
                    <a:pt x="577" y="365"/>
                    <a:pt x="577" y="365"/>
                    <a:pt x="577" y="365"/>
                  </a:cubicBezTo>
                  <a:cubicBezTo>
                    <a:pt x="577" y="365"/>
                    <a:pt x="577" y="365"/>
                    <a:pt x="577" y="365"/>
                  </a:cubicBezTo>
                  <a:cubicBezTo>
                    <a:pt x="577" y="364"/>
                    <a:pt x="577" y="364"/>
                    <a:pt x="577" y="364"/>
                  </a:cubicBezTo>
                  <a:cubicBezTo>
                    <a:pt x="576" y="364"/>
                    <a:pt x="576" y="364"/>
                    <a:pt x="576" y="364"/>
                  </a:cubicBezTo>
                  <a:cubicBezTo>
                    <a:pt x="576" y="364"/>
                    <a:pt x="576" y="364"/>
                    <a:pt x="576" y="364"/>
                  </a:cubicBezTo>
                  <a:cubicBezTo>
                    <a:pt x="576" y="365"/>
                    <a:pt x="576" y="365"/>
                    <a:pt x="576" y="365"/>
                  </a:cubicBezTo>
                  <a:cubicBezTo>
                    <a:pt x="575" y="365"/>
                    <a:pt x="575" y="365"/>
                    <a:pt x="575" y="365"/>
                  </a:cubicBezTo>
                  <a:cubicBezTo>
                    <a:pt x="575" y="365"/>
                    <a:pt x="575" y="365"/>
                    <a:pt x="575" y="365"/>
                  </a:cubicBezTo>
                  <a:cubicBezTo>
                    <a:pt x="575" y="365"/>
                    <a:pt x="575" y="365"/>
                    <a:pt x="575" y="365"/>
                  </a:cubicBezTo>
                  <a:cubicBezTo>
                    <a:pt x="575" y="365"/>
                    <a:pt x="575" y="365"/>
                    <a:pt x="575" y="365"/>
                  </a:cubicBezTo>
                  <a:cubicBezTo>
                    <a:pt x="575" y="365"/>
                    <a:pt x="575" y="365"/>
                    <a:pt x="575" y="365"/>
                  </a:cubicBezTo>
                  <a:cubicBezTo>
                    <a:pt x="575" y="365"/>
                    <a:pt x="575" y="365"/>
                    <a:pt x="575" y="365"/>
                  </a:cubicBezTo>
                  <a:cubicBezTo>
                    <a:pt x="575" y="365"/>
                    <a:pt x="575" y="365"/>
                    <a:pt x="575" y="365"/>
                  </a:cubicBezTo>
                  <a:cubicBezTo>
                    <a:pt x="576" y="366"/>
                    <a:pt x="576" y="366"/>
                    <a:pt x="576" y="366"/>
                  </a:cubicBezTo>
                  <a:cubicBezTo>
                    <a:pt x="576" y="367"/>
                    <a:pt x="576" y="367"/>
                    <a:pt x="576" y="367"/>
                  </a:cubicBezTo>
                  <a:cubicBezTo>
                    <a:pt x="577" y="368"/>
                    <a:pt x="577" y="368"/>
                    <a:pt x="577" y="368"/>
                  </a:cubicBezTo>
                  <a:cubicBezTo>
                    <a:pt x="577" y="368"/>
                    <a:pt x="577" y="368"/>
                    <a:pt x="577" y="368"/>
                  </a:cubicBezTo>
                  <a:cubicBezTo>
                    <a:pt x="577" y="368"/>
                    <a:pt x="577" y="368"/>
                    <a:pt x="577" y="368"/>
                  </a:cubicBezTo>
                  <a:cubicBezTo>
                    <a:pt x="577" y="369"/>
                    <a:pt x="577" y="369"/>
                    <a:pt x="577" y="369"/>
                  </a:cubicBezTo>
                  <a:cubicBezTo>
                    <a:pt x="577" y="369"/>
                    <a:pt x="577" y="369"/>
                    <a:pt x="577" y="369"/>
                  </a:cubicBezTo>
                  <a:cubicBezTo>
                    <a:pt x="578" y="369"/>
                    <a:pt x="578" y="369"/>
                    <a:pt x="578" y="369"/>
                  </a:cubicBezTo>
                  <a:cubicBezTo>
                    <a:pt x="578" y="370"/>
                    <a:pt x="578" y="370"/>
                    <a:pt x="578" y="370"/>
                  </a:cubicBezTo>
                  <a:cubicBezTo>
                    <a:pt x="579" y="371"/>
                    <a:pt x="579" y="371"/>
                    <a:pt x="579" y="371"/>
                  </a:cubicBezTo>
                  <a:cubicBezTo>
                    <a:pt x="579" y="371"/>
                    <a:pt x="579" y="371"/>
                    <a:pt x="579" y="371"/>
                  </a:cubicBezTo>
                  <a:cubicBezTo>
                    <a:pt x="579" y="371"/>
                    <a:pt x="579" y="371"/>
                    <a:pt x="579" y="371"/>
                  </a:cubicBezTo>
                  <a:cubicBezTo>
                    <a:pt x="579" y="371"/>
                    <a:pt x="579" y="371"/>
                    <a:pt x="579" y="371"/>
                  </a:cubicBezTo>
                  <a:cubicBezTo>
                    <a:pt x="580" y="371"/>
                    <a:pt x="580" y="371"/>
                    <a:pt x="580" y="371"/>
                  </a:cubicBezTo>
                  <a:cubicBezTo>
                    <a:pt x="580" y="371"/>
                    <a:pt x="580" y="371"/>
                    <a:pt x="580" y="371"/>
                  </a:cubicBezTo>
                  <a:cubicBezTo>
                    <a:pt x="580" y="372"/>
                    <a:pt x="580" y="372"/>
                    <a:pt x="580" y="372"/>
                  </a:cubicBezTo>
                  <a:cubicBezTo>
                    <a:pt x="581" y="372"/>
                    <a:pt x="581" y="372"/>
                    <a:pt x="581" y="372"/>
                  </a:cubicBezTo>
                  <a:cubicBezTo>
                    <a:pt x="581" y="372"/>
                    <a:pt x="581" y="372"/>
                    <a:pt x="581" y="372"/>
                  </a:cubicBezTo>
                  <a:cubicBezTo>
                    <a:pt x="581" y="373"/>
                    <a:pt x="581" y="373"/>
                    <a:pt x="581" y="373"/>
                  </a:cubicBezTo>
                  <a:cubicBezTo>
                    <a:pt x="581" y="373"/>
                    <a:pt x="581" y="373"/>
                    <a:pt x="581" y="373"/>
                  </a:cubicBezTo>
                  <a:cubicBezTo>
                    <a:pt x="581" y="373"/>
                    <a:pt x="581" y="373"/>
                    <a:pt x="581" y="373"/>
                  </a:cubicBezTo>
                  <a:cubicBezTo>
                    <a:pt x="581" y="373"/>
                    <a:pt x="581" y="373"/>
                    <a:pt x="581" y="373"/>
                  </a:cubicBezTo>
                  <a:cubicBezTo>
                    <a:pt x="581" y="372"/>
                    <a:pt x="581" y="372"/>
                    <a:pt x="581" y="372"/>
                  </a:cubicBezTo>
                  <a:cubicBezTo>
                    <a:pt x="581" y="372"/>
                    <a:pt x="581" y="372"/>
                    <a:pt x="581" y="372"/>
                  </a:cubicBezTo>
                  <a:cubicBezTo>
                    <a:pt x="581" y="373"/>
                    <a:pt x="581" y="373"/>
                    <a:pt x="581" y="373"/>
                  </a:cubicBezTo>
                  <a:cubicBezTo>
                    <a:pt x="582" y="373"/>
                    <a:pt x="582" y="373"/>
                    <a:pt x="582" y="373"/>
                  </a:cubicBezTo>
                  <a:cubicBezTo>
                    <a:pt x="582" y="373"/>
                    <a:pt x="582" y="373"/>
                    <a:pt x="582" y="373"/>
                  </a:cubicBezTo>
                  <a:cubicBezTo>
                    <a:pt x="581" y="373"/>
                    <a:pt x="581" y="373"/>
                    <a:pt x="581" y="373"/>
                  </a:cubicBezTo>
                  <a:cubicBezTo>
                    <a:pt x="581" y="374"/>
                    <a:pt x="581" y="374"/>
                    <a:pt x="581" y="374"/>
                  </a:cubicBezTo>
                  <a:cubicBezTo>
                    <a:pt x="581" y="374"/>
                    <a:pt x="581" y="374"/>
                    <a:pt x="581" y="374"/>
                  </a:cubicBezTo>
                  <a:cubicBezTo>
                    <a:pt x="581" y="374"/>
                    <a:pt x="581" y="374"/>
                    <a:pt x="581" y="374"/>
                  </a:cubicBezTo>
                  <a:cubicBezTo>
                    <a:pt x="582" y="374"/>
                    <a:pt x="582" y="374"/>
                    <a:pt x="582" y="374"/>
                  </a:cubicBezTo>
                  <a:cubicBezTo>
                    <a:pt x="582" y="374"/>
                    <a:pt x="582" y="374"/>
                    <a:pt x="582" y="374"/>
                  </a:cubicBezTo>
                  <a:cubicBezTo>
                    <a:pt x="582" y="374"/>
                    <a:pt x="582" y="374"/>
                    <a:pt x="582" y="374"/>
                  </a:cubicBezTo>
                  <a:cubicBezTo>
                    <a:pt x="582" y="374"/>
                    <a:pt x="582" y="374"/>
                    <a:pt x="582" y="374"/>
                  </a:cubicBezTo>
                  <a:cubicBezTo>
                    <a:pt x="582" y="374"/>
                    <a:pt x="582" y="374"/>
                    <a:pt x="582" y="374"/>
                  </a:cubicBezTo>
                  <a:cubicBezTo>
                    <a:pt x="582" y="375"/>
                    <a:pt x="582" y="375"/>
                    <a:pt x="582" y="375"/>
                  </a:cubicBezTo>
                  <a:cubicBezTo>
                    <a:pt x="582" y="375"/>
                    <a:pt x="582" y="375"/>
                    <a:pt x="582" y="375"/>
                  </a:cubicBezTo>
                  <a:cubicBezTo>
                    <a:pt x="582" y="375"/>
                    <a:pt x="582" y="375"/>
                    <a:pt x="582" y="375"/>
                  </a:cubicBezTo>
                  <a:cubicBezTo>
                    <a:pt x="582" y="375"/>
                    <a:pt x="582" y="375"/>
                    <a:pt x="582" y="375"/>
                  </a:cubicBezTo>
                  <a:cubicBezTo>
                    <a:pt x="582" y="374"/>
                    <a:pt x="582" y="374"/>
                    <a:pt x="582" y="374"/>
                  </a:cubicBezTo>
                  <a:cubicBezTo>
                    <a:pt x="582" y="375"/>
                    <a:pt x="582" y="375"/>
                    <a:pt x="582" y="375"/>
                  </a:cubicBezTo>
                  <a:cubicBezTo>
                    <a:pt x="582" y="375"/>
                    <a:pt x="582" y="375"/>
                    <a:pt x="582" y="375"/>
                  </a:cubicBezTo>
                  <a:cubicBezTo>
                    <a:pt x="583" y="375"/>
                    <a:pt x="583" y="375"/>
                    <a:pt x="583" y="375"/>
                  </a:cubicBezTo>
                  <a:cubicBezTo>
                    <a:pt x="583" y="375"/>
                    <a:pt x="583" y="375"/>
                    <a:pt x="583" y="375"/>
                  </a:cubicBezTo>
                  <a:cubicBezTo>
                    <a:pt x="583" y="375"/>
                    <a:pt x="583" y="375"/>
                    <a:pt x="583" y="375"/>
                  </a:cubicBezTo>
                  <a:cubicBezTo>
                    <a:pt x="583" y="375"/>
                    <a:pt x="583" y="375"/>
                    <a:pt x="583" y="375"/>
                  </a:cubicBezTo>
                  <a:cubicBezTo>
                    <a:pt x="583" y="375"/>
                    <a:pt x="583" y="375"/>
                    <a:pt x="583" y="375"/>
                  </a:cubicBezTo>
                  <a:cubicBezTo>
                    <a:pt x="582" y="375"/>
                    <a:pt x="582" y="375"/>
                    <a:pt x="582" y="375"/>
                  </a:cubicBezTo>
                  <a:cubicBezTo>
                    <a:pt x="582" y="375"/>
                    <a:pt x="582" y="375"/>
                    <a:pt x="582" y="375"/>
                  </a:cubicBezTo>
                  <a:cubicBezTo>
                    <a:pt x="582" y="376"/>
                    <a:pt x="582" y="376"/>
                    <a:pt x="582" y="376"/>
                  </a:cubicBezTo>
                  <a:cubicBezTo>
                    <a:pt x="582" y="376"/>
                    <a:pt x="582" y="376"/>
                    <a:pt x="582" y="376"/>
                  </a:cubicBezTo>
                  <a:cubicBezTo>
                    <a:pt x="582" y="377"/>
                    <a:pt x="582" y="377"/>
                    <a:pt x="582" y="377"/>
                  </a:cubicBezTo>
                  <a:cubicBezTo>
                    <a:pt x="582" y="377"/>
                    <a:pt x="582" y="377"/>
                    <a:pt x="582" y="377"/>
                  </a:cubicBezTo>
                  <a:cubicBezTo>
                    <a:pt x="583" y="377"/>
                    <a:pt x="583" y="377"/>
                    <a:pt x="583" y="377"/>
                  </a:cubicBezTo>
                  <a:cubicBezTo>
                    <a:pt x="583" y="377"/>
                    <a:pt x="583" y="377"/>
                    <a:pt x="583" y="377"/>
                  </a:cubicBezTo>
                  <a:cubicBezTo>
                    <a:pt x="583" y="377"/>
                    <a:pt x="583" y="377"/>
                    <a:pt x="583" y="377"/>
                  </a:cubicBezTo>
                  <a:cubicBezTo>
                    <a:pt x="583" y="377"/>
                    <a:pt x="583" y="377"/>
                    <a:pt x="583" y="377"/>
                  </a:cubicBezTo>
                  <a:cubicBezTo>
                    <a:pt x="583" y="377"/>
                    <a:pt x="583" y="377"/>
                    <a:pt x="583" y="377"/>
                  </a:cubicBezTo>
                  <a:cubicBezTo>
                    <a:pt x="584" y="376"/>
                    <a:pt x="584" y="376"/>
                    <a:pt x="584" y="376"/>
                  </a:cubicBezTo>
                  <a:cubicBezTo>
                    <a:pt x="584" y="376"/>
                    <a:pt x="584" y="376"/>
                    <a:pt x="584" y="376"/>
                  </a:cubicBezTo>
                  <a:cubicBezTo>
                    <a:pt x="584" y="376"/>
                    <a:pt x="584" y="376"/>
                    <a:pt x="584" y="376"/>
                  </a:cubicBezTo>
                  <a:cubicBezTo>
                    <a:pt x="584" y="376"/>
                    <a:pt x="584" y="376"/>
                    <a:pt x="584" y="376"/>
                  </a:cubicBezTo>
                  <a:cubicBezTo>
                    <a:pt x="584" y="376"/>
                    <a:pt x="584" y="376"/>
                    <a:pt x="584" y="376"/>
                  </a:cubicBezTo>
                  <a:cubicBezTo>
                    <a:pt x="583" y="374"/>
                    <a:pt x="583" y="374"/>
                    <a:pt x="583" y="374"/>
                  </a:cubicBezTo>
                  <a:cubicBezTo>
                    <a:pt x="584" y="374"/>
                    <a:pt x="584" y="374"/>
                    <a:pt x="584" y="374"/>
                  </a:cubicBezTo>
                  <a:cubicBezTo>
                    <a:pt x="584" y="374"/>
                    <a:pt x="584" y="374"/>
                    <a:pt x="584" y="374"/>
                  </a:cubicBezTo>
                  <a:cubicBezTo>
                    <a:pt x="584" y="374"/>
                    <a:pt x="584" y="374"/>
                    <a:pt x="584" y="374"/>
                  </a:cubicBezTo>
                  <a:cubicBezTo>
                    <a:pt x="584" y="374"/>
                    <a:pt x="584" y="374"/>
                    <a:pt x="584" y="374"/>
                  </a:cubicBezTo>
                  <a:cubicBezTo>
                    <a:pt x="584" y="374"/>
                    <a:pt x="584" y="374"/>
                    <a:pt x="584" y="374"/>
                  </a:cubicBezTo>
                  <a:cubicBezTo>
                    <a:pt x="585" y="375"/>
                    <a:pt x="585" y="375"/>
                    <a:pt x="585" y="375"/>
                  </a:cubicBezTo>
                  <a:cubicBezTo>
                    <a:pt x="585" y="375"/>
                    <a:pt x="585" y="375"/>
                    <a:pt x="585" y="375"/>
                  </a:cubicBezTo>
                  <a:cubicBezTo>
                    <a:pt x="585" y="375"/>
                    <a:pt x="585" y="375"/>
                    <a:pt x="585" y="375"/>
                  </a:cubicBezTo>
                  <a:cubicBezTo>
                    <a:pt x="585" y="375"/>
                    <a:pt x="585" y="375"/>
                    <a:pt x="585" y="375"/>
                  </a:cubicBezTo>
                  <a:cubicBezTo>
                    <a:pt x="585" y="375"/>
                    <a:pt x="585" y="375"/>
                    <a:pt x="585" y="375"/>
                  </a:cubicBezTo>
                  <a:cubicBezTo>
                    <a:pt x="585" y="375"/>
                    <a:pt x="585" y="375"/>
                    <a:pt x="585" y="375"/>
                  </a:cubicBezTo>
                  <a:cubicBezTo>
                    <a:pt x="585" y="375"/>
                    <a:pt x="585" y="375"/>
                    <a:pt x="585" y="375"/>
                  </a:cubicBezTo>
                  <a:cubicBezTo>
                    <a:pt x="586" y="375"/>
                    <a:pt x="586" y="375"/>
                    <a:pt x="586" y="375"/>
                  </a:cubicBezTo>
                  <a:cubicBezTo>
                    <a:pt x="586" y="376"/>
                    <a:pt x="586" y="376"/>
                    <a:pt x="586" y="376"/>
                  </a:cubicBezTo>
                  <a:cubicBezTo>
                    <a:pt x="586" y="376"/>
                    <a:pt x="586" y="376"/>
                    <a:pt x="586" y="376"/>
                  </a:cubicBezTo>
                  <a:cubicBezTo>
                    <a:pt x="586" y="376"/>
                    <a:pt x="586" y="376"/>
                    <a:pt x="586" y="376"/>
                  </a:cubicBezTo>
                  <a:cubicBezTo>
                    <a:pt x="587" y="375"/>
                    <a:pt x="587" y="375"/>
                    <a:pt x="587" y="375"/>
                  </a:cubicBezTo>
                  <a:cubicBezTo>
                    <a:pt x="587" y="375"/>
                    <a:pt x="587" y="375"/>
                    <a:pt x="587" y="375"/>
                  </a:cubicBezTo>
                  <a:cubicBezTo>
                    <a:pt x="587" y="375"/>
                    <a:pt x="587" y="375"/>
                    <a:pt x="587" y="375"/>
                  </a:cubicBezTo>
                  <a:cubicBezTo>
                    <a:pt x="586" y="375"/>
                    <a:pt x="586" y="375"/>
                    <a:pt x="586" y="375"/>
                  </a:cubicBezTo>
                  <a:cubicBezTo>
                    <a:pt x="586" y="374"/>
                    <a:pt x="586" y="374"/>
                    <a:pt x="586" y="374"/>
                  </a:cubicBezTo>
                  <a:cubicBezTo>
                    <a:pt x="586" y="374"/>
                    <a:pt x="586" y="374"/>
                    <a:pt x="586" y="374"/>
                  </a:cubicBezTo>
                  <a:cubicBezTo>
                    <a:pt x="586" y="374"/>
                    <a:pt x="586" y="374"/>
                    <a:pt x="586" y="374"/>
                  </a:cubicBezTo>
                  <a:cubicBezTo>
                    <a:pt x="586" y="374"/>
                    <a:pt x="586" y="374"/>
                    <a:pt x="586" y="374"/>
                  </a:cubicBezTo>
                  <a:cubicBezTo>
                    <a:pt x="586" y="374"/>
                    <a:pt x="586" y="374"/>
                    <a:pt x="586" y="374"/>
                  </a:cubicBezTo>
                  <a:cubicBezTo>
                    <a:pt x="586" y="374"/>
                    <a:pt x="586" y="374"/>
                    <a:pt x="586" y="374"/>
                  </a:cubicBezTo>
                  <a:cubicBezTo>
                    <a:pt x="586" y="374"/>
                    <a:pt x="586" y="374"/>
                    <a:pt x="586" y="374"/>
                  </a:cubicBezTo>
                  <a:cubicBezTo>
                    <a:pt x="586" y="374"/>
                    <a:pt x="586" y="374"/>
                    <a:pt x="586" y="374"/>
                  </a:cubicBezTo>
                  <a:cubicBezTo>
                    <a:pt x="585" y="374"/>
                    <a:pt x="585" y="374"/>
                    <a:pt x="585" y="374"/>
                  </a:cubicBezTo>
                  <a:cubicBezTo>
                    <a:pt x="585" y="375"/>
                    <a:pt x="585" y="375"/>
                    <a:pt x="585" y="375"/>
                  </a:cubicBezTo>
                  <a:cubicBezTo>
                    <a:pt x="585" y="375"/>
                    <a:pt x="585" y="375"/>
                    <a:pt x="585" y="375"/>
                  </a:cubicBezTo>
                  <a:cubicBezTo>
                    <a:pt x="585" y="375"/>
                    <a:pt x="585" y="375"/>
                    <a:pt x="585" y="375"/>
                  </a:cubicBezTo>
                  <a:cubicBezTo>
                    <a:pt x="585" y="375"/>
                    <a:pt x="585" y="375"/>
                    <a:pt x="585" y="375"/>
                  </a:cubicBezTo>
                  <a:cubicBezTo>
                    <a:pt x="585" y="374"/>
                    <a:pt x="585" y="374"/>
                    <a:pt x="585" y="374"/>
                  </a:cubicBezTo>
                  <a:cubicBezTo>
                    <a:pt x="585" y="374"/>
                    <a:pt x="585" y="374"/>
                    <a:pt x="585" y="374"/>
                  </a:cubicBezTo>
                  <a:cubicBezTo>
                    <a:pt x="585" y="374"/>
                    <a:pt x="585" y="374"/>
                    <a:pt x="585" y="374"/>
                  </a:cubicBezTo>
                  <a:cubicBezTo>
                    <a:pt x="585" y="374"/>
                    <a:pt x="585" y="374"/>
                    <a:pt x="585" y="374"/>
                  </a:cubicBezTo>
                  <a:cubicBezTo>
                    <a:pt x="585" y="374"/>
                    <a:pt x="585" y="374"/>
                    <a:pt x="585" y="374"/>
                  </a:cubicBezTo>
                  <a:cubicBezTo>
                    <a:pt x="585" y="374"/>
                    <a:pt x="585" y="374"/>
                    <a:pt x="585" y="374"/>
                  </a:cubicBezTo>
                  <a:cubicBezTo>
                    <a:pt x="585" y="374"/>
                    <a:pt x="585" y="374"/>
                    <a:pt x="585" y="374"/>
                  </a:cubicBezTo>
                  <a:cubicBezTo>
                    <a:pt x="585" y="374"/>
                    <a:pt x="585" y="374"/>
                    <a:pt x="585" y="374"/>
                  </a:cubicBezTo>
                  <a:cubicBezTo>
                    <a:pt x="585" y="374"/>
                    <a:pt x="585" y="374"/>
                    <a:pt x="585" y="374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3"/>
                    <a:pt x="586" y="373"/>
                    <a:pt x="586" y="373"/>
                  </a:cubicBezTo>
                  <a:cubicBezTo>
                    <a:pt x="586" y="374"/>
                    <a:pt x="586" y="374"/>
                    <a:pt x="586" y="374"/>
                  </a:cubicBezTo>
                  <a:cubicBezTo>
                    <a:pt x="587" y="375"/>
                    <a:pt x="587" y="375"/>
                    <a:pt x="587" y="375"/>
                  </a:cubicBezTo>
                  <a:cubicBezTo>
                    <a:pt x="587" y="375"/>
                    <a:pt x="587" y="375"/>
                    <a:pt x="587" y="375"/>
                  </a:cubicBezTo>
                  <a:cubicBezTo>
                    <a:pt x="588" y="374"/>
                    <a:pt x="588" y="374"/>
                    <a:pt x="588" y="374"/>
                  </a:cubicBezTo>
                  <a:cubicBezTo>
                    <a:pt x="588" y="375"/>
                    <a:pt x="588" y="375"/>
                    <a:pt x="588" y="375"/>
                  </a:cubicBezTo>
                  <a:cubicBezTo>
                    <a:pt x="588" y="376"/>
                    <a:pt x="588" y="376"/>
                    <a:pt x="588" y="376"/>
                  </a:cubicBezTo>
                  <a:cubicBezTo>
                    <a:pt x="588" y="376"/>
                    <a:pt x="588" y="376"/>
                    <a:pt x="588" y="376"/>
                  </a:cubicBezTo>
                  <a:cubicBezTo>
                    <a:pt x="587" y="376"/>
                    <a:pt x="587" y="376"/>
                    <a:pt x="587" y="376"/>
                  </a:cubicBezTo>
                  <a:cubicBezTo>
                    <a:pt x="587" y="376"/>
                    <a:pt x="587" y="376"/>
                    <a:pt x="587" y="376"/>
                  </a:cubicBezTo>
                  <a:cubicBezTo>
                    <a:pt x="587" y="376"/>
                    <a:pt x="587" y="376"/>
                    <a:pt x="587" y="376"/>
                  </a:cubicBezTo>
                  <a:cubicBezTo>
                    <a:pt x="588" y="376"/>
                    <a:pt x="588" y="376"/>
                    <a:pt x="588" y="376"/>
                  </a:cubicBezTo>
                  <a:cubicBezTo>
                    <a:pt x="589" y="376"/>
                    <a:pt x="589" y="376"/>
                    <a:pt x="589" y="376"/>
                  </a:cubicBezTo>
                  <a:cubicBezTo>
                    <a:pt x="590" y="376"/>
                    <a:pt x="590" y="376"/>
                    <a:pt x="590" y="376"/>
                  </a:cubicBezTo>
                  <a:cubicBezTo>
                    <a:pt x="590" y="376"/>
                    <a:pt x="590" y="376"/>
                    <a:pt x="590" y="376"/>
                  </a:cubicBezTo>
                  <a:cubicBezTo>
                    <a:pt x="590" y="376"/>
                    <a:pt x="590" y="376"/>
                    <a:pt x="590" y="376"/>
                  </a:cubicBezTo>
                  <a:cubicBezTo>
                    <a:pt x="591" y="376"/>
                    <a:pt x="591" y="376"/>
                    <a:pt x="591" y="376"/>
                  </a:cubicBezTo>
                  <a:cubicBezTo>
                    <a:pt x="591" y="375"/>
                    <a:pt x="591" y="375"/>
                    <a:pt x="591" y="375"/>
                  </a:cubicBezTo>
                  <a:cubicBezTo>
                    <a:pt x="591" y="374"/>
                    <a:pt x="591" y="374"/>
                    <a:pt x="591" y="374"/>
                  </a:cubicBezTo>
                  <a:cubicBezTo>
                    <a:pt x="591" y="374"/>
                    <a:pt x="591" y="374"/>
                    <a:pt x="591" y="374"/>
                  </a:cubicBezTo>
                  <a:cubicBezTo>
                    <a:pt x="591" y="374"/>
                    <a:pt x="591" y="374"/>
                    <a:pt x="591" y="374"/>
                  </a:cubicBezTo>
                  <a:cubicBezTo>
                    <a:pt x="591" y="374"/>
                    <a:pt x="591" y="374"/>
                    <a:pt x="591" y="374"/>
                  </a:cubicBezTo>
                  <a:cubicBezTo>
                    <a:pt x="591" y="373"/>
                    <a:pt x="591" y="373"/>
                    <a:pt x="591" y="373"/>
                  </a:cubicBezTo>
                  <a:cubicBezTo>
                    <a:pt x="591" y="373"/>
                    <a:pt x="591" y="373"/>
                    <a:pt x="591" y="373"/>
                  </a:cubicBezTo>
                  <a:cubicBezTo>
                    <a:pt x="591" y="373"/>
                    <a:pt x="591" y="373"/>
                    <a:pt x="591" y="373"/>
                  </a:cubicBezTo>
                  <a:cubicBezTo>
                    <a:pt x="591" y="373"/>
                    <a:pt x="591" y="373"/>
                    <a:pt x="591" y="373"/>
                  </a:cubicBezTo>
                  <a:cubicBezTo>
                    <a:pt x="591" y="373"/>
                    <a:pt x="591" y="373"/>
                    <a:pt x="591" y="373"/>
                  </a:cubicBezTo>
                  <a:cubicBezTo>
                    <a:pt x="591" y="373"/>
                    <a:pt x="591" y="373"/>
                    <a:pt x="591" y="373"/>
                  </a:cubicBezTo>
                  <a:cubicBezTo>
                    <a:pt x="591" y="373"/>
                    <a:pt x="591" y="373"/>
                    <a:pt x="591" y="373"/>
                  </a:cubicBezTo>
                  <a:cubicBezTo>
                    <a:pt x="591" y="373"/>
                    <a:pt x="591" y="373"/>
                    <a:pt x="591" y="373"/>
                  </a:cubicBezTo>
                  <a:cubicBezTo>
                    <a:pt x="590" y="372"/>
                    <a:pt x="590" y="372"/>
                    <a:pt x="590" y="372"/>
                  </a:cubicBezTo>
                  <a:cubicBezTo>
                    <a:pt x="590" y="372"/>
                    <a:pt x="590" y="372"/>
                    <a:pt x="590" y="372"/>
                  </a:cubicBezTo>
                  <a:cubicBezTo>
                    <a:pt x="590" y="372"/>
                    <a:pt x="590" y="372"/>
                    <a:pt x="590" y="372"/>
                  </a:cubicBezTo>
                  <a:cubicBezTo>
                    <a:pt x="590" y="372"/>
                    <a:pt x="590" y="372"/>
                    <a:pt x="590" y="372"/>
                  </a:cubicBezTo>
                  <a:cubicBezTo>
                    <a:pt x="590" y="372"/>
                    <a:pt x="590" y="372"/>
                    <a:pt x="590" y="372"/>
                  </a:cubicBezTo>
                  <a:cubicBezTo>
                    <a:pt x="590" y="372"/>
                    <a:pt x="590" y="372"/>
                    <a:pt x="590" y="372"/>
                  </a:cubicBezTo>
                  <a:cubicBezTo>
                    <a:pt x="590" y="372"/>
                    <a:pt x="590" y="372"/>
                    <a:pt x="590" y="372"/>
                  </a:cubicBezTo>
                  <a:cubicBezTo>
                    <a:pt x="590" y="372"/>
                    <a:pt x="590" y="372"/>
                    <a:pt x="590" y="372"/>
                  </a:cubicBezTo>
                  <a:cubicBezTo>
                    <a:pt x="590" y="372"/>
                    <a:pt x="590" y="372"/>
                    <a:pt x="590" y="372"/>
                  </a:cubicBezTo>
                  <a:cubicBezTo>
                    <a:pt x="591" y="372"/>
                    <a:pt x="591" y="372"/>
                    <a:pt x="591" y="372"/>
                  </a:cubicBezTo>
                  <a:cubicBezTo>
                    <a:pt x="591" y="372"/>
                    <a:pt x="591" y="372"/>
                    <a:pt x="591" y="372"/>
                  </a:cubicBezTo>
                  <a:cubicBezTo>
                    <a:pt x="591" y="372"/>
                    <a:pt x="591" y="372"/>
                    <a:pt x="591" y="372"/>
                  </a:cubicBezTo>
                  <a:cubicBezTo>
                    <a:pt x="591" y="371"/>
                    <a:pt x="591" y="371"/>
                    <a:pt x="591" y="371"/>
                  </a:cubicBezTo>
                  <a:cubicBezTo>
                    <a:pt x="591" y="371"/>
                    <a:pt x="591" y="371"/>
                    <a:pt x="591" y="371"/>
                  </a:cubicBezTo>
                  <a:cubicBezTo>
                    <a:pt x="591" y="371"/>
                    <a:pt x="591" y="371"/>
                    <a:pt x="591" y="371"/>
                  </a:cubicBezTo>
                  <a:cubicBezTo>
                    <a:pt x="590" y="371"/>
                    <a:pt x="590" y="371"/>
                    <a:pt x="590" y="371"/>
                  </a:cubicBezTo>
                  <a:cubicBezTo>
                    <a:pt x="590" y="371"/>
                    <a:pt x="590" y="371"/>
                    <a:pt x="590" y="371"/>
                  </a:cubicBezTo>
                  <a:cubicBezTo>
                    <a:pt x="590" y="370"/>
                    <a:pt x="590" y="370"/>
                    <a:pt x="590" y="370"/>
                  </a:cubicBezTo>
                  <a:cubicBezTo>
                    <a:pt x="590" y="370"/>
                    <a:pt x="590" y="370"/>
                    <a:pt x="590" y="370"/>
                  </a:cubicBezTo>
                  <a:cubicBezTo>
                    <a:pt x="590" y="370"/>
                    <a:pt x="590" y="370"/>
                    <a:pt x="590" y="370"/>
                  </a:cubicBezTo>
                  <a:cubicBezTo>
                    <a:pt x="591" y="370"/>
                    <a:pt x="591" y="370"/>
                    <a:pt x="591" y="370"/>
                  </a:cubicBezTo>
                  <a:cubicBezTo>
                    <a:pt x="591" y="370"/>
                    <a:pt x="591" y="370"/>
                    <a:pt x="591" y="370"/>
                  </a:cubicBezTo>
                  <a:cubicBezTo>
                    <a:pt x="590" y="369"/>
                    <a:pt x="590" y="369"/>
                    <a:pt x="590" y="369"/>
                  </a:cubicBezTo>
                  <a:cubicBezTo>
                    <a:pt x="590" y="369"/>
                    <a:pt x="590" y="369"/>
                    <a:pt x="590" y="369"/>
                  </a:cubicBezTo>
                  <a:cubicBezTo>
                    <a:pt x="590" y="369"/>
                    <a:pt x="590" y="369"/>
                    <a:pt x="590" y="369"/>
                  </a:cubicBezTo>
                  <a:cubicBezTo>
                    <a:pt x="590" y="369"/>
                    <a:pt x="590" y="369"/>
                    <a:pt x="590" y="369"/>
                  </a:cubicBezTo>
                  <a:cubicBezTo>
                    <a:pt x="590" y="369"/>
                    <a:pt x="590" y="369"/>
                    <a:pt x="590" y="369"/>
                  </a:cubicBezTo>
                  <a:cubicBezTo>
                    <a:pt x="589" y="369"/>
                    <a:pt x="589" y="369"/>
                    <a:pt x="589" y="369"/>
                  </a:cubicBezTo>
                  <a:cubicBezTo>
                    <a:pt x="589" y="369"/>
                    <a:pt x="589" y="369"/>
                    <a:pt x="589" y="369"/>
                  </a:cubicBezTo>
                  <a:cubicBezTo>
                    <a:pt x="589" y="369"/>
                    <a:pt x="589" y="369"/>
                    <a:pt x="589" y="369"/>
                  </a:cubicBezTo>
                  <a:cubicBezTo>
                    <a:pt x="589" y="369"/>
                    <a:pt x="589" y="369"/>
                    <a:pt x="589" y="369"/>
                  </a:cubicBezTo>
                  <a:cubicBezTo>
                    <a:pt x="589" y="369"/>
                    <a:pt x="589" y="369"/>
                    <a:pt x="589" y="369"/>
                  </a:cubicBezTo>
                  <a:cubicBezTo>
                    <a:pt x="589" y="369"/>
                    <a:pt x="589" y="369"/>
                    <a:pt x="589" y="369"/>
                  </a:cubicBezTo>
                  <a:cubicBezTo>
                    <a:pt x="589" y="369"/>
                    <a:pt x="589" y="369"/>
                    <a:pt x="589" y="369"/>
                  </a:cubicBezTo>
                  <a:cubicBezTo>
                    <a:pt x="589" y="369"/>
                    <a:pt x="589" y="369"/>
                    <a:pt x="589" y="369"/>
                  </a:cubicBezTo>
                  <a:cubicBezTo>
                    <a:pt x="589" y="369"/>
                    <a:pt x="589" y="369"/>
                    <a:pt x="589" y="369"/>
                  </a:cubicBezTo>
                  <a:cubicBezTo>
                    <a:pt x="589" y="370"/>
                    <a:pt x="589" y="370"/>
                    <a:pt x="589" y="370"/>
                  </a:cubicBezTo>
                  <a:cubicBezTo>
                    <a:pt x="589" y="370"/>
                    <a:pt x="589" y="370"/>
                    <a:pt x="589" y="370"/>
                  </a:cubicBezTo>
                  <a:cubicBezTo>
                    <a:pt x="589" y="370"/>
                    <a:pt x="589" y="370"/>
                    <a:pt x="589" y="370"/>
                  </a:cubicBezTo>
                  <a:cubicBezTo>
                    <a:pt x="588" y="369"/>
                    <a:pt x="588" y="369"/>
                    <a:pt x="588" y="369"/>
                  </a:cubicBezTo>
                  <a:cubicBezTo>
                    <a:pt x="588" y="369"/>
                    <a:pt x="588" y="369"/>
                    <a:pt x="588" y="369"/>
                  </a:cubicBezTo>
                  <a:cubicBezTo>
                    <a:pt x="588" y="369"/>
                    <a:pt x="588" y="369"/>
                    <a:pt x="588" y="369"/>
                  </a:cubicBezTo>
                  <a:cubicBezTo>
                    <a:pt x="587" y="369"/>
                    <a:pt x="587" y="369"/>
                    <a:pt x="587" y="369"/>
                  </a:cubicBezTo>
                  <a:cubicBezTo>
                    <a:pt x="587" y="370"/>
                    <a:pt x="587" y="370"/>
                    <a:pt x="587" y="370"/>
                  </a:cubicBezTo>
                  <a:cubicBezTo>
                    <a:pt x="587" y="369"/>
                    <a:pt x="587" y="369"/>
                    <a:pt x="587" y="369"/>
                  </a:cubicBezTo>
                  <a:cubicBezTo>
                    <a:pt x="587" y="369"/>
                    <a:pt x="587" y="369"/>
                    <a:pt x="587" y="369"/>
                  </a:cubicBezTo>
                  <a:cubicBezTo>
                    <a:pt x="587" y="369"/>
                    <a:pt x="587" y="369"/>
                    <a:pt x="587" y="369"/>
                  </a:cubicBezTo>
                  <a:cubicBezTo>
                    <a:pt x="587" y="369"/>
                    <a:pt x="587" y="369"/>
                    <a:pt x="587" y="369"/>
                  </a:cubicBezTo>
                  <a:cubicBezTo>
                    <a:pt x="588" y="369"/>
                    <a:pt x="588" y="369"/>
                    <a:pt x="588" y="369"/>
                  </a:cubicBezTo>
                  <a:cubicBezTo>
                    <a:pt x="589" y="368"/>
                    <a:pt x="589" y="368"/>
                    <a:pt x="589" y="368"/>
                  </a:cubicBezTo>
                  <a:cubicBezTo>
                    <a:pt x="589" y="368"/>
                    <a:pt x="589" y="368"/>
                    <a:pt x="589" y="368"/>
                  </a:cubicBezTo>
                  <a:cubicBezTo>
                    <a:pt x="589" y="368"/>
                    <a:pt x="589" y="368"/>
                    <a:pt x="589" y="368"/>
                  </a:cubicBezTo>
                  <a:cubicBezTo>
                    <a:pt x="589" y="368"/>
                    <a:pt x="589" y="368"/>
                    <a:pt x="589" y="368"/>
                  </a:cubicBezTo>
                  <a:cubicBezTo>
                    <a:pt x="589" y="368"/>
                    <a:pt x="589" y="368"/>
                    <a:pt x="589" y="368"/>
                  </a:cubicBezTo>
                  <a:cubicBezTo>
                    <a:pt x="589" y="367"/>
                    <a:pt x="589" y="367"/>
                    <a:pt x="589" y="367"/>
                  </a:cubicBezTo>
                  <a:cubicBezTo>
                    <a:pt x="589" y="367"/>
                    <a:pt x="589" y="367"/>
                    <a:pt x="589" y="367"/>
                  </a:cubicBezTo>
                  <a:cubicBezTo>
                    <a:pt x="589" y="367"/>
                    <a:pt x="589" y="367"/>
                    <a:pt x="589" y="367"/>
                  </a:cubicBezTo>
                  <a:cubicBezTo>
                    <a:pt x="588" y="366"/>
                    <a:pt x="588" y="366"/>
                    <a:pt x="588" y="366"/>
                  </a:cubicBezTo>
                  <a:cubicBezTo>
                    <a:pt x="588" y="366"/>
                    <a:pt x="588" y="366"/>
                    <a:pt x="588" y="366"/>
                  </a:cubicBezTo>
                  <a:cubicBezTo>
                    <a:pt x="588" y="367"/>
                    <a:pt x="588" y="367"/>
                    <a:pt x="588" y="367"/>
                  </a:cubicBezTo>
                  <a:cubicBezTo>
                    <a:pt x="588" y="367"/>
                    <a:pt x="588" y="367"/>
                    <a:pt x="588" y="367"/>
                  </a:cubicBezTo>
                  <a:cubicBezTo>
                    <a:pt x="588" y="368"/>
                    <a:pt x="588" y="368"/>
                    <a:pt x="588" y="368"/>
                  </a:cubicBezTo>
                  <a:cubicBezTo>
                    <a:pt x="588" y="368"/>
                    <a:pt x="588" y="368"/>
                    <a:pt x="588" y="368"/>
                  </a:cubicBezTo>
                  <a:cubicBezTo>
                    <a:pt x="588" y="368"/>
                    <a:pt x="588" y="368"/>
                    <a:pt x="588" y="368"/>
                  </a:cubicBezTo>
                  <a:cubicBezTo>
                    <a:pt x="588" y="367"/>
                    <a:pt x="588" y="367"/>
                    <a:pt x="588" y="367"/>
                  </a:cubicBezTo>
                  <a:cubicBezTo>
                    <a:pt x="588" y="367"/>
                    <a:pt x="588" y="367"/>
                    <a:pt x="588" y="367"/>
                  </a:cubicBezTo>
                  <a:cubicBezTo>
                    <a:pt x="588" y="367"/>
                    <a:pt x="588" y="367"/>
                    <a:pt x="588" y="367"/>
                  </a:cubicBezTo>
                  <a:cubicBezTo>
                    <a:pt x="588" y="367"/>
                    <a:pt x="588" y="367"/>
                    <a:pt x="588" y="367"/>
                  </a:cubicBezTo>
                  <a:cubicBezTo>
                    <a:pt x="588" y="367"/>
                    <a:pt x="588" y="367"/>
                    <a:pt x="588" y="367"/>
                  </a:cubicBezTo>
                  <a:cubicBezTo>
                    <a:pt x="588" y="367"/>
                    <a:pt x="588" y="367"/>
                    <a:pt x="588" y="367"/>
                  </a:cubicBezTo>
                  <a:cubicBezTo>
                    <a:pt x="588" y="366"/>
                    <a:pt x="588" y="366"/>
                    <a:pt x="588" y="366"/>
                  </a:cubicBezTo>
                  <a:cubicBezTo>
                    <a:pt x="588" y="366"/>
                    <a:pt x="588" y="366"/>
                    <a:pt x="588" y="366"/>
                  </a:cubicBezTo>
                  <a:cubicBezTo>
                    <a:pt x="588" y="366"/>
                    <a:pt x="588" y="366"/>
                    <a:pt x="588" y="366"/>
                  </a:cubicBezTo>
                  <a:cubicBezTo>
                    <a:pt x="588" y="366"/>
                    <a:pt x="588" y="366"/>
                    <a:pt x="588" y="366"/>
                  </a:cubicBezTo>
                  <a:cubicBezTo>
                    <a:pt x="588" y="366"/>
                    <a:pt x="588" y="366"/>
                    <a:pt x="588" y="366"/>
                  </a:cubicBezTo>
                  <a:cubicBezTo>
                    <a:pt x="588" y="366"/>
                    <a:pt x="588" y="366"/>
                    <a:pt x="588" y="366"/>
                  </a:cubicBezTo>
                  <a:cubicBezTo>
                    <a:pt x="587" y="366"/>
                    <a:pt x="587" y="366"/>
                    <a:pt x="587" y="366"/>
                  </a:cubicBezTo>
                  <a:cubicBezTo>
                    <a:pt x="587" y="365"/>
                    <a:pt x="587" y="365"/>
                    <a:pt x="587" y="365"/>
                  </a:cubicBezTo>
                  <a:cubicBezTo>
                    <a:pt x="587" y="365"/>
                    <a:pt x="587" y="365"/>
                    <a:pt x="587" y="365"/>
                  </a:cubicBezTo>
                  <a:cubicBezTo>
                    <a:pt x="587" y="365"/>
                    <a:pt x="587" y="365"/>
                    <a:pt x="587" y="365"/>
                  </a:cubicBezTo>
                  <a:cubicBezTo>
                    <a:pt x="587" y="365"/>
                    <a:pt x="587" y="365"/>
                    <a:pt x="587" y="365"/>
                  </a:cubicBezTo>
                  <a:cubicBezTo>
                    <a:pt x="587" y="365"/>
                    <a:pt x="587" y="365"/>
                    <a:pt x="587" y="365"/>
                  </a:cubicBezTo>
                  <a:cubicBezTo>
                    <a:pt x="587" y="364"/>
                    <a:pt x="587" y="364"/>
                    <a:pt x="587" y="364"/>
                  </a:cubicBezTo>
                  <a:cubicBezTo>
                    <a:pt x="587" y="364"/>
                    <a:pt x="587" y="364"/>
                    <a:pt x="587" y="364"/>
                  </a:cubicBezTo>
                  <a:cubicBezTo>
                    <a:pt x="587" y="364"/>
                    <a:pt x="587" y="364"/>
                    <a:pt x="587" y="364"/>
                  </a:cubicBezTo>
                  <a:cubicBezTo>
                    <a:pt x="587" y="364"/>
                    <a:pt x="587" y="364"/>
                    <a:pt x="587" y="364"/>
                  </a:cubicBezTo>
                  <a:cubicBezTo>
                    <a:pt x="588" y="365"/>
                    <a:pt x="588" y="365"/>
                    <a:pt x="588" y="365"/>
                  </a:cubicBezTo>
                  <a:cubicBezTo>
                    <a:pt x="588" y="365"/>
                    <a:pt x="588" y="365"/>
                    <a:pt x="588" y="365"/>
                  </a:cubicBezTo>
                  <a:cubicBezTo>
                    <a:pt x="588" y="365"/>
                    <a:pt x="588" y="365"/>
                    <a:pt x="588" y="365"/>
                  </a:cubicBezTo>
                  <a:cubicBezTo>
                    <a:pt x="588" y="365"/>
                    <a:pt x="588" y="365"/>
                    <a:pt x="588" y="365"/>
                  </a:cubicBezTo>
                  <a:cubicBezTo>
                    <a:pt x="588" y="365"/>
                    <a:pt x="588" y="365"/>
                    <a:pt x="588" y="365"/>
                  </a:cubicBezTo>
                  <a:cubicBezTo>
                    <a:pt x="588" y="365"/>
                    <a:pt x="588" y="365"/>
                    <a:pt x="588" y="365"/>
                  </a:cubicBezTo>
                  <a:cubicBezTo>
                    <a:pt x="588" y="365"/>
                    <a:pt x="588" y="365"/>
                    <a:pt x="588" y="365"/>
                  </a:cubicBezTo>
                  <a:cubicBezTo>
                    <a:pt x="589" y="365"/>
                    <a:pt x="589" y="365"/>
                    <a:pt x="589" y="365"/>
                  </a:cubicBezTo>
                  <a:cubicBezTo>
                    <a:pt x="588" y="364"/>
                    <a:pt x="588" y="364"/>
                    <a:pt x="588" y="364"/>
                  </a:cubicBezTo>
                  <a:cubicBezTo>
                    <a:pt x="588" y="364"/>
                    <a:pt x="588" y="364"/>
                    <a:pt x="588" y="364"/>
                  </a:cubicBezTo>
                  <a:cubicBezTo>
                    <a:pt x="588" y="364"/>
                    <a:pt x="588" y="364"/>
                    <a:pt x="588" y="364"/>
                  </a:cubicBezTo>
                  <a:cubicBezTo>
                    <a:pt x="588" y="364"/>
                    <a:pt x="588" y="364"/>
                    <a:pt x="588" y="364"/>
                  </a:cubicBezTo>
                  <a:cubicBezTo>
                    <a:pt x="588" y="364"/>
                    <a:pt x="588" y="364"/>
                    <a:pt x="588" y="364"/>
                  </a:cubicBezTo>
                  <a:cubicBezTo>
                    <a:pt x="588" y="364"/>
                    <a:pt x="588" y="364"/>
                    <a:pt x="588" y="364"/>
                  </a:cubicBezTo>
                  <a:cubicBezTo>
                    <a:pt x="587" y="364"/>
                    <a:pt x="587" y="364"/>
                    <a:pt x="587" y="364"/>
                  </a:cubicBezTo>
                  <a:cubicBezTo>
                    <a:pt x="587" y="364"/>
                    <a:pt x="587" y="364"/>
                    <a:pt x="587" y="364"/>
                  </a:cubicBezTo>
                  <a:cubicBezTo>
                    <a:pt x="587" y="364"/>
                    <a:pt x="587" y="364"/>
                    <a:pt x="587" y="364"/>
                  </a:cubicBezTo>
                  <a:cubicBezTo>
                    <a:pt x="587" y="363"/>
                    <a:pt x="587" y="363"/>
                    <a:pt x="587" y="363"/>
                  </a:cubicBezTo>
                  <a:cubicBezTo>
                    <a:pt x="587" y="363"/>
                    <a:pt x="587" y="363"/>
                    <a:pt x="587" y="363"/>
                  </a:cubicBezTo>
                  <a:cubicBezTo>
                    <a:pt x="587" y="363"/>
                    <a:pt x="587" y="363"/>
                    <a:pt x="587" y="363"/>
                  </a:cubicBezTo>
                  <a:cubicBezTo>
                    <a:pt x="586" y="363"/>
                    <a:pt x="586" y="363"/>
                    <a:pt x="586" y="363"/>
                  </a:cubicBezTo>
                  <a:cubicBezTo>
                    <a:pt x="586" y="363"/>
                    <a:pt x="586" y="363"/>
                    <a:pt x="586" y="363"/>
                  </a:cubicBezTo>
                  <a:cubicBezTo>
                    <a:pt x="586" y="363"/>
                    <a:pt x="586" y="363"/>
                    <a:pt x="586" y="363"/>
                  </a:cubicBezTo>
                  <a:cubicBezTo>
                    <a:pt x="586" y="363"/>
                    <a:pt x="586" y="363"/>
                    <a:pt x="586" y="363"/>
                  </a:cubicBezTo>
                  <a:cubicBezTo>
                    <a:pt x="586" y="363"/>
                    <a:pt x="586" y="363"/>
                    <a:pt x="586" y="363"/>
                  </a:cubicBezTo>
                  <a:cubicBezTo>
                    <a:pt x="585" y="363"/>
                    <a:pt x="585" y="363"/>
                    <a:pt x="585" y="363"/>
                  </a:cubicBezTo>
                  <a:cubicBezTo>
                    <a:pt x="585" y="363"/>
                    <a:pt x="585" y="363"/>
                    <a:pt x="585" y="363"/>
                  </a:cubicBezTo>
                  <a:cubicBezTo>
                    <a:pt x="585" y="363"/>
                    <a:pt x="585" y="363"/>
                    <a:pt x="585" y="363"/>
                  </a:cubicBezTo>
                  <a:cubicBezTo>
                    <a:pt x="585" y="363"/>
                    <a:pt x="585" y="363"/>
                    <a:pt x="585" y="363"/>
                  </a:cubicBezTo>
                  <a:cubicBezTo>
                    <a:pt x="585" y="362"/>
                    <a:pt x="585" y="362"/>
                    <a:pt x="585" y="362"/>
                  </a:cubicBezTo>
                  <a:cubicBezTo>
                    <a:pt x="585" y="362"/>
                    <a:pt x="585" y="362"/>
                    <a:pt x="585" y="362"/>
                  </a:cubicBezTo>
                  <a:cubicBezTo>
                    <a:pt x="585" y="362"/>
                    <a:pt x="585" y="362"/>
                    <a:pt x="585" y="362"/>
                  </a:cubicBezTo>
                  <a:cubicBezTo>
                    <a:pt x="585" y="362"/>
                    <a:pt x="585" y="362"/>
                    <a:pt x="585" y="362"/>
                  </a:cubicBezTo>
                  <a:cubicBezTo>
                    <a:pt x="584" y="361"/>
                    <a:pt x="584" y="361"/>
                    <a:pt x="584" y="361"/>
                  </a:cubicBezTo>
                  <a:cubicBezTo>
                    <a:pt x="583" y="361"/>
                    <a:pt x="583" y="361"/>
                    <a:pt x="583" y="361"/>
                  </a:cubicBezTo>
                  <a:cubicBezTo>
                    <a:pt x="583" y="361"/>
                    <a:pt x="583" y="361"/>
                    <a:pt x="583" y="361"/>
                  </a:cubicBezTo>
                  <a:cubicBezTo>
                    <a:pt x="583" y="362"/>
                    <a:pt x="583" y="362"/>
                    <a:pt x="583" y="362"/>
                  </a:cubicBezTo>
                  <a:cubicBezTo>
                    <a:pt x="582" y="362"/>
                    <a:pt x="582" y="362"/>
                    <a:pt x="582" y="362"/>
                  </a:cubicBezTo>
                  <a:cubicBezTo>
                    <a:pt x="582" y="362"/>
                    <a:pt x="582" y="362"/>
                    <a:pt x="582" y="362"/>
                  </a:cubicBezTo>
                  <a:cubicBezTo>
                    <a:pt x="582" y="362"/>
                    <a:pt x="582" y="362"/>
                    <a:pt x="582" y="362"/>
                  </a:cubicBezTo>
                  <a:cubicBezTo>
                    <a:pt x="582" y="362"/>
                    <a:pt x="582" y="362"/>
                    <a:pt x="582" y="362"/>
                  </a:cubicBezTo>
                  <a:cubicBezTo>
                    <a:pt x="582" y="362"/>
                    <a:pt x="582" y="362"/>
                    <a:pt x="582" y="362"/>
                  </a:cubicBezTo>
                  <a:cubicBezTo>
                    <a:pt x="583" y="361"/>
                    <a:pt x="583" y="361"/>
                    <a:pt x="583" y="361"/>
                  </a:cubicBezTo>
                  <a:cubicBezTo>
                    <a:pt x="583" y="361"/>
                    <a:pt x="583" y="361"/>
                    <a:pt x="583" y="361"/>
                  </a:cubicBezTo>
                  <a:cubicBezTo>
                    <a:pt x="583" y="361"/>
                    <a:pt x="583" y="361"/>
                    <a:pt x="583" y="361"/>
                  </a:cubicBezTo>
                  <a:cubicBezTo>
                    <a:pt x="584" y="361"/>
                    <a:pt x="584" y="361"/>
                    <a:pt x="584" y="361"/>
                  </a:cubicBezTo>
                  <a:cubicBezTo>
                    <a:pt x="585" y="361"/>
                    <a:pt x="585" y="361"/>
                    <a:pt x="585" y="361"/>
                  </a:cubicBezTo>
                  <a:cubicBezTo>
                    <a:pt x="585" y="361"/>
                    <a:pt x="585" y="361"/>
                    <a:pt x="585" y="361"/>
                  </a:cubicBezTo>
                  <a:cubicBezTo>
                    <a:pt x="585" y="360"/>
                    <a:pt x="585" y="360"/>
                    <a:pt x="585" y="360"/>
                  </a:cubicBezTo>
                  <a:cubicBezTo>
                    <a:pt x="585" y="360"/>
                    <a:pt x="585" y="360"/>
                    <a:pt x="585" y="360"/>
                  </a:cubicBezTo>
                  <a:cubicBezTo>
                    <a:pt x="585" y="359"/>
                    <a:pt x="585" y="359"/>
                    <a:pt x="585" y="359"/>
                  </a:cubicBezTo>
                  <a:cubicBezTo>
                    <a:pt x="584" y="358"/>
                    <a:pt x="584" y="358"/>
                    <a:pt x="584" y="358"/>
                  </a:cubicBezTo>
                  <a:cubicBezTo>
                    <a:pt x="584" y="358"/>
                    <a:pt x="584" y="358"/>
                    <a:pt x="584" y="358"/>
                  </a:cubicBezTo>
                  <a:cubicBezTo>
                    <a:pt x="584" y="358"/>
                    <a:pt x="584" y="358"/>
                    <a:pt x="584" y="358"/>
                  </a:cubicBezTo>
                  <a:cubicBezTo>
                    <a:pt x="584" y="358"/>
                    <a:pt x="584" y="358"/>
                    <a:pt x="584" y="358"/>
                  </a:cubicBezTo>
                  <a:cubicBezTo>
                    <a:pt x="584" y="357"/>
                    <a:pt x="584" y="357"/>
                    <a:pt x="584" y="357"/>
                  </a:cubicBezTo>
                  <a:cubicBezTo>
                    <a:pt x="584" y="357"/>
                    <a:pt x="584" y="357"/>
                    <a:pt x="584" y="357"/>
                  </a:cubicBezTo>
                  <a:cubicBezTo>
                    <a:pt x="584" y="357"/>
                    <a:pt x="584" y="357"/>
                    <a:pt x="584" y="357"/>
                  </a:cubicBezTo>
                  <a:cubicBezTo>
                    <a:pt x="585" y="357"/>
                    <a:pt x="585" y="357"/>
                    <a:pt x="585" y="357"/>
                  </a:cubicBezTo>
                  <a:cubicBezTo>
                    <a:pt x="585" y="358"/>
                    <a:pt x="585" y="358"/>
                    <a:pt x="585" y="358"/>
                  </a:cubicBezTo>
                  <a:cubicBezTo>
                    <a:pt x="585" y="359"/>
                    <a:pt x="585" y="359"/>
                    <a:pt x="585" y="359"/>
                  </a:cubicBezTo>
                  <a:cubicBezTo>
                    <a:pt x="585" y="359"/>
                    <a:pt x="585" y="359"/>
                    <a:pt x="585" y="359"/>
                  </a:cubicBezTo>
                  <a:cubicBezTo>
                    <a:pt x="586" y="360"/>
                    <a:pt x="586" y="360"/>
                    <a:pt x="586" y="360"/>
                  </a:cubicBezTo>
                  <a:cubicBezTo>
                    <a:pt x="586" y="360"/>
                    <a:pt x="586" y="360"/>
                    <a:pt x="586" y="360"/>
                  </a:cubicBezTo>
                  <a:cubicBezTo>
                    <a:pt x="586" y="360"/>
                    <a:pt x="586" y="360"/>
                    <a:pt x="586" y="360"/>
                  </a:cubicBezTo>
                  <a:cubicBezTo>
                    <a:pt x="586" y="361"/>
                    <a:pt x="586" y="361"/>
                    <a:pt x="586" y="361"/>
                  </a:cubicBezTo>
                  <a:cubicBezTo>
                    <a:pt x="587" y="361"/>
                    <a:pt x="587" y="361"/>
                    <a:pt x="587" y="361"/>
                  </a:cubicBezTo>
                  <a:cubicBezTo>
                    <a:pt x="587" y="361"/>
                    <a:pt x="587" y="361"/>
                    <a:pt x="587" y="361"/>
                  </a:cubicBezTo>
                  <a:cubicBezTo>
                    <a:pt x="587" y="362"/>
                    <a:pt x="587" y="362"/>
                    <a:pt x="587" y="362"/>
                  </a:cubicBezTo>
                  <a:cubicBezTo>
                    <a:pt x="587" y="362"/>
                    <a:pt x="587" y="362"/>
                    <a:pt x="587" y="362"/>
                  </a:cubicBezTo>
                  <a:cubicBezTo>
                    <a:pt x="587" y="362"/>
                    <a:pt x="587" y="362"/>
                    <a:pt x="587" y="362"/>
                  </a:cubicBezTo>
                  <a:cubicBezTo>
                    <a:pt x="587" y="362"/>
                    <a:pt x="587" y="362"/>
                    <a:pt x="587" y="362"/>
                  </a:cubicBezTo>
                  <a:cubicBezTo>
                    <a:pt x="588" y="363"/>
                    <a:pt x="588" y="363"/>
                    <a:pt x="588" y="363"/>
                  </a:cubicBezTo>
                  <a:cubicBezTo>
                    <a:pt x="588" y="362"/>
                    <a:pt x="588" y="362"/>
                    <a:pt x="588" y="362"/>
                  </a:cubicBezTo>
                  <a:cubicBezTo>
                    <a:pt x="588" y="359"/>
                    <a:pt x="588" y="359"/>
                    <a:pt x="588" y="359"/>
                  </a:cubicBezTo>
                  <a:cubicBezTo>
                    <a:pt x="588" y="360"/>
                    <a:pt x="588" y="360"/>
                    <a:pt x="588" y="360"/>
                  </a:cubicBezTo>
                  <a:cubicBezTo>
                    <a:pt x="588" y="360"/>
                    <a:pt x="588" y="360"/>
                    <a:pt x="588" y="360"/>
                  </a:cubicBezTo>
                  <a:cubicBezTo>
                    <a:pt x="588" y="361"/>
                    <a:pt x="588" y="361"/>
                    <a:pt x="588" y="361"/>
                  </a:cubicBezTo>
                  <a:cubicBezTo>
                    <a:pt x="588" y="362"/>
                    <a:pt x="588" y="362"/>
                    <a:pt x="588" y="362"/>
                  </a:cubicBezTo>
                  <a:cubicBezTo>
                    <a:pt x="589" y="362"/>
                    <a:pt x="589" y="362"/>
                    <a:pt x="589" y="362"/>
                  </a:cubicBezTo>
                  <a:cubicBezTo>
                    <a:pt x="589" y="361"/>
                    <a:pt x="589" y="361"/>
                    <a:pt x="589" y="361"/>
                  </a:cubicBezTo>
                  <a:cubicBezTo>
                    <a:pt x="590" y="361"/>
                    <a:pt x="590" y="361"/>
                    <a:pt x="590" y="361"/>
                  </a:cubicBezTo>
                  <a:cubicBezTo>
                    <a:pt x="590" y="362"/>
                    <a:pt x="590" y="362"/>
                    <a:pt x="590" y="362"/>
                  </a:cubicBezTo>
                  <a:cubicBezTo>
                    <a:pt x="589" y="362"/>
                    <a:pt x="589" y="362"/>
                    <a:pt x="589" y="362"/>
                  </a:cubicBezTo>
                  <a:cubicBezTo>
                    <a:pt x="589" y="363"/>
                    <a:pt x="589" y="363"/>
                    <a:pt x="589" y="363"/>
                  </a:cubicBezTo>
                  <a:cubicBezTo>
                    <a:pt x="589" y="364"/>
                    <a:pt x="589" y="364"/>
                    <a:pt x="589" y="364"/>
                  </a:cubicBezTo>
                  <a:cubicBezTo>
                    <a:pt x="589" y="364"/>
                    <a:pt x="589" y="364"/>
                    <a:pt x="589" y="364"/>
                  </a:cubicBezTo>
                  <a:cubicBezTo>
                    <a:pt x="589" y="365"/>
                    <a:pt x="589" y="365"/>
                    <a:pt x="589" y="365"/>
                  </a:cubicBezTo>
                  <a:cubicBezTo>
                    <a:pt x="589" y="365"/>
                    <a:pt x="589" y="365"/>
                    <a:pt x="589" y="365"/>
                  </a:cubicBezTo>
                  <a:cubicBezTo>
                    <a:pt x="590" y="365"/>
                    <a:pt x="590" y="365"/>
                    <a:pt x="590" y="365"/>
                  </a:cubicBezTo>
                  <a:cubicBezTo>
                    <a:pt x="591" y="365"/>
                    <a:pt x="591" y="365"/>
                    <a:pt x="591" y="365"/>
                  </a:cubicBezTo>
                  <a:cubicBezTo>
                    <a:pt x="591" y="365"/>
                    <a:pt x="591" y="365"/>
                    <a:pt x="591" y="365"/>
                  </a:cubicBezTo>
                  <a:cubicBezTo>
                    <a:pt x="591" y="366"/>
                    <a:pt x="591" y="366"/>
                    <a:pt x="591" y="366"/>
                  </a:cubicBezTo>
                  <a:cubicBezTo>
                    <a:pt x="591" y="366"/>
                    <a:pt x="591" y="366"/>
                    <a:pt x="591" y="366"/>
                  </a:cubicBezTo>
                  <a:cubicBezTo>
                    <a:pt x="590" y="365"/>
                    <a:pt x="590" y="365"/>
                    <a:pt x="590" y="365"/>
                  </a:cubicBezTo>
                  <a:cubicBezTo>
                    <a:pt x="590" y="365"/>
                    <a:pt x="590" y="365"/>
                    <a:pt x="590" y="365"/>
                  </a:cubicBezTo>
                  <a:cubicBezTo>
                    <a:pt x="591" y="367"/>
                    <a:pt x="591" y="367"/>
                    <a:pt x="591" y="367"/>
                  </a:cubicBezTo>
                  <a:cubicBezTo>
                    <a:pt x="591" y="367"/>
                    <a:pt x="591" y="367"/>
                    <a:pt x="591" y="367"/>
                  </a:cubicBezTo>
                  <a:cubicBezTo>
                    <a:pt x="592" y="367"/>
                    <a:pt x="592" y="367"/>
                    <a:pt x="592" y="367"/>
                  </a:cubicBezTo>
                  <a:cubicBezTo>
                    <a:pt x="592" y="367"/>
                    <a:pt x="592" y="367"/>
                    <a:pt x="592" y="367"/>
                  </a:cubicBezTo>
                  <a:cubicBezTo>
                    <a:pt x="592" y="367"/>
                    <a:pt x="592" y="367"/>
                    <a:pt x="592" y="367"/>
                  </a:cubicBezTo>
                  <a:cubicBezTo>
                    <a:pt x="592" y="367"/>
                    <a:pt x="592" y="367"/>
                    <a:pt x="592" y="367"/>
                  </a:cubicBezTo>
                  <a:cubicBezTo>
                    <a:pt x="592" y="366"/>
                    <a:pt x="592" y="366"/>
                    <a:pt x="592" y="366"/>
                  </a:cubicBezTo>
                  <a:cubicBezTo>
                    <a:pt x="593" y="366"/>
                    <a:pt x="593" y="366"/>
                    <a:pt x="593" y="366"/>
                  </a:cubicBezTo>
                  <a:cubicBezTo>
                    <a:pt x="593" y="366"/>
                    <a:pt x="593" y="366"/>
                    <a:pt x="593" y="366"/>
                  </a:cubicBezTo>
                  <a:cubicBezTo>
                    <a:pt x="593" y="365"/>
                    <a:pt x="593" y="365"/>
                    <a:pt x="593" y="365"/>
                  </a:cubicBezTo>
                  <a:cubicBezTo>
                    <a:pt x="593" y="365"/>
                    <a:pt x="593" y="365"/>
                    <a:pt x="593" y="365"/>
                  </a:cubicBezTo>
                  <a:cubicBezTo>
                    <a:pt x="593" y="365"/>
                    <a:pt x="593" y="365"/>
                    <a:pt x="593" y="365"/>
                  </a:cubicBezTo>
                  <a:cubicBezTo>
                    <a:pt x="593" y="364"/>
                    <a:pt x="593" y="364"/>
                    <a:pt x="593" y="364"/>
                  </a:cubicBezTo>
                  <a:cubicBezTo>
                    <a:pt x="593" y="364"/>
                    <a:pt x="593" y="364"/>
                    <a:pt x="593" y="364"/>
                  </a:cubicBezTo>
                  <a:cubicBezTo>
                    <a:pt x="593" y="364"/>
                    <a:pt x="593" y="364"/>
                    <a:pt x="593" y="364"/>
                  </a:cubicBezTo>
                  <a:cubicBezTo>
                    <a:pt x="594" y="364"/>
                    <a:pt x="594" y="364"/>
                    <a:pt x="594" y="364"/>
                  </a:cubicBezTo>
                  <a:cubicBezTo>
                    <a:pt x="594" y="364"/>
                    <a:pt x="594" y="364"/>
                    <a:pt x="594" y="364"/>
                  </a:cubicBezTo>
                  <a:cubicBezTo>
                    <a:pt x="593" y="364"/>
                    <a:pt x="593" y="364"/>
                    <a:pt x="593" y="364"/>
                  </a:cubicBezTo>
                  <a:cubicBezTo>
                    <a:pt x="592" y="363"/>
                    <a:pt x="592" y="363"/>
                    <a:pt x="592" y="363"/>
                  </a:cubicBezTo>
                  <a:cubicBezTo>
                    <a:pt x="593" y="363"/>
                    <a:pt x="593" y="363"/>
                    <a:pt x="593" y="363"/>
                  </a:cubicBezTo>
                  <a:cubicBezTo>
                    <a:pt x="593" y="363"/>
                    <a:pt x="593" y="363"/>
                    <a:pt x="593" y="363"/>
                  </a:cubicBezTo>
                  <a:cubicBezTo>
                    <a:pt x="593" y="363"/>
                    <a:pt x="593" y="363"/>
                    <a:pt x="593" y="363"/>
                  </a:cubicBezTo>
                  <a:cubicBezTo>
                    <a:pt x="594" y="363"/>
                    <a:pt x="594" y="363"/>
                    <a:pt x="594" y="363"/>
                  </a:cubicBezTo>
                  <a:cubicBezTo>
                    <a:pt x="594" y="362"/>
                    <a:pt x="594" y="362"/>
                    <a:pt x="594" y="362"/>
                  </a:cubicBezTo>
                  <a:cubicBezTo>
                    <a:pt x="594" y="362"/>
                    <a:pt x="594" y="362"/>
                    <a:pt x="594" y="362"/>
                  </a:cubicBezTo>
                  <a:cubicBezTo>
                    <a:pt x="594" y="362"/>
                    <a:pt x="594" y="362"/>
                    <a:pt x="594" y="362"/>
                  </a:cubicBezTo>
                  <a:cubicBezTo>
                    <a:pt x="594" y="361"/>
                    <a:pt x="594" y="361"/>
                    <a:pt x="594" y="361"/>
                  </a:cubicBezTo>
                  <a:cubicBezTo>
                    <a:pt x="594" y="361"/>
                    <a:pt x="594" y="361"/>
                    <a:pt x="594" y="361"/>
                  </a:cubicBezTo>
                  <a:cubicBezTo>
                    <a:pt x="594" y="361"/>
                    <a:pt x="594" y="361"/>
                    <a:pt x="594" y="361"/>
                  </a:cubicBezTo>
                  <a:cubicBezTo>
                    <a:pt x="594" y="362"/>
                    <a:pt x="594" y="362"/>
                    <a:pt x="594" y="362"/>
                  </a:cubicBezTo>
                  <a:cubicBezTo>
                    <a:pt x="594" y="362"/>
                    <a:pt x="594" y="362"/>
                    <a:pt x="594" y="362"/>
                  </a:cubicBezTo>
                  <a:cubicBezTo>
                    <a:pt x="594" y="362"/>
                    <a:pt x="594" y="362"/>
                    <a:pt x="594" y="362"/>
                  </a:cubicBezTo>
                  <a:cubicBezTo>
                    <a:pt x="594" y="362"/>
                    <a:pt x="594" y="362"/>
                    <a:pt x="594" y="362"/>
                  </a:cubicBezTo>
                  <a:cubicBezTo>
                    <a:pt x="594" y="362"/>
                    <a:pt x="594" y="362"/>
                    <a:pt x="594" y="362"/>
                  </a:cubicBezTo>
                  <a:cubicBezTo>
                    <a:pt x="594" y="363"/>
                    <a:pt x="594" y="363"/>
                    <a:pt x="594" y="363"/>
                  </a:cubicBezTo>
                  <a:cubicBezTo>
                    <a:pt x="594" y="363"/>
                    <a:pt x="594" y="363"/>
                    <a:pt x="594" y="363"/>
                  </a:cubicBezTo>
                  <a:cubicBezTo>
                    <a:pt x="594" y="364"/>
                    <a:pt x="594" y="364"/>
                    <a:pt x="594" y="364"/>
                  </a:cubicBezTo>
                  <a:cubicBezTo>
                    <a:pt x="594" y="364"/>
                    <a:pt x="594" y="364"/>
                    <a:pt x="594" y="364"/>
                  </a:cubicBezTo>
                  <a:cubicBezTo>
                    <a:pt x="594" y="364"/>
                    <a:pt x="594" y="364"/>
                    <a:pt x="594" y="364"/>
                  </a:cubicBezTo>
                  <a:cubicBezTo>
                    <a:pt x="594" y="364"/>
                    <a:pt x="594" y="364"/>
                    <a:pt x="594" y="364"/>
                  </a:cubicBezTo>
                  <a:cubicBezTo>
                    <a:pt x="594" y="365"/>
                    <a:pt x="594" y="365"/>
                    <a:pt x="594" y="365"/>
                  </a:cubicBezTo>
                  <a:cubicBezTo>
                    <a:pt x="594" y="365"/>
                    <a:pt x="594" y="365"/>
                    <a:pt x="594" y="365"/>
                  </a:cubicBezTo>
                  <a:cubicBezTo>
                    <a:pt x="594" y="365"/>
                    <a:pt x="594" y="365"/>
                    <a:pt x="594" y="365"/>
                  </a:cubicBezTo>
                  <a:cubicBezTo>
                    <a:pt x="594" y="365"/>
                    <a:pt x="594" y="365"/>
                    <a:pt x="594" y="365"/>
                  </a:cubicBezTo>
                  <a:cubicBezTo>
                    <a:pt x="594" y="365"/>
                    <a:pt x="594" y="365"/>
                    <a:pt x="594" y="365"/>
                  </a:cubicBezTo>
                  <a:cubicBezTo>
                    <a:pt x="594" y="365"/>
                    <a:pt x="594" y="365"/>
                    <a:pt x="594" y="365"/>
                  </a:cubicBezTo>
                  <a:cubicBezTo>
                    <a:pt x="594" y="366"/>
                    <a:pt x="594" y="366"/>
                    <a:pt x="594" y="366"/>
                  </a:cubicBezTo>
                  <a:cubicBezTo>
                    <a:pt x="594" y="366"/>
                    <a:pt x="594" y="366"/>
                    <a:pt x="594" y="366"/>
                  </a:cubicBezTo>
                  <a:cubicBezTo>
                    <a:pt x="595" y="365"/>
                    <a:pt x="595" y="365"/>
                    <a:pt x="595" y="365"/>
                  </a:cubicBezTo>
                  <a:cubicBezTo>
                    <a:pt x="595" y="365"/>
                    <a:pt x="595" y="365"/>
                    <a:pt x="595" y="365"/>
                  </a:cubicBezTo>
                  <a:cubicBezTo>
                    <a:pt x="595" y="365"/>
                    <a:pt x="595" y="365"/>
                    <a:pt x="595" y="365"/>
                  </a:cubicBezTo>
                  <a:cubicBezTo>
                    <a:pt x="595" y="365"/>
                    <a:pt x="595" y="365"/>
                    <a:pt x="595" y="365"/>
                  </a:cubicBezTo>
                  <a:cubicBezTo>
                    <a:pt x="595" y="364"/>
                    <a:pt x="595" y="364"/>
                    <a:pt x="595" y="364"/>
                  </a:cubicBezTo>
                  <a:cubicBezTo>
                    <a:pt x="595" y="365"/>
                    <a:pt x="595" y="365"/>
                    <a:pt x="595" y="365"/>
                  </a:cubicBezTo>
                  <a:cubicBezTo>
                    <a:pt x="597" y="365"/>
                    <a:pt x="597" y="365"/>
                    <a:pt x="597" y="365"/>
                  </a:cubicBezTo>
                  <a:cubicBezTo>
                    <a:pt x="597" y="366"/>
                    <a:pt x="597" y="366"/>
                    <a:pt x="597" y="366"/>
                  </a:cubicBezTo>
                  <a:cubicBezTo>
                    <a:pt x="597" y="366"/>
                    <a:pt x="597" y="366"/>
                    <a:pt x="597" y="366"/>
                  </a:cubicBezTo>
                  <a:cubicBezTo>
                    <a:pt x="595" y="366"/>
                    <a:pt x="595" y="366"/>
                    <a:pt x="595" y="366"/>
                  </a:cubicBezTo>
                  <a:cubicBezTo>
                    <a:pt x="595" y="366"/>
                    <a:pt x="595" y="366"/>
                    <a:pt x="595" y="366"/>
                  </a:cubicBezTo>
                  <a:cubicBezTo>
                    <a:pt x="595" y="365"/>
                    <a:pt x="595" y="365"/>
                    <a:pt x="595" y="365"/>
                  </a:cubicBezTo>
                  <a:cubicBezTo>
                    <a:pt x="595" y="366"/>
                    <a:pt x="595" y="366"/>
                    <a:pt x="595" y="366"/>
                  </a:cubicBezTo>
                  <a:cubicBezTo>
                    <a:pt x="595" y="366"/>
                    <a:pt x="595" y="366"/>
                    <a:pt x="595" y="366"/>
                  </a:cubicBezTo>
                  <a:cubicBezTo>
                    <a:pt x="593" y="366"/>
                    <a:pt x="593" y="366"/>
                    <a:pt x="593" y="366"/>
                  </a:cubicBezTo>
                  <a:cubicBezTo>
                    <a:pt x="593" y="366"/>
                    <a:pt x="593" y="366"/>
                    <a:pt x="593" y="366"/>
                  </a:cubicBezTo>
                  <a:cubicBezTo>
                    <a:pt x="593" y="367"/>
                    <a:pt x="593" y="367"/>
                    <a:pt x="593" y="367"/>
                  </a:cubicBezTo>
                  <a:cubicBezTo>
                    <a:pt x="593" y="367"/>
                    <a:pt x="593" y="367"/>
                    <a:pt x="593" y="367"/>
                  </a:cubicBezTo>
                  <a:cubicBezTo>
                    <a:pt x="593" y="368"/>
                    <a:pt x="593" y="368"/>
                    <a:pt x="593" y="368"/>
                  </a:cubicBezTo>
                  <a:cubicBezTo>
                    <a:pt x="594" y="368"/>
                    <a:pt x="594" y="368"/>
                    <a:pt x="594" y="368"/>
                  </a:cubicBezTo>
                  <a:cubicBezTo>
                    <a:pt x="594" y="368"/>
                    <a:pt x="594" y="368"/>
                    <a:pt x="594" y="368"/>
                  </a:cubicBezTo>
                  <a:cubicBezTo>
                    <a:pt x="594" y="369"/>
                    <a:pt x="594" y="369"/>
                    <a:pt x="594" y="369"/>
                  </a:cubicBezTo>
                  <a:cubicBezTo>
                    <a:pt x="594" y="369"/>
                    <a:pt x="594" y="369"/>
                    <a:pt x="594" y="369"/>
                  </a:cubicBezTo>
                  <a:cubicBezTo>
                    <a:pt x="594" y="369"/>
                    <a:pt x="594" y="369"/>
                    <a:pt x="594" y="369"/>
                  </a:cubicBezTo>
                  <a:cubicBezTo>
                    <a:pt x="594" y="369"/>
                    <a:pt x="594" y="369"/>
                    <a:pt x="594" y="369"/>
                  </a:cubicBezTo>
                  <a:cubicBezTo>
                    <a:pt x="593" y="369"/>
                    <a:pt x="593" y="369"/>
                    <a:pt x="593" y="369"/>
                  </a:cubicBezTo>
                  <a:cubicBezTo>
                    <a:pt x="594" y="369"/>
                    <a:pt x="594" y="369"/>
                    <a:pt x="594" y="369"/>
                  </a:cubicBezTo>
                  <a:cubicBezTo>
                    <a:pt x="594" y="370"/>
                    <a:pt x="594" y="370"/>
                    <a:pt x="594" y="370"/>
                  </a:cubicBezTo>
                  <a:cubicBezTo>
                    <a:pt x="594" y="371"/>
                    <a:pt x="594" y="371"/>
                    <a:pt x="594" y="371"/>
                  </a:cubicBezTo>
                  <a:cubicBezTo>
                    <a:pt x="594" y="371"/>
                    <a:pt x="594" y="371"/>
                    <a:pt x="594" y="371"/>
                  </a:cubicBezTo>
                  <a:cubicBezTo>
                    <a:pt x="594" y="371"/>
                    <a:pt x="594" y="371"/>
                    <a:pt x="594" y="371"/>
                  </a:cubicBezTo>
                  <a:cubicBezTo>
                    <a:pt x="594" y="372"/>
                    <a:pt x="594" y="372"/>
                    <a:pt x="594" y="372"/>
                  </a:cubicBezTo>
                  <a:cubicBezTo>
                    <a:pt x="594" y="372"/>
                    <a:pt x="594" y="372"/>
                    <a:pt x="594" y="372"/>
                  </a:cubicBezTo>
                  <a:cubicBezTo>
                    <a:pt x="594" y="372"/>
                    <a:pt x="594" y="372"/>
                    <a:pt x="594" y="372"/>
                  </a:cubicBezTo>
                  <a:cubicBezTo>
                    <a:pt x="594" y="372"/>
                    <a:pt x="594" y="372"/>
                    <a:pt x="594" y="372"/>
                  </a:cubicBezTo>
                  <a:cubicBezTo>
                    <a:pt x="594" y="372"/>
                    <a:pt x="594" y="372"/>
                    <a:pt x="594" y="372"/>
                  </a:cubicBezTo>
                  <a:cubicBezTo>
                    <a:pt x="594" y="373"/>
                    <a:pt x="594" y="373"/>
                    <a:pt x="594" y="373"/>
                  </a:cubicBezTo>
                  <a:cubicBezTo>
                    <a:pt x="594" y="373"/>
                    <a:pt x="594" y="373"/>
                    <a:pt x="594" y="373"/>
                  </a:cubicBezTo>
                  <a:cubicBezTo>
                    <a:pt x="594" y="373"/>
                    <a:pt x="594" y="373"/>
                    <a:pt x="594" y="373"/>
                  </a:cubicBezTo>
                  <a:cubicBezTo>
                    <a:pt x="594" y="374"/>
                    <a:pt x="594" y="374"/>
                    <a:pt x="594" y="374"/>
                  </a:cubicBezTo>
                  <a:cubicBezTo>
                    <a:pt x="593" y="374"/>
                    <a:pt x="593" y="374"/>
                    <a:pt x="593" y="374"/>
                  </a:cubicBezTo>
                  <a:cubicBezTo>
                    <a:pt x="593" y="374"/>
                    <a:pt x="593" y="374"/>
                    <a:pt x="593" y="374"/>
                  </a:cubicBezTo>
                  <a:cubicBezTo>
                    <a:pt x="593" y="374"/>
                    <a:pt x="593" y="374"/>
                    <a:pt x="593" y="374"/>
                  </a:cubicBezTo>
                  <a:cubicBezTo>
                    <a:pt x="593" y="374"/>
                    <a:pt x="593" y="374"/>
                    <a:pt x="593" y="374"/>
                  </a:cubicBezTo>
                  <a:cubicBezTo>
                    <a:pt x="593" y="374"/>
                    <a:pt x="593" y="374"/>
                    <a:pt x="593" y="374"/>
                  </a:cubicBezTo>
                  <a:cubicBezTo>
                    <a:pt x="593" y="374"/>
                    <a:pt x="593" y="374"/>
                    <a:pt x="593" y="374"/>
                  </a:cubicBezTo>
                  <a:cubicBezTo>
                    <a:pt x="592" y="374"/>
                    <a:pt x="592" y="374"/>
                    <a:pt x="592" y="374"/>
                  </a:cubicBezTo>
                  <a:cubicBezTo>
                    <a:pt x="592" y="374"/>
                    <a:pt x="592" y="374"/>
                    <a:pt x="592" y="374"/>
                  </a:cubicBezTo>
                  <a:cubicBezTo>
                    <a:pt x="592" y="374"/>
                    <a:pt x="592" y="374"/>
                    <a:pt x="592" y="374"/>
                  </a:cubicBezTo>
                  <a:cubicBezTo>
                    <a:pt x="592" y="374"/>
                    <a:pt x="592" y="374"/>
                    <a:pt x="592" y="374"/>
                  </a:cubicBezTo>
                  <a:cubicBezTo>
                    <a:pt x="593" y="374"/>
                    <a:pt x="593" y="374"/>
                    <a:pt x="593" y="374"/>
                  </a:cubicBezTo>
                  <a:cubicBezTo>
                    <a:pt x="593" y="375"/>
                    <a:pt x="593" y="375"/>
                    <a:pt x="593" y="375"/>
                  </a:cubicBezTo>
                  <a:cubicBezTo>
                    <a:pt x="593" y="375"/>
                    <a:pt x="593" y="375"/>
                    <a:pt x="593" y="375"/>
                  </a:cubicBezTo>
                  <a:cubicBezTo>
                    <a:pt x="592" y="375"/>
                    <a:pt x="592" y="375"/>
                    <a:pt x="592" y="375"/>
                  </a:cubicBezTo>
                  <a:cubicBezTo>
                    <a:pt x="592" y="376"/>
                    <a:pt x="592" y="376"/>
                    <a:pt x="592" y="376"/>
                  </a:cubicBezTo>
                  <a:cubicBezTo>
                    <a:pt x="592" y="376"/>
                    <a:pt x="592" y="376"/>
                    <a:pt x="592" y="376"/>
                  </a:cubicBezTo>
                  <a:cubicBezTo>
                    <a:pt x="592" y="376"/>
                    <a:pt x="592" y="376"/>
                    <a:pt x="592" y="376"/>
                  </a:cubicBezTo>
                  <a:cubicBezTo>
                    <a:pt x="595" y="376"/>
                    <a:pt x="595" y="376"/>
                    <a:pt x="595" y="376"/>
                  </a:cubicBezTo>
                  <a:cubicBezTo>
                    <a:pt x="595" y="376"/>
                    <a:pt x="595" y="376"/>
                    <a:pt x="595" y="376"/>
                  </a:cubicBezTo>
                  <a:cubicBezTo>
                    <a:pt x="595" y="376"/>
                    <a:pt x="595" y="376"/>
                    <a:pt x="595" y="376"/>
                  </a:cubicBezTo>
                  <a:cubicBezTo>
                    <a:pt x="596" y="376"/>
                    <a:pt x="596" y="376"/>
                    <a:pt x="596" y="376"/>
                  </a:cubicBezTo>
                  <a:cubicBezTo>
                    <a:pt x="596" y="377"/>
                    <a:pt x="596" y="377"/>
                    <a:pt x="596" y="377"/>
                  </a:cubicBezTo>
                  <a:cubicBezTo>
                    <a:pt x="596" y="378"/>
                    <a:pt x="596" y="378"/>
                    <a:pt x="596" y="378"/>
                  </a:cubicBezTo>
                  <a:cubicBezTo>
                    <a:pt x="597" y="378"/>
                    <a:pt x="597" y="378"/>
                    <a:pt x="597" y="378"/>
                  </a:cubicBezTo>
                  <a:cubicBezTo>
                    <a:pt x="597" y="378"/>
                    <a:pt x="597" y="378"/>
                    <a:pt x="597" y="378"/>
                  </a:cubicBezTo>
                  <a:cubicBezTo>
                    <a:pt x="597" y="378"/>
                    <a:pt x="597" y="378"/>
                    <a:pt x="597" y="378"/>
                  </a:cubicBezTo>
                  <a:cubicBezTo>
                    <a:pt x="597" y="378"/>
                    <a:pt x="597" y="378"/>
                    <a:pt x="597" y="378"/>
                  </a:cubicBezTo>
                  <a:cubicBezTo>
                    <a:pt x="597" y="377"/>
                    <a:pt x="597" y="377"/>
                    <a:pt x="597" y="377"/>
                  </a:cubicBezTo>
                  <a:cubicBezTo>
                    <a:pt x="597" y="377"/>
                    <a:pt x="597" y="377"/>
                    <a:pt x="597" y="377"/>
                  </a:cubicBezTo>
                  <a:cubicBezTo>
                    <a:pt x="597" y="376"/>
                    <a:pt x="597" y="376"/>
                    <a:pt x="597" y="376"/>
                  </a:cubicBezTo>
                  <a:cubicBezTo>
                    <a:pt x="597" y="376"/>
                    <a:pt x="597" y="376"/>
                    <a:pt x="597" y="376"/>
                  </a:cubicBezTo>
                  <a:cubicBezTo>
                    <a:pt x="597" y="375"/>
                    <a:pt x="597" y="375"/>
                    <a:pt x="597" y="375"/>
                  </a:cubicBezTo>
                  <a:cubicBezTo>
                    <a:pt x="597" y="376"/>
                    <a:pt x="597" y="376"/>
                    <a:pt x="597" y="376"/>
                  </a:cubicBezTo>
                  <a:cubicBezTo>
                    <a:pt x="597" y="376"/>
                    <a:pt x="597" y="376"/>
                    <a:pt x="597" y="376"/>
                  </a:cubicBezTo>
                  <a:cubicBezTo>
                    <a:pt x="597" y="376"/>
                    <a:pt x="597" y="376"/>
                    <a:pt x="597" y="376"/>
                  </a:cubicBezTo>
                  <a:cubicBezTo>
                    <a:pt x="597" y="377"/>
                    <a:pt x="597" y="377"/>
                    <a:pt x="597" y="377"/>
                  </a:cubicBezTo>
                  <a:cubicBezTo>
                    <a:pt x="598" y="378"/>
                    <a:pt x="598" y="378"/>
                    <a:pt x="598" y="378"/>
                  </a:cubicBezTo>
                  <a:cubicBezTo>
                    <a:pt x="597" y="378"/>
                    <a:pt x="597" y="378"/>
                    <a:pt x="597" y="378"/>
                  </a:cubicBezTo>
                  <a:cubicBezTo>
                    <a:pt x="597" y="379"/>
                    <a:pt x="597" y="379"/>
                    <a:pt x="597" y="379"/>
                  </a:cubicBezTo>
                  <a:cubicBezTo>
                    <a:pt x="597" y="380"/>
                    <a:pt x="597" y="380"/>
                    <a:pt x="597" y="380"/>
                  </a:cubicBezTo>
                  <a:cubicBezTo>
                    <a:pt x="597" y="380"/>
                    <a:pt x="597" y="380"/>
                    <a:pt x="597" y="380"/>
                  </a:cubicBezTo>
                  <a:cubicBezTo>
                    <a:pt x="598" y="381"/>
                    <a:pt x="598" y="381"/>
                    <a:pt x="598" y="381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599" y="382"/>
                    <a:pt x="599" y="382"/>
                    <a:pt x="599" y="382"/>
                  </a:cubicBezTo>
                  <a:cubicBezTo>
                    <a:pt x="600" y="382"/>
                    <a:pt x="600" y="382"/>
                    <a:pt x="600" y="382"/>
                  </a:cubicBezTo>
                  <a:cubicBezTo>
                    <a:pt x="600" y="382"/>
                    <a:pt x="600" y="382"/>
                    <a:pt x="600" y="382"/>
                  </a:cubicBezTo>
                  <a:cubicBezTo>
                    <a:pt x="600" y="382"/>
                    <a:pt x="600" y="382"/>
                    <a:pt x="600" y="382"/>
                  </a:cubicBezTo>
                  <a:cubicBezTo>
                    <a:pt x="600" y="382"/>
                    <a:pt x="600" y="382"/>
                    <a:pt x="600" y="382"/>
                  </a:cubicBezTo>
                  <a:cubicBezTo>
                    <a:pt x="600" y="382"/>
                    <a:pt x="600" y="382"/>
                    <a:pt x="600" y="382"/>
                  </a:cubicBezTo>
                  <a:cubicBezTo>
                    <a:pt x="600" y="382"/>
                    <a:pt x="600" y="382"/>
                    <a:pt x="600" y="382"/>
                  </a:cubicBezTo>
                  <a:cubicBezTo>
                    <a:pt x="600" y="381"/>
                    <a:pt x="600" y="381"/>
                    <a:pt x="600" y="381"/>
                  </a:cubicBezTo>
                  <a:cubicBezTo>
                    <a:pt x="600" y="381"/>
                    <a:pt x="600" y="381"/>
                    <a:pt x="600" y="381"/>
                  </a:cubicBezTo>
                  <a:cubicBezTo>
                    <a:pt x="601" y="381"/>
                    <a:pt x="601" y="381"/>
                    <a:pt x="601" y="381"/>
                  </a:cubicBezTo>
                  <a:cubicBezTo>
                    <a:pt x="601" y="381"/>
                    <a:pt x="601" y="381"/>
                    <a:pt x="601" y="381"/>
                  </a:cubicBezTo>
                  <a:cubicBezTo>
                    <a:pt x="601" y="381"/>
                    <a:pt x="601" y="381"/>
                    <a:pt x="601" y="381"/>
                  </a:cubicBezTo>
                  <a:cubicBezTo>
                    <a:pt x="601" y="381"/>
                    <a:pt x="601" y="381"/>
                    <a:pt x="601" y="381"/>
                  </a:cubicBezTo>
                  <a:cubicBezTo>
                    <a:pt x="601" y="380"/>
                    <a:pt x="601" y="380"/>
                    <a:pt x="601" y="380"/>
                  </a:cubicBezTo>
                  <a:cubicBezTo>
                    <a:pt x="601" y="380"/>
                    <a:pt x="601" y="380"/>
                    <a:pt x="601" y="380"/>
                  </a:cubicBezTo>
                  <a:cubicBezTo>
                    <a:pt x="601" y="378"/>
                    <a:pt x="601" y="378"/>
                    <a:pt x="601" y="378"/>
                  </a:cubicBezTo>
                  <a:cubicBezTo>
                    <a:pt x="601" y="377"/>
                    <a:pt x="601" y="377"/>
                    <a:pt x="601" y="377"/>
                  </a:cubicBezTo>
                  <a:cubicBezTo>
                    <a:pt x="601" y="377"/>
                    <a:pt x="601" y="377"/>
                    <a:pt x="601" y="377"/>
                  </a:cubicBezTo>
                  <a:cubicBezTo>
                    <a:pt x="601" y="377"/>
                    <a:pt x="601" y="377"/>
                    <a:pt x="601" y="377"/>
                  </a:cubicBezTo>
                  <a:cubicBezTo>
                    <a:pt x="601" y="377"/>
                    <a:pt x="601" y="377"/>
                    <a:pt x="601" y="377"/>
                  </a:cubicBezTo>
                  <a:cubicBezTo>
                    <a:pt x="601" y="376"/>
                    <a:pt x="601" y="376"/>
                    <a:pt x="601" y="376"/>
                  </a:cubicBezTo>
                  <a:cubicBezTo>
                    <a:pt x="601" y="376"/>
                    <a:pt x="601" y="376"/>
                    <a:pt x="601" y="376"/>
                  </a:cubicBezTo>
                  <a:cubicBezTo>
                    <a:pt x="601" y="376"/>
                    <a:pt x="601" y="376"/>
                    <a:pt x="601" y="376"/>
                  </a:cubicBezTo>
                  <a:cubicBezTo>
                    <a:pt x="601" y="376"/>
                    <a:pt x="601" y="376"/>
                    <a:pt x="601" y="376"/>
                  </a:cubicBezTo>
                  <a:cubicBezTo>
                    <a:pt x="601" y="375"/>
                    <a:pt x="601" y="375"/>
                    <a:pt x="601" y="375"/>
                  </a:cubicBezTo>
                  <a:cubicBezTo>
                    <a:pt x="601" y="374"/>
                    <a:pt x="601" y="374"/>
                    <a:pt x="601" y="374"/>
                  </a:cubicBezTo>
                  <a:cubicBezTo>
                    <a:pt x="601" y="374"/>
                    <a:pt x="601" y="374"/>
                    <a:pt x="601" y="374"/>
                  </a:cubicBezTo>
                  <a:cubicBezTo>
                    <a:pt x="601" y="374"/>
                    <a:pt x="601" y="374"/>
                    <a:pt x="601" y="374"/>
                  </a:cubicBezTo>
                  <a:cubicBezTo>
                    <a:pt x="602" y="374"/>
                    <a:pt x="602" y="374"/>
                    <a:pt x="602" y="374"/>
                  </a:cubicBezTo>
                  <a:cubicBezTo>
                    <a:pt x="602" y="374"/>
                    <a:pt x="602" y="374"/>
                    <a:pt x="602" y="374"/>
                  </a:cubicBezTo>
                  <a:cubicBezTo>
                    <a:pt x="602" y="373"/>
                    <a:pt x="602" y="373"/>
                    <a:pt x="602" y="373"/>
                  </a:cubicBezTo>
                  <a:cubicBezTo>
                    <a:pt x="602" y="372"/>
                    <a:pt x="602" y="372"/>
                    <a:pt x="602" y="372"/>
                  </a:cubicBezTo>
                  <a:cubicBezTo>
                    <a:pt x="602" y="371"/>
                    <a:pt x="602" y="371"/>
                    <a:pt x="602" y="371"/>
                  </a:cubicBezTo>
                  <a:cubicBezTo>
                    <a:pt x="602" y="371"/>
                    <a:pt x="602" y="371"/>
                    <a:pt x="602" y="371"/>
                  </a:cubicBezTo>
                  <a:cubicBezTo>
                    <a:pt x="602" y="370"/>
                    <a:pt x="602" y="370"/>
                    <a:pt x="602" y="370"/>
                  </a:cubicBezTo>
                  <a:cubicBezTo>
                    <a:pt x="602" y="369"/>
                    <a:pt x="602" y="369"/>
                    <a:pt x="602" y="369"/>
                  </a:cubicBezTo>
                  <a:cubicBezTo>
                    <a:pt x="602" y="368"/>
                    <a:pt x="602" y="368"/>
                    <a:pt x="602" y="368"/>
                  </a:cubicBezTo>
                  <a:cubicBezTo>
                    <a:pt x="602" y="368"/>
                    <a:pt x="602" y="368"/>
                    <a:pt x="602" y="368"/>
                  </a:cubicBezTo>
                  <a:cubicBezTo>
                    <a:pt x="602" y="367"/>
                    <a:pt x="602" y="367"/>
                    <a:pt x="602" y="367"/>
                  </a:cubicBezTo>
                  <a:cubicBezTo>
                    <a:pt x="602" y="367"/>
                    <a:pt x="602" y="367"/>
                    <a:pt x="602" y="367"/>
                  </a:cubicBezTo>
                  <a:cubicBezTo>
                    <a:pt x="602" y="367"/>
                    <a:pt x="602" y="367"/>
                    <a:pt x="602" y="367"/>
                  </a:cubicBezTo>
                  <a:cubicBezTo>
                    <a:pt x="602" y="367"/>
                    <a:pt x="602" y="367"/>
                    <a:pt x="602" y="367"/>
                  </a:cubicBezTo>
                  <a:cubicBezTo>
                    <a:pt x="602" y="366"/>
                    <a:pt x="602" y="366"/>
                    <a:pt x="602" y="366"/>
                  </a:cubicBezTo>
                  <a:cubicBezTo>
                    <a:pt x="602" y="366"/>
                    <a:pt x="602" y="366"/>
                    <a:pt x="602" y="366"/>
                  </a:cubicBezTo>
                  <a:cubicBezTo>
                    <a:pt x="602" y="365"/>
                    <a:pt x="602" y="365"/>
                    <a:pt x="602" y="365"/>
                  </a:cubicBezTo>
                  <a:cubicBezTo>
                    <a:pt x="602" y="365"/>
                    <a:pt x="602" y="365"/>
                    <a:pt x="602" y="365"/>
                  </a:cubicBezTo>
                  <a:cubicBezTo>
                    <a:pt x="602" y="365"/>
                    <a:pt x="602" y="365"/>
                    <a:pt x="602" y="365"/>
                  </a:cubicBezTo>
                  <a:cubicBezTo>
                    <a:pt x="602" y="365"/>
                    <a:pt x="602" y="365"/>
                    <a:pt x="602" y="365"/>
                  </a:cubicBezTo>
                  <a:cubicBezTo>
                    <a:pt x="602" y="365"/>
                    <a:pt x="602" y="365"/>
                    <a:pt x="602" y="365"/>
                  </a:cubicBezTo>
                  <a:cubicBezTo>
                    <a:pt x="602" y="364"/>
                    <a:pt x="602" y="364"/>
                    <a:pt x="602" y="364"/>
                  </a:cubicBezTo>
                  <a:cubicBezTo>
                    <a:pt x="602" y="364"/>
                    <a:pt x="602" y="364"/>
                    <a:pt x="602" y="364"/>
                  </a:cubicBezTo>
                  <a:cubicBezTo>
                    <a:pt x="602" y="364"/>
                    <a:pt x="602" y="364"/>
                    <a:pt x="602" y="364"/>
                  </a:cubicBezTo>
                  <a:cubicBezTo>
                    <a:pt x="603" y="363"/>
                    <a:pt x="603" y="363"/>
                    <a:pt x="603" y="363"/>
                  </a:cubicBezTo>
                  <a:cubicBezTo>
                    <a:pt x="603" y="363"/>
                    <a:pt x="603" y="363"/>
                    <a:pt x="603" y="363"/>
                  </a:cubicBezTo>
                  <a:cubicBezTo>
                    <a:pt x="603" y="363"/>
                    <a:pt x="603" y="363"/>
                    <a:pt x="603" y="363"/>
                  </a:cubicBezTo>
                  <a:cubicBezTo>
                    <a:pt x="603" y="362"/>
                    <a:pt x="603" y="362"/>
                    <a:pt x="603" y="362"/>
                  </a:cubicBezTo>
                  <a:cubicBezTo>
                    <a:pt x="602" y="362"/>
                    <a:pt x="602" y="362"/>
                    <a:pt x="602" y="362"/>
                  </a:cubicBezTo>
                  <a:cubicBezTo>
                    <a:pt x="602" y="362"/>
                    <a:pt x="602" y="362"/>
                    <a:pt x="602" y="362"/>
                  </a:cubicBezTo>
                  <a:cubicBezTo>
                    <a:pt x="602" y="361"/>
                    <a:pt x="602" y="361"/>
                    <a:pt x="602" y="361"/>
                  </a:cubicBezTo>
                  <a:cubicBezTo>
                    <a:pt x="602" y="361"/>
                    <a:pt x="602" y="361"/>
                    <a:pt x="602" y="361"/>
                  </a:cubicBezTo>
                  <a:cubicBezTo>
                    <a:pt x="602" y="360"/>
                    <a:pt x="602" y="360"/>
                    <a:pt x="602" y="360"/>
                  </a:cubicBezTo>
                  <a:cubicBezTo>
                    <a:pt x="602" y="359"/>
                    <a:pt x="602" y="359"/>
                    <a:pt x="602" y="359"/>
                  </a:cubicBezTo>
                  <a:cubicBezTo>
                    <a:pt x="602" y="359"/>
                    <a:pt x="602" y="359"/>
                    <a:pt x="602" y="359"/>
                  </a:cubicBezTo>
                  <a:cubicBezTo>
                    <a:pt x="603" y="360"/>
                    <a:pt x="603" y="360"/>
                    <a:pt x="603" y="360"/>
                  </a:cubicBezTo>
                  <a:cubicBezTo>
                    <a:pt x="603" y="360"/>
                    <a:pt x="603" y="360"/>
                    <a:pt x="603" y="360"/>
                  </a:cubicBezTo>
                  <a:cubicBezTo>
                    <a:pt x="603" y="361"/>
                    <a:pt x="603" y="361"/>
                    <a:pt x="603" y="361"/>
                  </a:cubicBezTo>
                  <a:cubicBezTo>
                    <a:pt x="603" y="361"/>
                    <a:pt x="603" y="361"/>
                    <a:pt x="603" y="361"/>
                  </a:cubicBezTo>
                  <a:cubicBezTo>
                    <a:pt x="603" y="362"/>
                    <a:pt x="603" y="362"/>
                    <a:pt x="603" y="362"/>
                  </a:cubicBezTo>
                  <a:cubicBezTo>
                    <a:pt x="603" y="362"/>
                    <a:pt x="603" y="362"/>
                    <a:pt x="603" y="362"/>
                  </a:cubicBezTo>
                  <a:cubicBezTo>
                    <a:pt x="603" y="363"/>
                    <a:pt x="603" y="363"/>
                    <a:pt x="603" y="363"/>
                  </a:cubicBezTo>
                  <a:cubicBezTo>
                    <a:pt x="604" y="363"/>
                    <a:pt x="604" y="363"/>
                    <a:pt x="604" y="363"/>
                  </a:cubicBezTo>
                  <a:cubicBezTo>
                    <a:pt x="604" y="363"/>
                    <a:pt x="604" y="363"/>
                    <a:pt x="604" y="363"/>
                  </a:cubicBezTo>
                  <a:cubicBezTo>
                    <a:pt x="604" y="363"/>
                    <a:pt x="604" y="363"/>
                    <a:pt x="604" y="363"/>
                  </a:cubicBezTo>
                  <a:cubicBezTo>
                    <a:pt x="604" y="363"/>
                    <a:pt x="604" y="363"/>
                    <a:pt x="604" y="363"/>
                  </a:cubicBezTo>
                  <a:cubicBezTo>
                    <a:pt x="604" y="363"/>
                    <a:pt x="604" y="363"/>
                    <a:pt x="604" y="363"/>
                  </a:cubicBezTo>
                  <a:cubicBezTo>
                    <a:pt x="604" y="362"/>
                    <a:pt x="604" y="362"/>
                    <a:pt x="604" y="362"/>
                  </a:cubicBezTo>
                  <a:cubicBezTo>
                    <a:pt x="604" y="362"/>
                    <a:pt x="604" y="362"/>
                    <a:pt x="604" y="362"/>
                  </a:cubicBezTo>
                  <a:cubicBezTo>
                    <a:pt x="604" y="362"/>
                    <a:pt x="604" y="362"/>
                    <a:pt x="604" y="362"/>
                  </a:cubicBezTo>
                  <a:cubicBezTo>
                    <a:pt x="604" y="362"/>
                    <a:pt x="604" y="362"/>
                    <a:pt x="604" y="362"/>
                  </a:cubicBezTo>
                  <a:cubicBezTo>
                    <a:pt x="604" y="362"/>
                    <a:pt x="604" y="362"/>
                    <a:pt x="604" y="362"/>
                  </a:cubicBezTo>
                  <a:cubicBezTo>
                    <a:pt x="604" y="362"/>
                    <a:pt x="604" y="362"/>
                    <a:pt x="604" y="362"/>
                  </a:cubicBezTo>
                  <a:cubicBezTo>
                    <a:pt x="604" y="362"/>
                    <a:pt x="604" y="362"/>
                    <a:pt x="604" y="362"/>
                  </a:cubicBezTo>
                  <a:cubicBezTo>
                    <a:pt x="604" y="361"/>
                    <a:pt x="604" y="361"/>
                    <a:pt x="604" y="361"/>
                  </a:cubicBezTo>
                  <a:cubicBezTo>
                    <a:pt x="604" y="361"/>
                    <a:pt x="604" y="361"/>
                    <a:pt x="604" y="361"/>
                  </a:cubicBezTo>
                  <a:cubicBezTo>
                    <a:pt x="604" y="360"/>
                    <a:pt x="604" y="360"/>
                    <a:pt x="604" y="360"/>
                  </a:cubicBezTo>
                  <a:cubicBezTo>
                    <a:pt x="604" y="360"/>
                    <a:pt x="604" y="360"/>
                    <a:pt x="604" y="360"/>
                  </a:cubicBezTo>
                  <a:cubicBezTo>
                    <a:pt x="604" y="360"/>
                    <a:pt x="604" y="360"/>
                    <a:pt x="604" y="360"/>
                  </a:cubicBezTo>
                  <a:cubicBezTo>
                    <a:pt x="603" y="360"/>
                    <a:pt x="603" y="360"/>
                    <a:pt x="603" y="360"/>
                  </a:cubicBezTo>
                  <a:cubicBezTo>
                    <a:pt x="603" y="360"/>
                    <a:pt x="603" y="360"/>
                    <a:pt x="603" y="360"/>
                  </a:cubicBezTo>
                  <a:cubicBezTo>
                    <a:pt x="603" y="360"/>
                    <a:pt x="603" y="360"/>
                    <a:pt x="603" y="360"/>
                  </a:cubicBezTo>
                  <a:cubicBezTo>
                    <a:pt x="603" y="359"/>
                    <a:pt x="603" y="359"/>
                    <a:pt x="603" y="359"/>
                  </a:cubicBezTo>
                  <a:cubicBezTo>
                    <a:pt x="603" y="359"/>
                    <a:pt x="603" y="359"/>
                    <a:pt x="603" y="359"/>
                  </a:cubicBezTo>
                  <a:cubicBezTo>
                    <a:pt x="603" y="359"/>
                    <a:pt x="603" y="359"/>
                    <a:pt x="603" y="359"/>
                  </a:cubicBezTo>
                  <a:cubicBezTo>
                    <a:pt x="603" y="358"/>
                    <a:pt x="603" y="358"/>
                    <a:pt x="603" y="358"/>
                  </a:cubicBezTo>
                  <a:cubicBezTo>
                    <a:pt x="603" y="358"/>
                    <a:pt x="603" y="358"/>
                    <a:pt x="603" y="358"/>
                  </a:cubicBezTo>
                  <a:cubicBezTo>
                    <a:pt x="603" y="357"/>
                    <a:pt x="603" y="357"/>
                    <a:pt x="603" y="357"/>
                  </a:cubicBezTo>
                  <a:cubicBezTo>
                    <a:pt x="603" y="358"/>
                    <a:pt x="603" y="358"/>
                    <a:pt x="603" y="358"/>
                  </a:cubicBezTo>
                  <a:cubicBezTo>
                    <a:pt x="603" y="358"/>
                    <a:pt x="603" y="358"/>
                    <a:pt x="603" y="358"/>
                  </a:cubicBezTo>
                  <a:cubicBezTo>
                    <a:pt x="604" y="358"/>
                    <a:pt x="604" y="358"/>
                    <a:pt x="604" y="358"/>
                  </a:cubicBezTo>
                  <a:cubicBezTo>
                    <a:pt x="604" y="358"/>
                    <a:pt x="604" y="358"/>
                    <a:pt x="604" y="358"/>
                  </a:cubicBezTo>
                  <a:cubicBezTo>
                    <a:pt x="604" y="358"/>
                    <a:pt x="604" y="358"/>
                    <a:pt x="604" y="358"/>
                  </a:cubicBezTo>
                  <a:cubicBezTo>
                    <a:pt x="605" y="357"/>
                    <a:pt x="605" y="357"/>
                    <a:pt x="605" y="357"/>
                  </a:cubicBezTo>
                  <a:cubicBezTo>
                    <a:pt x="606" y="355"/>
                    <a:pt x="606" y="355"/>
                    <a:pt x="606" y="355"/>
                  </a:cubicBezTo>
                  <a:cubicBezTo>
                    <a:pt x="606" y="355"/>
                    <a:pt x="606" y="355"/>
                    <a:pt x="606" y="355"/>
                  </a:cubicBezTo>
                  <a:cubicBezTo>
                    <a:pt x="606" y="355"/>
                    <a:pt x="606" y="355"/>
                    <a:pt x="606" y="355"/>
                  </a:cubicBezTo>
                  <a:cubicBezTo>
                    <a:pt x="605" y="357"/>
                    <a:pt x="605" y="357"/>
                    <a:pt x="605" y="357"/>
                  </a:cubicBezTo>
                  <a:cubicBezTo>
                    <a:pt x="605" y="358"/>
                    <a:pt x="605" y="358"/>
                    <a:pt x="605" y="358"/>
                  </a:cubicBezTo>
                  <a:cubicBezTo>
                    <a:pt x="604" y="359"/>
                    <a:pt x="604" y="359"/>
                    <a:pt x="604" y="359"/>
                  </a:cubicBezTo>
                  <a:cubicBezTo>
                    <a:pt x="604" y="360"/>
                    <a:pt x="604" y="360"/>
                    <a:pt x="604" y="360"/>
                  </a:cubicBezTo>
                  <a:cubicBezTo>
                    <a:pt x="605" y="361"/>
                    <a:pt x="605" y="361"/>
                    <a:pt x="605" y="361"/>
                  </a:cubicBezTo>
                  <a:cubicBezTo>
                    <a:pt x="605" y="361"/>
                    <a:pt x="605" y="361"/>
                    <a:pt x="605" y="361"/>
                  </a:cubicBezTo>
                  <a:cubicBezTo>
                    <a:pt x="605" y="363"/>
                    <a:pt x="605" y="363"/>
                    <a:pt x="605" y="363"/>
                  </a:cubicBezTo>
                  <a:cubicBezTo>
                    <a:pt x="605" y="363"/>
                    <a:pt x="605" y="363"/>
                    <a:pt x="605" y="363"/>
                  </a:cubicBezTo>
                  <a:cubicBezTo>
                    <a:pt x="605" y="364"/>
                    <a:pt x="605" y="364"/>
                    <a:pt x="605" y="364"/>
                  </a:cubicBezTo>
                  <a:cubicBezTo>
                    <a:pt x="605" y="364"/>
                    <a:pt x="605" y="364"/>
                    <a:pt x="605" y="364"/>
                  </a:cubicBezTo>
                  <a:cubicBezTo>
                    <a:pt x="604" y="365"/>
                    <a:pt x="604" y="365"/>
                    <a:pt x="604" y="365"/>
                  </a:cubicBezTo>
                  <a:cubicBezTo>
                    <a:pt x="604" y="365"/>
                    <a:pt x="604" y="365"/>
                    <a:pt x="604" y="365"/>
                  </a:cubicBezTo>
                  <a:cubicBezTo>
                    <a:pt x="604" y="365"/>
                    <a:pt x="604" y="365"/>
                    <a:pt x="604" y="365"/>
                  </a:cubicBezTo>
                  <a:cubicBezTo>
                    <a:pt x="604" y="366"/>
                    <a:pt x="604" y="366"/>
                    <a:pt x="604" y="366"/>
                  </a:cubicBezTo>
                  <a:cubicBezTo>
                    <a:pt x="604" y="366"/>
                    <a:pt x="604" y="366"/>
                    <a:pt x="604" y="366"/>
                  </a:cubicBezTo>
                  <a:cubicBezTo>
                    <a:pt x="604" y="366"/>
                    <a:pt x="604" y="366"/>
                    <a:pt x="604" y="366"/>
                  </a:cubicBezTo>
                  <a:cubicBezTo>
                    <a:pt x="604" y="367"/>
                    <a:pt x="604" y="367"/>
                    <a:pt x="604" y="367"/>
                  </a:cubicBezTo>
                  <a:cubicBezTo>
                    <a:pt x="604" y="367"/>
                    <a:pt x="604" y="367"/>
                    <a:pt x="604" y="367"/>
                  </a:cubicBezTo>
                  <a:cubicBezTo>
                    <a:pt x="604" y="368"/>
                    <a:pt x="604" y="368"/>
                    <a:pt x="604" y="368"/>
                  </a:cubicBezTo>
                  <a:cubicBezTo>
                    <a:pt x="604" y="368"/>
                    <a:pt x="604" y="368"/>
                    <a:pt x="604" y="368"/>
                  </a:cubicBezTo>
                  <a:cubicBezTo>
                    <a:pt x="604" y="369"/>
                    <a:pt x="604" y="369"/>
                    <a:pt x="604" y="369"/>
                  </a:cubicBezTo>
                  <a:cubicBezTo>
                    <a:pt x="604" y="369"/>
                    <a:pt x="604" y="369"/>
                    <a:pt x="604" y="369"/>
                  </a:cubicBezTo>
                  <a:cubicBezTo>
                    <a:pt x="604" y="369"/>
                    <a:pt x="604" y="369"/>
                    <a:pt x="604" y="369"/>
                  </a:cubicBezTo>
                  <a:cubicBezTo>
                    <a:pt x="604" y="370"/>
                    <a:pt x="604" y="370"/>
                    <a:pt x="604" y="370"/>
                  </a:cubicBezTo>
                  <a:cubicBezTo>
                    <a:pt x="604" y="371"/>
                    <a:pt x="604" y="371"/>
                    <a:pt x="604" y="371"/>
                  </a:cubicBezTo>
                  <a:cubicBezTo>
                    <a:pt x="604" y="372"/>
                    <a:pt x="604" y="372"/>
                    <a:pt x="604" y="372"/>
                  </a:cubicBezTo>
                  <a:cubicBezTo>
                    <a:pt x="604" y="372"/>
                    <a:pt x="604" y="372"/>
                    <a:pt x="604" y="372"/>
                  </a:cubicBezTo>
                  <a:cubicBezTo>
                    <a:pt x="604" y="372"/>
                    <a:pt x="604" y="372"/>
                    <a:pt x="604" y="372"/>
                  </a:cubicBezTo>
                  <a:cubicBezTo>
                    <a:pt x="604" y="371"/>
                    <a:pt x="604" y="371"/>
                    <a:pt x="604" y="371"/>
                  </a:cubicBezTo>
                  <a:cubicBezTo>
                    <a:pt x="604" y="371"/>
                    <a:pt x="604" y="371"/>
                    <a:pt x="604" y="371"/>
                  </a:cubicBezTo>
                  <a:cubicBezTo>
                    <a:pt x="604" y="371"/>
                    <a:pt x="604" y="371"/>
                    <a:pt x="604" y="371"/>
                  </a:cubicBezTo>
                  <a:cubicBezTo>
                    <a:pt x="604" y="371"/>
                    <a:pt x="604" y="371"/>
                    <a:pt x="604" y="371"/>
                  </a:cubicBezTo>
                  <a:cubicBezTo>
                    <a:pt x="605" y="371"/>
                    <a:pt x="605" y="371"/>
                    <a:pt x="605" y="371"/>
                  </a:cubicBezTo>
                  <a:cubicBezTo>
                    <a:pt x="605" y="370"/>
                    <a:pt x="605" y="370"/>
                    <a:pt x="605" y="370"/>
                  </a:cubicBezTo>
                  <a:cubicBezTo>
                    <a:pt x="605" y="370"/>
                    <a:pt x="605" y="370"/>
                    <a:pt x="605" y="370"/>
                  </a:cubicBezTo>
                  <a:cubicBezTo>
                    <a:pt x="605" y="370"/>
                    <a:pt x="605" y="370"/>
                    <a:pt x="605" y="370"/>
                  </a:cubicBezTo>
                  <a:cubicBezTo>
                    <a:pt x="605" y="370"/>
                    <a:pt x="605" y="370"/>
                    <a:pt x="605" y="370"/>
                  </a:cubicBezTo>
                  <a:cubicBezTo>
                    <a:pt x="605" y="370"/>
                    <a:pt x="605" y="370"/>
                    <a:pt x="605" y="370"/>
                  </a:cubicBezTo>
                  <a:cubicBezTo>
                    <a:pt x="606" y="370"/>
                    <a:pt x="606" y="370"/>
                    <a:pt x="606" y="370"/>
                  </a:cubicBezTo>
                  <a:cubicBezTo>
                    <a:pt x="606" y="371"/>
                    <a:pt x="606" y="371"/>
                    <a:pt x="606" y="371"/>
                  </a:cubicBezTo>
                  <a:cubicBezTo>
                    <a:pt x="606" y="371"/>
                    <a:pt x="606" y="371"/>
                    <a:pt x="606" y="371"/>
                  </a:cubicBezTo>
                  <a:cubicBezTo>
                    <a:pt x="605" y="372"/>
                    <a:pt x="605" y="372"/>
                    <a:pt x="605" y="372"/>
                  </a:cubicBezTo>
                  <a:cubicBezTo>
                    <a:pt x="605" y="373"/>
                    <a:pt x="605" y="373"/>
                    <a:pt x="605" y="373"/>
                  </a:cubicBezTo>
                  <a:cubicBezTo>
                    <a:pt x="605" y="373"/>
                    <a:pt x="605" y="373"/>
                    <a:pt x="605" y="373"/>
                  </a:cubicBezTo>
                  <a:cubicBezTo>
                    <a:pt x="605" y="373"/>
                    <a:pt x="605" y="373"/>
                    <a:pt x="605" y="373"/>
                  </a:cubicBezTo>
                  <a:cubicBezTo>
                    <a:pt x="605" y="374"/>
                    <a:pt x="605" y="374"/>
                    <a:pt x="605" y="374"/>
                  </a:cubicBezTo>
                  <a:cubicBezTo>
                    <a:pt x="605" y="374"/>
                    <a:pt x="605" y="374"/>
                    <a:pt x="605" y="374"/>
                  </a:cubicBezTo>
                  <a:cubicBezTo>
                    <a:pt x="605" y="374"/>
                    <a:pt x="605" y="374"/>
                    <a:pt x="605" y="374"/>
                  </a:cubicBezTo>
                  <a:cubicBezTo>
                    <a:pt x="605" y="374"/>
                    <a:pt x="605" y="374"/>
                    <a:pt x="605" y="374"/>
                  </a:cubicBezTo>
                  <a:cubicBezTo>
                    <a:pt x="605" y="374"/>
                    <a:pt x="605" y="374"/>
                    <a:pt x="605" y="374"/>
                  </a:cubicBezTo>
                  <a:cubicBezTo>
                    <a:pt x="604" y="374"/>
                    <a:pt x="604" y="374"/>
                    <a:pt x="604" y="374"/>
                  </a:cubicBezTo>
                  <a:cubicBezTo>
                    <a:pt x="604" y="373"/>
                    <a:pt x="604" y="373"/>
                    <a:pt x="604" y="373"/>
                  </a:cubicBezTo>
                  <a:cubicBezTo>
                    <a:pt x="604" y="374"/>
                    <a:pt x="604" y="374"/>
                    <a:pt x="604" y="374"/>
                  </a:cubicBezTo>
                  <a:cubicBezTo>
                    <a:pt x="604" y="375"/>
                    <a:pt x="604" y="375"/>
                    <a:pt x="604" y="375"/>
                  </a:cubicBezTo>
                  <a:cubicBezTo>
                    <a:pt x="605" y="376"/>
                    <a:pt x="605" y="376"/>
                    <a:pt x="605" y="376"/>
                  </a:cubicBezTo>
                  <a:cubicBezTo>
                    <a:pt x="605" y="376"/>
                    <a:pt x="605" y="376"/>
                    <a:pt x="605" y="376"/>
                  </a:cubicBezTo>
                  <a:cubicBezTo>
                    <a:pt x="605" y="377"/>
                    <a:pt x="605" y="377"/>
                    <a:pt x="605" y="377"/>
                  </a:cubicBezTo>
                  <a:cubicBezTo>
                    <a:pt x="605" y="377"/>
                    <a:pt x="605" y="377"/>
                    <a:pt x="605" y="377"/>
                  </a:cubicBezTo>
                  <a:cubicBezTo>
                    <a:pt x="605" y="377"/>
                    <a:pt x="605" y="377"/>
                    <a:pt x="605" y="377"/>
                  </a:cubicBezTo>
                  <a:cubicBezTo>
                    <a:pt x="605" y="377"/>
                    <a:pt x="605" y="377"/>
                    <a:pt x="605" y="377"/>
                  </a:cubicBezTo>
                  <a:cubicBezTo>
                    <a:pt x="605" y="377"/>
                    <a:pt x="605" y="377"/>
                    <a:pt x="605" y="377"/>
                  </a:cubicBezTo>
                  <a:cubicBezTo>
                    <a:pt x="605" y="377"/>
                    <a:pt x="605" y="377"/>
                    <a:pt x="605" y="377"/>
                  </a:cubicBezTo>
                  <a:cubicBezTo>
                    <a:pt x="605" y="377"/>
                    <a:pt x="605" y="377"/>
                    <a:pt x="605" y="377"/>
                  </a:cubicBezTo>
                  <a:cubicBezTo>
                    <a:pt x="605" y="378"/>
                    <a:pt x="605" y="378"/>
                    <a:pt x="605" y="378"/>
                  </a:cubicBezTo>
                  <a:cubicBezTo>
                    <a:pt x="605" y="378"/>
                    <a:pt x="605" y="378"/>
                    <a:pt x="605" y="378"/>
                  </a:cubicBezTo>
                  <a:cubicBezTo>
                    <a:pt x="605" y="378"/>
                    <a:pt x="605" y="378"/>
                    <a:pt x="605" y="378"/>
                  </a:cubicBezTo>
                  <a:cubicBezTo>
                    <a:pt x="605" y="379"/>
                    <a:pt x="605" y="379"/>
                    <a:pt x="605" y="379"/>
                  </a:cubicBezTo>
                  <a:cubicBezTo>
                    <a:pt x="605" y="380"/>
                    <a:pt x="605" y="380"/>
                    <a:pt x="605" y="380"/>
                  </a:cubicBezTo>
                  <a:cubicBezTo>
                    <a:pt x="605" y="380"/>
                    <a:pt x="605" y="380"/>
                    <a:pt x="605" y="380"/>
                  </a:cubicBezTo>
                  <a:cubicBezTo>
                    <a:pt x="605" y="381"/>
                    <a:pt x="605" y="381"/>
                    <a:pt x="605" y="381"/>
                  </a:cubicBezTo>
                  <a:cubicBezTo>
                    <a:pt x="605" y="381"/>
                    <a:pt x="605" y="381"/>
                    <a:pt x="605" y="381"/>
                  </a:cubicBezTo>
                  <a:cubicBezTo>
                    <a:pt x="606" y="381"/>
                    <a:pt x="606" y="381"/>
                    <a:pt x="606" y="381"/>
                  </a:cubicBezTo>
                  <a:cubicBezTo>
                    <a:pt x="606" y="381"/>
                    <a:pt x="606" y="381"/>
                    <a:pt x="606" y="381"/>
                  </a:cubicBezTo>
                  <a:cubicBezTo>
                    <a:pt x="606" y="381"/>
                    <a:pt x="606" y="381"/>
                    <a:pt x="606" y="381"/>
                  </a:cubicBezTo>
                  <a:cubicBezTo>
                    <a:pt x="606" y="381"/>
                    <a:pt x="606" y="381"/>
                    <a:pt x="606" y="381"/>
                  </a:cubicBezTo>
                  <a:cubicBezTo>
                    <a:pt x="606" y="381"/>
                    <a:pt x="606" y="381"/>
                    <a:pt x="606" y="381"/>
                  </a:cubicBezTo>
                  <a:cubicBezTo>
                    <a:pt x="606" y="381"/>
                    <a:pt x="606" y="381"/>
                    <a:pt x="606" y="381"/>
                  </a:cubicBezTo>
                  <a:cubicBezTo>
                    <a:pt x="606" y="381"/>
                    <a:pt x="606" y="381"/>
                    <a:pt x="606" y="381"/>
                  </a:cubicBezTo>
                  <a:cubicBezTo>
                    <a:pt x="606" y="381"/>
                    <a:pt x="606" y="381"/>
                    <a:pt x="606" y="381"/>
                  </a:cubicBezTo>
                  <a:cubicBezTo>
                    <a:pt x="606" y="381"/>
                    <a:pt x="606" y="381"/>
                    <a:pt x="606" y="381"/>
                  </a:cubicBezTo>
                  <a:cubicBezTo>
                    <a:pt x="606" y="381"/>
                    <a:pt x="606" y="381"/>
                    <a:pt x="606" y="381"/>
                  </a:cubicBezTo>
                  <a:cubicBezTo>
                    <a:pt x="606" y="381"/>
                    <a:pt x="606" y="381"/>
                    <a:pt x="606" y="381"/>
                  </a:cubicBezTo>
                  <a:cubicBezTo>
                    <a:pt x="607" y="382"/>
                    <a:pt x="607" y="382"/>
                    <a:pt x="607" y="382"/>
                  </a:cubicBezTo>
                  <a:cubicBezTo>
                    <a:pt x="607" y="382"/>
                    <a:pt x="607" y="382"/>
                    <a:pt x="607" y="382"/>
                  </a:cubicBezTo>
                  <a:cubicBezTo>
                    <a:pt x="607" y="382"/>
                    <a:pt x="607" y="382"/>
                    <a:pt x="607" y="382"/>
                  </a:cubicBezTo>
                  <a:cubicBezTo>
                    <a:pt x="608" y="382"/>
                    <a:pt x="608" y="382"/>
                    <a:pt x="608" y="382"/>
                  </a:cubicBezTo>
                  <a:cubicBezTo>
                    <a:pt x="608" y="382"/>
                    <a:pt x="608" y="382"/>
                    <a:pt x="608" y="382"/>
                  </a:cubicBezTo>
                  <a:cubicBezTo>
                    <a:pt x="608" y="383"/>
                    <a:pt x="608" y="383"/>
                    <a:pt x="608" y="383"/>
                  </a:cubicBezTo>
                  <a:cubicBezTo>
                    <a:pt x="608" y="383"/>
                    <a:pt x="608" y="383"/>
                    <a:pt x="608" y="383"/>
                  </a:cubicBezTo>
                  <a:cubicBezTo>
                    <a:pt x="609" y="386"/>
                    <a:pt x="609" y="386"/>
                    <a:pt x="609" y="386"/>
                  </a:cubicBezTo>
                  <a:cubicBezTo>
                    <a:pt x="610" y="386"/>
                    <a:pt x="610" y="386"/>
                    <a:pt x="610" y="386"/>
                  </a:cubicBezTo>
                  <a:cubicBezTo>
                    <a:pt x="610" y="386"/>
                    <a:pt x="610" y="386"/>
                    <a:pt x="610" y="386"/>
                  </a:cubicBezTo>
                  <a:cubicBezTo>
                    <a:pt x="610" y="386"/>
                    <a:pt x="610" y="386"/>
                    <a:pt x="610" y="386"/>
                  </a:cubicBezTo>
                  <a:cubicBezTo>
                    <a:pt x="610" y="386"/>
                    <a:pt x="610" y="386"/>
                    <a:pt x="610" y="386"/>
                  </a:cubicBezTo>
                  <a:cubicBezTo>
                    <a:pt x="611" y="386"/>
                    <a:pt x="611" y="386"/>
                    <a:pt x="611" y="386"/>
                  </a:cubicBezTo>
                  <a:cubicBezTo>
                    <a:pt x="611" y="386"/>
                    <a:pt x="611" y="386"/>
                    <a:pt x="611" y="386"/>
                  </a:cubicBezTo>
                  <a:cubicBezTo>
                    <a:pt x="611" y="386"/>
                    <a:pt x="611" y="386"/>
                    <a:pt x="611" y="386"/>
                  </a:cubicBezTo>
                  <a:cubicBezTo>
                    <a:pt x="611" y="385"/>
                    <a:pt x="611" y="385"/>
                    <a:pt x="611" y="385"/>
                  </a:cubicBezTo>
                  <a:cubicBezTo>
                    <a:pt x="611" y="385"/>
                    <a:pt x="611" y="385"/>
                    <a:pt x="611" y="385"/>
                  </a:cubicBezTo>
                  <a:cubicBezTo>
                    <a:pt x="611" y="385"/>
                    <a:pt x="611" y="385"/>
                    <a:pt x="611" y="385"/>
                  </a:cubicBezTo>
                  <a:cubicBezTo>
                    <a:pt x="611" y="384"/>
                    <a:pt x="611" y="384"/>
                    <a:pt x="611" y="384"/>
                  </a:cubicBezTo>
                  <a:cubicBezTo>
                    <a:pt x="611" y="384"/>
                    <a:pt x="611" y="384"/>
                    <a:pt x="611" y="384"/>
                  </a:cubicBezTo>
                  <a:cubicBezTo>
                    <a:pt x="612" y="384"/>
                    <a:pt x="612" y="384"/>
                    <a:pt x="612" y="384"/>
                  </a:cubicBezTo>
                  <a:cubicBezTo>
                    <a:pt x="612" y="384"/>
                    <a:pt x="612" y="384"/>
                    <a:pt x="612" y="384"/>
                  </a:cubicBezTo>
                  <a:cubicBezTo>
                    <a:pt x="612" y="383"/>
                    <a:pt x="612" y="383"/>
                    <a:pt x="612" y="383"/>
                  </a:cubicBezTo>
                  <a:cubicBezTo>
                    <a:pt x="613" y="383"/>
                    <a:pt x="613" y="383"/>
                    <a:pt x="613" y="383"/>
                  </a:cubicBezTo>
                  <a:cubicBezTo>
                    <a:pt x="613" y="382"/>
                    <a:pt x="613" y="382"/>
                    <a:pt x="613" y="382"/>
                  </a:cubicBezTo>
                  <a:cubicBezTo>
                    <a:pt x="613" y="382"/>
                    <a:pt x="613" y="382"/>
                    <a:pt x="613" y="382"/>
                  </a:cubicBezTo>
                  <a:cubicBezTo>
                    <a:pt x="613" y="382"/>
                    <a:pt x="613" y="382"/>
                    <a:pt x="613" y="382"/>
                  </a:cubicBezTo>
                  <a:cubicBezTo>
                    <a:pt x="613" y="382"/>
                    <a:pt x="613" y="382"/>
                    <a:pt x="613" y="382"/>
                  </a:cubicBezTo>
                  <a:cubicBezTo>
                    <a:pt x="613" y="382"/>
                    <a:pt x="613" y="382"/>
                    <a:pt x="613" y="382"/>
                  </a:cubicBezTo>
                  <a:cubicBezTo>
                    <a:pt x="614" y="382"/>
                    <a:pt x="614" y="382"/>
                    <a:pt x="614" y="382"/>
                  </a:cubicBezTo>
                  <a:cubicBezTo>
                    <a:pt x="614" y="382"/>
                    <a:pt x="614" y="382"/>
                    <a:pt x="614" y="382"/>
                  </a:cubicBezTo>
                  <a:cubicBezTo>
                    <a:pt x="614" y="381"/>
                    <a:pt x="614" y="381"/>
                    <a:pt x="614" y="381"/>
                  </a:cubicBezTo>
                  <a:cubicBezTo>
                    <a:pt x="614" y="381"/>
                    <a:pt x="614" y="381"/>
                    <a:pt x="614" y="381"/>
                  </a:cubicBezTo>
                  <a:cubicBezTo>
                    <a:pt x="615" y="380"/>
                    <a:pt x="615" y="380"/>
                    <a:pt x="615" y="380"/>
                  </a:cubicBezTo>
                  <a:cubicBezTo>
                    <a:pt x="615" y="380"/>
                    <a:pt x="615" y="380"/>
                    <a:pt x="615" y="380"/>
                  </a:cubicBezTo>
                  <a:cubicBezTo>
                    <a:pt x="615" y="380"/>
                    <a:pt x="615" y="380"/>
                    <a:pt x="615" y="380"/>
                  </a:cubicBezTo>
                  <a:cubicBezTo>
                    <a:pt x="617" y="381"/>
                    <a:pt x="617" y="381"/>
                    <a:pt x="617" y="381"/>
                  </a:cubicBezTo>
                  <a:cubicBezTo>
                    <a:pt x="617" y="381"/>
                    <a:pt x="617" y="381"/>
                    <a:pt x="617" y="381"/>
                  </a:cubicBezTo>
                  <a:cubicBezTo>
                    <a:pt x="615" y="381"/>
                    <a:pt x="615" y="381"/>
                    <a:pt x="615" y="381"/>
                  </a:cubicBezTo>
                  <a:cubicBezTo>
                    <a:pt x="615" y="381"/>
                    <a:pt x="615" y="381"/>
                    <a:pt x="615" y="381"/>
                  </a:cubicBezTo>
                  <a:cubicBezTo>
                    <a:pt x="614" y="382"/>
                    <a:pt x="614" y="382"/>
                    <a:pt x="614" y="382"/>
                  </a:cubicBezTo>
                  <a:cubicBezTo>
                    <a:pt x="614" y="382"/>
                    <a:pt x="614" y="382"/>
                    <a:pt x="614" y="382"/>
                  </a:cubicBezTo>
                  <a:cubicBezTo>
                    <a:pt x="614" y="382"/>
                    <a:pt x="614" y="382"/>
                    <a:pt x="614" y="382"/>
                  </a:cubicBezTo>
                  <a:cubicBezTo>
                    <a:pt x="614" y="382"/>
                    <a:pt x="614" y="382"/>
                    <a:pt x="614" y="382"/>
                  </a:cubicBezTo>
                  <a:cubicBezTo>
                    <a:pt x="614" y="382"/>
                    <a:pt x="614" y="382"/>
                    <a:pt x="614" y="382"/>
                  </a:cubicBezTo>
                  <a:cubicBezTo>
                    <a:pt x="614" y="382"/>
                    <a:pt x="614" y="382"/>
                    <a:pt x="614" y="382"/>
                  </a:cubicBezTo>
                  <a:cubicBezTo>
                    <a:pt x="613" y="382"/>
                    <a:pt x="613" y="382"/>
                    <a:pt x="613" y="382"/>
                  </a:cubicBezTo>
                  <a:cubicBezTo>
                    <a:pt x="613" y="382"/>
                    <a:pt x="613" y="382"/>
                    <a:pt x="613" y="382"/>
                  </a:cubicBezTo>
                  <a:cubicBezTo>
                    <a:pt x="613" y="383"/>
                    <a:pt x="613" y="383"/>
                    <a:pt x="613" y="383"/>
                  </a:cubicBezTo>
                  <a:cubicBezTo>
                    <a:pt x="613" y="383"/>
                    <a:pt x="613" y="383"/>
                    <a:pt x="613" y="383"/>
                  </a:cubicBezTo>
                  <a:cubicBezTo>
                    <a:pt x="613" y="384"/>
                    <a:pt x="613" y="384"/>
                    <a:pt x="613" y="384"/>
                  </a:cubicBezTo>
                  <a:cubicBezTo>
                    <a:pt x="613" y="384"/>
                    <a:pt x="613" y="384"/>
                    <a:pt x="613" y="384"/>
                  </a:cubicBezTo>
                  <a:cubicBezTo>
                    <a:pt x="613" y="384"/>
                    <a:pt x="613" y="384"/>
                    <a:pt x="613" y="384"/>
                  </a:cubicBezTo>
                  <a:cubicBezTo>
                    <a:pt x="613" y="385"/>
                    <a:pt x="613" y="385"/>
                    <a:pt x="613" y="385"/>
                  </a:cubicBezTo>
                  <a:cubicBezTo>
                    <a:pt x="613" y="385"/>
                    <a:pt x="613" y="385"/>
                    <a:pt x="613" y="385"/>
                  </a:cubicBezTo>
                  <a:cubicBezTo>
                    <a:pt x="612" y="385"/>
                    <a:pt x="612" y="385"/>
                    <a:pt x="612" y="385"/>
                  </a:cubicBezTo>
                  <a:cubicBezTo>
                    <a:pt x="612" y="385"/>
                    <a:pt x="612" y="385"/>
                    <a:pt x="612" y="385"/>
                  </a:cubicBezTo>
                  <a:cubicBezTo>
                    <a:pt x="612" y="385"/>
                    <a:pt x="612" y="385"/>
                    <a:pt x="612" y="385"/>
                  </a:cubicBezTo>
                  <a:cubicBezTo>
                    <a:pt x="612" y="385"/>
                    <a:pt x="612" y="385"/>
                    <a:pt x="612" y="385"/>
                  </a:cubicBezTo>
                  <a:cubicBezTo>
                    <a:pt x="612" y="385"/>
                    <a:pt x="612" y="385"/>
                    <a:pt x="612" y="385"/>
                  </a:cubicBezTo>
                  <a:cubicBezTo>
                    <a:pt x="612" y="385"/>
                    <a:pt x="612" y="385"/>
                    <a:pt x="612" y="385"/>
                  </a:cubicBezTo>
                  <a:cubicBezTo>
                    <a:pt x="612" y="385"/>
                    <a:pt x="612" y="385"/>
                    <a:pt x="612" y="385"/>
                  </a:cubicBezTo>
                  <a:cubicBezTo>
                    <a:pt x="612" y="385"/>
                    <a:pt x="612" y="385"/>
                    <a:pt x="612" y="385"/>
                  </a:cubicBezTo>
                  <a:cubicBezTo>
                    <a:pt x="612" y="386"/>
                    <a:pt x="612" y="386"/>
                    <a:pt x="612" y="386"/>
                  </a:cubicBezTo>
                  <a:cubicBezTo>
                    <a:pt x="612" y="386"/>
                    <a:pt x="612" y="386"/>
                    <a:pt x="612" y="386"/>
                  </a:cubicBezTo>
                  <a:cubicBezTo>
                    <a:pt x="612" y="386"/>
                    <a:pt x="612" y="386"/>
                    <a:pt x="612" y="386"/>
                  </a:cubicBezTo>
                  <a:cubicBezTo>
                    <a:pt x="611" y="386"/>
                    <a:pt x="611" y="386"/>
                    <a:pt x="611" y="386"/>
                  </a:cubicBezTo>
                  <a:cubicBezTo>
                    <a:pt x="611" y="386"/>
                    <a:pt x="611" y="386"/>
                    <a:pt x="611" y="386"/>
                  </a:cubicBezTo>
                  <a:cubicBezTo>
                    <a:pt x="611" y="386"/>
                    <a:pt x="611" y="386"/>
                    <a:pt x="611" y="386"/>
                  </a:cubicBezTo>
                  <a:cubicBezTo>
                    <a:pt x="611" y="386"/>
                    <a:pt x="611" y="386"/>
                    <a:pt x="611" y="386"/>
                  </a:cubicBezTo>
                  <a:cubicBezTo>
                    <a:pt x="611" y="387"/>
                    <a:pt x="611" y="387"/>
                    <a:pt x="611" y="387"/>
                  </a:cubicBezTo>
                  <a:cubicBezTo>
                    <a:pt x="611" y="387"/>
                    <a:pt x="611" y="387"/>
                    <a:pt x="611" y="387"/>
                  </a:cubicBezTo>
                  <a:cubicBezTo>
                    <a:pt x="611" y="387"/>
                    <a:pt x="611" y="387"/>
                    <a:pt x="611" y="387"/>
                  </a:cubicBezTo>
                  <a:cubicBezTo>
                    <a:pt x="611" y="387"/>
                    <a:pt x="611" y="387"/>
                    <a:pt x="611" y="387"/>
                  </a:cubicBezTo>
                  <a:cubicBezTo>
                    <a:pt x="611" y="388"/>
                    <a:pt x="611" y="388"/>
                    <a:pt x="611" y="388"/>
                  </a:cubicBezTo>
                  <a:cubicBezTo>
                    <a:pt x="611" y="388"/>
                    <a:pt x="611" y="388"/>
                    <a:pt x="611" y="388"/>
                  </a:cubicBezTo>
                  <a:cubicBezTo>
                    <a:pt x="611" y="388"/>
                    <a:pt x="611" y="388"/>
                    <a:pt x="611" y="388"/>
                  </a:cubicBezTo>
                  <a:cubicBezTo>
                    <a:pt x="611" y="388"/>
                    <a:pt x="611" y="388"/>
                    <a:pt x="611" y="388"/>
                  </a:cubicBezTo>
                  <a:cubicBezTo>
                    <a:pt x="611" y="388"/>
                    <a:pt x="611" y="388"/>
                    <a:pt x="611" y="388"/>
                  </a:cubicBezTo>
                  <a:cubicBezTo>
                    <a:pt x="611" y="389"/>
                    <a:pt x="611" y="389"/>
                    <a:pt x="611" y="389"/>
                  </a:cubicBezTo>
                  <a:cubicBezTo>
                    <a:pt x="611" y="389"/>
                    <a:pt x="611" y="389"/>
                    <a:pt x="611" y="389"/>
                  </a:cubicBezTo>
                  <a:cubicBezTo>
                    <a:pt x="611" y="388"/>
                    <a:pt x="611" y="388"/>
                    <a:pt x="611" y="388"/>
                  </a:cubicBezTo>
                  <a:cubicBezTo>
                    <a:pt x="610" y="389"/>
                    <a:pt x="610" y="389"/>
                    <a:pt x="610" y="389"/>
                  </a:cubicBezTo>
                  <a:cubicBezTo>
                    <a:pt x="610" y="389"/>
                    <a:pt x="610" y="389"/>
                    <a:pt x="610" y="389"/>
                  </a:cubicBezTo>
                  <a:cubicBezTo>
                    <a:pt x="611" y="389"/>
                    <a:pt x="611" y="389"/>
                    <a:pt x="611" y="389"/>
                  </a:cubicBezTo>
                  <a:cubicBezTo>
                    <a:pt x="611" y="389"/>
                    <a:pt x="611" y="389"/>
                    <a:pt x="611" y="389"/>
                  </a:cubicBezTo>
                  <a:cubicBezTo>
                    <a:pt x="611" y="390"/>
                    <a:pt x="611" y="390"/>
                    <a:pt x="611" y="390"/>
                  </a:cubicBezTo>
                  <a:cubicBezTo>
                    <a:pt x="611" y="390"/>
                    <a:pt x="611" y="390"/>
                    <a:pt x="611" y="390"/>
                  </a:cubicBezTo>
                  <a:cubicBezTo>
                    <a:pt x="611" y="390"/>
                    <a:pt x="611" y="390"/>
                    <a:pt x="611" y="390"/>
                  </a:cubicBezTo>
                  <a:cubicBezTo>
                    <a:pt x="611" y="390"/>
                    <a:pt x="611" y="390"/>
                    <a:pt x="611" y="390"/>
                  </a:cubicBezTo>
                  <a:cubicBezTo>
                    <a:pt x="611" y="390"/>
                    <a:pt x="611" y="390"/>
                    <a:pt x="611" y="390"/>
                  </a:cubicBezTo>
                  <a:cubicBezTo>
                    <a:pt x="611" y="390"/>
                    <a:pt x="611" y="390"/>
                    <a:pt x="611" y="390"/>
                  </a:cubicBezTo>
                  <a:cubicBezTo>
                    <a:pt x="611" y="390"/>
                    <a:pt x="611" y="390"/>
                    <a:pt x="611" y="390"/>
                  </a:cubicBezTo>
                  <a:cubicBezTo>
                    <a:pt x="611" y="391"/>
                    <a:pt x="611" y="391"/>
                    <a:pt x="611" y="391"/>
                  </a:cubicBezTo>
                  <a:cubicBezTo>
                    <a:pt x="611" y="391"/>
                    <a:pt x="611" y="391"/>
                    <a:pt x="611" y="391"/>
                  </a:cubicBezTo>
                  <a:cubicBezTo>
                    <a:pt x="611" y="391"/>
                    <a:pt x="611" y="391"/>
                    <a:pt x="611" y="391"/>
                  </a:cubicBezTo>
                  <a:cubicBezTo>
                    <a:pt x="611" y="391"/>
                    <a:pt x="611" y="391"/>
                    <a:pt x="611" y="391"/>
                  </a:cubicBezTo>
                  <a:cubicBezTo>
                    <a:pt x="611" y="391"/>
                    <a:pt x="611" y="391"/>
                    <a:pt x="611" y="391"/>
                  </a:cubicBezTo>
                  <a:cubicBezTo>
                    <a:pt x="611" y="391"/>
                    <a:pt x="611" y="391"/>
                    <a:pt x="611" y="391"/>
                  </a:cubicBezTo>
                  <a:cubicBezTo>
                    <a:pt x="611" y="391"/>
                    <a:pt x="611" y="391"/>
                    <a:pt x="611" y="391"/>
                  </a:cubicBezTo>
                  <a:cubicBezTo>
                    <a:pt x="611" y="392"/>
                    <a:pt x="611" y="392"/>
                    <a:pt x="611" y="392"/>
                  </a:cubicBezTo>
                  <a:cubicBezTo>
                    <a:pt x="611" y="392"/>
                    <a:pt x="611" y="392"/>
                    <a:pt x="611" y="392"/>
                  </a:cubicBezTo>
                  <a:cubicBezTo>
                    <a:pt x="611" y="392"/>
                    <a:pt x="611" y="392"/>
                    <a:pt x="611" y="392"/>
                  </a:cubicBezTo>
                  <a:cubicBezTo>
                    <a:pt x="612" y="392"/>
                    <a:pt x="612" y="392"/>
                    <a:pt x="612" y="392"/>
                  </a:cubicBezTo>
                  <a:cubicBezTo>
                    <a:pt x="612" y="392"/>
                    <a:pt x="612" y="392"/>
                    <a:pt x="612" y="392"/>
                  </a:cubicBezTo>
                  <a:cubicBezTo>
                    <a:pt x="612" y="392"/>
                    <a:pt x="612" y="392"/>
                    <a:pt x="612" y="392"/>
                  </a:cubicBezTo>
                  <a:cubicBezTo>
                    <a:pt x="613" y="392"/>
                    <a:pt x="613" y="392"/>
                    <a:pt x="613" y="392"/>
                  </a:cubicBezTo>
                  <a:cubicBezTo>
                    <a:pt x="613" y="391"/>
                    <a:pt x="613" y="391"/>
                    <a:pt x="613" y="391"/>
                  </a:cubicBezTo>
                  <a:cubicBezTo>
                    <a:pt x="613" y="391"/>
                    <a:pt x="613" y="391"/>
                    <a:pt x="613" y="391"/>
                  </a:cubicBezTo>
                  <a:cubicBezTo>
                    <a:pt x="614" y="390"/>
                    <a:pt x="614" y="390"/>
                    <a:pt x="614" y="390"/>
                  </a:cubicBezTo>
                  <a:cubicBezTo>
                    <a:pt x="614" y="390"/>
                    <a:pt x="614" y="390"/>
                    <a:pt x="614" y="390"/>
                  </a:cubicBezTo>
                  <a:cubicBezTo>
                    <a:pt x="614" y="389"/>
                    <a:pt x="614" y="389"/>
                    <a:pt x="614" y="389"/>
                  </a:cubicBezTo>
                  <a:cubicBezTo>
                    <a:pt x="614" y="389"/>
                    <a:pt x="614" y="389"/>
                    <a:pt x="614" y="389"/>
                  </a:cubicBezTo>
                  <a:cubicBezTo>
                    <a:pt x="615" y="389"/>
                    <a:pt x="615" y="389"/>
                    <a:pt x="615" y="389"/>
                  </a:cubicBezTo>
                  <a:cubicBezTo>
                    <a:pt x="615" y="389"/>
                    <a:pt x="615" y="389"/>
                    <a:pt x="615" y="389"/>
                  </a:cubicBezTo>
                  <a:cubicBezTo>
                    <a:pt x="615" y="389"/>
                    <a:pt x="615" y="389"/>
                    <a:pt x="615" y="389"/>
                  </a:cubicBezTo>
                  <a:cubicBezTo>
                    <a:pt x="615" y="389"/>
                    <a:pt x="615" y="389"/>
                    <a:pt x="615" y="389"/>
                  </a:cubicBezTo>
                  <a:cubicBezTo>
                    <a:pt x="615" y="389"/>
                    <a:pt x="615" y="389"/>
                    <a:pt x="615" y="389"/>
                  </a:cubicBezTo>
                  <a:cubicBezTo>
                    <a:pt x="615" y="389"/>
                    <a:pt x="615" y="389"/>
                    <a:pt x="615" y="389"/>
                  </a:cubicBezTo>
                  <a:cubicBezTo>
                    <a:pt x="615" y="389"/>
                    <a:pt x="615" y="389"/>
                    <a:pt x="615" y="389"/>
                  </a:cubicBezTo>
                  <a:cubicBezTo>
                    <a:pt x="615" y="390"/>
                    <a:pt x="615" y="390"/>
                    <a:pt x="615" y="390"/>
                  </a:cubicBezTo>
                  <a:cubicBezTo>
                    <a:pt x="614" y="390"/>
                    <a:pt x="614" y="390"/>
                    <a:pt x="614" y="390"/>
                  </a:cubicBezTo>
                  <a:cubicBezTo>
                    <a:pt x="614" y="390"/>
                    <a:pt x="614" y="390"/>
                    <a:pt x="614" y="390"/>
                  </a:cubicBezTo>
                  <a:cubicBezTo>
                    <a:pt x="614" y="391"/>
                    <a:pt x="614" y="391"/>
                    <a:pt x="614" y="391"/>
                  </a:cubicBezTo>
                  <a:cubicBezTo>
                    <a:pt x="614" y="391"/>
                    <a:pt x="614" y="391"/>
                    <a:pt x="614" y="391"/>
                  </a:cubicBezTo>
                  <a:cubicBezTo>
                    <a:pt x="614" y="392"/>
                    <a:pt x="614" y="392"/>
                    <a:pt x="614" y="392"/>
                  </a:cubicBezTo>
                  <a:cubicBezTo>
                    <a:pt x="614" y="392"/>
                    <a:pt x="614" y="392"/>
                    <a:pt x="614" y="392"/>
                  </a:cubicBezTo>
                  <a:cubicBezTo>
                    <a:pt x="614" y="392"/>
                    <a:pt x="614" y="392"/>
                    <a:pt x="614" y="392"/>
                  </a:cubicBezTo>
                  <a:cubicBezTo>
                    <a:pt x="614" y="392"/>
                    <a:pt x="614" y="392"/>
                    <a:pt x="614" y="392"/>
                  </a:cubicBezTo>
                  <a:cubicBezTo>
                    <a:pt x="614" y="392"/>
                    <a:pt x="614" y="392"/>
                    <a:pt x="614" y="392"/>
                  </a:cubicBezTo>
                  <a:cubicBezTo>
                    <a:pt x="614" y="393"/>
                    <a:pt x="614" y="393"/>
                    <a:pt x="614" y="393"/>
                  </a:cubicBezTo>
                  <a:cubicBezTo>
                    <a:pt x="614" y="393"/>
                    <a:pt x="614" y="393"/>
                    <a:pt x="614" y="393"/>
                  </a:cubicBezTo>
                  <a:cubicBezTo>
                    <a:pt x="614" y="393"/>
                    <a:pt x="614" y="393"/>
                    <a:pt x="614" y="393"/>
                  </a:cubicBezTo>
                  <a:cubicBezTo>
                    <a:pt x="613" y="393"/>
                    <a:pt x="613" y="393"/>
                    <a:pt x="613" y="393"/>
                  </a:cubicBezTo>
                  <a:cubicBezTo>
                    <a:pt x="613" y="393"/>
                    <a:pt x="613" y="393"/>
                    <a:pt x="613" y="393"/>
                  </a:cubicBezTo>
                  <a:cubicBezTo>
                    <a:pt x="613" y="393"/>
                    <a:pt x="613" y="393"/>
                    <a:pt x="613" y="393"/>
                  </a:cubicBezTo>
                  <a:cubicBezTo>
                    <a:pt x="613" y="392"/>
                    <a:pt x="613" y="392"/>
                    <a:pt x="613" y="392"/>
                  </a:cubicBezTo>
                  <a:cubicBezTo>
                    <a:pt x="613" y="392"/>
                    <a:pt x="613" y="392"/>
                    <a:pt x="613" y="392"/>
                  </a:cubicBezTo>
                  <a:cubicBezTo>
                    <a:pt x="613" y="392"/>
                    <a:pt x="613" y="392"/>
                    <a:pt x="613" y="392"/>
                  </a:cubicBezTo>
                  <a:cubicBezTo>
                    <a:pt x="613" y="392"/>
                    <a:pt x="613" y="392"/>
                    <a:pt x="613" y="392"/>
                  </a:cubicBezTo>
                  <a:cubicBezTo>
                    <a:pt x="612" y="393"/>
                    <a:pt x="612" y="393"/>
                    <a:pt x="612" y="393"/>
                  </a:cubicBezTo>
                  <a:cubicBezTo>
                    <a:pt x="612" y="393"/>
                    <a:pt x="612" y="393"/>
                    <a:pt x="612" y="393"/>
                  </a:cubicBezTo>
                  <a:cubicBezTo>
                    <a:pt x="612" y="393"/>
                    <a:pt x="612" y="393"/>
                    <a:pt x="612" y="393"/>
                  </a:cubicBezTo>
                  <a:cubicBezTo>
                    <a:pt x="612" y="394"/>
                    <a:pt x="612" y="394"/>
                    <a:pt x="612" y="394"/>
                  </a:cubicBezTo>
                  <a:cubicBezTo>
                    <a:pt x="612" y="394"/>
                    <a:pt x="612" y="394"/>
                    <a:pt x="612" y="394"/>
                  </a:cubicBezTo>
                  <a:cubicBezTo>
                    <a:pt x="612" y="394"/>
                    <a:pt x="612" y="394"/>
                    <a:pt x="612" y="394"/>
                  </a:cubicBezTo>
                  <a:cubicBezTo>
                    <a:pt x="612" y="395"/>
                    <a:pt x="612" y="395"/>
                    <a:pt x="612" y="395"/>
                  </a:cubicBezTo>
                  <a:cubicBezTo>
                    <a:pt x="613" y="396"/>
                    <a:pt x="613" y="396"/>
                    <a:pt x="613" y="396"/>
                  </a:cubicBezTo>
                  <a:cubicBezTo>
                    <a:pt x="613" y="397"/>
                    <a:pt x="613" y="397"/>
                    <a:pt x="613" y="397"/>
                  </a:cubicBezTo>
                  <a:cubicBezTo>
                    <a:pt x="613" y="397"/>
                    <a:pt x="613" y="397"/>
                    <a:pt x="613" y="397"/>
                  </a:cubicBezTo>
                  <a:cubicBezTo>
                    <a:pt x="613" y="397"/>
                    <a:pt x="613" y="397"/>
                    <a:pt x="613" y="397"/>
                  </a:cubicBezTo>
                  <a:cubicBezTo>
                    <a:pt x="614" y="396"/>
                    <a:pt x="614" y="396"/>
                    <a:pt x="614" y="396"/>
                  </a:cubicBezTo>
                  <a:cubicBezTo>
                    <a:pt x="614" y="395"/>
                    <a:pt x="614" y="395"/>
                    <a:pt x="614" y="395"/>
                  </a:cubicBezTo>
                  <a:cubicBezTo>
                    <a:pt x="614" y="395"/>
                    <a:pt x="614" y="395"/>
                    <a:pt x="614" y="395"/>
                  </a:cubicBezTo>
                  <a:cubicBezTo>
                    <a:pt x="614" y="395"/>
                    <a:pt x="614" y="395"/>
                    <a:pt x="614" y="395"/>
                  </a:cubicBezTo>
                  <a:cubicBezTo>
                    <a:pt x="614" y="395"/>
                    <a:pt x="614" y="395"/>
                    <a:pt x="614" y="395"/>
                  </a:cubicBezTo>
                  <a:cubicBezTo>
                    <a:pt x="614" y="395"/>
                    <a:pt x="614" y="395"/>
                    <a:pt x="614" y="395"/>
                  </a:cubicBezTo>
                  <a:cubicBezTo>
                    <a:pt x="614" y="396"/>
                    <a:pt x="614" y="396"/>
                    <a:pt x="614" y="396"/>
                  </a:cubicBezTo>
                  <a:cubicBezTo>
                    <a:pt x="614" y="395"/>
                    <a:pt x="614" y="395"/>
                    <a:pt x="614" y="395"/>
                  </a:cubicBezTo>
                  <a:cubicBezTo>
                    <a:pt x="614" y="395"/>
                    <a:pt x="614" y="395"/>
                    <a:pt x="614" y="395"/>
                  </a:cubicBezTo>
                  <a:cubicBezTo>
                    <a:pt x="614" y="395"/>
                    <a:pt x="614" y="395"/>
                    <a:pt x="614" y="395"/>
                  </a:cubicBezTo>
                  <a:cubicBezTo>
                    <a:pt x="615" y="395"/>
                    <a:pt x="615" y="395"/>
                    <a:pt x="615" y="395"/>
                  </a:cubicBezTo>
                  <a:cubicBezTo>
                    <a:pt x="615" y="394"/>
                    <a:pt x="615" y="394"/>
                    <a:pt x="615" y="394"/>
                  </a:cubicBezTo>
                  <a:cubicBezTo>
                    <a:pt x="615" y="394"/>
                    <a:pt x="615" y="394"/>
                    <a:pt x="615" y="394"/>
                  </a:cubicBezTo>
                  <a:cubicBezTo>
                    <a:pt x="619" y="396"/>
                    <a:pt x="619" y="396"/>
                    <a:pt x="619" y="396"/>
                  </a:cubicBezTo>
                  <a:cubicBezTo>
                    <a:pt x="619" y="396"/>
                    <a:pt x="619" y="396"/>
                    <a:pt x="619" y="396"/>
                  </a:cubicBezTo>
                  <a:cubicBezTo>
                    <a:pt x="619" y="397"/>
                    <a:pt x="619" y="397"/>
                    <a:pt x="619" y="397"/>
                  </a:cubicBezTo>
                  <a:cubicBezTo>
                    <a:pt x="620" y="397"/>
                    <a:pt x="620" y="397"/>
                    <a:pt x="620" y="397"/>
                  </a:cubicBezTo>
                  <a:cubicBezTo>
                    <a:pt x="619" y="397"/>
                    <a:pt x="619" y="397"/>
                    <a:pt x="619" y="397"/>
                  </a:cubicBezTo>
                  <a:cubicBezTo>
                    <a:pt x="618" y="396"/>
                    <a:pt x="618" y="396"/>
                    <a:pt x="618" y="396"/>
                  </a:cubicBezTo>
                  <a:cubicBezTo>
                    <a:pt x="618" y="396"/>
                    <a:pt x="618" y="396"/>
                    <a:pt x="618" y="396"/>
                  </a:cubicBezTo>
                  <a:cubicBezTo>
                    <a:pt x="618" y="396"/>
                    <a:pt x="618" y="396"/>
                    <a:pt x="618" y="396"/>
                  </a:cubicBezTo>
                  <a:cubicBezTo>
                    <a:pt x="618" y="396"/>
                    <a:pt x="618" y="396"/>
                    <a:pt x="618" y="396"/>
                  </a:cubicBezTo>
                  <a:cubicBezTo>
                    <a:pt x="618" y="396"/>
                    <a:pt x="618" y="396"/>
                    <a:pt x="618" y="396"/>
                  </a:cubicBezTo>
                  <a:cubicBezTo>
                    <a:pt x="618" y="396"/>
                    <a:pt x="618" y="396"/>
                    <a:pt x="618" y="396"/>
                  </a:cubicBezTo>
                  <a:cubicBezTo>
                    <a:pt x="617" y="396"/>
                    <a:pt x="617" y="396"/>
                    <a:pt x="617" y="396"/>
                  </a:cubicBezTo>
                  <a:cubicBezTo>
                    <a:pt x="617" y="395"/>
                    <a:pt x="617" y="395"/>
                    <a:pt x="617" y="395"/>
                  </a:cubicBezTo>
                  <a:cubicBezTo>
                    <a:pt x="616" y="395"/>
                    <a:pt x="616" y="395"/>
                    <a:pt x="616" y="395"/>
                  </a:cubicBezTo>
                  <a:cubicBezTo>
                    <a:pt x="616" y="395"/>
                    <a:pt x="616" y="395"/>
                    <a:pt x="616" y="395"/>
                  </a:cubicBezTo>
                  <a:cubicBezTo>
                    <a:pt x="615" y="395"/>
                    <a:pt x="615" y="395"/>
                    <a:pt x="615" y="395"/>
                  </a:cubicBezTo>
                  <a:cubicBezTo>
                    <a:pt x="615" y="395"/>
                    <a:pt x="615" y="395"/>
                    <a:pt x="615" y="395"/>
                  </a:cubicBezTo>
                  <a:cubicBezTo>
                    <a:pt x="615" y="395"/>
                    <a:pt x="615" y="395"/>
                    <a:pt x="615" y="395"/>
                  </a:cubicBezTo>
                  <a:cubicBezTo>
                    <a:pt x="614" y="397"/>
                    <a:pt x="614" y="397"/>
                    <a:pt x="614" y="397"/>
                  </a:cubicBezTo>
                  <a:cubicBezTo>
                    <a:pt x="614" y="398"/>
                    <a:pt x="614" y="398"/>
                    <a:pt x="614" y="398"/>
                  </a:cubicBezTo>
                  <a:cubicBezTo>
                    <a:pt x="614" y="398"/>
                    <a:pt x="614" y="398"/>
                    <a:pt x="614" y="398"/>
                  </a:cubicBezTo>
                  <a:cubicBezTo>
                    <a:pt x="614" y="398"/>
                    <a:pt x="614" y="398"/>
                    <a:pt x="614" y="398"/>
                  </a:cubicBezTo>
                  <a:cubicBezTo>
                    <a:pt x="615" y="399"/>
                    <a:pt x="615" y="399"/>
                    <a:pt x="615" y="399"/>
                  </a:cubicBezTo>
                  <a:cubicBezTo>
                    <a:pt x="615" y="399"/>
                    <a:pt x="615" y="399"/>
                    <a:pt x="615" y="399"/>
                  </a:cubicBezTo>
                  <a:cubicBezTo>
                    <a:pt x="615" y="399"/>
                    <a:pt x="615" y="399"/>
                    <a:pt x="615" y="399"/>
                  </a:cubicBezTo>
                  <a:cubicBezTo>
                    <a:pt x="616" y="400"/>
                    <a:pt x="616" y="400"/>
                    <a:pt x="616" y="400"/>
                  </a:cubicBezTo>
                  <a:cubicBezTo>
                    <a:pt x="617" y="401"/>
                    <a:pt x="617" y="401"/>
                    <a:pt x="617" y="401"/>
                  </a:cubicBezTo>
                  <a:cubicBezTo>
                    <a:pt x="617" y="402"/>
                    <a:pt x="617" y="402"/>
                    <a:pt x="617" y="402"/>
                  </a:cubicBezTo>
                  <a:cubicBezTo>
                    <a:pt x="617" y="402"/>
                    <a:pt x="617" y="402"/>
                    <a:pt x="617" y="402"/>
                  </a:cubicBezTo>
                  <a:cubicBezTo>
                    <a:pt x="617" y="402"/>
                    <a:pt x="617" y="402"/>
                    <a:pt x="617" y="402"/>
                  </a:cubicBezTo>
                  <a:cubicBezTo>
                    <a:pt x="618" y="402"/>
                    <a:pt x="618" y="402"/>
                    <a:pt x="618" y="402"/>
                  </a:cubicBezTo>
                  <a:cubicBezTo>
                    <a:pt x="617" y="402"/>
                    <a:pt x="617" y="402"/>
                    <a:pt x="617" y="402"/>
                  </a:cubicBezTo>
                  <a:cubicBezTo>
                    <a:pt x="617" y="403"/>
                    <a:pt x="617" y="403"/>
                    <a:pt x="617" y="403"/>
                  </a:cubicBezTo>
                  <a:cubicBezTo>
                    <a:pt x="618" y="403"/>
                    <a:pt x="618" y="403"/>
                    <a:pt x="618" y="403"/>
                  </a:cubicBezTo>
                  <a:cubicBezTo>
                    <a:pt x="618" y="404"/>
                    <a:pt x="618" y="404"/>
                    <a:pt x="618" y="404"/>
                  </a:cubicBezTo>
                  <a:cubicBezTo>
                    <a:pt x="618" y="404"/>
                    <a:pt x="618" y="404"/>
                    <a:pt x="618" y="404"/>
                  </a:cubicBezTo>
                  <a:cubicBezTo>
                    <a:pt x="619" y="405"/>
                    <a:pt x="619" y="405"/>
                    <a:pt x="619" y="405"/>
                  </a:cubicBezTo>
                  <a:cubicBezTo>
                    <a:pt x="619" y="405"/>
                    <a:pt x="619" y="405"/>
                    <a:pt x="619" y="405"/>
                  </a:cubicBezTo>
                  <a:cubicBezTo>
                    <a:pt x="619" y="405"/>
                    <a:pt x="619" y="405"/>
                    <a:pt x="619" y="405"/>
                  </a:cubicBezTo>
                  <a:cubicBezTo>
                    <a:pt x="618" y="405"/>
                    <a:pt x="618" y="405"/>
                    <a:pt x="618" y="405"/>
                  </a:cubicBezTo>
                  <a:cubicBezTo>
                    <a:pt x="618" y="405"/>
                    <a:pt x="618" y="405"/>
                    <a:pt x="618" y="405"/>
                  </a:cubicBezTo>
                  <a:cubicBezTo>
                    <a:pt x="618" y="405"/>
                    <a:pt x="618" y="405"/>
                    <a:pt x="618" y="405"/>
                  </a:cubicBezTo>
                  <a:cubicBezTo>
                    <a:pt x="618" y="405"/>
                    <a:pt x="618" y="405"/>
                    <a:pt x="618" y="405"/>
                  </a:cubicBezTo>
                  <a:cubicBezTo>
                    <a:pt x="618" y="404"/>
                    <a:pt x="618" y="404"/>
                    <a:pt x="618" y="404"/>
                  </a:cubicBezTo>
                  <a:cubicBezTo>
                    <a:pt x="617" y="404"/>
                    <a:pt x="617" y="404"/>
                    <a:pt x="617" y="404"/>
                  </a:cubicBezTo>
                  <a:cubicBezTo>
                    <a:pt x="617" y="404"/>
                    <a:pt x="617" y="404"/>
                    <a:pt x="617" y="404"/>
                  </a:cubicBezTo>
                  <a:cubicBezTo>
                    <a:pt x="617" y="403"/>
                    <a:pt x="617" y="403"/>
                    <a:pt x="617" y="403"/>
                  </a:cubicBezTo>
                  <a:cubicBezTo>
                    <a:pt x="617" y="403"/>
                    <a:pt x="617" y="403"/>
                    <a:pt x="617" y="403"/>
                  </a:cubicBezTo>
                  <a:cubicBezTo>
                    <a:pt x="617" y="403"/>
                    <a:pt x="617" y="403"/>
                    <a:pt x="617" y="403"/>
                  </a:cubicBezTo>
                  <a:cubicBezTo>
                    <a:pt x="615" y="400"/>
                    <a:pt x="615" y="400"/>
                    <a:pt x="615" y="400"/>
                  </a:cubicBezTo>
                  <a:cubicBezTo>
                    <a:pt x="614" y="400"/>
                    <a:pt x="614" y="400"/>
                    <a:pt x="614" y="400"/>
                  </a:cubicBezTo>
                  <a:cubicBezTo>
                    <a:pt x="614" y="400"/>
                    <a:pt x="614" y="400"/>
                    <a:pt x="614" y="400"/>
                  </a:cubicBezTo>
                  <a:cubicBezTo>
                    <a:pt x="614" y="399"/>
                    <a:pt x="614" y="399"/>
                    <a:pt x="614" y="399"/>
                  </a:cubicBezTo>
                  <a:cubicBezTo>
                    <a:pt x="614" y="399"/>
                    <a:pt x="614" y="399"/>
                    <a:pt x="614" y="399"/>
                  </a:cubicBezTo>
                  <a:cubicBezTo>
                    <a:pt x="614" y="399"/>
                    <a:pt x="614" y="399"/>
                    <a:pt x="614" y="399"/>
                  </a:cubicBezTo>
                  <a:cubicBezTo>
                    <a:pt x="614" y="399"/>
                    <a:pt x="614" y="399"/>
                    <a:pt x="614" y="399"/>
                  </a:cubicBezTo>
                  <a:cubicBezTo>
                    <a:pt x="614" y="399"/>
                    <a:pt x="614" y="399"/>
                    <a:pt x="614" y="399"/>
                  </a:cubicBezTo>
                  <a:cubicBezTo>
                    <a:pt x="614" y="399"/>
                    <a:pt x="614" y="399"/>
                    <a:pt x="614" y="399"/>
                  </a:cubicBezTo>
                  <a:cubicBezTo>
                    <a:pt x="613" y="399"/>
                    <a:pt x="613" y="399"/>
                    <a:pt x="613" y="399"/>
                  </a:cubicBezTo>
                  <a:cubicBezTo>
                    <a:pt x="613" y="399"/>
                    <a:pt x="613" y="399"/>
                    <a:pt x="613" y="399"/>
                  </a:cubicBezTo>
                  <a:cubicBezTo>
                    <a:pt x="613" y="399"/>
                    <a:pt x="613" y="399"/>
                    <a:pt x="613" y="399"/>
                  </a:cubicBezTo>
                  <a:cubicBezTo>
                    <a:pt x="613" y="399"/>
                    <a:pt x="613" y="399"/>
                    <a:pt x="613" y="399"/>
                  </a:cubicBezTo>
                  <a:cubicBezTo>
                    <a:pt x="613" y="399"/>
                    <a:pt x="613" y="399"/>
                    <a:pt x="613" y="399"/>
                  </a:cubicBezTo>
                  <a:cubicBezTo>
                    <a:pt x="612" y="399"/>
                    <a:pt x="612" y="399"/>
                    <a:pt x="612" y="399"/>
                  </a:cubicBezTo>
                  <a:cubicBezTo>
                    <a:pt x="612" y="400"/>
                    <a:pt x="612" y="400"/>
                    <a:pt x="612" y="400"/>
                  </a:cubicBezTo>
                  <a:cubicBezTo>
                    <a:pt x="612" y="400"/>
                    <a:pt x="612" y="400"/>
                    <a:pt x="612" y="400"/>
                  </a:cubicBezTo>
                  <a:cubicBezTo>
                    <a:pt x="612" y="400"/>
                    <a:pt x="612" y="400"/>
                    <a:pt x="612" y="400"/>
                  </a:cubicBezTo>
                  <a:cubicBezTo>
                    <a:pt x="612" y="401"/>
                    <a:pt x="612" y="401"/>
                    <a:pt x="612" y="401"/>
                  </a:cubicBezTo>
                  <a:cubicBezTo>
                    <a:pt x="612" y="402"/>
                    <a:pt x="612" y="402"/>
                    <a:pt x="612" y="402"/>
                  </a:cubicBezTo>
                  <a:cubicBezTo>
                    <a:pt x="613" y="402"/>
                    <a:pt x="613" y="402"/>
                    <a:pt x="613" y="402"/>
                  </a:cubicBezTo>
                  <a:cubicBezTo>
                    <a:pt x="614" y="402"/>
                    <a:pt x="614" y="402"/>
                    <a:pt x="614" y="402"/>
                  </a:cubicBezTo>
                  <a:cubicBezTo>
                    <a:pt x="614" y="402"/>
                    <a:pt x="614" y="402"/>
                    <a:pt x="614" y="402"/>
                  </a:cubicBezTo>
                  <a:cubicBezTo>
                    <a:pt x="614" y="402"/>
                    <a:pt x="614" y="402"/>
                    <a:pt x="614" y="402"/>
                  </a:cubicBezTo>
                  <a:cubicBezTo>
                    <a:pt x="615" y="402"/>
                    <a:pt x="615" y="402"/>
                    <a:pt x="615" y="402"/>
                  </a:cubicBezTo>
                  <a:cubicBezTo>
                    <a:pt x="616" y="402"/>
                    <a:pt x="616" y="402"/>
                    <a:pt x="616" y="402"/>
                  </a:cubicBezTo>
                  <a:cubicBezTo>
                    <a:pt x="615" y="402"/>
                    <a:pt x="615" y="402"/>
                    <a:pt x="615" y="402"/>
                  </a:cubicBezTo>
                  <a:cubicBezTo>
                    <a:pt x="614" y="402"/>
                    <a:pt x="614" y="402"/>
                    <a:pt x="614" y="402"/>
                  </a:cubicBezTo>
                  <a:cubicBezTo>
                    <a:pt x="614" y="402"/>
                    <a:pt x="614" y="402"/>
                    <a:pt x="614" y="402"/>
                  </a:cubicBezTo>
                  <a:cubicBezTo>
                    <a:pt x="613" y="403"/>
                    <a:pt x="613" y="403"/>
                    <a:pt x="613" y="403"/>
                  </a:cubicBezTo>
                  <a:cubicBezTo>
                    <a:pt x="613" y="403"/>
                    <a:pt x="613" y="403"/>
                    <a:pt x="613" y="403"/>
                  </a:cubicBezTo>
                  <a:cubicBezTo>
                    <a:pt x="613" y="403"/>
                    <a:pt x="613" y="403"/>
                    <a:pt x="613" y="403"/>
                  </a:cubicBezTo>
                  <a:cubicBezTo>
                    <a:pt x="613" y="404"/>
                    <a:pt x="613" y="404"/>
                    <a:pt x="613" y="404"/>
                  </a:cubicBezTo>
                  <a:cubicBezTo>
                    <a:pt x="613" y="404"/>
                    <a:pt x="613" y="404"/>
                    <a:pt x="613" y="404"/>
                  </a:cubicBezTo>
                  <a:cubicBezTo>
                    <a:pt x="613" y="405"/>
                    <a:pt x="613" y="405"/>
                    <a:pt x="613" y="405"/>
                  </a:cubicBezTo>
                  <a:cubicBezTo>
                    <a:pt x="613" y="405"/>
                    <a:pt x="613" y="405"/>
                    <a:pt x="613" y="405"/>
                  </a:cubicBezTo>
                  <a:cubicBezTo>
                    <a:pt x="613" y="405"/>
                    <a:pt x="613" y="405"/>
                    <a:pt x="613" y="405"/>
                  </a:cubicBezTo>
                  <a:cubicBezTo>
                    <a:pt x="613" y="405"/>
                    <a:pt x="613" y="405"/>
                    <a:pt x="613" y="405"/>
                  </a:cubicBezTo>
                  <a:cubicBezTo>
                    <a:pt x="613" y="405"/>
                    <a:pt x="613" y="405"/>
                    <a:pt x="613" y="405"/>
                  </a:cubicBezTo>
                  <a:cubicBezTo>
                    <a:pt x="614" y="405"/>
                    <a:pt x="614" y="405"/>
                    <a:pt x="614" y="405"/>
                  </a:cubicBezTo>
                  <a:cubicBezTo>
                    <a:pt x="614" y="405"/>
                    <a:pt x="614" y="405"/>
                    <a:pt x="614" y="405"/>
                  </a:cubicBezTo>
                  <a:cubicBezTo>
                    <a:pt x="614" y="405"/>
                    <a:pt x="614" y="405"/>
                    <a:pt x="614" y="405"/>
                  </a:cubicBezTo>
                  <a:cubicBezTo>
                    <a:pt x="614" y="405"/>
                    <a:pt x="614" y="405"/>
                    <a:pt x="614" y="405"/>
                  </a:cubicBezTo>
                  <a:cubicBezTo>
                    <a:pt x="614" y="405"/>
                    <a:pt x="614" y="405"/>
                    <a:pt x="614" y="405"/>
                  </a:cubicBezTo>
                  <a:cubicBezTo>
                    <a:pt x="614" y="405"/>
                    <a:pt x="614" y="405"/>
                    <a:pt x="614" y="405"/>
                  </a:cubicBezTo>
                  <a:cubicBezTo>
                    <a:pt x="614" y="406"/>
                    <a:pt x="614" y="406"/>
                    <a:pt x="614" y="406"/>
                  </a:cubicBezTo>
                  <a:cubicBezTo>
                    <a:pt x="614" y="406"/>
                    <a:pt x="614" y="406"/>
                    <a:pt x="614" y="406"/>
                  </a:cubicBezTo>
                  <a:cubicBezTo>
                    <a:pt x="614" y="406"/>
                    <a:pt x="614" y="406"/>
                    <a:pt x="614" y="406"/>
                  </a:cubicBezTo>
                  <a:cubicBezTo>
                    <a:pt x="614" y="406"/>
                    <a:pt x="614" y="406"/>
                    <a:pt x="614" y="406"/>
                  </a:cubicBezTo>
                  <a:cubicBezTo>
                    <a:pt x="613" y="406"/>
                    <a:pt x="613" y="406"/>
                    <a:pt x="613" y="406"/>
                  </a:cubicBezTo>
                  <a:cubicBezTo>
                    <a:pt x="613" y="406"/>
                    <a:pt x="613" y="406"/>
                    <a:pt x="613" y="406"/>
                  </a:cubicBezTo>
                  <a:cubicBezTo>
                    <a:pt x="613" y="406"/>
                    <a:pt x="613" y="406"/>
                    <a:pt x="613" y="406"/>
                  </a:cubicBezTo>
                  <a:cubicBezTo>
                    <a:pt x="613" y="407"/>
                    <a:pt x="613" y="407"/>
                    <a:pt x="613" y="407"/>
                  </a:cubicBezTo>
                  <a:cubicBezTo>
                    <a:pt x="613" y="407"/>
                    <a:pt x="613" y="407"/>
                    <a:pt x="613" y="407"/>
                  </a:cubicBezTo>
                  <a:cubicBezTo>
                    <a:pt x="613" y="407"/>
                    <a:pt x="613" y="407"/>
                    <a:pt x="613" y="407"/>
                  </a:cubicBezTo>
                  <a:cubicBezTo>
                    <a:pt x="614" y="408"/>
                    <a:pt x="614" y="408"/>
                    <a:pt x="614" y="408"/>
                  </a:cubicBezTo>
                  <a:cubicBezTo>
                    <a:pt x="614" y="408"/>
                    <a:pt x="614" y="408"/>
                    <a:pt x="614" y="408"/>
                  </a:cubicBezTo>
                  <a:cubicBezTo>
                    <a:pt x="615" y="408"/>
                    <a:pt x="615" y="408"/>
                    <a:pt x="615" y="408"/>
                  </a:cubicBezTo>
                  <a:cubicBezTo>
                    <a:pt x="615" y="408"/>
                    <a:pt x="615" y="408"/>
                    <a:pt x="615" y="408"/>
                  </a:cubicBezTo>
                  <a:cubicBezTo>
                    <a:pt x="615" y="408"/>
                    <a:pt x="615" y="408"/>
                    <a:pt x="615" y="408"/>
                  </a:cubicBezTo>
                  <a:cubicBezTo>
                    <a:pt x="615" y="408"/>
                    <a:pt x="615" y="408"/>
                    <a:pt x="615" y="408"/>
                  </a:cubicBezTo>
                  <a:cubicBezTo>
                    <a:pt x="615" y="408"/>
                    <a:pt x="615" y="408"/>
                    <a:pt x="615" y="408"/>
                  </a:cubicBezTo>
                  <a:cubicBezTo>
                    <a:pt x="616" y="408"/>
                    <a:pt x="616" y="408"/>
                    <a:pt x="616" y="408"/>
                  </a:cubicBezTo>
                  <a:cubicBezTo>
                    <a:pt x="616" y="408"/>
                    <a:pt x="616" y="408"/>
                    <a:pt x="616" y="408"/>
                  </a:cubicBezTo>
                  <a:cubicBezTo>
                    <a:pt x="617" y="408"/>
                    <a:pt x="617" y="408"/>
                    <a:pt x="617" y="408"/>
                  </a:cubicBezTo>
                  <a:cubicBezTo>
                    <a:pt x="617" y="408"/>
                    <a:pt x="617" y="408"/>
                    <a:pt x="617" y="408"/>
                  </a:cubicBezTo>
                  <a:cubicBezTo>
                    <a:pt x="617" y="408"/>
                    <a:pt x="617" y="408"/>
                    <a:pt x="617" y="408"/>
                  </a:cubicBezTo>
                  <a:cubicBezTo>
                    <a:pt x="617" y="409"/>
                    <a:pt x="617" y="409"/>
                    <a:pt x="617" y="409"/>
                  </a:cubicBezTo>
                  <a:cubicBezTo>
                    <a:pt x="616" y="409"/>
                    <a:pt x="616" y="409"/>
                    <a:pt x="616" y="409"/>
                  </a:cubicBezTo>
                  <a:cubicBezTo>
                    <a:pt x="616" y="409"/>
                    <a:pt x="616" y="409"/>
                    <a:pt x="616" y="409"/>
                  </a:cubicBezTo>
                  <a:cubicBezTo>
                    <a:pt x="616" y="408"/>
                    <a:pt x="616" y="408"/>
                    <a:pt x="616" y="408"/>
                  </a:cubicBezTo>
                  <a:cubicBezTo>
                    <a:pt x="615" y="409"/>
                    <a:pt x="615" y="409"/>
                    <a:pt x="615" y="409"/>
                  </a:cubicBezTo>
                  <a:cubicBezTo>
                    <a:pt x="615" y="409"/>
                    <a:pt x="615" y="409"/>
                    <a:pt x="615" y="409"/>
                  </a:cubicBezTo>
                  <a:cubicBezTo>
                    <a:pt x="615" y="409"/>
                    <a:pt x="615" y="409"/>
                    <a:pt x="615" y="409"/>
                  </a:cubicBezTo>
                  <a:cubicBezTo>
                    <a:pt x="614" y="409"/>
                    <a:pt x="614" y="409"/>
                    <a:pt x="614" y="409"/>
                  </a:cubicBezTo>
                  <a:cubicBezTo>
                    <a:pt x="612" y="408"/>
                    <a:pt x="612" y="408"/>
                    <a:pt x="612" y="408"/>
                  </a:cubicBezTo>
                  <a:cubicBezTo>
                    <a:pt x="612" y="408"/>
                    <a:pt x="612" y="408"/>
                    <a:pt x="612" y="408"/>
                  </a:cubicBezTo>
                  <a:cubicBezTo>
                    <a:pt x="612" y="408"/>
                    <a:pt x="612" y="408"/>
                    <a:pt x="612" y="408"/>
                  </a:cubicBezTo>
                  <a:cubicBezTo>
                    <a:pt x="611" y="408"/>
                    <a:pt x="611" y="408"/>
                    <a:pt x="611" y="408"/>
                  </a:cubicBezTo>
                  <a:cubicBezTo>
                    <a:pt x="611" y="409"/>
                    <a:pt x="611" y="409"/>
                    <a:pt x="611" y="409"/>
                  </a:cubicBezTo>
                  <a:cubicBezTo>
                    <a:pt x="611" y="409"/>
                    <a:pt x="611" y="409"/>
                    <a:pt x="611" y="409"/>
                  </a:cubicBezTo>
                  <a:cubicBezTo>
                    <a:pt x="611" y="409"/>
                    <a:pt x="611" y="409"/>
                    <a:pt x="611" y="409"/>
                  </a:cubicBezTo>
                  <a:cubicBezTo>
                    <a:pt x="611" y="409"/>
                    <a:pt x="611" y="409"/>
                    <a:pt x="611" y="409"/>
                  </a:cubicBezTo>
                  <a:cubicBezTo>
                    <a:pt x="611" y="409"/>
                    <a:pt x="611" y="409"/>
                    <a:pt x="611" y="409"/>
                  </a:cubicBezTo>
                  <a:cubicBezTo>
                    <a:pt x="611" y="410"/>
                    <a:pt x="611" y="410"/>
                    <a:pt x="611" y="410"/>
                  </a:cubicBezTo>
                  <a:cubicBezTo>
                    <a:pt x="611" y="410"/>
                    <a:pt x="611" y="410"/>
                    <a:pt x="611" y="410"/>
                  </a:cubicBezTo>
                  <a:cubicBezTo>
                    <a:pt x="610" y="410"/>
                    <a:pt x="610" y="410"/>
                    <a:pt x="610" y="410"/>
                  </a:cubicBezTo>
                  <a:cubicBezTo>
                    <a:pt x="610" y="410"/>
                    <a:pt x="610" y="410"/>
                    <a:pt x="610" y="410"/>
                  </a:cubicBezTo>
                  <a:cubicBezTo>
                    <a:pt x="610" y="410"/>
                    <a:pt x="610" y="410"/>
                    <a:pt x="610" y="410"/>
                  </a:cubicBezTo>
                  <a:cubicBezTo>
                    <a:pt x="611" y="410"/>
                    <a:pt x="611" y="410"/>
                    <a:pt x="611" y="410"/>
                  </a:cubicBezTo>
                  <a:cubicBezTo>
                    <a:pt x="611" y="410"/>
                    <a:pt x="611" y="410"/>
                    <a:pt x="611" y="410"/>
                  </a:cubicBezTo>
                  <a:cubicBezTo>
                    <a:pt x="611" y="411"/>
                    <a:pt x="611" y="411"/>
                    <a:pt x="611" y="411"/>
                  </a:cubicBezTo>
                  <a:cubicBezTo>
                    <a:pt x="611" y="411"/>
                    <a:pt x="611" y="411"/>
                    <a:pt x="611" y="411"/>
                  </a:cubicBezTo>
                  <a:cubicBezTo>
                    <a:pt x="611" y="411"/>
                    <a:pt x="611" y="411"/>
                    <a:pt x="611" y="411"/>
                  </a:cubicBezTo>
                  <a:cubicBezTo>
                    <a:pt x="611" y="411"/>
                    <a:pt x="611" y="411"/>
                    <a:pt x="611" y="411"/>
                  </a:cubicBezTo>
                  <a:cubicBezTo>
                    <a:pt x="612" y="412"/>
                    <a:pt x="612" y="412"/>
                    <a:pt x="612" y="412"/>
                  </a:cubicBezTo>
                  <a:cubicBezTo>
                    <a:pt x="612" y="412"/>
                    <a:pt x="612" y="412"/>
                    <a:pt x="612" y="412"/>
                  </a:cubicBezTo>
                  <a:cubicBezTo>
                    <a:pt x="613" y="413"/>
                    <a:pt x="613" y="413"/>
                    <a:pt x="613" y="413"/>
                  </a:cubicBezTo>
                  <a:cubicBezTo>
                    <a:pt x="613" y="412"/>
                    <a:pt x="613" y="412"/>
                    <a:pt x="613" y="412"/>
                  </a:cubicBezTo>
                  <a:cubicBezTo>
                    <a:pt x="613" y="412"/>
                    <a:pt x="613" y="412"/>
                    <a:pt x="613" y="412"/>
                  </a:cubicBezTo>
                  <a:cubicBezTo>
                    <a:pt x="614" y="411"/>
                    <a:pt x="614" y="411"/>
                    <a:pt x="614" y="411"/>
                  </a:cubicBezTo>
                  <a:cubicBezTo>
                    <a:pt x="614" y="411"/>
                    <a:pt x="614" y="411"/>
                    <a:pt x="614" y="411"/>
                  </a:cubicBezTo>
                  <a:cubicBezTo>
                    <a:pt x="614" y="411"/>
                    <a:pt x="614" y="411"/>
                    <a:pt x="614" y="411"/>
                  </a:cubicBezTo>
                  <a:cubicBezTo>
                    <a:pt x="614" y="411"/>
                    <a:pt x="614" y="411"/>
                    <a:pt x="614" y="411"/>
                  </a:cubicBezTo>
                  <a:cubicBezTo>
                    <a:pt x="614" y="412"/>
                    <a:pt x="614" y="412"/>
                    <a:pt x="614" y="412"/>
                  </a:cubicBezTo>
                  <a:cubicBezTo>
                    <a:pt x="614" y="412"/>
                    <a:pt x="614" y="412"/>
                    <a:pt x="614" y="412"/>
                  </a:cubicBezTo>
                  <a:cubicBezTo>
                    <a:pt x="614" y="412"/>
                    <a:pt x="614" y="412"/>
                    <a:pt x="614" y="412"/>
                  </a:cubicBezTo>
                  <a:cubicBezTo>
                    <a:pt x="614" y="412"/>
                    <a:pt x="614" y="412"/>
                    <a:pt x="614" y="412"/>
                  </a:cubicBezTo>
                  <a:cubicBezTo>
                    <a:pt x="614" y="412"/>
                    <a:pt x="614" y="412"/>
                    <a:pt x="614" y="412"/>
                  </a:cubicBezTo>
                  <a:cubicBezTo>
                    <a:pt x="614" y="412"/>
                    <a:pt x="614" y="412"/>
                    <a:pt x="614" y="412"/>
                  </a:cubicBezTo>
                  <a:cubicBezTo>
                    <a:pt x="615" y="412"/>
                    <a:pt x="615" y="412"/>
                    <a:pt x="615" y="412"/>
                  </a:cubicBezTo>
                  <a:cubicBezTo>
                    <a:pt x="615" y="412"/>
                    <a:pt x="615" y="412"/>
                    <a:pt x="615" y="412"/>
                  </a:cubicBezTo>
                  <a:cubicBezTo>
                    <a:pt x="615" y="412"/>
                    <a:pt x="615" y="412"/>
                    <a:pt x="615" y="412"/>
                  </a:cubicBezTo>
                  <a:cubicBezTo>
                    <a:pt x="615" y="412"/>
                    <a:pt x="615" y="412"/>
                    <a:pt x="615" y="412"/>
                  </a:cubicBezTo>
                  <a:cubicBezTo>
                    <a:pt x="615" y="413"/>
                    <a:pt x="615" y="413"/>
                    <a:pt x="615" y="413"/>
                  </a:cubicBezTo>
                  <a:cubicBezTo>
                    <a:pt x="614" y="413"/>
                    <a:pt x="614" y="413"/>
                    <a:pt x="614" y="413"/>
                  </a:cubicBezTo>
                  <a:cubicBezTo>
                    <a:pt x="614" y="413"/>
                    <a:pt x="614" y="413"/>
                    <a:pt x="614" y="413"/>
                  </a:cubicBezTo>
                  <a:cubicBezTo>
                    <a:pt x="614" y="413"/>
                    <a:pt x="614" y="413"/>
                    <a:pt x="614" y="413"/>
                  </a:cubicBezTo>
                  <a:cubicBezTo>
                    <a:pt x="614" y="413"/>
                    <a:pt x="614" y="413"/>
                    <a:pt x="614" y="413"/>
                  </a:cubicBezTo>
                  <a:cubicBezTo>
                    <a:pt x="614" y="413"/>
                    <a:pt x="614" y="413"/>
                    <a:pt x="614" y="413"/>
                  </a:cubicBezTo>
                  <a:cubicBezTo>
                    <a:pt x="614" y="413"/>
                    <a:pt x="614" y="413"/>
                    <a:pt x="614" y="413"/>
                  </a:cubicBezTo>
                  <a:cubicBezTo>
                    <a:pt x="614" y="413"/>
                    <a:pt x="614" y="413"/>
                    <a:pt x="614" y="413"/>
                  </a:cubicBezTo>
                  <a:cubicBezTo>
                    <a:pt x="614" y="413"/>
                    <a:pt x="614" y="413"/>
                    <a:pt x="614" y="413"/>
                  </a:cubicBezTo>
                  <a:cubicBezTo>
                    <a:pt x="614" y="414"/>
                    <a:pt x="614" y="414"/>
                    <a:pt x="614" y="414"/>
                  </a:cubicBezTo>
                  <a:cubicBezTo>
                    <a:pt x="614" y="414"/>
                    <a:pt x="614" y="414"/>
                    <a:pt x="614" y="414"/>
                  </a:cubicBezTo>
                  <a:cubicBezTo>
                    <a:pt x="614" y="413"/>
                    <a:pt x="614" y="413"/>
                    <a:pt x="614" y="413"/>
                  </a:cubicBezTo>
                  <a:cubicBezTo>
                    <a:pt x="615" y="414"/>
                    <a:pt x="615" y="414"/>
                    <a:pt x="615" y="414"/>
                  </a:cubicBezTo>
                  <a:cubicBezTo>
                    <a:pt x="615" y="414"/>
                    <a:pt x="615" y="414"/>
                    <a:pt x="615" y="414"/>
                  </a:cubicBezTo>
                  <a:cubicBezTo>
                    <a:pt x="615" y="414"/>
                    <a:pt x="615" y="414"/>
                    <a:pt x="615" y="414"/>
                  </a:cubicBezTo>
                  <a:cubicBezTo>
                    <a:pt x="615" y="414"/>
                    <a:pt x="615" y="414"/>
                    <a:pt x="615" y="414"/>
                  </a:cubicBezTo>
                  <a:cubicBezTo>
                    <a:pt x="615" y="414"/>
                    <a:pt x="615" y="414"/>
                    <a:pt x="615" y="414"/>
                  </a:cubicBezTo>
                  <a:cubicBezTo>
                    <a:pt x="616" y="415"/>
                    <a:pt x="616" y="415"/>
                    <a:pt x="616" y="415"/>
                  </a:cubicBezTo>
                  <a:cubicBezTo>
                    <a:pt x="616" y="415"/>
                    <a:pt x="616" y="415"/>
                    <a:pt x="616" y="415"/>
                  </a:cubicBezTo>
                  <a:cubicBezTo>
                    <a:pt x="616" y="415"/>
                    <a:pt x="616" y="415"/>
                    <a:pt x="616" y="415"/>
                  </a:cubicBezTo>
                  <a:cubicBezTo>
                    <a:pt x="617" y="415"/>
                    <a:pt x="617" y="415"/>
                    <a:pt x="617" y="415"/>
                  </a:cubicBezTo>
                  <a:cubicBezTo>
                    <a:pt x="617" y="416"/>
                    <a:pt x="617" y="416"/>
                    <a:pt x="617" y="416"/>
                  </a:cubicBezTo>
                  <a:cubicBezTo>
                    <a:pt x="617" y="416"/>
                    <a:pt x="617" y="416"/>
                    <a:pt x="617" y="416"/>
                  </a:cubicBezTo>
                  <a:cubicBezTo>
                    <a:pt x="617" y="415"/>
                    <a:pt x="617" y="415"/>
                    <a:pt x="617" y="415"/>
                  </a:cubicBezTo>
                  <a:cubicBezTo>
                    <a:pt x="618" y="415"/>
                    <a:pt x="618" y="415"/>
                    <a:pt x="618" y="415"/>
                  </a:cubicBezTo>
                  <a:cubicBezTo>
                    <a:pt x="618" y="415"/>
                    <a:pt x="618" y="415"/>
                    <a:pt x="618" y="415"/>
                  </a:cubicBezTo>
                  <a:cubicBezTo>
                    <a:pt x="618" y="415"/>
                    <a:pt x="618" y="415"/>
                    <a:pt x="618" y="415"/>
                  </a:cubicBezTo>
                  <a:cubicBezTo>
                    <a:pt x="618" y="415"/>
                    <a:pt x="618" y="415"/>
                    <a:pt x="618" y="415"/>
                  </a:cubicBezTo>
                  <a:cubicBezTo>
                    <a:pt x="618" y="415"/>
                    <a:pt x="618" y="415"/>
                    <a:pt x="618" y="415"/>
                  </a:cubicBezTo>
                  <a:cubicBezTo>
                    <a:pt x="618" y="415"/>
                    <a:pt x="618" y="415"/>
                    <a:pt x="618" y="415"/>
                  </a:cubicBezTo>
                  <a:cubicBezTo>
                    <a:pt x="618" y="415"/>
                    <a:pt x="618" y="415"/>
                    <a:pt x="618" y="415"/>
                  </a:cubicBezTo>
                  <a:cubicBezTo>
                    <a:pt x="618" y="415"/>
                    <a:pt x="618" y="415"/>
                    <a:pt x="618" y="415"/>
                  </a:cubicBezTo>
                  <a:cubicBezTo>
                    <a:pt x="618" y="415"/>
                    <a:pt x="618" y="415"/>
                    <a:pt x="618" y="415"/>
                  </a:cubicBezTo>
                  <a:cubicBezTo>
                    <a:pt x="618" y="417"/>
                    <a:pt x="618" y="417"/>
                    <a:pt x="618" y="417"/>
                  </a:cubicBezTo>
                  <a:cubicBezTo>
                    <a:pt x="618" y="417"/>
                    <a:pt x="618" y="417"/>
                    <a:pt x="618" y="417"/>
                  </a:cubicBezTo>
                  <a:cubicBezTo>
                    <a:pt x="618" y="417"/>
                    <a:pt x="618" y="417"/>
                    <a:pt x="618" y="417"/>
                  </a:cubicBezTo>
                  <a:cubicBezTo>
                    <a:pt x="617" y="417"/>
                    <a:pt x="617" y="417"/>
                    <a:pt x="617" y="417"/>
                  </a:cubicBezTo>
                  <a:cubicBezTo>
                    <a:pt x="617" y="417"/>
                    <a:pt x="617" y="417"/>
                    <a:pt x="617" y="417"/>
                  </a:cubicBezTo>
                  <a:cubicBezTo>
                    <a:pt x="617" y="417"/>
                    <a:pt x="617" y="417"/>
                    <a:pt x="617" y="417"/>
                  </a:cubicBezTo>
                  <a:cubicBezTo>
                    <a:pt x="617" y="417"/>
                    <a:pt x="617" y="417"/>
                    <a:pt x="617" y="417"/>
                  </a:cubicBezTo>
                  <a:cubicBezTo>
                    <a:pt x="617" y="416"/>
                    <a:pt x="617" y="416"/>
                    <a:pt x="617" y="416"/>
                  </a:cubicBezTo>
                  <a:cubicBezTo>
                    <a:pt x="617" y="416"/>
                    <a:pt x="617" y="416"/>
                    <a:pt x="617" y="416"/>
                  </a:cubicBezTo>
                  <a:cubicBezTo>
                    <a:pt x="616" y="416"/>
                    <a:pt x="616" y="416"/>
                    <a:pt x="616" y="416"/>
                  </a:cubicBezTo>
                  <a:cubicBezTo>
                    <a:pt x="616" y="416"/>
                    <a:pt x="616" y="416"/>
                    <a:pt x="616" y="416"/>
                  </a:cubicBezTo>
                  <a:cubicBezTo>
                    <a:pt x="616" y="417"/>
                    <a:pt x="616" y="417"/>
                    <a:pt x="616" y="417"/>
                  </a:cubicBezTo>
                  <a:cubicBezTo>
                    <a:pt x="616" y="417"/>
                    <a:pt x="616" y="417"/>
                    <a:pt x="616" y="417"/>
                  </a:cubicBezTo>
                  <a:cubicBezTo>
                    <a:pt x="616" y="417"/>
                    <a:pt x="616" y="417"/>
                    <a:pt x="616" y="417"/>
                  </a:cubicBezTo>
                  <a:cubicBezTo>
                    <a:pt x="617" y="417"/>
                    <a:pt x="617" y="417"/>
                    <a:pt x="617" y="417"/>
                  </a:cubicBezTo>
                  <a:cubicBezTo>
                    <a:pt x="617" y="418"/>
                    <a:pt x="617" y="418"/>
                    <a:pt x="617" y="418"/>
                  </a:cubicBezTo>
                  <a:cubicBezTo>
                    <a:pt x="616" y="418"/>
                    <a:pt x="616" y="418"/>
                    <a:pt x="616" y="418"/>
                  </a:cubicBezTo>
                  <a:cubicBezTo>
                    <a:pt x="616" y="418"/>
                    <a:pt x="616" y="418"/>
                    <a:pt x="616" y="418"/>
                  </a:cubicBezTo>
                  <a:cubicBezTo>
                    <a:pt x="617" y="418"/>
                    <a:pt x="617" y="418"/>
                    <a:pt x="617" y="418"/>
                  </a:cubicBezTo>
                  <a:cubicBezTo>
                    <a:pt x="617" y="419"/>
                    <a:pt x="617" y="419"/>
                    <a:pt x="617" y="419"/>
                  </a:cubicBezTo>
                  <a:cubicBezTo>
                    <a:pt x="617" y="419"/>
                    <a:pt x="617" y="419"/>
                    <a:pt x="617" y="419"/>
                  </a:cubicBezTo>
                  <a:cubicBezTo>
                    <a:pt x="617" y="419"/>
                    <a:pt x="617" y="419"/>
                    <a:pt x="617" y="419"/>
                  </a:cubicBezTo>
                  <a:cubicBezTo>
                    <a:pt x="617" y="419"/>
                    <a:pt x="617" y="419"/>
                    <a:pt x="617" y="419"/>
                  </a:cubicBezTo>
                  <a:cubicBezTo>
                    <a:pt x="617" y="420"/>
                    <a:pt x="617" y="420"/>
                    <a:pt x="617" y="420"/>
                  </a:cubicBezTo>
                  <a:cubicBezTo>
                    <a:pt x="617" y="420"/>
                    <a:pt x="617" y="420"/>
                    <a:pt x="617" y="420"/>
                  </a:cubicBezTo>
                  <a:cubicBezTo>
                    <a:pt x="618" y="421"/>
                    <a:pt x="618" y="421"/>
                    <a:pt x="618" y="421"/>
                  </a:cubicBezTo>
                  <a:cubicBezTo>
                    <a:pt x="619" y="422"/>
                    <a:pt x="619" y="422"/>
                    <a:pt x="619" y="422"/>
                  </a:cubicBezTo>
                  <a:cubicBezTo>
                    <a:pt x="619" y="423"/>
                    <a:pt x="619" y="423"/>
                    <a:pt x="619" y="423"/>
                  </a:cubicBezTo>
                  <a:cubicBezTo>
                    <a:pt x="620" y="423"/>
                    <a:pt x="620" y="423"/>
                    <a:pt x="620" y="423"/>
                  </a:cubicBezTo>
                  <a:cubicBezTo>
                    <a:pt x="620" y="422"/>
                    <a:pt x="620" y="422"/>
                    <a:pt x="620" y="422"/>
                  </a:cubicBezTo>
                  <a:cubicBezTo>
                    <a:pt x="620" y="422"/>
                    <a:pt x="620" y="422"/>
                    <a:pt x="620" y="422"/>
                  </a:cubicBezTo>
                  <a:cubicBezTo>
                    <a:pt x="620" y="422"/>
                    <a:pt x="620" y="422"/>
                    <a:pt x="620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2" y="422"/>
                    <a:pt x="622" y="422"/>
                    <a:pt x="622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1" y="422"/>
                    <a:pt x="621" y="422"/>
                    <a:pt x="621" y="422"/>
                  </a:cubicBezTo>
                  <a:cubicBezTo>
                    <a:pt x="620" y="423"/>
                    <a:pt x="620" y="423"/>
                    <a:pt x="620" y="423"/>
                  </a:cubicBezTo>
                  <a:cubicBezTo>
                    <a:pt x="620" y="423"/>
                    <a:pt x="620" y="423"/>
                    <a:pt x="620" y="423"/>
                  </a:cubicBezTo>
                  <a:cubicBezTo>
                    <a:pt x="620" y="423"/>
                    <a:pt x="620" y="423"/>
                    <a:pt x="620" y="423"/>
                  </a:cubicBezTo>
                  <a:cubicBezTo>
                    <a:pt x="619" y="424"/>
                    <a:pt x="619" y="424"/>
                    <a:pt x="619" y="424"/>
                  </a:cubicBezTo>
                  <a:cubicBezTo>
                    <a:pt x="619" y="424"/>
                    <a:pt x="619" y="424"/>
                    <a:pt x="619" y="424"/>
                  </a:cubicBezTo>
                  <a:cubicBezTo>
                    <a:pt x="619" y="424"/>
                    <a:pt x="619" y="424"/>
                    <a:pt x="619" y="424"/>
                  </a:cubicBezTo>
                  <a:cubicBezTo>
                    <a:pt x="619" y="424"/>
                    <a:pt x="619" y="424"/>
                    <a:pt x="619" y="424"/>
                  </a:cubicBezTo>
                  <a:cubicBezTo>
                    <a:pt x="620" y="424"/>
                    <a:pt x="620" y="424"/>
                    <a:pt x="620" y="424"/>
                  </a:cubicBezTo>
                  <a:cubicBezTo>
                    <a:pt x="619" y="424"/>
                    <a:pt x="619" y="424"/>
                    <a:pt x="619" y="424"/>
                  </a:cubicBezTo>
                  <a:cubicBezTo>
                    <a:pt x="619" y="424"/>
                    <a:pt x="619" y="424"/>
                    <a:pt x="619" y="424"/>
                  </a:cubicBezTo>
                  <a:cubicBezTo>
                    <a:pt x="618" y="424"/>
                    <a:pt x="618" y="424"/>
                    <a:pt x="618" y="424"/>
                  </a:cubicBezTo>
                  <a:cubicBezTo>
                    <a:pt x="618" y="425"/>
                    <a:pt x="618" y="425"/>
                    <a:pt x="618" y="425"/>
                  </a:cubicBezTo>
                  <a:cubicBezTo>
                    <a:pt x="618" y="425"/>
                    <a:pt x="618" y="425"/>
                    <a:pt x="618" y="425"/>
                  </a:cubicBezTo>
                  <a:cubicBezTo>
                    <a:pt x="618" y="425"/>
                    <a:pt x="618" y="425"/>
                    <a:pt x="618" y="425"/>
                  </a:cubicBezTo>
                  <a:cubicBezTo>
                    <a:pt x="619" y="426"/>
                    <a:pt x="619" y="426"/>
                    <a:pt x="619" y="426"/>
                  </a:cubicBezTo>
                  <a:cubicBezTo>
                    <a:pt x="619" y="426"/>
                    <a:pt x="619" y="426"/>
                    <a:pt x="619" y="426"/>
                  </a:cubicBezTo>
                  <a:cubicBezTo>
                    <a:pt x="620" y="426"/>
                    <a:pt x="620" y="426"/>
                    <a:pt x="620" y="426"/>
                  </a:cubicBezTo>
                  <a:cubicBezTo>
                    <a:pt x="621" y="426"/>
                    <a:pt x="621" y="426"/>
                    <a:pt x="621" y="426"/>
                  </a:cubicBezTo>
                  <a:cubicBezTo>
                    <a:pt x="621" y="426"/>
                    <a:pt x="621" y="426"/>
                    <a:pt x="621" y="426"/>
                  </a:cubicBezTo>
                  <a:cubicBezTo>
                    <a:pt x="620" y="426"/>
                    <a:pt x="620" y="426"/>
                    <a:pt x="620" y="426"/>
                  </a:cubicBezTo>
                  <a:cubicBezTo>
                    <a:pt x="620" y="427"/>
                    <a:pt x="620" y="427"/>
                    <a:pt x="620" y="427"/>
                  </a:cubicBezTo>
                  <a:cubicBezTo>
                    <a:pt x="620" y="427"/>
                    <a:pt x="620" y="427"/>
                    <a:pt x="620" y="427"/>
                  </a:cubicBezTo>
                  <a:cubicBezTo>
                    <a:pt x="620" y="428"/>
                    <a:pt x="620" y="428"/>
                    <a:pt x="620" y="428"/>
                  </a:cubicBezTo>
                  <a:cubicBezTo>
                    <a:pt x="620" y="428"/>
                    <a:pt x="620" y="428"/>
                    <a:pt x="620" y="428"/>
                  </a:cubicBezTo>
                  <a:cubicBezTo>
                    <a:pt x="620" y="428"/>
                    <a:pt x="620" y="428"/>
                    <a:pt x="620" y="428"/>
                  </a:cubicBezTo>
                  <a:cubicBezTo>
                    <a:pt x="620" y="429"/>
                    <a:pt x="620" y="429"/>
                    <a:pt x="620" y="429"/>
                  </a:cubicBezTo>
                  <a:cubicBezTo>
                    <a:pt x="620" y="429"/>
                    <a:pt x="620" y="429"/>
                    <a:pt x="620" y="429"/>
                  </a:cubicBezTo>
                  <a:cubicBezTo>
                    <a:pt x="621" y="429"/>
                    <a:pt x="621" y="429"/>
                    <a:pt x="621" y="429"/>
                  </a:cubicBezTo>
                  <a:cubicBezTo>
                    <a:pt x="621" y="430"/>
                    <a:pt x="621" y="430"/>
                    <a:pt x="621" y="430"/>
                  </a:cubicBezTo>
                  <a:cubicBezTo>
                    <a:pt x="621" y="430"/>
                    <a:pt x="621" y="430"/>
                    <a:pt x="621" y="430"/>
                  </a:cubicBezTo>
                  <a:cubicBezTo>
                    <a:pt x="621" y="431"/>
                    <a:pt x="621" y="431"/>
                    <a:pt x="621" y="431"/>
                  </a:cubicBezTo>
                  <a:cubicBezTo>
                    <a:pt x="621" y="432"/>
                    <a:pt x="621" y="432"/>
                    <a:pt x="621" y="432"/>
                  </a:cubicBezTo>
                  <a:cubicBezTo>
                    <a:pt x="621" y="432"/>
                    <a:pt x="621" y="432"/>
                    <a:pt x="621" y="432"/>
                  </a:cubicBezTo>
                  <a:cubicBezTo>
                    <a:pt x="621" y="432"/>
                    <a:pt x="621" y="432"/>
                    <a:pt x="621" y="432"/>
                  </a:cubicBezTo>
                  <a:cubicBezTo>
                    <a:pt x="622" y="432"/>
                    <a:pt x="622" y="432"/>
                    <a:pt x="622" y="432"/>
                  </a:cubicBezTo>
                  <a:cubicBezTo>
                    <a:pt x="622" y="432"/>
                    <a:pt x="622" y="432"/>
                    <a:pt x="622" y="432"/>
                  </a:cubicBezTo>
                  <a:cubicBezTo>
                    <a:pt x="622" y="432"/>
                    <a:pt x="622" y="432"/>
                    <a:pt x="622" y="432"/>
                  </a:cubicBezTo>
                  <a:cubicBezTo>
                    <a:pt x="622" y="432"/>
                    <a:pt x="622" y="432"/>
                    <a:pt x="622" y="432"/>
                  </a:cubicBezTo>
                  <a:cubicBezTo>
                    <a:pt x="623" y="432"/>
                    <a:pt x="623" y="432"/>
                    <a:pt x="623" y="432"/>
                  </a:cubicBezTo>
                  <a:cubicBezTo>
                    <a:pt x="623" y="433"/>
                    <a:pt x="623" y="433"/>
                    <a:pt x="623" y="433"/>
                  </a:cubicBezTo>
                  <a:cubicBezTo>
                    <a:pt x="623" y="433"/>
                    <a:pt x="623" y="433"/>
                    <a:pt x="623" y="433"/>
                  </a:cubicBezTo>
                  <a:cubicBezTo>
                    <a:pt x="623" y="434"/>
                    <a:pt x="623" y="434"/>
                    <a:pt x="623" y="434"/>
                  </a:cubicBezTo>
                  <a:cubicBezTo>
                    <a:pt x="623" y="434"/>
                    <a:pt x="623" y="434"/>
                    <a:pt x="623" y="434"/>
                  </a:cubicBezTo>
                  <a:cubicBezTo>
                    <a:pt x="623" y="436"/>
                    <a:pt x="623" y="436"/>
                    <a:pt x="623" y="436"/>
                  </a:cubicBezTo>
                  <a:cubicBezTo>
                    <a:pt x="623" y="436"/>
                    <a:pt x="623" y="436"/>
                    <a:pt x="623" y="436"/>
                  </a:cubicBezTo>
                  <a:cubicBezTo>
                    <a:pt x="626" y="437"/>
                    <a:pt x="626" y="437"/>
                    <a:pt x="626" y="437"/>
                  </a:cubicBezTo>
                  <a:cubicBezTo>
                    <a:pt x="626" y="437"/>
                    <a:pt x="626" y="437"/>
                    <a:pt x="626" y="437"/>
                  </a:cubicBezTo>
                  <a:cubicBezTo>
                    <a:pt x="626" y="437"/>
                    <a:pt x="626" y="437"/>
                    <a:pt x="626" y="437"/>
                  </a:cubicBezTo>
                  <a:cubicBezTo>
                    <a:pt x="627" y="437"/>
                    <a:pt x="627" y="437"/>
                    <a:pt x="627" y="437"/>
                  </a:cubicBezTo>
                  <a:cubicBezTo>
                    <a:pt x="627" y="437"/>
                    <a:pt x="627" y="437"/>
                    <a:pt x="627" y="437"/>
                  </a:cubicBezTo>
                  <a:cubicBezTo>
                    <a:pt x="628" y="437"/>
                    <a:pt x="628" y="437"/>
                    <a:pt x="628" y="437"/>
                  </a:cubicBezTo>
                  <a:cubicBezTo>
                    <a:pt x="628" y="437"/>
                    <a:pt x="628" y="437"/>
                    <a:pt x="628" y="437"/>
                  </a:cubicBezTo>
                  <a:cubicBezTo>
                    <a:pt x="628" y="437"/>
                    <a:pt x="628" y="437"/>
                    <a:pt x="628" y="437"/>
                  </a:cubicBezTo>
                  <a:cubicBezTo>
                    <a:pt x="627" y="437"/>
                    <a:pt x="627" y="437"/>
                    <a:pt x="627" y="437"/>
                  </a:cubicBezTo>
                  <a:cubicBezTo>
                    <a:pt x="627" y="438"/>
                    <a:pt x="627" y="438"/>
                    <a:pt x="627" y="438"/>
                  </a:cubicBezTo>
                  <a:cubicBezTo>
                    <a:pt x="627" y="438"/>
                    <a:pt x="627" y="438"/>
                    <a:pt x="627" y="438"/>
                  </a:cubicBezTo>
                  <a:cubicBezTo>
                    <a:pt x="626" y="438"/>
                    <a:pt x="626" y="438"/>
                    <a:pt x="626" y="438"/>
                  </a:cubicBezTo>
                  <a:cubicBezTo>
                    <a:pt x="625" y="437"/>
                    <a:pt x="625" y="437"/>
                    <a:pt x="625" y="437"/>
                  </a:cubicBezTo>
                  <a:cubicBezTo>
                    <a:pt x="624" y="437"/>
                    <a:pt x="624" y="437"/>
                    <a:pt x="624" y="437"/>
                  </a:cubicBezTo>
                  <a:cubicBezTo>
                    <a:pt x="623" y="437"/>
                    <a:pt x="623" y="437"/>
                    <a:pt x="623" y="437"/>
                  </a:cubicBezTo>
                  <a:cubicBezTo>
                    <a:pt x="622" y="437"/>
                    <a:pt x="622" y="437"/>
                    <a:pt x="622" y="437"/>
                  </a:cubicBezTo>
                  <a:cubicBezTo>
                    <a:pt x="622" y="437"/>
                    <a:pt x="622" y="437"/>
                    <a:pt x="622" y="437"/>
                  </a:cubicBezTo>
                  <a:cubicBezTo>
                    <a:pt x="621" y="439"/>
                    <a:pt x="621" y="439"/>
                    <a:pt x="621" y="439"/>
                  </a:cubicBezTo>
                  <a:cubicBezTo>
                    <a:pt x="621" y="440"/>
                    <a:pt x="621" y="440"/>
                    <a:pt x="621" y="440"/>
                  </a:cubicBezTo>
                  <a:cubicBezTo>
                    <a:pt x="621" y="440"/>
                    <a:pt x="621" y="440"/>
                    <a:pt x="621" y="440"/>
                  </a:cubicBezTo>
                  <a:cubicBezTo>
                    <a:pt x="621" y="440"/>
                    <a:pt x="621" y="440"/>
                    <a:pt x="621" y="440"/>
                  </a:cubicBezTo>
                  <a:cubicBezTo>
                    <a:pt x="621" y="441"/>
                    <a:pt x="621" y="441"/>
                    <a:pt x="621" y="441"/>
                  </a:cubicBezTo>
                  <a:cubicBezTo>
                    <a:pt x="621" y="441"/>
                    <a:pt x="621" y="441"/>
                    <a:pt x="621" y="441"/>
                  </a:cubicBezTo>
                  <a:cubicBezTo>
                    <a:pt x="621" y="441"/>
                    <a:pt x="621" y="441"/>
                    <a:pt x="621" y="441"/>
                  </a:cubicBezTo>
                  <a:cubicBezTo>
                    <a:pt x="620" y="441"/>
                    <a:pt x="620" y="441"/>
                    <a:pt x="620" y="441"/>
                  </a:cubicBezTo>
                  <a:cubicBezTo>
                    <a:pt x="620" y="441"/>
                    <a:pt x="620" y="441"/>
                    <a:pt x="620" y="441"/>
                  </a:cubicBezTo>
                  <a:cubicBezTo>
                    <a:pt x="620" y="441"/>
                    <a:pt x="620" y="441"/>
                    <a:pt x="620" y="441"/>
                  </a:cubicBezTo>
                  <a:cubicBezTo>
                    <a:pt x="619" y="441"/>
                    <a:pt x="619" y="441"/>
                    <a:pt x="619" y="441"/>
                  </a:cubicBezTo>
                  <a:cubicBezTo>
                    <a:pt x="620" y="442"/>
                    <a:pt x="620" y="442"/>
                    <a:pt x="620" y="442"/>
                  </a:cubicBezTo>
                  <a:cubicBezTo>
                    <a:pt x="619" y="442"/>
                    <a:pt x="619" y="442"/>
                    <a:pt x="619" y="442"/>
                  </a:cubicBezTo>
                  <a:cubicBezTo>
                    <a:pt x="619" y="443"/>
                    <a:pt x="619" y="443"/>
                    <a:pt x="619" y="443"/>
                  </a:cubicBezTo>
                  <a:cubicBezTo>
                    <a:pt x="619" y="443"/>
                    <a:pt x="619" y="443"/>
                    <a:pt x="619" y="443"/>
                  </a:cubicBezTo>
                  <a:cubicBezTo>
                    <a:pt x="619" y="443"/>
                    <a:pt x="619" y="443"/>
                    <a:pt x="619" y="443"/>
                  </a:cubicBezTo>
                  <a:cubicBezTo>
                    <a:pt x="619" y="444"/>
                    <a:pt x="619" y="444"/>
                    <a:pt x="619" y="444"/>
                  </a:cubicBezTo>
                  <a:cubicBezTo>
                    <a:pt x="619" y="444"/>
                    <a:pt x="619" y="444"/>
                    <a:pt x="619" y="444"/>
                  </a:cubicBezTo>
                  <a:cubicBezTo>
                    <a:pt x="619" y="444"/>
                    <a:pt x="619" y="444"/>
                    <a:pt x="619" y="444"/>
                  </a:cubicBezTo>
                  <a:cubicBezTo>
                    <a:pt x="618" y="444"/>
                    <a:pt x="618" y="444"/>
                    <a:pt x="618" y="444"/>
                  </a:cubicBezTo>
                  <a:cubicBezTo>
                    <a:pt x="618" y="444"/>
                    <a:pt x="618" y="444"/>
                    <a:pt x="618" y="444"/>
                  </a:cubicBezTo>
                  <a:cubicBezTo>
                    <a:pt x="617" y="444"/>
                    <a:pt x="617" y="444"/>
                    <a:pt x="617" y="444"/>
                  </a:cubicBezTo>
                  <a:cubicBezTo>
                    <a:pt x="617" y="444"/>
                    <a:pt x="617" y="444"/>
                    <a:pt x="617" y="444"/>
                  </a:cubicBezTo>
                  <a:cubicBezTo>
                    <a:pt x="617" y="444"/>
                    <a:pt x="617" y="444"/>
                    <a:pt x="617" y="444"/>
                  </a:cubicBezTo>
                  <a:cubicBezTo>
                    <a:pt x="617" y="445"/>
                    <a:pt x="617" y="445"/>
                    <a:pt x="617" y="445"/>
                  </a:cubicBezTo>
                  <a:cubicBezTo>
                    <a:pt x="617" y="445"/>
                    <a:pt x="617" y="445"/>
                    <a:pt x="617" y="445"/>
                  </a:cubicBezTo>
                  <a:cubicBezTo>
                    <a:pt x="617" y="445"/>
                    <a:pt x="617" y="445"/>
                    <a:pt x="617" y="445"/>
                  </a:cubicBezTo>
                  <a:cubicBezTo>
                    <a:pt x="616" y="444"/>
                    <a:pt x="616" y="444"/>
                    <a:pt x="616" y="444"/>
                  </a:cubicBezTo>
                  <a:cubicBezTo>
                    <a:pt x="616" y="444"/>
                    <a:pt x="616" y="444"/>
                    <a:pt x="616" y="444"/>
                  </a:cubicBezTo>
                  <a:cubicBezTo>
                    <a:pt x="616" y="444"/>
                    <a:pt x="616" y="444"/>
                    <a:pt x="616" y="444"/>
                  </a:cubicBezTo>
                  <a:cubicBezTo>
                    <a:pt x="616" y="445"/>
                    <a:pt x="616" y="445"/>
                    <a:pt x="616" y="445"/>
                  </a:cubicBezTo>
                  <a:cubicBezTo>
                    <a:pt x="616" y="445"/>
                    <a:pt x="616" y="445"/>
                    <a:pt x="616" y="445"/>
                  </a:cubicBezTo>
                  <a:cubicBezTo>
                    <a:pt x="616" y="445"/>
                    <a:pt x="616" y="445"/>
                    <a:pt x="616" y="445"/>
                  </a:cubicBezTo>
                  <a:cubicBezTo>
                    <a:pt x="616" y="446"/>
                    <a:pt x="616" y="446"/>
                    <a:pt x="616" y="446"/>
                  </a:cubicBezTo>
                  <a:cubicBezTo>
                    <a:pt x="616" y="447"/>
                    <a:pt x="616" y="447"/>
                    <a:pt x="616" y="447"/>
                  </a:cubicBezTo>
                  <a:cubicBezTo>
                    <a:pt x="616" y="448"/>
                    <a:pt x="616" y="448"/>
                    <a:pt x="616" y="448"/>
                  </a:cubicBezTo>
                  <a:cubicBezTo>
                    <a:pt x="616" y="449"/>
                    <a:pt x="616" y="449"/>
                    <a:pt x="616" y="449"/>
                  </a:cubicBezTo>
                  <a:cubicBezTo>
                    <a:pt x="618" y="450"/>
                    <a:pt x="618" y="450"/>
                    <a:pt x="618" y="450"/>
                  </a:cubicBezTo>
                  <a:cubicBezTo>
                    <a:pt x="618" y="451"/>
                    <a:pt x="618" y="451"/>
                    <a:pt x="618" y="451"/>
                  </a:cubicBezTo>
                  <a:cubicBezTo>
                    <a:pt x="618" y="451"/>
                    <a:pt x="618" y="451"/>
                    <a:pt x="618" y="451"/>
                  </a:cubicBezTo>
                  <a:cubicBezTo>
                    <a:pt x="618" y="451"/>
                    <a:pt x="618" y="451"/>
                    <a:pt x="618" y="451"/>
                  </a:cubicBezTo>
                  <a:cubicBezTo>
                    <a:pt x="618" y="450"/>
                    <a:pt x="618" y="450"/>
                    <a:pt x="618" y="450"/>
                  </a:cubicBezTo>
                  <a:cubicBezTo>
                    <a:pt x="618" y="450"/>
                    <a:pt x="618" y="450"/>
                    <a:pt x="618" y="450"/>
                  </a:cubicBezTo>
                  <a:cubicBezTo>
                    <a:pt x="618" y="450"/>
                    <a:pt x="618" y="450"/>
                    <a:pt x="618" y="450"/>
                  </a:cubicBezTo>
                  <a:cubicBezTo>
                    <a:pt x="618" y="450"/>
                    <a:pt x="618" y="450"/>
                    <a:pt x="618" y="450"/>
                  </a:cubicBezTo>
                  <a:cubicBezTo>
                    <a:pt x="619" y="450"/>
                    <a:pt x="619" y="450"/>
                    <a:pt x="619" y="450"/>
                  </a:cubicBezTo>
                  <a:cubicBezTo>
                    <a:pt x="619" y="449"/>
                    <a:pt x="619" y="449"/>
                    <a:pt x="619" y="449"/>
                  </a:cubicBezTo>
                  <a:cubicBezTo>
                    <a:pt x="619" y="449"/>
                    <a:pt x="619" y="449"/>
                    <a:pt x="619" y="449"/>
                  </a:cubicBezTo>
                  <a:cubicBezTo>
                    <a:pt x="619" y="449"/>
                    <a:pt x="619" y="449"/>
                    <a:pt x="619" y="449"/>
                  </a:cubicBezTo>
                  <a:cubicBezTo>
                    <a:pt x="619" y="449"/>
                    <a:pt x="619" y="449"/>
                    <a:pt x="619" y="449"/>
                  </a:cubicBezTo>
                  <a:cubicBezTo>
                    <a:pt x="619" y="449"/>
                    <a:pt x="619" y="449"/>
                    <a:pt x="619" y="449"/>
                  </a:cubicBezTo>
                  <a:cubicBezTo>
                    <a:pt x="619" y="449"/>
                    <a:pt x="619" y="449"/>
                    <a:pt x="619" y="449"/>
                  </a:cubicBezTo>
                  <a:cubicBezTo>
                    <a:pt x="619" y="448"/>
                    <a:pt x="619" y="448"/>
                    <a:pt x="619" y="448"/>
                  </a:cubicBezTo>
                  <a:cubicBezTo>
                    <a:pt x="619" y="448"/>
                    <a:pt x="619" y="448"/>
                    <a:pt x="619" y="448"/>
                  </a:cubicBezTo>
                  <a:cubicBezTo>
                    <a:pt x="619" y="448"/>
                    <a:pt x="619" y="448"/>
                    <a:pt x="619" y="448"/>
                  </a:cubicBezTo>
                  <a:cubicBezTo>
                    <a:pt x="618" y="447"/>
                    <a:pt x="618" y="447"/>
                    <a:pt x="618" y="447"/>
                  </a:cubicBezTo>
                  <a:cubicBezTo>
                    <a:pt x="618" y="447"/>
                    <a:pt x="618" y="447"/>
                    <a:pt x="618" y="447"/>
                  </a:cubicBezTo>
                  <a:cubicBezTo>
                    <a:pt x="619" y="449"/>
                    <a:pt x="619" y="449"/>
                    <a:pt x="619" y="449"/>
                  </a:cubicBezTo>
                  <a:cubicBezTo>
                    <a:pt x="619" y="449"/>
                    <a:pt x="619" y="449"/>
                    <a:pt x="619" y="449"/>
                  </a:cubicBezTo>
                  <a:cubicBezTo>
                    <a:pt x="620" y="449"/>
                    <a:pt x="620" y="449"/>
                    <a:pt x="620" y="449"/>
                  </a:cubicBezTo>
                  <a:cubicBezTo>
                    <a:pt x="620" y="448"/>
                    <a:pt x="620" y="448"/>
                    <a:pt x="620" y="448"/>
                  </a:cubicBezTo>
                  <a:cubicBezTo>
                    <a:pt x="620" y="448"/>
                    <a:pt x="620" y="448"/>
                    <a:pt x="620" y="448"/>
                  </a:cubicBezTo>
                  <a:cubicBezTo>
                    <a:pt x="621" y="448"/>
                    <a:pt x="621" y="448"/>
                    <a:pt x="621" y="448"/>
                  </a:cubicBezTo>
                  <a:cubicBezTo>
                    <a:pt x="621" y="447"/>
                    <a:pt x="621" y="447"/>
                    <a:pt x="621" y="447"/>
                  </a:cubicBezTo>
                  <a:cubicBezTo>
                    <a:pt x="620" y="446"/>
                    <a:pt x="620" y="446"/>
                    <a:pt x="620" y="446"/>
                  </a:cubicBezTo>
                  <a:cubicBezTo>
                    <a:pt x="621" y="446"/>
                    <a:pt x="621" y="446"/>
                    <a:pt x="621" y="446"/>
                  </a:cubicBezTo>
                  <a:cubicBezTo>
                    <a:pt x="621" y="446"/>
                    <a:pt x="621" y="446"/>
                    <a:pt x="621" y="446"/>
                  </a:cubicBezTo>
                  <a:cubicBezTo>
                    <a:pt x="621" y="446"/>
                    <a:pt x="621" y="446"/>
                    <a:pt x="621" y="446"/>
                  </a:cubicBezTo>
                  <a:cubicBezTo>
                    <a:pt x="622" y="446"/>
                    <a:pt x="622" y="446"/>
                    <a:pt x="622" y="446"/>
                  </a:cubicBezTo>
                  <a:cubicBezTo>
                    <a:pt x="622" y="446"/>
                    <a:pt x="622" y="446"/>
                    <a:pt x="622" y="446"/>
                  </a:cubicBezTo>
                  <a:cubicBezTo>
                    <a:pt x="622" y="445"/>
                    <a:pt x="622" y="445"/>
                    <a:pt x="622" y="445"/>
                  </a:cubicBezTo>
                  <a:cubicBezTo>
                    <a:pt x="622" y="445"/>
                    <a:pt x="622" y="445"/>
                    <a:pt x="622" y="445"/>
                  </a:cubicBezTo>
                  <a:cubicBezTo>
                    <a:pt x="622" y="445"/>
                    <a:pt x="622" y="445"/>
                    <a:pt x="622" y="445"/>
                  </a:cubicBezTo>
                  <a:cubicBezTo>
                    <a:pt x="622" y="444"/>
                    <a:pt x="622" y="444"/>
                    <a:pt x="622" y="444"/>
                  </a:cubicBezTo>
                  <a:cubicBezTo>
                    <a:pt x="621" y="444"/>
                    <a:pt x="621" y="444"/>
                    <a:pt x="621" y="444"/>
                  </a:cubicBezTo>
                  <a:cubicBezTo>
                    <a:pt x="621" y="443"/>
                    <a:pt x="621" y="443"/>
                    <a:pt x="621" y="443"/>
                  </a:cubicBezTo>
                  <a:cubicBezTo>
                    <a:pt x="621" y="443"/>
                    <a:pt x="621" y="443"/>
                    <a:pt x="621" y="443"/>
                  </a:cubicBezTo>
                  <a:cubicBezTo>
                    <a:pt x="621" y="443"/>
                    <a:pt x="621" y="443"/>
                    <a:pt x="621" y="443"/>
                  </a:cubicBezTo>
                  <a:cubicBezTo>
                    <a:pt x="621" y="443"/>
                    <a:pt x="621" y="443"/>
                    <a:pt x="621" y="443"/>
                  </a:cubicBezTo>
                  <a:cubicBezTo>
                    <a:pt x="621" y="443"/>
                    <a:pt x="621" y="443"/>
                    <a:pt x="621" y="443"/>
                  </a:cubicBezTo>
                  <a:cubicBezTo>
                    <a:pt x="622" y="443"/>
                    <a:pt x="622" y="443"/>
                    <a:pt x="622" y="443"/>
                  </a:cubicBezTo>
                  <a:cubicBezTo>
                    <a:pt x="622" y="443"/>
                    <a:pt x="622" y="443"/>
                    <a:pt x="622" y="443"/>
                  </a:cubicBezTo>
                  <a:cubicBezTo>
                    <a:pt x="622" y="443"/>
                    <a:pt x="622" y="443"/>
                    <a:pt x="622" y="443"/>
                  </a:cubicBezTo>
                  <a:cubicBezTo>
                    <a:pt x="622" y="443"/>
                    <a:pt x="622" y="443"/>
                    <a:pt x="622" y="443"/>
                  </a:cubicBezTo>
                  <a:cubicBezTo>
                    <a:pt x="623" y="443"/>
                    <a:pt x="623" y="443"/>
                    <a:pt x="623" y="443"/>
                  </a:cubicBezTo>
                  <a:cubicBezTo>
                    <a:pt x="623" y="443"/>
                    <a:pt x="623" y="443"/>
                    <a:pt x="623" y="443"/>
                  </a:cubicBezTo>
                  <a:cubicBezTo>
                    <a:pt x="623" y="443"/>
                    <a:pt x="623" y="443"/>
                    <a:pt x="623" y="443"/>
                  </a:cubicBezTo>
                  <a:cubicBezTo>
                    <a:pt x="623" y="443"/>
                    <a:pt x="623" y="443"/>
                    <a:pt x="623" y="443"/>
                  </a:cubicBezTo>
                  <a:cubicBezTo>
                    <a:pt x="624" y="443"/>
                    <a:pt x="624" y="443"/>
                    <a:pt x="624" y="443"/>
                  </a:cubicBezTo>
                  <a:cubicBezTo>
                    <a:pt x="624" y="443"/>
                    <a:pt x="624" y="443"/>
                    <a:pt x="624" y="443"/>
                  </a:cubicBezTo>
                  <a:cubicBezTo>
                    <a:pt x="624" y="443"/>
                    <a:pt x="624" y="443"/>
                    <a:pt x="624" y="443"/>
                  </a:cubicBezTo>
                  <a:cubicBezTo>
                    <a:pt x="624" y="443"/>
                    <a:pt x="624" y="443"/>
                    <a:pt x="624" y="443"/>
                  </a:cubicBezTo>
                  <a:cubicBezTo>
                    <a:pt x="624" y="443"/>
                    <a:pt x="624" y="443"/>
                    <a:pt x="624" y="443"/>
                  </a:cubicBezTo>
                  <a:cubicBezTo>
                    <a:pt x="625" y="443"/>
                    <a:pt x="625" y="443"/>
                    <a:pt x="625" y="443"/>
                  </a:cubicBezTo>
                  <a:cubicBezTo>
                    <a:pt x="625" y="443"/>
                    <a:pt x="625" y="443"/>
                    <a:pt x="625" y="443"/>
                  </a:cubicBezTo>
                  <a:cubicBezTo>
                    <a:pt x="625" y="443"/>
                    <a:pt x="625" y="443"/>
                    <a:pt x="625" y="443"/>
                  </a:cubicBezTo>
                  <a:cubicBezTo>
                    <a:pt x="625" y="443"/>
                    <a:pt x="625" y="443"/>
                    <a:pt x="625" y="443"/>
                  </a:cubicBezTo>
                  <a:cubicBezTo>
                    <a:pt x="626" y="442"/>
                    <a:pt x="626" y="442"/>
                    <a:pt x="626" y="442"/>
                  </a:cubicBezTo>
                  <a:cubicBezTo>
                    <a:pt x="626" y="442"/>
                    <a:pt x="626" y="442"/>
                    <a:pt x="626" y="442"/>
                  </a:cubicBezTo>
                  <a:cubicBezTo>
                    <a:pt x="627" y="442"/>
                    <a:pt x="627" y="442"/>
                    <a:pt x="627" y="442"/>
                  </a:cubicBezTo>
                  <a:cubicBezTo>
                    <a:pt x="627" y="442"/>
                    <a:pt x="627" y="442"/>
                    <a:pt x="627" y="442"/>
                  </a:cubicBezTo>
                  <a:cubicBezTo>
                    <a:pt x="627" y="442"/>
                    <a:pt x="627" y="442"/>
                    <a:pt x="627" y="442"/>
                  </a:cubicBezTo>
                  <a:cubicBezTo>
                    <a:pt x="628" y="442"/>
                    <a:pt x="628" y="442"/>
                    <a:pt x="628" y="442"/>
                  </a:cubicBezTo>
                  <a:cubicBezTo>
                    <a:pt x="628" y="443"/>
                    <a:pt x="628" y="443"/>
                    <a:pt x="628" y="443"/>
                  </a:cubicBezTo>
                  <a:cubicBezTo>
                    <a:pt x="628" y="443"/>
                    <a:pt x="628" y="443"/>
                    <a:pt x="628" y="443"/>
                  </a:cubicBezTo>
                  <a:cubicBezTo>
                    <a:pt x="628" y="443"/>
                    <a:pt x="628" y="443"/>
                    <a:pt x="628" y="443"/>
                  </a:cubicBezTo>
                  <a:cubicBezTo>
                    <a:pt x="629" y="443"/>
                    <a:pt x="629" y="443"/>
                    <a:pt x="629" y="443"/>
                  </a:cubicBezTo>
                  <a:cubicBezTo>
                    <a:pt x="629" y="443"/>
                    <a:pt x="629" y="443"/>
                    <a:pt x="629" y="443"/>
                  </a:cubicBezTo>
                  <a:cubicBezTo>
                    <a:pt x="630" y="443"/>
                    <a:pt x="630" y="443"/>
                    <a:pt x="630" y="443"/>
                  </a:cubicBezTo>
                  <a:cubicBezTo>
                    <a:pt x="631" y="442"/>
                    <a:pt x="631" y="442"/>
                    <a:pt x="631" y="442"/>
                  </a:cubicBezTo>
                  <a:cubicBezTo>
                    <a:pt x="631" y="442"/>
                    <a:pt x="631" y="442"/>
                    <a:pt x="631" y="442"/>
                  </a:cubicBezTo>
                  <a:cubicBezTo>
                    <a:pt x="631" y="442"/>
                    <a:pt x="631" y="442"/>
                    <a:pt x="631" y="442"/>
                  </a:cubicBezTo>
                  <a:cubicBezTo>
                    <a:pt x="631" y="442"/>
                    <a:pt x="631" y="442"/>
                    <a:pt x="631" y="442"/>
                  </a:cubicBezTo>
                  <a:cubicBezTo>
                    <a:pt x="632" y="441"/>
                    <a:pt x="632" y="441"/>
                    <a:pt x="632" y="441"/>
                  </a:cubicBezTo>
                  <a:cubicBezTo>
                    <a:pt x="632" y="441"/>
                    <a:pt x="632" y="441"/>
                    <a:pt x="632" y="441"/>
                  </a:cubicBezTo>
                  <a:cubicBezTo>
                    <a:pt x="633" y="441"/>
                    <a:pt x="633" y="441"/>
                    <a:pt x="633" y="441"/>
                  </a:cubicBezTo>
                  <a:cubicBezTo>
                    <a:pt x="632" y="442"/>
                    <a:pt x="632" y="442"/>
                    <a:pt x="632" y="442"/>
                  </a:cubicBezTo>
                  <a:cubicBezTo>
                    <a:pt x="632" y="442"/>
                    <a:pt x="632" y="442"/>
                    <a:pt x="632" y="442"/>
                  </a:cubicBezTo>
                  <a:cubicBezTo>
                    <a:pt x="632" y="442"/>
                    <a:pt x="632" y="442"/>
                    <a:pt x="632" y="442"/>
                  </a:cubicBezTo>
                  <a:cubicBezTo>
                    <a:pt x="632" y="442"/>
                    <a:pt x="632" y="442"/>
                    <a:pt x="632" y="442"/>
                  </a:cubicBezTo>
                  <a:cubicBezTo>
                    <a:pt x="631" y="443"/>
                    <a:pt x="631" y="443"/>
                    <a:pt x="631" y="443"/>
                  </a:cubicBezTo>
                  <a:cubicBezTo>
                    <a:pt x="630" y="443"/>
                    <a:pt x="630" y="443"/>
                    <a:pt x="630" y="443"/>
                  </a:cubicBezTo>
                  <a:cubicBezTo>
                    <a:pt x="630" y="444"/>
                    <a:pt x="630" y="444"/>
                    <a:pt x="630" y="444"/>
                  </a:cubicBezTo>
                  <a:cubicBezTo>
                    <a:pt x="630" y="444"/>
                    <a:pt x="630" y="444"/>
                    <a:pt x="630" y="444"/>
                  </a:cubicBezTo>
                  <a:cubicBezTo>
                    <a:pt x="630" y="444"/>
                    <a:pt x="630" y="444"/>
                    <a:pt x="630" y="444"/>
                  </a:cubicBezTo>
                  <a:cubicBezTo>
                    <a:pt x="630" y="444"/>
                    <a:pt x="630" y="444"/>
                    <a:pt x="630" y="444"/>
                  </a:cubicBezTo>
                  <a:cubicBezTo>
                    <a:pt x="630" y="444"/>
                    <a:pt x="630" y="444"/>
                    <a:pt x="630" y="444"/>
                  </a:cubicBezTo>
                  <a:cubicBezTo>
                    <a:pt x="630" y="445"/>
                    <a:pt x="630" y="445"/>
                    <a:pt x="630" y="445"/>
                  </a:cubicBezTo>
                  <a:cubicBezTo>
                    <a:pt x="630" y="445"/>
                    <a:pt x="630" y="445"/>
                    <a:pt x="630" y="445"/>
                  </a:cubicBezTo>
                  <a:cubicBezTo>
                    <a:pt x="630" y="445"/>
                    <a:pt x="630" y="445"/>
                    <a:pt x="630" y="445"/>
                  </a:cubicBezTo>
                  <a:cubicBezTo>
                    <a:pt x="631" y="446"/>
                    <a:pt x="631" y="446"/>
                    <a:pt x="631" y="446"/>
                  </a:cubicBezTo>
                  <a:cubicBezTo>
                    <a:pt x="631" y="446"/>
                    <a:pt x="631" y="446"/>
                    <a:pt x="631" y="446"/>
                  </a:cubicBezTo>
                  <a:cubicBezTo>
                    <a:pt x="631" y="447"/>
                    <a:pt x="631" y="447"/>
                    <a:pt x="631" y="447"/>
                  </a:cubicBezTo>
                  <a:cubicBezTo>
                    <a:pt x="631" y="447"/>
                    <a:pt x="631" y="447"/>
                    <a:pt x="631" y="447"/>
                  </a:cubicBezTo>
                  <a:cubicBezTo>
                    <a:pt x="631" y="447"/>
                    <a:pt x="631" y="447"/>
                    <a:pt x="631" y="447"/>
                  </a:cubicBezTo>
                  <a:cubicBezTo>
                    <a:pt x="631" y="448"/>
                    <a:pt x="631" y="448"/>
                    <a:pt x="631" y="448"/>
                  </a:cubicBezTo>
                  <a:cubicBezTo>
                    <a:pt x="631" y="448"/>
                    <a:pt x="631" y="448"/>
                    <a:pt x="631" y="448"/>
                  </a:cubicBezTo>
                  <a:cubicBezTo>
                    <a:pt x="631" y="448"/>
                    <a:pt x="631" y="448"/>
                    <a:pt x="631" y="448"/>
                  </a:cubicBezTo>
                  <a:cubicBezTo>
                    <a:pt x="632" y="448"/>
                    <a:pt x="632" y="448"/>
                    <a:pt x="632" y="448"/>
                  </a:cubicBezTo>
                  <a:cubicBezTo>
                    <a:pt x="632" y="448"/>
                    <a:pt x="632" y="448"/>
                    <a:pt x="632" y="448"/>
                  </a:cubicBezTo>
                  <a:cubicBezTo>
                    <a:pt x="632" y="448"/>
                    <a:pt x="632" y="448"/>
                    <a:pt x="632" y="448"/>
                  </a:cubicBezTo>
                  <a:cubicBezTo>
                    <a:pt x="632" y="448"/>
                    <a:pt x="632" y="448"/>
                    <a:pt x="632" y="448"/>
                  </a:cubicBezTo>
                  <a:cubicBezTo>
                    <a:pt x="631" y="448"/>
                    <a:pt x="631" y="448"/>
                    <a:pt x="631" y="448"/>
                  </a:cubicBezTo>
                  <a:cubicBezTo>
                    <a:pt x="631" y="449"/>
                    <a:pt x="631" y="449"/>
                    <a:pt x="631" y="449"/>
                  </a:cubicBezTo>
                  <a:cubicBezTo>
                    <a:pt x="632" y="449"/>
                    <a:pt x="632" y="449"/>
                    <a:pt x="632" y="449"/>
                  </a:cubicBezTo>
                  <a:cubicBezTo>
                    <a:pt x="632" y="450"/>
                    <a:pt x="632" y="450"/>
                    <a:pt x="632" y="450"/>
                  </a:cubicBezTo>
                  <a:cubicBezTo>
                    <a:pt x="632" y="450"/>
                    <a:pt x="632" y="450"/>
                    <a:pt x="632" y="450"/>
                  </a:cubicBezTo>
                  <a:cubicBezTo>
                    <a:pt x="632" y="450"/>
                    <a:pt x="632" y="450"/>
                    <a:pt x="632" y="450"/>
                  </a:cubicBezTo>
                  <a:cubicBezTo>
                    <a:pt x="632" y="450"/>
                    <a:pt x="632" y="450"/>
                    <a:pt x="632" y="450"/>
                  </a:cubicBezTo>
                  <a:cubicBezTo>
                    <a:pt x="632" y="450"/>
                    <a:pt x="632" y="450"/>
                    <a:pt x="632" y="450"/>
                  </a:cubicBezTo>
                  <a:cubicBezTo>
                    <a:pt x="631" y="451"/>
                    <a:pt x="631" y="451"/>
                    <a:pt x="631" y="451"/>
                  </a:cubicBezTo>
                  <a:cubicBezTo>
                    <a:pt x="631" y="451"/>
                    <a:pt x="631" y="451"/>
                    <a:pt x="631" y="451"/>
                  </a:cubicBezTo>
                  <a:cubicBezTo>
                    <a:pt x="631" y="452"/>
                    <a:pt x="631" y="452"/>
                    <a:pt x="631" y="452"/>
                  </a:cubicBezTo>
                  <a:cubicBezTo>
                    <a:pt x="631" y="452"/>
                    <a:pt x="631" y="452"/>
                    <a:pt x="631" y="452"/>
                  </a:cubicBezTo>
                  <a:cubicBezTo>
                    <a:pt x="631" y="453"/>
                    <a:pt x="631" y="453"/>
                    <a:pt x="631" y="453"/>
                  </a:cubicBezTo>
                  <a:cubicBezTo>
                    <a:pt x="631" y="454"/>
                    <a:pt x="631" y="454"/>
                    <a:pt x="631" y="454"/>
                  </a:cubicBezTo>
                  <a:cubicBezTo>
                    <a:pt x="630" y="455"/>
                    <a:pt x="630" y="455"/>
                    <a:pt x="630" y="455"/>
                  </a:cubicBezTo>
                  <a:cubicBezTo>
                    <a:pt x="630" y="458"/>
                    <a:pt x="630" y="458"/>
                    <a:pt x="630" y="458"/>
                  </a:cubicBezTo>
                  <a:cubicBezTo>
                    <a:pt x="630" y="458"/>
                    <a:pt x="630" y="458"/>
                    <a:pt x="630" y="458"/>
                  </a:cubicBezTo>
                  <a:cubicBezTo>
                    <a:pt x="630" y="459"/>
                    <a:pt x="630" y="459"/>
                    <a:pt x="630" y="459"/>
                  </a:cubicBezTo>
                  <a:cubicBezTo>
                    <a:pt x="631" y="459"/>
                    <a:pt x="631" y="459"/>
                    <a:pt x="631" y="459"/>
                  </a:cubicBezTo>
                  <a:cubicBezTo>
                    <a:pt x="632" y="459"/>
                    <a:pt x="632" y="459"/>
                    <a:pt x="632" y="459"/>
                  </a:cubicBezTo>
                  <a:cubicBezTo>
                    <a:pt x="632" y="458"/>
                    <a:pt x="632" y="458"/>
                    <a:pt x="632" y="458"/>
                  </a:cubicBezTo>
                  <a:cubicBezTo>
                    <a:pt x="632" y="458"/>
                    <a:pt x="632" y="458"/>
                    <a:pt x="632" y="458"/>
                  </a:cubicBezTo>
                  <a:cubicBezTo>
                    <a:pt x="632" y="459"/>
                    <a:pt x="632" y="459"/>
                    <a:pt x="632" y="459"/>
                  </a:cubicBezTo>
                  <a:cubicBezTo>
                    <a:pt x="632" y="459"/>
                    <a:pt x="632" y="459"/>
                    <a:pt x="632" y="459"/>
                  </a:cubicBezTo>
                  <a:cubicBezTo>
                    <a:pt x="632" y="459"/>
                    <a:pt x="632" y="459"/>
                    <a:pt x="632" y="459"/>
                  </a:cubicBezTo>
                  <a:cubicBezTo>
                    <a:pt x="633" y="460"/>
                    <a:pt x="633" y="460"/>
                    <a:pt x="633" y="460"/>
                  </a:cubicBezTo>
                  <a:cubicBezTo>
                    <a:pt x="632" y="460"/>
                    <a:pt x="632" y="460"/>
                    <a:pt x="632" y="460"/>
                  </a:cubicBezTo>
                  <a:cubicBezTo>
                    <a:pt x="632" y="460"/>
                    <a:pt x="632" y="460"/>
                    <a:pt x="632" y="460"/>
                  </a:cubicBezTo>
                  <a:cubicBezTo>
                    <a:pt x="629" y="459"/>
                    <a:pt x="629" y="459"/>
                    <a:pt x="629" y="459"/>
                  </a:cubicBezTo>
                  <a:cubicBezTo>
                    <a:pt x="629" y="459"/>
                    <a:pt x="629" y="459"/>
                    <a:pt x="629" y="459"/>
                  </a:cubicBezTo>
                  <a:cubicBezTo>
                    <a:pt x="629" y="459"/>
                    <a:pt x="629" y="459"/>
                    <a:pt x="629" y="459"/>
                  </a:cubicBezTo>
                  <a:cubicBezTo>
                    <a:pt x="629" y="459"/>
                    <a:pt x="629" y="459"/>
                    <a:pt x="629" y="459"/>
                  </a:cubicBezTo>
                  <a:cubicBezTo>
                    <a:pt x="628" y="459"/>
                    <a:pt x="628" y="459"/>
                    <a:pt x="628" y="459"/>
                  </a:cubicBezTo>
                  <a:cubicBezTo>
                    <a:pt x="628" y="459"/>
                    <a:pt x="628" y="459"/>
                    <a:pt x="628" y="459"/>
                  </a:cubicBezTo>
                  <a:cubicBezTo>
                    <a:pt x="628" y="459"/>
                    <a:pt x="628" y="459"/>
                    <a:pt x="628" y="459"/>
                  </a:cubicBezTo>
                  <a:cubicBezTo>
                    <a:pt x="628" y="459"/>
                    <a:pt x="628" y="459"/>
                    <a:pt x="628" y="459"/>
                  </a:cubicBezTo>
                  <a:cubicBezTo>
                    <a:pt x="627" y="460"/>
                    <a:pt x="627" y="460"/>
                    <a:pt x="627" y="460"/>
                  </a:cubicBezTo>
                  <a:cubicBezTo>
                    <a:pt x="627" y="460"/>
                    <a:pt x="627" y="460"/>
                    <a:pt x="627" y="460"/>
                  </a:cubicBezTo>
                  <a:cubicBezTo>
                    <a:pt x="626" y="461"/>
                    <a:pt x="626" y="461"/>
                    <a:pt x="626" y="461"/>
                  </a:cubicBezTo>
                  <a:cubicBezTo>
                    <a:pt x="626" y="462"/>
                    <a:pt x="626" y="462"/>
                    <a:pt x="626" y="462"/>
                  </a:cubicBezTo>
                  <a:cubicBezTo>
                    <a:pt x="626" y="462"/>
                    <a:pt x="626" y="462"/>
                    <a:pt x="626" y="462"/>
                  </a:cubicBezTo>
                  <a:cubicBezTo>
                    <a:pt x="627" y="462"/>
                    <a:pt x="627" y="462"/>
                    <a:pt x="627" y="462"/>
                  </a:cubicBezTo>
                  <a:cubicBezTo>
                    <a:pt x="627" y="463"/>
                    <a:pt x="627" y="463"/>
                    <a:pt x="627" y="463"/>
                  </a:cubicBezTo>
                  <a:cubicBezTo>
                    <a:pt x="627" y="463"/>
                    <a:pt x="627" y="463"/>
                    <a:pt x="627" y="463"/>
                  </a:cubicBezTo>
                  <a:cubicBezTo>
                    <a:pt x="628" y="463"/>
                    <a:pt x="628" y="463"/>
                    <a:pt x="628" y="463"/>
                  </a:cubicBezTo>
                  <a:cubicBezTo>
                    <a:pt x="628" y="463"/>
                    <a:pt x="628" y="463"/>
                    <a:pt x="628" y="463"/>
                  </a:cubicBezTo>
                  <a:cubicBezTo>
                    <a:pt x="629" y="462"/>
                    <a:pt x="629" y="462"/>
                    <a:pt x="629" y="462"/>
                  </a:cubicBezTo>
                  <a:cubicBezTo>
                    <a:pt x="629" y="462"/>
                    <a:pt x="629" y="462"/>
                    <a:pt x="629" y="462"/>
                  </a:cubicBezTo>
                  <a:cubicBezTo>
                    <a:pt x="629" y="462"/>
                    <a:pt x="629" y="462"/>
                    <a:pt x="629" y="462"/>
                  </a:cubicBezTo>
                  <a:cubicBezTo>
                    <a:pt x="629" y="462"/>
                    <a:pt x="629" y="462"/>
                    <a:pt x="629" y="462"/>
                  </a:cubicBezTo>
                  <a:cubicBezTo>
                    <a:pt x="629" y="463"/>
                    <a:pt x="629" y="463"/>
                    <a:pt x="629" y="463"/>
                  </a:cubicBezTo>
                  <a:cubicBezTo>
                    <a:pt x="629" y="463"/>
                    <a:pt x="629" y="463"/>
                    <a:pt x="629" y="463"/>
                  </a:cubicBezTo>
                  <a:cubicBezTo>
                    <a:pt x="629" y="463"/>
                    <a:pt x="629" y="463"/>
                    <a:pt x="629" y="463"/>
                  </a:cubicBezTo>
                  <a:cubicBezTo>
                    <a:pt x="630" y="463"/>
                    <a:pt x="630" y="463"/>
                    <a:pt x="630" y="463"/>
                  </a:cubicBezTo>
                  <a:cubicBezTo>
                    <a:pt x="631" y="462"/>
                    <a:pt x="631" y="462"/>
                    <a:pt x="631" y="462"/>
                  </a:cubicBezTo>
                  <a:cubicBezTo>
                    <a:pt x="631" y="462"/>
                    <a:pt x="631" y="462"/>
                    <a:pt x="631" y="462"/>
                  </a:cubicBezTo>
                  <a:cubicBezTo>
                    <a:pt x="632" y="462"/>
                    <a:pt x="632" y="462"/>
                    <a:pt x="632" y="462"/>
                  </a:cubicBezTo>
                  <a:cubicBezTo>
                    <a:pt x="632" y="461"/>
                    <a:pt x="632" y="461"/>
                    <a:pt x="632" y="461"/>
                  </a:cubicBezTo>
                  <a:cubicBezTo>
                    <a:pt x="633" y="460"/>
                    <a:pt x="633" y="460"/>
                    <a:pt x="633" y="460"/>
                  </a:cubicBezTo>
                  <a:cubicBezTo>
                    <a:pt x="633" y="460"/>
                    <a:pt x="633" y="460"/>
                    <a:pt x="633" y="460"/>
                  </a:cubicBezTo>
                  <a:cubicBezTo>
                    <a:pt x="634" y="460"/>
                    <a:pt x="634" y="460"/>
                    <a:pt x="634" y="460"/>
                  </a:cubicBezTo>
                  <a:cubicBezTo>
                    <a:pt x="634" y="460"/>
                    <a:pt x="634" y="460"/>
                    <a:pt x="634" y="460"/>
                  </a:cubicBezTo>
                  <a:cubicBezTo>
                    <a:pt x="634" y="459"/>
                    <a:pt x="634" y="459"/>
                    <a:pt x="634" y="459"/>
                  </a:cubicBezTo>
                  <a:cubicBezTo>
                    <a:pt x="634" y="459"/>
                    <a:pt x="634" y="459"/>
                    <a:pt x="634" y="459"/>
                  </a:cubicBezTo>
                  <a:cubicBezTo>
                    <a:pt x="635" y="459"/>
                    <a:pt x="635" y="459"/>
                    <a:pt x="635" y="459"/>
                  </a:cubicBezTo>
                  <a:cubicBezTo>
                    <a:pt x="634" y="460"/>
                    <a:pt x="634" y="460"/>
                    <a:pt x="634" y="460"/>
                  </a:cubicBezTo>
                  <a:cubicBezTo>
                    <a:pt x="633" y="461"/>
                    <a:pt x="633" y="461"/>
                    <a:pt x="633" y="461"/>
                  </a:cubicBezTo>
                  <a:cubicBezTo>
                    <a:pt x="631" y="462"/>
                    <a:pt x="631" y="462"/>
                    <a:pt x="631" y="462"/>
                  </a:cubicBezTo>
                  <a:cubicBezTo>
                    <a:pt x="631" y="463"/>
                    <a:pt x="631" y="463"/>
                    <a:pt x="631" y="463"/>
                  </a:cubicBezTo>
                  <a:cubicBezTo>
                    <a:pt x="630" y="463"/>
                    <a:pt x="630" y="463"/>
                    <a:pt x="630" y="463"/>
                  </a:cubicBezTo>
                  <a:cubicBezTo>
                    <a:pt x="630" y="463"/>
                    <a:pt x="630" y="463"/>
                    <a:pt x="630" y="463"/>
                  </a:cubicBezTo>
                  <a:cubicBezTo>
                    <a:pt x="630" y="464"/>
                    <a:pt x="630" y="464"/>
                    <a:pt x="630" y="464"/>
                  </a:cubicBezTo>
                  <a:cubicBezTo>
                    <a:pt x="630" y="464"/>
                    <a:pt x="630" y="464"/>
                    <a:pt x="630" y="464"/>
                  </a:cubicBezTo>
                  <a:cubicBezTo>
                    <a:pt x="630" y="464"/>
                    <a:pt x="630" y="464"/>
                    <a:pt x="630" y="464"/>
                  </a:cubicBezTo>
                  <a:cubicBezTo>
                    <a:pt x="630" y="464"/>
                    <a:pt x="630" y="464"/>
                    <a:pt x="630" y="464"/>
                  </a:cubicBezTo>
                  <a:cubicBezTo>
                    <a:pt x="630" y="464"/>
                    <a:pt x="630" y="464"/>
                    <a:pt x="630" y="464"/>
                  </a:cubicBezTo>
                  <a:cubicBezTo>
                    <a:pt x="629" y="463"/>
                    <a:pt x="629" y="463"/>
                    <a:pt x="629" y="463"/>
                  </a:cubicBezTo>
                  <a:cubicBezTo>
                    <a:pt x="629" y="463"/>
                    <a:pt x="629" y="463"/>
                    <a:pt x="629" y="463"/>
                  </a:cubicBezTo>
                  <a:cubicBezTo>
                    <a:pt x="629" y="463"/>
                    <a:pt x="629" y="463"/>
                    <a:pt x="629" y="463"/>
                  </a:cubicBezTo>
                  <a:cubicBezTo>
                    <a:pt x="629" y="463"/>
                    <a:pt x="629" y="463"/>
                    <a:pt x="629" y="463"/>
                  </a:cubicBezTo>
                  <a:cubicBezTo>
                    <a:pt x="629" y="463"/>
                    <a:pt x="629" y="463"/>
                    <a:pt x="629" y="463"/>
                  </a:cubicBezTo>
                  <a:cubicBezTo>
                    <a:pt x="629" y="463"/>
                    <a:pt x="629" y="463"/>
                    <a:pt x="629" y="463"/>
                  </a:cubicBezTo>
                  <a:cubicBezTo>
                    <a:pt x="629" y="463"/>
                    <a:pt x="629" y="463"/>
                    <a:pt x="629" y="463"/>
                  </a:cubicBezTo>
                  <a:cubicBezTo>
                    <a:pt x="628" y="463"/>
                    <a:pt x="628" y="463"/>
                    <a:pt x="628" y="463"/>
                  </a:cubicBezTo>
                  <a:cubicBezTo>
                    <a:pt x="627" y="463"/>
                    <a:pt x="627" y="463"/>
                    <a:pt x="627" y="463"/>
                  </a:cubicBezTo>
                  <a:cubicBezTo>
                    <a:pt x="627" y="463"/>
                    <a:pt x="627" y="463"/>
                    <a:pt x="627" y="463"/>
                  </a:cubicBezTo>
                  <a:cubicBezTo>
                    <a:pt x="627" y="464"/>
                    <a:pt x="627" y="464"/>
                    <a:pt x="627" y="464"/>
                  </a:cubicBezTo>
                  <a:cubicBezTo>
                    <a:pt x="626" y="464"/>
                    <a:pt x="626" y="464"/>
                    <a:pt x="626" y="464"/>
                  </a:cubicBezTo>
                  <a:cubicBezTo>
                    <a:pt x="626" y="464"/>
                    <a:pt x="626" y="464"/>
                    <a:pt x="626" y="464"/>
                  </a:cubicBezTo>
                  <a:cubicBezTo>
                    <a:pt x="626" y="464"/>
                    <a:pt x="626" y="464"/>
                    <a:pt x="626" y="464"/>
                  </a:cubicBezTo>
                  <a:cubicBezTo>
                    <a:pt x="626" y="464"/>
                    <a:pt x="626" y="464"/>
                    <a:pt x="626" y="464"/>
                  </a:cubicBezTo>
                  <a:cubicBezTo>
                    <a:pt x="626" y="465"/>
                    <a:pt x="626" y="465"/>
                    <a:pt x="626" y="465"/>
                  </a:cubicBezTo>
                  <a:cubicBezTo>
                    <a:pt x="626" y="465"/>
                    <a:pt x="626" y="465"/>
                    <a:pt x="626" y="465"/>
                  </a:cubicBezTo>
                  <a:cubicBezTo>
                    <a:pt x="626" y="465"/>
                    <a:pt x="626" y="465"/>
                    <a:pt x="626" y="465"/>
                  </a:cubicBezTo>
                  <a:cubicBezTo>
                    <a:pt x="627" y="465"/>
                    <a:pt x="627" y="465"/>
                    <a:pt x="627" y="465"/>
                  </a:cubicBezTo>
                  <a:cubicBezTo>
                    <a:pt x="627" y="466"/>
                    <a:pt x="627" y="466"/>
                    <a:pt x="627" y="466"/>
                  </a:cubicBezTo>
                  <a:cubicBezTo>
                    <a:pt x="627" y="466"/>
                    <a:pt x="627" y="466"/>
                    <a:pt x="627" y="466"/>
                  </a:cubicBezTo>
                  <a:cubicBezTo>
                    <a:pt x="626" y="466"/>
                    <a:pt x="626" y="466"/>
                    <a:pt x="626" y="466"/>
                  </a:cubicBezTo>
                  <a:cubicBezTo>
                    <a:pt x="626" y="466"/>
                    <a:pt x="626" y="466"/>
                    <a:pt x="626" y="466"/>
                  </a:cubicBezTo>
                  <a:cubicBezTo>
                    <a:pt x="626" y="467"/>
                    <a:pt x="626" y="467"/>
                    <a:pt x="626" y="467"/>
                  </a:cubicBezTo>
                  <a:cubicBezTo>
                    <a:pt x="626" y="467"/>
                    <a:pt x="626" y="467"/>
                    <a:pt x="626" y="467"/>
                  </a:cubicBezTo>
                  <a:cubicBezTo>
                    <a:pt x="626" y="467"/>
                    <a:pt x="626" y="467"/>
                    <a:pt x="626" y="467"/>
                  </a:cubicBezTo>
                  <a:cubicBezTo>
                    <a:pt x="626" y="468"/>
                    <a:pt x="626" y="468"/>
                    <a:pt x="626" y="468"/>
                  </a:cubicBezTo>
                  <a:cubicBezTo>
                    <a:pt x="626" y="468"/>
                    <a:pt x="626" y="468"/>
                    <a:pt x="626" y="468"/>
                  </a:cubicBezTo>
                  <a:cubicBezTo>
                    <a:pt x="626" y="468"/>
                    <a:pt x="626" y="468"/>
                    <a:pt x="626" y="468"/>
                  </a:cubicBezTo>
                  <a:cubicBezTo>
                    <a:pt x="626" y="469"/>
                    <a:pt x="626" y="469"/>
                    <a:pt x="626" y="469"/>
                  </a:cubicBezTo>
                  <a:cubicBezTo>
                    <a:pt x="626" y="470"/>
                    <a:pt x="626" y="470"/>
                    <a:pt x="626" y="470"/>
                  </a:cubicBezTo>
                  <a:cubicBezTo>
                    <a:pt x="627" y="470"/>
                    <a:pt x="627" y="470"/>
                    <a:pt x="627" y="470"/>
                  </a:cubicBezTo>
                  <a:cubicBezTo>
                    <a:pt x="627" y="470"/>
                    <a:pt x="627" y="470"/>
                    <a:pt x="627" y="470"/>
                  </a:cubicBezTo>
                  <a:cubicBezTo>
                    <a:pt x="628" y="469"/>
                    <a:pt x="628" y="469"/>
                    <a:pt x="628" y="469"/>
                  </a:cubicBezTo>
                  <a:cubicBezTo>
                    <a:pt x="628" y="469"/>
                    <a:pt x="628" y="469"/>
                    <a:pt x="628" y="469"/>
                  </a:cubicBezTo>
                  <a:cubicBezTo>
                    <a:pt x="628" y="469"/>
                    <a:pt x="628" y="469"/>
                    <a:pt x="628" y="469"/>
                  </a:cubicBezTo>
                  <a:cubicBezTo>
                    <a:pt x="628" y="469"/>
                    <a:pt x="628" y="469"/>
                    <a:pt x="628" y="469"/>
                  </a:cubicBezTo>
                  <a:cubicBezTo>
                    <a:pt x="628" y="469"/>
                    <a:pt x="628" y="469"/>
                    <a:pt x="628" y="469"/>
                  </a:cubicBezTo>
                  <a:cubicBezTo>
                    <a:pt x="628" y="469"/>
                    <a:pt x="628" y="469"/>
                    <a:pt x="628" y="469"/>
                  </a:cubicBezTo>
                  <a:cubicBezTo>
                    <a:pt x="628" y="469"/>
                    <a:pt x="628" y="469"/>
                    <a:pt x="628" y="469"/>
                  </a:cubicBezTo>
                  <a:cubicBezTo>
                    <a:pt x="628" y="468"/>
                    <a:pt x="628" y="468"/>
                    <a:pt x="628" y="468"/>
                  </a:cubicBezTo>
                  <a:cubicBezTo>
                    <a:pt x="628" y="468"/>
                    <a:pt x="628" y="468"/>
                    <a:pt x="628" y="468"/>
                  </a:cubicBezTo>
                  <a:cubicBezTo>
                    <a:pt x="629" y="467"/>
                    <a:pt x="629" y="467"/>
                    <a:pt x="629" y="467"/>
                  </a:cubicBezTo>
                  <a:cubicBezTo>
                    <a:pt x="629" y="466"/>
                    <a:pt x="629" y="466"/>
                    <a:pt x="629" y="466"/>
                  </a:cubicBezTo>
                  <a:cubicBezTo>
                    <a:pt x="629" y="466"/>
                    <a:pt x="629" y="466"/>
                    <a:pt x="629" y="466"/>
                  </a:cubicBezTo>
                  <a:cubicBezTo>
                    <a:pt x="629" y="466"/>
                    <a:pt x="629" y="466"/>
                    <a:pt x="629" y="466"/>
                  </a:cubicBezTo>
                  <a:cubicBezTo>
                    <a:pt x="629" y="466"/>
                    <a:pt x="629" y="466"/>
                    <a:pt x="629" y="466"/>
                  </a:cubicBezTo>
                  <a:cubicBezTo>
                    <a:pt x="629" y="466"/>
                    <a:pt x="629" y="466"/>
                    <a:pt x="629" y="466"/>
                  </a:cubicBezTo>
                  <a:cubicBezTo>
                    <a:pt x="629" y="467"/>
                    <a:pt x="629" y="467"/>
                    <a:pt x="629" y="467"/>
                  </a:cubicBezTo>
                  <a:cubicBezTo>
                    <a:pt x="629" y="467"/>
                    <a:pt x="629" y="467"/>
                    <a:pt x="629" y="467"/>
                  </a:cubicBezTo>
                  <a:cubicBezTo>
                    <a:pt x="629" y="467"/>
                    <a:pt x="629" y="467"/>
                    <a:pt x="629" y="467"/>
                  </a:cubicBezTo>
                  <a:cubicBezTo>
                    <a:pt x="629" y="468"/>
                    <a:pt x="629" y="468"/>
                    <a:pt x="629" y="468"/>
                  </a:cubicBezTo>
                  <a:cubicBezTo>
                    <a:pt x="629" y="468"/>
                    <a:pt x="629" y="468"/>
                    <a:pt x="629" y="468"/>
                  </a:cubicBezTo>
                  <a:cubicBezTo>
                    <a:pt x="629" y="468"/>
                    <a:pt x="629" y="468"/>
                    <a:pt x="629" y="468"/>
                  </a:cubicBezTo>
                  <a:cubicBezTo>
                    <a:pt x="629" y="469"/>
                    <a:pt x="629" y="469"/>
                    <a:pt x="629" y="469"/>
                  </a:cubicBezTo>
                  <a:cubicBezTo>
                    <a:pt x="629" y="469"/>
                    <a:pt x="629" y="469"/>
                    <a:pt x="629" y="469"/>
                  </a:cubicBezTo>
                  <a:cubicBezTo>
                    <a:pt x="629" y="469"/>
                    <a:pt x="629" y="469"/>
                    <a:pt x="629" y="469"/>
                  </a:cubicBezTo>
                  <a:cubicBezTo>
                    <a:pt x="629" y="469"/>
                    <a:pt x="629" y="469"/>
                    <a:pt x="629" y="469"/>
                  </a:cubicBezTo>
                  <a:cubicBezTo>
                    <a:pt x="628" y="469"/>
                    <a:pt x="628" y="469"/>
                    <a:pt x="628" y="469"/>
                  </a:cubicBezTo>
                  <a:cubicBezTo>
                    <a:pt x="628" y="470"/>
                    <a:pt x="628" y="470"/>
                    <a:pt x="628" y="470"/>
                  </a:cubicBezTo>
                  <a:cubicBezTo>
                    <a:pt x="628" y="470"/>
                    <a:pt x="628" y="470"/>
                    <a:pt x="628" y="470"/>
                  </a:cubicBezTo>
                  <a:cubicBezTo>
                    <a:pt x="628" y="470"/>
                    <a:pt x="628" y="470"/>
                    <a:pt x="628" y="470"/>
                  </a:cubicBezTo>
                  <a:cubicBezTo>
                    <a:pt x="629" y="470"/>
                    <a:pt x="629" y="470"/>
                    <a:pt x="629" y="470"/>
                  </a:cubicBezTo>
                  <a:cubicBezTo>
                    <a:pt x="629" y="470"/>
                    <a:pt x="629" y="470"/>
                    <a:pt x="629" y="470"/>
                  </a:cubicBezTo>
                  <a:cubicBezTo>
                    <a:pt x="629" y="470"/>
                    <a:pt x="629" y="470"/>
                    <a:pt x="629" y="470"/>
                  </a:cubicBezTo>
                  <a:cubicBezTo>
                    <a:pt x="630" y="469"/>
                    <a:pt x="630" y="469"/>
                    <a:pt x="630" y="469"/>
                  </a:cubicBezTo>
                  <a:cubicBezTo>
                    <a:pt x="630" y="469"/>
                    <a:pt x="630" y="469"/>
                    <a:pt x="630" y="469"/>
                  </a:cubicBezTo>
                  <a:cubicBezTo>
                    <a:pt x="630" y="469"/>
                    <a:pt x="630" y="469"/>
                    <a:pt x="630" y="469"/>
                  </a:cubicBezTo>
                  <a:cubicBezTo>
                    <a:pt x="631" y="469"/>
                    <a:pt x="631" y="469"/>
                    <a:pt x="631" y="469"/>
                  </a:cubicBezTo>
                  <a:cubicBezTo>
                    <a:pt x="631" y="469"/>
                    <a:pt x="631" y="469"/>
                    <a:pt x="631" y="469"/>
                  </a:cubicBezTo>
                  <a:cubicBezTo>
                    <a:pt x="630" y="469"/>
                    <a:pt x="630" y="469"/>
                    <a:pt x="630" y="469"/>
                  </a:cubicBezTo>
                  <a:cubicBezTo>
                    <a:pt x="630" y="470"/>
                    <a:pt x="630" y="470"/>
                    <a:pt x="630" y="470"/>
                  </a:cubicBezTo>
                  <a:cubicBezTo>
                    <a:pt x="630" y="470"/>
                    <a:pt x="630" y="470"/>
                    <a:pt x="630" y="470"/>
                  </a:cubicBezTo>
                  <a:cubicBezTo>
                    <a:pt x="630" y="470"/>
                    <a:pt x="630" y="470"/>
                    <a:pt x="630" y="470"/>
                  </a:cubicBezTo>
                  <a:cubicBezTo>
                    <a:pt x="631" y="469"/>
                    <a:pt x="631" y="469"/>
                    <a:pt x="631" y="469"/>
                  </a:cubicBezTo>
                  <a:cubicBezTo>
                    <a:pt x="632" y="469"/>
                    <a:pt x="632" y="469"/>
                    <a:pt x="632" y="469"/>
                  </a:cubicBezTo>
                  <a:cubicBezTo>
                    <a:pt x="633" y="469"/>
                    <a:pt x="633" y="469"/>
                    <a:pt x="633" y="469"/>
                  </a:cubicBezTo>
                  <a:cubicBezTo>
                    <a:pt x="633" y="468"/>
                    <a:pt x="633" y="468"/>
                    <a:pt x="633" y="468"/>
                  </a:cubicBezTo>
                  <a:cubicBezTo>
                    <a:pt x="634" y="468"/>
                    <a:pt x="634" y="468"/>
                    <a:pt x="634" y="468"/>
                  </a:cubicBezTo>
                  <a:cubicBezTo>
                    <a:pt x="634" y="468"/>
                    <a:pt x="634" y="468"/>
                    <a:pt x="634" y="468"/>
                  </a:cubicBezTo>
                  <a:cubicBezTo>
                    <a:pt x="634" y="467"/>
                    <a:pt x="634" y="467"/>
                    <a:pt x="634" y="467"/>
                  </a:cubicBezTo>
                  <a:cubicBezTo>
                    <a:pt x="635" y="467"/>
                    <a:pt x="635" y="467"/>
                    <a:pt x="635" y="467"/>
                  </a:cubicBezTo>
                  <a:cubicBezTo>
                    <a:pt x="635" y="467"/>
                    <a:pt x="635" y="467"/>
                    <a:pt x="635" y="467"/>
                  </a:cubicBezTo>
                  <a:cubicBezTo>
                    <a:pt x="635" y="466"/>
                    <a:pt x="635" y="466"/>
                    <a:pt x="635" y="466"/>
                  </a:cubicBezTo>
                  <a:cubicBezTo>
                    <a:pt x="635" y="466"/>
                    <a:pt x="635" y="466"/>
                    <a:pt x="635" y="466"/>
                  </a:cubicBezTo>
                  <a:cubicBezTo>
                    <a:pt x="636" y="466"/>
                    <a:pt x="636" y="466"/>
                    <a:pt x="636" y="466"/>
                  </a:cubicBezTo>
                  <a:cubicBezTo>
                    <a:pt x="636" y="466"/>
                    <a:pt x="636" y="466"/>
                    <a:pt x="636" y="466"/>
                  </a:cubicBezTo>
                  <a:cubicBezTo>
                    <a:pt x="636" y="465"/>
                    <a:pt x="636" y="465"/>
                    <a:pt x="636" y="465"/>
                  </a:cubicBezTo>
                  <a:cubicBezTo>
                    <a:pt x="636" y="465"/>
                    <a:pt x="636" y="465"/>
                    <a:pt x="636" y="465"/>
                  </a:cubicBezTo>
                  <a:cubicBezTo>
                    <a:pt x="637" y="465"/>
                    <a:pt x="637" y="465"/>
                    <a:pt x="637" y="465"/>
                  </a:cubicBezTo>
                  <a:cubicBezTo>
                    <a:pt x="637" y="464"/>
                    <a:pt x="637" y="464"/>
                    <a:pt x="637" y="464"/>
                  </a:cubicBezTo>
                  <a:cubicBezTo>
                    <a:pt x="637" y="464"/>
                    <a:pt x="637" y="464"/>
                    <a:pt x="637" y="464"/>
                  </a:cubicBezTo>
                  <a:cubicBezTo>
                    <a:pt x="637" y="464"/>
                    <a:pt x="637" y="464"/>
                    <a:pt x="637" y="464"/>
                  </a:cubicBezTo>
                  <a:cubicBezTo>
                    <a:pt x="638" y="464"/>
                    <a:pt x="638" y="464"/>
                    <a:pt x="638" y="464"/>
                  </a:cubicBezTo>
                  <a:cubicBezTo>
                    <a:pt x="638" y="463"/>
                    <a:pt x="638" y="463"/>
                    <a:pt x="638" y="463"/>
                  </a:cubicBezTo>
                  <a:cubicBezTo>
                    <a:pt x="638" y="463"/>
                    <a:pt x="638" y="463"/>
                    <a:pt x="638" y="463"/>
                  </a:cubicBezTo>
                  <a:cubicBezTo>
                    <a:pt x="638" y="463"/>
                    <a:pt x="638" y="463"/>
                    <a:pt x="638" y="463"/>
                  </a:cubicBezTo>
                  <a:cubicBezTo>
                    <a:pt x="638" y="463"/>
                    <a:pt x="638" y="463"/>
                    <a:pt x="638" y="463"/>
                  </a:cubicBezTo>
                  <a:cubicBezTo>
                    <a:pt x="638" y="463"/>
                    <a:pt x="638" y="463"/>
                    <a:pt x="638" y="463"/>
                  </a:cubicBezTo>
                  <a:cubicBezTo>
                    <a:pt x="639" y="463"/>
                    <a:pt x="639" y="463"/>
                    <a:pt x="639" y="463"/>
                  </a:cubicBezTo>
                  <a:cubicBezTo>
                    <a:pt x="639" y="463"/>
                    <a:pt x="639" y="463"/>
                    <a:pt x="639" y="463"/>
                  </a:cubicBezTo>
                  <a:cubicBezTo>
                    <a:pt x="639" y="462"/>
                    <a:pt x="639" y="462"/>
                    <a:pt x="639" y="462"/>
                  </a:cubicBezTo>
                  <a:cubicBezTo>
                    <a:pt x="639" y="462"/>
                    <a:pt x="639" y="462"/>
                    <a:pt x="639" y="462"/>
                  </a:cubicBezTo>
                  <a:cubicBezTo>
                    <a:pt x="640" y="462"/>
                    <a:pt x="640" y="462"/>
                    <a:pt x="640" y="462"/>
                  </a:cubicBezTo>
                  <a:cubicBezTo>
                    <a:pt x="640" y="461"/>
                    <a:pt x="640" y="461"/>
                    <a:pt x="640" y="461"/>
                  </a:cubicBezTo>
                  <a:cubicBezTo>
                    <a:pt x="640" y="460"/>
                    <a:pt x="640" y="460"/>
                    <a:pt x="640" y="460"/>
                  </a:cubicBezTo>
                  <a:cubicBezTo>
                    <a:pt x="640" y="460"/>
                    <a:pt x="640" y="460"/>
                    <a:pt x="640" y="460"/>
                  </a:cubicBezTo>
                  <a:cubicBezTo>
                    <a:pt x="640" y="459"/>
                    <a:pt x="640" y="459"/>
                    <a:pt x="640" y="459"/>
                  </a:cubicBezTo>
                  <a:cubicBezTo>
                    <a:pt x="640" y="459"/>
                    <a:pt x="640" y="459"/>
                    <a:pt x="640" y="459"/>
                  </a:cubicBezTo>
                  <a:cubicBezTo>
                    <a:pt x="640" y="458"/>
                    <a:pt x="640" y="458"/>
                    <a:pt x="640" y="458"/>
                  </a:cubicBezTo>
                  <a:cubicBezTo>
                    <a:pt x="640" y="458"/>
                    <a:pt x="640" y="458"/>
                    <a:pt x="640" y="458"/>
                  </a:cubicBezTo>
                  <a:cubicBezTo>
                    <a:pt x="640" y="457"/>
                    <a:pt x="640" y="457"/>
                    <a:pt x="640" y="457"/>
                  </a:cubicBezTo>
                  <a:cubicBezTo>
                    <a:pt x="640" y="457"/>
                    <a:pt x="640" y="457"/>
                    <a:pt x="640" y="457"/>
                  </a:cubicBezTo>
                  <a:cubicBezTo>
                    <a:pt x="640" y="456"/>
                    <a:pt x="640" y="456"/>
                    <a:pt x="640" y="456"/>
                  </a:cubicBezTo>
                  <a:cubicBezTo>
                    <a:pt x="640" y="455"/>
                    <a:pt x="640" y="455"/>
                    <a:pt x="640" y="455"/>
                  </a:cubicBezTo>
                  <a:cubicBezTo>
                    <a:pt x="640" y="455"/>
                    <a:pt x="640" y="455"/>
                    <a:pt x="640" y="455"/>
                  </a:cubicBezTo>
                  <a:cubicBezTo>
                    <a:pt x="640" y="455"/>
                    <a:pt x="640" y="455"/>
                    <a:pt x="640" y="455"/>
                  </a:cubicBezTo>
                  <a:cubicBezTo>
                    <a:pt x="640" y="454"/>
                    <a:pt x="640" y="454"/>
                    <a:pt x="640" y="454"/>
                  </a:cubicBezTo>
                  <a:cubicBezTo>
                    <a:pt x="640" y="454"/>
                    <a:pt x="640" y="454"/>
                    <a:pt x="640" y="454"/>
                  </a:cubicBezTo>
                  <a:cubicBezTo>
                    <a:pt x="640" y="454"/>
                    <a:pt x="640" y="454"/>
                    <a:pt x="640" y="454"/>
                  </a:cubicBezTo>
                  <a:cubicBezTo>
                    <a:pt x="641" y="453"/>
                    <a:pt x="641" y="453"/>
                    <a:pt x="641" y="453"/>
                  </a:cubicBezTo>
                  <a:cubicBezTo>
                    <a:pt x="640" y="453"/>
                    <a:pt x="640" y="453"/>
                    <a:pt x="640" y="453"/>
                  </a:cubicBezTo>
                  <a:cubicBezTo>
                    <a:pt x="640" y="453"/>
                    <a:pt x="640" y="453"/>
                    <a:pt x="640" y="453"/>
                  </a:cubicBezTo>
                  <a:cubicBezTo>
                    <a:pt x="640" y="452"/>
                    <a:pt x="640" y="452"/>
                    <a:pt x="640" y="452"/>
                  </a:cubicBezTo>
                  <a:cubicBezTo>
                    <a:pt x="640" y="452"/>
                    <a:pt x="640" y="452"/>
                    <a:pt x="640" y="452"/>
                  </a:cubicBezTo>
                  <a:cubicBezTo>
                    <a:pt x="640" y="452"/>
                    <a:pt x="640" y="452"/>
                    <a:pt x="640" y="452"/>
                  </a:cubicBezTo>
                  <a:cubicBezTo>
                    <a:pt x="640" y="452"/>
                    <a:pt x="640" y="452"/>
                    <a:pt x="640" y="452"/>
                  </a:cubicBezTo>
                  <a:cubicBezTo>
                    <a:pt x="640" y="452"/>
                    <a:pt x="640" y="452"/>
                    <a:pt x="640" y="452"/>
                  </a:cubicBezTo>
                  <a:cubicBezTo>
                    <a:pt x="641" y="451"/>
                    <a:pt x="641" y="451"/>
                    <a:pt x="641" y="451"/>
                  </a:cubicBezTo>
                  <a:cubicBezTo>
                    <a:pt x="641" y="451"/>
                    <a:pt x="641" y="451"/>
                    <a:pt x="641" y="451"/>
                  </a:cubicBezTo>
                  <a:cubicBezTo>
                    <a:pt x="641" y="451"/>
                    <a:pt x="641" y="451"/>
                    <a:pt x="641" y="451"/>
                  </a:cubicBezTo>
                  <a:cubicBezTo>
                    <a:pt x="641" y="451"/>
                    <a:pt x="641" y="451"/>
                    <a:pt x="641" y="451"/>
                  </a:cubicBezTo>
                  <a:cubicBezTo>
                    <a:pt x="641" y="451"/>
                    <a:pt x="641" y="451"/>
                    <a:pt x="641" y="451"/>
                  </a:cubicBezTo>
                  <a:cubicBezTo>
                    <a:pt x="642" y="450"/>
                    <a:pt x="642" y="450"/>
                    <a:pt x="642" y="450"/>
                  </a:cubicBezTo>
                  <a:cubicBezTo>
                    <a:pt x="643" y="449"/>
                    <a:pt x="643" y="449"/>
                    <a:pt x="643" y="449"/>
                  </a:cubicBezTo>
                  <a:cubicBezTo>
                    <a:pt x="643" y="449"/>
                    <a:pt x="643" y="449"/>
                    <a:pt x="643" y="449"/>
                  </a:cubicBezTo>
                  <a:cubicBezTo>
                    <a:pt x="643" y="449"/>
                    <a:pt x="643" y="449"/>
                    <a:pt x="643" y="449"/>
                  </a:cubicBezTo>
                  <a:cubicBezTo>
                    <a:pt x="643" y="449"/>
                    <a:pt x="643" y="449"/>
                    <a:pt x="643" y="449"/>
                  </a:cubicBezTo>
                  <a:cubicBezTo>
                    <a:pt x="643" y="449"/>
                    <a:pt x="643" y="449"/>
                    <a:pt x="643" y="449"/>
                  </a:cubicBezTo>
                  <a:cubicBezTo>
                    <a:pt x="644" y="448"/>
                    <a:pt x="644" y="448"/>
                    <a:pt x="644" y="448"/>
                  </a:cubicBezTo>
                  <a:cubicBezTo>
                    <a:pt x="644" y="447"/>
                    <a:pt x="644" y="447"/>
                    <a:pt x="644" y="447"/>
                  </a:cubicBezTo>
                  <a:cubicBezTo>
                    <a:pt x="644" y="446"/>
                    <a:pt x="644" y="446"/>
                    <a:pt x="644" y="446"/>
                  </a:cubicBezTo>
                  <a:close/>
                  <a:moveTo>
                    <a:pt x="626" y="459"/>
                  </a:moveTo>
                  <a:cubicBezTo>
                    <a:pt x="626" y="459"/>
                    <a:pt x="626" y="459"/>
                    <a:pt x="626" y="459"/>
                  </a:cubicBezTo>
                  <a:cubicBezTo>
                    <a:pt x="626" y="459"/>
                    <a:pt x="626" y="459"/>
                    <a:pt x="626" y="459"/>
                  </a:cubicBezTo>
                  <a:cubicBezTo>
                    <a:pt x="627" y="459"/>
                    <a:pt x="627" y="459"/>
                    <a:pt x="627" y="459"/>
                  </a:cubicBezTo>
                  <a:cubicBezTo>
                    <a:pt x="627" y="459"/>
                    <a:pt x="627" y="459"/>
                    <a:pt x="627" y="459"/>
                  </a:cubicBezTo>
                  <a:cubicBezTo>
                    <a:pt x="627" y="459"/>
                    <a:pt x="627" y="459"/>
                    <a:pt x="627" y="459"/>
                  </a:cubicBezTo>
                  <a:cubicBezTo>
                    <a:pt x="628" y="458"/>
                    <a:pt x="628" y="458"/>
                    <a:pt x="628" y="458"/>
                  </a:cubicBezTo>
                  <a:cubicBezTo>
                    <a:pt x="628" y="457"/>
                    <a:pt x="628" y="457"/>
                    <a:pt x="628" y="457"/>
                  </a:cubicBezTo>
                  <a:cubicBezTo>
                    <a:pt x="628" y="457"/>
                    <a:pt x="628" y="457"/>
                    <a:pt x="628" y="457"/>
                  </a:cubicBezTo>
                  <a:cubicBezTo>
                    <a:pt x="628" y="457"/>
                    <a:pt x="628" y="457"/>
                    <a:pt x="628" y="457"/>
                  </a:cubicBezTo>
                  <a:cubicBezTo>
                    <a:pt x="628" y="457"/>
                    <a:pt x="628" y="457"/>
                    <a:pt x="628" y="457"/>
                  </a:cubicBezTo>
                  <a:cubicBezTo>
                    <a:pt x="628" y="456"/>
                    <a:pt x="628" y="456"/>
                    <a:pt x="628" y="456"/>
                  </a:cubicBezTo>
                  <a:cubicBezTo>
                    <a:pt x="628" y="456"/>
                    <a:pt x="628" y="456"/>
                    <a:pt x="628" y="456"/>
                  </a:cubicBezTo>
                  <a:cubicBezTo>
                    <a:pt x="628" y="456"/>
                    <a:pt x="628" y="456"/>
                    <a:pt x="628" y="456"/>
                  </a:cubicBezTo>
                  <a:cubicBezTo>
                    <a:pt x="628" y="456"/>
                    <a:pt x="628" y="456"/>
                    <a:pt x="628" y="456"/>
                  </a:cubicBezTo>
                  <a:cubicBezTo>
                    <a:pt x="629" y="456"/>
                    <a:pt x="629" y="456"/>
                    <a:pt x="629" y="456"/>
                  </a:cubicBezTo>
                  <a:cubicBezTo>
                    <a:pt x="629" y="456"/>
                    <a:pt x="629" y="456"/>
                    <a:pt x="629" y="456"/>
                  </a:cubicBezTo>
                  <a:cubicBezTo>
                    <a:pt x="629" y="456"/>
                    <a:pt x="629" y="456"/>
                    <a:pt x="629" y="456"/>
                  </a:cubicBezTo>
                  <a:cubicBezTo>
                    <a:pt x="629" y="456"/>
                    <a:pt x="629" y="456"/>
                    <a:pt x="629" y="456"/>
                  </a:cubicBezTo>
                  <a:cubicBezTo>
                    <a:pt x="629" y="456"/>
                    <a:pt x="629" y="456"/>
                    <a:pt x="629" y="456"/>
                  </a:cubicBezTo>
                  <a:cubicBezTo>
                    <a:pt x="629" y="456"/>
                    <a:pt x="629" y="456"/>
                    <a:pt x="629" y="456"/>
                  </a:cubicBezTo>
                  <a:cubicBezTo>
                    <a:pt x="629" y="456"/>
                    <a:pt x="629" y="456"/>
                    <a:pt x="629" y="456"/>
                  </a:cubicBezTo>
                  <a:cubicBezTo>
                    <a:pt x="629" y="455"/>
                    <a:pt x="629" y="455"/>
                    <a:pt x="629" y="455"/>
                  </a:cubicBezTo>
                  <a:cubicBezTo>
                    <a:pt x="629" y="455"/>
                    <a:pt x="629" y="455"/>
                    <a:pt x="629" y="455"/>
                  </a:cubicBezTo>
                  <a:cubicBezTo>
                    <a:pt x="629" y="455"/>
                    <a:pt x="629" y="455"/>
                    <a:pt x="629" y="455"/>
                  </a:cubicBezTo>
                  <a:cubicBezTo>
                    <a:pt x="629" y="455"/>
                    <a:pt x="629" y="455"/>
                    <a:pt x="629" y="455"/>
                  </a:cubicBezTo>
                  <a:cubicBezTo>
                    <a:pt x="629" y="454"/>
                    <a:pt x="629" y="454"/>
                    <a:pt x="629" y="454"/>
                  </a:cubicBezTo>
                  <a:cubicBezTo>
                    <a:pt x="629" y="454"/>
                    <a:pt x="629" y="454"/>
                    <a:pt x="629" y="454"/>
                  </a:cubicBezTo>
                  <a:cubicBezTo>
                    <a:pt x="629" y="454"/>
                    <a:pt x="629" y="454"/>
                    <a:pt x="629" y="454"/>
                  </a:cubicBezTo>
                  <a:cubicBezTo>
                    <a:pt x="630" y="454"/>
                    <a:pt x="630" y="454"/>
                    <a:pt x="630" y="454"/>
                  </a:cubicBezTo>
                  <a:cubicBezTo>
                    <a:pt x="630" y="453"/>
                    <a:pt x="630" y="453"/>
                    <a:pt x="630" y="453"/>
                  </a:cubicBezTo>
                  <a:cubicBezTo>
                    <a:pt x="630" y="453"/>
                    <a:pt x="630" y="453"/>
                    <a:pt x="630" y="453"/>
                  </a:cubicBezTo>
                  <a:cubicBezTo>
                    <a:pt x="630" y="453"/>
                    <a:pt x="630" y="453"/>
                    <a:pt x="630" y="453"/>
                  </a:cubicBezTo>
                  <a:cubicBezTo>
                    <a:pt x="630" y="453"/>
                    <a:pt x="630" y="453"/>
                    <a:pt x="630" y="453"/>
                  </a:cubicBezTo>
                  <a:cubicBezTo>
                    <a:pt x="630" y="452"/>
                    <a:pt x="630" y="452"/>
                    <a:pt x="630" y="452"/>
                  </a:cubicBezTo>
                  <a:cubicBezTo>
                    <a:pt x="630" y="452"/>
                    <a:pt x="630" y="452"/>
                    <a:pt x="630" y="452"/>
                  </a:cubicBezTo>
                  <a:cubicBezTo>
                    <a:pt x="630" y="452"/>
                    <a:pt x="630" y="452"/>
                    <a:pt x="630" y="452"/>
                  </a:cubicBezTo>
                  <a:cubicBezTo>
                    <a:pt x="631" y="452"/>
                    <a:pt x="631" y="452"/>
                    <a:pt x="631" y="452"/>
                  </a:cubicBezTo>
                  <a:cubicBezTo>
                    <a:pt x="631" y="451"/>
                    <a:pt x="631" y="451"/>
                    <a:pt x="631" y="451"/>
                  </a:cubicBezTo>
                  <a:cubicBezTo>
                    <a:pt x="631" y="451"/>
                    <a:pt x="631" y="451"/>
                    <a:pt x="631" y="451"/>
                  </a:cubicBezTo>
                  <a:cubicBezTo>
                    <a:pt x="631" y="451"/>
                    <a:pt x="631" y="451"/>
                    <a:pt x="631" y="451"/>
                  </a:cubicBezTo>
                  <a:cubicBezTo>
                    <a:pt x="631" y="450"/>
                    <a:pt x="631" y="450"/>
                    <a:pt x="631" y="450"/>
                  </a:cubicBezTo>
                  <a:cubicBezTo>
                    <a:pt x="631" y="450"/>
                    <a:pt x="631" y="450"/>
                    <a:pt x="631" y="450"/>
                  </a:cubicBezTo>
                  <a:cubicBezTo>
                    <a:pt x="631" y="450"/>
                    <a:pt x="631" y="450"/>
                    <a:pt x="631" y="450"/>
                  </a:cubicBezTo>
                  <a:cubicBezTo>
                    <a:pt x="630" y="449"/>
                    <a:pt x="630" y="449"/>
                    <a:pt x="630" y="449"/>
                  </a:cubicBezTo>
                  <a:cubicBezTo>
                    <a:pt x="630" y="448"/>
                    <a:pt x="630" y="448"/>
                    <a:pt x="630" y="448"/>
                  </a:cubicBezTo>
                  <a:cubicBezTo>
                    <a:pt x="630" y="448"/>
                    <a:pt x="630" y="448"/>
                    <a:pt x="630" y="448"/>
                  </a:cubicBezTo>
                  <a:cubicBezTo>
                    <a:pt x="630" y="445"/>
                    <a:pt x="630" y="445"/>
                    <a:pt x="630" y="445"/>
                  </a:cubicBezTo>
                  <a:cubicBezTo>
                    <a:pt x="629" y="444"/>
                    <a:pt x="629" y="444"/>
                    <a:pt x="629" y="444"/>
                  </a:cubicBezTo>
                  <a:cubicBezTo>
                    <a:pt x="629" y="444"/>
                    <a:pt x="629" y="444"/>
                    <a:pt x="629" y="444"/>
                  </a:cubicBezTo>
                  <a:cubicBezTo>
                    <a:pt x="629" y="443"/>
                    <a:pt x="629" y="443"/>
                    <a:pt x="629" y="443"/>
                  </a:cubicBezTo>
                  <a:cubicBezTo>
                    <a:pt x="628" y="443"/>
                    <a:pt x="628" y="443"/>
                    <a:pt x="628" y="443"/>
                  </a:cubicBezTo>
                  <a:cubicBezTo>
                    <a:pt x="628" y="444"/>
                    <a:pt x="628" y="444"/>
                    <a:pt x="628" y="444"/>
                  </a:cubicBezTo>
                  <a:cubicBezTo>
                    <a:pt x="627" y="444"/>
                    <a:pt x="627" y="444"/>
                    <a:pt x="627" y="444"/>
                  </a:cubicBezTo>
                  <a:cubicBezTo>
                    <a:pt x="627" y="443"/>
                    <a:pt x="627" y="443"/>
                    <a:pt x="627" y="443"/>
                  </a:cubicBezTo>
                  <a:cubicBezTo>
                    <a:pt x="626" y="443"/>
                    <a:pt x="626" y="443"/>
                    <a:pt x="626" y="443"/>
                  </a:cubicBezTo>
                  <a:cubicBezTo>
                    <a:pt x="626" y="443"/>
                    <a:pt x="626" y="443"/>
                    <a:pt x="626" y="443"/>
                  </a:cubicBezTo>
                  <a:cubicBezTo>
                    <a:pt x="626" y="444"/>
                    <a:pt x="626" y="444"/>
                    <a:pt x="626" y="444"/>
                  </a:cubicBezTo>
                  <a:cubicBezTo>
                    <a:pt x="626" y="444"/>
                    <a:pt x="626" y="444"/>
                    <a:pt x="626" y="444"/>
                  </a:cubicBezTo>
                  <a:cubicBezTo>
                    <a:pt x="626" y="444"/>
                    <a:pt x="626" y="444"/>
                    <a:pt x="626" y="444"/>
                  </a:cubicBezTo>
                  <a:cubicBezTo>
                    <a:pt x="625" y="444"/>
                    <a:pt x="625" y="444"/>
                    <a:pt x="625" y="444"/>
                  </a:cubicBezTo>
                  <a:cubicBezTo>
                    <a:pt x="625" y="444"/>
                    <a:pt x="625" y="444"/>
                    <a:pt x="625" y="444"/>
                  </a:cubicBezTo>
                  <a:cubicBezTo>
                    <a:pt x="625" y="444"/>
                    <a:pt x="625" y="444"/>
                    <a:pt x="625" y="444"/>
                  </a:cubicBezTo>
                  <a:cubicBezTo>
                    <a:pt x="625" y="445"/>
                    <a:pt x="625" y="445"/>
                    <a:pt x="625" y="445"/>
                  </a:cubicBezTo>
                  <a:cubicBezTo>
                    <a:pt x="625" y="445"/>
                    <a:pt x="625" y="445"/>
                    <a:pt x="625" y="445"/>
                  </a:cubicBezTo>
                  <a:cubicBezTo>
                    <a:pt x="626" y="445"/>
                    <a:pt x="626" y="445"/>
                    <a:pt x="626" y="445"/>
                  </a:cubicBezTo>
                  <a:cubicBezTo>
                    <a:pt x="626" y="445"/>
                    <a:pt x="626" y="445"/>
                    <a:pt x="626" y="445"/>
                  </a:cubicBezTo>
                  <a:cubicBezTo>
                    <a:pt x="626" y="445"/>
                    <a:pt x="626" y="445"/>
                    <a:pt x="626" y="445"/>
                  </a:cubicBezTo>
                  <a:cubicBezTo>
                    <a:pt x="623" y="445"/>
                    <a:pt x="623" y="445"/>
                    <a:pt x="623" y="445"/>
                  </a:cubicBezTo>
                  <a:cubicBezTo>
                    <a:pt x="623" y="445"/>
                    <a:pt x="623" y="445"/>
                    <a:pt x="623" y="445"/>
                  </a:cubicBezTo>
                  <a:cubicBezTo>
                    <a:pt x="623" y="445"/>
                    <a:pt x="623" y="445"/>
                    <a:pt x="623" y="445"/>
                  </a:cubicBezTo>
                  <a:cubicBezTo>
                    <a:pt x="623" y="445"/>
                    <a:pt x="623" y="445"/>
                    <a:pt x="623" y="445"/>
                  </a:cubicBezTo>
                  <a:cubicBezTo>
                    <a:pt x="623" y="446"/>
                    <a:pt x="623" y="446"/>
                    <a:pt x="623" y="446"/>
                  </a:cubicBezTo>
                  <a:cubicBezTo>
                    <a:pt x="624" y="446"/>
                    <a:pt x="624" y="446"/>
                    <a:pt x="624" y="446"/>
                  </a:cubicBezTo>
                  <a:cubicBezTo>
                    <a:pt x="624" y="446"/>
                    <a:pt x="624" y="446"/>
                    <a:pt x="624" y="446"/>
                  </a:cubicBezTo>
                  <a:cubicBezTo>
                    <a:pt x="624" y="446"/>
                    <a:pt x="624" y="446"/>
                    <a:pt x="624" y="446"/>
                  </a:cubicBezTo>
                  <a:cubicBezTo>
                    <a:pt x="625" y="446"/>
                    <a:pt x="625" y="446"/>
                    <a:pt x="625" y="446"/>
                  </a:cubicBezTo>
                  <a:cubicBezTo>
                    <a:pt x="625" y="446"/>
                    <a:pt x="625" y="446"/>
                    <a:pt x="625" y="446"/>
                  </a:cubicBezTo>
                  <a:cubicBezTo>
                    <a:pt x="625" y="445"/>
                    <a:pt x="625" y="445"/>
                    <a:pt x="625" y="445"/>
                  </a:cubicBezTo>
                  <a:cubicBezTo>
                    <a:pt x="625" y="445"/>
                    <a:pt x="625" y="445"/>
                    <a:pt x="625" y="445"/>
                  </a:cubicBezTo>
                  <a:cubicBezTo>
                    <a:pt x="625" y="446"/>
                    <a:pt x="625" y="446"/>
                    <a:pt x="625" y="446"/>
                  </a:cubicBezTo>
                  <a:cubicBezTo>
                    <a:pt x="625" y="446"/>
                    <a:pt x="625" y="446"/>
                    <a:pt x="625" y="446"/>
                  </a:cubicBezTo>
                  <a:cubicBezTo>
                    <a:pt x="625" y="446"/>
                    <a:pt x="625" y="446"/>
                    <a:pt x="625" y="446"/>
                  </a:cubicBezTo>
                  <a:cubicBezTo>
                    <a:pt x="625" y="446"/>
                    <a:pt x="625" y="446"/>
                    <a:pt x="625" y="446"/>
                  </a:cubicBezTo>
                  <a:cubicBezTo>
                    <a:pt x="625" y="446"/>
                    <a:pt x="625" y="446"/>
                    <a:pt x="625" y="446"/>
                  </a:cubicBezTo>
                  <a:cubicBezTo>
                    <a:pt x="625" y="447"/>
                    <a:pt x="625" y="447"/>
                    <a:pt x="625" y="447"/>
                  </a:cubicBezTo>
                  <a:cubicBezTo>
                    <a:pt x="623" y="446"/>
                    <a:pt x="623" y="446"/>
                    <a:pt x="623" y="446"/>
                  </a:cubicBezTo>
                  <a:cubicBezTo>
                    <a:pt x="623" y="446"/>
                    <a:pt x="623" y="446"/>
                    <a:pt x="623" y="446"/>
                  </a:cubicBezTo>
                  <a:cubicBezTo>
                    <a:pt x="623" y="446"/>
                    <a:pt x="623" y="446"/>
                    <a:pt x="623" y="446"/>
                  </a:cubicBezTo>
                  <a:cubicBezTo>
                    <a:pt x="622" y="447"/>
                    <a:pt x="622" y="447"/>
                    <a:pt x="622" y="447"/>
                  </a:cubicBezTo>
                  <a:cubicBezTo>
                    <a:pt x="622" y="447"/>
                    <a:pt x="622" y="447"/>
                    <a:pt x="622" y="447"/>
                  </a:cubicBezTo>
                  <a:cubicBezTo>
                    <a:pt x="622" y="447"/>
                    <a:pt x="622" y="447"/>
                    <a:pt x="622" y="447"/>
                  </a:cubicBezTo>
                  <a:cubicBezTo>
                    <a:pt x="623" y="447"/>
                    <a:pt x="623" y="447"/>
                    <a:pt x="623" y="447"/>
                  </a:cubicBezTo>
                  <a:cubicBezTo>
                    <a:pt x="623" y="447"/>
                    <a:pt x="623" y="447"/>
                    <a:pt x="623" y="447"/>
                  </a:cubicBezTo>
                  <a:cubicBezTo>
                    <a:pt x="624" y="447"/>
                    <a:pt x="624" y="447"/>
                    <a:pt x="624" y="447"/>
                  </a:cubicBezTo>
                  <a:cubicBezTo>
                    <a:pt x="624" y="447"/>
                    <a:pt x="624" y="447"/>
                    <a:pt x="624" y="447"/>
                  </a:cubicBezTo>
                  <a:cubicBezTo>
                    <a:pt x="625" y="447"/>
                    <a:pt x="625" y="447"/>
                    <a:pt x="625" y="447"/>
                  </a:cubicBezTo>
                  <a:cubicBezTo>
                    <a:pt x="625" y="447"/>
                    <a:pt x="625" y="447"/>
                    <a:pt x="625" y="447"/>
                  </a:cubicBezTo>
                  <a:cubicBezTo>
                    <a:pt x="624" y="448"/>
                    <a:pt x="624" y="448"/>
                    <a:pt x="624" y="448"/>
                  </a:cubicBezTo>
                  <a:cubicBezTo>
                    <a:pt x="624" y="447"/>
                    <a:pt x="624" y="447"/>
                    <a:pt x="624" y="447"/>
                  </a:cubicBezTo>
                  <a:cubicBezTo>
                    <a:pt x="624" y="447"/>
                    <a:pt x="624" y="447"/>
                    <a:pt x="624" y="447"/>
                  </a:cubicBezTo>
                  <a:cubicBezTo>
                    <a:pt x="623" y="447"/>
                    <a:pt x="623" y="447"/>
                    <a:pt x="623" y="447"/>
                  </a:cubicBezTo>
                  <a:cubicBezTo>
                    <a:pt x="623" y="447"/>
                    <a:pt x="623" y="447"/>
                    <a:pt x="623" y="447"/>
                  </a:cubicBezTo>
                  <a:cubicBezTo>
                    <a:pt x="623" y="447"/>
                    <a:pt x="623" y="447"/>
                    <a:pt x="623" y="447"/>
                  </a:cubicBezTo>
                  <a:cubicBezTo>
                    <a:pt x="623" y="447"/>
                    <a:pt x="623" y="447"/>
                    <a:pt x="623" y="447"/>
                  </a:cubicBezTo>
                  <a:cubicBezTo>
                    <a:pt x="623" y="448"/>
                    <a:pt x="623" y="448"/>
                    <a:pt x="623" y="448"/>
                  </a:cubicBezTo>
                  <a:cubicBezTo>
                    <a:pt x="623" y="448"/>
                    <a:pt x="623" y="448"/>
                    <a:pt x="623" y="448"/>
                  </a:cubicBezTo>
                  <a:cubicBezTo>
                    <a:pt x="623" y="448"/>
                    <a:pt x="623" y="448"/>
                    <a:pt x="623" y="448"/>
                  </a:cubicBezTo>
                  <a:cubicBezTo>
                    <a:pt x="622" y="448"/>
                    <a:pt x="622" y="448"/>
                    <a:pt x="622" y="448"/>
                  </a:cubicBezTo>
                  <a:cubicBezTo>
                    <a:pt x="622" y="448"/>
                    <a:pt x="622" y="448"/>
                    <a:pt x="622" y="448"/>
                  </a:cubicBezTo>
                  <a:cubicBezTo>
                    <a:pt x="622" y="448"/>
                    <a:pt x="622" y="448"/>
                    <a:pt x="622" y="448"/>
                  </a:cubicBezTo>
                  <a:cubicBezTo>
                    <a:pt x="622" y="448"/>
                    <a:pt x="622" y="448"/>
                    <a:pt x="622" y="448"/>
                  </a:cubicBezTo>
                  <a:cubicBezTo>
                    <a:pt x="622" y="448"/>
                    <a:pt x="622" y="448"/>
                    <a:pt x="622" y="448"/>
                  </a:cubicBezTo>
                  <a:cubicBezTo>
                    <a:pt x="622" y="448"/>
                    <a:pt x="622" y="448"/>
                    <a:pt x="622" y="448"/>
                  </a:cubicBezTo>
                  <a:cubicBezTo>
                    <a:pt x="622" y="449"/>
                    <a:pt x="622" y="449"/>
                    <a:pt x="622" y="449"/>
                  </a:cubicBezTo>
                  <a:cubicBezTo>
                    <a:pt x="622" y="449"/>
                    <a:pt x="622" y="449"/>
                    <a:pt x="622" y="449"/>
                  </a:cubicBezTo>
                  <a:cubicBezTo>
                    <a:pt x="622" y="449"/>
                    <a:pt x="622" y="449"/>
                    <a:pt x="622" y="449"/>
                  </a:cubicBezTo>
                  <a:cubicBezTo>
                    <a:pt x="622" y="449"/>
                    <a:pt x="622" y="449"/>
                    <a:pt x="622" y="449"/>
                  </a:cubicBezTo>
                  <a:cubicBezTo>
                    <a:pt x="622" y="450"/>
                    <a:pt x="622" y="450"/>
                    <a:pt x="622" y="450"/>
                  </a:cubicBezTo>
                  <a:cubicBezTo>
                    <a:pt x="623" y="450"/>
                    <a:pt x="623" y="450"/>
                    <a:pt x="623" y="450"/>
                  </a:cubicBezTo>
                  <a:cubicBezTo>
                    <a:pt x="622" y="451"/>
                    <a:pt x="622" y="451"/>
                    <a:pt x="622" y="451"/>
                  </a:cubicBezTo>
                  <a:cubicBezTo>
                    <a:pt x="622" y="451"/>
                    <a:pt x="622" y="451"/>
                    <a:pt x="622" y="451"/>
                  </a:cubicBezTo>
                  <a:cubicBezTo>
                    <a:pt x="622" y="451"/>
                    <a:pt x="622" y="451"/>
                    <a:pt x="622" y="451"/>
                  </a:cubicBezTo>
                  <a:cubicBezTo>
                    <a:pt x="622" y="451"/>
                    <a:pt x="622" y="451"/>
                    <a:pt x="622" y="451"/>
                  </a:cubicBezTo>
                  <a:cubicBezTo>
                    <a:pt x="621" y="451"/>
                    <a:pt x="621" y="451"/>
                    <a:pt x="621" y="451"/>
                  </a:cubicBezTo>
                  <a:cubicBezTo>
                    <a:pt x="621" y="451"/>
                    <a:pt x="621" y="451"/>
                    <a:pt x="621" y="451"/>
                  </a:cubicBezTo>
                  <a:cubicBezTo>
                    <a:pt x="621" y="451"/>
                    <a:pt x="621" y="451"/>
                    <a:pt x="621" y="451"/>
                  </a:cubicBezTo>
                  <a:cubicBezTo>
                    <a:pt x="620" y="452"/>
                    <a:pt x="620" y="452"/>
                    <a:pt x="620" y="452"/>
                  </a:cubicBezTo>
                  <a:cubicBezTo>
                    <a:pt x="619" y="452"/>
                    <a:pt x="619" y="452"/>
                    <a:pt x="619" y="452"/>
                  </a:cubicBezTo>
                  <a:cubicBezTo>
                    <a:pt x="619" y="452"/>
                    <a:pt x="619" y="452"/>
                    <a:pt x="619" y="452"/>
                  </a:cubicBezTo>
                  <a:cubicBezTo>
                    <a:pt x="620" y="453"/>
                    <a:pt x="620" y="453"/>
                    <a:pt x="620" y="453"/>
                  </a:cubicBezTo>
                  <a:cubicBezTo>
                    <a:pt x="620" y="454"/>
                    <a:pt x="620" y="454"/>
                    <a:pt x="620" y="454"/>
                  </a:cubicBezTo>
                  <a:cubicBezTo>
                    <a:pt x="620" y="454"/>
                    <a:pt x="620" y="454"/>
                    <a:pt x="620" y="454"/>
                  </a:cubicBezTo>
                  <a:cubicBezTo>
                    <a:pt x="620" y="454"/>
                    <a:pt x="620" y="454"/>
                    <a:pt x="620" y="454"/>
                  </a:cubicBezTo>
                  <a:cubicBezTo>
                    <a:pt x="620" y="454"/>
                    <a:pt x="620" y="454"/>
                    <a:pt x="620" y="454"/>
                  </a:cubicBezTo>
                  <a:cubicBezTo>
                    <a:pt x="620" y="455"/>
                    <a:pt x="620" y="455"/>
                    <a:pt x="620" y="455"/>
                  </a:cubicBezTo>
                  <a:cubicBezTo>
                    <a:pt x="620" y="455"/>
                    <a:pt x="620" y="455"/>
                    <a:pt x="620" y="455"/>
                  </a:cubicBezTo>
                  <a:cubicBezTo>
                    <a:pt x="621" y="455"/>
                    <a:pt x="621" y="455"/>
                    <a:pt x="621" y="455"/>
                  </a:cubicBezTo>
                  <a:cubicBezTo>
                    <a:pt x="621" y="456"/>
                    <a:pt x="621" y="456"/>
                    <a:pt x="621" y="456"/>
                  </a:cubicBezTo>
                  <a:cubicBezTo>
                    <a:pt x="622" y="456"/>
                    <a:pt x="622" y="456"/>
                    <a:pt x="622" y="456"/>
                  </a:cubicBezTo>
                  <a:cubicBezTo>
                    <a:pt x="622" y="456"/>
                    <a:pt x="622" y="456"/>
                    <a:pt x="622" y="456"/>
                  </a:cubicBezTo>
                  <a:cubicBezTo>
                    <a:pt x="622" y="456"/>
                    <a:pt x="622" y="456"/>
                    <a:pt x="622" y="456"/>
                  </a:cubicBezTo>
                  <a:cubicBezTo>
                    <a:pt x="623" y="455"/>
                    <a:pt x="623" y="455"/>
                    <a:pt x="623" y="455"/>
                  </a:cubicBezTo>
                  <a:cubicBezTo>
                    <a:pt x="623" y="455"/>
                    <a:pt x="623" y="455"/>
                    <a:pt x="623" y="455"/>
                  </a:cubicBezTo>
                  <a:cubicBezTo>
                    <a:pt x="623" y="455"/>
                    <a:pt x="623" y="455"/>
                    <a:pt x="623" y="455"/>
                  </a:cubicBezTo>
                  <a:cubicBezTo>
                    <a:pt x="623" y="454"/>
                    <a:pt x="623" y="454"/>
                    <a:pt x="623" y="454"/>
                  </a:cubicBezTo>
                  <a:cubicBezTo>
                    <a:pt x="623" y="454"/>
                    <a:pt x="623" y="454"/>
                    <a:pt x="623" y="454"/>
                  </a:cubicBezTo>
                  <a:cubicBezTo>
                    <a:pt x="623" y="453"/>
                    <a:pt x="623" y="453"/>
                    <a:pt x="623" y="453"/>
                  </a:cubicBezTo>
                  <a:cubicBezTo>
                    <a:pt x="623" y="453"/>
                    <a:pt x="623" y="453"/>
                    <a:pt x="623" y="453"/>
                  </a:cubicBezTo>
                  <a:cubicBezTo>
                    <a:pt x="623" y="452"/>
                    <a:pt x="623" y="452"/>
                    <a:pt x="623" y="452"/>
                  </a:cubicBezTo>
                  <a:cubicBezTo>
                    <a:pt x="624" y="452"/>
                    <a:pt x="624" y="452"/>
                    <a:pt x="624" y="452"/>
                  </a:cubicBezTo>
                  <a:cubicBezTo>
                    <a:pt x="624" y="452"/>
                    <a:pt x="624" y="452"/>
                    <a:pt x="624" y="452"/>
                  </a:cubicBezTo>
                  <a:cubicBezTo>
                    <a:pt x="624" y="452"/>
                    <a:pt x="624" y="452"/>
                    <a:pt x="624" y="452"/>
                  </a:cubicBezTo>
                  <a:cubicBezTo>
                    <a:pt x="624" y="452"/>
                    <a:pt x="624" y="452"/>
                    <a:pt x="624" y="452"/>
                  </a:cubicBezTo>
                  <a:cubicBezTo>
                    <a:pt x="624" y="453"/>
                    <a:pt x="624" y="453"/>
                    <a:pt x="624" y="453"/>
                  </a:cubicBezTo>
                  <a:cubicBezTo>
                    <a:pt x="623" y="453"/>
                    <a:pt x="623" y="453"/>
                    <a:pt x="623" y="453"/>
                  </a:cubicBezTo>
                  <a:cubicBezTo>
                    <a:pt x="623" y="454"/>
                    <a:pt x="623" y="454"/>
                    <a:pt x="623" y="454"/>
                  </a:cubicBezTo>
                  <a:cubicBezTo>
                    <a:pt x="623" y="454"/>
                    <a:pt x="623" y="454"/>
                    <a:pt x="623" y="454"/>
                  </a:cubicBezTo>
                  <a:cubicBezTo>
                    <a:pt x="623" y="454"/>
                    <a:pt x="623" y="454"/>
                    <a:pt x="623" y="454"/>
                  </a:cubicBezTo>
                  <a:cubicBezTo>
                    <a:pt x="624" y="455"/>
                    <a:pt x="624" y="455"/>
                    <a:pt x="624" y="455"/>
                  </a:cubicBezTo>
                  <a:cubicBezTo>
                    <a:pt x="624" y="455"/>
                    <a:pt x="624" y="455"/>
                    <a:pt x="624" y="455"/>
                  </a:cubicBezTo>
                  <a:cubicBezTo>
                    <a:pt x="623" y="455"/>
                    <a:pt x="623" y="455"/>
                    <a:pt x="623" y="455"/>
                  </a:cubicBezTo>
                  <a:cubicBezTo>
                    <a:pt x="623" y="456"/>
                    <a:pt x="623" y="456"/>
                    <a:pt x="623" y="456"/>
                  </a:cubicBezTo>
                  <a:cubicBezTo>
                    <a:pt x="623" y="456"/>
                    <a:pt x="623" y="456"/>
                    <a:pt x="623" y="456"/>
                  </a:cubicBezTo>
                  <a:cubicBezTo>
                    <a:pt x="623" y="456"/>
                    <a:pt x="623" y="456"/>
                    <a:pt x="623" y="456"/>
                  </a:cubicBezTo>
                  <a:cubicBezTo>
                    <a:pt x="624" y="456"/>
                    <a:pt x="624" y="456"/>
                    <a:pt x="624" y="456"/>
                  </a:cubicBezTo>
                  <a:cubicBezTo>
                    <a:pt x="624" y="455"/>
                    <a:pt x="624" y="455"/>
                    <a:pt x="624" y="455"/>
                  </a:cubicBezTo>
                  <a:cubicBezTo>
                    <a:pt x="624" y="455"/>
                    <a:pt x="624" y="455"/>
                    <a:pt x="624" y="455"/>
                  </a:cubicBezTo>
                  <a:cubicBezTo>
                    <a:pt x="624" y="455"/>
                    <a:pt x="624" y="455"/>
                    <a:pt x="624" y="455"/>
                  </a:cubicBezTo>
                  <a:cubicBezTo>
                    <a:pt x="625" y="455"/>
                    <a:pt x="625" y="455"/>
                    <a:pt x="625" y="455"/>
                  </a:cubicBezTo>
                  <a:cubicBezTo>
                    <a:pt x="625" y="455"/>
                    <a:pt x="625" y="455"/>
                    <a:pt x="625" y="455"/>
                  </a:cubicBezTo>
                  <a:cubicBezTo>
                    <a:pt x="625" y="454"/>
                    <a:pt x="625" y="454"/>
                    <a:pt x="625" y="454"/>
                  </a:cubicBezTo>
                  <a:cubicBezTo>
                    <a:pt x="625" y="453"/>
                    <a:pt x="625" y="453"/>
                    <a:pt x="625" y="453"/>
                  </a:cubicBezTo>
                  <a:cubicBezTo>
                    <a:pt x="625" y="453"/>
                    <a:pt x="625" y="453"/>
                    <a:pt x="625" y="453"/>
                  </a:cubicBezTo>
                  <a:cubicBezTo>
                    <a:pt x="625" y="451"/>
                    <a:pt x="625" y="451"/>
                    <a:pt x="625" y="451"/>
                  </a:cubicBezTo>
                  <a:cubicBezTo>
                    <a:pt x="626" y="450"/>
                    <a:pt x="626" y="450"/>
                    <a:pt x="626" y="450"/>
                  </a:cubicBezTo>
                  <a:cubicBezTo>
                    <a:pt x="626" y="450"/>
                    <a:pt x="626" y="450"/>
                    <a:pt x="626" y="450"/>
                  </a:cubicBezTo>
                  <a:cubicBezTo>
                    <a:pt x="626" y="450"/>
                    <a:pt x="626" y="450"/>
                    <a:pt x="626" y="450"/>
                  </a:cubicBezTo>
                  <a:cubicBezTo>
                    <a:pt x="626" y="450"/>
                    <a:pt x="626" y="450"/>
                    <a:pt x="626" y="450"/>
                  </a:cubicBezTo>
                  <a:cubicBezTo>
                    <a:pt x="626" y="451"/>
                    <a:pt x="626" y="451"/>
                    <a:pt x="626" y="451"/>
                  </a:cubicBezTo>
                  <a:cubicBezTo>
                    <a:pt x="626" y="451"/>
                    <a:pt x="626" y="451"/>
                    <a:pt x="626" y="451"/>
                  </a:cubicBezTo>
                  <a:cubicBezTo>
                    <a:pt x="626" y="452"/>
                    <a:pt x="626" y="452"/>
                    <a:pt x="626" y="452"/>
                  </a:cubicBezTo>
                  <a:cubicBezTo>
                    <a:pt x="626" y="453"/>
                    <a:pt x="626" y="453"/>
                    <a:pt x="626" y="453"/>
                  </a:cubicBezTo>
                  <a:cubicBezTo>
                    <a:pt x="626" y="454"/>
                    <a:pt x="626" y="454"/>
                    <a:pt x="626" y="454"/>
                  </a:cubicBezTo>
                  <a:cubicBezTo>
                    <a:pt x="626" y="454"/>
                    <a:pt x="626" y="454"/>
                    <a:pt x="626" y="454"/>
                  </a:cubicBezTo>
                  <a:cubicBezTo>
                    <a:pt x="626" y="454"/>
                    <a:pt x="626" y="454"/>
                    <a:pt x="626" y="454"/>
                  </a:cubicBezTo>
                  <a:cubicBezTo>
                    <a:pt x="626" y="454"/>
                    <a:pt x="626" y="454"/>
                    <a:pt x="626" y="454"/>
                  </a:cubicBezTo>
                  <a:cubicBezTo>
                    <a:pt x="625" y="455"/>
                    <a:pt x="625" y="455"/>
                    <a:pt x="625" y="455"/>
                  </a:cubicBezTo>
                  <a:cubicBezTo>
                    <a:pt x="625" y="455"/>
                    <a:pt x="625" y="455"/>
                    <a:pt x="625" y="455"/>
                  </a:cubicBezTo>
                  <a:cubicBezTo>
                    <a:pt x="625" y="455"/>
                    <a:pt x="625" y="455"/>
                    <a:pt x="625" y="455"/>
                  </a:cubicBezTo>
                  <a:cubicBezTo>
                    <a:pt x="624" y="455"/>
                    <a:pt x="624" y="455"/>
                    <a:pt x="624" y="455"/>
                  </a:cubicBezTo>
                  <a:cubicBezTo>
                    <a:pt x="624" y="455"/>
                    <a:pt x="624" y="455"/>
                    <a:pt x="624" y="455"/>
                  </a:cubicBezTo>
                  <a:cubicBezTo>
                    <a:pt x="624" y="455"/>
                    <a:pt x="624" y="455"/>
                    <a:pt x="624" y="455"/>
                  </a:cubicBezTo>
                  <a:cubicBezTo>
                    <a:pt x="624" y="456"/>
                    <a:pt x="624" y="456"/>
                    <a:pt x="624" y="456"/>
                  </a:cubicBezTo>
                  <a:cubicBezTo>
                    <a:pt x="624" y="456"/>
                    <a:pt x="624" y="456"/>
                    <a:pt x="624" y="456"/>
                  </a:cubicBezTo>
                  <a:cubicBezTo>
                    <a:pt x="624" y="456"/>
                    <a:pt x="624" y="456"/>
                    <a:pt x="624" y="456"/>
                  </a:cubicBezTo>
                  <a:cubicBezTo>
                    <a:pt x="623" y="456"/>
                    <a:pt x="623" y="456"/>
                    <a:pt x="623" y="456"/>
                  </a:cubicBezTo>
                  <a:cubicBezTo>
                    <a:pt x="623" y="456"/>
                    <a:pt x="623" y="456"/>
                    <a:pt x="623" y="456"/>
                  </a:cubicBezTo>
                  <a:cubicBezTo>
                    <a:pt x="623" y="456"/>
                    <a:pt x="623" y="456"/>
                    <a:pt x="623" y="456"/>
                  </a:cubicBezTo>
                  <a:cubicBezTo>
                    <a:pt x="623" y="457"/>
                    <a:pt x="623" y="457"/>
                    <a:pt x="623" y="457"/>
                  </a:cubicBezTo>
                  <a:cubicBezTo>
                    <a:pt x="623" y="457"/>
                    <a:pt x="623" y="457"/>
                    <a:pt x="623" y="457"/>
                  </a:cubicBezTo>
                  <a:cubicBezTo>
                    <a:pt x="623" y="457"/>
                    <a:pt x="623" y="457"/>
                    <a:pt x="623" y="457"/>
                  </a:cubicBezTo>
                  <a:cubicBezTo>
                    <a:pt x="623" y="458"/>
                    <a:pt x="623" y="458"/>
                    <a:pt x="623" y="458"/>
                  </a:cubicBezTo>
                  <a:cubicBezTo>
                    <a:pt x="624" y="458"/>
                    <a:pt x="624" y="458"/>
                    <a:pt x="624" y="458"/>
                  </a:cubicBezTo>
                  <a:cubicBezTo>
                    <a:pt x="624" y="458"/>
                    <a:pt x="624" y="458"/>
                    <a:pt x="624" y="458"/>
                  </a:cubicBezTo>
                  <a:cubicBezTo>
                    <a:pt x="624" y="458"/>
                    <a:pt x="624" y="458"/>
                    <a:pt x="624" y="458"/>
                  </a:cubicBezTo>
                  <a:cubicBezTo>
                    <a:pt x="625" y="457"/>
                    <a:pt x="625" y="457"/>
                    <a:pt x="625" y="457"/>
                  </a:cubicBezTo>
                  <a:cubicBezTo>
                    <a:pt x="625" y="457"/>
                    <a:pt x="625" y="457"/>
                    <a:pt x="625" y="457"/>
                  </a:cubicBezTo>
                  <a:cubicBezTo>
                    <a:pt x="625" y="457"/>
                    <a:pt x="625" y="457"/>
                    <a:pt x="625" y="457"/>
                  </a:cubicBezTo>
                  <a:cubicBezTo>
                    <a:pt x="625" y="456"/>
                    <a:pt x="625" y="456"/>
                    <a:pt x="625" y="456"/>
                  </a:cubicBezTo>
                  <a:cubicBezTo>
                    <a:pt x="625" y="456"/>
                    <a:pt x="625" y="456"/>
                    <a:pt x="625" y="456"/>
                  </a:cubicBezTo>
                  <a:cubicBezTo>
                    <a:pt x="625" y="455"/>
                    <a:pt x="625" y="455"/>
                    <a:pt x="625" y="455"/>
                  </a:cubicBezTo>
                  <a:cubicBezTo>
                    <a:pt x="626" y="455"/>
                    <a:pt x="626" y="455"/>
                    <a:pt x="626" y="455"/>
                  </a:cubicBezTo>
                  <a:cubicBezTo>
                    <a:pt x="626" y="455"/>
                    <a:pt x="626" y="455"/>
                    <a:pt x="626" y="455"/>
                  </a:cubicBezTo>
                  <a:cubicBezTo>
                    <a:pt x="626" y="455"/>
                    <a:pt x="626" y="455"/>
                    <a:pt x="626" y="455"/>
                  </a:cubicBezTo>
                  <a:cubicBezTo>
                    <a:pt x="626" y="455"/>
                    <a:pt x="626" y="455"/>
                    <a:pt x="626" y="455"/>
                  </a:cubicBezTo>
                  <a:cubicBezTo>
                    <a:pt x="626" y="455"/>
                    <a:pt x="626" y="455"/>
                    <a:pt x="626" y="455"/>
                  </a:cubicBezTo>
                  <a:cubicBezTo>
                    <a:pt x="626" y="456"/>
                    <a:pt x="626" y="456"/>
                    <a:pt x="626" y="456"/>
                  </a:cubicBezTo>
                  <a:cubicBezTo>
                    <a:pt x="626" y="456"/>
                    <a:pt x="626" y="456"/>
                    <a:pt x="626" y="456"/>
                  </a:cubicBezTo>
                  <a:cubicBezTo>
                    <a:pt x="626" y="456"/>
                    <a:pt x="626" y="456"/>
                    <a:pt x="626" y="456"/>
                  </a:cubicBezTo>
                  <a:cubicBezTo>
                    <a:pt x="626" y="456"/>
                    <a:pt x="626" y="456"/>
                    <a:pt x="626" y="456"/>
                  </a:cubicBezTo>
                  <a:cubicBezTo>
                    <a:pt x="626" y="456"/>
                    <a:pt x="626" y="456"/>
                    <a:pt x="626" y="456"/>
                  </a:cubicBezTo>
                  <a:cubicBezTo>
                    <a:pt x="626" y="456"/>
                    <a:pt x="626" y="456"/>
                    <a:pt x="626" y="456"/>
                  </a:cubicBezTo>
                  <a:cubicBezTo>
                    <a:pt x="626" y="457"/>
                    <a:pt x="626" y="457"/>
                    <a:pt x="626" y="457"/>
                  </a:cubicBezTo>
                  <a:cubicBezTo>
                    <a:pt x="626" y="457"/>
                    <a:pt x="626" y="457"/>
                    <a:pt x="626" y="457"/>
                  </a:cubicBezTo>
                  <a:cubicBezTo>
                    <a:pt x="625" y="458"/>
                    <a:pt x="625" y="458"/>
                    <a:pt x="625" y="458"/>
                  </a:cubicBezTo>
                  <a:cubicBezTo>
                    <a:pt x="625" y="458"/>
                    <a:pt x="625" y="458"/>
                    <a:pt x="625" y="458"/>
                  </a:cubicBezTo>
                  <a:cubicBezTo>
                    <a:pt x="624" y="458"/>
                    <a:pt x="624" y="458"/>
                    <a:pt x="624" y="458"/>
                  </a:cubicBezTo>
                  <a:cubicBezTo>
                    <a:pt x="624" y="459"/>
                    <a:pt x="624" y="459"/>
                    <a:pt x="624" y="459"/>
                  </a:cubicBezTo>
                  <a:cubicBezTo>
                    <a:pt x="625" y="459"/>
                    <a:pt x="625" y="459"/>
                    <a:pt x="625" y="459"/>
                  </a:cubicBezTo>
                  <a:cubicBezTo>
                    <a:pt x="625" y="460"/>
                    <a:pt x="625" y="460"/>
                    <a:pt x="625" y="460"/>
                  </a:cubicBezTo>
                  <a:cubicBezTo>
                    <a:pt x="626" y="460"/>
                    <a:pt x="626" y="460"/>
                    <a:pt x="626" y="460"/>
                  </a:cubicBezTo>
                  <a:cubicBezTo>
                    <a:pt x="626" y="460"/>
                    <a:pt x="626" y="460"/>
                    <a:pt x="626" y="460"/>
                  </a:cubicBezTo>
                  <a:cubicBezTo>
                    <a:pt x="626" y="459"/>
                    <a:pt x="626" y="459"/>
                    <a:pt x="626" y="459"/>
                  </a:cubicBezTo>
                  <a:cubicBezTo>
                    <a:pt x="626" y="459"/>
                    <a:pt x="626" y="459"/>
                    <a:pt x="626" y="459"/>
                  </a:cubicBezTo>
                  <a:close/>
                  <a:moveTo>
                    <a:pt x="624" y="462"/>
                  </a:moveTo>
                  <a:cubicBezTo>
                    <a:pt x="624" y="462"/>
                    <a:pt x="624" y="462"/>
                    <a:pt x="624" y="462"/>
                  </a:cubicBezTo>
                  <a:cubicBezTo>
                    <a:pt x="624" y="463"/>
                    <a:pt x="624" y="463"/>
                    <a:pt x="624" y="463"/>
                  </a:cubicBezTo>
                  <a:cubicBezTo>
                    <a:pt x="624" y="463"/>
                    <a:pt x="624" y="463"/>
                    <a:pt x="624" y="463"/>
                  </a:cubicBezTo>
                  <a:cubicBezTo>
                    <a:pt x="624" y="462"/>
                    <a:pt x="624" y="462"/>
                    <a:pt x="624" y="462"/>
                  </a:cubicBezTo>
                  <a:cubicBezTo>
                    <a:pt x="625" y="462"/>
                    <a:pt x="625" y="462"/>
                    <a:pt x="625" y="462"/>
                  </a:cubicBezTo>
                  <a:cubicBezTo>
                    <a:pt x="624" y="461"/>
                    <a:pt x="624" y="461"/>
                    <a:pt x="624" y="461"/>
                  </a:cubicBezTo>
                  <a:lnTo>
                    <a:pt x="624" y="462"/>
                  </a:lnTo>
                  <a:close/>
                  <a:moveTo>
                    <a:pt x="431" y="265"/>
                  </a:moveTo>
                  <a:cubicBezTo>
                    <a:pt x="431" y="265"/>
                    <a:pt x="431" y="265"/>
                    <a:pt x="431" y="265"/>
                  </a:cubicBezTo>
                  <a:cubicBezTo>
                    <a:pt x="431" y="265"/>
                    <a:pt x="431" y="265"/>
                    <a:pt x="431" y="265"/>
                  </a:cubicBezTo>
                  <a:cubicBezTo>
                    <a:pt x="431" y="264"/>
                    <a:pt x="431" y="264"/>
                    <a:pt x="431" y="264"/>
                  </a:cubicBezTo>
                  <a:cubicBezTo>
                    <a:pt x="431" y="264"/>
                    <a:pt x="431" y="264"/>
                    <a:pt x="431" y="264"/>
                  </a:cubicBezTo>
                  <a:cubicBezTo>
                    <a:pt x="431" y="264"/>
                    <a:pt x="431" y="264"/>
                    <a:pt x="431" y="264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30" y="264"/>
                    <a:pt x="430" y="264"/>
                    <a:pt x="430" y="264"/>
                  </a:cubicBezTo>
                  <a:cubicBezTo>
                    <a:pt x="430" y="265"/>
                    <a:pt x="430" y="265"/>
                    <a:pt x="430" y="265"/>
                  </a:cubicBezTo>
                  <a:cubicBezTo>
                    <a:pt x="430" y="266"/>
                    <a:pt x="430" y="266"/>
                    <a:pt x="430" y="266"/>
                  </a:cubicBezTo>
                  <a:cubicBezTo>
                    <a:pt x="431" y="266"/>
                    <a:pt x="431" y="266"/>
                    <a:pt x="431" y="266"/>
                  </a:cubicBezTo>
                  <a:lnTo>
                    <a:pt x="431" y="265"/>
                  </a:lnTo>
                  <a:close/>
                  <a:moveTo>
                    <a:pt x="336" y="249"/>
                  </a:moveTo>
                  <a:cubicBezTo>
                    <a:pt x="336" y="249"/>
                    <a:pt x="336" y="249"/>
                    <a:pt x="336" y="249"/>
                  </a:cubicBezTo>
                  <a:cubicBezTo>
                    <a:pt x="336" y="249"/>
                    <a:pt x="336" y="249"/>
                    <a:pt x="336" y="249"/>
                  </a:cubicBezTo>
                  <a:cubicBezTo>
                    <a:pt x="336" y="249"/>
                    <a:pt x="336" y="249"/>
                    <a:pt x="336" y="249"/>
                  </a:cubicBezTo>
                  <a:cubicBezTo>
                    <a:pt x="336" y="249"/>
                    <a:pt x="336" y="249"/>
                    <a:pt x="336" y="249"/>
                  </a:cubicBezTo>
                  <a:cubicBezTo>
                    <a:pt x="336" y="249"/>
                    <a:pt x="336" y="249"/>
                    <a:pt x="336" y="249"/>
                  </a:cubicBezTo>
                  <a:cubicBezTo>
                    <a:pt x="337" y="249"/>
                    <a:pt x="337" y="249"/>
                    <a:pt x="337" y="249"/>
                  </a:cubicBezTo>
                  <a:cubicBezTo>
                    <a:pt x="337" y="249"/>
                    <a:pt x="337" y="249"/>
                    <a:pt x="337" y="249"/>
                  </a:cubicBezTo>
                  <a:cubicBezTo>
                    <a:pt x="337" y="249"/>
                    <a:pt x="337" y="249"/>
                    <a:pt x="337" y="249"/>
                  </a:cubicBezTo>
                  <a:cubicBezTo>
                    <a:pt x="337" y="249"/>
                    <a:pt x="337" y="249"/>
                    <a:pt x="337" y="249"/>
                  </a:cubicBezTo>
                  <a:cubicBezTo>
                    <a:pt x="337" y="249"/>
                    <a:pt x="337" y="249"/>
                    <a:pt x="337" y="249"/>
                  </a:cubicBezTo>
                  <a:cubicBezTo>
                    <a:pt x="337" y="249"/>
                    <a:pt x="337" y="249"/>
                    <a:pt x="337" y="249"/>
                  </a:cubicBezTo>
                  <a:cubicBezTo>
                    <a:pt x="337" y="248"/>
                    <a:pt x="337" y="248"/>
                    <a:pt x="337" y="248"/>
                  </a:cubicBezTo>
                  <a:cubicBezTo>
                    <a:pt x="337" y="248"/>
                    <a:pt x="337" y="248"/>
                    <a:pt x="337" y="248"/>
                  </a:cubicBezTo>
                  <a:lnTo>
                    <a:pt x="336" y="249"/>
                  </a:lnTo>
                  <a:close/>
                  <a:moveTo>
                    <a:pt x="465" y="256"/>
                  </a:moveTo>
                  <a:cubicBezTo>
                    <a:pt x="465" y="256"/>
                    <a:pt x="465" y="256"/>
                    <a:pt x="465" y="256"/>
                  </a:cubicBezTo>
                  <a:cubicBezTo>
                    <a:pt x="465" y="256"/>
                    <a:pt x="465" y="256"/>
                    <a:pt x="465" y="256"/>
                  </a:cubicBezTo>
                  <a:cubicBezTo>
                    <a:pt x="465" y="256"/>
                    <a:pt x="465" y="256"/>
                    <a:pt x="465" y="256"/>
                  </a:cubicBezTo>
                  <a:cubicBezTo>
                    <a:pt x="465" y="256"/>
                    <a:pt x="465" y="256"/>
                    <a:pt x="465" y="256"/>
                  </a:cubicBezTo>
                  <a:cubicBezTo>
                    <a:pt x="465" y="256"/>
                    <a:pt x="465" y="256"/>
                    <a:pt x="465" y="256"/>
                  </a:cubicBezTo>
                  <a:cubicBezTo>
                    <a:pt x="464" y="256"/>
                    <a:pt x="464" y="256"/>
                    <a:pt x="464" y="256"/>
                  </a:cubicBezTo>
                  <a:cubicBezTo>
                    <a:pt x="464" y="256"/>
                    <a:pt x="464" y="256"/>
                    <a:pt x="464" y="256"/>
                  </a:cubicBezTo>
                  <a:cubicBezTo>
                    <a:pt x="464" y="256"/>
                    <a:pt x="464" y="256"/>
                    <a:pt x="464" y="256"/>
                  </a:cubicBezTo>
                  <a:cubicBezTo>
                    <a:pt x="464" y="256"/>
                    <a:pt x="464" y="256"/>
                    <a:pt x="464" y="256"/>
                  </a:cubicBezTo>
                  <a:cubicBezTo>
                    <a:pt x="464" y="257"/>
                    <a:pt x="464" y="257"/>
                    <a:pt x="464" y="257"/>
                  </a:cubicBezTo>
                  <a:lnTo>
                    <a:pt x="465" y="256"/>
                  </a:lnTo>
                  <a:close/>
                  <a:moveTo>
                    <a:pt x="378" y="141"/>
                  </a:moveTo>
                  <a:cubicBezTo>
                    <a:pt x="378" y="140"/>
                    <a:pt x="378" y="140"/>
                    <a:pt x="378" y="140"/>
                  </a:cubicBezTo>
                  <a:cubicBezTo>
                    <a:pt x="377" y="140"/>
                    <a:pt x="377" y="140"/>
                    <a:pt x="377" y="140"/>
                  </a:cubicBezTo>
                  <a:cubicBezTo>
                    <a:pt x="377" y="141"/>
                    <a:pt x="377" y="141"/>
                    <a:pt x="377" y="141"/>
                  </a:cubicBezTo>
                  <a:cubicBezTo>
                    <a:pt x="377" y="141"/>
                    <a:pt x="377" y="141"/>
                    <a:pt x="377" y="141"/>
                  </a:cubicBezTo>
                  <a:cubicBezTo>
                    <a:pt x="377" y="141"/>
                    <a:pt x="377" y="141"/>
                    <a:pt x="377" y="141"/>
                  </a:cubicBezTo>
                  <a:cubicBezTo>
                    <a:pt x="376" y="140"/>
                    <a:pt x="376" y="140"/>
                    <a:pt x="376" y="140"/>
                  </a:cubicBezTo>
                  <a:cubicBezTo>
                    <a:pt x="376" y="140"/>
                    <a:pt x="376" y="140"/>
                    <a:pt x="376" y="140"/>
                  </a:cubicBezTo>
                  <a:cubicBezTo>
                    <a:pt x="376" y="140"/>
                    <a:pt x="376" y="140"/>
                    <a:pt x="376" y="140"/>
                  </a:cubicBezTo>
                  <a:cubicBezTo>
                    <a:pt x="376" y="140"/>
                    <a:pt x="376" y="140"/>
                    <a:pt x="376" y="140"/>
                  </a:cubicBezTo>
                  <a:cubicBezTo>
                    <a:pt x="376" y="140"/>
                    <a:pt x="376" y="140"/>
                    <a:pt x="376" y="140"/>
                  </a:cubicBezTo>
                  <a:cubicBezTo>
                    <a:pt x="376" y="140"/>
                    <a:pt x="376" y="140"/>
                    <a:pt x="376" y="140"/>
                  </a:cubicBezTo>
                  <a:cubicBezTo>
                    <a:pt x="376" y="140"/>
                    <a:pt x="376" y="140"/>
                    <a:pt x="376" y="140"/>
                  </a:cubicBezTo>
                  <a:cubicBezTo>
                    <a:pt x="375" y="140"/>
                    <a:pt x="375" y="140"/>
                    <a:pt x="375" y="140"/>
                  </a:cubicBezTo>
                  <a:cubicBezTo>
                    <a:pt x="375" y="140"/>
                    <a:pt x="375" y="140"/>
                    <a:pt x="375" y="140"/>
                  </a:cubicBezTo>
                  <a:cubicBezTo>
                    <a:pt x="375" y="140"/>
                    <a:pt x="375" y="140"/>
                    <a:pt x="375" y="140"/>
                  </a:cubicBezTo>
                  <a:cubicBezTo>
                    <a:pt x="374" y="140"/>
                    <a:pt x="374" y="140"/>
                    <a:pt x="374" y="140"/>
                  </a:cubicBezTo>
                  <a:cubicBezTo>
                    <a:pt x="374" y="141"/>
                    <a:pt x="374" y="141"/>
                    <a:pt x="374" y="141"/>
                  </a:cubicBezTo>
                  <a:cubicBezTo>
                    <a:pt x="374" y="141"/>
                    <a:pt x="374" y="141"/>
                    <a:pt x="374" y="141"/>
                  </a:cubicBezTo>
                  <a:cubicBezTo>
                    <a:pt x="375" y="141"/>
                    <a:pt x="375" y="141"/>
                    <a:pt x="375" y="141"/>
                  </a:cubicBezTo>
                  <a:cubicBezTo>
                    <a:pt x="375" y="141"/>
                    <a:pt x="375" y="141"/>
                    <a:pt x="375" y="141"/>
                  </a:cubicBezTo>
                  <a:cubicBezTo>
                    <a:pt x="376" y="142"/>
                    <a:pt x="376" y="142"/>
                    <a:pt x="376" y="142"/>
                  </a:cubicBezTo>
                  <a:cubicBezTo>
                    <a:pt x="377" y="142"/>
                    <a:pt x="377" y="142"/>
                    <a:pt x="377" y="142"/>
                  </a:cubicBezTo>
                  <a:cubicBezTo>
                    <a:pt x="377" y="142"/>
                    <a:pt x="377" y="142"/>
                    <a:pt x="377" y="142"/>
                  </a:cubicBezTo>
                  <a:cubicBezTo>
                    <a:pt x="377" y="143"/>
                    <a:pt x="377" y="143"/>
                    <a:pt x="377" y="143"/>
                  </a:cubicBezTo>
                  <a:cubicBezTo>
                    <a:pt x="377" y="143"/>
                    <a:pt x="377" y="143"/>
                    <a:pt x="377" y="143"/>
                  </a:cubicBezTo>
                  <a:cubicBezTo>
                    <a:pt x="377" y="143"/>
                    <a:pt x="377" y="143"/>
                    <a:pt x="377" y="143"/>
                  </a:cubicBezTo>
                  <a:cubicBezTo>
                    <a:pt x="377" y="143"/>
                    <a:pt x="377" y="143"/>
                    <a:pt x="377" y="143"/>
                  </a:cubicBezTo>
                  <a:cubicBezTo>
                    <a:pt x="377" y="142"/>
                    <a:pt x="377" y="142"/>
                    <a:pt x="377" y="142"/>
                  </a:cubicBezTo>
                  <a:cubicBezTo>
                    <a:pt x="377" y="142"/>
                    <a:pt x="377" y="142"/>
                    <a:pt x="377" y="142"/>
                  </a:cubicBezTo>
                  <a:cubicBezTo>
                    <a:pt x="377" y="142"/>
                    <a:pt x="377" y="142"/>
                    <a:pt x="377" y="142"/>
                  </a:cubicBezTo>
                  <a:cubicBezTo>
                    <a:pt x="377" y="142"/>
                    <a:pt x="377" y="142"/>
                    <a:pt x="377" y="142"/>
                  </a:cubicBezTo>
                  <a:cubicBezTo>
                    <a:pt x="377" y="142"/>
                    <a:pt x="377" y="142"/>
                    <a:pt x="377" y="142"/>
                  </a:cubicBezTo>
                  <a:cubicBezTo>
                    <a:pt x="378" y="142"/>
                    <a:pt x="378" y="142"/>
                    <a:pt x="378" y="142"/>
                  </a:cubicBezTo>
                  <a:cubicBezTo>
                    <a:pt x="378" y="142"/>
                    <a:pt x="378" y="142"/>
                    <a:pt x="378" y="142"/>
                  </a:cubicBezTo>
                  <a:cubicBezTo>
                    <a:pt x="378" y="142"/>
                    <a:pt x="378" y="142"/>
                    <a:pt x="378" y="142"/>
                  </a:cubicBezTo>
                  <a:cubicBezTo>
                    <a:pt x="378" y="142"/>
                    <a:pt x="378" y="142"/>
                    <a:pt x="378" y="142"/>
                  </a:cubicBezTo>
                  <a:cubicBezTo>
                    <a:pt x="378" y="141"/>
                    <a:pt x="378" y="141"/>
                    <a:pt x="378" y="141"/>
                  </a:cubicBezTo>
                  <a:cubicBezTo>
                    <a:pt x="378" y="141"/>
                    <a:pt x="378" y="141"/>
                    <a:pt x="378" y="141"/>
                  </a:cubicBezTo>
                  <a:close/>
                  <a:moveTo>
                    <a:pt x="329" y="247"/>
                  </a:moveTo>
                  <a:cubicBezTo>
                    <a:pt x="328" y="247"/>
                    <a:pt x="328" y="247"/>
                    <a:pt x="328" y="247"/>
                  </a:cubicBezTo>
                  <a:cubicBezTo>
                    <a:pt x="328" y="247"/>
                    <a:pt x="328" y="247"/>
                    <a:pt x="328" y="247"/>
                  </a:cubicBezTo>
                  <a:cubicBezTo>
                    <a:pt x="328" y="247"/>
                    <a:pt x="328" y="247"/>
                    <a:pt x="328" y="247"/>
                  </a:cubicBezTo>
                  <a:cubicBezTo>
                    <a:pt x="328" y="248"/>
                    <a:pt x="328" y="248"/>
                    <a:pt x="328" y="248"/>
                  </a:cubicBezTo>
                  <a:cubicBezTo>
                    <a:pt x="328" y="248"/>
                    <a:pt x="328" y="248"/>
                    <a:pt x="328" y="248"/>
                  </a:cubicBezTo>
                  <a:cubicBezTo>
                    <a:pt x="328" y="248"/>
                    <a:pt x="328" y="248"/>
                    <a:pt x="328" y="248"/>
                  </a:cubicBezTo>
                  <a:cubicBezTo>
                    <a:pt x="328" y="248"/>
                    <a:pt x="328" y="248"/>
                    <a:pt x="328" y="248"/>
                  </a:cubicBezTo>
                  <a:cubicBezTo>
                    <a:pt x="329" y="248"/>
                    <a:pt x="329" y="248"/>
                    <a:pt x="329" y="248"/>
                  </a:cubicBezTo>
                  <a:cubicBezTo>
                    <a:pt x="329" y="249"/>
                    <a:pt x="329" y="249"/>
                    <a:pt x="329" y="249"/>
                  </a:cubicBezTo>
                  <a:cubicBezTo>
                    <a:pt x="329" y="249"/>
                    <a:pt x="329" y="249"/>
                    <a:pt x="329" y="249"/>
                  </a:cubicBezTo>
                  <a:cubicBezTo>
                    <a:pt x="330" y="249"/>
                    <a:pt x="330" y="249"/>
                    <a:pt x="330" y="249"/>
                  </a:cubicBezTo>
                  <a:cubicBezTo>
                    <a:pt x="331" y="248"/>
                    <a:pt x="331" y="248"/>
                    <a:pt x="331" y="248"/>
                  </a:cubicBezTo>
                  <a:cubicBezTo>
                    <a:pt x="331" y="248"/>
                    <a:pt x="331" y="248"/>
                    <a:pt x="331" y="248"/>
                  </a:cubicBezTo>
                  <a:cubicBezTo>
                    <a:pt x="331" y="248"/>
                    <a:pt x="331" y="248"/>
                    <a:pt x="331" y="248"/>
                  </a:cubicBezTo>
                  <a:cubicBezTo>
                    <a:pt x="332" y="247"/>
                    <a:pt x="332" y="247"/>
                    <a:pt x="332" y="247"/>
                  </a:cubicBezTo>
                  <a:cubicBezTo>
                    <a:pt x="332" y="247"/>
                    <a:pt x="332" y="247"/>
                    <a:pt x="332" y="247"/>
                  </a:cubicBezTo>
                  <a:cubicBezTo>
                    <a:pt x="333" y="247"/>
                    <a:pt x="333" y="247"/>
                    <a:pt x="333" y="247"/>
                  </a:cubicBezTo>
                  <a:cubicBezTo>
                    <a:pt x="334" y="246"/>
                    <a:pt x="334" y="246"/>
                    <a:pt x="334" y="246"/>
                  </a:cubicBezTo>
                  <a:cubicBezTo>
                    <a:pt x="335" y="246"/>
                    <a:pt x="335" y="246"/>
                    <a:pt x="335" y="246"/>
                  </a:cubicBezTo>
                  <a:cubicBezTo>
                    <a:pt x="335" y="245"/>
                    <a:pt x="335" y="245"/>
                    <a:pt x="335" y="245"/>
                  </a:cubicBezTo>
                  <a:cubicBezTo>
                    <a:pt x="335" y="245"/>
                    <a:pt x="335" y="245"/>
                    <a:pt x="335" y="245"/>
                  </a:cubicBezTo>
                  <a:cubicBezTo>
                    <a:pt x="335" y="245"/>
                    <a:pt x="335" y="245"/>
                    <a:pt x="335" y="245"/>
                  </a:cubicBezTo>
                  <a:cubicBezTo>
                    <a:pt x="335" y="245"/>
                    <a:pt x="335" y="245"/>
                    <a:pt x="335" y="245"/>
                  </a:cubicBezTo>
                  <a:cubicBezTo>
                    <a:pt x="334" y="245"/>
                    <a:pt x="334" y="245"/>
                    <a:pt x="334" y="245"/>
                  </a:cubicBezTo>
                  <a:cubicBezTo>
                    <a:pt x="334" y="246"/>
                    <a:pt x="334" y="246"/>
                    <a:pt x="334" y="246"/>
                  </a:cubicBezTo>
                  <a:cubicBezTo>
                    <a:pt x="333" y="245"/>
                    <a:pt x="333" y="245"/>
                    <a:pt x="333" y="245"/>
                  </a:cubicBezTo>
                  <a:cubicBezTo>
                    <a:pt x="333" y="245"/>
                    <a:pt x="333" y="245"/>
                    <a:pt x="333" y="245"/>
                  </a:cubicBezTo>
                  <a:cubicBezTo>
                    <a:pt x="333" y="245"/>
                    <a:pt x="333" y="245"/>
                    <a:pt x="332" y="245"/>
                  </a:cubicBezTo>
                  <a:cubicBezTo>
                    <a:pt x="332" y="245"/>
                    <a:pt x="332" y="245"/>
                    <a:pt x="332" y="245"/>
                  </a:cubicBezTo>
                  <a:cubicBezTo>
                    <a:pt x="331" y="245"/>
                    <a:pt x="331" y="245"/>
                    <a:pt x="331" y="245"/>
                  </a:cubicBezTo>
                  <a:cubicBezTo>
                    <a:pt x="331" y="245"/>
                    <a:pt x="331" y="245"/>
                    <a:pt x="331" y="245"/>
                  </a:cubicBezTo>
                  <a:cubicBezTo>
                    <a:pt x="331" y="245"/>
                    <a:pt x="331" y="245"/>
                    <a:pt x="331" y="245"/>
                  </a:cubicBezTo>
                  <a:cubicBezTo>
                    <a:pt x="330" y="245"/>
                    <a:pt x="330" y="245"/>
                    <a:pt x="330" y="245"/>
                  </a:cubicBezTo>
                  <a:cubicBezTo>
                    <a:pt x="330" y="245"/>
                    <a:pt x="330" y="245"/>
                    <a:pt x="330" y="245"/>
                  </a:cubicBezTo>
                  <a:cubicBezTo>
                    <a:pt x="330" y="246"/>
                    <a:pt x="330" y="246"/>
                    <a:pt x="330" y="246"/>
                  </a:cubicBezTo>
                  <a:cubicBezTo>
                    <a:pt x="329" y="246"/>
                    <a:pt x="329" y="246"/>
                    <a:pt x="329" y="246"/>
                  </a:cubicBezTo>
                  <a:cubicBezTo>
                    <a:pt x="329" y="245"/>
                    <a:pt x="329" y="245"/>
                    <a:pt x="329" y="245"/>
                  </a:cubicBezTo>
                  <a:cubicBezTo>
                    <a:pt x="329" y="245"/>
                    <a:pt x="329" y="245"/>
                    <a:pt x="329" y="245"/>
                  </a:cubicBezTo>
                  <a:cubicBezTo>
                    <a:pt x="329" y="245"/>
                    <a:pt x="329" y="245"/>
                    <a:pt x="329" y="245"/>
                  </a:cubicBezTo>
                  <a:cubicBezTo>
                    <a:pt x="329" y="246"/>
                    <a:pt x="329" y="246"/>
                    <a:pt x="329" y="246"/>
                  </a:cubicBezTo>
                  <a:cubicBezTo>
                    <a:pt x="329" y="246"/>
                    <a:pt x="329" y="246"/>
                    <a:pt x="329" y="246"/>
                  </a:cubicBezTo>
                  <a:cubicBezTo>
                    <a:pt x="329" y="247"/>
                    <a:pt x="329" y="247"/>
                    <a:pt x="329" y="247"/>
                  </a:cubicBezTo>
                  <a:close/>
                  <a:moveTo>
                    <a:pt x="337" y="251"/>
                  </a:moveTo>
                  <a:cubicBezTo>
                    <a:pt x="337" y="251"/>
                    <a:pt x="337" y="251"/>
                    <a:pt x="337" y="251"/>
                  </a:cubicBezTo>
                  <a:cubicBezTo>
                    <a:pt x="337" y="251"/>
                    <a:pt x="337" y="251"/>
                    <a:pt x="337" y="251"/>
                  </a:cubicBezTo>
                  <a:cubicBezTo>
                    <a:pt x="338" y="251"/>
                    <a:pt x="338" y="251"/>
                    <a:pt x="338" y="251"/>
                  </a:cubicBezTo>
                  <a:cubicBezTo>
                    <a:pt x="338" y="251"/>
                    <a:pt x="338" y="251"/>
                    <a:pt x="338" y="251"/>
                  </a:cubicBezTo>
                  <a:cubicBezTo>
                    <a:pt x="338" y="250"/>
                    <a:pt x="338" y="250"/>
                    <a:pt x="338" y="250"/>
                  </a:cubicBezTo>
                  <a:cubicBezTo>
                    <a:pt x="337" y="250"/>
                    <a:pt x="337" y="250"/>
                    <a:pt x="337" y="250"/>
                  </a:cubicBezTo>
                  <a:cubicBezTo>
                    <a:pt x="338" y="250"/>
                    <a:pt x="338" y="250"/>
                    <a:pt x="338" y="250"/>
                  </a:cubicBezTo>
                  <a:cubicBezTo>
                    <a:pt x="338" y="250"/>
                    <a:pt x="338" y="250"/>
                    <a:pt x="338" y="250"/>
                  </a:cubicBezTo>
                  <a:cubicBezTo>
                    <a:pt x="338" y="250"/>
                    <a:pt x="338" y="250"/>
                    <a:pt x="338" y="250"/>
                  </a:cubicBezTo>
                  <a:cubicBezTo>
                    <a:pt x="338" y="249"/>
                    <a:pt x="338" y="249"/>
                    <a:pt x="338" y="249"/>
                  </a:cubicBezTo>
                  <a:cubicBezTo>
                    <a:pt x="338" y="249"/>
                    <a:pt x="338" y="249"/>
                    <a:pt x="338" y="249"/>
                  </a:cubicBezTo>
                  <a:cubicBezTo>
                    <a:pt x="338" y="250"/>
                    <a:pt x="338" y="250"/>
                    <a:pt x="338" y="250"/>
                  </a:cubicBezTo>
                  <a:cubicBezTo>
                    <a:pt x="337" y="250"/>
                    <a:pt x="337" y="250"/>
                    <a:pt x="337" y="250"/>
                  </a:cubicBezTo>
                  <a:cubicBezTo>
                    <a:pt x="337" y="250"/>
                    <a:pt x="337" y="250"/>
                    <a:pt x="337" y="250"/>
                  </a:cubicBezTo>
                  <a:cubicBezTo>
                    <a:pt x="337" y="250"/>
                    <a:pt x="337" y="250"/>
                    <a:pt x="337" y="250"/>
                  </a:cubicBezTo>
                  <a:cubicBezTo>
                    <a:pt x="337" y="250"/>
                    <a:pt x="337" y="250"/>
                    <a:pt x="337" y="250"/>
                  </a:cubicBezTo>
                  <a:cubicBezTo>
                    <a:pt x="337" y="250"/>
                    <a:pt x="337" y="250"/>
                    <a:pt x="337" y="250"/>
                  </a:cubicBezTo>
                  <a:cubicBezTo>
                    <a:pt x="337" y="251"/>
                    <a:pt x="337" y="251"/>
                    <a:pt x="337" y="251"/>
                  </a:cubicBezTo>
                  <a:cubicBezTo>
                    <a:pt x="337" y="251"/>
                    <a:pt x="337" y="251"/>
                    <a:pt x="337" y="251"/>
                  </a:cubicBezTo>
                  <a:close/>
                  <a:moveTo>
                    <a:pt x="604" y="439"/>
                  </a:moveTo>
                  <a:cubicBezTo>
                    <a:pt x="604" y="440"/>
                    <a:pt x="604" y="440"/>
                    <a:pt x="604" y="440"/>
                  </a:cubicBezTo>
                  <a:cubicBezTo>
                    <a:pt x="604" y="440"/>
                    <a:pt x="604" y="440"/>
                    <a:pt x="604" y="440"/>
                  </a:cubicBezTo>
                  <a:cubicBezTo>
                    <a:pt x="604" y="440"/>
                    <a:pt x="604" y="440"/>
                    <a:pt x="604" y="440"/>
                  </a:cubicBezTo>
                  <a:cubicBezTo>
                    <a:pt x="604" y="440"/>
                    <a:pt x="604" y="440"/>
                    <a:pt x="604" y="440"/>
                  </a:cubicBezTo>
                  <a:cubicBezTo>
                    <a:pt x="605" y="440"/>
                    <a:pt x="605" y="440"/>
                    <a:pt x="605" y="440"/>
                  </a:cubicBezTo>
                  <a:cubicBezTo>
                    <a:pt x="605" y="440"/>
                    <a:pt x="605" y="440"/>
                    <a:pt x="605" y="440"/>
                  </a:cubicBezTo>
                  <a:cubicBezTo>
                    <a:pt x="605" y="440"/>
                    <a:pt x="605" y="440"/>
                    <a:pt x="605" y="440"/>
                  </a:cubicBezTo>
                  <a:cubicBezTo>
                    <a:pt x="605" y="440"/>
                    <a:pt x="605" y="440"/>
                    <a:pt x="605" y="440"/>
                  </a:cubicBezTo>
                  <a:cubicBezTo>
                    <a:pt x="605" y="440"/>
                    <a:pt x="605" y="440"/>
                    <a:pt x="605" y="440"/>
                  </a:cubicBezTo>
                  <a:cubicBezTo>
                    <a:pt x="606" y="439"/>
                    <a:pt x="606" y="439"/>
                    <a:pt x="606" y="439"/>
                  </a:cubicBezTo>
                  <a:cubicBezTo>
                    <a:pt x="605" y="438"/>
                    <a:pt x="605" y="438"/>
                    <a:pt x="605" y="438"/>
                  </a:cubicBezTo>
                  <a:cubicBezTo>
                    <a:pt x="605" y="439"/>
                    <a:pt x="605" y="439"/>
                    <a:pt x="605" y="439"/>
                  </a:cubicBezTo>
                  <a:cubicBezTo>
                    <a:pt x="605" y="438"/>
                    <a:pt x="605" y="438"/>
                    <a:pt x="605" y="438"/>
                  </a:cubicBezTo>
                  <a:cubicBezTo>
                    <a:pt x="605" y="438"/>
                    <a:pt x="605" y="438"/>
                    <a:pt x="605" y="438"/>
                  </a:cubicBezTo>
                  <a:cubicBezTo>
                    <a:pt x="605" y="438"/>
                    <a:pt x="605" y="438"/>
                    <a:pt x="605" y="438"/>
                  </a:cubicBezTo>
                  <a:cubicBezTo>
                    <a:pt x="605" y="438"/>
                    <a:pt x="605" y="438"/>
                    <a:pt x="605" y="438"/>
                  </a:cubicBezTo>
                  <a:cubicBezTo>
                    <a:pt x="605" y="438"/>
                    <a:pt x="605" y="438"/>
                    <a:pt x="605" y="438"/>
                  </a:cubicBezTo>
                  <a:cubicBezTo>
                    <a:pt x="605" y="438"/>
                    <a:pt x="605" y="438"/>
                    <a:pt x="605" y="438"/>
                  </a:cubicBezTo>
                  <a:cubicBezTo>
                    <a:pt x="604" y="438"/>
                    <a:pt x="604" y="438"/>
                    <a:pt x="604" y="438"/>
                  </a:cubicBezTo>
                  <a:cubicBezTo>
                    <a:pt x="604" y="438"/>
                    <a:pt x="604" y="438"/>
                    <a:pt x="604" y="438"/>
                  </a:cubicBezTo>
                  <a:cubicBezTo>
                    <a:pt x="604" y="438"/>
                    <a:pt x="604" y="438"/>
                    <a:pt x="604" y="438"/>
                  </a:cubicBezTo>
                  <a:cubicBezTo>
                    <a:pt x="604" y="438"/>
                    <a:pt x="604" y="438"/>
                    <a:pt x="604" y="438"/>
                  </a:cubicBezTo>
                  <a:cubicBezTo>
                    <a:pt x="605" y="439"/>
                    <a:pt x="605" y="439"/>
                    <a:pt x="605" y="439"/>
                  </a:cubicBezTo>
                  <a:cubicBezTo>
                    <a:pt x="604" y="439"/>
                    <a:pt x="604" y="439"/>
                    <a:pt x="604" y="439"/>
                  </a:cubicBezTo>
                  <a:cubicBezTo>
                    <a:pt x="604" y="439"/>
                    <a:pt x="604" y="439"/>
                    <a:pt x="604" y="439"/>
                  </a:cubicBezTo>
                  <a:cubicBezTo>
                    <a:pt x="604" y="439"/>
                    <a:pt x="604" y="439"/>
                    <a:pt x="604" y="439"/>
                  </a:cubicBezTo>
                  <a:cubicBezTo>
                    <a:pt x="604" y="439"/>
                    <a:pt x="604" y="439"/>
                    <a:pt x="604" y="439"/>
                  </a:cubicBezTo>
                  <a:cubicBezTo>
                    <a:pt x="604" y="439"/>
                    <a:pt x="604" y="439"/>
                    <a:pt x="604" y="439"/>
                  </a:cubicBezTo>
                  <a:cubicBezTo>
                    <a:pt x="604" y="439"/>
                    <a:pt x="604" y="439"/>
                    <a:pt x="604" y="439"/>
                  </a:cubicBezTo>
                  <a:close/>
                  <a:moveTo>
                    <a:pt x="601" y="452"/>
                  </a:moveTo>
                  <a:cubicBezTo>
                    <a:pt x="601" y="452"/>
                    <a:pt x="601" y="452"/>
                    <a:pt x="601" y="452"/>
                  </a:cubicBezTo>
                  <a:cubicBezTo>
                    <a:pt x="601" y="451"/>
                    <a:pt x="601" y="451"/>
                    <a:pt x="601" y="451"/>
                  </a:cubicBezTo>
                  <a:cubicBezTo>
                    <a:pt x="601" y="451"/>
                    <a:pt x="601" y="451"/>
                    <a:pt x="601" y="451"/>
                  </a:cubicBezTo>
                  <a:cubicBezTo>
                    <a:pt x="602" y="451"/>
                    <a:pt x="602" y="451"/>
                    <a:pt x="602" y="451"/>
                  </a:cubicBezTo>
                  <a:cubicBezTo>
                    <a:pt x="602" y="451"/>
                    <a:pt x="602" y="451"/>
                    <a:pt x="602" y="451"/>
                  </a:cubicBezTo>
                  <a:cubicBezTo>
                    <a:pt x="601" y="451"/>
                    <a:pt x="601" y="451"/>
                    <a:pt x="601" y="451"/>
                  </a:cubicBezTo>
                  <a:cubicBezTo>
                    <a:pt x="601" y="450"/>
                    <a:pt x="601" y="450"/>
                    <a:pt x="601" y="450"/>
                  </a:cubicBezTo>
                  <a:cubicBezTo>
                    <a:pt x="601" y="451"/>
                    <a:pt x="601" y="451"/>
                    <a:pt x="601" y="451"/>
                  </a:cubicBezTo>
                  <a:cubicBezTo>
                    <a:pt x="601" y="451"/>
                    <a:pt x="601" y="451"/>
                    <a:pt x="601" y="451"/>
                  </a:cubicBezTo>
                  <a:cubicBezTo>
                    <a:pt x="601" y="450"/>
                    <a:pt x="601" y="450"/>
                    <a:pt x="601" y="450"/>
                  </a:cubicBezTo>
                  <a:cubicBezTo>
                    <a:pt x="601" y="450"/>
                    <a:pt x="601" y="450"/>
                    <a:pt x="601" y="450"/>
                  </a:cubicBezTo>
                  <a:cubicBezTo>
                    <a:pt x="601" y="449"/>
                    <a:pt x="601" y="449"/>
                    <a:pt x="601" y="449"/>
                  </a:cubicBezTo>
                  <a:cubicBezTo>
                    <a:pt x="601" y="449"/>
                    <a:pt x="601" y="449"/>
                    <a:pt x="601" y="449"/>
                  </a:cubicBezTo>
                  <a:cubicBezTo>
                    <a:pt x="601" y="449"/>
                    <a:pt x="601" y="449"/>
                    <a:pt x="601" y="449"/>
                  </a:cubicBezTo>
                  <a:cubicBezTo>
                    <a:pt x="600" y="449"/>
                    <a:pt x="600" y="449"/>
                    <a:pt x="600" y="449"/>
                  </a:cubicBezTo>
                  <a:cubicBezTo>
                    <a:pt x="600" y="449"/>
                    <a:pt x="600" y="449"/>
                    <a:pt x="600" y="449"/>
                  </a:cubicBezTo>
                  <a:cubicBezTo>
                    <a:pt x="600" y="449"/>
                    <a:pt x="600" y="449"/>
                    <a:pt x="600" y="449"/>
                  </a:cubicBezTo>
                  <a:cubicBezTo>
                    <a:pt x="600" y="449"/>
                    <a:pt x="600" y="449"/>
                    <a:pt x="600" y="449"/>
                  </a:cubicBezTo>
                  <a:cubicBezTo>
                    <a:pt x="600" y="449"/>
                    <a:pt x="600" y="449"/>
                    <a:pt x="600" y="449"/>
                  </a:cubicBezTo>
                  <a:cubicBezTo>
                    <a:pt x="599" y="449"/>
                    <a:pt x="599" y="449"/>
                    <a:pt x="599" y="449"/>
                  </a:cubicBezTo>
                  <a:cubicBezTo>
                    <a:pt x="599" y="450"/>
                    <a:pt x="599" y="450"/>
                    <a:pt x="599" y="450"/>
                  </a:cubicBezTo>
                  <a:cubicBezTo>
                    <a:pt x="599" y="450"/>
                    <a:pt x="599" y="450"/>
                    <a:pt x="599" y="450"/>
                  </a:cubicBezTo>
                  <a:cubicBezTo>
                    <a:pt x="600" y="450"/>
                    <a:pt x="600" y="450"/>
                    <a:pt x="600" y="450"/>
                  </a:cubicBezTo>
                  <a:cubicBezTo>
                    <a:pt x="599" y="450"/>
                    <a:pt x="599" y="450"/>
                    <a:pt x="599" y="450"/>
                  </a:cubicBezTo>
                  <a:cubicBezTo>
                    <a:pt x="599" y="450"/>
                    <a:pt x="599" y="450"/>
                    <a:pt x="599" y="450"/>
                  </a:cubicBezTo>
                  <a:cubicBezTo>
                    <a:pt x="599" y="450"/>
                    <a:pt x="599" y="450"/>
                    <a:pt x="599" y="450"/>
                  </a:cubicBezTo>
                  <a:cubicBezTo>
                    <a:pt x="599" y="450"/>
                    <a:pt x="599" y="450"/>
                    <a:pt x="599" y="450"/>
                  </a:cubicBezTo>
                  <a:cubicBezTo>
                    <a:pt x="599" y="450"/>
                    <a:pt x="599" y="450"/>
                    <a:pt x="599" y="450"/>
                  </a:cubicBezTo>
                  <a:cubicBezTo>
                    <a:pt x="599" y="451"/>
                    <a:pt x="599" y="451"/>
                    <a:pt x="599" y="451"/>
                  </a:cubicBezTo>
                  <a:cubicBezTo>
                    <a:pt x="599" y="451"/>
                    <a:pt x="599" y="451"/>
                    <a:pt x="599" y="451"/>
                  </a:cubicBezTo>
                  <a:cubicBezTo>
                    <a:pt x="599" y="452"/>
                    <a:pt x="599" y="452"/>
                    <a:pt x="599" y="452"/>
                  </a:cubicBezTo>
                  <a:cubicBezTo>
                    <a:pt x="599" y="452"/>
                    <a:pt x="599" y="452"/>
                    <a:pt x="599" y="452"/>
                  </a:cubicBezTo>
                  <a:cubicBezTo>
                    <a:pt x="599" y="452"/>
                    <a:pt x="599" y="452"/>
                    <a:pt x="599" y="452"/>
                  </a:cubicBezTo>
                  <a:cubicBezTo>
                    <a:pt x="599" y="452"/>
                    <a:pt x="599" y="452"/>
                    <a:pt x="599" y="452"/>
                  </a:cubicBezTo>
                  <a:cubicBezTo>
                    <a:pt x="599" y="451"/>
                    <a:pt x="599" y="451"/>
                    <a:pt x="599" y="451"/>
                  </a:cubicBezTo>
                  <a:cubicBezTo>
                    <a:pt x="599" y="451"/>
                    <a:pt x="599" y="451"/>
                    <a:pt x="599" y="451"/>
                  </a:cubicBezTo>
                  <a:cubicBezTo>
                    <a:pt x="600" y="451"/>
                    <a:pt x="600" y="451"/>
                    <a:pt x="600" y="451"/>
                  </a:cubicBezTo>
                  <a:cubicBezTo>
                    <a:pt x="600" y="452"/>
                    <a:pt x="600" y="452"/>
                    <a:pt x="600" y="452"/>
                  </a:cubicBezTo>
                  <a:cubicBezTo>
                    <a:pt x="600" y="452"/>
                    <a:pt x="600" y="452"/>
                    <a:pt x="600" y="452"/>
                  </a:cubicBezTo>
                  <a:cubicBezTo>
                    <a:pt x="600" y="452"/>
                    <a:pt x="600" y="452"/>
                    <a:pt x="600" y="452"/>
                  </a:cubicBezTo>
                  <a:cubicBezTo>
                    <a:pt x="600" y="452"/>
                    <a:pt x="600" y="452"/>
                    <a:pt x="600" y="452"/>
                  </a:cubicBezTo>
                  <a:cubicBezTo>
                    <a:pt x="600" y="452"/>
                    <a:pt x="600" y="452"/>
                    <a:pt x="600" y="452"/>
                  </a:cubicBezTo>
                  <a:cubicBezTo>
                    <a:pt x="600" y="452"/>
                    <a:pt x="600" y="452"/>
                    <a:pt x="600" y="452"/>
                  </a:cubicBezTo>
                  <a:cubicBezTo>
                    <a:pt x="601" y="452"/>
                    <a:pt x="601" y="452"/>
                    <a:pt x="601" y="452"/>
                  </a:cubicBezTo>
                  <a:close/>
                  <a:moveTo>
                    <a:pt x="599" y="448"/>
                  </a:moveTo>
                  <a:cubicBezTo>
                    <a:pt x="599" y="448"/>
                    <a:pt x="599" y="448"/>
                    <a:pt x="599" y="448"/>
                  </a:cubicBezTo>
                  <a:cubicBezTo>
                    <a:pt x="599" y="448"/>
                    <a:pt x="599" y="448"/>
                    <a:pt x="599" y="448"/>
                  </a:cubicBezTo>
                  <a:cubicBezTo>
                    <a:pt x="599" y="448"/>
                    <a:pt x="599" y="448"/>
                    <a:pt x="599" y="448"/>
                  </a:cubicBezTo>
                  <a:cubicBezTo>
                    <a:pt x="599" y="448"/>
                    <a:pt x="599" y="448"/>
                    <a:pt x="599" y="448"/>
                  </a:cubicBezTo>
                  <a:cubicBezTo>
                    <a:pt x="600" y="448"/>
                    <a:pt x="600" y="448"/>
                    <a:pt x="600" y="448"/>
                  </a:cubicBezTo>
                  <a:cubicBezTo>
                    <a:pt x="600" y="448"/>
                    <a:pt x="600" y="448"/>
                    <a:pt x="600" y="448"/>
                  </a:cubicBezTo>
                  <a:cubicBezTo>
                    <a:pt x="600" y="448"/>
                    <a:pt x="600" y="448"/>
                    <a:pt x="600" y="448"/>
                  </a:cubicBezTo>
                  <a:cubicBezTo>
                    <a:pt x="600" y="448"/>
                    <a:pt x="600" y="448"/>
                    <a:pt x="600" y="448"/>
                  </a:cubicBezTo>
                  <a:cubicBezTo>
                    <a:pt x="600" y="448"/>
                    <a:pt x="600" y="448"/>
                    <a:pt x="600" y="448"/>
                  </a:cubicBezTo>
                  <a:cubicBezTo>
                    <a:pt x="600" y="447"/>
                    <a:pt x="600" y="447"/>
                    <a:pt x="600" y="447"/>
                  </a:cubicBezTo>
                  <a:cubicBezTo>
                    <a:pt x="600" y="447"/>
                    <a:pt x="600" y="447"/>
                    <a:pt x="600" y="447"/>
                  </a:cubicBezTo>
                  <a:cubicBezTo>
                    <a:pt x="599" y="447"/>
                    <a:pt x="599" y="447"/>
                    <a:pt x="599" y="447"/>
                  </a:cubicBezTo>
                  <a:cubicBezTo>
                    <a:pt x="599" y="446"/>
                    <a:pt x="599" y="446"/>
                    <a:pt x="599" y="446"/>
                  </a:cubicBezTo>
                  <a:cubicBezTo>
                    <a:pt x="598" y="446"/>
                    <a:pt x="598" y="446"/>
                    <a:pt x="598" y="446"/>
                  </a:cubicBezTo>
                  <a:cubicBezTo>
                    <a:pt x="598" y="447"/>
                    <a:pt x="598" y="447"/>
                    <a:pt x="598" y="447"/>
                  </a:cubicBezTo>
                  <a:cubicBezTo>
                    <a:pt x="598" y="447"/>
                    <a:pt x="598" y="447"/>
                    <a:pt x="598" y="447"/>
                  </a:cubicBezTo>
                  <a:cubicBezTo>
                    <a:pt x="598" y="447"/>
                    <a:pt x="598" y="447"/>
                    <a:pt x="598" y="447"/>
                  </a:cubicBezTo>
                  <a:cubicBezTo>
                    <a:pt x="597" y="447"/>
                    <a:pt x="597" y="447"/>
                    <a:pt x="597" y="447"/>
                  </a:cubicBezTo>
                  <a:cubicBezTo>
                    <a:pt x="597" y="447"/>
                    <a:pt x="597" y="447"/>
                    <a:pt x="597" y="447"/>
                  </a:cubicBezTo>
                  <a:cubicBezTo>
                    <a:pt x="598" y="448"/>
                    <a:pt x="598" y="448"/>
                    <a:pt x="598" y="448"/>
                  </a:cubicBezTo>
                  <a:cubicBezTo>
                    <a:pt x="597" y="448"/>
                    <a:pt x="597" y="448"/>
                    <a:pt x="597" y="448"/>
                  </a:cubicBezTo>
                  <a:cubicBezTo>
                    <a:pt x="597" y="448"/>
                    <a:pt x="597" y="448"/>
                    <a:pt x="597" y="448"/>
                  </a:cubicBezTo>
                  <a:cubicBezTo>
                    <a:pt x="597" y="448"/>
                    <a:pt x="597" y="448"/>
                    <a:pt x="597" y="448"/>
                  </a:cubicBezTo>
                  <a:cubicBezTo>
                    <a:pt x="597" y="448"/>
                    <a:pt x="597" y="448"/>
                    <a:pt x="597" y="448"/>
                  </a:cubicBezTo>
                  <a:cubicBezTo>
                    <a:pt x="597" y="448"/>
                    <a:pt x="597" y="448"/>
                    <a:pt x="597" y="448"/>
                  </a:cubicBezTo>
                  <a:cubicBezTo>
                    <a:pt x="597" y="448"/>
                    <a:pt x="597" y="448"/>
                    <a:pt x="597" y="448"/>
                  </a:cubicBezTo>
                  <a:cubicBezTo>
                    <a:pt x="596" y="448"/>
                    <a:pt x="596" y="448"/>
                    <a:pt x="596" y="448"/>
                  </a:cubicBezTo>
                  <a:cubicBezTo>
                    <a:pt x="597" y="448"/>
                    <a:pt x="597" y="448"/>
                    <a:pt x="597" y="448"/>
                  </a:cubicBezTo>
                  <a:cubicBezTo>
                    <a:pt x="597" y="448"/>
                    <a:pt x="597" y="448"/>
                    <a:pt x="597" y="448"/>
                  </a:cubicBezTo>
                  <a:cubicBezTo>
                    <a:pt x="597" y="449"/>
                    <a:pt x="597" y="449"/>
                    <a:pt x="597" y="449"/>
                  </a:cubicBezTo>
                  <a:cubicBezTo>
                    <a:pt x="597" y="449"/>
                    <a:pt x="597" y="449"/>
                    <a:pt x="597" y="449"/>
                  </a:cubicBezTo>
                  <a:cubicBezTo>
                    <a:pt x="597" y="449"/>
                    <a:pt x="597" y="449"/>
                    <a:pt x="597" y="449"/>
                  </a:cubicBezTo>
                  <a:cubicBezTo>
                    <a:pt x="597" y="449"/>
                    <a:pt x="597" y="449"/>
                    <a:pt x="597" y="449"/>
                  </a:cubicBezTo>
                  <a:cubicBezTo>
                    <a:pt x="597" y="450"/>
                    <a:pt x="597" y="450"/>
                    <a:pt x="597" y="450"/>
                  </a:cubicBezTo>
                  <a:cubicBezTo>
                    <a:pt x="597" y="450"/>
                    <a:pt x="597" y="450"/>
                    <a:pt x="597" y="450"/>
                  </a:cubicBezTo>
                  <a:cubicBezTo>
                    <a:pt x="597" y="450"/>
                    <a:pt x="597" y="450"/>
                    <a:pt x="597" y="450"/>
                  </a:cubicBezTo>
                  <a:cubicBezTo>
                    <a:pt x="597" y="450"/>
                    <a:pt x="597" y="450"/>
                    <a:pt x="597" y="450"/>
                  </a:cubicBezTo>
                  <a:cubicBezTo>
                    <a:pt x="597" y="450"/>
                    <a:pt x="597" y="450"/>
                    <a:pt x="597" y="450"/>
                  </a:cubicBezTo>
                  <a:cubicBezTo>
                    <a:pt x="598" y="449"/>
                    <a:pt x="598" y="449"/>
                    <a:pt x="598" y="449"/>
                  </a:cubicBezTo>
                  <a:cubicBezTo>
                    <a:pt x="598" y="449"/>
                    <a:pt x="598" y="449"/>
                    <a:pt x="598" y="449"/>
                  </a:cubicBezTo>
                  <a:cubicBezTo>
                    <a:pt x="598" y="448"/>
                    <a:pt x="598" y="448"/>
                    <a:pt x="598" y="448"/>
                  </a:cubicBezTo>
                  <a:cubicBezTo>
                    <a:pt x="598" y="448"/>
                    <a:pt x="598" y="448"/>
                    <a:pt x="598" y="448"/>
                  </a:cubicBezTo>
                  <a:cubicBezTo>
                    <a:pt x="598" y="448"/>
                    <a:pt x="598" y="448"/>
                    <a:pt x="598" y="448"/>
                  </a:cubicBezTo>
                  <a:cubicBezTo>
                    <a:pt x="598" y="448"/>
                    <a:pt x="598" y="448"/>
                    <a:pt x="598" y="448"/>
                  </a:cubicBezTo>
                  <a:cubicBezTo>
                    <a:pt x="598" y="448"/>
                    <a:pt x="598" y="448"/>
                    <a:pt x="598" y="448"/>
                  </a:cubicBezTo>
                  <a:cubicBezTo>
                    <a:pt x="599" y="448"/>
                    <a:pt x="599" y="448"/>
                    <a:pt x="599" y="448"/>
                  </a:cubicBezTo>
                  <a:cubicBezTo>
                    <a:pt x="599" y="448"/>
                    <a:pt x="599" y="448"/>
                    <a:pt x="599" y="448"/>
                  </a:cubicBezTo>
                  <a:cubicBezTo>
                    <a:pt x="599" y="448"/>
                    <a:pt x="599" y="448"/>
                    <a:pt x="599" y="448"/>
                  </a:cubicBezTo>
                  <a:cubicBezTo>
                    <a:pt x="599" y="448"/>
                    <a:pt x="599" y="448"/>
                    <a:pt x="599" y="448"/>
                  </a:cubicBezTo>
                  <a:close/>
                  <a:moveTo>
                    <a:pt x="597" y="445"/>
                  </a:moveTo>
                  <a:cubicBezTo>
                    <a:pt x="597" y="445"/>
                    <a:pt x="597" y="445"/>
                    <a:pt x="597" y="445"/>
                  </a:cubicBezTo>
                  <a:cubicBezTo>
                    <a:pt x="598" y="446"/>
                    <a:pt x="598" y="446"/>
                    <a:pt x="598" y="446"/>
                  </a:cubicBezTo>
                  <a:cubicBezTo>
                    <a:pt x="598" y="446"/>
                    <a:pt x="598" y="446"/>
                    <a:pt x="598" y="446"/>
                  </a:cubicBezTo>
                  <a:cubicBezTo>
                    <a:pt x="598" y="446"/>
                    <a:pt x="598" y="446"/>
                    <a:pt x="598" y="446"/>
                  </a:cubicBezTo>
                  <a:cubicBezTo>
                    <a:pt x="598" y="445"/>
                    <a:pt x="598" y="445"/>
                    <a:pt x="598" y="445"/>
                  </a:cubicBezTo>
                  <a:cubicBezTo>
                    <a:pt x="599" y="445"/>
                    <a:pt x="599" y="445"/>
                    <a:pt x="599" y="445"/>
                  </a:cubicBezTo>
                  <a:cubicBezTo>
                    <a:pt x="599" y="445"/>
                    <a:pt x="599" y="445"/>
                    <a:pt x="599" y="445"/>
                  </a:cubicBezTo>
                  <a:cubicBezTo>
                    <a:pt x="599" y="445"/>
                    <a:pt x="599" y="445"/>
                    <a:pt x="599" y="445"/>
                  </a:cubicBezTo>
                  <a:cubicBezTo>
                    <a:pt x="599" y="444"/>
                    <a:pt x="599" y="444"/>
                    <a:pt x="599" y="444"/>
                  </a:cubicBezTo>
                  <a:cubicBezTo>
                    <a:pt x="599" y="444"/>
                    <a:pt x="599" y="444"/>
                    <a:pt x="599" y="444"/>
                  </a:cubicBezTo>
                  <a:cubicBezTo>
                    <a:pt x="599" y="444"/>
                    <a:pt x="599" y="444"/>
                    <a:pt x="599" y="444"/>
                  </a:cubicBezTo>
                  <a:cubicBezTo>
                    <a:pt x="598" y="444"/>
                    <a:pt x="598" y="444"/>
                    <a:pt x="598" y="444"/>
                  </a:cubicBezTo>
                  <a:cubicBezTo>
                    <a:pt x="598" y="444"/>
                    <a:pt x="598" y="444"/>
                    <a:pt x="598" y="444"/>
                  </a:cubicBezTo>
                  <a:cubicBezTo>
                    <a:pt x="598" y="443"/>
                    <a:pt x="598" y="443"/>
                    <a:pt x="598" y="443"/>
                  </a:cubicBezTo>
                  <a:cubicBezTo>
                    <a:pt x="598" y="443"/>
                    <a:pt x="598" y="443"/>
                    <a:pt x="598" y="443"/>
                  </a:cubicBezTo>
                  <a:cubicBezTo>
                    <a:pt x="598" y="443"/>
                    <a:pt x="598" y="443"/>
                    <a:pt x="598" y="443"/>
                  </a:cubicBezTo>
                  <a:cubicBezTo>
                    <a:pt x="597" y="443"/>
                    <a:pt x="597" y="443"/>
                    <a:pt x="597" y="443"/>
                  </a:cubicBezTo>
                  <a:cubicBezTo>
                    <a:pt x="597" y="444"/>
                    <a:pt x="597" y="444"/>
                    <a:pt x="597" y="444"/>
                  </a:cubicBezTo>
                  <a:cubicBezTo>
                    <a:pt x="597" y="444"/>
                    <a:pt x="597" y="444"/>
                    <a:pt x="597" y="444"/>
                  </a:cubicBezTo>
                  <a:cubicBezTo>
                    <a:pt x="597" y="444"/>
                    <a:pt x="597" y="444"/>
                    <a:pt x="597" y="444"/>
                  </a:cubicBezTo>
                  <a:cubicBezTo>
                    <a:pt x="598" y="444"/>
                    <a:pt x="598" y="444"/>
                    <a:pt x="598" y="444"/>
                  </a:cubicBezTo>
                  <a:cubicBezTo>
                    <a:pt x="598" y="444"/>
                    <a:pt x="598" y="444"/>
                    <a:pt x="598" y="444"/>
                  </a:cubicBezTo>
                  <a:cubicBezTo>
                    <a:pt x="598" y="444"/>
                    <a:pt x="598" y="444"/>
                    <a:pt x="598" y="444"/>
                  </a:cubicBezTo>
                  <a:cubicBezTo>
                    <a:pt x="597" y="444"/>
                    <a:pt x="597" y="444"/>
                    <a:pt x="597" y="444"/>
                  </a:cubicBezTo>
                  <a:cubicBezTo>
                    <a:pt x="596" y="445"/>
                    <a:pt x="596" y="445"/>
                    <a:pt x="596" y="445"/>
                  </a:cubicBezTo>
                  <a:cubicBezTo>
                    <a:pt x="596" y="445"/>
                    <a:pt x="596" y="445"/>
                    <a:pt x="596" y="445"/>
                  </a:cubicBezTo>
                  <a:cubicBezTo>
                    <a:pt x="596" y="445"/>
                    <a:pt x="596" y="445"/>
                    <a:pt x="596" y="445"/>
                  </a:cubicBezTo>
                  <a:cubicBezTo>
                    <a:pt x="596" y="445"/>
                    <a:pt x="596" y="445"/>
                    <a:pt x="596" y="445"/>
                  </a:cubicBezTo>
                  <a:cubicBezTo>
                    <a:pt x="597" y="445"/>
                    <a:pt x="597" y="445"/>
                    <a:pt x="597" y="445"/>
                  </a:cubicBezTo>
                  <a:close/>
                  <a:moveTo>
                    <a:pt x="598" y="435"/>
                  </a:moveTo>
                  <a:cubicBezTo>
                    <a:pt x="597" y="435"/>
                    <a:pt x="597" y="435"/>
                    <a:pt x="597" y="435"/>
                  </a:cubicBezTo>
                  <a:cubicBezTo>
                    <a:pt x="597" y="435"/>
                    <a:pt x="597" y="435"/>
                    <a:pt x="597" y="435"/>
                  </a:cubicBezTo>
                  <a:cubicBezTo>
                    <a:pt x="597" y="436"/>
                    <a:pt x="597" y="436"/>
                    <a:pt x="597" y="436"/>
                  </a:cubicBezTo>
                  <a:cubicBezTo>
                    <a:pt x="597" y="436"/>
                    <a:pt x="597" y="436"/>
                    <a:pt x="597" y="436"/>
                  </a:cubicBezTo>
                  <a:cubicBezTo>
                    <a:pt x="598" y="437"/>
                    <a:pt x="598" y="437"/>
                    <a:pt x="598" y="437"/>
                  </a:cubicBezTo>
                  <a:cubicBezTo>
                    <a:pt x="598" y="436"/>
                    <a:pt x="598" y="436"/>
                    <a:pt x="598" y="436"/>
                  </a:cubicBezTo>
                  <a:cubicBezTo>
                    <a:pt x="599" y="436"/>
                    <a:pt x="599" y="436"/>
                    <a:pt x="599" y="436"/>
                  </a:cubicBezTo>
                  <a:cubicBezTo>
                    <a:pt x="599" y="435"/>
                    <a:pt x="599" y="435"/>
                    <a:pt x="599" y="435"/>
                  </a:cubicBezTo>
                  <a:cubicBezTo>
                    <a:pt x="598" y="435"/>
                    <a:pt x="598" y="435"/>
                    <a:pt x="598" y="435"/>
                  </a:cubicBezTo>
                  <a:close/>
                  <a:moveTo>
                    <a:pt x="604" y="464"/>
                  </a:moveTo>
                  <a:cubicBezTo>
                    <a:pt x="604" y="463"/>
                    <a:pt x="604" y="463"/>
                    <a:pt x="604" y="463"/>
                  </a:cubicBezTo>
                  <a:cubicBezTo>
                    <a:pt x="604" y="463"/>
                    <a:pt x="604" y="463"/>
                    <a:pt x="604" y="463"/>
                  </a:cubicBezTo>
                  <a:cubicBezTo>
                    <a:pt x="604" y="463"/>
                    <a:pt x="604" y="463"/>
                    <a:pt x="604" y="463"/>
                  </a:cubicBezTo>
                  <a:cubicBezTo>
                    <a:pt x="604" y="463"/>
                    <a:pt x="604" y="463"/>
                    <a:pt x="604" y="463"/>
                  </a:cubicBezTo>
                  <a:cubicBezTo>
                    <a:pt x="604" y="463"/>
                    <a:pt x="604" y="463"/>
                    <a:pt x="604" y="463"/>
                  </a:cubicBezTo>
                  <a:cubicBezTo>
                    <a:pt x="604" y="463"/>
                    <a:pt x="604" y="463"/>
                    <a:pt x="604" y="463"/>
                  </a:cubicBezTo>
                  <a:cubicBezTo>
                    <a:pt x="604" y="463"/>
                    <a:pt x="604" y="463"/>
                    <a:pt x="604" y="463"/>
                  </a:cubicBezTo>
                  <a:cubicBezTo>
                    <a:pt x="604" y="462"/>
                    <a:pt x="604" y="462"/>
                    <a:pt x="604" y="462"/>
                  </a:cubicBezTo>
                  <a:cubicBezTo>
                    <a:pt x="604" y="462"/>
                    <a:pt x="604" y="462"/>
                    <a:pt x="604" y="462"/>
                  </a:cubicBezTo>
                  <a:cubicBezTo>
                    <a:pt x="604" y="462"/>
                    <a:pt x="604" y="462"/>
                    <a:pt x="604" y="462"/>
                  </a:cubicBezTo>
                  <a:cubicBezTo>
                    <a:pt x="604" y="462"/>
                    <a:pt x="604" y="462"/>
                    <a:pt x="604" y="462"/>
                  </a:cubicBezTo>
                  <a:cubicBezTo>
                    <a:pt x="604" y="462"/>
                    <a:pt x="604" y="462"/>
                    <a:pt x="604" y="462"/>
                  </a:cubicBezTo>
                  <a:cubicBezTo>
                    <a:pt x="604" y="461"/>
                    <a:pt x="604" y="461"/>
                    <a:pt x="604" y="461"/>
                  </a:cubicBezTo>
                  <a:cubicBezTo>
                    <a:pt x="604" y="461"/>
                    <a:pt x="604" y="461"/>
                    <a:pt x="604" y="461"/>
                  </a:cubicBezTo>
                  <a:cubicBezTo>
                    <a:pt x="604" y="461"/>
                    <a:pt x="604" y="461"/>
                    <a:pt x="604" y="461"/>
                  </a:cubicBezTo>
                  <a:cubicBezTo>
                    <a:pt x="604" y="461"/>
                    <a:pt x="604" y="461"/>
                    <a:pt x="604" y="461"/>
                  </a:cubicBezTo>
                  <a:cubicBezTo>
                    <a:pt x="604" y="461"/>
                    <a:pt x="604" y="461"/>
                    <a:pt x="604" y="461"/>
                  </a:cubicBezTo>
                  <a:cubicBezTo>
                    <a:pt x="604" y="460"/>
                    <a:pt x="604" y="460"/>
                    <a:pt x="604" y="460"/>
                  </a:cubicBezTo>
                  <a:cubicBezTo>
                    <a:pt x="604" y="460"/>
                    <a:pt x="604" y="460"/>
                    <a:pt x="604" y="460"/>
                  </a:cubicBezTo>
                  <a:cubicBezTo>
                    <a:pt x="604" y="460"/>
                    <a:pt x="604" y="460"/>
                    <a:pt x="604" y="460"/>
                  </a:cubicBezTo>
                  <a:cubicBezTo>
                    <a:pt x="604" y="460"/>
                    <a:pt x="604" y="460"/>
                    <a:pt x="604" y="460"/>
                  </a:cubicBezTo>
                  <a:cubicBezTo>
                    <a:pt x="603" y="459"/>
                    <a:pt x="603" y="459"/>
                    <a:pt x="603" y="459"/>
                  </a:cubicBezTo>
                  <a:cubicBezTo>
                    <a:pt x="603" y="459"/>
                    <a:pt x="603" y="459"/>
                    <a:pt x="603" y="459"/>
                  </a:cubicBezTo>
                  <a:cubicBezTo>
                    <a:pt x="603" y="459"/>
                    <a:pt x="603" y="459"/>
                    <a:pt x="603" y="459"/>
                  </a:cubicBezTo>
                  <a:cubicBezTo>
                    <a:pt x="603" y="459"/>
                    <a:pt x="603" y="459"/>
                    <a:pt x="603" y="459"/>
                  </a:cubicBezTo>
                  <a:cubicBezTo>
                    <a:pt x="603" y="459"/>
                    <a:pt x="603" y="459"/>
                    <a:pt x="603" y="459"/>
                  </a:cubicBezTo>
                  <a:cubicBezTo>
                    <a:pt x="603" y="459"/>
                    <a:pt x="603" y="459"/>
                    <a:pt x="603" y="459"/>
                  </a:cubicBezTo>
                  <a:cubicBezTo>
                    <a:pt x="603" y="459"/>
                    <a:pt x="603" y="459"/>
                    <a:pt x="603" y="459"/>
                  </a:cubicBezTo>
                  <a:cubicBezTo>
                    <a:pt x="603" y="459"/>
                    <a:pt x="603" y="459"/>
                    <a:pt x="603" y="459"/>
                  </a:cubicBezTo>
                  <a:cubicBezTo>
                    <a:pt x="603" y="459"/>
                    <a:pt x="603" y="459"/>
                    <a:pt x="603" y="459"/>
                  </a:cubicBezTo>
                  <a:cubicBezTo>
                    <a:pt x="603" y="459"/>
                    <a:pt x="603" y="459"/>
                    <a:pt x="603" y="459"/>
                  </a:cubicBezTo>
                  <a:cubicBezTo>
                    <a:pt x="603" y="458"/>
                    <a:pt x="603" y="458"/>
                    <a:pt x="603" y="458"/>
                  </a:cubicBezTo>
                  <a:cubicBezTo>
                    <a:pt x="603" y="458"/>
                    <a:pt x="603" y="458"/>
                    <a:pt x="603" y="458"/>
                  </a:cubicBezTo>
                  <a:cubicBezTo>
                    <a:pt x="603" y="457"/>
                    <a:pt x="603" y="457"/>
                    <a:pt x="603" y="457"/>
                  </a:cubicBezTo>
                  <a:cubicBezTo>
                    <a:pt x="603" y="457"/>
                    <a:pt x="603" y="457"/>
                    <a:pt x="603" y="457"/>
                  </a:cubicBezTo>
                  <a:cubicBezTo>
                    <a:pt x="603" y="457"/>
                    <a:pt x="603" y="457"/>
                    <a:pt x="603" y="457"/>
                  </a:cubicBezTo>
                  <a:cubicBezTo>
                    <a:pt x="602" y="456"/>
                    <a:pt x="602" y="456"/>
                    <a:pt x="602" y="456"/>
                  </a:cubicBezTo>
                  <a:cubicBezTo>
                    <a:pt x="602" y="456"/>
                    <a:pt x="602" y="456"/>
                    <a:pt x="602" y="456"/>
                  </a:cubicBezTo>
                  <a:cubicBezTo>
                    <a:pt x="602" y="456"/>
                    <a:pt x="602" y="456"/>
                    <a:pt x="602" y="456"/>
                  </a:cubicBezTo>
                  <a:cubicBezTo>
                    <a:pt x="603" y="456"/>
                    <a:pt x="603" y="456"/>
                    <a:pt x="603" y="456"/>
                  </a:cubicBezTo>
                  <a:cubicBezTo>
                    <a:pt x="603" y="456"/>
                    <a:pt x="603" y="456"/>
                    <a:pt x="603" y="456"/>
                  </a:cubicBezTo>
                  <a:cubicBezTo>
                    <a:pt x="602" y="455"/>
                    <a:pt x="602" y="455"/>
                    <a:pt x="602" y="455"/>
                  </a:cubicBezTo>
                  <a:cubicBezTo>
                    <a:pt x="603" y="455"/>
                    <a:pt x="603" y="455"/>
                    <a:pt x="603" y="455"/>
                  </a:cubicBezTo>
                  <a:cubicBezTo>
                    <a:pt x="603" y="455"/>
                    <a:pt x="603" y="455"/>
                    <a:pt x="603" y="455"/>
                  </a:cubicBezTo>
                  <a:cubicBezTo>
                    <a:pt x="603" y="456"/>
                    <a:pt x="603" y="456"/>
                    <a:pt x="603" y="456"/>
                  </a:cubicBezTo>
                  <a:cubicBezTo>
                    <a:pt x="603" y="456"/>
                    <a:pt x="603" y="456"/>
                    <a:pt x="603" y="456"/>
                  </a:cubicBezTo>
                  <a:cubicBezTo>
                    <a:pt x="603" y="455"/>
                    <a:pt x="603" y="455"/>
                    <a:pt x="603" y="455"/>
                  </a:cubicBezTo>
                  <a:cubicBezTo>
                    <a:pt x="603" y="455"/>
                    <a:pt x="603" y="455"/>
                    <a:pt x="603" y="455"/>
                  </a:cubicBezTo>
                  <a:cubicBezTo>
                    <a:pt x="603" y="455"/>
                    <a:pt x="603" y="455"/>
                    <a:pt x="603" y="455"/>
                  </a:cubicBezTo>
                  <a:cubicBezTo>
                    <a:pt x="603" y="455"/>
                    <a:pt x="603" y="455"/>
                    <a:pt x="603" y="455"/>
                  </a:cubicBezTo>
                  <a:cubicBezTo>
                    <a:pt x="603" y="455"/>
                    <a:pt x="603" y="455"/>
                    <a:pt x="603" y="455"/>
                  </a:cubicBezTo>
                  <a:cubicBezTo>
                    <a:pt x="603" y="454"/>
                    <a:pt x="603" y="454"/>
                    <a:pt x="603" y="454"/>
                  </a:cubicBezTo>
                  <a:cubicBezTo>
                    <a:pt x="603" y="454"/>
                    <a:pt x="603" y="454"/>
                    <a:pt x="603" y="454"/>
                  </a:cubicBezTo>
                  <a:cubicBezTo>
                    <a:pt x="603" y="453"/>
                    <a:pt x="603" y="453"/>
                    <a:pt x="603" y="453"/>
                  </a:cubicBezTo>
                  <a:cubicBezTo>
                    <a:pt x="603" y="453"/>
                    <a:pt x="603" y="453"/>
                    <a:pt x="603" y="453"/>
                  </a:cubicBezTo>
                  <a:cubicBezTo>
                    <a:pt x="603" y="453"/>
                    <a:pt x="603" y="453"/>
                    <a:pt x="603" y="453"/>
                  </a:cubicBezTo>
                  <a:cubicBezTo>
                    <a:pt x="603" y="453"/>
                    <a:pt x="603" y="453"/>
                    <a:pt x="603" y="453"/>
                  </a:cubicBezTo>
                  <a:cubicBezTo>
                    <a:pt x="603" y="452"/>
                    <a:pt x="603" y="452"/>
                    <a:pt x="603" y="452"/>
                  </a:cubicBezTo>
                  <a:cubicBezTo>
                    <a:pt x="603" y="452"/>
                    <a:pt x="603" y="452"/>
                    <a:pt x="603" y="452"/>
                  </a:cubicBezTo>
                  <a:cubicBezTo>
                    <a:pt x="603" y="452"/>
                    <a:pt x="603" y="452"/>
                    <a:pt x="603" y="452"/>
                  </a:cubicBezTo>
                  <a:cubicBezTo>
                    <a:pt x="603" y="452"/>
                    <a:pt x="603" y="452"/>
                    <a:pt x="603" y="452"/>
                  </a:cubicBezTo>
                  <a:cubicBezTo>
                    <a:pt x="602" y="452"/>
                    <a:pt x="602" y="452"/>
                    <a:pt x="602" y="452"/>
                  </a:cubicBezTo>
                  <a:cubicBezTo>
                    <a:pt x="602" y="452"/>
                    <a:pt x="602" y="452"/>
                    <a:pt x="602" y="452"/>
                  </a:cubicBezTo>
                  <a:cubicBezTo>
                    <a:pt x="602" y="452"/>
                    <a:pt x="602" y="452"/>
                    <a:pt x="602" y="452"/>
                  </a:cubicBezTo>
                  <a:cubicBezTo>
                    <a:pt x="602" y="452"/>
                    <a:pt x="602" y="452"/>
                    <a:pt x="602" y="452"/>
                  </a:cubicBezTo>
                  <a:cubicBezTo>
                    <a:pt x="602" y="452"/>
                    <a:pt x="602" y="452"/>
                    <a:pt x="602" y="452"/>
                  </a:cubicBezTo>
                  <a:cubicBezTo>
                    <a:pt x="602" y="453"/>
                    <a:pt x="602" y="453"/>
                    <a:pt x="602" y="453"/>
                  </a:cubicBezTo>
                  <a:cubicBezTo>
                    <a:pt x="601" y="453"/>
                    <a:pt x="601" y="453"/>
                    <a:pt x="601" y="453"/>
                  </a:cubicBezTo>
                  <a:cubicBezTo>
                    <a:pt x="601" y="453"/>
                    <a:pt x="601" y="453"/>
                    <a:pt x="601" y="453"/>
                  </a:cubicBezTo>
                  <a:cubicBezTo>
                    <a:pt x="601" y="453"/>
                    <a:pt x="601" y="453"/>
                    <a:pt x="601" y="453"/>
                  </a:cubicBezTo>
                  <a:cubicBezTo>
                    <a:pt x="601" y="453"/>
                    <a:pt x="601" y="453"/>
                    <a:pt x="601" y="453"/>
                  </a:cubicBezTo>
                  <a:cubicBezTo>
                    <a:pt x="601" y="453"/>
                    <a:pt x="601" y="453"/>
                    <a:pt x="601" y="453"/>
                  </a:cubicBezTo>
                  <a:cubicBezTo>
                    <a:pt x="602" y="454"/>
                    <a:pt x="602" y="454"/>
                    <a:pt x="602" y="454"/>
                  </a:cubicBezTo>
                  <a:cubicBezTo>
                    <a:pt x="601" y="453"/>
                    <a:pt x="601" y="453"/>
                    <a:pt x="601" y="453"/>
                  </a:cubicBezTo>
                  <a:cubicBezTo>
                    <a:pt x="601" y="453"/>
                    <a:pt x="601" y="453"/>
                    <a:pt x="601" y="453"/>
                  </a:cubicBezTo>
                  <a:cubicBezTo>
                    <a:pt x="601" y="453"/>
                    <a:pt x="601" y="453"/>
                    <a:pt x="601" y="453"/>
                  </a:cubicBezTo>
                  <a:cubicBezTo>
                    <a:pt x="601" y="454"/>
                    <a:pt x="601" y="454"/>
                    <a:pt x="601" y="454"/>
                  </a:cubicBezTo>
                  <a:cubicBezTo>
                    <a:pt x="601" y="454"/>
                    <a:pt x="601" y="454"/>
                    <a:pt x="601" y="454"/>
                  </a:cubicBezTo>
                  <a:cubicBezTo>
                    <a:pt x="601" y="454"/>
                    <a:pt x="601" y="454"/>
                    <a:pt x="601" y="454"/>
                  </a:cubicBezTo>
                  <a:cubicBezTo>
                    <a:pt x="602" y="454"/>
                    <a:pt x="602" y="454"/>
                    <a:pt x="602" y="454"/>
                  </a:cubicBezTo>
                  <a:cubicBezTo>
                    <a:pt x="602" y="455"/>
                    <a:pt x="602" y="455"/>
                    <a:pt x="602" y="455"/>
                  </a:cubicBezTo>
                  <a:cubicBezTo>
                    <a:pt x="601" y="455"/>
                    <a:pt x="601" y="455"/>
                    <a:pt x="601" y="455"/>
                  </a:cubicBezTo>
                  <a:cubicBezTo>
                    <a:pt x="601" y="454"/>
                    <a:pt x="601" y="454"/>
                    <a:pt x="601" y="454"/>
                  </a:cubicBezTo>
                  <a:cubicBezTo>
                    <a:pt x="601" y="455"/>
                    <a:pt x="601" y="455"/>
                    <a:pt x="601" y="455"/>
                  </a:cubicBezTo>
                  <a:cubicBezTo>
                    <a:pt x="601" y="455"/>
                    <a:pt x="601" y="455"/>
                    <a:pt x="601" y="455"/>
                  </a:cubicBezTo>
                  <a:cubicBezTo>
                    <a:pt x="601" y="455"/>
                    <a:pt x="601" y="455"/>
                    <a:pt x="601" y="455"/>
                  </a:cubicBezTo>
                  <a:cubicBezTo>
                    <a:pt x="601" y="455"/>
                    <a:pt x="601" y="455"/>
                    <a:pt x="601" y="455"/>
                  </a:cubicBezTo>
                  <a:cubicBezTo>
                    <a:pt x="601" y="456"/>
                    <a:pt x="601" y="456"/>
                    <a:pt x="601" y="456"/>
                  </a:cubicBezTo>
                  <a:cubicBezTo>
                    <a:pt x="601" y="457"/>
                    <a:pt x="601" y="457"/>
                    <a:pt x="601" y="457"/>
                  </a:cubicBezTo>
                  <a:cubicBezTo>
                    <a:pt x="601" y="457"/>
                    <a:pt x="601" y="457"/>
                    <a:pt x="601" y="457"/>
                  </a:cubicBezTo>
                  <a:cubicBezTo>
                    <a:pt x="601" y="457"/>
                    <a:pt x="601" y="457"/>
                    <a:pt x="601" y="457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8"/>
                    <a:pt x="601" y="458"/>
                    <a:pt x="601" y="458"/>
                  </a:cubicBezTo>
                  <a:cubicBezTo>
                    <a:pt x="601" y="459"/>
                    <a:pt x="601" y="459"/>
                    <a:pt x="601" y="459"/>
                  </a:cubicBezTo>
                  <a:cubicBezTo>
                    <a:pt x="601" y="459"/>
                    <a:pt x="601" y="459"/>
                    <a:pt x="601" y="459"/>
                  </a:cubicBezTo>
                  <a:cubicBezTo>
                    <a:pt x="601" y="459"/>
                    <a:pt x="601" y="459"/>
                    <a:pt x="601" y="459"/>
                  </a:cubicBezTo>
                  <a:cubicBezTo>
                    <a:pt x="602" y="459"/>
                    <a:pt x="602" y="459"/>
                    <a:pt x="602" y="459"/>
                  </a:cubicBezTo>
                  <a:cubicBezTo>
                    <a:pt x="601" y="459"/>
                    <a:pt x="601" y="459"/>
                    <a:pt x="601" y="459"/>
                  </a:cubicBezTo>
                  <a:cubicBezTo>
                    <a:pt x="601" y="459"/>
                    <a:pt x="601" y="459"/>
                    <a:pt x="601" y="459"/>
                  </a:cubicBezTo>
                  <a:cubicBezTo>
                    <a:pt x="601" y="460"/>
                    <a:pt x="601" y="460"/>
                    <a:pt x="601" y="460"/>
                  </a:cubicBezTo>
                  <a:cubicBezTo>
                    <a:pt x="601" y="460"/>
                    <a:pt x="601" y="460"/>
                    <a:pt x="601" y="460"/>
                  </a:cubicBezTo>
                  <a:cubicBezTo>
                    <a:pt x="602" y="460"/>
                    <a:pt x="602" y="460"/>
                    <a:pt x="602" y="460"/>
                  </a:cubicBezTo>
                  <a:cubicBezTo>
                    <a:pt x="602" y="461"/>
                    <a:pt x="602" y="461"/>
                    <a:pt x="602" y="461"/>
                  </a:cubicBezTo>
                  <a:cubicBezTo>
                    <a:pt x="602" y="461"/>
                    <a:pt x="602" y="461"/>
                    <a:pt x="602" y="461"/>
                  </a:cubicBezTo>
                  <a:cubicBezTo>
                    <a:pt x="602" y="461"/>
                    <a:pt x="602" y="461"/>
                    <a:pt x="602" y="461"/>
                  </a:cubicBezTo>
                  <a:cubicBezTo>
                    <a:pt x="602" y="461"/>
                    <a:pt x="602" y="461"/>
                    <a:pt x="602" y="461"/>
                  </a:cubicBezTo>
                  <a:cubicBezTo>
                    <a:pt x="603" y="461"/>
                    <a:pt x="603" y="461"/>
                    <a:pt x="603" y="461"/>
                  </a:cubicBezTo>
                  <a:cubicBezTo>
                    <a:pt x="602" y="461"/>
                    <a:pt x="602" y="461"/>
                    <a:pt x="602" y="461"/>
                  </a:cubicBezTo>
                  <a:cubicBezTo>
                    <a:pt x="602" y="461"/>
                    <a:pt x="602" y="461"/>
                    <a:pt x="602" y="461"/>
                  </a:cubicBezTo>
                  <a:cubicBezTo>
                    <a:pt x="602" y="461"/>
                    <a:pt x="602" y="461"/>
                    <a:pt x="602" y="461"/>
                  </a:cubicBezTo>
                  <a:cubicBezTo>
                    <a:pt x="602" y="461"/>
                    <a:pt x="602" y="461"/>
                    <a:pt x="602" y="461"/>
                  </a:cubicBezTo>
                  <a:cubicBezTo>
                    <a:pt x="602" y="462"/>
                    <a:pt x="602" y="462"/>
                    <a:pt x="602" y="462"/>
                  </a:cubicBezTo>
                  <a:cubicBezTo>
                    <a:pt x="603" y="463"/>
                    <a:pt x="603" y="463"/>
                    <a:pt x="603" y="463"/>
                  </a:cubicBezTo>
                  <a:cubicBezTo>
                    <a:pt x="603" y="463"/>
                    <a:pt x="603" y="463"/>
                    <a:pt x="603" y="463"/>
                  </a:cubicBezTo>
                  <a:cubicBezTo>
                    <a:pt x="603" y="463"/>
                    <a:pt x="603" y="463"/>
                    <a:pt x="603" y="463"/>
                  </a:cubicBezTo>
                  <a:cubicBezTo>
                    <a:pt x="602" y="463"/>
                    <a:pt x="602" y="463"/>
                    <a:pt x="602" y="463"/>
                  </a:cubicBezTo>
                  <a:cubicBezTo>
                    <a:pt x="603" y="464"/>
                    <a:pt x="603" y="464"/>
                    <a:pt x="603" y="464"/>
                  </a:cubicBezTo>
                  <a:cubicBezTo>
                    <a:pt x="602" y="464"/>
                    <a:pt x="602" y="464"/>
                    <a:pt x="602" y="464"/>
                  </a:cubicBezTo>
                  <a:cubicBezTo>
                    <a:pt x="602" y="464"/>
                    <a:pt x="602" y="464"/>
                    <a:pt x="602" y="464"/>
                  </a:cubicBezTo>
                  <a:cubicBezTo>
                    <a:pt x="603" y="464"/>
                    <a:pt x="603" y="464"/>
                    <a:pt x="603" y="464"/>
                  </a:cubicBezTo>
                  <a:cubicBezTo>
                    <a:pt x="603" y="464"/>
                    <a:pt x="603" y="464"/>
                    <a:pt x="603" y="464"/>
                  </a:cubicBezTo>
                  <a:cubicBezTo>
                    <a:pt x="603" y="465"/>
                    <a:pt x="603" y="465"/>
                    <a:pt x="603" y="465"/>
                  </a:cubicBezTo>
                  <a:cubicBezTo>
                    <a:pt x="604" y="465"/>
                    <a:pt x="604" y="465"/>
                    <a:pt x="604" y="465"/>
                  </a:cubicBezTo>
                  <a:cubicBezTo>
                    <a:pt x="604" y="465"/>
                    <a:pt x="604" y="465"/>
                    <a:pt x="604" y="465"/>
                  </a:cubicBezTo>
                  <a:cubicBezTo>
                    <a:pt x="604" y="465"/>
                    <a:pt x="604" y="465"/>
                    <a:pt x="604" y="465"/>
                  </a:cubicBezTo>
                  <a:cubicBezTo>
                    <a:pt x="604" y="465"/>
                    <a:pt x="604" y="465"/>
                    <a:pt x="604" y="465"/>
                  </a:cubicBezTo>
                  <a:cubicBezTo>
                    <a:pt x="604" y="464"/>
                    <a:pt x="604" y="464"/>
                    <a:pt x="604" y="464"/>
                  </a:cubicBezTo>
                  <a:close/>
                  <a:moveTo>
                    <a:pt x="616" y="455"/>
                  </a:moveTo>
                  <a:cubicBezTo>
                    <a:pt x="616" y="455"/>
                    <a:pt x="616" y="455"/>
                    <a:pt x="616" y="455"/>
                  </a:cubicBezTo>
                  <a:cubicBezTo>
                    <a:pt x="616" y="455"/>
                    <a:pt x="616" y="455"/>
                    <a:pt x="616" y="455"/>
                  </a:cubicBezTo>
                  <a:cubicBezTo>
                    <a:pt x="615" y="455"/>
                    <a:pt x="615" y="455"/>
                    <a:pt x="615" y="455"/>
                  </a:cubicBezTo>
                  <a:cubicBezTo>
                    <a:pt x="615" y="456"/>
                    <a:pt x="615" y="456"/>
                    <a:pt x="615" y="456"/>
                  </a:cubicBezTo>
                  <a:cubicBezTo>
                    <a:pt x="614" y="456"/>
                    <a:pt x="614" y="456"/>
                    <a:pt x="614" y="456"/>
                  </a:cubicBezTo>
                  <a:cubicBezTo>
                    <a:pt x="614" y="456"/>
                    <a:pt x="614" y="456"/>
                    <a:pt x="614" y="456"/>
                  </a:cubicBezTo>
                  <a:cubicBezTo>
                    <a:pt x="613" y="455"/>
                    <a:pt x="613" y="455"/>
                    <a:pt x="613" y="455"/>
                  </a:cubicBezTo>
                  <a:cubicBezTo>
                    <a:pt x="613" y="456"/>
                    <a:pt x="613" y="456"/>
                    <a:pt x="613" y="456"/>
                  </a:cubicBezTo>
                  <a:cubicBezTo>
                    <a:pt x="613" y="456"/>
                    <a:pt x="613" y="456"/>
                    <a:pt x="613" y="456"/>
                  </a:cubicBezTo>
                  <a:cubicBezTo>
                    <a:pt x="613" y="456"/>
                    <a:pt x="613" y="456"/>
                    <a:pt x="613" y="456"/>
                  </a:cubicBezTo>
                  <a:cubicBezTo>
                    <a:pt x="613" y="456"/>
                    <a:pt x="613" y="456"/>
                    <a:pt x="613" y="456"/>
                  </a:cubicBezTo>
                  <a:cubicBezTo>
                    <a:pt x="613" y="456"/>
                    <a:pt x="613" y="456"/>
                    <a:pt x="613" y="456"/>
                  </a:cubicBezTo>
                  <a:cubicBezTo>
                    <a:pt x="613" y="455"/>
                    <a:pt x="613" y="455"/>
                    <a:pt x="613" y="455"/>
                  </a:cubicBezTo>
                  <a:cubicBezTo>
                    <a:pt x="613" y="455"/>
                    <a:pt x="613" y="455"/>
                    <a:pt x="613" y="455"/>
                  </a:cubicBezTo>
                  <a:cubicBezTo>
                    <a:pt x="613" y="455"/>
                    <a:pt x="613" y="455"/>
                    <a:pt x="613" y="455"/>
                  </a:cubicBezTo>
                  <a:cubicBezTo>
                    <a:pt x="613" y="455"/>
                    <a:pt x="613" y="455"/>
                    <a:pt x="613" y="455"/>
                  </a:cubicBezTo>
                  <a:cubicBezTo>
                    <a:pt x="613" y="455"/>
                    <a:pt x="613" y="455"/>
                    <a:pt x="613" y="455"/>
                  </a:cubicBezTo>
                  <a:cubicBezTo>
                    <a:pt x="614" y="455"/>
                    <a:pt x="614" y="455"/>
                    <a:pt x="614" y="455"/>
                  </a:cubicBezTo>
                  <a:cubicBezTo>
                    <a:pt x="614" y="455"/>
                    <a:pt x="614" y="455"/>
                    <a:pt x="614" y="455"/>
                  </a:cubicBezTo>
                  <a:cubicBezTo>
                    <a:pt x="615" y="455"/>
                    <a:pt x="615" y="455"/>
                    <a:pt x="615" y="455"/>
                  </a:cubicBezTo>
                  <a:cubicBezTo>
                    <a:pt x="615" y="455"/>
                    <a:pt x="615" y="455"/>
                    <a:pt x="615" y="455"/>
                  </a:cubicBezTo>
                  <a:cubicBezTo>
                    <a:pt x="615" y="455"/>
                    <a:pt x="615" y="455"/>
                    <a:pt x="615" y="455"/>
                  </a:cubicBezTo>
                  <a:cubicBezTo>
                    <a:pt x="615" y="455"/>
                    <a:pt x="615" y="455"/>
                    <a:pt x="615" y="455"/>
                  </a:cubicBezTo>
                  <a:cubicBezTo>
                    <a:pt x="615" y="454"/>
                    <a:pt x="615" y="454"/>
                    <a:pt x="615" y="454"/>
                  </a:cubicBezTo>
                  <a:cubicBezTo>
                    <a:pt x="615" y="454"/>
                    <a:pt x="615" y="454"/>
                    <a:pt x="615" y="454"/>
                  </a:cubicBezTo>
                  <a:cubicBezTo>
                    <a:pt x="615" y="454"/>
                    <a:pt x="615" y="454"/>
                    <a:pt x="615" y="454"/>
                  </a:cubicBezTo>
                  <a:cubicBezTo>
                    <a:pt x="615" y="454"/>
                    <a:pt x="615" y="454"/>
                    <a:pt x="615" y="454"/>
                  </a:cubicBezTo>
                  <a:cubicBezTo>
                    <a:pt x="615" y="454"/>
                    <a:pt x="615" y="454"/>
                    <a:pt x="615" y="454"/>
                  </a:cubicBezTo>
                  <a:cubicBezTo>
                    <a:pt x="615" y="453"/>
                    <a:pt x="615" y="453"/>
                    <a:pt x="615" y="453"/>
                  </a:cubicBezTo>
                  <a:cubicBezTo>
                    <a:pt x="615" y="453"/>
                    <a:pt x="615" y="453"/>
                    <a:pt x="615" y="453"/>
                  </a:cubicBezTo>
                  <a:cubicBezTo>
                    <a:pt x="615" y="453"/>
                    <a:pt x="615" y="453"/>
                    <a:pt x="615" y="453"/>
                  </a:cubicBezTo>
                  <a:cubicBezTo>
                    <a:pt x="615" y="453"/>
                    <a:pt x="615" y="453"/>
                    <a:pt x="615" y="453"/>
                  </a:cubicBezTo>
                  <a:cubicBezTo>
                    <a:pt x="615" y="453"/>
                    <a:pt x="615" y="453"/>
                    <a:pt x="615" y="453"/>
                  </a:cubicBezTo>
                  <a:cubicBezTo>
                    <a:pt x="615" y="453"/>
                    <a:pt x="615" y="453"/>
                    <a:pt x="615" y="453"/>
                  </a:cubicBezTo>
                  <a:cubicBezTo>
                    <a:pt x="615" y="453"/>
                    <a:pt x="615" y="453"/>
                    <a:pt x="615" y="453"/>
                  </a:cubicBezTo>
                  <a:cubicBezTo>
                    <a:pt x="614" y="453"/>
                    <a:pt x="614" y="453"/>
                    <a:pt x="614" y="453"/>
                  </a:cubicBezTo>
                  <a:cubicBezTo>
                    <a:pt x="614" y="453"/>
                    <a:pt x="614" y="453"/>
                    <a:pt x="614" y="453"/>
                  </a:cubicBezTo>
                  <a:cubicBezTo>
                    <a:pt x="614" y="452"/>
                    <a:pt x="614" y="452"/>
                    <a:pt x="614" y="452"/>
                  </a:cubicBezTo>
                  <a:cubicBezTo>
                    <a:pt x="614" y="452"/>
                    <a:pt x="614" y="452"/>
                    <a:pt x="614" y="452"/>
                  </a:cubicBezTo>
                  <a:cubicBezTo>
                    <a:pt x="614" y="451"/>
                    <a:pt x="614" y="451"/>
                    <a:pt x="614" y="451"/>
                  </a:cubicBezTo>
                  <a:cubicBezTo>
                    <a:pt x="613" y="451"/>
                    <a:pt x="613" y="451"/>
                    <a:pt x="613" y="451"/>
                  </a:cubicBezTo>
                  <a:cubicBezTo>
                    <a:pt x="613" y="451"/>
                    <a:pt x="613" y="451"/>
                    <a:pt x="613" y="451"/>
                  </a:cubicBezTo>
                  <a:cubicBezTo>
                    <a:pt x="613" y="451"/>
                    <a:pt x="613" y="451"/>
                    <a:pt x="613" y="451"/>
                  </a:cubicBezTo>
                  <a:cubicBezTo>
                    <a:pt x="613" y="451"/>
                    <a:pt x="613" y="451"/>
                    <a:pt x="613" y="451"/>
                  </a:cubicBezTo>
                  <a:cubicBezTo>
                    <a:pt x="613" y="452"/>
                    <a:pt x="613" y="452"/>
                    <a:pt x="613" y="452"/>
                  </a:cubicBezTo>
                  <a:cubicBezTo>
                    <a:pt x="612" y="452"/>
                    <a:pt x="612" y="452"/>
                    <a:pt x="612" y="452"/>
                  </a:cubicBezTo>
                  <a:cubicBezTo>
                    <a:pt x="612" y="452"/>
                    <a:pt x="612" y="452"/>
                    <a:pt x="612" y="452"/>
                  </a:cubicBezTo>
                  <a:cubicBezTo>
                    <a:pt x="612" y="451"/>
                    <a:pt x="612" y="451"/>
                    <a:pt x="612" y="451"/>
                  </a:cubicBezTo>
                  <a:cubicBezTo>
                    <a:pt x="612" y="451"/>
                    <a:pt x="612" y="451"/>
                    <a:pt x="612" y="451"/>
                  </a:cubicBezTo>
                  <a:cubicBezTo>
                    <a:pt x="612" y="451"/>
                    <a:pt x="612" y="451"/>
                    <a:pt x="612" y="451"/>
                  </a:cubicBezTo>
                  <a:cubicBezTo>
                    <a:pt x="612" y="451"/>
                    <a:pt x="612" y="451"/>
                    <a:pt x="612" y="451"/>
                  </a:cubicBezTo>
                  <a:cubicBezTo>
                    <a:pt x="611" y="451"/>
                    <a:pt x="611" y="451"/>
                    <a:pt x="611" y="451"/>
                  </a:cubicBezTo>
                  <a:cubicBezTo>
                    <a:pt x="611" y="451"/>
                    <a:pt x="611" y="451"/>
                    <a:pt x="611" y="451"/>
                  </a:cubicBezTo>
                  <a:cubicBezTo>
                    <a:pt x="611" y="451"/>
                    <a:pt x="611" y="451"/>
                    <a:pt x="611" y="451"/>
                  </a:cubicBezTo>
                  <a:cubicBezTo>
                    <a:pt x="611" y="451"/>
                    <a:pt x="611" y="451"/>
                    <a:pt x="611" y="451"/>
                  </a:cubicBezTo>
                  <a:cubicBezTo>
                    <a:pt x="612" y="450"/>
                    <a:pt x="612" y="450"/>
                    <a:pt x="612" y="450"/>
                  </a:cubicBezTo>
                  <a:cubicBezTo>
                    <a:pt x="612" y="451"/>
                    <a:pt x="612" y="451"/>
                    <a:pt x="612" y="451"/>
                  </a:cubicBezTo>
                  <a:cubicBezTo>
                    <a:pt x="613" y="451"/>
                    <a:pt x="613" y="451"/>
                    <a:pt x="613" y="451"/>
                  </a:cubicBezTo>
                  <a:cubicBezTo>
                    <a:pt x="613" y="451"/>
                    <a:pt x="613" y="451"/>
                    <a:pt x="613" y="451"/>
                  </a:cubicBezTo>
                  <a:cubicBezTo>
                    <a:pt x="613" y="450"/>
                    <a:pt x="613" y="450"/>
                    <a:pt x="613" y="450"/>
                  </a:cubicBezTo>
                  <a:cubicBezTo>
                    <a:pt x="613" y="450"/>
                    <a:pt x="613" y="450"/>
                    <a:pt x="613" y="450"/>
                  </a:cubicBezTo>
                  <a:cubicBezTo>
                    <a:pt x="613" y="450"/>
                    <a:pt x="613" y="450"/>
                    <a:pt x="613" y="450"/>
                  </a:cubicBezTo>
                  <a:cubicBezTo>
                    <a:pt x="613" y="451"/>
                    <a:pt x="613" y="451"/>
                    <a:pt x="613" y="451"/>
                  </a:cubicBezTo>
                  <a:cubicBezTo>
                    <a:pt x="614" y="451"/>
                    <a:pt x="614" y="451"/>
                    <a:pt x="614" y="451"/>
                  </a:cubicBezTo>
                  <a:cubicBezTo>
                    <a:pt x="614" y="451"/>
                    <a:pt x="614" y="451"/>
                    <a:pt x="614" y="451"/>
                  </a:cubicBezTo>
                  <a:cubicBezTo>
                    <a:pt x="614" y="451"/>
                    <a:pt x="614" y="451"/>
                    <a:pt x="614" y="451"/>
                  </a:cubicBezTo>
                  <a:cubicBezTo>
                    <a:pt x="614" y="450"/>
                    <a:pt x="614" y="450"/>
                    <a:pt x="614" y="450"/>
                  </a:cubicBezTo>
                  <a:cubicBezTo>
                    <a:pt x="613" y="450"/>
                    <a:pt x="613" y="450"/>
                    <a:pt x="613" y="450"/>
                  </a:cubicBezTo>
                  <a:cubicBezTo>
                    <a:pt x="613" y="450"/>
                    <a:pt x="613" y="450"/>
                    <a:pt x="613" y="450"/>
                  </a:cubicBezTo>
                  <a:cubicBezTo>
                    <a:pt x="613" y="449"/>
                    <a:pt x="613" y="449"/>
                    <a:pt x="613" y="449"/>
                  </a:cubicBezTo>
                  <a:cubicBezTo>
                    <a:pt x="613" y="449"/>
                    <a:pt x="613" y="449"/>
                    <a:pt x="613" y="449"/>
                  </a:cubicBezTo>
                  <a:cubicBezTo>
                    <a:pt x="613" y="449"/>
                    <a:pt x="613" y="449"/>
                    <a:pt x="613" y="449"/>
                  </a:cubicBezTo>
                  <a:cubicBezTo>
                    <a:pt x="612" y="449"/>
                    <a:pt x="612" y="449"/>
                    <a:pt x="612" y="449"/>
                  </a:cubicBezTo>
                  <a:cubicBezTo>
                    <a:pt x="612" y="449"/>
                    <a:pt x="612" y="449"/>
                    <a:pt x="612" y="449"/>
                  </a:cubicBezTo>
                  <a:cubicBezTo>
                    <a:pt x="612" y="449"/>
                    <a:pt x="612" y="449"/>
                    <a:pt x="612" y="449"/>
                  </a:cubicBezTo>
                  <a:cubicBezTo>
                    <a:pt x="612" y="449"/>
                    <a:pt x="612" y="449"/>
                    <a:pt x="612" y="449"/>
                  </a:cubicBezTo>
                  <a:cubicBezTo>
                    <a:pt x="612" y="449"/>
                    <a:pt x="612" y="449"/>
                    <a:pt x="612" y="449"/>
                  </a:cubicBezTo>
                  <a:cubicBezTo>
                    <a:pt x="612" y="449"/>
                    <a:pt x="612" y="449"/>
                    <a:pt x="612" y="449"/>
                  </a:cubicBezTo>
                  <a:cubicBezTo>
                    <a:pt x="612" y="449"/>
                    <a:pt x="612" y="449"/>
                    <a:pt x="612" y="449"/>
                  </a:cubicBezTo>
                  <a:cubicBezTo>
                    <a:pt x="611" y="449"/>
                    <a:pt x="611" y="449"/>
                    <a:pt x="611" y="449"/>
                  </a:cubicBezTo>
                  <a:cubicBezTo>
                    <a:pt x="611" y="449"/>
                    <a:pt x="611" y="449"/>
                    <a:pt x="611" y="449"/>
                  </a:cubicBezTo>
                  <a:cubicBezTo>
                    <a:pt x="611" y="449"/>
                    <a:pt x="611" y="449"/>
                    <a:pt x="611" y="449"/>
                  </a:cubicBezTo>
                  <a:cubicBezTo>
                    <a:pt x="611" y="449"/>
                    <a:pt x="611" y="449"/>
                    <a:pt x="611" y="449"/>
                  </a:cubicBezTo>
                  <a:cubicBezTo>
                    <a:pt x="611" y="449"/>
                    <a:pt x="611" y="449"/>
                    <a:pt x="611" y="449"/>
                  </a:cubicBezTo>
                  <a:cubicBezTo>
                    <a:pt x="611" y="449"/>
                    <a:pt x="611" y="449"/>
                    <a:pt x="611" y="449"/>
                  </a:cubicBezTo>
                  <a:cubicBezTo>
                    <a:pt x="611" y="449"/>
                    <a:pt x="611" y="449"/>
                    <a:pt x="611" y="449"/>
                  </a:cubicBezTo>
                  <a:cubicBezTo>
                    <a:pt x="610" y="449"/>
                    <a:pt x="610" y="449"/>
                    <a:pt x="610" y="449"/>
                  </a:cubicBezTo>
                  <a:cubicBezTo>
                    <a:pt x="610" y="449"/>
                    <a:pt x="610" y="449"/>
                    <a:pt x="610" y="449"/>
                  </a:cubicBezTo>
                  <a:cubicBezTo>
                    <a:pt x="609" y="450"/>
                    <a:pt x="609" y="450"/>
                    <a:pt x="609" y="450"/>
                  </a:cubicBezTo>
                  <a:cubicBezTo>
                    <a:pt x="609" y="450"/>
                    <a:pt x="609" y="450"/>
                    <a:pt x="609" y="450"/>
                  </a:cubicBezTo>
                  <a:cubicBezTo>
                    <a:pt x="609" y="450"/>
                    <a:pt x="609" y="450"/>
                    <a:pt x="609" y="450"/>
                  </a:cubicBezTo>
                  <a:cubicBezTo>
                    <a:pt x="609" y="449"/>
                    <a:pt x="609" y="449"/>
                    <a:pt x="609" y="449"/>
                  </a:cubicBezTo>
                  <a:cubicBezTo>
                    <a:pt x="609" y="449"/>
                    <a:pt x="609" y="449"/>
                    <a:pt x="609" y="449"/>
                  </a:cubicBezTo>
                  <a:cubicBezTo>
                    <a:pt x="609" y="449"/>
                    <a:pt x="609" y="449"/>
                    <a:pt x="609" y="449"/>
                  </a:cubicBezTo>
                  <a:cubicBezTo>
                    <a:pt x="610" y="449"/>
                    <a:pt x="610" y="449"/>
                    <a:pt x="610" y="449"/>
                  </a:cubicBezTo>
                  <a:cubicBezTo>
                    <a:pt x="610" y="449"/>
                    <a:pt x="610" y="449"/>
                    <a:pt x="610" y="449"/>
                  </a:cubicBezTo>
                  <a:cubicBezTo>
                    <a:pt x="611" y="448"/>
                    <a:pt x="611" y="448"/>
                    <a:pt x="611" y="448"/>
                  </a:cubicBezTo>
                  <a:cubicBezTo>
                    <a:pt x="612" y="448"/>
                    <a:pt x="612" y="448"/>
                    <a:pt x="612" y="448"/>
                  </a:cubicBezTo>
                  <a:cubicBezTo>
                    <a:pt x="612" y="448"/>
                    <a:pt x="612" y="448"/>
                    <a:pt x="612" y="448"/>
                  </a:cubicBezTo>
                  <a:cubicBezTo>
                    <a:pt x="612" y="447"/>
                    <a:pt x="612" y="447"/>
                    <a:pt x="612" y="447"/>
                  </a:cubicBezTo>
                  <a:cubicBezTo>
                    <a:pt x="611" y="447"/>
                    <a:pt x="611" y="447"/>
                    <a:pt x="611" y="447"/>
                  </a:cubicBezTo>
                  <a:cubicBezTo>
                    <a:pt x="611" y="447"/>
                    <a:pt x="611" y="447"/>
                    <a:pt x="611" y="447"/>
                  </a:cubicBezTo>
                  <a:cubicBezTo>
                    <a:pt x="611" y="447"/>
                    <a:pt x="611" y="447"/>
                    <a:pt x="611" y="447"/>
                  </a:cubicBezTo>
                  <a:cubicBezTo>
                    <a:pt x="612" y="447"/>
                    <a:pt x="612" y="447"/>
                    <a:pt x="612" y="447"/>
                  </a:cubicBezTo>
                  <a:cubicBezTo>
                    <a:pt x="612" y="447"/>
                    <a:pt x="612" y="447"/>
                    <a:pt x="612" y="447"/>
                  </a:cubicBezTo>
                  <a:cubicBezTo>
                    <a:pt x="612" y="447"/>
                    <a:pt x="612" y="447"/>
                    <a:pt x="612" y="447"/>
                  </a:cubicBezTo>
                  <a:cubicBezTo>
                    <a:pt x="612" y="446"/>
                    <a:pt x="612" y="446"/>
                    <a:pt x="612" y="446"/>
                  </a:cubicBezTo>
                  <a:cubicBezTo>
                    <a:pt x="612" y="446"/>
                    <a:pt x="612" y="446"/>
                    <a:pt x="612" y="446"/>
                  </a:cubicBezTo>
                  <a:cubicBezTo>
                    <a:pt x="612" y="446"/>
                    <a:pt x="612" y="446"/>
                    <a:pt x="612" y="446"/>
                  </a:cubicBezTo>
                  <a:cubicBezTo>
                    <a:pt x="612" y="446"/>
                    <a:pt x="612" y="446"/>
                    <a:pt x="612" y="446"/>
                  </a:cubicBezTo>
                  <a:cubicBezTo>
                    <a:pt x="612" y="447"/>
                    <a:pt x="612" y="447"/>
                    <a:pt x="612" y="447"/>
                  </a:cubicBezTo>
                  <a:cubicBezTo>
                    <a:pt x="613" y="448"/>
                    <a:pt x="613" y="448"/>
                    <a:pt x="613" y="448"/>
                  </a:cubicBezTo>
                  <a:cubicBezTo>
                    <a:pt x="613" y="448"/>
                    <a:pt x="613" y="448"/>
                    <a:pt x="613" y="448"/>
                  </a:cubicBezTo>
                  <a:cubicBezTo>
                    <a:pt x="614" y="449"/>
                    <a:pt x="614" y="449"/>
                    <a:pt x="614" y="449"/>
                  </a:cubicBezTo>
                  <a:cubicBezTo>
                    <a:pt x="614" y="449"/>
                    <a:pt x="614" y="449"/>
                    <a:pt x="614" y="449"/>
                  </a:cubicBezTo>
                  <a:cubicBezTo>
                    <a:pt x="615" y="450"/>
                    <a:pt x="615" y="450"/>
                    <a:pt x="615" y="450"/>
                  </a:cubicBezTo>
                  <a:cubicBezTo>
                    <a:pt x="615" y="450"/>
                    <a:pt x="615" y="450"/>
                    <a:pt x="615" y="450"/>
                  </a:cubicBezTo>
                  <a:cubicBezTo>
                    <a:pt x="615" y="451"/>
                    <a:pt x="615" y="451"/>
                    <a:pt x="615" y="451"/>
                  </a:cubicBezTo>
                  <a:cubicBezTo>
                    <a:pt x="615" y="451"/>
                    <a:pt x="615" y="451"/>
                    <a:pt x="615" y="451"/>
                  </a:cubicBezTo>
                  <a:cubicBezTo>
                    <a:pt x="616" y="451"/>
                    <a:pt x="616" y="451"/>
                    <a:pt x="616" y="451"/>
                  </a:cubicBezTo>
                  <a:cubicBezTo>
                    <a:pt x="616" y="450"/>
                    <a:pt x="616" y="450"/>
                    <a:pt x="616" y="450"/>
                  </a:cubicBezTo>
                  <a:cubicBezTo>
                    <a:pt x="616" y="450"/>
                    <a:pt x="616" y="450"/>
                    <a:pt x="616" y="450"/>
                  </a:cubicBezTo>
                  <a:cubicBezTo>
                    <a:pt x="615" y="449"/>
                    <a:pt x="615" y="449"/>
                    <a:pt x="615" y="449"/>
                  </a:cubicBezTo>
                  <a:cubicBezTo>
                    <a:pt x="615" y="449"/>
                    <a:pt x="615" y="449"/>
                    <a:pt x="615" y="449"/>
                  </a:cubicBezTo>
                  <a:cubicBezTo>
                    <a:pt x="614" y="449"/>
                    <a:pt x="614" y="449"/>
                    <a:pt x="614" y="449"/>
                  </a:cubicBezTo>
                  <a:cubicBezTo>
                    <a:pt x="614" y="449"/>
                    <a:pt x="614" y="449"/>
                    <a:pt x="614" y="449"/>
                  </a:cubicBezTo>
                  <a:cubicBezTo>
                    <a:pt x="614" y="447"/>
                    <a:pt x="614" y="447"/>
                    <a:pt x="614" y="447"/>
                  </a:cubicBezTo>
                  <a:cubicBezTo>
                    <a:pt x="614" y="447"/>
                    <a:pt x="614" y="447"/>
                    <a:pt x="614" y="447"/>
                  </a:cubicBezTo>
                  <a:cubicBezTo>
                    <a:pt x="614" y="447"/>
                    <a:pt x="614" y="447"/>
                    <a:pt x="614" y="447"/>
                  </a:cubicBezTo>
                  <a:cubicBezTo>
                    <a:pt x="614" y="446"/>
                    <a:pt x="614" y="446"/>
                    <a:pt x="614" y="446"/>
                  </a:cubicBezTo>
                  <a:cubicBezTo>
                    <a:pt x="614" y="446"/>
                    <a:pt x="614" y="446"/>
                    <a:pt x="614" y="446"/>
                  </a:cubicBezTo>
                  <a:cubicBezTo>
                    <a:pt x="614" y="446"/>
                    <a:pt x="614" y="446"/>
                    <a:pt x="614" y="446"/>
                  </a:cubicBezTo>
                  <a:cubicBezTo>
                    <a:pt x="614" y="446"/>
                    <a:pt x="614" y="446"/>
                    <a:pt x="614" y="446"/>
                  </a:cubicBezTo>
                  <a:cubicBezTo>
                    <a:pt x="614" y="446"/>
                    <a:pt x="614" y="446"/>
                    <a:pt x="614" y="446"/>
                  </a:cubicBezTo>
                  <a:cubicBezTo>
                    <a:pt x="613" y="446"/>
                    <a:pt x="613" y="446"/>
                    <a:pt x="613" y="446"/>
                  </a:cubicBezTo>
                  <a:cubicBezTo>
                    <a:pt x="613" y="446"/>
                    <a:pt x="613" y="446"/>
                    <a:pt x="613" y="446"/>
                  </a:cubicBezTo>
                  <a:cubicBezTo>
                    <a:pt x="613" y="446"/>
                    <a:pt x="613" y="446"/>
                    <a:pt x="613" y="446"/>
                  </a:cubicBezTo>
                  <a:cubicBezTo>
                    <a:pt x="613" y="446"/>
                    <a:pt x="613" y="446"/>
                    <a:pt x="613" y="446"/>
                  </a:cubicBezTo>
                  <a:cubicBezTo>
                    <a:pt x="613" y="446"/>
                    <a:pt x="613" y="446"/>
                    <a:pt x="613" y="446"/>
                  </a:cubicBezTo>
                  <a:cubicBezTo>
                    <a:pt x="613" y="445"/>
                    <a:pt x="613" y="445"/>
                    <a:pt x="613" y="445"/>
                  </a:cubicBezTo>
                  <a:cubicBezTo>
                    <a:pt x="613" y="445"/>
                    <a:pt x="613" y="445"/>
                    <a:pt x="613" y="445"/>
                  </a:cubicBezTo>
                  <a:cubicBezTo>
                    <a:pt x="614" y="445"/>
                    <a:pt x="614" y="445"/>
                    <a:pt x="614" y="445"/>
                  </a:cubicBezTo>
                  <a:cubicBezTo>
                    <a:pt x="614" y="444"/>
                    <a:pt x="614" y="444"/>
                    <a:pt x="614" y="444"/>
                  </a:cubicBezTo>
                  <a:cubicBezTo>
                    <a:pt x="614" y="444"/>
                    <a:pt x="614" y="444"/>
                    <a:pt x="614" y="444"/>
                  </a:cubicBezTo>
                  <a:cubicBezTo>
                    <a:pt x="614" y="444"/>
                    <a:pt x="614" y="444"/>
                    <a:pt x="614" y="444"/>
                  </a:cubicBezTo>
                  <a:cubicBezTo>
                    <a:pt x="614" y="443"/>
                    <a:pt x="614" y="443"/>
                    <a:pt x="614" y="443"/>
                  </a:cubicBezTo>
                  <a:cubicBezTo>
                    <a:pt x="614" y="443"/>
                    <a:pt x="614" y="443"/>
                    <a:pt x="614" y="443"/>
                  </a:cubicBezTo>
                  <a:cubicBezTo>
                    <a:pt x="614" y="442"/>
                    <a:pt x="614" y="442"/>
                    <a:pt x="614" y="442"/>
                  </a:cubicBezTo>
                  <a:cubicBezTo>
                    <a:pt x="613" y="441"/>
                    <a:pt x="613" y="441"/>
                    <a:pt x="613" y="441"/>
                  </a:cubicBezTo>
                  <a:cubicBezTo>
                    <a:pt x="613" y="441"/>
                    <a:pt x="613" y="441"/>
                    <a:pt x="613" y="441"/>
                  </a:cubicBezTo>
                  <a:cubicBezTo>
                    <a:pt x="613" y="441"/>
                    <a:pt x="613" y="441"/>
                    <a:pt x="613" y="441"/>
                  </a:cubicBezTo>
                  <a:cubicBezTo>
                    <a:pt x="613" y="441"/>
                    <a:pt x="613" y="441"/>
                    <a:pt x="613" y="441"/>
                  </a:cubicBezTo>
                  <a:cubicBezTo>
                    <a:pt x="613" y="440"/>
                    <a:pt x="613" y="440"/>
                    <a:pt x="613" y="440"/>
                  </a:cubicBezTo>
                  <a:cubicBezTo>
                    <a:pt x="613" y="440"/>
                    <a:pt x="613" y="440"/>
                    <a:pt x="613" y="440"/>
                  </a:cubicBezTo>
                  <a:cubicBezTo>
                    <a:pt x="613" y="440"/>
                    <a:pt x="613" y="440"/>
                    <a:pt x="613" y="440"/>
                  </a:cubicBezTo>
                  <a:cubicBezTo>
                    <a:pt x="613" y="440"/>
                    <a:pt x="613" y="440"/>
                    <a:pt x="613" y="440"/>
                  </a:cubicBezTo>
                  <a:cubicBezTo>
                    <a:pt x="613" y="439"/>
                    <a:pt x="613" y="439"/>
                    <a:pt x="613" y="439"/>
                  </a:cubicBezTo>
                  <a:cubicBezTo>
                    <a:pt x="612" y="439"/>
                    <a:pt x="612" y="439"/>
                    <a:pt x="612" y="439"/>
                  </a:cubicBezTo>
                  <a:cubicBezTo>
                    <a:pt x="612" y="439"/>
                    <a:pt x="612" y="439"/>
                    <a:pt x="612" y="439"/>
                  </a:cubicBezTo>
                  <a:cubicBezTo>
                    <a:pt x="612" y="438"/>
                    <a:pt x="612" y="438"/>
                    <a:pt x="612" y="438"/>
                  </a:cubicBezTo>
                  <a:cubicBezTo>
                    <a:pt x="612" y="438"/>
                    <a:pt x="612" y="438"/>
                    <a:pt x="612" y="438"/>
                  </a:cubicBezTo>
                  <a:cubicBezTo>
                    <a:pt x="611" y="437"/>
                    <a:pt x="611" y="437"/>
                    <a:pt x="611" y="437"/>
                  </a:cubicBezTo>
                  <a:cubicBezTo>
                    <a:pt x="611" y="437"/>
                    <a:pt x="611" y="437"/>
                    <a:pt x="611" y="437"/>
                  </a:cubicBezTo>
                  <a:cubicBezTo>
                    <a:pt x="611" y="437"/>
                    <a:pt x="611" y="437"/>
                    <a:pt x="611" y="437"/>
                  </a:cubicBezTo>
                  <a:cubicBezTo>
                    <a:pt x="611" y="437"/>
                    <a:pt x="611" y="437"/>
                    <a:pt x="611" y="437"/>
                  </a:cubicBezTo>
                  <a:cubicBezTo>
                    <a:pt x="611" y="436"/>
                    <a:pt x="611" y="436"/>
                    <a:pt x="611" y="436"/>
                  </a:cubicBezTo>
                  <a:cubicBezTo>
                    <a:pt x="611" y="436"/>
                    <a:pt x="611" y="436"/>
                    <a:pt x="611" y="436"/>
                  </a:cubicBezTo>
                  <a:cubicBezTo>
                    <a:pt x="611" y="437"/>
                    <a:pt x="611" y="437"/>
                    <a:pt x="611" y="437"/>
                  </a:cubicBezTo>
                  <a:cubicBezTo>
                    <a:pt x="611" y="437"/>
                    <a:pt x="611" y="437"/>
                    <a:pt x="611" y="437"/>
                  </a:cubicBezTo>
                  <a:cubicBezTo>
                    <a:pt x="611" y="437"/>
                    <a:pt x="611" y="437"/>
                    <a:pt x="611" y="437"/>
                  </a:cubicBezTo>
                  <a:cubicBezTo>
                    <a:pt x="610" y="436"/>
                    <a:pt x="610" y="436"/>
                    <a:pt x="610" y="436"/>
                  </a:cubicBezTo>
                  <a:cubicBezTo>
                    <a:pt x="610" y="436"/>
                    <a:pt x="610" y="436"/>
                    <a:pt x="610" y="436"/>
                  </a:cubicBezTo>
                  <a:cubicBezTo>
                    <a:pt x="610" y="436"/>
                    <a:pt x="610" y="436"/>
                    <a:pt x="610" y="436"/>
                  </a:cubicBezTo>
                  <a:cubicBezTo>
                    <a:pt x="610" y="436"/>
                    <a:pt x="610" y="436"/>
                    <a:pt x="610" y="436"/>
                  </a:cubicBezTo>
                  <a:cubicBezTo>
                    <a:pt x="610" y="436"/>
                    <a:pt x="610" y="436"/>
                    <a:pt x="610" y="436"/>
                  </a:cubicBezTo>
                  <a:cubicBezTo>
                    <a:pt x="610" y="436"/>
                    <a:pt x="610" y="436"/>
                    <a:pt x="610" y="436"/>
                  </a:cubicBezTo>
                  <a:cubicBezTo>
                    <a:pt x="610" y="435"/>
                    <a:pt x="610" y="435"/>
                    <a:pt x="610" y="435"/>
                  </a:cubicBezTo>
                  <a:cubicBezTo>
                    <a:pt x="610" y="435"/>
                    <a:pt x="610" y="435"/>
                    <a:pt x="610" y="435"/>
                  </a:cubicBezTo>
                  <a:cubicBezTo>
                    <a:pt x="610" y="436"/>
                    <a:pt x="610" y="436"/>
                    <a:pt x="610" y="436"/>
                  </a:cubicBezTo>
                  <a:cubicBezTo>
                    <a:pt x="610" y="436"/>
                    <a:pt x="610" y="436"/>
                    <a:pt x="610" y="436"/>
                  </a:cubicBezTo>
                  <a:cubicBezTo>
                    <a:pt x="610" y="436"/>
                    <a:pt x="610" y="436"/>
                    <a:pt x="610" y="436"/>
                  </a:cubicBezTo>
                  <a:cubicBezTo>
                    <a:pt x="609" y="435"/>
                    <a:pt x="609" y="435"/>
                    <a:pt x="609" y="435"/>
                  </a:cubicBezTo>
                  <a:cubicBezTo>
                    <a:pt x="609" y="435"/>
                    <a:pt x="609" y="435"/>
                    <a:pt x="609" y="435"/>
                  </a:cubicBezTo>
                  <a:cubicBezTo>
                    <a:pt x="609" y="435"/>
                    <a:pt x="609" y="435"/>
                    <a:pt x="609" y="435"/>
                  </a:cubicBezTo>
                  <a:cubicBezTo>
                    <a:pt x="609" y="435"/>
                    <a:pt x="609" y="435"/>
                    <a:pt x="609" y="435"/>
                  </a:cubicBezTo>
                  <a:cubicBezTo>
                    <a:pt x="608" y="435"/>
                    <a:pt x="608" y="435"/>
                    <a:pt x="608" y="435"/>
                  </a:cubicBezTo>
                  <a:cubicBezTo>
                    <a:pt x="608" y="435"/>
                    <a:pt x="608" y="435"/>
                    <a:pt x="608" y="435"/>
                  </a:cubicBezTo>
                  <a:cubicBezTo>
                    <a:pt x="608" y="434"/>
                    <a:pt x="608" y="434"/>
                    <a:pt x="608" y="434"/>
                  </a:cubicBezTo>
                  <a:cubicBezTo>
                    <a:pt x="608" y="434"/>
                    <a:pt x="608" y="434"/>
                    <a:pt x="608" y="434"/>
                  </a:cubicBezTo>
                  <a:cubicBezTo>
                    <a:pt x="609" y="434"/>
                    <a:pt x="609" y="434"/>
                    <a:pt x="609" y="434"/>
                  </a:cubicBezTo>
                  <a:cubicBezTo>
                    <a:pt x="609" y="434"/>
                    <a:pt x="609" y="434"/>
                    <a:pt x="609" y="434"/>
                  </a:cubicBezTo>
                  <a:cubicBezTo>
                    <a:pt x="609" y="434"/>
                    <a:pt x="609" y="434"/>
                    <a:pt x="609" y="434"/>
                  </a:cubicBezTo>
                  <a:cubicBezTo>
                    <a:pt x="609" y="433"/>
                    <a:pt x="609" y="433"/>
                    <a:pt x="609" y="433"/>
                  </a:cubicBezTo>
                  <a:cubicBezTo>
                    <a:pt x="610" y="433"/>
                    <a:pt x="610" y="433"/>
                    <a:pt x="610" y="433"/>
                  </a:cubicBezTo>
                  <a:cubicBezTo>
                    <a:pt x="610" y="433"/>
                    <a:pt x="610" y="433"/>
                    <a:pt x="610" y="433"/>
                  </a:cubicBezTo>
                  <a:cubicBezTo>
                    <a:pt x="610" y="433"/>
                    <a:pt x="610" y="433"/>
                    <a:pt x="610" y="433"/>
                  </a:cubicBezTo>
                  <a:cubicBezTo>
                    <a:pt x="610" y="433"/>
                    <a:pt x="610" y="433"/>
                    <a:pt x="610" y="433"/>
                  </a:cubicBezTo>
                  <a:cubicBezTo>
                    <a:pt x="610" y="433"/>
                    <a:pt x="610" y="433"/>
                    <a:pt x="610" y="433"/>
                  </a:cubicBezTo>
                  <a:cubicBezTo>
                    <a:pt x="610" y="433"/>
                    <a:pt x="610" y="433"/>
                    <a:pt x="610" y="433"/>
                  </a:cubicBezTo>
                  <a:cubicBezTo>
                    <a:pt x="610" y="432"/>
                    <a:pt x="610" y="432"/>
                    <a:pt x="610" y="432"/>
                  </a:cubicBezTo>
                  <a:cubicBezTo>
                    <a:pt x="609" y="432"/>
                    <a:pt x="609" y="432"/>
                    <a:pt x="609" y="432"/>
                  </a:cubicBezTo>
                  <a:cubicBezTo>
                    <a:pt x="610" y="432"/>
                    <a:pt x="610" y="432"/>
                    <a:pt x="610" y="432"/>
                  </a:cubicBezTo>
                  <a:cubicBezTo>
                    <a:pt x="610" y="432"/>
                    <a:pt x="610" y="432"/>
                    <a:pt x="610" y="432"/>
                  </a:cubicBezTo>
                  <a:cubicBezTo>
                    <a:pt x="610" y="432"/>
                    <a:pt x="610" y="432"/>
                    <a:pt x="610" y="432"/>
                  </a:cubicBezTo>
                  <a:cubicBezTo>
                    <a:pt x="610" y="432"/>
                    <a:pt x="610" y="432"/>
                    <a:pt x="610" y="432"/>
                  </a:cubicBezTo>
                  <a:cubicBezTo>
                    <a:pt x="610" y="432"/>
                    <a:pt x="610" y="432"/>
                    <a:pt x="610" y="432"/>
                  </a:cubicBezTo>
                  <a:cubicBezTo>
                    <a:pt x="610" y="432"/>
                    <a:pt x="610" y="432"/>
                    <a:pt x="610" y="432"/>
                  </a:cubicBezTo>
                  <a:cubicBezTo>
                    <a:pt x="610" y="432"/>
                    <a:pt x="610" y="432"/>
                    <a:pt x="610" y="432"/>
                  </a:cubicBezTo>
                  <a:cubicBezTo>
                    <a:pt x="610" y="431"/>
                    <a:pt x="610" y="431"/>
                    <a:pt x="610" y="431"/>
                  </a:cubicBezTo>
                  <a:cubicBezTo>
                    <a:pt x="610" y="431"/>
                    <a:pt x="610" y="431"/>
                    <a:pt x="610" y="431"/>
                  </a:cubicBezTo>
                  <a:cubicBezTo>
                    <a:pt x="609" y="431"/>
                    <a:pt x="609" y="431"/>
                    <a:pt x="609" y="431"/>
                  </a:cubicBezTo>
                  <a:cubicBezTo>
                    <a:pt x="609" y="431"/>
                    <a:pt x="609" y="431"/>
                    <a:pt x="609" y="431"/>
                  </a:cubicBezTo>
                  <a:cubicBezTo>
                    <a:pt x="609" y="431"/>
                    <a:pt x="609" y="431"/>
                    <a:pt x="609" y="431"/>
                  </a:cubicBezTo>
                  <a:cubicBezTo>
                    <a:pt x="609" y="431"/>
                    <a:pt x="609" y="431"/>
                    <a:pt x="609" y="431"/>
                  </a:cubicBezTo>
                  <a:cubicBezTo>
                    <a:pt x="609" y="431"/>
                    <a:pt x="609" y="431"/>
                    <a:pt x="609" y="431"/>
                  </a:cubicBezTo>
                  <a:cubicBezTo>
                    <a:pt x="609" y="430"/>
                    <a:pt x="609" y="430"/>
                    <a:pt x="609" y="430"/>
                  </a:cubicBezTo>
                  <a:cubicBezTo>
                    <a:pt x="609" y="430"/>
                    <a:pt x="609" y="430"/>
                    <a:pt x="609" y="430"/>
                  </a:cubicBezTo>
                  <a:cubicBezTo>
                    <a:pt x="609" y="430"/>
                    <a:pt x="609" y="430"/>
                    <a:pt x="609" y="430"/>
                  </a:cubicBezTo>
                  <a:cubicBezTo>
                    <a:pt x="609" y="430"/>
                    <a:pt x="609" y="430"/>
                    <a:pt x="609" y="430"/>
                  </a:cubicBezTo>
                  <a:cubicBezTo>
                    <a:pt x="609" y="430"/>
                    <a:pt x="609" y="430"/>
                    <a:pt x="609" y="430"/>
                  </a:cubicBezTo>
                  <a:cubicBezTo>
                    <a:pt x="609" y="429"/>
                    <a:pt x="609" y="429"/>
                    <a:pt x="609" y="429"/>
                  </a:cubicBezTo>
                  <a:cubicBezTo>
                    <a:pt x="609" y="429"/>
                    <a:pt x="609" y="429"/>
                    <a:pt x="609" y="429"/>
                  </a:cubicBezTo>
                  <a:cubicBezTo>
                    <a:pt x="609" y="429"/>
                    <a:pt x="609" y="429"/>
                    <a:pt x="609" y="429"/>
                  </a:cubicBezTo>
                  <a:cubicBezTo>
                    <a:pt x="608" y="429"/>
                    <a:pt x="608" y="429"/>
                    <a:pt x="608" y="429"/>
                  </a:cubicBezTo>
                  <a:cubicBezTo>
                    <a:pt x="608" y="429"/>
                    <a:pt x="608" y="429"/>
                    <a:pt x="608" y="429"/>
                  </a:cubicBezTo>
                  <a:cubicBezTo>
                    <a:pt x="607" y="429"/>
                    <a:pt x="607" y="429"/>
                    <a:pt x="607" y="429"/>
                  </a:cubicBezTo>
                  <a:cubicBezTo>
                    <a:pt x="607" y="430"/>
                    <a:pt x="607" y="430"/>
                    <a:pt x="607" y="430"/>
                  </a:cubicBezTo>
                  <a:cubicBezTo>
                    <a:pt x="607" y="430"/>
                    <a:pt x="607" y="430"/>
                    <a:pt x="607" y="430"/>
                  </a:cubicBezTo>
                  <a:cubicBezTo>
                    <a:pt x="607" y="430"/>
                    <a:pt x="607" y="430"/>
                    <a:pt x="607" y="430"/>
                  </a:cubicBezTo>
                  <a:cubicBezTo>
                    <a:pt x="607" y="430"/>
                    <a:pt x="607" y="430"/>
                    <a:pt x="607" y="430"/>
                  </a:cubicBezTo>
                  <a:cubicBezTo>
                    <a:pt x="607" y="430"/>
                    <a:pt x="607" y="430"/>
                    <a:pt x="607" y="430"/>
                  </a:cubicBezTo>
                  <a:cubicBezTo>
                    <a:pt x="607" y="429"/>
                    <a:pt x="607" y="429"/>
                    <a:pt x="607" y="429"/>
                  </a:cubicBezTo>
                  <a:cubicBezTo>
                    <a:pt x="607" y="429"/>
                    <a:pt x="607" y="429"/>
                    <a:pt x="607" y="429"/>
                  </a:cubicBezTo>
                  <a:cubicBezTo>
                    <a:pt x="607" y="429"/>
                    <a:pt x="607" y="429"/>
                    <a:pt x="607" y="429"/>
                  </a:cubicBezTo>
                  <a:cubicBezTo>
                    <a:pt x="607" y="429"/>
                    <a:pt x="607" y="429"/>
                    <a:pt x="607" y="429"/>
                  </a:cubicBezTo>
                  <a:cubicBezTo>
                    <a:pt x="607" y="428"/>
                    <a:pt x="607" y="428"/>
                    <a:pt x="607" y="428"/>
                  </a:cubicBezTo>
                  <a:cubicBezTo>
                    <a:pt x="606" y="428"/>
                    <a:pt x="606" y="428"/>
                    <a:pt x="606" y="428"/>
                  </a:cubicBezTo>
                  <a:cubicBezTo>
                    <a:pt x="604" y="427"/>
                    <a:pt x="604" y="427"/>
                    <a:pt x="604" y="427"/>
                  </a:cubicBezTo>
                  <a:cubicBezTo>
                    <a:pt x="604" y="427"/>
                    <a:pt x="604" y="427"/>
                    <a:pt x="604" y="427"/>
                  </a:cubicBezTo>
                  <a:cubicBezTo>
                    <a:pt x="604" y="427"/>
                    <a:pt x="604" y="427"/>
                    <a:pt x="604" y="427"/>
                  </a:cubicBezTo>
                  <a:cubicBezTo>
                    <a:pt x="604" y="428"/>
                    <a:pt x="604" y="428"/>
                    <a:pt x="604" y="428"/>
                  </a:cubicBezTo>
                  <a:cubicBezTo>
                    <a:pt x="604" y="428"/>
                    <a:pt x="604" y="428"/>
                    <a:pt x="604" y="428"/>
                  </a:cubicBezTo>
                  <a:cubicBezTo>
                    <a:pt x="604" y="428"/>
                    <a:pt x="604" y="428"/>
                    <a:pt x="604" y="428"/>
                  </a:cubicBezTo>
                  <a:cubicBezTo>
                    <a:pt x="604" y="428"/>
                    <a:pt x="604" y="428"/>
                    <a:pt x="604" y="428"/>
                  </a:cubicBezTo>
                  <a:cubicBezTo>
                    <a:pt x="604" y="428"/>
                    <a:pt x="604" y="428"/>
                    <a:pt x="604" y="428"/>
                  </a:cubicBezTo>
                  <a:cubicBezTo>
                    <a:pt x="603" y="429"/>
                    <a:pt x="603" y="429"/>
                    <a:pt x="603" y="429"/>
                  </a:cubicBezTo>
                  <a:cubicBezTo>
                    <a:pt x="603" y="429"/>
                    <a:pt x="603" y="429"/>
                    <a:pt x="603" y="429"/>
                  </a:cubicBezTo>
                  <a:cubicBezTo>
                    <a:pt x="603" y="429"/>
                    <a:pt x="603" y="429"/>
                    <a:pt x="603" y="429"/>
                  </a:cubicBezTo>
                  <a:cubicBezTo>
                    <a:pt x="603" y="429"/>
                    <a:pt x="603" y="429"/>
                    <a:pt x="603" y="429"/>
                  </a:cubicBezTo>
                  <a:cubicBezTo>
                    <a:pt x="603" y="429"/>
                    <a:pt x="603" y="429"/>
                    <a:pt x="603" y="429"/>
                  </a:cubicBezTo>
                  <a:cubicBezTo>
                    <a:pt x="603" y="429"/>
                    <a:pt x="603" y="429"/>
                    <a:pt x="603" y="429"/>
                  </a:cubicBezTo>
                  <a:cubicBezTo>
                    <a:pt x="603" y="430"/>
                    <a:pt x="603" y="430"/>
                    <a:pt x="603" y="430"/>
                  </a:cubicBezTo>
                  <a:cubicBezTo>
                    <a:pt x="603" y="430"/>
                    <a:pt x="603" y="430"/>
                    <a:pt x="603" y="430"/>
                  </a:cubicBezTo>
                  <a:cubicBezTo>
                    <a:pt x="603" y="430"/>
                    <a:pt x="603" y="430"/>
                    <a:pt x="603" y="430"/>
                  </a:cubicBezTo>
                  <a:cubicBezTo>
                    <a:pt x="603" y="430"/>
                    <a:pt x="603" y="430"/>
                    <a:pt x="603" y="430"/>
                  </a:cubicBezTo>
                  <a:cubicBezTo>
                    <a:pt x="603" y="430"/>
                    <a:pt x="603" y="430"/>
                    <a:pt x="603" y="430"/>
                  </a:cubicBezTo>
                  <a:cubicBezTo>
                    <a:pt x="603" y="430"/>
                    <a:pt x="603" y="430"/>
                    <a:pt x="603" y="430"/>
                  </a:cubicBezTo>
                  <a:cubicBezTo>
                    <a:pt x="603" y="431"/>
                    <a:pt x="603" y="431"/>
                    <a:pt x="603" y="431"/>
                  </a:cubicBezTo>
                  <a:cubicBezTo>
                    <a:pt x="603" y="431"/>
                    <a:pt x="603" y="431"/>
                    <a:pt x="603" y="431"/>
                  </a:cubicBezTo>
                  <a:cubicBezTo>
                    <a:pt x="604" y="431"/>
                    <a:pt x="604" y="431"/>
                    <a:pt x="604" y="431"/>
                  </a:cubicBezTo>
                  <a:cubicBezTo>
                    <a:pt x="604" y="431"/>
                    <a:pt x="604" y="431"/>
                    <a:pt x="604" y="431"/>
                  </a:cubicBezTo>
                  <a:cubicBezTo>
                    <a:pt x="604" y="431"/>
                    <a:pt x="604" y="431"/>
                    <a:pt x="604" y="431"/>
                  </a:cubicBezTo>
                  <a:cubicBezTo>
                    <a:pt x="605" y="431"/>
                    <a:pt x="605" y="431"/>
                    <a:pt x="605" y="431"/>
                  </a:cubicBezTo>
                  <a:cubicBezTo>
                    <a:pt x="605" y="431"/>
                    <a:pt x="605" y="431"/>
                    <a:pt x="605" y="431"/>
                  </a:cubicBezTo>
                  <a:cubicBezTo>
                    <a:pt x="605" y="432"/>
                    <a:pt x="605" y="432"/>
                    <a:pt x="605" y="432"/>
                  </a:cubicBezTo>
                  <a:cubicBezTo>
                    <a:pt x="606" y="432"/>
                    <a:pt x="606" y="432"/>
                    <a:pt x="606" y="432"/>
                  </a:cubicBezTo>
                  <a:cubicBezTo>
                    <a:pt x="607" y="432"/>
                    <a:pt x="607" y="432"/>
                    <a:pt x="607" y="432"/>
                  </a:cubicBezTo>
                  <a:cubicBezTo>
                    <a:pt x="607" y="433"/>
                    <a:pt x="607" y="433"/>
                    <a:pt x="607" y="433"/>
                  </a:cubicBezTo>
                  <a:cubicBezTo>
                    <a:pt x="606" y="433"/>
                    <a:pt x="606" y="433"/>
                    <a:pt x="606" y="433"/>
                  </a:cubicBezTo>
                  <a:cubicBezTo>
                    <a:pt x="606" y="434"/>
                    <a:pt x="606" y="434"/>
                    <a:pt x="606" y="434"/>
                  </a:cubicBezTo>
                  <a:cubicBezTo>
                    <a:pt x="606" y="435"/>
                    <a:pt x="606" y="435"/>
                    <a:pt x="606" y="435"/>
                  </a:cubicBezTo>
                  <a:cubicBezTo>
                    <a:pt x="606" y="435"/>
                    <a:pt x="606" y="435"/>
                    <a:pt x="606" y="435"/>
                  </a:cubicBezTo>
                  <a:cubicBezTo>
                    <a:pt x="606" y="436"/>
                    <a:pt x="606" y="436"/>
                    <a:pt x="606" y="436"/>
                  </a:cubicBezTo>
                  <a:cubicBezTo>
                    <a:pt x="606" y="436"/>
                    <a:pt x="606" y="436"/>
                    <a:pt x="606" y="436"/>
                  </a:cubicBezTo>
                  <a:cubicBezTo>
                    <a:pt x="606" y="437"/>
                    <a:pt x="606" y="437"/>
                    <a:pt x="606" y="437"/>
                  </a:cubicBezTo>
                  <a:cubicBezTo>
                    <a:pt x="606" y="437"/>
                    <a:pt x="606" y="437"/>
                    <a:pt x="606" y="437"/>
                  </a:cubicBezTo>
                  <a:cubicBezTo>
                    <a:pt x="606" y="437"/>
                    <a:pt x="606" y="437"/>
                    <a:pt x="606" y="437"/>
                  </a:cubicBezTo>
                  <a:cubicBezTo>
                    <a:pt x="606" y="437"/>
                    <a:pt x="606" y="437"/>
                    <a:pt x="606" y="437"/>
                  </a:cubicBezTo>
                  <a:cubicBezTo>
                    <a:pt x="606" y="437"/>
                    <a:pt x="606" y="437"/>
                    <a:pt x="606" y="437"/>
                  </a:cubicBezTo>
                  <a:cubicBezTo>
                    <a:pt x="606" y="437"/>
                    <a:pt x="606" y="437"/>
                    <a:pt x="606" y="437"/>
                  </a:cubicBezTo>
                  <a:cubicBezTo>
                    <a:pt x="606" y="438"/>
                    <a:pt x="606" y="438"/>
                    <a:pt x="606" y="438"/>
                  </a:cubicBezTo>
                  <a:cubicBezTo>
                    <a:pt x="606" y="438"/>
                    <a:pt x="606" y="438"/>
                    <a:pt x="606" y="438"/>
                  </a:cubicBezTo>
                  <a:cubicBezTo>
                    <a:pt x="606" y="438"/>
                    <a:pt x="606" y="438"/>
                    <a:pt x="606" y="438"/>
                  </a:cubicBezTo>
                  <a:cubicBezTo>
                    <a:pt x="606" y="438"/>
                    <a:pt x="606" y="438"/>
                    <a:pt x="606" y="438"/>
                  </a:cubicBezTo>
                  <a:cubicBezTo>
                    <a:pt x="606" y="439"/>
                    <a:pt x="606" y="439"/>
                    <a:pt x="606" y="439"/>
                  </a:cubicBezTo>
                  <a:cubicBezTo>
                    <a:pt x="606" y="439"/>
                    <a:pt x="606" y="439"/>
                    <a:pt x="606" y="439"/>
                  </a:cubicBezTo>
                  <a:cubicBezTo>
                    <a:pt x="606" y="439"/>
                    <a:pt x="606" y="439"/>
                    <a:pt x="606" y="439"/>
                  </a:cubicBezTo>
                  <a:cubicBezTo>
                    <a:pt x="606" y="439"/>
                    <a:pt x="606" y="439"/>
                    <a:pt x="606" y="439"/>
                  </a:cubicBezTo>
                  <a:cubicBezTo>
                    <a:pt x="606" y="438"/>
                    <a:pt x="606" y="438"/>
                    <a:pt x="606" y="438"/>
                  </a:cubicBezTo>
                  <a:cubicBezTo>
                    <a:pt x="606" y="438"/>
                    <a:pt x="606" y="438"/>
                    <a:pt x="606" y="438"/>
                  </a:cubicBezTo>
                  <a:cubicBezTo>
                    <a:pt x="607" y="438"/>
                    <a:pt x="607" y="438"/>
                    <a:pt x="607" y="438"/>
                  </a:cubicBezTo>
                  <a:cubicBezTo>
                    <a:pt x="606" y="439"/>
                    <a:pt x="606" y="439"/>
                    <a:pt x="606" y="439"/>
                  </a:cubicBezTo>
                  <a:cubicBezTo>
                    <a:pt x="606" y="439"/>
                    <a:pt x="606" y="439"/>
                    <a:pt x="606" y="439"/>
                  </a:cubicBezTo>
                  <a:cubicBezTo>
                    <a:pt x="606" y="440"/>
                    <a:pt x="606" y="440"/>
                    <a:pt x="606" y="440"/>
                  </a:cubicBezTo>
                  <a:cubicBezTo>
                    <a:pt x="606" y="440"/>
                    <a:pt x="606" y="440"/>
                    <a:pt x="606" y="440"/>
                  </a:cubicBezTo>
                  <a:cubicBezTo>
                    <a:pt x="606" y="440"/>
                    <a:pt x="606" y="440"/>
                    <a:pt x="606" y="440"/>
                  </a:cubicBezTo>
                  <a:cubicBezTo>
                    <a:pt x="605" y="440"/>
                    <a:pt x="605" y="440"/>
                    <a:pt x="605" y="440"/>
                  </a:cubicBezTo>
                  <a:cubicBezTo>
                    <a:pt x="605" y="440"/>
                    <a:pt x="605" y="440"/>
                    <a:pt x="605" y="440"/>
                  </a:cubicBezTo>
                  <a:cubicBezTo>
                    <a:pt x="605" y="441"/>
                    <a:pt x="605" y="441"/>
                    <a:pt x="605" y="441"/>
                  </a:cubicBezTo>
                  <a:cubicBezTo>
                    <a:pt x="605" y="441"/>
                    <a:pt x="605" y="441"/>
                    <a:pt x="605" y="441"/>
                  </a:cubicBezTo>
                  <a:cubicBezTo>
                    <a:pt x="604" y="441"/>
                    <a:pt x="604" y="441"/>
                    <a:pt x="604" y="441"/>
                  </a:cubicBezTo>
                  <a:cubicBezTo>
                    <a:pt x="604" y="441"/>
                    <a:pt x="604" y="441"/>
                    <a:pt x="604" y="441"/>
                  </a:cubicBezTo>
                  <a:cubicBezTo>
                    <a:pt x="604" y="440"/>
                    <a:pt x="604" y="440"/>
                    <a:pt x="604" y="440"/>
                  </a:cubicBezTo>
                  <a:cubicBezTo>
                    <a:pt x="604" y="441"/>
                    <a:pt x="604" y="441"/>
                    <a:pt x="604" y="441"/>
                  </a:cubicBezTo>
                  <a:cubicBezTo>
                    <a:pt x="603" y="441"/>
                    <a:pt x="603" y="441"/>
                    <a:pt x="603" y="441"/>
                  </a:cubicBezTo>
                  <a:cubicBezTo>
                    <a:pt x="603" y="441"/>
                    <a:pt x="603" y="441"/>
                    <a:pt x="603" y="441"/>
                  </a:cubicBezTo>
                  <a:cubicBezTo>
                    <a:pt x="603" y="441"/>
                    <a:pt x="603" y="441"/>
                    <a:pt x="603" y="441"/>
                  </a:cubicBezTo>
                  <a:cubicBezTo>
                    <a:pt x="603" y="441"/>
                    <a:pt x="603" y="441"/>
                    <a:pt x="603" y="441"/>
                  </a:cubicBezTo>
                  <a:cubicBezTo>
                    <a:pt x="603" y="441"/>
                    <a:pt x="603" y="441"/>
                    <a:pt x="603" y="441"/>
                  </a:cubicBezTo>
                  <a:cubicBezTo>
                    <a:pt x="603" y="441"/>
                    <a:pt x="603" y="441"/>
                    <a:pt x="603" y="441"/>
                  </a:cubicBezTo>
                  <a:cubicBezTo>
                    <a:pt x="603" y="441"/>
                    <a:pt x="603" y="441"/>
                    <a:pt x="603" y="441"/>
                  </a:cubicBezTo>
                  <a:cubicBezTo>
                    <a:pt x="603" y="441"/>
                    <a:pt x="603" y="441"/>
                    <a:pt x="603" y="441"/>
                  </a:cubicBezTo>
                  <a:cubicBezTo>
                    <a:pt x="603" y="441"/>
                    <a:pt x="603" y="441"/>
                    <a:pt x="603" y="441"/>
                  </a:cubicBezTo>
                  <a:cubicBezTo>
                    <a:pt x="603" y="441"/>
                    <a:pt x="603" y="441"/>
                    <a:pt x="603" y="441"/>
                  </a:cubicBezTo>
                  <a:cubicBezTo>
                    <a:pt x="603" y="442"/>
                    <a:pt x="603" y="442"/>
                    <a:pt x="603" y="442"/>
                  </a:cubicBezTo>
                  <a:cubicBezTo>
                    <a:pt x="603" y="442"/>
                    <a:pt x="603" y="442"/>
                    <a:pt x="603" y="442"/>
                  </a:cubicBezTo>
                  <a:cubicBezTo>
                    <a:pt x="603" y="442"/>
                    <a:pt x="603" y="442"/>
                    <a:pt x="603" y="442"/>
                  </a:cubicBezTo>
                  <a:cubicBezTo>
                    <a:pt x="602" y="442"/>
                    <a:pt x="602" y="442"/>
                    <a:pt x="602" y="442"/>
                  </a:cubicBezTo>
                  <a:cubicBezTo>
                    <a:pt x="602" y="442"/>
                    <a:pt x="602" y="442"/>
                    <a:pt x="602" y="442"/>
                  </a:cubicBezTo>
                  <a:cubicBezTo>
                    <a:pt x="602" y="442"/>
                    <a:pt x="602" y="442"/>
                    <a:pt x="602" y="442"/>
                  </a:cubicBezTo>
                  <a:cubicBezTo>
                    <a:pt x="602" y="442"/>
                    <a:pt x="602" y="442"/>
                    <a:pt x="602" y="442"/>
                  </a:cubicBezTo>
                  <a:cubicBezTo>
                    <a:pt x="602" y="443"/>
                    <a:pt x="602" y="443"/>
                    <a:pt x="602" y="443"/>
                  </a:cubicBezTo>
                  <a:cubicBezTo>
                    <a:pt x="602" y="443"/>
                    <a:pt x="602" y="443"/>
                    <a:pt x="602" y="443"/>
                  </a:cubicBezTo>
                  <a:cubicBezTo>
                    <a:pt x="603" y="444"/>
                    <a:pt x="603" y="444"/>
                    <a:pt x="603" y="444"/>
                  </a:cubicBezTo>
                  <a:cubicBezTo>
                    <a:pt x="604" y="444"/>
                    <a:pt x="604" y="444"/>
                    <a:pt x="604" y="444"/>
                  </a:cubicBezTo>
                  <a:cubicBezTo>
                    <a:pt x="606" y="444"/>
                    <a:pt x="606" y="444"/>
                    <a:pt x="606" y="444"/>
                  </a:cubicBezTo>
                  <a:cubicBezTo>
                    <a:pt x="606" y="444"/>
                    <a:pt x="606" y="444"/>
                    <a:pt x="606" y="444"/>
                  </a:cubicBezTo>
                  <a:cubicBezTo>
                    <a:pt x="607" y="444"/>
                    <a:pt x="607" y="444"/>
                    <a:pt x="607" y="444"/>
                  </a:cubicBezTo>
                  <a:cubicBezTo>
                    <a:pt x="607" y="444"/>
                    <a:pt x="607" y="444"/>
                    <a:pt x="607" y="444"/>
                  </a:cubicBezTo>
                  <a:cubicBezTo>
                    <a:pt x="607" y="444"/>
                    <a:pt x="607" y="444"/>
                    <a:pt x="607" y="444"/>
                  </a:cubicBezTo>
                  <a:cubicBezTo>
                    <a:pt x="607" y="444"/>
                    <a:pt x="607" y="444"/>
                    <a:pt x="607" y="444"/>
                  </a:cubicBezTo>
                  <a:cubicBezTo>
                    <a:pt x="608" y="445"/>
                    <a:pt x="608" y="445"/>
                    <a:pt x="608" y="445"/>
                  </a:cubicBezTo>
                  <a:cubicBezTo>
                    <a:pt x="607" y="445"/>
                    <a:pt x="607" y="445"/>
                    <a:pt x="607" y="445"/>
                  </a:cubicBezTo>
                  <a:cubicBezTo>
                    <a:pt x="607" y="444"/>
                    <a:pt x="607" y="444"/>
                    <a:pt x="607" y="444"/>
                  </a:cubicBezTo>
                  <a:cubicBezTo>
                    <a:pt x="607" y="445"/>
                    <a:pt x="607" y="445"/>
                    <a:pt x="607" y="445"/>
                  </a:cubicBezTo>
                  <a:cubicBezTo>
                    <a:pt x="606" y="445"/>
                    <a:pt x="606" y="445"/>
                    <a:pt x="606" y="445"/>
                  </a:cubicBezTo>
                  <a:cubicBezTo>
                    <a:pt x="606" y="445"/>
                    <a:pt x="606" y="445"/>
                    <a:pt x="606" y="445"/>
                  </a:cubicBezTo>
                  <a:cubicBezTo>
                    <a:pt x="605" y="445"/>
                    <a:pt x="605" y="445"/>
                    <a:pt x="605" y="445"/>
                  </a:cubicBezTo>
                  <a:cubicBezTo>
                    <a:pt x="605" y="445"/>
                    <a:pt x="605" y="445"/>
                    <a:pt x="605" y="445"/>
                  </a:cubicBezTo>
                  <a:cubicBezTo>
                    <a:pt x="605" y="445"/>
                    <a:pt x="605" y="445"/>
                    <a:pt x="605" y="445"/>
                  </a:cubicBezTo>
                  <a:cubicBezTo>
                    <a:pt x="605" y="446"/>
                    <a:pt x="605" y="446"/>
                    <a:pt x="605" y="446"/>
                  </a:cubicBezTo>
                  <a:cubicBezTo>
                    <a:pt x="605" y="446"/>
                    <a:pt x="605" y="446"/>
                    <a:pt x="605" y="446"/>
                  </a:cubicBezTo>
                  <a:cubicBezTo>
                    <a:pt x="605" y="446"/>
                    <a:pt x="605" y="446"/>
                    <a:pt x="605" y="446"/>
                  </a:cubicBezTo>
                  <a:cubicBezTo>
                    <a:pt x="604" y="446"/>
                    <a:pt x="604" y="446"/>
                    <a:pt x="604" y="446"/>
                  </a:cubicBezTo>
                  <a:cubicBezTo>
                    <a:pt x="604" y="447"/>
                    <a:pt x="604" y="447"/>
                    <a:pt x="604" y="447"/>
                  </a:cubicBezTo>
                  <a:cubicBezTo>
                    <a:pt x="604" y="447"/>
                    <a:pt x="604" y="447"/>
                    <a:pt x="604" y="447"/>
                  </a:cubicBezTo>
                  <a:cubicBezTo>
                    <a:pt x="605" y="448"/>
                    <a:pt x="605" y="448"/>
                    <a:pt x="605" y="448"/>
                  </a:cubicBezTo>
                  <a:cubicBezTo>
                    <a:pt x="605" y="448"/>
                    <a:pt x="605" y="448"/>
                    <a:pt x="605" y="448"/>
                  </a:cubicBezTo>
                  <a:cubicBezTo>
                    <a:pt x="606" y="448"/>
                    <a:pt x="606" y="448"/>
                    <a:pt x="606" y="448"/>
                  </a:cubicBezTo>
                  <a:cubicBezTo>
                    <a:pt x="605" y="448"/>
                    <a:pt x="605" y="448"/>
                    <a:pt x="605" y="448"/>
                  </a:cubicBezTo>
                  <a:cubicBezTo>
                    <a:pt x="605" y="448"/>
                    <a:pt x="605" y="448"/>
                    <a:pt x="605" y="448"/>
                  </a:cubicBezTo>
                  <a:cubicBezTo>
                    <a:pt x="605" y="448"/>
                    <a:pt x="605" y="448"/>
                    <a:pt x="605" y="448"/>
                  </a:cubicBezTo>
                  <a:cubicBezTo>
                    <a:pt x="604" y="448"/>
                    <a:pt x="604" y="448"/>
                    <a:pt x="604" y="448"/>
                  </a:cubicBezTo>
                  <a:cubicBezTo>
                    <a:pt x="605" y="448"/>
                    <a:pt x="605" y="448"/>
                    <a:pt x="605" y="448"/>
                  </a:cubicBezTo>
                  <a:cubicBezTo>
                    <a:pt x="605" y="448"/>
                    <a:pt x="605" y="448"/>
                    <a:pt x="605" y="448"/>
                  </a:cubicBezTo>
                  <a:cubicBezTo>
                    <a:pt x="605" y="448"/>
                    <a:pt x="605" y="448"/>
                    <a:pt x="605" y="448"/>
                  </a:cubicBezTo>
                  <a:cubicBezTo>
                    <a:pt x="605" y="449"/>
                    <a:pt x="605" y="449"/>
                    <a:pt x="605" y="449"/>
                  </a:cubicBezTo>
                  <a:cubicBezTo>
                    <a:pt x="605" y="449"/>
                    <a:pt x="605" y="449"/>
                    <a:pt x="605" y="449"/>
                  </a:cubicBezTo>
                  <a:cubicBezTo>
                    <a:pt x="605" y="449"/>
                    <a:pt x="605" y="449"/>
                    <a:pt x="605" y="449"/>
                  </a:cubicBezTo>
                  <a:cubicBezTo>
                    <a:pt x="605" y="450"/>
                    <a:pt x="605" y="450"/>
                    <a:pt x="605" y="450"/>
                  </a:cubicBezTo>
                  <a:cubicBezTo>
                    <a:pt x="606" y="450"/>
                    <a:pt x="606" y="450"/>
                    <a:pt x="606" y="450"/>
                  </a:cubicBezTo>
                  <a:cubicBezTo>
                    <a:pt x="607" y="451"/>
                    <a:pt x="607" y="451"/>
                    <a:pt x="607" y="451"/>
                  </a:cubicBezTo>
                  <a:cubicBezTo>
                    <a:pt x="606" y="450"/>
                    <a:pt x="606" y="450"/>
                    <a:pt x="606" y="450"/>
                  </a:cubicBezTo>
                  <a:cubicBezTo>
                    <a:pt x="605" y="450"/>
                    <a:pt x="605" y="450"/>
                    <a:pt x="605" y="450"/>
                  </a:cubicBezTo>
                  <a:cubicBezTo>
                    <a:pt x="604" y="450"/>
                    <a:pt x="604" y="450"/>
                    <a:pt x="604" y="450"/>
                  </a:cubicBezTo>
                  <a:cubicBezTo>
                    <a:pt x="604" y="450"/>
                    <a:pt x="604" y="450"/>
                    <a:pt x="604" y="450"/>
                  </a:cubicBezTo>
                  <a:cubicBezTo>
                    <a:pt x="604" y="450"/>
                    <a:pt x="604" y="450"/>
                    <a:pt x="604" y="450"/>
                  </a:cubicBezTo>
                  <a:cubicBezTo>
                    <a:pt x="604" y="449"/>
                    <a:pt x="604" y="449"/>
                    <a:pt x="604" y="449"/>
                  </a:cubicBezTo>
                  <a:cubicBezTo>
                    <a:pt x="603" y="449"/>
                    <a:pt x="603" y="449"/>
                    <a:pt x="603" y="449"/>
                  </a:cubicBezTo>
                  <a:cubicBezTo>
                    <a:pt x="603" y="449"/>
                    <a:pt x="603" y="449"/>
                    <a:pt x="603" y="449"/>
                  </a:cubicBezTo>
                  <a:cubicBezTo>
                    <a:pt x="603" y="449"/>
                    <a:pt x="603" y="449"/>
                    <a:pt x="603" y="449"/>
                  </a:cubicBezTo>
                  <a:cubicBezTo>
                    <a:pt x="603" y="449"/>
                    <a:pt x="603" y="449"/>
                    <a:pt x="603" y="449"/>
                  </a:cubicBezTo>
                  <a:cubicBezTo>
                    <a:pt x="603" y="449"/>
                    <a:pt x="603" y="449"/>
                    <a:pt x="603" y="449"/>
                  </a:cubicBezTo>
                  <a:cubicBezTo>
                    <a:pt x="603" y="449"/>
                    <a:pt x="603" y="449"/>
                    <a:pt x="603" y="449"/>
                  </a:cubicBezTo>
                  <a:cubicBezTo>
                    <a:pt x="603" y="449"/>
                    <a:pt x="603" y="449"/>
                    <a:pt x="603" y="449"/>
                  </a:cubicBezTo>
                  <a:cubicBezTo>
                    <a:pt x="603" y="449"/>
                    <a:pt x="603" y="449"/>
                    <a:pt x="603" y="449"/>
                  </a:cubicBezTo>
                  <a:cubicBezTo>
                    <a:pt x="603" y="449"/>
                    <a:pt x="603" y="449"/>
                    <a:pt x="603" y="449"/>
                  </a:cubicBezTo>
                  <a:cubicBezTo>
                    <a:pt x="602" y="449"/>
                    <a:pt x="602" y="449"/>
                    <a:pt x="602" y="449"/>
                  </a:cubicBezTo>
                  <a:cubicBezTo>
                    <a:pt x="602" y="449"/>
                    <a:pt x="602" y="449"/>
                    <a:pt x="602" y="449"/>
                  </a:cubicBezTo>
                  <a:cubicBezTo>
                    <a:pt x="602" y="449"/>
                    <a:pt x="602" y="449"/>
                    <a:pt x="602" y="449"/>
                  </a:cubicBezTo>
                  <a:cubicBezTo>
                    <a:pt x="602" y="449"/>
                    <a:pt x="602" y="449"/>
                    <a:pt x="602" y="449"/>
                  </a:cubicBezTo>
                  <a:cubicBezTo>
                    <a:pt x="602" y="449"/>
                    <a:pt x="602" y="449"/>
                    <a:pt x="602" y="449"/>
                  </a:cubicBezTo>
                  <a:cubicBezTo>
                    <a:pt x="602" y="449"/>
                    <a:pt x="602" y="449"/>
                    <a:pt x="602" y="449"/>
                  </a:cubicBezTo>
                  <a:cubicBezTo>
                    <a:pt x="602" y="449"/>
                    <a:pt x="602" y="449"/>
                    <a:pt x="602" y="449"/>
                  </a:cubicBezTo>
                  <a:cubicBezTo>
                    <a:pt x="602" y="450"/>
                    <a:pt x="602" y="450"/>
                    <a:pt x="602" y="450"/>
                  </a:cubicBezTo>
                  <a:cubicBezTo>
                    <a:pt x="602" y="450"/>
                    <a:pt x="602" y="450"/>
                    <a:pt x="602" y="450"/>
                  </a:cubicBezTo>
                  <a:cubicBezTo>
                    <a:pt x="602" y="450"/>
                    <a:pt x="602" y="450"/>
                    <a:pt x="602" y="450"/>
                  </a:cubicBezTo>
                  <a:cubicBezTo>
                    <a:pt x="602" y="450"/>
                    <a:pt x="602" y="450"/>
                    <a:pt x="602" y="450"/>
                  </a:cubicBezTo>
                  <a:cubicBezTo>
                    <a:pt x="602" y="451"/>
                    <a:pt x="602" y="451"/>
                    <a:pt x="602" y="451"/>
                  </a:cubicBezTo>
                  <a:cubicBezTo>
                    <a:pt x="602" y="451"/>
                    <a:pt x="602" y="451"/>
                    <a:pt x="602" y="451"/>
                  </a:cubicBezTo>
                  <a:cubicBezTo>
                    <a:pt x="602" y="451"/>
                    <a:pt x="602" y="451"/>
                    <a:pt x="602" y="451"/>
                  </a:cubicBezTo>
                  <a:cubicBezTo>
                    <a:pt x="602" y="451"/>
                    <a:pt x="602" y="451"/>
                    <a:pt x="602" y="451"/>
                  </a:cubicBezTo>
                  <a:cubicBezTo>
                    <a:pt x="603" y="451"/>
                    <a:pt x="603" y="451"/>
                    <a:pt x="603" y="451"/>
                  </a:cubicBezTo>
                  <a:cubicBezTo>
                    <a:pt x="603" y="451"/>
                    <a:pt x="603" y="451"/>
                    <a:pt x="603" y="451"/>
                  </a:cubicBezTo>
                  <a:cubicBezTo>
                    <a:pt x="603" y="451"/>
                    <a:pt x="603" y="451"/>
                    <a:pt x="603" y="451"/>
                  </a:cubicBezTo>
                  <a:cubicBezTo>
                    <a:pt x="603" y="451"/>
                    <a:pt x="603" y="451"/>
                    <a:pt x="603" y="451"/>
                  </a:cubicBezTo>
                  <a:cubicBezTo>
                    <a:pt x="603" y="451"/>
                    <a:pt x="603" y="451"/>
                    <a:pt x="603" y="451"/>
                  </a:cubicBezTo>
                  <a:cubicBezTo>
                    <a:pt x="603" y="452"/>
                    <a:pt x="603" y="452"/>
                    <a:pt x="603" y="452"/>
                  </a:cubicBezTo>
                  <a:cubicBezTo>
                    <a:pt x="603" y="451"/>
                    <a:pt x="603" y="451"/>
                    <a:pt x="603" y="451"/>
                  </a:cubicBezTo>
                  <a:cubicBezTo>
                    <a:pt x="603" y="451"/>
                    <a:pt x="603" y="451"/>
                    <a:pt x="603" y="451"/>
                  </a:cubicBezTo>
                  <a:cubicBezTo>
                    <a:pt x="605" y="452"/>
                    <a:pt x="605" y="452"/>
                    <a:pt x="605" y="452"/>
                  </a:cubicBezTo>
                  <a:cubicBezTo>
                    <a:pt x="605" y="452"/>
                    <a:pt x="605" y="452"/>
                    <a:pt x="605" y="452"/>
                  </a:cubicBezTo>
                  <a:cubicBezTo>
                    <a:pt x="605" y="452"/>
                    <a:pt x="605" y="452"/>
                    <a:pt x="605" y="452"/>
                  </a:cubicBezTo>
                  <a:cubicBezTo>
                    <a:pt x="605" y="452"/>
                    <a:pt x="605" y="452"/>
                    <a:pt x="605" y="452"/>
                  </a:cubicBezTo>
                  <a:cubicBezTo>
                    <a:pt x="605" y="452"/>
                    <a:pt x="605" y="452"/>
                    <a:pt x="605" y="452"/>
                  </a:cubicBezTo>
                  <a:cubicBezTo>
                    <a:pt x="605" y="452"/>
                    <a:pt x="605" y="452"/>
                    <a:pt x="605" y="452"/>
                  </a:cubicBezTo>
                  <a:cubicBezTo>
                    <a:pt x="604" y="452"/>
                    <a:pt x="604" y="452"/>
                    <a:pt x="604" y="452"/>
                  </a:cubicBezTo>
                  <a:cubicBezTo>
                    <a:pt x="604" y="452"/>
                    <a:pt x="604" y="452"/>
                    <a:pt x="604" y="452"/>
                  </a:cubicBezTo>
                  <a:cubicBezTo>
                    <a:pt x="604" y="453"/>
                    <a:pt x="604" y="453"/>
                    <a:pt x="604" y="453"/>
                  </a:cubicBezTo>
                  <a:cubicBezTo>
                    <a:pt x="604" y="453"/>
                    <a:pt x="604" y="453"/>
                    <a:pt x="604" y="453"/>
                  </a:cubicBezTo>
                  <a:cubicBezTo>
                    <a:pt x="604" y="453"/>
                    <a:pt x="604" y="453"/>
                    <a:pt x="604" y="453"/>
                  </a:cubicBezTo>
                  <a:cubicBezTo>
                    <a:pt x="605" y="453"/>
                    <a:pt x="605" y="453"/>
                    <a:pt x="605" y="453"/>
                  </a:cubicBezTo>
                  <a:cubicBezTo>
                    <a:pt x="605" y="453"/>
                    <a:pt x="605" y="453"/>
                    <a:pt x="605" y="453"/>
                  </a:cubicBezTo>
                  <a:cubicBezTo>
                    <a:pt x="606" y="453"/>
                    <a:pt x="606" y="453"/>
                    <a:pt x="606" y="453"/>
                  </a:cubicBezTo>
                  <a:cubicBezTo>
                    <a:pt x="606" y="453"/>
                    <a:pt x="606" y="453"/>
                    <a:pt x="606" y="453"/>
                  </a:cubicBezTo>
                  <a:cubicBezTo>
                    <a:pt x="606" y="453"/>
                    <a:pt x="606" y="453"/>
                    <a:pt x="606" y="453"/>
                  </a:cubicBezTo>
                  <a:cubicBezTo>
                    <a:pt x="606" y="453"/>
                    <a:pt x="606" y="453"/>
                    <a:pt x="606" y="453"/>
                  </a:cubicBezTo>
                  <a:cubicBezTo>
                    <a:pt x="606" y="452"/>
                    <a:pt x="606" y="452"/>
                    <a:pt x="606" y="452"/>
                  </a:cubicBezTo>
                  <a:cubicBezTo>
                    <a:pt x="606" y="452"/>
                    <a:pt x="606" y="452"/>
                    <a:pt x="606" y="452"/>
                  </a:cubicBezTo>
                  <a:cubicBezTo>
                    <a:pt x="606" y="452"/>
                    <a:pt x="606" y="452"/>
                    <a:pt x="606" y="452"/>
                  </a:cubicBezTo>
                  <a:cubicBezTo>
                    <a:pt x="607" y="452"/>
                    <a:pt x="607" y="452"/>
                    <a:pt x="607" y="452"/>
                  </a:cubicBezTo>
                  <a:cubicBezTo>
                    <a:pt x="606" y="453"/>
                    <a:pt x="606" y="453"/>
                    <a:pt x="606" y="453"/>
                  </a:cubicBezTo>
                  <a:cubicBezTo>
                    <a:pt x="606" y="453"/>
                    <a:pt x="606" y="453"/>
                    <a:pt x="606" y="453"/>
                  </a:cubicBezTo>
                  <a:cubicBezTo>
                    <a:pt x="606" y="454"/>
                    <a:pt x="606" y="454"/>
                    <a:pt x="606" y="454"/>
                  </a:cubicBezTo>
                  <a:cubicBezTo>
                    <a:pt x="606" y="454"/>
                    <a:pt x="606" y="454"/>
                    <a:pt x="606" y="454"/>
                  </a:cubicBezTo>
                  <a:cubicBezTo>
                    <a:pt x="606" y="454"/>
                    <a:pt x="606" y="454"/>
                    <a:pt x="606" y="454"/>
                  </a:cubicBezTo>
                  <a:cubicBezTo>
                    <a:pt x="607" y="455"/>
                    <a:pt x="607" y="455"/>
                    <a:pt x="607" y="455"/>
                  </a:cubicBezTo>
                  <a:cubicBezTo>
                    <a:pt x="607" y="455"/>
                    <a:pt x="607" y="455"/>
                    <a:pt x="607" y="455"/>
                  </a:cubicBezTo>
                  <a:cubicBezTo>
                    <a:pt x="607" y="455"/>
                    <a:pt x="607" y="455"/>
                    <a:pt x="607" y="455"/>
                  </a:cubicBezTo>
                  <a:cubicBezTo>
                    <a:pt x="608" y="456"/>
                    <a:pt x="608" y="456"/>
                    <a:pt x="608" y="456"/>
                  </a:cubicBezTo>
                  <a:cubicBezTo>
                    <a:pt x="608" y="456"/>
                    <a:pt x="608" y="456"/>
                    <a:pt x="608" y="456"/>
                  </a:cubicBezTo>
                  <a:cubicBezTo>
                    <a:pt x="608" y="455"/>
                    <a:pt x="608" y="455"/>
                    <a:pt x="608" y="455"/>
                  </a:cubicBezTo>
                  <a:cubicBezTo>
                    <a:pt x="608" y="455"/>
                    <a:pt x="608" y="455"/>
                    <a:pt x="608" y="455"/>
                  </a:cubicBezTo>
                  <a:cubicBezTo>
                    <a:pt x="608" y="455"/>
                    <a:pt x="608" y="455"/>
                    <a:pt x="608" y="455"/>
                  </a:cubicBezTo>
                  <a:cubicBezTo>
                    <a:pt x="608" y="455"/>
                    <a:pt x="608" y="455"/>
                    <a:pt x="608" y="455"/>
                  </a:cubicBezTo>
                  <a:cubicBezTo>
                    <a:pt x="608" y="454"/>
                    <a:pt x="608" y="454"/>
                    <a:pt x="608" y="454"/>
                  </a:cubicBezTo>
                  <a:cubicBezTo>
                    <a:pt x="608" y="454"/>
                    <a:pt x="608" y="454"/>
                    <a:pt x="608" y="454"/>
                  </a:cubicBezTo>
                  <a:cubicBezTo>
                    <a:pt x="608" y="453"/>
                    <a:pt x="608" y="453"/>
                    <a:pt x="608" y="453"/>
                  </a:cubicBezTo>
                  <a:cubicBezTo>
                    <a:pt x="608" y="454"/>
                    <a:pt x="608" y="454"/>
                    <a:pt x="608" y="454"/>
                  </a:cubicBezTo>
                  <a:cubicBezTo>
                    <a:pt x="608" y="454"/>
                    <a:pt x="608" y="454"/>
                    <a:pt x="608" y="454"/>
                  </a:cubicBezTo>
                  <a:cubicBezTo>
                    <a:pt x="608" y="454"/>
                    <a:pt x="608" y="454"/>
                    <a:pt x="608" y="454"/>
                  </a:cubicBezTo>
                  <a:cubicBezTo>
                    <a:pt x="609" y="455"/>
                    <a:pt x="609" y="455"/>
                    <a:pt x="609" y="455"/>
                  </a:cubicBezTo>
                  <a:cubicBezTo>
                    <a:pt x="609" y="455"/>
                    <a:pt x="609" y="455"/>
                    <a:pt x="609" y="455"/>
                  </a:cubicBezTo>
                  <a:cubicBezTo>
                    <a:pt x="609" y="455"/>
                    <a:pt x="609" y="455"/>
                    <a:pt x="609" y="455"/>
                  </a:cubicBezTo>
                  <a:cubicBezTo>
                    <a:pt x="608" y="456"/>
                    <a:pt x="608" y="456"/>
                    <a:pt x="608" y="456"/>
                  </a:cubicBezTo>
                  <a:cubicBezTo>
                    <a:pt x="608" y="456"/>
                    <a:pt x="608" y="456"/>
                    <a:pt x="608" y="456"/>
                  </a:cubicBezTo>
                  <a:cubicBezTo>
                    <a:pt x="607" y="457"/>
                    <a:pt x="607" y="457"/>
                    <a:pt x="607" y="457"/>
                  </a:cubicBezTo>
                  <a:cubicBezTo>
                    <a:pt x="608" y="457"/>
                    <a:pt x="608" y="457"/>
                    <a:pt x="608" y="457"/>
                  </a:cubicBezTo>
                  <a:cubicBezTo>
                    <a:pt x="608" y="457"/>
                    <a:pt x="608" y="457"/>
                    <a:pt x="608" y="457"/>
                  </a:cubicBezTo>
                  <a:cubicBezTo>
                    <a:pt x="608" y="456"/>
                    <a:pt x="608" y="456"/>
                    <a:pt x="608" y="456"/>
                  </a:cubicBezTo>
                  <a:cubicBezTo>
                    <a:pt x="609" y="456"/>
                    <a:pt x="609" y="456"/>
                    <a:pt x="609" y="456"/>
                  </a:cubicBezTo>
                  <a:cubicBezTo>
                    <a:pt x="609" y="456"/>
                    <a:pt x="609" y="456"/>
                    <a:pt x="609" y="456"/>
                  </a:cubicBezTo>
                  <a:cubicBezTo>
                    <a:pt x="609" y="457"/>
                    <a:pt x="609" y="457"/>
                    <a:pt x="609" y="457"/>
                  </a:cubicBezTo>
                  <a:cubicBezTo>
                    <a:pt x="609" y="457"/>
                    <a:pt x="609" y="457"/>
                    <a:pt x="609" y="457"/>
                  </a:cubicBezTo>
                  <a:cubicBezTo>
                    <a:pt x="609" y="457"/>
                    <a:pt x="609" y="457"/>
                    <a:pt x="609" y="457"/>
                  </a:cubicBezTo>
                  <a:cubicBezTo>
                    <a:pt x="608" y="457"/>
                    <a:pt x="608" y="457"/>
                    <a:pt x="608" y="457"/>
                  </a:cubicBezTo>
                  <a:cubicBezTo>
                    <a:pt x="608" y="458"/>
                    <a:pt x="608" y="458"/>
                    <a:pt x="608" y="458"/>
                  </a:cubicBezTo>
                  <a:cubicBezTo>
                    <a:pt x="609" y="458"/>
                    <a:pt x="609" y="458"/>
                    <a:pt x="609" y="458"/>
                  </a:cubicBezTo>
                  <a:cubicBezTo>
                    <a:pt x="609" y="458"/>
                    <a:pt x="609" y="458"/>
                    <a:pt x="609" y="458"/>
                  </a:cubicBezTo>
                  <a:cubicBezTo>
                    <a:pt x="609" y="458"/>
                    <a:pt x="609" y="458"/>
                    <a:pt x="609" y="458"/>
                  </a:cubicBezTo>
                  <a:cubicBezTo>
                    <a:pt x="608" y="458"/>
                    <a:pt x="608" y="458"/>
                    <a:pt x="608" y="458"/>
                  </a:cubicBezTo>
                  <a:cubicBezTo>
                    <a:pt x="608" y="458"/>
                    <a:pt x="608" y="458"/>
                    <a:pt x="608" y="458"/>
                  </a:cubicBezTo>
                  <a:cubicBezTo>
                    <a:pt x="608" y="458"/>
                    <a:pt x="608" y="458"/>
                    <a:pt x="608" y="458"/>
                  </a:cubicBezTo>
                  <a:cubicBezTo>
                    <a:pt x="608" y="458"/>
                    <a:pt x="608" y="458"/>
                    <a:pt x="608" y="458"/>
                  </a:cubicBezTo>
                  <a:cubicBezTo>
                    <a:pt x="608" y="458"/>
                    <a:pt x="608" y="458"/>
                    <a:pt x="608" y="458"/>
                  </a:cubicBezTo>
                  <a:cubicBezTo>
                    <a:pt x="608" y="459"/>
                    <a:pt x="608" y="459"/>
                    <a:pt x="608" y="459"/>
                  </a:cubicBezTo>
                  <a:cubicBezTo>
                    <a:pt x="608" y="459"/>
                    <a:pt x="608" y="459"/>
                    <a:pt x="608" y="459"/>
                  </a:cubicBezTo>
                  <a:cubicBezTo>
                    <a:pt x="608" y="459"/>
                    <a:pt x="608" y="459"/>
                    <a:pt x="608" y="459"/>
                  </a:cubicBezTo>
                  <a:cubicBezTo>
                    <a:pt x="608" y="459"/>
                    <a:pt x="608" y="459"/>
                    <a:pt x="608" y="459"/>
                  </a:cubicBezTo>
                  <a:cubicBezTo>
                    <a:pt x="608" y="459"/>
                    <a:pt x="608" y="459"/>
                    <a:pt x="608" y="459"/>
                  </a:cubicBezTo>
                  <a:cubicBezTo>
                    <a:pt x="608" y="459"/>
                    <a:pt x="608" y="459"/>
                    <a:pt x="608" y="459"/>
                  </a:cubicBezTo>
                  <a:cubicBezTo>
                    <a:pt x="607" y="459"/>
                    <a:pt x="607" y="459"/>
                    <a:pt x="607" y="459"/>
                  </a:cubicBezTo>
                  <a:cubicBezTo>
                    <a:pt x="607" y="459"/>
                    <a:pt x="607" y="459"/>
                    <a:pt x="607" y="459"/>
                  </a:cubicBezTo>
                  <a:cubicBezTo>
                    <a:pt x="607" y="459"/>
                    <a:pt x="607" y="459"/>
                    <a:pt x="607" y="459"/>
                  </a:cubicBezTo>
                  <a:cubicBezTo>
                    <a:pt x="607" y="459"/>
                    <a:pt x="607" y="459"/>
                    <a:pt x="607" y="459"/>
                  </a:cubicBezTo>
                  <a:cubicBezTo>
                    <a:pt x="607" y="459"/>
                    <a:pt x="607" y="459"/>
                    <a:pt x="607" y="459"/>
                  </a:cubicBezTo>
                  <a:cubicBezTo>
                    <a:pt x="607" y="460"/>
                    <a:pt x="607" y="460"/>
                    <a:pt x="607" y="460"/>
                  </a:cubicBezTo>
                  <a:cubicBezTo>
                    <a:pt x="607" y="460"/>
                    <a:pt x="607" y="460"/>
                    <a:pt x="607" y="460"/>
                  </a:cubicBezTo>
                  <a:cubicBezTo>
                    <a:pt x="608" y="460"/>
                    <a:pt x="608" y="460"/>
                    <a:pt x="608" y="460"/>
                  </a:cubicBezTo>
                  <a:cubicBezTo>
                    <a:pt x="608" y="460"/>
                    <a:pt x="608" y="460"/>
                    <a:pt x="608" y="460"/>
                  </a:cubicBezTo>
                  <a:cubicBezTo>
                    <a:pt x="609" y="459"/>
                    <a:pt x="609" y="459"/>
                    <a:pt x="609" y="459"/>
                  </a:cubicBezTo>
                  <a:cubicBezTo>
                    <a:pt x="609" y="459"/>
                    <a:pt x="609" y="459"/>
                    <a:pt x="609" y="459"/>
                  </a:cubicBezTo>
                  <a:cubicBezTo>
                    <a:pt x="609" y="460"/>
                    <a:pt x="609" y="460"/>
                    <a:pt x="609" y="460"/>
                  </a:cubicBezTo>
                  <a:cubicBezTo>
                    <a:pt x="609" y="460"/>
                    <a:pt x="609" y="460"/>
                    <a:pt x="609" y="460"/>
                  </a:cubicBezTo>
                  <a:cubicBezTo>
                    <a:pt x="609" y="460"/>
                    <a:pt x="609" y="460"/>
                    <a:pt x="609" y="460"/>
                  </a:cubicBezTo>
                  <a:cubicBezTo>
                    <a:pt x="608" y="461"/>
                    <a:pt x="608" y="461"/>
                    <a:pt x="608" y="461"/>
                  </a:cubicBezTo>
                  <a:cubicBezTo>
                    <a:pt x="608" y="460"/>
                    <a:pt x="608" y="460"/>
                    <a:pt x="608" y="460"/>
                  </a:cubicBezTo>
                  <a:cubicBezTo>
                    <a:pt x="608" y="460"/>
                    <a:pt x="608" y="460"/>
                    <a:pt x="608" y="460"/>
                  </a:cubicBezTo>
                  <a:cubicBezTo>
                    <a:pt x="608" y="461"/>
                    <a:pt x="608" y="461"/>
                    <a:pt x="608" y="461"/>
                  </a:cubicBezTo>
                  <a:cubicBezTo>
                    <a:pt x="608" y="461"/>
                    <a:pt x="608" y="461"/>
                    <a:pt x="608" y="461"/>
                  </a:cubicBezTo>
                  <a:cubicBezTo>
                    <a:pt x="608" y="461"/>
                    <a:pt x="608" y="461"/>
                    <a:pt x="608" y="461"/>
                  </a:cubicBezTo>
                  <a:cubicBezTo>
                    <a:pt x="608" y="461"/>
                    <a:pt x="608" y="461"/>
                    <a:pt x="608" y="461"/>
                  </a:cubicBezTo>
                  <a:cubicBezTo>
                    <a:pt x="608" y="461"/>
                    <a:pt x="608" y="461"/>
                    <a:pt x="608" y="461"/>
                  </a:cubicBezTo>
                  <a:cubicBezTo>
                    <a:pt x="609" y="461"/>
                    <a:pt x="609" y="461"/>
                    <a:pt x="609" y="461"/>
                  </a:cubicBezTo>
                  <a:cubicBezTo>
                    <a:pt x="609" y="461"/>
                    <a:pt x="609" y="461"/>
                    <a:pt x="609" y="461"/>
                  </a:cubicBezTo>
                  <a:cubicBezTo>
                    <a:pt x="609" y="461"/>
                    <a:pt x="609" y="461"/>
                    <a:pt x="609" y="461"/>
                  </a:cubicBezTo>
                  <a:cubicBezTo>
                    <a:pt x="609" y="461"/>
                    <a:pt x="609" y="461"/>
                    <a:pt x="609" y="461"/>
                  </a:cubicBezTo>
                  <a:cubicBezTo>
                    <a:pt x="609" y="460"/>
                    <a:pt x="609" y="460"/>
                    <a:pt x="609" y="460"/>
                  </a:cubicBezTo>
                  <a:cubicBezTo>
                    <a:pt x="609" y="460"/>
                    <a:pt x="609" y="460"/>
                    <a:pt x="609" y="460"/>
                  </a:cubicBezTo>
                  <a:cubicBezTo>
                    <a:pt x="609" y="460"/>
                    <a:pt x="609" y="460"/>
                    <a:pt x="609" y="460"/>
                  </a:cubicBezTo>
                  <a:cubicBezTo>
                    <a:pt x="609" y="460"/>
                    <a:pt x="609" y="460"/>
                    <a:pt x="609" y="460"/>
                  </a:cubicBezTo>
                  <a:cubicBezTo>
                    <a:pt x="610" y="459"/>
                    <a:pt x="610" y="459"/>
                    <a:pt x="610" y="459"/>
                  </a:cubicBezTo>
                  <a:cubicBezTo>
                    <a:pt x="610" y="459"/>
                    <a:pt x="610" y="459"/>
                    <a:pt x="610" y="459"/>
                  </a:cubicBezTo>
                  <a:cubicBezTo>
                    <a:pt x="610" y="459"/>
                    <a:pt x="610" y="459"/>
                    <a:pt x="610" y="459"/>
                  </a:cubicBezTo>
                  <a:cubicBezTo>
                    <a:pt x="610" y="460"/>
                    <a:pt x="610" y="460"/>
                    <a:pt x="610" y="460"/>
                  </a:cubicBezTo>
                  <a:cubicBezTo>
                    <a:pt x="610" y="460"/>
                    <a:pt x="610" y="460"/>
                    <a:pt x="610" y="460"/>
                  </a:cubicBezTo>
                  <a:cubicBezTo>
                    <a:pt x="610" y="460"/>
                    <a:pt x="610" y="460"/>
                    <a:pt x="610" y="460"/>
                  </a:cubicBezTo>
                  <a:cubicBezTo>
                    <a:pt x="610" y="461"/>
                    <a:pt x="610" y="461"/>
                    <a:pt x="610" y="461"/>
                  </a:cubicBezTo>
                  <a:cubicBezTo>
                    <a:pt x="610" y="461"/>
                    <a:pt x="610" y="461"/>
                    <a:pt x="610" y="461"/>
                  </a:cubicBezTo>
                  <a:cubicBezTo>
                    <a:pt x="610" y="461"/>
                    <a:pt x="610" y="461"/>
                    <a:pt x="610" y="461"/>
                  </a:cubicBezTo>
                  <a:cubicBezTo>
                    <a:pt x="610" y="461"/>
                    <a:pt x="610" y="461"/>
                    <a:pt x="610" y="461"/>
                  </a:cubicBezTo>
                  <a:cubicBezTo>
                    <a:pt x="609" y="461"/>
                    <a:pt x="609" y="461"/>
                    <a:pt x="609" y="461"/>
                  </a:cubicBezTo>
                  <a:cubicBezTo>
                    <a:pt x="609" y="461"/>
                    <a:pt x="609" y="461"/>
                    <a:pt x="609" y="461"/>
                  </a:cubicBezTo>
                  <a:cubicBezTo>
                    <a:pt x="609" y="461"/>
                    <a:pt x="609" y="461"/>
                    <a:pt x="609" y="461"/>
                  </a:cubicBezTo>
                  <a:cubicBezTo>
                    <a:pt x="610" y="461"/>
                    <a:pt x="610" y="461"/>
                    <a:pt x="610" y="461"/>
                  </a:cubicBezTo>
                  <a:cubicBezTo>
                    <a:pt x="610" y="461"/>
                    <a:pt x="610" y="461"/>
                    <a:pt x="610" y="461"/>
                  </a:cubicBezTo>
                  <a:cubicBezTo>
                    <a:pt x="610" y="461"/>
                    <a:pt x="610" y="461"/>
                    <a:pt x="610" y="461"/>
                  </a:cubicBezTo>
                  <a:cubicBezTo>
                    <a:pt x="610" y="461"/>
                    <a:pt x="610" y="461"/>
                    <a:pt x="610" y="461"/>
                  </a:cubicBezTo>
                  <a:cubicBezTo>
                    <a:pt x="610" y="462"/>
                    <a:pt x="610" y="462"/>
                    <a:pt x="610" y="462"/>
                  </a:cubicBezTo>
                  <a:cubicBezTo>
                    <a:pt x="610" y="462"/>
                    <a:pt x="610" y="462"/>
                    <a:pt x="610" y="462"/>
                  </a:cubicBezTo>
                  <a:cubicBezTo>
                    <a:pt x="610" y="462"/>
                    <a:pt x="610" y="462"/>
                    <a:pt x="610" y="462"/>
                  </a:cubicBezTo>
                  <a:cubicBezTo>
                    <a:pt x="610" y="462"/>
                    <a:pt x="610" y="462"/>
                    <a:pt x="610" y="462"/>
                  </a:cubicBezTo>
                  <a:cubicBezTo>
                    <a:pt x="610" y="462"/>
                    <a:pt x="610" y="462"/>
                    <a:pt x="610" y="462"/>
                  </a:cubicBezTo>
                  <a:cubicBezTo>
                    <a:pt x="610" y="463"/>
                    <a:pt x="610" y="463"/>
                    <a:pt x="610" y="463"/>
                  </a:cubicBezTo>
                  <a:cubicBezTo>
                    <a:pt x="610" y="462"/>
                    <a:pt x="610" y="462"/>
                    <a:pt x="610" y="462"/>
                  </a:cubicBezTo>
                  <a:cubicBezTo>
                    <a:pt x="610" y="462"/>
                    <a:pt x="610" y="462"/>
                    <a:pt x="610" y="462"/>
                  </a:cubicBezTo>
                  <a:cubicBezTo>
                    <a:pt x="610" y="462"/>
                    <a:pt x="610" y="462"/>
                    <a:pt x="610" y="462"/>
                  </a:cubicBezTo>
                  <a:cubicBezTo>
                    <a:pt x="610" y="463"/>
                    <a:pt x="610" y="463"/>
                    <a:pt x="610" y="463"/>
                  </a:cubicBezTo>
                  <a:cubicBezTo>
                    <a:pt x="610" y="463"/>
                    <a:pt x="610" y="463"/>
                    <a:pt x="610" y="463"/>
                  </a:cubicBezTo>
                  <a:cubicBezTo>
                    <a:pt x="610" y="463"/>
                    <a:pt x="610" y="463"/>
                    <a:pt x="610" y="463"/>
                  </a:cubicBezTo>
                  <a:cubicBezTo>
                    <a:pt x="610" y="463"/>
                    <a:pt x="610" y="463"/>
                    <a:pt x="610" y="463"/>
                  </a:cubicBezTo>
                  <a:cubicBezTo>
                    <a:pt x="609" y="463"/>
                    <a:pt x="609" y="463"/>
                    <a:pt x="609" y="463"/>
                  </a:cubicBezTo>
                  <a:cubicBezTo>
                    <a:pt x="609" y="464"/>
                    <a:pt x="609" y="464"/>
                    <a:pt x="609" y="464"/>
                  </a:cubicBezTo>
                  <a:cubicBezTo>
                    <a:pt x="609" y="464"/>
                    <a:pt x="609" y="464"/>
                    <a:pt x="609" y="464"/>
                  </a:cubicBezTo>
                  <a:cubicBezTo>
                    <a:pt x="610" y="464"/>
                    <a:pt x="610" y="464"/>
                    <a:pt x="610" y="464"/>
                  </a:cubicBezTo>
                  <a:cubicBezTo>
                    <a:pt x="610" y="464"/>
                    <a:pt x="610" y="464"/>
                    <a:pt x="610" y="464"/>
                  </a:cubicBezTo>
                  <a:cubicBezTo>
                    <a:pt x="610" y="464"/>
                    <a:pt x="610" y="464"/>
                    <a:pt x="610" y="464"/>
                  </a:cubicBezTo>
                  <a:cubicBezTo>
                    <a:pt x="610" y="464"/>
                    <a:pt x="610" y="464"/>
                    <a:pt x="610" y="464"/>
                  </a:cubicBezTo>
                  <a:cubicBezTo>
                    <a:pt x="610" y="464"/>
                    <a:pt x="610" y="464"/>
                    <a:pt x="610" y="464"/>
                  </a:cubicBezTo>
                  <a:cubicBezTo>
                    <a:pt x="610" y="464"/>
                    <a:pt x="610" y="464"/>
                    <a:pt x="610" y="464"/>
                  </a:cubicBezTo>
                  <a:cubicBezTo>
                    <a:pt x="610" y="464"/>
                    <a:pt x="610" y="464"/>
                    <a:pt x="610" y="464"/>
                  </a:cubicBezTo>
                  <a:cubicBezTo>
                    <a:pt x="611" y="464"/>
                    <a:pt x="611" y="464"/>
                    <a:pt x="611" y="464"/>
                  </a:cubicBezTo>
                  <a:cubicBezTo>
                    <a:pt x="611" y="464"/>
                    <a:pt x="611" y="464"/>
                    <a:pt x="611" y="464"/>
                  </a:cubicBezTo>
                  <a:cubicBezTo>
                    <a:pt x="611" y="464"/>
                    <a:pt x="611" y="464"/>
                    <a:pt x="611" y="464"/>
                  </a:cubicBezTo>
                  <a:cubicBezTo>
                    <a:pt x="610" y="464"/>
                    <a:pt x="610" y="464"/>
                    <a:pt x="610" y="464"/>
                  </a:cubicBezTo>
                  <a:cubicBezTo>
                    <a:pt x="610" y="464"/>
                    <a:pt x="610" y="464"/>
                    <a:pt x="610" y="464"/>
                  </a:cubicBezTo>
                  <a:cubicBezTo>
                    <a:pt x="610" y="464"/>
                    <a:pt x="610" y="464"/>
                    <a:pt x="610" y="464"/>
                  </a:cubicBezTo>
                  <a:cubicBezTo>
                    <a:pt x="609" y="465"/>
                    <a:pt x="609" y="465"/>
                    <a:pt x="609" y="465"/>
                  </a:cubicBezTo>
                  <a:cubicBezTo>
                    <a:pt x="609" y="465"/>
                    <a:pt x="609" y="465"/>
                    <a:pt x="609" y="465"/>
                  </a:cubicBezTo>
                  <a:cubicBezTo>
                    <a:pt x="609" y="465"/>
                    <a:pt x="609" y="465"/>
                    <a:pt x="609" y="465"/>
                  </a:cubicBezTo>
                  <a:cubicBezTo>
                    <a:pt x="609" y="466"/>
                    <a:pt x="609" y="466"/>
                    <a:pt x="609" y="466"/>
                  </a:cubicBezTo>
                  <a:cubicBezTo>
                    <a:pt x="610" y="465"/>
                    <a:pt x="610" y="465"/>
                    <a:pt x="610" y="465"/>
                  </a:cubicBezTo>
                  <a:cubicBezTo>
                    <a:pt x="610" y="466"/>
                    <a:pt x="610" y="466"/>
                    <a:pt x="610" y="466"/>
                  </a:cubicBezTo>
                  <a:cubicBezTo>
                    <a:pt x="611" y="467"/>
                    <a:pt x="611" y="467"/>
                    <a:pt x="611" y="467"/>
                  </a:cubicBezTo>
                  <a:cubicBezTo>
                    <a:pt x="611" y="467"/>
                    <a:pt x="611" y="467"/>
                    <a:pt x="611" y="467"/>
                  </a:cubicBezTo>
                  <a:cubicBezTo>
                    <a:pt x="611" y="466"/>
                    <a:pt x="611" y="466"/>
                    <a:pt x="611" y="466"/>
                  </a:cubicBezTo>
                  <a:cubicBezTo>
                    <a:pt x="611" y="466"/>
                    <a:pt x="611" y="466"/>
                    <a:pt x="611" y="466"/>
                  </a:cubicBezTo>
                  <a:cubicBezTo>
                    <a:pt x="611" y="466"/>
                    <a:pt x="611" y="466"/>
                    <a:pt x="611" y="466"/>
                  </a:cubicBezTo>
                  <a:cubicBezTo>
                    <a:pt x="612" y="467"/>
                    <a:pt x="612" y="467"/>
                    <a:pt x="612" y="467"/>
                  </a:cubicBezTo>
                  <a:cubicBezTo>
                    <a:pt x="612" y="467"/>
                    <a:pt x="612" y="467"/>
                    <a:pt x="612" y="467"/>
                  </a:cubicBezTo>
                  <a:cubicBezTo>
                    <a:pt x="612" y="467"/>
                    <a:pt x="612" y="467"/>
                    <a:pt x="612" y="467"/>
                  </a:cubicBezTo>
                  <a:cubicBezTo>
                    <a:pt x="612" y="467"/>
                    <a:pt x="612" y="467"/>
                    <a:pt x="612" y="467"/>
                  </a:cubicBezTo>
                  <a:cubicBezTo>
                    <a:pt x="613" y="467"/>
                    <a:pt x="613" y="467"/>
                    <a:pt x="613" y="467"/>
                  </a:cubicBezTo>
                  <a:cubicBezTo>
                    <a:pt x="613" y="467"/>
                    <a:pt x="613" y="467"/>
                    <a:pt x="613" y="467"/>
                  </a:cubicBezTo>
                  <a:cubicBezTo>
                    <a:pt x="613" y="466"/>
                    <a:pt x="613" y="466"/>
                    <a:pt x="613" y="466"/>
                  </a:cubicBezTo>
                  <a:cubicBezTo>
                    <a:pt x="613" y="466"/>
                    <a:pt x="613" y="466"/>
                    <a:pt x="613" y="466"/>
                  </a:cubicBezTo>
                  <a:cubicBezTo>
                    <a:pt x="613" y="466"/>
                    <a:pt x="613" y="466"/>
                    <a:pt x="613" y="466"/>
                  </a:cubicBezTo>
                  <a:cubicBezTo>
                    <a:pt x="613" y="466"/>
                    <a:pt x="613" y="466"/>
                    <a:pt x="613" y="466"/>
                  </a:cubicBezTo>
                  <a:cubicBezTo>
                    <a:pt x="613" y="465"/>
                    <a:pt x="613" y="465"/>
                    <a:pt x="613" y="465"/>
                  </a:cubicBezTo>
                  <a:cubicBezTo>
                    <a:pt x="613" y="465"/>
                    <a:pt x="613" y="465"/>
                    <a:pt x="613" y="465"/>
                  </a:cubicBezTo>
                  <a:cubicBezTo>
                    <a:pt x="613" y="465"/>
                    <a:pt x="613" y="465"/>
                    <a:pt x="613" y="465"/>
                  </a:cubicBezTo>
                  <a:cubicBezTo>
                    <a:pt x="614" y="465"/>
                    <a:pt x="614" y="465"/>
                    <a:pt x="614" y="465"/>
                  </a:cubicBezTo>
                  <a:cubicBezTo>
                    <a:pt x="614" y="465"/>
                    <a:pt x="614" y="465"/>
                    <a:pt x="614" y="465"/>
                  </a:cubicBezTo>
                  <a:cubicBezTo>
                    <a:pt x="614" y="465"/>
                    <a:pt x="614" y="465"/>
                    <a:pt x="614" y="465"/>
                  </a:cubicBezTo>
                  <a:cubicBezTo>
                    <a:pt x="614" y="465"/>
                    <a:pt x="614" y="465"/>
                    <a:pt x="614" y="465"/>
                  </a:cubicBezTo>
                  <a:cubicBezTo>
                    <a:pt x="614" y="465"/>
                    <a:pt x="614" y="465"/>
                    <a:pt x="614" y="465"/>
                  </a:cubicBezTo>
                  <a:cubicBezTo>
                    <a:pt x="614" y="464"/>
                    <a:pt x="614" y="464"/>
                    <a:pt x="614" y="464"/>
                  </a:cubicBezTo>
                  <a:cubicBezTo>
                    <a:pt x="614" y="464"/>
                    <a:pt x="614" y="464"/>
                    <a:pt x="614" y="464"/>
                  </a:cubicBezTo>
                  <a:cubicBezTo>
                    <a:pt x="614" y="464"/>
                    <a:pt x="614" y="464"/>
                    <a:pt x="614" y="464"/>
                  </a:cubicBezTo>
                  <a:cubicBezTo>
                    <a:pt x="614" y="464"/>
                    <a:pt x="614" y="464"/>
                    <a:pt x="614" y="464"/>
                  </a:cubicBezTo>
                  <a:cubicBezTo>
                    <a:pt x="614" y="464"/>
                    <a:pt x="614" y="464"/>
                    <a:pt x="614" y="464"/>
                  </a:cubicBezTo>
                  <a:cubicBezTo>
                    <a:pt x="614" y="464"/>
                    <a:pt x="614" y="464"/>
                    <a:pt x="614" y="464"/>
                  </a:cubicBezTo>
                  <a:cubicBezTo>
                    <a:pt x="614" y="464"/>
                    <a:pt x="614" y="464"/>
                    <a:pt x="614" y="464"/>
                  </a:cubicBezTo>
                  <a:cubicBezTo>
                    <a:pt x="613" y="463"/>
                    <a:pt x="613" y="463"/>
                    <a:pt x="613" y="463"/>
                  </a:cubicBezTo>
                  <a:cubicBezTo>
                    <a:pt x="613" y="463"/>
                    <a:pt x="613" y="463"/>
                    <a:pt x="613" y="463"/>
                  </a:cubicBezTo>
                  <a:cubicBezTo>
                    <a:pt x="613" y="463"/>
                    <a:pt x="613" y="463"/>
                    <a:pt x="613" y="463"/>
                  </a:cubicBezTo>
                  <a:cubicBezTo>
                    <a:pt x="613" y="463"/>
                    <a:pt x="613" y="463"/>
                    <a:pt x="613" y="463"/>
                  </a:cubicBezTo>
                  <a:cubicBezTo>
                    <a:pt x="614" y="463"/>
                    <a:pt x="614" y="463"/>
                    <a:pt x="614" y="463"/>
                  </a:cubicBezTo>
                  <a:cubicBezTo>
                    <a:pt x="614" y="463"/>
                    <a:pt x="614" y="463"/>
                    <a:pt x="614" y="463"/>
                  </a:cubicBezTo>
                  <a:cubicBezTo>
                    <a:pt x="614" y="463"/>
                    <a:pt x="614" y="463"/>
                    <a:pt x="614" y="463"/>
                  </a:cubicBezTo>
                  <a:cubicBezTo>
                    <a:pt x="614" y="462"/>
                    <a:pt x="614" y="462"/>
                    <a:pt x="614" y="462"/>
                  </a:cubicBezTo>
                  <a:cubicBezTo>
                    <a:pt x="614" y="462"/>
                    <a:pt x="614" y="462"/>
                    <a:pt x="614" y="462"/>
                  </a:cubicBezTo>
                  <a:cubicBezTo>
                    <a:pt x="614" y="462"/>
                    <a:pt x="614" y="462"/>
                    <a:pt x="614" y="462"/>
                  </a:cubicBezTo>
                  <a:cubicBezTo>
                    <a:pt x="615" y="462"/>
                    <a:pt x="615" y="462"/>
                    <a:pt x="615" y="462"/>
                  </a:cubicBezTo>
                  <a:cubicBezTo>
                    <a:pt x="615" y="462"/>
                    <a:pt x="615" y="462"/>
                    <a:pt x="615" y="462"/>
                  </a:cubicBezTo>
                  <a:cubicBezTo>
                    <a:pt x="614" y="462"/>
                    <a:pt x="614" y="462"/>
                    <a:pt x="614" y="462"/>
                  </a:cubicBezTo>
                  <a:cubicBezTo>
                    <a:pt x="614" y="462"/>
                    <a:pt x="614" y="462"/>
                    <a:pt x="614" y="462"/>
                  </a:cubicBezTo>
                  <a:cubicBezTo>
                    <a:pt x="614" y="461"/>
                    <a:pt x="614" y="461"/>
                    <a:pt x="614" y="461"/>
                  </a:cubicBezTo>
                  <a:cubicBezTo>
                    <a:pt x="614" y="461"/>
                    <a:pt x="614" y="461"/>
                    <a:pt x="614" y="461"/>
                  </a:cubicBezTo>
                  <a:cubicBezTo>
                    <a:pt x="615" y="461"/>
                    <a:pt x="615" y="461"/>
                    <a:pt x="615" y="461"/>
                  </a:cubicBezTo>
                  <a:cubicBezTo>
                    <a:pt x="615" y="461"/>
                    <a:pt x="615" y="461"/>
                    <a:pt x="615" y="461"/>
                  </a:cubicBezTo>
                  <a:cubicBezTo>
                    <a:pt x="615" y="461"/>
                    <a:pt x="615" y="461"/>
                    <a:pt x="615" y="461"/>
                  </a:cubicBezTo>
                  <a:cubicBezTo>
                    <a:pt x="615" y="460"/>
                    <a:pt x="615" y="460"/>
                    <a:pt x="615" y="460"/>
                  </a:cubicBezTo>
                  <a:cubicBezTo>
                    <a:pt x="615" y="460"/>
                    <a:pt x="615" y="460"/>
                    <a:pt x="615" y="460"/>
                  </a:cubicBezTo>
                  <a:cubicBezTo>
                    <a:pt x="615" y="460"/>
                    <a:pt x="615" y="460"/>
                    <a:pt x="615" y="460"/>
                  </a:cubicBezTo>
                  <a:cubicBezTo>
                    <a:pt x="614" y="460"/>
                    <a:pt x="614" y="460"/>
                    <a:pt x="614" y="460"/>
                  </a:cubicBezTo>
                  <a:cubicBezTo>
                    <a:pt x="614" y="461"/>
                    <a:pt x="614" y="461"/>
                    <a:pt x="614" y="461"/>
                  </a:cubicBezTo>
                  <a:cubicBezTo>
                    <a:pt x="613" y="461"/>
                    <a:pt x="613" y="461"/>
                    <a:pt x="613" y="461"/>
                  </a:cubicBezTo>
                  <a:cubicBezTo>
                    <a:pt x="613" y="461"/>
                    <a:pt x="613" y="461"/>
                    <a:pt x="613" y="461"/>
                  </a:cubicBezTo>
                  <a:cubicBezTo>
                    <a:pt x="613" y="461"/>
                    <a:pt x="613" y="461"/>
                    <a:pt x="613" y="461"/>
                  </a:cubicBezTo>
                  <a:cubicBezTo>
                    <a:pt x="613" y="461"/>
                    <a:pt x="613" y="461"/>
                    <a:pt x="613" y="461"/>
                  </a:cubicBezTo>
                  <a:cubicBezTo>
                    <a:pt x="613" y="461"/>
                    <a:pt x="613" y="461"/>
                    <a:pt x="613" y="461"/>
                  </a:cubicBezTo>
                  <a:cubicBezTo>
                    <a:pt x="613" y="461"/>
                    <a:pt x="613" y="461"/>
                    <a:pt x="613" y="461"/>
                  </a:cubicBezTo>
                  <a:cubicBezTo>
                    <a:pt x="612" y="461"/>
                    <a:pt x="612" y="461"/>
                    <a:pt x="612" y="461"/>
                  </a:cubicBezTo>
                  <a:cubicBezTo>
                    <a:pt x="612" y="461"/>
                    <a:pt x="612" y="461"/>
                    <a:pt x="612" y="461"/>
                  </a:cubicBezTo>
                  <a:cubicBezTo>
                    <a:pt x="612" y="461"/>
                    <a:pt x="612" y="461"/>
                    <a:pt x="612" y="461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612" y="460"/>
                    <a:pt x="612" y="460"/>
                    <a:pt x="612" y="460"/>
                  </a:cubicBezTo>
                  <a:cubicBezTo>
                    <a:pt x="613" y="460"/>
                    <a:pt x="613" y="460"/>
                    <a:pt x="613" y="460"/>
                  </a:cubicBezTo>
                  <a:cubicBezTo>
                    <a:pt x="613" y="460"/>
                    <a:pt x="613" y="460"/>
                    <a:pt x="613" y="460"/>
                  </a:cubicBezTo>
                  <a:cubicBezTo>
                    <a:pt x="614" y="460"/>
                    <a:pt x="614" y="460"/>
                    <a:pt x="614" y="460"/>
                  </a:cubicBezTo>
                  <a:cubicBezTo>
                    <a:pt x="614" y="460"/>
                    <a:pt x="614" y="460"/>
                    <a:pt x="614" y="460"/>
                  </a:cubicBezTo>
                  <a:cubicBezTo>
                    <a:pt x="614" y="460"/>
                    <a:pt x="614" y="460"/>
                    <a:pt x="614" y="460"/>
                  </a:cubicBezTo>
                  <a:cubicBezTo>
                    <a:pt x="614" y="459"/>
                    <a:pt x="614" y="459"/>
                    <a:pt x="614" y="459"/>
                  </a:cubicBezTo>
                  <a:cubicBezTo>
                    <a:pt x="613" y="459"/>
                    <a:pt x="613" y="459"/>
                    <a:pt x="613" y="459"/>
                  </a:cubicBezTo>
                  <a:cubicBezTo>
                    <a:pt x="613" y="459"/>
                    <a:pt x="613" y="459"/>
                    <a:pt x="613" y="459"/>
                  </a:cubicBezTo>
                  <a:cubicBezTo>
                    <a:pt x="614" y="459"/>
                    <a:pt x="614" y="459"/>
                    <a:pt x="614" y="459"/>
                  </a:cubicBezTo>
                  <a:cubicBezTo>
                    <a:pt x="614" y="459"/>
                    <a:pt x="614" y="459"/>
                    <a:pt x="614" y="459"/>
                  </a:cubicBezTo>
                  <a:cubicBezTo>
                    <a:pt x="614" y="459"/>
                    <a:pt x="614" y="459"/>
                    <a:pt x="614" y="459"/>
                  </a:cubicBezTo>
                  <a:cubicBezTo>
                    <a:pt x="614" y="459"/>
                    <a:pt x="614" y="459"/>
                    <a:pt x="614" y="459"/>
                  </a:cubicBezTo>
                  <a:cubicBezTo>
                    <a:pt x="614" y="459"/>
                    <a:pt x="614" y="459"/>
                    <a:pt x="614" y="459"/>
                  </a:cubicBezTo>
                  <a:cubicBezTo>
                    <a:pt x="614" y="459"/>
                    <a:pt x="614" y="459"/>
                    <a:pt x="614" y="459"/>
                  </a:cubicBezTo>
                  <a:cubicBezTo>
                    <a:pt x="614" y="458"/>
                    <a:pt x="614" y="458"/>
                    <a:pt x="614" y="458"/>
                  </a:cubicBezTo>
                  <a:cubicBezTo>
                    <a:pt x="614" y="458"/>
                    <a:pt x="614" y="458"/>
                    <a:pt x="614" y="458"/>
                  </a:cubicBezTo>
                  <a:cubicBezTo>
                    <a:pt x="614" y="459"/>
                    <a:pt x="614" y="459"/>
                    <a:pt x="614" y="459"/>
                  </a:cubicBezTo>
                  <a:cubicBezTo>
                    <a:pt x="614" y="459"/>
                    <a:pt x="614" y="459"/>
                    <a:pt x="614" y="459"/>
                  </a:cubicBezTo>
                  <a:cubicBezTo>
                    <a:pt x="614" y="459"/>
                    <a:pt x="614" y="459"/>
                    <a:pt x="614" y="459"/>
                  </a:cubicBezTo>
                  <a:cubicBezTo>
                    <a:pt x="614" y="459"/>
                    <a:pt x="614" y="459"/>
                    <a:pt x="614" y="459"/>
                  </a:cubicBezTo>
                  <a:cubicBezTo>
                    <a:pt x="615" y="459"/>
                    <a:pt x="615" y="459"/>
                    <a:pt x="615" y="459"/>
                  </a:cubicBezTo>
                  <a:cubicBezTo>
                    <a:pt x="615" y="459"/>
                    <a:pt x="615" y="459"/>
                    <a:pt x="615" y="459"/>
                  </a:cubicBezTo>
                  <a:cubicBezTo>
                    <a:pt x="615" y="458"/>
                    <a:pt x="615" y="458"/>
                    <a:pt x="615" y="458"/>
                  </a:cubicBezTo>
                  <a:cubicBezTo>
                    <a:pt x="615" y="458"/>
                    <a:pt x="615" y="458"/>
                    <a:pt x="615" y="458"/>
                  </a:cubicBezTo>
                  <a:cubicBezTo>
                    <a:pt x="615" y="458"/>
                    <a:pt x="615" y="458"/>
                    <a:pt x="615" y="458"/>
                  </a:cubicBezTo>
                  <a:cubicBezTo>
                    <a:pt x="615" y="458"/>
                    <a:pt x="615" y="458"/>
                    <a:pt x="615" y="458"/>
                  </a:cubicBezTo>
                  <a:cubicBezTo>
                    <a:pt x="616" y="457"/>
                    <a:pt x="616" y="457"/>
                    <a:pt x="616" y="457"/>
                  </a:cubicBezTo>
                  <a:cubicBezTo>
                    <a:pt x="616" y="457"/>
                    <a:pt x="616" y="457"/>
                    <a:pt x="616" y="457"/>
                  </a:cubicBezTo>
                  <a:cubicBezTo>
                    <a:pt x="616" y="456"/>
                    <a:pt x="616" y="456"/>
                    <a:pt x="616" y="456"/>
                  </a:cubicBezTo>
                  <a:cubicBezTo>
                    <a:pt x="616" y="456"/>
                    <a:pt x="616" y="456"/>
                    <a:pt x="616" y="456"/>
                  </a:cubicBezTo>
                  <a:cubicBezTo>
                    <a:pt x="616" y="456"/>
                    <a:pt x="616" y="456"/>
                    <a:pt x="616" y="456"/>
                  </a:cubicBezTo>
                  <a:cubicBezTo>
                    <a:pt x="616" y="456"/>
                    <a:pt x="616" y="456"/>
                    <a:pt x="616" y="456"/>
                  </a:cubicBezTo>
                  <a:lnTo>
                    <a:pt x="616" y="455"/>
                  </a:lnTo>
                  <a:close/>
                  <a:moveTo>
                    <a:pt x="620" y="462"/>
                  </a:moveTo>
                  <a:cubicBezTo>
                    <a:pt x="620" y="461"/>
                    <a:pt x="620" y="461"/>
                    <a:pt x="620" y="461"/>
                  </a:cubicBezTo>
                  <a:cubicBezTo>
                    <a:pt x="620" y="461"/>
                    <a:pt x="620" y="461"/>
                    <a:pt x="620" y="461"/>
                  </a:cubicBezTo>
                  <a:cubicBezTo>
                    <a:pt x="620" y="461"/>
                    <a:pt x="620" y="461"/>
                    <a:pt x="620" y="461"/>
                  </a:cubicBezTo>
                  <a:cubicBezTo>
                    <a:pt x="620" y="461"/>
                    <a:pt x="620" y="461"/>
                    <a:pt x="620" y="461"/>
                  </a:cubicBezTo>
                  <a:cubicBezTo>
                    <a:pt x="621" y="461"/>
                    <a:pt x="621" y="461"/>
                    <a:pt x="621" y="461"/>
                  </a:cubicBezTo>
                  <a:cubicBezTo>
                    <a:pt x="621" y="461"/>
                    <a:pt x="621" y="461"/>
                    <a:pt x="621" y="461"/>
                  </a:cubicBezTo>
                  <a:cubicBezTo>
                    <a:pt x="621" y="462"/>
                    <a:pt x="621" y="462"/>
                    <a:pt x="621" y="462"/>
                  </a:cubicBezTo>
                  <a:cubicBezTo>
                    <a:pt x="621" y="462"/>
                    <a:pt x="621" y="462"/>
                    <a:pt x="621" y="462"/>
                  </a:cubicBezTo>
                  <a:cubicBezTo>
                    <a:pt x="621" y="462"/>
                    <a:pt x="621" y="462"/>
                    <a:pt x="621" y="462"/>
                  </a:cubicBezTo>
                  <a:cubicBezTo>
                    <a:pt x="621" y="462"/>
                    <a:pt x="621" y="462"/>
                    <a:pt x="621" y="462"/>
                  </a:cubicBezTo>
                  <a:cubicBezTo>
                    <a:pt x="621" y="463"/>
                    <a:pt x="621" y="463"/>
                    <a:pt x="621" y="463"/>
                  </a:cubicBezTo>
                  <a:cubicBezTo>
                    <a:pt x="621" y="463"/>
                    <a:pt x="621" y="463"/>
                    <a:pt x="621" y="463"/>
                  </a:cubicBezTo>
                  <a:cubicBezTo>
                    <a:pt x="622" y="463"/>
                    <a:pt x="622" y="463"/>
                    <a:pt x="622" y="463"/>
                  </a:cubicBezTo>
                  <a:cubicBezTo>
                    <a:pt x="622" y="463"/>
                    <a:pt x="622" y="463"/>
                    <a:pt x="622" y="463"/>
                  </a:cubicBezTo>
                  <a:cubicBezTo>
                    <a:pt x="622" y="462"/>
                    <a:pt x="622" y="462"/>
                    <a:pt x="622" y="462"/>
                  </a:cubicBezTo>
                  <a:cubicBezTo>
                    <a:pt x="622" y="462"/>
                    <a:pt x="622" y="462"/>
                    <a:pt x="622" y="462"/>
                  </a:cubicBezTo>
                  <a:cubicBezTo>
                    <a:pt x="623" y="462"/>
                    <a:pt x="623" y="462"/>
                    <a:pt x="623" y="462"/>
                  </a:cubicBezTo>
                  <a:cubicBezTo>
                    <a:pt x="623" y="462"/>
                    <a:pt x="623" y="462"/>
                    <a:pt x="623" y="462"/>
                  </a:cubicBezTo>
                  <a:cubicBezTo>
                    <a:pt x="622" y="461"/>
                    <a:pt x="622" y="461"/>
                    <a:pt x="622" y="461"/>
                  </a:cubicBezTo>
                  <a:cubicBezTo>
                    <a:pt x="622" y="461"/>
                    <a:pt x="622" y="461"/>
                    <a:pt x="622" y="461"/>
                  </a:cubicBezTo>
                  <a:cubicBezTo>
                    <a:pt x="623" y="461"/>
                    <a:pt x="623" y="461"/>
                    <a:pt x="623" y="461"/>
                  </a:cubicBezTo>
                  <a:cubicBezTo>
                    <a:pt x="623" y="461"/>
                    <a:pt x="623" y="461"/>
                    <a:pt x="623" y="461"/>
                  </a:cubicBezTo>
                  <a:cubicBezTo>
                    <a:pt x="623" y="461"/>
                    <a:pt x="623" y="461"/>
                    <a:pt x="623" y="461"/>
                  </a:cubicBezTo>
                  <a:cubicBezTo>
                    <a:pt x="623" y="460"/>
                    <a:pt x="623" y="460"/>
                    <a:pt x="623" y="460"/>
                  </a:cubicBezTo>
                  <a:cubicBezTo>
                    <a:pt x="623" y="460"/>
                    <a:pt x="623" y="460"/>
                    <a:pt x="623" y="460"/>
                  </a:cubicBezTo>
                  <a:cubicBezTo>
                    <a:pt x="623" y="459"/>
                    <a:pt x="623" y="459"/>
                    <a:pt x="623" y="459"/>
                  </a:cubicBezTo>
                  <a:cubicBezTo>
                    <a:pt x="623" y="459"/>
                    <a:pt x="623" y="459"/>
                    <a:pt x="623" y="459"/>
                  </a:cubicBezTo>
                  <a:cubicBezTo>
                    <a:pt x="623" y="459"/>
                    <a:pt x="623" y="459"/>
                    <a:pt x="623" y="459"/>
                  </a:cubicBezTo>
                  <a:cubicBezTo>
                    <a:pt x="622" y="458"/>
                    <a:pt x="622" y="458"/>
                    <a:pt x="622" y="458"/>
                  </a:cubicBezTo>
                  <a:cubicBezTo>
                    <a:pt x="622" y="457"/>
                    <a:pt x="622" y="457"/>
                    <a:pt x="622" y="457"/>
                  </a:cubicBezTo>
                  <a:cubicBezTo>
                    <a:pt x="622" y="457"/>
                    <a:pt x="622" y="457"/>
                    <a:pt x="622" y="457"/>
                  </a:cubicBezTo>
                  <a:cubicBezTo>
                    <a:pt x="622" y="457"/>
                    <a:pt x="622" y="457"/>
                    <a:pt x="622" y="457"/>
                  </a:cubicBezTo>
                  <a:cubicBezTo>
                    <a:pt x="621" y="457"/>
                    <a:pt x="621" y="457"/>
                    <a:pt x="621" y="457"/>
                  </a:cubicBezTo>
                  <a:cubicBezTo>
                    <a:pt x="621" y="457"/>
                    <a:pt x="621" y="457"/>
                    <a:pt x="621" y="457"/>
                  </a:cubicBezTo>
                  <a:cubicBezTo>
                    <a:pt x="621" y="457"/>
                    <a:pt x="621" y="457"/>
                    <a:pt x="621" y="457"/>
                  </a:cubicBezTo>
                  <a:cubicBezTo>
                    <a:pt x="621" y="457"/>
                    <a:pt x="621" y="457"/>
                    <a:pt x="621" y="457"/>
                  </a:cubicBezTo>
                  <a:cubicBezTo>
                    <a:pt x="621" y="457"/>
                    <a:pt x="621" y="457"/>
                    <a:pt x="621" y="457"/>
                  </a:cubicBezTo>
                  <a:cubicBezTo>
                    <a:pt x="621" y="457"/>
                    <a:pt x="621" y="457"/>
                    <a:pt x="621" y="457"/>
                  </a:cubicBezTo>
                  <a:cubicBezTo>
                    <a:pt x="621" y="458"/>
                    <a:pt x="621" y="458"/>
                    <a:pt x="621" y="458"/>
                  </a:cubicBezTo>
                  <a:cubicBezTo>
                    <a:pt x="621" y="458"/>
                    <a:pt x="621" y="458"/>
                    <a:pt x="621" y="458"/>
                  </a:cubicBezTo>
                  <a:cubicBezTo>
                    <a:pt x="621" y="458"/>
                    <a:pt x="621" y="458"/>
                    <a:pt x="621" y="458"/>
                  </a:cubicBezTo>
                  <a:cubicBezTo>
                    <a:pt x="621" y="459"/>
                    <a:pt x="621" y="459"/>
                    <a:pt x="621" y="459"/>
                  </a:cubicBezTo>
                  <a:cubicBezTo>
                    <a:pt x="621" y="459"/>
                    <a:pt x="621" y="459"/>
                    <a:pt x="621" y="459"/>
                  </a:cubicBezTo>
                  <a:cubicBezTo>
                    <a:pt x="621" y="459"/>
                    <a:pt x="621" y="459"/>
                    <a:pt x="621" y="459"/>
                  </a:cubicBezTo>
                  <a:cubicBezTo>
                    <a:pt x="621" y="459"/>
                    <a:pt x="621" y="459"/>
                    <a:pt x="621" y="459"/>
                  </a:cubicBezTo>
                  <a:cubicBezTo>
                    <a:pt x="621" y="459"/>
                    <a:pt x="621" y="459"/>
                    <a:pt x="621" y="459"/>
                  </a:cubicBezTo>
                  <a:cubicBezTo>
                    <a:pt x="621" y="459"/>
                    <a:pt x="621" y="459"/>
                    <a:pt x="621" y="459"/>
                  </a:cubicBezTo>
                  <a:cubicBezTo>
                    <a:pt x="621" y="460"/>
                    <a:pt x="621" y="460"/>
                    <a:pt x="621" y="460"/>
                  </a:cubicBezTo>
                  <a:cubicBezTo>
                    <a:pt x="621" y="460"/>
                    <a:pt x="621" y="460"/>
                    <a:pt x="621" y="460"/>
                  </a:cubicBezTo>
                  <a:cubicBezTo>
                    <a:pt x="621" y="460"/>
                    <a:pt x="621" y="460"/>
                    <a:pt x="621" y="460"/>
                  </a:cubicBezTo>
                  <a:cubicBezTo>
                    <a:pt x="620" y="460"/>
                    <a:pt x="620" y="460"/>
                    <a:pt x="620" y="460"/>
                  </a:cubicBezTo>
                  <a:cubicBezTo>
                    <a:pt x="620" y="460"/>
                    <a:pt x="620" y="460"/>
                    <a:pt x="620" y="460"/>
                  </a:cubicBezTo>
                  <a:cubicBezTo>
                    <a:pt x="620" y="460"/>
                    <a:pt x="620" y="460"/>
                    <a:pt x="620" y="460"/>
                  </a:cubicBezTo>
                  <a:cubicBezTo>
                    <a:pt x="620" y="460"/>
                    <a:pt x="620" y="460"/>
                    <a:pt x="620" y="460"/>
                  </a:cubicBezTo>
                  <a:cubicBezTo>
                    <a:pt x="620" y="460"/>
                    <a:pt x="620" y="460"/>
                    <a:pt x="620" y="460"/>
                  </a:cubicBezTo>
                  <a:cubicBezTo>
                    <a:pt x="619" y="461"/>
                    <a:pt x="619" y="461"/>
                    <a:pt x="619" y="461"/>
                  </a:cubicBezTo>
                  <a:cubicBezTo>
                    <a:pt x="619" y="462"/>
                    <a:pt x="619" y="462"/>
                    <a:pt x="619" y="462"/>
                  </a:cubicBezTo>
                  <a:cubicBezTo>
                    <a:pt x="619" y="462"/>
                    <a:pt x="619" y="462"/>
                    <a:pt x="619" y="462"/>
                  </a:cubicBezTo>
                  <a:cubicBezTo>
                    <a:pt x="619" y="462"/>
                    <a:pt x="619" y="462"/>
                    <a:pt x="619" y="462"/>
                  </a:cubicBezTo>
                  <a:cubicBezTo>
                    <a:pt x="619" y="462"/>
                    <a:pt x="619" y="462"/>
                    <a:pt x="619" y="462"/>
                  </a:cubicBezTo>
                  <a:cubicBezTo>
                    <a:pt x="619" y="462"/>
                    <a:pt x="619" y="462"/>
                    <a:pt x="619" y="462"/>
                  </a:cubicBezTo>
                  <a:cubicBezTo>
                    <a:pt x="619" y="462"/>
                    <a:pt x="619" y="462"/>
                    <a:pt x="619" y="462"/>
                  </a:cubicBezTo>
                  <a:cubicBezTo>
                    <a:pt x="619" y="462"/>
                    <a:pt x="619" y="462"/>
                    <a:pt x="619" y="462"/>
                  </a:cubicBezTo>
                  <a:cubicBezTo>
                    <a:pt x="619" y="462"/>
                    <a:pt x="619" y="462"/>
                    <a:pt x="619" y="462"/>
                  </a:cubicBezTo>
                  <a:cubicBezTo>
                    <a:pt x="619" y="462"/>
                    <a:pt x="619" y="462"/>
                    <a:pt x="619" y="462"/>
                  </a:cubicBezTo>
                  <a:cubicBezTo>
                    <a:pt x="619" y="462"/>
                    <a:pt x="619" y="462"/>
                    <a:pt x="619" y="462"/>
                  </a:cubicBezTo>
                  <a:cubicBezTo>
                    <a:pt x="620" y="462"/>
                    <a:pt x="620" y="462"/>
                    <a:pt x="620" y="462"/>
                  </a:cubicBezTo>
                  <a:cubicBezTo>
                    <a:pt x="620" y="462"/>
                    <a:pt x="620" y="462"/>
                    <a:pt x="620" y="462"/>
                  </a:cubicBezTo>
                  <a:cubicBezTo>
                    <a:pt x="620" y="462"/>
                    <a:pt x="620" y="462"/>
                    <a:pt x="620" y="462"/>
                  </a:cubicBezTo>
                  <a:close/>
                  <a:moveTo>
                    <a:pt x="606" y="461"/>
                  </a:moveTo>
                  <a:cubicBezTo>
                    <a:pt x="606" y="461"/>
                    <a:pt x="606" y="461"/>
                    <a:pt x="606" y="461"/>
                  </a:cubicBezTo>
                  <a:cubicBezTo>
                    <a:pt x="606" y="461"/>
                    <a:pt x="606" y="461"/>
                    <a:pt x="606" y="461"/>
                  </a:cubicBezTo>
                  <a:cubicBezTo>
                    <a:pt x="606" y="460"/>
                    <a:pt x="606" y="460"/>
                    <a:pt x="606" y="460"/>
                  </a:cubicBezTo>
                  <a:cubicBezTo>
                    <a:pt x="606" y="460"/>
                    <a:pt x="606" y="460"/>
                    <a:pt x="606" y="460"/>
                  </a:cubicBezTo>
                  <a:cubicBezTo>
                    <a:pt x="606" y="460"/>
                    <a:pt x="606" y="460"/>
                    <a:pt x="606" y="460"/>
                  </a:cubicBezTo>
                  <a:cubicBezTo>
                    <a:pt x="606" y="460"/>
                    <a:pt x="606" y="460"/>
                    <a:pt x="606" y="460"/>
                  </a:cubicBezTo>
                  <a:cubicBezTo>
                    <a:pt x="606" y="460"/>
                    <a:pt x="606" y="460"/>
                    <a:pt x="606" y="460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6" y="460"/>
                    <a:pt x="606" y="460"/>
                    <a:pt x="606" y="460"/>
                  </a:cubicBezTo>
                  <a:cubicBezTo>
                    <a:pt x="606" y="460"/>
                    <a:pt x="606" y="460"/>
                    <a:pt x="606" y="460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5" y="459"/>
                    <a:pt x="605" y="459"/>
                    <a:pt x="605" y="459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5" y="460"/>
                    <a:pt x="605" y="460"/>
                    <a:pt x="605" y="460"/>
                  </a:cubicBezTo>
                  <a:cubicBezTo>
                    <a:pt x="604" y="460"/>
                    <a:pt x="604" y="460"/>
                    <a:pt x="604" y="460"/>
                  </a:cubicBezTo>
                  <a:cubicBezTo>
                    <a:pt x="604" y="460"/>
                    <a:pt x="604" y="460"/>
                    <a:pt x="604" y="460"/>
                  </a:cubicBezTo>
                  <a:cubicBezTo>
                    <a:pt x="604" y="460"/>
                    <a:pt x="604" y="460"/>
                    <a:pt x="604" y="460"/>
                  </a:cubicBezTo>
                  <a:cubicBezTo>
                    <a:pt x="604" y="461"/>
                    <a:pt x="604" y="461"/>
                    <a:pt x="604" y="461"/>
                  </a:cubicBezTo>
                  <a:cubicBezTo>
                    <a:pt x="604" y="461"/>
                    <a:pt x="604" y="461"/>
                    <a:pt x="604" y="461"/>
                  </a:cubicBezTo>
                  <a:cubicBezTo>
                    <a:pt x="604" y="461"/>
                    <a:pt x="604" y="461"/>
                    <a:pt x="604" y="461"/>
                  </a:cubicBezTo>
                  <a:cubicBezTo>
                    <a:pt x="604" y="461"/>
                    <a:pt x="604" y="461"/>
                    <a:pt x="604" y="461"/>
                  </a:cubicBezTo>
                  <a:cubicBezTo>
                    <a:pt x="605" y="461"/>
                    <a:pt x="605" y="461"/>
                    <a:pt x="605" y="461"/>
                  </a:cubicBezTo>
                  <a:cubicBezTo>
                    <a:pt x="605" y="461"/>
                    <a:pt x="605" y="461"/>
                    <a:pt x="605" y="461"/>
                  </a:cubicBezTo>
                  <a:cubicBezTo>
                    <a:pt x="605" y="461"/>
                    <a:pt x="605" y="461"/>
                    <a:pt x="605" y="461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5" y="463"/>
                    <a:pt x="605" y="463"/>
                    <a:pt x="605" y="463"/>
                  </a:cubicBezTo>
                  <a:cubicBezTo>
                    <a:pt x="605" y="463"/>
                    <a:pt x="605" y="463"/>
                    <a:pt x="605" y="463"/>
                  </a:cubicBezTo>
                  <a:cubicBezTo>
                    <a:pt x="605" y="463"/>
                    <a:pt x="605" y="463"/>
                    <a:pt x="605" y="463"/>
                  </a:cubicBezTo>
                  <a:cubicBezTo>
                    <a:pt x="605" y="464"/>
                    <a:pt x="605" y="464"/>
                    <a:pt x="605" y="464"/>
                  </a:cubicBezTo>
                  <a:cubicBezTo>
                    <a:pt x="606" y="464"/>
                    <a:pt x="606" y="464"/>
                    <a:pt x="606" y="464"/>
                  </a:cubicBezTo>
                  <a:cubicBezTo>
                    <a:pt x="606" y="463"/>
                    <a:pt x="606" y="463"/>
                    <a:pt x="606" y="463"/>
                  </a:cubicBezTo>
                  <a:cubicBezTo>
                    <a:pt x="606" y="463"/>
                    <a:pt x="606" y="463"/>
                    <a:pt x="606" y="463"/>
                  </a:cubicBezTo>
                  <a:cubicBezTo>
                    <a:pt x="606" y="463"/>
                    <a:pt x="606" y="463"/>
                    <a:pt x="606" y="463"/>
                  </a:cubicBezTo>
                  <a:cubicBezTo>
                    <a:pt x="606" y="462"/>
                    <a:pt x="606" y="462"/>
                    <a:pt x="606" y="462"/>
                  </a:cubicBezTo>
                  <a:cubicBezTo>
                    <a:pt x="606" y="462"/>
                    <a:pt x="606" y="462"/>
                    <a:pt x="606" y="462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5" y="462"/>
                    <a:pt x="605" y="462"/>
                    <a:pt x="605" y="462"/>
                  </a:cubicBezTo>
                  <a:cubicBezTo>
                    <a:pt x="606" y="462"/>
                    <a:pt x="606" y="462"/>
                    <a:pt x="606" y="462"/>
                  </a:cubicBezTo>
                  <a:cubicBezTo>
                    <a:pt x="606" y="462"/>
                    <a:pt x="606" y="462"/>
                    <a:pt x="606" y="462"/>
                  </a:cubicBezTo>
                  <a:cubicBezTo>
                    <a:pt x="606" y="462"/>
                    <a:pt x="606" y="462"/>
                    <a:pt x="606" y="462"/>
                  </a:cubicBezTo>
                  <a:cubicBezTo>
                    <a:pt x="606" y="462"/>
                    <a:pt x="606" y="462"/>
                    <a:pt x="606" y="462"/>
                  </a:cubicBezTo>
                  <a:cubicBezTo>
                    <a:pt x="606" y="462"/>
                    <a:pt x="606" y="462"/>
                    <a:pt x="606" y="462"/>
                  </a:cubicBezTo>
                  <a:cubicBezTo>
                    <a:pt x="606" y="461"/>
                    <a:pt x="606" y="461"/>
                    <a:pt x="606" y="461"/>
                  </a:cubicBezTo>
                  <a:cubicBezTo>
                    <a:pt x="606" y="461"/>
                    <a:pt x="606" y="461"/>
                    <a:pt x="606" y="461"/>
                  </a:cubicBezTo>
                  <a:cubicBezTo>
                    <a:pt x="606" y="461"/>
                    <a:pt x="606" y="461"/>
                    <a:pt x="606" y="461"/>
                  </a:cubicBezTo>
                  <a:cubicBezTo>
                    <a:pt x="606" y="461"/>
                    <a:pt x="606" y="461"/>
                    <a:pt x="606" y="461"/>
                  </a:cubicBezTo>
                  <a:cubicBezTo>
                    <a:pt x="606" y="461"/>
                    <a:pt x="606" y="461"/>
                    <a:pt x="606" y="461"/>
                  </a:cubicBezTo>
                  <a:cubicBezTo>
                    <a:pt x="606" y="461"/>
                    <a:pt x="606" y="461"/>
                    <a:pt x="606" y="461"/>
                  </a:cubicBezTo>
                  <a:cubicBezTo>
                    <a:pt x="606" y="461"/>
                    <a:pt x="606" y="461"/>
                    <a:pt x="606" y="461"/>
                  </a:cubicBezTo>
                  <a:close/>
                  <a:moveTo>
                    <a:pt x="619" y="458"/>
                  </a:moveTo>
                  <a:cubicBezTo>
                    <a:pt x="619" y="457"/>
                    <a:pt x="619" y="457"/>
                    <a:pt x="619" y="457"/>
                  </a:cubicBezTo>
                  <a:cubicBezTo>
                    <a:pt x="619" y="457"/>
                    <a:pt x="619" y="457"/>
                    <a:pt x="619" y="457"/>
                  </a:cubicBezTo>
                  <a:cubicBezTo>
                    <a:pt x="619" y="457"/>
                    <a:pt x="619" y="457"/>
                    <a:pt x="619" y="457"/>
                  </a:cubicBezTo>
                  <a:cubicBezTo>
                    <a:pt x="619" y="457"/>
                    <a:pt x="619" y="457"/>
                    <a:pt x="619" y="457"/>
                  </a:cubicBezTo>
                  <a:cubicBezTo>
                    <a:pt x="620" y="457"/>
                    <a:pt x="620" y="457"/>
                    <a:pt x="620" y="457"/>
                  </a:cubicBezTo>
                  <a:cubicBezTo>
                    <a:pt x="620" y="457"/>
                    <a:pt x="620" y="457"/>
                    <a:pt x="620" y="457"/>
                  </a:cubicBezTo>
                  <a:cubicBezTo>
                    <a:pt x="620" y="456"/>
                    <a:pt x="620" y="456"/>
                    <a:pt x="620" y="456"/>
                  </a:cubicBezTo>
                  <a:cubicBezTo>
                    <a:pt x="620" y="456"/>
                    <a:pt x="620" y="456"/>
                    <a:pt x="620" y="456"/>
                  </a:cubicBezTo>
                  <a:cubicBezTo>
                    <a:pt x="620" y="456"/>
                    <a:pt x="620" y="456"/>
                    <a:pt x="620" y="456"/>
                  </a:cubicBezTo>
                  <a:cubicBezTo>
                    <a:pt x="620" y="456"/>
                    <a:pt x="620" y="456"/>
                    <a:pt x="620" y="456"/>
                  </a:cubicBezTo>
                  <a:cubicBezTo>
                    <a:pt x="620" y="456"/>
                    <a:pt x="620" y="456"/>
                    <a:pt x="620" y="456"/>
                  </a:cubicBezTo>
                  <a:cubicBezTo>
                    <a:pt x="620" y="457"/>
                    <a:pt x="620" y="457"/>
                    <a:pt x="620" y="457"/>
                  </a:cubicBezTo>
                  <a:cubicBezTo>
                    <a:pt x="621" y="456"/>
                    <a:pt x="621" y="456"/>
                    <a:pt x="621" y="456"/>
                  </a:cubicBezTo>
                  <a:cubicBezTo>
                    <a:pt x="620" y="455"/>
                    <a:pt x="620" y="455"/>
                    <a:pt x="620" y="455"/>
                  </a:cubicBezTo>
                  <a:cubicBezTo>
                    <a:pt x="619" y="453"/>
                    <a:pt x="619" y="453"/>
                    <a:pt x="619" y="453"/>
                  </a:cubicBezTo>
                  <a:cubicBezTo>
                    <a:pt x="619" y="453"/>
                    <a:pt x="619" y="453"/>
                    <a:pt x="619" y="453"/>
                  </a:cubicBezTo>
                  <a:cubicBezTo>
                    <a:pt x="619" y="453"/>
                    <a:pt x="619" y="453"/>
                    <a:pt x="619" y="453"/>
                  </a:cubicBezTo>
                  <a:cubicBezTo>
                    <a:pt x="619" y="453"/>
                    <a:pt x="619" y="453"/>
                    <a:pt x="619" y="453"/>
                  </a:cubicBezTo>
                  <a:cubicBezTo>
                    <a:pt x="618" y="454"/>
                    <a:pt x="618" y="454"/>
                    <a:pt x="618" y="454"/>
                  </a:cubicBezTo>
                  <a:cubicBezTo>
                    <a:pt x="618" y="454"/>
                    <a:pt x="618" y="454"/>
                    <a:pt x="618" y="454"/>
                  </a:cubicBezTo>
                  <a:cubicBezTo>
                    <a:pt x="618" y="454"/>
                    <a:pt x="618" y="454"/>
                    <a:pt x="618" y="454"/>
                  </a:cubicBezTo>
                  <a:cubicBezTo>
                    <a:pt x="618" y="454"/>
                    <a:pt x="618" y="454"/>
                    <a:pt x="618" y="454"/>
                  </a:cubicBezTo>
                  <a:cubicBezTo>
                    <a:pt x="618" y="454"/>
                    <a:pt x="618" y="454"/>
                    <a:pt x="618" y="454"/>
                  </a:cubicBezTo>
                  <a:cubicBezTo>
                    <a:pt x="618" y="455"/>
                    <a:pt x="618" y="455"/>
                    <a:pt x="618" y="455"/>
                  </a:cubicBezTo>
                  <a:cubicBezTo>
                    <a:pt x="618" y="457"/>
                    <a:pt x="618" y="457"/>
                    <a:pt x="618" y="457"/>
                  </a:cubicBezTo>
                  <a:cubicBezTo>
                    <a:pt x="618" y="458"/>
                    <a:pt x="618" y="458"/>
                    <a:pt x="618" y="458"/>
                  </a:cubicBezTo>
                  <a:cubicBezTo>
                    <a:pt x="618" y="458"/>
                    <a:pt x="618" y="458"/>
                    <a:pt x="618" y="458"/>
                  </a:cubicBezTo>
                  <a:cubicBezTo>
                    <a:pt x="618" y="459"/>
                    <a:pt x="618" y="459"/>
                    <a:pt x="618" y="459"/>
                  </a:cubicBezTo>
                  <a:cubicBezTo>
                    <a:pt x="619" y="459"/>
                    <a:pt x="619" y="459"/>
                    <a:pt x="619" y="459"/>
                  </a:cubicBezTo>
                  <a:cubicBezTo>
                    <a:pt x="618" y="459"/>
                    <a:pt x="618" y="459"/>
                    <a:pt x="618" y="459"/>
                  </a:cubicBezTo>
                  <a:cubicBezTo>
                    <a:pt x="619" y="458"/>
                    <a:pt x="619" y="458"/>
                    <a:pt x="619" y="458"/>
                  </a:cubicBezTo>
                  <a:cubicBezTo>
                    <a:pt x="619" y="458"/>
                    <a:pt x="619" y="458"/>
                    <a:pt x="619" y="458"/>
                  </a:cubicBezTo>
                  <a:cubicBezTo>
                    <a:pt x="619" y="458"/>
                    <a:pt x="619" y="458"/>
                    <a:pt x="619" y="458"/>
                  </a:cubicBezTo>
                  <a:close/>
                  <a:moveTo>
                    <a:pt x="607" y="455"/>
                  </a:moveTo>
                  <a:cubicBezTo>
                    <a:pt x="606" y="454"/>
                    <a:pt x="606" y="454"/>
                    <a:pt x="606" y="454"/>
                  </a:cubicBezTo>
                  <a:cubicBezTo>
                    <a:pt x="606" y="454"/>
                    <a:pt x="606" y="454"/>
                    <a:pt x="606" y="454"/>
                  </a:cubicBezTo>
                  <a:cubicBezTo>
                    <a:pt x="606" y="454"/>
                    <a:pt x="606" y="454"/>
                    <a:pt x="606" y="454"/>
                  </a:cubicBezTo>
                  <a:cubicBezTo>
                    <a:pt x="606" y="454"/>
                    <a:pt x="606" y="454"/>
                    <a:pt x="606" y="454"/>
                  </a:cubicBezTo>
                  <a:cubicBezTo>
                    <a:pt x="606" y="454"/>
                    <a:pt x="606" y="454"/>
                    <a:pt x="606" y="454"/>
                  </a:cubicBezTo>
                  <a:cubicBezTo>
                    <a:pt x="605" y="454"/>
                    <a:pt x="605" y="454"/>
                    <a:pt x="605" y="454"/>
                  </a:cubicBezTo>
                  <a:cubicBezTo>
                    <a:pt x="605" y="454"/>
                    <a:pt x="605" y="454"/>
                    <a:pt x="605" y="454"/>
                  </a:cubicBezTo>
                  <a:cubicBezTo>
                    <a:pt x="605" y="454"/>
                    <a:pt x="605" y="454"/>
                    <a:pt x="605" y="454"/>
                  </a:cubicBezTo>
                  <a:cubicBezTo>
                    <a:pt x="605" y="454"/>
                    <a:pt x="605" y="454"/>
                    <a:pt x="605" y="454"/>
                  </a:cubicBezTo>
                  <a:cubicBezTo>
                    <a:pt x="605" y="455"/>
                    <a:pt x="605" y="455"/>
                    <a:pt x="605" y="455"/>
                  </a:cubicBezTo>
                  <a:cubicBezTo>
                    <a:pt x="605" y="455"/>
                    <a:pt x="605" y="455"/>
                    <a:pt x="605" y="455"/>
                  </a:cubicBezTo>
                  <a:cubicBezTo>
                    <a:pt x="605" y="455"/>
                    <a:pt x="605" y="455"/>
                    <a:pt x="605" y="455"/>
                  </a:cubicBezTo>
                  <a:cubicBezTo>
                    <a:pt x="605" y="455"/>
                    <a:pt x="605" y="455"/>
                    <a:pt x="605" y="455"/>
                  </a:cubicBezTo>
                  <a:cubicBezTo>
                    <a:pt x="605" y="456"/>
                    <a:pt x="605" y="456"/>
                    <a:pt x="605" y="456"/>
                  </a:cubicBezTo>
                  <a:cubicBezTo>
                    <a:pt x="605" y="456"/>
                    <a:pt x="605" y="456"/>
                    <a:pt x="605" y="456"/>
                  </a:cubicBezTo>
                  <a:cubicBezTo>
                    <a:pt x="605" y="456"/>
                    <a:pt x="605" y="456"/>
                    <a:pt x="605" y="456"/>
                  </a:cubicBezTo>
                  <a:cubicBezTo>
                    <a:pt x="605" y="456"/>
                    <a:pt x="605" y="456"/>
                    <a:pt x="605" y="456"/>
                  </a:cubicBezTo>
                  <a:cubicBezTo>
                    <a:pt x="605" y="456"/>
                    <a:pt x="605" y="456"/>
                    <a:pt x="605" y="456"/>
                  </a:cubicBezTo>
                  <a:cubicBezTo>
                    <a:pt x="605" y="456"/>
                    <a:pt x="605" y="456"/>
                    <a:pt x="605" y="456"/>
                  </a:cubicBezTo>
                  <a:cubicBezTo>
                    <a:pt x="605" y="456"/>
                    <a:pt x="605" y="456"/>
                    <a:pt x="605" y="456"/>
                  </a:cubicBezTo>
                  <a:cubicBezTo>
                    <a:pt x="605" y="457"/>
                    <a:pt x="605" y="457"/>
                    <a:pt x="605" y="457"/>
                  </a:cubicBezTo>
                  <a:cubicBezTo>
                    <a:pt x="605" y="457"/>
                    <a:pt x="605" y="457"/>
                    <a:pt x="605" y="457"/>
                  </a:cubicBezTo>
                  <a:cubicBezTo>
                    <a:pt x="605" y="457"/>
                    <a:pt x="605" y="457"/>
                    <a:pt x="605" y="457"/>
                  </a:cubicBezTo>
                  <a:cubicBezTo>
                    <a:pt x="604" y="457"/>
                    <a:pt x="604" y="457"/>
                    <a:pt x="604" y="457"/>
                  </a:cubicBezTo>
                  <a:cubicBezTo>
                    <a:pt x="604" y="457"/>
                    <a:pt x="604" y="457"/>
                    <a:pt x="604" y="457"/>
                  </a:cubicBezTo>
                  <a:cubicBezTo>
                    <a:pt x="605" y="458"/>
                    <a:pt x="605" y="458"/>
                    <a:pt x="605" y="458"/>
                  </a:cubicBezTo>
                  <a:cubicBezTo>
                    <a:pt x="605" y="458"/>
                    <a:pt x="605" y="458"/>
                    <a:pt x="605" y="458"/>
                  </a:cubicBezTo>
                  <a:cubicBezTo>
                    <a:pt x="605" y="457"/>
                    <a:pt x="605" y="457"/>
                    <a:pt x="605" y="457"/>
                  </a:cubicBezTo>
                  <a:cubicBezTo>
                    <a:pt x="605" y="458"/>
                    <a:pt x="605" y="458"/>
                    <a:pt x="605" y="458"/>
                  </a:cubicBezTo>
                  <a:cubicBezTo>
                    <a:pt x="605" y="458"/>
                    <a:pt x="605" y="458"/>
                    <a:pt x="605" y="458"/>
                  </a:cubicBezTo>
                  <a:cubicBezTo>
                    <a:pt x="605" y="458"/>
                    <a:pt x="605" y="458"/>
                    <a:pt x="605" y="458"/>
                  </a:cubicBezTo>
                  <a:cubicBezTo>
                    <a:pt x="607" y="458"/>
                    <a:pt x="607" y="458"/>
                    <a:pt x="607" y="458"/>
                  </a:cubicBezTo>
                  <a:cubicBezTo>
                    <a:pt x="607" y="457"/>
                    <a:pt x="607" y="457"/>
                    <a:pt x="607" y="457"/>
                  </a:cubicBezTo>
                  <a:cubicBezTo>
                    <a:pt x="607" y="456"/>
                    <a:pt x="607" y="456"/>
                    <a:pt x="607" y="456"/>
                  </a:cubicBezTo>
                  <a:lnTo>
                    <a:pt x="607" y="455"/>
                  </a:lnTo>
                  <a:close/>
                  <a:moveTo>
                    <a:pt x="498" y="291"/>
                  </a:moveTo>
                  <a:cubicBezTo>
                    <a:pt x="499" y="291"/>
                    <a:pt x="499" y="291"/>
                    <a:pt x="499" y="291"/>
                  </a:cubicBezTo>
                  <a:cubicBezTo>
                    <a:pt x="499" y="291"/>
                    <a:pt x="499" y="291"/>
                    <a:pt x="499" y="291"/>
                  </a:cubicBezTo>
                  <a:cubicBezTo>
                    <a:pt x="499" y="291"/>
                    <a:pt x="499" y="291"/>
                    <a:pt x="499" y="291"/>
                  </a:cubicBezTo>
                  <a:cubicBezTo>
                    <a:pt x="499" y="290"/>
                    <a:pt x="499" y="290"/>
                    <a:pt x="499" y="290"/>
                  </a:cubicBezTo>
                  <a:cubicBezTo>
                    <a:pt x="499" y="290"/>
                    <a:pt x="499" y="290"/>
                    <a:pt x="499" y="290"/>
                  </a:cubicBezTo>
                  <a:cubicBezTo>
                    <a:pt x="498" y="290"/>
                    <a:pt x="498" y="290"/>
                    <a:pt x="498" y="290"/>
                  </a:cubicBezTo>
                  <a:cubicBezTo>
                    <a:pt x="497" y="290"/>
                    <a:pt x="497" y="290"/>
                    <a:pt x="497" y="290"/>
                  </a:cubicBezTo>
                  <a:cubicBezTo>
                    <a:pt x="497" y="290"/>
                    <a:pt x="497" y="290"/>
                    <a:pt x="497" y="290"/>
                  </a:cubicBezTo>
                  <a:cubicBezTo>
                    <a:pt x="497" y="289"/>
                    <a:pt x="497" y="289"/>
                    <a:pt x="497" y="289"/>
                  </a:cubicBezTo>
                  <a:cubicBezTo>
                    <a:pt x="497" y="289"/>
                    <a:pt x="497" y="289"/>
                    <a:pt x="497" y="289"/>
                  </a:cubicBezTo>
                  <a:cubicBezTo>
                    <a:pt x="497" y="289"/>
                    <a:pt x="497" y="289"/>
                    <a:pt x="497" y="289"/>
                  </a:cubicBezTo>
                  <a:cubicBezTo>
                    <a:pt x="497" y="288"/>
                    <a:pt x="497" y="288"/>
                    <a:pt x="497" y="288"/>
                  </a:cubicBezTo>
                  <a:cubicBezTo>
                    <a:pt x="497" y="288"/>
                    <a:pt x="497" y="288"/>
                    <a:pt x="497" y="288"/>
                  </a:cubicBezTo>
                  <a:cubicBezTo>
                    <a:pt x="497" y="288"/>
                    <a:pt x="497" y="288"/>
                    <a:pt x="497" y="288"/>
                  </a:cubicBezTo>
                  <a:cubicBezTo>
                    <a:pt x="496" y="288"/>
                    <a:pt x="496" y="288"/>
                    <a:pt x="496" y="288"/>
                  </a:cubicBezTo>
                  <a:cubicBezTo>
                    <a:pt x="495" y="288"/>
                    <a:pt x="495" y="288"/>
                    <a:pt x="495" y="288"/>
                  </a:cubicBezTo>
                  <a:cubicBezTo>
                    <a:pt x="495" y="288"/>
                    <a:pt x="495" y="288"/>
                    <a:pt x="495" y="288"/>
                  </a:cubicBezTo>
                  <a:cubicBezTo>
                    <a:pt x="495" y="288"/>
                    <a:pt x="495" y="288"/>
                    <a:pt x="495" y="288"/>
                  </a:cubicBezTo>
                  <a:cubicBezTo>
                    <a:pt x="496" y="288"/>
                    <a:pt x="496" y="288"/>
                    <a:pt x="496" y="288"/>
                  </a:cubicBezTo>
                  <a:cubicBezTo>
                    <a:pt x="496" y="288"/>
                    <a:pt x="496" y="288"/>
                    <a:pt x="496" y="288"/>
                  </a:cubicBezTo>
                  <a:cubicBezTo>
                    <a:pt x="496" y="287"/>
                    <a:pt x="496" y="287"/>
                    <a:pt x="496" y="287"/>
                  </a:cubicBezTo>
                  <a:cubicBezTo>
                    <a:pt x="495" y="287"/>
                    <a:pt x="495" y="287"/>
                    <a:pt x="495" y="287"/>
                  </a:cubicBezTo>
                  <a:cubicBezTo>
                    <a:pt x="495" y="287"/>
                    <a:pt x="495" y="287"/>
                    <a:pt x="495" y="287"/>
                  </a:cubicBezTo>
                  <a:cubicBezTo>
                    <a:pt x="494" y="287"/>
                    <a:pt x="494" y="287"/>
                    <a:pt x="494" y="287"/>
                  </a:cubicBezTo>
                  <a:cubicBezTo>
                    <a:pt x="494" y="288"/>
                    <a:pt x="494" y="288"/>
                    <a:pt x="494" y="288"/>
                  </a:cubicBezTo>
                  <a:cubicBezTo>
                    <a:pt x="494" y="288"/>
                    <a:pt x="494" y="288"/>
                    <a:pt x="494" y="288"/>
                  </a:cubicBezTo>
                  <a:cubicBezTo>
                    <a:pt x="494" y="288"/>
                    <a:pt x="494" y="288"/>
                    <a:pt x="494" y="288"/>
                  </a:cubicBezTo>
                  <a:cubicBezTo>
                    <a:pt x="494" y="288"/>
                    <a:pt x="494" y="288"/>
                    <a:pt x="494" y="288"/>
                  </a:cubicBezTo>
                  <a:cubicBezTo>
                    <a:pt x="493" y="288"/>
                    <a:pt x="493" y="288"/>
                    <a:pt x="493" y="288"/>
                  </a:cubicBezTo>
                  <a:cubicBezTo>
                    <a:pt x="493" y="289"/>
                    <a:pt x="493" y="289"/>
                    <a:pt x="493" y="289"/>
                  </a:cubicBezTo>
                  <a:cubicBezTo>
                    <a:pt x="493" y="289"/>
                    <a:pt x="493" y="289"/>
                    <a:pt x="493" y="289"/>
                  </a:cubicBezTo>
                  <a:cubicBezTo>
                    <a:pt x="493" y="290"/>
                    <a:pt x="493" y="290"/>
                    <a:pt x="493" y="290"/>
                  </a:cubicBezTo>
                  <a:cubicBezTo>
                    <a:pt x="494" y="290"/>
                    <a:pt x="494" y="290"/>
                    <a:pt x="494" y="290"/>
                  </a:cubicBezTo>
                  <a:cubicBezTo>
                    <a:pt x="493" y="290"/>
                    <a:pt x="493" y="290"/>
                    <a:pt x="493" y="290"/>
                  </a:cubicBezTo>
                  <a:cubicBezTo>
                    <a:pt x="494" y="289"/>
                    <a:pt x="494" y="289"/>
                    <a:pt x="494" y="289"/>
                  </a:cubicBezTo>
                  <a:cubicBezTo>
                    <a:pt x="494" y="289"/>
                    <a:pt x="494" y="289"/>
                    <a:pt x="494" y="289"/>
                  </a:cubicBezTo>
                  <a:cubicBezTo>
                    <a:pt x="494" y="290"/>
                    <a:pt x="494" y="290"/>
                    <a:pt x="494" y="290"/>
                  </a:cubicBezTo>
                  <a:cubicBezTo>
                    <a:pt x="494" y="290"/>
                    <a:pt x="494" y="290"/>
                    <a:pt x="494" y="290"/>
                  </a:cubicBezTo>
                  <a:cubicBezTo>
                    <a:pt x="494" y="290"/>
                    <a:pt x="494" y="290"/>
                    <a:pt x="494" y="290"/>
                  </a:cubicBezTo>
                  <a:cubicBezTo>
                    <a:pt x="495" y="290"/>
                    <a:pt x="495" y="290"/>
                    <a:pt x="495" y="290"/>
                  </a:cubicBezTo>
                  <a:cubicBezTo>
                    <a:pt x="495" y="290"/>
                    <a:pt x="495" y="290"/>
                    <a:pt x="495" y="290"/>
                  </a:cubicBezTo>
                  <a:cubicBezTo>
                    <a:pt x="493" y="291"/>
                    <a:pt x="493" y="291"/>
                    <a:pt x="493" y="291"/>
                  </a:cubicBezTo>
                  <a:cubicBezTo>
                    <a:pt x="492" y="291"/>
                    <a:pt x="492" y="291"/>
                    <a:pt x="492" y="291"/>
                  </a:cubicBezTo>
                  <a:cubicBezTo>
                    <a:pt x="492" y="291"/>
                    <a:pt x="492" y="291"/>
                    <a:pt x="492" y="291"/>
                  </a:cubicBezTo>
                  <a:cubicBezTo>
                    <a:pt x="492" y="292"/>
                    <a:pt x="492" y="292"/>
                    <a:pt x="492" y="292"/>
                  </a:cubicBezTo>
                  <a:cubicBezTo>
                    <a:pt x="493" y="292"/>
                    <a:pt x="493" y="292"/>
                    <a:pt x="493" y="292"/>
                  </a:cubicBezTo>
                  <a:cubicBezTo>
                    <a:pt x="493" y="292"/>
                    <a:pt x="493" y="292"/>
                    <a:pt x="493" y="292"/>
                  </a:cubicBezTo>
                  <a:cubicBezTo>
                    <a:pt x="493" y="292"/>
                    <a:pt x="493" y="292"/>
                    <a:pt x="493" y="292"/>
                  </a:cubicBezTo>
                  <a:cubicBezTo>
                    <a:pt x="493" y="292"/>
                    <a:pt x="493" y="292"/>
                    <a:pt x="493" y="292"/>
                  </a:cubicBezTo>
                  <a:cubicBezTo>
                    <a:pt x="494" y="291"/>
                    <a:pt x="494" y="291"/>
                    <a:pt x="494" y="291"/>
                  </a:cubicBezTo>
                  <a:cubicBezTo>
                    <a:pt x="496" y="291"/>
                    <a:pt x="496" y="291"/>
                    <a:pt x="496" y="291"/>
                  </a:cubicBezTo>
                  <a:cubicBezTo>
                    <a:pt x="497" y="291"/>
                    <a:pt x="497" y="291"/>
                    <a:pt x="497" y="291"/>
                  </a:cubicBezTo>
                  <a:cubicBezTo>
                    <a:pt x="497" y="292"/>
                    <a:pt x="497" y="292"/>
                    <a:pt x="497" y="292"/>
                  </a:cubicBezTo>
                  <a:cubicBezTo>
                    <a:pt x="498" y="292"/>
                    <a:pt x="498" y="292"/>
                    <a:pt x="498" y="292"/>
                  </a:cubicBezTo>
                  <a:cubicBezTo>
                    <a:pt x="498" y="292"/>
                    <a:pt x="498" y="292"/>
                    <a:pt x="498" y="292"/>
                  </a:cubicBezTo>
                  <a:cubicBezTo>
                    <a:pt x="498" y="292"/>
                    <a:pt x="498" y="292"/>
                    <a:pt x="498" y="292"/>
                  </a:cubicBezTo>
                  <a:cubicBezTo>
                    <a:pt x="498" y="291"/>
                    <a:pt x="498" y="291"/>
                    <a:pt x="498" y="291"/>
                  </a:cubicBezTo>
                  <a:cubicBezTo>
                    <a:pt x="498" y="291"/>
                    <a:pt x="498" y="291"/>
                    <a:pt x="498" y="291"/>
                  </a:cubicBezTo>
                  <a:cubicBezTo>
                    <a:pt x="498" y="291"/>
                    <a:pt x="498" y="291"/>
                    <a:pt x="498" y="291"/>
                  </a:cubicBezTo>
                  <a:cubicBezTo>
                    <a:pt x="498" y="291"/>
                    <a:pt x="498" y="291"/>
                    <a:pt x="498" y="291"/>
                  </a:cubicBezTo>
                  <a:cubicBezTo>
                    <a:pt x="499" y="291"/>
                    <a:pt x="499" y="291"/>
                    <a:pt x="499" y="291"/>
                  </a:cubicBezTo>
                  <a:cubicBezTo>
                    <a:pt x="499" y="291"/>
                    <a:pt x="499" y="291"/>
                    <a:pt x="499" y="291"/>
                  </a:cubicBezTo>
                  <a:cubicBezTo>
                    <a:pt x="499" y="291"/>
                    <a:pt x="499" y="291"/>
                    <a:pt x="499" y="291"/>
                  </a:cubicBezTo>
                  <a:cubicBezTo>
                    <a:pt x="500" y="291"/>
                    <a:pt x="500" y="291"/>
                    <a:pt x="500" y="291"/>
                  </a:cubicBezTo>
                  <a:cubicBezTo>
                    <a:pt x="500" y="291"/>
                    <a:pt x="500" y="291"/>
                    <a:pt x="500" y="291"/>
                  </a:cubicBezTo>
                  <a:cubicBezTo>
                    <a:pt x="499" y="291"/>
                    <a:pt x="499" y="291"/>
                    <a:pt x="499" y="291"/>
                  </a:cubicBezTo>
                  <a:lnTo>
                    <a:pt x="498" y="291"/>
                  </a:lnTo>
                  <a:close/>
                  <a:moveTo>
                    <a:pt x="503" y="289"/>
                  </a:moveTo>
                  <a:cubicBezTo>
                    <a:pt x="503" y="289"/>
                    <a:pt x="503" y="289"/>
                    <a:pt x="503" y="289"/>
                  </a:cubicBezTo>
                  <a:cubicBezTo>
                    <a:pt x="504" y="289"/>
                    <a:pt x="504" y="289"/>
                    <a:pt x="504" y="289"/>
                  </a:cubicBezTo>
                  <a:cubicBezTo>
                    <a:pt x="504" y="289"/>
                    <a:pt x="504" y="289"/>
                    <a:pt x="504" y="289"/>
                  </a:cubicBezTo>
                  <a:cubicBezTo>
                    <a:pt x="505" y="289"/>
                    <a:pt x="505" y="289"/>
                    <a:pt x="505" y="289"/>
                  </a:cubicBezTo>
                  <a:cubicBezTo>
                    <a:pt x="505" y="289"/>
                    <a:pt x="505" y="289"/>
                    <a:pt x="505" y="289"/>
                  </a:cubicBezTo>
                  <a:cubicBezTo>
                    <a:pt x="505" y="289"/>
                    <a:pt x="505" y="289"/>
                    <a:pt x="505" y="289"/>
                  </a:cubicBezTo>
                  <a:cubicBezTo>
                    <a:pt x="505" y="289"/>
                    <a:pt x="505" y="289"/>
                    <a:pt x="505" y="289"/>
                  </a:cubicBezTo>
                  <a:cubicBezTo>
                    <a:pt x="505" y="288"/>
                    <a:pt x="505" y="288"/>
                    <a:pt x="505" y="288"/>
                  </a:cubicBezTo>
                  <a:cubicBezTo>
                    <a:pt x="505" y="288"/>
                    <a:pt x="505" y="288"/>
                    <a:pt x="505" y="288"/>
                  </a:cubicBezTo>
                  <a:cubicBezTo>
                    <a:pt x="505" y="288"/>
                    <a:pt x="505" y="288"/>
                    <a:pt x="505" y="288"/>
                  </a:cubicBezTo>
                  <a:cubicBezTo>
                    <a:pt x="505" y="288"/>
                    <a:pt x="505" y="288"/>
                    <a:pt x="505" y="288"/>
                  </a:cubicBezTo>
                  <a:cubicBezTo>
                    <a:pt x="504" y="288"/>
                    <a:pt x="504" y="288"/>
                    <a:pt x="504" y="288"/>
                  </a:cubicBezTo>
                  <a:cubicBezTo>
                    <a:pt x="504" y="288"/>
                    <a:pt x="504" y="288"/>
                    <a:pt x="504" y="288"/>
                  </a:cubicBezTo>
                  <a:cubicBezTo>
                    <a:pt x="502" y="288"/>
                    <a:pt x="502" y="288"/>
                    <a:pt x="502" y="288"/>
                  </a:cubicBezTo>
                  <a:cubicBezTo>
                    <a:pt x="502" y="288"/>
                    <a:pt x="502" y="288"/>
                    <a:pt x="502" y="288"/>
                  </a:cubicBezTo>
                  <a:cubicBezTo>
                    <a:pt x="502" y="288"/>
                    <a:pt x="502" y="288"/>
                    <a:pt x="502" y="288"/>
                  </a:cubicBezTo>
                  <a:cubicBezTo>
                    <a:pt x="503" y="288"/>
                    <a:pt x="503" y="288"/>
                    <a:pt x="503" y="288"/>
                  </a:cubicBezTo>
                  <a:cubicBezTo>
                    <a:pt x="502" y="288"/>
                    <a:pt x="502" y="288"/>
                    <a:pt x="502" y="288"/>
                  </a:cubicBezTo>
                  <a:cubicBezTo>
                    <a:pt x="501" y="288"/>
                    <a:pt x="501" y="288"/>
                    <a:pt x="501" y="288"/>
                  </a:cubicBezTo>
                  <a:cubicBezTo>
                    <a:pt x="500" y="288"/>
                    <a:pt x="500" y="288"/>
                    <a:pt x="500" y="288"/>
                  </a:cubicBezTo>
                  <a:cubicBezTo>
                    <a:pt x="501" y="289"/>
                    <a:pt x="501" y="289"/>
                    <a:pt x="501" y="289"/>
                  </a:cubicBezTo>
                  <a:cubicBezTo>
                    <a:pt x="501" y="289"/>
                    <a:pt x="501" y="289"/>
                    <a:pt x="501" y="289"/>
                  </a:cubicBezTo>
                  <a:cubicBezTo>
                    <a:pt x="500" y="289"/>
                    <a:pt x="500" y="289"/>
                    <a:pt x="500" y="289"/>
                  </a:cubicBezTo>
                  <a:cubicBezTo>
                    <a:pt x="499" y="288"/>
                    <a:pt x="499" y="288"/>
                    <a:pt x="499" y="288"/>
                  </a:cubicBezTo>
                  <a:cubicBezTo>
                    <a:pt x="498" y="288"/>
                    <a:pt x="498" y="288"/>
                    <a:pt x="498" y="288"/>
                  </a:cubicBezTo>
                  <a:cubicBezTo>
                    <a:pt x="498" y="288"/>
                    <a:pt x="498" y="288"/>
                    <a:pt x="498" y="288"/>
                  </a:cubicBezTo>
                  <a:cubicBezTo>
                    <a:pt x="498" y="289"/>
                    <a:pt x="498" y="289"/>
                    <a:pt x="498" y="289"/>
                  </a:cubicBezTo>
                  <a:cubicBezTo>
                    <a:pt x="498" y="289"/>
                    <a:pt x="498" y="289"/>
                    <a:pt x="498" y="289"/>
                  </a:cubicBezTo>
                  <a:cubicBezTo>
                    <a:pt x="500" y="290"/>
                    <a:pt x="500" y="290"/>
                    <a:pt x="500" y="290"/>
                  </a:cubicBezTo>
                  <a:cubicBezTo>
                    <a:pt x="501" y="290"/>
                    <a:pt x="501" y="290"/>
                    <a:pt x="501" y="290"/>
                  </a:cubicBezTo>
                  <a:cubicBezTo>
                    <a:pt x="501" y="289"/>
                    <a:pt x="501" y="289"/>
                    <a:pt x="501" y="289"/>
                  </a:cubicBezTo>
                  <a:cubicBezTo>
                    <a:pt x="502" y="289"/>
                    <a:pt x="502" y="289"/>
                    <a:pt x="502" y="289"/>
                  </a:cubicBezTo>
                  <a:lnTo>
                    <a:pt x="503" y="289"/>
                  </a:lnTo>
                  <a:close/>
                  <a:moveTo>
                    <a:pt x="410" y="310"/>
                  </a:moveTo>
                  <a:cubicBezTo>
                    <a:pt x="410" y="310"/>
                    <a:pt x="410" y="310"/>
                    <a:pt x="410" y="310"/>
                  </a:cubicBezTo>
                  <a:cubicBezTo>
                    <a:pt x="410" y="310"/>
                    <a:pt x="410" y="310"/>
                    <a:pt x="410" y="310"/>
                  </a:cubicBezTo>
                  <a:cubicBezTo>
                    <a:pt x="410" y="310"/>
                    <a:pt x="410" y="310"/>
                    <a:pt x="410" y="310"/>
                  </a:cubicBezTo>
                  <a:cubicBezTo>
                    <a:pt x="410" y="310"/>
                    <a:pt x="410" y="310"/>
                    <a:pt x="410" y="310"/>
                  </a:cubicBezTo>
                  <a:cubicBezTo>
                    <a:pt x="410" y="310"/>
                    <a:pt x="410" y="310"/>
                    <a:pt x="410" y="310"/>
                  </a:cubicBezTo>
                  <a:cubicBezTo>
                    <a:pt x="410" y="310"/>
                    <a:pt x="410" y="310"/>
                    <a:pt x="410" y="310"/>
                  </a:cubicBezTo>
                  <a:cubicBezTo>
                    <a:pt x="410" y="310"/>
                    <a:pt x="410" y="310"/>
                    <a:pt x="410" y="310"/>
                  </a:cubicBezTo>
                  <a:cubicBezTo>
                    <a:pt x="410" y="309"/>
                    <a:pt x="410" y="309"/>
                    <a:pt x="410" y="309"/>
                  </a:cubicBezTo>
                  <a:cubicBezTo>
                    <a:pt x="410" y="309"/>
                    <a:pt x="410" y="309"/>
                    <a:pt x="410" y="309"/>
                  </a:cubicBezTo>
                  <a:cubicBezTo>
                    <a:pt x="410" y="309"/>
                    <a:pt x="410" y="309"/>
                    <a:pt x="410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09"/>
                    <a:pt x="409" y="309"/>
                    <a:pt x="409" y="309"/>
                  </a:cubicBezTo>
                  <a:cubicBezTo>
                    <a:pt x="409" y="310"/>
                    <a:pt x="409" y="310"/>
                    <a:pt x="409" y="310"/>
                  </a:cubicBezTo>
                  <a:cubicBezTo>
                    <a:pt x="409" y="311"/>
                    <a:pt x="409" y="311"/>
                    <a:pt x="409" y="311"/>
                  </a:cubicBezTo>
                  <a:cubicBezTo>
                    <a:pt x="410" y="311"/>
                    <a:pt x="410" y="311"/>
                    <a:pt x="410" y="311"/>
                  </a:cubicBezTo>
                  <a:cubicBezTo>
                    <a:pt x="410" y="311"/>
                    <a:pt x="410" y="311"/>
                    <a:pt x="410" y="311"/>
                  </a:cubicBezTo>
                  <a:cubicBezTo>
                    <a:pt x="410" y="311"/>
                    <a:pt x="410" y="311"/>
                    <a:pt x="410" y="311"/>
                  </a:cubicBezTo>
                  <a:cubicBezTo>
                    <a:pt x="410" y="311"/>
                    <a:pt x="410" y="311"/>
                    <a:pt x="410" y="311"/>
                  </a:cubicBezTo>
                  <a:cubicBezTo>
                    <a:pt x="410" y="311"/>
                    <a:pt x="410" y="311"/>
                    <a:pt x="410" y="311"/>
                  </a:cubicBezTo>
                  <a:cubicBezTo>
                    <a:pt x="410" y="311"/>
                    <a:pt x="410" y="311"/>
                    <a:pt x="410" y="311"/>
                  </a:cubicBezTo>
                  <a:cubicBezTo>
                    <a:pt x="410" y="310"/>
                    <a:pt x="410" y="310"/>
                    <a:pt x="410" y="310"/>
                  </a:cubicBezTo>
                  <a:close/>
                  <a:moveTo>
                    <a:pt x="401" y="302"/>
                  </a:moveTo>
                  <a:cubicBezTo>
                    <a:pt x="401" y="303"/>
                    <a:pt x="401" y="303"/>
                    <a:pt x="401" y="303"/>
                  </a:cubicBezTo>
                  <a:cubicBezTo>
                    <a:pt x="402" y="303"/>
                    <a:pt x="402" y="303"/>
                    <a:pt x="402" y="303"/>
                  </a:cubicBezTo>
                  <a:cubicBezTo>
                    <a:pt x="402" y="303"/>
                    <a:pt x="402" y="303"/>
                    <a:pt x="402" y="303"/>
                  </a:cubicBezTo>
                  <a:cubicBezTo>
                    <a:pt x="402" y="302"/>
                    <a:pt x="402" y="302"/>
                    <a:pt x="402" y="302"/>
                  </a:cubicBezTo>
                  <a:cubicBezTo>
                    <a:pt x="402" y="302"/>
                    <a:pt x="402" y="302"/>
                    <a:pt x="402" y="302"/>
                  </a:cubicBezTo>
                  <a:cubicBezTo>
                    <a:pt x="402" y="303"/>
                    <a:pt x="402" y="303"/>
                    <a:pt x="402" y="303"/>
                  </a:cubicBezTo>
                  <a:cubicBezTo>
                    <a:pt x="402" y="303"/>
                    <a:pt x="402" y="303"/>
                    <a:pt x="402" y="303"/>
                  </a:cubicBezTo>
                  <a:cubicBezTo>
                    <a:pt x="402" y="304"/>
                    <a:pt x="402" y="304"/>
                    <a:pt x="402" y="304"/>
                  </a:cubicBezTo>
                  <a:cubicBezTo>
                    <a:pt x="403" y="304"/>
                    <a:pt x="403" y="304"/>
                    <a:pt x="403" y="304"/>
                  </a:cubicBezTo>
                  <a:cubicBezTo>
                    <a:pt x="403" y="304"/>
                    <a:pt x="403" y="304"/>
                    <a:pt x="403" y="304"/>
                  </a:cubicBezTo>
                  <a:cubicBezTo>
                    <a:pt x="403" y="305"/>
                    <a:pt x="403" y="305"/>
                    <a:pt x="403" y="305"/>
                  </a:cubicBezTo>
                  <a:cubicBezTo>
                    <a:pt x="404" y="305"/>
                    <a:pt x="404" y="305"/>
                    <a:pt x="404" y="305"/>
                  </a:cubicBezTo>
                  <a:cubicBezTo>
                    <a:pt x="404" y="306"/>
                    <a:pt x="404" y="306"/>
                    <a:pt x="404" y="306"/>
                  </a:cubicBezTo>
                  <a:cubicBezTo>
                    <a:pt x="404" y="306"/>
                    <a:pt x="404" y="306"/>
                    <a:pt x="404" y="306"/>
                  </a:cubicBezTo>
                  <a:cubicBezTo>
                    <a:pt x="405" y="306"/>
                    <a:pt x="405" y="306"/>
                    <a:pt x="405" y="306"/>
                  </a:cubicBezTo>
                  <a:cubicBezTo>
                    <a:pt x="405" y="306"/>
                    <a:pt x="405" y="306"/>
                    <a:pt x="405" y="306"/>
                  </a:cubicBezTo>
                  <a:cubicBezTo>
                    <a:pt x="405" y="306"/>
                    <a:pt x="405" y="306"/>
                    <a:pt x="405" y="306"/>
                  </a:cubicBezTo>
                  <a:cubicBezTo>
                    <a:pt x="405" y="306"/>
                    <a:pt x="405" y="306"/>
                    <a:pt x="405" y="306"/>
                  </a:cubicBezTo>
                  <a:cubicBezTo>
                    <a:pt x="405" y="306"/>
                    <a:pt x="405" y="306"/>
                    <a:pt x="405" y="306"/>
                  </a:cubicBezTo>
                  <a:cubicBezTo>
                    <a:pt x="405" y="305"/>
                    <a:pt x="405" y="305"/>
                    <a:pt x="405" y="305"/>
                  </a:cubicBezTo>
                  <a:cubicBezTo>
                    <a:pt x="404" y="304"/>
                    <a:pt x="404" y="304"/>
                    <a:pt x="404" y="304"/>
                  </a:cubicBezTo>
                  <a:cubicBezTo>
                    <a:pt x="404" y="304"/>
                    <a:pt x="404" y="304"/>
                    <a:pt x="404" y="304"/>
                  </a:cubicBezTo>
                  <a:cubicBezTo>
                    <a:pt x="404" y="304"/>
                    <a:pt x="404" y="304"/>
                    <a:pt x="404" y="304"/>
                  </a:cubicBezTo>
                  <a:cubicBezTo>
                    <a:pt x="404" y="303"/>
                    <a:pt x="404" y="303"/>
                    <a:pt x="404" y="303"/>
                  </a:cubicBezTo>
                  <a:cubicBezTo>
                    <a:pt x="404" y="303"/>
                    <a:pt x="404" y="303"/>
                    <a:pt x="404" y="303"/>
                  </a:cubicBezTo>
                  <a:cubicBezTo>
                    <a:pt x="404" y="303"/>
                    <a:pt x="404" y="303"/>
                    <a:pt x="404" y="303"/>
                  </a:cubicBezTo>
                  <a:cubicBezTo>
                    <a:pt x="404" y="303"/>
                    <a:pt x="404" y="303"/>
                    <a:pt x="404" y="303"/>
                  </a:cubicBezTo>
                  <a:cubicBezTo>
                    <a:pt x="404" y="303"/>
                    <a:pt x="404" y="303"/>
                    <a:pt x="404" y="303"/>
                  </a:cubicBezTo>
                  <a:cubicBezTo>
                    <a:pt x="403" y="302"/>
                    <a:pt x="403" y="302"/>
                    <a:pt x="403" y="302"/>
                  </a:cubicBezTo>
                  <a:cubicBezTo>
                    <a:pt x="403" y="302"/>
                    <a:pt x="403" y="302"/>
                    <a:pt x="403" y="302"/>
                  </a:cubicBezTo>
                  <a:cubicBezTo>
                    <a:pt x="403" y="302"/>
                    <a:pt x="403" y="302"/>
                    <a:pt x="403" y="302"/>
                  </a:cubicBezTo>
                  <a:cubicBezTo>
                    <a:pt x="403" y="301"/>
                    <a:pt x="403" y="301"/>
                    <a:pt x="403" y="301"/>
                  </a:cubicBezTo>
                  <a:cubicBezTo>
                    <a:pt x="403" y="301"/>
                    <a:pt x="403" y="301"/>
                    <a:pt x="403" y="301"/>
                  </a:cubicBezTo>
                  <a:cubicBezTo>
                    <a:pt x="403" y="301"/>
                    <a:pt x="403" y="301"/>
                    <a:pt x="403" y="301"/>
                  </a:cubicBezTo>
                  <a:cubicBezTo>
                    <a:pt x="402" y="301"/>
                    <a:pt x="402" y="301"/>
                    <a:pt x="402" y="301"/>
                  </a:cubicBezTo>
                  <a:cubicBezTo>
                    <a:pt x="402" y="301"/>
                    <a:pt x="402" y="301"/>
                    <a:pt x="402" y="301"/>
                  </a:cubicBezTo>
                  <a:cubicBezTo>
                    <a:pt x="402" y="301"/>
                    <a:pt x="402" y="301"/>
                    <a:pt x="402" y="301"/>
                  </a:cubicBezTo>
                  <a:cubicBezTo>
                    <a:pt x="401" y="302"/>
                    <a:pt x="401" y="302"/>
                    <a:pt x="401" y="302"/>
                  </a:cubicBezTo>
                  <a:close/>
                  <a:moveTo>
                    <a:pt x="399" y="307"/>
                  </a:moveTo>
                  <a:cubicBezTo>
                    <a:pt x="400" y="308"/>
                    <a:pt x="400" y="308"/>
                    <a:pt x="400" y="308"/>
                  </a:cubicBezTo>
                  <a:cubicBezTo>
                    <a:pt x="400" y="308"/>
                    <a:pt x="400" y="308"/>
                    <a:pt x="400" y="308"/>
                  </a:cubicBezTo>
                  <a:cubicBezTo>
                    <a:pt x="400" y="307"/>
                    <a:pt x="400" y="307"/>
                    <a:pt x="400" y="307"/>
                  </a:cubicBezTo>
                  <a:cubicBezTo>
                    <a:pt x="400" y="307"/>
                    <a:pt x="400" y="307"/>
                    <a:pt x="400" y="307"/>
                  </a:cubicBezTo>
                  <a:cubicBezTo>
                    <a:pt x="400" y="306"/>
                    <a:pt x="400" y="306"/>
                    <a:pt x="400" y="306"/>
                  </a:cubicBezTo>
                  <a:cubicBezTo>
                    <a:pt x="400" y="306"/>
                    <a:pt x="400" y="306"/>
                    <a:pt x="400" y="306"/>
                  </a:cubicBezTo>
                  <a:cubicBezTo>
                    <a:pt x="400" y="305"/>
                    <a:pt x="400" y="305"/>
                    <a:pt x="400" y="305"/>
                  </a:cubicBezTo>
                  <a:cubicBezTo>
                    <a:pt x="399" y="304"/>
                    <a:pt x="399" y="304"/>
                    <a:pt x="399" y="304"/>
                  </a:cubicBezTo>
                  <a:cubicBezTo>
                    <a:pt x="399" y="303"/>
                    <a:pt x="399" y="303"/>
                    <a:pt x="399" y="303"/>
                  </a:cubicBezTo>
                  <a:cubicBezTo>
                    <a:pt x="399" y="303"/>
                    <a:pt x="399" y="303"/>
                    <a:pt x="399" y="303"/>
                  </a:cubicBezTo>
                  <a:cubicBezTo>
                    <a:pt x="399" y="303"/>
                    <a:pt x="399" y="303"/>
                    <a:pt x="399" y="303"/>
                  </a:cubicBezTo>
                  <a:cubicBezTo>
                    <a:pt x="398" y="303"/>
                    <a:pt x="398" y="303"/>
                    <a:pt x="398" y="303"/>
                  </a:cubicBezTo>
                  <a:cubicBezTo>
                    <a:pt x="398" y="304"/>
                    <a:pt x="398" y="304"/>
                    <a:pt x="398" y="304"/>
                  </a:cubicBezTo>
                  <a:cubicBezTo>
                    <a:pt x="398" y="304"/>
                    <a:pt x="398" y="304"/>
                    <a:pt x="398" y="304"/>
                  </a:cubicBezTo>
                  <a:cubicBezTo>
                    <a:pt x="399" y="306"/>
                    <a:pt x="399" y="306"/>
                    <a:pt x="399" y="306"/>
                  </a:cubicBezTo>
                  <a:cubicBezTo>
                    <a:pt x="399" y="306"/>
                    <a:pt x="399" y="306"/>
                    <a:pt x="399" y="306"/>
                  </a:cubicBezTo>
                  <a:cubicBezTo>
                    <a:pt x="399" y="306"/>
                    <a:pt x="399" y="306"/>
                    <a:pt x="399" y="306"/>
                  </a:cubicBezTo>
                  <a:cubicBezTo>
                    <a:pt x="399" y="306"/>
                    <a:pt x="399" y="306"/>
                    <a:pt x="399" y="306"/>
                  </a:cubicBezTo>
                  <a:cubicBezTo>
                    <a:pt x="399" y="307"/>
                    <a:pt x="399" y="307"/>
                    <a:pt x="399" y="307"/>
                  </a:cubicBezTo>
                  <a:cubicBezTo>
                    <a:pt x="399" y="307"/>
                    <a:pt x="399" y="307"/>
                    <a:pt x="399" y="307"/>
                  </a:cubicBezTo>
                  <a:cubicBezTo>
                    <a:pt x="399" y="307"/>
                    <a:pt x="399" y="307"/>
                    <a:pt x="399" y="307"/>
                  </a:cubicBezTo>
                  <a:cubicBezTo>
                    <a:pt x="399" y="307"/>
                    <a:pt x="399" y="307"/>
                    <a:pt x="399" y="307"/>
                  </a:cubicBezTo>
                  <a:cubicBezTo>
                    <a:pt x="399" y="307"/>
                    <a:pt x="399" y="307"/>
                    <a:pt x="399" y="307"/>
                  </a:cubicBezTo>
                  <a:cubicBezTo>
                    <a:pt x="399" y="307"/>
                    <a:pt x="399" y="307"/>
                    <a:pt x="399" y="307"/>
                  </a:cubicBezTo>
                  <a:cubicBezTo>
                    <a:pt x="399" y="307"/>
                    <a:pt x="399" y="307"/>
                    <a:pt x="399" y="307"/>
                  </a:cubicBezTo>
                  <a:cubicBezTo>
                    <a:pt x="399" y="307"/>
                    <a:pt x="399" y="307"/>
                    <a:pt x="399" y="307"/>
                  </a:cubicBezTo>
                  <a:cubicBezTo>
                    <a:pt x="399" y="307"/>
                    <a:pt x="399" y="307"/>
                    <a:pt x="399" y="307"/>
                  </a:cubicBezTo>
                  <a:cubicBezTo>
                    <a:pt x="399" y="307"/>
                    <a:pt x="399" y="307"/>
                    <a:pt x="399" y="307"/>
                  </a:cubicBezTo>
                  <a:cubicBezTo>
                    <a:pt x="399" y="307"/>
                    <a:pt x="399" y="307"/>
                    <a:pt x="399" y="307"/>
                  </a:cubicBezTo>
                  <a:close/>
                  <a:moveTo>
                    <a:pt x="418" y="305"/>
                  </a:moveTo>
                  <a:cubicBezTo>
                    <a:pt x="418" y="305"/>
                    <a:pt x="418" y="305"/>
                    <a:pt x="418" y="305"/>
                  </a:cubicBezTo>
                  <a:cubicBezTo>
                    <a:pt x="418" y="305"/>
                    <a:pt x="418" y="305"/>
                    <a:pt x="418" y="305"/>
                  </a:cubicBezTo>
                  <a:cubicBezTo>
                    <a:pt x="418" y="304"/>
                    <a:pt x="418" y="304"/>
                    <a:pt x="418" y="304"/>
                  </a:cubicBezTo>
                  <a:cubicBezTo>
                    <a:pt x="418" y="304"/>
                    <a:pt x="418" y="304"/>
                    <a:pt x="418" y="304"/>
                  </a:cubicBezTo>
                  <a:cubicBezTo>
                    <a:pt x="418" y="304"/>
                    <a:pt x="418" y="304"/>
                    <a:pt x="418" y="304"/>
                  </a:cubicBezTo>
                  <a:cubicBezTo>
                    <a:pt x="418" y="304"/>
                    <a:pt x="418" y="304"/>
                    <a:pt x="418" y="304"/>
                  </a:cubicBezTo>
                  <a:cubicBezTo>
                    <a:pt x="418" y="304"/>
                    <a:pt x="418" y="304"/>
                    <a:pt x="418" y="304"/>
                  </a:cubicBezTo>
                  <a:cubicBezTo>
                    <a:pt x="418" y="304"/>
                    <a:pt x="418" y="304"/>
                    <a:pt x="418" y="304"/>
                  </a:cubicBezTo>
                  <a:cubicBezTo>
                    <a:pt x="417" y="304"/>
                    <a:pt x="417" y="304"/>
                    <a:pt x="417" y="304"/>
                  </a:cubicBezTo>
                  <a:cubicBezTo>
                    <a:pt x="417" y="305"/>
                    <a:pt x="417" y="305"/>
                    <a:pt x="417" y="305"/>
                  </a:cubicBezTo>
                  <a:cubicBezTo>
                    <a:pt x="417" y="305"/>
                    <a:pt x="417" y="305"/>
                    <a:pt x="417" y="305"/>
                  </a:cubicBezTo>
                  <a:cubicBezTo>
                    <a:pt x="417" y="304"/>
                    <a:pt x="417" y="304"/>
                    <a:pt x="417" y="304"/>
                  </a:cubicBezTo>
                  <a:cubicBezTo>
                    <a:pt x="417" y="304"/>
                    <a:pt x="417" y="304"/>
                    <a:pt x="417" y="304"/>
                  </a:cubicBezTo>
                  <a:cubicBezTo>
                    <a:pt x="417" y="304"/>
                    <a:pt x="417" y="304"/>
                    <a:pt x="417" y="304"/>
                  </a:cubicBezTo>
                  <a:cubicBezTo>
                    <a:pt x="417" y="304"/>
                    <a:pt x="417" y="304"/>
                    <a:pt x="417" y="304"/>
                  </a:cubicBezTo>
                  <a:cubicBezTo>
                    <a:pt x="416" y="305"/>
                    <a:pt x="416" y="305"/>
                    <a:pt x="416" y="305"/>
                  </a:cubicBezTo>
                  <a:cubicBezTo>
                    <a:pt x="416" y="305"/>
                    <a:pt x="416" y="305"/>
                    <a:pt x="416" y="305"/>
                  </a:cubicBezTo>
                  <a:cubicBezTo>
                    <a:pt x="416" y="305"/>
                    <a:pt x="416" y="305"/>
                    <a:pt x="416" y="305"/>
                  </a:cubicBezTo>
                  <a:cubicBezTo>
                    <a:pt x="416" y="305"/>
                    <a:pt x="416" y="305"/>
                    <a:pt x="416" y="305"/>
                  </a:cubicBezTo>
                  <a:cubicBezTo>
                    <a:pt x="416" y="305"/>
                    <a:pt x="416" y="305"/>
                    <a:pt x="416" y="305"/>
                  </a:cubicBezTo>
                  <a:cubicBezTo>
                    <a:pt x="416" y="304"/>
                    <a:pt x="416" y="304"/>
                    <a:pt x="416" y="304"/>
                  </a:cubicBezTo>
                  <a:cubicBezTo>
                    <a:pt x="417" y="303"/>
                    <a:pt x="417" y="303"/>
                    <a:pt x="417" y="303"/>
                  </a:cubicBezTo>
                  <a:cubicBezTo>
                    <a:pt x="418" y="303"/>
                    <a:pt x="418" y="303"/>
                    <a:pt x="418" y="303"/>
                  </a:cubicBezTo>
                  <a:cubicBezTo>
                    <a:pt x="418" y="303"/>
                    <a:pt x="418" y="303"/>
                    <a:pt x="418" y="303"/>
                  </a:cubicBezTo>
                  <a:cubicBezTo>
                    <a:pt x="418" y="302"/>
                    <a:pt x="418" y="302"/>
                    <a:pt x="418" y="302"/>
                  </a:cubicBezTo>
                  <a:cubicBezTo>
                    <a:pt x="418" y="302"/>
                    <a:pt x="418" y="302"/>
                    <a:pt x="418" y="302"/>
                  </a:cubicBezTo>
                  <a:cubicBezTo>
                    <a:pt x="417" y="302"/>
                    <a:pt x="417" y="302"/>
                    <a:pt x="417" y="302"/>
                  </a:cubicBezTo>
                  <a:cubicBezTo>
                    <a:pt x="417" y="302"/>
                    <a:pt x="417" y="302"/>
                    <a:pt x="417" y="302"/>
                  </a:cubicBezTo>
                  <a:cubicBezTo>
                    <a:pt x="416" y="303"/>
                    <a:pt x="416" y="303"/>
                    <a:pt x="416" y="303"/>
                  </a:cubicBezTo>
                  <a:cubicBezTo>
                    <a:pt x="416" y="303"/>
                    <a:pt x="416" y="303"/>
                    <a:pt x="416" y="303"/>
                  </a:cubicBezTo>
                  <a:cubicBezTo>
                    <a:pt x="416" y="302"/>
                    <a:pt x="416" y="302"/>
                    <a:pt x="416" y="302"/>
                  </a:cubicBezTo>
                  <a:cubicBezTo>
                    <a:pt x="416" y="302"/>
                    <a:pt x="416" y="302"/>
                    <a:pt x="416" y="302"/>
                  </a:cubicBezTo>
                  <a:cubicBezTo>
                    <a:pt x="416" y="302"/>
                    <a:pt x="416" y="302"/>
                    <a:pt x="416" y="302"/>
                  </a:cubicBezTo>
                  <a:cubicBezTo>
                    <a:pt x="416" y="302"/>
                    <a:pt x="416" y="302"/>
                    <a:pt x="416" y="302"/>
                  </a:cubicBezTo>
                  <a:cubicBezTo>
                    <a:pt x="416" y="302"/>
                    <a:pt x="416" y="302"/>
                    <a:pt x="416" y="302"/>
                  </a:cubicBezTo>
                  <a:cubicBezTo>
                    <a:pt x="416" y="301"/>
                    <a:pt x="416" y="301"/>
                    <a:pt x="416" y="301"/>
                  </a:cubicBezTo>
                  <a:cubicBezTo>
                    <a:pt x="416" y="301"/>
                    <a:pt x="416" y="301"/>
                    <a:pt x="416" y="301"/>
                  </a:cubicBezTo>
                  <a:cubicBezTo>
                    <a:pt x="416" y="301"/>
                    <a:pt x="416" y="301"/>
                    <a:pt x="416" y="301"/>
                  </a:cubicBezTo>
                  <a:cubicBezTo>
                    <a:pt x="416" y="301"/>
                    <a:pt x="416" y="301"/>
                    <a:pt x="416" y="301"/>
                  </a:cubicBezTo>
                  <a:cubicBezTo>
                    <a:pt x="416" y="301"/>
                    <a:pt x="416" y="301"/>
                    <a:pt x="416" y="301"/>
                  </a:cubicBezTo>
                  <a:cubicBezTo>
                    <a:pt x="416" y="301"/>
                    <a:pt x="416" y="301"/>
                    <a:pt x="416" y="301"/>
                  </a:cubicBezTo>
                  <a:cubicBezTo>
                    <a:pt x="416" y="301"/>
                    <a:pt x="416" y="301"/>
                    <a:pt x="416" y="301"/>
                  </a:cubicBezTo>
                  <a:cubicBezTo>
                    <a:pt x="416" y="301"/>
                    <a:pt x="416" y="301"/>
                    <a:pt x="416" y="301"/>
                  </a:cubicBezTo>
                  <a:cubicBezTo>
                    <a:pt x="416" y="301"/>
                    <a:pt x="416" y="301"/>
                    <a:pt x="416" y="301"/>
                  </a:cubicBezTo>
                  <a:cubicBezTo>
                    <a:pt x="415" y="301"/>
                    <a:pt x="415" y="301"/>
                    <a:pt x="415" y="301"/>
                  </a:cubicBezTo>
                  <a:cubicBezTo>
                    <a:pt x="415" y="301"/>
                    <a:pt x="415" y="301"/>
                    <a:pt x="415" y="301"/>
                  </a:cubicBezTo>
                  <a:cubicBezTo>
                    <a:pt x="415" y="301"/>
                    <a:pt x="415" y="301"/>
                    <a:pt x="415" y="301"/>
                  </a:cubicBezTo>
                  <a:cubicBezTo>
                    <a:pt x="415" y="301"/>
                    <a:pt x="415" y="301"/>
                    <a:pt x="415" y="301"/>
                  </a:cubicBezTo>
                  <a:cubicBezTo>
                    <a:pt x="414" y="302"/>
                    <a:pt x="414" y="302"/>
                    <a:pt x="414" y="302"/>
                  </a:cubicBezTo>
                  <a:cubicBezTo>
                    <a:pt x="414" y="302"/>
                    <a:pt x="414" y="302"/>
                    <a:pt x="414" y="302"/>
                  </a:cubicBezTo>
                  <a:cubicBezTo>
                    <a:pt x="414" y="302"/>
                    <a:pt x="414" y="302"/>
                    <a:pt x="414" y="302"/>
                  </a:cubicBezTo>
                  <a:cubicBezTo>
                    <a:pt x="414" y="302"/>
                    <a:pt x="414" y="302"/>
                    <a:pt x="414" y="302"/>
                  </a:cubicBezTo>
                  <a:cubicBezTo>
                    <a:pt x="414" y="302"/>
                    <a:pt x="414" y="302"/>
                    <a:pt x="414" y="302"/>
                  </a:cubicBezTo>
                  <a:cubicBezTo>
                    <a:pt x="414" y="302"/>
                    <a:pt x="414" y="302"/>
                    <a:pt x="414" y="302"/>
                  </a:cubicBezTo>
                  <a:cubicBezTo>
                    <a:pt x="414" y="301"/>
                    <a:pt x="414" y="301"/>
                    <a:pt x="414" y="301"/>
                  </a:cubicBezTo>
                  <a:cubicBezTo>
                    <a:pt x="414" y="301"/>
                    <a:pt x="414" y="301"/>
                    <a:pt x="414" y="301"/>
                  </a:cubicBezTo>
                  <a:cubicBezTo>
                    <a:pt x="414" y="301"/>
                    <a:pt x="414" y="301"/>
                    <a:pt x="414" y="301"/>
                  </a:cubicBezTo>
                  <a:cubicBezTo>
                    <a:pt x="414" y="301"/>
                    <a:pt x="414" y="301"/>
                    <a:pt x="414" y="301"/>
                  </a:cubicBezTo>
                  <a:cubicBezTo>
                    <a:pt x="414" y="301"/>
                    <a:pt x="414" y="301"/>
                    <a:pt x="414" y="301"/>
                  </a:cubicBezTo>
                  <a:cubicBezTo>
                    <a:pt x="414" y="301"/>
                    <a:pt x="414" y="301"/>
                    <a:pt x="414" y="301"/>
                  </a:cubicBezTo>
                  <a:cubicBezTo>
                    <a:pt x="414" y="301"/>
                    <a:pt x="414" y="301"/>
                    <a:pt x="414" y="301"/>
                  </a:cubicBezTo>
                  <a:cubicBezTo>
                    <a:pt x="413" y="301"/>
                    <a:pt x="413" y="301"/>
                    <a:pt x="413" y="301"/>
                  </a:cubicBezTo>
                  <a:cubicBezTo>
                    <a:pt x="413" y="301"/>
                    <a:pt x="413" y="301"/>
                    <a:pt x="413" y="301"/>
                  </a:cubicBezTo>
                  <a:cubicBezTo>
                    <a:pt x="414" y="300"/>
                    <a:pt x="414" y="300"/>
                    <a:pt x="414" y="300"/>
                  </a:cubicBezTo>
                  <a:cubicBezTo>
                    <a:pt x="414" y="300"/>
                    <a:pt x="414" y="300"/>
                    <a:pt x="414" y="300"/>
                  </a:cubicBezTo>
                  <a:cubicBezTo>
                    <a:pt x="414" y="300"/>
                    <a:pt x="414" y="300"/>
                    <a:pt x="414" y="300"/>
                  </a:cubicBezTo>
                  <a:cubicBezTo>
                    <a:pt x="414" y="300"/>
                    <a:pt x="414" y="300"/>
                    <a:pt x="414" y="300"/>
                  </a:cubicBezTo>
                  <a:cubicBezTo>
                    <a:pt x="413" y="300"/>
                    <a:pt x="413" y="300"/>
                    <a:pt x="413" y="300"/>
                  </a:cubicBezTo>
                  <a:cubicBezTo>
                    <a:pt x="414" y="299"/>
                    <a:pt x="414" y="299"/>
                    <a:pt x="414" y="299"/>
                  </a:cubicBezTo>
                  <a:cubicBezTo>
                    <a:pt x="414" y="299"/>
                    <a:pt x="414" y="299"/>
                    <a:pt x="414" y="299"/>
                  </a:cubicBezTo>
                  <a:cubicBezTo>
                    <a:pt x="414" y="299"/>
                    <a:pt x="414" y="299"/>
                    <a:pt x="414" y="299"/>
                  </a:cubicBezTo>
                  <a:cubicBezTo>
                    <a:pt x="414" y="298"/>
                    <a:pt x="414" y="298"/>
                    <a:pt x="414" y="298"/>
                  </a:cubicBezTo>
                  <a:cubicBezTo>
                    <a:pt x="413" y="298"/>
                    <a:pt x="413" y="298"/>
                    <a:pt x="413" y="298"/>
                  </a:cubicBezTo>
                  <a:cubicBezTo>
                    <a:pt x="413" y="298"/>
                    <a:pt x="413" y="298"/>
                    <a:pt x="413" y="298"/>
                  </a:cubicBezTo>
                  <a:cubicBezTo>
                    <a:pt x="413" y="298"/>
                    <a:pt x="413" y="298"/>
                    <a:pt x="413" y="298"/>
                  </a:cubicBezTo>
                  <a:cubicBezTo>
                    <a:pt x="413" y="298"/>
                    <a:pt x="413" y="298"/>
                    <a:pt x="413" y="298"/>
                  </a:cubicBezTo>
                  <a:cubicBezTo>
                    <a:pt x="413" y="298"/>
                    <a:pt x="413" y="298"/>
                    <a:pt x="413" y="298"/>
                  </a:cubicBezTo>
                  <a:cubicBezTo>
                    <a:pt x="413" y="298"/>
                    <a:pt x="413" y="298"/>
                    <a:pt x="413" y="298"/>
                  </a:cubicBezTo>
                  <a:cubicBezTo>
                    <a:pt x="413" y="298"/>
                    <a:pt x="413" y="298"/>
                    <a:pt x="413" y="298"/>
                  </a:cubicBezTo>
                  <a:cubicBezTo>
                    <a:pt x="412" y="298"/>
                    <a:pt x="412" y="298"/>
                    <a:pt x="412" y="298"/>
                  </a:cubicBezTo>
                  <a:cubicBezTo>
                    <a:pt x="412" y="298"/>
                    <a:pt x="412" y="298"/>
                    <a:pt x="412" y="298"/>
                  </a:cubicBezTo>
                  <a:cubicBezTo>
                    <a:pt x="412" y="298"/>
                    <a:pt x="412" y="298"/>
                    <a:pt x="412" y="298"/>
                  </a:cubicBezTo>
                  <a:cubicBezTo>
                    <a:pt x="412" y="298"/>
                    <a:pt x="412" y="298"/>
                    <a:pt x="412" y="298"/>
                  </a:cubicBezTo>
                  <a:cubicBezTo>
                    <a:pt x="412" y="298"/>
                    <a:pt x="412" y="298"/>
                    <a:pt x="412" y="298"/>
                  </a:cubicBezTo>
                  <a:cubicBezTo>
                    <a:pt x="412" y="298"/>
                    <a:pt x="412" y="298"/>
                    <a:pt x="412" y="298"/>
                  </a:cubicBezTo>
                  <a:cubicBezTo>
                    <a:pt x="412" y="298"/>
                    <a:pt x="412" y="298"/>
                    <a:pt x="412" y="298"/>
                  </a:cubicBezTo>
                  <a:cubicBezTo>
                    <a:pt x="412" y="298"/>
                    <a:pt x="412" y="298"/>
                    <a:pt x="412" y="298"/>
                  </a:cubicBezTo>
                  <a:cubicBezTo>
                    <a:pt x="412" y="298"/>
                    <a:pt x="412" y="298"/>
                    <a:pt x="412" y="298"/>
                  </a:cubicBezTo>
                  <a:cubicBezTo>
                    <a:pt x="411" y="298"/>
                    <a:pt x="411" y="298"/>
                    <a:pt x="411" y="298"/>
                  </a:cubicBezTo>
                  <a:cubicBezTo>
                    <a:pt x="411" y="298"/>
                    <a:pt x="411" y="298"/>
                    <a:pt x="411" y="298"/>
                  </a:cubicBezTo>
                  <a:cubicBezTo>
                    <a:pt x="411" y="298"/>
                    <a:pt x="411" y="298"/>
                    <a:pt x="411" y="298"/>
                  </a:cubicBezTo>
                  <a:cubicBezTo>
                    <a:pt x="410" y="298"/>
                    <a:pt x="410" y="298"/>
                    <a:pt x="410" y="298"/>
                  </a:cubicBezTo>
                  <a:cubicBezTo>
                    <a:pt x="410" y="298"/>
                    <a:pt x="410" y="298"/>
                    <a:pt x="410" y="298"/>
                  </a:cubicBezTo>
                  <a:cubicBezTo>
                    <a:pt x="410" y="298"/>
                    <a:pt x="410" y="298"/>
                    <a:pt x="410" y="298"/>
                  </a:cubicBezTo>
                  <a:cubicBezTo>
                    <a:pt x="410" y="298"/>
                    <a:pt x="410" y="298"/>
                    <a:pt x="410" y="298"/>
                  </a:cubicBezTo>
                  <a:cubicBezTo>
                    <a:pt x="410" y="299"/>
                    <a:pt x="410" y="299"/>
                    <a:pt x="410" y="299"/>
                  </a:cubicBezTo>
                  <a:cubicBezTo>
                    <a:pt x="410" y="300"/>
                    <a:pt x="410" y="300"/>
                    <a:pt x="410" y="300"/>
                  </a:cubicBezTo>
                  <a:cubicBezTo>
                    <a:pt x="410" y="300"/>
                    <a:pt x="410" y="300"/>
                    <a:pt x="410" y="300"/>
                  </a:cubicBezTo>
                  <a:cubicBezTo>
                    <a:pt x="410" y="300"/>
                    <a:pt x="410" y="300"/>
                    <a:pt x="410" y="300"/>
                  </a:cubicBezTo>
                  <a:cubicBezTo>
                    <a:pt x="410" y="299"/>
                    <a:pt x="410" y="299"/>
                    <a:pt x="410" y="299"/>
                  </a:cubicBezTo>
                  <a:cubicBezTo>
                    <a:pt x="410" y="299"/>
                    <a:pt x="410" y="299"/>
                    <a:pt x="410" y="299"/>
                  </a:cubicBezTo>
                  <a:cubicBezTo>
                    <a:pt x="410" y="300"/>
                    <a:pt x="410" y="300"/>
                    <a:pt x="410" y="300"/>
                  </a:cubicBezTo>
                  <a:cubicBezTo>
                    <a:pt x="410" y="300"/>
                    <a:pt x="410" y="300"/>
                    <a:pt x="410" y="300"/>
                  </a:cubicBezTo>
                  <a:cubicBezTo>
                    <a:pt x="410" y="300"/>
                    <a:pt x="410" y="300"/>
                    <a:pt x="410" y="300"/>
                  </a:cubicBezTo>
                  <a:cubicBezTo>
                    <a:pt x="410" y="300"/>
                    <a:pt x="410" y="300"/>
                    <a:pt x="410" y="300"/>
                  </a:cubicBezTo>
                  <a:cubicBezTo>
                    <a:pt x="410" y="301"/>
                    <a:pt x="410" y="301"/>
                    <a:pt x="410" y="301"/>
                  </a:cubicBezTo>
                  <a:cubicBezTo>
                    <a:pt x="410" y="301"/>
                    <a:pt x="410" y="301"/>
                    <a:pt x="410" y="301"/>
                  </a:cubicBezTo>
                  <a:cubicBezTo>
                    <a:pt x="410" y="301"/>
                    <a:pt x="410" y="301"/>
                    <a:pt x="410" y="301"/>
                  </a:cubicBezTo>
                  <a:cubicBezTo>
                    <a:pt x="409" y="301"/>
                    <a:pt x="409" y="301"/>
                    <a:pt x="409" y="301"/>
                  </a:cubicBezTo>
                  <a:cubicBezTo>
                    <a:pt x="409" y="301"/>
                    <a:pt x="409" y="301"/>
                    <a:pt x="409" y="301"/>
                  </a:cubicBezTo>
                  <a:cubicBezTo>
                    <a:pt x="409" y="301"/>
                    <a:pt x="409" y="301"/>
                    <a:pt x="409" y="301"/>
                  </a:cubicBezTo>
                  <a:cubicBezTo>
                    <a:pt x="409" y="301"/>
                    <a:pt x="409" y="301"/>
                    <a:pt x="409" y="301"/>
                  </a:cubicBezTo>
                  <a:cubicBezTo>
                    <a:pt x="409" y="300"/>
                    <a:pt x="409" y="300"/>
                    <a:pt x="409" y="300"/>
                  </a:cubicBezTo>
                  <a:cubicBezTo>
                    <a:pt x="408" y="300"/>
                    <a:pt x="408" y="300"/>
                    <a:pt x="408" y="300"/>
                  </a:cubicBezTo>
                  <a:cubicBezTo>
                    <a:pt x="408" y="300"/>
                    <a:pt x="408" y="300"/>
                    <a:pt x="408" y="300"/>
                  </a:cubicBezTo>
                  <a:cubicBezTo>
                    <a:pt x="408" y="300"/>
                    <a:pt x="408" y="300"/>
                    <a:pt x="408" y="300"/>
                  </a:cubicBezTo>
                  <a:cubicBezTo>
                    <a:pt x="407" y="299"/>
                    <a:pt x="407" y="299"/>
                    <a:pt x="407" y="299"/>
                  </a:cubicBezTo>
                  <a:cubicBezTo>
                    <a:pt x="407" y="299"/>
                    <a:pt x="407" y="299"/>
                    <a:pt x="407" y="299"/>
                  </a:cubicBezTo>
                  <a:cubicBezTo>
                    <a:pt x="407" y="299"/>
                    <a:pt x="407" y="299"/>
                    <a:pt x="407" y="299"/>
                  </a:cubicBezTo>
                  <a:cubicBezTo>
                    <a:pt x="407" y="299"/>
                    <a:pt x="407" y="299"/>
                    <a:pt x="407" y="299"/>
                  </a:cubicBezTo>
                  <a:cubicBezTo>
                    <a:pt x="406" y="299"/>
                    <a:pt x="406" y="299"/>
                    <a:pt x="406" y="299"/>
                  </a:cubicBezTo>
                  <a:cubicBezTo>
                    <a:pt x="406" y="300"/>
                    <a:pt x="406" y="300"/>
                    <a:pt x="406" y="300"/>
                  </a:cubicBezTo>
                  <a:cubicBezTo>
                    <a:pt x="406" y="300"/>
                    <a:pt x="406" y="300"/>
                    <a:pt x="406" y="300"/>
                  </a:cubicBezTo>
                  <a:cubicBezTo>
                    <a:pt x="406" y="300"/>
                    <a:pt x="406" y="300"/>
                    <a:pt x="406" y="300"/>
                  </a:cubicBezTo>
                  <a:cubicBezTo>
                    <a:pt x="406" y="301"/>
                    <a:pt x="406" y="301"/>
                    <a:pt x="406" y="301"/>
                  </a:cubicBezTo>
                  <a:cubicBezTo>
                    <a:pt x="406" y="301"/>
                    <a:pt x="406" y="301"/>
                    <a:pt x="406" y="301"/>
                  </a:cubicBezTo>
                  <a:cubicBezTo>
                    <a:pt x="406" y="301"/>
                    <a:pt x="406" y="301"/>
                    <a:pt x="406" y="301"/>
                  </a:cubicBezTo>
                  <a:cubicBezTo>
                    <a:pt x="407" y="302"/>
                    <a:pt x="407" y="302"/>
                    <a:pt x="407" y="302"/>
                  </a:cubicBezTo>
                  <a:cubicBezTo>
                    <a:pt x="407" y="303"/>
                    <a:pt x="407" y="303"/>
                    <a:pt x="407" y="303"/>
                  </a:cubicBezTo>
                  <a:cubicBezTo>
                    <a:pt x="407" y="302"/>
                    <a:pt x="407" y="302"/>
                    <a:pt x="407" y="302"/>
                  </a:cubicBezTo>
                  <a:cubicBezTo>
                    <a:pt x="406" y="302"/>
                    <a:pt x="406" y="302"/>
                    <a:pt x="406" y="302"/>
                  </a:cubicBezTo>
                  <a:cubicBezTo>
                    <a:pt x="406" y="302"/>
                    <a:pt x="406" y="302"/>
                    <a:pt x="406" y="302"/>
                  </a:cubicBezTo>
                  <a:cubicBezTo>
                    <a:pt x="406" y="302"/>
                    <a:pt x="406" y="302"/>
                    <a:pt x="406" y="302"/>
                  </a:cubicBezTo>
                  <a:cubicBezTo>
                    <a:pt x="406" y="302"/>
                    <a:pt x="406" y="302"/>
                    <a:pt x="406" y="302"/>
                  </a:cubicBezTo>
                  <a:cubicBezTo>
                    <a:pt x="406" y="302"/>
                    <a:pt x="406" y="302"/>
                    <a:pt x="406" y="302"/>
                  </a:cubicBezTo>
                  <a:cubicBezTo>
                    <a:pt x="406" y="302"/>
                    <a:pt x="406" y="302"/>
                    <a:pt x="406" y="302"/>
                  </a:cubicBezTo>
                  <a:cubicBezTo>
                    <a:pt x="406" y="302"/>
                    <a:pt x="406" y="302"/>
                    <a:pt x="406" y="302"/>
                  </a:cubicBezTo>
                  <a:cubicBezTo>
                    <a:pt x="406" y="301"/>
                    <a:pt x="406" y="301"/>
                    <a:pt x="406" y="301"/>
                  </a:cubicBezTo>
                  <a:cubicBezTo>
                    <a:pt x="406" y="301"/>
                    <a:pt x="406" y="301"/>
                    <a:pt x="406" y="301"/>
                  </a:cubicBezTo>
                  <a:cubicBezTo>
                    <a:pt x="405" y="300"/>
                    <a:pt x="405" y="300"/>
                    <a:pt x="405" y="300"/>
                  </a:cubicBezTo>
                  <a:cubicBezTo>
                    <a:pt x="405" y="300"/>
                    <a:pt x="405" y="300"/>
                    <a:pt x="405" y="300"/>
                  </a:cubicBezTo>
                  <a:cubicBezTo>
                    <a:pt x="404" y="300"/>
                    <a:pt x="404" y="300"/>
                    <a:pt x="404" y="300"/>
                  </a:cubicBezTo>
                  <a:cubicBezTo>
                    <a:pt x="404" y="301"/>
                    <a:pt x="404" y="301"/>
                    <a:pt x="404" y="301"/>
                  </a:cubicBezTo>
                  <a:cubicBezTo>
                    <a:pt x="404" y="302"/>
                    <a:pt x="404" y="302"/>
                    <a:pt x="404" y="302"/>
                  </a:cubicBezTo>
                  <a:cubicBezTo>
                    <a:pt x="404" y="302"/>
                    <a:pt x="404" y="302"/>
                    <a:pt x="404" y="302"/>
                  </a:cubicBezTo>
                  <a:cubicBezTo>
                    <a:pt x="404" y="302"/>
                    <a:pt x="404" y="302"/>
                    <a:pt x="404" y="302"/>
                  </a:cubicBezTo>
                  <a:cubicBezTo>
                    <a:pt x="405" y="303"/>
                    <a:pt x="405" y="303"/>
                    <a:pt x="405" y="303"/>
                  </a:cubicBezTo>
                  <a:cubicBezTo>
                    <a:pt x="405" y="303"/>
                    <a:pt x="405" y="303"/>
                    <a:pt x="405" y="303"/>
                  </a:cubicBezTo>
                  <a:cubicBezTo>
                    <a:pt x="405" y="303"/>
                    <a:pt x="405" y="303"/>
                    <a:pt x="405" y="303"/>
                  </a:cubicBezTo>
                  <a:cubicBezTo>
                    <a:pt x="404" y="303"/>
                    <a:pt x="404" y="303"/>
                    <a:pt x="404" y="303"/>
                  </a:cubicBezTo>
                  <a:cubicBezTo>
                    <a:pt x="404" y="304"/>
                    <a:pt x="404" y="304"/>
                    <a:pt x="404" y="304"/>
                  </a:cubicBezTo>
                  <a:cubicBezTo>
                    <a:pt x="405" y="304"/>
                    <a:pt x="405" y="304"/>
                    <a:pt x="405" y="304"/>
                  </a:cubicBezTo>
                  <a:cubicBezTo>
                    <a:pt x="405" y="305"/>
                    <a:pt x="405" y="305"/>
                    <a:pt x="405" y="305"/>
                  </a:cubicBezTo>
                  <a:cubicBezTo>
                    <a:pt x="406" y="307"/>
                    <a:pt x="406" y="307"/>
                    <a:pt x="406" y="307"/>
                  </a:cubicBezTo>
                  <a:cubicBezTo>
                    <a:pt x="407" y="307"/>
                    <a:pt x="407" y="307"/>
                    <a:pt x="407" y="307"/>
                  </a:cubicBezTo>
                  <a:cubicBezTo>
                    <a:pt x="407" y="306"/>
                    <a:pt x="407" y="306"/>
                    <a:pt x="407" y="306"/>
                  </a:cubicBezTo>
                  <a:cubicBezTo>
                    <a:pt x="407" y="305"/>
                    <a:pt x="407" y="305"/>
                    <a:pt x="407" y="305"/>
                  </a:cubicBezTo>
                  <a:cubicBezTo>
                    <a:pt x="407" y="305"/>
                    <a:pt x="407" y="305"/>
                    <a:pt x="407" y="305"/>
                  </a:cubicBezTo>
                  <a:cubicBezTo>
                    <a:pt x="407" y="305"/>
                    <a:pt x="407" y="305"/>
                    <a:pt x="407" y="305"/>
                  </a:cubicBezTo>
                  <a:cubicBezTo>
                    <a:pt x="408" y="306"/>
                    <a:pt x="408" y="306"/>
                    <a:pt x="408" y="306"/>
                  </a:cubicBezTo>
                  <a:cubicBezTo>
                    <a:pt x="408" y="306"/>
                    <a:pt x="408" y="306"/>
                    <a:pt x="408" y="306"/>
                  </a:cubicBezTo>
                  <a:cubicBezTo>
                    <a:pt x="408" y="306"/>
                    <a:pt x="408" y="306"/>
                    <a:pt x="408" y="306"/>
                  </a:cubicBezTo>
                  <a:cubicBezTo>
                    <a:pt x="409" y="306"/>
                    <a:pt x="409" y="306"/>
                    <a:pt x="409" y="306"/>
                  </a:cubicBezTo>
                  <a:cubicBezTo>
                    <a:pt x="409" y="306"/>
                    <a:pt x="409" y="306"/>
                    <a:pt x="409" y="306"/>
                  </a:cubicBezTo>
                  <a:cubicBezTo>
                    <a:pt x="409" y="306"/>
                    <a:pt x="409" y="306"/>
                    <a:pt x="409" y="306"/>
                  </a:cubicBezTo>
                  <a:cubicBezTo>
                    <a:pt x="409" y="306"/>
                    <a:pt x="409" y="306"/>
                    <a:pt x="409" y="306"/>
                  </a:cubicBezTo>
                  <a:cubicBezTo>
                    <a:pt x="409" y="305"/>
                    <a:pt x="409" y="305"/>
                    <a:pt x="409" y="305"/>
                  </a:cubicBezTo>
                  <a:cubicBezTo>
                    <a:pt x="409" y="305"/>
                    <a:pt x="409" y="305"/>
                    <a:pt x="409" y="305"/>
                  </a:cubicBezTo>
                  <a:cubicBezTo>
                    <a:pt x="410" y="305"/>
                    <a:pt x="410" y="305"/>
                    <a:pt x="410" y="305"/>
                  </a:cubicBezTo>
                  <a:cubicBezTo>
                    <a:pt x="410" y="305"/>
                    <a:pt x="410" y="305"/>
                    <a:pt x="410" y="305"/>
                  </a:cubicBezTo>
                  <a:cubicBezTo>
                    <a:pt x="410" y="305"/>
                    <a:pt x="410" y="305"/>
                    <a:pt x="410" y="305"/>
                  </a:cubicBezTo>
                  <a:cubicBezTo>
                    <a:pt x="410" y="304"/>
                    <a:pt x="410" y="304"/>
                    <a:pt x="410" y="304"/>
                  </a:cubicBezTo>
                  <a:cubicBezTo>
                    <a:pt x="411" y="304"/>
                    <a:pt x="411" y="304"/>
                    <a:pt x="411" y="304"/>
                  </a:cubicBezTo>
                  <a:cubicBezTo>
                    <a:pt x="411" y="304"/>
                    <a:pt x="411" y="304"/>
                    <a:pt x="411" y="304"/>
                  </a:cubicBezTo>
                  <a:cubicBezTo>
                    <a:pt x="411" y="304"/>
                    <a:pt x="411" y="304"/>
                    <a:pt x="411" y="304"/>
                  </a:cubicBezTo>
                  <a:cubicBezTo>
                    <a:pt x="411" y="304"/>
                    <a:pt x="411" y="304"/>
                    <a:pt x="411" y="304"/>
                  </a:cubicBezTo>
                  <a:cubicBezTo>
                    <a:pt x="411" y="304"/>
                    <a:pt x="411" y="304"/>
                    <a:pt x="411" y="304"/>
                  </a:cubicBezTo>
                  <a:cubicBezTo>
                    <a:pt x="410" y="305"/>
                    <a:pt x="410" y="305"/>
                    <a:pt x="410" y="305"/>
                  </a:cubicBezTo>
                  <a:cubicBezTo>
                    <a:pt x="410" y="306"/>
                    <a:pt x="410" y="306"/>
                    <a:pt x="410" y="306"/>
                  </a:cubicBezTo>
                  <a:cubicBezTo>
                    <a:pt x="410" y="306"/>
                    <a:pt x="410" y="306"/>
                    <a:pt x="410" y="306"/>
                  </a:cubicBezTo>
                  <a:cubicBezTo>
                    <a:pt x="410" y="306"/>
                    <a:pt x="410" y="306"/>
                    <a:pt x="410" y="306"/>
                  </a:cubicBezTo>
                  <a:cubicBezTo>
                    <a:pt x="411" y="306"/>
                    <a:pt x="411" y="306"/>
                    <a:pt x="411" y="306"/>
                  </a:cubicBezTo>
                  <a:cubicBezTo>
                    <a:pt x="411" y="306"/>
                    <a:pt x="411" y="306"/>
                    <a:pt x="411" y="306"/>
                  </a:cubicBezTo>
                  <a:cubicBezTo>
                    <a:pt x="412" y="306"/>
                    <a:pt x="412" y="306"/>
                    <a:pt x="412" y="306"/>
                  </a:cubicBezTo>
                  <a:cubicBezTo>
                    <a:pt x="412" y="306"/>
                    <a:pt x="412" y="306"/>
                    <a:pt x="412" y="306"/>
                  </a:cubicBezTo>
                  <a:cubicBezTo>
                    <a:pt x="412" y="306"/>
                    <a:pt x="412" y="306"/>
                    <a:pt x="412" y="306"/>
                  </a:cubicBezTo>
                  <a:cubicBezTo>
                    <a:pt x="412" y="306"/>
                    <a:pt x="412" y="306"/>
                    <a:pt x="412" y="306"/>
                  </a:cubicBezTo>
                  <a:cubicBezTo>
                    <a:pt x="412" y="306"/>
                    <a:pt x="412" y="306"/>
                    <a:pt x="412" y="306"/>
                  </a:cubicBezTo>
                  <a:cubicBezTo>
                    <a:pt x="412" y="307"/>
                    <a:pt x="412" y="307"/>
                    <a:pt x="412" y="307"/>
                  </a:cubicBezTo>
                  <a:cubicBezTo>
                    <a:pt x="412" y="307"/>
                    <a:pt x="412" y="307"/>
                    <a:pt x="412" y="307"/>
                  </a:cubicBezTo>
                  <a:cubicBezTo>
                    <a:pt x="412" y="307"/>
                    <a:pt x="412" y="307"/>
                    <a:pt x="412" y="307"/>
                  </a:cubicBezTo>
                  <a:cubicBezTo>
                    <a:pt x="413" y="306"/>
                    <a:pt x="413" y="306"/>
                    <a:pt x="413" y="306"/>
                  </a:cubicBezTo>
                  <a:cubicBezTo>
                    <a:pt x="413" y="306"/>
                    <a:pt x="413" y="306"/>
                    <a:pt x="413" y="306"/>
                  </a:cubicBezTo>
                  <a:cubicBezTo>
                    <a:pt x="413" y="307"/>
                    <a:pt x="413" y="307"/>
                    <a:pt x="413" y="307"/>
                  </a:cubicBezTo>
                  <a:cubicBezTo>
                    <a:pt x="413" y="307"/>
                    <a:pt x="413" y="307"/>
                    <a:pt x="413" y="307"/>
                  </a:cubicBezTo>
                  <a:cubicBezTo>
                    <a:pt x="413" y="306"/>
                    <a:pt x="413" y="306"/>
                    <a:pt x="413" y="306"/>
                  </a:cubicBezTo>
                  <a:cubicBezTo>
                    <a:pt x="413" y="306"/>
                    <a:pt x="413" y="306"/>
                    <a:pt x="413" y="306"/>
                  </a:cubicBezTo>
                  <a:cubicBezTo>
                    <a:pt x="413" y="306"/>
                    <a:pt x="413" y="306"/>
                    <a:pt x="413" y="306"/>
                  </a:cubicBezTo>
                  <a:cubicBezTo>
                    <a:pt x="413" y="305"/>
                    <a:pt x="413" y="305"/>
                    <a:pt x="413" y="305"/>
                  </a:cubicBezTo>
                  <a:cubicBezTo>
                    <a:pt x="413" y="305"/>
                    <a:pt x="413" y="305"/>
                    <a:pt x="413" y="305"/>
                  </a:cubicBezTo>
                  <a:cubicBezTo>
                    <a:pt x="413" y="305"/>
                    <a:pt x="413" y="305"/>
                    <a:pt x="413" y="305"/>
                  </a:cubicBezTo>
                  <a:cubicBezTo>
                    <a:pt x="413" y="305"/>
                    <a:pt x="413" y="305"/>
                    <a:pt x="413" y="305"/>
                  </a:cubicBezTo>
                  <a:cubicBezTo>
                    <a:pt x="413" y="305"/>
                    <a:pt x="413" y="305"/>
                    <a:pt x="413" y="305"/>
                  </a:cubicBezTo>
                  <a:cubicBezTo>
                    <a:pt x="413" y="305"/>
                    <a:pt x="413" y="305"/>
                    <a:pt x="413" y="305"/>
                  </a:cubicBezTo>
                  <a:cubicBezTo>
                    <a:pt x="413" y="305"/>
                    <a:pt x="413" y="305"/>
                    <a:pt x="413" y="305"/>
                  </a:cubicBezTo>
                  <a:cubicBezTo>
                    <a:pt x="413" y="305"/>
                    <a:pt x="413" y="305"/>
                    <a:pt x="413" y="305"/>
                  </a:cubicBezTo>
                  <a:cubicBezTo>
                    <a:pt x="413" y="305"/>
                    <a:pt x="413" y="305"/>
                    <a:pt x="413" y="305"/>
                  </a:cubicBezTo>
                  <a:cubicBezTo>
                    <a:pt x="414" y="305"/>
                    <a:pt x="414" y="305"/>
                    <a:pt x="414" y="305"/>
                  </a:cubicBezTo>
                  <a:cubicBezTo>
                    <a:pt x="414" y="305"/>
                    <a:pt x="414" y="305"/>
                    <a:pt x="414" y="305"/>
                  </a:cubicBezTo>
                  <a:cubicBezTo>
                    <a:pt x="414" y="305"/>
                    <a:pt x="414" y="305"/>
                    <a:pt x="414" y="305"/>
                  </a:cubicBezTo>
                  <a:cubicBezTo>
                    <a:pt x="413" y="305"/>
                    <a:pt x="413" y="305"/>
                    <a:pt x="413" y="305"/>
                  </a:cubicBezTo>
                  <a:cubicBezTo>
                    <a:pt x="414" y="304"/>
                    <a:pt x="414" y="304"/>
                    <a:pt x="414" y="304"/>
                  </a:cubicBezTo>
                  <a:cubicBezTo>
                    <a:pt x="414" y="304"/>
                    <a:pt x="414" y="304"/>
                    <a:pt x="414" y="304"/>
                  </a:cubicBezTo>
                  <a:cubicBezTo>
                    <a:pt x="414" y="304"/>
                    <a:pt x="414" y="304"/>
                    <a:pt x="414" y="304"/>
                  </a:cubicBezTo>
                  <a:cubicBezTo>
                    <a:pt x="414" y="304"/>
                    <a:pt x="414" y="304"/>
                    <a:pt x="414" y="304"/>
                  </a:cubicBezTo>
                  <a:cubicBezTo>
                    <a:pt x="414" y="304"/>
                    <a:pt x="414" y="304"/>
                    <a:pt x="414" y="304"/>
                  </a:cubicBezTo>
                  <a:cubicBezTo>
                    <a:pt x="414" y="304"/>
                    <a:pt x="414" y="304"/>
                    <a:pt x="414" y="304"/>
                  </a:cubicBezTo>
                  <a:cubicBezTo>
                    <a:pt x="415" y="304"/>
                    <a:pt x="415" y="304"/>
                    <a:pt x="415" y="304"/>
                  </a:cubicBezTo>
                  <a:cubicBezTo>
                    <a:pt x="415" y="304"/>
                    <a:pt x="415" y="304"/>
                    <a:pt x="415" y="304"/>
                  </a:cubicBezTo>
                  <a:cubicBezTo>
                    <a:pt x="415" y="304"/>
                    <a:pt x="415" y="304"/>
                    <a:pt x="415" y="304"/>
                  </a:cubicBezTo>
                  <a:cubicBezTo>
                    <a:pt x="415" y="305"/>
                    <a:pt x="415" y="305"/>
                    <a:pt x="415" y="305"/>
                  </a:cubicBezTo>
                  <a:cubicBezTo>
                    <a:pt x="414" y="306"/>
                    <a:pt x="414" y="306"/>
                    <a:pt x="414" y="306"/>
                  </a:cubicBezTo>
                  <a:cubicBezTo>
                    <a:pt x="415" y="306"/>
                    <a:pt x="415" y="306"/>
                    <a:pt x="415" y="306"/>
                  </a:cubicBezTo>
                  <a:cubicBezTo>
                    <a:pt x="415" y="307"/>
                    <a:pt x="415" y="307"/>
                    <a:pt x="415" y="307"/>
                  </a:cubicBezTo>
                  <a:cubicBezTo>
                    <a:pt x="415" y="307"/>
                    <a:pt x="415" y="307"/>
                    <a:pt x="415" y="307"/>
                  </a:cubicBezTo>
                  <a:cubicBezTo>
                    <a:pt x="416" y="307"/>
                    <a:pt x="416" y="307"/>
                    <a:pt x="416" y="307"/>
                  </a:cubicBezTo>
                  <a:cubicBezTo>
                    <a:pt x="416" y="307"/>
                    <a:pt x="416" y="307"/>
                    <a:pt x="416" y="307"/>
                  </a:cubicBezTo>
                  <a:cubicBezTo>
                    <a:pt x="416" y="307"/>
                    <a:pt x="416" y="307"/>
                    <a:pt x="416" y="307"/>
                  </a:cubicBezTo>
                  <a:cubicBezTo>
                    <a:pt x="416" y="307"/>
                    <a:pt x="416" y="307"/>
                    <a:pt x="416" y="307"/>
                  </a:cubicBezTo>
                  <a:cubicBezTo>
                    <a:pt x="416" y="307"/>
                    <a:pt x="416" y="307"/>
                    <a:pt x="416" y="307"/>
                  </a:cubicBezTo>
                  <a:cubicBezTo>
                    <a:pt x="416" y="307"/>
                    <a:pt x="416" y="307"/>
                    <a:pt x="416" y="307"/>
                  </a:cubicBezTo>
                  <a:cubicBezTo>
                    <a:pt x="416" y="306"/>
                    <a:pt x="416" y="306"/>
                    <a:pt x="416" y="306"/>
                  </a:cubicBezTo>
                  <a:cubicBezTo>
                    <a:pt x="417" y="306"/>
                    <a:pt x="417" y="306"/>
                    <a:pt x="417" y="306"/>
                  </a:cubicBezTo>
                  <a:cubicBezTo>
                    <a:pt x="417" y="306"/>
                    <a:pt x="417" y="306"/>
                    <a:pt x="417" y="306"/>
                  </a:cubicBezTo>
                  <a:cubicBezTo>
                    <a:pt x="417" y="306"/>
                    <a:pt x="417" y="306"/>
                    <a:pt x="417" y="306"/>
                  </a:cubicBezTo>
                  <a:cubicBezTo>
                    <a:pt x="418" y="305"/>
                    <a:pt x="418" y="305"/>
                    <a:pt x="418" y="305"/>
                  </a:cubicBezTo>
                  <a:close/>
                  <a:moveTo>
                    <a:pt x="405" y="307"/>
                  </a:moveTo>
                  <a:cubicBezTo>
                    <a:pt x="405" y="308"/>
                    <a:pt x="405" y="308"/>
                    <a:pt x="405" y="308"/>
                  </a:cubicBezTo>
                  <a:cubicBezTo>
                    <a:pt x="406" y="308"/>
                    <a:pt x="406" y="308"/>
                    <a:pt x="406" y="308"/>
                  </a:cubicBezTo>
                  <a:cubicBezTo>
                    <a:pt x="406" y="308"/>
                    <a:pt x="406" y="308"/>
                    <a:pt x="406" y="308"/>
                  </a:cubicBezTo>
                  <a:cubicBezTo>
                    <a:pt x="406" y="308"/>
                    <a:pt x="406" y="308"/>
                    <a:pt x="406" y="308"/>
                  </a:cubicBezTo>
                  <a:cubicBezTo>
                    <a:pt x="406" y="308"/>
                    <a:pt x="406" y="308"/>
                    <a:pt x="406" y="308"/>
                  </a:cubicBezTo>
                  <a:cubicBezTo>
                    <a:pt x="407" y="307"/>
                    <a:pt x="407" y="307"/>
                    <a:pt x="407" y="307"/>
                  </a:cubicBezTo>
                  <a:cubicBezTo>
                    <a:pt x="407" y="307"/>
                    <a:pt x="407" y="307"/>
                    <a:pt x="407" y="307"/>
                  </a:cubicBezTo>
                  <a:cubicBezTo>
                    <a:pt x="407" y="307"/>
                    <a:pt x="407" y="307"/>
                    <a:pt x="407" y="307"/>
                  </a:cubicBezTo>
                  <a:cubicBezTo>
                    <a:pt x="407" y="307"/>
                    <a:pt x="407" y="307"/>
                    <a:pt x="407" y="307"/>
                  </a:cubicBezTo>
                  <a:cubicBezTo>
                    <a:pt x="407" y="307"/>
                    <a:pt x="407" y="307"/>
                    <a:pt x="407" y="307"/>
                  </a:cubicBezTo>
                  <a:cubicBezTo>
                    <a:pt x="407" y="307"/>
                    <a:pt x="407" y="307"/>
                    <a:pt x="407" y="307"/>
                  </a:cubicBezTo>
                  <a:cubicBezTo>
                    <a:pt x="406" y="307"/>
                    <a:pt x="406" y="307"/>
                    <a:pt x="406" y="307"/>
                  </a:cubicBezTo>
                  <a:cubicBezTo>
                    <a:pt x="405" y="307"/>
                    <a:pt x="405" y="307"/>
                    <a:pt x="405" y="307"/>
                  </a:cubicBezTo>
                  <a:cubicBezTo>
                    <a:pt x="405" y="307"/>
                    <a:pt x="405" y="307"/>
                    <a:pt x="405" y="307"/>
                  </a:cubicBezTo>
                  <a:cubicBezTo>
                    <a:pt x="405" y="307"/>
                    <a:pt x="405" y="307"/>
                    <a:pt x="405" y="307"/>
                  </a:cubicBezTo>
                  <a:close/>
                  <a:moveTo>
                    <a:pt x="419" y="306"/>
                  </a:moveTo>
                  <a:cubicBezTo>
                    <a:pt x="418" y="307"/>
                    <a:pt x="418" y="307"/>
                    <a:pt x="418" y="307"/>
                  </a:cubicBezTo>
                  <a:cubicBezTo>
                    <a:pt x="418" y="307"/>
                    <a:pt x="418" y="307"/>
                    <a:pt x="418" y="307"/>
                  </a:cubicBezTo>
                  <a:cubicBezTo>
                    <a:pt x="418" y="308"/>
                    <a:pt x="418" y="308"/>
                    <a:pt x="418" y="308"/>
                  </a:cubicBezTo>
                  <a:cubicBezTo>
                    <a:pt x="418" y="308"/>
                    <a:pt x="418" y="308"/>
                    <a:pt x="418" y="308"/>
                  </a:cubicBezTo>
                  <a:cubicBezTo>
                    <a:pt x="418" y="308"/>
                    <a:pt x="418" y="308"/>
                    <a:pt x="418" y="308"/>
                  </a:cubicBezTo>
                  <a:cubicBezTo>
                    <a:pt x="418" y="308"/>
                    <a:pt x="418" y="308"/>
                    <a:pt x="418" y="308"/>
                  </a:cubicBezTo>
                  <a:cubicBezTo>
                    <a:pt x="419" y="308"/>
                    <a:pt x="419" y="308"/>
                    <a:pt x="419" y="308"/>
                  </a:cubicBezTo>
                  <a:cubicBezTo>
                    <a:pt x="419" y="308"/>
                    <a:pt x="419" y="308"/>
                    <a:pt x="419" y="308"/>
                  </a:cubicBezTo>
                  <a:cubicBezTo>
                    <a:pt x="419" y="307"/>
                    <a:pt x="419" y="307"/>
                    <a:pt x="419" y="307"/>
                  </a:cubicBezTo>
                  <a:cubicBezTo>
                    <a:pt x="419" y="307"/>
                    <a:pt x="419" y="307"/>
                    <a:pt x="419" y="307"/>
                  </a:cubicBezTo>
                  <a:cubicBezTo>
                    <a:pt x="419" y="306"/>
                    <a:pt x="419" y="306"/>
                    <a:pt x="419" y="306"/>
                  </a:cubicBezTo>
                  <a:close/>
                  <a:moveTo>
                    <a:pt x="424" y="292"/>
                  </a:moveTo>
                  <a:cubicBezTo>
                    <a:pt x="424" y="292"/>
                    <a:pt x="424" y="292"/>
                    <a:pt x="424" y="292"/>
                  </a:cubicBezTo>
                  <a:cubicBezTo>
                    <a:pt x="424" y="292"/>
                    <a:pt x="424" y="292"/>
                    <a:pt x="424" y="292"/>
                  </a:cubicBezTo>
                  <a:cubicBezTo>
                    <a:pt x="424" y="292"/>
                    <a:pt x="424" y="292"/>
                    <a:pt x="424" y="292"/>
                  </a:cubicBezTo>
                  <a:cubicBezTo>
                    <a:pt x="424" y="292"/>
                    <a:pt x="424" y="292"/>
                    <a:pt x="424" y="292"/>
                  </a:cubicBezTo>
                  <a:cubicBezTo>
                    <a:pt x="424" y="292"/>
                    <a:pt x="424" y="292"/>
                    <a:pt x="424" y="292"/>
                  </a:cubicBezTo>
                  <a:cubicBezTo>
                    <a:pt x="423" y="292"/>
                    <a:pt x="423" y="292"/>
                    <a:pt x="423" y="292"/>
                  </a:cubicBezTo>
                  <a:cubicBezTo>
                    <a:pt x="423" y="292"/>
                    <a:pt x="423" y="292"/>
                    <a:pt x="423" y="292"/>
                  </a:cubicBezTo>
                  <a:cubicBezTo>
                    <a:pt x="423" y="292"/>
                    <a:pt x="423" y="292"/>
                    <a:pt x="423" y="292"/>
                  </a:cubicBezTo>
                  <a:cubicBezTo>
                    <a:pt x="423" y="292"/>
                    <a:pt x="423" y="292"/>
                    <a:pt x="423" y="292"/>
                  </a:cubicBezTo>
                  <a:cubicBezTo>
                    <a:pt x="423" y="292"/>
                    <a:pt x="423" y="292"/>
                    <a:pt x="423" y="292"/>
                  </a:cubicBezTo>
                  <a:cubicBezTo>
                    <a:pt x="423" y="292"/>
                    <a:pt x="423" y="292"/>
                    <a:pt x="423" y="292"/>
                  </a:cubicBezTo>
                  <a:cubicBezTo>
                    <a:pt x="424" y="292"/>
                    <a:pt x="424" y="292"/>
                    <a:pt x="424" y="292"/>
                  </a:cubicBezTo>
                  <a:cubicBezTo>
                    <a:pt x="424" y="292"/>
                    <a:pt x="424" y="292"/>
                    <a:pt x="424" y="292"/>
                  </a:cubicBezTo>
                  <a:cubicBezTo>
                    <a:pt x="424" y="292"/>
                    <a:pt x="424" y="292"/>
                    <a:pt x="424" y="292"/>
                  </a:cubicBezTo>
                  <a:cubicBezTo>
                    <a:pt x="424" y="292"/>
                    <a:pt x="424" y="292"/>
                    <a:pt x="424" y="292"/>
                  </a:cubicBezTo>
                  <a:cubicBezTo>
                    <a:pt x="424" y="292"/>
                    <a:pt x="424" y="292"/>
                    <a:pt x="424" y="292"/>
                  </a:cubicBezTo>
                  <a:close/>
                  <a:moveTo>
                    <a:pt x="413" y="297"/>
                  </a:moveTo>
                  <a:cubicBezTo>
                    <a:pt x="413" y="297"/>
                    <a:pt x="413" y="297"/>
                    <a:pt x="413" y="297"/>
                  </a:cubicBezTo>
                  <a:cubicBezTo>
                    <a:pt x="414" y="298"/>
                    <a:pt x="414" y="298"/>
                    <a:pt x="414" y="298"/>
                  </a:cubicBezTo>
                  <a:cubicBezTo>
                    <a:pt x="414" y="299"/>
                    <a:pt x="414" y="299"/>
                    <a:pt x="414" y="299"/>
                  </a:cubicBezTo>
                  <a:cubicBezTo>
                    <a:pt x="415" y="299"/>
                    <a:pt x="415" y="299"/>
                    <a:pt x="415" y="299"/>
                  </a:cubicBezTo>
                  <a:cubicBezTo>
                    <a:pt x="415" y="298"/>
                    <a:pt x="415" y="298"/>
                    <a:pt x="415" y="298"/>
                  </a:cubicBezTo>
                  <a:cubicBezTo>
                    <a:pt x="417" y="298"/>
                    <a:pt x="417" y="298"/>
                    <a:pt x="417" y="298"/>
                  </a:cubicBezTo>
                  <a:cubicBezTo>
                    <a:pt x="417" y="298"/>
                    <a:pt x="417" y="298"/>
                    <a:pt x="417" y="298"/>
                  </a:cubicBezTo>
                  <a:cubicBezTo>
                    <a:pt x="417" y="297"/>
                    <a:pt x="417" y="297"/>
                    <a:pt x="417" y="297"/>
                  </a:cubicBezTo>
                  <a:cubicBezTo>
                    <a:pt x="417" y="297"/>
                    <a:pt x="417" y="297"/>
                    <a:pt x="417" y="297"/>
                  </a:cubicBezTo>
                  <a:cubicBezTo>
                    <a:pt x="417" y="297"/>
                    <a:pt x="417" y="297"/>
                    <a:pt x="417" y="297"/>
                  </a:cubicBezTo>
                  <a:cubicBezTo>
                    <a:pt x="417" y="297"/>
                    <a:pt x="417" y="297"/>
                    <a:pt x="417" y="297"/>
                  </a:cubicBezTo>
                  <a:cubicBezTo>
                    <a:pt x="417" y="297"/>
                    <a:pt x="417" y="297"/>
                    <a:pt x="417" y="297"/>
                  </a:cubicBezTo>
                  <a:cubicBezTo>
                    <a:pt x="417" y="296"/>
                    <a:pt x="417" y="296"/>
                    <a:pt x="417" y="296"/>
                  </a:cubicBezTo>
                  <a:cubicBezTo>
                    <a:pt x="417" y="296"/>
                    <a:pt x="417" y="296"/>
                    <a:pt x="417" y="296"/>
                  </a:cubicBezTo>
                  <a:cubicBezTo>
                    <a:pt x="417" y="296"/>
                    <a:pt x="417" y="296"/>
                    <a:pt x="417" y="296"/>
                  </a:cubicBezTo>
                  <a:cubicBezTo>
                    <a:pt x="417" y="296"/>
                    <a:pt x="417" y="296"/>
                    <a:pt x="417" y="296"/>
                  </a:cubicBezTo>
                  <a:cubicBezTo>
                    <a:pt x="417" y="296"/>
                    <a:pt x="417" y="296"/>
                    <a:pt x="417" y="296"/>
                  </a:cubicBezTo>
                  <a:cubicBezTo>
                    <a:pt x="416" y="296"/>
                    <a:pt x="416" y="296"/>
                    <a:pt x="416" y="296"/>
                  </a:cubicBezTo>
                  <a:cubicBezTo>
                    <a:pt x="416" y="296"/>
                    <a:pt x="416" y="296"/>
                    <a:pt x="416" y="296"/>
                  </a:cubicBezTo>
                  <a:cubicBezTo>
                    <a:pt x="416" y="296"/>
                    <a:pt x="416" y="296"/>
                    <a:pt x="416" y="296"/>
                  </a:cubicBezTo>
                  <a:cubicBezTo>
                    <a:pt x="416" y="296"/>
                    <a:pt x="416" y="296"/>
                    <a:pt x="416" y="296"/>
                  </a:cubicBezTo>
                  <a:cubicBezTo>
                    <a:pt x="415" y="296"/>
                    <a:pt x="415" y="296"/>
                    <a:pt x="415" y="296"/>
                  </a:cubicBezTo>
                  <a:cubicBezTo>
                    <a:pt x="415" y="296"/>
                    <a:pt x="415" y="296"/>
                    <a:pt x="415" y="296"/>
                  </a:cubicBezTo>
                  <a:cubicBezTo>
                    <a:pt x="414" y="296"/>
                    <a:pt x="414" y="296"/>
                    <a:pt x="414" y="296"/>
                  </a:cubicBezTo>
                  <a:cubicBezTo>
                    <a:pt x="414" y="297"/>
                    <a:pt x="414" y="297"/>
                    <a:pt x="414" y="297"/>
                  </a:cubicBezTo>
                  <a:cubicBezTo>
                    <a:pt x="413" y="296"/>
                    <a:pt x="413" y="296"/>
                    <a:pt x="413" y="296"/>
                  </a:cubicBezTo>
                  <a:cubicBezTo>
                    <a:pt x="413" y="296"/>
                    <a:pt x="413" y="296"/>
                    <a:pt x="413" y="296"/>
                  </a:cubicBezTo>
                  <a:cubicBezTo>
                    <a:pt x="413" y="297"/>
                    <a:pt x="413" y="297"/>
                    <a:pt x="413" y="297"/>
                  </a:cubicBezTo>
                  <a:cubicBezTo>
                    <a:pt x="413" y="297"/>
                    <a:pt x="413" y="297"/>
                    <a:pt x="413" y="297"/>
                  </a:cubicBezTo>
                  <a:close/>
                  <a:moveTo>
                    <a:pt x="414" y="275"/>
                  </a:moveTo>
                  <a:cubicBezTo>
                    <a:pt x="414" y="275"/>
                    <a:pt x="414" y="275"/>
                    <a:pt x="414" y="275"/>
                  </a:cubicBezTo>
                  <a:cubicBezTo>
                    <a:pt x="413" y="275"/>
                    <a:pt x="413" y="275"/>
                    <a:pt x="413" y="275"/>
                  </a:cubicBezTo>
                  <a:cubicBezTo>
                    <a:pt x="413" y="275"/>
                    <a:pt x="413" y="275"/>
                    <a:pt x="413" y="275"/>
                  </a:cubicBezTo>
                  <a:cubicBezTo>
                    <a:pt x="413" y="275"/>
                    <a:pt x="413" y="275"/>
                    <a:pt x="413" y="275"/>
                  </a:cubicBezTo>
                  <a:cubicBezTo>
                    <a:pt x="413" y="275"/>
                    <a:pt x="413" y="275"/>
                    <a:pt x="413" y="275"/>
                  </a:cubicBezTo>
                  <a:cubicBezTo>
                    <a:pt x="413" y="275"/>
                    <a:pt x="413" y="275"/>
                    <a:pt x="413" y="275"/>
                  </a:cubicBezTo>
                  <a:cubicBezTo>
                    <a:pt x="413" y="275"/>
                    <a:pt x="413" y="275"/>
                    <a:pt x="413" y="275"/>
                  </a:cubicBezTo>
                  <a:cubicBezTo>
                    <a:pt x="412" y="276"/>
                    <a:pt x="412" y="276"/>
                    <a:pt x="412" y="276"/>
                  </a:cubicBezTo>
                  <a:cubicBezTo>
                    <a:pt x="413" y="276"/>
                    <a:pt x="413" y="276"/>
                    <a:pt x="413" y="276"/>
                  </a:cubicBezTo>
                  <a:cubicBezTo>
                    <a:pt x="413" y="276"/>
                    <a:pt x="413" y="276"/>
                    <a:pt x="413" y="276"/>
                  </a:cubicBezTo>
                  <a:cubicBezTo>
                    <a:pt x="413" y="276"/>
                    <a:pt x="413" y="276"/>
                    <a:pt x="413" y="276"/>
                  </a:cubicBezTo>
                  <a:cubicBezTo>
                    <a:pt x="413" y="276"/>
                    <a:pt x="413" y="276"/>
                    <a:pt x="413" y="276"/>
                  </a:cubicBezTo>
                  <a:cubicBezTo>
                    <a:pt x="414" y="277"/>
                    <a:pt x="414" y="277"/>
                    <a:pt x="414" y="277"/>
                  </a:cubicBezTo>
                  <a:cubicBezTo>
                    <a:pt x="414" y="277"/>
                    <a:pt x="414" y="277"/>
                    <a:pt x="414" y="277"/>
                  </a:cubicBezTo>
                  <a:cubicBezTo>
                    <a:pt x="415" y="276"/>
                    <a:pt x="415" y="276"/>
                    <a:pt x="415" y="276"/>
                  </a:cubicBezTo>
                  <a:cubicBezTo>
                    <a:pt x="415" y="276"/>
                    <a:pt x="415" y="276"/>
                    <a:pt x="415" y="276"/>
                  </a:cubicBezTo>
                  <a:cubicBezTo>
                    <a:pt x="415" y="275"/>
                    <a:pt x="415" y="275"/>
                    <a:pt x="415" y="275"/>
                  </a:cubicBezTo>
                  <a:lnTo>
                    <a:pt x="414" y="275"/>
                  </a:lnTo>
                  <a:close/>
                  <a:moveTo>
                    <a:pt x="409" y="300"/>
                  </a:moveTo>
                  <a:cubicBezTo>
                    <a:pt x="409" y="300"/>
                    <a:pt x="409" y="300"/>
                    <a:pt x="409" y="300"/>
                  </a:cubicBezTo>
                  <a:cubicBezTo>
                    <a:pt x="409" y="299"/>
                    <a:pt x="409" y="299"/>
                    <a:pt x="409" y="299"/>
                  </a:cubicBezTo>
                  <a:cubicBezTo>
                    <a:pt x="409" y="299"/>
                    <a:pt x="409" y="299"/>
                    <a:pt x="409" y="299"/>
                  </a:cubicBezTo>
                  <a:cubicBezTo>
                    <a:pt x="409" y="299"/>
                    <a:pt x="409" y="299"/>
                    <a:pt x="409" y="299"/>
                  </a:cubicBezTo>
                  <a:cubicBezTo>
                    <a:pt x="409" y="299"/>
                    <a:pt x="409" y="299"/>
                    <a:pt x="409" y="299"/>
                  </a:cubicBezTo>
                  <a:cubicBezTo>
                    <a:pt x="409" y="299"/>
                    <a:pt x="409" y="299"/>
                    <a:pt x="409" y="299"/>
                  </a:cubicBezTo>
                  <a:cubicBezTo>
                    <a:pt x="408" y="299"/>
                    <a:pt x="408" y="299"/>
                    <a:pt x="408" y="299"/>
                  </a:cubicBezTo>
                  <a:cubicBezTo>
                    <a:pt x="408" y="299"/>
                    <a:pt x="408" y="299"/>
                    <a:pt x="408" y="299"/>
                  </a:cubicBezTo>
                  <a:cubicBezTo>
                    <a:pt x="408" y="300"/>
                    <a:pt x="408" y="300"/>
                    <a:pt x="408" y="300"/>
                  </a:cubicBezTo>
                  <a:cubicBezTo>
                    <a:pt x="408" y="300"/>
                    <a:pt x="408" y="300"/>
                    <a:pt x="408" y="300"/>
                  </a:cubicBezTo>
                  <a:cubicBezTo>
                    <a:pt x="409" y="300"/>
                    <a:pt x="409" y="300"/>
                    <a:pt x="409" y="300"/>
                  </a:cubicBezTo>
                  <a:cubicBezTo>
                    <a:pt x="409" y="301"/>
                    <a:pt x="409" y="301"/>
                    <a:pt x="409" y="301"/>
                  </a:cubicBezTo>
                  <a:cubicBezTo>
                    <a:pt x="409" y="301"/>
                    <a:pt x="409" y="301"/>
                    <a:pt x="409" y="301"/>
                  </a:cubicBezTo>
                  <a:cubicBezTo>
                    <a:pt x="409" y="301"/>
                    <a:pt x="409" y="301"/>
                    <a:pt x="409" y="301"/>
                  </a:cubicBezTo>
                  <a:cubicBezTo>
                    <a:pt x="409" y="301"/>
                    <a:pt x="409" y="301"/>
                    <a:pt x="409" y="301"/>
                  </a:cubicBezTo>
                  <a:cubicBezTo>
                    <a:pt x="409" y="301"/>
                    <a:pt x="409" y="301"/>
                    <a:pt x="409" y="301"/>
                  </a:cubicBezTo>
                  <a:cubicBezTo>
                    <a:pt x="409" y="301"/>
                    <a:pt x="409" y="301"/>
                    <a:pt x="409" y="301"/>
                  </a:cubicBezTo>
                  <a:cubicBezTo>
                    <a:pt x="410" y="300"/>
                    <a:pt x="410" y="300"/>
                    <a:pt x="410" y="300"/>
                  </a:cubicBezTo>
                  <a:cubicBezTo>
                    <a:pt x="410" y="300"/>
                    <a:pt x="410" y="300"/>
                    <a:pt x="410" y="300"/>
                  </a:cubicBezTo>
                  <a:cubicBezTo>
                    <a:pt x="409" y="300"/>
                    <a:pt x="409" y="300"/>
                    <a:pt x="409" y="300"/>
                  </a:cubicBezTo>
                  <a:cubicBezTo>
                    <a:pt x="409" y="300"/>
                    <a:pt x="409" y="300"/>
                    <a:pt x="409" y="300"/>
                  </a:cubicBezTo>
                  <a:cubicBezTo>
                    <a:pt x="409" y="300"/>
                    <a:pt x="409" y="300"/>
                    <a:pt x="409" y="300"/>
                  </a:cubicBezTo>
                  <a:cubicBezTo>
                    <a:pt x="409" y="300"/>
                    <a:pt x="409" y="300"/>
                    <a:pt x="409" y="300"/>
                  </a:cubicBezTo>
                  <a:cubicBezTo>
                    <a:pt x="409" y="300"/>
                    <a:pt x="409" y="300"/>
                    <a:pt x="409" y="300"/>
                  </a:cubicBezTo>
                  <a:cubicBezTo>
                    <a:pt x="409" y="300"/>
                    <a:pt x="409" y="300"/>
                    <a:pt x="409" y="300"/>
                  </a:cubicBezTo>
                  <a:cubicBezTo>
                    <a:pt x="409" y="300"/>
                    <a:pt x="409" y="300"/>
                    <a:pt x="409" y="300"/>
                  </a:cubicBezTo>
                  <a:close/>
                  <a:moveTo>
                    <a:pt x="422" y="290"/>
                  </a:moveTo>
                  <a:cubicBezTo>
                    <a:pt x="421" y="290"/>
                    <a:pt x="421" y="290"/>
                    <a:pt x="421" y="290"/>
                  </a:cubicBezTo>
                  <a:cubicBezTo>
                    <a:pt x="421" y="290"/>
                    <a:pt x="421" y="290"/>
                    <a:pt x="421" y="290"/>
                  </a:cubicBezTo>
                  <a:cubicBezTo>
                    <a:pt x="421" y="290"/>
                    <a:pt x="421" y="290"/>
                    <a:pt x="421" y="290"/>
                  </a:cubicBezTo>
                  <a:cubicBezTo>
                    <a:pt x="421" y="290"/>
                    <a:pt x="421" y="290"/>
                    <a:pt x="421" y="290"/>
                  </a:cubicBezTo>
                  <a:cubicBezTo>
                    <a:pt x="421" y="291"/>
                    <a:pt x="421" y="291"/>
                    <a:pt x="421" y="291"/>
                  </a:cubicBezTo>
                  <a:cubicBezTo>
                    <a:pt x="420" y="290"/>
                    <a:pt x="420" y="290"/>
                    <a:pt x="420" y="290"/>
                  </a:cubicBezTo>
                  <a:cubicBezTo>
                    <a:pt x="420" y="291"/>
                    <a:pt x="420" y="291"/>
                    <a:pt x="420" y="291"/>
                  </a:cubicBezTo>
                  <a:cubicBezTo>
                    <a:pt x="420" y="291"/>
                    <a:pt x="420" y="291"/>
                    <a:pt x="420" y="291"/>
                  </a:cubicBezTo>
                  <a:cubicBezTo>
                    <a:pt x="421" y="291"/>
                    <a:pt x="421" y="291"/>
                    <a:pt x="421" y="291"/>
                  </a:cubicBezTo>
                  <a:cubicBezTo>
                    <a:pt x="421" y="291"/>
                    <a:pt x="421" y="291"/>
                    <a:pt x="421" y="291"/>
                  </a:cubicBezTo>
                  <a:cubicBezTo>
                    <a:pt x="422" y="291"/>
                    <a:pt x="422" y="291"/>
                    <a:pt x="422" y="291"/>
                  </a:cubicBezTo>
                  <a:cubicBezTo>
                    <a:pt x="422" y="291"/>
                    <a:pt x="422" y="291"/>
                    <a:pt x="422" y="291"/>
                  </a:cubicBezTo>
                  <a:cubicBezTo>
                    <a:pt x="422" y="291"/>
                    <a:pt x="422" y="291"/>
                    <a:pt x="422" y="291"/>
                  </a:cubicBezTo>
                  <a:cubicBezTo>
                    <a:pt x="422" y="291"/>
                    <a:pt x="422" y="291"/>
                    <a:pt x="422" y="291"/>
                  </a:cubicBezTo>
                  <a:cubicBezTo>
                    <a:pt x="422" y="291"/>
                    <a:pt x="422" y="291"/>
                    <a:pt x="422" y="291"/>
                  </a:cubicBezTo>
                  <a:cubicBezTo>
                    <a:pt x="423" y="291"/>
                    <a:pt x="423" y="291"/>
                    <a:pt x="423" y="291"/>
                  </a:cubicBezTo>
                  <a:cubicBezTo>
                    <a:pt x="423" y="291"/>
                    <a:pt x="423" y="291"/>
                    <a:pt x="423" y="291"/>
                  </a:cubicBezTo>
                  <a:cubicBezTo>
                    <a:pt x="423" y="291"/>
                    <a:pt x="423" y="291"/>
                    <a:pt x="423" y="291"/>
                  </a:cubicBezTo>
                  <a:cubicBezTo>
                    <a:pt x="423" y="291"/>
                    <a:pt x="423" y="291"/>
                    <a:pt x="423" y="291"/>
                  </a:cubicBezTo>
                  <a:cubicBezTo>
                    <a:pt x="422" y="290"/>
                    <a:pt x="422" y="290"/>
                    <a:pt x="422" y="290"/>
                  </a:cubicBezTo>
                  <a:close/>
                  <a:moveTo>
                    <a:pt x="347" y="310"/>
                  </a:moveTo>
                  <a:cubicBezTo>
                    <a:pt x="347" y="310"/>
                    <a:pt x="347" y="310"/>
                    <a:pt x="347" y="310"/>
                  </a:cubicBezTo>
                  <a:cubicBezTo>
                    <a:pt x="347" y="309"/>
                    <a:pt x="347" y="309"/>
                    <a:pt x="347" y="309"/>
                  </a:cubicBezTo>
                  <a:cubicBezTo>
                    <a:pt x="345" y="309"/>
                    <a:pt x="345" y="309"/>
                    <a:pt x="345" y="309"/>
                  </a:cubicBezTo>
                  <a:cubicBezTo>
                    <a:pt x="345" y="308"/>
                    <a:pt x="345" y="308"/>
                    <a:pt x="345" y="308"/>
                  </a:cubicBezTo>
                  <a:cubicBezTo>
                    <a:pt x="345" y="308"/>
                    <a:pt x="345" y="308"/>
                    <a:pt x="345" y="308"/>
                  </a:cubicBezTo>
                  <a:cubicBezTo>
                    <a:pt x="344" y="308"/>
                    <a:pt x="344" y="308"/>
                    <a:pt x="344" y="308"/>
                  </a:cubicBezTo>
                  <a:cubicBezTo>
                    <a:pt x="344" y="308"/>
                    <a:pt x="344" y="308"/>
                    <a:pt x="344" y="308"/>
                  </a:cubicBezTo>
                  <a:cubicBezTo>
                    <a:pt x="344" y="309"/>
                    <a:pt x="344" y="309"/>
                    <a:pt x="344" y="309"/>
                  </a:cubicBezTo>
                  <a:cubicBezTo>
                    <a:pt x="344" y="309"/>
                    <a:pt x="344" y="309"/>
                    <a:pt x="344" y="309"/>
                  </a:cubicBezTo>
                  <a:cubicBezTo>
                    <a:pt x="343" y="309"/>
                    <a:pt x="343" y="309"/>
                    <a:pt x="343" y="309"/>
                  </a:cubicBezTo>
                  <a:cubicBezTo>
                    <a:pt x="343" y="309"/>
                    <a:pt x="343" y="309"/>
                    <a:pt x="343" y="309"/>
                  </a:cubicBezTo>
                  <a:cubicBezTo>
                    <a:pt x="344" y="309"/>
                    <a:pt x="344" y="309"/>
                    <a:pt x="344" y="309"/>
                  </a:cubicBezTo>
                  <a:cubicBezTo>
                    <a:pt x="345" y="310"/>
                    <a:pt x="345" y="310"/>
                    <a:pt x="345" y="310"/>
                  </a:cubicBezTo>
                  <a:cubicBezTo>
                    <a:pt x="345" y="310"/>
                    <a:pt x="345" y="310"/>
                    <a:pt x="345" y="310"/>
                  </a:cubicBezTo>
                  <a:cubicBezTo>
                    <a:pt x="345" y="310"/>
                    <a:pt x="345" y="310"/>
                    <a:pt x="345" y="310"/>
                  </a:cubicBezTo>
                  <a:cubicBezTo>
                    <a:pt x="345" y="310"/>
                    <a:pt x="345" y="310"/>
                    <a:pt x="345" y="310"/>
                  </a:cubicBezTo>
                  <a:cubicBezTo>
                    <a:pt x="345" y="310"/>
                    <a:pt x="345" y="310"/>
                    <a:pt x="345" y="310"/>
                  </a:cubicBezTo>
                  <a:cubicBezTo>
                    <a:pt x="345" y="310"/>
                    <a:pt x="345" y="310"/>
                    <a:pt x="345" y="310"/>
                  </a:cubicBezTo>
                  <a:cubicBezTo>
                    <a:pt x="346" y="310"/>
                    <a:pt x="346" y="310"/>
                    <a:pt x="346" y="310"/>
                  </a:cubicBezTo>
                  <a:cubicBezTo>
                    <a:pt x="346" y="310"/>
                    <a:pt x="346" y="310"/>
                    <a:pt x="346" y="310"/>
                  </a:cubicBezTo>
                  <a:cubicBezTo>
                    <a:pt x="347" y="310"/>
                    <a:pt x="347" y="310"/>
                    <a:pt x="347" y="310"/>
                  </a:cubicBezTo>
                  <a:cubicBezTo>
                    <a:pt x="347" y="310"/>
                    <a:pt x="347" y="310"/>
                    <a:pt x="347" y="310"/>
                  </a:cubicBezTo>
                  <a:cubicBezTo>
                    <a:pt x="347" y="311"/>
                    <a:pt x="347" y="311"/>
                    <a:pt x="347" y="311"/>
                  </a:cubicBezTo>
                  <a:cubicBezTo>
                    <a:pt x="347" y="311"/>
                    <a:pt x="347" y="311"/>
                    <a:pt x="347" y="311"/>
                  </a:cubicBezTo>
                  <a:cubicBezTo>
                    <a:pt x="347" y="311"/>
                    <a:pt x="347" y="311"/>
                    <a:pt x="347" y="311"/>
                  </a:cubicBezTo>
                  <a:cubicBezTo>
                    <a:pt x="347" y="311"/>
                    <a:pt x="347" y="311"/>
                    <a:pt x="347" y="311"/>
                  </a:cubicBezTo>
                  <a:cubicBezTo>
                    <a:pt x="347" y="310"/>
                    <a:pt x="347" y="310"/>
                    <a:pt x="347" y="310"/>
                  </a:cubicBezTo>
                  <a:close/>
                  <a:moveTo>
                    <a:pt x="375" y="325"/>
                  </a:moveTo>
                  <a:cubicBezTo>
                    <a:pt x="374" y="324"/>
                    <a:pt x="374" y="324"/>
                    <a:pt x="374" y="324"/>
                  </a:cubicBezTo>
                  <a:cubicBezTo>
                    <a:pt x="374" y="324"/>
                    <a:pt x="374" y="324"/>
                    <a:pt x="374" y="324"/>
                  </a:cubicBezTo>
                  <a:cubicBezTo>
                    <a:pt x="374" y="324"/>
                    <a:pt x="374" y="324"/>
                    <a:pt x="374" y="324"/>
                  </a:cubicBezTo>
                  <a:cubicBezTo>
                    <a:pt x="371" y="324"/>
                    <a:pt x="371" y="324"/>
                    <a:pt x="371" y="324"/>
                  </a:cubicBezTo>
                  <a:cubicBezTo>
                    <a:pt x="371" y="325"/>
                    <a:pt x="371" y="325"/>
                    <a:pt x="371" y="325"/>
                  </a:cubicBezTo>
                  <a:cubicBezTo>
                    <a:pt x="370" y="325"/>
                    <a:pt x="370" y="325"/>
                    <a:pt x="370" y="325"/>
                  </a:cubicBezTo>
                  <a:cubicBezTo>
                    <a:pt x="369" y="326"/>
                    <a:pt x="369" y="326"/>
                    <a:pt x="369" y="326"/>
                  </a:cubicBezTo>
                  <a:cubicBezTo>
                    <a:pt x="369" y="326"/>
                    <a:pt x="369" y="326"/>
                    <a:pt x="369" y="326"/>
                  </a:cubicBezTo>
                  <a:cubicBezTo>
                    <a:pt x="369" y="327"/>
                    <a:pt x="369" y="327"/>
                    <a:pt x="369" y="327"/>
                  </a:cubicBezTo>
                  <a:cubicBezTo>
                    <a:pt x="370" y="327"/>
                    <a:pt x="370" y="327"/>
                    <a:pt x="370" y="327"/>
                  </a:cubicBezTo>
                  <a:cubicBezTo>
                    <a:pt x="370" y="326"/>
                    <a:pt x="370" y="326"/>
                    <a:pt x="370" y="326"/>
                  </a:cubicBezTo>
                  <a:cubicBezTo>
                    <a:pt x="371" y="326"/>
                    <a:pt x="371" y="326"/>
                    <a:pt x="371" y="326"/>
                  </a:cubicBezTo>
                  <a:cubicBezTo>
                    <a:pt x="372" y="326"/>
                    <a:pt x="372" y="326"/>
                    <a:pt x="372" y="326"/>
                  </a:cubicBezTo>
                  <a:cubicBezTo>
                    <a:pt x="372" y="326"/>
                    <a:pt x="372" y="326"/>
                    <a:pt x="372" y="326"/>
                  </a:cubicBezTo>
                  <a:cubicBezTo>
                    <a:pt x="373" y="326"/>
                    <a:pt x="373" y="326"/>
                    <a:pt x="373" y="326"/>
                  </a:cubicBezTo>
                  <a:cubicBezTo>
                    <a:pt x="373" y="326"/>
                    <a:pt x="373" y="326"/>
                    <a:pt x="373" y="326"/>
                  </a:cubicBezTo>
                  <a:cubicBezTo>
                    <a:pt x="373" y="326"/>
                    <a:pt x="373" y="326"/>
                    <a:pt x="373" y="326"/>
                  </a:cubicBezTo>
                  <a:cubicBezTo>
                    <a:pt x="373" y="326"/>
                    <a:pt x="373" y="326"/>
                    <a:pt x="373" y="326"/>
                  </a:cubicBezTo>
                  <a:cubicBezTo>
                    <a:pt x="373" y="325"/>
                    <a:pt x="373" y="325"/>
                    <a:pt x="373" y="325"/>
                  </a:cubicBezTo>
                  <a:cubicBezTo>
                    <a:pt x="374" y="324"/>
                    <a:pt x="374" y="324"/>
                    <a:pt x="374" y="324"/>
                  </a:cubicBezTo>
                  <a:cubicBezTo>
                    <a:pt x="374" y="324"/>
                    <a:pt x="374" y="324"/>
                    <a:pt x="374" y="324"/>
                  </a:cubicBezTo>
                  <a:cubicBezTo>
                    <a:pt x="374" y="325"/>
                    <a:pt x="374" y="325"/>
                    <a:pt x="374" y="325"/>
                  </a:cubicBezTo>
                  <a:cubicBezTo>
                    <a:pt x="374" y="325"/>
                    <a:pt x="374" y="325"/>
                    <a:pt x="374" y="325"/>
                  </a:cubicBezTo>
                  <a:cubicBezTo>
                    <a:pt x="374" y="325"/>
                    <a:pt x="374" y="325"/>
                    <a:pt x="374" y="325"/>
                  </a:cubicBezTo>
                  <a:cubicBezTo>
                    <a:pt x="374" y="325"/>
                    <a:pt x="374" y="325"/>
                    <a:pt x="374" y="325"/>
                  </a:cubicBezTo>
                  <a:cubicBezTo>
                    <a:pt x="374" y="325"/>
                    <a:pt x="374" y="325"/>
                    <a:pt x="374" y="325"/>
                  </a:cubicBezTo>
                  <a:cubicBezTo>
                    <a:pt x="374" y="325"/>
                    <a:pt x="374" y="325"/>
                    <a:pt x="374" y="325"/>
                  </a:cubicBezTo>
                  <a:cubicBezTo>
                    <a:pt x="374" y="326"/>
                    <a:pt x="374" y="326"/>
                    <a:pt x="374" y="326"/>
                  </a:cubicBezTo>
                  <a:cubicBezTo>
                    <a:pt x="374" y="326"/>
                    <a:pt x="374" y="326"/>
                    <a:pt x="374" y="326"/>
                  </a:cubicBezTo>
                  <a:cubicBezTo>
                    <a:pt x="374" y="326"/>
                    <a:pt x="374" y="326"/>
                    <a:pt x="374" y="326"/>
                  </a:cubicBezTo>
                  <a:cubicBezTo>
                    <a:pt x="374" y="326"/>
                    <a:pt x="374" y="326"/>
                    <a:pt x="374" y="326"/>
                  </a:cubicBezTo>
                  <a:cubicBezTo>
                    <a:pt x="374" y="326"/>
                    <a:pt x="374" y="326"/>
                    <a:pt x="374" y="326"/>
                  </a:cubicBezTo>
                  <a:cubicBezTo>
                    <a:pt x="374" y="326"/>
                    <a:pt x="374" y="326"/>
                    <a:pt x="374" y="326"/>
                  </a:cubicBezTo>
                  <a:cubicBezTo>
                    <a:pt x="375" y="326"/>
                    <a:pt x="375" y="326"/>
                    <a:pt x="375" y="326"/>
                  </a:cubicBezTo>
                  <a:cubicBezTo>
                    <a:pt x="375" y="325"/>
                    <a:pt x="375" y="325"/>
                    <a:pt x="375" y="325"/>
                  </a:cubicBezTo>
                  <a:cubicBezTo>
                    <a:pt x="375" y="325"/>
                    <a:pt x="375" y="325"/>
                    <a:pt x="375" y="325"/>
                  </a:cubicBezTo>
                  <a:cubicBezTo>
                    <a:pt x="375" y="325"/>
                    <a:pt x="375" y="325"/>
                    <a:pt x="375" y="325"/>
                  </a:cubicBezTo>
                  <a:cubicBezTo>
                    <a:pt x="375" y="325"/>
                    <a:pt x="375" y="325"/>
                    <a:pt x="375" y="325"/>
                  </a:cubicBezTo>
                  <a:close/>
                  <a:moveTo>
                    <a:pt x="355" y="331"/>
                  </a:moveTo>
                  <a:cubicBezTo>
                    <a:pt x="355" y="331"/>
                    <a:pt x="354" y="331"/>
                    <a:pt x="354" y="331"/>
                  </a:cubicBezTo>
                  <a:cubicBezTo>
                    <a:pt x="354" y="332"/>
                    <a:pt x="354" y="332"/>
                    <a:pt x="354" y="332"/>
                  </a:cubicBezTo>
                  <a:cubicBezTo>
                    <a:pt x="353" y="332"/>
                    <a:pt x="353" y="332"/>
                    <a:pt x="353" y="332"/>
                  </a:cubicBezTo>
                  <a:cubicBezTo>
                    <a:pt x="353" y="332"/>
                    <a:pt x="353" y="332"/>
                    <a:pt x="353" y="332"/>
                  </a:cubicBezTo>
                  <a:cubicBezTo>
                    <a:pt x="353" y="332"/>
                    <a:pt x="353" y="332"/>
                    <a:pt x="353" y="332"/>
                  </a:cubicBezTo>
                  <a:cubicBezTo>
                    <a:pt x="353" y="332"/>
                    <a:pt x="353" y="332"/>
                    <a:pt x="353" y="332"/>
                  </a:cubicBezTo>
                  <a:cubicBezTo>
                    <a:pt x="352" y="333"/>
                    <a:pt x="352" y="333"/>
                    <a:pt x="352" y="333"/>
                  </a:cubicBezTo>
                  <a:cubicBezTo>
                    <a:pt x="353" y="333"/>
                    <a:pt x="353" y="333"/>
                    <a:pt x="353" y="333"/>
                  </a:cubicBezTo>
                  <a:cubicBezTo>
                    <a:pt x="353" y="333"/>
                    <a:pt x="353" y="333"/>
                    <a:pt x="353" y="333"/>
                  </a:cubicBezTo>
                  <a:cubicBezTo>
                    <a:pt x="353" y="334"/>
                    <a:pt x="353" y="334"/>
                    <a:pt x="353" y="334"/>
                  </a:cubicBezTo>
                  <a:cubicBezTo>
                    <a:pt x="354" y="334"/>
                    <a:pt x="354" y="334"/>
                    <a:pt x="354" y="334"/>
                  </a:cubicBezTo>
                  <a:cubicBezTo>
                    <a:pt x="354" y="334"/>
                    <a:pt x="354" y="334"/>
                    <a:pt x="354" y="334"/>
                  </a:cubicBezTo>
                  <a:cubicBezTo>
                    <a:pt x="354" y="333"/>
                    <a:pt x="354" y="333"/>
                    <a:pt x="354" y="333"/>
                  </a:cubicBezTo>
                  <a:cubicBezTo>
                    <a:pt x="355" y="333"/>
                    <a:pt x="355" y="333"/>
                    <a:pt x="355" y="333"/>
                  </a:cubicBezTo>
                  <a:cubicBezTo>
                    <a:pt x="355" y="332"/>
                    <a:pt x="355" y="332"/>
                    <a:pt x="355" y="332"/>
                  </a:cubicBezTo>
                  <a:cubicBezTo>
                    <a:pt x="355" y="332"/>
                    <a:pt x="355" y="332"/>
                    <a:pt x="355" y="332"/>
                  </a:cubicBezTo>
                  <a:cubicBezTo>
                    <a:pt x="355" y="332"/>
                    <a:pt x="355" y="332"/>
                    <a:pt x="355" y="332"/>
                  </a:cubicBezTo>
                  <a:cubicBezTo>
                    <a:pt x="356" y="331"/>
                    <a:pt x="356" y="331"/>
                    <a:pt x="356" y="331"/>
                  </a:cubicBezTo>
                  <a:cubicBezTo>
                    <a:pt x="355" y="331"/>
                    <a:pt x="355" y="331"/>
                    <a:pt x="355" y="331"/>
                  </a:cubicBezTo>
                  <a:close/>
                  <a:moveTo>
                    <a:pt x="346" y="318"/>
                  </a:moveTo>
                  <a:cubicBezTo>
                    <a:pt x="346" y="318"/>
                    <a:pt x="346" y="318"/>
                    <a:pt x="346" y="318"/>
                  </a:cubicBezTo>
                  <a:cubicBezTo>
                    <a:pt x="345" y="318"/>
                    <a:pt x="345" y="318"/>
                    <a:pt x="345" y="318"/>
                  </a:cubicBezTo>
                  <a:cubicBezTo>
                    <a:pt x="345" y="318"/>
                    <a:pt x="345" y="318"/>
                    <a:pt x="345" y="318"/>
                  </a:cubicBezTo>
                  <a:cubicBezTo>
                    <a:pt x="345" y="318"/>
                    <a:pt x="345" y="318"/>
                    <a:pt x="345" y="318"/>
                  </a:cubicBezTo>
                  <a:cubicBezTo>
                    <a:pt x="345" y="319"/>
                    <a:pt x="345" y="319"/>
                    <a:pt x="345" y="319"/>
                  </a:cubicBezTo>
                  <a:cubicBezTo>
                    <a:pt x="345" y="319"/>
                    <a:pt x="345" y="319"/>
                    <a:pt x="345" y="319"/>
                  </a:cubicBezTo>
                  <a:cubicBezTo>
                    <a:pt x="345" y="319"/>
                    <a:pt x="345" y="319"/>
                    <a:pt x="345" y="319"/>
                  </a:cubicBezTo>
                  <a:cubicBezTo>
                    <a:pt x="345" y="319"/>
                    <a:pt x="345" y="319"/>
                    <a:pt x="345" y="319"/>
                  </a:cubicBezTo>
                  <a:cubicBezTo>
                    <a:pt x="345" y="319"/>
                    <a:pt x="345" y="319"/>
                    <a:pt x="345" y="319"/>
                  </a:cubicBezTo>
                  <a:cubicBezTo>
                    <a:pt x="345" y="319"/>
                    <a:pt x="345" y="319"/>
                    <a:pt x="345" y="319"/>
                  </a:cubicBezTo>
                  <a:cubicBezTo>
                    <a:pt x="346" y="319"/>
                    <a:pt x="346" y="319"/>
                    <a:pt x="346" y="319"/>
                  </a:cubicBezTo>
                  <a:cubicBezTo>
                    <a:pt x="346" y="319"/>
                    <a:pt x="346" y="319"/>
                    <a:pt x="346" y="319"/>
                  </a:cubicBezTo>
                  <a:cubicBezTo>
                    <a:pt x="346" y="319"/>
                    <a:pt x="346" y="319"/>
                    <a:pt x="346" y="319"/>
                  </a:cubicBezTo>
                  <a:cubicBezTo>
                    <a:pt x="346" y="318"/>
                    <a:pt x="346" y="318"/>
                    <a:pt x="346" y="318"/>
                  </a:cubicBezTo>
                  <a:cubicBezTo>
                    <a:pt x="346" y="318"/>
                    <a:pt x="346" y="318"/>
                    <a:pt x="346" y="318"/>
                  </a:cubicBezTo>
                  <a:cubicBezTo>
                    <a:pt x="346" y="318"/>
                    <a:pt x="346" y="318"/>
                    <a:pt x="346" y="318"/>
                  </a:cubicBezTo>
                  <a:cubicBezTo>
                    <a:pt x="346" y="318"/>
                    <a:pt x="346" y="318"/>
                    <a:pt x="346" y="318"/>
                  </a:cubicBezTo>
                  <a:close/>
                  <a:moveTo>
                    <a:pt x="345" y="322"/>
                  </a:moveTo>
                  <a:cubicBezTo>
                    <a:pt x="345" y="322"/>
                    <a:pt x="345" y="322"/>
                    <a:pt x="345" y="322"/>
                  </a:cubicBezTo>
                  <a:cubicBezTo>
                    <a:pt x="345" y="322"/>
                    <a:pt x="345" y="322"/>
                    <a:pt x="345" y="322"/>
                  </a:cubicBezTo>
                  <a:cubicBezTo>
                    <a:pt x="345" y="322"/>
                    <a:pt x="345" y="322"/>
                    <a:pt x="345" y="322"/>
                  </a:cubicBezTo>
                  <a:cubicBezTo>
                    <a:pt x="344" y="322"/>
                    <a:pt x="344" y="322"/>
                    <a:pt x="344" y="322"/>
                  </a:cubicBezTo>
                  <a:cubicBezTo>
                    <a:pt x="344" y="322"/>
                    <a:pt x="344" y="322"/>
                    <a:pt x="344" y="322"/>
                  </a:cubicBezTo>
                  <a:cubicBezTo>
                    <a:pt x="344" y="322"/>
                    <a:pt x="344" y="322"/>
                    <a:pt x="344" y="322"/>
                  </a:cubicBezTo>
                  <a:cubicBezTo>
                    <a:pt x="344" y="322"/>
                    <a:pt x="344" y="322"/>
                    <a:pt x="344" y="322"/>
                  </a:cubicBezTo>
                  <a:cubicBezTo>
                    <a:pt x="344" y="322"/>
                    <a:pt x="344" y="322"/>
                    <a:pt x="344" y="322"/>
                  </a:cubicBezTo>
                  <a:cubicBezTo>
                    <a:pt x="344" y="322"/>
                    <a:pt x="344" y="322"/>
                    <a:pt x="344" y="322"/>
                  </a:cubicBezTo>
                  <a:cubicBezTo>
                    <a:pt x="345" y="323"/>
                    <a:pt x="345" y="323"/>
                    <a:pt x="345" y="323"/>
                  </a:cubicBezTo>
                  <a:cubicBezTo>
                    <a:pt x="345" y="323"/>
                    <a:pt x="345" y="323"/>
                    <a:pt x="345" y="323"/>
                  </a:cubicBezTo>
                  <a:cubicBezTo>
                    <a:pt x="345" y="323"/>
                    <a:pt x="345" y="323"/>
                    <a:pt x="345" y="323"/>
                  </a:cubicBezTo>
                  <a:cubicBezTo>
                    <a:pt x="345" y="323"/>
                    <a:pt x="345" y="323"/>
                    <a:pt x="345" y="323"/>
                  </a:cubicBezTo>
                  <a:cubicBezTo>
                    <a:pt x="345" y="323"/>
                    <a:pt x="345" y="323"/>
                    <a:pt x="345" y="323"/>
                  </a:cubicBezTo>
                  <a:cubicBezTo>
                    <a:pt x="345" y="322"/>
                    <a:pt x="345" y="322"/>
                    <a:pt x="345" y="322"/>
                  </a:cubicBezTo>
                  <a:cubicBezTo>
                    <a:pt x="345" y="322"/>
                    <a:pt x="345" y="322"/>
                    <a:pt x="345" y="322"/>
                  </a:cubicBezTo>
                  <a:cubicBezTo>
                    <a:pt x="345" y="322"/>
                    <a:pt x="345" y="322"/>
                    <a:pt x="345" y="322"/>
                  </a:cubicBezTo>
                  <a:cubicBezTo>
                    <a:pt x="345" y="322"/>
                    <a:pt x="345" y="322"/>
                    <a:pt x="345" y="322"/>
                  </a:cubicBezTo>
                  <a:cubicBezTo>
                    <a:pt x="345" y="322"/>
                    <a:pt x="345" y="322"/>
                    <a:pt x="345" y="322"/>
                  </a:cubicBezTo>
                  <a:cubicBezTo>
                    <a:pt x="345" y="322"/>
                    <a:pt x="345" y="322"/>
                    <a:pt x="345" y="322"/>
                  </a:cubicBezTo>
                  <a:cubicBezTo>
                    <a:pt x="345" y="322"/>
                    <a:pt x="345" y="322"/>
                    <a:pt x="345" y="322"/>
                  </a:cubicBezTo>
                  <a:cubicBezTo>
                    <a:pt x="345" y="322"/>
                    <a:pt x="345" y="322"/>
                    <a:pt x="345" y="322"/>
                  </a:cubicBezTo>
                  <a:cubicBezTo>
                    <a:pt x="345" y="322"/>
                    <a:pt x="345" y="322"/>
                    <a:pt x="345" y="322"/>
                  </a:cubicBezTo>
                  <a:close/>
                  <a:moveTo>
                    <a:pt x="377" y="328"/>
                  </a:moveTo>
                  <a:cubicBezTo>
                    <a:pt x="378" y="328"/>
                    <a:pt x="378" y="328"/>
                    <a:pt x="378" y="328"/>
                  </a:cubicBezTo>
                  <a:cubicBezTo>
                    <a:pt x="378" y="327"/>
                    <a:pt x="378" y="327"/>
                    <a:pt x="378" y="327"/>
                  </a:cubicBezTo>
                  <a:cubicBezTo>
                    <a:pt x="378" y="327"/>
                    <a:pt x="378" y="327"/>
                    <a:pt x="378" y="327"/>
                  </a:cubicBezTo>
                  <a:cubicBezTo>
                    <a:pt x="378" y="327"/>
                    <a:pt x="378" y="327"/>
                    <a:pt x="378" y="327"/>
                  </a:cubicBezTo>
                  <a:cubicBezTo>
                    <a:pt x="378" y="327"/>
                    <a:pt x="378" y="327"/>
                    <a:pt x="378" y="327"/>
                  </a:cubicBezTo>
                  <a:cubicBezTo>
                    <a:pt x="378" y="327"/>
                    <a:pt x="378" y="327"/>
                    <a:pt x="378" y="327"/>
                  </a:cubicBezTo>
                  <a:cubicBezTo>
                    <a:pt x="378" y="327"/>
                    <a:pt x="378" y="327"/>
                    <a:pt x="378" y="327"/>
                  </a:cubicBezTo>
                  <a:cubicBezTo>
                    <a:pt x="378" y="328"/>
                    <a:pt x="378" y="328"/>
                    <a:pt x="378" y="328"/>
                  </a:cubicBezTo>
                  <a:cubicBezTo>
                    <a:pt x="378" y="327"/>
                    <a:pt x="378" y="327"/>
                    <a:pt x="378" y="327"/>
                  </a:cubicBezTo>
                  <a:cubicBezTo>
                    <a:pt x="378" y="327"/>
                    <a:pt x="378" y="327"/>
                    <a:pt x="378" y="327"/>
                  </a:cubicBezTo>
                  <a:cubicBezTo>
                    <a:pt x="378" y="327"/>
                    <a:pt x="378" y="327"/>
                    <a:pt x="378" y="327"/>
                  </a:cubicBezTo>
                  <a:cubicBezTo>
                    <a:pt x="379" y="326"/>
                    <a:pt x="379" y="326"/>
                    <a:pt x="379" y="326"/>
                  </a:cubicBezTo>
                  <a:cubicBezTo>
                    <a:pt x="378" y="326"/>
                    <a:pt x="378" y="326"/>
                    <a:pt x="378" y="326"/>
                  </a:cubicBezTo>
                  <a:cubicBezTo>
                    <a:pt x="378" y="326"/>
                    <a:pt x="378" y="326"/>
                    <a:pt x="378" y="326"/>
                  </a:cubicBezTo>
                  <a:cubicBezTo>
                    <a:pt x="378" y="326"/>
                    <a:pt x="378" y="326"/>
                    <a:pt x="378" y="326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77" y="326"/>
                    <a:pt x="377" y="326"/>
                    <a:pt x="377" y="326"/>
                  </a:cubicBezTo>
                  <a:cubicBezTo>
                    <a:pt x="376" y="325"/>
                    <a:pt x="376" y="325"/>
                    <a:pt x="376" y="325"/>
                  </a:cubicBezTo>
                  <a:cubicBezTo>
                    <a:pt x="376" y="326"/>
                    <a:pt x="376" y="326"/>
                    <a:pt x="376" y="326"/>
                  </a:cubicBezTo>
                  <a:cubicBezTo>
                    <a:pt x="375" y="326"/>
                    <a:pt x="375" y="326"/>
                    <a:pt x="375" y="326"/>
                  </a:cubicBezTo>
                  <a:cubicBezTo>
                    <a:pt x="375" y="326"/>
                    <a:pt x="375" y="326"/>
                    <a:pt x="375" y="326"/>
                  </a:cubicBezTo>
                  <a:cubicBezTo>
                    <a:pt x="375" y="326"/>
                    <a:pt x="375" y="326"/>
                    <a:pt x="375" y="326"/>
                  </a:cubicBezTo>
                  <a:cubicBezTo>
                    <a:pt x="375" y="327"/>
                    <a:pt x="375" y="327"/>
                    <a:pt x="375" y="327"/>
                  </a:cubicBezTo>
                  <a:cubicBezTo>
                    <a:pt x="375" y="327"/>
                    <a:pt x="375" y="327"/>
                    <a:pt x="375" y="327"/>
                  </a:cubicBezTo>
                  <a:cubicBezTo>
                    <a:pt x="375" y="327"/>
                    <a:pt x="375" y="327"/>
                    <a:pt x="375" y="327"/>
                  </a:cubicBezTo>
                  <a:cubicBezTo>
                    <a:pt x="376" y="328"/>
                    <a:pt x="376" y="328"/>
                    <a:pt x="376" y="328"/>
                  </a:cubicBezTo>
                  <a:cubicBezTo>
                    <a:pt x="376" y="328"/>
                    <a:pt x="376" y="328"/>
                    <a:pt x="376" y="328"/>
                  </a:cubicBezTo>
                  <a:cubicBezTo>
                    <a:pt x="377" y="328"/>
                    <a:pt x="377" y="328"/>
                    <a:pt x="377" y="328"/>
                  </a:cubicBezTo>
                  <a:cubicBezTo>
                    <a:pt x="377" y="328"/>
                    <a:pt x="377" y="328"/>
                    <a:pt x="377" y="328"/>
                  </a:cubicBezTo>
                  <a:close/>
                  <a:moveTo>
                    <a:pt x="406" y="321"/>
                  </a:moveTo>
                  <a:cubicBezTo>
                    <a:pt x="405" y="321"/>
                    <a:pt x="405" y="321"/>
                    <a:pt x="405" y="321"/>
                  </a:cubicBezTo>
                  <a:cubicBezTo>
                    <a:pt x="405" y="322"/>
                    <a:pt x="405" y="322"/>
                    <a:pt x="405" y="322"/>
                  </a:cubicBezTo>
                  <a:cubicBezTo>
                    <a:pt x="405" y="322"/>
                    <a:pt x="405" y="322"/>
                    <a:pt x="405" y="322"/>
                  </a:cubicBezTo>
                  <a:cubicBezTo>
                    <a:pt x="406" y="322"/>
                    <a:pt x="406" y="322"/>
                    <a:pt x="406" y="322"/>
                  </a:cubicBezTo>
                  <a:cubicBezTo>
                    <a:pt x="406" y="321"/>
                    <a:pt x="406" y="321"/>
                    <a:pt x="406" y="321"/>
                  </a:cubicBezTo>
                  <a:cubicBezTo>
                    <a:pt x="406" y="321"/>
                    <a:pt x="406" y="321"/>
                    <a:pt x="406" y="321"/>
                  </a:cubicBezTo>
                  <a:close/>
                  <a:moveTo>
                    <a:pt x="407" y="313"/>
                  </a:moveTo>
                  <a:cubicBezTo>
                    <a:pt x="408" y="313"/>
                    <a:pt x="408" y="313"/>
                    <a:pt x="408" y="313"/>
                  </a:cubicBezTo>
                  <a:cubicBezTo>
                    <a:pt x="409" y="313"/>
                    <a:pt x="409" y="313"/>
                    <a:pt x="409" y="313"/>
                  </a:cubicBezTo>
                  <a:cubicBezTo>
                    <a:pt x="409" y="312"/>
                    <a:pt x="409" y="312"/>
                    <a:pt x="409" y="312"/>
                  </a:cubicBezTo>
                  <a:cubicBezTo>
                    <a:pt x="409" y="312"/>
                    <a:pt x="409" y="312"/>
                    <a:pt x="409" y="312"/>
                  </a:cubicBezTo>
                  <a:cubicBezTo>
                    <a:pt x="409" y="312"/>
                    <a:pt x="409" y="312"/>
                    <a:pt x="409" y="312"/>
                  </a:cubicBezTo>
                  <a:cubicBezTo>
                    <a:pt x="409" y="312"/>
                    <a:pt x="409" y="312"/>
                    <a:pt x="409" y="312"/>
                  </a:cubicBezTo>
                  <a:cubicBezTo>
                    <a:pt x="409" y="312"/>
                    <a:pt x="409" y="312"/>
                    <a:pt x="409" y="312"/>
                  </a:cubicBezTo>
                  <a:cubicBezTo>
                    <a:pt x="409" y="312"/>
                    <a:pt x="409" y="312"/>
                    <a:pt x="409" y="312"/>
                  </a:cubicBezTo>
                  <a:cubicBezTo>
                    <a:pt x="409" y="312"/>
                    <a:pt x="409" y="312"/>
                    <a:pt x="409" y="312"/>
                  </a:cubicBezTo>
                  <a:cubicBezTo>
                    <a:pt x="408" y="312"/>
                    <a:pt x="408" y="312"/>
                    <a:pt x="408" y="312"/>
                  </a:cubicBezTo>
                  <a:cubicBezTo>
                    <a:pt x="408" y="312"/>
                    <a:pt x="408" y="312"/>
                    <a:pt x="408" y="312"/>
                  </a:cubicBezTo>
                  <a:cubicBezTo>
                    <a:pt x="409" y="311"/>
                    <a:pt x="409" y="311"/>
                    <a:pt x="409" y="311"/>
                  </a:cubicBezTo>
                  <a:cubicBezTo>
                    <a:pt x="409" y="311"/>
                    <a:pt x="409" y="311"/>
                    <a:pt x="409" y="311"/>
                  </a:cubicBezTo>
                  <a:cubicBezTo>
                    <a:pt x="409" y="311"/>
                    <a:pt x="409" y="311"/>
                    <a:pt x="409" y="311"/>
                  </a:cubicBezTo>
                  <a:cubicBezTo>
                    <a:pt x="409" y="311"/>
                    <a:pt x="409" y="311"/>
                    <a:pt x="409" y="311"/>
                  </a:cubicBezTo>
                  <a:cubicBezTo>
                    <a:pt x="409" y="310"/>
                    <a:pt x="409" y="310"/>
                    <a:pt x="409" y="310"/>
                  </a:cubicBezTo>
                  <a:cubicBezTo>
                    <a:pt x="409" y="310"/>
                    <a:pt x="409" y="310"/>
                    <a:pt x="409" y="310"/>
                  </a:cubicBezTo>
                  <a:cubicBezTo>
                    <a:pt x="409" y="310"/>
                    <a:pt x="409" y="310"/>
                    <a:pt x="409" y="310"/>
                  </a:cubicBezTo>
                  <a:cubicBezTo>
                    <a:pt x="409" y="310"/>
                    <a:pt x="409" y="310"/>
                    <a:pt x="409" y="310"/>
                  </a:cubicBezTo>
                  <a:cubicBezTo>
                    <a:pt x="408" y="310"/>
                    <a:pt x="408" y="310"/>
                    <a:pt x="408" y="310"/>
                  </a:cubicBezTo>
                  <a:cubicBezTo>
                    <a:pt x="408" y="310"/>
                    <a:pt x="408" y="310"/>
                    <a:pt x="408" y="310"/>
                  </a:cubicBezTo>
                  <a:cubicBezTo>
                    <a:pt x="408" y="310"/>
                    <a:pt x="408" y="310"/>
                    <a:pt x="408" y="310"/>
                  </a:cubicBezTo>
                  <a:cubicBezTo>
                    <a:pt x="408" y="310"/>
                    <a:pt x="408" y="310"/>
                    <a:pt x="408" y="310"/>
                  </a:cubicBezTo>
                  <a:cubicBezTo>
                    <a:pt x="408" y="309"/>
                    <a:pt x="408" y="309"/>
                    <a:pt x="408" y="309"/>
                  </a:cubicBezTo>
                  <a:cubicBezTo>
                    <a:pt x="408" y="309"/>
                    <a:pt x="408" y="309"/>
                    <a:pt x="408" y="309"/>
                  </a:cubicBezTo>
                  <a:cubicBezTo>
                    <a:pt x="408" y="309"/>
                    <a:pt x="408" y="309"/>
                    <a:pt x="408" y="309"/>
                  </a:cubicBezTo>
                  <a:cubicBezTo>
                    <a:pt x="408" y="309"/>
                    <a:pt x="408" y="309"/>
                    <a:pt x="408" y="309"/>
                  </a:cubicBezTo>
                  <a:cubicBezTo>
                    <a:pt x="408" y="309"/>
                    <a:pt x="408" y="309"/>
                    <a:pt x="408" y="309"/>
                  </a:cubicBezTo>
                  <a:cubicBezTo>
                    <a:pt x="407" y="309"/>
                    <a:pt x="407" y="309"/>
                    <a:pt x="407" y="309"/>
                  </a:cubicBezTo>
                  <a:cubicBezTo>
                    <a:pt x="407" y="309"/>
                    <a:pt x="407" y="309"/>
                    <a:pt x="407" y="309"/>
                  </a:cubicBezTo>
                  <a:cubicBezTo>
                    <a:pt x="407" y="309"/>
                    <a:pt x="407" y="309"/>
                    <a:pt x="407" y="309"/>
                  </a:cubicBezTo>
                  <a:cubicBezTo>
                    <a:pt x="407" y="310"/>
                    <a:pt x="407" y="310"/>
                    <a:pt x="407" y="310"/>
                  </a:cubicBezTo>
                  <a:cubicBezTo>
                    <a:pt x="407" y="310"/>
                    <a:pt x="407" y="310"/>
                    <a:pt x="407" y="310"/>
                  </a:cubicBezTo>
                  <a:cubicBezTo>
                    <a:pt x="407" y="310"/>
                    <a:pt x="407" y="310"/>
                    <a:pt x="407" y="310"/>
                  </a:cubicBezTo>
                  <a:cubicBezTo>
                    <a:pt x="407" y="310"/>
                    <a:pt x="407" y="310"/>
                    <a:pt x="407" y="310"/>
                  </a:cubicBezTo>
                  <a:cubicBezTo>
                    <a:pt x="406" y="309"/>
                    <a:pt x="406" y="309"/>
                    <a:pt x="406" y="309"/>
                  </a:cubicBezTo>
                  <a:cubicBezTo>
                    <a:pt x="406" y="309"/>
                    <a:pt x="406" y="309"/>
                    <a:pt x="406" y="309"/>
                  </a:cubicBezTo>
                  <a:cubicBezTo>
                    <a:pt x="406" y="309"/>
                    <a:pt x="406" y="309"/>
                    <a:pt x="406" y="309"/>
                  </a:cubicBezTo>
                  <a:cubicBezTo>
                    <a:pt x="406" y="310"/>
                    <a:pt x="406" y="310"/>
                    <a:pt x="406" y="310"/>
                  </a:cubicBezTo>
                  <a:cubicBezTo>
                    <a:pt x="405" y="310"/>
                    <a:pt x="405" y="310"/>
                    <a:pt x="405" y="310"/>
                  </a:cubicBezTo>
                  <a:cubicBezTo>
                    <a:pt x="405" y="310"/>
                    <a:pt x="405" y="310"/>
                    <a:pt x="405" y="310"/>
                  </a:cubicBezTo>
                  <a:cubicBezTo>
                    <a:pt x="405" y="310"/>
                    <a:pt x="405" y="310"/>
                    <a:pt x="405" y="310"/>
                  </a:cubicBezTo>
                  <a:cubicBezTo>
                    <a:pt x="405" y="310"/>
                    <a:pt x="405" y="310"/>
                    <a:pt x="405" y="310"/>
                  </a:cubicBezTo>
                  <a:cubicBezTo>
                    <a:pt x="405" y="309"/>
                    <a:pt x="405" y="309"/>
                    <a:pt x="405" y="309"/>
                  </a:cubicBezTo>
                  <a:cubicBezTo>
                    <a:pt x="405" y="309"/>
                    <a:pt x="405" y="309"/>
                    <a:pt x="405" y="309"/>
                  </a:cubicBezTo>
                  <a:cubicBezTo>
                    <a:pt x="404" y="309"/>
                    <a:pt x="404" y="309"/>
                    <a:pt x="404" y="309"/>
                  </a:cubicBezTo>
                  <a:cubicBezTo>
                    <a:pt x="404" y="310"/>
                    <a:pt x="404" y="310"/>
                    <a:pt x="404" y="310"/>
                  </a:cubicBezTo>
                  <a:cubicBezTo>
                    <a:pt x="403" y="310"/>
                    <a:pt x="403" y="310"/>
                    <a:pt x="403" y="310"/>
                  </a:cubicBezTo>
                  <a:cubicBezTo>
                    <a:pt x="403" y="311"/>
                    <a:pt x="403" y="311"/>
                    <a:pt x="403" y="311"/>
                  </a:cubicBezTo>
                  <a:cubicBezTo>
                    <a:pt x="403" y="311"/>
                    <a:pt x="403" y="311"/>
                    <a:pt x="403" y="311"/>
                  </a:cubicBezTo>
                  <a:cubicBezTo>
                    <a:pt x="403" y="311"/>
                    <a:pt x="403" y="311"/>
                    <a:pt x="403" y="311"/>
                  </a:cubicBezTo>
                  <a:cubicBezTo>
                    <a:pt x="403" y="311"/>
                    <a:pt x="403" y="311"/>
                    <a:pt x="403" y="311"/>
                  </a:cubicBezTo>
                  <a:cubicBezTo>
                    <a:pt x="403" y="311"/>
                    <a:pt x="403" y="311"/>
                    <a:pt x="403" y="311"/>
                  </a:cubicBezTo>
                  <a:cubicBezTo>
                    <a:pt x="403" y="311"/>
                    <a:pt x="403" y="311"/>
                    <a:pt x="403" y="311"/>
                  </a:cubicBezTo>
                  <a:cubicBezTo>
                    <a:pt x="403" y="311"/>
                    <a:pt x="403" y="311"/>
                    <a:pt x="403" y="311"/>
                  </a:cubicBezTo>
                  <a:cubicBezTo>
                    <a:pt x="403" y="311"/>
                    <a:pt x="403" y="311"/>
                    <a:pt x="403" y="311"/>
                  </a:cubicBezTo>
                  <a:cubicBezTo>
                    <a:pt x="403" y="311"/>
                    <a:pt x="403" y="311"/>
                    <a:pt x="403" y="311"/>
                  </a:cubicBezTo>
                  <a:cubicBezTo>
                    <a:pt x="403" y="310"/>
                    <a:pt x="403" y="310"/>
                    <a:pt x="403" y="310"/>
                  </a:cubicBezTo>
                  <a:cubicBezTo>
                    <a:pt x="403" y="310"/>
                    <a:pt x="403" y="310"/>
                    <a:pt x="403" y="310"/>
                  </a:cubicBezTo>
                  <a:cubicBezTo>
                    <a:pt x="404" y="309"/>
                    <a:pt x="404" y="309"/>
                    <a:pt x="404" y="309"/>
                  </a:cubicBezTo>
                  <a:cubicBezTo>
                    <a:pt x="404" y="309"/>
                    <a:pt x="404" y="309"/>
                    <a:pt x="404" y="309"/>
                  </a:cubicBezTo>
                  <a:cubicBezTo>
                    <a:pt x="404" y="309"/>
                    <a:pt x="404" y="309"/>
                    <a:pt x="404" y="309"/>
                  </a:cubicBezTo>
                  <a:cubicBezTo>
                    <a:pt x="405" y="308"/>
                    <a:pt x="405" y="308"/>
                    <a:pt x="405" y="308"/>
                  </a:cubicBezTo>
                  <a:cubicBezTo>
                    <a:pt x="404" y="308"/>
                    <a:pt x="404" y="308"/>
                    <a:pt x="404" y="308"/>
                  </a:cubicBezTo>
                  <a:cubicBezTo>
                    <a:pt x="404" y="308"/>
                    <a:pt x="404" y="308"/>
                    <a:pt x="404" y="308"/>
                  </a:cubicBezTo>
                  <a:cubicBezTo>
                    <a:pt x="404" y="308"/>
                    <a:pt x="404" y="308"/>
                    <a:pt x="404" y="308"/>
                  </a:cubicBezTo>
                  <a:cubicBezTo>
                    <a:pt x="405" y="308"/>
                    <a:pt x="405" y="308"/>
                    <a:pt x="405" y="308"/>
                  </a:cubicBezTo>
                  <a:cubicBezTo>
                    <a:pt x="405" y="308"/>
                    <a:pt x="405" y="308"/>
                    <a:pt x="405" y="308"/>
                  </a:cubicBezTo>
                  <a:cubicBezTo>
                    <a:pt x="405" y="308"/>
                    <a:pt x="405" y="308"/>
                    <a:pt x="405" y="308"/>
                  </a:cubicBezTo>
                  <a:cubicBezTo>
                    <a:pt x="405" y="307"/>
                    <a:pt x="405" y="307"/>
                    <a:pt x="405" y="307"/>
                  </a:cubicBezTo>
                  <a:cubicBezTo>
                    <a:pt x="404" y="306"/>
                    <a:pt x="404" y="306"/>
                    <a:pt x="404" y="306"/>
                  </a:cubicBezTo>
                  <a:cubicBezTo>
                    <a:pt x="404" y="306"/>
                    <a:pt x="404" y="306"/>
                    <a:pt x="404" y="306"/>
                  </a:cubicBezTo>
                  <a:cubicBezTo>
                    <a:pt x="404" y="307"/>
                    <a:pt x="404" y="307"/>
                    <a:pt x="404" y="307"/>
                  </a:cubicBezTo>
                  <a:cubicBezTo>
                    <a:pt x="403" y="307"/>
                    <a:pt x="403" y="307"/>
                    <a:pt x="403" y="307"/>
                  </a:cubicBezTo>
                  <a:cubicBezTo>
                    <a:pt x="403" y="306"/>
                    <a:pt x="403" y="306"/>
                    <a:pt x="403" y="306"/>
                  </a:cubicBezTo>
                  <a:cubicBezTo>
                    <a:pt x="403" y="306"/>
                    <a:pt x="403" y="306"/>
                    <a:pt x="403" y="306"/>
                  </a:cubicBezTo>
                  <a:cubicBezTo>
                    <a:pt x="403" y="305"/>
                    <a:pt x="403" y="305"/>
                    <a:pt x="403" y="305"/>
                  </a:cubicBezTo>
                  <a:cubicBezTo>
                    <a:pt x="402" y="305"/>
                    <a:pt x="402" y="305"/>
                    <a:pt x="402" y="305"/>
                  </a:cubicBezTo>
                  <a:cubicBezTo>
                    <a:pt x="402" y="304"/>
                    <a:pt x="402" y="304"/>
                    <a:pt x="402" y="304"/>
                  </a:cubicBezTo>
                  <a:cubicBezTo>
                    <a:pt x="402" y="304"/>
                    <a:pt x="402" y="304"/>
                    <a:pt x="402" y="304"/>
                  </a:cubicBezTo>
                  <a:cubicBezTo>
                    <a:pt x="401" y="304"/>
                    <a:pt x="401" y="304"/>
                    <a:pt x="401" y="304"/>
                  </a:cubicBezTo>
                  <a:cubicBezTo>
                    <a:pt x="401" y="304"/>
                    <a:pt x="401" y="304"/>
                    <a:pt x="401" y="304"/>
                  </a:cubicBezTo>
                  <a:cubicBezTo>
                    <a:pt x="401" y="304"/>
                    <a:pt x="401" y="304"/>
                    <a:pt x="401" y="304"/>
                  </a:cubicBezTo>
                  <a:cubicBezTo>
                    <a:pt x="401" y="304"/>
                    <a:pt x="401" y="304"/>
                    <a:pt x="401" y="304"/>
                  </a:cubicBezTo>
                  <a:cubicBezTo>
                    <a:pt x="401" y="304"/>
                    <a:pt x="401" y="304"/>
                    <a:pt x="401" y="304"/>
                  </a:cubicBezTo>
                  <a:cubicBezTo>
                    <a:pt x="401" y="304"/>
                    <a:pt x="401" y="304"/>
                    <a:pt x="401" y="304"/>
                  </a:cubicBezTo>
                  <a:cubicBezTo>
                    <a:pt x="401" y="305"/>
                    <a:pt x="401" y="305"/>
                    <a:pt x="401" y="305"/>
                  </a:cubicBezTo>
                  <a:cubicBezTo>
                    <a:pt x="401" y="305"/>
                    <a:pt x="401" y="305"/>
                    <a:pt x="401" y="305"/>
                  </a:cubicBezTo>
                  <a:cubicBezTo>
                    <a:pt x="402" y="305"/>
                    <a:pt x="402" y="305"/>
                    <a:pt x="402" y="305"/>
                  </a:cubicBezTo>
                  <a:cubicBezTo>
                    <a:pt x="402" y="306"/>
                    <a:pt x="402" y="306"/>
                    <a:pt x="402" y="306"/>
                  </a:cubicBezTo>
                  <a:cubicBezTo>
                    <a:pt x="402" y="307"/>
                    <a:pt x="402" y="307"/>
                    <a:pt x="402" y="307"/>
                  </a:cubicBezTo>
                  <a:cubicBezTo>
                    <a:pt x="402" y="307"/>
                    <a:pt x="402" y="307"/>
                    <a:pt x="402" y="307"/>
                  </a:cubicBezTo>
                  <a:cubicBezTo>
                    <a:pt x="402" y="307"/>
                    <a:pt x="402" y="307"/>
                    <a:pt x="402" y="307"/>
                  </a:cubicBezTo>
                  <a:cubicBezTo>
                    <a:pt x="402" y="308"/>
                    <a:pt x="402" y="308"/>
                    <a:pt x="402" y="308"/>
                  </a:cubicBezTo>
                  <a:cubicBezTo>
                    <a:pt x="402" y="308"/>
                    <a:pt x="402" y="308"/>
                    <a:pt x="402" y="308"/>
                  </a:cubicBezTo>
                  <a:cubicBezTo>
                    <a:pt x="402" y="308"/>
                    <a:pt x="402" y="308"/>
                    <a:pt x="402" y="308"/>
                  </a:cubicBezTo>
                  <a:cubicBezTo>
                    <a:pt x="402" y="308"/>
                    <a:pt x="402" y="308"/>
                    <a:pt x="402" y="308"/>
                  </a:cubicBezTo>
                  <a:cubicBezTo>
                    <a:pt x="402" y="308"/>
                    <a:pt x="402" y="308"/>
                    <a:pt x="402" y="308"/>
                  </a:cubicBezTo>
                  <a:cubicBezTo>
                    <a:pt x="402" y="308"/>
                    <a:pt x="402" y="308"/>
                    <a:pt x="402" y="308"/>
                  </a:cubicBezTo>
                  <a:cubicBezTo>
                    <a:pt x="401" y="307"/>
                    <a:pt x="401" y="307"/>
                    <a:pt x="401" y="307"/>
                  </a:cubicBezTo>
                  <a:cubicBezTo>
                    <a:pt x="401" y="306"/>
                    <a:pt x="401" y="306"/>
                    <a:pt x="401" y="306"/>
                  </a:cubicBezTo>
                  <a:cubicBezTo>
                    <a:pt x="401" y="306"/>
                    <a:pt x="401" y="306"/>
                    <a:pt x="401" y="306"/>
                  </a:cubicBezTo>
                  <a:cubicBezTo>
                    <a:pt x="401" y="306"/>
                    <a:pt x="401" y="306"/>
                    <a:pt x="401" y="306"/>
                  </a:cubicBezTo>
                  <a:cubicBezTo>
                    <a:pt x="401" y="306"/>
                    <a:pt x="401" y="306"/>
                    <a:pt x="401" y="306"/>
                  </a:cubicBezTo>
                  <a:cubicBezTo>
                    <a:pt x="401" y="307"/>
                    <a:pt x="401" y="307"/>
                    <a:pt x="401" y="307"/>
                  </a:cubicBezTo>
                  <a:cubicBezTo>
                    <a:pt x="401" y="307"/>
                    <a:pt x="401" y="307"/>
                    <a:pt x="401" y="307"/>
                  </a:cubicBezTo>
                  <a:cubicBezTo>
                    <a:pt x="400" y="308"/>
                    <a:pt x="400" y="308"/>
                    <a:pt x="400" y="308"/>
                  </a:cubicBezTo>
                  <a:cubicBezTo>
                    <a:pt x="400" y="309"/>
                    <a:pt x="400" y="309"/>
                    <a:pt x="400" y="309"/>
                  </a:cubicBezTo>
                  <a:cubicBezTo>
                    <a:pt x="399" y="310"/>
                    <a:pt x="399" y="310"/>
                    <a:pt x="399" y="310"/>
                  </a:cubicBezTo>
                  <a:cubicBezTo>
                    <a:pt x="399" y="310"/>
                    <a:pt x="399" y="310"/>
                    <a:pt x="399" y="310"/>
                  </a:cubicBezTo>
                  <a:cubicBezTo>
                    <a:pt x="399" y="310"/>
                    <a:pt x="399" y="310"/>
                    <a:pt x="399" y="310"/>
                  </a:cubicBezTo>
                  <a:cubicBezTo>
                    <a:pt x="399" y="310"/>
                    <a:pt x="399" y="310"/>
                    <a:pt x="399" y="310"/>
                  </a:cubicBezTo>
                  <a:cubicBezTo>
                    <a:pt x="399" y="310"/>
                    <a:pt x="399" y="310"/>
                    <a:pt x="399" y="310"/>
                  </a:cubicBezTo>
                  <a:cubicBezTo>
                    <a:pt x="399" y="309"/>
                    <a:pt x="399" y="309"/>
                    <a:pt x="399" y="309"/>
                  </a:cubicBezTo>
                  <a:cubicBezTo>
                    <a:pt x="399" y="309"/>
                    <a:pt x="399" y="309"/>
                    <a:pt x="399" y="309"/>
                  </a:cubicBezTo>
                  <a:cubicBezTo>
                    <a:pt x="400" y="309"/>
                    <a:pt x="400" y="309"/>
                    <a:pt x="400" y="309"/>
                  </a:cubicBezTo>
                  <a:cubicBezTo>
                    <a:pt x="400" y="308"/>
                    <a:pt x="400" y="308"/>
                    <a:pt x="400" y="308"/>
                  </a:cubicBezTo>
                  <a:cubicBezTo>
                    <a:pt x="400" y="308"/>
                    <a:pt x="400" y="308"/>
                    <a:pt x="400" y="308"/>
                  </a:cubicBezTo>
                  <a:cubicBezTo>
                    <a:pt x="399" y="308"/>
                    <a:pt x="399" y="308"/>
                    <a:pt x="399" y="308"/>
                  </a:cubicBezTo>
                  <a:cubicBezTo>
                    <a:pt x="399" y="307"/>
                    <a:pt x="399" y="307"/>
                    <a:pt x="399" y="307"/>
                  </a:cubicBezTo>
                  <a:cubicBezTo>
                    <a:pt x="398" y="306"/>
                    <a:pt x="398" y="306"/>
                    <a:pt x="398" y="306"/>
                  </a:cubicBezTo>
                  <a:cubicBezTo>
                    <a:pt x="398" y="306"/>
                    <a:pt x="398" y="306"/>
                    <a:pt x="398" y="306"/>
                  </a:cubicBezTo>
                  <a:cubicBezTo>
                    <a:pt x="398" y="306"/>
                    <a:pt x="398" y="306"/>
                    <a:pt x="398" y="306"/>
                  </a:cubicBezTo>
                  <a:cubicBezTo>
                    <a:pt x="397" y="306"/>
                    <a:pt x="397" y="306"/>
                    <a:pt x="397" y="306"/>
                  </a:cubicBezTo>
                  <a:cubicBezTo>
                    <a:pt x="397" y="307"/>
                    <a:pt x="397" y="307"/>
                    <a:pt x="397" y="307"/>
                  </a:cubicBezTo>
                  <a:cubicBezTo>
                    <a:pt x="398" y="307"/>
                    <a:pt x="398" y="307"/>
                    <a:pt x="398" y="307"/>
                  </a:cubicBezTo>
                  <a:cubicBezTo>
                    <a:pt x="398" y="307"/>
                    <a:pt x="398" y="307"/>
                    <a:pt x="398" y="307"/>
                  </a:cubicBezTo>
                  <a:cubicBezTo>
                    <a:pt x="398" y="307"/>
                    <a:pt x="398" y="307"/>
                    <a:pt x="398" y="307"/>
                  </a:cubicBezTo>
                  <a:cubicBezTo>
                    <a:pt x="398" y="307"/>
                    <a:pt x="398" y="307"/>
                    <a:pt x="398" y="307"/>
                  </a:cubicBezTo>
                  <a:cubicBezTo>
                    <a:pt x="398" y="307"/>
                    <a:pt x="398" y="307"/>
                    <a:pt x="398" y="307"/>
                  </a:cubicBezTo>
                  <a:cubicBezTo>
                    <a:pt x="398" y="308"/>
                    <a:pt x="398" y="308"/>
                    <a:pt x="398" y="308"/>
                  </a:cubicBezTo>
                  <a:cubicBezTo>
                    <a:pt x="398" y="308"/>
                    <a:pt x="398" y="308"/>
                    <a:pt x="398" y="308"/>
                  </a:cubicBezTo>
                  <a:cubicBezTo>
                    <a:pt x="398" y="308"/>
                    <a:pt x="398" y="308"/>
                    <a:pt x="398" y="308"/>
                  </a:cubicBezTo>
                  <a:cubicBezTo>
                    <a:pt x="398" y="308"/>
                    <a:pt x="398" y="308"/>
                    <a:pt x="398" y="308"/>
                  </a:cubicBezTo>
                  <a:cubicBezTo>
                    <a:pt x="398" y="309"/>
                    <a:pt x="398" y="309"/>
                    <a:pt x="398" y="309"/>
                  </a:cubicBezTo>
                  <a:cubicBezTo>
                    <a:pt x="398" y="309"/>
                    <a:pt x="398" y="309"/>
                    <a:pt x="398" y="309"/>
                  </a:cubicBezTo>
                  <a:cubicBezTo>
                    <a:pt x="397" y="309"/>
                    <a:pt x="397" y="309"/>
                    <a:pt x="397" y="309"/>
                  </a:cubicBezTo>
                  <a:cubicBezTo>
                    <a:pt x="397" y="309"/>
                    <a:pt x="397" y="309"/>
                    <a:pt x="397" y="309"/>
                  </a:cubicBezTo>
                  <a:cubicBezTo>
                    <a:pt x="397" y="308"/>
                    <a:pt x="397" y="308"/>
                    <a:pt x="397" y="308"/>
                  </a:cubicBezTo>
                  <a:cubicBezTo>
                    <a:pt x="397" y="308"/>
                    <a:pt x="397" y="308"/>
                    <a:pt x="397" y="308"/>
                  </a:cubicBezTo>
                  <a:cubicBezTo>
                    <a:pt x="397" y="308"/>
                    <a:pt x="397" y="308"/>
                    <a:pt x="397" y="308"/>
                  </a:cubicBezTo>
                  <a:cubicBezTo>
                    <a:pt x="397" y="307"/>
                    <a:pt x="397" y="307"/>
                    <a:pt x="397" y="307"/>
                  </a:cubicBezTo>
                  <a:cubicBezTo>
                    <a:pt x="397" y="307"/>
                    <a:pt x="397" y="307"/>
                    <a:pt x="397" y="307"/>
                  </a:cubicBezTo>
                  <a:cubicBezTo>
                    <a:pt x="397" y="307"/>
                    <a:pt x="397" y="307"/>
                    <a:pt x="397" y="307"/>
                  </a:cubicBezTo>
                  <a:cubicBezTo>
                    <a:pt x="396" y="308"/>
                    <a:pt x="396" y="308"/>
                    <a:pt x="396" y="308"/>
                  </a:cubicBezTo>
                  <a:cubicBezTo>
                    <a:pt x="397" y="308"/>
                    <a:pt x="397" y="308"/>
                    <a:pt x="397" y="308"/>
                  </a:cubicBezTo>
                  <a:cubicBezTo>
                    <a:pt x="397" y="308"/>
                    <a:pt x="397" y="308"/>
                    <a:pt x="397" y="308"/>
                  </a:cubicBezTo>
                  <a:cubicBezTo>
                    <a:pt x="397" y="309"/>
                    <a:pt x="397" y="309"/>
                    <a:pt x="397" y="309"/>
                  </a:cubicBezTo>
                  <a:cubicBezTo>
                    <a:pt x="396" y="309"/>
                    <a:pt x="396" y="309"/>
                    <a:pt x="396" y="309"/>
                  </a:cubicBezTo>
                  <a:cubicBezTo>
                    <a:pt x="396" y="309"/>
                    <a:pt x="396" y="309"/>
                    <a:pt x="396" y="309"/>
                  </a:cubicBezTo>
                  <a:cubicBezTo>
                    <a:pt x="396" y="308"/>
                    <a:pt x="396" y="308"/>
                    <a:pt x="396" y="308"/>
                  </a:cubicBezTo>
                  <a:cubicBezTo>
                    <a:pt x="396" y="308"/>
                    <a:pt x="396" y="308"/>
                    <a:pt x="396" y="308"/>
                  </a:cubicBezTo>
                  <a:cubicBezTo>
                    <a:pt x="395" y="310"/>
                    <a:pt x="395" y="310"/>
                    <a:pt x="395" y="310"/>
                  </a:cubicBezTo>
                  <a:cubicBezTo>
                    <a:pt x="395" y="310"/>
                    <a:pt x="395" y="310"/>
                    <a:pt x="395" y="310"/>
                  </a:cubicBezTo>
                  <a:cubicBezTo>
                    <a:pt x="395" y="309"/>
                    <a:pt x="395" y="309"/>
                    <a:pt x="395" y="309"/>
                  </a:cubicBezTo>
                  <a:cubicBezTo>
                    <a:pt x="395" y="308"/>
                    <a:pt x="395" y="308"/>
                    <a:pt x="395" y="308"/>
                  </a:cubicBezTo>
                  <a:cubicBezTo>
                    <a:pt x="396" y="307"/>
                    <a:pt x="396" y="307"/>
                    <a:pt x="396" y="307"/>
                  </a:cubicBezTo>
                  <a:cubicBezTo>
                    <a:pt x="396" y="307"/>
                    <a:pt x="396" y="307"/>
                    <a:pt x="396" y="307"/>
                  </a:cubicBezTo>
                  <a:cubicBezTo>
                    <a:pt x="396" y="306"/>
                    <a:pt x="396" y="306"/>
                    <a:pt x="396" y="306"/>
                  </a:cubicBezTo>
                  <a:cubicBezTo>
                    <a:pt x="396" y="306"/>
                    <a:pt x="396" y="306"/>
                    <a:pt x="396" y="306"/>
                  </a:cubicBezTo>
                  <a:cubicBezTo>
                    <a:pt x="397" y="305"/>
                    <a:pt x="397" y="305"/>
                    <a:pt x="397" y="305"/>
                  </a:cubicBezTo>
                  <a:cubicBezTo>
                    <a:pt x="396" y="305"/>
                    <a:pt x="396" y="305"/>
                    <a:pt x="396" y="305"/>
                  </a:cubicBezTo>
                  <a:cubicBezTo>
                    <a:pt x="396" y="305"/>
                    <a:pt x="396" y="305"/>
                    <a:pt x="396" y="305"/>
                  </a:cubicBezTo>
                  <a:cubicBezTo>
                    <a:pt x="396" y="304"/>
                    <a:pt x="396" y="304"/>
                    <a:pt x="396" y="304"/>
                  </a:cubicBezTo>
                  <a:cubicBezTo>
                    <a:pt x="396" y="304"/>
                    <a:pt x="396" y="304"/>
                    <a:pt x="396" y="304"/>
                  </a:cubicBezTo>
                  <a:cubicBezTo>
                    <a:pt x="396" y="304"/>
                    <a:pt x="396" y="304"/>
                    <a:pt x="396" y="304"/>
                  </a:cubicBezTo>
                  <a:cubicBezTo>
                    <a:pt x="396" y="304"/>
                    <a:pt x="396" y="304"/>
                    <a:pt x="396" y="304"/>
                  </a:cubicBezTo>
                  <a:cubicBezTo>
                    <a:pt x="396" y="304"/>
                    <a:pt x="396" y="304"/>
                    <a:pt x="396" y="304"/>
                  </a:cubicBezTo>
                  <a:cubicBezTo>
                    <a:pt x="396" y="304"/>
                    <a:pt x="396" y="304"/>
                    <a:pt x="396" y="304"/>
                  </a:cubicBezTo>
                  <a:cubicBezTo>
                    <a:pt x="396" y="304"/>
                    <a:pt x="396" y="304"/>
                    <a:pt x="396" y="304"/>
                  </a:cubicBezTo>
                  <a:cubicBezTo>
                    <a:pt x="396" y="303"/>
                    <a:pt x="396" y="303"/>
                    <a:pt x="396" y="303"/>
                  </a:cubicBezTo>
                  <a:cubicBezTo>
                    <a:pt x="396" y="303"/>
                    <a:pt x="396" y="303"/>
                    <a:pt x="396" y="303"/>
                  </a:cubicBezTo>
                  <a:cubicBezTo>
                    <a:pt x="395" y="303"/>
                    <a:pt x="395" y="303"/>
                    <a:pt x="395" y="303"/>
                  </a:cubicBezTo>
                  <a:cubicBezTo>
                    <a:pt x="395" y="303"/>
                    <a:pt x="395" y="303"/>
                    <a:pt x="395" y="303"/>
                  </a:cubicBezTo>
                  <a:cubicBezTo>
                    <a:pt x="394" y="303"/>
                    <a:pt x="394" y="303"/>
                    <a:pt x="394" y="303"/>
                  </a:cubicBezTo>
                  <a:cubicBezTo>
                    <a:pt x="394" y="303"/>
                    <a:pt x="394" y="303"/>
                    <a:pt x="394" y="303"/>
                  </a:cubicBezTo>
                  <a:cubicBezTo>
                    <a:pt x="394" y="303"/>
                    <a:pt x="394" y="303"/>
                    <a:pt x="394" y="303"/>
                  </a:cubicBezTo>
                  <a:cubicBezTo>
                    <a:pt x="394" y="303"/>
                    <a:pt x="394" y="303"/>
                    <a:pt x="394" y="303"/>
                  </a:cubicBezTo>
                  <a:cubicBezTo>
                    <a:pt x="394" y="303"/>
                    <a:pt x="394" y="303"/>
                    <a:pt x="394" y="303"/>
                  </a:cubicBezTo>
                  <a:cubicBezTo>
                    <a:pt x="393" y="304"/>
                    <a:pt x="393" y="304"/>
                    <a:pt x="393" y="304"/>
                  </a:cubicBezTo>
                  <a:cubicBezTo>
                    <a:pt x="393" y="304"/>
                    <a:pt x="393" y="304"/>
                    <a:pt x="393" y="304"/>
                  </a:cubicBezTo>
                  <a:cubicBezTo>
                    <a:pt x="392" y="305"/>
                    <a:pt x="392" y="305"/>
                    <a:pt x="392" y="305"/>
                  </a:cubicBezTo>
                  <a:cubicBezTo>
                    <a:pt x="392" y="306"/>
                    <a:pt x="392" y="306"/>
                    <a:pt x="392" y="306"/>
                  </a:cubicBezTo>
                  <a:cubicBezTo>
                    <a:pt x="392" y="306"/>
                    <a:pt x="392" y="306"/>
                    <a:pt x="392" y="306"/>
                  </a:cubicBezTo>
                  <a:cubicBezTo>
                    <a:pt x="392" y="306"/>
                    <a:pt x="392" y="306"/>
                    <a:pt x="392" y="306"/>
                  </a:cubicBezTo>
                  <a:cubicBezTo>
                    <a:pt x="393" y="307"/>
                    <a:pt x="393" y="307"/>
                    <a:pt x="393" y="307"/>
                  </a:cubicBezTo>
                  <a:cubicBezTo>
                    <a:pt x="394" y="308"/>
                    <a:pt x="394" y="308"/>
                    <a:pt x="394" y="308"/>
                  </a:cubicBezTo>
                  <a:cubicBezTo>
                    <a:pt x="394" y="309"/>
                    <a:pt x="394" y="309"/>
                    <a:pt x="394" y="309"/>
                  </a:cubicBezTo>
                  <a:cubicBezTo>
                    <a:pt x="394" y="309"/>
                    <a:pt x="394" y="309"/>
                    <a:pt x="394" y="309"/>
                  </a:cubicBezTo>
                  <a:cubicBezTo>
                    <a:pt x="394" y="309"/>
                    <a:pt x="394" y="309"/>
                    <a:pt x="394" y="309"/>
                  </a:cubicBezTo>
                  <a:cubicBezTo>
                    <a:pt x="394" y="310"/>
                    <a:pt x="394" y="310"/>
                    <a:pt x="394" y="310"/>
                  </a:cubicBezTo>
                  <a:cubicBezTo>
                    <a:pt x="394" y="310"/>
                    <a:pt x="394" y="310"/>
                    <a:pt x="394" y="310"/>
                  </a:cubicBezTo>
                  <a:cubicBezTo>
                    <a:pt x="394" y="310"/>
                    <a:pt x="394" y="310"/>
                    <a:pt x="394" y="310"/>
                  </a:cubicBezTo>
                  <a:cubicBezTo>
                    <a:pt x="394" y="310"/>
                    <a:pt x="394" y="310"/>
                    <a:pt x="394" y="310"/>
                  </a:cubicBezTo>
                  <a:cubicBezTo>
                    <a:pt x="394" y="310"/>
                    <a:pt x="394" y="310"/>
                    <a:pt x="394" y="310"/>
                  </a:cubicBezTo>
                  <a:cubicBezTo>
                    <a:pt x="394" y="309"/>
                    <a:pt x="394" y="309"/>
                    <a:pt x="394" y="309"/>
                  </a:cubicBezTo>
                  <a:cubicBezTo>
                    <a:pt x="394" y="309"/>
                    <a:pt x="394" y="309"/>
                    <a:pt x="394" y="309"/>
                  </a:cubicBezTo>
                  <a:cubicBezTo>
                    <a:pt x="392" y="308"/>
                    <a:pt x="392" y="308"/>
                    <a:pt x="392" y="308"/>
                  </a:cubicBezTo>
                  <a:cubicBezTo>
                    <a:pt x="392" y="307"/>
                    <a:pt x="392" y="307"/>
                    <a:pt x="392" y="307"/>
                  </a:cubicBezTo>
                  <a:cubicBezTo>
                    <a:pt x="391" y="307"/>
                    <a:pt x="391" y="307"/>
                    <a:pt x="391" y="307"/>
                  </a:cubicBezTo>
                  <a:cubicBezTo>
                    <a:pt x="391" y="308"/>
                    <a:pt x="391" y="308"/>
                    <a:pt x="391" y="308"/>
                  </a:cubicBezTo>
                  <a:cubicBezTo>
                    <a:pt x="392" y="310"/>
                    <a:pt x="392" y="310"/>
                    <a:pt x="392" y="310"/>
                  </a:cubicBezTo>
                  <a:cubicBezTo>
                    <a:pt x="392" y="310"/>
                    <a:pt x="392" y="310"/>
                    <a:pt x="392" y="310"/>
                  </a:cubicBezTo>
                  <a:cubicBezTo>
                    <a:pt x="392" y="310"/>
                    <a:pt x="392" y="310"/>
                    <a:pt x="392" y="310"/>
                  </a:cubicBezTo>
                  <a:cubicBezTo>
                    <a:pt x="392" y="310"/>
                    <a:pt x="392" y="310"/>
                    <a:pt x="392" y="310"/>
                  </a:cubicBezTo>
                  <a:cubicBezTo>
                    <a:pt x="392" y="311"/>
                    <a:pt x="392" y="311"/>
                    <a:pt x="392" y="311"/>
                  </a:cubicBezTo>
                  <a:cubicBezTo>
                    <a:pt x="392" y="310"/>
                    <a:pt x="392" y="310"/>
                    <a:pt x="392" y="310"/>
                  </a:cubicBezTo>
                  <a:cubicBezTo>
                    <a:pt x="392" y="310"/>
                    <a:pt x="392" y="310"/>
                    <a:pt x="392" y="310"/>
                  </a:cubicBezTo>
                  <a:cubicBezTo>
                    <a:pt x="391" y="310"/>
                    <a:pt x="391" y="310"/>
                    <a:pt x="391" y="310"/>
                  </a:cubicBezTo>
                  <a:cubicBezTo>
                    <a:pt x="391" y="309"/>
                    <a:pt x="391" y="309"/>
                    <a:pt x="391" y="309"/>
                  </a:cubicBezTo>
                  <a:cubicBezTo>
                    <a:pt x="391" y="309"/>
                    <a:pt x="391" y="309"/>
                    <a:pt x="391" y="309"/>
                  </a:cubicBezTo>
                  <a:cubicBezTo>
                    <a:pt x="391" y="309"/>
                    <a:pt x="391" y="309"/>
                    <a:pt x="391" y="309"/>
                  </a:cubicBezTo>
                  <a:cubicBezTo>
                    <a:pt x="391" y="309"/>
                    <a:pt x="391" y="309"/>
                    <a:pt x="391" y="309"/>
                  </a:cubicBezTo>
                  <a:cubicBezTo>
                    <a:pt x="391" y="309"/>
                    <a:pt x="391" y="309"/>
                    <a:pt x="391" y="309"/>
                  </a:cubicBezTo>
                  <a:cubicBezTo>
                    <a:pt x="391" y="309"/>
                    <a:pt x="391" y="309"/>
                    <a:pt x="391" y="309"/>
                  </a:cubicBezTo>
                  <a:cubicBezTo>
                    <a:pt x="391" y="310"/>
                    <a:pt x="391" y="310"/>
                    <a:pt x="391" y="310"/>
                  </a:cubicBezTo>
                  <a:cubicBezTo>
                    <a:pt x="391" y="310"/>
                    <a:pt x="391" y="310"/>
                    <a:pt x="391" y="310"/>
                  </a:cubicBezTo>
                  <a:cubicBezTo>
                    <a:pt x="390" y="311"/>
                    <a:pt x="390" y="311"/>
                    <a:pt x="390" y="311"/>
                  </a:cubicBezTo>
                  <a:cubicBezTo>
                    <a:pt x="390" y="312"/>
                    <a:pt x="390" y="312"/>
                    <a:pt x="390" y="312"/>
                  </a:cubicBezTo>
                  <a:cubicBezTo>
                    <a:pt x="390" y="313"/>
                    <a:pt x="390" y="313"/>
                    <a:pt x="390" y="313"/>
                  </a:cubicBezTo>
                  <a:cubicBezTo>
                    <a:pt x="390" y="313"/>
                    <a:pt x="390" y="313"/>
                    <a:pt x="390" y="313"/>
                  </a:cubicBezTo>
                  <a:cubicBezTo>
                    <a:pt x="390" y="313"/>
                    <a:pt x="390" y="313"/>
                    <a:pt x="390" y="313"/>
                  </a:cubicBezTo>
                  <a:cubicBezTo>
                    <a:pt x="390" y="314"/>
                    <a:pt x="390" y="314"/>
                    <a:pt x="390" y="314"/>
                  </a:cubicBezTo>
                  <a:cubicBezTo>
                    <a:pt x="390" y="314"/>
                    <a:pt x="390" y="314"/>
                    <a:pt x="390" y="314"/>
                  </a:cubicBezTo>
                  <a:cubicBezTo>
                    <a:pt x="389" y="315"/>
                    <a:pt x="389" y="315"/>
                    <a:pt x="389" y="315"/>
                  </a:cubicBezTo>
                  <a:cubicBezTo>
                    <a:pt x="390" y="315"/>
                    <a:pt x="390" y="315"/>
                    <a:pt x="390" y="315"/>
                  </a:cubicBezTo>
                  <a:cubicBezTo>
                    <a:pt x="390" y="315"/>
                    <a:pt x="390" y="315"/>
                    <a:pt x="390" y="315"/>
                  </a:cubicBezTo>
                  <a:cubicBezTo>
                    <a:pt x="390" y="316"/>
                    <a:pt x="390" y="316"/>
                    <a:pt x="390" y="316"/>
                  </a:cubicBezTo>
                  <a:cubicBezTo>
                    <a:pt x="390" y="316"/>
                    <a:pt x="390" y="316"/>
                    <a:pt x="390" y="316"/>
                  </a:cubicBezTo>
                  <a:cubicBezTo>
                    <a:pt x="389" y="315"/>
                    <a:pt x="389" y="315"/>
                    <a:pt x="389" y="315"/>
                  </a:cubicBezTo>
                  <a:cubicBezTo>
                    <a:pt x="389" y="314"/>
                    <a:pt x="389" y="314"/>
                    <a:pt x="389" y="314"/>
                  </a:cubicBezTo>
                  <a:cubicBezTo>
                    <a:pt x="389" y="313"/>
                    <a:pt x="389" y="313"/>
                    <a:pt x="389" y="313"/>
                  </a:cubicBezTo>
                  <a:cubicBezTo>
                    <a:pt x="389" y="313"/>
                    <a:pt x="389" y="313"/>
                    <a:pt x="389" y="313"/>
                  </a:cubicBezTo>
                  <a:cubicBezTo>
                    <a:pt x="389" y="312"/>
                    <a:pt x="389" y="312"/>
                    <a:pt x="389" y="312"/>
                  </a:cubicBezTo>
                  <a:cubicBezTo>
                    <a:pt x="389" y="312"/>
                    <a:pt x="389" y="312"/>
                    <a:pt x="389" y="312"/>
                  </a:cubicBezTo>
                  <a:cubicBezTo>
                    <a:pt x="389" y="311"/>
                    <a:pt x="389" y="311"/>
                    <a:pt x="389" y="311"/>
                  </a:cubicBezTo>
                  <a:cubicBezTo>
                    <a:pt x="390" y="310"/>
                    <a:pt x="390" y="310"/>
                    <a:pt x="390" y="310"/>
                  </a:cubicBezTo>
                  <a:cubicBezTo>
                    <a:pt x="390" y="309"/>
                    <a:pt x="390" y="309"/>
                    <a:pt x="390" y="309"/>
                  </a:cubicBezTo>
                  <a:cubicBezTo>
                    <a:pt x="389" y="309"/>
                    <a:pt x="389" y="309"/>
                    <a:pt x="389" y="309"/>
                  </a:cubicBezTo>
                  <a:cubicBezTo>
                    <a:pt x="388" y="308"/>
                    <a:pt x="388" y="308"/>
                    <a:pt x="388" y="308"/>
                  </a:cubicBezTo>
                  <a:cubicBezTo>
                    <a:pt x="388" y="308"/>
                    <a:pt x="388" y="308"/>
                    <a:pt x="388" y="308"/>
                  </a:cubicBezTo>
                  <a:cubicBezTo>
                    <a:pt x="389" y="309"/>
                    <a:pt x="389" y="309"/>
                    <a:pt x="389" y="309"/>
                  </a:cubicBezTo>
                  <a:cubicBezTo>
                    <a:pt x="390" y="308"/>
                    <a:pt x="390" y="308"/>
                    <a:pt x="390" y="308"/>
                  </a:cubicBezTo>
                  <a:cubicBezTo>
                    <a:pt x="390" y="307"/>
                    <a:pt x="390" y="307"/>
                    <a:pt x="390" y="307"/>
                  </a:cubicBezTo>
                  <a:cubicBezTo>
                    <a:pt x="390" y="307"/>
                    <a:pt x="390" y="307"/>
                    <a:pt x="390" y="307"/>
                  </a:cubicBezTo>
                  <a:cubicBezTo>
                    <a:pt x="390" y="306"/>
                    <a:pt x="390" y="306"/>
                    <a:pt x="390" y="306"/>
                  </a:cubicBezTo>
                  <a:cubicBezTo>
                    <a:pt x="389" y="306"/>
                    <a:pt x="389" y="306"/>
                    <a:pt x="389" y="306"/>
                  </a:cubicBezTo>
                  <a:cubicBezTo>
                    <a:pt x="388" y="306"/>
                    <a:pt x="388" y="306"/>
                    <a:pt x="388" y="306"/>
                  </a:cubicBezTo>
                  <a:cubicBezTo>
                    <a:pt x="388" y="305"/>
                    <a:pt x="388" y="305"/>
                    <a:pt x="388" y="305"/>
                  </a:cubicBezTo>
                  <a:cubicBezTo>
                    <a:pt x="388" y="305"/>
                    <a:pt x="388" y="305"/>
                    <a:pt x="388" y="305"/>
                  </a:cubicBezTo>
                  <a:cubicBezTo>
                    <a:pt x="388" y="305"/>
                    <a:pt x="388" y="305"/>
                    <a:pt x="388" y="305"/>
                  </a:cubicBezTo>
                  <a:cubicBezTo>
                    <a:pt x="388" y="305"/>
                    <a:pt x="388" y="305"/>
                    <a:pt x="388" y="305"/>
                  </a:cubicBezTo>
                  <a:cubicBezTo>
                    <a:pt x="387" y="305"/>
                    <a:pt x="387" y="305"/>
                    <a:pt x="387" y="305"/>
                  </a:cubicBezTo>
                  <a:cubicBezTo>
                    <a:pt x="387" y="305"/>
                    <a:pt x="387" y="305"/>
                    <a:pt x="387" y="305"/>
                  </a:cubicBezTo>
                  <a:cubicBezTo>
                    <a:pt x="387" y="305"/>
                    <a:pt x="387" y="305"/>
                    <a:pt x="387" y="305"/>
                  </a:cubicBezTo>
                  <a:cubicBezTo>
                    <a:pt x="387" y="305"/>
                    <a:pt x="387" y="305"/>
                    <a:pt x="387" y="305"/>
                  </a:cubicBezTo>
                  <a:cubicBezTo>
                    <a:pt x="386" y="305"/>
                    <a:pt x="386" y="305"/>
                    <a:pt x="386" y="305"/>
                  </a:cubicBezTo>
                  <a:cubicBezTo>
                    <a:pt x="386" y="305"/>
                    <a:pt x="386" y="305"/>
                    <a:pt x="386" y="305"/>
                  </a:cubicBezTo>
                  <a:cubicBezTo>
                    <a:pt x="386" y="305"/>
                    <a:pt x="386" y="305"/>
                    <a:pt x="386" y="305"/>
                  </a:cubicBezTo>
                  <a:cubicBezTo>
                    <a:pt x="386" y="305"/>
                    <a:pt x="386" y="305"/>
                    <a:pt x="386" y="305"/>
                  </a:cubicBezTo>
                  <a:cubicBezTo>
                    <a:pt x="386" y="305"/>
                    <a:pt x="386" y="305"/>
                    <a:pt x="386" y="305"/>
                  </a:cubicBezTo>
                  <a:cubicBezTo>
                    <a:pt x="385" y="305"/>
                    <a:pt x="385" y="305"/>
                    <a:pt x="385" y="305"/>
                  </a:cubicBezTo>
                  <a:cubicBezTo>
                    <a:pt x="385" y="306"/>
                    <a:pt x="385" y="306"/>
                    <a:pt x="385" y="306"/>
                  </a:cubicBezTo>
                  <a:cubicBezTo>
                    <a:pt x="385" y="306"/>
                    <a:pt x="385" y="306"/>
                    <a:pt x="385" y="306"/>
                  </a:cubicBezTo>
                  <a:cubicBezTo>
                    <a:pt x="385" y="306"/>
                    <a:pt x="385" y="306"/>
                    <a:pt x="385" y="306"/>
                  </a:cubicBezTo>
                  <a:cubicBezTo>
                    <a:pt x="384" y="305"/>
                    <a:pt x="384" y="305"/>
                    <a:pt x="384" y="305"/>
                  </a:cubicBezTo>
                  <a:cubicBezTo>
                    <a:pt x="384" y="305"/>
                    <a:pt x="384" y="305"/>
                    <a:pt x="384" y="305"/>
                  </a:cubicBezTo>
                  <a:cubicBezTo>
                    <a:pt x="384" y="306"/>
                    <a:pt x="384" y="306"/>
                    <a:pt x="384" y="306"/>
                  </a:cubicBezTo>
                  <a:cubicBezTo>
                    <a:pt x="383" y="306"/>
                    <a:pt x="383" y="306"/>
                    <a:pt x="383" y="306"/>
                  </a:cubicBezTo>
                  <a:cubicBezTo>
                    <a:pt x="383" y="306"/>
                    <a:pt x="383" y="306"/>
                    <a:pt x="383" y="306"/>
                  </a:cubicBezTo>
                  <a:cubicBezTo>
                    <a:pt x="383" y="306"/>
                    <a:pt x="383" y="306"/>
                    <a:pt x="383" y="306"/>
                  </a:cubicBezTo>
                  <a:cubicBezTo>
                    <a:pt x="383" y="306"/>
                    <a:pt x="383" y="306"/>
                    <a:pt x="383" y="306"/>
                  </a:cubicBezTo>
                  <a:cubicBezTo>
                    <a:pt x="383" y="306"/>
                    <a:pt x="383" y="306"/>
                    <a:pt x="383" y="306"/>
                  </a:cubicBezTo>
                  <a:cubicBezTo>
                    <a:pt x="382" y="306"/>
                    <a:pt x="382" y="306"/>
                    <a:pt x="382" y="306"/>
                  </a:cubicBezTo>
                  <a:cubicBezTo>
                    <a:pt x="382" y="306"/>
                    <a:pt x="382" y="306"/>
                    <a:pt x="382" y="306"/>
                  </a:cubicBezTo>
                  <a:cubicBezTo>
                    <a:pt x="382" y="306"/>
                    <a:pt x="382" y="306"/>
                    <a:pt x="382" y="306"/>
                  </a:cubicBezTo>
                  <a:cubicBezTo>
                    <a:pt x="381" y="306"/>
                    <a:pt x="381" y="306"/>
                    <a:pt x="381" y="306"/>
                  </a:cubicBezTo>
                  <a:cubicBezTo>
                    <a:pt x="382" y="307"/>
                    <a:pt x="382" y="307"/>
                    <a:pt x="382" y="307"/>
                  </a:cubicBezTo>
                  <a:cubicBezTo>
                    <a:pt x="381" y="307"/>
                    <a:pt x="381" y="307"/>
                    <a:pt x="381" y="307"/>
                  </a:cubicBezTo>
                  <a:cubicBezTo>
                    <a:pt x="381" y="307"/>
                    <a:pt x="381" y="307"/>
                    <a:pt x="381" y="307"/>
                  </a:cubicBezTo>
                  <a:cubicBezTo>
                    <a:pt x="380" y="307"/>
                    <a:pt x="380" y="307"/>
                    <a:pt x="380" y="307"/>
                  </a:cubicBezTo>
                  <a:cubicBezTo>
                    <a:pt x="380" y="307"/>
                    <a:pt x="380" y="307"/>
                    <a:pt x="380" y="307"/>
                  </a:cubicBezTo>
                  <a:cubicBezTo>
                    <a:pt x="380" y="308"/>
                    <a:pt x="380" y="308"/>
                    <a:pt x="380" y="308"/>
                  </a:cubicBezTo>
                  <a:cubicBezTo>
                    <a:pt x="380" y="308"/>
                    <a:pt x="380" y="308"/>
                    <a:pt x="380" y="308"/>
                  </a:cubicBezTo>
                  <a:cubicBezTo>
                    <a:pt x="380" y="308"/>
                    <a:pt x="380" y="308"/>
                    <a:pt x="380" y="308"/>
                  </a:cubicBezTo>
                  <a:cubicBezTo>
                    <a:pt x="379" y="308"/>
                    <a:pt x="379" y="308"/>
                    <a:pt x="379" y="308"/>
                  </a:cubicBezTo>
                  <a:cubicBezTo>
                    <a:pt x="380" y="308"/>
                    <a:pt x="380" y="308"/>
                    <a:pt x="380" y="308"/>
                  </a:cubicBezTo>
                  <a:cubicBezTo>
                    <a:pt x="380" y="308"/>
                    <a:pt x="380" y="308"/>
                    <a:pt x="380" y="308"/>
                  </a:cubicBezTo>
                  <a:cubicBezTo>
                    <a:pt x="380" y="309"/>
                    <a:pt x="380" y="309"/>
                    <a:pt x="380" y="309"/>
                  </a:cubicBezTo>
                  <a:cubicBezTo>
                    <a:pt x="380" y="309"/>
                    <a:pt x="380" y="309"/>
                    <a:pt x="380" y="309"/>
                  </a:cubicBezTo>
                  <a:cubicBezTo>
                    <a:pt x="379" y="308"/>
                    <a:pt x="379" y="308"/>
                    <a:pt x="379" y="308"/>
                  </a:cubicBezTo>
                  <a:cubicBezTo>
                    <a:pt x="379" y="308"/>
                    <a:pt x="379" y="308"/>
                    <a:pt x="379" y="308"/>
                  </a:cubicBezTo>
                  <a:cubicBezTo>
                    <a:pt x="379" y="308"/>
                    <a:pt x="379" y="308"/>
                    <a:pt x="379" y="308"/>
                  </a:cubicBezTo>
                  <a:cubicBezTo>
                    <a:pt x="379" y="308"/>
                    <a:pt x="379" y="308"/>
                    <a:pt x="379" y="308"/>
                  </a:cubicBezTo>
                  <a:cubicBezTo>
                    <a:pt x="379" y="308"/>
                    <a:pt x="379" y="308"/>
                    <a:pt x="379" y="308"/>
                  </a:cubicBezTo>
                  <a:cubicBezTo>
                    <a:pt x="379" y="309"/>
                    <a:pt x="379" y="309"/>
                    <a:pt x="379" y="309"/>
                  </a:cubicBezTo>
                  <a:cubicBezTo>
                    <a:pt x="379" y="309"/>
                    <a:pt x="379" y="309"/>
                    <a:pt x="379" y="309"/>
                  </a:cubicBezTo>
                  <a:cubicBezTo>
                    <a:pt x="379" y="309"/>
                    <a:pt x="379" y="309"/>
                    <a:pt x="379" y="309"/>
                  </a:cubicBezTo>
                  <a:cubicBezTo>
                    <a:pt x="378" y="309"/>
                    <a:pt x="378" y="309"/>
                    <a:pt x="378" y="309"/>
                  </a:cubicBezTo>
                  <a:cubicBezTo>
                    <a:pt x="378" y="309"/>
                    <a:pt x="378" y="309"/>
                    <a:pt x="378" y="309"/>
                  </a:cubicBezTo>
                  <a:cubicBezTo>
                    <a:pt x="378" y="309"/>
                    <a:pt x="378" y="309"/>
                    <a:pt x="378" y="309"/>
                  </a:cubicBezTo>
                  <a:cubicBezTo>
                    <a:pt x="378" y="310"/>
                    <a:pt x="378" y="310"/>
                    <a:pt x="378" y="310"/>
                  </a:cubicBezTo>
                  <a:cubicBezTo>
                    <a:pt x="378" y="310"/>
                    <a:pt x="378" y="310"/>
                    <a:pt x="378" y="310"/>
                  </a:cubicBezTo>
                  <a:cubicBezTo>
                    <a:pt x="379" y="310"/>
                    <a:pt x="379" y="310"/>
                    <a:pt x="379" y="310"/>
                  </a:cubicBezTo>
                  <a:cubicBezTo>
                    <a:pt x="379" y="310"/>
                    <a:pt x="379" y="310"/>
                    <a:pt x="379" y="310"/>
                  </a:cubicBezTo>
                  <a:cubicBezTo>
                    <a:pt x="379" y="310"/>
                    <a:pt x="379" y="310"/>
                    <a:pt x="379" y="310"/>
                  </a:cubicBezTo>
                  <a:cubicBezTo>
                    <a:pt x="379" y="310"/>
                    <a:pt x="379" y="310"/>
                    <a:pt x="379" y="310"/>
                  </a:cubicBezTo>
                  <a:cubicBezTo>
                    <a:pt x="379" y="310"/>
                    <a:pt x="379" y="310"/>
                    <a:pt x="379" y="310"/>
                  </a:cubicBezTo>
                  <a:cubicBezTo>
                    <a:pt x="379" y="310"/>
                    <a:pt x="379" y="310"/>
                    <a:pt x="379" y="310"/>
                  </a:cubicBezTo>
                  <a:cubicBezTo>
                    <a:pt x="380" y="311"/>
                    <a:pt x="380" y="311"/>
                    <a:pt x="380" y="311"/>
                  </a:cubicBezTo>
                  <a:cubicBezTo>
                    <a:pt x="380" y="311"/>
                    <a:pt x="380" y="311"/>
                    <a:pt x="380" y="311"/>
                  </a:cubicBezTo>
                  <a:cubicBezTo>
                    <a:pt x="380" y="311"/>
                    <a:pt x="380" y="311"/>
                    <a:pt x="380" y="311"/>
                  </a:cubicBezTo>
                  <a:cubicBezTo>
                    <a:pt x="380" y="311"/>
                    <a:pt x="380" y="311"/>
                    <a:pt x="380" y="311"/>
                  </a:cubicBezTo>
                  <a:cubicBezTo>
                    <a:pt x="380" y="312"/>
                    <a:pt x="380" y="312"/>
                    <a:pt x="380" y="312"/>
                  </a:cubicBezTo>
                  <a:cubicBezTo>
                    <a:pt x="380" y="312"/>
                    <a:pt x="380" y="312"/>
                    <a:pt x="380" y="312"/>
                  </a:cubicBezTo>
                  <a:cubicBezTo>
                    <a:pt x="380" y="313"/>
                    <a:pt x="380" y="313"/>
                    <a:pt x="380" y="313"/>
                  </a:cubicBezTo>
                  <a:cubicBezTo>
                    <a:pt x="379" y="313"/>
                    <a:pt x="379" y="313"/>
                    <a:pt x="379" y="313"/>
                  </a:cubicBezTo>
                  <a:cubicBezTo>
                    <a:pt x="379" y="314"/>
                    <a:pt x="379" y="314"/>
                    <a:pt x="379" y="314"/>
                  </a:cubicBezTo>
                  <a:cubicBezTo>
                    <a:pt x="379" y="315"/>
                    <a:pt x="379" y="315"/>
                    <a:pt x="379" y="315"/>
                  </a:cubicBezTo>
                  <a:cubicBezTo>
                    <a:pt x="379" y="315"/>
                    <a:pt x="379" y="315"/>
                    <a:pt x="379" y="315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78" y="317"/>
                    <a:pt x="378" y="317"/>
                    <a:pt x="378" y="317"/>
                  </a:cubicBezTo>
                  <a:cubicBezTo>
                    <a:pt x="378" y="317"/>
                    <a:pt x="378" y="317"/>
                    <a:pt x="378" y="317"/>
                  </a:cubicBezTo>
                  <a:cubicBezTo>
                    <a:pt x="378" y="317"/>
                    <a:pt x="378" y="317"/>
                    <a:pt x="378" y="317"/>
                  </a:cubicBezTo>
                  <a:cubicBezTo>
                    <a:pt x="378" y="317"/>
                    <a:pt x="378" y="317"/>
                    <a:pt x="378" y="317"/>
                  </a:cubicBezTo>
                  <a:cubicBezTo>
                    <a:pt x="379" y="318"/>
                    <a:pt x="379" y="318"/>
                    <a:pt x="379" y="318"/>
                  </a:cubicBezTo>
                  <a:cubicBezTo>
                    <a:pt x="379" y="318"/>
                    <a:pt x="379" y="318"/>
                    <a:pt x="379" y="318"/>
                  </a:cubicBezTo>
                  <a:cubicBezTo>
                    <a:pt x="379" y="319"/>
                    <a:pt x="379" y="319"/>
                    <a:pt x="379" y="319"/>
                  </a:cubicBezTo>
                  <a:cubicBezTo>
                    <a:pt x="379" y="319"/>
                    <a:pt x="379" y="319"/>
                    <a:pt x="379" y="319"/>
                  </a:cubicBezTo>
                  <a:cubicBezTo>
                    <a:pt x="379" y="319"/>
                    <a:pt x="379" y="319"/>
                    <a:pt x="379" y="319"/>
                  </a:cubicBezTo>
                  <a:cubicBezTo>
                    <a:pt x="379" y="320"/>
                    <a:pt x="379" y="320"/>
                    <a:pt x="379" y="320"/>
                  </a:cubicBezTo>
                  <a:cubicBezTo>
                    <a:pt x="379" y="320"/>
                    <a:pt x="379" y="320"/>
                    <a:pt x="379" y="320"/>
                  </a:cubicBezTo>
                  <a:cubicBezTo>
                    <a:pt x="379" y="320"/>
                    <a:pt x="379" y="320"/>
                    <a:pt x="379" y="320"/>
                  </a:cubicBezTo>
                  <a:cubicBezTo>
                    <a:pt x="379" y="320"/>
                    <a:pt x="379" y="320"/>
                    <a:pt x="379" y="320"/>
                  </a:cubicBezTo>
                  <a:cubicBezTo>
                    <a:pt x="380" y="320"/>
                    <a:pt x="380" y="320"/>
                    <a:pt x="380" y="320"/>
                  </a:cubicBezTo>
                  <a:cubicBezTo>
                    <a:pt x="380" y="320"/>
                    <a:pt x="380" y="320"/>
                    <a:pt x="380" y="320"/>
                  </a:cubicBezTo>
                  <a:cubicBezTo>
                    <a:pt x="380" y="320"/>
                    <a:pt x="380" y="320"/>
                    <a:pt x="380" y="320"/>
                  </a:cubicBezTo>
                  <a:cubicBezTo>
                    <a:pt x="379" y="320"/>
                    <a:pt x="379" y="320"/>
                    <a:pt x="379" y="320"/>
                  </a:cubicBezTo>
                  <a:cubicBezTo>
                    <a:pt x="379" y="320"/>
                    <a:pt x="379" y="320"/>
                    <a:pt x="379" y="320"/>
                  </a:cubicBezTo>
                  <a:cubicBezTo>
                    <a:pt x="379" y="320"/>
                    <a:pt x="379" y="320"/>
                    <a:pt x="379" y="320"/>
                  </a:cubicBezTo>
                  <a:cubicBezTo>
                    <a:pt x="379" y="319"/>
                    <a:pt x="379" y="319"/>
                    <a:pt x="379" y="319"/>
                  </a:cubicBezTo>
                  <a:cubicBezTo>
                    <a:pt x="380" y="319"/>
                    <a:pt x="380" y="319"/>
                    <a:pt x="380" y="319"/>
                  </a:cubicBezTo>
                  <a:cubicBezTo>
                    <a:pt x="380" y="320"/>
                    <a:pt x="380" y="320"/>
                    <a:pt x="380" y="320"/>
                  </a:cubicBezTo>
                  <a:cubicBezTo>
                    <a:pt x="379" y="320"/>
                    <a:pt x="379" y="320"/>
                    <a:pt x="379" y="320"/>
                  </a:cubicBezTo>
                  <a:cubicBezTo>
                    <a:pt x="379" y="320"/>
                    <a:pt x="379" y="320"/>
                    <a:pt x="379" y="320"/>
                  </a:cubicBezTo>
                  <a:cubicBezTo>
                    <a:pt x="380" y="320"/>
                    <a:pt x="380" y="320"/>
                    <a:pt x="380" y="320"/>
                  </a:cubicBezTo>
                  <a:cubicBezTo>
                    <a:pt x="380" y="320"/>
                    <a:pt x="380" y="320"/>
                    <a:pt x="380" y="320"/>
                  </a:cubicBezTo>
                  <a:cubicBezTo>
                    <a:pt x="380" y="320"/>
                    <a:pt x="380" y="320"/>
                    <a:pt x="380" y="320"/>
                  </a:cubicBezTo>
                  <a:cubicBezTo>
                    <a:pt x="380" y="320"/>
                    <a:pt x="380" y="320"/>
                    <a:pt x="380" y="320"/>
                  </a:cubicBezTo>
                  <a:cubicBezTo>
                    <a:pt x="380" y="320"/>
                    <a:pt x="380" y="320"/>
                    <a:pt x="380" y="320"/>
                  </a:cubicBezTo>
                  <a:cubicBezTo>
                    <a:pt x="380" y="320"/>
                    <a:pt x="380" y="320"/>
                    <a:pt x="380" y="320"/>
                  </a:cubicBezTo>
                  <a:cubicBezTo>
                    <a:pt x="380" y="319"/>
                    <a:pt x="380" y="319"/>
                    <a:pt x="380" y="319"/>
                  </a:cubicBezTo>
                  <a:cubicBezTo>
                    <a:pt x="380" y="319"/>
                    <a:pt x="380" y="319"/>
                    <a:pt x="380" y="319"/>
                  </a:cubicBezTo>
                  <a:cubicBezTo>
                    <a:pt x="380" y="319"/>
                    <a:pt x="380" y="319"/>
                    <a:pt x="380" y="319"/>
                  </a:cubicBezTo>
                  <a:cubicBezTo>
                    <a:pt x="381" y="319"/>
                    <a:pt x="381" y="319"/>
                    <a:pt x="381" y="319"/>
                  </a:cubicBezTo>
                  <a:cubicBezTo>
                    <a:pt x="381" y="319"/>
                    <a:pt x="381" y="319"/>
                    <a:pt x="381" y="319"/>
                  </a:cubicBezTo>
                  <a:cubicBezTo>
                    <a:pt x="381" y="319"/>
                    <a:pt x="381" y="319"/>
                    <a:pt x="381" y="319"/>
                  </a:cubicBezTo>
                  <a:cubicBezTo>
                    <a:pt x="382" y="319"/>
                    <a:pt x="382" y="319"/>
                    <a:pt x="382" y="319"/>
                  </a:cubicBezTo>
                  <a:cubicBezTo>
                    <a:pt x="382" y="318"/>
                    <a:pt x="382" y="318"/>
                    <a:pt x="382" y="318"/>
                  </a:cubicBezTo>
                  <a:cubicBezTo>
                    <a:pt x="382" y="318"/>
                    <a:pt x="382" y="318"/>
                    <a:pt x="382" y="318"/>
                  </a:cubicBezTo>
                  <a:cubicBezTo>
                    <a:pt x="382" y="318"/>
                    <a:pt x="382" y="318"/>
                    <a:pt x="382" y="318"/>
                  </a:cubicBezTo>
                  <a:cubicBezTo>
                    <a:pt x="383" y="318"/>
                    <a:pt x="383" y="318"/>
                    <a:pt x="383" y="318"/>
                  </a:cubicBezTo>
                  <a:cubicBezTo>
                    <a:pt x="383" y="317"/>
                    <a:pt x="383" y="317"/>
                    <a:pt x="383" y="317"/>
                  </a:cubicBezTo>
                  <a:cubicBezTo>
                    <a:pt x="383" y="317"/>
                    <a:pt x="383" y="317"/>
                    <a:pt x="383" y="317"/>
                  </a:cubicBezTo>
                  <a:cubicBezTo>
                    <a:pt x="384" y="317"/>
                    <a:pt x="384" y="317"/>
                    <a:pt x="384" y="317"/>
                  </a:cubicBezTo>
                  <a:cubicBezTo>
                    <a:pt x="383" y="316"/>
                    <a:pt x="383" y="316"/>
                    <a:pt x="383" y="316"/>
                  </a:cubicBezTo>
                  <a:cubicBezTo>
                    <a:pt x="382" y="315"/>
                    <a:pt x="382" y="315"/>
                    <a:pt x="382" y="315"/>
                  </a:cubicBezTo>
                  <a:cubicBezTo>
                    <a:pt x="381" y="315"/>
                    <a:pt x="381" y="315"/>
                    <a:pt x="381" y="315"/>
                  </a:cubicBezTo>
                  <a:cubicBezTo>
                    <a:pt x="381" y="316"/>
                    <a:pt x="381" y="316"/>
                    <a:pt x="381" y="316"/>
                  </a:cubicBezTo>
                  <a:cubicBezTo>
                    <a:pt x="381" y="316"/>
                    <a:pt x="381" y="316"/>
                    <a:pt x="381" y="316"/>
                  </a:cubicBezTo>
                  <a:cubicBezTo>
                    <a:pt x="380" y="316"/>
                    <a:pt x="380" y="316"/>
                    <a:pt x="380" y="316"/>
                  </a:cubicBezTo>
                  <a:cubicBezTo>
                    <a:pt x="380" y="316"/>
                    <a:pt x="380" y="316"/>
                    <a:pt x="380" y="316"/>
                  </a:cubicBezTo>
                  <a:cubicBezTo>
                    <a:pt x="380" y="316"/>
                    <a:pt x="380" y="316"/>
                    <a:pt x="380" y="316"/>
                  </a:cubicBezTo>
                  <a:cubicBezTo>
                    <a:pt x="379" y="316"/>
                    <a:pt x="379" y="316"/>
                    <a:pt x="379" y="316"/>
                  </a:cubicBezTo>
                  <a:cubicBezTo>
                    <a:pt x="379" y="315"/>
                    <a:pt x="379" y="315"/>
                    <a:pt x="379" y="315"/>
                  </a:cubicBezTo>
                  <a:cubicBezTo>
                    <a:pt x="379" y="315"/>
                    <a:pt x="379" y="315"/>
                    <a:pt x="379" y="315"/>
                  </a:cubicBezTo>
                  <a:cubicBezTo>
                    <a:pt x="379" y="314"/>
                    <a:pt x="379" y="314"/>
                    <a:pt x="379" y="314"/>
                  </a:cubicBezTo>
                  <a:cubicBezTo>
                    <a:pt x="380" y="314"/>
                    <a:pt x="380" y="314"/>
                    <a:pt x="380" y="314"/>
                  </a:cubicBezTo>
                  <a:cubicBezTo>
                    <a:pt x="380" y="315"/>
                    <a:pt x="380" y="315"/>
                    <a:pt x="380" y="315"/>
                  </a:cubicBezTo>
                  <a:cubicBezTo>
                    <a:pt x="381" y="315"/>
                    <a:pt x="381" y="315"/>
                    <a:pt x="381" y="315"/>
                  </a:cubicBezTo>
                  <a:cubicBezTo>
                    <a:pt x="381" y="314"/>
                    <a:pt x="381" y="314"/>
                    <a:pt x="381" y="314"/>
                  </a:cubicBezTo>
                  <a:cubicBezTo>
                    <a:pt x="381" y="314"/>
                    <a:pt x="381" y="314"/>
                    <a:pt x="381" y="314"/>
                  </a:cubicBezTo>
                  <a:cubicBezTo>
                    <a:pt x="382" y="315"/>
                    <a:pt x="382" y="315"/>
                    <a:pt x="382" y="315"/>
                  </a:cubicBezTo>
                  <a:cubicBezTo>
                    <a:pt x="382" y="315"/>
                    <a:pt x="382" y="315"/>
                    <a:pt x="382" y="315"/>
                  </a:cubicBezTo>
                  <a:cubicBezTo>
                    <a:pt x="383" y="315"/>
                    <a:pt x="383" y="315"/>
                    <a:pt x="383" y="315"/>
                  </a:cubicBezTo>
                  <a:cubicBezTo>
                    <a:pt x="384" y="316"/>
                    <a:pt x="384" y="316"/>
                    <a:pt x="384" y="316"/>
                  </a:cubicBezTo>
                  <a:cubicBezTo>
                    <a:pt x="384" y="316"/>
                    <a:pt x="384" y="316"/>
                    <a:pt x="384" y="316"/>
                  </a:cubicBezTo>
                  <a:cubicBezTo>
                    <a:pt x="384" y="316"/>
                    <a:pt x="384" y="316"/>
                    <a:pt x="384" y="316"/>
                  </a:cubicBezTo>
                  <a:cubicBezTo>
                    <a:pt x="384" y="316"/>
                    <a:pt x="384" y="316"/>
                    <a:pt x="384" y="316"/>
                  </a:cubicBezTo>
                  <a:cubicBezTo>
                    <a:pt x="385" y="317"/>
                    <a:pt x="385" y="317"/>
                    <a:pt x="385" y="317"/>
                  </a:cubicBezTo>
                  <a:cubicBezTo>
                    <a:pt x="383" y="318"/>
                    <a:pt x="383" y="318"/>
                    <a:pt x="383" y="318"/>
                  </a:cubicBezTo>
                  <a:cubicBezTo>
                    <a:pt x="383" y="318"/>
                    <a:pt x="383" y="318"/>
                    <a:pt x="383" y="318"/>
                  </a:cubicBezTo>
                  <a:cubicBezTo>
                    <a:pt x="382" y="318"/>
                    <a:pt x="382" y="318"/>
                    <a:pt x="382" y="318"/>
                  </a:cubicBezTo>
                  <a:cubicBezTo>
                    <a:pt x="382" y="318"/>
                    <a:pt x="382" y="318"/>
                    <a:pt x="382" y="318"/>
                  </a:cubicBezTo>
                  <a:cubicBezTo>
                    <a:pt x="382" y="318"/>
                    <a:pt x="382" y="318"/>
                    <a:pt x="382" y="318"/>
                  </a:cubicBezTo>
                  <a:cubicBezTo>
                    <a:pt x="382" y="318"/>
                    <a:pt x="382" y="318"/>
                    <a:pt x="382" y="318"/>
                  </a:cubicBezTo>
                  <a:cubicBezTo>
                    <a:pt x="382" y="319"/>
                    <a:pt x="382" y="319"/>
                    <a:pt x="382" y="319"/>
                  </a:cubicBezTo>
                  <a:cubicBezTo>
                    <a:pt x="382" y="319"/>
                    <a:pt x="382" y="319"/>
                    <a:pt x="382" y="319"/>
                  </a:cubicBezTo>
                  <a:cubicBezTo>
                    <a:pt x="382" y="319"/>
                    <a:pt x="382" y="319"/>
                    <a:pt x="382" y="319"/>
                  </a:cubicBezTo>
                  <a:cubicBezTo>
                    <a:pt x="382" y="319"/>
                    <a:pt x="382" y="319"/>
                    <a:pt x="382" y="319"/>
                  </a:cubicBezTo>
                  <a:cubicBezTo>
                    <a:pt x="383" y="319"/>
                    <a:pt x="383" y="319"/>
                    <a:pt x="383" y="319"/>
                  </a:cubicBezTo>
                  <a:cubicBezTo>
                    <a:pt x="384" y="319"/>
                    <a:pt x="384" y="319"/>
                    <a:pt x="384" y="319"/>
                  </a:cubicBezTo>
                  <a:cubicBezTo>
                    <a:pt x="384" y="318"/>
                    <a:pt x="384" y="318"/>
                    <a:pt x="384" y="318"/>
                  </a:cubicBezTo>
                  <a:cubicBezTo>
                    <a:pt x="386" y="318"/>
                    <a:pt x="386" y="318"/>
                    <a:pt x="386" y="318"/>
                  </a:cubicBezTo>
                  <a:cubicBezTo>
                    <a:pt x="387" y="318"/>
                    <a:pt x="387" y="318"/>
                    <a:pt x="387" y="318"/>
                  </a:cubicBezTo>
                  <a:cubicBezTo>
                    <a:pt x="387" y="318"/>
                    <a:pt x="387" y="318"/>
                    <a:pt x="387" y="318"/>
                  </a:cubicBezTo>
                  <a:cubicBezTo>
                    <a:pt x="387" y="318"/>
                    <a:pt x="387" y="318"/>
                    <a:pt x="387" y="318"/>
                  </a:cubicBezTo>
                  <a:cubicBezTo>
                    <a:pt x="387" y="317"/>
                    <a:pt x="387" y="317"/>
                    <a:pt x="387" y="317"/>
                  </a:cubicBezTo>
                  <a:cubicBezTo>
                    <a:pt x="387" y="318"/>
                    <a:pt x="387" y="318"/>
                    <a:pt x="387" y="318"/>
                  </a:cubicBezTo>
                  <a:cubicBezTo>
                    <a:pt x="388" y="318"/>
                    <a:pt x="388" y="318"/>
                    <a:pt x="388" y="318"/>
                  </a:cubicBezTo>
                  <a:cubicBezTo>
                    <a:pt x="388" y="318"/>
                    <a:pt x="388" y="318"/>
                    <a:pt x="388" y="318"/>
                  </a:cubicBezTo>
                  <a:cubicBezTo>
                    <a:pt x="387" y="318"/>
                    <a:pt x="387" y="318"/>
                    <a:pt x="387" y="318"/>
                  </a:cubicBezTo>
                  <a:cubicBezTo>
                    <a:pt x="387" y="318"/>
                    <a:pt x="387" y="318"/>
                    <a:pt x="387" y="318"/>
                  </a:cubicBezTo>
                  <a:cubicBezTo>
                    <a:pt x="387" y="318"/>
                    <a:pt x="387" y="318"/>
                    <a:pt x="387" y="318"/>
                  </a:cubicBezTo>
                  <a:cubicBezTo>
                    <a:pt x="387" y="318"/>
                    <a:pt x="387" y="318"/>
                    <a:pt x="387" y="318"/>
                  </a:cubicBezTo>
                  <a:cubicBezTo>
                    <a:pt x="386" y="318"/>
                    <a:pt x="386" y="318"/>
                    <a:pt x="386" y="318"/>
                  </a:cubicBezTo>
                  <a:cubicBezTo>
                    <a:pt x="386" y="318"/>
                    <a:pt x="386" y="318"/>
                    <a:pt x="386" y="318"/>
                  </a:cubicBezTo>
                  <a:cubicBezTo>
                    <a:pt x="386" y="318"/>
                    <a:pt x="386" y="318"/>
                    <a:pt x="386" y="318"/>
                  </a:cubicBezTo>
                  <a:cubicBezTo>
                    <a:pt x="386" y="318"/>
                    <a:pt x="386" y="318"/>
                    <a:pt x="386" y="318"/>
                  </a:cubicBezTo>
                  <a:cubicBezTo>
                    <a:pt x="385" y="318"/>
                    <a:pt x="385" y="318"/>
                    <a:pt x="385" y="318"/>
                  </a:cubicBezTo>
                  <a:cubicBezTo>
                    <a:pt x="385" y="319"/>
                    <a:pt x="385" y="319"/>
                    <a:pt x="385" y="319"/>
                  </a:cubicBezTo>
                  <a:cubicBezTo>
                    <a:pt x="385" y="319"/>
                    <a:pt x="385" y="319"/>
                    <a:pt x="385" y="319"/>
                  </a:cubicBezTo>
                  <a:cubicBezTo>
                    <a:pt x="384" y="319"/>
                    <a:pt x="384" y="319"/>
                    <a:pt x="384" y="319"/>
                  </a:cubicBezTo>
                  <a:cubicBezTo>
                    <a:pt x="384" y="320"/>
                    <a:pt x="384" y="320"/>
                    <a:pt x="384" y="320"/>
                  </a:cubicBezTo>
                  <a:cubicBezTo>
                    <a:pt x="384" y="320"/>
                    <a:pt x="384" y="320"/>
                    <a:pt x="384" y="320"/>
                  </a:cubicBezTo>
                  <a:cubicBezTo>
                    <a:pt x="383" y="320"/>
                    <a:pt x="383" y="320"/>
                    <a:pt x="383" y="320"/>
                  </a:cubicBezTo>
                  <a:cubicBezTo>
                    <a:pt x="384" y="320"/>
                    <a:pt x="384" y="320"/>
                    <a:pt x="384" y="320"/>
                  </a:cubicBezTo>
                  <a:cubicBezTo>
                    <a:pt x="384" y="321"/>
                    <a:pt x="384" y="321"/>
                    <a:pt x="384" y="321"/>
                  </a:cubicBezTo>
                  <a:cubicBezTo>
                    <a:pt x="384" y="320"/>
                    <a:pt x="384" y="320"/>
                    <a:pt x="384" y="320"/>
                  </a:cubicBezTo>
                  <a:cubicBezTo>
                    <a:pt x="385" y="320"/>
                    <a:pt x="385" y="320"/>
                    <a:pt x="385" y="320"/>
                  </a:cubicBezTo>
                  <a:cubicBezTo>
                    <a:pt x="385" y="320"/>
                    <a:pt x="385" y="320"/>
                    <a:pt x="385" y="320"/>
                  </a:cubicBezTo>
                  <a:cubicBezTo>
                    <a:pt x="385" y="320"/>
                    <a:pt x="385" y="320"/>
                    <a:pt x="385" y="320"/>
                  </a:cubicBezTo>
                  <a:cubicBezTo>
                    <a:pt x="385" y="320"/>
                    <a:pt x="385" y="320"/>
                    <a:pt x="385" y="320"/>
                  </a:cubicBezTo>
                  <a:cubicBezTo>
                    <a:pt x="385" y="320"/>
                    <a:pt x="385" y="320"/>
                    <a:pt x="385" y="320"/>
                  </a:cubicBezTo>
                  <a:cubicBezTo>
                    <a:pt x="385" y="321"/>
                    <a:pt x="385" y="321"/>
                    <a:pt x="385" y="321"/>
                  </a:cubicBezTo>
                  <a:cubicBezTo>
                    <a:pt x="385" y="321"/>
                    <a:pt x="385" y="321"/>
                    <a:pt x="385" y="321"/>
                  </a:cubicBezTo>
                  <a:cubicBezTo>
                    <a:pt x="385" y="321"/>
                    <a:pt x="385" y="321"/>
                    <a:pt x="385" y="321"/>
                  </a:cubicBezTo>
                  <a:cubicBezTo>
                    <a:pt x="386" y="320"/>
                    <a:pt x="386" y="320"/>
                    <a:pt x="386" y="320"/>
                  </a:cubicBezTo>
                  <a:cubicBezTo>
                    <a:pt x="386" y="321"/>
                    <a:pt x="386" y="321"/>
                    <a:pt x="386" y="321"/>
                  </a:cubicBezTo>
                  <a:cubicBezTo>
                    <a:pt x="385" y="321"/>
                    <a:pt x="385" y="321"/>
                    <a:pt x="385" y="321"/>
                  </a:cubicBezTo>
                  <a:cubicBezTo>
                    <a:pt x="384" y="321"/>
                    <a:pt x="384" y="321"/>
                    <a:pt x="384" y="321"/>
                  </a:cubicBezTo>
                  <a:cubicBezTo>
                    <a:pt x="383" y="321"/>
                    <a:pt x="383" y="321"/>
                    <a:pt x="383" y="321"/>
                  </a:cubicBezTo>
                  <a:cubicBezTo>
                    <a:pt x="383" y="321"/>
                    <a:pt x="383" y="321"/>
                    <a:pt x="383" y="321"/>
                  </a:cubicBezTo>
                  <a:cubicBezTo>
                    <a:pt x="383" y="321"/>
                    <a:pt x="383" y="321"/>
                    <a:pt x="383" y="321"/>
                  </a:cubicBezTo>
                  <a:cubicBezTo>
                    <a:pt x="383" y="322"/>
                    <a:pt x="383" y="322"/>
                    <a:pt x="383" y="322"/>
                  </a:cubicBezTo>
                  <a:cubicBezTo>
                    <a:pt x="382" y="322"/>
                    <a:pt x="382" y="322"/>
                    <a:pt x="382" y="322"/>
                  </a:cubicBezTo>
                  <a:cubicBezTo>
                    <a:pt x="381" y="322"/>
                    <a:pt x="381" y="322"/>
                    <a:pt x="381" y="322"/>
                  </a:cubicBezTo>
                  <a:cubicBezTo>
                    <a:pt x="380" y="323"/>
                    <a:pt x="380" y="323"/>
                    <a:pt x="380" y="323"/>
                  </a:cubicBezTo>
                  <a:cubicBezTo>
                    <a:pt x="380" y="323"/>
                    <a:pt x="380" y="323"/>
                    <a:pt x="380" y="323"/>
                  </a:cubicBezTo>
                  <a:cubicBezTo>
                    <a:pt x="379" y="323"/>
                    <a:pt x="379" y="323"/>
                    <a:pt x="379" y="323"/>
                  </a:cubicBezTo>
                  <a:cubicBezTo>
                    <a:pt x="379" y="323"/>
                    <a:pt x="379" y="323"/>
                    <a:pt x="379" y="323"/>
                  </a:cubicBezTo>
                  <a:cubicBezTo>
                    <a:pt x="379" y="323"/>
                    <a:pt x="379" y="323"/>
                    <a:pt x="379" y="323"/>
                  </a:cubicBezTo>
                  <a:cubicBezTo>
                    <a:pt x="379" y="323"/>
                    <a:pt x="379" y="323"/>
                    <a:pt x="379" y="323"/>
                  </a:cubicBezTo>
                  <a:cubicBezTo>
                    <a:pt x="379" y="324"/>
                    <a:pt x="379" y="324"/>
                    <a:pt x="379" y="324"/>
                  </a:cubicBezTo>
                  <a:cubicBezTo>
                    <a:pt x="380" y="324"/>
                    <a:pt x="380" y="324"/>
                    <a:pt x="380" y="324"/>
                  </a:cubicBezTo>
                  <a:cubicBezTo>
                    <a:pt x="380" y="324"/>
                    <a:pt x="380" y="324"/>
                    <a:pt x="380" y="324"/>
                  </a:cubicBezTo>
                  <a:cubicBezTo>
                    <a:pt x="380" y="324"/>
                    <a:pt x="380" y="324"/>
                    <a:pt x="380" y="324"/>
                  </a:cubicBezTo>
                  <a:cubicBezTo>
                    <a:pt x="381" y="324"/>
                    <a:pt x="381" y="324"/>
                    <a:pt x="381" y="324"/>
                  </a:cubicBezTo>
                  <a:cubicBezTo>
                    <a:pt x="381" y="324"/>
                    <a:pt x="381" y="324"/>
                    <a:pt x="381" y="324"/>
                  </a:cubicBezTo>
                  <a:cubicBezTo>
                    <a:pt x="381" y="324"/>
                    <a:pt x="381" y="324"/>
                    <a:pt x="381" y="324"/>
                  </a:cubicBezTo>
                  <a:cubicBezTo>
                    <a:pt x="381" y="324"/>
                    <a:pt x="381" y="324"/>
                    <a:pt x="381" y="324"/>
                  </a:cubicBezTo>
                  <a:cubicBezTo>
                    <a:pt x="382" y="324"/>
                    <a:pt x="382" y="324"/>
                    <a:pt x="382" y="324"/>
                  </a:cubicBezTo>
                  <a:cubicBezTo>
                    <a:pt x="382" y="324"/>
                    <a:pt x="382" y="324"/>
                    <a:pt x="382" y="324"/>
                  </a:cubicBezTo>
                  <a:cubicBezTo>
                    <a:pt x="383" y="324"/>
                    <a:pt x="383" y="324"/>
                    <a:pt x="383" y="324"/>
                  </a:cubicBezTo>
                  <a:cubicBezTo>
                    <a:pt x="383" y="324"/>
                    <a:pt x="383" y="324"/>
                    <a:pt x="383" y="324"/>
                  </a:cubicBezTo>
                  <a:cubicBezTo>
                    <a:pt x="383" y="323"/>
                    <a:pt x="383" y="323"/>
                    <a:pt x="383" y="323"/>
                  </a:cubicBezTo>
                  <a:cubicBezTo>
                    <a:pt x="384" y="323"/>
                    <a:pt x="384" y="323"/>
                    <a:pt x="384" y="323"/>
                  </a:cubicBezTo>
                  <a:cubicBezTo>
                    <a:pt x="384" y="323"/>
                    <a:pt x="384" y="323"/>
                    <a:pt x="384" y="323"/>
                  </a:cubicBezTo>
                  <a:cubicBezTo>
                    <a:pt x="384" y="323"/>
                    <a:pt x="384" y="323"/>
                    <a:pt x="384" y="323"/>
                  </a:cubicBezTo>
                  <a:cubicBezTo>
                    <a:pt x="384" y="324"/>
                    <a:pt x="384" y="324"/>
                    <a:pt x="384" y="324"/>
                  </a:cubicBezTo>
                  <a:cubicBezTo>
                    <a:pt x="384" y="324"/>
                    <a:pt x="384" y="324"/>
                    <a:pt x="384" y="324"/>
                  </a:cubicBezTo>
                  <a:cubicBezTo>
                    <a:pt x="384" y="324"/>
                    <a:pt x="384" y="324"/>
                    <a:pt x="384" y="324"/>
                  </a:cubicBezTo>
                  <a:cubicBezTo>
                    <a:pt x="384" y="323"/>
                    <a:pt x="384" y="323"/>
                    <a:pt x="384" y="323"/>
                  </a:cubicBezTo>
                  <a:cubicBezTo>
                    <a:pt x="384" y="323"/>
                    <a:pt x="384" y="323"/>
                    <a:pt x="384" y="323"/>
                  </a:cubicBezTo>
                  <a:cubicBezTo>
                    <a:pt x="385" y="324"/>
                    <a:pt x="385" y="324"/>
                    <a:pt x="385" y="324"/>
                  </a:cubicBezTo>
                  <a:cubicBezTo>
                    <a:pt x="385" y="324"/>
                    <a:pt x="385" y="324"/>
                    <a:pt x="385" y="324"/>
                  </a:cubicBezTo>
                  <a:cubicBezTo>
                    <a:pt x="385" y="323"/>
                    <a:pt x="385" y="323"/>
                    <a:pt x="385" y="323"/>
                  </a:cubicBezTo>
                  <a:cubicBezTo>
                    <a:pt x="385" y="323"/>
                    <a:pt x="385" y="323"/>
                    <a:pt x="385" y="323"/>
                  </a:cubicBezTo>
                  <a:cubicBezTo>
                    <a:pt x="385" y="323"/>
                    <a:pt x="385" y="323"/>
                    <a:pt x="385" y="323"/>
                  </a:cubicBezTo>
                  <a:cubicBezTo>
                    <a:pt x="385" y="323"/>
                    <a:pt x="385" y="323"/>
                    <a:pt x="385" y="323"/>
                  </a:cubicBezTo>
                  <a:cubicBezTo>
                    <a:pt x="385" y="323"/>
                    <a:pt x="385" y="323"/>
                    <a:pt x="385" y="323"/>
                  </a:cubicBezTo>
                  <a:cubicBezTo>
                    <a:pt x="385" y="323"/>
                    <a:pt x="385" y="323"/>
                    <a:pt x="385" y="323"/>
                  </a:cubicBezTo>
                  <a:cubicBezTo>
                    <a:pt x="385" y="323"/>
                    <a:pt x="385" y="323"/>
                    <a:pt x="385" y="323"/>
                  </a:cubicBezTo>
                  <a:cubicBezTo>
                    <a:pt x="386" y="323"/>
                    <a:pt x="386" y="323"/>
                    <a:pt x="386" y="323"/>
                  </a:cubicBezTo>
                  <a:cubicBezTo>
                    <a:pt x="387" y="322"/>
                    <a:pt x="387" y="322"/>
                    <a:pt x="387" y="322"/>
                  </a:cubicBezTo>
                  <a:cubicBezTo>
                    <a:pt x="387" y="322"/>
                    <a:pt x="387" y="322"/>
                    <a:pt x="387" y="322"/>
                  </a:cubicBezTo>
                  <a:cubicBezTo>
                    <a:pt x="386" y="322"/>
                    <a:pt x="386" y="322"/>
                    <a:pt x="386" y="322"/>
                  </a:cubicBezTo>
                  <a:cubicBezTo>
                    <a:pt x="386" y="322"/>
                    <a:pt x="386" y="322"/>
                    <a:pt x="386" y="322"/>
                  </a:cubicBezTo>
                  <a:cubicBezTo>
                    <a:pt x="387" y="323"/>
                    <a:pt x="387" y="323"/>
                    <a:pt x="387" y="323"/>
                  </a:cubicBezTo>
                  <a:cubicBezTo>
                    <a:pt x="387" y="323"/>
                    <a:pt x="387" y="323"/>
                    <a:pt x="387" y="323"/>
                  </a:cubicBezTo>
                  <a:cubicBezTo>
                    <a:pt x="387" y="323"/>
                    <a:pt x="387" y="323"/>
                    <a:pt x="387" y="323"/>
                  </a:cubicBezTo>
                  <a:cubicBezTo>
                    <a:pt x="387" y="323"/>
                    <a:pt x="387" y="323"/>
                    <a:pt x="387" y="323"/>
                  </a:cubicBezTo>
                  <a:cubicBezTo>
                    <a:pt x="387" y="322"/>
                    <a:pt x="387" y="322"/>
                    <a:pt x="387" y="322"/>
                  </a:cubicBezTo>
                  <a:cubicBezTo>
                    <a:pt x="387" y="322"/>
                    <a:pt x="387" y="322"/>
                    <a:pt x="387" y="322"/>
                  </a:cubicBezTo>
                  <a:cubicBezTo>
                    <a:pt x="387" y="322"/>
                    <a:pt x="387" y="322"/>
                    <a:pt x="387" y="322"/>
                  </a:cubicBezTo>
                  <a:cubicBezTo>
                    <a:pt x="387" y="322"/>
                    <a:pt x="387" y="322"/>
                    <a:pt x="387" y="322"/>
                  </a:cubicBezTo>
                  <a:cubicBezTo>
                    <a:pt x="387" y="322"/>
                    <a:pt x="387" y="322"/>
                    <a:pt x="387" y="322"/>
                  </a:cubicBezTo>
                  <a:cubicBezTo>
                    <a:pt x="387" y="322"/>
                    <a:pt x="387" y="322"/>
                    <a:pt x="387" y="322"/>
                  </a:cubicBezTo>
                  <a:cubicBezTo>
                    <a:pt x="388" y="322"/>
                    <a:pt x="388" y="322"/>
                    <a:pt x="388" y="322"/>
                  </a:cubicBezTo>
                  <a:cubicBezTo>
                    <a:pt x="388" y="322"/>
                    <a:pt x="388" y="322"/>
                    <a:pt x="388" y="322"/>
                  </a:cubicBezTo>
                  <a:cubicBezTo>
                    <a:pt x="388" y="322"/>
                    <a:pt x="388" y="322"/>
                    <a:pt x="388" y="322"/>
                  </a:cubicBezTo>
                  <a:cubicBezTo>
                    <a:pt x="387" y="321"/>
                    <a:pt x="387" y="321"/>
                    <a:pt x="387" y="321"/>
                  </a:cubicBezTo>
                  <a:cubicBezTo>
                    <a:pt x="387" y="321"/>
                    <a:pt x="387" y="321"/>
                    <a:pt x="387" y="321"/>
                  </a:cubicBezTo>
                  <a:cubicBezTo>
                    <a:pt x="387" y="321"/>
                    <a:pt x="387" y="321"/>
                    <a:pt x="387" y="321"/>
                  </a:cubicBezTo>
                  <a:cubicBezTo>
                    <a:pt x="388" y="321"/>
                    <a:pt x="388" y="321"/>
                    <a:pt x="388" y="321"/>
                  </a:cubicBezTo>
                  <a:cubicBezTo>
                    <a:pt x="388" y="321"/>
                    <a:pt x="388" y="321"/>
                    <a:pt x="388" y="321"/>
                  </a:cubicBezTo>
                  <a:cubicBezTo>
                    <a:pt x="388" y="321"/>
                    <a:pt x="388" y="321"/>
                    <a:pt x="388" y="321"/>
                  </a:cubicBezTo>
                  <a:cubicBezTo>
                    <a:pt x="388" y="321"/>
                    <a:pt x="388" y="321"/>
                    <a:pt x="388" y="321"/>
                  </a:cubicBezTo>
                  <a:cubicBezTo>
                    <a:pt x="388" y="321"/>
                    <a:pt x="388" y="321"/>
                    <a:pt x="388" y="321"/>
                  </a:cubicBezTo>
                  <a:cubicBezTo>
                    <a:pt x="388" y="321"/>
                    <a:pt x="388" y="321"/>
                    <a:pt x="388" y="321"/>
                  </a:cubicBezTo>
                  <a:cubicBezTo>
                    <a:pt x="386" y="320"/>
                    <a:pt x="386" y="320"/>
                    <a:pt x="386" y="320"/>
                  </a:cubicBezTo>
                  <a:cubicBezTo>
                    <a:pt x="386" y="320"/>
                    <a:pt x="386" y="320"/>
                    <a:pt x="386" y="320"/>
                  </a:cubicBezTo>
                  <a:cubicBezTo>
                    <a:pt x="387" y="320"/>
                    <a:pt x="387" y="320"/>
                    <a:pt x="387" y="320"/>
                  </a:cubicBezTo>
                  <a:cubicBezTo>
                    <a:pt x="389" y="320"/>
                    <a:pt x="389" y="320"/>
                    <a:pt x="389" y="320"/>
                  </a:cubicBezTo>
                  <a:cubicBezTo>
                    <a:pt x="389" y="321"/>
                    <a:pt x="389" y="321"/>
                    <a:pt x="389" y="321"/>
                  </a:cubicBezTo>
                  <a:cubicBezTo>
                    <a:pt x="390" y="321"/>
                    <a:pt x="390" y="321"/>
                    <a:pt x="390" y="321"/>
                  </a:cubicBezTo>
                  <a:cubicBezTo>
                    <a:pt x="390" y="320"/>
                    <a:pt x="390" y="320"/>
                    <a:pt x="390" y="320"/>
                  </a:cubicBezTo>
                  <a:cubicBezTo>
                    <a:pt x="390" y="320"/>
                    <a:pt x="390" y="320"/>
                    <a:pt x="390" y="320"/>
                  </a:cubicBezTo>
                  <a:cubicBezTo>
                    <a:pt x="390" y="320"/>
                    <a:pt x="390" y="320"/>
                    <a:pt x="390" y="320"/>
                  </a:cubicBezTo>
                  <a:cubicBezTo>
                    <a:pt x="390" y="319"/>
                    <a:pt x="390" y="319"/>
                    <a:pt x="390" y="319"/>
                  </a:cubicBezTo>
                  <a:cubicBezTo>
                    <a:pt x="390" y="319"/>
                    <a:pt x="390" y="319"/>
                    <a:pt x="390" y="319"/>
                  </a:cubicBezTo>
                  <a:cubicBezTo>
                    <a:pt x="390" y="319"/>
                    <a:pt x="390" y="319"/>
                    <a:pt x="390" y="319"/>
                  </a:cubicBezTo>
                  <a:cubicBezTo>
                    <a:pt x="390" y="319"/>
                    <a:pt x="390" y="319"/>
                    <a:pt x="390" y="319"/>
                  </a:cubicBezTo>
                  <a:cubicBezTo>
                    <a:pt x="390" y="319"/>
                    <a:pt x="390" y="319"/>
                    <a:pt x="390" y="319"/>
                  </a:cubicBezTo>
                  <a:cubicBezTo>
                    <a:pt x="390" y="319"/>
                    <a:pt x="390" y="319"/>
                    <a:pt x="390" y="319"/>
                  </a:cubicBezTo>
                  <a:cubicBezTo>
                    <a:pt x="390" y="318"/>
                    <a:pt x="390" y="318"/>
                    <a:pt x="390" y="318"/>
                  </a:cubicBezTo>
                  <a:cubicBezTo>
                    <a:pt x="390" y="318"/>
                    <a:pt x="390" y="318"/>
                    <a:pt x="390" y="318"/>
                  </a:cubicBezTo>
                  <a:cubicBezTo>
                    <a:pt x="391" y="319"/>
                    <a:pt x="391" y="319"/>
                    <a:pt x="391" y="319"/>
                  </a:cubicBezTo>
                  <a:cubicBezTo>
                    <a:pt x="391" y="319"/>
                    <a:pt x="391" y="319"/>
                    <a:pt x="391" y="319"/>
                  </a:cubicBezTo>
                  <a:cubicBezTo>
                    <a:pt x="391" y="319"/>
                    <a:pt x="391" y="319"/>
                    <a:pt x="391" y="319"/>
                  </a:cubicBezTo>
                  <a:cubicBezTo>
                    <a:pt x="390" y="319"/>
                    <a:pt x="390" y="319"/>
                    <a:pt x="390" y="319"/>
                  </a:cubicBezTo>
                  <a:cubicBezTo>
                    <a:pt x="390" y="320"/>
                    <a:pt x="390" y="320"/>
                    <a:pt x="390" y="320"/>
                  </a:cubicBezTo>
                  <a:cubicBezTo>
                    <a:pt x="390" y="320"/>
                    <a:pt x="390" y="320"/>
                    <a:pt x="390" y="320"/>
                  </a:cubicBezTo>
                  <a:cubicBezTo>
                    <a:pt x="391" y="320"/>
                    <a:pt x="391" y="320"/>
                    <a:pt x="391" y="320"/>
                  </a:cubicBezTo>
                  <a:cubicBezTo>
                    <a:pt x="391" y="320"/>
                    <a:pt x="391" y="320"/>
                    <a:pt x="391" y="320"/>
                  </a:cubicBezTo>
                  <a:cubicBezTo>
                    <a:pt x="391" y="320"/>
                    <a:pt x="391" y="320"/>
                    <a:pt x="391" y="320"/>
                  </a:cubicBezTo>
                  <a:cubicBezTo>
                    <a:pt x="392" y="319"/>
                    <a:pt x="392" y="319"/>
                    <a:pt x="392" y="319"/>
                  </a:cubicBezTo>
                  <a:cubicBezTo>
                    <a:pt x="392" y="319"/>
                    <a:pt x="392" y="319"/>
                    <a:pt x="392" y="319"/>
                  </a:cubicBezTo>
                  <a:cubicBezTo>
                    <a:pt x="392" y="319"/>
                    <a:pt x="392" y="319"/>
                    <a:pt x="392" y="319"/>
                  </a:cubicBezTo>
                  <a:cubicBezTo>
                    <a:pt x="392" y="319"/>
                    <a:pt x="392" y="319"/>
                    <a:pt x="392" y="319"/>
                  </a:cubicBezTo>
                  <a:cubicBezTo>
                    <a:pt x="392" y="319"/>
                    <a:pt x="392" y="319"/>
                    <a:pt x="392" y="319"/>
                  </a:cubicBezTo>
                  <a:cubicBezTo>
                    <a:pt x="392" y="319"/>
                    <a:pt x="392" y="319"/>
                    <a:pt x="392" y="319"/>
                  </a:cubicBezTo>
                  <a:cubicBezTo>
                    <a:pt x="392" y="319"/>
                    <a:pt x="392" y="319"/>
                    <a:pt x="392" y="319"/>
                  </a:cubicBezTo>
                  <a:cubicBezTo>
                    <a:pt x="393" y="319"/>
                    <a:pt x="393" y="319"/>
                    <a:pt x="393" y="319"/>
                  </a:cubicBezTo>
                  <a:cubicBezTo>
                    <a:pt x="393" y="319"/>
                    <a:pt x="393" y="319"/>
                    <a:pt x="393" y="319"/>
                  </a:cubicBezTo>
                  <a:cubicBezTo>
                    <a:pt x="393" y="319"/>
                    <a:pt x="393" y="319"/>
                    <a:pt x="393" y="319"/>
                  </a:cubicBezTo>
                  <a:cubicBezTo>
                    <a:pt x="393" y="319"/>
                    <a:pt x="393" y="319"/>
                    <a:pt x="393" y="319"/>
                  </a:cubicBezTo>
                  <a:cubicBezTo>
                    <a:pt x="394" y="319"/>
                    <a:pt x="394" y="319"/>
                    <a:pt x="394" y="319"/>
                  </a:cubicBezTo>
                  <a:cubicBezTo>
                    <a:pt x="394" y="319"/>
                    <a:pt x="394" y="319"/>
                    <a:pt x="394" y="319"/>
                  </a:cubicBezTo>
                  <a:cubicBezTo>
                    <a:pt x="394" y="319"/>
                    <a:pt x="394" y="319"/>
                    <a:pt x="394" y="319"/>
                  </a:cubicBezTo>
                  <a:cubicBezTo>
                    <a:pt x="394" y="319"/>
                    <a:pt x="394" y="319"/>
                    <a:pt x="394" y="319"/>
                  </a:cubicBezTo>
                  <a:cubicBezTo>
                    <a:pt x="394" y="319"/>
                    <a:pt x="394" y="319"/>
                    <a:pt x="394" y="319"/>
                  </a:cubicBezTo>
                  <a:cubicBezTo>
                    <a:pt x="394" y="319"/>
                    <a:pt x="394" y="319"/>
                    <a:pt x="394" y="319"/>
                  </a:cubicBezTo>
                  <a:cubicBezTo>
                    <a:pt x="394" y="319"/>
                    <a:pt x="394" y="319"/>
                    <a:pt x="394" y="319"/>
                  </a:cubicBezTo>
                  <a:cubicBezTo>
                    <a:pt x="395" y="320"/>
                    <a:pt x="395" y="320"/>
                    <a:pt x="395" y="320"/>
                  </a:cubicBezTo>
                  <a:cubicBezTo>
                    <a:pt x="396" y="320"/>
                    <a:pt x="396" y="320"/>
                    <a:pt x="396" y="320"/>
                  </a:cubicBezTo>
                  <a:cubicBezTo>
                    <a:pt x="397" y="320"/>
                    <a:pt x="397" y="320"/>
                    <a:pt x="397" y="320"/>
                  </a:cubicBezTo>
                  <a:cubicBezTo>
                    <a:pt x="397" y="320"/>
                    <a:pt x="397" y="320"/>
                    <a:pt x="397" y="320"/>
                  </a:cubicBezTo>
                  <a:cubicBezTo>
                    <a:pt x="397" y="319"/>
                    <a:pt x="397" y="319"/>
                    <a:pt x="397" y="319"/>
                  </a:cubicBezTo>
                  <a:cubicBezTo>
                    <a:pt x="397" y="319"/>
                    <a:pt x="397" y="319"/>
                    <a:pt x="397" y="319"/>
                  </a:cubicBezTo>
                  <a:cubicBezTo>
                    <a:pt x="396" y="319"/>
                    <a:pt x="396" y="319"/>
                    <a:pt x="396" y="319"/>
                  </a:cubicBezTo>
                  <a:cubicBezTo>
                    <a:pt x="396" y="319"/>
                    <a:pt x="396" y="319"/>
                    <a:pt x="396" y="319"/>
                  </a:cubicBezTo>
                  <a:cubicBezTo>
                    <a:pt x="395" y="318"/>
                    <a:pt x="395" y="318"/>
                    <a:pt x="395" y="318"/>
                  </a:cubicBezTo>
                  <a:cubicBezTo>
                    <a:pt x="395" y="318"/>
                    <a:pt x="395" y="318"/>
                    <a:pt x="395" y="318"/>
                  </a:cubicBezTo>
                  <a:cubicBezTo>
                    <a:pt x="395" y="318"/>
                    <a:pt x="395" y="318"/>
                    <a:pt x="395" y="318"/>
                  </a:cubicBezTo>
                  <a:cubicBezTo>
                    <a:pt x="396" y="318"/>
                    <a:pt x="396" y="318"/>
                    <a:pt x="396" y="318"/>
                  </a:cubicBezTo>
                  <a:cubicBezTo>
                    <a:pt x="396" y="317"/>
                    <a:pt x="396" y="317"/>
                    <a:pt x="396" y="317"/>
                  </a:cubicBezTo>
                  <a:cubicBezTo>
                    <a:pt x="396" y="317"/>
                    <a:pt x="396" y="317"/>
                    <a:pt x="396" y="317"/>
                  </a:cubicBezTo>
                  <a:cubicBezTo>
                    <a:pt x="396" y="317"/>
                    <a:pt x="396" y="317"/>
                    <a:pt x="396" y="317"/>
                  </a:cubicBezTo>
                  <a:cubicBezTo>
                    <a:pt x="396" y="317"/>
                    <a:pt x="396" y="317"/>
                    <a:pt x="396" y="317"/>
                  </a:cubicBezTo>
                  <a:cubicBezTo>
                    <a:pt x="396" y="318"/>
                    <a:pt x="396" y="318"/>
                    <a:pt x="396" y="318"/>
                  </a:cubicBezTo>
                  <a:cubicBezTo>
                    <a:pt x="396" y="318"/>
                    <a:pt x="396" y="318"/>
                    <a:pt x="396" y="318"/>
                  </a:cubicBezTo>
                  <a:cubicBezTo>
                    <a:pt x="396" y="318"/>
                    <a:pt x="396" y="318"/>
                    <a:pt x="396" y="318"/>
                  </a:cubicBezTo>
                  <a:cubicBezTo>
                    <a:pt x="396" y="318"/>
                    <a:pt x="396" y="318"/>
                    <a:pt x="396" y="318"/>
                  </a:cubicBezTo>
                  <a:cubicBezTo>
                    <a:pt x="397" y="318"/>
                    <a:pt x="397" y="318"/>
                    <a:pt x="397" y="318"/>
                  </a:cubicBezTo>
                  <a:cubicBezTo>
                    <a:pt x="397" y="318"/>
                    <a:pt x="397" y="318"/>
                    <a:pt x="397" y="318"/>
                  </a:cubicBezTo>
                  <a:cubicBezTo>
                    <a:pt x="397" y="318"/>
                    <a:pt x="397" y="318"/>
                    <a:pt x="397" y="318"/>
                  </a:cubicBezTo>
                  <a:cubicBezTo>
                    <a:pt x="398" y="319"/>
                    <a:pt x="398" y="319"/>
                    <a:pt x="398" y="319"/>
                  </a:cubicBezTo>
                  <a:cubicBezTo>
                    <a:pt x="398" y="319"/>
                    <a:pt x="398" y="319"/>
                    <a:pt x="398" y="319"/>
                  </a:cubicBezTo>
                  <a:cubicBezTo>
                    <a:pt x="399" y="319"/>
                    <a:pt x="399" y="319"/>
                    <a:pt x="399" y="319"/>
                  </a:cubicBezTo>
                  <a:cubicBezTo>
                    <a:pt x="399" y="319"/>
                    <a:pt x="399" y="319"/>
                    <a:pt x="399" y="319"/>
                  </a:cubicBezTo>
                  <a:cubicBezTo>
                    <a:pt x="399" y="319"/>
                    <a:pt x="399" y="319"/>
                    <a:pt x="399" y="319"/>
                  </a:cubicBezTo>
                  <a:cubicBezTo>
                    <a:pt x="399" y="319"/>
                    <a:pt x="399" y="319"/>
                    <a:pt x="399" y="319"/>
                  </a:cubicBezTo>
                  <a:cubicBezTo>
                    <a:pt x="398" y="319"/>
                    <a:pt x="398" y="319"/>
                    <a:pt x="398" y="319"/>
                  </a:cubicBezTo>
                  <a:cubicBezTo>
                    <a:pt x="398" y="320"/>
                    <a:pt x="398" y="320"/>
                    <a:pt x="398" y="320"/>
                  </a:cubicBezTo>
                  <a:cubicBezTo>
                    <a:pt x="398" y="320"/>
                    <a:pt x="398" y="320"/>
                    <a:pt x="398" y="320"/>
                  </a:cubicBezTo>
                  <a:cubicBezTo>
                    <a:pt x="399" y="320"/>
                    <a:pt x="399" y="320"/>
                    <a:pt x="399" y="320"/>
                  </a:cubicBezTo>
                  <a:cubicBezTo>
                    <a:pt x="398" y="320"/>
                    <a:pt x="398" y="320"/>
                    <a:pt x="398" y="320"/>
                  </a:cubicBezTo>
                  <a:cubicBezTo>
                    <a:pt x="399" y="321"/>
                    <a:pt x="399" y="321"/>
                    <a:pt x="399" y="321"/>
                  </a:cubicBezTo>
                  <a:cubicBezTo>
                    <a:pt x="399" y="320"/>
                    <a:pt x="399" y="320"/>
                    <a:pt x="399" y="320"/>
                  </a:cubicBezTo>
                  <a:cubicBezTo>
                    <a:pt x="399" y="320"/>
                    <a:pt x="399" y="320"/>
                    <a:pt x="399" y="320"/>
                  </a:cubicBezTo>
                  <a:cubicBezTo>
                    <a:pt x="400" y="320"/>
                    <a:pt x="400" y="320"/>
                    <a:pt x="400" y="320"/>
                  </a:cubicBezTo>
                  <a:cubicBezTo>
                    <a:pt x="400" y="321"/>
                    <a:pt x="400" y="321"/>
                    <a:pt x="400" y="321"/>
                  </a:cubicBezTo>
                  <a:cubicBezTo>
                    <a:pt x="400" y="321"/>
                    <a:pt x="400" y="321"/>
                    <a:pt x="400" y="321"/>
                  </a:cubicBezTo>
                  <a:cubicBezTo>
                    <a:pt x="400" y="321"/>
                    <a:pt x="400" y="321"/>
                    <a:pt x="400" y="321"/>
                  </a:cubicBezTo>
                  <a:cubicBezTo>
                    <a:pt x="401" y="321"/>
                    <a:pt x="401" y="321"/>
                    <a:pt x="401" y="321"/>
                  </a:cubicBezTo>
                  <a:cubicBezTo>
                    <a:pt x="401" y="321"/>
                    <a:pt x="401" y="321"/>
                    <a:pt x="401" y="321"/>
                  </a:cubicBezTo>
                  <a:cubicBezTo>
                    <a:pt x="401" y="320"/>
                    <a:pt x="401" y="320"/>
                    <a:pt x="401" y="320"/>
                  </a:cubicBezTo>
                  <a:cubicBezTo>
                    <a:pt x="401" y="320"/>
                    <a:pt x="401" y="320"/>
                    <a:pt x="401" y="320"/>
                  </a:cubicBezTo>
                  <a:cubicBezTo>
                    <a:pt x="402" y="320"/>
                    <a:pt x="402" y="320"/>
                    <a:pt x="402" y="320"/>
                  </a:cubicBezTo>
                  <a:cubicBezTo>
                    <a:pt x="402" y="320"/>
                    <a:pt x="402" y="320"/>
                    <a:pt x="402" y="320"/>
                  </a:cubicBezTo>
                  <a:cubicBezTo>
                    <a:pt x="402" y="320"/>
                    <a:pt x="402" y="320"/>
                    <a:pt x="402" y="320"/>
                  </a:cubicBezTo>
                  <a:cubicBezTo>
                    <a:pt x="402" y="319"/>
                    <a:pt x="402" y="319"/>
                    <a:pt x="402" y="319"/>
                  </a:cubicBezTo>
                  <a:cubicBezTo>
                    <a:pt x="402" y="319"/>
                    <a:pt x="402" y="319"/>
                    <a:pt x="402" y="319"/>
                  </a:cubicBezTo>
                  <a:cubicBezTo>
                    <a:pt x="402" y="319"/>
                    <a:pt x="402" y="319"/>
                    <a:pt x="402" y="319"/>
                  </a:cubicBezTo>
                  <a:cubicBezTo>
                    <a:pt x="402" y="319"/>
                    <a:pt x="402" y="319"/>
                    <a:pt x="402" y="319"/>
                  </a:cubicBezTo>
                  <a:cubicBezTo>
                    <a:pt x="401" y="318"/>
                    <a:pt x="401" y="318"/>
                    <a:pt x="401" y="318"/>
                  </a:cubicBezTo>
                  <a:cubicBezTo>
                    <a:pt x="401" y="317"/>
                    <a:pt x="401" y="317"/>
                    <a:pt x="401" y="317"/>
                  </a:cubicBezTo>
                  <a:cubicBezTo>
                    <a:pt x="401" y="317"/>
                    <a:pt x="401" y="317"/>
                    <a:pt x="401" y="317"/>
                  </a:cubicBezTo>
                  <a:cubicBezTo>
                    <a:pt x="399" y="316"/>
                    <a:pt x="399" y="316"/>
                    <a:pt x="399" y="316"/>
                  </a:cubicBezTo>
                  <a:cubicBezTo>
                    <a:pt x="399" y="316"/>
                    <a:pt x="399" y="316"/>
                    <a:pt x="399" y="316"/>
                  </a:cubicBezTo>
                  <a:cubicBezTo>
                    <a:pt x="398" y="316"/>
                    <a:pt x="398" y="316"/>
                    <a:pt x="398" y="316"/>
                  </a:cubicBezTo>
                  <a:cubicBezTo>
                    <a:pt x="398" y="316"/>
                    <a:pt x="398" y="316"/>
                    <a:pt x="398" y="316"/>
                  </a:cubicBezTo>
                  <a:cubicBezTo>
                    <a:pt x="398" y="316"/>
                    <a:pt x="398" y="316"/>
                    <a:pt x="398" y="316"/>
                  </a:cubicBezTo>
                  <a:cubicBezTo>
                    <a:pt x="398" y="316"/>
                    <a:pt x="398" y="316"/>
                    <a:pt x="398" y="316"/>
                  </a:cubicBezTo>
                  <a:cubicBezTo>
                    <a:pt x="399" y="316"/>
                    <a:pt x="399" y="316"/>
                    <a:pt x="399" y="316"/>
                  </a:cubicBezTo>
                  <a:cubicBezTo>
                    <a:pt x="399" y="316"/>
                    <a:pt x="399" y="316"/>
                    <a:pt x="399" y="316"/>
                  </a:cubicBezTo>
                  <a:cubicBezTo>
                    <a:pt x="399" y="316"/>
                    <a:pt x="399" y="316"/>
                    <a:pt x="399" y="316"/>
                  </a:cubicBezTo>
                  <a:cubicBezTo>
                    <a:pt x="399" y="316"/>
                    <a:pt x="399" y="316"/>
                    <a:pt x="399" y="316"/>
                  </a:cubicBezTo>
                  <a:cubicBezTo>
                    <a:pt x="399" y="315"/>
                    <a:pt x="399" y="315"/>
                    <a:pt x="399" y="315"/>
                  </a:cubicBezTo>
                  <a:cubicBezTo>
                    <a:pt x="400" y="316"/>
                    <a:pt x="400" y="316"/>
                    <a:pt x="400" y="316"/>
                  </a:cubicBezTo>
                  <a:cubicBezTo>
                    <a:pt x="400" y="316"/>
                    <a:pt x="400" y="316"/>
                    <a:pt x="400" y="316"/>
                  </a:cubicBezTo>
                  <a:cubicBezTo>
                    <a:pt x="400" y="316"/>
                    <a:pt x="400" y="316"/>
                    <a:pt x="400" y="316"/>
                  </a:cubicBezTo>
                  <a:cubicBezTo>
                    <a:pt x="400" y="315"/>
                    <a:pt x="400" y="315"/>
                    <a:pt x="400" y="315"/>
                  </a:cubicBezTo>
                  <a:cubicBezTo>
                    <a:pt x="400" y="315"/>
                    <a:pt x="400" y="315"/>
                    <a:pt x="400" y="315"/>
                  </a:cubicBezTo>
                  <a:cubicBezTo>
                    <a:pt x="400" y="315"/>
                    <a:pt x="400" y="315"/>
                    <a:pt x="400" y="315"/>
                  </a:cubicBezTo>
                  <a:cubicBezTo>
                    <a:pt x="400" y="315"/>
                    <a:pt x="400" y="315"/>
                    <a:pt x="400" y="315"/>
                  </a:cubicBezTo>
                  <a:cubicBezTo>
                    <a:pt x="400" y="315"/>
                    <a:pt x="400" y="315"/>
                    <a:pt x="400" y="315"/>
                  </a:cubicBezTo>
                  <a:cubicBezTo>
                    <a:pt x="400" y="316"/>
                    <a:pt x="400" y="316"/>
                    <a:pt x="400" y="316"/>
                  </a:cubicBezTo>
                  <a:cubicBezTo>
                    <a:pt x="401" y="316"/>
                    <a:pt x="401" y="316"/>
                    <a:pt x="401" y="316"/>
                  </a:cubicBezTo>
                  <a:cubicBezTo>
                    <a:pt x="401" y="316"/>
                    <a:pt x="401" y="316"/>
                    <a:pt x="401" y="316"/>
                  </a:cubicBezTo>
                  <a:cubicBezTo>
                    <a:pt x="401" y="316"/>
                    <a:pt x="401" y="316"/>
                    <a:pt x="401" y="316"/>
                  </a:cubicBezTo>
                  <a:cubicBezTo>
                    <a:pt x="401" y="316"/>
                    <a:pt x="401" y="316"/>
                    <a:pt x="401" y="316"/>
                  </a:cubicBezTo>
                  <a:cubicBezTo>
                    <a:pt x="401" y="316"/>
                    <a:pt x="401" y="316"/>
                    <a:pt x="401" y="316"/>
                  </a:cubicBezTo>
                  <a:cubicBezTo>
                    <a:pt x="402" y="316"/>
                    <a:pt x="402" y="316"/>
                    <a:pt x="402" y="316"/>
                  </a:cubicBezTo>
                  <a:cubicBezTo>
                    <a:pt x="402" y="316"/>
                    <a:pt x="402" y="316"/>
                    <a:pt x="402" y="316"/>
                  </a:cubicBezTo>
                  <a:cubicBezTo>
                    <a:pt x="402" y="317"/>
                    <a:pt x="402" y="317"/>
                    <a:pt x="402" y="317"/>
                  </a:cubicBezTo>
                  <a:cubicBezTo>
                    <a:pt x="402" y="317"/>
                    <a:pt x="402" y="317"/>
                    <a:pt x="402" y="317"/>
                  </a:cubicBezTo>
                  <a:cubicBezTo>
                    <a:pt x="402" y="317"/>
                    <a:pt x="402" y="317"/>
                    <a:pt x="402" y="317"/>
                  </a:cubicBezTo>
                  <a:cubicBezTo>
                    <a:pt x="402" y="317"/>
                    <a:pt x="402" y="317"/>
                    <a:pt x="402" y="317"/>
                  </a:cubicBezTo>
                  <a:cubicBezTo>
                    <a:pt x="402" y="317"/>
                    <a:pt x="402" y="317"/>
                    <a:pt x="402" y="317"/>
                  </a:cubicBezTo>
                  <a:cubicBezTo>
                    <a:pt x="402" y="317"/>
                    <a:pt x="402" y="317"/>
                    <a:pt x="402" y="317"/>
                  </a:cubicBezTo>
                  <a:cubicBezTo>
                    <a:pt x="402" y="318"/>
                    <a:pt x="402" y="318"/>
                    <a:pt x="402" y="318"/>
                  </a:cubicBezTo>
                  <a:cubicBezTo>
                    <a:pt x="402" y="318"/>
                    <a:pt x="402" y="318"/>
                    <a:pt x="402" y="318"/>
                  </a:cubicBezTo>
                  <a:cubicBezTo>
                    <a:pt x="402" y="318"/>
                    <a:pt x="402" y="318"/>
                    <a:pt x="402" y="318"/>
                  </a:cubicBezTo>
                  <a:cubicBezTo>
                    <a:pt x="403" y="317"/>
                    <a:pt x="403" y="317"/>
                    <a:pt x="403" y="317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8"/>
                    <a:pt x="403" y="318"/>
                    <a:pt x="403" y="318"/>
                  </a:cubicBezTo>
                  <a:cubicBezTo>
                    <a:pt x="403" y="319"/>
                    <a:pt x="403" y="319"/>
                    <a:pt x="403" y="319"/>
                  </a:cubicBezTo>
                  <a:cubicBezTo>
                    <a:pt x="403" y="319"/>
                    <a:pt x="403" y="319"/>
                    <a:pt x="403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8"/>
                    <a:pt x="404" y="318"/>
                    <a:pt x="404" y="318"/>
                  </a:cubicBezTo>
                  <a:cubicBezTo>
                    <a:pt x="404" y="318"/>
                    <a:pt x="404" y="318"/>
                    <a:pt x="404" y="318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5" y="319"/>
                    <a:pt x="405" y="319"/>
                    <a:pt x="405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4" y="319"/>
                    <a:pt x="404" y="319"/>
                    <a:pt x="404" y="319"/>
                  </a:cubicBezTo>
                  <a:cubicBezTo>
                    <a:pt x="405" y="319"/>
                    <a:pt x="405" y="319"/>
                    <a:pt x="405" y="319"/>
                  </a:cubicBezTo>
                  <a:cubicBezTo>
                    <a:pt x="405" y="319"/>
                    <a:pt x="405" y="319"/>
                    <a:pt x="405" y="319"/>
                  </a:cubicBezTo>
                  <a:cubicBezTo>
                    <a:pt x="405" y="320"/>
                    <a:pt x="405" y="320"/>
                    <a:pt x="405" y="320"/>
                  </a:cubicBezTo>
                  <a:cubicBezTo>
                    <a:pt x="405" y="320"/>
                    <a:pt x="405" y="320"/>
                    <a:pt x="405" y="320"/>
                  </a:cubicBezTo>
                  <a:cubicBezTo>
                    <a:pt x="405" y="320"/>
                    <a:pt x="405" y="320"/>
                    <a:pt x="405" y="320"/>
                  </a:cubicBezTo>
                  <a:cubicBezTo>
                    <a:pt x="406" y="320"/>
                    <a:pt x="406" y="320"/>
                    <a:pt x="406" y="320"/>
                  </a:cubicBezTo>
                  <a:cubicBezTo>
                    <a:pt x="406" y="319"/>
                    <a:pt x="406" y="319"/>
                    <a:pt x="406" y="319"/>
                  </a:cubicBezTo>
                  <a:cubicBezTo>
                    <a:pt x="406" y="319"/>
                    <a:pt x="406" y="319"/>
                    <a:pt x="406" y="319"/>
                  </a:cubicBezTo>
                  <a:cubicBezTo>
                    <a:pt x="407" y="319"/>
                    <a:pt x="407" y="319"/>
                    <a:pt x="407" y="319"/>
                  </a:cubicBezTo>
                  <a:cubicBezTo>
                    <a:pt x="407" y="319"/>
                    <a:pt x="407" y="319"/>
                    <a:pt x="407" y="319"/>
                  </a:cubicBezTo>
                  <a:cubicBezTo>
                    <a:pt x="407" y="319"/>
                    <a:pt x="407" y="319"/>
                    <a:pt x="407" y="319"/>
                  </a:cubicBezTo>
                  <a:cubicBezTo>
                    <a:pt x="407" y="318"/>
                    <a:pt x="407" y="318"/>
                    <a:pt x="407" y="318"/>
                  </a:cubicBezTo>
                  <a:cubicBezTo>
                    <a:pt x="409" y="318"/>
                    <a:pt x="409" y="318"/>
                    <a:pt x="409" y="318"/>
                  </a:cubicBezTo>
                  <a:cubicBezTo>
                    <a:pt x="409" y="318"/>
                    <a:pt x="409" y="318"/>
                    <a:pt x="409" y="318"/>
                  </a:cubicBezTo>
                  <a:cubicBezTo>
                    <a:pt x="409" y="317"/>
                    <a:pt x="409" y="317"/>
                    <a:pt x="409" y="317"/>
                  </a:cubicBezTo>
                  <a:cubicBezTo>
                    <a:pt x="409" y="317"/>
                    <a:pt x="409" y="317"/>
                    <a:pt x="409" y="317"/>
                  </a:cubicBezTo>
                  <a:cubicBezTo>
                    <a:pt x="407" y="316"/>
                    <a:pt x="407" y="316"/>
                    <a:pt x="407" y="316"/>
                  </a:cubicBezTo>
                  <a:cubicBezTo>
                    <a:pt x="406" y="316"/>
                    <a:pt x="406" y="316"/>
                    <a:pt x="406" y="316"/>
                  </a:cubicBezTo>
                  <a:cubicBezTo>
                    <a:pt x="406" y="316"/>
                    <a:pt x="406" y="316"/>
                    <a:pt x="406" y="316"/>
                  </a:cubicBezTo>
                  <a:cubicBezTo>
                    <a:pt x="406" y="316"/>
                    <a:pt x="406" y="316"/>
                    <a:pt x="406" y="316"/>
                  </a:cubicBezTo>
                  <a:cubicBezTo>
                    <a:pt x="407" y="315"/>
                    <a:pt x="407" y="315"/>
                    <a:pt x="407" y="315"/>
                  </a:cubicBezTo>
                  <a:cubicBezTo>
                    <a:pt x="407" y="315"/>
                    <a:pt x="407" y="315"/>
                    <a:pt x="407" y="315"/>
                  </a:cubicBezTo>
                  <a:cubicBezTo>
                    <a:pt x="407" y="315"/>
                    <a:pt x="407" y="315"/>
                    <a:pt x="407" y="315"/>
                  </a:cubicBezTo>
                  <a:cubicBezTo>
                    <a:pt x="407" y="315"/>
                    <a:pt x="407" y="315"/>
                    <a:pt x="407" y="315"/>
                  </a:cubicBezTo>
                  <a:cubicBezTo>
                    <a:pt x="406" y="315"/>
                    <a:pt x="406" y="315"/>
                    <a:pt x="406" y="315"/>
                  </a:cubicBezTo>
                  <a:cubicBezTo>
                    <a:pt x="406" y="315"/>
                    <a:pt x="406" y="315"/>
                    <a:pt x="406" y="315"/>
                  </a:cubicBezTo>
                  <a:cubicBezTo>
                    <a:pt x="406" y="315"/>
                    <a:pt x="406" y="315"/>
                    <a:pt x="406" y="315"/>
                  </a:cubicBezTo>
                  <a:cubicBezTo>
                    <a:pt x="406" y="315"/>
                    <a:pt x="406" y="315"/>
                    <a:pt x="406" y="315"/>
                  </a:cubicBezTo>
                  <a:cubicBezTo>
                    <a:pt x="407" y="315"/>
                    <a:pt x="407" y="315"/>
                    <a:pt x="407" y="315"/>
                  </a:cubicBezTo>
                  <a:cubicBezTo>
                    <a:pt x="407" y="314"/>
                    <a:pt x="407" y="314"/>
                    <a:pt x="407" y="314"/>
                  </a:cubicBezTo>
                  <a:cubicBezTo>
                    <a:pt x="407" y="314"/>
                    <a:pt x="407" y="314"/>
                    <a:pt x="407" y="314"/>
                  </a:cubicBezTo>
                  <a:cubicBezTo>
                    <a:pt x="407" y="314"/>
                    <a:pt x="407" y="314"/>
                    <a:pt x="407" y="314"/>
                  </a:cubicBezTo>
                  <a:cubicBezTo>
                    <a:pt x="407" y="314"/>
                    <a:pt x="407" y="314"/>
                    <a:pt x="407" y="314"/>
                  </a:cubicBezTo>
                  <a:cubicBezTo>
                    <a:pt x="407" y="314"/>
                    <a:pt x="407" y="314"/>
                    <a:pt x="407" y="314"/>
                  </a:cubicBezTo>
                  <a:cubicBezTo>
                    <a:pt x="406" y="314"/>
                    <a:pt x="406" y="314"/>
                    <a:pt x="406" y="314"/>
                  </a:cubicBezTo>
                  <a:cubicBezTo>
                    <a:pt x="406" y="314"/>
                    <a:pt x="406" y="314"/>
                    <a:pt x="406" y="314"/>
                  </a:cubicBezTo>
                  <a:cubicBezTo>
                    <a:pt x="406" y="314"/>
                    <a:pt x="406" y="314"/>
                    <a:pt x="406" y="314"/>
                  </a:cubicBezTo>
                  <a:cubicBezTo>
                    <a:pt x="406" y="313"/>
                    <a:pt x="406" y="313"/>
                    <a:pt x="406" y="313"/>
                  </a:cubicBezTo>
                  <a:lnTo>
                    <a:pt x="407" y="313"/>
                  </a:lnTo>
                  <a:close/>
                  <a:moveTo>
                    <a:pt x="397" y="322"/>
                  </a:moveTo>
                  <a:cubicBezTo>
                    <a:pt x="396" y="322"/>
                    <a:pt x="396" y="322"/>
                    <a:pt x="396" y="322"/>
                  </a:cubicBezTo>
                  <a:cubicBezTo>
                    <a:pt x="396" y="322"/>
                    <a:pt x="396" y="322"/>
                    <a:pt x="396" y="322"/>
                  </a:cubicBezTo>
                  <a:cubicBezTo>
                    <a:pt x="396" y="322"/>
                    <a:pt x="396" y="322"/>
                    <a:pt x="396" y="322"/>
                  </a:cubicBezTo>
                  <a:cubicBezTo>
                    <a:pt x="396" y="322"/>
                    <a:pt x="396" y="322"/>
                    <a:pt x="396" y="322"/>
                  </a:cubicBezTo>
                  <a:cubicBezTo>
                    <a:pt x="395" y="321"/>
                    <a:pt x="395" y="321"/>
                    <a:pt x="395" y="321"/>
                  </a:cubicBezTo>
                  <a:cubicBezTo>
                    <a:pt x="395" y="321"/>
                    <a:pt x="395" y="321"/>
                    <a:pt x="395" y="321"/>
                  </a:cubicBezTo>
                  <a:cubicBezTo>
                    <a:pt x="395" y="321"/>
                    <a:pt x="395" y="321"/>
                    <a:pt x="395" y="321"/>
                  </a:cubicBezTo>
                  <a:cubicBezTo>
                    <a:pt x="395" y="321"/>
                    <a:pt x="395" y="321"/>
                    <a:pt x="395" y="321"/>
                  </a:cubicBezTo>
                  <a:cubicBezTo>
                    <a:pt x="395" y="321"/>
                    <a:pt x="395" y="321"/>
                    <a:pt x="395" y="321"/>
                  </a:cubicBezTo>
                  <a:cubicBezTo>
                    <a:pt x="394" y="321"/>
                    <a:pt x="394" y="321"/>
                    <a:pt x="394" y="321"/>
                  </a:cubicBezTo>
                  <a:cubicBezTo>
                    <a:pt x="394" y="321"/>
                    <a:pt x="394" y="321"/>
                    <a:pt x="394" y="321"/>
                  </a:cubicBezTo>
                  <a:cubicBezTo>
                    <a:pt x="393" y="321"/>
                    <a:pt x="393" y="321"/>
                    <a:pt x="393" y="321"/>
                  </a:cubicBezTo>
                  <a:cubicBezTo>
                    <a:pt x="394" y="320"/>
                    <a:pt x="394" y="320"/>
                    <a:pt x="394" y="320"/>
                  </a:cubicBezTo>
                  <a:cubicBezTo>
                    <a:pt x="394" y="320"/>
                    <a:pt x="394" y="320"/>
                    <a:pt x="394" y="320"/>
                  </a:cubicBezTo>
                  <a:cubicBezTo>
                    <a:pt x="394" y="320"/>
                    <a:pt x="394" y="320"/>
                    <a:pt x="394" y="320"/>
                  </a:cubicBezTo>
                  <a:cubicBezTo>
                    <a:pt x="394" y="320"/>
                    <a:pt x="394" y="320"/>
                    <a:pt x="394" y="320"/>
                  </a:cubicBezTo>
                  <a:cubicBezTo>
                    <a:pt x="394" y="320"/>
                    <a:pt x="394" y="320"/>
                    <a:pt x="394" y="320"/>
                  </a:cubicBezTo>
                  <a:cubicBezTo>
                    <a:pt x="394" y="319"/>
                    <a:pt x="394" y="319"/>
                    <a:pt x="394" y="319"/>
                  </a:cubicBezTo>
                  <a:cubicBezTo>
                    <a:pt x="393" y="319"/>
                    <a:pt x="393" y="319"/>
                    <a:pt x="393" y="319"/>
                  </a:cubicBezTo>
                  <a:cubicBezTo>
                    <a:pt x="393" y="320"/>
                    <a:pt x="393" y="320"/>
                    <a:pt x="393" y="320"/>
                  </a:cubicBezTo>
                  <a:cubicBezTo>
                    <a:pt x="393" y="320"/>
                    <a:pt x="393" y="320"/>
                    <a:pt x="393" y="320"/>
                  </a:cubicBezTo>
                  <a:cubicBezTo>
                    <a:pt x="393" y="320"/>
                    <a:pt x="393" y="320"/>
                    <a:pt x="393" y="320"/>
                  </a:cubicBezTo>
                  <a:cubicBezTo>
                    <a:pt x="392" y="320"/>
                    <a:pt x="392" y="320"/>
                    <a:pt x="392" y="320"/>
                  </a:cubicBezTo>
                  <a:cubicBezTo>
                    <a:pt x="392" y="320"/>
                    <a:pt x="392" y="320"/>
                    <a:pt x="392" y="320"/>
                  </a:cubicBezTo>
                  <a:cubicBezTo>
                    <a:pt x="391" y="320"/>
                    <a:pt x="391" y="320"/>
                    <a:pt x="391" y="320"/>
                  </a:cubicBezTo>
                  <a:cubicBezTo>
                    <a:pt x="391" y="321"/>
                    <a:pt x="391" y="321"/>
                    <a:pt x="391" y="321"/>
                  </a:cubicBezTo>
                  <a:cubicBezTo>
                    <a:pt x="391" y="321"/>
                    <a:pt x="391" y="321"/>
                    <a:pt x="391" y="321"/>
                  </a:cubicBezTo>
                  <a:cubicBezTo>
                    <a:pt x="391" y="321"/>
                    <a:pt x="391" y="321"/>
                    <a:pt x="391" y="321"/>
                  </a:cubicBezTo>
                  <a:cubicBezTo>
                    <a:pt x="391" y="321"/>
                    <a:pt x="391" y="321"/>
                    <a:pt x="391" y="321"/>
                  </a:cubicBezTo>
                  <a:cubicBezTo>
                    <a:pt x="392" y="321"/>
                    <a:pt x="392" y="321"/>
                    <a:pt x="392" y="321"/>
                  </a:cubicBezTo>
                  <a:cubicBezTo>
                    <a:pt x="392" y="321"/>
                    <a:pt x="392" y="321"/>
                    <a:pt x="392" y="321"/>
                  </a:cubicBezTo>
                  <a:cubicBezTo>
                    <a:pt x="391" y="321"/>
                    <a:pt x="391" y="321"/>
                    <a:pt x="391" y="321"/>
                  </a:cubicBezTo>
                  <a:cubicBezTo>
                    <a:pt x="391" y="321"/>
                    <a:pt x="391" y="321"/>
                    <a:pt x="391" y="321"/>
                  </a:cubicBezTo>
                  <a:cubicBezTo>
                    <a:pt x="391" y="321"/>
                    <a:pt x="391" y="321"/>
                    <a:pt x="391" y="321"/>
                  </a:cubicBezTo>
                  <a:cubicBezTo>
                    <a:pt x="390" y="321"/>
                    <a:pt x="390" y="321"/>
                    <a:pt x="390" y="321"/>
                  </a:cubicBezTo>
                  <a:cubicBezTo>
                    <a:pt x="390" y="322"/>
                    <a:pt x="390" y="322"/>
                    <a:pt x="390" y="322"/>
                  </a:cubicBezTo>
                  <a:cubicBezTo>
                    <a:pt x="391" y="322"/>
                    <a:pt x="391" y="322"/>
                    <a:pt x="391" y="322"/>
                  </a:cubicBezTo>
                  <a:cubicBezTo>
                    <a:pt x="391" y="322"/>
                    <a:pt x="391" y="322"/>
                    <a:pt x="391" y="322"/>
                  </a:cubicBezTo>
                  <a:cubicBezTo>
                    <a:pt x="391" y="322"/>
                    <a:pt x="391" y="322"/>
                    <a:pt x="391" y="322"/>
                  </a:cubicBezTo>
                  <a:cubicBezTo>
                    <a:pt x="391" y="322"/>
                    <a:pt x="391" y="322"/>
                    <a:pt x="391" y="322"/>
                  </a:cubicBezTo>
                  <a:cubicBezTo>
                    <a:pt x="391" y="322"/>
                    <a:pt x="391" y="322"/>
                    <a:pt x="391" y="322"/>
                  </a:cubicBezTo>
                  <a:cubicBezTo>
                    <a:pt x="391" y="322"/>
                    <a:pt x="391" y="322"/>
                    <a:pt x="391" y="322"/>
                  </a:cubicBezTo>
                  <a:cubicBezTo>
                    <a:pt x="391" y="322"/>
                    <a:pt x="391" y="322"/>
                    <a:pt x="391" y="322"/>
                  </a:cubicBezTo>
                  <a:cubicBezTo>
                    <a:pt x="391" y="322"/>
                    <a:pt x="391" y="322"/>
                    <a:pt x="391" y="322"/>
                  </a:cubicBezTo>
                  <a:cubicBezTo>
                    <a:pt x="391" y="322"/>
                    <a:pt x="391" y="322"/>
                    <a:pt x="391" y="322"/>
                  </a:cubicBezTo>
                  <a:cubicBezTo>
                    <a:pt x="391" y="323"/>
                    <a:pt x="391" y="323"/>
                    <a:pt x="391" y="323"/>
                  </a:cubicBezTo>
                  <a:cubicBezTo>
                    <a:pt x="391" y="323"/>
                    <a:pt x="391" y="323"/>
                    <a:pt x="391" y="323"/>
                  </a:cubicBezTo>
                  <a:cubicBezTo>
                    <a:pt x="390" y="323"/>
                    <a:pt x="390" y="323"/>
                    <a:pt x="390" y="323"/>
                  </a:cubicBezTo>
                  <a:cubicBezTo>
                    <a:pt x="391" y="323"/>
                    <a:pt x="391" y="323"/>
                    <a:pt x="391" y="323"/>
                  </a:cubicBezTo>
                  <a:cubicBezTo>
                    <a:pt x="391" y="323"/>
                    <a:pt x="391" y="323"/>
                    <a:pt x="391" y="323"/>
                  </a:cubicBezTo>
                  <a:cubicBezTo>
                    <a:pt x="392" y="323"/>
                    <a:pt x="392" y="323"/>
                    <a:pt x="392" y="323"/>
                  </a:cubicBezTo>
                  <a:cubicBezTo>
                    <a:pt x="392" y="323"/>
                    <a:pt x="392" y="323"/>
                    <a:pt x="392" y="323"/>
                  </a:cubicBezTo>
                  <a:cubicBezTo>
                    <a:pt x="392" y="323"/>
                    <a:pt x="392" y="323"/>
                    <a:pt x="392" y="323"/>
                  </a:cubicBezTo>
                  <a:cubicBezTo>
                    <a:pt x="392" y="322"/>
                    <a:pt x="392" y="322"/>
                    <a:pt x="392" y="322"/>
                  </a:cubicBezTo>
                  <a:cubicBezTo>
                    <a:pt x="393" y="322"/>
                    <a:pt x="393" y="322"/>
                    <a:pt x="393" y="322"/>
                  </a:cubicBezTo>
                  <a:cubicBezTo>
                    <a:pt x="393" y="322"/>
                    <a:pt x="393" y="322"/>
                    <a:pt x="393" y="322"/>
                  </a:cubicBezTo>
                  <a:cubicBezTo>
                    <a:pt x="393" y="322"/>
                    <a:pt x="393" y="322"/>
                    <a:pt x="393" y="322"/>
                  </a:cubicBezTo>
                  <a:cubicBezTo>
                    <a:pt x="393" y="322"/>
                    <a:pt x="393" y="322"/>
                    <a:pt x="393" y="322"/>
                  </a:cubicBezTo>
                  <a:cubicBezTo>
                    <a:pt x="394" y="323"/>
                    <a:pt x="394" y="323"/>
                    <a:pt x="394" y="323"/>
                  </a:cubicBezTo>
                  <a:cubicBezTo>
                    <a:pt x="394" y="323"/>
                    <a:pt x="394" y="323"/>
                    <a:pt x="394" y="323"/>
                  </a:cubicBezTo>
                  <a:cubicBezTo>
                    <a:pt x="395" y="322"/>
                    <a:pt x="395" y="322"/>
                    <a:pt x="395" y="322"/>
                  </a:cubicBezTo>
                  <a:cubicBezTo>
                    <a:pt x="395" y="322"/>
                    <a:pt x="395" y="322"/>
                    <a:pt x="395" y="322"/>
                  </a:cubicBezTo>
                  <a:cubicBezTo>
                    <a:pt x="395" y="322"/>
                    <a:pt x="395" y="322"/>
                    <a:pt x="395" y="322"/>
                  </a:cubicBezTo>
                  <a:cubicBezTo>
                    <a:pt x="395" y="322"/>
                    <a:pt x="395" y="322"/>
                    <a:pt x="395" y="322"/>
                  </a:cubicBezTo>
                  <a:cubicBezTo>
                    <a:pt x="395" y="323"/>
                    <a:pt x="395" y="323"/>
                    <a:pt x="395" y="323"/>
                  </a:cubicBezTo>
                  <a:cubicBezTo>
                    <a:pt x="395" y="323"/>
                    <a:pt x="395" y="323"/>
                    <a:pt x="395" y="323"/>
                  </a:cubicBezTo>
                  <a:cubicBezTo>
                    <a:pt x="396" y="323"/>
                    <a:pt x="396" y="323"/>
                    <a:pt x="396" y="323"/>
                  </a:cubicBezTo>
                  <a:cubicBezTo>
                    <a:pt x="396" y="323"/>
                    <a:pt x="396" y="323"/>
                    <a:pt x="396" y="323"/>
                  </a:cubicBezTo>
                  <a:cubicBezTo>
                    <a:pt x="397" y="323"/>
                    <a:pt x="397" y="323"/>
                    <a:pt x="397" y="323"/>
                  </a:cubicBezTo>
                  <a:cubicBezTo>
                    <a:pt x="397" y="322"/>
                    <a:pt x="397" y="322"/>
                    <a:pt x="397" y="322"/>
                  </a:cubicBezTo>
                  <a:cubicBezTo>
                    <a:pt x="397" y="322"/>
                    <a:pt x="397" y="322"/>
                    <a:pt x="397" y="322"/>
                  </a:cubicBezTo>
                  <a:close/>
                  <a:moveTo>
                    <a:pt x="378" y="328"/>
                  </a:moveTo>
                  <a:cubicBezTo>
                    <a:pt x="378" y="328"/>
                    <a:pt x="378" y="328"/>
                    <a:pt x="378" y="328"/>
                  </a:cubicBezTo>
                  <a:cubicBezTo>
                    <a:pt x="378" y="328"/>
                    <a:pt x="378" y="328"/>
                    <a:pt x="378" y="328"/>
                  </a:cubicBezTo>
                  <a:cubicBezTo>
                    <a:pt x="378" y="328"/>
                    <a:pt x="378" y="328"/>
                    <a:pt x="378" y="328"/>
                  </a:cubicBezTo>
                  <a:cubicBezTo>
                    <a:pt x="377" y="328"/>
                    <a:pt x="377" y="328"/>
                    <a:pt x="377" y="328"/>
                  </a:cubicBezTo>
                  <a:cubicBezTo>
                    <a:pt x="377" y="328"/>
                    <a:pt x="377" y="328"/>
                    <a:pt x="377" y="328"/>
                  </a:cubicBezTo>
                  <a:cubicBezTo>
                    <a:pt x="377" y="328"/>
                    <a:pt x="377" y="328"/>
                    <a:pt x="377" y="328"/>
                  </a:cubicBezTo>
                  <a:cubicBezTo>
                    <a:pt x="377" y="328"/>
                    <a:pt x="377" y="328"/>
                    <a:pt x="377" y="328"/>
                  </a:cubicBezTo>
                  <a:cubicBezTo>
                    <a:pt x="378" y="329"/>
                    <a:pt x="378" y="329"/>
                    <a:pt x="378" y="329"/>
                  </a:cubicBezTo>
                  <a:cubicBezTo>
                    <a:pt x="378" y="329"/>
                    <a:pt x="378" y="329"/>
                    <a:pt x="378" y="329"/>
                  </a:cubicBezTo>
                  <a:cubicBezTo>
                    <a:pt x="378" y="329"/>
                    <a:pt x="378" y="329"/>
                    <a:pt x="378" y="329"/>
                  </a:cubicBezTo>
                  <a:cubicBezTo>
                    <a:pt x="378" y="329"/>
                    <a:pt x="378" y="329"/>
                    <a:pt x="378" y="329"/>
                  </a:cubicBezTo>
                  <a:cubicBezTo>
                    <a:pt x="379" y="329"/>
                    <a:pt x="379" y="329"/>
                    <a:pt x="379" y="329"/>
                  </a:cubicBezTo>
                  <a:cubicBezTo>
                    <a:pt x="379" y="329"/>
                    <a:pt x="379" y="329"/>
                    <a:pt x="379" y="329"/>
                  </a:cubicBezTo>
                  <a:cubicBezTo>
                    <a:pt x="380" y="329"/>
                    <a:pt x="380" y="329"/>
                    <a:pt x="380" y="329"/>
                  </a:cubicBezTo>
                  <a:cubicBezTo>
                    <a:pt x="380" y="329"/>
                    <a:pt x="380" y="329"/>
                    <a:pt x="380" y="329"/>
                  </a:cubicBezTo>
                  <a:cubicBezTo>
                    <a:pt x="380" y="328"/>
                    <a:pt x="380" y="328"/>
                    <a:pt x="380" y="328"/>
                  </a:cubicBezTo>
                  <a:cubicBezTo>
                    <a:pt x="379" y="328"/>
                    <a:pt x="379" y="328"/>
                    <a:pt x="379" y="328"/>
                  </a:cubicBezTo>
                  <a:lnTo>
                    <a:pt x="378" y="328"/>
                  </a:lnTo>
                  <a:close/>
                  <a:moveTo>
                    <a:pt x="390" y="311"/>
                  </a:moveTo>
                  <a:cubicBezTo>
                    <a:pt x="390" y="311"/>
                    <a:pt x="390" y="311"/>
                    <a:pt x="390" y="311"/>
                  </a:cubicBezTo>
                  <a:cubicBezTo>
                    <a:pt x="390" y="312"/>
                    <a:pt x="390" y="312"/>
                    <a:pt x="390" y="312"/>
                  </a:cubicBezTo>
                  <a:cubicBezTo>
                    <a:pt x="390" y="311"/>
                    <a:pt x="390" y="311"/>
                    <a:pt x="390" y="311"/>
                  </a:cubicBezTo>
                  <a:cubicBezTo>
                    <a:pt x="390" y="311"/>
                    <a:pt x="390" y="311"/>
                    <a:pt x="390" y="311"/>
                  </a:cubicBezTo>
                  <a:cubicBezTo>
                    <a:pt x="390" y="310"/>
                    <a:pt x="390" y="310"/>
                    <a:pt x="390" y="310"/>
                  </a:cubicBezTo>
                  <a:cubicBezTo>
                    <a:pt x="390" y="310"/>
                    <a:pt x="390" y="310"/>
                    <a:pt x="390" y="310"/>
                  </a:cubicBezTo>
                  <a:cubicBezTo>
                    <a:pt x="391" y="310"/>
                    <a:pt x="391" y="310"/>
                    <a:pt x="391" y="310"/>
                  </a:cubicBezTo>
                  <a:cubicBezTo>
                    <a:pt x="391" y="310"/>
                    <a:pt x="391" y="310"/>
                    <a:pt x="391" y="310"/>
                  </a:cubicBezTo>
                  <a:cubicBezTo>
                    <a:pt x="390" y="309"/>
                    <a:pt x="390" y="309"/>
                    <a:pt x="390" y="309"/>
                  </a:cubicBezTo>
                  <a:cubicBezTo>
                    <a:pt x="390" y="310"/>
                    <a:pt x="390" y="310"/>
                    <a:pt x="390" y="310"/>
                  </a:cubicBezTo>
                  <a:cubicBezTo>
                    <a:pt x="390" y="310"/>
                    <a:pt x="390" y="310"/>
                    <a:pt x="390" y="310"/>
                  </a:cubicBezTo>
                  <a:cubicBezTo>
                    <a:pt x="390" y="310"/>
                    <a:pt x="390" y="310"/>
                    <a:pt x="390" y="310"/>
                  </a:cubicBezTo>
                  <a:cubicBezTo>
                    <a:pt x="390" y="310"/>
                    <a:pt x="390" y="310"/>
                    <a:pt x="390" y="310"/>
                  </a:cubicBezTo>
                  <a:cubicBezTo>
                    <a:pt x="390" y="310"/>
                    <a:pt x="390" y="310"/>
                    <a:pt x="390" y="310"/>
                  </a:cubicBezTo>
                  <a:lnTo>
                    <a:pt x="390" y="311"/>
                  </a:lnTo>
                  <a:close/>
                  <a:moveTo>
                    <a:pt x="488" y="310"/>
                  </a:moveTo>
                  <a:cubicBezTo>
                    <a:pt x="488" y="311"/>
                    <a:pt x="488" y="311"/>
                    <a:pt x="488" y="311"/>
                  </a:cubicBezTo>
                  <a:cubicBezTo>
                    <a:pt x="488" y="311"/>
                    <a:pt x="488" y="311"/>
                    <a:pt x="488" y="311"/>
                  </a:cubicBezTo>
                  <a:cubicBezTo>
                    <a:pt x="488" y="310"/>
                    <a:pt x="488" y="310"/>
                    <a:pt x="488" y="310"/>
                  </a:cubicBezTo>
                  <a:cubicBezTo>
                    <a:pt x="488" y="310"/>
                    <a:pt x="488" y="310"/>
                    <a:pt x="488" y="310"/>
                  </a:cubicBezTo>
                  <a:cubicBezTo>
                    <a:pt x="488" y="310"/>
                    <a:pt x="488" y="310"/>
                    <a:pt x="488" y="310"/>
                  </a:cubicBezTo>
                  <a:cubicBezTo>
                    <a:pt x="488" y="310"/>
                    <a:pt x="488" y="310"/>
                    <a:pt x="488" y="310"/>
                  </a:cubicBezTo>
                  <a:close/>
                  <a:moveTo>
                    <a:pt x="488" y="289"/>
                  </a:moveTo>
                  <a:cubicBezTo>
                    <a:pt x="489" y="288"/>
                    <a:pt x="489" y="288"/>
                    <a:pt x="489" y="288"/>
                  </a:cubicBezTo>
                  <a:cubicBezTo>
                    <a:pt x="489" y="288"/>
                    <a:pt x="489" y="288"/>
                    <a:pt x="489" y="288"/>
                  </a:cubicBezTo>
                  <a:cubicBezTo>
                    <a:pt x="488" y="288"/>
                    <a:pt x="488" y="288"/>
                    <a:pt x="488" y="288"/>
                  </a:cubicBezTo>
                  <a:cubicBezTo>
                    <a:pt x="488" y="287"/>
                    <a:pt x="488" y="287"/>
                    <a:pt x="488" y="287"/>
                  </a:cubicBezTo>
                  <a:cubicBezTo>
                    <a:pt x="489" y="287"/>
                    <a:pt x="489" y="287"/>
                    <a:pt x="489" y="287"/>
                  </a:cubicBezTo>
                  <a:cubicBezTo>
                    <a:pt x="489" y="287"/>
                    <a:pt x="489" y="287"/>
                    <a:pt x="489" y="287"/>
                  </a:cubicBezTo>
                  <a:cubicBezTo>
                    <a:pt x="489" y="287"/>
                    <a:pt x="489" y="287"/>
                    <a:pt x="489" y="287"/>
                  </a:cubicBezTo>
                  <a:cubicBezTo>
                    <a:pt x="488" y="287"/>
                    <a:pt x="488" y="287"/>
                    <a:pt x="488" y="287"/>
                  </a:cubicBezTo>
                  <a:cubicBezTo>
                    <a:pt x="488" y="287"/>
                    <a:pt x="488" y="287"/>
                    <a:pt x="488" y="287"/>
                  </a:cubicBezTo>
                  <a:cubicBezTo>
                    <a:pt x="487" y="287"/>
                    <a:pt x="487" y="287"/>
                    <a:pt x="487" y="287"/>
                  </a:cubicBezTo>
                  <a:cubicBezTo>
                    <a:pt x="487" y="287"/>
                    <a:pt x="487" y="287"/>
                    <a:pt x="487" y="287"/>
                  </a:cubicBezTo>
                  <a:cubicBezTo>
                    <a:pt x="488" y="288"/>
                    <a:pt x="488" y="288"/>
                    <a:pt x="488" y="288"/>
                  </a:cubicBezTo>
                  <a:cubicBezTo>
                    <a:pt x="488" y="288"/>
                    <a:pt x="488" y="288"/>
                    <a:pt x="488" y="288"/>
                  </a:cubicBezTo>
                  <a:cubicBezTo>
                    <a:pt x="487" y="288"/>
                    <a:pt x="487" y="288"/>
                    <a:pt x="487" y="288"/>
                  </a:cubicBezTo>
                  <a:cubicBezTo>
                    <a:pt x="487" y="288"/>
                    <a:pt x="487" y="288"/>
                    <a:pt x="487" y="288"/>
                  </a:cubicBezTo>
                  <a:cubicBezTo>
                    <a:pt x="487" y="288"/>
                    <a:pt x="487" y="288"/>
                    <a:pt x="487" y="288"/>
                  </a:cubicBezTo>
                  <a:cubicBezTo>
                    <a:pt x="487" y="288"/>
                    <a:pt x="487" y="288"/>
                    <a:pt x="487" y="288"/>
                  </a:cubicBezTo>
                  <a:cubicBezTo>
                    <a:pt x="487" y="288"/>
                    <a:pt x="487" y="288"/>
                    <a:pt x="487" y="288"/>
                  </a:cubicBezTo>
                  <a:cubicBezTo>
                    <a:pt x="487" y="288"/>
                    <a:pt x="487" y="288"/>
                    <a:pt x="487" y="288"/>
                  </a:cubicBezTo>
                  <a:cubicBezTo>
                    <a:pt x="487" y="288"/>
                    <a:pt x="487" y="288"/>
                    <a:pt x="487" y="288"/>
                  </a:cubicBezTo>
                  <a:cubicBezTo>
                    <a:pt x="487" y="288"/>
                    <a:pt x="487" y="288"/>
                    <a:pt x="487" y="288"/>
                  </a:cubicBezTo>
                  <a:cubicBezTo>
                    <a:pt x="487" y="288"/>
                    <a:pt x="487" y="288"/>
                    <a:pt x="487" y="288"/>
                  </a:cubicBezTo>
                  <a:cubicBezTo>
                    <a:pt x="487" y="289"/>
                    <a:pt x="487" y="289"/>
                    <a:pt x="487" y="289"/>
                  </a:cubicBezTo>
                  <a:cubicBezTo>
                    <a:pt x="487" y="289"/>
                    <a:pt x="487" y="289"/>
                    <a:pt x="487" y="289"/>
                  </a:cubicBezTo>
                  <a:cubicBezTo>
                    <a:pt x="487" y="289"/>
                    <a:pt x="487" y="289"/>
                    <a:pt x="487" y="289"/>
                  </a:cubicBezTo>
                  <a:cubicBezTo>
                    <a:pt x="487" y="289"/>
                    <a:pt x="487" y="289"/>
                    <a:pt x="487" y="289"/>
                  </a:cubicBezTo>
                  <a:cubicBezTo>
                    <a:pt x="487" y="289"/>
                    <a:pt x="487" y="289"/>
                    <a:pt x="487" y="289"/>
                  </a:cubicBezTo>
                  <a:cubicBezTo>
                    <a:pt x="486" y="289"/>
                    <a:pt x="486" y="289"/>
                    <a:pt x="486" y="289"/>
                  </a:cubicBezTo>
                  <a:cubicBezTo>
                    <a:pt x="486" y="290"/>
                    <a:pt x="486" y="290"/>
                    <a:pt x="486" y="290"/>
                  </a:cubicBezTo>
                  <a:cubicBezTo>
                    <a:pt x="486" y="290"/>
                    <a:pt x="486" y="290"/>
                    <a:pt x="486" y="290"/>
                  </a:cubicBezTo>
                  <a:cubicBezTo>
                    <a:pt x="486" y="289"/>
                    <a:pt x="486" y="289"/>
                    <a:pt x="486" y="289"/>
                  </a:cubicBezTo>
                  <a:cubicBezTo>
                    <a:pt x="486" y="289"/>
                    <a:pt x="486" y="289"/>
                    <a:pt x="486" y="289"/>
                  </a:cubicBezTo>
                  <a:cubicBezTo>
                    <a:pt x="485" y="289"/>
                    <a:pt x="485" y="289"/>
                    <a:pt x="485" y="289"/>
                  </a:cubicBezTo>
                  <a:cubicBezTo>
                    <a:pt x="485" y="289"/>
                    <a:pt x="485" y="289"/>
                    <a:pt x="485" y="289"/>
                  </a:cubicBezTo>
                  <a:cubicBezTo>
                    <a:pt x="485" y="290"/>
                    <a:pt x="485" y="290"/>
                    <a:pt x="485" y="290"/>
                  </a:cubicBezTo>
                  <a:cubicBezTo>
                    <a:pt x="484" y="290"/>
                    <a:pt x="484" y="290"/>
                    <a:pt x="484" y="290"/>
                  </a:cubicBezTo>
                  <a:cubicBezTo>
                    <a:pt x="484" y="290"/>
                    <a:pt x="484" y="290"/>
                    <a:pt x="484" y="290"/>
                  </a:cubicBezTo>
                  <a:cubicBezTo>
                    <a:pt x="484" y="290"/>
                    <a:pt x="484" y="290"/>
                    <a:pt x="484" y="290"/>
                  </a:cubicBezTo>
                  <a:cubicBezTo>
                    <a:pt x="484" y="291"/>
                    <a:pt x="484" y="291"/>
                    <a:pt x="484" y="291"/>
                  </a:cubicBezTo>
                  <a:cubicBezTo>
                    <a:pt x="483" y="291"/>
                    <a:pt x="483" y="291"/>
                    <a:pt x="483" y="291"/>
                  </a:cubicBezTo>
                  <a:cubicBezTo>
                    <a:pt x="482" y="291"/>
                    <a:pt x="482" y="291"/>
                    <a:pt x="482" y="291"/>
                  </a:cubicBezTo>
                  <a:cubicBezTo>
                    <a:pt x="481" y="292"/>
                    <a:pt x="481" y="292"/>
                    <a:pt x="481" y="292"/>
                  </a:cubicBezTo>
                  <a:cubicBezTo>
                    <a:pt x="479" y="292"/>
                    <a:pt x="479" y="292"/>
                    <a:pt x="479" y="292"/>
                  </a:cubicBezTo>
                  <a:cubicBezTo>
                    <a:pt x="479" y="292"/>
                    <a:pt x="479" y="292"/>
                    <a:pt x="479" y="292"/>
                  </a:cubicBezTo>
                  <a:cubicBezTo>
                    <a:pt x="479" y="292"/>
                    <a:pt x="479" y="292"/>
                    <a:pt x="479" y="292"/>
                  </a:cubicBezTo>
                  <a:cubicBezTo>
                    <a:pt x="479" y="293"/>
                    <a:pt x="479" y="293"/>
                    <a:pt x="479" y="293"/>
                  </a:cubicBezTo>
                  <a:cubicBezTo>
                    <a:pt x="479" y="293"/>
                    <a:pt x="479" y="293"/>
                    <a:pt x="479" y="293"/>
                  </a:cubicBezTo>
                  <a:cubicBezTo>
                    <a:pt x="479" y="293"/>
                    <a:pt x="479" y="293"/>
                    <a:pt x="479" y="293"/>
                  </a:cubicBezTo>
                  <a:cubicBezTo>
                    <a:pt x="478" y="293"/>
                    <a:pt x="478" y="293"/>
                    <a:pt x="478" y="293"/>
                  </a:cubicBezTo>
                  <a:cubicBezTo>
                    <a:pt x="478" y="293"/>
                    <a:pt x="478" y="293"/>
                    <a:pt x="478" y="293"/>
                  </a:cubicBezTo>
                  <a:cubicBezTo>
                    <a:pt x="477" y="293"/>
                    <a:pt x="477" y="293"/>
                    <a:pt x="477" y="293"/>
                  </a:cubicBezTo>
                  <a:cubicBezTo>
                    <a:pt x="477" y="293"/>
                    <a:pt x="477" y="293"/>
                    <a:pt x="477" y="293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477" y="294"/>
                    <a:pt x="477" y="294"/>
                    <a:pt x="477" y="294"/>
                  </a:cubicBezTo>
                  <a:cubicBezTo>
                    <a:pt x="477" y="294"/>
                    <a:pt x="477" y="294"/>
                    <a:pt x="477" y="294"/>
                  </a:cubicBezTo>
                  <a:cubicBezTo>
                    <a:pt x="477" y="294"/>
                    <a:pt x="477" y="294"/>
                    <a:pt x="477" y="294"/>
                  </a:cubicBezTo>
                  <a:cubicBezTo>
                    <a:pt x="476" y="294"/>
                    <a:pt x="476" y="294"/>
                    <a:pt x="476" y="294"/>
                  </a:cubicBezTo>
                  <a:cubicBezTo>
                    <a:pt x="476" y="294"/>
                    <a:pt x="476" y="294"/>
                    <a:pt x="476" y="294"/>
                  </a:cubicBezTo>
                  <a:cubicBezTo>
                    <a:pt x="475" y="295"/>
                    <a:pt x="475" y="295"/>
                    <a:pt x="475" y="295"/>
                  </a:cubicBezTo>
                  <a:cubicBezTo>
                    <a:pt x="475" y="295"/>
                    <a:pt x="475" y="295"/>
                    <a:pt x="475" y="295"/>
                  </a:cubicBezTo>
                  <a:cubicBezTo>
                    <a:pt x="475" y="295"/>
                    <a:pt x="475" y="295"/>
                    <a:pt x="475" y="295"/>
                  </a:cubicBezTo>
                  <a:cubicBezTo>
                    <a:pt x="475" y="295"/>
                    <a:pt x="475" y="295"/>
                    <a:pt x="475" y="295"/>
                  </a:cubicBezTo>
                  <a:cubicBezTo>
                    <a:pt x="475" y="296"/>
                    <a:pt x="475" y="296"/>
                    <a:pt x="475" y="296"/>
                  </a:cubicBezTo>
                  <a:cubicBezTo>
                    <a:pt x="475" y="296"/>
                    <a:pt x="475" y="296"/>
                    <a:pt x="475" y="296"/>
                  </a:cubicBezTo>
                  <a:cubicBezTo>
                    <a:pt x="476" y="296"/>
                    <a:pt x="476" y="296"/>
                    <a:pt x="476" y="296"/>
                  </a:cubicBezTo>
                  <a:cubicBezTo>
                    <a:pt x="476" y="296"/>
                    <a:pt x="476" y="296"/>
                    <a:pt x="476" y="296"/>
                  </a:cubicBezTo>
                  <a:cubicBezTo>
                    <a:pt x="477" y="296"/>
                    <a:pt x="477" y="296"/>
                    <a:pt x="477" y="296"/>
                  </a:cubicBezTo>
                  <a:cubicBezTo>
                    <a:pt x="477" y="296"/>
                    <a:pt x="477" y="296"/>
                    <a:pt x="477" y="296"/>
                  </a:cubicBezTo>
                  <a:cubicBezTo>
                    <a:pt x="478" y="296"/>
                    <a:pt x="478" y="296"/>
                    <a:pt x="478" y="296"/>
                  </a:cubicBezTo>
                  <a:cubicBezTo>
                    <a:pt x="478" y="295"/>
                    <a:pt x="478" y="295"/>
                    <a:pt x="478" y="295"/>
                  </a:cubicBezTo>
                  <a:cubicBezTo>
                    <a:pt x="479" y="295"/>
                    <a:pt x="479" y="295"/>
                    <a:pt x="479" y="295"/>
                  </a:cubicBezTo>
                  <a:cubicBezTo>
                    <a:pt x="480" y="296"/>
                    <a:pt x="480" y="296"/>
                    <a:pt x="480" y="296"/>
                  </a:cubicBezTo>
                  <a:cubicBezTo>
                    <a:pt x="480" y="296"/>
                    <a:pt x="480" y="296"/>
                    <a:pt x="480" y="296"/>
                  </a:cubicBezTo>
                  <a:cubicBezTo>
                    <a:pt x="480" y="296"/>
                    <a:pt x="480" y="296"/>
                    <a:pt x="480" y="296"/>
                  </a:cubicBezTo>
                  <a:cubicBezTo>
                    <a:pt x="481" y="295"/>
                    <a:pt x="481" y="295"/>
                    <a:pt x="481" y="295"/>
                  </a:cubicBezTo>
                  <a:cubicBezTo>
                    <a:pt x="481" y="295"/>
                    <a:pt x="481" y="295"/>
                    <a:pt x="481" y="295"/>
                  </a:cubicBezTo>
                  <a:cubicBezTo>
                    <a:pt x="481" y="295"/>
                    <a:pt x="481" y="295"/>
                    <a:pt x="481" y="295"/>
                  </a:cubicBezTo>
                  <a:cubicBezTo>
                    <a:pt x="481" y="294"/>
                    <a:pt x="481" y="294"/>
                    <a:pt x="481" y="294"/>
                  </a:cubicBezTo>
                  <a:cubicBezTo>
                    <a:pt x="481" y="294"/>
                    <a:pt x="481" y="294"/>
                    <a:pt x="481" y="294"/>
                  </a:cubicBezTo>
                  <a:cubicBezTo>
                    <a:pt x="481" y="294"/>
                    <a:pt x="481" y="294"/>
                    <a:pt x="481" y="294"/>
                  </a:cubicBezTo>
                  <a:cubicBezTo>
                    <a:pt x="481" y="294"/>
                    <a:pt x="481" y="294"/>
                    <a:pt x="481" y="294"/>
                  </a:cubicBezTo>
                  <a:cubicBezTo>
                    <a:pt x="482" y="294"/>
                    <a:pt x="482" y="294"/>
                    <a:pt x="482" y="294"/>
                  </a:cubicBezTo>
                  <a:cubicBezTo>
                    <a:pt x="482" y="294"/>
                    <a:pt x="482" y="294"/>
                    <a:pt x="482" y="294"/>
                  </a:cubicBezTo>
                  <a:cubicBezTo>
                    <a:pt x="483" y="294"/>
                    <a:pt x="483" y="294"/>
                    <a:pt x="483" y="294"/>
                  </a:cubicBezTo>
                  <a:cubicBezTo>
                    <a:pt x="483" y="294"/>
                    <a:pt x="483" y="294"/>
                    <a:pt x="483" y="294"/>
                  </a:cubicBezTo>
                  <a:cubicBezTo>
                    <a:pt x="483" y="293"/>
                    <a:pt x="483" y="293"/>
                    <a:pt x="483" y="293"/>
                  </a:cubicBezTo>
                  <a:cubicBezTo>
                    <a:pt x="483" y="293"/>
                    <a:pt x="483" y="293"/>
                    <a:pt x="483" y="293"/>
                  </a:cubicBezTo>
                  <a:cubicBezTo>
                    <a:pt x="483" y="293"/>
                    <a:pt x="483" y="293"/>
                    <a:pt x="483" y="293"/>
                  </a:cubicBezTo>
                  <a:cubicBezTo>
                    <a:pt x="484" y="292"/>
                    <a:pt x="484" y="292"/>
                    <a:pt x="484" y="292"/>
                  </a:cubicBezTo>
                  <a:cubicBezTo>
                    <a:pt x="485" y="292"/>
                    <a:pt x="485" y="292"/>
                    <a:pt x="485" y="292"/>
                  </a:cubicBezTo>
                  <a:cubicBezTo>
                    <a:pt x="488" y="290"/>
                    <a:pt x="488" y="290"/>
                    <a:pt x="488" y="290"/>
                  </a:cubicBezTo>
                  <a:cubicBezTo>
                    <a:pt x="489" y="290"/>
                    <a:pt x="489" y="290"/>
                    <a:pt x="489" y="290"/>
                  </a:cubicBezTo>
                  <a:cubicBezTo>
                    <a:pt x="490" y="290"/>
                    <a:pt x="490" y="290"/>
                    <a:pt x="490" y="290"/>
                  </a:cubicBezTo>
                  <a:cubicBezTo>
                    <a:pt x="490" y="290"/>
                    <a:pt x="490" y="290"/>
                    <a:pt x="490" y="290"/>
                  </a:cubicBezTo>
                  <a:cubicBezTo>
                    <a:pt x="490" y="289"/>
                    <a:pt x="490" y="289"/>
                    <a:pt x="490" y="289"/>
                  </a:cubicBezTo>
                  <a:cubicBezTo>
                    <a:pt x="490" y="289"/>
                    <a:pt x="490" y="289"/>
                    <a:pt x="490" y="289"/>
                  </a:cubicBezTo>
                  <a:cubicBezTo>
                    <a:pt x="490" y="289"/>
                    <a:pt x="490" y="289"/>
                    <a:pt x="490" y="289"/>
                  </a:cubicBezTo>
                  <a:cubicBezTo>
                    <a:pt x="490" y="289"/>
                    <a:pt x="490" y="289"/>
                    <a:pt x="490" y="289"/>
                  </a:cubicBezTo>
                  <a:cubicBezTo>
                    <a:pt x="488" y="289"/>
                    <a:pt x="488" y="289"/>
                    <a:pt x="488" y="289"/>
                  </a:cubicBezTo>
                  <a:close/>
                  <a:moveTo>
                    <a:pt x="477" y="288"/>
                  </a:moveTo>
                  <a:cubicBezTo>
                    <a:pt x="477" y="288"/>
                    <a:pt x="477" y="288"/>
                    <a:pt x="477" y="288"/>
                  </a:cubicBezTo>
                  <a:cubicBezTo>
                    <a:pt x="476" y="289"/>
                    <a:pt x="476" y="289"/>
                    <a:pt x="476" y="289"/>
                  </a:cubicBezTo>
                  <a:cubicBezTo>
                    <a:pt x="476" y="289"/>
                    <a:pt x="476" y="289"/>
                    <a:pt x="476" y="289"/>
                  </a:cubicBezTo>
                  <a:cubicBezTo>
                    <a:pt x="475" y="289"/>
                    <a:pt x="475" y="289"/>
                    <a:pt x="475" y="289"/>
                  </a:cubicBezTo>
                  <a:cubicBezTo>
                    <a:pt x="475" y="289"/>
                    <a:pt x="475" y="289"/>
                    <a:pt x="475" y="289"/>
                  </a:cubicBezTo>
                  <a:cubicBezTo>
                    <a:pt x="475" y="290"/>
                    <a:pt x="475" y="290"/>
                    <a:pt x="475" y="290"/>
                  </a:cubicBezTo>
                  <a:cubicBezTo>
                    <a:pt x="475" y="290"/>
                    <a:pt x="475" y="290"/>
                    <a:pt x="475" y="290"/>
                  </a:cubicBezTo>
                  <a:cubicBezTo>
                    <a:pt x="475" y="290"/>
                    <a:pt x="475" y="290"/>
                    <a:pt x="475" y="290"/>
                  </a:cubicBezTo>
                  <a:cubicBezTo>
                    <a:pt x="476" y="289"/>
                    <a:pt x="476" y="289"/>
                    <a:pt x="476" y="289"/>
                  </a:cubicBezTo>
                  <a:cubicBezTo>
                    <a:pt x="476" y="289"/>
                    <a:pt x="476" y="289"/>
                    <a:pt x="476" y="289"/>
                  </a:cubicBezTo>
                  <a:cubicBezTo>
                    <a:pt x="476" y="289"/>
                    <a:pt x="476" y="289"/>
                    <a:pt x="476" y="289"/>
                  </a:cubicBezTo>
                  <a:cubicBezTo>
                    <a:pt x="476" y="289"/>
                    <a:pt x="476" y="289"/>
                    <a:pt x="476" y="289"/>
                  </a:cubicBezTo>
                  <a:cubicBezTo>
                    <a:pt x="476" y="289"/>
                    <a:pt x="476" y="289"/>
                    <a:pt x="476" y="289"/>
                  </a:cubicBezTo>
                  <a:cubicBezTo>
                    <a:pt x="477" y="289"/>
                    <a:pt x="477" y="289"/>
                    <a:pt x="477" y="289"/>
                  </a:cubicBezTo>
                  <a:cubicBezTo>
                    <a:pt x="478" y="289"/>
                    <a:pt x="478" y="289"/>
                    <a:pt x="478" y="289"/>
                  </a:cubicBezTo>
                  <a:cubicBezTo>
                    <a:pt x="478" y="289"/>
                    <a:pt x="478" y="289"/>
                    <a:pt x="478" y="289"/>
                  </a:cubicBezTo>
                  <a:cubicBezTo>
                    <a:pt x="478" y="289"/>
                    <a:pt x="478" y="289"/>
                    <a:pt x="478" y="289"/>
                  </a:cubicBezTo>
                  <a:cubicBezTo>
                    <a:pt x="478" y="289"/>
                    <a:pt x="478" y="289"/>
                    <a:pt x="478" y="289"/>
                  </a:cubicBezTo>
                  <a:cubicBezTo>
                    <a:pt x="478" y="288"/>
                    <a:pt x="478" y="288"/>
                    <a:pt x="478" y="288"/>
                  </a:cubicBezTo>
                  <a:cubicBezTo>
                    <a:pt x="478" y="288"/>
                    <a:pt x="478" y="288"/>
                    <a:pt x="478" y="288"/>
                  </a:cubicBezTo>
                  <a:cubicBezTo>
                    <a:pt x="478" y="288"/>
                    <a:pt x="478" y="288"/>
                    <a:pt x="478" y="288"/>
                  </a:cubicBezTo>
                  <a:cubicBezTo>
                    <a:pt x="478" y="288"/>
                    <a:pt x="478" y="288"/>
                    <a:pt x="478" y="288"/>
                  </a:cubicBezTo>
                  <a:cubicBezTo>
                    <a:pt x="478" y="288"/>
                    <a:pt x="478" y="288"/>
                    <a:pt x="478" y="288"/>
                  </a:cubicBezTo>
                  <a:cubicBezTo>
                    <a:pt x="478" y="288"/>
                    <a:pt x="478" y="288"/>
                    <a:pt x="478" y="288"/>
                  </a:cubicBezTo>
                  <a:cubicBezTo>
                    <a:pt x="478" y="288"/>
                    <a:pt x="478" y="288"/>
                    <a:pt x="478" y="288"/>
                  </a:cubicBezTo>
                  <a:cubicBezTo>
                    <a:pt x="477" y="288"/>
                    <a:pt x="477" y="288"/>
                    <a:pt x="477" y="288"/>
                  </a:cubicBezTo>
                  <a:close/>
                  <a:moveTo>
                    <a:pt x="479" y="283"/>
                  </a:moveTo>
                  <a:cubicBezTo>
                    <a:pt x="478" y="283"/>
                    <a:pt x="478" y="283"/>
                    <a:pt x="478" y="283"/>
                  </a:cubicBezTo>
                  <a:cubicBezTo>
                    <a:pt x="477" y="284"/>
                    <a:pt x="477" y="284"/>
                    <a:pt x="477" y="284"/>
                  </a:cubicBezTo>
                  <a:cubicBezTo>
                    <a:pt x="478" y="284"/>
                    <a:pt x="478" y="284"/>
                    <a:pt x="478" y="284"/>
                  </a:cubicBezTo>
                  <a:cubicBezTo>
                    <a:pt x="478" y="284"/>
                    <a:pt x="478" y="284"/>
                    <a:pt x="478" y="284"/>
                  </a:cubicBezTo>
                  <a:cubicBezTo>
                    <a:pt x="478" y="284"/>
                    <a:pt x="478" y="284"/>
                    <a:pt x="478" y="284"/>
                  </a:cubicBezTo>
                  <a:cubicBezTo>
                    <a:pt x="478" y="285"/>
                    <a:pt x="478" y="285"/>
                    <a:pt x="478" y="285"/>
                  </a:cubicBezTo>
                  <a:cubicBezTo>
                    <a:pt x="479" y="284"/>
                    <a:pt x="479" y="284"/>
                    <a:pt x="479" y="284"/>
                  </a:cubicBezTo>
                  <a:cubicBezTo>
                    <a:pt x="479" y="284"/>
                    <a:pt x="479" y="284"/>
                    <a:pt x="479" y="284"/>
                  </a:cubicBezTo>
                  <a:cubicBezTo>
                    <a:pt x="479" y="284"/>
                    <a:pt x="479" y="284"/>
                    <a:pt x="479" y="284"/>
                  </a:cubicBezTo>
                  <a:cubicBezTo>
                    <a:pt x="479" y="284"/>
                    <a:pt x="479" y="284"/>
                    <a:pt x="479" y="284"/>
                  </a:cubicBezTo>
                  <a:cubicBezTo>
                    <a:pt x="480" y="283"/>
                    <a:pt x="480" y="283"/>
                    <a:pt x="480" y="283"/>
                  </a:cubicBezTo>
                  <a:cubicBezTo>
                    <a:pt x="480" y="283"/>
                    <a:pt x="480" y="283"/>
                    <a:pt x="480" y="283"/>
                  </a:cubicBezTo>
                  <a:cubicBezTo>
                    <a:pt x="480" y="283"/>
                    <a:pt x="480" y="283"/>
                    <a:pt x="480" y="283"/>
                  </a:cubicBezTo>
                  <a:lnTo>
                    <a:pt x="479" y="283"/>
                  </a:lnTo>
                  <a:close/>
                  <a:moveTo>
                    <a:pt x="478" y="290"/>
                  </a:moveTo>
                  <a:cubicBezTo>
                    <a:pt x="478" y="290"/>
                    <a:pt x="478" y="290"/>
                    <a:pt x="478" y="290"/>
                  </a:cubicBezTo>
                  <a:cubicBezTo>
                    <a:pt x="478" y="290"/>
                    <a:pt x="478" y="290"/>
                    <a:pt x="478" y="290"/>
                  </a:cubicBezTo>
                  <a:cubicBezTo>
                    <a:pt x="477" y="290"/>
                    <a:pt x="477" y="290"/>
                    <a:pt x="477" y="290"/>
                  </a:cubicBezTo>
                  <a:cubicBezTo>
                    <a:pt x="476" y="291"/>
                    <a:pt x="476" y="291"/>
                    <a:pt x="476" y="291"/>
                  </a:cubicBezTo>
                  <a:cubicBezTo>
                    <a:pt x="475" y="291"/>
                    <a:pt x="475" y="291"/>
                    <a:pt x="475" y="291"/>
                  </a:cubicBezTo>
                  <a:cubicBezTo>
                    <a:pt x="475" y="291"/>
                    <a:pt x="475" y="291"/>
                    <a:pt x="475" y="291"/>
                  </a:cubicBezTo>
                  <a:cubicBezTo>
                    <a:pt x="475" y="291"/>
                    <a:pt x="475" y="291"/>
                    <a:pt x="475" y="291"/>
                  </a:cubicBezTo>
                  <a:cubicBezTo>
                    <a:pt x="476" y="292"/>
                    <a:pt x="476" y="292"/>
                    <a:pt x="476" y="292"/>
                  </a:cubicBezTo>
                  <a:cubicBezTo>
                    <a:pt x="476" y="292"/>
                    <a:pt x="476" y="292"/>
                    <a:pt x="476" y="292"/>
                  </a:cubicBezTo>
                  <a:cubicBezTo>
                    <a:pt x="477" y="291"/>
                    <a:pt x="477" y="291"/>
                    <a:pt x="477" y="291"/>
                  </a:cubicBezTo>
                  <a:cubicBezTo>
                    <a:pt x="477" y="291"/>
                    <a:pt x="477" y="291"/>
                    <a:pt x="477" y="291"/>
                  </a:cubicBezTo>
                  <a:cubicBezTo>
                    <a:pt x="478" y="291"/>
                    <a:pt x="478" y="291"/>
                    <a:pt x="478" y="291"/>
                  </a:cubicBezTo>
                  <a:cubicBezTo>
                    <a:pt x="478" y="290"/>
                    <a:pt x="478" y="290"/>
                    <a:pt x="478" y="290"/>
                  </a:cubicBezTo>
                  <a:cubicBezTo>
                    <a:pt x="478" y="290"/>
                    <a:pt x="478" y="290"/>
                    <a:pt x="478" y="290"/>
                  </a:cubicBezTo>
                  <a:cubicBezTo>
                    <a:pt x="478" y="290"/>
                    <a:pt x="478" y="290"/>
                    <a:pt x="478" y="290"/>
                  </a:cubicBezTo>
                  <a:cubicBezTo>
                    <a:pt x="478" y="290"/>
                    <a:pt x="478" y="290"/>
                    <a:pt x="478" y="290"/>
                  </a:cubicBezTo>
                  <a:close/>
                  <a:moveTo>
                    <a:pt x="497" y="280"/>
                  </a:moveTo>
                  <a:cubicBezTo>
                    <a:pt x="497" y="279"/>
                    <a:pt x="497" y="279"/>
                    <a:pt x="497" y="279"/>
                  </a:cubicBezTo>
                  <a:cubicBezTo>
                    <a:pt x="497" y="279"/>
                    <a:pt x="497" y="279"/>
                    <a:pt x="497" y="279"/>
                  </a:cubicBezTo>
                  <a:cubicBezTo>
                    <a:pt x="497" y="279"/>
                    <a:pt x="497" y="279"/>
                    <a:pt x="497" y="279"/>
                  </a:cubicBezTo>
                  <a:cubicBezTo>
                    <a:pt x="497" y="278"/>
                    <a:pt x="497" y="278"/>
                    <a:pt x="497" y="278"/>
                  </a:cubicBezTo>
                  <a:cubicBezTo>
                    <a:pt x="497" y="278"/>
                    <a:pt x="497" y="278"/>
                    <a:pt x="497" y="278"/>
                  </a:cubicBezTo>
                  <a:cubicBezTo>
                    <a:pt x="497" y="278"/>
                    <a:pt x="497" y="278"/>
                    <a:pt x="497" y="278"/>
                  </a:cubicBezTo>
                  <a:cubicBezTo>
                    <a:pt x="497" y="279"/>
                    <a:pt x="497" y="279"/>
                    <a:pt x="497" y="279"/>
                  </a:cubicBezTo>
                  <a:cubicBezTo>
                    <a:pt x="496" y="279"/>
                    <a:pt x="496" y="279"/>
                    <a:pt x="496" y="279"/>
                  </a:cubicBezTo>
                  <a:cubicBezTo>
                    <a:pt x="496" y="279"/>
                    <a:pt x="496" y="279"/>
                    <a:pt x="496" y="279"/>
                  </a:cubicBezTo>
                  <a:cubicBezTo>
                    <a:pt x="496" y="279"/>
                    <a:pt x="496" y="279"/>
                    <a:pt x="496" y="279"/>
                  </a:cubicBezTo>
                  <a:cubicBezTo>
                    <a:pt x="496" y="280"/>
                    <a:pt x="496" y="280"/>
                    <a:pt x="496" y="280"/>
                  </a:cubicBezTo>
                  <a:cubicBezTo>
                    <a:pt x="496" y="280"/>
                    <a:pt x="496" y="280"/>
                    <a:pt x="496" y="280"/>
                  </a:cubicBezTo>
                  <a:lnTo>
                    <a:pt x="497" y="280"/>
                  </a:lnTo>
                  <a:close/>
                  <a:moveTo>
                    <a:pt x="336" y="309"/>
                  </a:moveTo>
                  <a:cubicBezTo>
                    <a:pt x="335" y="309"/>
                    <a:pt x="335" y="309"/>
                    <a:pt x="335" y="309"/>
                  </a:cubicBezTo>
                  <a:cubicBezTo>
                    <a:pt x="335" y="309"/>
                    <a:pt x="335" y="309"/>
                    <a:pt x="335" y="309"/>
                  </a:cubicBezTo>
                  <a:cubicBezTo>
                    <a:pt x="335" y="309"/>
                    <a:pt x="335" y="309"/>
                    <a:pt x="335" y="309"/>
                  </a:cubicBezTo>
                  <a:cubicBezTo>
                    <a:pt x="336" y="310"/>
                    <a:pt x="336" y="310"/>
                    <a:pt x="336" y="310"/>
                  </a:cubicBezTo>
                  <a:cubicBezTo>
                    <a:pt x="336" y="310"/>
                    <a:pt x="336" y="310"/>
                    <a:pt x="336" y="310"/>
                  </a:cubicBezTo>
                  <a:cubicBezTo>
                    <a:pt x="336" y="310"/>
                    <a:pt x="336" y="310"/>
                    <a:pt x="336" y="310"/>
                  </a:cubicBezTo>
                  <a:cubicBezTo>
                    <a:pt x="336" y="310"/>
                    <a:pt x="336" y="310"/>
                    <a:pt x="336" y="310"/>
                  </a:cubicBezTo>
                  <a:cubicBezTo>
                    <a:pt x="336" y="310"/>
                    <a:pt x="336" y="310"/>
                    <a:pt x="336" y="310"/>
                  </a:cubicBezTo>
                  <a:cubicBezTo>
                    <a:pt x="336" y="310"/>
                    <a:pt x="336" y="310"/>
                    <a:pt x="336" y="310"/>
                  </a:cubicBezTo>
                  <a:cubicBezTo>
                    <a:pt x="336" y="310"/>
                    <a:pt x="336" y="310"/>
                    <a:pt x="336" y="310"/>
                  </a:cubicBezTo>
                  <a:cubicBezTo>
                    <a:pt x="336" y="310"/>
                    <a:pt x="336" y="310"/>
                    <a:pt x="336" y="310"/>
                  </a:cubicBezTo>
                  <a:cubicBezTo>
                    <a:pt x="336" y="310"/>
                    <a:pt x="336" y="310"/>
                    <a:pt x="336" y="310"/>
                  </a:cubicBezTo>
                  <a:cubicBezTo>
                    <a:pt x="336" y="309"/>
                    <a:pt x="336" y="309"/>
                    <a:pt x="336" y="309"/>
                  </a:cubicBezTo>
                  <a:cubicBezTo>
                    <a:pt x="336" y="309"/>
                    <a:pt x="336" y="309"/>
                    <a:pt x="336" y="309"/>
                  </a:cubicBezTo>
                  <a:cubicBezTo>
                    <a:pt x="336" y="309"/>
                    <a:pt x="336" y="309"/>
                    <a:pt x="336" y="309"/>
                  </a:cubicBezTo>
                  <a:cubicBezTo>
                    <a:pt x="336" y="309"/>
                    <a:pt x="336" y="309"/>
                    <a:pt x="336" y="309"/>
                  </a:cubicBezTo>
                  <a:close/>
                  <a:moveTo>
                    <a:pt x="484" y="276"/>
                  </a:moveTo>
                  <a:cubicBezTo>
                    <a:pt x="484" y="275"/>
                    <a:pt x="484" y="275"/>
                    <a:pt x="484" y="275"/>
                  </a:cubicBezTo>
                  <a:cubicBezTo>
                    <a:pt x="484" y="275"/>
                    <a:pt x="484" y="275"/>
                    <a:pt x="484" y="275"/>
                  </a:cubicBezTo>
                  <a:cubicBezTo>
                    <a:pt x="483" y="275"/>
                    <a:pt x="483" y="275"/>
                    <a:pt x="483" y="275"/>
                  </a:cubicBezTo>
                  <a:cubicBezTo>
                    <a:pt x="483" y="276"/>
                    <a:pt x="483" y="276"/>
                    <a:pt x="483" y="276"/>
                  </a:cubicBezTo>
                  <a:cubicBezTo>
                    <a:pt x="483" y="276"/>
                    <a:pt x="483" y="276"/>
                    <a:pt x="483" y="276"/>
                  </a:cubicBezTo>
                  <a:cubicBezTo>
                    <a:pt x="483" y="276"/>
                    <a:pt x="483" y="276"/>
                    <a:pt x="483" y="276"/>
                  </a:cubicBezTo>
                  <a:cubicBezTo>
                    <a:pt x="483" y="276"/>
                    <a:pt x="483" y="276"/>
                    <a:pt x="483" y="276"/>
                  </a:cubicBezTo>
                  <a:cubicBezTo>
                    <a:pt x="483" y="276"/>
                    <a:pt x="483" y="276"/>
                    <a:pt x="483" y="276"/>
                  </a:cubicBezTo>
                  <a:cubicBezTo>
                    <a:pt x="483" y="276"/>
                    <a:pt x="483" y="276"/>
                    <a:pt x="483" y="276"/>
                  </a:cubicBezTo>
                  <a:cubicBezTo>
                    <a:pt x="483" y="277"/>
                    <a:pt x="483" y="277"/>
                    <a:pt x="483" y="277"/>
                  </a:cubicBezTo>
                  <a:cubicBezTo>
                    <a:pt x="483" y="277"/>
                    <a:pt x="483" y="277"/>
                    <a:pt x="483" y="277"/>
                  </a:cubicBezTo>
                  <a:cubicBezTo>
                    <a:pt x="483" y="277"/>
                    <a:pt x="483" y="277"/>
                    <a:pt x="483" y="277"/>
                  </a:cubicBezTo>
                  <a:cubicBezTo>
                    <a:pt x="483" y="277"/>
                    <a:pt x="483" y="277"/>
                    <a:pt x="483" y="277"/>
                  </a:cubicBezTo>
                  <a:cubicBezTo>
                    <a:pt x="483" y="277"/>
                    <a:pt x="483" y="277"/>
                    <a:pt x="483" y="277"/>
                  </a:cubicBezTo>
                  <a:cubicBezTo>
                    <a:pt x="483" y="277"/>
                    <a:pt x="483" y="277"/>
                    <a:pt x="483" y="277"/>
                  </a:cubicBezTo>
                  <a:cubicBezTo>
                    <a:pt x="483" y="277"/>
                    <a:pt x="483" y="277"/>
                    <a:pt x="483" y="277"/>
                  </a:cubicBezTo>
                  <a:cubicBezTo>
                    <a:pt x="484" y="277"/>
                    <a:pt x="484" y="277"/>
                    <a:pt x="484" y="277"/>
                  </a:cubicBezTo>
                  <a:cubicBezTo>
                    <a:pt x="484" y="277"/>
                    <a:pt x="484" y="277"/>
                    <a:pt x="484" y="277"/>
                  </a:cubicBezTo>
                  <a:cubicBezTo>
                    <a:pt x="484" y="277"/>
                    <a:pt x="484" y="277"/>
                    <a:pt x="484" y="277"/>
                  </a:cubicBezTo>
                  <a:cubicBezTo>
                    <a:pt x="484" y="276"/>
                    <a:pt x="484" y="276"/>
                    <a:pt x="484" y="276"/>
                  </a:cubicBezTo>
                  <a:cubicBezTo>
                    <a:pt x="484" y="276"/>
                    <a:pt x="484" y="276"/>
                    <a:pt x="484" y="276"/>
                  </a:cubicBezTo>
                  <a:cubicBezTo>
                    <a:pt x="484" y="276"/>
                    <a:pt x="484" y="276"/>
                    <a:pt x="484" y="276"/>
                  </a:cubicBezTo>
                  <a:cubicBezTo>
                    <a:pt x="484" y="276"/>
                    <a:pt x="484" y="276"/>
                    <a:pt x="484" y="276"/>
                  </a:cubicBezTo>
                  <a:cubicBezTo>
                    <a:pt x="484" y="276"/>
                    <a:pt x="484" y="276"/>
                    <a:pt x="484" y="276"/>
                  </a:cubicBezTo>
                  <a:cubicBezTo>
                    <a:pt x="484" y="276"/>
                    <a:pt x="484" y="276"/>
                    <a:pt x="484" y="276"/>
                  </a:cubicBezTo>
                  <a:cubicBezTo>
                    <a:pt x="484" y="276"/>
                    <a:pt x="484" y="276"/>
                    <a:pt x="484" y="276"/>
                  </a:cubicBezTo>
                  <a:close/>
                  <a:moveTo>
                    <a:pt x="492" y="276"/>
                  </a:moveTo>
                  <a:cubicBezTo>
                    <a:pt x="492" y="276"/>
                    <a:pt x="492" y="276"/>
                    <a:pt x="492" y="276"/>
                  </a:cubicBezTo>
                  <a:cubicBezTo>
                    <a:pt x="492" y="276"/>
                    <a:pt x="492" y="276"/>
                    <a:pt x="492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7"/>
                    <a:pt x="493" y="277"/>
                    <a:pt x="493" y="277"/>
                  </a:cubicBezTo>
                  <a:cubicBezTo>
                    <a:pt x="493" y="277"/>
                    <a:pt x="493" y="277"/>
                    <a:pt x="493" y="277"/>
                  </a:cubicBezTo>
                  <a:cubicBezTo>
                    <a:pt x="493" y="277"/>
                    <a:pt x="493" y="277"/>
                    <a:pt x="493" y="277"/>
                  </a:cubicBezTo>
                  <a:cubicBezTo>
                    <a:pt x="493" y="277"/>
                    <a:pt x="493" y="277"/>
                    <a:pt x="493" y="277"/>
                  </a:cubicBezTo>
                  <a:cubicBezTo>
                    <a:pt x="493" y="277"/>
                    <a:pt x="493" y="277"/>
                    <a:pt x="493" y="277"/>
                  </a:cubicBezTo>
                  <a:cubicBezTo>
                    <a:pt x="494" y="277"/>
                    <a:pt x="494" y="277"/>
                    <a:pt x="494" y="277"/>
                  </a:cubicBezTo>
                  <a:cubicBezTo>
                    <a:pt x="494" y="277"/>
                    <a:pt x="494" y="277"/>
                    <a:pt x="494" y="277"/>
                  </a:cubicBezTo>
                  <a:cubicBezTo>
                    <a:pt x="494" y="276"/>
                    <a:pt x="494" y="276"/>
                    <a:pt x="494" y="276"/>
                  </a:cubicBezTo>
                  <a:cubicBezTo>
                    <a:pt x="494" y="276"/>
                    <a:pt x="494" y="276"/>
                    <a:pt x="494" y="276"/>
                  </a:cubicBezTo>
                  <a:cubicBezTo>
                    <a:pt x="494" y="276"/>
                    <a:pt x="494" y="276"/>
                    <a:pt x="494" y="276"/>
                  </a:cubicBezTo>
                  <a:cubicBezTo>
                    <a:pt x="494" y="276"/>
                    <a:pt x="494" y="276"/>
                    <a:pt x="494" y="276"/>
                  </a:cubicBezTo>
                  <a:cubicBezTo>
                    <a:pt x="494" y="276"/>
                    <a:pt x="494" y="276"/>
                    <a:pt x="494" y="276"/>
                  </a:cubicBezTo>
                  <a:cubicBezTo>
                    <a:pt x="494" y="276"/>
                    <a:pt x="494" y="276"/>
                    <a:pt x="494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7"/>
                    <a:pt x="493" y="277"/>
                    <a:pt x="493" y="277"/>
                  </a:cubicBezTo>
                  <a:cubicBezTo>
                    <a:pt x="493" y="277"/>
                    <a:pt x="493" y="277"/>
                    <a:pt x="493" y="277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4" y="276"/>
                    <a:pt x="494" y="276"/>
                    <a:pt x="494" y="276"/>
                  </a:cubicBezTo>
                  <a:cubicBezTo>
                    <a:pt x="494" y="276"/>
                    <a:pt x="494" y="276"/>
                    <a:pt x="494" y="276"/>
                  </a:cubicBezTo>
                  <a:cubicBezTo>
                    <a:pt x="494" y="276"/>
                    <a:pt x="494" y="276"/>
                    <a:pt x="494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6"/>
                    <a:pt x="493" y="276"/>
                    <a:pt x="493" y="276"/>
                  </a:cubicBezTo>
                  <a:cubicBezTo>
                    <a:pt x="493" y="275"/>
                    <a:pt x="493" y="275"/>
                    <a:pt x="493" y="275"/>
                  </a:cubicBezTo>
                  <a:cubicBezTo>
                    <a:pt x="492" y="275"/>
                    <a:pt x="492" y="275"/>
                    <a:pt x="492" y="275"/>
                  </a:cubicBezTo>
                  <a:cubicBezTo>
                    <a:pt x="492" y="275"/>
                    <a:pt x="492" y="275"/>
                    <a:pt x="492" y="275"/>
                  </a:cubicBezTo>
                  <a:cubicBezTo>
                    <a:pt x="492" y="276"/>
                    <a:pt x="492" y="276"/>
                    <a:pt x="492" y="276"/>
                  </a:cubicBezTo>
                  <a:cubicBezTo>
                    <a:pt x="492" y="276"/>
                    <a:pt x="492" y="276"/>
                    <a:pt x="492" y="276"/>
                  </a:cubicBezTo>
                  <a:cubicBezTo>
                    <a:pt x="492" y="276"/>
                    <a:pt x="492" y="276"/>
                    <a:pt x="492" y="276"/>
                  </a:cubicBezTo>
                  <a:cubicBezTo>
                    <a:pt x="492" y="276"/>
                    <a:pt x="492" y="276"/>
                    <a:pt x="492" y="276"/>
                  </a:cubicBezTo>
                  <a:cubicBezTo>
                    <a:pt x="492" y="276"/>
                    <a:pt x="492" y="276"/>
                    <a:pt x="492" y="276"/>
                  </a:cubicBezTo>
                  <a:cubicBezTo>
                    <a:pt x="492" y="276"/>
                    <a:pt x="492" y="276"/>
                    <a:pt x="492" y="276"/>
                  </a:cubicBezTo>
                  <a:cubicBezTo>
                    <a:pt x="491" y="276"/>
                    <a:pt x="491" y="276"/>
                    <a:pt x="491" y="276"/>
                  </a:cubicBezTo>
                  <a:cubicBezTo>
                    <a:pt x="491" y="276"/>
                    <a:pt x="491" y="276"/>
                    <a:pt x="491" y="276"/>
                  </a:cubicBezTo>
                  <a:cubicBezTo>
                    <a:pt x="491" y="276"/>
                    <a:pt x="491" y="276"/>
                    <a:pt x="491" y="276"/>
                  </a:cubicBezTo>
                  <a:cubicBezTo>
                    <a:pt x="491" y="276"/>
                    <a:pt x="491" y="276"/>
                    <a:pt x="491" y="276"/>
                  </a:cubicBezTo>
                  <a:cubicBezTo>
                    <a:pt x="492" y="276"/>
                    <a:pt x="492" y="276"/>
                    <a:pt x="492" y="276"/>
                  </a:cubicBezTo>
                  <a:cubicBezTo>
                    <a:pt x="492" y="276"/>
                    <a:pt x="492" y="276"/>
                    <a:pt x="492" y="276"/>
                  </a:cubicBezTo>
                  <a:cubicBezTo>
                    <a:pt x="492" y="276"/>
                    <a:pt x="492" y="276"/>
                    <a:pt x="492" y="276"/>
                  </a:cubicBezTo>
                  <a:close/>
                  <a:moveTo>
                    <a:pt x="488" y="279"/>
                  </a:moveTo>
                  <a:cubicBezTo>
                    <a:pt x="487" y="279"/>
                    <a:pt x="487" y="279"/>
                    <a:pt x="487" y="279"/>
                  </a:cubicBezTo>
                  <a:cubicBezTo>
                    <a:pt x="488" y="279"/>
                    <a:pt x="488" y="279"/>
                    <a:pt x="488" y="279"/>
                  </a:cubicBezTo>
                  <a:cubicBezTo>
                    <a:pt x="488" y="280"/>
                    <a:pt x="488" y="280"/>
                    <a:pt x="488" y="280"/>
                  </a:cubicBezTo>
                  <a:cubicBezTo>
                    <a:pt x="488" y="280"/>
                    <a:pt x="488" y="280"/>
                    <a:pt x="488" y="280"/>
                  </a:cubicBezTo>
                  <a:cubicBezTo>
                    <a:pt x="488" y="280"/>
                    <a:pt x="488" y="280"/>
                    <a:pt x="488" y="280"/>
                  </a:cubicBezTo>
                  <a:cubicBezTo>
                    <a:pt x="487" y="280"/>
                    <a:pt x="487" y="280"/>
                    <a:pt x="487" y="280"/>
                  </a:cubicBezTo>
                  <a:cubicBezTo>
                    <a:pt x="488" y="280"/>
                    <a:pt x="488" y="280"/>
                    <a:pt x="488" y="280"/>
                  </a:cubicBezTo>
                  <a:cubicBezTo>
                    <a:pt x="488" y="280"/>
                    <a:pt x="488" y="280"/>
                    <a:pt x="488" y="280"/>
                  </a:cubicBezTo>
                  <a:cubicBezTo>
                    <a:pt x="488" y="280"/>
                    <a:pt x="488" y="280"/>
                    <a:pt x="488" y="280"/>
                  </a:cubicBezTo>
                  <a:cubicBezTo>
                    <a:pt x="489" y="280"/>
                    <a:pt x="489" y="280"/>
                    <a:pt x="489" y="280"/>
                  </a:cubicBezTo>
                  <a:cubicBezTo>
                    <a:pt x="489" y="280"/>
                    <a:pt x="489" y="280"/>
                    <a:pt x="489" y="280"/>
                  </a:cubicBezTo>
                  <a:cubicBezTo>
                    <a:pt x="489" y="280"/>
                    <a:pt x="489" y="280"/>
                    <a:pt x="489" y="280"/>
                  </a:cubicBezTo>
                  <a:cubicBezTo>
                    <a:pt x="490" y="280"/>
                    <a:pt x="490" y="280"/>
                    <a:pt x="490" y="280"/>
                  </a:cubicBezTo>
                  <a:cubicBezTo>
                    <a:pt x="489" y="280"/>
                    <a:pt x="489" y="280"/>
                    <a:pt x="489" y="280"/>
                  </a:cubicBezTo>
                  <a:cubicBezTo>
                    <a:pt x="489" y="280"/>
                    <a:pt x="489" y="280"/>
                    <a:pt x="489" y="280"/>
                  </a:cubicBezTo>
                  <a:cubicBezTo>
                    <a:pt x="489" y="280"/>
                    <a:pt x="489" y="280"/>
                    <a:pt x="489" y="280"/>
                  </a:cubicBezTo>
                  <a:cubicBezTo>
                    <a:pt x="489" y="280"/>
                    <a:pt x="489" y="280"/>
                    <a:pt x="489" y="280"/>
                  </a:cubicBezTo>
                  <a:cubicBezTo>
                    <a:pt x="489" y="280"/>
                    <a:pt x="489" y="280"/>
                    <a:pt x="489" y="280"/>
                  </a:cubicBezTo>
                  <a:cubicBezTo>
                    <a:pt x="489" y="280"/>
                    <a:pt x="489" y="280"/>
                    <a:pt x="489" y="280"/>
                  </a:cubicBezTo>
                  <a:cubicBezTo>
                    <a:pt x="489" y="279"/>
                    <a:pt x="489" y="279"/>
                    <a:pt x="489" y="279"/>
                  </a:cubicBezTo>
                  <a:cubicBezTo>
                    <a:pt x="489" y="279"/>
                    <a:pt x="489" y="279"/>
                    <a:pt x="489" y="279"/>
                  </a:cubicBezTo>
                  <a:cubicBezTo>
                    <a:pt x="489" y="279"/>
                    <a:pt x="489" y="279"/>
                    <a:pt x="489" y="279"/>
                  </a:cubicBezTo>
                  <a:cubicBezTo>
                    <a:pt x="489" y="279"/>
                    <a:pt x="489" y="279"/>
                    <a:pt x="489" y="279"/>
                  </a:cubicBezTo>
                  <a:cubicBezTo>
                    <a:pt x="488" y="279"/>
                    <a:pt x="488" y="279"/>
                    <a:pt x="488" y="279"/>
                  </a:cubicBezTo>
                  <a:cubicBezTo>
                    <a:pt x="488" y="279"/>
                    <a:pt x="488" y="279"/>
                    <a:pt x="488" y="279"/>
                  </a:cubicBezTo>
                  <a:cubicBezTo>
                    <a:pt x="488" y="279"/>
                    <a:pt x="488" y="279"/>
                    <a:pt x="488" y="279"/>
                  </a:cubicBezTo>
                  <a:cubicBezTo>
                    <a:pt x="488" y="279"/>
                    <a:pt x="488" y="279"/>
                    <a:pt x="488" y="279"/>
                  </a:cubicBezTo>
                  <a:cubicBezTo>
                    <a:pt x="488" y="279"/>
                    <a:pt x="488" y="279"/>
                    <a:pt x="488" y="279"/>
                  </a:cubicBezTo>
                  <a:cubicBezTo>
                    <a:pt x="488" y="279"/>
                    <a:pt x="488" y="279"/>
                    <a:pt x="488" y="279"/>
                  </a:cubicBezTo>
                  <a:close/>
                  <a:moveTo>
                    <a:pt x="428" y="288"/>
                  </a:moveTo>
                  <a:cubicBezTo>
                    <a:pt x="428" y="288"/>
                    <a:pt x="428" y="288"/>
                    <a:pt x="428" y="288"/>
                  </a:cubicBezTo>
                  <a:cubicBezTo>
                    <a:pt x="427" y="289"/>
                    <a:pt x="427" y="289"/>
                    <a:pt x="427" y="289"/>
                  </a:cubicBezTo>
                  <a:cubicBezTo>
                    <a:pt x="428" y="289"/>
                    <a:pt x="428" y="289"/>
                    <a:pt x="428" y="289"/>
                  </a:cubicBezTo>
                  <a:cubicBezTo>
                    <a:pt x="428" y="289"/>
                    <a:pt x="428" y="289"/>
                    <a:pt x="428" y="289"/>
                  </a:cubicBezTo>
                  <a:cubicBezTo>
                    <a:pt x="429" y="289"/>
                    <a:pt x="429" y="289"/>
                    <a:pt x="429" y="289"/>
                  </a:cubicBezTo>
                  <a:cubicBezTo>
                    <a:pt x="428" y="288"/>
                    <a:pt x="428" y="288"/>
                    <a:pt x="428" y="288"/>
                  </a:cubicBezTo>
                  <a:close/>
                  <a:moveTo>
                    <a:pt x="483" y="288"/>
                  </a:moveTo>
                  <a:cubicBezTo>
                    <a:pt x="484" y="288"/>
                    <a:pt x="484" y="288"/>
                    <a:pt x="484" y="288"/>
                  </a:cubicBezTo>
                  <a:cubicBezTo>
                    <a:pt x="485" y="288"/>
                    <a:pt x="485" y="288"/>
                    <a:pt x="485" y="288"/>
                  </a:cubicBezTo>
                  <a:cubicBezTo>
                    <a:pt x="485" y="288"/>
                    <a:pt x="485" y="288"/>
                    <a:pt x="485" y="288"/>
                  </a:cubicBezTo>
                  <a:cubicBezTo>
                    <a:pt x="485" y="288"/>
                    <a:pt x="485" y="288"/>
                    <a:pt x="485" y="288"/>
                  </a:cubicBezTo>
                  <a:cubicBezTo>
                    <a:pt x="486" y="288"/>
                    <a:pt x="486" y="288"/>
                    <a:pt x="486" y="288"/>
                  </a:cubicBezTo>
                  <a:cubicBezTo>
                    <a:pt x="486" y="287"/>
                    <a:pt x="486" y="287"/>
                    <a:pt x="486" y="287"/>
                  </a:cubicBezTo>
                  <a:cubicBezTo>
                    <a:pt x="485" y="287"/>
                    <a:pt x="485" y="287"/>
                    <a:pt x="485" y="287"/>
                  </a:cubicBezTo>
                  <a:cubicBezTo>
                    <a:pt x="485" y="287"/>
                    <a:pt x="485" y="287"/>
                    <a:pt x="485" y="287"/>
                  </a:cubicBezTo>
                  <a:cubicBezTo>
                    <a:pt x="484" y="288"/>
                    <a:pt x="484" y="288"/>
                    <a:pt x="484" y="288"/>
                  </a:cubicBezTo>
                  <a:cubicBezTo>
                    <a:pt x="484" y="288"/>
                    <a:pt x="484" y="288"/>
                    <a:pt x="484" y="288"/>
                  </a:cubicBezTo>
                  <a:cubicBezTo>
                    <a:pt x="484" y="288"/>
                    <a:pt x="484" y="288"/>
                    <a:pt x="484" y="288"/>
                  </a:cubicBezTo>
                  <a:cubicBezTo>
                    <a:pt x="484" y="288"/>
                    <a:pt x="484" y="288"/>
                    <a:pt x="484" y="288"/>
                  </a:cubicBezTo>
                  <a:cubicBezTo>
                    <a:pt x="484" y="288"/>
                    <a:pt x="484" y="288"/>
                    <a:pt x="484" y="288"/>
                  </a:cubicBezTo>
                  <a:cubicBezTo>
                    <a:pt x="484" y="288"/>
                    <a:pt x="484" y="288"/>
                    <a:pt x="484" y="288"/>
                  </a:cubicBezTo>
                  <a:cubicBezTo>
                    <a:pt x="484" y="288"/>
                    <a:pt x="484" y="288"/>
                    <a:pt x="484" y="288"/>
                  </a:cubicBezTo>
                  <a:cubicBezTo>
                    <a:pt x="483" y="288"/>
                    <a:pt x="483" y="288"/>
                    <a:pt x="483" y="288"/>
                  </a:cubicBezTo>
                  <a:close/>
                  <a:moveTo>
                    <a:pt x="443" y="290"/>
                  </a:moveTo>
                  <a:cubicBezTo>
                    <a:pt x="443" y="290"/>
                    <a:pt x="443" y="290"/>
                    <a:pt x="443" y="290"/>
                  </a:cubicBezTo>
                  <a:cubicBezTo>
                    <a:pt x="442" y="290"/>
                    <a:pt x="442" y="290"/>
                    <a:pt x="442" y="290"/>
                  </a:cubicBezTo>
                  <a:cubicBezTo>
                    <a:pt x="442" y="290"/>
                    <a:pt x="442" y="290"/>
                    <a:pt x="442" y="290"/>
                  </a:cubicBezTo>
                  <a:cubicBezTo>
                    <a:pt x="442" y="290"/>
                    <a:pt x="442" y="290"/>
                    <a:pt x="442" y="290"/>
                  </a:cubicBezTo>
                  <a:cubicBezTo>
                    <a:pt x="441" y="290"/>
                    <a:pt x="441" y="290"/>
                    <a:pt x="441" y="290"/>
                  </a:cubicBezTo>
                  <a:cubicBezTo>
                    <a:pt x="441" y="290"/>
                    <a:pt x="441" y="290"/>
                    <a:pt x="441" y="290"/>
                  </a:cubicBezTo>
                  <a:cubicBezTo>
                    <a:pt x="441" y="291"/>
                    <a:pt x="441" y="291"/>
                    <a:pt x="441" y="291"/>
                  </a:cubicBezTo>
                  <a:cubicBezTo>
                    <a:pt x="441" y="291"/>
                    <a:pt x="441" y="291"/>
                    <a:pt x="441" y="291"/>
                  </a:cubicBezTo>
                  <a:cubicBezTo>
                    <a:pt x="441" y="291"/>
                    <a:pt x="441" y="291"/>
                    <a:pt x="441" y="291"/>
                  </a:cubicBezTo>
                  <a:cubicBezTo>
                    <a:pt x="442" y="291"/>
                    <a:pt x="442" y="291"/>
                    <a:pt x="442" y="291"/>
                  </a:cubicBezTo>
                  <a:cubicBezTo>
                    <a:pt x="442" y="291"/>
                    <a:pt x="442" y="291"/>
                    <a:pt x="442" y="291"/>
                  </a:cubicBezTo>
                  <a:cubicBezTo>
                    <a:pt x="443" y="290"/>
                    <a:pt x="443" y="290"/>
                    <a:pt x="443" y="290"/>
                  </a:cubicBezTo>
                  <a:cubicBezTo>
                    <a:pt x="443" y="290"/>
                    <a:pt x="443" y="290"/>
                    <a:pt x="443" y="290"/>
                  </a:cubicBezTo>
                  <a:close/>
                  <a:moveTo>
                    <a:pt x="432" y="291"/>
                  </a:moveTo>
                  <a:cubicBezTo>
                    <a:pt x="432" y="291"/>
                    <a:pt x="432" y="291"/>
                    <a:pt x="432" y="291"/>
                  </a:cubicBezTo>
                  <a:cubicBezTo>
                    <a:pt x="431" y="291"/>
                    <a:pt x="431" y="291"/>
                    <a:pt x="431" y="291"/>
                  </a:cubicBezTo>
                  <a:cubicBezTo>
                    <a:pt x="431" y="291"/>
                    <a:pt x="431" y="291"/>
                    <a:pt x="431" y="291"/>
                  </a:cubicBezTo>
                  <a:cubicBezTo>
                    <a:pt x="431" y="291"/>
                    <a:pt x="431" y="291"/>
                    <a:pt x="431" y="291"/>
                  </a:cubicBezTo>
                  <a:cubicBezTo>
                    <a:pt x="432" y="291"/>
                    <a:pt x="432" y="291"/>
                    <a:pt x="432" y="291"/>
                  </a:cubicBezTo>
                  <a:cubicBezTo>
                    <a:pt x="432" y="292"/>
                    <a:pt x="432" y="292"/>
                    <a:pt x="432" y="292"/>
                  </a:cubicBezTo>
                  <a:cubicBezTo>
                    <a:pt x="432" y="291"/>
                    <a:pt x="432" y="291"/>
                    <a:pt x="432" y="291"/>
                  </a:cubicBezTo>
                  <a:cubicBezTo>
                    <a:pt x="432" y="291"/>
                    <a:pt x="432" y="291"/>
                    <a:pt x="432" y="291"/>
                  </a:cubicBezTo>
                  <a:cubicBezTo>
                    <a:pt x="432" y="291"/>
                    <a:pt x="432" y="291"/>
                    <a:pt x="432" y="291"/>
                  </a:cubicBezTo>
                  <a:close/>
                  <a:moveTo>
                    <a:pt x="429" y="290"/>
                  </a:moveTo>
                  <a:cubicBezTo>
                    <a:pt x="429" y="290"/>
                    <a:pt x="429" y="290"/>
                    <a:pt x="429" y="290"/>
                  </a:cubicBezTo>
                  <a:cubicBezTo>
                    <a:pt x="429" y="290"/>
                    <a:pt x="429" y="290"/>
                    <a:pt x="429" y="290"/>
                  </a:cubicBezTo>
                  <a:cubicBezTo>
                    <a:pt x="429" y="290"/>
                    <a:pt x="429" y="290"/>
                    <a:pt x="429" y="290"/>
                  </a:cubicBezTo>
                  <a:cubicBezTo>
                    <a:pt x="429" y="290"/>
                    <a:pt x="429" y="290"/>
                    <a:pt x="429" y="290"/>
                  </a:cubicBezTo>
                  <a:cubicBezTo>
                    <a:pt x="429" y="291"/>
                    <a:pt x="429" y="291"/>
                    <a:pt x="429" y="291"/>
                  </a:cubicBezTo>
                  <a:cubicBezTo>
                    <a:pt x="429" y="291"/>
                    <a:pt x="429" y="291"/>
                    <a:pt x="429" y="291"/>
                  </a:cubicBezTo>
                  <a:cubicBezTo>
                    <a:pt x="430" y="291"/>
                    <a:pt x="430" y="291"/>
                    <a:pt x="430" y="291"/>
                  </a:cubicBezTo>
                  <a:cubicBezTo>
                    <a:pt x="430" y="290"/>
                    <a:pt x="430" y="290"/>
                    <a:pt x="430" y="290"/>
                  </a:cubicBezTo>
                  <a:cubicBezTo>
                    <a:pt x="429" y="290"/>
                    <a:pt x="429" y="290"/>
                    <a:pt x="429" y="290"/>
                  </a:cubicBezTo>
                  <a:close/>
                  <a:moveTo>
                    <a:pt x="476" y="290"/>
                  </a:moveTo>
                  <a:cubicBezTo>
                    <a:pt x="476" y="290"/>
                    <a:pt x="476" y="290"/>
                    <a:pt x="476" y="290"/>
                  </a:cubicBezTo>
                  <a:cubicBezTo>
                    <a:pt x="476" y="290"/>
                    <a:pt x="476" y="290"/>
                    <a:pt x="476" y="290"/>
                  </a:cubicBezTo>
                  <a:cubicBezTo>
                    <a:pt x="476" y="290"/>
                    <a:pt x="476" y="290"/>
                    <a:pt x="476" y="290"/>
                  </a:cubicBezTo>
                  <a:cubicBezTo>
                    <a:pt x="476" y="290"/>
                    <a:pt x="476" y="290"/>
                    <a:pt x="476" y="290"/>
                  </a:cubicBezTo>
                  <a:cubicBezTo>
                    <a:pt x="476" y="290"/>
                    <a:pt x="476" y="290"/>
                    <a:pt x="476" y="290"/>
                  </a:cubicBezTo>
                  <a:cubicBezTo>
                    <a:pt x="476" y="290"/>
                    <a:pt x="476" y="290"/>
                    <a:pt x="476" y="290"/>
                  </a:cubicBezTo>
                  <a:cubicBezTo>
                    <a:pt x="475" y="290"/>
                    <a:pt x="475" y="290"/>
                    <a:pt x="475" y="290"/>
                  </a:cubicBezTo>
                  <a:cubicBezTo>
                    <a:pt x="475" y="290"/>
                    <a:pt x="475" y="290"/>
                    <a:pt x="475" y="290"/>
                  </a:cubicBezTo>
                  <a:cubicBezTo>
                    <a:pt x="474" y="291"/>
                    <a:pt x="474" y="291"/>
                    <a:pt x="474" y="291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3" y="290"/>
                    <a:pt x="473" y="290"/>
                    <a:pt x="473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4" y="290"/>
                    <a:pt x="474" y="290"/>
                    <a:pt x="474" y="290"/>
                  </a:cubicBezTo>
                  <a:cubicBezTo>
                    <a:pt x="473" y="291"/>
                    <a:pt x="473" y="291"/>
                    <a:pt x="473" y="291"/>
                  </a:cubicBezTo>
                  <a:cubicBezTo>
                    <a:pt x="473" y="291"/>
                    <a:pt x="473" y="291"/>
                    <a:pt x="473" y="291"/>
                  </a:cubicBezTo>
                  <a:cubicBezTo>
                    <a:pt x="473" y="291"/>
                    <a:pt x="473" y="291"/>
                    <a:pt x="473" y="291"/>
                  </a:cubicBezTo>
                  <a:cubicBezTo>
                    <a:pt x="474" y="291"/>
                    <a:pt x="474" y="291"/>
                    <a:pt x="474" y="291"/>
                  </a:cubicBezTo>
                  <a:cubicBezTo>
                    <a:pt x="474" y="291"/>
                    <a:pt x="474" y="291"/>
                    <a:pt x="474" y="291"/>
                  </a:cubicBezTo>
                  <a:cubicBezTo>
                    <a:pt x="474" y="291"/>
                    <a:pt x="474" y="291"/>
                    <a:pt x="474" y="291"/>
                  </a:cubicBezTo>
                  <a:cubicBezTo>
                    <a:pt x="475" y="291"/>
                    <a:pt x="475" y="291"/>
                    <a:pt x="475" y="291"/>
                  </a:cubicBezTo>
                  <a:cubicBezTo>
                    <a:pt x="476" y="290"/>
                    <a:pt x="476" y="290"/>
                    <a:pt x="476" y="290"/>
                  </a:cubicBezTo>
                  <a:close/>
                  <a:moveTo>
                    <a:pt x="447" y="290"/>
                  </a:moveTo>
                  <a:cubicBezTo>
                    <a:pt x="446" y="290"/>
                    <a:pt x="446" y="290"/>
                    <a:pt x="446" y="290"/>
                  </a:cubicBezTo>
                  <a:cubicBezTo>
                    <a:pt x="445" y="290"/>
                    <a:pt x="445" y="290"/>
                    <a:pt x="445" y="290"/>
                  </a:cubicBezTo>
                  <a:cubicBezTo>
                    <a:pt x="445" y="291"/>
                    <a:pt x="445" y="291"/>
                    <a:pt x="445" y="291"/>
                  </a:cubicBezTo>
                  <a:cubicBezTo>
                    <a:pt x="445" y="291"/>
                    <a:pt x="445" y="291"/>
                    <a:pt x="445" y="291"/>
                  </a:cubicBezTo>
                  <a:cubicBezTo>
                    <a:pt x="445" y="291"/>
                    <a:pt x="445" y="291"/>
                    <a:pt x="445" y="291"/>
                  </a:cubicBezTo>
                  <a:cubicBezTo>
                    <a:pt x="446" y="291"/>
                    <a:pt x="446" y="291"/>
                    <a:pt x="446" y="291"/>
                  </a:cubicBezTo>
                  <a:cubicBezTo>
                    <a:pt x="446" y="291"/>
                    <a:pt x="446" y="291"/>
                    <a:pt x="446" y="291"/>
                  </a:cubicBezTo>
                  <a:cubicBezTo>
                    <a:pt x="446" y="291"/>
                    <a:pt x="446" y="291"/>
                    <a:pt x="446" y="291"/>
                  </a:cubicBezTo>
                  <a:cubicBezTo>
                    <a:pt x="446" y="291"/>
                    <a:pt x="446" y="291"/>
                    <a:pt x="446" y="291"/>
                  </a:cubicBezTo>
                  <a:cubicBezTo>
                    <a:pt x="446" y="291"/>
                    <a:pt x="446" y="291"/>
                    <a:pt x="446" y="291"/>
                  </a:cubicBezTo>
                  <a:cubicBezTo>
                    <a:pt x="446" y="291"/>
                    <a:pt x="446" y="291"/>
                    <a:pt x="446" y="291"/>
                  </a:cubicBezTo>
                  <a:cubicBezTo>
                    <a:pt x="446" y="291"/>
                    <a:pt x="446" y="291"/>
                    <a:pt x="446" y="291"/>
                  </a:cubicBezTo>
                  <a:cubicBezTo>
                    <a:pt x="446" y="291"/>
                    <a:pt x="446" y="291"/>
                    <a:pt x="446" y="291"/>
                  </a:cubicBezTo>
                  <a:cubicBezTo>
                    <a:pt x="446" y="291"/>
                    <a:pt x="446" y="291"/>
                    <a:pt x="446" y="291"/>
                  </a:cubicBezTo>
                  <a:cubicBezTo>
                    <a:pt x="446" y="291"/>
                    <a:pt x="446" y="291"/>
                    <a:pt x="446" y="291"/>
                  </a:cubicBezTo>
                  <a:cubicBezTo>
                    <a:pt x="446" y="291"/>
                    <a:pt x="446" y="291"/>
                    <a:pt x="446" y="291"/>
                  </a:cubicBezTo>
                  <a:cubicBezTo>
                    <a:pt x="447" y="291"/>
                    <a:pt x="447" y="291"/>
                    <a:pt x="447" y="291"/>
                  </a:cubicBezTo>
                  <a:cubicBezTo>
                    <a:pt x="447" y="291"/>
                    <a:pt x="447" y="291"/>
                    <a:pt x="447" y="291"/>
                  </a:cubicBezTo>
                  <a:cubicBezTo>
                    <a:pt x="447" y="290"/>
                    <a:pt x="447" y="290"/>
                    <a:pt x="447" y="290"/>
                  </a:cubicBezTo>
                  <a:cubicBezTo>
                    <a:pt x="447" y="290"/>
                    <a:pt x="447" y="290"/>
                    <a:pt x="447" y="290"/>
                  </a:cubicBezTo>
                  <a:cubicBezTo>
                    <a:pt x="447" y="290"/>
                    <a:pt x="447" y="290"/>
                    <a:pt x="447" y="290"/>
                  </a:cubicBezTo>
                  <a:close/>
                  <a:moveTo>
                    <a:pt x="483" y="272"/>
                  </a:moveTo>
                  <a:cubicBezTo>
                    <a:pt x="483" y="272"/>
                    <a:pt x="483" y="272"/>
                    <a:pt x="483" y="272"/>
                  </a:cubicBezTo>
                  <a:cubicBezTo>
                    <a:pt x="483" y="272"/>
                    <a:pt x="483" y="272"/>
                    <a:pt x="483" y="272"/>
                  </a:cubicBezTo>
                  <a:cubicBezTo>
                    <a:pt x="483" y="273"/>
                    <a:pt x="483" y="273"/>
                    <a:pt x="483" y="273"/>
                  </a:cubicBezTo>
                  <a:cubicBezTo>
                    <a:pt x="483" y="273"/>
                    <a:pt x="483" y="273"/>
                    <a:pt x="483" y="273"/>
                  </a:cubicBezTo>
                  <a:cubicBezTo>
                    <a:pt x="482" y="273"/>
                    <a:pt x="482" y="273"/>
                    <a:pt x="482" y="273"/>
                  </a:cubicBezTo>
                  <a:cubicBezTo>
                    <a:pt x="482" y="273"/>
                    <a:pt x="482" y="273"/>
                    <a:pt x="482" y="273"/>
                  </a:cubicBezTo>
                  <a:cubicBezTo>
                    <a:pt x="482" y="274"/>
                    <a:pt x="482" y="274"/>
                    <a:pt x="482" y="274"/>
                  </a:cubicBezTo>
                  <a:cubicBezTo>
                    <a:pt x="483" y="274"/>
                    <a:pt x="483" y="274"/>
                    <a:pt x="483" y="274"/>
                  </a:cubicBezTo>
                  <a:cubicBezTo>
                    <a:pt x="483" y="274"/>
                    <a:pt x="483" y="274"/>
                    <a:pt x="483" y="274"/>
                  </a:cubicBezTo>
                  <a:cubicBezTo>
                    <a:pt x="483" y="274"/>
                    <a:pt x="483" y="274"/>
                    <a:pt x="483" y="274"/>
                  </a:cubicBezTo>
                  <a:cubicBezTo>
                    <a:pt x="484" y="274"/>
                    <a:pt x="484" y="274"/>
                    <a:pt x="484" y="274"/>
                  </a:cubicBezTo>
                  <a:cubicBezTo>
                    <a:pt x="484" y="274"/>
                    <a:pt x="484" y="274"/>
                    <a:pt x="484" y="274"/>
                  </a:cubicBezTo>
                  <a:cubicBezTo>
                    <a:pt x="484" y="274"/>
                    <a:pt x="484" y="274"/>
                    <a:pt x="484" y="274"/>
                  </a:cubicBezTo>
                  <a:cubicBezTo>
                    <a:pt x="484" y="274"/>
                    <a:pt x="484" y="274"/>
                    <a:pt x="484" y="274"/>
                  </a:cubicBezTo>
                  <a:cubicBezTo>
                    <a:pt x="484" y="274"/>
                    <a:pt x="484" y="274"/>
                    <a:pt x="484" y="274"/>
                  </a:cubicBezTo>
                  <a:cubicBezTo>
                    <a:pt x="485" y="274"/>
                    <a:pt x="485" y="274"/>
                    <a:pt x="485" y="274"/>
                  </a:cubicBezTo>
                  <a:cubicBezTo>
                    <a:pt x="485" y="274"/>
                    <a:pt x="485" y="274"/>
                    <a:pt x="485" y="274"/>
                  </a:cubicBezTo>
                  <a:cubicBezTo>
                    <a:pt x="485" y="274"/>
                    <a:pt x="485" y="274"/>
                    <a:pt x="485" y="274"/>
                  </a:cubicBezTo>
                  <a:cubicBezTo>
                    <a:pt x="485" y="273"/>
                    <a:pt x="485" y="273"/>
                    <a:pt x="485" y="273"/>
                  </a:cubicBezTo>
                  <a:cubicBezTo>
                    <a:pt x="485" y="273"/>
                    <a:pt x="485" y="273"/>
                    <a:pt x="485" y="273"/>
                  </a:cubicBezTo>
                  <a:cubicBezTo>
                    <a:pt x="485" y="272"/>
                    <a:pt x="485" y="272"/>
                    <a:pt x="485" y="272"/>
                  </a:cubicBezTo>
                  <a:cubicBezTo>
                    <a:pt x="485" y="271"/>
                    <a:pt x="485" y="271"/>
                    <a:pt x="485" y="271"/>
                  </a:cubicBezTo>
                  <a:cubicBezTo>
                    <a:pt x="484" y="271"/>
                    <a:pt x="484" y="271"/>
                    <a:pt x="484" y="271"/>
                  </a:cubicBezTo>
                  <a:cubicBezTo>
                    <a:pt x="484" y="271"/>
                    <a:pt x="484" y="271"/>
                    <a:pt x="484" y="271"/>
                  </a:cubicBezTo>
                  <a:cubicBezTo>
                    <a:pt x="484" y="271"/>
                    <a:pt x="484" y="271"/>
                    <a:pt x="484" y="271"/>
                  </a:cubicBezTo>
                  <a:cubicBezTo>
                    <a:pt x="484" y="272"/>
                    <a:pt x="484" y="272"/>
                    <a:pt x="484" y="272"/>
                  </a:cubicBezTo>
                  <a:cubicBezTo>
                    <a:pt x="484" y="272"/>
                    <a:pt x="484" y="272"/>
                    <a:pt x="484" y="272"/>
                  </a:cubicBezTo>
                  <a:lnTo>
                    <a:pt x="483" y="272"/>
                  </a:lnTo>
                  <a:close/>
                  <a:moveTo>
                    <a:pt x="473" y="288"/>
                  </a:moveTo>
                  <a:cubicBezTo>
                    <a:pt x="473" y="288"/>
                    <a:pt x="473" y="288"/>
                    <a:pt x="473" y="288"/>
                  </a:cubicBezTo>
                  <a:cubicBezTo>
                    <a:pt x="473" y="289"/>
                    <a:pt x="473" y="289"/>
                    <a:pt x="473" y="289"/>
                  </a:cubicBezTo>
                  <a:cubicBezTo>
                    <a:pt x="474" y="289"/>
                    <a:pt x="474" y="289"/>
                    <a:pt x="474" y="289"/>
                  </a:cubicBezTo>
                  <a:cubicBezTo>
                    <a:pt x="475" y="289"/>
                    <a:pt x="475" y="289"/>
                    <a:pt x="475" y="289"/>
                  </a:cubicBezTo>
                  <a:cubicBezTo>
                    <a:pt x="475" y="289"/>
                    <a:pt x="475" y="289"/>
                    <a:pt x="475" y="289"/>
                  </a:cubicBezTo>
                  <a:cubicBezTo>
                    <a:pt x="475" y="289"/>
                    <a:pt x="475" y="289"/>
                    <a:pt x="475" y="289"/>
                  </a:cubicBezTo>
                  <a:cubicBezTo>
                    <a:pt x="475" y="289"/>
                    <a:pt x="475" y="289"/>
                    <a:pt x="475" y="289"/>
                  </a:cubicBezTo>
                  <a:cubicBezTo>
                    <a:pt x="475" y="289"/>
                    <a:pt x="475" y="289"/>
                    <a:pt x="475" y="289"/>
                  </a:cubicBezTo>
                  <a:cubicBezTo>
                    <a:pt x="475" y="289"/>
                    <a:pt x="475" y="289"/>
                    <a:pt x="475" y="289"/>
                  </a:cubicBezTo>
                  <a:cubicBezTo>
                    <a:pt x="476" y="288"/>
                    <a:pt x="476" y="288"/>
                    <a:pt x="476" y="288"/>
                  </a:cubicBezTo>
                  <a:cubicBezTo>
                    <a:pt x="476" y="288"/>
                    <a:pt x="476" y="288"/>
                    <a:pt x="476" y="288"/>
                  </a:cubicBezTo>
                  <a:cubicBezTo>
                    <a:pt x="476" y="288"/>
                    <a:pt x="476" y="288"/>
                    <a:pt x="476" y="288"/>
                  </a:cubicBezTo>
                  <a:cubicBezTo>
                    <a:pt x="476" y="287"/>
                    <a:pt x="476" y="287"/>
                    <a:pt x="476" y="287"/>
                  </a:cubicBezTo>
                  <a:cubicBezTo>
                    <a:pt x="477" y="287"/>
                    <a:pt x="477" y="287"/>
                    <a:pt x="477" y="287"/>
                  </a:cubicBezTo>
                  <a:cubicBezTo>
                    <a:pt x="477" y="287"/>
                    <a:pt x="477" y="287"/>
                    <a:pt x="477" y="287"/>
                  </a:cubicBezTo>
                  <a:cubicBezTo>
                    <a:pt x="477" y="286"/>
                    <a:pt x="477" y="286"/>
                    <a:pt x="477" y="286"/>
                  </a:cubicBezTo>
                  <a:cubicBezTo>
                    <a:pt x="477" y="286"/>
                    <a:pt x="477" y="286"/>
                    <a:pt x="477" y="286"/>
                  </a:cubicBezTo>
                  <a:cubicBezTo>
                    <a:pt x="477" y="286"/>
                    <a:pt x="477" y="286"/>
                    <a:pt x="477" y="286"/>
                  </a:cubicBezTo>
                  <a:cubicBezTo>
                    <a:pt x="477" y="287"/>
                    <a:pt x="477" y="287"/>
                    <a:pt x="477" y="287"/>
                  </a:cubicBezTo>
                  <a:cubicBezTo>
                    <a:pt x="476" y="287"/>
                    <a:pt x="476" y="287"/>
                    <a:pt x="476" y="287"/>
                  </a:cubicBezTo>
                  <a:cubicBezTo>
                    <a:pt x="476" y="287"/>
                    <a:pt x="476" y="287"/>
                    <a:pt x="476" y="287"/>
                  </a:cubicBezTo>
                  <a:cubicBezTo>
                    <a:pt x="476" y="287"/>
                    <a:pt x="476" y="287"/>
                    <a:pt x="476" y="287"/>
                  </a:cubicBezTo>
                  <a:cubicBezTo>
                    <a:pt x="476" y="287"/>
                    <a:pt x="476" y="287"/>
                    <a:pt x="476" y="287"/>
                  </a:cubicBezTo>
                  <a:cubicBezTo>
                    <a:pt x="476" y="287"/>
                    <a:pt x="476" y="287"/>
                    <a:pt x="476" y="287"/>
                  </a:cubicBezTo>
                  <a:cubicBezTo>
                    <a:pt x="474" y="287"/>
                    <a:pt x="474" y="287"/>
                    <a:pt x="474" y="287"/>
                  </a:cubicBezTo>
                  <a:cubicBezTo>
                    <a:pt x="474" y="287"/>
                    <a:pt x="474" y="287"/>
                    <a:pt x="474" y="287"/>
                  </a:cubicBezTo>
                  <a:cubicBezTo>
                    <a:pt x="474" y="288"/>
                    <a:pt x="474" y="288"/>
                    <a:pt x="474" y="288"/>
                  </a:cubicBezTo>
                  <a:cubicBezTo>
                    <a:pt x="475" y="288"/>
                    <a:pt x="475" y="288"/>
                    <a:pt x="475" y="288"/>
                  </a:cubicBezTo>
                  <a:cubicBezTo>
                    <a:pt x="474" y="288"/>
                    <a:pt x="474" y="288"/>
                    <a:pt x="474" y="288"/>
                  </a:cubicBezTo>
                  <a:cubicBezTo>
                    <a:pt x="474" y="288"/>
                    <a:pt x="474" y="288"/>
                    <a:pt x="474" y="288"/>
                  </a:cubicBezTo>
                  <a:cubicBezTo>
                    <a:pt x="473" y="288"/>
                    <a:pt x="473" y="288"/>
                    <a:pt x="473" y="288"/>
                  </a:cubicBezTo>
                  <a:cubicBezTo>
                    <a:pt x="473" y="288"/>
                    <a:pt x="473" y="288"/>
                    <a:pt x="473" y="288"/>
                  </a:cubicBezTo>
                  <a:cubicBezTo>
                    <a:pt x="474" y="288"/>
                    <a:pt x="474" y="288"/>
                    <a:pt x="474" y="288"/>
                  </a:cubicBezTo>
                  <a:cubicBezTo>
                    <a:pt x="474" y="289"/>
                    <a:pt x="474" y="289"/>
                    <a:pt x="474" y="289"/>
                  </a:cubicBezTo>
                  <a:cubicBezTo>
                    <a:pt x="474" y="289"/>
                    <a:pt x="474" y="289"/>
                    <a:pt x="474" y="289"/>
                  </a:cubicBezTo>
                  <a:lnTo>
                    <a:pt x="473" y="288"/>
                  </a:lnTo>
                  <a:close/>
                  <a:moveTo>
                    <a:pt x="480" y="275"/>
                  </a:moveTo>
                  <a:cubicBezTo>
                    <a:pt x="481" y="276"/>
                    <a:pt x="481" y="276"/>
                    <a:pt x="481" y="276"/>
                  </a:cubicBezTo>
                  <a:cubicBezTo>
                    <a:pt x="481" y="276"/>
                    <a:pt x="481" y="276"/>
                    <a:pt x="481" y="276"/>
                  </a:cubicBezTo>
                  <a:cubicBezTo>
                    <a:pt x="481" y="276"/>
                    <a:pt x="481" y="276"/>
                    <a:pt x="481" y="276"/>
                  </a:cubicBezTo>
                  <a:cubicBezTo>
                    <a:pt x="481" y="276"/>
                    <a:pt x="481" y="276"/>
                    <a:pt x="481" y="276"/>
                  </a:cubicBezTo>
                  <a:cubicBezTo>
                    <a:pt x="481" y="277"/>
                    <a:pt x="481" y="277"/>
                    <a:pt x="481" y="277"/>
                  </a:cubicBezTo>
                  <a:cubicBezTo>
                    <a:pt x="481" y="277"/>
                    <a:pt x="481" y="277"/>
                    <a:pt x="481" y="277"/>
                  </a:cubicBezTo>
                  <a:cubicBezTo>
                    <a:pt x="481" y="276"/>
                    <a:pt x="481" y="276"/>
                    <a:pt x="481" y="276"/>
                  </a:cubicBezTo>
                  <a:cubicBezTo>
                    <a:pt x="481" y="276"/>
                    <a:pt x="481" y="276"/>
                    <a:pt x="481" y="276"/>
                  </a:cubicBezTo>
                  <a:cubicBezTo>
                    <a:pt x="482" y="276"/>
                    <a:pt x="482" y="276"/>
                    <a:pt x="482" y="276"/>
                  </a:cubicBezTo>
                  <a:cubicBezTo>
                    <a:pt x="482" y="275"/>
                    <a:pt x="482" y="275"/>
                    <a:pt x="482" y="275"/>
                  </a:cubicBezTo>
                  <a:cubicBezTo>
                    <a:pt x="481" y="275"/>
                    <a:pt x="481" y="275"/>
                    <a:pt x="481" y="275"/>
                  </a:cubicBezTo>
                  <a:cubicBezTo>
                    <a:pt x="482" y="275"/>
                    <a:pt x="482" y="275"/>
                    <a:pt x="482" y="275"/>
                  </a:cubicBezTo>
                  <a:cubicBezTo>
                    <a:pt x="482" y="275"/>
                    <a:pt x="482" y="275"/>
                    <a:pt x="482" y="275"/>
                  </a:cubicBezTo>
                  <a:cubicBezTo>
                    <a:pt x="482" y="275"/>
                    <a:pt x="482" y="275"/>
                    <a:pt x="482" y="275"/>
                  </a:cubicBezTo>
                  <a:cubicBezTo>
                    <a:pt x="482" y="275"/>
                    <a:pt x="482" y="275"/>
                    <a:pt x="482" y="275"/>
                  </a:cubicBezTo>
                  <a:cubicBezTo>
                    <a:pt x="482" y="274"/>
                    <a:pt x="482" y="274"/>
                    <a:pt x="482" y="274"/>
                  </a:cubicBezTo>
                  <a:cubicBezTo>
                    <a:pt x="482" y="274"/>
                    <a:pt x="482" y="274"/>
                    <a:pt x="482" y="274"/>
                  </a:cubicBezTo>
                  <a:cubicBezTo>
                    <a:pt x="481" y="274"/>
                    <a:pt x="481" y="274"/>
                    <a:pt x="481" y="274"/>
                  </a:cubicBezTo>
                  <a:cubicBezTo>
                    <a:pt x="481" y="274"/>
                    <a:pt x="481" y="274"/>
                    <a:pt x="481" y="274"/>
                  </a:cubicBezTo>
                  <a:cubicBezTo>
                    <a:pt x="481" y="274"/>
                    <a:pt x="481" y="274"/>
                    <a:pt x="481" y="274"/>
                  </a:cubicBezTo>
                  <a:cubicBezTo>
                    <a:pt x="481" y="274"/>
                    <a:pt x="481" y="274"/>
                    <a:pt x="481" y="274"/>
                  </a:cubicBezTo>
                  <a:lnTo>
                    <a:pt x="480" y="275"/>
                  </a:lnTo>
                  <a:close/>
                  <a:moveTo>
                    <a:pt x="481" y="285"/>
                  </a:moveTo>
                  <a:cubicBezTo>
                    <a:pt x="480" y="285"/>
                    <a:pt x="480" y="285"/>
                    <a:pt x="480" y="285"/>
                  </a:cubicBezTo>
                  <a:cubicBezTo>
                    <a:pt x="480" y="285"/>
                    <a:pt x="480" y="285"/>
                    <a:pt x="480" y="285"/>
                  </a:cubicBezTo>
                  <a:cubicBezTo>
                    <a:pt x="480" y="285"/>
                    <a:pt x="480" y="285"/>
                    <a:pt x="480" y="285"/>
                  </a:cubicBezTo>
                  <a:cubicBezTo>
                    <a:pt x="480" y="285"/>
                    <a:pt x="480" y="285"/>
                    <a:pt x="480" y="285"/>
                  </a:cubicBezTo>
                  <a:cubicBezTo>
                    <a:pt x="480" y="286"/>
                    <a:pt x="480" y="286"/>
                    <a:pt x="480" y="286"/>
                  </a:cubicBezTo>
                  <a:cubicBezTo>
                    <a:pt x="480" y="286"/>
                    <a:pt x="480" y="286"/>
                    <a:pt x="480" y="286"/>
                  </a:cubicBezTo>
                  <a:cubicBezTo>
                    <a:pt x="479" y="286"/>
                    <a:pt x="479" y="286"/>
                    <a:pt x="479" y="286"/>
                  </a:cubicBezTo>
                  <a:cubicBezTo>
                    <a:pt x="479" y="286"/>
                    <a:pt x="479" y="286"/>
                    <a:pt x="479" y="286"/>
                  </a:cubicBezTo>
                  <a:cubicBezTo>
                    <a:pt x="479" y="286"/>
                    <a:pt x="479" y="286"/>
                    <a:pt x="479" y="286"/>
                  </a:cubicBezTo>
                  <a:cubicBezTo>
                    <a:pt x="480" y="287"/>
                    <a:pt x="480" y="287"/>
                    <a:pt x="480" y="287"/>
                  </a:cubicBezTo>
                  <a:cubicBezTo>
                    <a:pt x="480" y="287"/>
                    <a:pt x="480" y="287"/>
                    <a:pt x="480" y="287"/>
                  </a:cubicBezTo>
                  <a:cubicBezTo>
                    <a:pt x="480" y="287"/>
                    <a:pt x="480" y="287"/>
                    <a:pt x="480" y="287"/>
                  </a:cubicBezTo>
                  <a:cubicBezTo>
                    <a:pt x="480" y="287"/>
                    <a:pt x="480" y="287"/>
                    <a:pt x="480" y="287"/>
                  </a:cubicBezTo>
                  <a:cubicBezTo>
                    <a:pt x="479" y="287"/>
                    <a:pt x="479" y="287"/>
                    <a:pt x="479" y="287"/>
                  </a:cubicBezTo>
                  <a:cubicBezTo>
                    <a:pt x="479" y="288"/>
                    <a:pt x="479" y="288"/>
                    <a:pt x="479" y="288"/>
                  </a:cubicBezTo>
                  <a:cubicBezTo>
                    <a:pt x="480" y="288"/>
                    <a:pt x="480" y="288"/>
                    <a:pt x="480" y="288"/>
                  </a:cubicBezTo>
                  <a:cubicBezTo>
                    <a:pt x="480" y="288"/>
                    <a:pt x="480" y="288"/>
                    <a:pt x="480" y="288"/>
                  </a:cubicBezTo>
                  <a:cubicBezTo>
                    <a:pt x="480" y="288"/>
                    <a:pt x="480" y="288"/>
                    <a:pt x="480" y="288"/>
                  </a:cubicBezTo>
                  <a:cubicBezTo>
                    <a:pt x="480" y="288"/>
                    <a:pt x="480" y="288"/>
                    <a:pt x="480" y="288"/>
                  </a:cubicBezTo>
                  <a:cubicBezTo>
                    <a:pt x="480" y="288"/>
                    <a:pt x="480" y="288"/>
                    <a:pt x="480" y="288"/>
                  </a:cubicBezTo>
                  <a:cubicBezTo>
                    <a:pt x="481" y="287"/>
                    <a:pt x="481" y="287"/>
                    <a:pt x="481" y="287"/>
                  </a:cubicBezTo>
                  <a:cubicBezTo>
                    <a:pt x="481" y="287"/>
                    <a:pt x="481" y="287"/>
                    <a:pt x="481" y="287"/>
                  </a:cubicBezTo>
                  <a:cubicBezTo>
                    <a:pt x="481" y="287"/>
                    <a:pt x="481" y="287"/>
                    <a:pt x="481" y="287"/>
                  </a:cubicBezTo>
                  <a:cubicBezTo>
                    <a:pt x="481" y="287"/>
                    <a:pt x="481" y="287"/>
                    <a:pt x="481" y="287"/>
                  </a:cubicBezTo>
                  <a:cubicBezTo>
                    <a:pt x="482" y="286"/>
                    <a:pt x="482" y="286"/>
                    <a:pt x="482" y="286"/>
                  </a:cubicBezTo>
                  <a:cubicBezTo>
                    <a:pt x="483" y="285"/>
                    <a:pt x="483" y="285"/>
                    <a:pt x="483" y="285"/>
                  </a:cubicBezTo>
                  <a:cubicBezTo>
                    <a:pt x="483" y="285"/>
                    <a:pt x="483" y="285"/>
                    <a:pt x="483" y="285"/>
                  </a:cubicBezTo>
                  <a:cubicBezTo>
                    <a:pt x="484" y="284"/>
                    <a:pt x="484" y="284"/>
                    <a:pt x="484" y="284"/>
                  </a:cubicBezTo>
                  <a:cubicBezTo>
                    <a:pt x="483" y="284"/>
                    <a:pt x="483" y="284"/>
                    <a:pt x="483" y="284"/>
                  </a:cubicBezTo>
                  <a:cubicBezTo>
                    <a:pt x="483" y="284"/>
                    <a:pt x="483" y="284"/>
                    <a:pt x="483" y="284"/>
                  </a:cubicBezTo>
                  <a:cubicBezTo>
                    <a:pt x="483" y="284"/>
                    <a:pt x="483" y="284"/>
                    <a:pt x="483" y="284"/>
                  </a:cubicBezTo>
                  <a:cubicBezTo>
                    <a:pt x="483" y="284"/>
                    <a:pt x="483" y="284"/>
                    <a:pt x="483" y="284"/>
                  </a:cubicBezTo>
                  <a:cubicBezTo>
                    <a:pt x="482" y="284"/>
                    <a:pt x="482" y="284"/>
                    <a:pt x="482" y="284"/>
                  </a:cubicBezTo>
                  <a:cubicBezTo>
                    <a:pt x="483" y="284"/>
                    <a:pt x="483" y="284"/>
                    <a:pt x="483" y="284"/>
                  </a:cubicBezTo>
                  <a:cubicBezTo>
                    <a:pt x="483" y="284"/>
                    <a:pt x="483" y="284"/>
                    <a:pt x="483" y="284"/>
                  </a:cubicBezTo>
                  <a:cubicBezTo>
                    <a:pt x="484" y="284"/>
                    <a:pt x="484" y="284"/>
                    <a:pt x="484" y="284"/>
                  </a:cubicBezTo>
                  <a:cubicBezTo>
                    <a:pt x="484" y="284"/>
                    <a:pt x="484" y="284"/>
                    <a:pt x="484" y="284"/>
                  </a:cubicBezTo>
                  <a:cubicBezTo>
                    <a:pt x="484" y="283"/>
                    <a:pt x="484" y="283"/>
                    <a:pt x="484" y="283"/>
                  </a:cubicBezTo>
                  <a:cubicBezTo>
                    <a:pt x="484" y="283"/>
                    <a:pt x="484" y="283"/>
                    <a:pt x="484" y="283"/>
                  </a:cubicBezTo>
                  <a:cubicBezTo>
                    <a:pt x="484" y="283"/>
                    <a:pt x="484" y="283"/>
                    <a:pt x="484" y="283"/>
                  </a:cubicBezTo>
                  <a:cubicBezTo>
                    <a:pt x="484" y="283"/>
                    <a:pt x="484" y="283"/>
                    <a:pt x="484" y="283"/>
                  </a:cubicBezTo>
                  <a:cubicBezTo>
                    <a:pt x="484" y="283"/>
                    <a:pt x="484" y="283"/>
                    <a:pt x="484" y="283"/>
                  </a:cubicBezTo>
                  <a:cubicBezTo>
                    <a:pt x="484" y="283"/>
                    <a:pt x="484" y="283"/>
                    <a:pt x="484" y="283"/>
                  </a:cubicBezTo>
                  <a:cubicBezTo>
                    <a:pt x="484" y="283"/>
                    <a:pt x="484" y="283"/>
                    <a:pt x="484" y="283"/>
                  </a:cubicBezTo>
                  <a:cubicBezTo>
                    <a:pt x="484" y="282"/>
                    <a:pt x="484" y="282"/>
                    <a:pt x="484" y="282"/>
                  </a:cubicBezTo>
                  <a:cubicBezTo>
                    <a:pt x="484" y="282"/>
                    <a:pt x="484" y="282"/>
                    <a:pt x="484" y="282"/>
                  </a:cubicBezTo>
                  <a:cubicBezTo>
                    <a:pt x="484" y="282"/>
                    <a:pt x="484" y="282"/>
                    <a:pt x="484" y="282"/>
                  </a:cubicBezTo>
                  <a:cubicBezTo>
                    <a:pt x="484" y="282"/>
                    <a:pt x="484" y="282"/>
                    <a:pt x="484" y="282"/>
                  </a:cubicBezTo>
                  <a:cubicBezTo>
                    <a:pt x="484" y="282"/>
                    <a:pt x="484" y="282"/>
                    <a:pt x="484" y="282"/>
                  </a:cubicBezTo>
                  <a:cubicBezTo>
                    <a:pt x="484" y="282"/>
                    <a:pt x="484" y="282"/>
                    <a:pt x="484" y="282"/>
                  </a:cubicBezTo>
                  <a:cubicBezTo>
                    <a:pt x="484" y="282"/>
                    <a:pt x="484" y="282"/>
                    <a:pt x="484" y="282"/>
                  </a:cubicBezTo>
                  <a:cubicBezTo>
                    <a:pt x="483" y="282"/>
                    <a:pt x="483" y="282"/>
                    <a:pt x="483" y="282"/>
                  </a:cubicBezTo>
                  <a:cubicBezTo>
                    <a:pt x="483" y="283"/>
                    <a:pt x="483" y="283"/>
                    <a:pt x="483" y="283"/>
                  </a:cubicBezTo>
                  <a:cubicBezTo>
                    <a:pt x="483" y="283"/>
                    <a:pt x="483" y="283"/>
                    <a:pt x="483" y="283"/>
                  </a:cubicBezTo>
                  <a:cubicBezTo>
                    <a:pt x="482" y="283"/>
                    <a:pt x="482" y="283"/>
                    <a:pt x="482" y="283"/>
                  </a:cubicBezTo>
                  <a:cubicBezTo>
                    <a:pt x="482" y="283"/>
                    <a:pt x="482" y="283"/>
                    <a:pt x="482" y="283"/>
                  </a:cubicBezTo>
                  <a:cubicBezTo>
                    <a:pt x="483" y="282"/>
                    <a:pt x="483" y="282"/>
                    <a:pt x="483" y="282"/>
                  </a:cubicBezTo>
                  <a:cubicBezTo>
                    <a:pt x="483" y="282"/>
                    <a:pt x="483" y="282"/>
                    <a:pt x="483" y="282"/>
                  </a:cubicBezTo>
                  <a:cubicBezTo>
                    <a:pt x="483" y="282"/>
                    <a:pt x="483" y="282"/>
                    <a:pt x="483" y="282"/>
                  </a:cubicBezTo>
                  <a:cubicBezTo>
                    <a:pt x="482" y="282"/>
                    <a:pt x="482" y="282"/>
                    <a:pt x="482" y="282"/>
                  </a:cubicBezTo>
                  <a:cubicBezTo>
                    <a:pt x="481" y="283"/>
                    <a:pt x="481" y="283"/>
                    <a:pt x="481" y="283"/>
                  </a:cubicBezTo>
                  <a:cubicBezTo>
                    <a:pt x="482" y="283"/>
                    <a:pt x="482" y="283"/>
                    <a:pt x="482" y="283"/>
                  </a:cubicBezTo>
                  <a:cubicBezTo>
                    <a:pt x="482" y="283"/>
                    <a:pt x="482" y="283"/>
                    <a:pt x="482" y="283"/>
                  </a:cubicBezTo>
                  <a:cubicBezTo>
                    <a:pt x="482" y="283"/>
                    <a:pt x="482" y="283"/>
                    <a:pt x="482" y="283"/>
                  </a:cubicBezTo>
                  <a:cubicBezTo>
                    <a:pt x="482" y="284"/>
                    <a:pt x="482" y="284"/>
                    <a:pt x="482" y="284"/>
                  </a:cubicBezTo>
                  <a:cubicBezTo>
                    <a:pt x="482" y="284"/>
                    <a:pt x="482" y="284"/>
                    <a:pt x="482" y="284"/>
                  </a:cubicBezTo>
                  <a:cubicBezTo>
                    <a:pt x="481" y="284"/>
                    <a:pt x="481" y="284"/>
                    <a:pt x="481" y="284"/>
                  </a:cubicBezTo>
                  <a:cubicBezTo>
                    <a:pt x="481" y="283"/>
                    <a:pt x="481" y="283"/>
                    <a:pt x="481" y="283"/>
                  </a:cubicBezTo>
                  <a:cubicBezTo>
                    <a:pt x="481" y="284"/>
                    <a:pt x="481" y="284"/>
                    <a:pt x="481" y="284"/>
                  </a:cubicBezTo>
                  <a:cubicBezTo>
                    <a:pt x="481" y="284"/>
                    <a:pt x="481" y="284"/>
                    <a:pt x="481" y="284"/>
                  </a:cubicBezTo>
                  <a:cubicBezTo>
                    <a:pt x="481" y="284"/>
                    <a:pt x="481" y="284"/>
                    <a:pt x="481" y="284"/>
                  </a:cubicBezTo>
                  <a:cubicBezTo>
                    <a:pt x="481" y="284"/>
                    <a:pt x="481" y="284"/>
                    <a:pt x="481" y="284"/>
                  </a:cubicBezTo>
                  <a:cubicBezTo>
                    <a:pt x="481" y="284"/>
                    <a:pt x="481" y="284"/>
                    <a:pt x="481" y="284"/>
                  </a:cubicBezTo>
                  <a:cubicBezTo>
                    <a:pt x="481" y="284"/>
                    <a:pt x="481" y="284"/>
                    <a:pt x="481" y="284"/>
                  </a:cubicBezTo>
                  <a:cubicBezTo>
                    <a:pt x="481" y="284"/>
                    <a:pt x="481" y="284"/>
                    <a:pt x="481" y="284"/>
                  </a:cubicBezTo>
                  <a:cubicBezTo>
                    <a:pt x="480" y="284"/>
                    <a:pt x="480" y="284"/>
                    <a:pt x="480" y="284"/>
                  </a:cubicBezTo>
                  <a:cubicBezTo>
                    <a:pt x="480" y="284"/>
                    <a:pt x="480" y="284"/>
                    <a:pt x="480" y="284"/>
                  </a:cubicBezTo>
                  <a:cubicBezTo>
                    <a:pt x="481" y="285"/>
                    <a:pt x="481" y="285"/>
                    <a:pt x="481" y="285"/>
                  </a:cubicBezTo>
                  <a:cubicBezTo>
                    <a:pt x="481" y="285"/>
                    <a:pt x="481" y="285"/>
                    <a:pt x="481" y="285"/>
                  </a:cubicBezTo>
                  <a:cubicBezTo>
                    <a:pt x="481" y="285"/>
                    <a:pt x="481" y="285"/>
                    <a:pt x="481" y="285"/>
                  </a:cubicBezTo>
                  <a:cubicBezTo>
                    <a:pt x="482" y="285"/>
                    <a:pt x="482" y="285"/>
                    <a:pt x="482" y="285"/>
                  </a:cubicBezTo>
                  <a:cubicBezTo>
                    <a:pt x="481" y="285"/>
                    <a:pt x="481" y="285"/>
                    <a:pt x="481" y="28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  <p:sp>
          <p:nvSpPr>
            <p:cNvPr id="171" name="Freeform 141"/>
            <p:cNvSpPr>
              <a:spLocks noEditPoints="1"/>
            </p:cNvSpPr>
            <p:nvPr/>
          </p:nvSpPr>
          <p:spPr bwMode="auto">
            <a:xfrm>
              <a:off x="7559675" y="5118100"/>
              <a:ext cx="228600" cy="363538"/>
            </a:xfrm>
            <a:custGeom>
              <a:avLst/>
              <a:gdLst>
                <a:gd name="T0" fmla="*/ 10 w 61"/>
                <a:gd name="T1" fmla="*/ 96 h 97"/>
                <a:gd name="T2" fmla="*/ 11 w 61"/>
                <a:gd name="T3" fmla="*/ 96 h 97"/>
                <a:gd name="T4" fmla="*/ 61 w 61"/>
                <a:gd name="T5" fmla="*/ 74 h 97"/>
                <a:gd name="T6" fmla="*/ 59 w 61"/>
                <a:gd name="T7" fmla="*/ 72 h 97"/>
                <a:gd name="T8" fmla="*/ 59 w 61"/>
                <a:gd name="T9" fmla="*/ 70 h 97"/>
                <a:gd name="T10" fmla="*/ 59 w 61"/>
                <a:gd name="T11" fmla="*/ 67 h 97"/>
                <a:gd name="T12" fmla="*/ 59 w 61"/>
                <a:gd name="T13" fmla="*/ 65 h 97"/>
                <a:gd name="T14" fmla="*/ 59 w 61"/>
                <a:gd name="T15" fmla="*/ 63 h 97"/>
                <a:gd name="T16" fmla="*/ 57 w 61"/>
                <a:gd name="T17" fmla="*/ 60 h 97"/>
                <a:gd name="T18" fmla="*/ 57 w 61"/>
                <a:gd name="T19" fmla="*/ 58 h 97"/>
                <a:gd name="T20" fmla="*/ 57 w 61"/>
                <a:gd name="T21" fmla="*/ 56 h 97"/>
                <a:gd name="T22" fmla="*/ 57 w 61"/>
                <a:gd name="T23" fmla="*/ 54 h 97"/>
                <a:gd name="T24" fmla="*/ 58 w 61"/>
                <a:gd name="T25" fmla="*/ 52 h 97"/>
                <a:gd name="T26" fmla="*/ 58 w 61"/>
                <a:gd name="T27" fmla="*/ 52 h 97"/>
                <a:gd name="T28" fmla="*/ 59 w 61"/>
                <a:gd name="T29" fmla="*/ 51 h 97"/>
                <a:gd name="T30" fmla="*/ 59 w 61"/>
                <a:gd name="T31" fmla="*/ 51 h 97"/>
                <a:gd name="T32" fmla="*/ 59 w 61"/>
                <a:gd name="T33" fmla="*/ 50 h 97"/>
                <a:gd name="T34" fmla="*/ 58 w 61"/>
                <a:gd name="T35" fmla="*/ 49 h 97"/>
                <a:gd name="T36" fmla="*/ 58 w 61"/>
                <a:gd name="T37" fmla="*/ 47 h 97"/>
                <a:gd name="T38" fmla="*/ 57 w 61"/>
                <a:gd name="T39" fmla="*/ 46 h 97"/>
                <a:gd name="T40" fmla="*/ 55 w 61"/>
                <a:gd name="T41" fmla="*/ 44 h 97"/>
                <a:gd name="T42" fmla="*/ 55 w 61"/>
                <a:gd name="T43" fmla="*/ 42 h 97"/>
                <a:gd name="T44" fmla="*/ 54 w 61"/>
                <a:gd name="T45" fmla="*/ 41 h 97"/>
                <a:gd name="T46" fmla="*/ 53 w 61"/>
                <a:gd name="T47" fmla="*/ 40 h 97"/>
                <a:gd name="T48" fmla="*/ 51 w 61"/>
                <a:gd name="T49" fmla="*/ 31 h 97"/>
                <a:gd name="T50" fmla="*/ 23 w 61"/>
                <a:gd name="T51" fmla="*/ 2 h 97"/>
                <a:gd name="T52" fmla="*/ 1 w 61"/>
                <a:gd name="T53" fmla="*/ 5 h 97"/>
                <a:gd name="T54" fmla="*/ 6 w 61"/>
                <a:gd name="T55" fmla="*/ 94 h 97"/>
                <a:gd name="T56" fmla="*/ 7 w 61"/>
                <a:gd name="T57" fmla="*/ 94 h 97"/>
                <a:gd name="T58" fmla="*/ 7 w 61"/>
                <a:gd name="T59" fmla="*/ 93 h 97"/>
                <a:gd name="T60" fmla="*/ 9 w 61"/>
                <a:gd name="T61" fmla="*/ 94 h 97"/>
                <a:gd name="T62" fmla="*/ 10 w 61"/>
                <a:gd name="T63" fmla="*/ 94 h 97"/>
                <a:gd name="T64" fmla="*/ 11 w 61"/>
                <a:gd name="T65" fmla="*/ 93 h 97"/>
                <a:gd name="T66" fmla="*/ 11 w 61"/>
                <a:gd name="T67" fmla="*/ 90 h 97"/>
                <a:gd name="T68" fmla="*/ 11 w 61"/>
                <a:gd name="T69" fmla="*/ 89 h 97"/>
                <a:gd name="T70" fmla="*/ 11 w 61"/>
                <a:gd name="T71" fmla="*/ 88 h 97"/>
                <a:gd name="T72" fmla="*/ 11 w 61"/>
                <a:gd name="T73" fmla="*/ 87 h 97"/>
                <a:gd name="T74" fmla="*/ 12 w 61"/>
                <a:gd name="T75" fmla="*/ 87 h 97"/>
                <a:gd name="T76" fmla="*/ 12 w 61"/>
                <a:gd name="T77" fmla="*/ 87 h 97"/>
                <a:gd name="T78" fmla="*/ 14 w 61"/>
                <a:gd name="T79" fmla="*/ 90 h 97"/>
                <a:gd name="T80" fmla="*/ 13 w 61"/>
                <a:gd name="T81" fmla="*/ 91 h 97"/>
                <a:gd name="T82" fmla="*/ 14 w 61"/>
                <a:gd name="T83" fmla="*/ 92 h 97"/>
                <a:gd name="T84" fmla="*/ 15 w 61"/>
                <a:gd name="T85" fmla="*/ 93 h 97"/>
                <a:gd name="T86" fmla="*/ 15 w 61"/>
                <a:gd name="T87" fmla="*/ 92 h 97"/>
                <a:gd name="T88" fmla="*/ 15 w 61"/>
                <a:gd name="T89" fmla="*/ 93 h 97"/>
                <a:gd name="T90" fmla="*/ 16 w 61"/>
                <a:gd name="T91" fmla="*/ 95 h 97"/>
                <a:gd name="T92" fmla="*/ 14 w 61"/>
                <a:gd name="T93" fmla="*/ 95 h 97"/>
                <a:gd name="T94" fmla="*/ 12 w 61"/>
                <a:gd name="T95" fmla="*/ 96 h 97"/>
                <a:gd name="T96" fmla="*/ 20 w 61"/>
                <a:gd name="T97" fmla="*/ 94 h 97"/>
                <a:gd name="T98" fmla="*/ 19 w 61"/>
                <a:gd name="T99" fmla="*/ 94 h 97"/>
                <a:gd name="T100" fmla="*/ 19 w 61"/>
                <a:gd name="T101" fmla="*/ 93 h 97"/>
                <a:gd name="T102" fmla="*/ 20 w 61"/>
                <a:gd name="T103" fmla="*/ 94 h 97"/>
                <a:gd name="T104" fmla="*/ 21 w 61"/>
                <a:gd name="T105" fmla="*/ 93 h 97"/>
                <a:gd name="T106" fmla="*/ 22 w 61"/>
                <a:gd name="T107" fmla="*/ 91 h 97"/>
                <a:gd name="T108" fmla="*/ 22 w 61"/>
                <a:gd name="T109" fmla="*/ 90 h 97"/>
                <a:gd name="T110" fmla="*/ 22 w 61"/>
                <a:gd name="T111" fmla="*/ 90 h 97"/>
                <a:gd name="T112" fmla="*/ 22 w 61"/>
                <a:gd name="T113" fmla="*/ 88 h 97"/>
                <a:gd name="T114" fmla="*/ 22 w 61"/>
                <a:gd name="T115" fmla="*/ 86 h 97"/>
                <a:gd name="T116" fmla="*/ 19 w 61"/>
                <a:gd name="T117" fmla="*/ 85 h 97"/>
                <a:gd name="T118" fmla="*/ 18 w 61"/>
                <a:gd name="T119" fmla="*/ 83 h 97"/>
                <a:gd name="T120" fmla="*/ 18 w 61"/>
                <a:gd name="T121" fmla="*/ 82 h 97"/>
                <a:gd name="T122" fmla="*/ 61 w 61"/>
                <a:gd name="T123" fmla="*/ 7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" h="97">
                  <a:moveTo>
                    <a:pt x="11" y="95"/>
                  </a:moveTo>
                  <a:cubicBezTo>
                    <a:pt x="11" y="96"/>
                    <a:pt x="11" y="96"/>
                    <a:pt x="11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9" y="96"/>
                    <a:pt x="9" y="96"/>
                    <a:pt x="9" y="96"/>
                  </a:cubicBezTo>
                  <a:cubicBezTo>
                    <a:pt x="8" y="96"/>
                    <a:pt x="8" y="96"/>
                    <a:pt x="8" y="96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6"/>
                    <a:pt x="12" y="96"/>
                    <a:pt x="12" y="96"/>
                  </a:cubicBezTo>
                  <a:lnTo>
                    <a:pt x="11" y="95"/>
                  </a:lnTo>
                  <a:close/>
                  <a:moveTo>
                    <a:pt x="61" y="75"/>
                  </a:moveTo>
                  <a:cubicBezTo>
                    <a:pt x="61" y="74"/>
                    <a:pt x="61" y="74"/>
                    <a:pt x="61" y="74"/>
                  </a:cubicBezTo>
                  <a:cubicBezTo>
                    <a:pt x="61" y="73"/>
                    <a:pt x="61" y="73"/>
                    <a:pt x="61" y="73"/>
                  </a:cubicBezTo>
                  <a:cubicBezTo>
                    <a:pt x="60" y="73"/>
                    <a:pt x="60" y="73"/>
                    <a:pt x="60" y="73"/>
                  </a:cubicBezTo>
                  <a:cubicBezTo>
                    <a:pt x="60" y="72"/>
                    <a:pt x="60" y="72"/>
                    <a:pt x="60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59" y="72"/>
                    <a:pt x="59" y="72"/>
                    <a:pt x="59" y="72"/>
                  </a:cubicBezTo>
                  <a:cubicBezTo>
                    <a:pt x="59" y="71"/>
                    <a:pt x="59" y="71"/>
                    <a:pt x="59" y="71"/>
                  </a:cubicBezTo>
                  <a:cubicBezTo>
                    <a:pt x="59" y="71"/>
                    <a:pt x="59" y="71"/>
                    <a:pt x="59" y="71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59" y="70"/>
                    <a:pt x="59" y="70"/>
                    <a:pt x="59" y="70"/>
                  </a:cubicBezTo>
                  <a:cubicBezTo>
                    <a:pt x="59" y="69"/>
                    <a:pt x="59" y="69"/>
                    <a:pt x="59" y="69"/>
                  </a:cubicBezTo>
                  <a:cubicBezTo>
                    <a:pt x="59" y="68"/>
                    <a:pt x="59" y="68"/>
                    <a:pt x="59" y="68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59" y="66"/>
                    <a:pt x="59" y="66"/>
                    <a:pt x="59" y="66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59" y="65"/>
                    <a:pt x="59" y="65"/>
                    <a:pt x="59" y="65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4"/>
                    <a:pt x="59" y="64"/>
                    <a:pt x="59" y="64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58" y="63"/>
                    <a:pt x="58" y="63"/>
                    <a:pt x="58" y="63"/>
                  </a:cubicBezTo>
                  <a:cubicBezTo>
                    <a:pt x="58" y="62"/>
                    <a:pt x="58" y="62"/>
                    <a:pt x="58" y="62"/>
                  </a:cubicBezTo>
                  <a:cubicBezTo>
                    <a:pt x="57" y="62"/>
                    <a:pt x="57" y="62"/>
                    <a:pt x="57" y="62"/>
                  </a:cubicBezTo>
                  <a:cubicBezTo>
                    <a:pt x="57" y="60"/>
                    <a:pt x="57" y="60"/>
                    <a:pt x="57" y="60"/>
                  </a:cubicBezTo>
                  <a:cubicBezTo>
                    <a:pt x="57" y="60"/>
                    <a:pt x="57" y="60"/>
                    <a:pt x="57" y="60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7" y="58"/>
                    <a:pt x="57" y="58"/>
                    <a:pt x="57" y="58"/>
                  </a:cubicBezTo>
                  <a:cubicBezTo>
                    <a:pt x="57" y="57"/>
                    <a:pt x="57" y="57"/>
                    <a:pt x="57" y="57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7" y="55"/>
                    <a:pt x="57" y="55"/>
                    <a:pt x="57" y="55"/>
                  </a:cubicBezTo>
                  <a:cubicBezTo>
                    <a:pt x="57" y="54"/>
                    <a:pt x="57" y="54"/>
                    <a:pt x="57" y="54"/>
                  </a:cubicBezTo>
                  <a:cubicBezTo>
                    <a:pt x="57" y="54"/>
                    <a:pt x="57" y="54"/>
                    <a:pt x="57" y="54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59" y="51"/>
                    <a:pt x="59" y="51"/>
                    <a:pt x="59" y="51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8" y="49"/>
                    <a:pt x="58" y="49"/>
                    <a:pt x="58" y="49"/>
                  </a:cubicBezTo>
                  <a:cubicBezTo>
                    <a:pt x="58" y="49"/>
                    <a:pt x="58" y="49"/>
                    <a:pt x="58" y="49"/>
                  </a:cubicBezTo>
                  <a:cubicBezTo>
                    <a:pt x="58" y="49"/>
                    <a:pt x="58" y="49"/>
                    <a:pt x="58" y="49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5" y="42"/>
                    <a:pt x="55" y="42"/>
                    <a:pt x="55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40"/>
                    <a:pt x="53" y="40"/>
                    <a:pt x="53" y="40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2" y="36"/>
                    <a:pt x="52" y="34"/>
                    <a:pt x="51" y="33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48" y="22"/>
                    <a:pt x="45" y="13"/>
                    <a:pt x="42" y="4"/>
                  </a:cubicBezTo>
                  <a:cubicBezTo>
                    <a:pt x="42" y="3"/>
                    <a:pt x="42" y="2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5" y="0"/>
                    <a:pt x="29" y="1"/>
                    <a:pt x="23" y="2"/>
                  </a:cubicBezTo>
                  <a:cubicBezTo>
                    <a:pt x="19" y="2"/>
                    <a:pt x="15" y="3"/>
                    <a:pt x="11" y="3"/>
                  </a:cubicBezTo>
                  <a:cubicBezTo>
                    <a:pt x="7" y="3"/>
                    <a:pt x="3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26"/>
                    <a:pt x="2" y="45"/>
                    <a:pt x="1" y="65"/>
                  </a:cubicBezTo>
                  <a:cubicBezTo>
                    <a:pt x="3" y="75"/>
                    <a:pt x="4" y="84"/>
                    <a:pt x="6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7" y="94"/>
                    <a:pt x="7" y="94"/>
                    <a:pt x="7" y="94"/>
                  </a:cubicBezTo>
                  <a:cubicBezTo>
                    <a:pt x="7" y="94"/>
                    <a:pt x="7" y="94"/>
                    <a:pt x="7" y="94"/>
                  </a:cubicBezTo>
                  <a:cubicBezTo>
                    <a:pt x="7" y="94"/>
                    <a:pt x="7" y="94"/>
                    <a:pt x="7" y="94"/>
                  </a:cubicBezTo>
                  <a:cubicBezTo>
                    <a:pt x="7" y="94"/>
                    <a:pt x="7" y="94"/>
                    <a:pt x="7" y="94"/>
                  </a:cubicBezTo>
                  <a:cubicBezTo>
                    <a:pt x="7" y="94"/>
                    <a:pt x="7" y="94"/>
                    <a:pt x="7" y="94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8" y="94"/>
                    <a:pt x="8" y="94"/>
                    <a:pt x="8" y="94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4"/>
                    <a:pt x="10" y="94"/>
                    <a:pt x="10" y="94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1" y="93"/>
                    <a:pt x="11" y="93"/>
                    <a:pt x="11" y="93"/>
                  </a:cubicBezTo>
                  <a:cubicBezTo>
                    <a:pt x="11" y="92"/>
                    <a:pt x="11" y="92"/>
                    <a:pt x="11" y="92"/>
                  </a:cubicBezTo>
                  <a:cubicBezTo>
                    <a:pt x="11" y="92"/>
                    <a:pt x="11" y="92"/>
                    <a:pt x="11" y="92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1" y="89"/>
                    <a:pt x="11" y="89"/>
                    <a:pt x="11" y="89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1" y="88"/>
                    <a:pt x="11" y="88"/>
                    <a:pt x="11" y="88"/>
                  </a:cubicBezTo>
                  <a:cubicBezTo>
                    <a:pt x="11" y="87"/>
                    <a:pt x="11" y="87"/>
                    <a:pt x="11" y="87"/>
                  </a:cubicBezTo>
                  <a:cubicBezTo>
                    <a:pt x="11" y="87"/>
                    <a:pt x="11" y="87"/>
                    <a:pt x="11" y="87"/>
                  </a:cubicBezTo>
                  <a:cubicBezTo>
                    <a:pt x="11" y="87"/>
                    <a:pt x="11" y="87"/>
                    <a:pt x="11" y="87"/>
                  </a:cubicBezTo>
                  <a:cubicBezTo>
                    <a:pt x="11" y="87"/>
                    <a:pt x="11" y="87"/>
                    <a:pt x="11" y="87"/>
                  </a:cubicBezTo>
                  <a:cubicBezTo>
                    <a:pt x="11" y="86"/>
                    <a:pt x="11" y="86"/>
                    <a:pt x="11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4" y="89"/>
                    <a:pt x="14" y="89"/>
                    <a:pt x="14" y="89"/>
                  </a:cubicBezTo>
                  <a:cubicBezTo>
                    <a:pt x="14" y="90"/>
                    <a:pt x="14" y="90"/>
                    <a:pt x="14" y="90"/>
                  </a:cubicBezTo>
                  <a:cubicBezTo>
                    <a:pt x="14" y="90"/>
                    <a:pt x="14" y="90"/>
                    <a:pt x="14" y="90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14" y="91"/>
                    <a:pt x="14" y="91"/>
                    <a:pt x="14" y="91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2"/>
                    <a:pt x="14" y="92"/>
                    <a:pt x="14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15" y="92"/>
                    <a:pt x="15" y="92"/>
                    <a:pt x="15" y="92"/>
                  </a:cubicBezTo>
                  <a:cubicBezTo>
                    <a:pt x="15" y="92"/>
                    <a:pt x="15" y="92"/>
                    <a:pt x="15" y="92"/>
                  </a:cubicBezTo>
                  <a:cubicBezTo>
                    <a:pt x="15" y="92"/>
                    <a:pt x="15" y="92"/>
                    <a:pt x="15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6" y="94"/>
                    <a:pt x="16" y="94"/>
                    <a:pt x="16" y="94"/>
                  </a:cubicBezTo>
                  <a:cubicBezTo>
                    <a:pt x="17" y="95"/>
                    <a:pt x="17" y="95"/>
                    <a:pt x="17" y="95"/>
                  </a:cubicBezTo>
                  <a:cubicBezTo>
                    <a:pt x="16" y="95"/>
                    <a:pt x="16" y="95"/>
                    <a:pt x="16" y="95"/>
                  </a:cubicBezTo>
                  <a:cubicBezTo>
                    <a:pt x="16" y="95"/>
                    <a:pt x="16" y="95"/>
                    <a:pt x="16" y="95"/>
                  </a:cubicBezTo>
                  <a:cubicBezTo>
                    <a:pt x="15" y="96"/>
                    <a:pt x="15" y="96"/>
                    <a:pt x="15" y="96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3" y="96"/>
                    <a:pt x="13" y="96"/>
                    <a:pt x="13" y="96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5"/>
                    <a:pt x="19" y="95"/>
                    <a:pt x="19" y="95"/>
                  </a:cubicBezTo>
                  <a:cubicBezTo>
                    <a:pt x="20" y="94"/>
                    <a:pt x="20" y="94"/>
                    <a:pt x="20" y="94"/>
                  </a:cubicBezTo>
                  <a:cubicBezTo>
                    <a:pt x="20" y="94"/>
                    <a:pt x="20" y="94"/>
                    <a:pt x="20" y="94"/>
                  </a:cubicBezTo>
                  <a:cubicBezTo>
                    <a:pt x="20" y="94"/>
                    <a:pt x="20" y="94"/>
                    <a:pt x="20" y="94"/>
                  </a:cubicBezTo>
                  <a:cubicBezTo>
                    <a:pt x="20" y="94"/>
                    <a:pt x="20" y="94"/>
                    <a:pt x="20" y="94"/>
                  </a:cubicBezTo>
                  <a:cubicBezTo>
                    <a:pt x="20" y="94"/>
                    <a:pt x="20" y="94"/>
                    <a:pt x="20" y="94"/>
                  </a:cubicBezTo>
                  <a:cubicBezTo>
                    <a:pt x="19" y="94"/>
                    <a:pt x="19" y="94"/>
                    <a:pt x="19" y="94"/>
                  </a:cubicBezTo>
                  <a:cubicBezTo>
                    <a:pt x="19" y="94"/>
                    <a:pt x="19" y="94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0" y="94"/>
                    <a:pt x="20" y="94"/>
                    <a:pt x="20" y="94"/>
                  </a:cubicBezTo>
                  <a:cubicBezTo>
                    <a:pt x="20" y="94"/>
                    <a:pt x="20" y="94"/>
                    <a:pt x="20" y="94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1" y="93"/>
                    <a:pt x="21" y="93"/>
                    <a:pt x="21" y="93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22" y="91"/>
                    <a:pt x="22" y="91"/>
                    <a:pt x="22" y="91"/>
                  </a:cubicBezTo>
                  <a:cubicBezTo>
                    <a:pt x="22" y="91"/>
                    <a:pt x="22" y="91"/>
                    <a:pt x="22" y="91"/>
                  </a:cubicBezTo>
                  <a:cubicBezTo>
                    <a:pt x="23" y="91"/>
                    <a:pt x="23" y="91"/>
                    <a:pt x="23" y="91"/>
                  </a:cubicBezTo>
                  <a:cubicBezTo>
                    <a:pt x="22" y="91"/>
                    <a:pt x="22" y="91"/>
                    <a:pt x="22" y="91"/>
                  </a:cubicBezTo>
                  <a:cubicBezTo>
                    <a:pt x="22" y="91"/>
                    <a:pt x="22" y="91"/>
                    <a:pt x="22" y="91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2" y="90"/>
                    <a:pt x="22" y="90"/>
                    <a:pt x="22" y="90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9"/>
                    <a:pt x="22" y="89"/>
                    <a:pt x="22" y="89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88"/>
                    <a:pt x="22" y="88"/>
                    <a:pt x="22" y="88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7"/>
                    <a:pt x="22" y="87"/>
                    <a:pt x="22" y="87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8" y="82"/>
                    <a:pt x="18" y="82"/>
                    <a:pt x="18" y="82"/>
                  </a:cubicBezTo>
                  <a:cubicBezTo>
                    <a:pt x="18" y="82"/>
                    <a:pt x="18" y="82"/>
                    <a:pt x="18" y="82"/>
                  </a:cubicBezTo>
                  <a:cubicBezTo>
                    <a:pt x="18" y="81"/>
                    <a:pt x="18" y="81"/>
                    <a:pt x="18" y="81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32" y="79"/>
                    <a:pt x="47" y="77"/>
                    <a:pt x="61" y="75"/>
                  </a:cubicBezTo>
                  <a:cubicBezTo>
                    <a:pt x="61" y="75"/>
                    <a:pt x="61" y="75"/>
                    <a:pt x="61" y="75"/>
                  </a:cubicBezTo>
                  <a:cubicBezTo>
                    <a:pt x="61" y="75"/>
                    <a:pt x="61" y="75"/>
                    <a:pt x="61" y="75"/>
                  </a:cubicBezTo>
                  <a:cubicBezTo>
                    <a:pt x="61" y="75"/>
                    <a:pt x="61" y="75"/>
                    <a:pt x="61" y="7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>
              <a:solidFill>
                <a:schemeClr val="bg1">
                  <a:lumMod val="6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sp>
        <p:nvSpPr>
          <p:cNvPr id="86" name="Title 13"/>
          <p:cNvSpPr txBox="1">
            <a:spLocks/>
          </p:cNvSpPr>
          <p:nvPr/>
        </p:nvSpPr>
        <p:spPr>
          <a:xfrm>
            <a:off x="611560" y="278622"/>
            <a:ext cx="7992888" cy="49472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North America Map</a:t>
            </a:r>
          </a:p>
        </p:txBody>
      </p:sp>
      <p:sp>
        <p:nvSpPr>
          <p:cNvPr id="87" name="Title 13"/>
          <p:cNvSpPr txBox="1">
            <a:spLocks/>
          </p:cNvSpPr>
          <p:nvPr/>
        </p:nvSpPr>
        <p:spPr>
          <a:xfrm>
            <a:off x="611560" y="773349"/>
            <a:ext cx="7992888" cy="28713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Insert your subtitle here. This space is good for short subtitle</a:t>
            </a:r>
          </a:p>
        </p:txBody>
      </p:sp>
    </p:spTree>
    <p:extLst>
      <p:ext uri="{BB962C8B-B14F-4D97-AF65-F5344CB8AC3E}">
        <p14:creationId xmlns:p14="http://schemas.microsoft.com/office/powerpoint/2010/main" val="1204757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099431420"/>
              </p:ext>
            </p:extLst>
          </p:nvPr>
        </p:nvGraphicFramePr>
        <p:xfrm>
          <a:off x="287646" y="838200"/>
          <a:ext cx="8856354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600075" y="3800475"/>
            <a:ext cx="1552575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314575" y="3800475"/>
            <a:ext cx="196215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457700" y="3800475"/>
            <a:ext cx="150495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153150" y="3800475"/>
            <a:ext cx="27813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95325" y="3867151"/>
            <a:ext cx="1457325" cy="10695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MY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25%</a:t>
            </a:r>
          </a:p>
          <a:p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</a:t>
            </a:r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14575" y="3867151"/>
            <a:ext cx="1457325" cy="10695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MY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25%</a:t>
            </a:r>
          </a:p>
          <a:p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</a:t>
            </a:r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57700" y="3885553"/>
            <a:ext cx="1457325" cy="10695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MY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35%</a:t>
            </a:r>
          </a:p>
          <a:p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</a:t>
            </a:r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24575" y="3867151"/>
            <a:ext cx="1457325" cy="10695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MY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55%</a:t>
            </a:r>
          </a:p>
          <a:p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</a:t>
            </a:r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MY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440871" y="4706749"/>
            <a:ext cx="2383792" cy="276999"/>
            <a:chOff x="587827" y="6275661"/>
            <a:chExt cx="3178390" cy="369331"/>
          </a:xfrm>
        </p:grpSpPr>
        <p:sp>
          <p:nvSpPr>
            <p:cNvPr id="30" name="TextBox 29"/>
            <p:cNvSpPr txBox="1"/>
            <p:nvPr/>
          </p:nvSpPr>
          <p:spPr>
            <a:xfrm>
              <a:off x="1177474" y="6275661"/>
              <a:ext cx="2588743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MY" sz="1200" dirty="0">
                  <a:solidFill>
                    <a:schemeClr val="bg2">
                      <a:lumMod val="90000"/>
                    </a:schemeClr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Company logo and Name</a:t>
              </a:r>
            </a:p>
          </p:txBody>
        </p:sp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587827" y="6291253"/>
              <a:ext cx="622305" cy="294605"/>
            </a:xfrm>
            <a:custGeom>
              <a:avLst/>
              <a:gdLst>
                <a:gd name="T0" fmla="*/ 470 w 614"/>
                <a:gd name="T1" fmla="*/ 0 h 289"/>
                <a:gd name="T2" fmla="*/ 307 w 614"/>
                <a:gd name="T3" fmla="*/ 129 h 289"/>
                <a:gd name="T4" fmla="*/ 144 w 614"/>
                <a:gd name="T5" fmla="*/ 0 h 289"/>
                <a:gd name="T6" fmla="*/ 0 w 614"/>
                <a:gd name="T7" fmla="*/ 145 h 289"/>
                <a:gd name="T8" fmla="*/ 144 w 614"/>
                <a:gd name="T9" fmla="*/ 289 h 289"/>
                <a:gd name="T10" fmla="*/ 307 w 614"/>
                <a:gd name="T11" fmla="*/ 161 h 289"/>
                <a:gd name="T12" fmla="*/ 470 w 614"/>
                <a:gd name="T13" fmla="*/ 289 h 289"/>
                <a:gd name="T14" fmla="*/ 614 w 614"/>
                <a:gd name="T15" fmla="*/ 145 h 289"/>
                <a:gd name="T16" fmla="*/ 470 w 614"/>
                <a:gd name="T17" fmla="*/ 0 h 289"/>
                <a:gd name="T18" fmla="*/ 144 w 614"/>
                <a:gd name="T19" fmla="*/ 271 h 289"/>
                <a:gd name="T20" fmla="*/ 18 w 614"/>
                <a:gd name="T21" fmla="*/ 145 h 289"/>
                <a:gd name="T22" fmla="*/ 144 w 614"/>
                <a:gd name="T23" fmla="*/ 18 h 289"/>
                <a:gd name="T24" fmla="*/ 296 w 614"/>
                <a:gd name="T25" fmla="*/ 145 h 289"/>
                <a:gd name="T26" fmla="*/ 144 w 614"/>
                <a:gd name="T27" fmla="*/ 271 h 289"/>
                <a:gd name="T28" fmla="*/ 470 w 614"/>
                <a:gd name="T29" fmla="*/ 271 h 289"/>
                <a:gd name="T30" fmla="*/ 318 w 614"/>
                <a:gd name="T31" fmla="*/ 145 h 289"/>
                <a:gd name="T32" fmla="*/ 470 w 614"/>
                <a:gd name="T33" fmla="*/ 18 h 289"/>
                <a:gd name="T34" fmla="*/ 596 w 614"/>
                <a:gd name="T35" fmla="*/ 145 h 289"/>
                <a:gd name="T36" fmla="*/ 470 w 614"/>
                <a:gd name="T37" fmla="*/ 271 h 289"/>
                <a:gd name="T38" fmla="*/ 470 w 614"/>
                <a:gd name="T39" fmla="*/ 271 h 289"/>
                <a:gd name="T40" fmla="*/ 470 w 614"/>
                <a:gd name="T41" fmla="*/ 271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4" h="289">
                  <a:moveTo>
                    <a:pt x="470" y="0"/>
                  </a:moveTo>
                  <a:cubicBezTo>
                    <a:pt x="403" y="0"/>
                    <a:pt x="330" y="96"/>
                    <a:pt x="307" y="129"/>
                  </a:cubicBezTo>
                  <a:cubicBezTo>
                    <a:pt x="283" y="95"/>
                    <a:pt x="211" y="0"/>
                    <a:pt x="144" y="0"/>
                  </a:cubicBezTo>
                  <a:cubicBezTo>
                    <a:pt x="65" y="0"/>
                    <a:pt x="0" y="65"/>
                    <a:pt x="0" y="145"/>
                  </a:cubicBezTo>
                  <a:cubicBezTo>
                    <a:pt x="0" y="225"/>
                    <a:pt x="65" y="289"/>
                    <a:pt x="144" y="289"/>
                  </a:cubicBezTo>
                  <a:cubicBezTo>
                    <a:pt x="211" y="289"/>
                    <a:pt x="284" y="194"/>
                    <a:pt x="307" y="161"/>
                  </a:cubicBezTo>
                  <a:cubicBezTo>
                    <a:pt x="331" y="194"/>
                    <a:pt x="403" y="289"/>
                    <a:pt x="470" y="289"/>
                  </a:cubicBezTo>
                  <a:cubicBezTo>
                    <a:pt x="549" y="289"/>
                    <a:pt x="614" y="224"/>
                    <a:pt x="614" y="145"/>
                  </a:cubicBezTo>
                  <a:cubicBezTo>
                    <a:pt x="614" y="65"/>
                    <a:pt x="549" y="0"/>
                    <a:pt x="470" y="0"/>
                  </a:cubicBezTo>
                  <a:close/>
                  <a:moveTo>
                    <a:pt x="144" y="271"/>
                  </a:moveTo>
                  <a:cubicBezTo>
                    <a:pt x="75" y="271"/>
                    <a:pt x="18" y="215"/>
                    <a:pt x="18" y="145"/>
                  </a:cubicBezTo>
                  <a:cubicBezTo>
                    <a:pt x="18" y="75"/>
                    <a:pt x="75" y="18"/>
                    <a:pt x="144" y="18"/>
                  </a:cubicBezTo>
                  <a:cubicBezTo>
                    <a:pt x="206" y="18"/>
                    <a:pt x="280" y="121"/>
                    <a:pt x="296" y="145"/>
                  </a:cubicBezTo>
                  <a:cubicBezTo>
                    <a:pt x="280" y="169"/>
                    <a:pt x="206" y="271"/>
                    <a:pt x="144" y="271"/>
                  </a:cubicBezTo>
                  <a:close/>
                  <a:moveTo>
                    <a:pt x="470" y="271"/>
                  </a:moveTo>
                  <a:cubicBezTo>
                    <a:pt x="408" y="271"/>
                    <a:pt x="334" y="168"/>
                    <a:pt x="318" y="145"/>
                  </a:cubicBezTo>
                  <a:cubicBezTo>
                    <a:pt x="334" y="121"/>
                    <a:pt x="408" y="18"/>
                    <a:pt x="470" y="18"/>
                  </a:cubicBezTo>
                  <a:cubicBezTo>
                    <a:pt x="539" y="18"/>
                    <a:pt x="596" y="75"/>
                    <a:pt x="596" y="145"/>
                  </a:cubicBezTo>
                  <a:cubicBezTo>
                    <a:pt x="596" y="214"/>
                    <a:pt x="539" y="271"/>
                    <a:pt x="470" y="271"/>
                  </a:cubicBezTo>
                  <a:close/>
                  <a:moveTo>
                    <a:pt x="470" y="271"/>
                  </a:moveTo>
                  <a:cubicBezTo>
                    <a:pt x="470" y="271"/>
                    <a:pt x="470" y="271"/>
                    <a:pt x="470" y="271"/>
                  </a:cubicBezTo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MY"/>
            </a:p>
          </p:txBody>
        </p:sp>
      </p:grpSp>
      <p:sp>
        <p:nvSpPr>
          <p:cNvPr id="32" name="Title 13"/>
          <p:cNvSpPr txBox="1">
            <a:spLocks/>
          </p:cNvSpPr>
          <p:nvPr/>
        </p:nvSpPr>
        <p:spPr>
          <a:xfrm>
            <a:off x="611560" y="278622"/>
            <a:ext cx="7992888" cy="49472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Column Chart</a:t>
            </a:r>
          </a:p>
        </p:txBody>
      </p:sp>
      <p:sp>
        <p:nvSpPr>
          <p:cNvPr id="33" name="Title 13"/>
          <p:cNvSpPr txBox="1">
            <a:spLocks/>
          </p:cNvSpPr>
          <p:nvPr/>
        </p:nvSpPr>
        <p:spPr>
          <a:xfrm>
            <a:off x="611560" y="773349"/>
            <a:ext cx="7992888" cy="28713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Insert your subtitle here. This space is good for short subtitle</a:t>
            </a:r>
          </a:p>
        </p:txBody>
      </p:sp>
    </p:spTree>
    <p:extLst>
      <p:ext uri="{BB962C8B-B14F-4D97-AF65-F5344CB8AC3E}">
        <p14:creationId xmlns:p14="http://schemas.microsoft.com/office/powerpoint/2010/main" val="431069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11" grpId="0"/>
      <p:bldP spid="12" grpId="0"/>
      <p:bldP spid="13" grpId="0"/>
      <p:bldP spid="14" grpId="0"/>
      <p:bldP spid="3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/>
        </p:nvSpPr>
        <p:spPr>
          <a:xfrm>
            <a:off x="6915251" y="1423079"/>
            <a:ext cx="1371600" cy="1371600"/>
          </a:xfrm>
          <a:prstGeom prst="donut">
            <a:avLst>
              <a:gd name="adj" fmla="val 16840"/>
            </a:avLst>
          </a:prstGeom>
          <a:noFill/>
          <a:ln w="3175">
            <a:solidFill>
              <a:srgbClr val="FFCF0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30%</a:t>
            </a:r>
          </a:p>
        </p:txBody>
      </p:sp>
      <p:sp>
        <p:nvSpPr>
          <p:cNvPr id="6" name="Donut 5"/>
          <p:cNvSpPr/>
          <p:nvPr/>
        </p:nvSpPr>
        <p:spPr>
          <a:xfrm>
            <a:off x="4864940" y="1423079"/>
            <a:ext cx="1371600" cy="1371600"/>
          </a:xfrm>
          <a:prstGeom prst="donut">
            <a:avLst>
              <a:gd name="adj" fmla="val 15739"/>
            </a:avLst>
          </a:prstGeom>
          <a:noFill/>
          <a:ln w="3175">
            <a:solidFill>
              <a:srgbClr val="90D04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60%</a:t>
            </a:r>
          </a:p>
        </p:txBody>
      </p:sp>
      <p:sp>
        <p:nvSpPr>
          <p:cNvPr id="7" name="Freeform 6"/>
          <p:cNvSpPr/>
          <p:nvPr/>
        </p:nvSpPr>
        <p:spPr>
          <a:xfrm>
            <a:off x="4864940" y="2013636"/>
            <a:ext cx="1371600" cy="785480"/>
          </a:xfrm>
          <a:custGeom>
            <a:avLst/>
            <a:gdLst>
              <a:gd name="connsiteX0" fmla="*/ 13398 w 1828800"/>
              <a:gd name="connsiteY0" fmla="*/ 0 h 1047307"/>
              <a:gd name="connsiteX1" fmla="*/ 323609 w 1828800"/>
              <a:gd name="connsiteY1" fmla="*/ 0 h 1047307"/>
              <a:gd name="connsiteX2" fmla="*/ 320291 w 1828800"/>
              <a:gd name="connsiteY2" fmla="*/ 10690 h 1047307"/>
              <a:gd name="connsiteX3" fmla="*/ 307970 w 1828800"/>
              <a:gd name="connsiteY3" fmla="*/ 132907 h 1047307"/>
              <a:gd name="connsiteX4" fmla="*/ 914400 w 1828800"/>
              <a:gd name="connsiteY4" fmla="*/ 739337 h 1047307"/>
              <a:gd name="connsiteX5" fmla="*/ 1520830 w 1828800"/>
              <a:gd name="connsiteY5" fmla="*/ 132907 h 1047307"/>
              <a:gd name="connsiteX6" fmla="*/ 1508510 w 1828800"/>
              <a:gd name="connsiteY6" fmla="*/ 10690 h 1047307"/>
              <a:gd name="connsiteX7" fmla="*/ 1505191 w 1828800"/>
              <a:gd name="connsiteY7" fmla="*/ 0 h 1047307"/>
              <a:gd name="connsiteX8" fmla="*/ 1815402 w 1828800"/>
              <a:gd name="connsiteY8" fmla="*/ 0 h 1047307"/>
              <a:gd name="connsiteX9" fmla="*/ 1828800 w 1828800"/>
              <a:gd name="connsiteY9" fmla="*/ 132907 h 1047307"/>
              <a:gd name="connsiteX10" fmla="*/ 914400 w 1828800"/>
              <a:gd name="connsiteY10" fmla="*/ 1047307 h 1047307"/>
              <a:gd name="connsiteX11" fmla="*/ 0 w 1828800"/>
              <a:gd name="connsiteY11" fmla="*/ 132907 h 1047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28800" h="1047307">
                <a:moveTo>
                  <a:pt x="13398" y="0"/>
                </a:moveTo>
                <a:lnTo>
                  <a:pt x="323609" y="0"/>
                </a:lnTo>
                <a:lnTo>
                  <a:pt x="320291" y="10690"/>
                </a:lnTo>
                <a:cubicBezTo>
                  <a:pt x="312212" y="50167"/>
                  <a:pt x="307970" y="91042"/>
                  <a:pt x="307970" y="132907"/>
                </a:cubicBezTo>
                <a:cubicBezTo>
                  <a:pt x="307970" y="467829"/>
                  <a:pt x="579478" y="739337"/>
                  <a:pt x="914400" y="739337"/>
                </a:cubicBezTo>
                <a:cubicBezTo>
                  <a:pt x="1249322" y="739337"/>
                  <a:pt x="1520830" y="467829"/>
                  <a:pt x="1520830" y="132907"/>
                </a:cubicBezTo>
                <a:cubicBezTo>
                  <a:pt x="1520830" y="91042"/>
                  <a:pt x="1516588" y="50167"/>
                  <a:pt x="1508510" y="10690"/>
                </a:cubicBezTo>
                <a:lnTo>
                  <a:pt x="1505191" y="0"/>
                </a:lnTo>
                <a:lnTo>
                  <a:pt x="1815402" y="0"/>
                </a:lnTo>
                <a:lnTo>
                  <a:pt x="1828800" y="132907"/>
                </a:lnTo>
                <a:cubicBezTo>
                  <a:pt x="1828800" y="637916"/>
                  <a:pt x="1419409" y="1047307"/>
                  <a:pt x="914400" y="1047307"/>
                </a:cubicBezTo>
                <a:cubicBezTo>
                  <a:pt x="409391" y="1047307"/>
                  <a:pt x="0" y="637916"/>
                  <a:pt x="0" y="132907"/>
                </a:cubicBezTo>
                <a:close/>
              </a:path>
            </a:pathLst>
          </a:custGeom>
          <a:solidFill>
            <a:srgbClr val="90D0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6949403" y="2312227"/>
            <a:ext cx="1303296" cy="482453"/>
          </a:xfrm>
          <a:custGeom>
            <a:avLst/>
            <a:gdLst>
              <a:gd name="connsiteX0" fmla="*/ 0 w 1737728"/>
              <a:gd name="connsiteY0" fmla="*/ 0 h 643270"/>
              <a:gd name="connsiteX1" fmla="*/ 329131 w 1737728"/>
              <a:gd name="connsiteY1" fmla="*/ 0 h 643270"/>
              <a:gd name="connsiteX2" fmla="*/ 366003 w 1737728"/>
              <a:gd name="connsiteY2" fmla="*/ 67931 h 643270"/>
              <a:gd name="connsiteX3" fmla="*/ 868864 w 1737728"/>
              <a:gd name="connsiteY3" fmla="*/ 335300 h 643270"/>
              <a:gd name="connsiteX4" fmla="*/ 1371726 w 1737728"/>
              <a:gd name="connsiteY4" fmla="*/ 67931 h 643270"/>
              <a:gd name="connsiteX5" fmla="*/ 1408597 w 1737728"/>
              <a:gd name="connsiteY5" fmla="*/ 0 h 643270"/>
              <a:gd name="connsiteX6" fmla="*/ 1737728 w 1737728"/>
              <a:gd name="connsiteY6" fmla="*/ 0 h 643270"/>
              <a:gd name="connsiteX7" fmla="*/ 1711406 w 1737728"/>
              <a:gd name="connsiteY7" fmla="*/ 84796 h 643270"/>
              <a:gd name="connsiteX8" fmla="*/ 868864 w 1737728"/>
              <a:gd name="connsiteY8" fmla="*/ 643270 h 643270"/>
              <a:gd name="connsiteX9" fmla="*/ 26322 w 1737728"/>
              <a:gd name="connsiteY9" fmla="*/ 84796 h 643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7728" h="643270">
                <a:moveTo>
                  <a:pt x="0" y="0"/>
                </a:moveTo>
                <a:lnTo>
                  <a:pt x="329131" y="0"/>
                </a:lnTo>
                <a:lnTo>
                  <a:pt x="366003" y="67931"/>
                </a:lnTo>
                <a:cubicBezTo>
                  <a:pt x="474983" y="229242"/>
                  <a:pt x="659538" y="335300"/>
                  <a:pt x="868864" y="335300"/>
                </a:cubicBezTo>
                <a:cubicBezTo>
                  <a:pt x="1078191" y="335300"/>
                  <a:pt x="1262746" y="229242"/>
                  <a:pt x="1371726" y="67931"/>
                </a:cubicBezTo>
                <a:lnTo>
                  <a:pt x="1408597" y="0"/>
                </a:lnTo>
                <a:lnTo>
                  <a:pt x="1737728" y="0"/>
                </a:lnTo>
                <a:lnTo>
                  <a:pt x="1711406" y="84796"/>
                </a:lnTo>
                <a:cubicBezTo>
                  <a:pt x="1572593" y="412988"/>
                  <a:pt x="1247621" y="643270"/>
                  <a:pt x="868864" y="643270"/>
                </a:cubicBezTo>
                <a:cubicBezTo>
                  <a:pt x="490108" y="643270"/>
                  <a:pt x="165136" y="412988"/>
                  <a:pt x="26322" y="84796"/>
                </a:cubicBezTo>
                <a:close/>
              </a:path>
            </a:pathLst>
          </a:custGeom>
          <a:solidFill>
            <a:srgbClr val="FFC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/>
          <p:cNvSpPr/>
          <p:nvPr/>
        </p:nvSpPr>
        <p:spPr>
          <a:xfrm>
            <a:off x="665979" y="1490577"/>
            <a:ext cx="1371600" cy="1371600"/>
          </a:xfrm>
          <a:prstGeom prst="donut">
            <a:avLst>
              <a:gd name="adj" fmla="val 16840"/>
            </a:avLst>
          </a:prstGeom>
          <a:noFill/>
          <a:ln w="3175">
            <a:solidFill>
              <a:srgbClr val="19C0B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50%</a:t>
            </a:r>
          </a:p>
        </p:txBody>
      </p:sp>
      <p:sp>
        <p:nvSpPr>
          <p:cNvPr id="11" name="Freeform 10"/>
          <p:cNvSpPr/>
          <p:nvPr/>
        </p:nvSpPr>
        <p:spPr>
          <a:xfrm>
            <a:off x="668529" y="2201673"/>
            <a:ext cx="1366500" cy="660505"/>
          </a:xfrm>
          <a:custGeom>
            <a:avLst/>
            <a:gdLst>
              <a:gd name="connsiteX0" fmla="*/ 0 w 1822000"/>
              <a:gd name="connsiteY0" fmla="*/ 0 h 880673"/>
              <a:gd name="connsiteX1" fmla="*/ 307970 w 1822000"/>
              <a:gd name="connsiteY1" fmla="*/ 0 h 880673"/>
              <a:gd name="connsiteX2" fmla="*/ 316891 w 1822000"/>
              <a:gd name="connsiteY2" fmla="*/ 88490 h 880673"/>
              <a:gd name="connsiteX3" fmla="*/ 911000 w 1822000"/>
              <a:gd name="connsiteY3" fmla="*/ 572703 h 880673"/>
              <a:gd name="connsiteX4" fmla="*/ 1505110 w 1822000"/>
              <a:gd name="connsiteY4" fmla="*/ 88490 h 880673"/>
              <a:gd name="connsiteX5" fmla="*/ 1514030 w 1822000"/>
              <a:gd name="connsiteY5" fmla="*/ 0 h 880673"/>
              <a:gd name="connsiteX6" fmla="*/ 1822000 w 1822000"/>
              <a:gd name="connsiteY6" fmla="*/ 0 h 880673"/>
              <a:gd name="connsiteX7" fmla="*/ 1806823 w 1822000"/>
              <a:gd name="connsiteY7" fmla="*/ 150557 h 880673"/>
              <a:gd name="connsiteX8" fmla="*/ 911000 w 1822000"/>
              <a:gd name="connsiteY8" fmla="*/ 880673 h 880673"/>
              <a:gd name="connsiteX9" fmla="*/ 15178 w 1822000"/>
              <a:gd name="connsiteY9" fmla="*/ 150557 h 880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2000" h="880673">
                <a:moveTo>
                  <a:pt x="0" y="0"/>
                </a:moveTo>
                <a:lnTo>
                  <a:pt x="307970" y="0"/>
                </a:lnTo>
                <a:lnTo>
                  <a:pt x="316891" y="88490"/>
                </a:lnTo>
                <a:cubicBezTo>
                  <a:pt x="373438" y="364830"/>
                  <a:pt x="617944" y="572703"/>
                  <a:pt x="911000" y="572703"/>
                </a:cubicBezTo>
                <a:cubicBezTo>
                  <a:pt x="1204057" y="572703"/>
                  <a:pt x="1448562" y="364830"/>
                  <a:pt x="1505110" y="88490"/>
                </a:cubicBezTo>
                <a:lnTo>
                  <a:pt x="1514030" y="0"/>
                </a:lnTo>
                <a:lnTo>
                  <a:pt x="1822000" y="0"/>
                </a:lnTo>
                <a:lnTo>
                  <a:pt x="1806823" y="150557"/>
                </a:lnTo>
                <a:cubicBezTo>
                  <a:pt x="1721558" y="567233"/>
                  <a:pt x="1352883" y="880673"/>
                  <a:pt x="911000" y="880673"/>
                </a:cubicBezTo>
                <a:cubicBezTo>
                  <a:pt x="469117" y="880673"/>
                  <a:pt x="100442" y="567233"/>
                  <a:pt x="15178" y="150557"/>
                </a:cubicBezTo>
                <a:close/>
              </a:path>
            </a:pathLst>
          </a:custGeom>
          <a:solidFill>
            <a:srgbClr val="19C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2619171" y="1364304"/>
            <a:ext cx="0" cy="291829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550111" y="1267028"/>
            <a:ext cx="0" cy="291829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619671" y="1325396"/>
            <a:ext cx="0" cy="291829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67830" y="3094564"/>
            <a:ext cx="1767899" cy="100796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ms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Service Title</a:t>
            </a:r>
          </a:p>
          <a:p>
            <a:pPr algn="ctr"/>
            <a:endParaRPr lang="ms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 Praesent sodales odio sit amet odio tristique. </a:t>
            </a:r>
            <a:endParaRPr lang="en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671509" y="3086250"/>
            <a:ext cx="1767899" cy="100796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ms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Service Title</a:t>
            </a:r>
          </a:p>
          <a:p>
            <a:pPr algn="ctr"/>
            <a:endParaRPr lang="ms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 Praesent sodales odio sit amet odio tristique. </a:t>
            </a:r>
            <a:endParaRPr lang="en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669611" y="3086250"/>
            <a:ext cx="1767899" cy="100796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ms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Service Title</a:t>
            </a:r>
          </a:p>
          <a:p>
            <a:pPr algn="ctr"/>
            <a:endParaRPr lang="ms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 Praesent sodales odio sit amet odio tristique. </a:t>
            </a:r>
            <a:endParaRPr lang="en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675596" y="3086250"/>
            <a:ext cx="1767899" cy="100796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ms-MY" sz="1100" b="1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Service Title</a:t>
            </a:r>
          </a:p>
          <a:p>
            <a:pPr algn="ctr"/>
            <a:endParaRPr lang="ms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ms-MY" sz="1000" dirty="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onsectetur adipiscing elit. Praesent sodales odio sit amet odio tristique. </a:t>
            </a:r>
            <a:endParaRPr lang="en-MY" sz="1000" dirty="0">
              <a:solidFill>
                <a:schemeClr val="bg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itle 13"/>
          <p:cNvSpPr txBox="1">
            <a:spLocks/>
          </p:cNvSpPr>
          <p:nvPr/>
        </p:nvSpPr>
        <p:spPr>
          <a:xfrm>
            <a:off x="611560" y="278622"/>
            <a:ext cx="7992888" cy="49472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Circle Chart &amp; Infographics</a:t>
            </a:r>
          </a:p>
        </p:txBody>
      </p:sp>
      <p:sp>
        <p:nvSpPr>
          <p:cNvPr id="26" name="Title 13"/>
          <p:cNvSpPr txBox="1">
            <a:spLocks/>
          </p:cNvSpPr>
          <p:nvPr/>
        </p:nvSpPr>
        <p:spPr>
          <a:xfrm>
            <a:off x="611560" y="773349"/>
            <a:ext cx="7992888" cy="28713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dirty="0">
                <a:latin typeface="Segoe UI Light" panose="020B0502040204020203" pitchFamily="34" charset="0"/>
                <a:cs typeface="Segoe UI Light" panose="020B0502040204020203" pitchFamily="34" charset="0"/>
              </a:rPr>
              <a:t>Insert your subtitle here. This space is good for short subtitle</a:t>
            </a:r>
          </a:p>
        </p:txBody>
      </p:sp>
      <p:sp>
        <p:nvSpPr>
          <p:cNvPr id="19" name="Donut 18"/>
          <p:cNvSpPr/>
          <p:nvPr/>
        </p:nvSpPr>
        <p:spPr>
          <a:xfrm>
            <a:off x="2841692" y="1490577"/>
            <a:ext cx="1371600" cy="1371600"/>
          </a:xfrm>
          <a:prstGeom prst="donut">
            <a:avLst>
              <a:gd name="adj" fmla="val 16840"/>
            </a:avLst>
          </a:prstGeom>
          <a:noFill/>
          <a:ln w="3175">
            <a:solidFill>
              <a:srgbClr val="18B96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80%</a:t>
            </a:r>
          </a:p>
        </p:txBody>
      </p:sp>
      <p:sp>
        <p:nvSpPr>
          <p:cNvPr id="21" name="Freeform 20"/>
          <p:cNvSpPr/>
          <p:nvPr/>
        </p:nvSpPr>
        <p:spPr>
          <a:xfrm>
            <a:off x="2841692" y="1773669"/>
            <a:ext cx="1371600" cy="1088508"/>
          </a:xfrm>
          <a:custGeom>
            <a:avLst/>
            <a:gdLst>
              <a:gd name="connsiteX0" fmla="*/ 177365 w 1828800"/>
              <a:gd name="connsiteY0" fmla="*/ 0 h 1451344"/>
              <a:gd name="connsiteX1" fmla="*/ 638132 w 1828800"/>
              <a:gd name="connsiteY1" fmla="*/ 0 h 1451344"/>
              <a:gd name="connsiteX2" fmla="*/ 575340 w 1828800"/>
              <a:gd name="connsiteY2" fmla="*/ 34083 h 1451344"/>
              <a:gd name="connsiteX3" fmla="*/ 307970 w 1828800"/>
              <a:gd name="connsiteY3" fmla="*/ 536944 h 1451344"/>
              <a:gd name="connsiteX4" fmla="*/ 914400 w 1828800"/>
              <a:gd name="connsiteY4" fmla="*/ 1143374 h 1451344"/>
              <a:gd name="connsiteX5" fmla="*/ 1520830 w 1828800"/>
              <a:gd name="connsiteY5" fmla="*/ 536944 h 1451344"/>
              <a:gd name="connsiteX6" fmla="*/ 1253461 w 1828800"/>
              <a:gd name="connsiteY6" fmla="*/ 34083 h 1451344"/>
              <a:gd name="connsiteX7" fmla="*/ 1190668 w 1828800"/>
              <a:gd name="connsiteY7" fmla="*/ 0 h 1451344"/>
              <a:gd name="connsiteX8" fmla="*/ 1651435 w 1828800"/>
              <a:gd name="connsiteY8" fmla="*/ 0 h 1451344"/>
              <a:gd name="connsiteX9" fmla="*/ 1672635 w 1828800"/>
              <a:gd name="connsiteY9" fmla="*/ 25694 h 1451344"/>
              <a:gd name="connsiteX10" fmla="*/ 1828800 w 1828800"/>
              <a:gd name="connsiteY10" fmla="*/ 536944 h 1451344"/>
              <a:gd name="connsiteX11" fmla="*/ 914400 w 1828800"/>
              <a:gd name="connsiteY11" fmla="*/ 1451344 h 1451344"/>
              <a:gd name="connsiteX12" fmla="*/ 0 w 1828800"/>
              <a:gd name="connsiteY12" fmla="*/ 536944 h 1451344"/>
              <a:gd name="connsiteX13" fmla="*/ 156165 w 1828800"/>
              <a:gd name="connsiteY13" fmla="*/ 25694 h 145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828800" h="1451344">
                <a:moveTo>
                  <a:pt x="177365" y="0"/>
                </a:moveTo>
                <a:lnTo>
                  <a:pt x="638132" y="0"/>
                </a:lnTo>
                <a:lnTo>
                  <a:pt x="575340" y="34083"/>
                </a:lnTo>
                <a:cubicBezTo>
                  <a:pt x="414028" y="143063"/>
                  <a:pt x="307970" y="327618"/>
                  <a:pt x="307970" y="536944"/>
                </a:cubicBezTo>
                <a:cubicBezTo>
                  <a:pt x="307970" y="871866"/>
                  <a:pt x="579478" y="1143374"/>
                  <a:pt x="914400" y="1143374"/>
                </a:cubicBezTo>
                <a:cubicBezTo>
                  <a:pt x="1249322" y="1143374"/>
                  <a:pt x="1520830" y="871866"/>
                  <a:pt x="1520830" y="536944"/>
                </a:cubicBezTo>
                <a:cubicBezTo>
                  <a:pt x="1520830" y="327618"/>
                  <a:pt x="1414772" y="143063"/>
                  <a:pt x="1253461" y="34083"/>
                </a:cubicBezTo>
                <a:lnTo>
                  <a:pt x="1190668" y="0"/>
                </a:lnTo>
                <a:lnTo>
                  <a:pt x="1651435" y="0"/>
                </a:lnTo>
                <a:lnTo>
                  <a:pt x="1672635" y="25694"/>
                </a:lnTo>
                <a:cubicBezTo>
                  <a:pt x="1771229" y="171634"/>
                  <a:pt x="1828800" y="347566"/>
                  <a:pt x="1828800" y="536944"/>
                </a:cubicBezTo>
                <a:cubicBezTo>
                  <a:pt x="1828800" y="1041953"/>
                  <a:pt x="1419409" y="1451344"/>
                  <a:pt x="914400" y="1451344"/>
                </a:cubicBezTo>
                <a:cubicBezTo>
                  <a:pt x="409391" y="1451344"/>
                  <a:pt x="0" y="1041953"/>
                  <a:pt x="0" y="536944"/>
                </a:cubicBezTo>
                <a:cubicBezTo>
                  <a:pt x="0" y="347566"/>
                  <a:pt x="57571" y="171634"/>
                  <a:pt x="156165" y="25694"/>
                </a:cubicBezTo>
                <a:close/>
              </a:path>
            </a:pathLst>
          </a:custGeom>
          <a:solidFill>
            <a:srgbClr val="18B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135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arp dir="in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50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1" grpId="0" animBg="1"/>
      <p:bldP spid="20" grpId="0"/>
      <p:bldP spid="22" grpId="0"/>
      <p:bldP spid="23" grpId="0"/>
      <p:bldP spid="24" grpId="0"/>
      <p:bldP spid="25" grpId="0"/>
      <p:bldP spid="26" grpId="0"/>
      <p:bldP spid="19" grpId="0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356</Words>
  <Application>Microsoft Macintosh PowerPoint</Application>
  <PresentationFormat>On-screen Show (16:9)</PresentationFormat>
  <Paragraphs>54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Djavaweb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Ardho Fortana</dc:creator>
  <cp:lastModifiedBy>Ardho Fortana</cp:lastModifiedBy>
  <cp:revision>3</cp:revision>
  <dcterms:created xsi:type="dcterms:W3CDTF">2015-04-27T03:37:50Z</dcterms:created>
  <dcterms:modified xsi:type="dcterms:W3CDTF">2015-04-27T09:00:03Z</dcterms:modified>
</cp:coreProperties>
</file>